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4"/>
  </p:notesMasterIdLst>
  <p:handoutMasterIdLst>
    <p:handoutMasterId r:id="rId85"/>
  </p:handoutMasterIdLst>
  <p:sldIdLst>
    <p:sldId id="267" r:id="rId2"/>
    <p:sldId id="280" r:id="rId3"/>
    <p:sldId id="1413" r:id="rId4"/>
    <p:sldId id="1414" r:id="rId5"/>
    <p:sldId id="1420" r:id="rId6"/>
    <p:sldId id="1492" r:id="rId7"/>
    <p:sldId id="1486" r:id="rId8"/>
    <p:sldId id="1394" r:id="rId9"/>
    <p:sldId id="1510" r:id="rId10"/>
    <p:sldId id="281" r:id="rId11"/>
    <p:sldId id="463" r:id="rId12"/>
    <p:sldId id="270" r:id="rId13"/>
    <p:sldId id="1514" r:id="rId14"/>
    <p:sldId id="1535" r:id="rId15"/>
    <p:sldId id="1499" r:id="rId16"/>
    <p:sldId id="1367" r:id="rId17"/>
    <p:sldId id="1451" r:id="rId18"/>
    <p:sldId id="1470" r:id="rId19"/>
    <p:sldId id="1471" r:id="rId20"/>
    <p:sldId id="1472" r:id="rId21"/>
    <p:sldId id="1473" r:id="rId22"/>
    <p:sldId id="1476" r:id="rId23"/>
    <p:sldId id="1477" r:id="rId24"/>
    <p:sldId id="1478" r:id="rId25"/>
    <p:sldId id="1479" r:id="rId26"/>
    <p:sldId id="1498" r:id="rId27"/>
    <p:sldId id="1354" r:id="rId28"/>
    <p:sldId id="1425" r:id="rId29"/>
    <p:sldId id="1426" r:id="rId30"/>
    <p:sldId id="1423" r:id="rId31"/>
    <p:sldId id="1424" r:id="rId32"/>
    <p:sldId id="1427" r:id="rId33"/>
    <p:sldId id="1428" r:id="rId34"/>
    <p:sldId id="1512" r:id="rId35"/>
    <p:sldId id="1513" r:id="rId36"/>
    <p:sldId id="1431" r:id="rId37"/>
    <p:sldId id="1432" r:id="rId38"/>
    <p:sldId id="1433" r:id="rId39"/>
    <p:sldId id="1434" r:id="rId40"/>
    <p:sldId id="1439" r:id="rId41"/>
    <p:sldId id="1440" r:id="rId42"/>
    <p:sldId id="1441" r:id="rId43"/>
    <p:sldId id="1442" r:id="rId44"/>
    <p:sldId id="1446" r:id="rId45"/>
    <p:sldId id="1447" r:id="rId46"/>
    <p:sldId id="1445" r:id="rId47"/>
    <p:sldId id="1443" r:id="rId48"/>
    <p:sldId id="1444" r:id="rId49"/>
    <p:sldId id="1495" r:id="rId50"/>
    <p:sldId id="1366" r:id="rId51"/>
    <p:sldId id="1525" r:id="rId52"/>
    <p:sldId id="1526" r:id="rId53"/>
    <p:sldId id="1503" r:id="rId54"/>
    <p:sldId id="1504" r:id="rId55"/>
    <p:sldId id="1454" r:id="rId56"/>
    <p:sldId id="1455" r:id="rId57"/>
    <p:sldId id="1501" r:id="rId58"/>
    <p:sldId id="1502" r:id="rId59"/>
    <p:sldId id="1466" r:id="rId60"/>
    <p:sldId id="1467" r:id="rId61"/>
    <p:sldId id="1460" r:id="rId62"/>
    <p:sldId id="1461" r:id="rId63"/>
    <p:sldId id="1462" r:id="rId64"/>
    <p:sldId id="1463" r:id="rId65"/>
    <p:sldId id="1507" r:id="rId66"/>
    <p:sldId id="1508" r:id="rId67"/>
    <p:sldId id="1496" r:id="rId68"/>
    <p:sldId id="1500" r:id="rId69"/>
    <p:sldId id="1481" r:id="rId70"/>
    <p:sldId id="1480" r:id="rId71"/>
    <p:sldId id="1489" r:id="rId72"/>
    <p:sldId id="1482" r:id="rId73"/>
    <p:sldId id="1483" r:id="rId74"/>
    <p:sldId id="1456" r:id="rId75"/>
    <p:sldId id="1536" r:id="rId76"/>
    <p:sldId id="1430" r:id="rId77"/>
    <p:sldId id="1429" r:id="rId78"/>
    <p:sldId id="1537" r:id="rId79"/>
    <p:sldId id="1538" r:id="rId80"/>
    <p:sldId id="1371" r:id="rId81"/>
    <p:sldId id="1493" r:id="rId82"/>
    <p:sldId id="275" r:id="rId83"/>
  </p:sldIdLst>
  <p:sldSz cx="12192000" cy="6858000"/>
  <p:notesSz cx="6797675" cy="9925050"/>
  <p:custDataLst>
    <p:tags r:id="rId86"/>
  </p:custDataLst>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Пользователь" initials="П" lastIdx="5" clrIdx="0">
    <p:extLst>
      <p:ext uri="{19B8F6BF-5375-455C-9EA6-DF929625EA0E}">
        <p15:presenceInfo xmlns:p15="http://schemas.microsoft.com/office/powerpoint/2012/main" userId="Пользователь"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66"/>
    <a:srgbClr val="221AFB"/>
    <a:srgbClr val="008080"/>
    <a:srgbClr val="00CC99"/>
    <a:srgbClr val="009999"/>
    <a:srgbClr val="00CC00"/>
    <a:srgbClr val="339966"/>
    <a:srgbClr val="003300"/>
    <a:srgbClr val="666699"/>
    <a:srgbClr val="CC99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548" autoAdjust="0"/>
    <p:restoredTop sz="94269" autoAdjust="0"/>
  </p:normalViewPr>
  <p:slideViewPr>
    <p:cSldViewPr snapToGrid="0">
      <p:cViewPr varScale="1">
        <p:scale>
          <a:sx n="102" d="100"/>
          <a:sy n="102" d="100"/>
        </p:scale>
        <p:origin x="204" y="-1302"/>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87" d="100"/>
          <a:sy n="87" d="100"/>
        </p:scale>
        <p:origin x="2778" y="90"/>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notesMaster" Target="notesMasters/notesMaster1.xml"/><Relationship Id="rId89" Type="http://schemas.openxmlformats.org/officeDocument/2006/relationships/viewProps" Target="viewProp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theme" Target="theme/theme1.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presProps" Target="presProps.xml"/><Relationship Id="rId9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commentAuthors" Target="commentAuthor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4C12C08-4F28-4D73-B762-0444CD4D1050}" type="doc">
      <dgm:prSet loTypeId="urn:microsoft.com/office/officeart/2005/8/layout/default" loCatId="list" qsTypeId="urn:microsoft.com/office/officeart/2005/8/quickstyle/simple1" qsCatId="simple" csTypeId="urn:microsoft.com/office/officeart/2005/8/colors/accent1_2" csCatId="accent1" phldr="1"/>
      <dgm:spPr/>
      <dgm:t>
        <a:bodyPr/>
        <a:lstStyle/>
        <a:p>
          <a:pPr rtl="1"/>
          <a:endParaRPr lang="ar-SA"/>
        </a:p>
      </dgm:t>
    </dgm:pt>
    <dgm:pt modelId="{8B64D606-CF32-49B7-9CCB-170D770585A7}">
      <dgm:prSet phldrT="[نص]" custT="1"/>
      <dgm:spPr>
        <a:solidFill>
          <a:srgbClr val="006666"/>
        </a:solidFill>
      </dgm:spPr>
      <dgm:t>
        <a:bodyPr/>
        <a:lstStyle/>
        <a:p>
          <a:pPr rtl="1"/>
          <a:endParaRPr lang="ar-SA" sz="2800" dirty="0">
            <a:cs typeface="Simple Bold Jut Out" panose="02010401010101010101" pitchFamily="2" charset="-78"/>
          </a:endParaRPr>
        </a:p>
        <a:p>
          <a:pPr rtl="1"/>
          <a:r>
            <a:rPr lang="ar-SA" sz="2400" dirty="0">
              <a:cs typeface="Simple Bold Jut Out" panose="02010401010101010101" pitchFamily="2" charset="-78"/>
            </a:rPr>
            <a:t>رضا المستفيد </a:t>
          </a:r>
        </a:p>
      </dgm:t>
    </dgm:pt>
    <dgm:pt modelId="{E5023DBB-1A08-4BFC-A5A6-43E20F06F328}" type="parTrans" cxnId="{5EBA2C80-0902-40A6-BA5E-0E5FC0CBB6B6}">
      <dgm:prSet/>
      <dgm:spPr/>
      <dgm:t>
        <a:bodyPr/>
        <a:lstStyle/>
        <a:p>
          <a:pPr rtl="1"/>
          <a:endParaRPr lang="ar-SA"/>
        </a:p>
      </dgm:t>
    </dgm:pt>
    <dgm:pt modelId="{033FCE56-7D73-4746-A626-F809E5B49D85}" type="sibTrans" cxnId="{5EBA2C80-0902-40A6-BA5E-0E5FC0CBB6B6}">
      <dgm:prSet/>
      <dgm:spPr/>
      <dgm:t>
        <a:bodyPr/>
        <a:lstStyle/>
        <a:p>
          <a:pPr rtl="1"/>
          <a:endParaRPr lang="ar-SA"/>
        </a:p>
      </dgm:t>
    </dgm:pt>
    <dgm:pt modelId="{FC5E6725-0C17-4108-A9D8-6B23F0087DC3}">
      <dgm:prSet phldrT="[نص]" custT="1"/>
      <dgm:spPr>
        <a:solidFill>
          <a:srgbClr val="00CC99"/>
        </a:solidFill>
      </dgm:spPr>
      <dgm:t>
        <a:bodyPr/>
        <a:lstStyle/>
        <a:p>
          <a:pPr rtl="1"/>
          <a:r>
            <a:rPr lang="ar-SA" sz="2800" dirty="0">
              <a:cs typeface="Simple Bold Jut Out" panose="02010401010101010101" pitchFamily="2" charset="-78"/>
            </a:rPr>
            <a:t>     </a:t>
          </a:r>
        </a:p>
        <a:p>
          <a:pPr rtl="1"/>
          <a:r>
            <a:rPr lang="ar-SA" sz="2800" dirty="0">
              <a:cs typeface="Simple Bold Jut Out" panose="02010401010101010101" pitchFamily="2" charset="-78"/>
            </a:rPr>
            <a:t>  </a:t>
          </a:r>
          <a:r>
            <a:rPr lang="ar-SA" sz="2400" dirty="0">
              <a:cs typeface="Simple Bold Jut Out" panose="02010401010101010101" pitchFamily="2" charset="-78"/>
            </a:rPr>
            <a:t>التكامل </a:t>
          </a:r>
          <a:endParaRPr lang="ar-SA" sz="5700" dirty="0"/>
        </a:p>
      </dgm:t>
    </dgm:pt>
    <dgm:pt modelId="{030FB7B2-D079-45F9-ADFA-69F51AD47B1A}" type="parTrans" cxnId="{266801AF-802B-4137-B5ED-AA33DB5FB29A}">
      <dgm:prSet/>
      <dgm:spPr/>
      <dgm:t>
        <a:bodyPr/>
        <a:lstStyle/>
        <a:p>
          <a:pPr rtl="1"/>
          <a:endParaRPr lang="ar-SA"/>
        </a:p>
      </dgm:t>
    </dgm:pt>
    <dgm:pt modelId="{65D0B82C-3D4A-4D1C-A844-99B4FD078833}" type="sibTrans" cxnId="{266801AF-802B-4137-B5ED-AA33DB5FB29A}">
      <dgm:prSet/>
      <dgm:spPr/>
      <dgm:t>
        <a:bodyPr/>
        <a:lstStyle/>
        <a:p>
          <a:pPr rtl="1"/>
          <a:endParaRPr lang="ar-SA"/>
        </a:p>
      </dgm:t>
    </dgm:pt>
    <dgm:pt modelId="{31D17583-C273-435F-994E-E965EED44A70}">
      <dgm:prSet phldrT="[نص]" custT="1"/>
      <dgm:spPr>
        <a:solidFill>
          <a:srgbClr val="006666"/>
        </a:solidFill>
      </dgm:spPr>
      <dgm:t>
        <a:bodyPr/>
        <a:lstStyle/>
        <a:p>
          <a:pPr rtl="1">
            <a:lnSpc>
              <a:spcPct val="90000"/>
            </a:lnSpc>
          </a:pPr>
          <a:r>
            <a:rPr lang="ar-SA" sz="2800" dirty="0">
              <a:cs typeface="Simple Bold Jut Out" panose="02010401010101010101" pitchFamily="2" charset="-78"/>
            </a:rPr>
            <a:t>  </a:t>
          </a:r>
          <a:r>
            <a:rPr lang="ar-SA" sz="6500" dirty="0"/>
            <a:t> </a:t>
          </a:r>
        </a:p>
      </dgm:t>
    </dgm:pt>
    <dgm:pt modelId="{861AFB23-23DD-425E-BC5C-4BF373342AF8}" type="parTrans" cxnId="{17130EDB-F367-4712-854D-37F1FF1D87CB}">
      <dgm:prSet/>
      <dgm:spPr/>
      <dgm:t>
        <a:bodyPr/>
        <a:lstStyle/>
        <a:p>
          <a:pPr rtl="1"/>
          <a:endParaRPr lang="ar-SA"/>
        </a:p>
      </dgm:t>
    </dgm:pt>
    <dgm:pt modelId="{3A037810-C0C6-4B54-A4FD-67A6395E07E3}" type="sibTrans" cxnId="{17130EDB-F367-4712-854D-37F1FF1D87CB}">
      <dgm:prSet/>
      <dgm:spPr/>
      <dgm:t>
        <a:bodyPr/>
        <a:lstStyle/>
        <a:p>
          <a:pPr rtl="1"/>
          <a:endParaRPr lang="ar-SA"/>
        </a:p>
      </dgm:t>
    </dgm:pt>
    <dgm:pt modelId="{6096954C-FB07-4C08-B61E-28798D04C861}">
      <dgm:prSet phldrT="[نص]"/>
      <dgm:spPr>
        <a:solidFill>
          <a:srgbClr val="009999"/>
        </a:solidFill>
      </dgm:spPr>
      <dgm:t>
        <a:bodyPr/>
        <a:lstStyle/>
        <a:p>
          <a:pPr rtl="1"/>
          <a:endParaRPr lang="ar-SA" dirty="0"/>
        </a:p>
      </dgm:t>
    </dgm:pt>
    <dgm:pt modelId="{C4CAE93C-A2CC-49E9-8CEE-0A1512330FE9}" type="parTrans" cxnId="{58DC34DD-A1B0-43A8-A8E9-D68253A4708F}">
      <dgm:prSet/>
      <dgm:spPr/>
      <dgm:t>
        <a:bodyPr/>
        <a:lstStyle/>
        <a:p>
          <a:pPr rtl="1"/>
          <a:endParaRPr lang="ar-SA"/>
        </a:p>
      </dgm:t>
    </dgm:pt>
    <dgm:pt modelId="{3EDA5FD8-CFAB-44EA-B418-DC43D9B738BB}" type="sibTrans" cxnId="{58DC34DD-A1B0-43A8-A8E9-D68253A4708F}">
      <dgm:prSet/>
      <dgm:spPr/>
      <dgm:t>
        <a:bodyPr/>
        <a:lstStyle/>
        <a:p>
          <a:pPr rtl="1"/>
          <a:endParaRPr lang="ar-SA"/>
        </a:p>
      </dgm:t>
    </dgm:pt>
    <dgm:pt modelId="{899A7170-69A2-4E48-8B0D-3611F448BF3F}">
      <dgm:prSet/>
      <dgm:spPr>
        <a:solidFill>
          <a:srgbClr val="009999"/>
        </a:solidFill>
      </dgm:spPr>
      <dgm:t>
        <a:bodyPr/>
        <a:lstStyle/>
        <a:p>
          <a:pPr rtl="1"/>
          <a:endParaRPr lang="ar-SA"/>
        </a:p>
      </dgm:t>
    </dgm:pt>
    <dgm:pt modelId="{FE0A22FA-795A-4C9E-A4A5-5A501224D2A8}" type="parTrans" cxnId="{F8C6829E-9BAF-4E49-BD0D-9C14233E7FBC}">
      <dgm:prSet/>
      <dgm:spPr/>
      <dgm:t>
        <a:bodyPr/>
        <a:lstStyle/>
        <a:p>
          <a:pPr rtl="1"/>
          <a:endParaRPr lang="ar-SA"/>
        </a:p>
      </dgm:t>
    </dgm:pt>
    <dgm:pt modelId="{B06C3E08-F740-410E-8CE0-7D1063CD109E}" type="sibTrans" cxnId="{F8C6829E-9BAF-4E49-BD0D-9C14233E7FBC}">
      <dgm:prSet/>
      <dgm:spPr/>
      <dgm:t>
        <a:bodyPr/>
        <a:lstStyle/>
        <a:p>
          <a:pPr rtl="1"/>
          <a:endParaRPr lang="ar-SA"/>
        </a:p>
      </dgm:t>
    </dgm:pt>
    <dgm:pt modelId="{9C85B8D7-EC7F-4985-8C8A-26EE99658BAA}" type="pres">
      <dgm:prSet presAssocID="{E4C12C08-4F28-4D73-B762-0444CD4D1050}" presName="diagram" presStyleCnt="0">
        <dgm:presLayoutVars>
          <dgm:dir/>
          <dgm:resizeHandles val="exact"/>
        </dgm:presLayoutVars>
      </dgm:prSet>
      <dgm:spPr/>
    </dgm:pt>
    <dgm:pt modelId="{B8544A15-BBA2-44D0-B390-0DBE76FD1315}" type="pres">
      <dgm:prSet presAssocID="{8B64D606-CF32-49B7-9CCB-170D770585A7}" presName="node" presStyleLbl="node1" presStyleIdx="0" presStyleCnt="5">
        <dgm:presLayoutVars>
          <dgm:bulletEnabled val="1"/>
        </dgm:presLayoutVars>
      </dgm:prSet>
      <dgm:spPr/>
    </dgm:pt>
    <dgm:pt modelId="{71D35E25-3ABC-4426-9E0A-DB5499C18370}" type="pres">
      <dgm:prSet presAssocID="{033FCE56-7D73-4746-A626-F809E5B49D85}" presName="sibTrans" presStyleCnt="0"/>
      <dgm:spPr/>
    </dgm:pt>
    <dgm:pt modelId="{137A158D-F58B-493D-BEA4-552EE0053782}" type="pres">
      <dgm:prSet presAssocID="{FC5E6725-0C17-4108-A9D8-6B23F0087DC3}" presName="node" presStyleLbl="node1" presStyleIdx="1" presStyleCnt="5">
        <dgm:presLayoutVars>
          <dgm:bulletEnabled val="1"/>
        </dgm:presLayoutVars>
      </dgm:prSet>
      <dgm:spPr/>
    </dgm:pt>
    <dgm:pt modelId="{EE986B94-C65F-4074-8149-0DC0B83CA595}" type="pres">
      <dgm:prSet presAssocID="{65D0B82C-3D4A-4D1C-A844-99B4FD078833}" presName="sibTrans" presStyleCnt="0"/>
      <dgm:spPr/>
    </dgm:pt>
    <dgm:pt modelId="{89232A1E-5C56-49D6-9CC5-137A4E28B743}" type="pres">
      <dgm:prSet presAssocID="{31D17583-C273-435F-994E-E965EED44A70}" presName="node" presStyleLbl="node1" presStyleIdx="2" presStyleCnt="5" custLinFactNeighborX="-32" custLinFactNeighborY="-1792">
        <dgm:presLayoutVars>
          <dgm:bulletEnabled val="1"/>
        </dgm:presLayoutVars>
      </dgm:prSet>
      <dgm:spPr/>
    </dgm:pt>
    <dgm:pt modelId="{FE115241-3DF2-4E35-9B23-8B471E5F4A39}" type="pres">
      <dgm:prSet presAssocID="{3A037810-C0C6-4B54-A4FD-67A6395E07E3}" presName="sibTrans" presStyleCnt="0"/>
      <dgm:spPr/>
    </dgm:pt>
    <dgm:pt modelId="{AD89B3BF-4A09-46E7-9CB7-EA78D9569AC0}" type="pres">
      <dgm:prSet presAssocID="{6096954C-FB07-4C08-B61E-28798D04C861}" presName="node" presStyleLbl="node1" presStyleIdx="3" presStyleCnt="5">
        <dgm:presLayoutVars>
          <dgm:bulletEnabled val="1"/>
        </dgm:presLayoutVars>
      </dgm:prSet>
      <dgm:spPr/>
    </dgm:pt>
    <dgm:pt modelId="{8421D758-13C5-452A-AB3D-300C1C3E0FFF}" type="pres">
      <dgm:prSet presAssocID="{3EDA5FD8-CFAB-44EA-B418-DC43D9B738BB}" presName="sibTrans" presStyleCnt="0"/>
      <dgm:spPr/>
    </dgm:pt>
    <dgm:pt modelId="{DDC5D6B0-5A60-4E70-99C5-64E374BAEABA}" type="pres">
      <dgm:prSet presAssocID="{899A7170-69A2-4E48-8B0D-3611F448BF3F}" presName="node" presStyleLbl="node1" presStyleIdx="4" presStyleCnt="5">
        <dgm:presLayoutVars>
          <dgm:bulletEnabled val="1"/>
        </dgm:presLayoutVars>
      </dgm:prSet>
      <dgm:spPr/>
    </dgm:pt>
  </dgm:ptLst>
  <dgm:cxnLst>
    <dgm:cxn modelId="{87B1D020-07B6-415F-B71B-66B6B1D89790}" type="presOf" srcId="{6096954C-FB07-4C08-B61E-28798D04C861}" destId="{AD89B3BF-4A09-46E7-9CB7-EA78D9569AC0}" srcOrd="0" destOrd="0" presId="urn:microsoft.com/office/officeart/2005/8/layout/default"/>
    <dgm:cxn modelId="{C0A0F12E-13E5-4D62-81D2-B3381E8A066B}" type="presOf" srcId="{8B64D606-CF32-49B7-9CCB-170D770585A7}" destId="{B8544A15-BBA2-44D0-B390-0DBE76FD1315}" srcOrd="0" destOrd="0" presId="urn:microsoft.com/office/officeart/2005/8/layout/default"/>
    <dgm:cxn modelId="{F3AE0141-E246-4C36-B2C2-DD5C863A0C95}" type="presOf" srcId="{31D17583-C273-435F-994E-E965EED44A70}" destId="{89232A1E-5C56-49D6-9CC5-137A4E28B743}" srcOrd="0" destOrd="0" presId="urn:microsoft.com/office/officeart/2005/8/layout/default"/>
    <dgm:cxn modelId="{213C5545-B8DE-4194-A91A-FF7478D9C347}" type="presOf" srcId="{899A7170-69A2-4E48-8B0D-3611F448BF3F}" destId="{DDC5D6B0-5A60-4E70-99C5-64E374BAEABA}" srcOrd="0" destOrd="0" presId="urn:microsoft.com/office/officeart/2005/8/layout/default"/>
    <dgm:cxn modelId="{AADA2C6A-DDED-440C-9E17-05527E256537}" type="presOf" srcId="{E4C12C08-4F28-4D73-B762-0444CD4D1050}" destId="{9C85B8D7-EC7F-4985-8C8A-26EE99658BAA}" srcOrd="0" destOrd="0" presId="urn:microsoft.com/office/officeart/2005/8/layout/default"/>
    <dgm:cxn modelId="{5EBA2C80-0902-40A6-BA5E-0E5FC0CBB6B6}" srcId="{E4C12C08-4F28-4D73-B762-0444CD4D1050}" destId="{8B64D606-CF32-49B7-9CCB-170D770585A7}" srcOrd="0" destOrd="0" parTransId="{E5023DBB-1A08-4BFC-A5A6-43E20F06F328}" sibTransId="{033FCE56-7D73-4746-A626-F809E5B49D85}"/>
    <dgm:cxn modelId="{F8C6829E-9BAF-4E49-BD0D-9C14233E7FBC}" srcId="{E4C12C08-4F28-4D73-B762-0444CD4D1050}" destId="{899A7170-69A2-4E48-8B0D-3611F448BF3F}" srcOrd="4" destOrd="0" parTransId="{FE0A22FA-795A-4C9E-A4A5-5A501224D2A8}" sibTransId="{B06C3E08-F740-410E-8CE0-7D1063CD109E}"/>
    <dgm:cxn modelId="{266801AF-802B-4137-B5ED-AA33DB5FB29A}" srcId="{E4C12C08-4F28-4D73-B762-0444CD4D1050}" destId="{FC5E6725-0C17-4108-A9D8-6B23F0087DC3}" srcOrd="1" destOrd="0" parTransId="{030FB7B2-D079-45F9-ADFA-69F51AD47B1A}" sibTransId="{65D0B82C-3D4A-4D1C-A844-99B4FD078833}"/>
    <dgm:cxn modelId="{EE915CB0-0957-4024-BD47-A47B205C140E}" type="presOf" srcId="{FC5E6725-0C17-4108-A9D8-6B23F0087DC3}" destId="{137A158D-F58B-493D-BEA4-552EE0053782}" srcOrd="0" destOrd="0" presId="urn:microsoft.com/office/officeart/2005/8/layout/default"/>
    <dgm:cxn modelId="{17130EDB-F367-4712-854D-37F1FF1D87CB}" srcId="{E4C12C08-4F28-4D73-B762-0444CD4D1050}" destId="{31D17583-C273-435F-994E-E965EED44A70}" srcOrd="2" destOrd="0" parTransId="{861AFB23-23DD-425E-BC5C-4BF373342AF8}" sibTransId="{3A037810-C0C6-4B54-A4FD-67A6395E07E3}"/>
    <dgm:cxn modelId="{58DC34DD-A1B0-43A8-A8E9-D68253A4708F}" srcId="{E4C12C08-4F28-4D73-B762-0444CD4D1050}" destId="{6096954C-FB07-4C08-B61E-28798D04C861}" srcOrd="3" destOrd="0" parTransId="{C4CAE93C-A2CC-49E9-8CEE-0A1512330FE9}" sibTransId="{3EDA5FD8-CFAB-44EA-B418-DC43D9B738BB}"/>
    <dgm:cxn modelId="{693C441C-C248-4ACC-9C94-44ADD0628783}" type="presParOf" srcId="{9C85B8D7-EC7F-4985-8C8A-26EE99658BAA}" destId="{B8544A15-BBA2-44D0-B390-0DBE76FD1315}" srcOrd="0" destOrd="0" presId="urn:microsoft.com/office/officeart/2005/8/layout/default"/>
    <dgm:cxn modelId="{CFA3B14D-D996-4532-A4D0-31335E36E9E1}" type="presParOf" srcId="{9C85B8D7-EC7F-4985-8C8A-26EE99658BAA}" destId="{71D35E25-3ABC-4426-9E0A-DB5499C18370}" srcOrd="1" destOrd="0" presId="urn:microsoft.com/office/officeart/2005/8/layout/default"/>
    <dgm:cxn modelId="{5786914C-467A-4E47-83C8-9661EB7FF852}" type="presParOf" srcId="{9C85B8D7-EC7F-4985-8C8A-26EE99658BAA}" destId="{137A158D-F58B-493D-BEA4-552EE0053782}" srcOrd="2" destOrd="0" presId="urn:microsoft.com/office/officeart/2005/8/layout/default"/>
    <dgm:cxn modelId="{6FEB7E49-6095-4C05-A9F9-B067AB80253F}" type="presParOf" srcId="{9C85B8D7-EC7F-4985-8C8A-26EE99658BAA}" destId="{EE986B94-C65F-4074-8149-0DC0B83CA595}" srcOrd="3" destOrd="0" presId="urn:microsoft.com/office/officeart/2005/8/layout/default"/>
    <dgm:cxn modelId="{B2AB7F8F-7E0B-4D65-80A8-2B0F685B72A2}" type="presParOf" srcId="{9C85B8D7-EC7F-4985-8C8A-26EE99658BAA}" destId="{89232A1E-5C56-49D6-9CC5-137A4E28B743}" srcOrd="4" destOrd="0" presId="urn:microsoft.com/office/officeart/2005/8/layout/default"/>
    <dgm:cxn modelId="{0D81C98F-9D21-43F4-8F9D-2F06B0EE2094}" type="presParOf" srcId="{9C85B8D7-EC7F-4985-8C8A-26EE99658BAA}" destId="{FE115241-3DF2-4E35-9B23-8B471E5F4A39}" srcOrd="5" destOrd="0" presId="urn:microsoft.com/office/officeart/2005/8/layout/default"/>
    <dgm:cxn modelId="{AC7AB4C6-1D40-4604-92B1-191CBE40ECC6}" type="presParOf" srcId="{9C85B8D7-EC7F-4985-8C8A-26EE99658BAA}" destId="{AD89B3BF-4A09-46E7-9CB7-EA78D9569AC0}" srcOrd="6" destOrd="0" presId="urn:microsoft.com/office/officeart/2005/8/layout/default"/>
    <dgm:cxn modelId="{53676F1C-1EC8-44D2-BBDA-D16A3B6B836F}" type="presParOf" srcId="{9C85B8D7-EC7F-4985-8C8A-26EE99658BAA}" destId="{8421D758-13C5-452A-AB3D-300C1C3E0FFF}" srcOrd="7" destOrd="0" presId="urn:microsoft.com/office/officeart/2005/8/layout/default"/>
    <dgm:cxn modelId="{A5C77909-BC1E-4F92-BD5E-31710E70EE73}" type="presParOf" srcId="{9C85B8D7-EC7F-4985-8C8A-26EE99658BAA}" destId="{DDC5D6B0-5A60-4E70-99C5-64E374BAEABA}"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544A15-BBA2-44D0-B390-0DBE76FD1315}">
      <dsp:nvSpPr>
        <dsp:cNvPr id="0" name=""/>
        <dsp:cNvSpPr/>
      </dsp:nvSpPr>
      <dsp:spPr>
        <a:xfrm>
          <a:off x="401383" y="279"/>
          <a:ext cx="2616160" cy="1569696"/>
        </a:xfrm>
        <a:prstGeom prst="rect">
          <a:avLst/>
        </a:prstGeom>
        <a:solidFill>
          <a:srgbClr val="00666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rtl="1">
            <a:lnSpc>
              <a:spcPct val="90000"/>
            </a:lnSpc>
            <a:spcBef>
              <a:spcPct val="0"/>
            </a:spcBef>
            <a:spcAft>
              <a:spcPct val="35000"/>
            </a:spcAft>
            <a:buNone/>
          </a:pPr>
          <a:endParaRPr lang="ar-SA" sz="2800" kern="1200" dirty="0">
            <a:cs typeface="Simple Bold Jut Out" panose="02010401010101010101" pitchFamily="2" charset="-78"/>
          </a:endParaRPr>
        </a:p>
        <a:p>
          <a:pPr marL="0" lvl="0" indent="0" algn="ctr" defTabSz="1244600" rtl="1">
            <a:lnSpc>
              <a:spcPct val="90000"/>
            </a:lnSpc>
            <a:spcBef>
              <a:spcPct val="0"/>
            </a:spcBef>
            <a:spcAft>
              <a:spcPct val="35000"/>
            </a:spcAft>
            <a:buNone/>
          </a:pPr>
          <a:r>
            <a:rPr lang="ar-SA" sz="2400" kern="1200" dirty="0">
              <a:cs typeface="Simple Bold Jut Out" panose="02010401010101010101" pitchFamily="2" charset="-78"/>
            </a:rPr>
            <a:t>رضا المستفيد </a:t>
          </a:r>
        </a:p>
      </dsp:txBody>
      <dsp:txXfrm>
        <a:off x="401383" y="279"/>
        <a:ext cx="2616160" cy="1569696"/>
      </dsp:txXfrm>
    </dsp:sp>
    <dsp:sp modelId="{137A158D-F58B-493D-BEA4-552EE0053782}">
      <dsp:nvSpPr>
        <dsp:cNvPr id="0" name=""/>
        <dsp:cNvSpPr/>
      </dsp:nvSpPr>
      <dsp:spPr>
        <a:xfrm>
          <a:off x="3279159" y="279"/>
          <a:ext cx="2616160" cy="1569696"/>
        </a:xfrm>
        <a:prstGeom prst="rect">
          <a:avLst/>
        </a:prstGeom>
        <a:solidFill>
          <a:srgbClr val="00CC9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rtl="1">
            <a:lnSpc>
              <a:spcPct val="90000"/>
            </a:lnSpc>
            <a:spcBef>
              <a:spcPct val="0"/>
            </a:spcBef>
            <a:spcAft>
              <a:spcPct val="35000"/>
            </a:spcAft>
            <a:buNone/>
          </a:pPr>
          <a:r>
            <a:rPr lang="ar-SA" sz="2800" kern="1200" dirty="0">
              <a:cs typeface="Simple Bold Jut Out" panose="02010401010101010101" pitchFamily="2" charset="-78"/>
            </a:rPr>
            <a:t>     </a:t>
          </a:r>
        </a:p>
        <a:p>
          <a:pPr marL="0" lvl="0" indent="0" algn="ctr" defTabSz="1244600" rtl="1">
            <a:lnSpc>
              <a:spcPct val="90000"/>
            </a:lnSpc>
            <a:spcBef>
              <a:spcPct val="0"/>
            </a:spcBef>
            <a:spcAft>
              <a:spcPct val="35000"/>
            </a:spcAft>
            <a:buNone/>
          </a:pPr>
          <a:r>
            <a:rPr lang="ar-SA" sz="2800" kern="1200" dirty="0">
              <a:cs typeface="Simple Bold Jut Out" panose="02010401010101010101" pitchFamily="2" charset="-78"/>
            </a:rPr>
            <a:t>  </a:t>
          </a:r>
          <a:r>
            <a:rPr lang="ar-SA" sz="2400" kern="1200" dirty="0">
              <a:cs typeface="Simple Bold Jut Out" panose="02010401010101010101" pitchFamily="2" charset="-78"/>
            </a:rPr>
            <a:t>التكامل </a:t>
          </a:r>
          <a:endParaRPr lang="ar-SA" sz="5700" kern="1200" dirty="0"/>
        </a:p>
      </dsp:txBody>
      <dsp:txXfrm>
        <a:off x="3279159" y="279"/>
        <a:ext cx="2616160" cy="1569696"/>
      </dsp:txXfrm>
    </dsp:sp>
    <dsp:sp modelId="{89232A1E-5C56-49D6-9CC5-137A4E28B743}">
      <dsp:nvSpPr>
        <dsp:cNvPr id="0" name=""/>
        <dsp:cNvSpPr/>
      </dsp:nvSpPr>
      <dsp:spPr>
        <a:xfrm>
          <a:off x="6156099" y="0"/>
          <a:ext cx="2616160" cy="1569696"/>
        </a:xfrm>
        <a:prstGeom prst="rect">
          <a:avLst/>
        </a:prstGeom>
        <a:solidFill>
          <a:srgbClr val="00666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rtl="1">
            <a:lnSpc>
              <a:spcPct val="90000"/>
            </a:lnSpc>
            <a:spcBef>
              <a:spcPct val="0"/>
            </a:spcBef>
            <a:spcAft>
              <a:spcPct val="35000"/>
            </a:spcAft>
            <a:buNone/>
          </a:pPr>
          <a:r>
            <a:rPr lang="ar-SA" sz="2800" kern="1200" dirty="0">
              <a:cs typeface="Simple Bold Jut Out" panose="02010401010101010101" pitchFamily="2" charset="-78"/>
            </a:rPr>
            <a:t>  </a:t>
          </a:r>
          <a:r>
            <a:rPr lang="ar-SA" sz="6500" kern="1200" dirty="0"/>
            <a:t> </a:t>
          </a:r>
        </a:p>
      </dsp:txBody>
      <dsp:txXfrm>
        <a:off x="6156099" y="0"/>
        <a:ext cx="2616160" cy="1569696"/>
      </dsp:txXfrm>
    </dsp:sp>
    <dsp:sp modelId="{AD89B3BF-4A09-46E7-9CB7-EA78D9569AC0}">
      <dsp:nvSpPr>
        <dsp:cNvPr id="0" name=""/>
        <dsp:cNvSpPr/>
      </dsp:nvSpPr>
      <dsp:spPr>
        <a:xfrm>
          <a:off x="1840271" y="1831592"/>
          <a:ext cx="2616160" cy="1569696"/>
        </a:xfrm>
        <a:prstGeom prst="rect">
          <a:avLst/>
        </a:prstGeom>
        <a:solidFill>
          <a:srgbClr val="00999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ctr" defTabSz="2889250" rtl="1">
            <a:lnSpc>
              <a:spcPct val="90000"/>
            </a:lnSpc>
            <a:spcBef>
              <a:spcPct val="0"/>
            </a:spcBef>
            <a:spcAft>
              <a:spcPct val="35000"/>
            </a:spcAft>
            <a:buNone/>
          </a:pPr>
          <a:endParaRPr lang="ar-SA" sz="6500" kern="1200" dirty="0"/>
        </a:p>
      </dsp:txBody>
      <dsp:txXfrm>
        <a:off x="1840271" y="1831592"/>
        <a:ext cx="2616160" cy="1569696"/>
      </dsp:txXfrm>
    </dsp:sp>
    <dsp:sp modelId="{DDC5D6B0-5A60-4E70-99C5-64E374BAEABA}">
      <dsp:nvSpPr>
        <dsp:cNvPr id="0" name=""/>
        <dsp:cNvSpPr/>
      </dsp:nvSpPr>
      <dsp:spPr>
        <a:xfrm>
          <a:off x="4718048" y="1831592"/>
          <a:ext cx="2616160" cy="1569696"/>
        </a:xfrm>
        <a:prstGeom prst="rect">
          <a:avLst/>
        </a:prstGeom>
        <a:solidFill>
          <a:srgbClr val="00999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ctr" defTabSz="2889250" rtl="1">
            <a:lnSpc>
              <a:spcPct val="90000"/>
            </a:lnSpc>
            <a:spcBef>
              <a:spcPct val="0"/>
            </a:spcBef>
            <a:spcAft>
              <a:spcPct val="35000"/>
            </a:spcAft>
            <a:buNone/>
          </a:pPr>
          <a:endParaRPr lang="ar-SA" sz="6500" kern="1200"/>
        </a:p>
      </dsp:txBody>
      <dsp:txXfrm>
        <a:off x="4718048" y="1831592"/>
        <a:ext cx="2616160" cy="1569696"/>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a:extLst>
              <a:ext uri="{FF2B5EF4-FFF2-40B4-BE49-F238E27FC236}">
                <a16:creationId xmlns:a16="http://schemas.microsoft.com/office/drawing/2014/main" id="{D76E3171-0E23-4F11-9FC5-908B85027168}"/>
              </a:ext>
            </a:extLst>
          </p:cNvPr>
          <p:cNvSpPr>
            <a:spLocks noGrp="1"/>
          </p:cNvSpPr>
          <p:nvPr>
            <p:ph type="hdr" sz="quarter"/>
          </p:nvPr>
        </p:nvSpPr>
        <p:spPr>
          <a:xfrm>
            <a:off x="0" y="0"/>
            <a:ext cx="2945659" cy="497976"/>
          </a:xfrm>
          <a:prstGeom prst="rect">
            <a:avLst/>
          </a:prstGeom>
        </p:spPr>
        <p:txBody>
          <a:bodyPr vert="horz" lIns="91440" tIns="45720" rIns="91440" bIns="45720" rtlCol="0"/>
          <a:lstStyle>
            <a:lvl1pPr algn="l">
              <a:defRPr sz="1200"/>
            </a:lvl1pPr>
          </a:lstStyle>
          <a:p>
            <a:endParaRPr lang="en-US"/>
          </a:p>
        </p:txBody>
      </p:sp>
      <p:sp>
        <p:nvSpPr>
          <p:cNvPr id="3" name="Дата 2">
            <a:extLst>
              <a:ext uri="{FF2B5EF4-FFF2-40B4-BE49-F238E27FC236}">
                <a16:creationId xmlns:a16="http://schemas.microsoft.com/office/drawing/2014/main" id="{C5EA2996-11B5-448C-A15D-D05CD1B5AFC9}"/>
              </a:ext>
            </a:extLst>
          </p:cNvPr>
          <p:cNvSpPr>
            <a:spLocks noGrp="1"/>
          </p:cNvSpPr>
          <p:nvPr>
            <p:ph type="dt" sz="quarter" idx="1"/>
          </p:nvPr>
        </p:nvSpPr>
        <p:spPr>
          <a:xfrm>
            <a:off x="3850443" y="0"/>
            <a:ext cx="2945659" cy="497976"/>
          </a:xfrm>
          <a:prstGeom prst="rect">
            <a:avLst/>
          </a:prstGeom>
        </p:spPr>
        <p:txBody>
          <a:bodyPr vert="horz" lIns="91440" tIns="45720" rIns="91440" bIns="45720" rtlCol="0"/>
          <a:lstStyle>
            <a:lvl1pPr algn="r">
              <a:defRPr sz="1200"/>
            </a:lvl1pPr>
          </a:lstStyle>
          <a:p>
            <a:fld id="{07813436-88D1-4E52-989F-F059A95E347A}" type="datetimeFigureOut">
              <a:rPr lang="en-US" smtClean="0"/>
              <a:t>8/18/2025</a:t>
            </a:fld>
            <a:endParaRPr lang="en-US"/>
          </a:p>
        </p:txBody>
      </p:sp>
      <p:sp>
        <p:nvSpPr>
          <p:cNvPr id="4" name="Нижний колонтитул 3">
            <a:extLst>
              <a:ext uri="{FF2B5EF4-FFF2-40B4-BE49-F238E27FC236}">
                <a16:creationId xmlns:a16="http://schemas.microsoft.com/office/drawing/2014/main" id="{95C51BDB-04DA-4E91-8C5C-30F497DFD0ED}"/>
              </a:ext>
            </a:extLst>
          </p:cNvPr>
          <p:cNvSpPr>
            <a:spLocks noGrp="1"/>
          </p:cNvSpPr>
          <p:nvPr>
            <p:ph type="ftr" sz="quarter" idx="2"/>
          </p:nvPr>
        </p:nvSpPr>
        <p:spPr>
          <a:xfrm>
            <a:off x="0" y="9427076"/>
            <a:ext cx="2945659" cy="497975"/>
          </a:xfrm>
          <a:prstGeom prst="rect">
            <a:avLst/>
          </a:prstGeom>
        </p:spPr>
        <p:txBody>
          <a:bodyPr vert="horz" lIns="91440" tIns="45720" rIns="91440" bIns="45720" rtlCol="0" anchor="b"/>
          <a:lstStyle>
            <a:lvl1pPr algn="l">
              <a:defRPr sz="1200"/>
            </a:lvl1pPr>
          </a:lstStyle>
          <a:p>
            <a:endParaRPr lang="en-US"/>
          </a:p>
        </p:txBody>
      </p:sp>
      <p:sp>
        <p:nvSpPr>
          <p:cNvPr id="5" name="Номер слайда 4">
            <a:extLst>
              <a:ext uri="{FF2B5EF4-FFF2-40B4-BE49-F238E27FC236}">
                <a16:creationId xmlns:a16="http://schemas.microsoft.com/office/drawing/2014/main" id="{B00620B7-16F7-498F-A178-91D6E5B49598}"/>
              </a:ext>
            </a:extLst>
          </p:cNvPr>
          <p:cNvSpPr>
            <a:spLocks noGrp="1"/>
          </p:cNvSpPr>
          <p:nvPr>
            <p:ph type="sldNum" sz="quarter" idx="3"/>
          </p:nvPr>
        </p:nvSpPr>
        <p:spPr>
          <a:xfrm>
            <a:off x="3850443" y="9427076"/>
            <a:ext cx="2945659" cy="497975"/>
          </a:xfrm>
          <a:prstGeom prst="rect">
            <a:avLst/>
          </a:prstGeom>
        </p:spPr>
        <p:txBody>
          <a:bodyPr vert="horz" lIns="91440" tIns="45720" rIns="91440" bIns="45720" rtlCol="0" anchor="b"/>
          <a:lstStyle>
            <a:lvl1pPr algn="r">
              <a:defRPr sz="1200"/>
            </a:lvl1pPr>
          </a:lstStyle>
          <a:p>
            <a:fld id="{613CD68E-5327-4011-8CA2-53AACA5E4008}" type="slidenum">
              <a:rPr lang="en-US" smtClean="0"/>
              <a:t>‹#›</a:t>
            </a:fld>
            <a:endParaRPr lang="en-US"/>
          </a:p>
        </p:txBody>
      </p:sp>
    </p:spTree>
    <p:extLst>
      <p:ext uri="{BB962C8B-B14F-4D97-AF65-F5344CB8AC3E}">
        <p14:creationId xmlns:p14="http://schemas.microsoft.com/office/powerpoint/2010/main" val="41242727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45659" cy="497976"/>
          </a:xfrm>
          <a:prstGeom prst="rect">
            <a:avLst/>
          </a:prstGeom>
        </p:spPr>
        <p:txBody>
          <a:bodyPr vert="horz" lIns="91440" tIns="45720" rIns="91440" bIns="45720" rtlCol="0"/>
          <a:lstStyle>
            <a:lvl1pPr algn="l">
              <a:defRPr sz="1200"/>
            </a:lvl1pPr>
          </a:lstStyle>
          <a:p>
            <a:endParaRPr lang="en-US"/>
          </a:p>
        </p:txBody>
      </p:sp>
      <p:sp>
        <p:nvSpPr>
          <p:cNvPr id="3" name="Дата 2"/>
          <p:cNvSpPr>
            <a:spLocks noGrp="1"/>
          </p:cNvSpPr>
          <p:nvPr>
            <p:ph type="dt" idx="1"/>
          </p:nvPr>
        </p:nvSpPr>
        <p:spPr>
          <a:xfrm>
            <a:off x="3850443" y="0"/>
            <a:ext cx="2945659" cy="497976"/>
          </a:xfrm>
          <a:prstGeom prst="rect">
            <a:avLst/>
          </a:prstGeom>
        </p:spPr>
        <p:txBody>
          <a:bodyPr vert="horz" lIns="91440" tIns="45720" rIns="91440" bIns="45720" rtlCol="0"/>
          <a:lstStyle>
            <a:lvl1pPr algn="r">
              <a:defRPr sz="1200"/>
            </a:lvl1pPr>
          </a:lstStyle>
          <a:p>
            <a:fld id="{C467BEEA-6021-4EA0-A81B-E1FAECE07874}" type="datetimeFigureOut">
              <a:rPr lang="en-US" smtClean="0"/>
              <a:t>8/18/2025</a:t>
            </a:fld>
            <a:endParaRPr lang="en-US"/>
          </a:p>
        </p:txBody>
      </p:sp>
      <p:sp>
        <p:nvSpPr>
          <p:cNvPr id="4" name="Образ слайда 3"/>
          <p:cNvSpPr>
            <a:spLocks noGrp="1" noRot="1" noChangeAspect="1"/>
          </p:cNvSpPr>
          <p:nvPr>
            <p:ph type="sldImg" idx="2"/>
          </p:nvPr>
        </p:nvSpPr>
        <p:spPr>
          <a:xfrm>
            <a:off x="420688" y="1239838"/>
            <a:ext cx="5956300" cy="3351212"/>
          </a:xfrm>
          <a:prstGeom prst="rect">
            <a:avLst/>
          </a:prstGeom>
          <a:noFill/>
          <a:ln w="12700">
            <a:solidFill>
              <a:prstClr val="black"/>
            </a:solidFill>
          </a:ln>
        </p:spPr>
        <p:txBody>
          <a:bodyPr vert="horz" lIns="91440" tIns="45720" rIns="91440" bIns="45720" rtlCol="0" anchor="ctr"/>
          <a:lstStyle/>
          <a:p>
            <a:endParaRPr lang="en-US"/>
          </a:p>
        </p:txBody>
      </p:sp>
      <p:sp>
        <p:nvSpPr>
          <p:cNvPr id="5" name="Заметки 4"/>
          <p:cNvSpPr>
            <a:spLocks noGrp="1"/>
          </p:cNvSpPr>
          <p:nvPr>
            <p:ph type="body" sz="quarter" idx="3"/>
          </p:nvPr>
        </p:nvSpPr>
        <p:spPr>
          <a:xfrm>
            <a:off x="679768" y="4776431"/>
            <a:ext cx="5438140" cy="3907988"/>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6" name="Нижний колонтитул 5"/>
          <p:cNvSpPr>
            <a:spLocks noGrp="1"/>
          </p:cNvSpPr>
          <p:nvPr>
            <p:ph type="ftr" sz="quarter" idx="4"/>
          </p:nvPr>
        </p:nvSpPr>
        <p:spPr>
          <a:xfrm>
            <a:off x="0" y="9427076"/>
            <a:ext cx="2945659" cy="497975"/>
          </a:xfrm>
          <a:prstGeom prst="rect">
            <a:avLst/>
          </a:prstGeom>
        </p:spPr>
        <p:txBody>
          <a:bodyPr vert="horz" lIns="91440" tIns="45720" rIns="91440" bIns="45720" rtlCol="0" anchor="b"/>
          <a:lstStyle>
            <a:lvl1pPr algn="l">
              <a:defRPr sz="1200"/>
            </a:lvl1pPr>
          </a:lstStyle>
          <a:p>
            <a:endParaRPr lang="en-US"/>
          </a:p>
        </p:txBody>
      </p:sp>
      <p:sp>
        <p:nvSpPr>
          <p:cNvPr id="7" name="Номер слайда 6"/>
          <p:cNvSpPr>
            <a:spLocks noGrp="1"/>
          </p:cNvSpPr>
          <p:nvPr>
            <p:ph type="sldNum" sz="quarter" idx="5"/>
          </p:nvPr>
        </p:nvSpPr>
        <p:spPr>
          <a:xfrm>
            <a:off x="3850443" y="9427076"/>
            <a:ext cx="2945659" cy="497975"/>
          </a:xfrm>
          <a:prstGeom prst="rect">
            <a:avLst/>
          </a:prstGeom>
        </p:spPr>
        <p:txBody>
          <a:bodyPr vert="horz" lIns="91440" tIns="45720" rIns="91440" bIns="45720" rtlCol="0" anchor="b"/>
          <a:lstStyle>
            <a:lvl1pPr algn="r">
              <a:defRPr sz="1200"/>
            </a:lvl1pPr>
          </a:lstStyle>
          <a:p>
            <a:fld id="{30CC90C7-A6AE-45F4-828E-F4C40694202E}" type="slidenum">
              <a:rPr lang="en-US" smtClean="0"/>
              <a:t>‹#›</a:t>
            </a:fld>
            <a:endParaRPr lang="en-US"/>
          </a:p>
        </p:txBody>
      </p:sp>
    </p:spTree>
    <p:extLst>
      <p:ext uri="{BB962C8B-B14F-4D97-AF65-F5344CB8AC3E}">
        <p14:creationId xmlns:p14="http://schemas.microsoft.com/office/powerpoint/2010/main" val="8141469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5"/>
          </p:nvPr>
        </p:nvSpPr>
        <p:spPr/>
        <p:txBody>
          <a:bodyPr/>
          <a:lstStyle/>
          <a:p>
            <a:fld id="{30CC90C7-A6AE-45F4-828E-F4C40694202E}" type="slidenum">
              <a:rPr lang="en-US" smtClean="0"/>
              <a:t>8</a:t>
            </a:fld>
            <a:endParaRPr lang="en-US"/>
          </a:p>
        </p:txBody>
      </p:sp>
    </p:spTree>
    <p:extLst>
      <p:ext uri="{BB962C8B-B14F-4D97-AF65-F5344CB8AC3E}">
        <p14:creationId xmlns:p14="http://schemas.microsoft.com/office/powerpoint/2010/main" val="40955575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5"/>
          </p:nvPr>
        </p:nvSpPr>
        <p:spPr/>
        <p:txBody>
          <a:bodyPr/>
          <a:lstStyle/>
          <a:p>
            <a:fld id="{30CC90C7-A6AE-45F4-828E-F4C40694202E}" type="slidenum">
              <a:rPr lang="en-US" smtClean="0"/>
              <a:t>29</a:t>
            </a:fld>
            <a:endParaRPr lang="en-US"/>
          </a:p>
        </p:txBody>
      </p:sp>
    </p:spTree>
    <p:extLst>
      <p:ext uri="{BB962C8B-B14F-4D97-AF65-F5344CB8AC3E}">
        <p14:creationId xmlns:p14="http://schemas.microsoft.com/office/powerpoint/2010/main" val="23318596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5"/>
          </p:nvPr>
        </p:nvSpPr>
        <p:spPr/>
        <p:txBody>
          <a:bodyPr/>
          <a:lstStyle/>
          <a:p>
            <a:fld id="{30CC90C7-A6AE-45F4-828E-F4C40694202E}" type="slidenum">
              <a:rPr lang="en-US" smtClean="0"/>
              <a:t>31</a:t>
            </a:fld>
            <a:endParaRPr lang="en-US"/>
          </a:p>
        </p:txBody>
      </p:sp>
    </p:spTree>
    <p:extLst>
      <p:ext uri="{BB962C8B-B14F-4D97-AF65-F5344CB8AC3E}">
        <p14:creationId xmlns:p14="http://schemas.microsoft.com/office/powerpoint/2010/main" val="11959307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5"/>
          </p:nvPr>
        </p:nvSpPr>
        <p:spPr/>
        <p:txBody>
          <a:bodyPr/>
          <a:lstStyle/>
          <a:p>
            <a:fld id="{30CC90C7-A6AE-45F4-828E-F4C40694202E}" type="slidenum">
              <a:rPr lang="en-US" smtClean="0"/>
              <a:t>33</a:t>
            </a:fld>
            <a:endParaRPr lang="en-US"/>
          </a:p>
        </p:txBody>
      </p:sp>
    </p:spTree>
    <p:extLst>
      <p:ext uri="{BB962C8B-B14F-4D97-AF65-F5344CB8AC3E}">
        <p14:creationId xmlns:p14="http://schemas.microsoft.com/office/powerpoint/2010/main" val="8842587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5"/>
          </p:nvPr>
        </p:nvSpPr>
        <p:spPr/>
        <p:txBody>
          <a:bodyPr/>
          <a:lstStyle/>
          <a:p>
            <a:fld id="{30CC90C7-A6AE-45F4-828E-F4C40694202E}" type="slidenum">
              <a:rPr lang="en-US" smtClean="0"/>
              <a:t>35</a:t>
            </a:fld>
            <a:endParaRPr lang="en-US"/>
          </a:p>
        </p:txBody>
      </p:sp>
    </p:spTree>
    <p:extLst>
      <p:ext uri="{BB962C8B-B14F-4D97-AF65-F5344CB8AC3E}">
        <p14:creationId xmlns:p14="http://schemas.microsoft.com/office/powerpoint/2010/main" val="38732527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5"/>
          </p:nvPr>
        </p:nvSpPr>
        <p:spPr/>
        <p:txBody>
          <a:bodyPr/>
          <a:lstStyle/>
          <a:p>
            <a:fld id="{30CC90C7-A6AE-45F4-828E-F4C40694202E}" type="slidenum">
              <a:rPr lang="en-US" smtClean="0"/>
              <a:t>37</a:t>
            </a:fld>
            <a:endParaRPr lang="en-US"/>
          </a:p>
        </p:txBody>
      </p:sp>
    </p:spTree>
    <p:extLst>
      <p:ext uri="{BB962C8B-B14F-4D97-AF65-F5344CB8AC3E}">
        <p14:creationId xmlns:p14="http://schemas.microsoft.com/office/powerpoint/2010/main" val="17636921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5"/>
          </p:nvPr>
        </p:nvSpPr>
        <p:spPr/>
        <p:txBody>
          <a:bodyPr/>
          <a:lstStyle/>
          <a:p>
            <a:fld id="{30CC90C7-A6AE-45F4-828E-F4C40694202E}" type="slidenum">
              <a:rPr lang="en-US" smtClean="0"/>
              <a:t>39</a:t>
            </a:fld>
            <a:endParaRPr lang="en-US"/>
          </a:p>
        </p:txBody>
      </p:sp>
    </p:spTree>
    <p:extLst>
      <p:ext uri="{BB962C8B-B14F-4D97-AF65-F5344CB8AC3E}">
        <p14:creationId xmlns:p14="http://schemas.microsoft.com/office/powerpoint/2010/main" val="34352271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5"/>
          </p:nvPr>
        </p:nvSpPr>
        <p:spPr/>
        <p:txBody>
          <a:bodyPr/>
          <a:lstStyle/>
          <a:p>
            <a:fld id="{30CC90C7-A6AE-45F4-828E-F4C40694202E}" type="slidenum">
              <a:rPr lang="en-US" smtClean="0"/>
              <a:t>41</a:t>
            </a:fld>
            <a:endParaRPr lang="en-US"/>
          </a:p>
        </p:txBody>
      </p:sp>
    </p:spTree>
    <p:extLst>
      <p:ext uri="{BB962C8B-B14F-4D97-AF65-F5344CB8AC3E}">
        <p14:creationId xmlns:p14="http://schemas.microsoft.com/office/powerpoint/2010/main" val="37705959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5"/>
          </p:nvPr>
        </p:nvSpPr>
        <p:spPr/>
        <p:txBody>
          <a:bodyPr/>
          <a:lstStyle/>
          <a:p>
            <a:fld id="{30CC90C7-A6AE-45F4-828E-F4C40694202E}" type="slidenum">
              <a:rPr lang="en-US" smtClean="0"/>
              <a:t>43</a:t>
            </a:fld>
            <a:endParaRPr lang="en-US"/>
          </a:p>
        </p:txBody>
      </p:sp>
    </p:spTree>
    <p:extLst>
      <p:ext uri="{BB962C8B-B14F-4D97-AF65-F5344CB8AC3E}">
        <p14:creationId xmlns:p14="http://schemas.microsoft.com/office/powerpoint/2010/main" val="192673548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5"/>
          </p:nvPr>
        </p:nvSpPr>
        <p:spPr/>
        <p:txBody>
          <a:bodyPr/>
          <a:lstStyle/>
          <a:p>
            <a:fld id="{30CC90C7-A6AE-45F4-828E-F4C40694202E}" type="slidenum">
              <a:rPr lang="en-US" smtClean="0"/>
              <a:t>45</a:t>
            </a:fld>
            <a:endParaRPr lang="en-US"/>
          </a:p>
        </p:txBody>
      </p:sp>
    </p:spTree>
    <p:extLst>
      <p:ext uri="{BB962C8B-B14F-4D97-AF65-F5344CB8AC3E}">
        <p14:creationId xmlns:p14="http://schemas.microsoft.com/office/powerpoint/2010/main" val="35301098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5"/>
          </p:nvPr>
        </p:nvSpPr>
        <p:spPr/>
        <p:txBody>
          <a:bodyPr/>
          <a:lstStyle/>
          <a:p>
            <a:fld id="{30CC90C7-A6AE-45F4-828E-F4C40694202E}" type="slidenum">
              <a:rPr lang="en-US" smtClean="0"/>
              <a:t>48</a:t>
            </a:fld>
            <a:endParaRPr lang="en-US"/>
          </a:p>
        </p:txBody>
      </p:sp>
    </p:spTree>
    <p:extLst>
      <p:ext uri="{BB962C8B-B14F-4D97-AF65-F5344CB8AC3E}">
        <p14:creationId xmlns:p14="http://schemas.microsoft.com/office/powerpoint/2010/main" val="36951773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5"/>
          </p:nvPr>
        </p:nvSpPr>
        <p:spPr/>
        <p:txBody>
          <a:bodyPr/>
          <a:lstStyle/>
          <a:p>
            <a:fld id="{30CC90C7-A6AE-45F4-828E-F4C40694202E}" type="slidenum">
              <a:rPr lang="en-US" smtClean="0"/>
              <a:t>12</a:t>
            </a:fld>
            <a:endParaRPr lang="en-US"/>
          </a:p>
        </p:txBody>
      </p:sp>
    </p:spTree>
    <p:extLst>
      <p:ext uri="{BB962C8B-B14F-4D97-AF65-F5344CB8AC3E}">
        <p14:creationId xmlns:p14="http://schemas.microsoft.com/office/powerpoint/2010/main" val="120741067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5"/>
          </p:nvPr>
        </p:nvSpPr>
        <p:spPr/>
        <p:txBody>
          <a:bodyPr/>
          <a:lstStyle/>
          <a:p>
            <a:fld id="{30CC90C7-A6AE-45F4-828E-F4C40694202E}" type="slidenum">
              <a:rPr lang="en-US" smtClean="0"/>
              <a:t>50</a:t>
            </a:fld>
            <a:endParaRPr lang="en-US"/>
          </a:p>
        </p:txBody>
      </p:sp>
    </p:spTree>
    <p:extLst>
      <p:ext uri="{BB962C8B-B14F-4D97-AF65-F5344CB8AC3E}">
        <p14:creationId xmlns:p14="http://schemas.microsoft.com/office/powerpoint/2010/main" val="273274001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5"/>
          </p:nvPr>
        </p:nvSpPr>
        <p:spPr/>
        <p:txBody>
          <a:bodyPr/>
          <a:lstStyle/>
          <a:p>
            <a:fld id="{30CC90C7-A6AE-45F4-828E-F4C40694202E}" type="slidenum">
              <a:rPr lang="en-US" smtClean="0"/>
              <a:t>52</a:t>
            </a:fld>
            <a:endParaRPr lang="en-US"/>
          </a:p>
        </p:txBody>
      </p:sp>
    </p:spTree>
    <p:extLst>
      <p:ext uri="{BB962C8B-B14F-4D97-AF65-F5344CB8AC3E}">
        <p14:creationId xmlns:p14="http://schemas.microsoft.com/office/powerpoint/2010/main" val="165590142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5"/>
          </p:nvPr>
        </p:nvSpPr>
        <p:spPr/>
        <p:txBody>
          <a:bodyPr/>
          <a:lstStyle/>
          <a:p>
            <a:fld id="{30CC90C7-A6AE-45F4-828E-F4C40694202E}" type="slidenum">
              <a:rPr lang="en-US" smtClean="0"/>
              <a:t>54</a:t>
            </a:fld>
            <a:endParaRPr lang="en-US"/>
          </a:p>
        </p:txBody>
      </p:sp>
    </p:spTree>
    <p:extLst>
      <p:ext uri="{BB962C8B-B14F-4D97-AF65-F5344CB8AC3E}">
        <p14:creationId xmlns:p14="http://schemas.microsoft.com/office/powerpoint/2010/main" val="8530434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5"/>
          </p:nvPr>
        </p:nvSpPr>
        <p:spPr/>
        <p:txBody>
          <a:bodyPr/>
          <a:lstStyle/>
          <a:p>
            <a:fld id="{30CC90C7-A6AE-45F4-828E-F4C40694202E}" type="slidenum">
              <a:rPr lang="en-US" smtClean="0"/>
              <a:t>56</a:t>
            </a:fld>
            <a:endParaRPr lang="en-US"/>
          </a:p>
        </p:txBody>
      </p:sp>
    </p:spTree>
    <p:extLst>
      <p:ext uri="{BB962C8B-B14F-4D97-AF65-F5344CB8AC3E}">
        <p14:creationId xmlns:p14="http://schemas.microsoft.com/office/powerpoint/2010/main" val="273095153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5"/>
          </p:nvPr>
        </p:nvSpPr>
        <p:spPr/>
        <p:txBody>
          <a:bodyPr/>
          <a:lstStyle/>
          <a:p>
            <a:fld id="{30CC90C7-A6AE-45F4-828E-F4C40694202E}" type="slidenum">
              <a:rPr lang="en-US" smtClean="0"/>
              <a:t>58</a:t>
            </a:fld>
            <a:endParaRPr lang="en-US"/>
          </a:p>
        </p:txBody>
      </p:sp>
    </p:spTree>
    <p:extLst>
      <p:ext uri="{BB962C8B-B14F-4D97-AF65-F5344CB8AC3E}">
        <p14:creationId xmlns:p14="http://schemas.microsoft.com/office/powerpoint/2010/main" val="323643385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5"/>
          </p:nvPr>
        </p:nvSpPr>
        <p:spPr/>
        <p:txBody>
          <a:bodyPr/>
          <a:lstStyle/>
          <a:p>
            <a:fld id="{30CC90C7-A6AE-45F4-828E-F4C40694202E}" type="slidenum">
              <a:rPr lang="en-US" smtClean="0"/>
              <a:t>60</a:t>
            </a:fld>
            <a:endParaRPr lang="en-US"/>
          </a:p>
        </p:txBody>
      </p:sp>
    </p:spTree>
    <p:extLst>
      <p:ext uri="{BB962C8B-B14F-4D97-AF65-F5344CB8AC3E}">
        <p14:creationId xmlns:p14="http://schemas.microsoft.com/office/powerpoint/2010/main" val="44401440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5"/>
          </p:nvPr>
        </p:nvSpPr>
        <p:spPr/>
        <p:txBody>
          <a:bodyPr/>
          <a:lstStyle/>
          <a:p>
            <a:fld id="{30CC90C7-A6AE-45F4-828E-F4C40694202E}" type="slidenum">
              <a:rPr lang="en-US" smtClean="0"/>
              <a:t>62</a:t>
            </a:fld>
            <a:endParaRPr lang="en-US"/>
          </a:p>
        </p:txBody>
      </p:sp>
    </p:spTree>
    <p:extLst>
      <p:ext uri="{BB962C8B-B14F-4D97-AF65-F5344CB8AC3E}">
        <p14:creationId xmlns:p14="http://schemas.microsoft.com/office/powerpoint/2010/main" val="386074039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5"/>
          </p:nvPr>
        </p:nvSpPr>
        <p:spPr/>
        <p:txBody>
          <a:bodyPr/>
          <a:lstStyle/>
          <a:p>
            <a:fld id="{30CC90C7-A6AE-45F4-828E-F4C40694202E}" type="slidenum">
              <a:rPr lang="en-US" smtClean="0"/>
              <a:t>64</a:t>
            </a:fld>
            <a:endParaRPr lang="en-US"/>
          </a:p>
        </p:txBody>
      </p:sp>
    </p:spTree>
    <p:extLst>
      <p:ext uri="{BB962C8B-B14F-4D97-AF65-F5344CB8AC3E}">
        <p14:creationId xmlns:p14="http://schemas.microsoft.com/office/powerpoint/2010/main" val="126228891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5"/>
          </p:nvPr>
        </p:nvSpPr>
        <p:spPr/>
        <p:txBody>
          <a:bodyPr/>
          <a:lstStyle/>
          <a:p>
            <a:fld id="{30CC90C7-A6AE-45F4-828E-F4C40694202E}" type="slidenum">
              <a:rPr lang="en-US" smtClean="0"/>
              <a:t>66</a:t>
            </a:fld>
            <a:endParaRPr lang="en-US"/>
          </a:p>
        </p:txBody>
      </p:sp>
    </p:spTree>
    <p:extLst>
      <p:ext uri="{BB962C8B-B14F-4D97-AF65-F5344CB8AC3E}">
        <p14:creationId xmlns:p14="http://schemas.microsoft.com/office/powerpoint/2010/main" val="185338501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5"/>
          </p:nvPr>
        </p:nvSpPr>
        <p:spPr/>
        <p:txBody>
          <a:bodyPr/>
          <a:lstStyle/>
          <a:p>
            <a:fld id="{30CC90C7-A6AE-45F4-828E-F4C40694202E}" type="slidenum">
              <a:rPr lang="en-US" smtClean="0"/>
              <a:t>69</a:t>
            </a:fld>
            <a:endParaRPr lang="en-US"/>
          </a:p>
        </p:txBody>
      </p:sp>
    </p:spTree>
    <p:extLst>
      <p:ext uri="{BB962C8B-B14F-4D97-AF65-F5344CB8AC3E}">
        <p14:creationId xmlns:p14="http://schemas.microsoft.com/office/powerpoint/2010/main" val="20143250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5"/>
          </p:nvPr>
        </p:nvSpPr>
        <p:spPr/>
        <p:txBody>
          <a:bodyPr/>
          <a:lstStyle/>
          <a:p>
            <a:fld id="{30CC90C7-A6AE-45F4-828E-F4C40694202E}" type="slidenum">
              <a:rPr lang="en-US" smtClean="0"/>
              <a:t>13</a:t>
            </a:fld>
            <a:endParaRPr lang="en-US"/>
          </a:p>
        </p:txBody>
      </p:sp>
    </p:spTree>
    <p:extLst>
      <p:ext uri="{BB962C8B-B14F-4D97-AF65-F5344CB8AC3E}">
        <p14:creationId xmlns:p14="http://schemas.microsoft.com/office/powerpoint/2010/main" val="127095968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5"/>
          </p:nvPr>
        </p:nvSpPr>
        <p:spPr/>
        <p:txBody>
          <a:bodyPr/>
          <a:lstStyle/>
          <a:p>
            <a:fld id="{30CC90C7-A6AE-45F4-828E-F4C40694202E}" type="slidenum">
              <a:rPr lang="en-US" smtClean="0"/>
              <a:t>71</a:t>
            </a:fld>
            <a:endParaRPr lang="en-US"/>
          </a:p>
        </p:txBody>
      </p:sp>
    </p:spTree>
    <p:extLst>
      <p:ext uri="{BB962C8B-B14F-4D97-AF65-F5344CB8AC3E}">
        <p14:creationId xmlns:p14="http://schemas.microsoft.com/office/powerpoint/2010/main" val="334777017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5"/>
          </p:nvPr>
        </p:nvSpPr>
        <p:spPr/>
        <p:txBody>
          <a:bodyPr/>
          <a:lstStyle/>
          <a:p>
            <a:fld id="{30CC90C7-A6AE-45F4-828E-F4C40694202E}" type="slidenum">
              <a:rPr lang="en-US" smtClean="0"/>
              <a:t>73</a:t>
            </a:fld>
            <a:endParaRPr lang="en-US"/>
          </a:p>
        </p:txBody>
      </p:sp>
    </p:spTree>
    <p:extLst>
      <p:ext uri="{BB962C8B-B14F-4D97-AF65-F5344CB8AC3E}">
        <p14:creationId xmlns:p14="http://schemas.microsoft.com/office/powerpoint/2010/main" val="265522303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a:t>Source File;</a:t>
            </a:r>
          </a:p>
          <a:p>
            <a:r>
              <a:rPr lang="en-IN" dirty="0"/>
              <a:t>https://unsplash.com/photos/gMsnXqILjp4</a:t>
            </a:r>
          </a:p>
        </p:txBody>
      </p:sp>
      <p:sp>
        <p:nvSpPr>
          <p:cNvPr id="4" name="Slide Number Placeholder 3"/>
          <p:cNvSpPr>
            <a:spLocks noGrp="1"/>
          </p:cNvSpPr>
          <p:nvPr>
            <p:ph type="sldNum" sz="quarter" idx="5"/>
          </p:nvPr>
        </p:nvSpPr>
        <p:spPr/>
        <p:txBody>
          <a:bodyPr/>
          <a:lstStyle/>
          <a:p>
            <a:fld id="{CA2D21D1-52E2-420B-B491-CFF6D7BB79FB}" type="slidenum">
              <a:rPr lang="en-US" smtClean="0"/>
              <a:pPr/>
              <a:t>74</a:t>
            </a:fld>
            <a:endParaRPr lang="en-US"/>
          </a:p>
        </p:txBody>
      </p:sp>
    </p:spTree>
    <p:extLst>
      <p:ext uri="{BB962C8B-B14F-4D97-AF65-F5344CB8AC3E}">
        <p14:creationId xmlns:p14="http://schemas.microsoft.com/office/powerpoint/2010/main" val="279379148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en-US" dirty="0"/>
          </a:p>
        </p:txBody>
      </p:sp>
      <p:sp>
        <p:nvSpPr>
          <p:cNvPr id="4" name="Номер слайда 3"/>
          <p:cNvSpPr>
            <a:spLocks noGrp="1"/>
          </p:cNvSpPr>
          <p:nvPr>
            <p:ph type="sldNum" sz="quarter" idx="5"/>
          </p:nvPr>
        </p:nvSpPr>
        <p:spPr/>
        <p:txBody>
          <a:bodyPr/>
          <a:lstStyle/>
          <a:p>
            <a:fld id="{30CC90C7-A6AE-45F4-828E-F4C40694202E}" type="slidenum">
              <a:rPr lang="en-US" smtClean="0"/>
              <a:t>82</a:t>
            </a:fld>
            <a:endParaRPr lang="en-US"/>
          </a:p>
        </p:txBody>
      </p:sp>
    </p:spTree>
    <p:extLst>
      <p:ext uri="{BB962C8B-B14F-4D97-AF65-F5344CB8AC3E}">
        <p14:creationId xmlns:p14="http://schemas.microsoft.com/office/powerpoint/2010/main" val="5965609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en-US" dirty="0"/>
          </a:p>
        </p:txBody>
      </p:sp>
      <p:sp>
        <p:nvSpPr>
          <p:cNvPr id="4" name="Номер слайда 3"/>
          <p:cNvSpPr>
            <a:spLocks noGrp="1"/>
          </p:cNvSpPr>
          <p:nvPr>
            <p:ph type="sldNum" sz="quarter" idx="5"/>
          </p:nvPr>
        </p:nvSpPr>
        <p:spPr/>
        <p:txBody>
          <a:bodyPr/>
          <a:lstStyle/>
          <a:p>
            <a:fld id="{30CC90C7-A6AE-45F4-828E-F4C40694202E}" type="slidenum">
              <a:rPr lang="en-US" smtClean="0"/>
              <a:t>14</a:t>
            </a:fld>
            <a:endParaRPr lang="en-US"/>
          </a:p>
        </p:txBody>
      </p:sp>
    </p:spTree>
    <p:extLst>
      <p:ext uri="{BB962C8B-B14F-4D97-AF65-F5344CB8AC3E}">
        <p14:creationId xmlns:p14="http://schemas.microsoft.com/office/powerpoint/2010/main" val="7414143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5"/>
          </p:nvPr>
        </p:nvSpPr>
        <p:spPr/>
        <p:txBody>
          <a:bodyPr/>
          <a:lstStyle/>
          <a:p>
            <a:fld id="{30CC90C7-A6AE-45F4-828E-F4C40694202E}" type="slidenum">
              <a:rPr lang="en-US" smtClean="0"/>
              <a:t>16</a:t>
            </a:fld>
            <a:endParaRPr lang="en-US"/>
          </a:p>
        </p:txBody>
      </p:sp>
    </p:spTree>
    <p:extLst>
      <p:ext uri="{BB962C8B-B14F-4D97-AF65-F5344CB8AC3E}">
        <p14:creationId xmlns:p14="http://schemas.microsoft.com/office/powerpoint/2010/main" val="41124890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5"/>
          </p:nvPr>
        </p:nvSpPr>
        <p:spPr/>
        <p:txBody>
          <a:bodyPr/>
          <a:lstStyle/>
          <a:p>
            <a:fld id="{30CC90C7-A6AE-45F4-828E-F4C40694202E}" type="slidenum">
              <a:rPr lang="en-US" smtClean="0"/>
              <a:t>19</a:t>
            </a:fld>
            <a:endParaRPr lang="en-US"/>
          </a:p>
        </p:txBody>
      </p:sp>
    </p:spTree>
    <p:extLst>
      <p:ext uri="{BB962C8B-B14F-4D97-AF65-F5344CB8AC3E}">
        <p14:creationId xmlns:p14="http://schemas.microsoft.com/office/powerpoint/2010/main" val="15751656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5"/>
          </p:nvPr>
        </p:nvSpPr>
        <p:spPr/>
        <p:txBody>
          <a:bodyPr/>
          <a:lstStyle/>
          <a:p>
            <a:fld id="{30CC90C7-A6AE-45F4-828E-F4C40694202E}" type="slidenum">
              <a:rPr lang="en-US" smtClean="0"/>
              <a:t>21</a:t>
            </a:fld>
            <a:endParaRPr lang="en-US"/>
          </a:p>
        </p:txBody>
      </p:sp>
    </p:spTree>
    <p:extLst>
      <p:ext uri="{BB962C8B-B14F-4D97-AF65-F5344CB8AC3E}">
        <p14:creationId xmlns:p14="http://schemas.microsoft.com/office/powerpoint/2010/main" val="15065480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5"/>
          </p:nvPr>
        </p:nvSpPr>
        <p:spPr/>
        <p:txBody>
          <a:bodyPr/>
          <a:lstStyle/>
          <a:p>
            <a:fld id="{30CC90C7-A6AE-45F4-828E-F4C40694202E}" type="slidenum">
              <a:rPr lang="en-US" smtClean="0"/>
              <a:t>23</a:t>
            </a:fld>
            <a:endParaRPr lang="en-US"/>
          </a:p>
        </p:txBody>
      </p:sp>
    </p:spTree>
    <p:extLst>
      <p:ext uri="{BB962C8B-B14F-4D97-AF65-F5344CB8AC3E}">
        <p14:creationId xmlns:p14="http://schemas.microsoft.com/office/powerpoint/2010/main" val="24248333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5"/>
          </p:nvPr>
        </p:nvSpPr>
        <p:spPr/>
        <p:txBody>
          <a:bodyPr/>
          <a:lstStyle/>
          <a:p>
            <a:fld id="{30CC90C7-A6AE-45F4-828E-F4C40694202E}" type="slidenum">
              <a:rPr lang="en-US" smtClean="0"/>
              <a:t>25</a:t>
            </a:fld>
            <a:endParaRPr lang="en-US"/>
          </a:p>
        </p:txBody>
      </p:sp>
    </p:spTree>
    <p:extLst>
      <p:ext uri="{BB962C8B-B14F-4D97-AF65-F5344CB8AC3E}">
        <p14:creationId xmlns:p14="http://schemas.microsoft.com/office/powerpoint/2010/main" val="2696964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p:bg>
      <p:bgPr>
        <a:gradFill>
          <a:gsLst>
            <a:gs pos="0">
              <a:schemeClr val="tx1"/>
            </a:gs>
            <a:gs pos="100000">
              <a:schemeClr val="accent4">
                <a:lumMod val="100000"/>
              </a:schemeClr>
            </a:gs>
          </a:gsLst>
          <a:lin ang="16200000" scaled="0"/>
        </a:gradFill>
        <a:effectLst/>
      </p:bgPr>
    </p:bg>
    <p:spTree>
      <p:nvGrpSpPr>
        <p:cNvPr id="1" name=""/>
        <p:cNvGrpSpPr/>
        <p:nvPr/>
      </p:nvGrpSpPr>
      <p:grpSpPr>
        <a:xfrm>
          <a:off x="0" y="0"/>
          <a:ext cx="0" cy="0"/>
          <a:chOff x="0" y="0"/>
          <a:chExt cx="0" cy="0"/>
        </a:xfrm>
      </p:grpSpPr>
      <p:sp>
        <p:nvSpPr>
          <p:cNvPr id="16" name="Текст 3">
            <a:extLst>
              <a:ext uri="{FF2B5EF4-FFF2-40B4-BE49-F238E27FC236}">
                <a16:creationId xmlns:a16="http://schemas.microsoft.com/office/drawing/2014/main" id="{B99408D2-F423-4EDF-A697-5976A8EB0A33}"/>
              </a:ext>
            </a:extLst>
          </p:cNvPr>
          <p:cNvSpPr>
            <a:spLocks noGrp="1"/>
          </p:cNvSpPr>
          <p:nvPr>
            <p:ph type="body" sz="quarter" idx="30" hasCustomPrompt="1"/>
          </p:nvPr>
        </p:nvSpPr>
        <p:spPr>
          <a:xfrm>
            <a:off x="2274916" y="1818342"/>
            <a:ext cx="7642168" cy="886330"/>
          </a:xfrm>
        </p:spPr>
        <p:txBody>
          <a:bodyPr>
            <a:noAutofit/>
          </a:bodyPr>
          <a:lstStyle>
            <a:lvl1pPr marL="0" indent="0" algn="ctr">
              <a:buNone/>
              <a:defRPr sz="6000" b="1" spc="-150">
                <a:solidFill>
                  <a:schemeClr val="bg1"/>
                </a:solidFill>
                <a:latin typeface="Arial Black" panose="020B0A04020102020204" pitchFamily="34" charset="0"/>
                <a:ea typeface="Verdana" panose="020B0604030504040204" pitchFamily="34" charset="0"/>
                <a:cs typeface="Arial" panose="020B0604020202020204" pitchFamily="34" charset="0"/>
              </a:defRPr>
            </a:lvl1pPr>
          </a:lstStyle>
          <a:p>
            <a:pPr lvl="0"/>
            <a:r>
              <a:rPr lang="en-US" dirty="0">
                <a:effectLst/>
              </a:rPr>
              <a:t>COMPANY NAME</a:t>
            </a:r>
            <a:endParaRPr lang="ru-RU" dirty="0"/>
          </a:p>
        </p:txBody>
      </p:sp>
      <p:sp>
        <p:nvSpPr>
          <p:cNvPr id="7" name="Текст 3">
            <a:extLst>
              <a:ext uri="{FF2B5EF4-FFF2-40B4-BE49-F238E27FC236}">
                <a16:creationId xmlns:a16="http://schemas.microsoft.com/office/drawing/2014/main" id="{1FEC956E-754B-4C50-AE45-BA4F9FDDA5DD}"/>
              </a:ext>
            </a:extLst>
          </p:cNvPr>
          <p:cNvSpPr>
            <a:spLocks noGrp="1"/>
          </p:cNvSpPr>
          <p:nvPr>
            <p:ph type="body" sz="quarter" idx="32" hasCustomPrompt="1"/>
          </p:nvPr>
        </p:nvSpPr>
        <p:spPr>
          <a:xfrm>
            <a:off x="2529526" y="2704672"/>
            <a:ext cx="7132948" cy="707808"/>
          </a:xfrm>
        </p:spPr>
        <p:txBody>
          <a:bodyPr>
            <a:noAutofit/>
          </a:bodyPr>
          <a:lstStyle>
            <a:lvl1pPr marL="0" indent="0" algn="ctr">
              <a:lnSpc>
                <a:spcPct val="150000"/>
              </a:lnSpc>
              <a:buNone/>
              <a:defRPr sz="1600" b="0">
                <a:solidFill>
                  <a:schemeClr val="bg1">
                    <a:lumMod val="95000"/>
                  </a:schemeClr>
                </a:solidFill>
                <a:latin typeface="Segoe UI" panose="020B0502040204020203" pitchFamily="34" charset="0"/>
                <a:ea typeface="Verdana" panose="020B0604030504040204" pitchFamily="34" charset="0"/>
                <a:cs typeface="Segoe UI" panose="020B0502040204020203" pitchFamily="34" charset="0"/>
              </a:defRPr>
            </a:lvl1pPr>
          </a:lstStyle>
          <a:p>
            <a:pPr lvl="0"/>
            <a:r>
              <a:rPr lang="en-US" dirty="0">
                <a:effectLst/>
              </a:rPr>
              <a:t>You can edit this text placeholder. Edit text here. This is a text placeholder.</a:t>
            </a:r>
            <a:endParaRPr lang="ru-RU" dirty="0"/>
          </a:p>
        </p:txBody>
      </p:sp>
    </p:spTree>
    <p:extLst>
      <p:ext uri="{BB962C8B-B14F-4D97-AF65-F5344CB8AC3E}">
        <p14:creationId xmlns:p14="http://schemas.microsoft.com/office/powerpoint/2010/main" val="23370382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FFFC297-614C-4F1A-B0E2-CC1A6494CE16}"/>
              </a:ext>
            </a:extLst>
          </p:cNvPr>
          <p:cNvSpPr>
            <a:spLocks noGrp="1"/>
          </p:cNvSpPr>
          <p:nvPr>
            <p:ph type="title"/>
          </p:nvPr>
        </p:nvSpPr>
        <p:spPr>
          <a:xfrm>
            <a:off x="839788" y="365125"/>
            <a:ext cx="10515600" cy="1325563"/>
          </a:xfrm>
        </p:spPr>
        <p:txBody>
          <a:bodyPr/>
          <a:lstStyle/>
          <a:p>
            <a:pPr lvl="0"/>
            <a:r>
              <a:rPr lang="en-US"/>
              <a:t>Click to edit Master title style</a:t>
            </a:r>
          </a:p>
        </p:txBody>
      </p:sp>
      <p:sp>
        <p:nvSpPr>
          <p:cNvPr id="3" name="Текст 2">
            <a:extLst>
              <a:ext uri="{FF2B5EF4-FFF2-40B4-BE49-F238E27FC236}">
                <a16:creationId xmlns:a16="http://schemas.microsoft.com/office/drawing/2014/main" id="{F82EA723-E480-459B-9FE4-D73E3A51644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Объект 3">
            <a:extLst>
              <a:ext uri="{FF2B5EF4-FFF2-40B4-BE49-F238E27FC236}">
                <a16:creationId xmlns:a16="http://schemas.microsoft.com/office/drawing/2014/main" id="{342E808E-9516-4497-95FC-2B95D9ACF46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Текст 4">
            <a:extLst>
              <a:ext uri="{FF2B5EF4-FFF2-40B4-BE49-F238E27FC236}">
                <a16:creationId xmlns:a16="http://schemas.microsoft.com/office/drawing/2014/main" id="{D3C19F65-587F-4160-B38D-FD199F843F6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Объект 5">
            <a:extLst>
              <a:ext uri="{FF2B5EF4-FFF2-40B4-BE49-F238E27FC236}">
                <a16:creationId xmlns:a16="http://schemas.microsoft.com/office/drawing/2014/main" id="{68EFA328-1F13-48FF-B8A2-82B2CD61C4C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Дата 6">
            <a:extLst>
              <a:ext uri="{FF2B5EF4-FFF2-40B4-BE49-F238E27FC236}">
                <a16:creationId xmlns:a16="http://schemas.microsoft.com/office/drawing/2014/main" id="{BE861516-007B-45CC-883B-75BDA2274552}"/>
              </a:ext>
            </a:extLst>
          </p:cNvPr>
          <p:cNvSpPr>
            <a:spLocks noGrp="1"/>
          </p:cNvSpPr>
          <p:nvPr>
            <p:ph type="dt" sz="half" idx="10"/>
          </p:nvPr>
        </p:nvSpPr>
        <p:spPr/>
        <p:txBody>
          <a:bodyPr/>
          <a:lstStyle/>
          <a:p>
            <a:endParaRPr lang="en-US"/>
          </a:p>
        </p:txBody>
      </p:sp>
      <p:sp>
        <p:nvSpPr>
          <p:cNvPr id="8" name="Нижний колонтитул 7">
            <a:extLst>
              <a:ext uri="{FF2B5EF4-FFF2-40B4-BE49-F238E27FC236}">
                <a16:creationId xmlns:a16="http://schemas.microsoft.com/office/drawing/2014/main" id="{362AB4C7-DEF0-4E17-9230-DEF1623780A4}"/>
              </a:ext>
            </a:extLst>
          </p:cNvPr>
          <p:cNvSpPr>
            <a:spLocks noGrp="1"/>
          </p:cNvSpPr>
          <p:nvPr>
            <p:ph type="ftr" sz="quarter" idx="11"/>
          </p:nvPr>
        </p:nvSpPr>
        <p:spPr/>
        <p:txBody>
          <a:bodyPr/>
          <a:lstStyle/>
          <a:p>
            <a:endParaRPr lang="en-US"/>
          </a:p>
        </p:txBody>
      </p:sp>
      <p:sp>
        <p:nvSpPr>
          <p:cNvPr id="9" name="Номер слайда 8">
            <a:extLst>
              <a:ext uri="{FF2B5EF4-FFF2-40B4-BE49-F238E27FC236}">
                <a16:creationId xmlns:a16="http://schemas.microsoft.com/office/drawing/2014/main" id="{D1219C82-CA9B-4211-B2AD-F87BEB544F4C}"/>
              </a:ext>
            </a:extLst>
          </p:cNvPr>
          <p:cNvSpPr>
            <a:spLocks noGrp="1"/>
          </p:cNvSpPr>
          <p:nvPr>
            <p:ph type="sldNum" sz="quarter" idx="12"/>
          </p:nvPr>
        </p:nvSpPr>
        <p:spPr/>
        <p:txBody>
          <a:bodyPr/>
          <a:lstStyle/>
          <a:p>
            <a:fld id="{E56281F4-886E-41D0-9D4D-4077B98155DB}" type="slidenum">
              <a:rPr lang="en-US" smtClean="0"/>
              <a:t>‹#›</a:t>
            </a:fld>
            <a:endParaRPr lang="en-US"/>
          </a:p>
        </p:txBody>
      </p:sp>
    </p:spTree>
    <p:extLst>
      <p:ext uri="{BB962C8B-B14F-4D97-AF65-F5344CB8AC3E}">
        <p14:creationId xmlns:p14="http://schemas.microsoft.com/office/powerpoint/2010/main" val="37292278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3A32E77-57B7-4EDE-9494-2C3BAA81FD13}"/>
              </a:ext>
            </a:extLst>
          </p:cNvPr>
          <p:cNvSpPr>
            <a:spLocks noGrp="1"/>
          </p:cNvSpPr>
          <p:nvPr>
            <p:ph type="title"/>
          </p:nvPr>
        </p:nvSpPr>
        <p:spPr/>
        <p:txBody>
          <a:bodyPr/>
          <a:lstStyle/>
          <a:p>
            <a:r>
              <a:rPr lang="en-US"/>
              <a:t>Click to edit Master title style</a:t>
            </a:r>
          </a:p>
        </p:txBody>
      </p:sp>
      <p:sp>
        <p:nvSpPr>
          <p:cNvPr id="3" name="Дата 2">
            <a:extLst>
              <a:ext uri="{FF2B5EF4-FFF2-40B4-BE49-F238E27FC236}">
                <a16:creationId xmlns:a16="http://schemas.microsoft.com/office/drawing/2014/main" id="{89154B2C-3EAF-4C2B-ACF7-B1D3EABB7001}"/>
              </a:ext>
            </a:extLst>
          </p:cNvPr>
          <p:cNvSpPr>
            <a:spLocks noGrp="1"/>
          </p:cNvSpPr>
          <p:nvPr>
            <p:ph type="dt" sz="half" idx="10"/>
          </p:nvPr>
        </p:nvSpPr>
        <p:spPr/>
        <p:txBody>
          <a:bodyPr/>
          <a:lstStyle/>
          <a:p>
            <a:endParaRPr lang="en-US"/>
          </a:p>
        </p:txBody>
      </p:sp>
      <p:sp>
        <p:nvSpPr>
          <p:cNvPr id="4" name="Нижний колонтитул 3">
            <a:extLst>
              <a:ext uri="{FF2B5EF4-FFF2-40B4-BE49-F238E27FC236}">
                <a16:creationId xmlns:a16="http://schemas.microsoft.com/office/drawing/2014/main" id="{EDE068CA-BBC1-4D73-A35E-F2823B134932}"/>
              </a:ext>
            </a:extLst>
          </p:cNvPr>
          <p:cNvSpPr>
            <a:spLocks noGrp="1"/>
          </p:cNvSpPr>
          <p:nvPr>
            <p:ph type="ftr" sz="quarter" idx="11"/>
          </p:nvPr>
        </p:nvSpPr>
        <p:spPr/>
        <p:txBody>
          <a:bodyPr/>
          <a:lstStyle/>
          <a:p>
            <a:endParaRPr lang="en-US"/>
          </a:p>
        </p:txBody>
      </p:sp>
      <p:sp>
        <p:nvSpPr>
          <p:cNvPr id="5" name="Номер слайда 4">
            <a:extLst>
              <a:ext uri="{FF2B5EF4-FFF2-40B4-BE49-F238E27FC236}">
                <a16:creationId xmlns:a16="http://schemas.microsoft.com/office/drawing/2014/main" id="{820B4DDC-FA95-4383-81EF-D35DECB10453}"/>
              </a:ext>
            </a:extLst>
          </p:cNvPr>
          <p:cNvSpPr>
            <a:spLocks noGrp="1"/>
          </p:cNvSpPr>
          <p:nvPr>
            <p:ph type="sldNum" sz="quarter" idx="12"/>
          </p:nvPr>
        </p:nvSpPr>
        <p:spPr/>
        <p:txBody>
          <a:bodyPr/>
          <a:lstStyle/>
          <a:p>
            <a:fld id="{E56281F4-886E-41D0-9D4D-4077B98155DB}" type="slidenum">
              <a:rPr lang="en-US" smtClean="0"/>
              <a:t>‹#›</a:t>
            </a:fld>
            <a:endParaRPr lang="en-US"/>
          </a:p>
        </p:txBody>
      </p:sp>
    </p:spTree>
    <p:extLst>
      <p:ext uri="{BB962C8B-B14F-4D97-AF65-F5344CB8AC3E}">
        <p14:creationId xmlns:p14="http://schemas.microsoft.com/office/powerpoint/2010/main" val="34096737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a:extLst>
              <a:ext uri="{FF2B5EF4-FFF2-40B4-BE49-F238E27FC236}">
                <a16:creationId xmlns:a16="http://schemas.microsoft.com/office/drawing/2014/main" id="{1418B5BA-019B-429D-B344-0359C761EF74}"/>
              </a:ext>
            </a:extLst>
          </p:cNvPr>
          <p:cNvSpPr>
            <a:spLocks noGrp="1"/>
          </p:cNvSpPr>
          <p:nvPr>
            <p:ph type="dt" sz="half" idx="10"/>
          </p:nvPr>
        </p:nvSpPr>
        <p:spPr/>
        <p:txBody>
          <a:bodyPr/>
          <a:lstStyle/>
          <a:p>
            <a:endParaRPr lang="en-US"/>
          </a:p>
        </p:txBody>
      </p:sp>
      <p:sp>
        <p:nvSpPr>
          <p:cNvPr id="3" name="Нижний колонтитул 2">
            <a:extLst>
              <a:ext uri="{FF2B5EF4-FFF2-40B4-BE49-F238E27FC236}">
                <a16:creationId xmlns:a16="http://schemas.microsoft.com/office/drawing/2014/main" id="{EBCCEFB2-84DC-4366-96A0-473A759DDEC0}"/>
              </a:ext>
            </a:extLst>
          </p:cNvPr>
          <p:cNvSpPr>
            <a:spLocks noGrp="1"/>
          </p:cNvSpPr>
          <p:nvPr>
            <p:ph type="ftr" sz="quarter" idx="11"/>
          </p:nvPr>
        </p:nvSpPr>
        <p:spPr/>
        <p:txBody>
          <a:bodyPr/>
          <a:lstStyle/>
          <a:p>
            <a:endParaRPr lang="en-US"/>
          </a:p>
        </p:txBody>
      </p:sp>
      <p:sp>
        <p:nvSpPr>
          <p:cNvPr id="4" name="Номер слайда 3">
            <a:extLst>
              <a:ext uri="{FF2B5EF4-FFF2-40B4-BE49-F238E27FC236}">
                <a16:creationId xmlns:a16="http://schemas.microsoft.com/office/drawing/2014/main" id="{1F94EF7B-436B-4A7D-B5E6-2935EEB6B28D}"/>
              </a:ext>
            </a:extLst>
          </p:cNvPr>
          <p:cNvSpPr>
            <a:spLocks noGrp="1"/>
          </p:cNvSpPr>
          <p:nvPr>
            <p:ph type="sldNum" sz="quarter" idx="12"/>
          </p:nvPr>
        </p:nvSpPr>
        <p:spPr/>
        <p:txBody>
          <a:bodyPr/>
          <a:lstStyle/>
          <a:p>
            <a:fld id="{E56281F4-886E-41D0-9D4D-4077B98155DB}" type="slidenum">
              <a:rPr lang="en-US" smtClean="0"/>
              <a:t>‹#›</a:t>
            </a:fld>
            <a:endParaRPr lang="en-US"/>
          </a:p>
        </p:txBody>
      </p:sp>
    </p:spTree>
    <p:extLst>
      <p:ext uri="{BB962C8B-B14F-4D97-AF65-F5344CB8AC3E}">
        <p14:creationId xmlns:p14="http://schemas.microsoft.com/office/powerpoint/2010/main" val="30919328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7BA120B-35AA-4D7B-A5C2-4A200A55348F}"/>
              </a:ext>
            </a:extLst>
          </p:cNvPr>
          <p:cNvSpPr>
            <a:spLocks noGrp="1"/>
          </p:cNvSpPr>
          <p:nvPr>
            <p:ph type="title" hasCustomPrompt="1"/>
          </p:nvPr>
        </p:nvSpPr>
        <p:spPr>
          <a:xfrm>
            <a:off x="839788" y="457200"/>
            <a:ext cx="3932237" cy="1600200"/>
          </a:xfrm>
        </p:spPr>
        <p:txBody>
          <a:bodyPr anchor="b"/>
          <a:lstStyle>
            <a:lvl1pPr>
              <a:defRPr sz="3200"/>
            </a:lvl1pPr>
          </a:lstStyle>
          <a:p>
            <a:pPr lvl="0"/>
            <a:r>
              <a:rPr lang="en-US"/>
              <a:t>Click to edit Master text styles</a:t>
            </a:r>
          </a:p>
        </p:txBody>
      </p:sp>
      <p:sp>
        <p:nvSpPr>
          <p:cNvPr id="3" name="Объект 2">
            <a:extLst>
              <a:ext uri="{FF2B5EF4-FFF2-40B4-BE49-F238E27FC236}">
                <a16:creationId xmlns:a16="http://schemas.microsoft.com/office/drawing/2014/main" id="{B070D96E-BF23-4D91-A150-88978E7CAD9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Текст 3">
            <a:extLst>
              <a:ext uri="{FF2B5EF4-FFF2-40B4-BE49-F238E27FC236}">
                <a16:creationId xmlns:a16="http://schemas.microsoft.com/office/drawing/2014/main" id="{8872445E-C0AC-46BF-B0DA-E1A34AF1121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Дата 4">
            <a:extLst>
              <a:ext uri="{FF2B5EF4-FFF2-40B4-BE49-F238E27FC236}">
                <a16:creationId xmlns:a16="http://schemas.microsoft.com/office/drawing/2014/main" id="{2F8409A0-B5AB-4B0B-AA17-2D64E0884037}"/>
              </a:ext>
            </a:extLst>
          </p:cNvPr>
          <p:cNvSpPr>
            <a:spLocks noGrp="1"/>
          </p:cNvSpPr>
          <p:nvPr>
            <p:ph type="dt" sz="half" idx="10"/>
          </p:nvPr>
        </p:nvSpPr>
        <p:spPr/>
        <p:txBody>
          <a:bodyPr/>
          <a:lstStyle/>
          <a:p>
            <a:endParaRPr lang="en-US"/>
          </a:p>
        </p:txBody>
      </p:sp>
      <p:sp>
        <p:nvSpPr>
          <p:cNvPr id="6" name="Нижний колонтитул 5">
            <a:extLst>
              <a:ext uri="{FF2B5EF4-FFF2-40B4-BE49-F238E27FC236}">
                <a16:creationId xmlns:a16="http://schemas.microsoft.com/office/drawing/2014/main" id="{75894A66-2ACC-4EB8-938A-556D7D942AC4}"/>
              </a:ext>
            </a:extLst>
          </p:cNvPr>
          <p:cNvSpPr>
            <a:spLocks noGrp="1"/>
          </p:cNvSpPr>
          <p:nvPr>
            <p:ph type="ftr" sz="quarter" idx="11"/>
          </p:nvPr>
        </p:nvSpPr>
        <p:spPr/>
        <p:txBody>
          <a:bodyPr/>
          <a:lstStyle/>
          <a:p>
            <a:endParaRPr lang="en-US"/>
          </a:p>
        </p:txBody>
      </p:sp>
      <p:sp>
        <p:nvSpPr>
          <p:cNvPr id="7" name="Номер слайда 6">
            <a:extLst>
              <a:ext uri="{FF2B5EF4-FFF2-40B4-BE49-F238E27FC236}">
                <a16:creationId xmlns:a16="http://schemas.microsoft.com/office/drawing/2014/main" id="{34C527A4-FC80-47EE-A872-D9B4CAF358FC}"/>
              </a:ext>
            </a:extLst>
          </p:cNvPr>
          <p:cNvSpPr>
            <a:spLocks noGrp="1"/>
          </p:cNvSpPr>
          <p:nvPr>
            <p:ph type="sldNum" sz="quarter" idx="12"/>
          </p:nvPr>
        </p:nvSpPr>
        <p:spPr/>
        <p:txBody>
          <a:bodyPr/>
          <a:lstStyle/>
          <a:p>
            <a:fld id="{E56281F4-886E-41D0-9D4D-4077B98155DB}" type="slidenum">
              <a:rPr lang="en-US" smtClean="0"/>
              <a:t>‹#›</a:t>
            </a:fld>
            <a:endParaRPr lang="en-US"/>
          </a:p>
        </p:txBody>
      </p:sp>
    </p:spTree>
    <p:extLst>
      <p:ext uri="{BB962C8B-B14F-4D97-AF65-F5344CB8AC3E}">
        <p14:creationId xmlns:p14="http://schemas.microsoft.com/office/powerpoint/2010/main" val="26579223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7AAEA67-284F-4F4D-8FF7-22D2CBDC0D9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Рисунок 2">
            <a:extLst>
              <a:ext uri="{FF2B5EF4-FFF2-40B4-BE49-F238E27FC236}">
                <a16:creationId xmlns:a16="http://schemas.microsoft.com/office/drawing/2014/main" id="{6222E217-5E35-443B-BDB2-9E04A018272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Текст 3">
            <a:extLst>
              <a:ext uri="{FF2B5EF4-FFF2-40B4-BE49-F238E27FC236}">
                <a16:creationId xmlns:a16="http://schemas.microsoft.com/office/drawing/2014/main" id="{95D6FCBA-B063-485C-B55E-B8A66F34AFF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Дата 4">
            <a:extLst>
              <a:ext uri="{FF2B5EF4-FFF2-40B4-BE49-F238E27FC236}">
                <a16:creationId xmlns:a16="http://schemas.microsoft.com/office/drawing/2014/main" id="{1E4035ED-5E52-4B95-8036-9D229AED6ECD}"/>
              </a:ext>
            </a:extLst>
          </p:cNvPr>
          <p:cNvSpPr>
            <a:spLocks noGrp="1"/>
          </p:cNvSpPr>
          <p:nvPr>
            <p:ph type="dt" sz="half" idx="10"/>
          </p:nvPr>
        </p:nvSpPr>
        <p:spPr/>
        <p:txBody>
          <a:bodyPr/>
          <a:lstStyle/>
          <a:p>
            <a:endParaRPr lang="en-US"/>
          </a:p>
        </p:txBody>
      </p:sp>
      <p:sp>
        <p:nvSpPr>
          <p:cNvPr id="6" name="Нижний колонтитул 5">
            <a:extLst>
              <a:ext uri="{FF2B5EF4-FFF2-40B4-BE49-F238E27FC236}">
                <a16:creationId xmlns:a16="http://schemas.microsoft.com/office/drawing/2014/main" id="{3EB7B8F7-E4A1-4AD9-BF71-95F10168BC4A}"/>
              </a:ext>
            </a:extLst>
          </p:cNvPr>
          <p:cNvSpPr>
            <a:spLocks noGrp="1"/>
          </p:cNvSpPr>
          <p:nvPr>
            <p:ph type="ftr" sz="quarter" idx="11"/>
          </p:nvPr>
        </p:nvSpPr>
        <p:spPr/>
        <p:txBody>
          <a:bodyPr/>
          <a:lstStyle/>
          <a:p>
            <a:endParaRPr lang="en-US"/>
          </a:p>
        </p:txBody>
      </p:sp>
      <p:sp>
        <p:nvSpPr>
          <p:cNvPr id="7" name="Номер слайда 6">
            <a:extLst>
              <a:ext uri="{FF2B5EF4-FFF2-40B4-BE49-F238E27FC236}">
                <a16:creationId xmlns:a16="http://schemas.microsoft.com/office/drawing/2014/main" id="{E55090BE-BA85-442A-B1A4-B62F47F2AC23}"/>
              </a:ext>
            </a:extLst>
          </p:cNvPr>
          <p:cNvSpPr>
            <a:spLocks noGrp="1"/>
          </p:cNvSpPr>
          <p:nvPr>
            <p:ph type="sldNum" sz="quarter" idx="12"/>
          </p:nvPr>
        </p:nvSpPr>
        <p:spPr/>
        <p:txBody>
          <a:bodyPr/>
          <a:lstStyle/>
          <a:p>
            <a:fld id="{E56281F4-886E-41D0-9D4D-4077B98155DB}" type="slidenum">
              <a:rPr lang="en-US" smtClean="0"/>
              <a:t>‹#›</a:t>
            </a:fld>
            <a:endParaRPr lang="en-US"/>
          </a:p>
        </p:txBody>
      </p:sp>
    </p:spTree>
    <p:extLst>
      <p:ext uri="{BB962C8B-B14F-4D97-AF65-F5344CB8AC3E}">
        <p14:creationId xmlns:p14="http://schemas.microsoft.com/office/powerpoint/2010/main" val="12792642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4DA5AC5-E9E7-4501-A1A8-0C569AFE7106}"/>
              </a:ext>
            </a:extLst>
          </p:cNvPr>
          <p:cNvSpPr>
            <a:spLocks noGrp="1"/>
          </p:cNvSpPr>
          <p:nvPr>
            <p:ph type="title"/>
          </p:nvPr>
        </p:nvSpPr>
        <p:spPr/>
        <p:txBody>
          <a:bodyPr/>
          <a:lstStyle/>
          <a:p>
            <a:r>
              <a:rPr lang="en-US"/>
              <a:t>Click to edit Master title style</a:t>
            </a:r>
          </a:p>
        </p:txBody>
      </p:sp>
      <p:sp>
        <p:nvSpPr>
          <p:cNvPr id="3" name="Вертикальный текст 2">
            <a:extLst>
              <a:ext uri="{FF2B5EF4-FFF2-40B4-BE49-F238E27FC236}">
                <a16:creationId xmlns:a16="http://schemas.microsoft.com/office/drawing/2014/main" id="{AB41DA64-97C2-4B0D-9FCD-2C9CEB6849C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Дата 3">
            <a:extLst>
              <a:ext uri="{FF2B5EF4-FFF2-40B4-BE49-F238E27FC236}">
                <a16:creationId xmlns:a16="http://schemas.microsoft.com/office/drawing/2014/main" id="{88AE168E-335A-4E26-901D-2BC18FAD3596}"/>
              </a:ext>
            </a:extLst>
          </p:cNvPr>
          <p:cNvSpPr>
            <a:spLocks noGrp="1"/>
          </p:cNvSpPr>
          <p:nvPr>
            <p:ph type="dt" sz="half" idx="10"/>
          </p:nvPr>
        </p:nvSpPr>
        <p:spPr/>
        <p:txBody>
          <a:bodyPr/>
          <a:lstStyle/>
          <a:p>
            <a:endParaRPr lang="en-US"/>
          </a:p>
        </p:txBody>
      </p:sp>
      <p:sp>
        <p:nvSpPr>
          <p:cNvPr id="5" name="Нижний колонтитул 4">
            <a:extLst>
              <a:ext uri="{FF2B5EF4-FFF2-40B4-BE49-F238E27FC236}">
                <a16:creationId xmlns:a16="http://schemas.microsoft.com/office/drawing/2014/main" id="{36C983F6-460D-421A-8524-881087FE94B7}"/>
              </a:ext>
            </a:extLst>
          </p:cNvPr>
          <p:cNvSpPr>
            <a:spLocks noGrp="1"/>
          </p:cNvSpPr>
          <p:nvPr>
            <p:ph type="ftr" sz="quarter" idx="11"/>
          </p:nvPr>
        </p:nvSpPr>
        <p:spPr/>
        <p:txBody>
          <a:bodyPr/>
          <a:lstStyle/>
          <a:p>
            <a:endParaRPr lang="en-US"/>
          </a:p>
        </p:txBody>
      </p:sp>
      <p:sp>
        <p:nvSpPr>
          <p:cNvPr id="6" name="Номер слайда 5">
            <a:extLst>
              <a:ext uri="{FF2B5EF4-FFF2-40B4-BE49-F238E27FC236}">
                <a16:creationId xmlns:a16="http://schemas.microsoft.com/office/drawing/2014/main" id="{4DC48BF6-7258-4C27-90E6-D108D3CE3623}"/>
              </a:ext>
            </a:extLst>
          </p:cNvPr>
          <p:cNvSpPr>
            <a:spLocks noGrp="1"/>
          </p:cNvSpPr>
          <p:nvPr>
            <p:ph type="sldNum" sz="quarter" idx="12"/>
          </p:nvPr>
        </p:nvSpPr>
        <p:spPr/>
        <p:txBody>
          <a:bodyPr/>
          <a:lstStyle/>
          <a:p>
            <a:fld id="{E56281F4-886E-41D0-9D4D-4077B98155DB}" type="slidenum">
              <a:rPr lang="en-US" smtClean="0"/>
              <a:t>‹#›</a:t>
            </a:fld>
            <a:endParaRPr lang="en-US"/>
          </a:p>
        </p:txBody>
      </p:sp>
    </p:spTree>
    <p:extLst>
      <p:ext uri="{BB962C8B-B14F-4D97-AF65-F5344CB8AC3E}">
        <p14:creationId xmlns:p14="http://schemas.microsoft.com/office/powerpoint/2010/main" val="32416158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a:extLst>
              <a:ext uri="{FF2B5EF4-FFF2-40B4-BE49-F238E27FC236}">
                <a16:creationId xmlns:a16="http://schemas.microsoft.com/office/drawing/2014/main" id="{6A0E6D9C-EEDE-4CBA-872E-E2AC783131D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Вертикальный текст 2">
            <a:extLst>
              <a:ext uri="{FF2B5EF4-FFF2-40B4-BE49-F238E27FC236}">
                <a16:creationId xmlns:a16="http://schemas.microsoft.com/office/drawing/2014/main" id="{CD87DC74-3DC4-4384-84F9-E818CA4CDBF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Дата 3">
            <a:extLst>
              <a:ext uri="{FF2B5EF4-FFF2-40B4-BE49-F238E27FC236}">
                <a16:creationId xmlns:a16="http://schemas.microsoft.com/office/drawing/2014/main" id="{FE433991-278A-4434-B1EC-884683973FD0}"/>
              </a:ext>
            </a:extLst>
          </p:cNvPr>
          <p:cNvSpPr>
            <a:spLocks noGrp="1"/>
          </p:cNvSpPr>
          <p:nvPr>
            <p:ph type="dt" sz="half" idx="10"/>
          </p:nvPr>
        </p:nvSpPr>
        <p:spPr/>
        <p:txBody>
          <a:bodyPr/>
          <a:lstStyle/>
          <a:p>
            <a:endParaRPr lang="en-US"/>
          </a:p>
        </p:txBody>
      </p:sp>
      <p:sp>
        <p:nvSpPr>
          <p:cNvPr id="5" name="Нижний колонтитул 4">
            <a:extLst>
              <a:ext uri="{FF2B5EF4-FFF2-40B4-BE49-F238E27FC236}">
                <a16:creationId xmlns:a16="http://schemas.microsoft.com/office/drawing/2014/main" id="{8E6DC647-B234-480C-AD0C-A3160E9F903F}"/>
              </a:ext>
            </a:extLst>
          </p:cNvPr>
          <p:cNvSpPr>
            <a:spLocks noGrp="1"/>
          </p:cNvSpPr>
          <p:nvPr>
            <p:ph type="ftr" sz="quarter" idx="11"/>
          </p:nvPr>
        </p:nvSpPr>
        <p:spPr/>
        <p:txBody>
          <a:bodyPr/>
          <a:lstStyle/>
          <a:p>
            <a:endParaRPr lang="en-US"/>
          </a:p>
        </p:txBody>
      </p:sp>
      <p:sp>
        <p:nvSpPr>
          <p:cNvPr id="6" name="Номер слайда 5">
            <a:extLst>
              <a:ext uri="{FF2B5EF4-FFF2-40B4-BE49-F238E27FC236}">
                <a16:creationId xmlns:a16="http://schemas.microsoft.com/office/drawing/2014/main" id="{229C4F42-7774-4D5F-A445-EE4A259997CB}"/>
              </a:ext>
            </a:extLst>
          </p:cNvPr>
          <p:cNvSpPr>
            <a:spLocks noGrp="1"/>
          </p:cNvSpPr>
          <p:nvPr>
            <p:ph type="sldNum" sz="quarter" idx="12"/>
          </p:nvPr>
        </p:nvSpPr>
        <p:spPr/>
        <p:txBody>
          <a:bodyPr/>
          <a:lstStyle/>
          <a:p>
            <a:fld id="{E56281F4-886E-41D0-9D4D-4077B98155DB}" type="slidenum">
              <a:rPr lang="en-US" smtClean="0"/>
              <a:t>‹#›</a:t>
            </a:fld>
            <a:endParaRPr lang="en-US"/>
          </a:p>
        </p:txBody>
      </p:sp>
    </p:spTree>
    <p:extLst>
      <p:ext uri="{BB962C8B-B14F-4D97-AF65-F5344CB8AC3E}">
        <p14:creationId xmlns:p14="http://schemas.microsoft.com/office/powerpoint/2010/main" val="25821789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Cover slide">
    <p:spTree>
      <p:nvGrpSpPr>
        <p:cNvPr id="1" name=""/>
        <p:cNvGrpSpPr/>
        <p:nvPr/>
      </p:nvGrpSpPr>
      <p:grpSpPr>
        <a:xfrm>
          <a:off x="0" y="0"/>
          <a:ext cx="0" cy="0"/>
          <a:chOff x="0" y="0"/>
          <a:chExt cx="0" cy="0"/>
        </a:xfrm>
      </p:grpSpPr>
      <p:sp>
        <p:nvSpPr>
          <p:cNvPr id="9" name="Рисунок 13">
            <a:extLst>
              <a:ext uri="{FF2B5EF4-FFF2-40B4-BE49-F238E27FC236}">
                <a16:creationId xmlns:a16="http://schemas.microsoft.com/office/drawing/2014/main" id="{9B9F89B2-F3A4-4C9F-BAD7-C051A0DDC927}"/>
              </a:ext>
            </a:extLst>
          </p:cNvPr>
          <p:cNvSpPr>
            <a:spLocks noGrp="1"/>
          </p:cNvSpPr>
          <p:nvPr>
            <p:ph type="pic" sz="quarter" idx="27" hasCustomPrompt="1"/>
          </p:nvPr>
        </p:nvSpPr>
        <p:spPr>
          <a:xfrm>
            <a:off x="714895" y="702606"/>
            <a:ext cx="10774499" cy="5452787"/>
          </a:xfrm>
          <a:solidFill>
            <a:schemeClr val="bg1"/>
          </a:solidFill>
          <a:effectLst>
            <a:softEdge rad="0"/>
          </a:effectLst>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Image</a:t>
            </a:r>
          </a:p>
        </p:txBody>
      </p:sp>
      <p:sp>
        <p:nvSpPr>
          <p:cNvPr id="11" name="Текст 3">
            <a:extLst>
              <a:ext uri="{FF2B5EF4-FFF2-40B4-BE49-F238E27FC236}">
                <a16:creationId xmlns:a16="http://schemas.microsoft.com/office/drawing/2014/main" id="{0D1F042A-ED0E-427D-83EC-0F0FB6E6818A}"/>
              </a:ext>
            </a:extLst>
          </p:cNvPr>
          <p:cNvSpPr>
            <a:spLocks noGrp="1"/>
          </p:cNvSpPr>
          <p:nvPr>
            <p:ph type="body" sz="quarter" idx="32" hasCustomPrompt="1"/>
          </p:nvPr>
        </p:nvSpPr>
        <p:spPr>
          <a:xfrm>
            <a:off x="3829278" y="2532591"/>
            <a:ext cx="4533444" cy="707808"/>
          </a:xfrm>
        </p:spPr>
        <p:txBody>
          <a:bodyPr>
            <a:noAutofit/>
          </a:bodyPr>
          <a:lstStyle>
            <a:lvl1pPr marL="0" indent="0" algn="ctr">
              <a:lnSpc>
                <a:spcPct val="150000"/>
              </a:lnSpc>
              <a:buNone/>
              <a:defRPr sz="1600" b="1">
                <a:solidFill>
                  <a:schemeClr val="tx1">
                    <a:lumMod val="75000"/>
                    <a:lumOff val="25000"/>
                  </a:schemeClr>
                </a:solidFill>
                <a:latin typeface="Arial" panose="020B0604020202020204" pitchFamily="34" charset="0"/>
                <a:ea typeface="Verdana" panose="020B0604030504040204" pitchFamily="34" charset="0"/>
                <a:cs typeface="Arial" panose="020B0604020202020204" pitchFamily="34" charset="0"/>
              </a:defRPr>
            </a:lvl1pPr>
          </a:lstStyle>
          <a:p>
            <a:pPr lvl="0"/>
            <a:r>
              <a:rPr lang="en-US" dirty="0">
                <a:effectLst/>
              </a:rPr>
              <a:t>You can edit this text placeholder. Edit text here. This is a text placeholder.</a:t>
            </a:r>
            <a:endParaRPr lang="ru-RU" dirty="0"/>
          </a:p>
        </p:txBody>
      </p:sp>
      <p:sp>
        <p:nvSpPr>
          <p:cNvPr id="12" name="Текст 3">
            <a:extLst>
              <a:ext uri="{FF2B5EF4-FFF2-40B4-BE49-F238E27FC236}">
                <a16:creationId xmlns:a16="http://schemas.microsoft.com/office/drawing/2014/main" id="{0D20B8DE-9FF5-48B6-B62F-ECD9BE00D740}"/>
              </a:ext>
            </a:extLst>
          </p:cNvPr>
          <p:cNvSpPr>
            <a:spLocks noGrp="1"/>
          </p:cNvSpPr>
          <p:nvPr>
            <p:ph type="body" sz="quarter" idx="30" hasCustomPrompt="1"/>
          </p:nvPr>
        </p:nvSpPr>
        <p:spPr>
          <a:xfrm>
            <a:off x="2566681" y="1696632"/>
            <a:ext cx="7058638" cy="707808"/>
          </a:xfrm>
        </p:spPr>
        <p:txBody>
          <a:bodyPr>
            <a:noAutofit/>
          </a:bodyPr>
          <a:lstStyle>
            <a:lvl1pPr marL="0" indent="0" algn="ctr">
              <a:buNone/>
              <a:defRPr sz="5400" b="1">
                <a:solidFill>
                  <a:schemeClr val="tx1">
                    <a:lumMod val="75000"/>
                    <a:lumOff val="25000"/>
                  </a:schemeClr>
                </a:solidFill>
                <a:latin typeface="Arial Black "/>
                <a:ea typeface="Verdana" panose="020B0604030504040204" pitchFamily="34" charset="0"/>
                <a:cs typeface="Arial" panose="020B0604020202020204" pitchFamily="34" charset="0"/>
              </a:defRPr>
            </a:lvl1pPr>
          </a:lstStyle>
          <a:p>
            <a:pPr lvl="0"/>
            <a:r>
              <a:rPr lang="en-US" dirty="0">
                <a:effectLst/>
              </a:rPr>
              <a:t>SAMPLE HEADER</a:t>
            </a:r>
            <a:endParaRPr lang="ru-RU" dirty="0"/>
          </a:p>
        </p:txBody>
      </p:sp>
      <p:sp>
        <p:nvSpPr>
          <p:cNvPr id="13" name="Текст 3">
            <a:extLst>
              <a:ext uri="{FF2B5EF4-FFF2-40B4-BE49-F238E27FC236}">
                <a16:creationId xmlns:a16="http://schemas.microsoft.com/office/drawing/2014/main" id="{AE69F7CE-4416-495A-80C3-26E27FD8E7DC}"/>
              </a:ext>
            </a:extLst>
          </p:cNvPr>
          <p:cNvSpPr>
            <a:spLocks noGrp="1"/>
          </p:cNvSpPr>
          <p:nvPr>
            <p:ph type="body" sz="quarter" idx="33" hasCustomPrompt="1"/>
          </p:nvPr>
        </p:nvSpPr>
        <p:spPr>
          <a:xfrm>
            <a:off x="3829278" y="3636184"/>
            <a:ext cx="4533444" cy="1927218"/>
          </a:xfrm>
        </p:spPr>
        <p:txBody>
          <a:bodyPr>
            <a:noAutofit/>
          </a:bodyPr>
          <a:lstStyle>
            <a:lvl1pPr marL="0" indent="0" algn="ctr">
              <a:lnSpc>
                <a:spcPct val="150000"/>
              </a:lnSpc>
              <a:buNone/>
              <a:defRPr sz="1600" b="0">
                <a:solidFill>
                  <a:schemeClr val="tx1">
                    <a:lumMod val="75000"/>
                    <a:lumOff val="25000"/>
                  </a:schemeClr>
                </a:solidFill>
                <a:latin typeface="Arial" panose="020B0604020202020204" pitchFamily="34" charset="0"/>
                <a:ea typeface="Verdana" panose="020B0604030504040204" pitchFamily="34" charset="0"/>
                <a:cs typeface="Arial" panose="020B0604020202020204" pitchFamily="34" charset="0"/>
              </a:defRPr>
            </a:lvl1pPr>
          </a:lstStyle>
          <a:p>
            <a:pPr lvl="0"/>
            <a:r>
              <a:rPr lang="en-US" dirty="0">
                <a:effectLst/>
              </a:rPr>
              <a:t>You can edit this text placeholder. Edit text here. This is a text placeholder.</a:t>
            </a:r>
            <a:endParaRPr lang="ru-RU" dirty="0"/>
          </a:p>
        </p:txBody>
      </p:sp>
    </p:spTree>
    <p:extLst>
      <p:ext uri="{BB962C8B-B14F-4D97-AF65-F5344CB8AC3E}">
        <p14:creationId xmlns:p14="http://schemas.microsoft.com/office/powerpoint/2010/main" val="4906896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6E69268-9C8B-4EBF-A9EE-DC5DC2D48DC3}" type="slidenum">
              <a:rPr lang="en-US" smtClean="0"/>
              <a:pPr/>
              <a:t>‹#›</a:t>
            </a:fld>
            <a:endParaRPr lang="en-US"/>
          </a:p>
        </p:txBody>
      </p:sp>
    </p:spTree>
    <p:extLst>
      <p:ext uri="{BB962C8B-B14F-4D97-AF65-F5344CB8AC3E}">
        <p14:creationId xmlns:p14="http://schemas.microsoft.com/office/powerpoint/2010/main" val="118075362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cSld name="عنوان ومحتوى">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عنوان الشكل الرئيسي</a:t>
            </a:r>
            <a:endParaRPr lang="en-US" dirty="0"/>
          </a:p>
        </p:txBody>
      </p:sp>
      <p:sp>
        <p:nvSpPr>
          <p:cNvPr id="3" name="Content Placeholder 2"/>
          <p:cNvSpPr>
            <a:spLocks noGrp="1"/>
          </p:cNvSpPr>
          <p:nvPr>
            <p:ph idx="1"/>
          </p:nvPr>
        </p:nvSpPr>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p:txBody>
          <a:bodyPr/>
          <a:lstStyle/>
          <a:p>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4E27F6F4-BA7D-4D27-A9AA-90D403084B1F}" type="slidenum">
              <a:rPr lang="ar-SA" smtClean="0"/>
              <a:t>‹#›</a:t>
            </a:fld>
            <a:endParaRPr lang="ar-SA"/>
          </a:p>
        </p:txBody>
      </p:sp>
    </p:spTree>
    <p:extLst>
      <p:ext uri="{BB962C8B-B14F-4D97-AF65-F5344CB8AC3E}">
        <p14:creationId xmlns:p14="http://schemas.microsoft.com/office/powerpoint/2010/main" val="4707969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Welcome">
    <p:bg>
      <p:bgPr>
        <a:gradFill>
          <a:gsLst>
            <a:gs pos="0">
              <a:schemeClr val="tx1"/>
            </a:gs>
            <a:gs pos="100000">
              <a:schemeClr val="accent4">
                <a:lumMod val="100000"/>
              </a:schemeClr>
            </a:gs>
          </a:gsLst>
          <a:lin ang="16200000" scaled="0"/>
        </a:gradFill>
        <a:effectLst/>
      </p:bgPr>
    </p:bg>
    <p:spTree>
      <p:nvGrpSpPr>
        <p:cNvPr id="1" name=""/>
        <p:cNvGrpSpPr/>
        <p:nvPr/>
      </p:nvGrpSpPr>
      <p:grpSpPr>
        <a:xfrm>
          <a:off x="0" y="0"/>
          <a:ext cx="0" cy="0"/>
          <a:chOff x="0" y="0"/>
          <a:chExt cx="0" cy="0"/>
        </a:xfrm>
      </p:grpSpPr>
      <p:sp>
        <p:nvSpPr>
          <p:cNvPr id="16" name="Текст 3">
            <a:extLst>
              <a:ext uri="{FF2B5EF4-FFF2-40B4-BE49-F238E27FC236}">
                <a16:creationId xmlns:a16="http://schemas.microsoft.com/office/drawing/2014/main" id="{B99408D2-F423-4EDF-A697-5976A8EB0A33}"/>
              </a:ext>
            </a:extLst>
          </p:cNvPr>
          <p:cNvSpPr>
            <a:spLocks noGrp="1"/>
          </p:cNvSpPr>
          <p:nvPr>
            <p:ph type="body" sz="quarter" idx="30" hasCustomPrompt="1"/>
          </p:nvPr>
        </p:nvSpPr>
        <p:spPr>
          <a:xfrm>
            <a:off x="2597645" y="527902"/>
            <a:ext cx="6996710" cy="886330"/>
          </a:xfrm>
        </p:spPr>
        <p:txBody>
          <a:bodyPr>
            <a:noAutofit/>
          </a:bodyPr>
          <a:lstStyle>
            <a:lvl1pPr marL="0" indent="0" algn="ctr">
              <a:buNone/>
              <a:defRPr sz="5400" b="1" spc="-150">
                <a:solidFill>
                  <a:schemeClr val="bg1"/>
                </a:solidFill>
                <a:latin typeface="Arial Black" panose="020B0A04020102020204" pitchFamily="34" charset="0"/>
                <a:ea typeface="Verdana" panose="020B0604030504040204" pitchFamily="34" charset="0"/>
                <a:cs typeface="Arial" panose="020B0604020202020204" pitchFamily="34" charset="0"/>
              </a:defRPr>
            </a:lvl1pPr>
          </a:lstStyle>
          <a:p>
            <a:pPr lvl="0"/>
            <a:r>
              <a:rPr lang="en-US" dirty="0">
                <a:effectLst/>
              </a:rPr>
              <a:t>COMPANY NAME</a:t>
            </a:r>
            <a:endParaRPr lang="ru-RU" dirty="0"/>
          </a:p>
        </p:txBody>
      </p:sp>
      <p:sp>
        <p:nvSpPr>
          <p:cNvPr id="7" name="Текст 3">
            <a:extLst>
              <a:ext uri="{FF2B5EF4-FFF2-40B4-BE49-F238E27FC236}">
                <a16:creationId xmlns:a16="http://schemas.microsoft.com/office/drawing/2014/main" id="{1FEC956E-754B-4C50-AE45-BA4F9FDDA5DD}"/>
              </a:ext>
            </a:extLst>
          </p:cNvPr>
          <p:cNvSpPr>
            <a:spLocks noGrp="1"/>
          </p:cNvSpPr>
          <p:nvPr>
            <p:ph type="body" sz="quarter" idx="32" hasCustomPrompt="1"/>
          </p:nvPr>
        </p:nvSpPr>
        <p:spPr>
          <a:xfrm>
            <a:off x="2529526" y="1329688"/>
            <a:ext cx="7132948" cy="707808"/>
          </a:xfrm>
        </p:spPr>
        <p:txBody>
          <a:bodyPr>
            <a:noAutofit/>
          </a:bodyPr>
          <a:lstStyle>
            <a:lvl1pPr marL="0" indent="0" algn="ctr">
              <a:lnSpc>
                <a:spcPct val="150000"/>
              </a:lnSpc>
              <a:buNone/>
              <a:defRPr sz="1600" b="0">
                <a:solidFill>
                  <a:schemeClr val="bg1">
                    <a:lumMod val="95000"/>
                  </a:schemeClr>
                </a:solidFill>
                <a:latin typeface="Segoe UI" panose="020B0502040204020203" pitchFamily="34" charset="0"/>
                <a:ea typeface="Verdana" panose="020B0604030504040204" pitchFamily="34" charset="0"/>
                <a:cs typeface="Segoe UI" panose="020B0502040204020203" pitchFamily="34" charset="0"/>
              </a:defRPr>
            </a:lvl1pPr>
          </a:lstStyle>
          <a:p>
            <a:pPr lvl="0"/>
            <a:r>
              <a:rPr lang="en-US" dirty="0">
                <a:effectLst/>
              </a:rPr>
              <a:t>You can edit this text placeholder. Edit text here. This is a text placeholder.</a:t>
            </a:r>
            <a:endParaRPr lang="ru-RU" dirty="0"/>
          </a:p>
        </p:txBody>
      </p:sp>
    </p:spTree>
    <p:extLst>
      <p:ext uri="{BB962C8B-B14F-4D97-AF65-F5344CB8AC3E}">
        <p14:creationId xmlns:p14="http://schemas.microsoft.com/office/powerpoint/2010/main" val="304632011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E3E6CEBD-F336-4B18-94D8-E47CEC58AC69}" type="slidenum">
              <a:rPr lang="en-IN" smtClean="0"/>
              <a:t>‹#›</a:t>
            </a:fld>
            <a:endParaRPr lang="en-IN"/>
          </a:p>
        </p:txBody>
      </p:sp>
      <p:sp>
        <p:nvSpPr>
          <p:cNvPr id="7" name="Picture Placeholder 6"/>
          <p:cNvSpPr>
            <a:spLocks noGrp="1"/>
          </p:cNvSpPr>
          <p:nvPr>
            <p:ph type="pic" sz="quarter" idx="13"/>
          </p:nvPr>
        </p:nvSpPr>
        <p:spPr>
          <a:xfrm>
            <a:off x="6981826" y="0"/>
            <a:ext cx="5210175" cy="6858000"/>
          </a:xfrm>
        </p:spPr>
        <p:txBody>
          <a:bodyPr/>
          <a:lstStyle>
            <a:lvl1pPr marL="0" indent="0">
              <a:buNone/>
              <a:defRPr/>
            </a:lvl1pPr>
          </a:lstStyle>
          <a:p>
            <a:endParaRPr lang="en-IN"/>
          </a:p>
        </p:txBody>
      </p:sp>
    </p:spTree>
    <p:extLst>
      <p:ext uri="{BB962C8B-B14F-4D97-AF65-F5344CB8AC3E}">
        <p14:creationId xmlns:p14="http://schemas.microsoft.com/office/powerpoint/2010/main" val="136593674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Timeline">
    <p:spTree>
      <p:nvGrpSpPr>
        <p:cNvPr id="1" name=""/>
        <p:cNvGrpSpPr/>
        <p:nvPr/>
      </p:nvGrpSpPr>
      <p:grpSpPr>
        <a:xfrm>
          <a:off x="0" y="0"/>
          <a:ext cx="0" cy="0"/>
          <a:chOff x="0" y="0"/>
          <a:chExt cx="0" cy="0"/>
        </a:xfrm>
      </p:grpSpPr>
      <p:sp>
        <p:nvSpPr>
          <p:cNvPr id="20" name="Picture Placeholder 19">
            <a:extLst>
              <a:ext uri="{FF2B5EF4-FFF2-40B4-BE49-F238E27FC236}">
                <a16:creationId xmlns:a16="http://schemas.microsoft.com/office/drawing/2014/main" id="{DAE2FB39-989B-4230-9574-581A3A2844EC}"/>
              </a:ext>
            </a:extLst>
          </p:cNvPr>
          <p:cNvSpPr>
            <a:spLocks noGrp="1"/>
          </p:cNvSpPr>
          <p:nvPr>
            <p:ph type="pic" sz="quarter" idx="10"/>
          </p:nvPr>
        </p:nvSpPr>
        <p:spPr>
          <a:xfrm>
            <a:off x="6888293" y="-1"/>
            <a:ext cx="5303705" cy="5693474"/>
          </a:xfrm>
          <a:custGeom>
            <a:avLst/>
            <a:gdLst>
              <a:gd name="connsiteX0" fmla="*/ 146360 w 5302324"/>
              <a:gd name="connsiteY0" fmla="*/ 0 h 5693474"/>
              <a:gd name="connsiteX1" fmla="*/ 5302324 w 5302324"/>
              <a:gd name="connsiteY1" fmla="*/ 0 h 5693474"/>
              <a:gd name="connsiteX2" fmla="*/ 5302324 w 5302324"/>
              <a:gd name="connsiteY2" fmla="*/ 4725214 h 5693474"/>
              <a:gd name="connsiteX3" fmla="*/ 5170709 w 5302324"/>
              <a:gd name="connsiteY3" fmla="*/ 4801111 h 5693474"/>
              <a:gd name="connsiteX4" fmla="*/ 3782538 w 5302324"/>
              <a:gd name="connsiteY4" fmla="*/ 5601631 h 5693474"/>
              <a:gd name="connsiteX5" fmla="*/ 2986214 w 5302324"/>
              <a:gd name="connsiteY5" fmla="*/ 5601631 h 5693474"/>
              <a:gd name="connsiteX6" fmla="*/ 398163 w 5302324"/>
              <a:gd name="connsiteY6" fmla="*/ 4109174 h 5693474"/>
              <a:gd name="connsiteX7" fmla="*/ 0 w 5302324"/>
              <a:gd name="connsiteY7" fmla="*/ 3420349 h 5693474"/>
              <a:gd name="connsiteX8" fmla="*/ 0 w 5302324"/>
              <a:gd name="connsiteY8" fmla="*/ 435435 h 5693474"/>
              <a:gd name="connsiteX9" fmla="*/ 118683 w 5302324"/>
              <a:gd name="connsiteY9" fmla="*/ 42230 h 5693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02324" h="5693474">
                <a:moveTo>
                  <a:pt x="146360" y="0"/>
                </a:moveTo>
                <a:lnTo>
                  <a:pt x="5302324" y="0"/>
                </a:lnTo>
                <a:lnTo>
                  <a:pt x="5302324" y="4725214"/>
                </a:lnTo>
                <a:lnTo>
                  <a:pt x="5170709" y="4801111"/>
                </a:lnTo>
                <a:cubicBezTo>
                  <a:pt x="3782538" y="5601631"/>
                  <a:pt x="3782538" y="5601631"/>
                  <a:pt x="3782538" y="5601631"/>
                </a:cubicBezTo>
                <a:cubicBezTo>
                  <a:pt x="3560487" y="5724089"/>
                  <a:pt x="3208267" y="5724089"/>
                  <a:pt x="2986214" y="5601631"/>
                </a:cubicBezTo>
                <a:cubicBezTo>
                  <a:pt x="398163" y="4109174"/>
                  <a:pt x="398163" y="4109174"/>
                  <a:pt x="398163" y="4109174"/>
                </a:cubicBezTo>
                <a:cubicBezTo>
                  <a:pt x="183767" y="3979063"/>
                  <a:pt x="0" y="3672918"/>
                  <a:pt x="0" y="3420349"/>
                </a:cubicBezTo>
                <a:lnTo>
                  <a:pt x="0" y="435435"/>
                </a:lnTo>
                <a:cubicBezTo>
                  <a:pt x="0" y="309151"/>
                  <a:pt x="45942" y="167558"/>
                  <a:pt x="118683" y="42230"/>
                </a:cubicBezTo>
                <a:close/>
              </a:path>
            </a:pathLst>
          </a:custGeom>
          <a:solidFill>
            <a:schemeClr val="accent1"/>
          </a:solidFill>
          <a:effectLst>
            <a:outerShdw blurRad="622300" dist="444500" dir="8100000" algn="tr" rotWithShape="0">
              <a:prstClr val="black">
                <a:alpha val="20000"/>
              </a:prstClr>
            </a:outerShdw>
          </a:effectLst>
        </p:spPr>
        <p:txBody>
          <a:bodyPr wrap="square" anchor="ctr">
            <a:noAutofit/>
          </a:bodyPr>
          <a:lstStyle>
            <a:lvl1pPr marL="0" indent="0" algn="ctr">
              <a:buFontTx/>
              <a:buNone/>
              <a:defRPr/>
            </a:lvl1pPr>
          </a:lstStyle>
          <a:p>
            <a:endParaRPr lang="en-IN"/>
          </a:p>
        </p:txBody>
      </p:sp>
    </p:spTree>
    <p:extLst>
      <p:ext uri="{BB962C8B-B14F-4D97-AF65-F5344CB8AC3E}">
        <p14:creationId xmlns:p14="http://schemas.microsoft.com/office/powerpoint/2010/main" val="243695255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cSld name="Title Only">
    <p:spTree>
      <p:nvGrpSpPr>
        <p:cNvPr id="1" name=""/>
        <p:cNvGrpSpPr/>
        <p:nvPr/>
      </p:nvGrpSpPr>
      <p:grpSpPr>
        <a:xfrm>
          <a:off x="0" y="0"/>
          <a:ext cx="0" cy="0"/>
          <a:chOff x="0" y="0"/>
          <a:chExt cx="0" cy="0"/>
        </a:xfrm>
      </p:grpSpPr>
      <p:sp>
        <p:nvSpPr>
          <p:cNvPr id="2" name="Holder 2"/>
          <p:cNvSpPr>
            <a:spLocks noGrp="1"/>
          </p:cNvSpPr>
          <p:nvPr>
            <p:ph type="title"/>
          </p:nvPr>
        </p:nvSpPr>
        <p:spPr>
          <a:xfrm>
            <a:off x="7426371" y="1208146"/>
            <a:ext cx="2868311" cy="752353"/>
          </a:xfrm>
        </p:spPr>
        <p:txBody>
          <a:bodyPr lIns="0" tIns="0" rIns="0" bIns="0"/>
          <a:lstStyle>
            <a:lvl1pPr>
              <a:defRPr sz="4888" b="0" i="0">
                <a:solidFill>
                  <a:schemeClr val="bg1"/>
                </a:solidFill>
                <a:latin typeface="Calibri"/>
                <a:cs typeface="Calibri"/>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8/18/2025</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41005203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meeting schedule">
    <p:bg>
      <p:bgPr>
        <a:gradFill>
          <a:gsLst>
            <a:gs pos="0">
              <a:schemeClr val="tx1"/>
            </a:gs>
            <a:gs pos="100000">
              <a:schemeClr val="accent4">
                <a:lumMod val="100000"/>
              </a:schemeClr>
            </a:gs>
          </a:gsLst>
          <a:lin ang="16200000" scaled="0"/>
        </a:gradFill>
        <a:effectLst/>
      </p:bgPr>
    </p:bg>
    <p:spTree>
      <p:nvGrpSpPr>
        <p:cNvPr id="1" name=""/>
        <p:cNvGrpSpPr/>
        <p:nvPr/>
      </p:nvGrpSpPr>
      <p:grpSpPr>
        <a:xfrm>
          <a:off x="0" y="0"/>
          <a:ext cx="0" cy="0"/>
          <a:chOff x="0" y="0"/>
          <a:chExt cx="0" cy="0"/>
        </a:xfrm>
      </p:grpSpPr>
      <p:pic>
        <p:nvPicPr>
          <p:cNvPr id="5" name="Рисунок 4">
            <a:extLst>
              <a:ext uri="{FF2B5EF4-FFF2-40B4-BE49-F238E27FC236}">
                <a16:creationId xmlns:a16="http://schemas.microsoft.com/office/drawing/2014/main" id="{B78A7C21-AEC1-4519-9F26-91691AADD568}"/>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0" y="-26760"/>
            <a:ext cx="12230582" cy="6884760"/>
          </a:xfrm>
          <a:prstGeom prst="rect">
            <a:avLst/>
          </a:prstGeom>
        </p:spPr>
      </p:pic>
      <p:sp>
        <p:nvSpPr>
          <p:cNvPr id="16" name="Текст 3">
            <a:extLst>
              <a:ext uri="{FF2B5EF4-FFF2-40B4-BE49-F238E27FC236}">
                <a16:creationId xmlns:a16="http://schemas.microsoft.com/office/drawing/2014/main" id="{B99408D2-F423-4EDF-A697-5976A8EB0A33}"/>
              </a:ext>
            </a:extLst>
          </p:cNvPr>
          <p:cNvSpPr>
            <a:spLocks noGrp="1"/>
          </p:cNvSpPr>
          <p:nvPr>
            <p:ph type="body" sz="quarter" idx="30" hasCustomPrompt="1"/>
          </p:nvPr>
        </p:nvSpPr>
        <p:spPr>
          <a:xfrm>
            <a:off x="2597645" y="270596"/>
            <a:ext cx="6996710" cy="886330"/>
          </a:xfrm>
        </p:spPr>
        <p:txBody>
          <a:bodyPr>
            <a:noAutofit/>
          </a:bodyPr>
          <a:lstStyle>
            <a:lvl1pPr marL="0" indent="0" algn="ctr">
              <a:buNone/>
              <a:defRPr sz="4000" b="1" spc="-150">
                <a:solidFill>
                  <a:schemeClr val="bg1"/>
                </a:solidFill>
                <a:latin typeface="Arial Black" panose="020B0A04020102020204" pitchFamily="34" charset="0"/>
                <a:ea typeface="Verdana" panose="020B0604030504040204" pitchFamily="34" charset="0"/>
                <a:cs typeface="Arial" panose="020B0604020202020204" pitchFamily="34" charset="0"/>
              </a:defRPr>
            </a:lvl1pPr>
          </a:lstStyle>
          <a:p>
            <a:pPr lvl="0"/>
            <a:r>
              <a:rPr lang="en-US" dirty="0">
                <a:effectLst/>
              </a:rPr>
              <a:t>SAMPLE HEADER</a:t>
            </a:r>
            <a:endParaRPr lang="ru-RU" dirty="0"/>
          </a:p>
        </p:txBody>
      </p:sp>
      <p:sp>
        <p:nvSpPr>
          <p:cNvPr id="8" name="Текст 3">
            <a:extLst>
              <a:ext uri="{FF2B5EF4-FFF2-40B4-BE49-F238E27FC236}">
                <a16:creationId xmlns:a16="http://schemas.microsoft.com/office/drawing/2014/main" id="{46C98561-E097-4D92-8A50-9B47FD4BF557}"/>
              </a:ext>
            </a:extLst>
          </p:cNvPr>
          <p:cNvSpPr>
            <a:spLocks noGrp="1"/>
          </p:cNvSpPr>
          <p:nvPr>
            <p:ph type="body" sz="quarter" idx="31" hasCustomPrompt="1"/>
          </p:nvPr>
        </p:nvSpPr>
        <p:spPr>
          <a:xfrm>
            <a:off x="3869531" y="2088284"/>
            <a:ext cx="2188369" cy="583479"/>
          </a:xfrm>
        </p:spPr>
        <p:txBody>
          <a:bodyPr>
            <a:noAutofit/>
          </a:bodyPr>
          <a:lstStyle>
            <a:lvl1pPr marL="0" indent="0" algn="ctr">
              <a:buNone/>
              <a:defRPr sz="4000" b="1" spc="-150">
                <a:solidFill>
                  <a:schemeClr val="bg1"/>
                </a:solidFill>
                <a:latin typeface="Arial Black" panose="020B0A04020102020204" pitchFamily="34" charset="0"/>
                <a:ea typeface="Verdana" panose="020B0604030504040204" pitchFamily="34" charset="0"/>
                <a:cs typeface="Arial" panose="020B0604020202020204" pitchFamily="34" charset="0"/>
              </a:defRPr>
            </a:lvl1pPr>
          </a:lstStyle>
          <a:p>
            <a:pPr lvl="0"/>
            <a:r>
              <a:rPr lang="en-US" dirty="0">
                <a:effectLst/>
              </a:rPr>
              <a:t>10</a:t>
            </a:r>
            <a:r>
              <a:rPr lang="ru-RU" dirty="0">
                <a:effectLst/>
              </a:rPr>
              <a:t>:30</a:t>
            </a:r>
            <a:endParaRPr lang="ru-RU" dirty="0"/>
          </a:p>
        </p:txBody>
      </p:sp>
      <p:sp>
        <p:nvSpPr>
          <p:cNvPr id="9" name="Текст 3">
            <a:extLst>
              <a:ext uri="{FF2B5EF4-FFF2-40B4-BE49-F238E27FC236}">
                <a16:creationId xmlns:a16="http://schemas.microsoft.com/office/drawing/2014/main" id="{06CFB09E-FB46-4BC7-B9B7-44C2ED086E82}"/>
              </a:ext>
            </a:extLst>
          </p:cNvPr>
          <p:cNvSpPr>
            <a:spLocks noGrp="1"/>
          </p:cNvSpPr>
          <p:nvPr>
            <p:ph type="body" sz="quarter" idx="32" hasCustomPrompt="1"/>
          </p:nvPr>
        </p:nvSpPr>
        <p:spPr>
          <a:xfrm>
            <a:off x="3869530" y="2895313"/>
            <a:ext cx="2188370" cy="707808"/>
          </a:xfrm>
        </p:spPr>
        <p:txBody>
          <a:bodyPr>
            <a:noAutofit/>
          </a:bodyPr>
          <a:lstStyle>
            <a:lvl1pPr marL="0" indent="0" algn="ctr">
              <a:lnSpc>
                <a:spcPct val="100000"/>
              </a:lnSpc>
              <a:buNone/>
              <a:defRPr sz="1400" b="0">
                <a:solidFill>
                  <a:schemeClr val="bg1">
                    <a:lumMod val="95000"/>
                  </a:schemeClr>
                </a:solidFill>
                <a:latin typeface="Segoe UI" panose="020B0502040204020203" pitchFamily="34" charset="0"/>
                <a:ea typeface="Verdana" panose="020B0604030504040204" pitchFamily="34" charset="0"/>
                <a:cs typeface="Segoe UI" panose="020B0502040204020203" pitchFamily="34" charset="0"/>
              </a:defRPr>
            </a:lvl1pPr>
          </a:lstStyle>
          <a:p>
            <a:pPr lvl="0"/>
            <a:r>
              <a:rPr lang="en-US" dirty="0">
                <a:effectLst/>
              </a:rPr>
              <a:t>You can edit this text placeholder. Edit text here. </a:t>
            </a:r>
            <a:endParaRPr lang="ru-RU" dirty="0"/>
          </a:p>
        </p:txBody>
      </p:sp>
      <p:sp>
        <p:nvSpPr>
          <p:cNvPr id="10" name="Текст 3">
            <a:extLst>
              <a:ext uri="{FF2B5EF4-FFF2-40B4-BE49-F238E27FC236}">
                <a16:creationId xmlns:a16="http://schemas.microsoft.com/office/drawing/2014/main" id="{A15F701D-AAA0-4BE1-B6B2-94B288B0624F}"/>
              </a:ext>
            </a:extLst>
          </p:cNvPr>
          <p:cNvSpPr>
            <a:spLocks noGrp="1"/>
          </p:cNvSpPr>
          <p:nvPr>
            <p:ph type="body" sz="quarter" idx="33" hasCustomPrompt="1"/>
          </p:nvPr>
        </p:nvSpPr>
        <p:spPr>
          <a:xfrm>
            <a:off x="1503460" y="2088284"/>
            <a:ext cx="2188369" cy="583479"/>
          </a:xfrm>
        </p:spPr>
        <p:txBody>
          <a:bodyPr>
            <a:noAutofit/>
          </a:bodyPr>
          <a:lstStyle>
            <a:lvl1pPr marL="0" indent="0" algn="ctr">
              <a:buNone/>
              <a:defRPr sz="4000" b="1" spc="-150">
                <a:solidFill>
                  <a:schemeClr val="bg1"/>
                </a:solidFill>
                <a:latin typeface="Arial Black" panose="020B0A04020102020204" pitchFamily="34" charset="0"/>
                <a:ea typeface="Verdana" panose="020B0604030504040204" pitchFamily="34" charset="0"/>
                <a:cs typeface="Arial" panose="020B0604020202020204" pitchFamily="34" charset="0"/>
              </a:defRPr>
            </a:lvl1pPr>
          </a:lstStyle>
          <a:p>
            <a:pPr lvl="0"/>
            <a:r>
              <a:rPr lang="en-US" dirty="0">
                <a:effectLst/>
              </a:rPr>
              <a:t>10</a:t>
            </a:r>
            <a:r>
              <a:rPr lang="ru-RU" dirty="0">
                <a:effectLst/>
              </a:rPr>
              <a:t>:30</a:t>
            </a:r>
            <a:endParaRPr lang="ru-RU" dirty="0"/>
          </a:p>
        </p:txBody>
      </p:sp>
      <p:sp>
        <p:nvSpPr>
          <p:cNvPr id="11" name="Текст 3">
            <a:extLst>
              <a:ext uri="{FF2B5EF4-FFF2-40B4-BE49-F238E27FC236}">
                <a16:creationId xmlns:a16="http://schemas.microsoft.com/office/drawing/2014/main" id="{B6D017E2-F488-43E2-92FA-1CF7F0C91326}"/>
              </a:ext>
            </a:extLst>
          </p:cNvPr>
          <p:cNvSpPr>
            <a:spLocks noGrp="1"/>
          </p:cNvSpPr>
          <p:nvPr>
            <p:ph type="body" sz="quarter" idx="34" hasCustomPrompt="1"/>
          </p:nvPr>
        </p:nvSpPr>
        <p:spPr>
          <a:xfrm>
            <a:off x="1503459" y="2895313"/>
            <a:ext cx="2188370" cy="707808"/>
          </a:xfrm>
        </p:spPr>
        <p:txBody>
          <a:bodyPr>
            <a:noAutofit/>
          </a:bodyPr>
          <a:lstStyle>
            <a:lvl1pPr marL="0" indent="0" algn="ctr">
              <a:lnSpc>
                <a:spcPct val="100000"/>
              </a:lnSpc>
              <a:buNone/>
              <a:defRPr sz="1400" b="0">
                <a:solidFill>
                  <a:schemeClr val="bg1">
                    <a:lumMod val="95000"/>
                  </a:schemeClr>
                </a:solidFill>
                <a:latin typeface="Segoe UI" panose="020B0502040204020203" pitchFamily="34" charset="0"/>
                <a:ea typeface="Verdana" panose="020B0604030504040204" pitchFamily="34" charset="0"/>
                <a:cs typeface="Segoe UI" panose="020B0502040204020203" pitchFamily="34" charset="0"/>
              </a:defRPr>
            </a:lvl1pPr>
          </a:lstStyle>
          <a:p>
            <a:pPr lvl="0"/>
            <a:r>
              <a:rPr lang="en-US" dirty="0">
                <a:effectLst/>
              </a:rPr>
              <a:t>You can edit this text placeholder. Edit text here. </a:t>
            </a:r>
            <a:endParaRPr lang="ru-RU" dirty="0"/>
          </a:p>
        </p:txBody>
      </p:sp>
      <p:sp>
        <p:nvSpPr>
          <p:cNvPr id="12" name="Текст 3">
            <a:extLst>
              <a:ext uri="{FF2B5EF4-FFF2-40B4-BE49-F238E27FC236}">
                <a16:creationId xmlns:a16="http://schemas.microsoft.com/office/drawing/2014/main" id="{A9C4DAA4-70B2-4493-870F-A8FA1CD894E6}"/>
              </a:ext>
            </a:extLst>
          </p:cNvPr>
          <p:cNvSpPr>
            <a:spLocks noGrp="1"/>
          </p:cNvSpPr>
          <p:nvPr>
            <p:ph type="body" sz="quarter" idx="35" hasCustomPrompt="1"/>
          </p:nvPr>
        </p:nvSpPr>
        <p:spPr>
          <a:xfrm>
            <a:off x="6235601" y="2088284"/>
            <a:ext cx="2188369" cy="583479"/>
          </a:xfrm>
        </p:spPr>
        <p:txBody>
          <a:bodyPr>
            <a:noAutofit/>
          </a:bodyPr>
          <a:lstStyle>
            <a:lvl1pPr marL="0" indent="0" algn="ctr">
              <a:buNone/>
              <a:defRPr sz="4000" b="1" spc="-150">
                <a:solidFill>
                  <a:schemeClr val="bg1"/>
                </a:solidFill>
                <a:latin typeface="Arial Black" panose="020B0A04020102020204" pitchFamily="34" charset="0"/>
                <a:ea typeface="Verdana" panose="020B0604030504040204" pitchFamily="34" charset="0"/>
                <a:cs typeface="Arial" panose="020B0604020202020204" pitchFamily="34" charset="0"/>
              </a:defRPr>
            </a:lvl1pPr>
          </a:lstStyle>
          <a:p>
            <a:pPr lvl="0"/>
            <a:r>
              <a:rPr lang="en-US" dirty="0">
                <a:effectLst/>
              </a:rPr>
              <a:t>10</a:t>
            </a:r>
            <a:r>
              <a:rPr lang="ru-RU" dirty="0">
                <a:effectLst/>
              </a:rPr>
              <a:t>:30</a:t>
            </a:r>
            <a:endParaRPr lang="ru-RU" dirty="0"/>
          </a:p>
        </p:txBody>
      </p:sp>
      <p:sp>
        <p:nvSpPr>
          <p:cNvPr id="13" name="Текст 3">
            <a:extLst>
              <a:ext uri="{FF2B5EF4-FFF2-40B4-BE49-F238E27FC236}">
                <a16:creationId xmlns:a16="http://schemas.microsoft.com/office/drawing/2014/main" id="{DE75D99D-A3CF-41FE-83B5-5A0CC75117C8}"/>
              </a:ext>
            </a:extLst>
          </p:cNvPr>
          <p:cNvSpPr>
            <a:spLocks noGrp="1"/>
          </p:cNvSpPr>
          <p:nvPr>
            <p:ph type="body" sz="quarter" idx="36" hasCustomPrompt="1"/>
          </p:nvPr>
        </p:nvSpPr>
        <p:spPr>
          <a:xfrm>
            <a:off x="6235600" y="2895313"/>
            <a:ext cx="2188370" cy="707808"/>
          </a:xfrm>
        </p:spPr>
        <p:txBody>
          <a:bodyPr>
            <a:noAutofit/>
          </a:bodyPr>
          <a:lstStyle>
            <a:lvl1pPr marL="0" indent="0" algn="ctr">
              <a:lnSpc>
                <a:spcPct val="100000"/>
              </a:lnSpc>
              <a:buNone/>
              <a:defRPr sz="1400" b="0">
                <a:solidFill>
                  <a:schemeClr val="bg1">
                    <a:lumMod val="95000"/>
                  </a:schemeClr>
                </a:solidFill>
                <a:latin typeface="Segoe UI" panose="020B0502040204020203" pitchFamily="34" charset="0"/>
                <a:ea typeface="Verdana" panose="020B0604030504040204" pitchFamily="34" charset="0"/>
                <a:cs typeface="Segoe UI" panose="020B0502040204020203" pitchFamily="34" charset="0"/>
              </a:defRPr>
            </a:lvl1pPr>
          </a:lstStyle>
          <a:p>
            <a:pPr lvl="0"/>
            <a:r>
              <a:rPr lang="en-US" dirty="0">
                <a:effectLst/>
              </a:rPr>
              <a:t>You can edit this text placeholder. Edit text here. </a:t>
            </a:r>
            <a:endParaRPr lang="ru-RU" dirty="0"/>
          </a:p>
        </p:txBody>
      </p:sp>
      <p:sp>
        <p:nvSpPr>
          <p:cNvPr id="14" name="Текст 3">
            <a:extLst>
              <a:ext uri="{FF2B5EF4-FFF2-40B4-BE49-F238E27FC236}">
                <a16:creationId xmlns:a16="http://schemas.microsoft.com/office/drawing/2014/main" id="{60C468F0-A099-4085-B65F-157266228376}"/>
              </a:ext>
            </a:extLst>
          </p:cNvPr>
          <p:cNvSpPr>
            <a:spLocks noGrp="1"/>
          </p:cNvSpPr>
          <p:nvPr>
            <p:ph type="body" sz="quarter" idx="37" hasCustomPrompt="1"/>
          </p:nvPr>
        </p:nvSpPr>
        <p:spPr>
          <a:xfrm>
            <a:off x="8601671" y="2088284"/>
            <a:ext cx="2188369" cy="583479"/>
          </a:xfrm>
        </p:spPr>
        <p:txBody>
          <a:bodyPr>
            <a:noAutofit/>
          </a:bodyPr>
          <a:lstStyle>
            <a:lvl1pPr marL="0" indent="0" algn="ctr">
              <a:buNone/>
              <a:defRPr sz="4000" b="1" spc="-150">
                <a:solidFill>
                  <a:schemeClr val="bg1"/>
                </a:solidFill>
                <a:latin typeface="Arial Black" panose="020B0A04020102020204" pitchFamily="34" charset="0"/>
                <a:ea typeface="Verdana" panose="020B0604030504040204" pitchFamily="34" charset="0"/>
                <a:cs typeface="Arial" panose="020B0604020202020204" pitchFamily="34" charset="0"/>
              </a:defRPr>
            </a:lvl1pPr>
          </a:lstStyle>
          <a:p>
            <a:pPr lvl="0"/>
            <a:r>
              <a:rPr lang="en-US" dirty="0">
                <a:effectLst/>
              </a:rPr>
              <a:t>10</a:t>
            </a:r>
            <a:r>
              <a:rPr lang="ru-RU" dirty="0">
                <a:effectLst/>
              </a:rPr>
              <a:t>:30</a:t>
            </a:r>
            <a:endParaRPr lang="ru-RU" dirty="0"/>
          </a:p>
        </p:txBody>
      </p:sp>
      <p:sp>
        <p:nvSpPr>
          <p:cNvPr id="15" name="Текст 3">
            <a:extLst>
              <a:ext uri="{FF2B5EF4-FFF2-40B4-BE49-F238E27FC236}">
                <a16:creationId xmlns:a16="http://schemas.microsoft.com/office/drawing/2014/main" id="{58D97B32-FBA0-4F59-AAE4-24D4227EC8DF}"/>
              </a:ext>
            </a:extLst>
          </p:cNvPr>
          <p:cNvSpPr>
            <a:spLocks noGrp="1"/>
          </p:cNvSpPr>
          <p:nvPr>
            <p:ph type="body" sz="quarter" idx="38" hasCustomPrompt="1"/>
          </p:nvPr>
        </p:nvSpPr>
        <p:spPr>
          <a:xfrm>
            <a:off x="8601670" y="2895313"/>
            <a:ext cx="2188370" cy="707808"/>
          </a:xfrm>
        </p:spPr>
        <p:txBody>
          <a:bodyPr>
            <a:noAutofit/>
          </a:bodyPr>
          <a:lstStyle>
            <a:lvl1pPr marL="0" indent="0" algn="ctr">
              <a:lnSpc>
                <a:spcPct val="100000"/>
              </a:lnSpc>
              <a:buNone/>
              <a:defRPr sz="1400" b="0" i="0">
                <a:solidFill>
                  <a:schemeClr val="bg1">
                    <a:lumMod val="95000"/>
                  </a:schemeClr>
                </a:solidFill>
                <a:latin typeface="Segoe UI" panose="020B0502040204020203" pitchFamily="34" charset="0"/>
                <a:ea typeface="Verdana" panose="020B0604030504040204" pitchFamily="34" charset="0"/>
                <a:cs typeface="Segoe UI" panose="020B0502040204020203" pitchFamily="34" charset="0"/>
              </a:defRPr>
            </a:lvl1pPr>
          </a:lstStyle>
          <a:p>
            <a:pPr lvl="0"/>
            <a:r>
              <a:rPr lang="en-US" dirty="0">
                <a:effectLst/>
              </a:rPr>
              <a:t>You can edit this text placeholder. Edit text here. </a:t>
            </a:r>
            <a:endParaRPr lang="ru-RU" dirty="0"/>
          </a:p>
        </p:txBody>
      </p:sp>
      <p:sp>
        <p:nvSpPr>
          <p:cNvPr id="20" name="Текст 3">
            <a:extLst>
              <a:ext uri="{FF2B5EF4-FFF2-40B4-BE49-F238E27FC236}">
                <a16:creationId xmlns:a16="http://schemas.microsoft.com/office/drawing/2014/main" id="{03B2B083-5DAE-486A-A4FD-E8E12776BEB1}"/>
              </a:ext>
            </a:extLst>
          </p:cNvPr>
          <p:cNvSpPr>
            <a:spLocks noGrp="1"/>
          </p:cNvSpPr>
          <p:nvPr>
            <p:ph type="body" sz="quarter" idx="39" hasCustomPrompt="1"/>
          </p:nvPr>
        </p:nvSpPr>
        <p:spPr>
          <a:xfrm>
            <a:off x="131976" y="5359694"/>
            <a:ext cx="2837468" cy="428364"/>
          </a:xfrm>
        </p:spPr>
        <p:txBody>
          <a:bodyPr>
            <a:noAutofit/>
          </a:bodyPr>
          <a:lstStyle>
            <a:lvl1pPr marL="0" indent="0" algn="ctr">
              <a:buNone/>
              <a:defRPr sz="2400" b="1" spc="-150">
                <a:solidFill>
                  <a:schemeClr val="bg1"/>
                </a:solidFill>
                <a:latin typeface="Arial Black" panose="020B0A04020102020204" pitchFamily="34" charset="0"/>
                <a:ea typeface="Verdana" panose="020B0604030504040204" pitchFamily="34" charset="0"/>
                <a:cs typeface="Arial" panose="020B0604020202020204" pitchFamily="34" charset="0"/>
              </a:defRPr>
            </a:lvl1pPr>
          </a:lstStyle>
          <a:p>
            <a:pPr lvl="0"/>
            <a:r>
              <a:rPr lang="en-US" dirty="0">
                <a:effectLst/>
              </a:rPr>
              <a:t>EDIT TEXT HERE</a:t>
            </a:r>
            <a:endParaRPr lang="ru-RU" dirty="0"/>
          </a:p>
        </p:txBody>
      </p:sp>
      <p:sp>
        <p:nvSpPr>
          <p:cNvPr id="21" name="Текст 3">
            <a:extLst>
              <a:ext uri="{FF2B5EF4-FFF2-40B4-BE49-F238E27FC236}">
                <a16:creationId xmlns:a16="http://schemas.microsoft.com/office/drawing/2014/main" id="{84A14150-E88A-4257-9687-51808C94C8B7}"/>
              </a:ext>
            </a:extLst>
          </p:cNvPr>
          <p:cNvSpPr>
            <a:spLocks noGrp="1"/>
          </p:cNvSpPr>
          <p:nvPr>
            <p:ph type="body" sz="quarter" idx="40" hasCustomPrompt="1"/>
          </p:nvPr>
        </p:nvSpPr>
        <p:spPr>
          <a:xfrm>
            <a:off x="3190857" y="4600514"/>
            <a:ext cx="8686916" cy="1239855"/>
          </a:xfrm>
        </p:spPr>
        <p:txBody>
          <a:bodyPr>
            <a:noAutofit/>
          </a:bodyPr>
          <a:lstStyle>
            <a:lvl1pPr marL="0" indent="0" algn="l">
              <a:lnSpc>
                <a:spcPct val="150000"/>
              </a:lnSpc>
              <a:buNone/>
              <a:defRPr sz="1600" b="0">
                <a:solidFill>
                  <a:schemeClr val="bg1">
                    <a:lumMod val="95000"/>
                  </a:schemeClr>
                </a:solidFill>
                <a:latin typeface="Segoe UI" panose="020B0502040204020203" pitchFamily="34" charset="0"/>
                <a:ea typeface="Verdana" panose="020B0604030504040204" pitchFamily="34" charset="0"/>
                <a:cs typeface="Segoe UI" panose="020B0502040204020203" pitchFamily="34" charset="0"/>
              </a:defRPr>
            </a:lvl1pPr>
          </a:lstStyle>
          <a:p>
            <a:pPr lvl="0"/>
            <a:r>
              <a:rPr lang="en-US" dirty="0">
                <a:effectLst/>
              </a:rPr>
              <a:t>You can edit this text placeholder. Edit text here. You can edit this text placeholder. Edit text </a:t>
            </a:r>
            <a:r>
              <a:rPr lang="en-US" dirty="0" err="1">
                <a:effectLst/>
              </a:rPr>
              <a:t>here.You</a:t>
            </a:r>
            <a:r>
              <a:rPr lang="en-US" dirty="0">
                <a:effectLst/>
              </a:rPr>
              <a:t> can edit this text placeholder. Edit text </a:t>
            </a:r>
            <a:r>
              <a:rPr lang="en-US" dirty="0" err="1">
                <a:effectLst/>
              </a:rPr>
              <a:t>here.You</a:t>
            </a:r>
            <a:r>
              <a:rPr lang="en-US" dirty="0">
                <a:effectLst/>
              </a:rPr>
              <a:t> can edit this text placeholder. Edit text </a:t>
            </a:r>
            <a:r>
              <a:rPr lang="en-US" dirty="0" err="1">
                <a:effectLst/>
              </a:rPr>
              <a:t>here.You</a:t>
            </a:r>
            <a:r>
              <a:rPr lang="en-US" dirty="0">
                <a:effectLst/>
              </a:rPr>
              <a:t> can edit this text </a:t>
            </a:r>
            <a:r>
              <a:rPr lang="en-US" dirty="0" err="1">
                <a:effectLst/>
              </a:rPr>
              <a:t>placeholder.You</a:t>
            </a:r>
            <a:r>
              <a:rPr lang="en-US" dirty="0">
                <a:effectLst/>
              </a:rPr>
              <a:t> can edit this text placeholder.</a:t>
            </a:r>
            <a:endParaRPr lang="ru-RU" dirty="0"/>
          </a:p>
        </p:txBody>
      </p:sp>
      <p:grpSp>
        <p:nvGrpSpPr>
          <p:cNvPr id="26" name="Группа 25">
            <a:extLst>
              <a:ext uri="{FF2B5EF4-FFF2-40B4-BE49-F238E27FC236}">
                <a16:creationId xmlns:a16="http://schemas.microsoft.com/office/drawing/2014/main" id="{58AE5470-1CCB-4827-88B7-7EC9E4106F35}"/>
              </a:ext>
            </a:extLst>
          </p:cNvPr>
          <p:cNvGrpSpPr/>
          <p:nvPr userDrawn="1"/>
        </p:nvGrpSpPr>
        <p:grpSpPr>
          <a:xfrm>
            <a:off x="938077" y="4263234"/>
            <a:ext cx="984500" cy="984498"/>
            <a:chOff x="1242217" y="2690310"/>
            <a:chExt cx="1191071" cy="1191070"/>
          </a:xfrm>
        </p:grpSpPr>
        <p:sp>
          <p:nvSpPr>
            <p:cNvPr id="27" name="Овал 26">
              <a:extLst>
                <a:ext uri="{FF2B5EF4-FFF2-40B4-BE49-F238E27FC236}">
                  <a16:creationId xmlns:a16="http://schemas.microsoft.com/office/drawing/2014/main" id="{6B605A6D-D6A7-4CE2-A386-EC8D61CE69F1}"/>
                </a:ext>
              </a:extLst>
            </p:cNvPr>
            <p:cNvSpPr/>
            <p:nvPr userDrawn="1"/>
          </p:nvSpPr>
          <p:spPr>
            <a:xfrm>
              <a:off x="1242217" y="2690310"/>
              <a:ext cx="1191071" cy="1191070"/>
            </a:xfrm>
            <a:prstGeom prst="ellipse">
              <a:avLst/>
            </a:prstGeom>
            <a:solidFill>
              <a:schemeClr val="accent4">
                <a:lumMod val="60000"/>
                <a:lumOff val="4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Овал 27">
              <a:extLst>
                <a:ext uri="{FF2B5EF4-FFF2-40B4-BE49-F238E27FC236}">
                  <a16:creationId xmlns:a16="http://schemas.microsoft.com/office/drawing/2014/main" id="{1AB10118-E5C7-499B-93DF-609C56C087BB}"/>
                </a:ext>
              </a:extLst>
            </p:cNvPr>
            <p:cNvSpPr/>
            <p:nvPr userDrawn="1"/>
          </p:nvSpPr>
          <p:spPr>
            <a:xfrm>
              <a:off x="1345502" y="2793596"/>
              <a:ext cx="984500" cy="984499"/>
            </a:xfrm>
            <a:prstGeom prst="ellipse">
              <a:avLst/>
            </a:prstGeom>
            <a:solidFill>
              <a:schemeClr val="accent4">
                <a:lumMod val="60000"/>
                <a:lumOff val="4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Овал 28">
              <a:extLst>
                <a:ext uri="{FF2B5EF4-FFF2-40B4-BE49-F238E27FC236}">
                  <a16:creationId xmlns:a16="http://schemas.microsoft.com/office/drawing/2014/main" id="{77853B6E-01F4-4941-9253-EAEC386D0028}"/>
                </a:ext>
              </a:extLst>
            </p:cNvPr>
            <p:cNvSpPr/>
            <p:nvPr userDrawn="1"/>
          </p:nvSpPr>
          <p:spPr>
            <a:xfrm>
              <a:off x="1441961" y="2890055"/>
              <a:ext cx="791582" cy="791581"/>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Рисунок 21">
            <a:extLst>
              <a:ext uri="{FF2B5EF4-FFF2-40B4-BE49-F238E27FC236}">
                <a16:creationId xmlns:a16="http://schemas.microsoft.com/office/drawing/2014/main" id="{0FF1181C-4389-4CB8-9ED2-0636C932AA3F}"/>
              </a:ext>
            </a:extLst>
          </p:cNvPr>
          <p:cNvSpPr>
            <a:spLocks noGrp="1"/>
          </p:cNvSpPr>
          <p:nvPr>
            <p:ph type="pic" sz="quarter" idx="16" hasCustomPrompt="1"/>
          </p:nvPr>
        </p:nvSpPr>
        <p:spPr>
          <a:xfrm>
            <a:off x="1103179" y="4428336"/>
            <a:ext cx="654294" cy="654294"/>
          </a:xfrm>
          <a:prstGeom prst="ellipse">
            <a:avLst/>
          </a:prstGeom>
          <a:ln w="73025" cap="flat" cmpd="sng">
            <a:noFill/>
            <a:round/>
          </a:ln>
        </p:spPr>
        <p:txBody>
          <a:bodyPr/>
          <a:lstStyle>
            <a:lvl1pPr marL="0" indent="0">
              <a:buNone/>
              <a:defRPr sz="1050"/>
            </a:lvl1pPr>
          </a:lstStyle>
          <a:p>
            <a:r>
              <a:rPr lang="en-US" dirty="0"/>
              <a:t>Image</a:t>
            </a:r>
          </a:p>
          <a:p>
            <a:endParaRPr lang="en-US" dirty="0"/>
          </a:p>
        </p:txBody>
      </p:sp>
    </p:spTree>
    <p:extLst>
      <p:ext uri="{BB962C8B-B14F-4D97-AF65-F5344CB8AC3E}">
        <p14:creationId xmlns:p14="http://schemas.microsoft.com/office/powerpoint/2010/main" val="32313217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pecial Topic">
    <p:bg>
      <p:bgPr>
        <a:gradFill>
          <a:gsLst>
            <a:gs pos="0">
              <a:schemeClr val="tx1"/>
            </a:gs>
            <a:gs pos="100000">
              <a:schemeClr val="accent4">
                <a:lumMod val="100000"/>
              </a:schemeClr>
            </a:gs>
          </a:gsLst>
          <a:lin ang="16200000" scaled="0"/>
        </a:gradFill>
        <a:effectLst/>
      </p:bgPr>
    </p:bg>
    <p:spTree>
      <p:nvGrpSpPr>
        <p:cNvPr id="1" name=""/>
        <p:cNvGrpSpPr/>
        <p:nvPr/>
      </p:nvGrpSpPr>
      <p:grpSpPr>
        <a:xfrm>
          <a:off x="0" y="0"/>
          <a:ext cx="0" cy="0"/>
          <a:chOff x="0" y="0"/>
          <a:chExt cx="0" cy="0"/>
        </a:xfrm>
      </p:grpSpPr>
      <p:pic>
        <p:nvPicPr>
          <p:cNvPr id="10" name="Рисунок 9">
            <a:extLst>
              <a:ext uri="{FF2B5EF4-FFF2-40B4-BE49-F238E27FC236}">
                <a16:creationId xmlns:a16="http://schemas.microsoft.com/office/drawing/2014/main" id="{A60BA74C-95A8-40A1-B182-6DCE12CF446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0" y="-26760"/>
            <a:ext cx="12230582" cy="6884760"/>
          </a:xfrm>
          <a:prstGeom prst="rect">
            <a:avLst/>
          </a:prstGeom>
        </p:spPr>
      </p:pic>
      <p:sp>
        <p:nvSpPr>
          <p:cNvPr id="16" name="Текст 3">
            <a:extLst>
              <a:ext uri="{FF2B5EF4-FFF2-40B4-BE49-F238E27FC236}">
                <a16:creationId xmlns:a16="http://schemas.microsoft.com/office/drawing/2014/main" id="{B99408D2-F423-4EDF-A697-5976A8EB0A33}"/>
              </a:ext>
            </a:extLst>
          </p:cNvPr>
          <p:cNvSpPr>
            <a:spLocks noGrp="1"/>
          </p:cNvSpPr>
          <p:nvPr>
            <p:ph type="body" sz="quarter" idx="30" hasCustomPrompt="1"/>
          </p:nvPr>
        </p:nvSpPr>
        <p:spPr>
          <a:xfrm>
            <a:off x="254525" y="527902"/>
            <a:ext cx="3469060" cy="886330"/>
          </a:xfrm>
        </p:spPr>
        <p:txBody>
          <a:bodyPr>
            <a:noAutofit/>
          </a:bodyPr>
          <a:lstStyle>
            <a:lvl1pPr marL="0" indent="0" algn="ctr">
              <a:buNone/>
              <a:defRPr sz="4000" b="1" spc="-150">
                <a:solidFill>
                  <a:schemeClr val="bg1"/>
                </a:solidFill>
                <a:latin typeface="Arial Black" panose="020B0A04020102020204" pitchFamily="34" charset="0"/>
                <a:ea typeface="Verdana" panose="020B0604030504040204" pitchFamily="34" charset="0"/>
                <a:cs typeface="Arial" panose="020B0604020202020204" pitchFamily="34" charset="0"/>
              </a:defRPr>
            </a:lvl1pPr>
          </a:lstStyle>
          <a:p>
            <a:pPr lvl="0"/>
            <a:r>
              <a:rPr lang="en-US" dirty="0">
                <a:effectLst/>
              </a:rPr>
              <a:t>SAMPLE HEADER</a:t>
            </a:r>
            <a:endParaRPr lang="ru-RU" dirty="0"/>
          </a:p>
        </p:txBody>
      </p:sp>
      <p:sp>
        <p:nvSpPr>
          <p:cNvPr id="7" name="Текст 3">
            <a:extLst>
              <a:ext uri="{FF2B5EF4-FFF2-40B4-BE49-F238E27FC236}">
                <a16:creationId xmlns:a16="http://schemas.microsoft.com/office/drawing/2014/main" id="{1FEC956E-754B-4C50-AE45-BA4F9FDDA5DD}"/>
              </a:ext>
            </a:extLst>
          </p:cNvPr>
          <p:cNvSpPr>
            <a:spLocks noGrp="1"/>
          </p:cNvSpPr>
          <p:nvPr>
            <p:ph type="body" sz="quarter" idx="32" hasCustomPrompt="1"/>
          </p:nvPr>
        </p:nvSpPr>
        <p:spPr>
          <a:xfrm>
            <a:off x="254525" y="4893020"/>
            <a:ext cx="3469060" cy="1437078"/>
          </a:xfrm>
        </p:spPr>
        <p:txBody>
          <a:bodyPr>
            <a:noAutofit/>
          </a:bodyPr>
          <a:lstStyle>
            <a:lvl1pPr marL="0" indent="0" algn="ctr">
              <a:lnSpc>
                <a:spcPct val="150000"/>
              </a:lnSpc>
              <a:buNone/>
              <a:defRPr sz="1600" b="0">
                <a:solidFill>
                  <a:schemeClr val="bg1">
                    <a:lumMod val="95000"/>
                  </a:schemeClr>
                </a:solidFill>
                <a:latin typeface="Segoe UI" panose="020B0502040204020203" pitchFamily="34" charset="0"/>
                <a:ea typeface="Verdana" panose="020B0604030504040204" pitchFamily="34" charset="0"/>
                <a:cs typeface="Segoe UI" panose="020B0502040204020203" pitchFamily="34" charset="0"/>
              </a:defRPr>
            </a:lvl1pPr>
          </a:lstStyle>
          <a:p>
            <a:pPr lvl="0"/>
            <a:r>
              <a:rPr lang="en-US" dirty="0">
                <a:effectLst/>
              </a:rPr>
              <a:t>You can edit this text placeholder. Edit text here. This is a text placeholder.</a:t>
            </a:r>
            <a:endParaRPr lang="ru-RU" dirty="0"/>
          </a:p>
        </p:txBody>
      </p:sp>
      <p:sp>
        <p:nvSpPr>
          <p:cNvPr id="2" name="Прямоугольник 1">
            <a:extLst>
              <a:ext uri="{FF2B5EF4-FFF2-40B4-BE49-F238E27FC236}">
                <a16:creationId xmlns:a16="http://schemas.microsoft.com/office/drawing/2014/main" id="{BEAE170F-89EE-4E56-93B4-CBA88AA21301}"/>
              </a:ext>
            </a:extLst>
          </p:cNvPr>
          <p:cNvSpPr/>
          <p:nvPr userDrawn="1"/>
        </p:nvSpPr>
        <p:spPr>
          <a:xfrm>
            <a:off x="3978111" y="0"/>
            <a:ext cx="8477839" cy="68847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Текст 3">
            <a:extLst>
              <a:ext uri="{FF2B5EF4-FFF2-40B4-BE49-F238E27FC236}">
                <a16:creationId xmlns:a16="http://schemas.microsoft.com/office/drawing/2014/main" id="{14C9490D-4121-473D-A0A5-1659451B586B}"/>
              </a:ext>
            </a:extLst>
          </p:cNvPr>
          <p:cNvSpPr>
            <a:spLocks noGrp="1"/>
          </p:cNvSpPr>
          <p:nvPr>
            <p:ph type="body" sz="quarter" idx="33" hasCustomPrompt="1"/>
          </p:nvPr>
        </p:nvSpPr>
        <p:spPr>
          <a:xfrm>
            <a:off x="5167565" y="2451314"/>
            <a:ext cx="6098929" cy="2441706"/>
          </a:xfrm>
        </p:spPr>
        <p:txBody>
          <a:bodyPr>
            <a:noAutofit/>
          </a:bodyPr>
          <a:lstStyle>
            <a:lvl1pPr marL="0" indent="0" algn="l">
              <a:lnSpc>
                <a:spcPct val="150000"/>
              </a:lnSpc>
              <a:buNone/>
              <a:defRPr sz="1600" b="0">
                <a:solidFill>
                  <a:schemeClr val="tx1">
                    <a:lumMod val="50000"/>
                    <a:lumOff val="50000"/>
                  </a:schemeClr>
                </a:solidFill>
                <a:latin typeface="Segoe UI" panose="020B0502040204020203" pitchFamily="34" charset="0"/>
                <a:ea typeface="Verdana" panose="020B0604030504040204" pitchFamily="34" charset="0"/>
                <a:cs typeface="Segoe UI" panose="020B0502040204020203" pitchFamily="34" charset="0"/>
              </a:defRPr>
            </a:lvl1pPr>
          </a:lstStyle>
          <a:p>
            <a:pPr marL="0" marR="0" lvl="0" indent="0" algn="l" defTabSz="914400" rtl="0" eaLnBrk="1" fontAlgn="auto" latinLnBrk="0" hangingPunct="1">
              <a:lnSpc>
                <a:spcPct val="150000"/>
              </a:lnSpc>
              <a:spcBef>
                <a:spcPts val="1000"/>
              </a:spcBef>
              <a:spcAft>
                <a:spcPts val="0"/>
              </a:spcAft>
              <a:buClrTx/>
              <a:buSzTx/>
              <a:buFont typeface="Arial" panose="020B0604020202020204" pitchFamily="34" charset="0"/>
              <a:buNone/>
              <a:tabLst/>
              <a:defRPr/>
            </a:pPr>
            <a:r>
              <a:rPr lang="en-US" dirty="0">
                <a:effectLst/>
              </a:rPr>
              <a:t>You can edit this text placeholder. Edit text here. This is a text placeholder. You can edit this text placeholder. Edit text here. This is a text placeholder. You can edit this text placeholder. Edit text here. This is a text placeholder. You can edit this text placeholder. Edit text here.</a:t>
            </a:r>
            <a:endParaRPr lang="ru-RU" dirty="0"/>
          </a:p>
        </p:txBody>
      </p:sp>
      <p:sp>
        <p:nvSpPr>
          <p:cNvPr id="14" name="Текст 3">
            <a:extLst>
              <a:ext uri="{FF2B5EF4-FFF2-40B4-BE49-F238E27FC236}">
                <a16:creationId xmlns:a16="http://schemas.microsoft.com/office/drawing/2014/main" id="{1DDF064D-2F52-4C78-A2D2-E5E633646593}"/>
              </a:ext>
            </a:extLst>
          </p:cNvPr>
          <p:cNvSpPr>
            <a:spLocks noGrp="1"/>
          </p:cNvSpPr>
          <p:nvPr>
            <p:ph type="body" sz="quarter" idx="34" hasCustomPrompt="1"/>
          </p:nvPr>
        </p:nvSpPr>
        <p:spPr>
          <a:xfrm>
            <a:off x="6054123" y="1558775"/>
            <a:ext cx="5325077" cy="589698"/>
          </a:xfrm>
        </p:spPr>
        <p:txBody>
          <a:bodyPr>
            <a:noAutofit/>
          </a:bodyPr>
          <a:lstStyle>
            <a:lvl1pPr marL="0" marR="0" indent="0" algn="l" defTabSz="914400" rtl="0" eaLnBrk="1" fontAlgn="auto" latinLnBrk="0" hangingPunct="1">
              <a:lnSpc>
                <a:spcPct val="150000"/>
              </a:lnSpc>
              <a:spcBef>
                <a:spcPts val="1000"/>
              </a:spcBef>
              <a:spcAft>
                <a:spcPts val="0"/>
              </a:spcAft>
              <a:buClrTx/>
              <a:buSzTx/>
              <a:buFont typeface="Arial" panose="020B0604020202020204" pitchFamily="34" charset="0"/>
              <a:buNone/>
              <a:tabLst/>
              <a:defRPr sz="2000" b="1">
                <a:solidFill>
                  <a:schemeClr val="tx1">
                    <a:lumMod val="50000"/>
                    <a:lumOff val="50000"/>
                  </a:schemeClr>
                </a:solidFill>
                <a:latin typeface="Segoe UI" panose="020B0502040204020203" pitchFamily="34" charset="0"/>
                <a:ea typeface="Verdana" panose="020B0604030504040204" pitchFamily="34" charset="0"/>
                <a:cs typeface="Segoe UI" panose="020B0502040204020203" pitchFamily="34" charset="0"/>
              </a:defRPr>
            </a:lvl1pPr>
          </a:lstStyle>
          <a:p>
            <a:pPr marL="0" marR="0" lvl="0" indent="0" algn="l" defTabSz="914400" rtl="0" eaLnBrk="1" fontAlgn="auto" latinLnBrk="0" hangingPunct="1">
              <a:lnSpc>
                <a:spcPct val="150000"/>
              </a:lnSpc>
              <a:spcBef>
                <a:spcPts val="1000"/>
              </a:spcBef>
              <a:spcAft>
                <a:spcPts val="0"/>
              </a:spcAft>
              <a:buClrTx/>
              <a:buSzTx/>
              <a:buFont typeface="Arial" panose="020B0604020202020204" pitchFamily="34" charset="0"/>
              <a:buNone/>
              <a:tabLst/>
              <a:defRPr/>
            </a:pPr>
            <a:r>
              <a:rPr lang="en-US" dirty="0">
                <a:effectLst/>
              </a:rPr>
              <a:t>You can edit this text placeholder.</a:t>
            </a:r>
            <a:endParaRPr lang="ru-RU" dirty="0"/>
          </a:p>
        </p:txBody>
      </p:sp>
      <p:sp>
        <p:nvSpPr>
          <p:cNvPr id="15" name="Текст 3">
            <a:extLst>
              <a:ext uri="{FF2B5EF4-FFF2-40B4-BE49-F238E27FC236}">
                <a16:creationId xmlns:a16="http://schemas.microsoft.com/office/drawing/2014/main" id="{07D9BBF2-FD3F-4B06-BBDC-D179626C7616}"/>
              </a:ext>
            </a:extLst>
          </p:cNvPr>
          <p:cNvSpPr>
            <a:spLocks noGrp="1"/>
          </p:cNvSpPr>
          <p:nvPr>
            <p:ph type="body" sz="quarter" idx="35" hasCustomPrompt="1"/>
          </p:nvPr>
        </p:nvSpPr>
        <p:spPr>
          <a:xfrm>
            <a:off x="5054138" y="1558775"/>
            <a:ext cx="999985" cy="886330"/>
          </a:xfrm>
        </p:spPr>
        <p:txBody>
          <a:bodyPr>
            <a:noAutofit/>
          </a:bodyPr>
          <a:lstStyle>
            <a:lvl1pPr marL="0" indent="0" algn="l">
              <a:buNone/>
              <a:defRPr sz="4000" b="1" spc="-150">
                <a:solidFill>
                  <a:schemeClr val="tx1">
                    <a:lumMod val="50000"/>
                    <a:lumOff val="50000"/>
                  </a:schemeClr>
                </a:solidFill>
                <a:latin typeface="Arial Black" panose="020B0A04020102020204" pitchFamily="34" charset="0"/>
                <a:ea typeface="Verdana" panose="020B0604030504040204" pitchFamily="34" charset="0"/>
                <a:cs typeface="Arial" panose="020B0604020202020204" pitchFamily="34" charset="0"/>
              </a:defRPr>
            </a:lvl1pPr>
          </a:lstStyle>
          <a:p>
            <a:pPr lvl="0"/>
            <a:r>
              <a:rPr lang="en-US" dirty="0">
                <a:effectLst/>
              </a:rPr>
              <a:t>01</a:t>
            </a:r>
            <a:endParaRPr lang="ru-RU" dirty="0"/>
          </a:p>
        </p:txBody>
      </p:sp>
    </p:spTree>
    <p:extLst>
      <p:ext uri="{BB962C8B-B14F-4D97-AF65-F5344CB8AC3E}">
        <p14:creationId xmlns:p14="http://schemas.microsoft.com/office/powerpoint/2010/main" val="11367817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Weekly standup">
    <p:bg>
      <p:bgPr>
        <a:gradFill>
          <a:gsLst>
            <a:gs pos="0">
              <a:schemeClr val="tx1"/>
            </a:gs>
            <a:gs pos="100000">
              <a:schemeClr val="accent4">
                <a:lumMod val="100000"/>
              </a:schemeClr>
            </a:gs>
          </a:gsLst>
          <a:lin ang="16200000" scaled="0"/>
        </a:gradFill>
        <a:effectLst/>
      </p:bgPr>
    </p:bg>
    <p:spTree>
      <p:nvGrpSpPr>
        <p:cNvPr id="1" name=""/>
        <p:cNvGrpSpPr/>
        <p:nvPr/>
      </p:nvGrpSpPr>
      <p:grpSpPr>
        <a:xfrm>
          <a:off x="0" y="0"/>
          <a:ext cx="0" cy="0"/>
          <a:chOff x="0" y="0"/>
          <a:chExt cx="0" cy="0"/>
        </a:xfrm>
      </p:grpSpPr>
      <p:sp>
        <p:nvSpPr>
          <p:cNvPr id="16" name="Текст 3">
            <a:extLst>
              <a:ext uri="{FF2B5EF4-FFF2-40B4-BE49-F238E27FC236}">
                <a16:creationId xmlns:a16="http://schemas.microsoft.com/office/drawing/2014/main" id="{B99408D2-F423-4EDF-A697-5976A8EB0A33}"/>
              </a:ext>
            </a:extLst>
          </p:cNvPr>
          <p:cNvSpPr>
            <a:spLocks noGrp="1"/>
          </p:cNvSpPr>
          <p:nvPr>
            <p:ph type="body" sz="quarter" idx="30" hasCustomPrompt="1"/>
          </p:nvPr>
        </p:nvSpPr>
        <p:spPr>
          <a:xfrm>
            <a:off x="2597645" y="527902"/>
            <a:ext cx="6996710" cy="886330"/>
          </a:xfrm>
        </p:spPr>
        <p:txBody>
          <a:bodyPr>
            <a:noAutofit/>
          </a:bodyPr>
          <a:lstStyle>
            <a:lvl1pPr marL="0" indent="0" algn="ctr">
              <a:buNone/>
              <a:defRPr sz="5400" b="1" spc="-150">
                <a:solidFill>
                  <a:schemeClr val="bg1"/>
                </a:solidFill>
                <a:latin typeface="Arial Black" panose="020B0A04020102020204" pitchFamily="34" charset="0"/>
                <a:ea typeface="Verdana" panose="020B0604030504040204" pitchFamily="34" charset="0"/>
                <a:cs typeface="Arial" panose="020B0604020202020204" pitchFamily="34" charset="0"/>
              </a:defRPr>
            </a:lvl1pPr>
          </a:lstStyle>
          <a:p>
            <a:pPr lvl="0"/>
            <a:r>
              <a:rPr lang="en-US" dirty="0">
                <a:effectLst/>
              </a:rPr>
              <a:t>COMPANY NAME</a:t>
            </a:r>
            <a:endParaRPr lang="ru-RU" dirty="0"/>
          </a:p>
        </p:txBody>
      </p:sp>
      <p:grpSp>
        <p:nvGrpSpPr>
          <p:cNvPr id="2" name="Группа 1">
            <a:extLst>
              <a:ext uri="{FF2B5EF4-FFF2-40B4-BE49-F238E27FC236}">
                <a16:creationId xmlns:a16="http://schemas.microsoft.com/office/drawing/2014/main" id="{419D88F3-2EB7-4865-A2E1-5F91D5218899}"/>
              </a:ext>
            </a:extLst>
          </p:cNvPr>
          <p:cNvGrpSpPr/>
          <p:nvPr userDrawn="1"/>
        </p:nvGrpSpPr>
        <p:grpSpPr>
          <a:xfrm>
            <a:off x="252264" y="1616344"/>
            <a:ext cx="984500" cy="984498"/>
            <a:chOff x="1242217" y="2690310"/>
            <a:chExt cx="1191071" cy="1191070"/>
          </a:xfrm>
        </p:grpSpPr>
        <p:sp>
          <p:nvSpPr>
            <p:cNvPr id="4" name="Овал 3">
              <a:extLst>
                <a:ext uri="{FF2B5EF4-FFF2-40B4-BE49-F238E27FC236}">
                  <a16:creationId xmlns:a16="http://schemas.microsoft.com/office/drawing/2014/main" id="{00A72D35-CF1B-40BE-A057-352691DF0DC9}"/>
                </a:ext>
              </a:extLst>
            </p:cNvPr>
            <p:cNvSpPr/>
            <p:nvPr userDrawn="1"/>
          </p:nvSpPr>
          <p:spPr>
            <a:xfrm>
              <a:off x="1242217" y="2690310"/>
              <a:ext cx="1191071" cy="1191070"/>
            </a:xfrm>
            <a:prstGeom prst="ellipse">
              <a:avLst/>
            </a:prstGeom>
            <a:solidFill>
              <a:schemeClr val="accent4">
                <a:lumMod val="60000"/>
                <a:lumOff val="4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Овал 4">
              <a:extLst>
                <a:ext uri="{FF2B5EF4-FFF2-40B4-BE49-F238E27FC236}">
                  <a16:creationId xmlns:a16="http://schemas.microsoft.com/office/drawing/2014/main" id="{C41ACC46-C4B8-4658-8DB5-F4D7B043BD06}"/>
                </a:ext>
              </a:extLst>
            </p:cNvPr>
            <p:cNvSpPr/>
            <p:nvPr userDrawn="1"/>
          </p:nvSpPr>
          <p:spPr>
            <a:xfrm>
              <a:off x="1345502" y="2793596"/>
              <a:ext cx="984500" cy="984499"/>
            </a:xfrm>
            <a:prstGeom prst="ellipse">
              <a:avLst/>
            </a:prstGeom>
            <a:solidFill>
              <a:schemeClr val="accent4">
                <a:lumMod val="60000"/>
                <a:lumOff val="4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Овал 5">
              <a:extLst>
                <a:ext uri="{FF2B5EF4-FFF2-40B4-BE49-F238E27FC236}">
                  <a16:creationId xmlns:a16="http://schemas.microsoft.com/office/drawing/2014/main" id="{1119E211-DB22-45C6-AD96-02F0437D870B}"/>
                </a:ext>
              </a:extLst>
            </p:cNvPr>
            <p:cNvSpPr/>
            <p:nvPr userDrawn="1"/>
          </p:nvSpPr>
          <p:spPr>
            <a:xfrm>
              <a:off x="1441961" y="2890055"/>
              <a:ext cx="791582" cy="791581"/>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 name="Рисунок 21">
            <a:extLst>
              <a:ext uri="{FF2B5EF4-FFF2-40B4-BE49-F238E27FC236}">
                <a16:creationId xmlns:a16="http://schemas.microsoft.com/office/drawing/2014/main" id="{17AE1D70-BE4A-4647-8477-53F0713B2167}"/>
              </a:ext>
            </a:extLst>
          </p:cNvPr>
          <p:cNvSpPr>
            <a:spLocks noGrp="1"/>
          </p:cNvSpPr>
          <p:nvPr>
            <p:ph type="pic" sz="quarter" idx="16" hasCustomPrompt="1"/>
          </p:nvPr>
        </p:nvSpPr>
        <p:spPr>
          <a:xfrm>
            <a:off x="417366" y="1781446"/>
            <a:ext cx="654294" cy="654294"/>
          </a:xfrm>
          <a:prstGeom prst="ellipse">
            <a:avLst/>
          </a:prstGeom>
          <a:ln w="73025" cap="flat" cmpd="sng">
            <a:noFill/>
            <a:round/>
          </a:ln>
        </p:spPr>
        <p:txBody>
          <a:bodyPr/>
          <a:lstStyle>
            <a:lvl1pPr marL="0" indent="0">
              <a:buNone/>
              <a:defRPr sz="1050"/>
            </a:lvl1pPr>
          </a:lstStyle>
          <a:p>
            <a:r>
              <a:rPr lang="en-US" dirty="0"/>
              <a:t>Image</a:t>
            </a:r>
          </a:p>
          <a:p>
            <a:endParaRPr lang="en-US" dirty="0"/>
          </a:p>
        </p:txBody>
      </p:sp>
      <p:sp>
        <p:nvSpPr>
          <p:cNvPr id="33" name="Текст 3">
            <a:extLst>
              <a:ext uri="{FF2B5EF4-FFF2-40B4-BE49-F238E27FC236}">
                <a16:creationId xmlns:a16="http://schemas.microsoft.com/office/drawing/2014/main" id="{E004AEFA-CA32-41BA-A029-336099433F65}"/>
              </a:ext>
            </a:extLst>
          </p:cNvPr>
          <p:cNvSpPr>
            <a:spLocks noGrp="1"/>
          </p:cNvSpPr>
          <p:nvPr>
            <p:ph type="body" sz="quarter" idx="38" hasCustomPrompt="1"/>
          </p:nvPr>
        </p:nvSpPr>
        <p:spPr>
          <a:xfrm>
            <a:off x="1340049" y="1910874"/>
            <a:ext cx="1635379" cy="400924"/>
          </a:xfrm>
        </p:spPr>
        <p:txBody>
          <a:bodyPr>
            <a:noAutofit/>
          </a:bodyPr>
          <a:lstStyle>
            <a:lvl1pPr marL="0" indent="0" algn="l">
              <a:lnSpc>
                <a:spcPct val="100000"/>
              </a:lnSpc>
              <a:buNone/>
              <a:defRPr sz="1400" b="1">
                <a:solidFill>
                  <a:schemeClr val="bg1">
                    <a:lumMod val="95000"/>
                  </a:schemeClr>
                </a:solidFill>
                <a:latin typeface="Segoe UI" panose="020B0502040204020203" pitchFamily="34" charset="0"/>
                <a:ea typeface="Verdana" panose="020B0604030504040204" pitchFamily="34" charset="0"/>
                <a:cs typeface="Segoe UI" panose="020B0502040204020203" pitchFamily="34" charset="0"/>
              </a:defRPr>
            </a:lvl1pPr>
          </a:lstStyle>
          <a:p>
            <a:pPr lvl="0"/>
            <a:r>
              <a:rPr lang="en-US" dirty="0">
                <a:effectLst/>
              </a:rPr>
              <a:t>Edit text here </a:t>
            </a:r>
            <a:endParaRPr lang="ru-RU" dirty="0"/>
          </a:p>
        </p:txBody>
      </p:sp>
      <p:sp>
        <p:nvSpPr>
          <p:cNvPr id="34" name="Текст 3">
            <a:extLst>
              <a:ext uri="{FF2B5EF4-FFF2-40B4-BE49-F238E27FC236}">
                <a16:creationId xmlns:a16="http://schemas.microsoft.com/office/drawing/2014/main" id="{35682F81-9B66-4DE3-8AB9-A1089863DD74}"/>
              </a:ext>
            </a:extLst>
          </p:cNvPr>
          <p:cNvSpPr>
            <a:spLocks noGrp="1"/>
          </p:cNvSpPr>
          <p:nvPr>
            <p:ph type="body" sz="quarter" idx="39" hasCustomPrompt="1"/>
          </p:nvPr>
        </p:nvSpPr>
        <p:spPr>
          <a:xfrm>
            <a:off x="217260" y="2679747"/>
            <a:ext cx="2758167" cy="317432"/>
          </a:xfrm>
        </p:spPr>
        <p:txBody>
          <a:bodyPr>
            <a:noAutofit/>
          </a:bodyPr>
          <a:lstStyle>
            <a:lvl1pPr marL="0" indent="0" algn="l">
              <a:lnSpc>
                <a:spcPct val="100000"/>
              </a:lnSpc>
              <a:buNone/>
              <a:defRPr sz="1400" b="1">
                <a:solidFill>
                  <a:schemeClr val="bg1">
                    <a:lumMod val="95000"/>
                  </a:schemeClr>
                </a:solidFill>
                <a:latin typeface="Segoe UI" panose="020B0502040204020203" pitchFamily="34" charset="0"/>
                <a:ea typeface="Verdana" panose="020B0604030504040204" pitchFamily="34" charset="0"/>
                <a:cs typeface="Segoe UI" panose="020B0502040204020203" pitchFamily="34" charset="0"/>
              </a:defRPr>
            </a:lvl1pPr>
          </a:lstStyle>
          <a:p>
            <a:pPr lvl="0"/>
            <a:r>
              <a:rPr lang="en-US" dirty="0">
                <a:effectLst/>
              </a:rPr>
              <a:t>Edit text here.</a:t>
            </a:r>
            <a:endParaRPr lang="ru-RU" dirty="0"/>
          </a:p>
        </p:txBody>
      </p:sp>
      <p:sp>
        <p:nvSpPr>
          <p:cNvPr id="38" name="Текст 3">
            <a:extLst>
              <a:ext uri="{FF2B5EF4-FFF2-40B4-BE49-F238E27FC236}">
                <a16:creationId xmlns:a16="http://schemas.microsoft.com/office/drawing/2014/main" id="{F09B391B-6821-4379-A4AC-B7F3B9B9A437}"/>
              </a:ext>
            </a:extLst>
          </p:cNvPr>
          <p:cNvSpPr>
            <a:spLocks noGrp="1"/>
          </p:cNvSpPr>
          <p:nvPr>
            <p:ph type="body" sz="quarter" idx="41" hasCustomPrompt="1"/>
          </p:nvPr>
        </p:nvSpPr>
        <p:spPr>
          <a:xfrm>
            <a:off x="217260" y="4710896"/>
            <a:ext cx="2758167" cy="317433"/>
          </a:xfrm>
        </p:spPr>
        <p:txBody>
          <a:bodyPr>
            <a:noAutofit/>
          </a:bodyPr>
          <a:lstStyle>
            <a:lvl1pPr marL="0" indent="0" algn="l">
              <a:lnSpc>
                <a:spcPct val="100000"/>
              </a:lnSpc>
              <a:buNone/>
              <a:defRPr sz="1400" b="1">
                <a:solidFill>
                  <a:schemeClr val="bg1">
                    <a:lumMod val="95000"/>
                  </a:schemeClr>
                </a:solidFill>
                <a:latin typeface="Segoe UI" panose="020B0502040204020203" pitchFamily="34" charset="0"/>
                <a:ea typeface="Verdana" panose="020B0604030504040204" pitchFamily="34" charset="0"/>
                <a:cs typeface="Segoe UI" panose="020B0502040204020203" pitchFamily="34" charset="0"/>
              </a:defRPr>
            </a:lvl1pPr>
          </a:lstStyle>
          <a:p>
            <a:pPr lvl="0"/>
            <a:r>
              <a:rPr lang="en-US" dirty="0">
                <a:effectLst/>
              </a:rPr>
              <a:t>Edit text here.</a:t>
            </a:r>
            <a:endParaRPr lang="ru-RU" dirty="0"/>
          </a:p>
        </p:txBody>
      </p:sp>
      <p:grpSp>
        <p:nvGrpSpPr>
          <p:cNvPr id="39" name="Группа 38">
            <a:extLst>
              <a:ext uri="{FF2B5EF4-FFF2-40B4-BE49-F238E27FC236}">
                <a16:creationId xmlns:a16="http://schemas.microsoft.com/office/drawing/2014/main" id="{DA5D17F7-9FAD-4D9D-9DC1-8C132F92A25F}"/>
              </a:ext>
            </a:extLst>
          </p:cNvPr>
          <p:cNvGrpSpPr/>
          <p:nvPr userDrawn="1"/>
        </p:nvGrpSpPr>
        <p:grpSpPr>
          <a:xfrm>
            <a:off x="3256721" y="1616344"/>
            <a:ext cx="984500" cy="984498"/>
            <a:chOff x="1242217" y="2690310"/>
            <a:chExt cx="1191071" cy="1191070"/>
          </a:xfrm>
        </p:grpSpPr>
        <p:sp>
          <p:nvSpPr>
            <p:cNvPr id="40" name="Овал 39">
              <a:extLst>
                <a:ext uri="{FF2B5EF4-FFF2-40B4-BE49-F238E27FC236}">
                  <a16:creationId xmlns:a16="http://schemas.microsoft.com/office/drawing/2014/main" id="{9704C152-7B49-4E8B-AED3-BF5E6106A884}"/>
                </a:ext>
              </a:extLst>
            </p:cNvPr>
            <p:cNvSpPr/>
            <p:nvPr userDrawn="1"/>
          </p:nvSpPr>
          <p:spPr>
            <a:xfrm>
              <a:off x="1242217" y="2690310"/>
              <a:ext cx="1191071" cy="1191070"/>
            </a:xfrm>
            <a:prstGeom prst="ellipse">
              <a:avLst/>
            </a:prstGeom>
            <a:solidFill>
              <a:schemeClr val="accent4">
                <a:lumMod val="60000"/>
                <a:lumOff val="4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Овал 40">
              <a:extLst>
                <a:ext uri="{FF2B5EF4-FFF2-40B4-BE49-F238E27FC236}">
                  <a16:creationId xmlns:a16="http://schemas.microsoft.com/office/drawing/2014/main" id="{821FFC60-BC3E-4154-B2CE-AD7C516D24AA}"/>
                </a:ext>
              </a:extLst>
            </p:cNvPr>
            <p:cNvSpPr/>
            <p:nvPr userDrawn="1"/>
          </p:nvSpPr>
          <p:spPr>
            <a:xfrm>
              <a:off x="1345502" y="2793596"/>
              <a:ext cx="984500" cy="984499"/>
            </a:xfrm>
            <a:prstGeom prst="ellipse">
              <a:avLst/>
            </a:prstGeom>
            <a:solidFill>
              <a:schemeClr val="accent4">
                <a:lumMod val="60000"/>
                <a:lumOff val="4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Овал 41">
              <a:extLst>
                <a:ext uri="{FF2B5EF4-FFF2-40B4-BE49-F238E27FC236}">
                  <a16:creationId xmlns:a16="http://schemas.microsoft.com/office/drawing/2014/main" id="{2DC75F39-A969-4720-BC7E-4E1DEBA63319}"/>
                </a:ext>
              </a:extLst>
            </p:cNvPr>
            <p:cNvSpPr/>
            <p:nvPr userDrawn="1"/>
          </p:nvSpPr>
          <p:spPr>
            <a:xfrm>
              <a:off x="1441961" y="2890055"/>
              <a:ext cx="791582" cy="791581"/>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Рисунок 21">
            <a:extLst>
              <a:ext uri="{FF2B5EF4-FFF2-40B4-BE49-F238E27FC236}">
                <a16:creationId xmlns:a16="http://schemas.microsoft.com/office/drawing/2014/main" id="{885554F6-2237-4439-A60E-2B7C821D7E23}"/>
              </a:ext>
            </a:extLst>
          </p:cNvPr>
          <p:cNvSpPr>
            <a:spLocks noGrp="1"/>
          </p:cNvSpPr>
          <p:nvPr>
            <p:ph type="pic" sz="quarter" idx="42" hasCustomPrompt="1"/>
          </p:nvPr>
        </p:nvSpPr>
        <p:spPr>
          <a:xfrm>
            <a:off x="3421823" y="1781446"/>
            <a:ext cx="654294" cy="654294"/>
          </a:xfrm>
          <a:prstGeom prst="ellipse">
            <a:avLst/>
          </a:prstGeom>
          <a:ln w="73025" cap="flat" cmpd="sng">
            <a:noFill/>
            <a:round/>
          </a:ln>
        </p:spPr>
        <p:txBody>
          <a:bodyPr/>
          <a:lstStyle>
            <a:lvl1pPr marL="0" indent="0">
              <a:buNone/>
              <a:defRPr sz="1050"/>
            </a:lvl1pPr>
          </a:lstStyle>
          <a:p>
            <a:r>
              <a:rPr lang="en-US" dirty="0"/>
              <a:t>Image</a:t>
            </a:r>
          </a:p>
          <a:p>
            <a:endParaRPr lang="en-US" dirty="0"/>
          </a:p>
        </p:txBody>
      </p:sp>
      <p:sp>
        <p:nvSpPr>
          <p:cNvPr id="45" name="Текст 3">
            <a:extLst>
              <a:ext uri="{FF2B5EF4-FFF2-40B4-BE49-F238E27FC236}">
                <a16:creationId xmlns:a16="http://schemas.microsoft.com/office/drawing/2014/main" id="{91199C04-49CC-4D0A-8D0F-C97D3E4C569A}"/>
              </a:ext>
            </a:extLst>
          </p:cNvPr>
          <p:cNvSpPr>
            <a:spLocks noGrp="1"/>
          </p:cNvSpPr>
          <p:nvPr>
            <p:ph type="body" sz="quarter" idx="44" hasCustomPrompt="1"/>
          </p:nvPr>
        </p:nvSpPr>
        <p:spPr>
          <a:xfrm>
            <a:off x="4344506" y="1910874"/>
            <a:ext cx="1635379" cy="400924"/>
          </a:xfrm>
        </p:spPr>
        <p:txBody>
          <a:bodyPr>
            <a:noAutofit/>
          </a:bodyPr>
          <a:lstStyle>
            <a:lvl1pPr marL="0" indent="0" algn="l">
              <a:lnSpc>
                <a:spcPct val="100000"/>
              </a:lnSpc>
              <a:buNone/>
              <a:defRPr sz="1400" b="1">
                <a:solidFill>
                  <a:schemeClr val="bg1">
                    <a:lumMod val="95000"/>
                  </a:schemeClr>
                </a:solidFill>
                <a:latin typeface="Segoe UI" panose="020B0502040204020203" pitchFamily="34" charset="0"/>
                <a:ea typeface="Verdana" panose="020B0604030504040204" pitchFamily="34" charset="0"/>
                <a:cs typeface="Segoe UI" panose="020B0502040204020203" pitchFamily="34" charset="0"/>
              </a:defRPr>
            </a:lvl1pPr>
          </a:lstStyle>
          <a:p>
            <a:pPr lvl="0"/>
            <a:r>
              <a:rPr lang="en-US" dirty="0">
                <a:effectLst/>
              </a:rPr>
              <a:t>Edit text here </a:t>
            </a:r>
            <a:endParaRPr lang="ru-RU" dirty="0"/>
          </a:p>
        </p:txBody>
      </p:sp>
      <p:sp>
        <p:nvSpPr>
          <p:cNvPr id="46" name="Текст 3">
            <a:extLst>
              <a:ext uri="{FF2B5EF4-FFF2-40B4-BE49-F238E27FC236}">
                <a16:creationId xmlns:a16="http://schemas.microsoft.com/office/drawing/2014/main" id="{9B0358BB-BF8A-43CB-B36B-371925CCC9FF}"/>
              </a:ext>
            </a:extLst>
          </p:cNvPr>
          <p:cNvSpPr>
            <a:spLocks noGrp="1"/>
          </p:cNvSpPr>
          <p:nvPr>
            <p:ph type="body" sz="quarter" idx="45" hasCustomPrompt="1"/>
          </p:nvPr>
        </p:nvSpPr>
        <p:spPr>
          <a:xfrm>
            <a:off x="3221717" y="2679747"/>
            <a:ext cx="2758167" cy="317432"/>
          </a:xfrm>
        </p:spPr>
        <p:txBody>
          <a:bodyPr>
            <a:noAutofit/>
          </a:bodyPr>
          <a:lstStyle>
            <a:lvl1pPr marL="0" indent="0" algn="l">
              <a:lnSpc>
                <a:spcPct val="100000"/>
              </a:lnSpc>
              <a:buNone/>
              <a:defRPr sz="1400" b="1">
                <a:solidFill>
                  <a:schemeClr val="bg1">
                    <a:lumMod val="95000"/>
                  </a:schemeClr>
                </a:solidFill>
                <a:latin typeface="Segoe UI" panose="020B0502040204020203" pitchFamily="34" charset="0"/>
                <a:ea typeface="Verdana" panose="020B0604030504040204" pitchFamily="34" charset="0"/>
                <a:cs typeface="Segoe UI" panose="020B0502040204020203" pitchFamily="34" charset="0"/>
              </a:defRPr>
            </a:lvl1pPr>
          </a:lstStyle>
          <a:p>
            <a:pPr lvl="0"/>
            <a:r>
              <a:rPr lang="en-US" dirty="0">
                <a:effectLst/>
              </a:rPr>
              <a:t>Edit text here.</a:t>
            </a:r>
            <a:endParaRPr lang="ru-RU" dirty="0"/>
          </a:p>
        </p:txBody>
      </p:sp>
      <p:sp>
        <p:nvSpPr>
          <p:cNvPr id="48" name="Текст 3">
            <a:extLst>
              <a:ext uri="{FF2B5EF4-FFF2-40B4-BE49-F238E27FC236}">
                <a16:creationId xmlns:a16="http://schemas.microsoft.com/office/drawing/2014/main" id="{6A93A96A-2918-4AAD-88F1-1C815A3A1C34}"/>
              </a:ext>
            </a:extLst>
          </p:cNvPr>
          <p:cNvSpPr>
            <a:spLocks noGrp="1"/>
          </p:cNvSpPr>
          <p:nvPr>
            <p:ph type="body" sz="quarter" idx="47" hasCustomPrompt="1"/>
          </p:nvPr>
        </p:nvSpPr>
        <p:spPr>
          <a:xfrm>
            <a:off x="3221717" y="4710896"/>
            <a:ext cx="2758167" cy="317433"/>
          </a:xfrm>
        </p:spPr>
        <p:txBody>
          <a:bodyPr>
            <a:noAutofit/>
          </a:bodyPr>
          <a:lstStyle>
            <a:lvl1pPr marL="0" indent="0" algn="l">
              <a:lnSpc>
                <a:spcPct val="100000"/>
              </a:lnSpc>
              <a:buNone/>
              <a:defRPr sz="1400" b="1">
                <a:solidFill>
                  <a:schemeClr val="bg1">
                    <a:lumMod val="95000"/>
                  </a:schemeClr>
                </a:solidFill>
                <a:latin typeface="Segoe UI" panose="020B0502040204020203" pitchFamily="34" charset="0"/>
                <a:ea typeface="Verdana" panose="020B0604030504040204" pitchFamily="34" charset="0"/>
                <a:cs typeface="Segoe UI" panose="020B0502040204020203" pitchFamily="34" charset="0"/>
              </a:defRPr>
            </a:lvl1pPr>
          </a:lstStyle>
          <a:p>
            <a:pPr lvl="0"/>
            <a:r>
              <a:rPr lang="en-US" dirty="0">
                <a:effectLst/>
              </a:rPr>
              <a:t>Edit text here.</a:t>
            </a:r>
            <a:endParaRPr lang="ru-RU" dirty="0"/>
          </a:p>
        </p:txBody>
      </p:sp>
      <p:grpSp>
        <p:nvGrpSpPr>
          <p:cNvPr id="49" name="Группа 48">
            <a:extLst>
              <a:ext uri="{FF2B5EF4-FFF2-40B4-BE49-F238E27FC236}">
                <a16:creationId xmlns:a16="http://schemas.microsoft.com/office/drawing/2014/main" id="{A833AD70-E7AF-4350-A715-8210654D091C}"/>
              </a:ext>
            </a:extLst>
          </p:cNvPr>
          <p:cNvGrpSpPr/>
          <p:nvPr userDrawn="1"/>
        </p:nvGrpSpPr>
        <p:grpSpPr>
          <a:xfrm>
            <a:off x="6261179" y="1616344"/>
            <a:ext cx="984500" cy="984498"/>
            <a:chOff x="1242217" y="2690310"/>
            <a:chExt cx="1191071" cy="1191070"/>
          </a:xfrm>
        </p:grpSpPr>
        <p:sp>
          <p:nvSpPr>
            <p:cNvPr id="50" name="Овал 49">
              <a:extLst>
                <a:ext uri="{FF2B5EF4-FFF2-40B4-BE49-F238E27FC236}">
                  <a16:creationId xmlns:a16="http://schemas.microsoft.com/office/drawing/2014/main" id="{2B64E483-CC18-4F1D-A0B0-0A4898C6D6DF}"/>
                </a:ext>
              </a:extLst>
            </p:cNvPr>
            <p:cNvSpPr/>
            <p:nvPr userDrawn="1"/>
          </p:nvSpPr>
          <p:spPr>
            <a:xfrm>
              <a:off x="1242217" y="2690310"/>
              <a:ext cx="1191071" cy="1191070"/>
            </a:xfrm>
            <a:prstGeom prst="ellipse">
              <a:avLst/>
            </a:prstGeom>
            <a:solidFill>
              <a:schemeClr val="accent4">
                <a:lumMod val="60000"/>
                <a:lumOff val="4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Овал 50">
              <a:extLst>
                <a:ext uri="{FF2B5EF4-FFF2-40B4-BE49-F238E27FC236}">
                  <a16:creationId xmlns:a16="http://schemas.microsoft.com/office/drawing/2014/main" id="{10A3FB83-5E55-4867-AC99-070C1495A858}"/>
                </a:ext>
              </a:extLst>
            </p:cNvPr>
            <p:cNvSpPr/>
            <p:nvPr userDrawn="1"/>
          </p:nvSpPr>
          <p:spPr>
            <a:xfrm>
              <a:off x="1345502" y="2793596"/>
              <a:ext cx="984500" cy="984499"/>
            </a:xfrm>
            <a:prstGeom prst="ellipse">
              <a:avLst/>
            </a:prstGeom>
            <a:solidFill>
              <a:schemeClr val="accent4">
                <a:lumMod val="60000"/>
                <a:lumOff val="4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Овал 51">
              <a:extLst>
                <a:ext uri="{FF2B5EF4-FFF2-40B4-BE49-F238E27FC236}">
                  <a16:creationId xmlns:a16="http://schemas.microsoft.com/office/drawing/2014/main" id="{594A3B1F-4E70-4092-B063-42F6B30E454C}"/>
                </a:ext>
              </a:extLst>
            </p:cNvPr>
            <p:cNvSpPr/>
            <p:nvPr userDrawn="1"/>
          </p:nvSpPr>
          <p:spPr>
            <a:xfrm>
              <a:off x="1441961" y="2890055"/>
              <a:ext cx="791582" cy="791581"/>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3" name="Рисунок 21">
            <a:extLst>
              <a:ext uri="{FF2B5EF4-FFF2-40B4-BE49-F238E27FC236}">
                <a16:creationId xmlns:a16="http://schemas.microsoft.com/office/drawing/2014/main" id="{640D0A1C-87BE-4C77-B27A-28DBEF842FF2}"/>
              </a:ext>
            </a:extLst>
          </p:cNvPr>
          <p:cNvSpPr>
            <a:spLocks noGrp="1"/>
          </p:cNvSpPr>
          <p:nvPr>
            <p:ph type="pic" sz="quarter" idx="48" hasCustomPrompt="1"/>
          </p:nvPr>
        </p:nvSpPr>
        <p:spPr>
          <a:xfrm>
            <a:off x="6426281" y="1781446"/>
            <a:ext cx="654294" cy="654294"/>
          </a:xfrm>
          <a:prstGeom prst="ellipse">
            <a:avLst/>
          </a:prstGeom>
          <a:ln w="73025" cap="flat" cmpd="sng">
            <a:noFill/>
            <a:round/>
          </a:ln>
        </p:spPr>
        <p:txBody>
          <a:bodyPr/>
          <a:lstStyle>
            <a:lvl1pPr marL="0" indent="0">
              <a:buNone/>
              <a:defRPr sz="1050"/>
            </a:lvl1pPr>
          </a:lstStyle>
          <a:p>
            <a:r>
              <a:rPr lang="en-US" dirty="0"/>
              <a:t>Image</a:t>
            </a:r>
          </a:p>
          <a:p>
            <a:endParaRPr lang="en-US" dirty="0"/>
          </a:p>
        </p:txBody>
      </p:sp>
      <p:sp>
        <p:nvSpPr>
          <p:cNvPr id="55" name="Текст 3">
            <a:extLst>
              <a:ext uri="{FF2B5EF4-FFF2-40B4-BE49-F238E27FC236}">
                <a16:creationId xmlns:a16="http://schemas.microsoft.com/office/drawing/2014/main" id="{3443DA3E-ECA6-4BCD-92D9-2A93E97A2BC2}"/>
              </a:ext>
            </a:extLst>
          </p:cNvPr>
          <p:cNvSpPr>
            <a:spLocks noGrp="1"/>
          </p:cNvSpPr>
          <p:nvPr>
            <p:ph type="body" sz="quarter" idx="50" hasCustomPrompt="1"/>
          </p:nvPr>
        </p:nvSpPr>
        <p:spPr>
          <a:xfrm>
            <a:off x="7348964" y="1910874"/>
            <a:ext cx="1635379" cy="400924"/>
          </a:xfrm>
        </p:spPr>
        <p:txBody>
          <a:bodyPr>
            <a:noAutofit/>
          </a:bodyPr>
          <a:lstStyle>
            <a:lvl1pPr marL="0" indent="0" algn="l">
              <a:lnSpc>
                <a:spcPct val="100000"/>
              </a:lnSpc>
              <a:buNone/>
              <a:defRPr sz="1400" b="1">
                <a:solidFill>
                  <a:schemeClr val="bg1">
                    <a:lumMod val="95000"/>
                  </a:schemeClr>
                </a:solidFill>
                <a:latin typeface="Segoe UI" panose="020B0502040204020203" pitchFamily="34" charset="0"/>
                <a:ea typeface="Verdana" panose="020B0604030504040204" pitchFamily="34" charset="0"/>
                <a:cs typeface="Segoe UI" panose="020B0502040204020203" pitchFamily="34" charset="0"/>
              </a:defRPr>
            </a:lvl1pPr>
          </a:lstStyle>
          <a:p>
            <a:pPr lvl="0"/>
            <a:r>
              <a:rPr lang="en-US" dirty="0">
                <a:effectLst/>
              </a:rPr>
              <a:t>Edit text here </a:t>
            </a:r>
            <a:endParaRPr lang="ru-RU" dirty="0"/>
          </a:p>
        </p:txBody>
      </p:sp>
      <p:sp>
        <p:nvSpPr>
          <p:cNvPr id="56" name="Текст 3">
            <a:extLst>
              <a:ext uri="{FF2B5EF4-FFF2-40B4-BE49-F238E27FC236}">
                <a16:creationId xmlns:a16="http://schemas.microsoft.com/office/drawing/2014/main" id="{DEC106AC-77A2-4873-8D62-BFB288D84FC9}"/>
              </a:ext>
            </a:extLst>
          </p:cNvPr>
          <p:cNvSpPr>
            <a:spLocks noGrp="1"/>
          </p:cNvSpPr>
          <p:nvPr>
            <p:ph type="body" sz="quarter" idx="51" hasCustomPrompt="1"/>
          </p:nvPr>
        </p:nvSpPr>
        <p:spPr>
          <a:xfrm>
            <a:off x="6226175" y="2679747"/>
            <a:ext cx="2758167" cy="317432"/>
          </a:xfrm>
        </p:spPr>
        <p:txBody>
          <a:bodyPr>
            <a:noAutofit/>
          </a:bodyPr>
          <a:lstStyle>
            <a:lvl1pPr marL="0" indent="0" algn="l">
              <a:lnSpc>
                <a:spcPct val="100000"/>
              </a:lnSpc>
              <a:buNone/>
              <a:defRPr sz="1400" b="1">
                <a:solidFill>
                  <a:schemeClr val="bg1">
                    <a:lumMod val="95000"/>
                  </a:schemeClr>
                </a:solidFill>
                <a:latin typeface="Segoe UI" panose="020B0502040204020203" pitchFamily="34" charset="0"/>
                <a:ea typeface="Verdana" panose="020B0604030504040204" pitchFamily="34" charset="0"/>
                <a:cs typeface="Segoe UI" panose="020B0502040204020203" pitchFamily="34" charset="0"/>
              </a:defRPr>
            </a:lvl1pPr>
          </a:lstStyle>
          <a:p>
            <a:pPr lvl="0"/>
            <a:r>
              <a:rPr lang="en-US" dirty="0">
                <a:effectLst/>
              </a:rPr>
              <a:t>Edit text here.</a:t>
            </a:r>
            <a:endParaRPr lang="ru-RU" dirty="0"/>
          </a:p>
        </p:txBody>
      </p:sp>
      <p:sp>
        <p:nvSpPr>
          <p:cNvPr id="58" name="Текст 3">
            <a:extLst>
              <a:ext uri="{FF2B5EF4-FFF2-40B4-BE49-F238E27FC236}">
                <a16:creationId xmlns:a16="http://schemas.microsoft.com/office/drawing/2014/main" id="{D5189A33-B039-491E-9E49-16ED5796B206}"/>
              </a:ext>
            </a:extLst>
          </p:cNvPr>
          <p:cNvSpPr>
            <a:spLocks noGrp="1"/>
          </p:cNvSpPr>
          <p:nvPr>
            <p:ph type="body" sz="quarter" idx="53" hasCustomPrompt="1"/>
          </p:nvPr>
        </p:nvSpPr>
        <p:spPr>
          <a:xfrm>
            <a:off x="6226175" y="4710896"/>
            <a:ext cx="2758167" cy="317433"/>
          </a:xfrm>
        </p:spPr>
        <p:txBody>
          <a:bodyPr>
            <a:noAutofit/>
          </a:bodyPr>
          <a:lstStyle>
            <a:lvl1pPr marL="0" indent="0" algn="l">
              <a:lnSpc>
                <a:spcPct val="100000"/>
              </a:lnSpc>
              <a:buNone/>
              <a:defRPr sz="1400" b="1">
                <a:solidFill>
                  <a:schemeClr val="bg1">
                    <a:lumMod val="95000"/>
                  </a:schemeClr>
                </a:solidFill>
                <a:latin typeface="Segoe UI" panose="020B0502040204020203" pitchFamily="34" charset="0"/>
                <a:ea typeface="Verdana" panose="020B0604030504040204" pitchFamily="34" charset="0"/>
                <a:cs typeface="Segoe UI" panose="020B0502040204020203" pitchFamily="34" charset="0"/>
              </a:defRPr>
            </a:lvl1pPr>
          </a:lstStyle>
          <a:p>
            <a:pPr lvl="0"/>
            <a:r>
              <a:rPr lang="en-US" dirty="0">
                <a:effectLst/>
              </a:rPr>
              <a:t>Edit text here.</a:t>
            </a:r>
            <a:endParaRPr lang="ru-RU" dirty="0"/>
          </a:p>
        </p:txBody>
      </p:sp>
      <p:grpSp>
        <p:nvGrpSpPr>
          <p:cNvPr id="59" name="Группа 58">
            <a:extLst>
              <a:ext uri="{FF2B5EF4-FFF2-40B4-BE49-F238E27FC236}">
                <a16:creationId xmlns:a16="http://schemas.microsoft.com/office/drawing/2014/main" id="{56E09399-152C-4153-B7ED-A18BCBF68CD0}"/>
              </a:ext>
            </a:extLst>
          </p:cNvPr>
          <p:cNvGrpSpPr/>
          <p:nvPr userDrawn="1"/>
        </p:nvGrpSpPr>
        <p:grpSpPr>
          <a:xfrm>
            <a:off x="9265635" y="1616344"/>
            <a:ext cx="984500" cy="984498"/>
            <a:chOff x="1242217" y="2690310"/>
            <a:chExt cx="1191071" cy="1191070"/>
          </a:xfrm>
        </p:grpSpPr>
        <p:sp>
          <p:nvSpPr>
            <p:cNvPr id="60" name="Овал 59">
              <a:extLst>
                <a:ext uri="{FF2B5EF4-FFF2-40B4-BE49-F238E27FC236}">
                  <a16:creationId xmlns:a16="http://schemas.microsoft.com/office/drawing/2014/main" id="{57A7E136-34FB-402B-B362-B603B8D9FBDF}"/>
                </a:ext>
              </a:extLst>
            </p:cNvPr>
            <p:cNvSpPr/>
            <p:nvPr userDrawn="1"/>
          </p:nvSpPr>
          <p:spPr>
            <a:xfrm>
              <a:off x="1242217" y="2690310"/>
              <a:ext cx="1191071" cy="1191070"/>
            </a:xfrm>
            <a:prstGeom prst="ellipse">
              <a:avLst/>
            </a:prstGeom>
            <a:solidFill>
              <a:schemeClr val="accent4">
                <a:lumMod val="60000"/>
                <a:lumOff val="4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Овал 60">
              <a:extLst>
                <a:ext uri="{FF2B5EF4-FFF2-40B4-BE49-F238E27FC236}">
                  <a16:creationId xmlns:a16="http://schemas.microsoft.com/office/drawing/2014/main" id="{79DF9C84-AFCA-48A2-B7D9-7381FC570766}"/>
                </a:ext>
              </a:extLst>
            </p:cNvPr>
            <p:cNvSpPr/>
            <p:nvPr userDrawn="1"/>
          </p:nvSpPr>
          <p:spPr>
            <a:xfrm>
              <a:off x="1345502" y="2793596"/>
              <a:ext cx="984500" cy="984499"/>
            </a:xfrm>
            <a:prstGeom prst="ellipse">
              <a:avLst/>
            </a:prstGeom>
            <a:solidFill>
              <a:schemeClr val="accent4">
                <a:lumMod val="60000"/>
                <a:lumOff val="4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Овал 61">
              <a:extLst>
                <a:ext uri="{FF2B5EF4-FFF2-40B4-BE49-F238E27FC236}">
                  <a16:creationId xmlns:a16="http://schemas.microsoft.com/office/drawing/2014/main" id="{365BD9D8-73A6-4040-A2F3-1F23FEEF435F}"/>
                </a:ext>
              </a:extLst>
            </p:cNvPr>
            <p:cNvSpPr/>
            <p:nvPr userDrawn="1"/>
          </p:nvSpPr>
          <p:spPr>
            <a:xfrm>
              <a:off x="1441961" y="2890055"/>
              <a:ext cx="791582" cy="791581"/>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3" name="Рисунок 21">
            <a:extLst>
              <a:ext uri="{FF2B5EF4-FFF2-40B4-BE49-F238E27FC236}">
                <a16:creationId xmlns:a16="http://schemas.microsoft.com/office/drawing/2014/main" id="{786B4BBB-F4BB-46D7-A78B-E230914FA6A0}"/>
              </a:ext>
            </a:extLst>
          </p:cNvPr>
          <p:cNvSpPr>
            <a:spLocks noGrp="1"/>
          </p:cNvSpPr>
          <p:nvPr>
            <p:ph type="pic" sz="quarter" idx="54" hasCustomPrompt="1"/>
          </p:nvPr>
        </p:nvSpPr>
        <p:spPr>
          <a:xfrm>
            <a:off x="9430737" y="1781446"/>
            <a:ext cx="654294" cy="654294"/>
          </a:xfrm>
          <a:prstGeom prst="ellipse">
            <a:avLst/>
          </a:prstGeom>
          <a:ln w="73025" cap="flat" cmpd="sng">
            <a:noFill/>
            <a:round/>
          </a:ln>
        </p:spPr>
        <p:txBody>
          <a:bodyPr/>
          <a:lstStyle>
            <a:lvl1pPr marL="0" indent="0">
              <a:buNone/>
              <a:defRPr sz="1050"/>
            </a:lvl1pPr>
          </a:lstStyle>
          <a:p>
            <a:r>
              <a:rPr lang="en-US" dirty="0"/>
              <a:t>Image</a:t>
            </a:r>
          </a:p>
          <a:p>
            <a:endParaRPr lang="en-US" dirty="0"/>
          </a:p>
        </p:txBody>
      </p:sp>
      <p:sp>
        <p:nvSpPr>
          <p:cNvPr id="65" name="Текст 3">
            <a:extLst>
              <a:ext uri="{FF2B5EF4-FFF2-40B4-BE49-F238E27FC236}">
                <a16:creationId xmlns:a16="http://schemas.microsoft.com/office/drawing/2014/main" id="{0B2C5C69-F3F4-4CFC-922F-02C57765FF17}"/>
              </a:ext>
            </a:extLst>
          </p:cNvPr>
          <p:cNvSpPr>
            <a:spLocks noGrp="1"/>
          </p:cNvSpPr>
          <p:nvPr>
            <p:ph type="body" sz="quarter" idx="56" hasCustomPrompt="1"/>
          </p:nvPr>
        </p:nvSpPr>
        <p:spPr>
          <a:xfrm>
            <a:off x="10353420" y="1910874"/>
            <a:ext cx="1635379" cy="400924"/>
          </a:xfrm>
        </p:spPr>
        <p:txBody>
          <a:bodyPr>
            <a:noAutofit/>
          </a:bodyPr>
          <a:lstStyle>
            <a:lvl1pPr marL="0" indent="0" algn="l">
              <a:lnSpc>
                <a:spcPct val="100000"/>
              </a:lnSpc>
              <a:buNone/>
              <a:defRPr sz="1400" b="1">
                <a:solidFill>
                  <a:schemeClr val="bg1">
                    <a:lumMod val="95000"/>
                  </a:schemeClr>
                </a:solidFill>
                <a:latin typeface="Segoe UI" panose="020B0502040204020203" pitchFamily="34" charset="0"/>
                <a:ea typeface="Verdana" panose="020B0604030504040204" pitchFamily="34" charset="0"/>
                <a:cs typeface="Segoe UI" panose="020B0502040204020203" pitchFamily="34" charset="0"/>
              </a:defRPr>
            </a:lvl1pPr>
          </a:lstStyle>
          <a:p>
            <a:pPr lvl="0"/>
            <a:r>
              <a:rPr lang="en-US" dirty="0">
                <a:effectLst/>
              </a:rPr>
              <a:t>Edit text here </a:t>
            </a:r>
            <a:endParaRPr lang="ru-RU" dirty="0"/>
          </a:p>
        </p:txBody>
      </p:sp>
      <p:sp>
        <p:nvSpPr>
          <p:cNvPr id="66" name="Текст 3">
            <a:extLst>
              <a:ext uri="{FF2B5EF4-FFF2-40B4-BE49-F238E27FC236}">
                <a16:creationId xmlns:a16="http://schemas.microsoft.com/office/drawing/2014/main" id="{71B57AB0-C99F-459B-BA87-670E4297BE26}"/>
              </a:ext>
            </a:extLst>
          </p:cNvPr>
          <p:cNvSpPr>
            <a:spLocks noGrp="1"/>
          </p:cNvSpPr>
          <p:nvPr>
            <p:ph type="body" sz="quarter" idx="57" hasCustomPrompt="1"/>
          </p:nvPr>
        </p:nvSpPr>
        <p:spPr>
          <a:xfrm>
            <a:off x="9230631" y="2679747"/>
            <a:ext cx="2758167" cy="317432"/>
          </a:xfrm>
        </p:spPr>
        <p:txBody>
          <a:bodyPr>
            <a:noAutofit/>
          </a:bodyPr>
          <a:lstStyle>
            <a:lvl1pPr marL="0" indent="0" algn="l">
              <a:lnSpc>
                <a:spcPct val="100000"/>
              </a:lnSpc>
              <a:buNone/>
              <a:defRPr sz="1400" b="1">
                <a:solidFill>
                  <a:schemeClr val="bg1">
                    <a:lumMod val="95000"/>
                  </a:schemeClr>
                </a:solidFill>
                <a:latin typeface="Segoe UI" panose="020B0502040204020203" pitchFamily="34" charset="0"/>
                <a:ea typeface="Verdana" panose="020B0604030504040204" pitchFamily="34" charset="0"/>
                <a:cs typeface="Segoe UI" panose="020B0502040204020203" pitchFamily="34" charset="0"/>
              </a:defRPr>
            </a:lvl1pPr>
          </a:lstStyle>
          <a:p>
            <a:pPr lvl="0"/>
            <a:r>
              <a:rPr lang="en-US" dirty="0">
                <a:effectLst/>
              </a:rPr>
              <a:t>Edit text here.</a:t>
            </a:r>
            <a:endParaRPr lang="ru-RU" dirty="0"/>
          </a:p>
        </p:txBody>
      </p:sp>
      <p:sp>
        <p:nvSpPr>
          <p:cNvPr id="68" name="Текст 3">
            <a:extLst>
              <a:ext uri="{FF2B5EF4-FFF2-40B4-BE49-F238E27FC236}">
                <a16:creationId xmlns:a16="http://schemas.microsoft.com/office/drawing/2014/main" id="{B29B1285-6688-4B4E-8BCC-D57B78B7B857}"/>
              </a:ext>
            </a:extLst>
          </p:cNvPr>
          <p:cNvSpPr>
            <a:spLocks noGrp="1"/>
          </p:cNvSpPr>
          <p:nvPr>
            <p:ph type="body" sz="quarter" idx="59" hasCustomPrompt="1"/>
          </p:nvPr>
        </p:nvSpPr>
        <p:spPr>
          <a:xfrm>
            <a:off x="9230631" y="4710896"/>
            <a:ext cx="2758167" cy="317433"/>
          </a:xfrm>
        </p:spPr>
        <p:txBody>
          <a:bodyPr>
            <a:noAutofit/>
          </a:bodyPr>
          <a:lstStyle>
            <a:lvl1pPr marL="0" indent="0" algn="l">
              <a:lnSpc>
                <a:spcPct val="100000"/>
              </a:lnSpc>
              <a:buNone/>
              <a:defRPr sz="1400" b="1">
                <a:solidFill>
                  <a:schemeClr val="bg1">
                    <a:lumMod val="95000"/>
                  </a:schemeClr>
                </a:solidFill>
                <a:latin typeface="Segoe UI" panose="020B0502040204020203" pitchFamily="34" charset="0"/>
                <a:ea typeface="Verdana" panose="020B0604030504040204" pitchFamily="34" charset="0"/>
                <a:cs typeface="Segoe UI" panose="020B0502040204020203" pitchFamily="34" charset="0"/>
              </a:defRPr>
            </a:lvl1pPr>
          </a:lstStyle>
          <a:p>
            <a:pPr lvl="0"/>
            <a:r>
              <a:rPr lang="en-US" dirty="0">
                <a:effectLst/>
              </a:rPr>
              <a:t>Edit text here.</a:t>
            </a:r>
            <a:endParaRPr lang="ru-RU" dirty="0"/>
          </a:p>
        </p:txBody>
      </p:sp>
    </p:spTree>
    <p:extLst>
      <p:ext uri="{BB962C8B-B14F-4D97-AF65-F5344CB8AC3E}">
        <p14:creationId xmlns:p14="http://schemas.microsoft.com/office/powerpoint/2010/main" val="30160984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lidemodel2">
    <p:bg>
      <p:bgPr>
        <a:gradFill flip="none" rotWithShape="1">
          <a:gsLst>
            <a:gs pos="55000">
              <a:srgbClr val="1181AE"/>
            </a:gs>
            <a:gs pos="0">
              <a:srgbClr val="1181AE"/>
            </a:gs>
            <a:gs pos="100000">
              <a:srgbClr val="095474"/>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218672" y="2870634"/>
            <a:ext cx="5932223" cy="711081"/>
          </a:xfrm>
        </p:spPr>
        <p:txBody>
          <a:bodyPr>
            <a:normAutofit/>
          </a:bodyPr>
          <a:lstStyle>
            <a:lvl1pPr algn="ctr">
              <a:defRPr sz="3600" b="0">
                <a:solidFill>
                  <a:schemeClr val="bg1"/>
                </a:solidFill>
                <a:effectLst>
                  <a:outerShdw blurRad="38100" dist="38100" dir="2700000" algn="tl">
                    <a:srgbClr val="000000">
                      <a:alpha val="43137"/>
                    </a:srgbClr>
                  </a:outerShdw>
                </a:effectLst>
                <a:latin typeface="+mj-lt"/>
                <a:ea typeface="Open Sans" pitchFamily="34" charset="0"/>
                <a:cs typeface="Open Sans" pitchFamily="34" charset="0"/>
              </a:defRPr>
            </a:lvl1pPr>
          </a:lstStyle>
          <a:p>
            <a:r>
              <a:rPr lang="en-US"/>
              <a:t>SlideModel.com</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6E69268-9C8B-4EBF-A9EE-DC5DC2D48DC3}" type="slidenum">
              <a:rPr lang="en-US" smtClean="0"/>
              <a:pPr/>
              <a:t>‹#›</a:t>
            </a:fld>
            <a:endParaRPr lang="en-US"/>
          </a:p>
        </p:txBody>
      </p:sp>
    </p:spTree>
    <p:extLst>
      <p:ext uri="{BB962C8B-B14F-4D97-AF65-F5344CB8AC3E}">
        <p14:creationId xmlns:p14="http://schemas.microsoft.com/office/powerpoint/2010/main" val="36583058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E74496B-7FF1-4670-B921-C2FABEAA1E7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Подзаголовок 2">
            <a:extLst>
              <a:ext uri="{FF2B5EF4-FFF2-40B4-BE49-F238E27FC236}">
                <a16:creationId xmlns:a16="http://schemas.microsoft.com/office/drawing/2014/main" id="{212F8A84-5781-471D-886F-4B50791C7D8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Дата 3">
            <a:extLst>
              <a:ext uri="{FF2B5EF4-FFF2-40B4-BE49-F238E27FC236}">
                <a16:creationId xmlns:a16="http://schemas.microsoft.com/office/drawing/2014/main" id="{822F8EF7-E29E-43BF-8EAF-3687CF57FD1E}"/>
              </a:ext>
            </a:extLst>
          </p:cNvPr>
          <p:cNvSpPr>
            <a:spLocks noGrp="1"/>
          </p:cNvSpPr>
          <p:nvPr>
            <p:ph type="dt" sz="half" idx="10"/>
          </p:nvPr>
        </p:nvSpPr>
        <p:spPr/>
        <p:txBody>
          <a:bodyPr/>
          <a:lstStyle/>
          <a:p>
            <a:endParaRPr lang="en-US"/>
          </a:p>
        </p:txBody>
      </p:sp>
      <p:sp>
        <p:nvSpPr>
          <p:cNvPr id="5" name="Нижний колонтитул 4">
            <a:extLst>
              <a:ext uri="{FF2B5EF4-FFF2-40B4-BE49-F238E27FC236}">
                <a16:creationId xmlns:a16="http://schemas.microsoft.com/office/drawing/2014/main" id="{8B3FC1F2-9587-4901-95AF-D2596874120C}"/>
              </a:ext>
            </a:extLst>
          </p:cNvPr>
          <p:cNvSpPr>
            <a:spLocks noGrp="1"/>
          </p:cNvSpPr>
          <p:nvPr>
            <p:ph type="ftr" sz="quarter" idx="11"/>
          </p:nvPr>
        </p:nvSpPr>
        <p:spPr/>
        <p:txBody>
          <a:bodyPr/>
          <a:lstStyle/>
          <a:p>
            <a:endParaRPr lang="en-US"/>
          </a:p>
        </p:txBody>
      </p:sp>
      <p:sp>
        <p:nvSpPr>
          <p:cNvPr id="6" name="Номер слайда 5">
            <a:extLst>
              <a:ext uri="{FF2B5EF4-FFF2-40B4-BE49-F238E27FC236}">
                <a16:creationId xmlns:a16="http://schemas.microsoft.com/office/drawing/2014/main" id="{FBD5AFF7-DD7E-4E79-99F5-75FE04D1E199}"/>
              </a:ext>
            </a:extLst>
          </p:cNvPr>
          <p:cNvSpPr>
            <a:spLocks noGrp="1"/>
          </p:cNvSpPr>
          <p:nvPr>
            <p:ph type="sldNum" sz="quarter" idx="12"/>
          </p:nvPr>
        </p:nvSpPr>
        <p:spPr/>
        <p:txBody>
          <a:bodyPr/>
          <a:lstStyle/>
          <a:p>
            <a:fld id="{E56281F4-886E-41D0-9D4D-4077B98155DB}" type="slidenum">
              <a:rPr lang="en-US" smtClean="0"/>
              <a:t>‹#›</a:t>
            </a:fld>
            <a:endParaRPr lang="en-US"/>
          </a:p>
        </p:txBody>
      </p:sp>
    </p:spTree>
    <p:extLst>
      <p:ext uri="{BB962C8B-B14F-4D97-AF65-F5344CB8AC3E}">
        <p14:creationId xmlns:p14="http://schemas.microsoft.com/office/powerpoint/2010/main" val="41810367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2EFE6BF-E93D-457C-B993-1714F68DC0B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Текст 2">
            <a:extLst>
              <a:ext uri="{FF2B5EF4-FFF2-40B4-BE49-F238E27FC236}">
                <a16:creationId xmlns:a16="http://schemas.microsoft.com/office/drawing/2014/main" id="{4F00C2DE-59FC-4251-B076-1AED987F7B5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Дата 3">
            <a:extLst>
              <a:ext uri="{FF2B5EF4-FFF2-40B4-BE49-F238E27FC236}">
                <a16:creationId xmlns:a16="http://schemas.microsoft.com/office/drawing/2014/main" id="{0CEEDDEC-DDDA-47E7-81BC-DC2B9A4243A9}"/>
              </a:ext>
            </a:extLst>
          </p:cNvPr>
          <p:cNvSpPr>
            <a:spLocks noGrp="1"/>
          </p:cNvSpPr>
          <p:nvPr>
            <p:ph type="dt" sz="half" idx="10"/>
          </p:nvPr>
        </p:nvSpPr>
        <p:spPr/>
        <p:txBody>
          <a:bodyPr/>
          <a:lstStyle/>
          <a:p>
            <a:endParaRPr lang="en-US"/>
          </a:p>
        </p:txBody>
      </p:sp>
      <p:sp>
        <p:nvSpPr>
          <p:cNvPr id="5" name="Нижний колонтитул 4">
            <a:extLst>
              <a:ext uri="{FF2B5EF4-FFF2-40B4-BE49-F238E27FC236}">
                <a16:creationId xmlns:a16="http://schemas.microsoft.com/office/drawing/2014/main" id="{9B58EE42-0A40-4945-8F0F-0C4C1E03547B}"/>
              </a:ext>
            </a:extLst>
          </p:cNvPr>
          <p:cNvSpPr>
            <a:spLocks noGrp="1"/>
          </p:cNvSpPr>
          <p:nvPr>
            <p:ph type="ftr" sz="quarter" idx="11"/>
          </p:nvPr>
        </p:nvSpPr>
        <p:spPr/>
        <p:txBody>
          <a:bodyPr/>
          <a:lstStyle/>
          <a:p>
            <a:endParaRPr lang="en-US"/>
          </a:p>
        </p:txBody>
      </p:sp>
      <p:sp>
        <p:nvSpPr>
          <p:cNvPr id="6" name="Номер слайда 5">
            <a:extLst>
              <a:ext uri="{FF2B5EF4-FFF2-40B4-BE49-F238E27FC236}">
                <a16:creationId xmlns:a16="http://schemas.microsoft.com/office/drawing/2014/main" id="{E0D5DBE3-D8BF-4EB1-9622-417FA569A2B0}"/>
              </a:ext>
            </a:extLst>
          </p:cNvPr>
          <p:cNvSpPr>
            <a:spLocks noGrp="1"/>
          </p:cNvSpPr>
          <p:nvPr>
            <p:ph type="sldNum" sz="quarter" idx="12"/>
          </p:nvPr>
        </p:nvSpPr>
        <p:spPr/>
        <p:txBody>
          <a:bodyPr/>
          <a:lstStyle/>
          <a:p>
            <a:fld id="{E56281F4-886E-41D0-9D4D-4077B98155DB}" type="slidenum">
              <a:rPr lang="en-US" smtClean="0"/>
              <a:t>‹#›</a:t>
            </a:fld>
            <a:endParaRPr lang="en-US"/>
          </a:p>
        </p:txBody>
      </p:sp>
    </p:spTree>
    <p:extLst>
      <p:ext uri="{BB962C8B-B14F-4D97-AF65-F5344CB8AC3E}">
        <p14:creationId xmlns:p14="http://schemas.microsoft.com/office/powerpoint/2010/main" val="28967745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ADFD7F1-D126-4C4C-A74B-E4D4EC362579}"/>
              </a:ext>
            </a:extLst>
          </p:cNvPr>
          <p:cNvSpPr>
            <a:spLocks noGrp="1"/>
          </p:cNvSpPr>
          <p:nvPr>
            <p:ph type="title"/>
          </p:nvPr>
        </p:nvSpPr>
        <p:spPr/>
        <p:txBody>
          <a:bodyPr/>
          <a:lstStyle/>
          <a:p>
            <a:r>
              <a:rPr lang="en-US"/>
              <a:t>Click to edit Master title style</a:t>
            </a:r>
          </a:p>
        </p:txBody>
      </p:sp>
      <p:sp>
        <p:nvSpPr>
          <p:cNvPr id="3" name="Объект 2">
            <a:extLst>
              <a:ext uri="{FF2B5EF4-FFF2-40B4-BE49-F238E27FC236}">
                <a16:creationId xmlns:a16="http://schemas.microsoft.com/office/drawing/2014/main" id="{66325019-CE28-4BEE-B0A9-FDF91BADD4B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Объект 3">
            <a:extLst>
              <a:ext uri="{FF2B5EF4-FFF2-40B4-BE49-F238E27FC236}">
                <a16:creationId xmlns:a16="http://schemas.microsoft.com/office/drawing/2014/main" id="{E2A65289-2351-4834-B8FB-E73AB47CEB5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Дата 4">
            <a:extLst>
              <a:ext uri="{FF2B5EF4-FFF2-40B4-BE49-F238E27FC236}">
                <a16:creationId xmlns:a16="http://schemas.microsoft.com/office/drawing/2014/main" id="{CD0CCD99-85E2-4C1B-93C9-AE23C4C4F439}"/>
              </a:ext>
            </a:extLst>
          </p:cNvPr>
          <p:cNvSpPr>
            <a:spLocks noGrp="1"/>
          </p:cNvSpPr>
          <p:nvPr>
            <p:ph type="dt" sz="half" idx="10"/>
          </p:nvPr>
        </p:nvSpPr>
        <p:spPr/>
        <p:txBody>
          <a:bodyPr/>
          <a:lstStyle/>
          <a:p>
            <a:endParaRPr lang="en-US"/>
          </a:p>
        </p:txBody>
      </p:sp>
      <p:sp>
        <p:nvSpPr>
          <p:cNvPr id="6" name="Нижний колонтитул 5">
            <a:extLst>
              <a:ext uri="{FF2B5EF4-FFF2-40B4-BE49-F238E27FC236}">
                <a16:creationId xmlns:a16="http://schemas.microsoft.com/office/drawing/2014/main" id="{AC586026-F3A9-4226-BC8C-87DD72A6E25B}"/>
              </a:ext>
            </a:extLst>
          </p:cNvPr>
          <p:cNvSpPr>
            <a:spLocks noGrp="1"/>
          </p:cNvSpPr>
          <p:nvPr>
            <p:ph type="ftr" sz="quarter" idx="11"/>
          </p:nvPr>
        </p:nvSpPr>
        <p:spPr/>
        <p:txBody>
          <a:bodyPr/>
          <a:lstStyle/>
          <a:p>
            <a:endParaRPr lang="en-US"/>
          </a:p>
        </p:txBody>
      </p:sp>
      <p:sp>
        <p:nvSpPr>
          <p:cNvPr id="7" name="Номер слайда 6">
            <a:extLst>
              <a:ext uri="{FF2B5EF4-FFF2-40B4-BE49-F238E27FC236}">
                <a16:creationId xmlns:a16="http://schemas.microsoft.com/office/drawing/2014/main" id="{E887F987-16D5-446B-96BF-8136229548BE}"/>
              </a:ext>
            </a:extLst>
          </p:cNvPr>
          <p:cNvSpPr>
            <a:spLocks noGrp="1"/>
          </p:cNvSpPr>
          <p:nvPr>
            <p:ph type="sldNum" sz="quarter" idx="12"/>
          </p:nvPr>
        </p:nvSpPr>
        <p:spPr/>
        <p:txBody>
          <a:bodyPr/>
          <a:lstStyle/>
          <a:p>
            <a:fld id="{E56281F4-886E-41D0-9D4D-4077B98155DB}" type="slidenum">
              <a:rPr lang="en-US" smtClean="0"/>
              <a:t>‹#›</a:t>
            </a:fld>
            <a:endParaRPr lang="en-US"/>
          </a:p>
        </p:txBody>
      </p:sp>
    </p:spTree>
    <p:extLst>
      <p:ext uri="{BB962C8B-B14F-4D97-AF65-F5344CB8AC3E}">
        <p14:creationId xmlns:p14="http://schemas.microsoft.com/office/powerpoint/2010/main" val="17132393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D13CCAA-017E-4B8E-BD25-58FE06111F2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Текст 2">
            <a:extLst>
              <a:ext uri="{FF2B5EF4-FFF2-40B4-BE49-F238E27FC236}">
                <a16:creationId xmlns:a16="http://schemas.microsoft.com/office/drawing/2014/main" id="{5062CE4D-7AA7-4D1F-9210-9F25B217C36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Дата 3">
            <a:extLst>
              <a:ext uri="{FF2B5EF4-FFF2-40B4-BE49-F238E27FC236}">
                <a16:creationId xmlns:a16="http://schemas.microsoft.com/office/drawing/2014/main" id="{772016C2-A8F2-44A6-92A0-8B577CEEEF2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Нижний колонтитул 4">
            <a:extLst>
              <a:ext uri="{FF2B5EF4-FFF2-40B4-BE49-F238E27FC236}">
                <a16:creationId xmlns:a16="http://schemas.microsoft.com/office/drawing/2014/main" id="{210B90E4-CA75-498A-BF52-1633594140F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Номер слайда 5">
            <a:extLst>
              <a:ext uri="{FF2B5EF4-FFF2-40B4-BE49-F238E27FC236}">
                <a16:creationId xmlns:a16="http://schemas.microsoft.com/office/drawing/2014/main" id="{A0FBDFD1-1101-4D40-8068-A3BCBC22880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56281F4-886E-41D0-9D4D-4077B98155DB}" type="slidenum">
              <a:rPr lang="en-US" smtClean="0"/>
              <a:t>‹#›</a:t>
            </a:fld>
            <a:endParaRPr lang="en-US"/>
          </a:p>
        </p:txBody>
      </p:sp>
    </p:spTree>
    <p:extLst>
      <p:ext uri="{BB962C8B-B14F-4D97-AF65-F5344CB8AC3E}">
        <p14:creationId xmlns:p14="http://schemas.microsoft.com/office/powerpoint/2010/main" val="3112614538"/>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9" r:id="rId5"/>
    <p:sldLayoutId id="2147483661" r:id="rId6"/>
    <p:sldLayoutId id="2147483649" r:id="rId7"/>
    <p:sldLayoutId id="2147483651" r:id="rId8"/>
    <p:sldLayoutId id="2147483652" r:id="rId9"/>
    <p:sldLayoutId id="2147483653" r:id="rId10"/>
    <p:sldLayoutId id="2147483654" r:id="rId11"/>
    <p:sldLayoutId id="2147483655" r:id="rId12"/>
    <p:sldLayoutId id="2147483656" r:id="rId13"/>
    <p:sldLayoutId id="2147483657" r:id="rId14"/>
    <p:sldLayoutId id="2147483658" r:id="rId15"/>
    <p:sldLayoutId id="2147483659" r:id="rId16"/>
    <p:sldLayoutId id="2147483681" r:id="rId17"/>
    <p:sldLayoutId id="2147483690" r:id="rId18"/>
    <p:sldLayoutId id="2147483693" r:id="rId19"/>
    <p:sldLayoutId id="2147483694" r:id="rId20"/>
    <p:sldLayoutId id="2147483695" r:id="rId21"/>
    <p:sldLayoutId id="2147483696" r:id="rId2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4.xml"/><Relationship Id="rId5" Type="http://schemas.openxmlformats.org/officeDocument/2006/relationships/image" Target="../media/image3.jpg"/><Relationship Id="rId4" Type="http://schemas.microsoft.com/office/2007/relationships/hdphoto" Target="../media/hdphoto2.wdp"/></Relationships>
</file>

<file path=ppt/slides/_rels/slide1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19.xml"/><Relationship Id="rId5" Type="http://schemas.openxmlformats.org/officeDocument/2006/relationships/image" Target="../media/image3.jpg"/><Relationship Id="rId4" Type="http://schemas.openxmlformats.org/officeDocument/2006/relationships/image" Target="../media/image14.jpg"/></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9.jp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1.xml"/><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18.svg"/></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19.xml"/><Relationship Id="rId4" Type="http://schemas.openxmlformats.org/officeDocument/2006/relationships/image" Target="../media/image20.svg"/></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1.xml"/><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18.svg"/></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19.xml"/><Relationship Id="rId4" Type="http://schemas.openxmlformats.org/officeDocument/2006/relationships/image" Target="../media/image20.svg"/></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1.xml"/><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18.svg"/></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19.xml"/><Relationship Id="rId4" Type="http://schemas.openxmlformats.org/officeDocument/2006/relationships/image" Target="../media/image20.svg"/></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1.xml"/><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18.svg"/></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19.xml"/><Relationship Id="rId4" Type="http://schemas.openxmlformats.org/officeDocument/2006/relationships/image" Target="../media/image20.svg"/></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1.jp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17.png"/><Relationship Id="rId7" Type="http://schemas.openxmlformats.org/officeDocument/2006/relationships/image" Target="../media/image22.png"/><Relationship Id="rId2" Type="http://schemas.openxmlformats.org/officeDocument/2006/relationships/image" Target="../media/image16.png"/><Relationship Id="rId1" Type="http://schemas.openxmlformats.org/officeDocument/2006/relationships/slideLayout" Target="../slideLayouts/slideLayout11.xml"/><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18.svg"/></Relationships>
</file>

<file path=ppt/slides/_rels/slide2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19.xml"/><Relationship Id="rId4" Type="http://schemas.openxmlformats.org/officeDocument/2006/relationships/image" Target="../media/image20.svg"/></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6.png"/><Relationship Id="rId1" Type="http://schemas.openxmlformats.org/officeDocument/2006/relationships/slideLayout" Target="../slideLayouts/slideLayout11.xml"/><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20.svg"/></Relationships>
</file>

<file path=ppt/slides/_rels/slide3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19.xml"/><Relationship Id="rId4" Type="http://schemas.openxmlformats.org/officeDocument/2006/relationships/image" Target="../media/image20.svg"/></Relationships>
</file>

<file path=ppt/slides/_rels/slide3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1.xml"/><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18.svg"/></Relationships>
</file>

<file path=ppt/slides/_rels/slide3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19.xml"/><Relationship Id="rId4" Type="http://schemas.openxmlformats.org/officeDocument/2006/relationships/image" Target="../media/image20.svg"/></Relationships>
</file>

<file path=ppt/slides/_rels/slide3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1.xml"/><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18.svg"/></Relationships>
</file>

<file path=ppt/slides/_rels/slide3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19.xml"/><Relationship Id="rId4" Type="http://schemas.openxmlformats.org/officeDocument/2006/relationships/image" Target="../media/image20.svg"/></Relationships>
</file>

<file path=ppt/slides/_rels/slide3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1.xml"/><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18.svg"/></Relationships>
</file>

<file path=ppt/slides/_rels/slide3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19.xml"/><Relationship Id="rId4" Type="http://schemas.openxmlformats.org/officeDocument/2006/relationships/image" Target="../media/image20.svg"/></Relationships>
</file>

<file path=ppt/slides/_rels/slide3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1.xml"/><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18.svg"/></Relationships>
</file>

<file path=ppt/slides/_rels/slide3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19.xml"/><Relationship Id="rId4" Type="http://schemas.openxmlformats.org/officeDocument/2006/relationships/image" Target="../media/image20.svg"/></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1.xml"/><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18.svg"/></Relationships>
</file>

<file path=ppt/slides/_rels/slide4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19.xml"/><Relationship Id="rId4" Type="http://schemas.openxmlformats.org/officeDocument/2006/relationships/image" Target="../media/image20.svg"/></Relationships>
</file>

<file path=ppt/slides/_rels/slide4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1.xml"/><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18.svg"/></Relationships>
</file>

<file path=ppt/slides/_rels/slide4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19.xml"/><Relationship Id="rId4" Type="http://schemas.openxmlformats.org/officeDocument/2006/relationships/image" Target="../media/image20.svg"/></Relationships>
</file>

<file path=ppt/slides/_rels/slide4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1.xml"/><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18.svg"/></Relationships>
</file>

<file path=ppt/slides/_rels/slide4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19.xml"/><Relationship Id="rId4" Type="http://schemas.openxmlformats.org/officeDocument/2006/relationships/image" Target="../media/image20.svg"/></Relationships>
</file>

<file path=ppt/slides/_rels/slide4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1.xml"/><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18.svg"/></Relationships>
</file>

<file path=ppt/slides/_rels/slide4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19.xml"/><Relationship Id="rId4" Type="http://schemas.openxmlformats.org/officeDocument/2006/relationships/image" Target="../media/image20.svg"/></Relationships>
</file>

<file path=ppt/slides/_rels/slide4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9.jpg"/><Relationship Id="rId1" Type="http://schemas.openxmlformats.org/officeDocument/2006/relationships/slideLayout" Target="../slideLayouts/slideLayout3.xml"/><Relationship Id="rId4" Type="http://schemas.openxmlformats.org/officeDocument/2006/relationships/image" Target="../media/image24.jpeg"/></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0.xml"/><Relationship Id="rId1" Type="http://schemas.openxmlformats.org/officeDocument/2006/relationships/slideLayout" Target="../slideLayouts/slideLayout19.xml"/><Relationship Id="rId5" Type="http://schemas.openxmlformats.org/officeDocument/2006/relationships/image" Target="../media/image25.png"/><Relationship Id="rId4" Type="http://schemas.openxmlformats.org/officeDocument/2006/relationships/image" Target="../media/image3.jpg"/></Relationships>
</file>

<file path=ppt/slides/_rels/slide5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1.xml"/><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18.svg"/></Relationships>
</file>

<file path=ppt/slides/_rels/slide5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1.xml"/><Relationship Id="rId1" Type="http://schemas.openxmlformats.org/officeDocument/2006/relationships/slideLayout" Target="../slideLayouts/slideLayout19.xml"/><Relationship Id="rId4" Type="http://schemas.openxmlformats.org/officeDocument/2006/relationships/image" Target="../media/image20.svg"/></Relationships>
</file>

<file path=ppt/slides/_rels/slide5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1.xml"/><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18.svg"/></Relationships>
</file>

<file path=ppt/slides/_rels/slide5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2.xml"/><Relationship Id="rId1" Type="http://schemas.openxmlformats.org/officeDocument/2006/relationships/slideLayout" Target="../slideLayouts/slideLayout19.xml"/><Relationship Id="rId4" Type="http://schemas.openxmlformats.org/officeDocument/2006/relationships/image" Target="../media/image20.svg"/></Relationships>
</file>

<file path=ppt/slides/_rels/slide5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1.xml"/><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18.svg"/></Relationships>
</file>

<file path=ppt/slides/_rels/slide5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3.xml"/><Relationship Id="rId1" Type="http://schemas.openxmlformats.org/officeDocument/2006/relationships/slideLayout" Target="../slideLayouts/slideLayout19.xml"/><Relationship Id="rId4" Type="http://schemas.openxmlformats.org/officeDocument/2006/relationships/image" Target="../media/image20.svg"/></Relationships>
</file>

<file path=ppt/slides/_rels/slide5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1.xml"/><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18.svg"/></Relationships>
</file>

<file path=ppt/slides/_rels/slide5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4.xml"/><Relationship Id="rId1" Type="http://schemas.openxmlformats.org/officeDocument/2006/relationships/slideLayout" Target="../slideLayouts/slideLayout19.xml"/><Relationship Id="rId4" Type="http://schemas.openxmlformats.org/officeDocument/2006/relationships/image" Target="../media/image20.svg"/></Relationships>
</file>

<file path=ppt/slides/_rels/slide5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1.xml"/><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18.svg"/></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5.xml"/><Relationship Id="rId1" Type="http://schemas.openxmlformats.org/officeDocument/2006/relationships/slideLayout" Target="../slideLayouts/slideLayout19.xml"/><Relationship Id="rId4" Type="http://schemas.openxmlformats.org/officeDocument/2006/relationships/image" Target="../media/image20.svg"/></Relationships>
</file>

<file path=ppt/slides/_rels/slide6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1.xml"/><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18.svg"/></Relationships>
</file>

<file path=ppt/slides/_rels/slide6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6.xml"/><Relationship Id="rId1" Type="http://schemas.openxmlformats.org/officeDocument/2006/relationships/slideLayout" Target="../slideLayouts/slideLayout19.xml"/><Relationship Id="rId4" Type="http://schemas.openxmlformats.org/officeDocument/2006/relationships/image" Target="../media/image20.svg"/></Relationships>
</file>

<file path=ppt/slides/_rels/slide6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1.xml"/><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18.svg"/></Relationships>
</file>

<file path=ppt/slides/_rels/slide6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7.xml"/><Relationship Id="rId1" Type="http://schemas.openxmlformats.org/officeDocument/2006/relationships/slideLayout" Target="../slideLayouts/slideLayout19.xml"/><Relationship Id="rId4" Type="http://schemas.openxmlformats.org/officeDocument/2006/relationships/image" Target="../media/image20.svg"/></Relationships>
</file>

<file path=ppt/slides/_rels/slide6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1.xml"/><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18.svg"/></Relationships>
</file>

<file path=ppt/slides/_rels/slide6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8.xml"/><Relationship Id="rId1" Type="http://schemas.openxmlformats.org/officeDocument/2006/relationships/slideLayout" Target="../slideLayouts/slideLayout19.xml"/><Relationship Id="rId4" Type="http://schemas.openxmlformats.org/officeDocument/2006/relationships/image" Target="../media/image20.svg"/></Relationships>
</file>

<file path=ppt/slides/_rels/slide6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9.jpg"/><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3.jpg"/><Relationship Id="rId2" Type="http://schemas.openxmlformats.org/officeDocument/2006/relationships/notesSlide" Target="../notesSlides/notesSlide29.xml"/><Relationship Id="rId1" Type="http://schemas.openxmlformats.org/officeDocument/2006/relationships/slideLayout" Target="../slideLayouts/slideLayout19.xml"/><Relationship Id="rId6" Type="http://schemas.openxmlformats.org/officeDocument/2006/relationships/image" Target="../media/image14.jpg"/><Relationship Id="rId5" Type="http://schemas.openxmlformats.org/officeDocument/2006/relationships/image" Target="../media/image27.jpg"/><Relationship Id="rId4" Type="http://schemas.openxmlformats.org/officeDocument/2006/relationships/image" Target="../media/image20.svg"/></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1.xml"/><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18.svg"/></Relationships>
</file>

<file path=ppt/slides/_rels/slide7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0.xml"/><Relationship Id="rId1" Type="http://schemas.openxmlformats.org/officeDocument/2006/relationships/slideLayout" Target="../slideLayouts/slideLayout19.xml"/><Relationship Id="rId4" Type="http://schemas.openxmlformats.org/officeDocument/2006/relationships/image" Target="../media/image20.svg"/></Relationships>
</file>

<file path=ppt/slides/_rels/slide7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1.xml"/><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18.svg"/></Relationships>
</file>

<file path=ppt/slides/_rels/slide7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1.xml"/><Relationship Id="rId1" Type="http://schemas.openxmlformats.org/officeDocument/2006/relationships/slideLayout" Target="../slideLayouts/slideLayout19.xml"/><Relationship Id="rId4" Type="http://schemas.openxmlformats.org/officeDocument/2006/relationships/image" Target="../media/image20.svg"/></Relationships>
</file>

<file path=ppt/slides/_rels/slide7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2.xml"/><Relationship Id="rId1" Type="http://schemas.openxmlformats.org/officeDocument/2006/relationships/slideLayout" Target="../slideLayouts/slideLayout21.xml"/></Relationships>
</file>

<file path=ppt/slides/_rels/slide75.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2.xml"/></Relationships>
</file>

<file path=ppt/slides/_rels/slide76.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2.xml"/></Relationships>
</file>

<file path=ppt/slides/_rels/slide77.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2.xml"/></Relationships>
</file>

<file path=ppt/slides/_rels/slide78.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2.xml"/></Relationships>
</file>

<file path=ppt/slides/_rels/slide79.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2.xml"/></Relationships>
</file>

<file path=ppt/slides/_rels/slide8.xml.rels><?xml version="1.0" encoding="UTF-8" standalone="yes"?>
<Relationships xmlns="http://schemas.openxmlformats.org/package/2006/relationships"><Relationship Id="rId8" Type="http://schemas.openxmlformats.org/officeDocument/2006/relationships/image" Target="../media/image3.jp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0.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4.jpg"/><Relationship Id="rId1" Type="http://schemas.openxmlformats.org/officeDocument/2006/relationships/slideLayout" Target="../slideLayouts/slideLayout18.xml"/><Relationship Id="rId4" Type="http://schemas.openxmlformats.org/officeDocument/2006/relationships/image" Target="../media/image30.png"/></Relationships>
</file>

<file path=ppt/slides/_rels/slide8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3.xml"/></Relationships>
</file>

<file path=ppt/slides/_rels/slide8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rgbClr val="009999"/>
            </a:gs>
            <a:gs pos="100000">
              <a:srgbClr val="006666"/>
            </a:gs>
          </a:gsLst>
          <a:lin ang="16200000" scaled="0"/>
        </a:gradFill>
        <a:effectLst/>
      </p:bgPr>
    </p:bg>
    <p:spTree>
      <p:nvGrpSpPr>
        <p:cNvPr id="1" name=""/>
        <p:cNvGrpSpPr/>
        <p:nvPr/>
      </p:nvGrpSpPr>
      <p:grpSpPr>
        <a:xfrm>
          <a:off x="0" y="0"/>
          <a:ext cx="0" cy="0"/>
          <a:chOff x="0" y="0"/>
          <a:chExt cx="0" cy="0"/>
        </a:xfrm>
      </p:grpSpPr>
      <p:sp>
        <p:nvSpPr>
          <p:cNvPr id="2" name="Текст 1">
            <a:extLst>
              <a:ext uri="{FF2B5EF4-FFF2-40B4-BE49-F238E27FC236}">
                <a16:creationId xmlns:a16="http://schemas.microsoft.com/office/drawing/2014/main" id="{F8E5026F-5304-4693-A2F0-09A6C414D377}"/>
              </a:ext>
            </a:extLst>
          </p:cNvPr>
          <p:cNvSpPr>
            <a:spLocks noGrp="1"/>
          </p:cNvSpPr>
          <p:nvPr>
            <p:ph type="body" sz="quarter" idx="30"/>
          </p:nvPr>
        </p:nvSpPr>
        <p:spPr>
          <a:xfrm>
            <a:off x="3367080" y="4003894"/>
            <a:ext cx="4507343" cy="886330"/>
          </a:xfrm>
          <a:ln>
            <a:noFill/>
            <a:prstDash val="sysDot"/>
          </a:ln>
        </p:spPr>
        <p:txBody>
          <a:bodyPr/>
          <a:lstStyle/>
          <a:p>
            <a:r>
              <a:rPr lang="en-US" sz="4400" b="0" dirty="0"/>
              <a:t>2024</a:t>
            </a:r>
            <a:endParaRPr lang="en-US" sz="4400" b="0" dirty="0">
              <a:solidFill>
                <a:schemeClr val="bg1">
                  <a:lumMod val="65000"/>
                </a:schemeClr>
              </a:solidFill>
            </a:endParaRPr>
          </a:p>
        </p:txBody>
      </p:sp>
      <p:sp>
        <p:nvSpPr>
          <p:cNvPr id="46" name="Полилиния: фигура 45">
            <a:extLst>
              <a:ext uri="{FF2B5EF4-FFF2-40B4-BE49-F238E27FC236}">
                <a16:creationId xmlns:a16="http://schemas.microsoft.com/office/drawing/2014/main" id="{80D17529-C567-4DA3-87CF-DDCD5D9DFA7D}"/>
              </a:ext>
            </a:extLst>
          </p:cNvPr>
          <p:cNvSpPr/>
          <p:nvPr/>
        </p:nvSpPr>
        <p:spPr>
          <a:xfrm>
            <a:off x="9912352" y="-1079063"/>
            <a:ext cx="10630590" cy="10165914"/>
          </a:xfrm>
          <a:custGeom>
            <a:avLst/>
            <a:gdLst>
              <a:gd name="connsiteX0" fmla="*/ 1983540 w 4530240"/>
              <a:gd name="connsiteY0" fmla="*/ 3636182 h 4332219"/>
              <a:gd name="connsiteX1" fmla="*/ 2211022 w 4530240"/>
              <a:gd name="connsiteY1" fmla="*/ 3705409 h 4332219"/>
              <a:gd name="connsiteX2" fmla="*/ 2638626 w 4530240"/>
              <a:gd name="connsiteY2" fmla="*/ 3435615 h 4332219"/>
              <a:gd name="connsiteX3" fmla="*/ 3097066 w 4530240"/>
              <a:gd name="connsiteY3" fmla="*/ 3211770 h 4332219"/>
              <a:gd name="connsiteX4" fmla="*/ 3331216 w 4530240"/>
              <a:gd name="connsiteY4" fmla="*/ 3755116 h 4332219"/>
              <a:gd name="connsiteX5" fmla="*/ 3544392 w 4530240"/>
              <a:gd name="connsiteY5" fmla="*/ 4303999 h 4332219"/>
              <a:gd name="connsiteX6" fmla="*/ 4109561 w 4530240"/>
              <a:gd name="connsiteY6" fmla="*/ 3975768 h 4332219"/>
              <a:gd name="connsiteX7" fmla="*/ 4180646 w 4530240"/>
              <a:gd name="connsiteY7" fmla="*/ 3892599 h 4332219"/>
              <a:gd name="connsiteX8" fmla="*/ 4447127 w 4530240"/>
              <a:gd name="connsiteY8" fmla="*/ 3282896 h 4332219"/>
              <a:gd name="connsiteX9" fmla="*/ 4301237 w 4530240"/>
              <a:gd name="connsiteY9" fmla="*/ 2934702 h 4332219"/>
              <a:gd name="connsiteX10" fmla="*/ 4162784 w 4530240"/>
              <a:gd name="connsiteY10" fmla="*/ 2672417 h 4332219"/>
              <a:gd name="connsiteX11" fmla="*/ 4174423 w 4530240"/>
              <a:gd name="connsiteY11" fmla="*/ 2265839 h 4332219"/>
              <a:gd name="connsiteX12" fmla="*/ 4348560 w 4530240"/>
              <a:gd name="connsiteY12" fmla="*/ 1904377 h 4332219"/>
              <a:gd name="connsiteX13" fmla="*/ 4515383 w 4530240"/>
              <a:gd name="connsiteY13" fmla="*/ 1320607 h 4332219"/>
              <a:gd name="connsiteX14" fmla="*/ 3803598 w 4530240"/>
              <a:gd name="connsiteY14" fmla="*/ 1004003 h 4332219"/>
              <a:gd name="connsiteX15" fmla="*/ 3489552 w 4530240"/>
              <a:gd name="connsiteY15" fmla="*/ 1441432 h 4332219"/>
              <a:gd name="connsiteX16" fmla="*/ 3261626 w 4530240"/>
              <a:gd name="connsiteY16" fmla="*/ 1831037 h 4332219"/>
              <a:gd name="connsiteX17" fmla="*/ 3103855 w 4530240"/>
              <a:gd name="connsiteY17" fmla="*/ 1840772 h 4332219"/>
              <a:gd name="connsiteX18" fmla="*/ 3024849 w 4530240"/>
              <a:gd name="connsiteY18" fmla="*/ 1851279 h 4332219"/>
              <a:gd name="connsiteX19" fmla="*/ 2911290 w 4530240"/>
              <a:gd name="connsiteY19" fmla="*/ 1763580 h 4332219"/>
              <a:gd name="connsiteX20" fmla="*/ 2685748 w 4530240"/>
              <a:gd name="connsiteY20" fmla="*/ 1625139 h 4332219"/>
              <a:gd name="connsiteX21" fmla="*/ 2575785 w 4530240"/>
              <a:gd name="connsiteY21" fmla="*/ 1532946 h 4332219"/>
              <a:gd name="connsiteX22" fmla="*/ 2183461 w 4530240"/>
              <a:gd name="connsiteY22" fmla="*/ 1419799 h 4332219"/>
              <a:gd name="connsiteX23" fmla="*/ 2117992 w 4530240"/>
              <a:gd name="connsiteY23" fmla="*/ 1337216 h 4332219"/>
              <a:gd name="connsiteX24" fmla="*/ 2027509 w 4530240"/>
              <a:gd name="connsiteY24" fmla="*/ 1099623 h 4332219"/>
              <a:gd name="connsiteX25" fmla="*/ 2383502 w 4530240"/>
              <a:gd name="connsiteY25" fmla="*/ 860607 h 4332219"/>
              <a:gd name="connsiteX26" fmla="*/ 2744023 w 4530240"/>
              <a:gd name="connsiteY26" fmla="*/ 601782 h 4332219"/>
              <a:gd name="connsiteX27" fmla="*/ 2483079 w 4530240"/>
              <a:gd name="connsiteY27" fmla="*/ 15109 h 4332219"/>
              <a:gd name="connsiteX28" fmla="*/ 2001928 w 4530240"/>
              <a:gd name="connsiteY28" fmla="*/ 152605 h 4332219"/>
              <a:gd name="connsiteX29" fmla="*/ 1704007 w 4530240"/>
              <a:gd name="connsiteY29" fmla="*/ 296146 h 4332219"/>
              <a:gd name="connsiteX30" fmla="*/ 1368907 w 4530240"/>
              <a:gd name="connsiteY30" fmla="*/ 305744 h 4332219"/>
              <a:gd name="connsiteX31" fmla="*/ 1152740 w 4530240"/>
              <a:gd name="connsiteY31" fmla="*/ 191607 h 4332219"/>
              <a:gd name="connsiteX32" fmla="*/ 865771 w 4530240"/>
              <a:gd name="connsiteY32" fmla="*/ 71372 h 4332219"/>
              <a:gd name="connsiteX33" fmla="*/ 392742 w 4530240"/>
              <a:gd name="connsiteY33" fmla="*/ 323259 h 4332219"/>
              <a:gd name="connsiteX34" fmla="*/ 275748 w 4530240"/>
              <a:gd name="connsiteY34" fmla="*/ 416110 h 4332219"/>
              <a:gd name="connsiteX35" fmla="*/ 24181 w 4530240"/>
              <a:gd name="connsiteY35" fmla="*/ 815410 h 4332219"/>
              <a:gd name="connsiteX36" fmla="*/ 476558 w 4530240"/>
              <a:gd name="connsiteY36" fmla="*/ 991099 h 4332219"/>
              <a:gd name="connsiteX37" fmla="*/ 924409 w 4530240"/>
              <a:gd name="connsiteY37" fmla="*/ 1184085 h 4332219"/>
              <a:gd name="connsiteX38" fmla="*/ 739926 w 4530240"/>
              <a:gd name="connsiteY38" fmla="*/ 1561942 h 4332219"/>
              <a:gd name="connsiteX39" fmla="*/ 517536 w 4530240"/>
              <a:gd name="connsiteY39" fmla="*/ 1914363 h 4332219"/>
              <a:gd name="connsiteX40" fmla="*/ 961629 w 4530240"/>
              <a:gd name="connsiteY40" fmla="*/ 2371287 h 4332219"/>
              <a:gd name="connsiteX41" fmla="*/ 1272361 w 4530240"/>
              <a:gd name="connsiteY41" fmla="*/ 2171015 h 4332219"/>
              <a:gd name="connsiteX42" fmla="*/ 1548783 w 4530240"/>
              <a:gd name="connsiteY42" fmla="*/ 1964070 h 4332219"/>
              <a:gd name="connsiteX43" fmla="*/ 1991542 w 4530240"/>
              <a:gd name="connsiteY43" fmla="*/ 2144153 h 4332219"/>
              <a:gd name="connsiteX44" fmla="*/ 2037814 w 4530240"/>
              <a:gd name="connsiteY44" fmla="*/ 2358448 h 4332219"/>
              <a:gd name="connsiteX45" fmla="*/ 1786650 w 4530240"/>
              <a:gd name="connsiteY45" fmla="*/ 2605599 h 4332219"/>
              <a:gd name="connsiteX46" fmla="*/ 1531486 w 4530240"/>
              <a:gd name="connsiteY46" fmla="*/ 2828700 h 4332219"/>
              <a:gd name="connsiteX47" fmla="*/ 1688407 w 4530240"/>
              <a:gd name="connsiteY47" fmla="*/ 3436181 h 4332219"/>
              <a:gd name="connsiteX48" fmla="*/ 1983540 w 4530240"/>
              <a:gd name="connsiteY48" fmla="*/ 3636182 h 4332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4530240" h="4332219">
                <a:moveTo>
                  <a:pt x="1983540" y="3636182"/>
                </a:moveTo>
                <a:cubicBezTo>
                  <a:pt x="2056566" y="3677524"/>
                  <a:pt x="2134966" y="3703024"/>
                  <a:pt x="2211022" y="3705409"/>
                </a:cubicBezTo>
                <a:cubicBezTo>
                  <a:pt x="2373399" y="3710501"/>
                  <a:pt x="2508256" y="3570714"/>
                  <a:pt x="2638626" y="3435615"/>
                </a:cubicBezTo>
                <a:cubicBezTo>
                  <a:pt x="2786132" y="3282694"/>
                  <a:pt x="2927859" y="3135794"/>
                  <a:pt x="3097066" y="3211770"/>
                </a:cubicBezTo>
                <a:cubicBezTo>
                  <a:pt x="3282842" y="3295141"/>
                  <a:pt x="3306847" y="3523593"/>
                  <a:pt x="3331216" y="3755116"/>
                </a:cubicBezTo>
                <a:cubicBezTo>
                  <a:pt x="3354574" y="3976819"/>
                  <a:pt x="3378175" y="4201351"/>
                  <a:pt x="3544392" y="4303999"/>
                </a:cubicBezTo>
                <a:cubicBezTo>
                  <a:pt x="3734411" y="4421356"/>
                  <a:pt x="3947547" y="4168172"/>
                  <a:pt x="4109561" y="3975768"/>
                </a:cubicBezTo>
                <a:cubicBezTo>
                  <a:pt x="4134535" y="3946065"/>
                  <a:pt x="4158339" y="3917816"/>
                  <a:pt x="4180646" y="3892599"/>
                </a:cubicBezTo>
                <a:cubicBezTo>
                  <a:pt x="4325727" y="3728525"/>
                  <a:pt x="4443166" y="3504558"/>
                  <a:pt x="4447127" y="3282896"/>
                </a:cubicBezTo>
                <a:cubicBezTo>
                  <a:pt x="4449429" y="3154708"/>
                  <a:pt x="4375838" y="3045432"/>
                  <a:pt x="4301237" y="2934702"/>
                </a:cubicBezTo>
                <a:cubicBezTo>
                  <a:pt x="4244943" y="2851048"/>
                  <a:pt x="4188001" y="2766586"/>
                  <a:pt x="4162784" y="2672417"/>
                </a:cubicBezTo>
                <a:cubicBezTo>
                  <a:pt x="4126979" y="2538858"/>
                  <a:pt x="4139951" y="2397976"/>
                  <a:pt x="4174423" y="2265839"/>
                </a:cubicBezTo>
                <a:cubicBezTo>
                  <a:pt x="4207035" y="2140762"/>
                  <a:pt x="4278243" y="2021868"/>
                  <a:pt x="4348560" y="1904377"/>
                </a:cubicBezTo>
                <a:cubicBezTo>
                  <a:pt x="4463170" y="1712976"/>
                  <a:pt x="4575558" y="1525292"/>
                  <a:pt x="4515383" y="1320607"/>
                </a:cubicBezTo>
                <a:cubicBezTo>
                  <a:pt x="4441428" y="1068893"/>
                  <a:pt x="4041627" y="904015"/>
                  <a:pt x="3803598" y="1004003"/>
                </a:cubicBezTo>
                <a:cubicBezTo>
                  <a:pt x="3633825" y="1075323"/>
                  <a:pt x="3561931" y="1257717"/>
                  <a:pt x="3489552" y="1441432"/>
                </a:cubicBezTo>
                <a:cubicBezTo>
                  <a:pt x="3431156" y="1589653"/>
                  <a:pt x="3372396" y="1738730"/>
                  <a:pt x="3261626" y="1831037"/>
                </a:cubicBezTo>
                <a:cubicBezTo>
                  <a:pt x="3209857" y="1824134"/>
                  <a:pt x="3156674" y="1832479"/>
                  <a:pt x="3103855" y="1840772"/>
                </a:cubicBezTo>
                <a:cubicBezTo>
                  <a:pt x="3077345" y="1844931"/>
                  <a:pt x="3050955" y="1849073"/>
                  <a:pt x="3024849" y="1851279"/>
                </a:cubicBezTo>
                <a:cubicBezTo>
                  <a:pt x="2987427" y="1827670"/>
                  <a:pt x="2949722" y="1795926"/>
                  <a:pt x="2911290" y="1763580"/>
                </a:cubicBezTo>
                <a:cubicBezTo>
                  <a:pt x="2839436" y="1703115"/>
                  <a:pt x="2765077" y="1640552"/>
                  <a:pt x="2685748" y="1625139"/>
                </a:cubicBezTo>
                <a:cubicBezTo>
                  <a:pt x="2654226" y="1587349"/>
                  <a:pt x="2619592" y="1553742"/>
                  <a:pt x="2575785" y="1532946"/>
                </a:cubicBezTo>
                <a:cubicBezTo>
                  <a:pt x="2453538" y="1474942"/>
                  <a:pt x="2316297" y="1421618"/>
                  <a:pt x="2183461" y="1419799"/>
                </a:cubicBezTo>
                <a:cubicBezTo>
                  <a:pt x="2163861" y="1391713"/>
                  <a:pt x="2140745" y="1364252"/>
                  <a:pt x="2117992" y="1337216"/>
                </a:cubicBezTo>
                <a:cubicBezTo>
                  <a:pt x="2049574" y="1255943"/>
                  <a:pt x="1984429" y="1178537"/>
                  <a:pt x="2027509" y="1099623"/>
                </a:cubicBezTo>
                <a:cubicBezTo>
                  <a:pt x="2096129" y="973831"/>
                  <a:pt x="2240321" y="917027"/>
                  <a:pt x="2383502" y="860607"/>
                </a:cubicBezTo>
                <a:cubicBezTo>
                  <a:pt x="2534928" y="800942"/>
                  <a:pt x="2685263" y="741710"/>
                  <a:pt x="2744023" y="601782"/>
                </a:cubicBezTo>
                <a:cubicBezTo>
                  <a:pt x="2826424" y="405603"/>
                  <a:pt x="2690557" y="76076"/>
                  <a:pt x="2483079" y="15109"/>
                </a:cubicBezTo>
                <a:cubicBezTo>
                  <a:pt x="2314397" y="-34469"/>
                  <a:pt x="2159698" y="58153"/>
                  <a:pt x="2001928" y="152605"/>
                </a:cubicBezTo>
                <a:cubicBezTo>
                  <a:pt x="1905100" y="210585"/>
                  <a:pt x="1807099" y="269255"/>
                  <a:pt x="1704007" y="296146"/>
                </a:cubicBezTo>
                <a:cubicBezTo>
                  <a:pt x="1595136" y="324556"/>
                  <a:pt x="1478990" y="335261"/>
                  <a:pt x="1368907" y="305744"/>
                </a:cubicBezTo>
                <a:cubicBezTo>
                  <a:pt x="1291315" y="284935"/>
                  <a:pt x="1221684" y="238033"/>
                  <a:pt x="1152740" y="191607"/>
                </a:cubicBezTo>
                <a:cubicBezTo>
                  <a:pt x="1061489" y="130123"/>
                  <a:pt x="971450" y="69476"/>
                  <a:pt x="865771" y="71372"/>
                </a:cubicBezTo>
                <a:cubicBezTo>
                  <a:pt x="683066" y="74649"/>
                  <a:pt x="528003" y="203678"/>
                  <a:pt x="392742" y="323259"/>
                </a:cubicBezTo>
                <a:cubicBezTo>
                  <a:pt x="359524" y="352634"/>
                  <a:pt x="318545" y="383683"/>
                  <a:pt x="275748" y="416110"/>
                </a:cubicBezTo>
                <a:cubicBezTo>
                  <a:pt x="118382" y="535372"/>
                  <a:pt x="-63595" y="673287"/>
                  <a:pt x="24181" y="815410"/>
                </a:cubicBezTo>
                <a:cubicBezTo>
                  <a:pt x="108804" y="952396"/>
                  <a:pt x="293853" y="971867"/>
                  <a:pt x="476558" y="991099"/>
                </a:cubicBezTo>
                <a:cubicBezTo>
                  <a:pt x="667386" y="1011180"/>
                  <a:pt x="855668" y="1030994"/>
                  <a:pt x="924409" y="1184085"/>
                </a:cubicBezTo>
                <a:cubicBezTo>
                  <a:pt x="987008" y="1323541"/>
                  <a:pt x="865933" y="1440349"/>
                  <a:pt x="739926" y="1561942"/>
                </a:cubicBezTo>
                <a:cubicBezTo>
                  <a:pt x="628550" y="1669375"/>
                  <a:pt x="513334" y="1780541"/>
                  <a:pt x="517536" y="1914363"/>
                </a:cubicBezTo>
                <a:cubicBezTo>
                  <a:pt x="524204" y="2126747"/>
                  <a:pt x="749221" y="2361051"/>
                  <a:pt x="961629" y="2371287"/>
                </a:cubicBezTo>
                <a:cubicBezTo>
                  <a:pt x="1090868" y="2377515"/>
                  <a:pt x="1180827" y="2275158"/>
                  <a:pt x="1272361" y="2171015"/>
                </a:cubicBezTo>
                <a:cubicBezTo>
                  <a:pt x="1353711" y="2078446"/>
                  <a:pt x="1436274" y="1984467"/>
                  <a:pt x="1548783" y="1964070"/>
                </a:cubicBezTo>
                <a:cubicBezTo>
                  <a:pt x="1736902" y="1929967"/>
                  <a:pt x="1879922" y="1960636"/>
                  <a:pt x="1991542" y="2144153"/>
                </a:cubicBezTo>
                <a:cubicBezTo>
                  <a:pt x="2028640" y="2211642"/>
                  <a:pt x="2048725" y="2283216"/>
                  <a:pt x="2037814" y="2358448"/>
                </a:cubicBezTo>
                <a:cubicBezTo>
                  <a:pt x="2019709" y="2482999"/>
                  <a:pt x="1904210" y="2543759"/>
                  <a:pt x="1786650" y="2605599"/>
                </a:cubicBezTo>
                <a:cubicBezTo>
                  <a:pt x="1678749" y="2662346"/>
                  <a:pt x="1569151" y="2720006"/>
                  <a:pt x="1531486" y="2828700"/>
                </a:cubicBezTo>
                <a:cubicBezTo>
                  <a:pt x="1463068" y="3026196"/>
                  <a:pt x="1546964" y="3276753"/>
                  <a:pt x="1688407" y="3436181"/>
                </a:cubicBezTo>
                <a:cubicBezTo>
                  <a:pt x="1764949" y="3522461"/>
                  <a:pt x="1870425" y="3595001"/>
                  <a:pt x="1983540" y="3636182"/>
                </a:cubicBezTo>
                <a:close/>
              </a:path>
            </a:pathLst>
          </a:custGeom>
          <a:solidFill>
            <a:schemeClr val="bg1"/>
          </a:solidFill>
          <a:ln w="38100" cap="flat">
            <a:noFill/>
            <a:prstDash val="solid"/>
            <a:miter/>
          </a:ln>
        </p:spPr>
        <p:txBody>
          <a:bodyPr rtlCol="0" anchor="ctr"/>
          <a:lstStyle/>
          <a:p>
            <a:endParaRPr lang="en-US" dirty="0"/>
          </a:p>
        </p:txBody>
      </p:sp>
      <p:cxnSp>
        <p:nvCxnSpPr>
          <p:cNvPr id="61" name="Прямая соединительная линия 60">
            <a:extLst>
              <a:ext uri="{FF2B5EF4-FFF2-40B4-BE49-F238E27FC236}">
                <a16:creationId xmlns:a16="http://schemas.microsoft.com/office/drawing/2014/main" id="{1E65EB86-4741-4025-B38B-D48887E11261}"/>
              </a:ext>
            </a:extLst>
          </p:cNvPr>
          <p:cNvCxnSpPr>
            <a:cxnSpLocks/>
          </p:cNvCxnSpPr>
          <p:nvPr/>
        </p:nvCxnSpPr>
        <p:spPr>
          <a:xfrm flipH="1">
            <a:off x="-127249" y="5232391"/>
            <a:ext cx="9016068" cy="0"/>
          </a:xfrm>
          <a:prstGeom prst="line">
            <a:avLst/>
          </a:prstGeom>
          <a:ln>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sp>
        <p:nvSpPr>
          <p:cNvPr id="58" name="Google Shape;218;p29">
            <a:extLst>
              <a:ext uri="{FF2B5EF4-FFF2-40B4-BE49-F238E27FC236}">
                <a16:creationId xmlns:a16="http://schemas.microsoft.com/office/drawing/2014/main" id="{0B7710DB-FA0A-42CF-B24A-F1E7C3D841D5}"/>
              </a:ext>
            </a:extLst>
          </p:cNvPr>
          <p:cNvSpPr txBox="1">
            <a:spLocks/>
          </p:cNvSpPr>
          <p:nvPr/>
        </p:nvSpPr>
        <p:spPr>
          <a:xfrm>
            <a:off x="1768711" y="1790985"/>
            <a:ext cx="7704083" cy="2096775"/>
          </a:xfrm>
          <a:prstGeom prst="rect">
            <a:avLst/>
          </a:prstGeom>
        </p:spPr>
        <p:txBody>
          <a:bodyPr spcFirstLastPara="1" wrap="square" lIns="91425" tIns="91425" rIns="91425" bIns="91425" anchor="ctr" anchorCtr="0">
            <a:noAutofit/>
          </a:bodyPr>
          <a:lstStyle>
            <a:lvl1pPr algn="l" defTabSz="1218987" rtl="0" eaLnBrk="1" latinLnBrk="0" hangingPunct="1">
              <a:spcBef>
                <a:spcPct val="0"/>
              </a:spcBef>
              <a:buNone/>
              <a:defRPr sz="3600" b="1" kern="1200">
                <a:solidFill>
                  <a:schemeClr val="tx1"/>
                </a:solidFill>
                <a:latin typeface="+mn-lt"/>
                <a:ea typeface="+mj-ea"/>
                <a:cs typeface="+mj-cs"/>
              </a:defRPr>
            </a:lvl1pPr>
          </a:lstStyle>
          <a:p>
            <a:pPr algn="ctr">
              <a:spcBef>
                <a:spcPts val="0"/>
              </a:spcBef>
            </a:pPr>
            <a:r>
              <a:rPr lang="ar-SA" sz="7200" dirty="0">
                <a:solidFill>
                  <a:schemeClr val="bg1"/>
                </a:solidFill>
                <a:latin typeface="Hacen Casablanca Heavy" panose="02000000000000000000" pitchFamily="2" charset="-78"/>
                <a:cs typeface="Hacen Casablanca Heavy" panose="02000000000000000000" pitchFamily="2" charset="-78"/>
              </a:rPr>
              <a:t>الخطة التشغيلية </a:t>
            </a:r>
            <a:br>
              <a:rPr lang="ar-SA" sz="6600" dirty="0">
                <a:solidFill>
                  <a:schemeClr val="dk1"/>
                </a:solidFill>
              </a:rPr>
            </a:br>
            <a:r>
              <a:rPr lang="ar-SA" sz="4800" dirty="0">
                <a:solidFill>
                  <a:schemeClr val="bg1"/>
                </a:solidFill>
              </a:rPr>
              <a:t>جمعية</a:t>
            </a:r>
            <a:r>
              <a:rPr lang="ar-SA" sz="4800" dirty="0">
                <a:solidFill>
                  <a:schemeClr val="dk1"/>
                </a:solidFill>
              </a:rPr>
              <a:t> </a:t>
            </a:r>
            <a:r>
              <a:rPr lang="ar-SA" sz="4800" dirty="0">
                <a:solidFill>
                  <a:schemeClr val="bg1"/>
                </a:solidFill>
              </a:rPr>
              <a:t>رعاية الأيتام بمحافظة الجموم</a:t>
            </a:r>
          </a:p>
        </p:txBody>
      </p:sp>
      <p:pic>
        <p:nvPicPr>
          <p:cNvPr id="9" name="صورة 8">
            <a:extLst>
              <a:ext uri="{FF2B5EF4-FFF2-40B4-BE49-F238E27FC236}">
                <a16:creationId xmlns:a16="http://schemas.microsoft.com/office/drawing/2014/main" id="{0464351E-171B-A2B9-2DEA-6CC22291698F}"/>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8869154" y="4231179"/>
            <a:ext cx="2402903" cy="1404841"/>
          </a:xfrm>
          <a:prstGeom prst="rect">
            <a:avLst/>
          </a:prstGeom>
        </p:spPr>
      </p:pic>
    </p:spTree>
    <p:extLst>
      <p:ext uri="{BB962C8B-B14F-4D97-AF65-F5344CB8AC3E}">
        <p14:creationId xmlns:p14="http://schemas.microsoft.com/office/powerpoint/2010/main" val="18525104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Freeform 5">
            <a:extLst>
              <a:ext uri="{FF2B5EF4-FFF2-40B4-BE49-F238E27FC236}">
                <a16:creationId xmlns:a16="http://schemas.microsoft.com/office/drawing/2014/main" id="{8FA361D3-C019-464F-8C3F-8B4E71B0DA2D}"/>
              </a:ext>
            </a:extLst>
          </p:cNvPr>
          <p:cNvSpPr>
            <a:spLocks/>
          </p:cNvSpPr>
          <p:nvPr/>
        </p:nvSpPr>
        <p:spPr bwMode="auto">
          <a:xfrm>
            <a:off x="911479" y="2304908"/>
            <a:ext cx="2522024" cy="3845436"/>
          </a:xfrm>
          <a:custGeom>
            <a:avLst/>
            <a:gdLst>
              <a:gd name="T0" fmla="*/ 406 w 406"/>
              <a:gd name="T1" fmla="*/ 0 h 621"/>
              <a:gd name="T2" fmla="*/ 406 w 406"/>
              <a:gd name="T3" fmla="*/ 451 h 621"/>
              <a:gd name="T4" fmla="*/ 389 w 406"/>
              <a:gd name="T5" fmla="*/ 486 h 621"/>
              <a:gd name="T6" fmla="*/ 220 w 406"/>
              <a:gd name="T7" fmla="*/ 614 h 621"/>
              <a:gd name="T8" fmla="*/ 186 w 406"/>
              <a:gd name="T9" fmla="*/ 614 h 621"/>
              <a:gd name="T10" fmla="*/ 17 w 406"/>
              <a:gd name="T11" fmla="*/ 486 h 621"/>
              <a:gd name="T12" fmla="*/ 0 w 406"/>
              <a:gd name="T13" fmla="*/ 451 h 621"/>
              <a:gd name="T14" fmla="*/ 0 w 406"/>
              <a:gd name="T15" fmla="*/ 0 h 621"/>
              <a:gd name="T16" fmla="*/ 406 w 406"/>
              <a:gd name="T17" fmla="*/ 0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6" h="621">
                <a:moveTo>
                  <a:pt x="406" y="0"/>
                </a:moveTo>
                <a:cubicBezTo>
                  <a:pt x="406" y="451"/>
                  <a:pt x="406" y="451"/>
                  <a:pt x="406" y="451"/>
                </a:cubicBezTo>
                <a:cubicBezTo>
                  <a:pt x="406" y="463"/>
                  <a:pt x="398" y="479"/>
                  <a:pt x="389" y="486"/>
                </a:cubicBezTo>
                <a:cubicBezTo>
                  <a:pt x="220" y="614"/>
                  <a:pt x="220" y="614"/>
                  <a:pt x="220" y="614"/>
                </a:cubicBezTo>
                <a:cubicBezTo>
                  <a:pt x="211" y="621"/>
                  <a:pt x="195" y="621"/>
                  <a:pt x="186" y="614"/>
                </a:cubicBezTo>
                <a:cubicBezTo>
                  <a:pt x="17" y="486"/>
                  <a:pt x="17" y="486"/>
                  <a:pt x="17" y="486"/>
                </a:cubicBezTo>
                <a:cubicBezTo>
                  <a:pt x="8" y="479"/>
                  <a:pt x="0" y="463"/>
                  <a:pt x="0" y="451"/>
                </a:cubicBezTo>
                <a:cubicBezTo>
                  <a:pt x="0" y="0"/>
                  <a:pt x="0" y="0"/>
                  <a:pt x="0" y="0"/>
                </a:cubicBezTo>
                <a:lnTo>
                  <a:pt x="406" y="0"/>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 name="Freeform 5">
            <a:extLst>
              <a:ext uri="{FF2B5EF4-FFF2-40B4-BE49-F238E27FC236}">
                <a16:creationId xmlns:a16="http://schemas.microsoft.com/office/drawing/2014/main" id="{98A8ED96-78A4-4B43-9E1B-807D3C9E10C5}"/>
              </a:ext>
            </a:extLst>
          </p:cNvPr>
          <p:cNvSpPr>
            <a:spLocks/>
          </p:cNvSpPr>
          <p:nvPr/>
        </p:nvSpPr>
        <p:spPr bwMode="auto">
          <a:xfrm>
            <a:off x="3527152" y="2304908"/>
            <a:ext cx="2522024" cy="3845436"/>
          </a:xfrm>
          <a:custGeom>
            <a:avLst/>
            <a:gdLst>
              <a:gd name="T0" fmla="*/ 406 w 406"/>
              <a:gd name="T1" fmla="*/ 0 h 621"/>
              <a:gd name="T2" fmla="*/ 406 w 406"/>
              <a:gd name="T3" fmla="*/ 451 h 621"/>
              <a:gd name="T4" fmla="*/ 389 w 406"/>
              <a:gd name="T5" fmla="*/ 486 h 621"/>
              <a:gd name="T6" fmla="*/ 220 w 406"/>
              <a:gd name="T7" fmla="*/ 614 h 621"/>
              <a:gd name="T8" fmla="*/ 186 w 406"/>
              <a:gd name="T9" fmla="*/ 614 h 621"/>
              <a:gd name="T10" fmla="*/ 17 w 406"/>
              <a:gd name="T11" fmla="*/ 486 h 621"/>
              <a:gd name="T12" fmla="*/ 0 w 406"/>
              <a:gd name="T13" fmla="*/ 451 h 621"/>
              <a:gd name="T14" fmla="*/ 0 w 406"/>
              <a:gd name="T15" fmla="*/ 0 h 621"/>
              <a:gd name="T16" fmla="*/ 406 w 406"/>
              <a:gd name="T17" fmla="*/ 0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6" h="621">
                <a:moveTo>
                  <a:pt x="406" y="0"/>
                </a:moveTo>
                <a:cubicBezTo>
                  <a:pt x="406" y="451"/>
                  <a:pt x="406" y="451"/>
                  <a:pt x="406" y="451"/>
                </a:cubicBezTo>
                <a:cubicBezTo>
                  <a:pt x="406" y="463"/>
                  <a:pt x="398" y="479"/>
                  <a:pt x="389" y="486"/>
                </a:cubicBezTo>
                <a:cubicBezTo>
                  <a:pt x="220" y="614"/>
                  <a:pt x="220" y="614"/>
                  <a:pt x="220" y="614"/>
                </a:cubicBezTo>
                <a:cubicBezTo>
                  <a:pt x="211" y="621"/>
                  <a:pt x="195" y="621"/>
                  <a:pt x="186" y="614"/>
                </a:cubicBezTo>
                <a:cubicBezTo>
                  <a:pt x="17" y="486"/>
                  <a:pt x="17" y="486"/>
                  <a:pt x="17" y="486"/>
                </a:cubicBezTo>
                <a:cubicBezTo>
                  <a:pt x="8" y="479"/>
                  <a:pt x="0" y="463"/>
                  <a:pt x="0" y="451"/>
                </a:cubicBezTo>
                <a:cubicBezTo>
                  <a:pt x="0" y="0"/>
                  <a:pt x="0" y="0"/>
                  <a:pt x="0" y="0"/>
                </a:cubicBezTo>
                <a:lnTo>
                  <a:pt x="406" y="0"/>
                </a:lnTo>
                <a:close/>
              </a:path>
            </a:pathLst>
          </a:custGeom>
          <a:solidFill>
            <a:srgbClr val="006666"/>
          </a:solidFill>
          <a:ln>
            <a:noFill/>
          </a:ln>
        </p:spPr>
        <p:txBody>
          <a:bodyPr vert="horz" wrap="square" lIns="91440" tIns="45720" rIns="91440" bIns="45720" numCol="1" anchor="t" anchorCtr="0" compatLnSpc="1">
            <a:prstTxWarp prst="textNoShape">
              <a:avLst/>
            </a:prstTxWarp>
          </a:bodyPr>
          <a:lstStyle/>
          <a:p>
            <a:endParaRPr lang="en-US"/>
          </a:p>
        </p:txBody>
      </p:sp>
      <p:sp>
        <p:nvSpPr>
          <p:cNvPr id="6" name="Freeform 5">
            <a:extLst>
              <a:ext uri="{FF2B5EF4-FFF2-40B4-BE49-F238E27FC236}">
                <a16:creationId xmlns:a16="http://schemas.microsoft.com/office/drawing/2014/main" id="{DF29D3DE-D394-4808-A0B1-E1F56A8A12B2}"/>
              </a:ext>
            </a:extLst>
          </p:cNvPr>
          <p:cNvSpPr>
            <a:spLocks/>
          </p:cNvSpPr>
          <p:nvPr/>
        </p:nvSpPr>
        <p:spPr bwMode="auto">
          <a:xfrm>
            <a:off x="6142825" y="2299160"/>
            <a:ext cx="2522024" cy="3845436"/>
          </a:xfrm>
          <a:custGeom>
            <a:avLst/>
            <a:gdLst>
              <a:gd name="T0" fmla="*/ 406 w 406"/>
              <a:gd name="T1" fmla="*/ 0 h 621"/>
              <a:gd name="T2" fmla="*/ 406 w 406"/>
              <a:gd name="T3" fmla="*/ 451 h 621"/>
              <a:gd name="T4" fmla="*/ 389 w 406"/>
              <a:gd name="T5" fmla="*/ 486 h 621"/>
              <a:gd name="T6" fmla="*/ 220 w 406"/>
              <a:gd name="T7" fmla="*/ 614 h 621"/>
              <a:gd name="T8" fmla="*/ 186 w 406"/>
              <a:gd name="T9" fmla="*/ 614 h 621"/>
              <a:gd name="T10" fmla="*/ 17 w 406"/>
              <a:gd name="T11" fmla="*/ 486 h 621"/>
              <a:gd name="T12" fmla="*/ 0 w 406"/>
              <a:gd name="T13" fmla="*/ 451 h 621"/>
              <a:gd name="T14" fmla="*/ 0 w 406"/>
              <a:gd name="T15" fmla="*/ 0 h 621"/>
              <a:gd name="T16" fmla="*/ 406 w 406"/>
              <a:gd name="T17" fmla="*/ 0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6" h="621">
                <a:moveTo>
                  <a:pt x="406" y="0"/>
                </a:moveTo>
                <a:cubicBezTo>
                  <a:pt x="406" y="451"/>
                  <a:pt x="406" y="451"/>
                  <a:pt x="406" y="451"/>
                </a:cubicBezTo>
                <a:cubicBezTo>
                  <a:pt x="406" y="463"/>
                  <a:pt x="398" y="479"/>
                  <a:pt x="389" y="486"/>
                </a:cubicBezTo>
                <a:cubicBezTo>
                  <a:pt x="220" y="614"/>
                  <a:pt x="220" y="614"/>
                  <a:pt x="220" y="614"/>
                </a:cubicBezTo>
                <a:cubicBezTo>
                  <a:pt x="211" y="621"/>
                  <a:pt x="195" y="621"/>
                  <a:pt x="186" y="614"/>
                </a:cubicBezTo>
                <a:cubicBezTo>
                  <a:pt x="17" y="486"/>
                  <a:pt x="17" y="486"/>
                  <a:pt x="17" y="486"/>
                </a:cubicBezTo>
                <a:cubicBezTo>
                  <a:pt x="8" y="479"/>
                  <a:pt x="0" y="463"/>
                  <a:pt x="0" y="451"/>
                </a:cubicBezTo>
                <a:cubicBezTo>
                  <a:pt x="0" y="0"/>
                  <a:pt x="0" y="0"/>
                  <a:pt x="0" y="0"/>
                </a:cubicBezTo>
                <a:lnTo>
                  <a:pt x="406" y="0"/>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 name="Freeform 5">
            <a:extLst>
              <a:ext uri="{FF2B5EF4-FFF2-40B4-BE49-F238E27FC236}">
                <a16:creationId xmlns:a16="http://schemas.microsoft.com/office/drawing/2014/main" id="{4CEEB691-5342-4099-9C1E-5FB3D098CDEA}"/>
              </a:ext>
            </a:extLst>
          </p:cNvPr>
          <p:cNvSpPr>
            <a:spLocks/>
          </p:cNvSpPr>
          <p:nvPr/>
        </p:nvSpPr>
        <p:spPr bwMode="auto">
          <a:xfrm>
            <a:off x="8758498" y="2299160"/>
            <a:ext cx="2522024" cy="3845436"/>
          </a:xfrm>
          <a:custGeom>
            <a:avLst/>
            <a:gdLst>
              <a:gd name="T0" fmla="*/ 406 w 406"/>
              <a:gd name="T1" fmla="*/ 0 h 621"/>
              <a:gd name="T2" fmla="*/ 406 w 406"/>
              <a:gd name="T3" fmla="*/ 451 h 621"/>
              <a:gd name="T4" fmla="*/ 389 w 406"/>
              <a:gd name="T5" fmla="*/ 486 h 621"/>
              <a:gd name="T6" fmla="*/ 220 w 406"/>
              <a:gd name="T7" fmla="*/ 614 h 621"/>
              <a:gd name="T8" fmla="*/ 186 w 406"/>
              <a:gd name="T9" fmla="*/ 614 h 621"/>
              <a:gd name="T10" fmla="*/ 17 w 406"/>
              <a:gd name="T11" fmla="*/ 486 h 621"/>
              <a:gd name="T12" fmla="*/ 0 w 406"/>
              <a:gd name="T13" fmla="*/ 451 h 621"/>
              <a:gd name="T14" fmla="*/ 0 w 406"/>
              <a:gd name="T15" fmla="*/ 0 h 621"/>
              <a:gd name="T16" fmla="*/ 406 w 406"/>
              <a:gd name="T17" fmla="*/ 0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6" h="621">
                <a:moveTo>
                  <a:pt x="406" y="0"/>
                </a:moveTo>
                <a:cubicBezTo>
                  <a:pt x="406" y="451"/>
                  <a:pt x="406" y="451"/>
                  <a:pt x="406" y="451"/>
                </a:cubicBezTo>
                <a:cubicBezTo>
                  <a:pt x="406" y="463"/>
                  <a:pt x="398" y="479"/>
                  <a:pt x="389" y="486"/>
                </a:cubicBezTo>
                <a:cubicBezTo>
                  <a:pt x="220" y="614"/>
                  <a:pt x="220" y="614"/>
                  <a:pt x="220" y="614"/>
                </a:cubicBezTo>
                <a:cubicBezTo>
                  <a:pt x="211" y="621"/>
                  <a:pt x="195" y="621"/>
                  <a:pt x="186" y="614"/>
                </a:cubicBezTo>
                <a:cubicBezTo>
                  <a:pt x="17" y="486"/>
                  <a:pt x="17" y="486"/>
                  <a:pt x="17" y="486"/>
                </a:cubicBezTo>
                <a:cubicBezTo>
                  <a:pt x="8" y="479"/>
                  <a:pt x="0" y="463"/>
                  <a:pt x="0" y="451"/>
                </a:cubicBezTo>
                <a:cubicBezTo>
                  <a:pt x="0" y="0"/>
                  <a:pt x="0" y="0"/>
                  <a:pt x="0" y="0"/>
                </a:cubicBezTo>
                <a:lnTo>
                  <a:pt x="406" y="0"/>
                </a:lnTo>
                <a:close/>
              </a:path>
            </a:pathLst>
          </a:custGeom>
          <a:solidFill>
            <a:srgbClr val="008080"/>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8" name="Oval 60">
            <a:extLst>
              <a:ext uri="{FF2B5EF4-FFF2-40B4-BE49-F238E27FC236}">
                <a16:creationId xmlns:a16="http://schemas.microsoft.com/office/drawing/2014/main" id="{990CE21D-6C83-4FCF-98A0-5C409AEEB96B}"/>
              </a:ext>
            </a:extLst>
          </p:cNvPr>
          <p:cNvSpPr/>
          <p:nvPr/>
        </p:nvSpPr>
        <p:spPr>
          <a:xfrm>
            <a:off x="1711321" y="1876948"/>
            <a:ext cx="922342" cy="922340"/>
          </a:xfrm>
          <a:prstGeom prst="ellipse">
            <a:avLst/>
          </a:prstGeom>
          <a:solidFill>
            <a:srgbClr val="00CC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63">
            <a:extLst>
              <a:ext uri="{FF2B5EF4-FFF2-40B4-BE49-F238E27FC236}">
                <a16:creationId xmlns:a16="http://schemas.microsoft.com/office/drawing/2014/main" id="{6A7B8F71-3E8A-400A-847F-286E87F862A4}"/>
              </a:ext>
            </a:extLst>
          </p:cNvPr>
          <p:cNvSpPr/>
          <p:nvPr/>
        </p:nvSpPr>
        <p:spPr>
          <a:xfrm>
            <a:off x="4326993" y="1876948"/>
            <a:ext cx="922342" cy="922340"/>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66">
            <a:extLst>
              <a:ext uri="{FF2B5EF4-FFF2-40B4-BE49-F238E27FC236}">
                <a16:creationId xmlns:a16="http://schemas.microsoft.com/office/drawing/2014/main" id="{5381782C-04C7-41E8-A223-EAAC9E4AE46B}"/>
              </a:ext>
            </a:extLst>
          </p:cNvPr>
          <p:cNvSpPr/>
          <p:nvPr/>
        </p:nvSpPr>
        <p:spPr>
          <a:xfrm>
            <a:off x="6942666" y="1876948"/>
            <a:ext cx="922342" cy="922340"/>
          </a:xfrm>
          <a:prstGeom prst="ellipse">
            <a:avLst/>
          </a:prstGeom>
          <a:solidFill>
            <a:srgbClr val="00CC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69">
            <a:extLst>
              <a:ext uri="{FF2B5EF4-FFF2-40B4-BE49-F238E27FC236}">
                <a16:creationId xmlns:a16="http://schemas.microsoft.com/office/drawing/2014/main" id="{525EA684-50B8-481B-9ACC-1DB5BE6AB3E6}"/>
              </a:ext>
            </a:extLst>
          </p:cNvPr>
          <p:cNvSpPr/>
          <p:nvPr/>
        </p:nvSpPr>
        <p:spPr>
          <a:xfrm>
            <a:off x="9558337" y="1876948"/>
            <a:ext cx="922342" cy="922340"/>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5" name="Straight Connector 21">
            <a:extLst>
              <a:ext uri="{FF2B5EF4-FFF2-40B4-BE49-F238E27FC236}">
                <a16:creationId xmlns:a16="http://schemas.microsoft.com/office/drawing/2014/main" id="{93022312-7A10-47F9-8BF1-AB4C21FC704E}"/>
              </a:ext>
            </a:extLst>
          </p:cNvPr>
          <p:cNvCxnSpPr/>
          <p:nvPr/>
        </p:nvCxnSpPr>
        <p:spPr>
          <a:xfrm>
            <a:off x="2050571" y="3649693"/>
            <a:ext cx="243840" cy="0"/>
          </a:xfrm>
          <a:prstGeom prst="line">
            <a:avLst/>
          </a:prstGeom>
          <a:ln w="57150">
            <a:solidFill>
              <a:srgbClr val="006666"/>
            </a:solidFill>
          </a:ln>
        </p:spPr>
        <p:style>
          <a:lnRef idx="1">
            <a:schemeClr val="accent1"/>
          </a:lnRef>
          <a:fillRef idx="0">
            <a:schemeClr val="accent1"/>
          </a:fillRef>
          <a:effectRef idx="0">
            <a:schemeClr val="accent1"/>
          </a:effectRef>
          <a:fontRef idx="minor">
            <a:schemeClr val="tx1"/>
          </a:fontRef>
        </p:style>
      </p:cxnSp>
      <p:cxnSp>
        <p:nvCxnSpPr>
          <p:cNvPr id="19" name="Straight Connector 74">
            <a:extLst>
              <a:ext uri="{FF2B5EF4-FFF2-40B4-BE49-F238E27FC236}">
                <a16:creationId xmlns:a16="http://schemas.microsoft.com/office/drawing/2014/main" id="{736965CB-60CC-463C-87BD-D71112CEF79C}"/>
              </a:ext>
            </a:extLst>
          </p:cNvPr>
          <p:cNvCxnSpPr/>
          <p:nvPr/>
        </p:nvCxnSpPr>
        <p:spPr>
          <a:xfrm>
            <a:off x="4660148" y="3725672"/>
            <a:ext cx="243840"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 name="Straight Connector 79">
            <a:extLst>
              <a:ext uri="{FF2B5EF4-FFF2-40B4-BE49-F238E27FC236}">
                <a16:creationId xmlns:a16="http://schemas.microsoft.com/office/drawing/2014/main" id="{AF272906-E797-4567-AA4A-A50E273F942C}"/>
              </a:ext>
            </a:extLst>
          </p:cNvPr>
          <p:cNvCxnSpPr/>
          <p:nvPr/>
        </p:nvCxnSpPr>
        <p:spPr>
          <a:xfrm>
            <a:off x="7359552" y="3672045"/>
            <a:ext cx="243840" cy="0"/>
          </a:xfrm>
          <a:prstGeom prst="line">
            <a:avLst/>
          </a:prstGeom>
          <a:ln w="57150">
            <a:solidFill>
              <a:srgbClr val="006666"/>
            </a:solidFill>
          </a:ln>
        </p:spPr>
        <p:style>
          <a:lnRef idx="1">
            <a:schemeClr val="accent1"/>
          </a:lnRef>
          <a:fillRef idx="0">
            <a:schemeClr val="accent1"/>
          </a:fillRef>
          <a:effectRef idx="0">
            <a:schemeClr val="accent1"/>
          </a:effectRef>
          <a:fontRef idx="minor">
            <a:schemeClr val="tx1"/>
          </a:fontRef>
        </p:style>
      </p:cxnSp>
      <p:sp>
        <p:nvSpPr>
          <p:cNvPr id="26" name="TextBox 86">
            <a:extLst>
              <a:ext uri="{FF2B5EF4-FFF2-40B4-BE49-F238E27FC236}">
                <a16:creationId xmlns:a16="http://schemas.microsoft.com/office/drawing/2014/main" id="{461D761A-E7AF-417C-9C40-A558836BAB7C}"/>
              </a:ext>
            </a:extLst>
          </p:cNvPr>
          <p:cNvSpPr txBox="1"/>
          <p:nvPr/>
        </p:nvSpPr>
        <p:spPr>
          <a:xfrm>
            <a:off x="8934127" y="3418142"/>
            <a:ext cx="2177738" cy="400110"/>
          </a:xfrm>
          <a:prstGeom prst="rect">
            <a:avLst/>
          </a:prstGeom>
          <a:noFill/>
        </p:spPr>
        <p:txBody>
          <a:bodyPr wrap="square" rtlCol="0" anchor="b">
            <a:spAutoFit/>
          </a:bodyPr>
          <a:lstStyle/>
          <a:p>
            <a:pPr algn="ctr"/>
            <a:endParaRPr lang="en-US" sz="2000" b="1" dirty="0">
              <a:solidFill>
                <a:schemeClr val="bg1"/>
              </a:solidFill>
            </a:endParaRPr>
          </a:p>
        </p:txBody>
      </p:sp>
      <p:cxnSp>
        <p:nvCxnSpPr>
          <p:cNvPr id="27" name="Straight Connector 84">
            <a:extLst>
              <a:ext uri="{FF2B5EF4-FFF2-40B4-BE49-F238E27FC236}">
                <a16:creationId xmlns:a16="http://schemas.microsoft.com/office/drawing/2014/main" id="{9EF0B50D-0CE5-4E49-874D-DEC6E7C2D64B}"/>
              </a:ext>
            </a:extLst>
          </p:cNvPr>
          <p:cNvCxnSpPr/>
          <p:nvPr/>
        </p:nvCxnSpPr>
        <p:spPr>
          <a:xfrm>
            <a:off x="9897588" y="3703541"/>
            <a:ext cx="243840"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
        <p:nvSpPr>
          <p:cNvPr id="48" name="مربع نص 47">
            <a:extLst>
              <a:ext uri="{FF2B5EF4-FFF2-40B4-BE49-F238E27FC236}">
                <a16:creationId xmlns:a16="http://schemas.microsoft.com/office/drawing/2014/main" id="{C2F92A45-1D64-45C4-A5C7-73F0BF46AA14}"/>
              </a:ext>
            </a:extLst>
          </p:cNvPr>
          <p:cNvSpPr txBox="1"/>
          <p:nvPr/>
        </p:nvSpPr>
        <p:spPr>
          <a:xfrm>
            <a:off x="1893016" y="901812"/>
            <a:ext cx="9512679" cy="584775"/>
          </a:xfrm>
          <a:prstGeom prst="rect">
            <a:avLst/>
          </a:prstGeom>
          <a:noFill/>
        </p:spPr>
        <p:txBody>
          <a:bodyPr wrap="square">
            <a:spAutoFit/>
          </a:bodyPr>
          <a:lstStyle/>
          <a:p>
            <a:pPr algn="just"/>
            <a:r>
              <a:rPr lang="ar-SA" sz="3200" b="0" i="0" u="none" strike="noStrike" dirty="0">
                <a:solidFill>
                  <a:srgbClr val="006666"/>
                </a:solidFill>
                <a:effectLst/>
                <a:latin typeface="Kelma_ MagdySoliman" panose="02000500000000000000" pitchFamily="2" charset="-78"/>
                <a:cs typeface="Kelma_ MagdySoliman" panose="02000500000000000000" pitchFamily="2" charset="-78"/>
              </a:rPr>
              <a:t>  مسارات العمل في مشاريع جمعية            بمحافظة الجموم </a:t>
            </a:r>
          </a:p>
        </p:txBody>
      </p:sp>
      <p:sp>
        <p:nvSpPr>
          <p:cNvPr id="49" name="مربع نص 48">
            <a:extLst>
              <a:ext uri="{FF2B5EF4-FFF2-40B4-BE49-F238E27FC236}">
                <a16:creationId xmlns:a16="http://schemas.microsoft.com/office/drawing/2014/main" id="{02BF0434-B35F-4AC9-8C86-7C480D6FB501}"/>
              </a:ext>
            </a:extLst>
          </p:cNvPr>
          <p:cNvSpPr txBox="1"/>
          <p:nvPr/>
        </p:nvSpPr>
        <p:spPr>
          <a:xfrm>
            <a:off x="9105108" y="3118480"/>
            <a:ext cx="914400" cy="914400"/>
          </a:xfrm>
          <a:prstGeom prst="rect">
            <a:avLst/>
          </a:prstGeom>
          <a:noFill/>
        </p:spPr>
        <p:txBody>
          <a:bodyPr vert="horz" wrap="none" lIns="91440" tIns="45720" rIns="91440" bIns="45720" rtlCol="1" anchor="t">
            <a:noAutofit/>
          </a:bodyPr>
          <a:lstStyle/>
          <a:p>
            <a:pPr algn="l"/>
            <a:r>
              <a:rPr lang="ar-SA" sz="2200" dirty="0">
                <a:solidFill>
                  <a:schemeClr val="bg1"/>
                </a:solidFill>
                <a:effectLst/>
                <a:cs typeface="Simple Bold Jut Out" panose="02010401010101010101" pitchFamily="2" charset="-78"/>
              </a:rPr>
              <a:t>مسار التنمية </a:t>
            </a:r>
          </a:p>
        </p:txBody>
      </p:sp>
      <p:sp>
        <p:nvSpPr>
          <p:cNvPr id="50" name="مربع نص 49">
            <a:extLst>
              <a:ext uri="{FF2B5EF4-FFF2-40B4-BE49-F238E27FC236}">
                <a16:creationId xmlns:a16="http://schemas.microsoft.com/office/drawing/2014/main" id="{EF48A4D8-46E9-4EE7-8C5B-1BC75CADFA81}"/>
              </a:ext>
            </a:extLst>
          </p:cNvPr>
          <p:cNvSpPr txBox="1"/>
          <p:nvPr/>
        </p:nvSpPr>
        <p:spPr>
          <a:xfrm flipH="1">
            <a:off x="9618536" y="3921322"/>
            <a:ext cx="747582" cy="914400"/>
          </a:xfrm>
          <a:prstGeom prst="rect">
            <a:avLst/>
          </a:prstGeom>
          <a:noFill/>
        </p:spPr>
        <p:txBody>
          <a:bodyPr vert="horz" wrap="none" lIns="91440" tIns="45720" rIns="91440" bIns="45720" rtlCol="1" anchor="t">
            <a:noAutofit/>
          </a:bodyPr>
          <a:lstStyle/>
          <a:p>
            <a:pPr algn="ctr"/>
            <a:r>
              <a:rPr lang="ar-SA" sz="1600" dirty="0">
                <a:solidFill>
                  <a:schemeClr val="bg1"/>
                </a:solidFill>
                <a:cs typeface="Simple Bold Jut Out" panose="02010401010101010101" pitchFamily="2" charset="-78"/>
              </a:rPr>
              <a:t>تأهيل وتنمية</a:t>
            </a:r>
          </a:p>
          <a:p>
            <a:pPr algn="ctr"/>
            <a:r>
              <a:rPr lang="ar-SA" sz="1600" dirty="0">
                <a:solidFill>
                  <a:schemeClr val="bg1"/>
                </a:solidFill>
                <a:cs typeface="Simple Bold Jut Out" panose="02010401010101010101" pitchFamily="2" charset="-78"/>
              </a:rPr>
              <a:t> أبناء الجمعية </a:t>
            </a:r>
          </a:p>
          <a:p>
            <a:pPr algn="ctr"/>
            <a:r>
              <a:rPr lang="ar-SA" sz="1600" dirty="0">
                <a:solidFill>
                  <a:schemeClr val="bg1"/>
                </a:solidFill>
                <a:cs typeface="Simple Bold Jut Out" panose="02010401010101010101" pitchFamily="2" charset="-78"/>
              </a:rPr>
              <a:t>عبر مشاريع تنموية فاعلة. </a:t>
            </a:r>
            <a:r>
              <a:rPr lang="ar-SA" sz="1600" dirty="0">
                <a:solidFill>
                  <a:schemeClr val="bg1"/>
                </a:solidFill>
                <a:effectLst/>
                <a:cs typeface="Simple Bold Jut Out" panose="02010401010101010101" pitchFamily="2" charset="-78"/>
              </a:rPr>
              <a:t> </a:t>
            </a:r>
          </a:p>
        </p:txBody>
      </p:sp>
      <p:sp>
        <p:nvSpPr>
          <p:cNvPr id="51" name="مربع نص 50">
            <a:extLst>
              <a:ext uri="{FF2B5EF4-FFF2-40B4-BE49-F238E27FC236}">
                <a16:creationId xmlns:a16="http://schemas.microsoft.com/office/drawing/2014/main" id="{604114CB-D2F7-4C06-A2B8-033237E6F8E2}"/>
              </a:ext>
            </a:extLst>
          </p:cNvPr>
          <p:cNvSpPr txBox="1"/>
          <p:nvPr/>
        </p:nvSpPr>
        <p:spPr>
          <a:xfrm>
            <a:off x="6509370" y="3081508"/>
            <a:ext cx="1912963" cy="493273"/>
          </a:xfrm>
          <a:prstGeom prst="rect">
            <a:avLst/>
          </a:prstGeom>
          <a:noFill/>
        </p:spPr>
        <p:txBody>
          <a:bodyPr vert="horz" wrap="none" lIns="91440" tIns="45720" rIns="91440" bIns="45720" rtlCol="1" anchor="t">
            <a:noAutofit/>
          </a:bodyPr>
          <a:lstStyle/>
          <a:p>
            <a:pPr algn="l"/>
            <a:r>
              <a:rPr lang="ar-SA" sz="2200" dirty="0">
                <a:solidFill>
                  <a:srgbClr val="006666"/>
                </a:solidFill>
                <a:effectLst/>
                <a:cs typeface="Simple Bold Jut Out" panose="02010401010101010101" pitchFamily="2" charset="-78"/>
              </a:rPr>
              <a:t>مسار الرعاية  </a:t>
            </a:r>
          </a:p>
        </p:txBody>
      </p:sp>
      <p:sp>
        <p:nvSpPr>
          <p:cNvPr id="52" name="مربع نص 51">
            <a:extLst>
              <a:ext uri="{FF2B5EF4-FFF2-40B4-BE49-F238E27FC236}">
                <a16:creationId xmlns:a16="http://schemas.microsoft.com/office/drawing/2014/main" id="{25D8A4E3-AE71-44CE-BEA5-E543AAE87B06}"/>
              </a:ext>
            </a:extLst>
          </p:cNvPr>
          <p:cNvSpPr txBox="1"/>
          <p:nvPr/>
        </p:nvSpPr>
        <p:spPr>
          <a:xfrm flipH="1">
            <a:off x="6722025" y="3908338"/>
            <a:ext cx="1363624" cy="914400"/>
          </a:xfrm>
          <a:prstGeom prst="rect">
            <a:avLst/>
          </a:prstGeom>
          <a:noFill/>
        </p:spPr>
        <p:txBody>
          <a:bodyPr vert="horz" wrap="none" lIns="91440" tIns="45720" rIns="91440" bIns="45720" rtlCol="1" anchor="t">
            <a:noAutofit/>
          </a:bodyPr>
          <a:lstStyle/>
          <a:p>
            <a:pPr algn="ctr"/>
            <a:r>
              <a:rPr lang="ar-SA" sz="1600" dirty="0">
                <a:solidFill>
                  <a:srgbClr val="006666"/>
                </a:solidFill>
                <a:cs typeface="Simple Bold Jut Out" panose="02010401010101010101" pitchFamily="2" charset="-78"/>
              </a:rPr>
              <a:t>رعاية المستفيدين </a:t>
            </a:r>
          </a:p>
          <a:p>
            <a:pPr algn="ctr"/>
            <a:r>
              <a:rPr lang="ar-SA" sz="1600" dirty="0">
                <a:solidFill>
                  <a:srgbClr val="006666"/>
                </a:solidFill>
                <a:cs typeface="Simple Bold Jut Out" panose="02010401010101010101" pitchFamily="2" charset="-78"/>
              </a:rPr>
              <a:t>من خلال تأمين </a:t>
            </a:r>
          </a:p>
          <a:p>
            <a:pPr algn="ctr"/>
            <a:r>
              <a:rPr lang="ar-SA" sz="1600" dirty="0">
                <a:solidFill>
                  <a:srgbClr val="006666"/>
                </a:solidFill>
                <a:cs typeface="Simple Bold Jut Out" panose="02010401010101010101" pitchFamily="2" charset="-78"/>
              </a:rPr>
              <a:t>الاحتياجات الأساسية </a:t>
            </a:r>
          </a:p>
          <a:p>
            <a:pPr algn="ctr"/>
            <a:r>
              <a:rPr lang="ar-SA" sz="1600" dirty="0">
                <a:solidFill>
                  <a:srgbClr val="006666"/>
                </a:solidFill>
                <a:cs typeface="Simple Bold Jut Out" panose="02010401010101010101" pitchFamily="2" charset="-78"/>
              </a:rPr>
              <a:t>عبر مشاريع رعوية أساسية . </a:t>
            </a:r>
          </a:p>
          <a:p>
            <a:pPr algn="ctr"/>
            <a:endParaRPr lang="ar-SA" sz="1600" dirty="0">
              <a:solidFill>
                <a:srgbClr val="006666"/>
              </a:solidFill>
              <a:effectLst/>
              <a:cs typeface="Simple Bold Jut Out" panose="02010401010101010101" pitchFamily="2" charset="-78"/>
            </a:endParaRPr>
          </a:p>
        </p:txBody>
      </p:sp>
      <p:sp>
        <p:nvSpPr>
          <p:cNvPr id="54" name="مربع نص 53">
            <a:extLst>
              <a:ext uri="{FF2B5EF4-FFF2-40B4-BE49-F238E27FC236}">
                <a16:creationId xmlns:a16="http://schemas.microsoft.com/office/drawing/2014/main" id="{0862930D-ADE3-41F3-95B0-317489BDCBED}"/>
              </a:ext>
            </a:extLst>
          </p:cNvPr>
          <p:cNvSpPr txBox="1"/>
          <p:nvPr/>
        </p:nvSpPr>
        <p:spPr>
          <a:xfrm>
            <a:off x="3767181" y="3118480"/>
            <a:ext cx="914400" cy="914400"/>
          </a:xfrm>
          <a:prstGeom prst="rect">
            <a:avLst/>
          </a:prstGeom>
          <a:noFill/>
        </p:spPr>
        <p:txBody>
          <a:bodyPr vert="horz" wrap="none" lIns="91440" tIns="45720" rIns="91440" bIns="45720" rtlCol="1" anchor="t">
            <a:noAutofit/>
          </a:bodyPr>
          <a:lstStyle/>
          <a:p>
            <a:pPr algn="l"/>
            <a:r>
              <a:rPr lang="ar-SA" sz="2200" dirty="0">
                <a:solidFill>
                  <a:schemeClr val="bg1"/>
                </a:solidFill>
                <a:effectLst/>
                <a:cs typeface="Simple Bold Jut Out" panose="02010401010101010101" pitchFamily="2" charset="-78"/>
              </a:rPr>
              <a:t>مسار التطوع   </a:t>
            </a:r>
          </a:p>
        </p:txBody>
      </p:sp>
      <p:sp>
        <p:nvSpPr>
          <p:cNvPr id="55" name="مربع نص 54">
            <a:extLst>
              <a:ext uri="{FF2B5EF4-FFF2-40B4-BE49-F238E27FC236}">
                <a16:creationId xmlns:a16="http://schemas.microsoft.com/office/drawing/2014/main" id="{BF9270CC-BF76-4587-9F8D-F0FC83E8A7C6}"/>
              </a:ext>
            </a:extLst>
          </p:cNvPr>
          <p:cNvSpPr txBox="1"/>
          <p:nvPr/>
        </p:nvSpPr>
        <p:spPr>
          <a:xfrm flipH="1">
            <a:off x="4203131" y="3995908"/>
            <a:ext cx="1050549" cy="914400"/>
          </a:xfrm>
          <a:prstGeom prst="rect">
            <a:avLst/>
          </a:prstGeom>
          <a:noFill/>
        </p:spPr>
        <p:txBody>
          <a:bodyPr vert="horz" wrap="none" lIns="91440" tIns="45720" rIns="91440" bIns="45720" rtlCol="1" anchor="t">
            <a:noAutofit/>
          </a:bodyPr>
          <a:lstStyle/>
          <a:p>
            <a:pPr algn="ctr"/>
            <a:r>
              <a:rPr lang="ar-SA" sz="1600" dirty="0">
                <a:solidFill>
                  <a:schemeClr val="bg1"/>
                </a:solidFill>
                <a:cs typeface="Simple Bold Jut Out" panose="02010401010101010101" pitchFamily="2" charset="-78"/>
              </a:rPr>
              <a:t>تفعيل أدوار المتطوعين </a:t>
            </a:r>
          </a:p>
          <a:p>
            <a:pPr algn="ctr"/>
            <a:r>
              <a:rPr lang="ar-SA" sz="1600" dirty="0">
                <a:solidFill>
                  <a:schemeClr val="bg1"/>
                </a:solidFill>
                <a:cs typeface="Simple Bold Jut Out" panose="02010401010101010101" pitchFamily="2" charset="-78"/>
              </a:rPr>
              <a:t>بالعمل في الجمعية </a:t>
            </a:r>
          </a:p>
          <a:p>
            <a:pPr algn="ctr"/>
            <a:r>
              <a:rPr lang="ar-SA" sz="1600" dirty="0">
                <a:solidFill>
                  <a:schemeClr val="bg1"/>
                </a:solidFill>
                <a:cs typeface="Simple Bold Jut Out" panose="02010401010101010101" pitchFamily="2" charset="-78"/>
              </a:rPr>
              <a:t>وفق قدراتهم ومهاراتهم . </a:t>
            </a:r>
          </a:p>
          <a:p>
            <a:pPr algn="ctr"/>
            <a:r>
              <a:rPr lang="ar-SA" sz="1600" dirty="0">
                <a:solidFill>
                  <a:schemeClr val="bg1"/>
                </a:solidFill>
                <a:cs typeface="Simple Bold Jut Out" panose="02010401010101010101" pitchFamily="2" charset="-78"/>
              </a:rPr>
              <a:t> </a:t>
            </a:r>
            <a:r>
              <a:rPr lang="ar-SA" sz="1600" dirty="0">
                <a:solidFill>
                  <a:schemeClr val="bg1"/>
                </a:solidFill>
                <a:effectLst/>
                <a:cs typeface="Simple Bold Jut Out" panose="02010401010101010101" pitchFamily="2" charset="-78"/>
              </a:rPr>
              <a:t> </a:t>
            </a:r>
          </a:p>
        </p:txBody>
      </p:sp>
      <p:sp>
        <p:nvSpPr>
          <p:cNvPr id="56" name="مربع نص 55">
            <a:extLst>
              <a:ext uri="{FF2B5EF4-FFF2-40B4-BE49-F238E27FC236}">
                <a16:creationId xmlns:a16="http://schemas.microsoft.com/office/drawing/2014/main" id="{2BA4C6E3-C8DA-4CDD-8F16-6B6B5A838A43}"/>
              </a:ext>
            </a:extLst>
          </p:cNvPr>
          <p:cNvSpPr txBox="1"/>
          <p:nvPr/>
        </p:nvSpPr>
        <p:spPr>
          <a:xfrm>
            <a:off x="967514" y="3081508"/>
            <a:ext cx="914400" cy="914400"/>
          </a:xfrm>
          <a:prstGeom prst="rect">
            <a:avLst/>
          </a:prstGeom>
          <a:noFill/>
        </p:spPr>
        <p:txBody>
          <a:bodyPr vert="horz" wrap="none" lIns="91440" tIns="45720" rIns="91440" bIns="45720" rtlCol="1" anchor="t">
            <a:noAutofit/>
          </a:bodyPr>
          <a:lstStyle/>
          <a:p>
            <a:pPr algn="l"/>
            <a:r>
              <a:rPr lang="ar-SA" sz="2200" dirty="0">
                <a:solidFill>
                  <a:srgbClr val="006666"/>
                </a:solidFill>
                <a:effectLst/>
                <a:cs typeface="Simple Bold Jut Out" panose="02010401010101010101" pitchFamily="2" charset="-78"/>
              </a:rPr>
              <a:t>مسار الاستدامة  </a:t>
            </a:r>
          </a:p>
        </p:txBody>
      </p:sp>
      <p:sp>
        <p:nvSpPr>
          <p:cNvPr id="57" name="مربع نص 56">
            <a:extLst>
              <a:ext uri="{FF2B5EF4-FFF2-40B4-BE49-F238E27FC236}">
                <a16:creationId xmlns:a16="http://schemas.microsoft.com/office/drawing/2014/main" id="{B81A4713-5CC9-41A1-9C10-68E2987F280C}"/>
              </a:ext>
            </a:extLst>
          </p:cNvPr>
          <p:cNvSpPr txBox="1"/>
          <p:nvPr/>
        </p:nvSpPr>
        <p:spPr>
          <a:xfrm flipH="1">
            <a:off x="1441866" y="3842918"/>
            <a:ext cx="1363624" cy="914400"/>
          </a:xfrm>
          <a:prstGeom prst="rect">
            <a:avLst/>
          </a:prstGeom>
          <a:noFill/>
        </p:spPr>
        <p:txBody>
          <a:bodyPr vert="horz" wrap="none" lIns="91440" tIns="45720" rIns="91440" bIns="45720" rtlCol="1" anchor="t">
            <a:noAutofit/>
          </a:bodyPr>
          <a:lstStyle/>
          <a:p>
            <a:pPr algn="ctr"/>
            <a:r>
              <a:rPr lang="ar-SA" sz="1600" dirty="0">
                <a:solidFill>
                  <a:srgbClr val="006666"/>
                </a:solidFill>
                <a:cs typeface="Simple Bold Jut Out" panose="02010401010101010101" pitchFamily="2" charset="-78"/>
              </a:rPr>
              <a:t>إنشاء المشاريع </a:t>
            </a:r>
          </a:p>
          <a:p>
            <a:pPr algn="ctr"/>
            <a:r>
              <a:rPr lang="ar-SA" sz="1600" dirty="0">
                <a:solidFill>
                  <a:srgbClr val="006666"/>
                </a:solidFill>
                <a:cs typeface="Simple Bold Jut Out" panose="02010401010101010101" pitchFamily="2" charset="-78"/>
              </a:rPr>
              <a:t>والاستثمارات  بشكل يحقق </a:t>
            </a:r>
          </a:p>
          <a:p>
            <a:pPr algn="ctr"/>
            <a:r>
              <a:rPr lang="ar-SA" sz="1600" dirty="0">
                <a:solidFill>
                  <a:srgbClr val="006666"/>
                </a:solidFill>
                <a:cs typeface="Simple Bold Jut Out" panose="02010401010101010101" pitchFamily="2" charset="-78"/>
              </a:rPr>
              <a:t>استدامة مالية للجمعية</a:t>
            </a:r>
          </a:p>
          <a:p>
            <a:pPr algn="ctr"/>
            <a:r>
              <a:rPr lang="ar-SA" sz="1600" dirty="0">
                <a:solidFill>
                  <a:srgbClr val="006666"/>
                </a:solidFill>
                <a:cs typeface="Simple Bold Jut Out" panose="02010401010101010101" pitchFamily="2" charset="-78"/>
              </a:rPr>
              <a:t> لضمان استمرارية </a:t>
            </a:r>
          </a:p>
          <a:p>
            <a:pPr algn="ctr"/>
            <a:r>
              <a:rPr lang="ar-SA" sz="1600" dirty="0">
                <a:solidFill>
                  <a:srgbClr val="006666"/>
                </a:solidFill>
                <a:cs typeface="Simple Bold Jut Out" panose="02010401010101010101" pitchFamily="2" charset="-78"/>
              </a:rPr>
              <a:t>تقديم الخدمة</a:t>
            </a:r>
          </a:p>
          <a:p>
            <a:pPr algn="ctr"/>
            <a:r>
              <a:rPr lang="ar-SA" sz="1600" dirty="0">
                <a:solidFill>
                  <a:srgbClr val="006666"/>
                </a:solidFill>
                <a:cs typeface="Simple Bold Jut Out" panose="02010401010101010101" pitchFamily="2" charset="-78"/>
              </a:rPr>
              <a:t> لأبناء الجمعية . </a:t>
            </a:r>
          </a:p>
          <a:p>
            <a:pPr algn="ctr"/>
            <a:endParaRPr lang="ar-SA" sz="1600" dirty="0">
              <a:solidFill>
                <a:srgbClr val="006666"/>
              </a:solidFill>
              <a:effectLst/>
              <a:cs typeface="Simple Bold Jut Out" panose="02010401010101010101" pitchFamily="2" charset="-78"/>
            </a:endParaRPr>
          </a:p>
        </p:txBody>
      </p:sp>
      <p:grpSp>
        <p:nvGrpSpPr>
          <p:cNvPr id="58" name="Google Shape;6093;p57">
            <a:extLst>
              <a:ext uri="{FF2B5EF4-FFF2-40B4-BE49-F238E27FC236}">
                <a16:creationId xmlns:a16="http://schemas.microsoft.com/office/drawing/2014/main" id="{819FAABC-5149-4000-9181-C47C8F379C88}"/>
              </a:ext>
            </a:extLst>
          </p:cNvPr>
          <p:cNvGrpSpPr/>
          <p:nvPr/>
        </p:nvGrpSpPr>
        <p:grpSpPr>
          <a:xfrm>
            <a:off x="7121230" y="2018749"/>
            <a:ext cx="565214" cy="567769"/>
            <a:chOff x="-59029025" y="3711650"/>
            <a:chExt cx="316650" cy="315875"/>
          </a:xfrm>
          <a:solidFill>
            <a:schemeClr val="bg1">
              <a:lumMod val="95000"/>
            </a:schemeClr>
          </a:solidFill>
        </p:grpSpPr>
        <p:sp>
          <p:nvSpPr>
            <p:cNvPr id="59" name="Google Shape;6094;p57">
              <a:extLst>
                <a:ext uri="{FF2B5EF4-FFF2-40B4-BE49-F238E27FC236}">
                  <a16:creationId xmlns:a16="http://schemas.microsoft.com/office/drawing/2014/main" id="{91D30486-6AEE-45E4-9382-30C95C4A1C8D}"/>
                </a:ext>
              </a:extLst>
            </p:cNvPr>
            <p:cNvSpPr/>
            <p:nvPr/>
          </p:nvSpPr>
          <p:spPr>
            <a:xfrm>
              <a:off x="-59029025" y="3712450"/>
              <a:ext cx="70125" cy="70125"/>
            </a:xfrm>
            <a:custGeom>
              <a:avLst/>
              <a:gdLst/>
              <a:ahLst/>
              <a:cxnLst/>
              <a:rect l="l" t="t" r="r" b="b"/>
              <a:pathLst>
                <a:path w="2805" h="2805" extrusionOk="0">
                  <a:moveTo>
                    <a:pt x="1229" y="0"/>
                  </a:moveTo>
                  <a:cubicBezTo>
                    <a:pt x="568" y="0"/>
                    <a:pt x="1" y="568"/>
                    <a:pt x="1" y="1229"/>
                  </a:cubicBezTo>
                  <a:cubicBezTo>
                    <a:pt x="1" y="1891"/>
                    <a:pt x="568" y="2458"/>
                    <a:pt x="1229" y="2458"/>
                  </a:cubicBezTo>
                  <a:cubicBezTo>
                    <a:pt x="1419" y="2458"/>
                    <a:pt x="1576" y="2426"/>
                    <a:pt x="1734" y="2332"/>
                  </a:cubicBezTo>
                  <a:lnTo>
                    <a:pt x="2206" y="2804"/>
                  </a:lnTo>
                  <a:cubicBezTo>
                    <a:pt x="2458" y="2489"/>
                    <a:pt x="2584" y="2426"/>
                    <a:pt x="2805" y="2206"/>
                  </a:cubicBezTo>
                  <a:lnTo>
                    <a:pt x="2332" y="1733"/>
                  </a:lnTo>
                  <a:cubicBezTo>
                    <a:pt x="2427" y="1576"/>
                    <a:pt x="2458" y="1387"/>
                    <a:pt x="2458" y="1229"/>
                  </a:cubicBezTo>
                  <a:cubicBezTo>
                    <a:pt x="2458" y="568"/>
                    <a:pt x="1923" y="0"/>
                    <a:pt x="122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95;p57">
              <a:extLst>
                <a:ext uri="{FF2B5EF4-FFF2-40B4-BE49-F238E27FC236}">
                  <a16:creationId xmlns:a16="http://schemas.microsoft.com/office/drawing/2014/main" id="{B6BBD6B1-AE0D-43EB-9345-03B1E2EEAA1D}"/>
                </a:ext>
              </a:extLst>
            </p:cNvPr>
            <p:cNvSpPr/>
            <p:nvPr/>
          </p:nvSpPr>
          <p:spPr>
            <a:xfrm>
              <a:off x="-58782500" y="3958175"/>
              <a:ext cx="70125" cy="69350"/>
            </a:xfrm>
            <a:custGeom>
              <a:avLst/>
              <a:gdLst/>
              <a:ahLst/>
              <a:cxnLst/>
              <a:rect l="l" t="t" r="r" b="b"/>
              <a:pathLst>
                <a:path w="2805" h="2774" extrusionOk="0">
                  <a:moveTo>
                    <a:pt x="599" y="1"/>
                  </a:moveTo>
                  <a:cubicBezTo>
                    <a:pt x="379" y="222"/>
                    <a:pt x="316" y="316"/>
                    <a:pt x="1" y="568"/>
                  </a:cubicBezTo>
                  <a:lnTo>
                    <a:pt x="473" y="1041"/>
                  </a:lnTo>
                  <a:cubicBezTo>
                    <a:pt x="379" y="1198"/>
                    <a:pt x="347" y="1387"/>
                    <a:pt x="347" y="1576"/>
                  </a:cubicBezTo>
                  <a:cubicBezTo>
                    <a:pt x="347" y="2238"/>
                    <a:pt x="914" y="2773"/>
                    <a:pt x="1576" y="2773"/>
                  </a:cubicBezTo>
                  <a:cubicBezTo>
                    <a:pt x="2238" y="2773"/>
                    <a:pt x="2805" y="2238"/>
                    <a:pt x="2805" y="1576"/>
                  </a:cubicBezTo>
                  <a:cubicBezTo>
                    <a:pt x="2805" y="883"/>
                    <a:pt x="2238" y="348"/>
                    <a:pt x="1576" y="348"/>
                  </a:cubicBezTo>
                  <a:cubicBezTo>
                    <a:pt x="1387" y="348"/>
                    <a:pt x="1230" y="379"/>
                    <a:pt x="1072" y="474"/>
                  </a:cubicBezTo>
                  <a:lnTo>
                    <a:pt x="599"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096;p57">
              <a:extLst>
                <a:ext uri="{FF2B5EF4-FFF2-40B4-BE49-F238E27FC236}">
                  <a16:creationId xmlns:a16="http://schemas.microsoft.com/office/drawing/2014/main" id="{5F4B51D4-398E-4567-95A2-2D219969954E}"/>
                </a:ext>
              </a:extLst>
            </p:cNvPr>
            <p:cNvSpPr/>
            <p:nvPr/>
          </p:nvSpPr>
          <p:spPr>
            <a:xfrm>
              <a:off x="-58782500" y="3711650"/>
              <a:ext cx="70125" cy="70125"/>
            </a:xfrm>
            <a:custGeom>
              <a:avLst/>
              <a:gdLst/>
              <a:ahLst/>
              <a:cxnLst/>
              <a:rect l="l" t="t" r="r" b="b"/>
              <a:pathLst>
                <a:path w="2805" h="2805" extrusionOk="0">
                  <a:moveTo>
                    <a:pt x="1576" y="1"/>
                  </a:moveTo>
                  <a:cubicBezTo>
                    <a:pt x="914" y="1"/>
                    <a:pt x="347" y="568"/>
                    <a:pt x="347" y="1230"/>
                  </a:cubicBezTo>
                  <a:cubicBezTo>
                    <a:pt x="347" y="1419"/>
                    <a:pt x="379" y="1576"/>
                    <a:pt x="473" y="1734"/>
                  </a:cubicBezTo>
                  <a:lnTo>
                    <a:pt x="1" y="2206"/>
                  </a:lnTo>
                  <a:cubicBezTo>
                    <a:pt x="284" y="2458"/>
                    <a:pt x="347" y="2521"/>
                    <a:pt x="599" y="2805"/>
                  </a:cubicBezTo>
                  <a:lnTo>
                    <a:pt x="1072" y="2332"/>
                  </a:lnTo>
                  <a:cubicBezTo>
                    <a:pt x="1230" y="2395"/>
                    <a:pt x="1419" y="2458"/>
                    <a:pt x="1576" y="2458"/>
                  </a:cubicBezTo>
                  <a:cubicBezTo>
                    <a:pt x="2238" y="2458"/>
                    <a:pt x="2805" y="1891"/>
                    <a:pt x="2805" y="1230"/>
                  </a:cubicBezTo>
                  <a:cubicBezTo>
                    <a:pt x="2805" y="568"/>
                    <a:pt x="2238" y="1"/>
                    <a:pt x="157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097;p57">
              <a:extLst>
                <a:ext uri="{FF2B5EF4-FFF2-40B4-BE49-F238E27FC236}">
                  <a16:creationId xmlns:a16="http://schemas.microsoft.com/office/drawing/2014/main" id="{D1AB2A33-3E40-4933-8B0C-48BFC75C6B0A}"/>
                </a:ext>
              </a:extLst>
            </p:cNvPr>
            <p:cNvSpPr/>
            <p:nvPr/>
          </p:nvSpPr>
          <p:spPr>
            <a:xfrm>
              <a:off x="-58911650" y="3880200"/>
              <a:ext cx="79550" cy="30750"/>
            </a:xfrm>
            <a:custGeom>
              <a:avLst/>
              <a:gdLst/>
              <a:ahLst/>
              <a:cxnLst/>
              <a:rect l="l" t="t" r="r" b="b"/>
              <a:pathLst>
                <a:path w="3182" h="1230" extrusionOk="0">
                  <a:moveTo>
                    <a:pt x="1607" y="1"/>
                  </a:moveTo>
                  <a:cubicBezTo>
                    <a:pt x="819" y="1"/>
                    <a:pt x="189" y="505"/>
                    <a:pt x="0" y="1230"/>
                  </a:cubicBezTo>
                  <a:lnTo>
                    <a:pt x="3182" y="1230"/>
                  </a:lnTo>
                  <a:cubicBezTo>
                    <a:pt x="3025" y="537"/>
                    <a:pt x="2394" y="1"/>
                    <a:pt x="160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098;p57">
              <a:extLst>
                <a:ext uri="{FF2B5EF4-FFF2-40B4-BE49-F238E27FC236}">
                  <a16:creationId xmlns:a16="http://schemas.microsoft.com/office/drawing/2014/main" id="{8F736479-7895-457C-B608-85D0C7650241}"/>
                </a:ext>
              </a:extLst>
            </p:cNvPr>
            <p:cNvSpPr/>
            <p:nvPr/>
          </p:nvSpPr>
          <p:spPr>
            <a:xfrm>
              <a:off x="-58891975" y="3818000"/>
              <a:ext cx="41775" cy="41750"/>
            </a:xfrm>
            <a:custGeom>
              <a:avLst/>
              <a:gdLst/>
              <a:ahLst/>
              <a:cxnLst/>
              <a:rect l="l" t="t" r="r" b="b"/>
              <a:pathLst>
                <a:path w="1671" h="1670" extrusionOk="0">
                  <a:moveTo>
                    <a:pt x="851" y="0"/>
                  </a:moveTo>
                  <a:cubicBezTo>
                    <a:pt x="379" y="0"/>
                    <a:pt x="1" y="378"/>
                    <a:pt x="1" y="819"/>
                  </a:cubicBezTo>
                  <a:cubicBezTo>
                    <a:pt x="1" y="1292"/>
                    <a:pt x="379" y="1670"/>
                    <a:pt x="851" y="1670"/>
                  </a:cubicBezTo>
                  <a:cubicBezTo>
                    <a:pt x="1292" y="1670"/>
                    <a:pt x="1670" y="1292"/>
                    <a:pt x="1670" y="819"/>
                  </a:cubicBezTo>
                  <a:cubicBezTo>
                    <a:pt x="1670" y="378"/>
                    <a:pt x="1292" y="0"/>
                    <a:pt x="85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099;p57">
              <a:extLst>
                <a:ext uri="{FF2B5EF4-FFF2-40B4-BE49-F238E27FC236}">
                  <a16:creationId xmlns:a16="http://schemas.microsoft.com/office/drawing/2014/main" id="{DA4197D5-8A0D-44F8-8568-08726FF10361}"/>
                </a:ext>
              </a:extLst>
            </p:cNvPr>
            <p:cNvSpPr/>
            <p:nvPr/>
          </p:nvSpPr>
          <p:spPr>
            <a:xfrm>
              <a:off x="-58983325" y="3755775"/>
              <a:ext cx="227625" cy="226850"/>
            </a:xfrm>
            <a:custGeom>
              <a:avLst/>
              <a:gdLst/>
              <a:ahLst/>
              <a:cxnLst/>
              <a:rect l="l" t="t" r="r" b="b"/>
              <a:pathLst>
                <a:path w="9105" h="9074" extrusionOk="0">
                  <a:moveTo>
                    <a:pt x="4537" y="1701"/>
                  </a:moveTo>
                  <a:cubicBezTo>
                    <a:pt x="5419" y="1701"/>
                    <a:pt x="6175" y="2458"/>
                    <a:pt x="6175" y="3371"/>
                  </a:cubicBezTo>
                  <a:cubicBezTo>
                    <a:pt x="6175" y="3781"/>
                    <a:pt x="6018" y="4190"/>
                    <a:pt x="5702" y="4505"/>
                  </a:cubicBezTo>
                  <a:cubicBezTo>
                    <a:pt x="6459" y="4946"/>
                    <a:pt x="6994" y="5734"/>
                    <a:pt x="6994" y="6679"/>
                  </a:cubicBezTo>
                  <a:cubicBezTo>
                    <a:pt x="6963" y="6868"/>
                    <a:pt x="6805" y="7057"/>
                    <a:pt x="6585" y="7057"/>
                  </a:cubicBezTo>
                  <a:lnTo>
                    <a:pt x="2426" y="7057"/>
                  </a:lnTo>
                  <a:cubicBezTo>
                    <a:pt x="2205" y="7057"/>
                    <a:pt x="2048" y="6868"/>
                    <a:pt x="2048" y="6679"/>
                  </a:cubicBezTo>
                  <a:cubicBezTo>
                    <a:pt x="2048" y="5734"/>
                    <a:pt x="2552" y="4946"/>
                    <a:pt x="3340" y="4505"/>
                  </a:cubicBezTo>
                  <a:cubicBezTo>
                    <a:pt x="3056" y="4190"/>
                    <a:pt x="2867" y="3781"/>
                    <a:pt x="2867" y="3371"/>
                  </a:cubicBezTo>
                  <a:cubicBezTo>
                    <a:pt x="2867" y="2458"/>
                    <a:pt x="3623" y="1701"/>
                    <a:pt x="4537" y="1701"/>
                  </a:cubicBezTo>
                  <a:close/>
                  <a:moveTo>
                    <a:pt x="4537" y="0"/>
                  </a:moveTo>
                  <a:cubicBezTo>
                    <a:pt x="2016" y="0"/>
                    <a:pt x="0" y="2048"/>
                    <a:pt x="0" y="4537"/>
                  </a:cubicBezTo>
                  <a:cubicBezTo>
                    <a:pt x="0" y="7057"/>
                    <a:pt x="2048" y="9074"/>
                    <a:pt x="4537" y="9074"/>
                  </a:cubicBezTo>
                  <a:cubicBezTo>
                    <a:pt x="7057" y="9074"/>
                    <a:pt x="9042" y="7026"/>
                    <a:pt x="9042" y="4537"/>
                  </a:cubicBezTo>
                  <a:cubicBezTo>
                    <a:pt x="9105" y="2017"/>
                    <a:pt x="7057" y="0"/>
                    <a:pt x="453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100;p57">
              <a:extLst>
                <a:ext uri="{FF2B5EF4-FFF2-40B4-BE49-F238E27FC236}">
                  <a16:creationId xmlns:a16="http://schemas.microsoft.com/office/drawing/2014/main" id="{86099641-D45A-427C-A0DB-E5D44F003C48}"/>
                </a:ext>
              </a:extLst>
            </p:cNvPr>
            <p:cNvSpPr/>
            <p:nvPr/>
          </p:nvSpPr>
          <p:spPr>
            <a:xfrm>
              <a:off x="-59029025" y="3956600"/>
              <a:ext cx="70900" cy="70925"/>
            </a:xfrm>
            <a:custGeom>
              <a:avLst/>
              <a:gdLst/>
              <a:ahLst/>
              <a:cxnLst/>
              <a:rect l="l" t="t" r="r" b="b"/>
              <a:pathLst>
                <a:path w="2836" h="2837" extrusionOk="0">
                  <a:moveTo>
                    <a:pt x="2269" y="1"/>
                  </a:moveTo>
                  <a:lnTo>
                    <a:pt x="1734" y="537"/>
                  </a:lnTo>
                  <a:cubicBezTo>
                    <a:pt x="1576" y="442"/>
                    <a:pt x="1387" y="411"/>
                    <a:pt x="1229" y="411"/>
                  </a:cubicBezTo>
                  <a:cubicBezTo>
                    <a:pt x="568" y="411"/>
                    <a:pt x="1" y="946"/>
                    <a:pt x="1" y="1639"/>
                  </a:cubicBezTo>
                  <a:cubicBezTo>
                    <a:pt x="1" y="2301"/>
                    <a:pt x="568" y="2836"/>
                    <a:pt x="1229" y="2836"/>
                  </a:cubicBezTo>
                  <a:cubicBezTo>
                    <a:pt x="1891" y="2836"/>
                    <a:pt x="2458" y="2301"/>
                    <a:pt x="2458" y="1639"/>
                  </a:cubicBezTo>
                  <a:cubicBezTo>
                    <a:pt x="2458" y="1419"/>
                    <a:pt x="2427" y="1261"/>
                    <a:pt x="2332" y="1104"/>
                  </a:cubicBezTo>
                  <a:lnTo>
                    <a:pt x="2836" y="600"/>
                  </a:lnTo>
                  <a:cubicBezTo>
                    <a:pt x="2584" y="379"/>
                    <a:pt x="2490" y="285"/>
                    <a:pt x="226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0" name="Google Shape;6310;p57">
            <a:extLst>
              <a:ext uri="{FF2B5EF4-FFF2-40B4-BE49-F238E27FC236}">
                <a16:creationId xmlns:a16="http://schemas.microsoft.com/office/drawing/2014/main" id="{93A4C2D1-D091-4441-A782-1ABF707DCFCE}"/>
              </a:ext>
            </a:extLst>
          </p:cNvPr>
          <p:cNvGrpSpPr/>
          <p:nvPr/>
        </p:nvGrpSpPr>
        <p:grpSpPr>
          <a:xfrm>
            <a:off x="9730244" y="2018749"/>
            <a:ext cx="578527" cy="548684"/>
            <a:chOff x="5364750" y="3235150"/>
            <a:chExt cx="277275" cy="294950"/>
          </a:xfrm>
          <a:solidFill>
            <a:srgbClr val="00CC99"/>
          </a:solidFill>
        </p:grpSpPr>
        <p:sp>
          <p:nvSpPr>
            <p:cNvPr id="71" name="Google Shape;6311;p57">
              <a:extLst>
                <a:ext uri="{FF2B5EF4-FFF2-40B4-BE49-F238E27FC236}">
                  <a16:creationId xmlns:a16="http://schemas.microsoft.com/office/drawing/2014/main" id="{B927822A-FC2A-4B3F-A137-EAB6294615CF}"/>
                </a:ext>
              </a:extLst>
            </p:cNvPr>
            <p:cNvSpPr/>
            <p:nvPr/>
          </p:nvSpPr>
          <p:spPr>
            <a:xfrm>
              <a:off x="5502600" y="3235150"/>
              <a:ext cx="17350" cy="44125"/>
            </a:xfrm>
            <a:custGeom>
              <a:avLst/>
              <a:gdLst/>
              <a:ahLst/>
              <a:cxnLst/>
              <a:rect l="l" t="t" r="r" b="b"/>
              <a:pathLst>
                <a:path w="694" h="1765" extrusionOk="0">
                  <a:moveTo>
                    <a:pt x="347" y="1"/>
                  </a:moveTo>
                  <a:cubicBezTo>
                    <a:pt x="158" y="1"/>
                    <a:pt x="0" y="158"/>
                    <a:pt x="0" y="347"/>
                  </a:cubicBezTo>
                  <a:lnTo>
                    <a:pt x="0" y="1418"/>
                  </a:lnTo>
                  <a:cubicBezTo>
                    <a:pt x="0" y="1607"/>
                    <a:pt x="158" y="1765"/>
                    <a:pt x="347" y="1765"/>
                  </a:cubicBezTo>
                  <a:cubicBezTo>
                    <a:pt x="536" y="1765"/>
                    <a:pt x="693" y="1607"/>
                    <a:pt x="693" y="1418"/>
                  </a:cubicBezTo>
                  <a:lnTo>
                    <a:pt x="693" y="347"/>
                  </a:lnTo>
                  <a:cubicBezTo>
                    <a:pt x="693" y="158"/>
                    <a:pt x="536" y="1"/>
                    <a:pt x="34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6312;p57">
              <a:extLst>
                <a:ext uri="{FF2B5EF4-FFF2-40B4-BE49-F238E27FC236}">
                  <a16:creationId xmlns:a16="http://schemas.microsoft.com/office/drawing/2014/main" id="{D061DCB2-0A77-4D8B-BEA8-EDAF6B075FE4}"/>
                </a:ext>
              </a:extLst>
            </p:cNvPr>
            <p:cNvSpPr/>
            <p:nvPr/>
          </p:nvSpPr>
          <p:spPr>
            <a:xfrm>
              <a:off x="5555375" y="3253850"/>
              <a:ext cx="35450" cy="34100"/>
            </a:xfrm>
            <a:custGeom>
              <a:avLst/>
              <a:gdLst/>
              <a:ahLst/>
              <a:cxnLst/>
              <a:rect l="l" t="t" r="r" b="b"/>
              <a:pathLst>
                <a:path w="1418" h="1364" extrusionOk="0">
                  <a:moveTo>
                    <a:pt x="1071" y="1"/>
                  </a:moveTo>
                  <a:cubicBezTo>
                    <a:pt x="977" y="1"/>
                    <a:pt x="882" y="24"/>
                    <a:pt x="819" y="72"/>
                  </a:cubicBezTo>
                  <a:lnTo>
                    <a:pt x="126" y="796"/>
                  </a:lnTo>
                  <a:cubicBezTo>
                    <a:pt x="0" y="922"/>
                    <a:pt x="0" y="1143"/>
                    <a:pt x="126" y="1269"/>
                  </a:cubicBezTo>
                  <a:cubicBezTo>
                    <a:pt x="189" y="1332"/>
                    <a:pt x="268" y="1363"/>
                    <a:pt x="350" y="1363"/>
                  </a:cubicBezTo>
                  <a:cubicBezTo>
                    <a:pt x="433" y="1363"/>
                    <a:pt x="520" y="1332"/>
                    <a:pt x="599" y="1269"/>
                  </a:cubicBezTo>
                  <a:lnTo>
                    <a:pt x="1323" y="544"/>
                  </a:lnTo>
                  <a:cubicBezTo>
                    <a:pt x="1418" y="418"/>
                    <a:pt x="1418" y="198"/>
                    <a:pt x="1323" y="72"/>
                  </a:cubicBezTo>
                  <a:cubicBezTo>
                    <a:pt x="1260" y="24"/>
                    <a:pt x="1166" y="1"/>
                    <a:pt x="107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6313;p57">
              <a:extLst>
                <a:ext uri="{FF2B5EF4-FFF2-40B4-BE49-F238E27FC236}">
                  <a16:creationId xmlns:a16="http://schemas.microsoft.com/office/drawing/2014/main" id="{96C0B0F5-56B7-478D-A9AA-547637BB351F}"/>
                </a:ext>
              </a:extLst>
            </p:cNvPr>
            <p:cNvSpPr/>
            <p:nvPr/>
          </p:nvSpPr>
          <p:spPr>
            <a:xfrm>
              <a:off x="5606550" y="3357225"/>
              <a:ext cx="35475" cy="18150"/>
            </a:xfrm>
            <a:custGeom>
              <a:avLst/>
              <a:gdLst/>
              <a:ahLst/>
              <a:cxnLst/>
              <a:rect l="l" t="t" r="r" b="b"/>
              <a:pathLst>
                <a:path w="1419" h="726" extrusionOk="0">
                  <a:moveTo>
                    <a:pt x="379" y="1"/>
                  </a:moveTo>
                  <a:cubicBezTo>
                    <a:pt x="158" y="1"/>
                    <a:pt x="1" y="158"/>
                    <a:pt x="1" y="347"/>
                  </a:cubicBezTo>
                  <a:cubicBezTo>
                    <a:pt x="1" y="568"/>
                    <a:pt x="158" y="725"/>
                    <a:pt x="379" y="725"/>
                  </a:cubicBezTo>
                  <a:lnTo>
                    <a:pt x="1072" y="725"/>
                  </a:lnTo>
                  <a:cubicBezTo>
                    <a:pt x="1261" y="725"/>
                    <a:pt x="1419" y="568"/>
                    <a:pt x="1419" y="347"/>
                  </a:cubicBezTo>
                  <a:cubicBezTo>
                    <a:pt x="1419" y="158"/>
                    <a:pt x="1261" y="1"/>
                    <a:pt x="1072"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6314;p57">
              <a:extLst>
                <a:ext uri="{FF2B5EF4-FFF2-40B4-BE49-F238E27FC236}">
                  <a16:creationId xmlns:a16="http://schemas.microsoft.com/office/drawing/2014/main" id="{D30D853A-377E-407A-ADA5-878A13A20D00}"/>
                </a:ext>
              </a:extLst>
            </p:cNvPr>
            <p:cNvSpPr/>
            <p:nvPr/>
          </p:nvSpPr>
          <p:spPr>
            <a:xfrm>
              <a:off x="5364750" y="3357225"/>
              <a:ext cx="35475" cy="17350"/>
            </a:xfrm>
            <a:custGeom>
              <a:avLst/>
              <a:gdLst/>
              <a:ahLst/>
              <a:cxnLst/>
              <a:rect l="l" t="t" r="r" b="b"/>
              <a:pathLst>
                <a:path w="1419" h="694" extrusionOk="0">
                  <a:moveTo>
                    <a:pt x="347" y="1"/>
                  </a:moveTo>
                  <a:cubicBezTo>
                    <a:pt x="158" y="1"/>
                    <a:pt x="1" y="158"/>
                    <a:pt x="1" y="347"/>
                  </a:cubicBezTo>
                  <a:cubicBezTo>
                    <a:pt x="1" y="568"/>
                    <a:pt x="158" y="694"/>
                    <a:pt x="347" y="694"/>
                  </a:cubicBezTo>
                  <a:lnTo>
                    <a:pt x="1072" y="694"/>
                  </a:lnTo>
                  <a:cubicBezTo>
                    <a:pt x="1261" y="694"/>
                    <a:pt x="1419" y="568"/>
                    <a:pt x="1419" y="347"/>
                  </a:cubicBezTo>
                  <a:cubicBezTo>
                    <a:pt x="1419" y="158"/>
                    <a:pt x="1261" y="1"/>
                    <a:pt x="1072"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6315;p57">
              <a:extLst>
                <a:ext uri="{FF2B5EF4-FFF2-40B4-BE49-F238E27FC236}">
                  <a16:creationId xmlns:a16="http://schemas.microsoft.com/office/drawing/2014/main" id="{6A895878-AEAE-46D3-A586-5A6388A09D91}"/>
                </a:ext>
              </a:extLst>
            </p:cNvPr>
            <p:cNvSpPr/>
            <p:nvPr/>
          </p:nvSpPr>
          <p:spPr>
            <a:xfrm>
              <a:off x="5433275" y="3253850"/>
              <a:ext cx="35475" cy="34100"/>
            </a:xfrm>
            <a:custGeom>
              <a:avLst/>
              <a:gdLst/>
              <a:ahLst/>
              <a:cxnLst/>
              <a:rect l="l" t="t" r="r" b="b"/>
              <a:pathLst>
                <a:path w="1419" h="1364" extrusionOk="0">
                  <a:moveTo>
                    <a:pt x="363" y="1"/>
                  </a:moveTo>
                  <a:cubicBezTo>
                    <a:pt x="276" y="1"/>
                    <a:pt x="190" y="24"/>
                    <a:pt x="127" y="72"/>
                  </a:cubicBezTo>
                  <a:cubicBezTo>
                    <a:pt x="1" y="198"/>
                    <a:pt x="1" y="450"/>
                    <a:pt x="127" y="544"/>
                  </a:cubicBezTo>
                  <a:lnTo>
                    <a:pt x="820" y="1269"/>
                  </a:lnTo>
                  <a:cubicBezTo>
                    <a:pt x="883" y="1332"/>
                    <a:pt x="977" y="1363"/>
                    <a:pt x="1072" y="1363"/>
                  </a:cubicBezTo>
                  <a:cubicBezTo>
                    <a:pt x="1166" y="1363"/>
                    <a:pt x="1261" y="1332"/>
                    <a:pt x="1324" y="1269"/>
                  </a:cubicBezTo>
                  <a:cubicBezTo>
                    <a:pt x="1418" y="1143"/>
                    <a:pt x="1418" y="922"/>
                    <a:pt x="1324" y="796"/>
                  </a:cubicBezTo>
                  <a:lnTo>
                    <a:pt x="599" y="72"/>
                  </a:lnTo>
                  <a:cubicBezTo>
                    <a:pt x="536" y="24"/>
                    <a:pt x="450" y="1"/>
                    <a:pt x="36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6316;p57">
              <a:extLst>
                <a:ext uri="{FF2B5EF4-FFF2-40B4-BE49-F238E27FC236}">
                  <a16:creationId xmlns:a16="http://schemas.microsoft.com/office/drawing/2014/main" id="{24270483-EA90-4C9B-A01F-1DB199F6968D}"/>
                </a:ext>
              </a:extLst>
            </p:cNvPr>
            <p:cNvSpPr/>
            <p:nvPr/>
          </p:nvSpPr>
          <p:spPr>
            <a:xfrm>
              <a:off x="5380500" y="3287775"/>
              <a:ext cx="37050" cy="25975"/>
            </a:xfrm>
            <a:custGeom>
              <a:avLst/>
              <a:gdLst/>
              <a:ahLst/>
              <a:cxnLst/>
              <a:rect l="l" t="t" r="r" b="b"/>
              <a:pathLst>
                <a:path w="1482" h="1039" extrusionOk="0">
                  <a:moveTo>
                    <a:pt x="396" y="0"/>
                  </a:moveTo>
                  <a:cubicBezTo>
                    <a:pt x="267" y="0"/>
                    <a:pt x="132" y="81"/>
                    <a:pt x="64" y="195"/>
                  </a:cubicBezTo>
                  <a:cubicBezTo>
                    <a:pt x="1" y="353"/>
                    <a:pt x="64" y="573"/>
                    <a:pt x="221" y="668"/>
                  </a:cubicBezTo>
                  <a:lnTo>
                    <a:pt x="946" y="1015"/>
                  </a:lnTo>
                  <a:cubicBezTo>
                    <a:pt x="987" y="1031"/>
                    <a:pt x="1032" y="1039"/>
                    <a:pt x="1077" y="1039"/>
                  </a:cubicBezTo>
                  <a:cubicBezTo>
                    <a:pt x="1209" y="1039"/>
                    <a:pt x="1349" y="974"/>
                    <a:pt x="1419" y="857"/>
                  </a:cubicBezTo>
                  <a:cubicBezTo>
                    <a:pt x="1482" y="699"/>
                    <a:pt x="1419" y="447"/>
                    <a:pt x="1261" y="384"/>
                  </a:cubicBezTo>
                  <a:lnTo>
                    <a:pt x="536" y="38"/>
                  </a:lnTo>
                  <a:cubicBezTo>
                    <a:pt x="493" y="12"/>
                    <a:pt x="445" y="0"/>
                    <a:pt x="39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6317;p57">
              <a:extLst>
                <a:ext uri="{FF2B5EF4-FFF2-40B4-BE49-F238E27FC236}">
                  <a16:creationId xmlns:a16="http://schemas.microsoft.com/office/drawing/2014/main" id="{73155BF5-487A-44B8-9E5F-79002360B11E}"/>
                </a:ext>
              </a:extLst>
            </p:cNvPr>
            <p:cNvSpPr/>
            <p:nvPr/>
          </p:nvSpPr>
          <p:spPr>
            <a:xfrm>
              <a:off x="5588450" y="3288075"/>
              <a:ext cx="37025" cy="26800"/>
            </a:xfrm>
            <a:custGeom>
              <a:avLst/>
              <a:gdLst/>
              <a:ahLst/>
              <a:cxnLst/>
              <a:rect l="l" t="t" r="r" b="b"/>
              <a:pathLst>
                <a:path w="1481" h="1072" extrusionOk="0">
                  <a:moveTo>
                    <a:pt x="1110" y="0"/>
                  </a:moveTo>
                  <a:cubicBezTo>
                    <a:pt x="1049" y="0"/>
                    <a:pt x="983" y="18"/>
                    <a:pt x="914" y="57"/>
                  </a:cubicBezTo>
                  <a:lnTo>
                    <a:pt x="221" y="404"/>
                  </a:lnTo>
                  <a:cubicBezTo>
                    <a:pt x="63" y="498"/>
                    <a:pt x="0" y="687"/>
                    <a:pt x="63" y="877"/>
                  </a:cubicBezTo>
                  <a:cubicBezTo>
                    <a:pt x="132" y="991"/>
                    <a:pt x="250" y="1072"/>
                    <a:pt x="382" y="1072"/>
                  </a:cubicBezTo>
                  <a:cubicBezTo>
                    <a:pt x="432" y="1072"/>
                    <a:pt x="484" y="1060"/>
                    <a:pt x="536" y="1034"/>
                  </a:cubicBezTo>
                  <a:lnTo>
                    <a:pt x="1260" y="687"/>
                  </a:lnTo>
                  <a:cubicBezTo>
                    <a:pt x="1418" y="593"/>
                    <a:pt x="1481" y="404"/>
                    <a:pt x="1418" y="215"/>
                  </a:cubicBezTo>
                  <a:cubicBezTo>
                    <a:pt x="1353" y="85"/>
                    <a:pt x="1244" y="0"/>
                    <a:pt x="111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6318;p57">
              <a:extLst>
                <a:ext uri="{FF2B5EF4-FFF2-40B4-BE49-F238E27FC236}">
                  <a16:creationId xmlns:a16="http://schemas.microsoft.com/office/drawing/2014/main" id="{71E91F8A-5E62-4AB2-A397-0FB93755D599}"/>
                </a:ext>
              </a:extLst>
            </p:cNvPr>
            <p:cNvSpPr/>
            <p:nvPr/>
          </p:nvSpPr>
          <p:spPr>
            <a:xfrm>
              <a:off x="5412025" y="3286350"/>
              <a:ext cx="177225" cy="243750"/>
            </a:xfrm>
            <a:custGeom>
              <a:avLst/>
              <a:gdLst/>
              <a:ahLst/>
              <a:cxnLst/>
              <a:rect l="l" t="t" r="r" b="b"/>
              <a:pathLst>
                <a:path w="7089" h="9750" extrusionOk="0">
                  <a:moveTo>
                    <a:pt x="3529" y="0"/>
                  </a:moveTo>
                  <a:cubicBezTo>
                    <a:pt x="3151" y="0"/>
                    <a:pt x="2836" y="315"/>
                    <a:pt x="2836" y="725"/>
                  </a:cubicBezTo>
                  <a:lnTo>
                    <a:pt x="2836" y="1418"/>
                  </a:lnTo>
                  <a:cubicBezTo>
                    <a:pt x="2836" y="1040"/>
                    <a:pt x="2520" y="725"/>
                    <a:pt x="2111" y="725"/>
                  </a:cubicBezTo>
                  <a:cubicBezTo>
                    <a:pt x="1733" y="725"/>
                    <a:pt x="1418" y="1040"/>
                    <a:pt x="1418" y="1418"/>
                  </a:cubicBezTo>
                  <a:lnTo>
                    <a:pt x="1418" y="2143"/>
                  </a:lnTo>
                  <a:cubicBezTo>
                    <a:pt x="1544" y="2143"/>
                    <a:pt x="1638" y="2080"/>
                    <a:pt x="1764" y="2080"/>
                  </a:cubicBezTo>
                  <a:lnTo>
                    <a:pt x="3497" y="2080"/>
                  </a:lnTo>
                  <a:cubicBezTo>
                    <a:pt x="4253" y="2080"/>
                    <a:pt x="4883" y="2710"/>
                    <a:pt x="4883" y="3466"/>
                  </a:cubicBezTo>
                  <a:cubicBezTo>
                    <a:pt x="4883" y="4096"/>
                    <a:pt x="4474" y="4600"/>
                    <a:pt x="3907" y="4758"/>
                  </a:cubicBezTo>
                  <a:cubicBezTo>
                    <a:pt x="4064" y="5073"/>
                    <a:pt x="4159" y="5482"/>
                    <a:pt x="4159" y="5860"/>
                  </a:cubicBezTo>
                  <a:cubicBezTo>
                    <a:pt x="4159" y="6081"/>
                    <a:pt x="4001" y="6238"/>
                    <a:pt x="3812" y="6238"/>
                  </a:cubicBezTo>
                  <a:cubicBezTo>
                    <a:pt x="3623" y="6238"/>
                    <a:pt x="3466" y="6081"/>
                    <a:pt x="3466" y="5860"/>
                  </a:cubicBezTo>
                  <a:cubicBezTo>
                    <a:pt x="3466" y="4915"/>
                    <a:pt x="2678" y="4128"/>
                    <a:pt x="1733" y="4128"/>
                  </a:cubicBezTo>
                  <a:lnTo>
                    <a:pt x="3466" y="4128"/>
                  </a:lnTo>
                  <a:cubicBezTo>
                    <a:pt x="3844" y="4128"/>
                    <a:pt x="4159" y="3812"/>
                    <a:pt x="4159" y="3434"/>
                  </a:cubicBezTo>
                  <a:cubicBezTo>
                    <a:pt x="4159" y="3025"/>
                    <a:pt x="3844" y="2710"/>
                    <a:pt x="3466" y="2710"/>
                  </a:cubicBezTo>
                  <a:lnTo>
                    <a:pt x="1733" y="2710"/>
                  </a:lnTo>
                  <a:cubicBezTo>
                    <a:pt x="788" y="2710"/>
                    <a:pt x="0" y="3497"/>
                    <a:pt x="0" y="4443"/>
                  </a:cubicBezTo>
                  <a:lnTo>
                    <a:pt x="0" y="5167"/>
                  </a:lnTo>
                  <a:cubicBezTo>
                    <a:pt x="0" y="6112"/>
                    <a:pt x="536" y="6963"/>
                    <a:pt x="1386" y="7372"/>
                  </a:cubicBezTo>
                  <a:lnTo>
                    <a:pt x="1386" y="8318"/>
                  </a:lnTo>
                  <a:cubicBezTo>
                    <a:pt x="977" y="8318"/>
                    <a:pt x="662" y="8633"/>
                    <a:pt x="662" y="9011"/>
                  </a:cubicBezTo>
                  <a:lnTo>
                    <a:pt x="662" y="9389"/>
                  </a:lnTo>
                  <a:cubicBezTo>
                    <a:pt x="662" y="9578"/>
                    <a:pt x="819" y="9735"/>
                    <a:pt x="1008" y="9735"/>
                  </a:cubicBezTo>
                  <a:lnTo>
                    <a:pt x="5860" y="9735"/>
                  </a:lnTo>
                  <a:cubicBezTo>
                    <a:pt x="5923" y="9745"/>
                    <a:pt x="5979" y="9749"/>
                    <a:pt x="6029" y="9749"/>
                  </a:cubicBezTo>
                  <a:cubicBezTo>
                    <a:pt x="6305" y="9749"/>
                    <a:pt x="6396" y="9612"/>
                    <a:pt x="6396" y="9452"/>
                  </a:cubicBezTo>
                  <a:lnTo>
                    <a:pt x="6396" y="9105"/>
                  </a:lnTo>
                  <a:cubicBezTo>
                    <a:pt x="6396" y="8696"/>
                    <a:pt x="6112" y="8381"/>
                    <a:pt x="5702" y="8381"/>
                  </a:cubicBezTo>
                  <a:lnTo>
                    <a:pt x="5702" y="7436"/>
                  </a:lnTo>
                  <a:cubicBezTo>
                    <a:pt x="6522" y="7057"/>
                    <a:pt x="7089" y="6175"/>
                    <a:pt x="7089" y="5230"/>
                  </a:cubicBezTo>
                  <a:lnTo>
                    <a:pt x="7089" y="2143"/>
                  </a:lnTo>
                  <a:cubicBezTo>
                    <a:pt x="7089" y="1733"/>
                    <a:pt x="6774" y="1418"/>
                    <a:pt x="6364" y="1418"/>
                  </a:cubicBezTo>
                  <a:cubicBezTo>
                    <a:pt x="5986" y="1418"/>
                    <a:pt x="5671" y="1733"/>
                    <a:pt x="5671" y="2143"/>
                  </a:cubicBezTo>
                  <a:lnTo>
                    <a:pt x="5671" y="1418"/>
                  </a:lnTo>
                  <a:cubicBezTo>
                    <a:pt x="5671" y="1040"/>
                    <a:pt x="5356" y="725"/>
                    <a:pt x="4946" y="725"/>
                  </a:cubicBezTo>
                  <a:cubicBezTo>
                    <a:pt x="4568" y="725"/>
                    <a:pt x="4253" y="1040"/>
                    <a:pt x="4253" y="1418"/>
                  </a:cubicBezTo>
                  <a:lnTo>
                    <a:pt x="4253" y="725"/>
                  </a:lnTo>
                  <a:cubicBezTo>
                    <a:pt x="4253" y="315"/>
                    <a:pt x="3938" y="0"/>
                    <a:pt x="3529" y="0"/>
                  </a:cubicBezTo>
                  <a:close/>
                </a:path>
              </a:pathLst>
            </a:custGeom>
            <a:grpFill/>
            <a:ln>
              <a:solidFill>
                <a:srgbClr val="00CC99"/>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9" name="Google Shape;6229;p57">
            <a:extLst>
              <a:ext uri="{FF2B5EF4-FFF2-40B4-BE49-F238E27FC236}">
                <a16:creationId xmlns:a16="http://schemas.microsoft.com/office/drawing/2014/main" id="{54C66A71-86E1-4BA5-B792-230E664DBBE1}"/>
              </a:ext>
            </a:extLst>
          </p:cNvPr>
          <p:cNvGrpSpPr/>
          <p:nvPr/>
        </p:nvGrpSpPr>
        <p:grpSpPr>
          <a:xfrm>
            <a:off x="4507894" y="2043915"/>
            <a:ext cx="560540" cy="523219"/>
            <a:chOff x="1310075" y="3253275"/>
            <a:chExt cx="296950" cy="296150"/>
          </a:xfrm>
          <a:solidFill>
            <a:srgbClr val="00CC99"/>
          </a:solidFill>
        </p:grpSpPr>
        <p:sp>
          <p:nvSpPr>
            <p:cNvPr id="80" name="Google Shape;6230;p57">
              <a:extLst>
                <a:ext uri="{FF2B5EF4-FFF2-40B4-BE49-F238E27FC236}">
                  <a16:creationId xmlns:a16="http://schemas.microsoft.com/office/drawing/2014/main" id="{C2F23553-A09A-45D9-9913-B49054D053C0}"/>
                </a:ext>
              </a:extLst>
            </p:cNvPr>
            <p:cNvSpPr/>
            <p:nvPr/>
          </p:nvSpPr>
          <p:spPr>
            <a:xfrm>
              <a:off x="1423475" y="3359600"/>
              <a:ext cx="69350" cy="68550"/>
            </a:xfrm>
            <a:custGeom>
              <a:avLst/>
              <a:gdLst/>
              <a:ahLst/>
              <a:cxnLst/>
              <a:rect l="l" t="t" r="r" b="b"/>
              <a:pathLst>
                <a:path w="2774" h="2742" extrusionOk="0">
                  <a:moveTo>
                    <a:pt x="1387" y="0"/>
                  </a:moveTo>
                  <a:cubicBezTo>
                    <a:pt x="631" y="0"/>
                    <a:pt x="1" y="630"/>
                    <a:pt x="1" y="1355"/>
                  </a:cubicBezTo>
                  <a:cubicBezTo>
                    <a:pt x="1" y="2111"/>
                    <a:pt x="631" y="2741"/>
                    <a:pt x="1387" y="2741"/>
                  </a:cubicBezTo>
                  <a:cubicBezTo>
                    <a:pt x="2143" y="2741"/>
                    <a:pt x="2773" y="2111"/>
                    <a:pt x="2773" y="1355"/>
                  </a:cubicBezTo>
                  <a:cubicBezTo>
                    <a:pt x="2773" y="630"/>
                    <a:pt x="2143" y="0"/>
                    <a:pt x="138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6231;p57">
              <a:extLst>
                <a:ext uri="{FF2B5EF4-FFF2-40B4-BE49-F238E27FC236}">
                  <a16:creationId xmlns:a16="http://schemas.microsoft.com/office/drawing/2014/main" id="{D1FDFD7E-ED1E-4A91-965B-3AD58B845623}"/>
                </a:ext>
              </a:extLst>
            </p:cNvPr>
            <p:cNvSpPr/>
            <p:nvPr/>
          </p:nvSpPr>
          <p:spPr>
            <a:xfrm>
              <a:off x="1310075" y="3253275"/>
              <a:ext cx="296950" cy="296150"/>
            </a:xfrm>
            <a:custGeom>
              <a:avLst/>
              <a:gdLst/>
              <a:ahLst/>
              <a:cxnLst/>
              <a:rect l="l" t="t" r="r" b="b"/>
              <a:pathLst>
                <a:path w="11878" h="11846" extrusionOk="0">
                  <a:moveTo>
                    <a:pt x="5923" y="2111"/>
                  </a:moveTo>
                  <a:cubicBezTo>
                    <a:pt x="8003" y="2111"/>
                    <a:pt x="9735" y="3812"/>
                    <a:pt x="9735" y="5923"/>
                  </a:cubicBezTo>
                  <a:cubicBezTo>
                    <a:pt x="9735" y="8034"/>
                    <a:pt x="8034" y="9767"/>
                    <a:pt x="5923" y="9767"/>
                  </a:cubicBezTo>
                  <a:cubicBezTo>
                    <a:pt x="3844" y="9767"/>
                    <a:pt x="2080" y="8065"/>
                    <a:pt x="2080" y="5923"/>
                  </a:cubicBezTo>
                  <a:cubicBezTo>
                    <a:pt x="2111" y="3844"/>
                    <a:pt x="3844" y="2111"/>
                    <a:pt x="5923" y="2111"/>
                  </a:cubicBezTo>
                  <a:close/>
                  <a:moveTo>
                    <a:pt x="5262" y="0"/>
                  </a:moveTo>
                  <a:cubicBezTo>
                    <a:pt x="5104" y="0"/>
                    <a:pt x="4947" y="95"/>
                    <a:pt x="4884" y="252"/>
                  </a:cubicBezTo>
                  <a:lnTo>
                    <a:pt x="4726" y="1166"/>
                  </a:lnTo>
                  <a:cubicBezTo>
                    <a:pt x="4253" y="1292"/>
                    <a:pt x="3844" y="1481"/>
                    <a:pt x="3434" y="1733"/>
                  </a:cubicBezTo>
                  <a:lnTo>
                    <a:pt x="2678" y="1197"/>
                  </a:lnTo>
                  <a:cubicBezTo>
                    <a:pt x="2641" y="1160"/>
                    <a:pt x="2584" y="1142"/>
                    <a:pt x="2523" y="1142"/>
                  </a:cubicBezTo>
                  <a:cubicBezTo>
                    <a:pt x="2429" y="1142"/>
                    <a:pt x="2326" y="1184"/>
                    <a:pt x="2269" y="1260"/>
                  </a:cubicBezTo>
                  <a:lnTo>
                    <a:pt x="1260" y="2237"/>
                  </a:lnTo>
                  <a:cubicBezTo>
                    <a:pt x="1166" y="2363"/>
                    <a:pt x="1166" y="2552"/>
                    <a:pt x="1229" y="2678"/>
                  </a:cubicBezTo>
                  <a:lnTo>
                    <a:pt x="1733" y="3403"/>
                  </a:lnTo>
                  <a:cubicBezTo>
                    <a:pt x="1512" y="3812"/>
                    <a:pt x="1323" y="4253"/>
                    <a:pt x="1197" y="4726"/>
                  </a:cubicBezTo>
                  <a:lnTo>
                    <a:pt x="284" y="4883"/>
                  </a:lnTo>
                  <a:cubicBezTo>
                    <a:pt x="126" y="4915"/>
                    <a:pt x="0" y="5041"/>
                    <a:pt x="0" y="5230"/>
                  </a:cubicBezTo>
                  <a:lnTo>
                    <a:pt x="0" y="6616"/>
                  </a:lnTo>
                  <a:cubicBezTo>
                    <a:pt x="0" y="6805"/>
                    <a:pt x="126" y="6963"/>
                    <a:pt x="284" y="6963"/>
                  </a:cubicBezTo>
                  <a:lnTo>
                    <a:pt x="1197" y="7120"/>
                  </a:lnTo>
                  <a:cubicBezTo>
                    <a:pt x="1292" y="7593"/>
                    <a:pt x="1512" y="8002"/>
                    <a:pt x="1733" y="8412"/>
                  </a:cubicBezTo>
                  <a:lnTo>
                    <a:pt x="1229" y="9168"/>
                  </a:lnTo>
                  <a:cubicBezTo>
                    <a:pt x="1103" y="9263"/>
                    <a:pt x="1166" y="9483"/>
                    <a:pt x="1260" y="9578"/>
                  </a:cubicBezTo>
                  <a:lnTo>
                    <a:pt x="2269" y="10586"/>
                  </a:lnTo>
                  <a:cubicBezTo>
                    <a:pt x="2321" y="10638"/>
                    <a:pt x="2411" y="10661"/>
                    <a:pt x="2497" y="10661"/>
                  </a:cubicBezTo>
                  <a:cubicBezTo>
                    <a:pt x="2568" y="10661"/>
                    <a:pt x="2636" y="10646"/>
                    <a:pt x="2678" y="10617"/>
                  </a:cubicBezTo>
                  <a:lnTo>
                    <a:pt x="3434" y="10113"/>
                  </a:lnTo>
                  <a:cubicBezTo>
                    <a:pt x="3844" y="10334"/>
                    <a:pt x="4253" y="10554"/>
                    <a:pt x="4726" y="10649"/>
                  </a:cubicBezTo>
                  <a:lnTo>
                    <a:pt x="4884" y="11562"/>
                  </a:lnTo>
                  <a:cubicBezTo>
                    <a:pt x="4947" y="11720"/>
                    <a:pt x="5041" y="11846"/>
                    <a:pt x="5262" y="11846"/>
                  </a:cubicBezTo>
                  <a:lnTo>
                    <a:pt x="6616" y="11846"/>
                  </a:lnTo>
                  <a:cubicBezTo>
                    <a:pt x="6774" y="11846"/>
                    <a:pt x="6931" y="11720"/>
                    <a:pt x="6994" y="11562"/>
                  </a:cubicBezTo>
                  <a:lnTo>
                    <a:pt x="7152" y="10649"/>
                  </a:lnTo>
                  <a:cubicBezTo>
                    <a:pt x="7624" y="10523"/>
                    <a:pt x="8034" y="10334"/>
                    <a:pt x="8444" y="10113"/>
                  </a:cubicBezTo>
                  <a:lnTo>
                    <a:pt x="9200" y="10617"/>
                  </a:lnTo>
                  <a:cubicBezTo>
                    <a:pt x="9242" y="10646"/>
                    <a:pt x="9310" y="10661"/>
                    <a:pt x="9381" y="10661"/>
                  </a:cubicBezTo>
                  <a:cubicBezTo>
                    <a:pt x="9467" y="10661"/>
                    <a:pt x="9557" y="10638"/>
                    <a:pt x="9609" y="10586"/>
                  </a:cubicBezTo>
                  <a:lnTo>
                    <a:pt x="10617" y="9578"/>
                  </a:lnTo>
                  <a:cubicBezTo>
                    <a:pt x="10712" y="9483"/>
                    <a:pt x="10712" y="9263"/>
                    <a:pt x="10649" y="9168"/>
                  </a:cubicBezTo>
                  <a:lnTo>
                    <a:pt x="10145" y="8412"/>
                  </a:lnTo>
                  <a:cubicBezTo>
                    <a:pt x="10365" y="8002"/>
                    <a:pt x="10554" y="7593"/>
                    <a:pt x="10680" y="7120"/>
                  </a:cubicBezTo>
                  <a:lnTo>
                    <a:pt x="11594" y="6963"/>
                  </a:lnTo>
                  <a:cubicBezTo>
                    <a:pt x="11752" y="6900"/>
                    <a:pt x="11878" y="6805"/>
                    <a:pt x="11878" y="6616"/>
                  </a:cubicBezTo>
                  <a:lnTo>
                    <a:pt x="11878" y="5230"/>
                  </a:lnTo>
                  <a:cubicBezTo>
                    <a:pt x="11878" y="5072"/>
                    <a:pt x="11752" y="4915"/>
                    <a:pt x="11594" y="4883"/>
                  </a:cubicBezTo>
                  <a:lnTo>
                    <a:pt x="10680" y="4726"/>
                  </a:lnTo>
                  <a:cubicBezTo>
                    <a:pt x="10554" y="4253"/>
                    <a:pt x="10365" y="3812"/>
                    <a:pt x="10145" y="3403"/>
                  </a:cubicBezTo>
                  <a:lnTo>
                    <a:pt x="10649" y="2678"/>
                  </a:lnTo>
                  <a:cubicBezTo>
                    <a:pt x="10775" y="2552"/>
                    <a:pt x="10712" y="2363"/>
                    <a:pt x="10617" y="2237"/>
                  </a:cubicBezTo>
                  <a:lnTo>
                    <a:pt x="9609" y="1260"/>
                  </a:lnTo>
                  <a:cubicBezTo>
                    <a:pt x="9554" y="1187"/>
                    <a:pt x="9455" y="1156"/>
                    <a:pt x="9364" y="1156"/>
                  </a:cubicBezTo>
                  <a:cubicBezTo>
                    <a:pt x="9300" y="1156"/>
                    <a:pt x="9239" y="1171"/>
                    <a:pt x="9200" y="1197"/>
                  </a:cubicBezTo>
                  <a:lnTo>
                    <a:pt x="8444" y="1733"/>
                  </a:lnTo>
                  <a:cubicBezTo>
                    <a:pt x="8034" y="1481"/>
                    <a:pt x="7624" y="1292"/>
                    <a:pt x="7152" y="1166"/>
                  </a:cubicBezTo>
                  <a:lnTo>
                    <a:pt x="6994" y="252"/>
                  </a:lnTo>
                  <a:cubicBezTo>
                    <a:pt x="6931" y="95"/>
                    <a:pt x="6837" y="0"/>
                    <a:pt x="661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6232;p57">
              <a:extLst>
                <a:ext uri="{FF2B5EF4-FFF2-40B4-BE49-F238E27FC236}">
                  <a16:creationId xmlns:a16="http://schemas.microsoft.com/office/drawing/2014/main" id="{6905468A-EC6A-4B09-A55E-27CA1760E32A}"/>
                </a:ext>
              </a:extLst>
            </p:cNvPr>
            <p:cNvSpPr/>
            <p:nvPr/>
          </p:nvSpPr>
          <p:spPr>
            <a:xfrm>
              <a:off x="1399850" y="3426550"/>
              <a:ext cx="116600" cy="52800"/>
            </a:xfrm>
            <a:custGeom>
              <a:avLst/>
              <a:gdLst/>
              <a:ahLst/>
              <a:cxnLst/>
              <a:rect l="l" t="t" r="r" b="b"/>
              <a:pathLst>
                <a:path w="4664" h="2112" extrusionOk="0">
                  <a:moveTo>
                    <a:pt x="725" y="0"/>
                  </a:moveTo>
                  <a:cubicBezTo>
                    <a:pt x="410" y="252"/>
                    <a:pt x="127" y="662"/>
                    <a:pt x="1" y="1103"/>
                  </a:cubicBezTo>
                  <a:cubicBezTo>
                    <a:pt x="599" y="1733"/>
                    <a:pt x="1387" y="2111"/>
                    <a:pt x="2332" y="2111"/>
                  </a:cubicBezTo>
                  <a:cubicBezTo>
                    <a:pt x="3246" y="2111"/>
                    <a:pt x="4065" y="1733"/>
                    <a:pt x="4664" y="1103"/>
                  </a:cubicBezTo>
                  <a:cubicBezTo>
                    <a:pt x="4538" y="662"/>
                    <a:pt x="4254" y="252"/>
                    <a:pt x="3939" y="0"/>
                  </a:cubicBezTo>
                  <a:cubicBezTo>
                    <a:pt x="3561" y="473"/>
                    <a:pt x="2994" y="788"/>
                    <a:pt x="2332" y="788"/>
                  </a:cubicBezTo>
                  <a:cubicBezTo>
                    <a:pt x="1702" y="788"/>
                    <a:pt x="1103" y="473"/>
                    <a:pt x="72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3" name="Google Shape;6123;p57">
            <a:extLst>
              <a:ext uri="{FF2B5EF4-FFF2-40B4-BE49-F238E27FC236}">
                <a16:creationId xmlns:a16="http://schemas.microsoft.com/office/drawing/2014/main" id="{1AD39769-9140-4556-9EC8-7F9E8F160273}"/>
              </a:ext>
            </a:extLst>
          </p:cNvPr>
          <p:cNvGrpSpPr/>
          <p:nvPr/>
        </p:nvGrpSpPr>
        <p:grpSpPr>
          <a:xfrm>
            <a:off x="1885920" y="2059494"/>
            <a:ext cx="616401" cy="479331"/>
            <a:chOff x="2404875" y="3592725"/>
            <a:chExt cx="298525" cy="293825"/>
          </a:xfrm>
          <a:solidFill>
            <a:schemeClr val="bg1">
              <a:lumMod val="95000"/>
            </a:schemeClr>
          </a:solidFill>
        </p:grpSpPr>
        <p:sp>
          <p:nvSpPr>
            <p:cNvPr id="84" name="Google Shape;6124;p57">
              <a:extLst>
                <a:ext uri="{FF2B5EF4-FFF2-40B4-BE49-F238E27FC236}">
                  <a16:creationId xmlns:a16="http://schemas.microsoft.com/office/drawing/2014/main" id="{DD43375A-ACB4-4790-99ED-500397D43005}"/>
                </a:ext>
              </a:extLst>
            </p:cNvPr>
            <p:cNvSpPr/>
            <p:nvPr/>
          </p:nvSpPr>
          <p:spPr>
            <a:xfrm>
              <a:off x="2404875" y="3747900"/>
              <a:ext cx="52775" cy="138650"/>
            </a:xfrm>
            <a:custGeom>
              <a:avLst/>
              <a:gdLst/>
              <a:ahLst/>
              <a:cxnLst/>
              <a:rect l="l" t="t" r="r" b="b"/>
              <a:pathLst>
                <a:path w="2111" h="5546" extrusionOk="0">
                  <a:moveTo>
                    <a:pt x="378" y="0"/>
                  </a:moveTo>
                  <a:cubicBezTo>
                    <a:pt x="158" y="0"/>
                    <a:pt x="0" y="158"/>
                    <a:pt x="0" y="347"/>
                  </a:cubicBezTo>
                  <a:lnTo>
                    <a:pt x="0" y="5198"/>
                  </a:lnTo>
                  <a:cubicBezTo>
                    <a:pt x="0" y="5419"/>
                    <a:pt x="158" y="5545"/>
                    <a:pt x="378" y="5545"/>
                  </a:cubicBezTo>
                  <a:lnTo>
                    <a:pt x="1071" y="5545"/>
                  </a:lnTo>
                  <a:cubicBezTo>
                    <a:pt x="1670" y="5545"/>
                    <a:pt x="2111" y="5072"/>
                    <a:pt x="2111" y="4537"/>
                  </a:cubicBezTo>
                  <a:lnTo>
                    <a:pt x="2111" y="1040"/>
                  </a:lnTo>
                  <a:cubicBezTo>
                    <a:pt x="2111" y="441"/>
                    <a:pt x="1638" y="0"/>
                    <a:pt x="107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6125;p57">
              <a:extLst>
                <a:ext uri="{FF2B5EF4-FFF2-40B4-BE49-F238E27FC236}">
                  <a16:creationId xmlns:a16="http://schemas.microsoft.com/office/drawing/2014/main" id="{61AED745-AB9F-4AED-89C3-1FDD39D10CE6}"/>
                </a:ext>
              </a:extLst>
            </p:cNvPr>
            <p:cNvSpPr/>
            <p:nvPr/>
          </p:nvSpPr>
          <p:spPr>
            <a:xfrm>
              <a:off x="2458425" y="3592725"/>
              <a:ext cx="190625" cy="160700"/>
            </a:xfrm>
            <a:custGeom>
              <a:avLst/>
              <a:gdLst/>
              <a:ahLst/>
              <a:cxnLst/>
              <a:rect l="l" t="t" r="r" b="b"/>
              <a:pathLst>
                <a:path w="7625" h="6428" extrusionOk="0">
                  <a:moveTo>
                    <a:pt x="3781" y="631"/>
                  </a:moveTo>
                  <a:cubicBezTo>
                    <a:pt x="3970" y="631"/>
                    <a:pt x="4128" y="788"/>
                    <a:pt x="4128" y="977"/>
                  </a:cubicBezTo>
                  <a:lnTo>
                    <a:pt x="4128" y="1418"/>
                  </a:lnTo>
                  <a:cubicBezTo>
                    <a:pt x="4380" y="1481"/>
                    <a:pt x="4569" y="1639"/>
                    <a:pt x="4758" y="1860"/>
                  </a:cubicBezTo>
                  <a:cubicBezTo>
                    <a:pt x="4884" y="2017"/>
                    <a:pt x="4884" y="2206"/>
                    <a:pt x="4726" y="2332"/>
                  </a:cubicBezTo>
                  <a:cubicBezTo>
                    <a:pt x="4657" y="2373"/>
                    <a:pt x="4583" y="2397"/>
                    <a:pt x="4510" y="2397"/>
                  </a:cubicBezTo>
                  <a:cubicBezTo>
                    <a:pt x="4416" y="2397"/>
                    <a:pt x="4325" y="2358"/>
                    <a:pt x="4254" y="2269"/>
                  </a:cubicBezTo>
                  <a:cubicBezTo>
                    <a:pt x="4114" y="2106"/>
                    <a:pt x="3957" y="2012"/>
                    <a:pt x="3821" y="2012"/>
                  </a:cubicBezTo>
                  <a:cubicBezTo>
                    <a:pt x="3773" y="2012"/>
                    <a:pt x="3728" y="2024"/>
                    <a:pt x="3687" y="2049"/>
                  </a:cubicBezTo>
                  <a:cubicBezTo>
                    <a:pt x="3592" y="2080"/>
                    <a:pt x="3466" y="2238"/>
                    <a:pt x="3466" y="2364"/>
                  </a:cubicBezTo>
                  <a:cubicBezTo>
                    <a:pt x="3466" y="2553"/>
                    <a:pt x="3624" y="2710"/>
                    <a:pt x="3813" y="2710"/>
                  </a:cubicBezTo>
                  <a:cubicBezTo>
                    <a:pt x="4411" y="2710"/>
                    <a:pt x="4852" y="3183"/>
                    <a:pt x="4852" y="3750"/>
                  </a:cubicBezTo>
                  <a:cubicBezTo>
                    <a:pt x="4852" y="4159"/>
                    <a:pt x="4600" y="4537"/>
                    <a:pt x="4222" y="4663"/>
                  </a:cubicBezTo>
                  <a:lnTo>
                    <a:pt x="4159" y="4663"/>
                  </a:lnTo>
                  <a:lnTo>
                    <a:pt x="4159" y="5073"/>
                  </a:lnTo>
                  <a:cubicBezTo>
                    <a:pt x="4159" y="5262"/>
                    <a:pt x="4002" y="5420"/>
                    <a:pt x="3813" y="5420"/>
                  </a:cubicBezTo>
                  <a:cubicBezTo>
                    <a:pt x="3624" y="5420"/>
                    <a:pt x="3466" y="5262"/>
                    <a:pt x="3466" y="5073"/>
                  </a:cubicBezTo>
                  <a:lnTo>
                    <a:pt x="3466" y="4663"/>
                  </a:lnTo>
                  <a:cubicBezTo>
                    <a:pt x="3277" y="4600"/>
                    <a:pt x="3119" y="4537"/>
                    <a:pt x="2962" y="4348"/>
                  </a:cubicBezTo>
                  <a:cubicBezTo>
                    <a:pt x="2836" y="4254"/>
                    <a:pt x="2804" y="4002"/>
                    <a:pt x="2962" y="3876"/>
                  </a:cubicBezTo>
                  <a:cubicBezTo>
                    <a:pt x="3013" y="3825"/>
                    <a:pt x="3108" y="3793"/>
                    <a:pt x="3206" y="3793"/>
                  </a:cubicBezTo>
                  <a:cubicBezTo>
                    <a:pt x="3290" y="3793"/>
                    <a:pt x="3376" y="3817"/>
                    <a:pt x="3435" y="3876"/>
                  </a:cubicBezTo>
                  <a:cubicBezTo>
                    <a:pt x="3549" y="3990"/>
                    <a:pt x="3679" y="4071"/>
                    <a:pt x="3803" y="4071"/>
                  </a:cubicBezTo>
                  <a:cubicBezTo>
                    <a:pt x="3850" y="4071"/>
                    <a:pt x="3895" y="4059"/>
                    <a:pt x="3939" y="4033"/>
                  </a:cubicBezTo>
                  <a:cubicBezTo>
                    <a:pt x="4065" y="4002"/>
                    <a:pt x="4128" y="3844"/>
                    <a:pt x="4128" y="3718"/>
                  </a:cubicBezTo>
                  <a:cubicBezTo>
                    <a:pt x="4128" y="3529"/>
                    <a:pt x="3970" y="3372"/>
                    <a:pt x="3781" y="3372"/>
                  </a:cubicBezTo>
                  <a:cubicBezTo>
                    <a:pt x="3182" y="3372"/>
                    <a:pt x="2741" y="2899"/>
                    <a:pt x="2741" y="2364"/>
                  </a:cubicBezTo>
                  <a:cubicBezTo>
                    <a:pt x="2741" y="1954"/>
                    <a:pt x="3025" y="1576"/>
                    <a:pt x="3435" y="1418"/>
                  </a:cubicBezTo>
                  <a:lnTo>
                    <a:pt x="3435" y="977"/>
                  </a:lnTo>
                  <a:cubicBezTo>
                    <a:pt x="3435" y="788"/>
                    <a:pt x="3592" y="631"/>
                    <a:pt x="3781" y="631"/>
                  </a:cubicBezTo>
                  <a:close/>
                  <a:moveTo>
                    <a:pt x="3813" y="1"/>
                  </a:moveTo>
                  <a:cubicBezTo>
                    <a:pt x="1733" y="1"/>
                    <a:pt x="0" y="1734"/>
                    <a:pt x="0" y="3813"/>
                  </a:cubicBezTo>
                  <a:cubicBezTo>
                    <a:pt x="0" y="4537"/>
                    <a:pt x="190" y="5231"/>
                    <a:pt x="536" y="5829"/>
                  </a:cubicBezTo>
                  <a:cubicBezTo>
                    <a:pt x="1009" y="5546"/>
                    <a:pt x="1544" y="5420"/>
                    <a:pt x="2080" y="5420"/>
                  </a:cubicBezTo>
                  <a:cubicBezTo>
                    <a:pt x="2146" y="5414"/>
                    <a:pt x="2213" y="5411"/>
                    <a:pt x="2279" y="5411"/>
                  </a:cubicBezTo>
                  <a:cubicBezTo>
                    <a:pt x="2936" y="5411"/>
                    <a:pt x="3587" y="5692"/>
                    <a:pt x="4159" y="6207"/>
                  </a:cubicBezTo>
                  <a:lnTo>
                    <a:pt x="5892" y="6207"/>
                  </a:lnTo>
                  <a:cubicBezTo>
                    <a:pt x="6144" y="6207"/>
                    <a:pt x="6364" y="6302"/>
                    <a:pt x="6585" y="6428"/>
                  </a:cubicBezTo>
                  <a:cubicBezTo>
                    <a:pt x="7215" y="5735"/>
                    <a:pt x="7625" y="4789"/>
                    <a:pt x="7625" y="3813"/>
                  </a:cubicBezTo>
                  <a:cubicBezTo>
                    <a:pt x="7625" y="1734"/>
                    <a:pt x="5892" y="1"/>
                    <a:pt x="381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6126;p57">
              <a:extLst>
                <a:ext uri="{FF2B5EF4-FFF2-40B4-BE49-F238E27FC236}">
                  <a16:creationId xmlns:a16="http://schemas.microsoft.com/office/drawing/2014/main" id="{A203994C-E111-4296-B217-2D39D94D559C}"/>
                </a:ext>
              </a:extLst>
            </p:cNvPr>
            <p:cNvSpPr/>
            <p:nvPr/>
          </p:nvSpPr>
          <p:spPr>
            <a:xfrm>
              <a:off x="2474975" y="3742775"/>
              <a:ext cx="228425" cy="125650"/>
            </a:xfrm>
            <a:custGeom>
              <a:avLst/>
              <a:gdLst/>
              <a:ahLst/>
              <a:cxnLst/>
              <a:rect l="l" t="t" r="r" b="b"/>
              <a:pathLst>
                <a:path w="9137" h="5026" extrusionOk="0">
                  <a:moveTo>
                    <a:pt x="1422" y="0"/>
                  </a:moveTo>
                  <a:cubicBezTo>
                    <a:pt x="918" y="0"/>
                    <a:pt x="416" y="160"/>
                    <a:pt x="0" y="457"/>
                  </a:cubicBezTo>
                  <a:lnTo>
                    <a:pt x="0" y="5025"/>
                  </a:lnTo>
                  <a:lnTo>
                    <a:pt x="5230" y="5025"/>
                  </a:lnTo>
                  <a:cubicBezTo>
                    <a:pt x="5923" y="5025"/>
                    <a:pt x="6490" y="4679"/>
                    <a:pt x="6900" y="4143"/>
                  </a:cubicBezTo>
                  <a:lnTo>
                    <a:pt x="8916" y="1245"/>
                  </a:lnTo>
                  <a:cubicBezTo>
                    <a:pt x="9137" y="930"/>
                    <a:pt x="9074" y="489"/>
                    <a:pt x="8727" y="268"/>
                  </a:cubicBezTo>
                  <a:cubicBezTo>
                    <a:pt x="8633" y="221"/>
                    <a:pt x="8517" y="196"/>
                    <a:pt x="8398" y="196"/>
                  </a:cubicBezTo>
                  <a:cubicBezTo>
                    <a:pt x="8196" y="196"/>
                    <a:pt x="7983" y="268"/>
                    <a:pt x="7845" y="426"/>
                  </a:cubicBezTo>
                  <a:lnTo>
                    <a:pt x="5955" y="2726"/>
                  </a:lnTo>
                  <a:cubicBezTo>
                    <a:pt x="5829" y="2883"/>
                    <a:pt x="5545" y="2978"/>
                    <a:pt x="5419" y="2978"/>
                  </a:cubicBezTo>
                  <a:lnTo>
                    <a:pt x="3119" y="2978"/>
                  </a:lnTo>
                  <a:cubicBezTo>
                    <a:pt x="2899" y="2978"/>
                    <a:pt x="2741" y="2820"/>
                    <a:pt x="2741" y="2631"/>
                  </a:cubicBezTo>
                  <a:cubicBezTo>
                    <a:pt x="2741" y="2411"/>
                    <a:pt x="2899" y="2253"/>
                    <a:pt x="3119" y="2253"/>
                  </a:cubicBezTo>
                  <a:lnTo>
                    <a:pt x="5198" y="2253"/>
                  </a:lnTo>
                  <a:cubicBezTo>
                    <a:pt x="5576" y="2253"/>
                    <a:pt x="5923" y="1938"/>
                    <a:pt x="5923" y="1560"/>
                  </a:cubicBezTo>
                  <a:cubicBezTo>
                    <a:pt x="5923" y="1150"/>
                    <a:pt x="5576" y="835"/>
                    <a:pt x="5198" y="835"/>
                  </a:cubicBezTo>
                  <a:lnTo>
                    <a:pt x="3340" y="835"/>
                  </a:lnTo>
                  <a:cubicBezTo>
                    <a:pt x="3182" y="835"/>
                    <a:pt x="3088" y="741"/>
                    <a:pt x="2962" y="615"/>
                  </a:cubicBezTo>
                  <a:cubicBezTo>
                    <a:pt x="2773" y="426"/>
                    <a:pt x="2520" y="300"/>
                    <a:pt x="2300" y="174"/>
                  </a:cubicBezTo>
                  <a:cubicBezTo>
                    <a:pt x="2019" y="56"/>
                    <a:pt x="1720" y="0"/>
                    <a:pt x="142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3" name="عنصر نائب لرقم الشريحة 1">
            <a:extLst>
              <a:ext uri="{FF2B5EF4-FFF2-40B4-BE49-F238E27FC236}">
                <a16:creationId xmlns:a16="http://schemas.microsoft.com/office/drawing/2014/main" id="{5C2FCF54-4276-4C63-AC5F-7DD8309D177F}"/>
              </a:ext>
            </a:extLst>
          </p:cNvPr>
          <p:cNvSpPr txBox="1">
            <a:spLocks/>
          </p:cNvSpPr>
          <p:nvPr/>
        </p:nvSpPr>
        <p:spPr>
          <a:xfrm>
            <a:off x="262824" y="6343568"/>
            <a:ext cx="2743200" cy="365125"/>
          </a:xfrm>
          <a:prstGeom prst="rect">
            <a:avLst/>
          </a:prstGeom>
        </p:spPr>
        <p:txBody>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E3E6CEBD-F336-4B18-94D8-E47CEC58AC69}" type="slidenum">
              <a:rPr lang="en-IN" sz="1200" smtClean="0">
                <a:solidFill>
                  <a:schemeClr val="bg1">
                    <a:lumMod val="50000"/>
                  </a:schemeClr>
                </a:solidFill>
              </a:rPr>
              <a:pPr algn="ctr"/>
              <a:t>10</a:t>
            </a:fld>
            <a:endParaRPr lang="en-IN" sz="1200" dirty="0">
              <a:solidFill>
                <a:schemeClr val="bg1">
                  <a:lumMod val="50000"/>
                </a:schemeClr>
              </a:solidFill>
            </a:endParaRPr>
          </a:p>
        </p:txBody>
      </p:sp>
      <p:pic>
        <p:nvPicPr>
          <p:cNvPr id="4" name="صورة 3">
            <a:extLst>
              <a:ext uri="{FF2B5EF4-FFF2-40B4-BE49-F238E27FC236}">
                <a16:creationId xmlns:a16="http://schemas.microsoft.com/office/drawing/2014/main" id="{BB2E3C7A-C952-546F-5AF5-A5DCCD8E8B5F}"/>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4397065" y="950564"/>
            <a:ext cx="671369" cy="403771"/>
          </a:xfrm>
          <a:prstGeom prst="rect">
            <a:avLst/>
          </a:prstGeom>
        </p:spPr>
      </p:pic>
      <p:sp>
        <p:nvSpPr>
          <p:cNvPr id="2" name="مستطيل 1">
            <a:extLst>
              <a:ext uri="{FF2B5EF4-FFF2-40B4-BE49-F238E27FC236}">
                <a16:creationId xmlns:a16="http://schemas.microsoft.com/office/drawing/2014/main" id="{E90445ED-CF1F-7E42-D20E-13948CCB6C04}"/>
              </a:ext>
            </a:extLst>
          </p:cNvPr>
          <p:cNvSpPr/>
          <p:nvPr/>
        </p:nvSpPr>
        <p:spPr>
          <a:xfrm>
            <a:off x="1457179" y="6347296"/>
            <a:ext cx="354490" cy="295321"/>
          </a:xfrm>
          <a:prstGeom prst="rect">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1100" dirty="0"/>
              <a:t>10</a:t>
            </a:r>
            <a:endParaRPr lang="ar-SA" sz="1100" dirty="0"/>
          </a:p>
        </p:txBody>
      </p:sp>
    </p:spTree>
    <p:extLst>
      <p:ext uri="{BB962C8B-B14F-4D97-AF65-F5344CB8AC3E}">
        <p14:creationId xmlns:p14="http://schemas.microsoft.com/office/powerpoint/2010/main" val="35839447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7">
            <a:extLst>
              <a:ext uri="{FF2B5EF4-FFF2-40B4-BE49-F238E27FC236}">
                <a16:creationId xmlns:a16="http://schemas.microsoft.com/office/drawing/2014/main" id="{1C687DC4-1DA3-49AB-9D2C-21FF0A1EEC3B}"/>
              </a:ext>
            </a:extLst>
          </p:cNvPr>
          <p:cNvSpPr/>
          <p:nvPr/>
        </p:nvSpPr>
        <p:spPr>
          <a:xfrm>
            <a:off x="1232038" y="1778835"/>
            <a:ext cx="3041981" cy="1788488"/>
          </a:xfrm>
          <a:prstGeom prst="roundRect">
            <a:avLst>
              <a:gd name="adj" fmla="val 5845"/>
            </a:avLst>
          </a:prstGeom>
          <a:solidFill>
            <a:schemeClr val="bg1">
              <a:lumMod val="95000"/>
              <a:alpha val="95000"/>
            </a:schemeClr>
          </a:solidFill>
          <a:ln w="38100">
            <a:solidFill>
              <a:srgbClr val="00CC99">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93"/>
          </a:p>
        </p:txBody>
      </p:sp>
      <p:sp>
        <p:nvSpPr>
          <p:cNvPr id="5" name="Freeform 83">
            <a:extLst>
              <a:ext uri="{FF2B5EF4-FFF2-40B4-BE49-F238E27FC236}">
                <a16:creationId xmlns:a16="http://schemas.microsoft.com/office/drawing/2014/main" id="{FCCBA90E-0C4B-4558-B96A-0CF46F44D9E4}"/>
              </a:ext>
            </a:extLst>
          </p:cNvPr>
          <p:cNvSpPr>
            <a:spLocks/>
          </p:cNvSpPr>
          <p:nvPr/>
        </p:nvSpPr>
        <p:spPr bwMode="auto">
          <a:xfrm>
            <a:off x="2380762" y="1425921"/>
            <a:ext cx="744536" cy="746650"/>
          </a:xfrm>
          <a:custGeom>
            <a:avLst/>
            <a:gdLst>
              <a:gd name="T0" fmla="*/ 186 w 186"/>
              <a:gd name="T1" fmla="*/ 164 h 186"/>
              <a:gd name="T2" fmla="*/ 163 w 186"/>
              <a:gd name="T3" fmla="*/ 186 h 186"/>
              <a:gd name="T4" fmla="*/ 22 w 186"/>
              <a:gd name="T5" fmla="*/ 186 h 186"/>
              <a:gd name="T6" fmla="*/ 0 w 186"/>
              <a:gd name="T7" fmla="*/ 164 h 186"/>
              <a:gd name="T8" fmla="*/ 0 w 186"/>
              <a:gd name="T9" fmla="*/ 22 h 186"/>
              <a:gd name="T10" fmla="*/ 22 w 186"/>
              <a:gd name="T11" fmla="*/ 0 h 186"/>
              <a:gd name="T12" fmla="*/ 163 w 186"/>
              <a:gd name="T13" fmla="*/ 0 h 186"/>
              <a:gd name="T14" fmla="*/ 186 w 186"/>
              <a:gd name="T15" fmla="*/ 22 h 186"/>
              <a:gd name="T16" fmla="*/ 186 w 186"/>
              <a:gd name="T17" fmla="*/ 164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6" h="186">
                <a:moveTo>
                  <a:pt x="186" y="164"/>
                </a:moveTo>
                <a:cubicBezTo>
                  <a:pt x="186" y="176"/>
                  <a:pt x="176" y="186"/>
                  <a:pt x="163" y="186"/>
                </a:cubicBezTo>
                <a:cubicBezTo>
                  <a:pt x="22" y="186"/>
                  <a:pt x="22" y="186"/>
                  <a:pt x="22" y="186"/>
                </a:cubicBezTo>
                <a:cubicBezTo>
                  <a:pt x="10" y="186"/>
                  <a:pt x="0" y="176"/>
                  <a:pt x="0" y="164"/>
                </a:cubicBezTo>
                <a:cubicBezTo>
                  <a:pt x="0" y="22"/>
                  <a:pt x="0" y="22"/>
                  <a:pt x="0" y="22"/>
                </a:cubicBezTo>
                <a:cubicBezTo>
                  <a:pt x="0" y="10"/>
                  <a:pt x="10" y="0"/>
                  <a:pt x="22" y="0"/>
                </a:cubicBezTo>
                <a:cubicBezTo>
                  <a:pt x="163" y="0"/>
                  <a:pt x="163" y="0"/>
                  <a:pt x="163" y="0"/>
                </a:cubicBezTo>
                <a:cubicBezTo>
                  <a:pt x="176" y="0"/>
                  <a:pt x="186" y="10"/>
                  <a:pt x="186" y="22"/>
                </a:cubicBezTo>
                <a:lnTo>
                  <a:pt x="186" y="164"/>
                </a:lnTo>
                <a:close/>
              </a:path>
            </a:pathLst>
          </a:custGeom>
          <a:solidFill>
            <a:srgbClr val="00CC99"/>
          </a:solidFill>
          <a:ln>
            <a:noFill/>
          </a:ln>
        </p:spPr>
        <p:txBody>
          <a:bodyPr vert="horz" wrap="square" lIns="86019" tIns="43010" rIns="86019" bIns="43010" numCol="1" anchor="t" anchorCtr="0" compatLnSpc="1">
            <a:prstTxWarp prst="textNoShape">
              <a:avLst/>
            </a:prstTxWarp>
          </a:bodyPr>
          <a:lstStyle/>
          <a:p>
            <a:endParaRPr lang="en-US" sz="1693" dirty="0"/>
          </a:p>
        </p:txBody>
      </p:sp>
      <p:sp>
        <p:nvSpPr>
          <p:cNvPr id="13" name="Rectangle: Rounded Corners 170">
            <a:extLst>
              <a:ext uri="{FF2B5EF4-FFF2-40B4-BE49-F238E27FC236}">
                <a16:creationId xmlns:a16="http://schemas.microsoft.com/office/drawing/2014/main" id="{0934B46A-FA85-4295-8EED-2DAC5809AC83}"/>
              </a:ext>
            </a:extLst>
          </p:cNvPr>
          <p:cNvSpPr/>
          <p:nvPr/>
        </p:nvSpPr>
        <p:spPr>
          <a:xfrm>
            <a:off x="4617048" y="1778835"/>
            <a:ext cx="3041981" cy="1788488"/>
          </a:xfrm>
          <a:prstGeom prst="roundRect">
            <a:avLst>
              <a:gd name="adj" fmla="val 5845"/>
            </a:avLst>
          </a:prstGeom>
          <a:solidFill>
            <a:schemeClr val="bg1">
              <a:lumMod val="95000"/>
              <a:alpha val="95000"/>
            </a:schemeClr>
          </a:solidFill>
          <a:ln w="38100">
            <a:solidFill>
              <a:srgbClr val="00CC99">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SA" b="1" dirty="0">
              <a:solidFill>
                <a:srgbClr val="006666"/>
              </a:solidFill>
              <a:latin typeface="Hacen Casablanca Heavy" panose="02000000000000000000" pitchFamily="2" charset="-78"/>
              <a:cs typeface="Hacen Casablanca Heavy" panose="02000000000000000000" pitchFamily="2" charset="-78"/>
            </a:endParaRPr>
          </a:p>
          <a:p>
            <a:pPr algn="ctr"/>
            <a:r>
              <a:rPr lang="ar-SA" sz="1600" b="1" dirty="0">
                <a:solidFill>
                  <a:srgbClr val="006666"/>
                </a:solidFill>
                <a:latin typeface="Hacen Casablanca Heavy" panose="02000000000000000000" pitchFamily="2" charset="-78"/>
                <a:cs typeface="Hacen Casablanca Heavy" panose="02000000000000000000" pitchFamily="2" charset="-78"/>
              </a:rPr>
              <a:t>تقوم الجمعية بتنمية الموارد المالية من خلال جمع التبرعات والدعم المقدم من رجال الأعمال وأصحاب المشروعات والمؤسسات ومنصات التطوع الوطنية </a:t>
            </a:r>
          </a:p>
        </p:txBody>
      </p:sp>
      <p:sp>
        <p:nvSpPr>
          <p:cNvPr id="17" name="Freeform 83">
            <a:extLst>
              <a:ext uri="{FF2B5EF4-FFF2-40B4-BE49-F238E27FC236}">
                <a16:creationId xmlns:a16="http://schemas.microsoft.com/office/drawing/2014/main" id="{C5CE7BB8-84A9-4E9D-9B3E-393BB31BBD7A}"/>
              </a:ext>
            </a:extLst>
          </p:cNvPr>
          <p:cNvSpPr>
            <a:spLocks/>
          </p:cNvSpPr>
          <p:nvPr/>
        </p:nvSpPr>
        <p:spPr bwMode="auto">
          <a:xfrm>
            <a:off x="5765774" y="1425921"/>
            <a:ext cx="744536" cy="746650"/>
          </a:xfrm>
          <a:custGeom>
            <a:avLst/>
            <a:gdLst>
              <a:gd name="T0" fmla="*/ 186 w 186"/>
              <a:gd name="T1" fmla="*/ 164 h 186"/>
              <a:gd name="T2" fmla="*/ 163 w 186"/>
              <a:gd name="T3" fmla="*/ 186 h 186"/>
              <a:gd name="T4" fmla="*/ 22 w 186"/>
              <a:gd name="T5" fmla="*/ 186 h 186"/>
              <a:gd name="T6" fmla="*/ 0 w 186"/>
              <a:gd name="T7" fmla="*/ 164 h 186"/>
              <a:gd name="T8" fmla="*/ 0 w 186"/>
              <a:gd name="T9" fmla="*/ 22 h 186"/>
              <a:gd name="T10" fmla="*/ 22 w 186"/>
              <a:gd name="T11" fmla="*/ 0 h 186"/>
              <a:gd name="T12" fmla="*/ 163 w 186"/>
              <a:gd name="T13" fmla="*/ 0 h 186"/>
              <a:gd name="T14" fmla="*/ 186 w 186"/>
              <a:gd name="T15" fmla="*/ 22 h 186"/>
              <a:gd name="T16" fmla="*/ 186 w 186"/>
              <a:gd name="T17" fmla="*/ 164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6" h="186">
                <a:moveTo>
                  <a:pt x="186" y="164"/>
                </a:moveTo>
                <a:cubicBezTo>
                  <a:pt x="186" y="176"/>
                  <a:pt x="176" y="186"/>
                  <a:pt x="163" y="186"/>
                </a:cubicBezTo>
                <a:cubicBezTo>
                  <a:pt x="22" y="186"/>
                  <a:pt x="22" y="186"/>
                  <a:pt x="22" y="186"/>
                </a:cubicBezTo>
                <a:cubicBezTo>
                  <a:pt x="10" y="186"/>
                  <a:pt x="0" y="176"/>
                  <a:pt x="0" y="164"/>
                </a:cubicBezTo>
                <a:cubicBezTo>
                  <a:pt x="0" y="22"/>
                  <a:pt x="0" y="22"/>
                  <a:pt x="0" y="22"/>
                </a:cubicBezTo>
                <a:cubicBezTo>
                  <a:pt x="0" y="10"/>
                  <a:pt x="10" y="0"/>
                  <a:pt x="22" y="0"/>
                </a:cubicBezTo>
                <a:cubicBezTo>
                  <a:pt x="163" y="0"/>
                  <a:pt x="163" y="0"/>
                  <a:pt x="163" y="0"/>
                </a:cubicBezTo>
                <a:cubicBezTo>
                  <a:pt x="176" y="0"/>
                  <a:pt x="186" y="10"/>
                  <a:pt x="186" y="22"/>
                </a:cubicBezTo>
                <a:lnTo>
                  <a:pt x="186" y="164"/>
                </a:lnTo>
                <a:close/>
              </a:path>
            </a:pathLst>
          </a:custGeom>
          <a:solidFill>
            <a:srgbClr val="00CC99"/>
          </a:solidFill>
          <a:ln>
            <a:noFill/>
          </a:ln>
        </p:spPr>
        <p:txBody>
          <a:bodyPr vert="horz" wrap="square" lIns="86019" tIns="43010" rIns="86019" bIns="43010" numCol="1" anchor="t" anchorCtr="0" compatLnSpc="1">
            <a:prstTxWarp prst="textNoShape">
              <a:avLst/>
            </a:prstTxWarp>
          </a:bodyPr>
          <a:lstStyle/>
          <a:p>
            <a:endParaRPr lang="en-US" sz="1693"/>
          </a:p>
        </p:txBody>
      </p:sp>
      <p:sp>
        <p:nvSpPr>
          <p:cNvPr id="21" name="Rectangle: Rounded Corners 171">
            <a:extLst>
              <a:ext uri="{FF2B5EF4-FFF2-40B4-BE49-F238E27FC236}">
                <a16:creationId xmlns:a16="http://schemas.microsoft.com/office/drawing/2014/main" id="{F01C8458-0DDD-42BF-9AE9-9386E2995879}"/>
              </a:ext>
            </a:extLst>
          </p:cNvPr>
          <p:cNvSpPr/>
          <p:nvPr/>
        </p:nvSpPr>
        <p:spPr>
          <a:xfrm>
            <a:off x="8013507" y="1778835"/>
            <a:ext cx="3041981" cy="1788488"/>
          </a:xfrm>
          <a:prstGeom prst="roundRect">
            <a:avLst>
              <a:gd name="adj" fmla="val 5845"/>
            </a:avLst>
          </a:prstGeom>
          <a:solidFill>
            <a:schemeClr val="bg1">
              <a:lumMod val="95000"/>
              <a:alpha val="95000"/>
            </a:schemeClr>
          </a:solidFill>
          <a:ln w="38100">
            <a:solidFill>
              <a:srgbClr val="00CC99">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1600" dirty="0">
                <a:solidFill>
                  <a:srgbClr val="000000"/>
                </a:solidFill>
                <a:latin typeface="noto naskh arabic ui"/>
              </a:rPr>
              <a:t> </a:t>
            </a:r>
            <a:endParaRPr lang="en-US" sz="1693" dirty="0"/>
          </a:p>
        </p:txBody>
      </p:sp>
      <p:sp>
        <p:nvSpPr>
          <p:cNvPr id="25" name="Freeform 83">
            <a:extLst>
              <a:ext uri="{FF2B5EF4-FFF2-40B4-BE49-F238E27FC236}">
                <a16:creationId xmlns:a16="http://schemas.microsoft.com/office/drawing/2014/main" id="{3E434FA2-D767-4CFB-BCDD-15A54F295CAF}"/>
              </a:ext>
            </a:extLst>
          </p:cNvPr>
          <p:cNvSpPr>
            <a:spLocks/>
          </p:cNvSpPr>
          <p:nvPr/>
        </p:nvSpPr>
        <p:spPr bwMode="auto">
          <a:xfrm>
            <a:off x="9150787" y="1405510"/>
            <a:ext cx="744536" cy="746650"/>
          </a:xfrm>
          <a:custGeom>
            <a:avLst/>
            <a:gdLst>
              <a:gd name="T0" fmla="*/ 186 w 186"/>
              <a:gd name="T1" fmla="*/ 164 h 186"/>
              <a:gd name="T2" fmla="*/ 163 w 186"/>
              <a:gd name="T3" fmla="*/ 186 h 186"/>
              <a:gd name="T4" fmla="*/ 22 w 186"/>
              <a:gd name="T5" fmla="*/ 186 h 186"/>
              <a:gd name="T6" fmla="*/ 0 w 186"/>
              <a:gd name="T7" fmla="*/ 164 h 186"/>
              <a:gd name="T8" fmla="*/ 0 w 186"/>
              <a:gd name="T9" fmla="*/ 22 h 186"/>
              <a:gd name="T10" fmla="*/ 22 w 186"/>
              <a:gd name="T11" fmla="*/ 0 h 186"/>
              <a:gd name="T12" fmla="*/ 163 w 186"/>
              <a:gd name="T13" fmla="*/ 0 h 186"/>
              <a:gd name="T14" fmla="*/ 186 w 186"/>
              <a:gd name="T15" fmla="*/ 22 h 186"/>
              <a:gd name="T16" fmla="*/ 186 w 186"/>
              <a:gd name="T17" fmla="*/ 164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6" h="186">
                <a:moveTo>
                  <a:pt x="186" y="164"/>
                </a:moveTo>
                <a:cubicBezTo>
                  <a:pt x="186" y="176"/>
                  <a:pt x="176" y="186"/>
                  <a:pt x="163" y="186"/>
                </a:cubicBezTo>
                <a:cubicBezTo>
                  <a:pt x="22" y="186"/>
                  <a:pt x="22" y="186"/>
                  <a:pt x="22" y="186"/>
                </a:cubicBezTo>
                <a:cubicBezTo>
                  <a:pt x="10" y="186"/>
                  <a:pt x="0" y="176"/>
                  <a:pt x="0" y="164"/>
                </a:cubicBezTo>
                <a:cubicBezTo>
                  <a:pt x="0" y="22"/>
                  <a:pt x="0" y="22"/>
                  <a:pt x="0" y="22"/>
                </a:cubicBezTo>
                <a:cubicBezTo>
                  <a:pt x="0" y="10"/>
                  <a:pt x="10" y="0"/>
                  <a:pt x="22" y="0"/>
                </a:cubicBezTo>
                <a:cubicBezTo>
                  <a:pt x="163" y="0"/>
                  <a:pt x="163" y="0"/>
                  <a:pt x="163" y="0"/>
                </a:cubicBezTo>
                <a:cubicBezTo>
                  <a:pt x="176" y="0"/>
                  <a:pt x="186" y="10"/>
                  <a:pt x="186" y="22"/>
                </a:cubicBezTo>
                <a:lnTo>
                  <a:pt x="186" y="164"/>
                </a:lnTo>
                <a:close/>
              </a:path>
            </a:pathLst>
          </a:custGeom>
          <a:solidFill>
            <a:srgbClr val="00CC99"/>
          </a:solidFill>
          <a:ln>
            <a:noFill/>
          </a:ln>
        </p:spPr>
        <p:txBody>
          <a:bodyPr vert="horz" wrap="square" lIns="86019" tIns="43010" rIns="86019" bIns="43010" numCol="1" anchor="t" anchorCtr="0" compatLnSpc="1">
            <a:prstTxWarp prst="textNoShape">
              <a:avLst/>
            </a:prstTxWarp>
          </a:bodyPr>
          <a:lstStyle/>
          <a:p>
            <a:endParaRPr lang="en-US" sz="1693" dirty="0"/>
          </a:p>
        </p:txBody>
      </p:sp>
      <p:sp>
        <p:nvSpPr>
          <p:cNvPr id="35" name="Rectangle: Rounded Corners 7">
            <a:extLst>
              <a:ext uri="{FF2B5EF4-FFF2-40B4-BE49-F238E27FC236}">
                <a16:creationId xmlns:a16="http://schemas.microsoft.com/office/drawing/2014/main" id="{DF45B56D-D867-4334-B886-B13F60EBE44F}"/>
              </a:ext>
            </a:extLst>
          </p:cNvPr>
          <p:cNvSpPr/>
          <p:nvPr/>
        </p:nvSpPr>
        <p:spPr>
          <a:xfrm>
            <a:off x="1232038" y="4137597"/>
            <a:ext cx="3041981" cy="1788488"/>
          </a:xfrm>
          <a:prstGeom prst="roundRect">
            <a:avLst>
              <a:gd name="adj" fmla="val 5845"/>
            </a:avLst>
          </a:prstGeom>
          <a:solidFill>
            <a:schemeClr val="bg1">
              <a:lumMod val="95000"/>
              <a:alpha val="95000"/>
            </a:schemeClr>
          </a:solidFill>
          <a:ln w="38100">
            <a:solidFill>
              <a:srgbClr val="00CC99">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SA" sz="1600" b="1" dirty="0">
              <a:solidFill>
                <a:srgbClr val="006666"/>
              </a:solidFill>
              <a:latin typeface="Hacen Casablanca Heavy" panose="02000000000000000000" pitchFamily="2" charset="-78"/>
              <a:cs typeface="Hacen Casablanca Heavy" panose="02000000000000000000" pitchFamily="2" charset="-78"/>
            </a:endParaRPr>
          </a:p>
          <a:p>
            <a:pPr algn="ctr"/>
            <a:r>
              <a:rPr lang="ar-SA" b="1" dirty="0">
                <a:solidFill>
                  <a:srgbClr val="006666"/>
                </a:solidFill>
                <a:latin typeface="Hacen Casablanca Heavy" panose="02000000000000000000" pitchFamily="2" charset="-78"/>
                <a:cs typeface="Hacen Casablanca Heavy" panose="02000000000000000000" pitchFamily="2" charset="-78"/>
              </a:rPr>
              <a:t>تستخدم الجمعية أحدث الطرق والأساليب العلمية المتطورة لكي تتم عملياتها في استقبال التبرعات وتوزيعها بالطرق الحديثة.</a:t>
            </a:r>
          </a:p>
        </p:txBody>
      </p:sp>
      <p:sp>
        <p:nvSpPr>
          <p:cNvPr id="36" name="Freeform 83">
            <a:extLst>
              <a:ext uri="{FF2B5EF4-FFF2-40B4-BE49-F238E27FC236}">
                <a16:creationId xmlns:a16="http://schemas.microsoft.com/office/drawing/2014/main" id="{31D33AE9-5DBF-48C6-97BE-883F45CCC3C4}"/>
              </a:ext>
            </a:extLst>
          </p:cNvPr>
          <p:cNvSpPr>
            <a:spLocks/>
          </p:cNvSpPr>
          <p:nvPr/>
        </p:nvSpPr>
        <p:spPr bwMode="auto">
          <a:xfrm>
            <a:off x="2380762" y="3784683"/>
            <a:ext cx="744536" cy="746650"/>
          </a:xfrm>
          <a:custGeom>
            <a:avLst/>
            <a:gdLst>
              <a:gd name="T0" fmla="*/ 186 w 186"/>
              <a:gd name="T1" fmla="*/ 164 h 186"/>
              <a:gd name="T2" fmla="*/ 163 w 186"/>
              <a:gd name="T3" fmla="*/ 186 h 186"/>
              <a:gd name="T4" fmla="*/ 22 w 186"/>
              <a:gd name="T5" fmla="*/ 186 h 186"/>
              <a:gd name="T6" fmla="*/ 0 w 186"/>
              <a:gd name="T7" fmla="*/ 164 h 186"/>
              <a:gd name="T8" fmla="*/ 0 w 186"/>
              <a:gd name="T9" fmla="*/ 22 h 186"/>
              <a:gd name="T10" fmla="*/ 22 w 186"/>
              <a:gd name="T11" fmla="*/ 0 h 186"/>
              <a:gd name="T12" fmla="*/ 163 w 186"/>
              <a:gd name="T13" fmla="*/ 0 h 186"/>
              <a:gd name="T14" fmla="*/ 186 w 186"/>
              <a:gd name="T15" fmla="*/ 22 h 186"/>
              <a:gd name="T16" fmla="*/ 186 w 186"/>
              <a:gd name="T17" fmla="*/ 164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6" h="186">
                <a:moveTo>
                  <a:pt x="186" y="164"/>
                </a:moveTo>
                <a:cubicBezTo>
                  <a:pt x="186" y="176"/>
                  <a:pt x="176" y="186"/>
                  <a:pt x="163" y="186"/>
                </a:cubicBezTo>
                <a:cubicBezTo>
                  <a:pt x="22" y="186"/>
                  <a:pt x="22" y="186"/>
                  <a:pt x="22" y="186"/>
                </a:cubicBezTo>
                <a:cubicBezTo>
                  <a:pt x="10" y="186"/>
                  <a:pt x="0" y="176"/>
                  <a:pt x="0" y="164"/>
                </a:cubicBezTo>
                <a:cubicBezTo>
                  <a:pt x="0" y="22"/>
                  <a:pt x="0" y="22"/>
                  <a:pt x="0" y="22"/>
                </a:cubicBezTo>
                <a:cubicBezTo>
                  <a:pt x="0" y="10"/>
                  <a:pt x="10" y="0"/>
                  <a:pt x="22" y="0"/>
                </a:cubicBezTo>
                <a:cubicBezTo>
                  <a:pt x="163" y="0"/>
                  <a:pt x="163" y="0"/>
                  <a:pt x="163" y="0"/>
                </a:cubicBezTo>
                <a:cubicBezTo>
                  <a:pt x="176" y="0"/>
                  <a:pt x="186" y="10"/>
                  <a:pt x="186" y="22"/>
                </a:cubicBezTo>
                <a:lnTo>
                  <a:pt x="186" y="164"/>
                </a:lnTo>
                <a:close/>
              </a:path>
            </a:pathLst>
          </a:custGeom>
          <a:solidFill>
            <a:srgbClr val="00CC99"/>
          </a:solidFill>
          <a:ln>
            <a:noFill/>
          </a:ln>
        </p:spPr>
        <p:txBody>
          <a:bodyPr vert="horz" wrap="square" lIns="86019" tIns="43010" rIns="86019" bIns="43010" numCol="1" anchor="t" anchorCtr="0" compatLnSpc="1">
            <a:prstTxWarp prst="textNoShape">
              <a:avLst/>
            </a:prstTxWarp>
          </a:bodyPr>
          <a:lstStyle/>
          <a:p>
            <a:endParaRPr lang="en-US" sz="1693" dirty="0"/>
          </a:p>
        </p:txBody>
      </p:sp>
      <p:sp>
        <p:nvSpPr>
          <p:cNvPr id="44" name="Rectangle: Rounded Corners 170">
            <a:extLst>
              <a:ext uri="{FF2B5EF4-FFF2-40B4-BE49-F238E27FC236}">
                <a16:creationId xmlns:a16="http://schemas.microsoft.com/office/drawing/2014/main" id="{C699DF83-ADC4-4D67-98B7-0C4AFE4848B5}"/>
              </a:ext>
            </a:extLst>
          </p:cNvPr>
          <p:cNvSpPr/>
          <p:nvPr/>
        </p:nvSpPr>
        <p:spPr>
          <a:xfrm>
            <a:off x="4617048" y="4137597"/>
            <a:ext cx="3041981" cy="1788488"/>
          </a:xfrm>
          <a:prstGeom prst="roundRect">
            <a:avLst>
              <a:gd name="adj" fmla="val 5845"/>
            </a:avLst>
          </a:prstGeom>
          <a:solidFill>
            <a:schemeClr val="bg1">
              <a:lumMod val="95000"/>
              <a:alpha val="95000"/>
            </a:schemeClr>
          </a:solidFill>
          <a:ln w="38100">
            <a:solidFill>
              <a:srgbClr val="00CC99">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SA" dirty="0">
              <a:solidFill>
                <a:srgbClr val="000000"/>
              </a:solidFill>
              <a:latin typeface="Hacen Casablanca Heavy" panose="02000000000000000000" pitchFamily="2" charset="-78"/>
              <a:cs typeface="Hacen Casablanca Heavy" panose="02000000000000000000" pitchFamily="2" charset="-78"/>
            </a:endParaRPr>
          </a:p>
        </p:txBody>
      </p:sp>
      <p:sp>
        <p:nvSpPr>
          <p:cNvPr id="48" name="Freeform 83">
            <a:extLst>
              <a:ext uri="{FF2B5EF4-FFF2-40B4-BE49-F238E27FC236}">
                <a16:creationId xmlns:a16="http://schemas.microsoft.com/office/drawing/2014/main" id="{24AD2560-D542-4AF6-ACBC-B5761D845910}"/>
              </a:ext>
            </a:extLst>
          </p:cNvPr>
          <p:cNvSpPr>
            <a:spLocks/>
          </p:cNvSpPr>
          <p:nvPr/>
        </p:nvSpPr>
        <p:spPr bwMode="auto">
          <a:xfrm>
            <a:off x="5765774" y="3764272"/>
            <a:ext cx="744536" cy="746650"/>
          </a:xfrm>
          <a:custGeom>
            <a:avLst/>
            <a:gdLst>
              <a:gd name="T0" fmla="*/ 186 w 186"/>
              <a:gd name="T1" fmla="*/ 164 h 186"/>
              <a:gd name="T2" fmla="*/ 163 w 186"/>
              <a:gd name="T3" fmla="*/ 186 h 186"/>
              <a:gd name="T4" fmla="*/ 22 w 186"/>
              <a:gd name="T5" fmla="*/ 186 h 186"/>
              <a:gd name="T6" fmla="*/ 0 w 186"/>
              <a:gd name="T7" fmla="*/ 164 h 186"/>
              <a:gd name="T8" fmla="*/ 0 w 186"/>
              <a:gd name="T9" fmla="*/ 22 h 186"/>
              <a:gd name="T10" fmla="*/ 22 w 186"/>
              <a:gd name="T11" fmla="*/ 0 h 186"/>
              <a:gd name="T12" fmla="*/ 163 w 186"/>
              <a:gd name="T13" fmla="*/ 0 h 186"/>
              <a:gd name="T14" fmla="*/ 186 w 186"/>
              <a:gd name="T15" fmla="*/ 22 h 186"/>
              <a:gd name="T16" fmla="*/ 186 w 186"/>
              <a:gd name="T17" fmla="*/ 164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6" h="186">
                <a:moveTo>
                  <a:pt x="186" y="164"/>
                </a:moveTo>
                <a:cubicBezTo>
                  <a:pt x="186" y="176"/>
                  <a:pt x="176" y="186"/>
                  <a:pt x="163" y="186"/>
                </a:cubicBezTo>
                <a:cubicBezTo>
                  <a:pt x="22" y="186"/>
                  <a:pt x="22" y="186"/>
                  <a:pt x="22" y="186"/>
                </a:cubicBezTo>
                <a:cubicBezTo>
                  <a:pt x="10" y="186"/>
                  <a:pt x="0" y="176"/>
                  <a:pt x="0" y="164"/>
                </a:cubicBezTo>
                <a:cubicBezTo>
                  <a:pt x="0" y="22"/>
                  <a:pt x="0" y="22"/>
                  <a:pt x="0" y="22"/>
                </a:cubicBezTo>
                <a:cubicBezTo>
                  <a:pt x="0" y="10"/>
                  <a:pt x="10" y="0"/>
                  <a:pt x="22" y="0"/>
                </a:cubicBezTo>
                <a:cubicBezTo>
                  <a:pt x="163" y="0"/>
                  <a:pt x="163" y="0"/>
                  <a:pt x="163" y="0"/>
                </a:cubicBezTo>
                <a:cubicBezTo>
                  <a:pt x="176" y="0"/>
                  <a:pt x="186" y="10"/>
                  <a:pt x="186" y="22"/>
                </a:cubicBezTo>
                <a:lnTo>
                  <a:pt x="186" y="164"/>
                </a:lnTo>
                <a:close/>
              </a:path>
            </a:pathLst>
          </a:custGeom>
          <a:solidFill>
            <a:srgbClr val="00CC99"/>
          </a:solidFill>
          <a:ln>
            <a:noFill/>
          </a:ln>
        </p:spPr>
        <p:txBody>
          <a:bodyPr vert="horz" wrap="square" lIns="86019" tIns="43010" rIns="86019" bIns="43010" numCol="1" anchor="t" anchorCtr="0" compatLnSpc="1">
            <a:prstTxWarp prst="textNoShape">
              <a:avLst/>
            </a:prstTxWarp>
          </a:bodyPr>
          <a:lstStyle/>
          <a:p>
            <a:endParaRPr lang="en-US" sz="1693"/>
          </a:p>
        </p:txBody>
      </p:sp>
      <p:sp>
        <p:nvSpPr>
          <p:cNvPr id="52" name="Rectangle: Rounded Corners 171">
            <a:extLst>
              <a:ext uri="{FF2B5EF4-FFF2-40B4-BE49-F238E27FC236}">
                <a16:creationId xmlns:a16="http://schemas.microsoft.com/office/drawing/2014/main" id="{9D9E0313-61D6-4F5C-A44E-08DF063D69E9}"/>
              </a:ext>
            </a:extLst>
          </p:cNvPr>
          <p:cNvSpPr/>
          <p:nvPr/>
        </p:nvSpPr>
        <p:spPr>
          <a:xfrm>
            <a:off x="8013507" y="4137597"/>
            <a:ext cx="3041981" cy="1788488"/>
          </a:xfrm>
          <a:prstGeom prst="roundRect">
            <a:avLst>
              <a:gd name="adj" fmla="val 5845"/>
            </a:avLst>
          </a:prstGeom>
          <a:solidFill>
            <a:schemeClr val="bg1">
              <a:lumMod val="95000"/>
              <a:alpha val="95000"/>
            </a:schemeClr>
          </a:solidFill>
          <a:ln w="38100">
            <a:solidFill>
              <a:srgbClr val="00CC99">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SA" sz="1600" b="1" dirty="0">
              <a:solidFill>
                <a:srgbClr val="006666"/>
              </a:solidFill>
              <a:latin typeface="Hacen Casablanca Heavy" panose="02000000000000000000" pitchFamily="2" charset="-78"/>
              <a:cs typeface="Hacen Casablanca Heavy" panose="02000000000000000000" pitchFamily="2" charset="-78"/>
            </a:endParaRPr>
          </a:p>
          <a:p>
            <a:pPr algn="ctr"/>
            <a:r>
              <a:rPr lang="ar-SA" sz="1600" b="1" dirty="0">
                <a:solidFill>
                  <a:srgbClr val="006666"/>
                </a:solidFill>
                <a:latin typeface="Hacen Casablanca Heavy" panose="02000000000000000000" pitchFamily="2" charset="-78"/>
                <a:cs typeface="Hacen Casablanca Heavy" panose="02000000000000000000" pitchFamily="2" charset="-78"/>
              </a:rPr>
              <a:t>تساهم الجمعية في تأهيل الأيتام </a:t>
            </a:r>
          </a:p>
          <a:p>
            <a:pPr algn="ctr"/>
            <a:r>
              <a:rPr lang="ar-SA" sz="1600" b="1" dirty="0">
                <a:solidFill>
                  <a:srgbClr val="006666"/>
                </a:solidFill>
                <a:latin typeface="Hacen Casablanca Heavy" panose="02000000000000000000" pitchFamily="2" charset="-78"/>
                <a:cs typeface="Hacen Casablanca Heavy" panose="02000000000000000000" pitchFamily="2" charset="-78"/>
              </a:rPr>
              <a:t>وتعزيز قدراتهم لمواجهة الحياة وهي تسعى لتمكينهم وتحقيق الاكتفاء الذاتي </a:t>
            </a:r>
            <a:endParaRPr lang="en-US" sz="1600" b="1" dirty="0">
              <a:solidFill>
                <a:srgbClr val="006666"/>
              </a:solidFill>
              <a:latin typeface="Hacen Casablanca Heavy" panose="02000000000000000000" pitchFamily="2" charset="-78"/>
              <a:cs typeface="Hacen Casablanca Heavy" panose="02000000000000000000" pitchFamily="2" charset="-78"/>
            </a:endParaRPr>
          </a:p>
        </p:txBody>
      </p:sp>
      <p:sp>
        <p:nvSpPr>
          <p:cNvPr id="56" name="Freeform 83">
            <a:extLst>
              <a:ext uri="{FF2B5EF4-FFF2-40B4-BE49-F238E27FC236}">
                <a16:creationId xmlns:a16="http://schemas.microsoft.com/office/drawing/2014/main" id="{9A9A4732-04EB-43E3-8563-760DE2954E2F}"/>
              </a:ext>
            </a:extLst>
          </p:cNvPr>
          <p:cNvSpPr>
            <a:spLocks/>
          </p:cNvSpPr>
          <p:nvPr/>
        </p:nvSpPr>
        <p:spPr bwMode="auto">
          <a:xfrm>
            <a:off x="9150787" y="3784683"/>
            <a:ext cx="744536" cy="746650"/>
          </a:xfrm>
          <a:custGeom>
            <a:avLst/>
            <a:gdLst>
              <a:gd name="T0" fmla="*/ 186 w 186"/>
              <a:gd name="T1" fmla="*/ 164 h 186"/>
              <a:gd name="T2" fmla="*/ 163 w 186"/>
              <a:gd name="T3" fmla="*/ 186 h 186"/>
              <a:gd name="T4" fmla="*/ 22 w 186"/>
              <a:gd name="T5" fmla="*/ 186 h 186"/>
              <a:gd name="T6" fmla="*/ 0 w 186"/>
              <a:gd name="T7" fmla="*/ 164 h 186"/>
              <a:gd name="T8" fmla="*/ 0 w 186"/>
              <a:gd name="T9" fmla="*/ 22 h 186"/>
              <a:gd name="T10" fmla="*/ 22 w 186"/>
              <a:gd name="T11" fmla="*/ 0 h 186"/>
              <a:gd name="T12" fmla="*/ 163 w 186"/>
              <a:gd name="T13" fmla="*/ 0 h 186"/>
              <a:gd name="T14" fmla="*/ 186 w 186"/>
              <a:gd name="T15" fmla="*/ 22 h 186"/>
              <a:gd name="T16" fmla="*/ 186 w 186"/>
              <a:gd name="T17" fmla="*/ 164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6" h="186">
                <a:moveTo>
                  <a:pt x="186" y="164"/>
                </a:moveTo>
                <a:cubicBezTo>
                  <a:pt x="186" y="176"/>
                  <a:pt x="176" y="186"/>
                  <a:pt x="163" y="186"/>
                </a:cubicBezTo>
                <a:cubicBezTo>
                  <a:pt x="22" y="186"/>
                  <a:pt x="22" y="186"/>
                  <a:pt x="22" y="186"/>
                </a:cubicBezTo>
                <a:cubicBezTo>
                  <a:pt x="10" y="186"/>
                  <a:pt x="0" y="176"/>
                  <a:pt x="0" y="164"/>
                </a:cubicBezTo>
                <a:cubicBezTo>
                  <a:pt x="0" y="22"/>
                  <a:pt x="0" y="22"/>
                  <a:pt x="0" y="22"/>
                </a:cubicBezTo>
                <a:cubicBezTo>
                  <a:pt x="0" y="10"/>
                  <a:pt x="10" y="0"/>
                  <a:pt x="22" y="0"/>
                </a:cubicBezTo>
                <a:cubicBezTo>
                  <a:pt x="163" y="0"/>
                  <a:pt x="163" y="0"/>
                  <a:pt x="163" y="0"/>
                </a:cubicBezTo>
                <a:cubicBezTo>
                  <a:pt x="176" y="0"/>
                  <a:pt x="186" y="10"/>
                  <a:pt x="186" y="22"/>
                </a:cubicBezTo>
                <a:lnTo>
                  <a:pt x="186" y="164"/>
                </a:lnTo>
                <a:close/>
              </a:path>
            </a:pathLst>
          </a:custGeom>
          <a:solidFill>
            <a:srgbClr val="00CC99"/>
          </a:solidFill>
          <a:ln>
            <a:noFill/>
          </a:ln>
        </p:spPr>
        <p:txBody>
          <a:bodyPr vert="horz" wrap="square" lIns="86019" tIns="43010" rIns="86019" bIns="43010" numCol="1" anchor="t" anchorCtr="0" compatLnSpc="1">
            <a:prstTxWarp prst="textNoShape">
              <a:avLst/>
            </a:prstTxWarp>
          </a:bodyPr>
          <a:lstStyle/>
          <a:p>
            <a:endParaRPr lang="en-US" sz="1693"/>
          </a:p>
        </p:txBody>
      </p:sp>
      <p:sp>
        <p:nvSpPr>
          <p:cNvPr id="68" name="مربع نص 67">
            <a:extLst>
              <a:ext uri="{FF2B5EF4-FFF2-40B4-BE49-F238E27FC236}">
                <a16:creationId xmlns:a16="http://schemas.microsoft.com/office/drawing/2014/main" id="{F957CB1F-BD64-4834-ACCC-AFD3AF79F49E}"/>
              </a:ext>
            </a:extLst>
          </p:cNvPr>
          <p:cNvSpPr txBox="1"/>
          <p:nvPr/>
        </p:nvSpPr>
        <p:spPr>
          <a:xfrm>
            <a:off x="1232038" y="2328027"/>
            <a:ext cx="2946456" cy="923330"/>
          </a:xfrm>
          <a:prstGeom prst="rect">
            <a:avLst/>
          </a:prstGeom>
          <a:noFill/>
        </p:spPr>
        <p:txBody>
          <a:bodyPr wrap="square">
            <a:spAutoFit/>
          </a:bodyPr>
          <a:lstStyle/>
          <a:p>
            <a:pPr algn="ctr"/>
            <a:r>
              <a:rPr lang="ar-SA" b="1" dirty="0">
                <a:solidFill>
                  <a:srgbClr val="006666"/>
                </a:solidFill>
                <a:latin typeface="Hacen Casablanca Heavy" panose="02000000000000000000" pitchFamily="2" charset="-78"/>
                <a:cs typeface="Hacen Casablanca Heavy" panose="02000000000000000000" pitchFamily="2" charset="-78"/>
              </a:rPr>
              <a:t>تساهم الجمعية في تقديم </a:t>
            </a:r>
          </a:p>
          <a:p>
            <a:pPr algn="ctr"/>
            <a:r>
              <a:rPr lang="ar-SA" b="1" dirty="0">
                <a:solidFill>
                  <a:srgbClr val="006666"/>
                </a:solidFill>
                <a:latin typeface="Hacen Casablanca Heavy" panose="02000000000000000000" pitchFamily="2" charset="-78"/>
                <a:cs typeface="Hacen Casablanca Heavy" panose="02000000000000000000" pitchFamily="2" charset="-78"/>
              </a:rPr>
              <a:t>المساعدات النقدية والعينية </a:t>
            </a:r>
          </a:p>
          <a:p>
            <a:pPr algn="ctr"/>
            <a:r>
              <a:rPr lang="ar-SA" b="1" dirty="0">
                <a:solidFill>
                  <a:srgbClr val="006666"/>
                </a:solidFill>
                <a:latin typeface="Hacen Casablanca Heavy" panose="02000000000000000000" pitchFamily="2" charset="-78"/>
                <a:cs typeface="Hacen Casablanca Heavy" panose="02000000000000000000" pitchFamily="2" charset="-78"/>
              </a:rPr>
              <a:t>للمستفيدين </a:t>
            </a:r>
            <a:r>
              <a:rPr lang="ar-SA" sz="1800" b="1" dirty="0">
                <a:solidFill>
                  <a:srgbClr val="006666"/>
                </a:solidFill>
                <a:latin typeface="Hacen Casablanca Heavy" panose="02000000000000000000" pitchFamily="2" charset="-78"/>
                <a:cs typeface="Hacen Casablanca Heavy" panose="02000000000000000000" pitchFamily="2" charset="-78"/>
              </a:rPr>
              <a:t> </a:t>
            </a:r>
            <a:endParaRPr lang="ar-SA" b="1" dirty="0">
              <a:solidFill>
                <a:srgbClr val="006666"/>
              </a:solidFill>
              <a:latin typeface="Hacen Casablanca Heavy" panose="02000000000000000000" pitchFamily="2" charset="-78"/>
              <a:cs typeface="Hacen Casablanca Heavy" panose="02000000000000000000" pitchFamily="2" charset="-78"/>
            </a:endParaRPr>
          </a:p>
        </p:txBody>
      </p:sp>
      <p:sp>
        <p:nvSpPr>
          <p:cNvPr id="70" name="مربع نص 69">
            <a:extLst>
              <a:ext uri="{FF2B5EF4-FFF2-40B4-BE49-F238E27FC236}">
                <a16:creationId xmlns:a16="http://schemas.microsoft.com/office/drawing/2014/main" id="{2DCBD836-C145-41B0-980C-CFE9279DA512}"/>
              </a:ext>
            </a:extLst>
          </p:cNvPr>
          <p:cNvSpPr txBox="1"/>
          <p:nvPr/>
        </p:nvSpPr>
        <p:spPr>
          <a:xfrm>
            <a:off x="8229600" y="2204616"/>
            <a:ext cx="2482178" cy="1200329"/>
          </a:xfrm>
          <a:prstGeom prst="rect">
            <a:avLst/>
          </a:prstGeom>
          <a:noFill/>
        </p:spPr>
        <p:txBody>
          <a:bodyPr wrap="square">
            <a:spAutoFit/>
          </a:bodyPr>
          <a:lstStyle/>
          <a:p>
            <a:pPr algn="ctr"/>
            <a:r>
              <a:rPr lang="ar-SA" sz="1800" b="1" dirty="0">
                <a:solidFill>
                  <a:srgbClr val="006666"/>
                </a:solidFill>
                <a:latin typeface="Hacen Casablanca Heavy" panose="02000000000000000000" pitchFamily="2" charset="-78"/>
                <a:cs typeface="Hacen Casablanca Heavy" panose="02000000000000000000" pitchFamily="2" charset="-78"/>
              </a:rPr>
              <a:t>تقدم الجمعية جميع أنواع الرعاية </a:t>
            </a:r>
            <a:r>
              <a:rPr lang="ar-SA" b="1" dirty="0">
                <a:solidFill>
                  <a:srgbClr val="006666"/>
                </a:solidFill>
                <a:latin typeface="Hacen Casablanca Heavy" panose="02000000000000000000" pitchFamily="2" charset="-78"/>
                <a:cs typeface="Hacen Casablanca Heavy" panose="02000000000000000000" pitchFamily="2" charset="-78"/>
              </a:rPr>
              <a:t>لليتيم </a:t>
            </a:r>
          </a:p>
          <a:p>
            <a:pPr algn="ctr"/>
            <a:r>
              <a:rPr lang="ar-SA" b="1" dirty="0">
                <a:solidFill>
                  <a:srgbClr val="006666"/>
                </a:solidFill>
                <a:latin typeface="Hacen Casablanca Heavy" panose="02000000000000000000" pitchFamily="2" charset="-78"/>
                <a:cs typeface="Hacen Casablanca Heavy" panose="02000000000000000000" pitchFamily="2" charset="-78"/>
              </a:rPr>
              <a:t>المادية و</a:t>
            </a:r>
            <a:r>
              <a:rPr lang="ar-SA" sz="1800" b="1" dirty="0">
                <a:solidFill>
                  <a:srgbClr val="006666"/>
                </a:solidFill>
                <a:latin typeface="Hacen Casablanca Heavy" panose="02000000000000000000" pitchFamily="2" charset="-78"/>
                <a:cs typeface="Hacen Casablanca Heavy" panose="02000000000000000000" pitchFamily="2" charset="-78"/>
              </a:rPr>
              <a:t>الاجتماعية والتعليمية والنفسية والصحية</a:t>
            </a:r>
            <a:r>
              <a:rPr lang="en-US" sz="1800" b="1" dirty="0">
                <a:solidFill>
                  <a:srgbClr val="006666"/>
                </a:solidFill>
                <a:latin typeface="Hacen Casablanca Heavy" panose="02000000000000000000" pitchFamily="2" charset="-78"/>
                <a:cs typeface="Hacen Casablanca Heavy" panose="02000000000000000000" pitchFamily="2" charset="-78"/>
              </a:rPr>
              <a:t> </a:t>
            </a:r>
            <a:endParaRPr lang="ar-SA" b="1" dirty="0">
              <a:solidFill>
                <a:srgbClr val="006666"/>
              </a:solidFill>
              <a:latin typeface="Hacen Casablanca Heavy" panose="02000000000000000000" pitchFamily="2" charset="-78"/>
              <a:cs typeface="Hacen Casablanca Heavy" panose="02000000000000000000" pitchFamily="2" charset="-78"/>
            </a:endParaRPr>
          </a:p>
        </p:txBody>
      </p:sp>
      <p:sp>
        <p:nvSpPr>
          <p:cNvPr id="73" name="Текст 46">
            <a:extLst>
              <a:ext uri="{FF2B5EF4-FFF2-40B4-BE49-F238E27FC236}">
                <a16:creationId xmlns:a16="http://schemas.microsoft.com/office/drawing/2014/main" id="{16C64699-2B13-4452-8744-21054801F6F5}"/>
              </a:ext>
            </a:extLst>
          </p:cNvPr>
          <p:cNvSpPr txBox="1">
            <a:spLocks/>
          </p:cNvSpPr>
          <p:nvPr/>
        </p:nvSpPr>
        <p:spPr>
          <a:xfrm>
            <a:off x="1987950" y="556454"/>
            <a:ext cx="8298054" cy="58969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ar-SA" sz="3600" dirty="0">
                <a:solidFill>
                  <a:srgbClr val="006666"/>
                </a:solidFill>
                <a:latin typeface="Kelma_ MagdySoliman" panose="02000500000000000000" pitchFamily="2" charset="-78"/>
                <a:cs typeface="Kelma_ MagdySoliman" panose="02000500000000000000" pitchFamily="2" charset="-78"/>
              </a:rPr>
              <a:t>ماذا تقدم جمعية            بمحافظة الجموم ؟                         </a:t>
            </a:r>
            <a:endParaRPr lang="en-US" sz="3600" dirty="0">
              <a:solidFill>
                <a:srgbClr val="006666"/>
              </a:solidFill>
              <a:latin typeface="Kelma_ MagdySoliman" panose="02000500000000000000" pitchFamily="2" charset="-78"/>
              <a:cs typeface="Kelma_ MagdySoliman" panose="02000500000000000000" pitchFamily="2" charset="-78"/>
            </a:endParaRPr>
          </a:p>
        </p:txBody>
      </p:sp>
      <p:grpSp>
        <p:nvGrpSpPr>
          <p:cNvPr id="74" name="Google Shape;819;p49">
            <a:extLst>
              <a:ext uri="{FF2B5EF4-FFF2-40B4-BE49-F238E27FC236}">
                <a16:creationId xmlns:a16="http://schemas.microsoft.com/office/drawing/2014/main" id="{B243292C-AB55-4E59-BF26-9F95FBAAEF2B}"/>
              </a:ext>
            </a:extLst>
          </p:cNvPr>
          <p:cNvGrpSpPr/>
          <p:nvPr/>
        </p:nvGrpSpPr>
        <p:grpSpPr>
          <a:xfrm>
            <a:off x="9201133" y="1525994"/>
            <a:ext cx="610105" cy="502165"/>
            <a:chOff x="-46007225" y="3937825"/>
            <a:chExt cx="229225" cy="300775"/>
          </a:xfrm>
          <a:solidFill>
            <a:schemeClr val="bg1">
              <a:lumMod val="95000"/>
            </a:schemeClr>
          </a:solidFill>
        </p:grpSpPr>
        <p:sp>
          <p:nvSpPr>
            <p:cNvPr id="75" name="Google Shape;820;p49">
              <a:extLst>
                <a:ext uri="{FF2B5EF4-FFF2-40B4-BE49-F238E27FC236}">
                  <a16:creationId xmlns:a16="http://schemas.microsoft.com/office/drawing/2014/main" id="{551765F2-F839-428F-8FCC-27C6D2DFBD08}"/>
                </a:ext>
              </a:extLst>
            </p:cNvPr>
            <p:cNvSpPr/>
            <p:nvPr/>
          </p:nvSpPr>
          <p:spPr>
            <a:xfrm>
              <a:off x="-45813475" y="3990475"/>
              <a:ext cx="35475" cy="17350"/>
            </a:xfrm>
            <a:custGeom>
              <a:avLst/>
              <a:gdLst/>
              <a:ahLst/>
              <a:cxnLst/>
              <a:rect l="l" t="t" r="r" b="b"/>
              <a:pathLst>
                <a:path w="1419" h="694" extrusionOk="0">
                  <a:moveTo>
                    <a:pt x="347" y="1"/>
                  </a:moveTo>
                  <a:cubicBezTo>
                    <a:pt x="158" y="1"/>
                    <a:pt x="0" y="158"/>
                    <a:pt x="0" y="347"/>
                  </a:cubicBezTo>
                  <a:cubicBezTo>
                    <a:pt x="0" y="536"/>
                    <a:pt x="158" y="694"/>
                    <a:pt x="347" y="694"/>
                  </a:cubicBezTo>
                  <a:lnTo>
                    <a:pt x="1072" y="694"/>
                  </a:lnTo>
                  <a:cubicBezTo>
                    <a:pt x="1261" y="694"/>
                    <a:pt x="1418" y="536"/>
                    <a:pt x="1418" y="347"/>
                  </a:cubicBezTo>
                  <a:cubicBezTo>
                    <a:pt x="1418" y="158"/>
                    <a:pt x="1261" y="1"/>
                    <a:pt x="1072" y="1"/>
                  </a:cubicBezTo>
                  <a:close/>
                </a:path>
              </a:pathLst>
            </a:custGeom>
            <a:gr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6" name="Google Shape;821;p49">
              <a:extLst>
                <a:ext uri="{FF2B5EF4-FFF2-40B4-BE49-F238E27FC236}">
                  <a16:creationId xmlns:a16="http://schemas.microsoft.com/office/drawing/2014/main" id="{30E40429-3DD6-4F38-A147-BED489ACFB00}"/>
                </a:ext>
              </a:extLst>
            </p:cNvPr>
            <p:cNvSpPr/>
            <p:nvPr/>
          </p:nvSpPr>
          <p:spPr>
            <a:xfrm>
              <a:off x="-46007225" y="3990475"/>
              <a:ext cx="35450" cy="17350"/>
            </a:xfrm>
            <a:custGeom>
              <a:avLst/>
              <a:gdLst/>
              <a:ahLst/>
              <a:cxnLst/>
              <a:rect l="l" t="t" r="r" b="b"/>
              <a:pathLst>
                <a:path w="1418" h="694" extrusionOk="0">
                  <a:moveTo>
                    <a:pt x="347" y="1"/>
                  </a:moveTo>
                  <a:cubicBezTo>
                    <a:pt x="158" y="1"/>
                    <a:pt x="0" y="158"/>
                    <a:pt x="0" y="347"/>
                  </a:cubicBezTo>
                  <a:cubicBezTo>
                    <a:pt x="0" y="536"/>
                    <a:pt x="158" y="694"/>
                    <a:pt x="347" y="694"/>
                  </a:cubicBezTo>
                  <a:lnTo>
                    <a:pt x="1071" y="694"/>
                  </a:lnTo>
                  <a:cubicBezTo>
                    <a:pt x="1260" y="694"/>
                    <a:pt x="1418" y="536"/>
                    <a:pt x="1418" y="347"/>
                  </a:cubicBezTo>
                  <a:cubicBezTo>
                    <a:pt x="1418" y="158"/>
                    <a:pt x="1260" y="1"/>
                    <a:pt x="1071" y="1"/>
                  </a:cubicBezTo>
                  <a:close/>
                </a:path>
              </a:pathLst>
            </a:custGeom>
            <a:gr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7" name="Google Shape;822;p49">
              <a:extLst>
                <a:ext uri="{FF2B5EF4-FFF2-40B4-BE49-F238E27FC236}">
                  <a16:creationId xmlns:a16="http://schemas.microsoft.com/office/drawing/2014/main" id="{F146EF38-0C91-4962-9E1C-28E878824D9C}"/>
                </a:ext>
              </a:extLst>
            </p:cNvPr>
            <p:cNvSpPr/>
            <p:nvPr/>
          </p:nvSpPr>
          <p:spPr>
            <a:xfrm>
              <a:off x="-45826875" y="3937825"/>
              <a:ext cx="35475" cy="26750"/>
            </a:xfrm>
            <a:custGeom>
              <a:avLst/>
              <a:gdLst/>
              <a:ahLst/>
              <a:cxnLst/>
              <a:rect l="l" t="t" r="r" b="b"/>
              <a:pathLst>
                <a:path w="1419" h="1070" extrusionOk="0">
                  <a:moveTo>
                    <a:pt x="993" y="0"/>
                  </a:moveTo>
                  <a:cubicBezTo>
                    <a:pt x="932" y="0"/>
                    <a:pt x="871" y="18"/>
                    <a:pt x="820" y="59"/>
                  </a:cubicBezTo>
                  <a:lnTo>
                    <a:pt x="221" y="405"/>
                  </a:lnTo>
                  <a:cubicBezTo>
                    <a:pt x="64" y="500"/>
                    <a:pt x="1" y="720"/>
                    <a:pt x="127" y="878"/>
                  </a:cubicBezTo>
                  <a:cubicBezTo>
                    <a:pt x="188" y="1000"/>
                    <a:pt x="288" y="1070"/>
                    <a:pt x="403" y="1070"/>
                  </a:cubicBezTo>
                  <a:cubicBezTo>
                    <a:pt x="466" y="1070"/>
                    <a:pt x="533" y="1049"/>
                    <a:pt x="599" y="1004"/>
                  </a:cubicBezTo>
                  <a:lnTo>
                    <a:pt x="1167" y="657"/>
                  </a:lnTo>
                  <a:cubicBezTo>
                    <a:pt x="1324" y="563"/>
                    <a:pt x="1419" y="342"/>
                    <a:pt x="1293" y="185"/>
                  </a:cubicBezTo>
                  <a:cubicBezTo>
                    <a:pt x="1250" y="78"/>
                    <a:pt x="1121" y="0"/>
                    <a:pt x="993" y="0"/>
                  </a:cubicBezTo>
                  <a:close/>
                </a:path>
              </a:pathLst>
            </a:custGeom>
            <a:gr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8" name="Google Shape;823;p49">
              <a:extLst>
                <a:ext uri="{FF2B5EF4-FFF2-40B4-BE49-F238E27FC236}">
                  <a16:creationId xmlns:a16="http://schemas.microsoft.com/office/drawing/2014/main" id="{18D736BD-9BE8-4EC8-ADE1-8D1C0D4AC50F}"/>
                </a:ext>
              </a:extLst>
            </p:cNvPr>
            <p:cNvSpPr/>
            <p:nvPr/>
          </p:nvSpPr>
          <p:spPr>
            <a:xfrm>
              <a:off x="-45993850" y="4034625"/>
              <a:ext cx="35475" cy="25850"/>
            </a:xfrm>
            <a:custGeom>
              <a:avLst/>
              <a:gdLst/>
              <a:ahLst/>
              <a:cxnLst/>
              <a:rect l="l" t="t" r="r" b="b"/>
              <a:pathLst>
                <a:path w="1419" h="1034" extrusionOk="0">
                  <a:moveTo>
                    <a:pt x="1014" y="0"/>
                  </a:moveTo>
                  <a:cubicBezTo>
                    <a:pt x="958" y="0"/>
                    <a:pt x="901" y="10"/>
                    <a:pt x="851" y="30"/>
                  </a:cubicBezTo>
                  <a:lnTo>
                    <a:pt x="253" y="377"/>
                  </a:lnTo>
                  <a:cubicBezTo>
                    <a:pt x="95" y="472"/>
                    <a:pt x="1" y="692"/>
                    <a:pt x="127" y="850"/>
                  </a:cubicBezTo>
                  <a:cubicBezTo>
                    <a:pt x="191" y="956"/>
                    <a:pt x="313" y="1034"/>
                    <a:pt x="433" y="1034"/>
                  </a:cubicBezTo>
                  <a:cubicBezTo>
                    <a:pt x="491" y="1034"/>
                    <a:pt x="549" y="1016"/>
                    <a:pt x="599" y="976"/>
                  </a:cubicBezTo>
                  <a:lnTo>
                    <a:pt x="1198" y="629"/>
                  </a:lnTo>
                  <a:cubicBezTo>
                    <a:pt x="1356" y="566"/>
                    <a:pt x="1419" y="314"/>
                    <a:pt x="1324" y="156"/>
                  </a:cubicBezTo>
                  <a:cubicBezTo>
                    <a:pt x="1259" y="49"/>
                    <a:pt x="1136" y="0"/>
                    <a:pt x="1014" y="0"/>
                  </a:cubicBezTo>
                  <a:close/>
                </a:path>
              </a:pathLst>
            </a:custGeom>
            <a:gr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9" name="Google Shape;824;p49">
              <a:extLst>
                <a:ext uri="{FF2B5EF4-FFF2-40B4-BE49-F238E27FC236}">
                  <a16:creationId xmlns:a16="http://schemas.microsoft.com/office/drawing/2014/main" id="{B7A3B0D2-3708-4C99-9C87-5DAA60DE8841}"/>
                </a:ext>
              </a:extLst>
            </p:cNvPr>
            <p:cNvSpPr/>
            <p:nvPr/>
          </p:nvSpPr>
          <p:spPr>
            <a:xfrm>
              <a:off x="-45825300" y="4034625"/>
              <a:ext cx="34675" cy="25725"/>
            </a:xfrm>
            <a:custGeom>
              <a:avLst/>
              <a:gdLst/>
              <a:ahLst/>
              <a:cxnLst/>
              <a:rect l="l" t="t" r="r" b="b"/>
              <a:pathLst>
                <a:path w="1387" h="1029" extrusionOk="0">
                  <a:moveTo>
                    <a:pt x="399" y="0"/>
                  </a:moveTo>
                  <a:cubicBezTo>
                    <a:pt x="270" y="0"/>
                    <a:pt x="138" y="49"/>
                    <a:pt x="95" y="156"/>
                  </a:cubicBezTo>
                  <a:cubicBezTo>
                    <a:pt x="1" y="314"/>
                    <a:pt x="32" y="566"/>
                    <a:pt x="190" y="629"/>
                  </a:cubicBezTo>
                  <a:lnTo>
                    <a:pt x="789" y="976"/>
                  </a:lnTo>
                  <a:cubicBezTo>
                    <a:pt x="848" y="1011"/>
                    <a:pt x="920" y="1029"/>
                    <a:pt x="991" y="1029"/>
                  </a:cubicBezTo>
                  <a:cubicBezTo>
                    <a:pt x="1108" y="1029"/>
                    <a:pt x="1222" y="980"/>
                    <a:pt x="1261" y="881"/>
                  </a:cubicBezTo>
                  <a:cubicBezTo>
                    <a:pt x="1387" y="692"/>
                    <a:pt x="1324" y="503"/>
                    <a:pt x="1135" y="408"/>
                  </a:cubicBezTo>
                  <a:lnTo>
                    <a:pt x="568" y="30"/>
                  </a:lnTo>
                  <a:cubicBezTo>
                    <a:pt x="518" y="10"/>
                    <a:pt x="459" y="0"/>
                    <a:pt x="399" y="0"/>
                  </a:cubicBezTo>
                  <a:close/>
                </a:path>
              </a:pathLst>
            </a:custGeom>
            <a:gr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0" name="Google Shape;825;p49">
              <a:extLst>
                <a:ext uri="{FF2B5EF4-FFF2-40B4-BE49-F238E27FC236}">
                  <a16:creationId xmlns:a16="http://schemas.microsoft.com/office/drawing/2014/main" id="{A3A5983A-5FE6-45F3-AC64-9EC09C2FDC4C}"/>
                </a:ext>
              </a:extLst>
            </p:cNvPr>
            <p:cNvSpPr/>
            <p:nvPr/>
          </p:nvSpPr>
          <p:spPr>
            <a:xfrm>
              <a:off x="-45992275" y="3938175"/>
              <a:ext cx="33900" cy="25525"/>
            </a:xfrm>
            <a:custGeom>
              <a:avLst/>
              <a:gdLst/>
              <a:ahLst/>
              <a:cxnLst/>
              <a:rect l="l" t="t" r="r" b="b"/>
              <a:pathLst>
                <a:path w="1356" h="1021" extrusionOk="0">
                  <a:moveTo>
                    <a:pt x="372" y="0"/>
                  </a:moveTo>
                  <a:cubicBezTo>
                    <a:pt x="250" y="0"/>
                    <a:pt x="128" y="64"/>
                    <a:pt x="64" y="171"/>
                  </a:cubicBezTo>
                  <a:cubicBezTo>
                    <a:pt x="1" y="328"/>
                    <a:pt x="32" y="549"/>
                    <a:pt x="190" y="643"/>
                  </a:cubicBezTo>
                  <a:lnTo>
                    <a:pt x="788" y="990"/>
                  </a:lnTo>
                  <a:cubicBezTo>
                    <a:pt x="838" y="1010"/>
                    <a:pt x="895" y="1020"/>
                    <a:pt x="951" y="1020"/>
                  </a:cubicBezTo>
                  <a:cubicBezTo>
                    <a:pt x="1073" y="1020"/>
                    <a:pt x="1196" y="972"/>
                    <a:pt x="1261" y="864"/>
                  </a:cubicBezTo>
                  <a:cubicBezTo>
                    <a:pt x="1356" y="706"/>
                    <a:pt x="1293" y="517"/>
                    <a:pt x="1135" y="391"/>
                  </a:cubicBezTo>
                  <a:lnTo>
                    <a:pt x="536" y="45"/>
                  </a:lnTo>
                  <a:cubicBezTo>
                    <a:pt x="486" y="15"/>
                    <a:pt x="429" y="0"/>
                    <a:pt x="372" y="0"/>
                  </a:cubicBezTo>
                  <a:close/>
                </a:path>
              </a:pathLst>
            </a:custGeom>
            <a:gr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1" name="Google Shape;826;p49">
              <a:extLst>
                <a:ext uri="{FF2B5EF4-FFF2-40B4-BE49-F238E27FC236}">
                  <a16:creationId xmlns:a16="http://schemas.microsoft.com/office/drawing/2014/main" id="{C051B483-7722-4052-B8C5-A5CB32E9B9D6}"/>
                </a:ext>
              </a:extLst>
            </p:cNvPr>
            <p:cNvSpPr/>
            <p:nvPr/>
          </p:nvSpPr>
          <p:spPr>
            <a:xfrm>
              <a:off x="-45953675" y="4078700"/>
              <a:ext cx="122900" cy="35450"/>
            </a:xfrm>
            <a:custGeom>
              <a:avLst/>
              <a:gdLst/>
              <a:ahLst/>
              <a:cxnLst/>
              <a:rect l="l" t="t" r="r" b="b"/>
              <a:pathLst>
                <a:path w="4916" h="1418" extrusionOk="0">
                  <a:moveTo>
                    <a:pt x="347" y="0"/>
                  </a:moveTo>
                  <a:cubicBezTo>
                    <a:pt x="158" y="0"/>
                    <a:pt x="1" y="158"/>
                    <a:pt x="1" y="378"/>
                  </a:cubicBezTo>
                  <a:cubicBezTo>
                    <a:pt x="1" y="567"/>
                    <a:pt x="158" y="725"/>
                    <a:pt x="347" y="725"/>
                  </a:cubicBezTo>
                  <a:lnTo>
                    <a:pt x="1040" y="725"/>
                  </a:lnTo>
                  <a:lnTo>
                    <a:pt x="1040" y="1418"/>
                  </a:lnTo>
                  <a:lnTo>
                    <a:pt x="3844" y="1418"/>
                  </a:lnTo>
                  <a:lnTo>
                    <a:pt x="3844" y="725"/>
                  </a:lnTo>
                  <a:lnTo>
                    <a:pt x="4569" y="725"/>
                  </a:lnTo>
                  <a:cubicBezTo>
                    <a:pt x="4758" y="725"/>
                    <a:pt x="4915" y="567"/>
                    <a:pt x="4915" y="378"/>
                  </a:cubicBezTo>
                  <a:cubicBezTo>
                    <a:pt x="4915" y="158"/>
                    <a:pt x="4758" y="0"/>
                    <a:pt x="4537" y="0"/>
                  </a:cubicBezTo>
                  <a:close/>
                </a:path>
              </a:pathLst>
            </a:custGeom>
            <a:gr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2" name="Google Shape;827;p49">
              <a:extLst>
                <a:ext uri="{FF2B5EF4-FFF2-40B4-BE49-F238E27FC236}">
                  <a16:creationId xmlns:a16="http://schemas.microsoft.com/office/drawing/2014/main" id="{EFF85292-639B-47C1-87E7-8357CC57E764}"/>
                </a:ext>
              </a:extLst>
            </p:cNvPr>
            <p:cNvSpPr/>
            <p:nvPr/>
          </p:nvSpPr>
          <p:spPr>
            <a:xfrm>
              <a:off x="-45956025" y="3938325"/>
              <a:ext cx="126025" cy="123075"/>
            </a:xfrm>
            <a:custGeom>
              <a:avLst/>
              <a:gdLst/>
              <a:ahLst/>
              <a:cxnLst/>
              <a:rect l="l" t="t" r="r" b="b"/>
              <a:pathLst>
                <a:path w="5041" h="4923" extrusionOk="0">
                  <a:moveTo>
                    <a:pt x="2557" y="1"/>
                  </a:moveTo>
                  <a:cubicBezTo>
                    <a:pt x="2408" y="1"/>
                    <a:pt x="2259" y="13"/>
                    <a:pt x="2111" y="39"/>
                  </a:cubicBezTo>
                  <a:cubicBezTo>
                    <a:pt x="1134" y="196"/>
                    <a:pt x="315" y="1016"/>
                    <a:pt x="158" y="1992"/>
                  </a:cubicBezTo>
                  <a:cubicBezTo>
                    <a:pt x="0" y="2874"/>
                    <a:pt x="284" y="3410"/>
                    <a:pt x="693" y="4103"/>
                  </a:cubicBezTo>
                  <a:cubicBezTo>
                    <a:pt x="914" y="4355"/>
                    <a:pt x="1071" y="4639"/>
                    <a:pt x="1134" y="4922"/>
                  </a:cubicBezTo>
                  <a:lnTo>
                    <a:pt x="2237" y="4922"/>
                  </a:lnTo>
                  <a:lnTo>
                    <a:pt x="2237" y="2780"/>
                  </a:lnTo>
                  <a:lnTo>
                    <a:pt x="1890" y="2780"/>
                  </a:lnTo>
                  <a:cubicBezTo>
                    <a:pt x="1701" y="2780"/>
                    <a:pt x="1544" y="2622"/>
                    <a:pt x="1544" y="2433"/>
                  </a:cubicBezTo>
                  <a:cubicBezTo>
                    <a:pt x="1544" y="2244"/>
                    <a:pt x="1701" y="2087"/>
                    <a:pt x="1890" y="2087"/>
                  </a:cubicBezTo>
                  <a:lnTo>
                    <a:pt x="3308" y="2087"/>
                  </a:lnTo>
                  <a:cubicBezTo>
                    <a:pt x="3497" y="2087"/>
                    <a:pt x="3655" y="2244"/>
                    <a:pt x="3655" y="2433"/>
                  </a:cubicBezTo>
                  <a:cubicBezTo>
                    <a:pt x="3655" y="2622"/>
                    <a:pt x="3497" y="2780"/>
                    <a:pt x="3308" y="2780"/>
                  </a:cubicBezTo>
                  <a:lnTo>
                    <a:pt x="2962" y="2780"/>
                  </a:lnTo>
                  <a:lnTo>
                    <a:pt x="2962" y="4922"/>
                  </a:lnTo>
                  <a:lnTo>
                    <a:pt x="4064" y="4922"/>
                  </a:lnTo>
                  <a:cubicBezTo>
                    <a:pt x="4127" y="4639"/>
                    <a:pt x="4348" y="4355"/>
                    <a:pt x="4505" y="4040"/>
                  </a:cubicBezTo>
                  <a:cubicBezTo>
                    <a:pt x="4820" y="3536"/>
                    <a:pt x="5041" y="3158"/>
                    <a:pt x="5041" y="2433"/>
                  </a:cubicBezTo>
                  <a:cubicBezTo>
                    <a:pt x="5041" y="1740"/>
                    <a:pt x="4726" y="1016"/>
                    <a:pt x="4190" y="543"/>
                  </a:cubicBezTo>
                  <a:cubicBezTo>
                    <a:pt x="3714" y="192"/>
                    <a:pt x="3138" y="1"/>
                    <a:pt x="2557" y="1"/>
                  </a:cubicBezTo>
                  <a:close/>
                </a:path>
              </a:pathLst>
            </a:custGeom>
            <a:gr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3" name="Google Shape;828;p49">
              <a:extLst>
                <a:ext uri="{FF2B5EF4-FFF2-40B4-BE49-F238E27FC236}">
                  <a16:creationId xmlns:a16="http://schemas.microsoft.com/office/drawing/2014/main" id="{DE38D166-804D-4150-AF66-13D16854BD01}"/>
                </a:ext>
              </a:extLst>
            </p:cNvPr>
            <p:cNvSpPr/>
            <p:nvPr/>
          </p:nvSpPr>
          <p:spPr>
            <a:xfrm>
              <a:off x="-45927675" y="4132250"/>
              <a:ext cx="70125" cy="39400"/>
            </a:xfrm>
            <a:custGeom>
              <a:avLst/>
              <a:gdLst/>
              <a:ahLst/>
              <a:cxnLst/>
              <a:rect l="l" t="t" r="r" b="b"/>
              <a:pathLst>
                <a:path w="2805" h="1576" extrusionOk="0">
                  <a:moveTo>
                    <a:pt x="0" y="1"/>
                  </a:moveTo>
                  <a:lnTo>
                    <a:pt x="0" y="1576"/>
                  </a:lnTo>
                  <a:lnTo>
                    <a:pt x="158" y="1450"/>
                  </a:lnTo>
                  <a:cubicBezTo>
                    <a:pt x="536" y="1198"/>
                    <a:pt x="969" y="1072"/>
                    <a:pt x="1402" y="1072"/>
                  </a:cubicBezTo>
                  <a:cubicBezTo>
                    <a:pt x="1835" y="1072"/>
                    <a:pt x="2269" y="1198"/>
                    <a:pt x="2647" y="1450"/>
                  </a:cubicBezTo>
                  <a:lnTo>
                    <a:pt x="2804" y="1576"/>
                  </a:lnTo>
                  <a:lnTo>
                    <a:pt x="2804" y="1"/>
                  </a:lnTo>
                  <a:close/>
                </a:path>
              </a:pathLst>
            </a:custGeom>
            <a:gr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4" name="Google Shape;829;p49">
              <a:extLst>
                <a:ext uri="{FF2B5EF4-FFF2-40B4-BE49-F238E27FC236}">
                  <a16:creationId xmlns:a16="http://schemas.microsoft.com/office/drawing/2014/main" id="{366CBECC-F81D-4D4C-A415-262D4103DB87}"/>
                </a:ext>
              </a:extLst>
            </p:cNvPr>
            <p:cNvSpPr/>
            <p:nvPr/>
          </p:nvSpPr>
          <p:spPr>
            <a:xfrm>
              <a:off x="-45921375" y="4176950"/>
              <a:ext cx="59100" cy="61650"/>
            </a:xfrm>
            <a:custGeom>
              <a:avLst/>
              <a:gdLst/>
              <a:ahLst/>
              <a:cxnLst/>
              <a:rect l="l" t="t" r="r" b="b"/>
              <a:pathLst>
                <a:path w="2364" h="2466" extrusionOk="0">
                  <a:moveTo>
                    <a:pt x="1158" y="0"/>
                  </a:moveTo>
                  <a:cubicBezTo>
                    <a:pt x="859" y="0"/>
                    <a:pt x="567" y="87"/>
                    <a:pt x="315" y="260"/>
                  </a:cubicBezTo>
                  <a:lnTo>
                    <a:pt x="0" y="481"/>
                  </a:lnTo>
                  <a:lnTo>
                    <a:pt x="851" y="2277"/>
                  </a:lnTo>
                  <a:cubicBezTo>
                    <a:pt x="945" y="2371"/>
                    <a:pt x="1040" y="2466"/>
                    <a:pt x="1166" y="2466"/>
                  </a:cubicBezTo>
                  <a:cubicBezTo>
                    <a:pt x="1292" y="2466"/>
                    <a:pt x="1418" y="2371"/>
                    <a:pt x="1481" y="2277"/>
                  </a:cubicBezTo>
                  <a:lnTo>
                    <a:pt x="2363" y="481"/>
                  </a:lnTo>
                  <a:lnTo>
                    <a:pt x="2048" y="260"/>
                  </a:lnTo>
                  <a:cubicBezTo>
                    <a:pt x="1765" y="87"/>
                    <a:pt x="1457" y="0"/>
                    <a:pt x="1158" y="0"/>
                  </a:cubicBezTo>
                  <a:close/>
                </a:path>
              </a:pathLst>
            </a:custGeom>
            <a:gr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96" name="Google Shape;819;p49">
            <a:extLst>
              <a:ext uri="{FF2B5EF4-FFF2-40B4-BE49-F238E27FC236}">
                <a16:creationId xmlns:a16="http://schemas.microsoft.com/office/drawing/2014/main" id="{6C84DAD3-26CC-49CD-B434-9DF9C72205D7}"/>
              </a:ext>
            </a:extLst>
          </p:cNvPr>
          <p:cNvGrpSpPr/>
          <p:nvPr/>
        </p:nvGrpSpPr>
        <p:grpSpPr>
          <a:xfrm>
            <a:off x="2431536" y="1528732"/>
            <a:ext cx="610105" cy="502165"/>
            <a:chOff x="-46007225" y="3937825"/>
            <a:chExt cx="229225" cy="300775"/>
          </a:xfrm>
          <a:solidFill>
            <a:schemeClr val="bg1">
              <a:lumMod val="95000"/>
            </a:schemeClr>
          </a:solidFill>
        </p:grpSpPr>
        <p:sp>
          <p:nvSpPr>
            <p:cNvPr id="97" name="Google Shape;820;p49">
              <a:extLst>
                <a:ext uri="{FF2B5EF4-FFF2-40B4-BE49-F238E27FC236}">
                  <a16:creationId xmlns:a16="http://schemas.microsoft.com/office/drawing/2014/main" id="{25001FEC-9B5A-45BA-9E88-2EB2C4A069DA}"/>
                </a:ext>
              </a:extLst>
            </p:cNvPr>
            <p:cNvSpPr/>
            <p:nvPr/>
          </p:nvSpPr>
          <p:spPr>
            <a:xfrm>
              <a:off x="-45813475" y="3990475"/>
              <a:ext cx="35475" cy="17350"/>
            </a:xfrm>
            <a:custGeom>
              <a:avLst/>
              <a:gdLst/>
              <a:ahLst/>
              <a:cxnLst/>
              <a:rect l="l" t="t" r="r" b="b"/>
              <a:pathLst>
                <a:path w="1419" h="694" extrusionOk="0">
                  <a:moveTo>
                    <a:pt x="347" y="1"/>
                  </a:moveTo>
                  <a:cubicBezTo>
                    <a:pt x="158" y="1"/>
                    <a:pt x="0" y="158"/>
                    <a:pt x="0" y="347"/>
                  </a:cubicBezTo>
                  <a:cubicBezTo>
                    <a:pt x="0" y="536"/>
                    <a:pt x="158" y="694"/>
                    <a:pt x="347" y="694"/>
                  </a:cubicBezTo>
                  <a:lnTo>
                    <a:pt x="1072" y="694"/>
                  </a:lnTo>
                  <a:cubicBezTo>
                    <a:pt x="1261" y="694"/>
                    <a:pt x="1418" y="536"/>
                    <a:pt x="1418" y="347"/>
                  </a:cubicBezTo>
                  <a:cubicBezTo>
                    <a:pt x="1418" y="158"/>
                    <a:pt x="1261" y="1"/>
                    <a:pt x="1072" y="1"/>
                  </a:cubicBezTo>
                  <a:close/>
                </a:path>
              </a:pathLst>
            </a:custGeom>
            <a:gr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8" name="Google Shape;821;p49">
              <a:extLst>
                <a:ext uri="{FF2B5EF4-FFF2-40B4-BE49-F238E27FC236}">
                  <a16:creationId xmlns:a16="http://schemas.microsoft.com/office/drawing/2014/main" id="{83649ADD-4A51-4BDB-9765-3811995B7985}"/>
                </a:ext>
              </a:extLst>
            </p:cNvPr>
            <p:cNvSpPr/>
            <p:nvPr/>
          </p:nvSpPr>
          <p:spPr>
            <a:xfrm>
              <a:off x="-46007225" y="3990475"/>
              <a:ext cx="35450" cy="17350"/>
            </a:xfrm>
            <a:custGeom>
              <a:avLst/>
              <a:gdLst/>
              <a:ahLst/>
              <a:cxnLst/>
              <a:rect l="l" t="t" r="r" b="b"/>
              <a:pathLst>
                <a:path w="1418" h="694" extrusionOk="0">
                  <a:moveTo>
                    <a:pt x="347" y="1"/>
                  </a:moveTo>
                  <a:cubicBezTo>
                    <a:pt x="158" y="1"/>
                    <a:pt x="0" y="158"/>
                    <a:pt x="0" y="347"/>
                  </a:cubicBezTo>
                  <a:cubicBezTo>
                    <a:pt x="0" y="536"/>
                    <a:pt x="158" y="694"/>
                    <a:pt x="347" y="694"/>
                  </a:cubicBezTo>
                  <a:lnTo>
                    <a:pt x="1071" y="694"/>
                  </a:lnTo>
                  <a:cubicBezTo>
                    <a:pt x="1260" y="694"/>
                    <a:pt x="1418" y="536"/>
                    <a:pt x="1418" y="347"/>
                  </a:cubicBezTo>
                  <a:cubicBezTo>
                    <a:pt x="1418" y="158"/>
                    <a:pt x="1260" y="1"/>
                    <a:pt x="1071" y="1"/>
                  </a:cubicBezTo>
                  <a:close/>
                </a:path>
              </a:pathLst>
            </a:custGeom>
            <a:gr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9" name="Google Shape;822;p49">
              <a:extLst>
                <a:ext uri="{FF2B5EF4-FFF2-40B4-BE49-F238E27FC236}">
                  <a16:creationId xmlns:a16="http://schemas.microsoft.com/office/drawing/2014/main" id="{94B525D3-6A37-4784-A844-403BF3DA335E}"/>
                </a:ext>
              </a:extLst>
            </p:cNvPr>
            <p:cNvSpPr/>
            <p:nvPr/>
          </p:nvSpPr>
          <p:spPr>
            <a:xfrm>
              <a:off x="-45826875" y="3937825"/>
              <a:ext cx="35475" cy="26750"/>
            </a:xfrm>
            <a:custGeom>
              <a:avLst/>
              <a:gdLst/>
              <a:ahLst/>
              <a:cxnLst/>
              <a:rect l="l" t="t" r="r" b="b"/>
              <a:pathLst>
                <a:path w="1419" h="1070" extrusionOk="0">
                  <a:moveTo>
                    <a:pt x="993" y="0"/>
                  </a:moveTo>
                  <a:cubicBezTo>
                    <a:pt x="932" y="0"/>
                    <a:pt x="871" y="18"/>
                    <a:pt x="820" y="59"/>
                  </a:cubicBezTo>
                  <a:lnTo>
                    <a:pt x="221" y="405"/>
                  </a:lnTo>
                  <a:cubicBezTo>
                    <a:pt x="64" y="500"/>
                    <a:pt x="1" y="720"/>
                    <a:pt x="127" y="878"/>
                  </a:cubicBezTo>
                  <a:cubicBezTo>
                    <a:pt x="188" y="1000"/>
                    <a:pt x="288" y="1070"/>
                    <a:pt x="403" y="1070"/>
                  </a:cubicBezTo>
                  <a:cubicBezTo>
                    <a:pt x="466" y="1070"/>
                    <a:pt x="533" y="1049"/>
                    <a:pt x="599" y="1004"/>
                  </a:cubicBezTo>
                  <a:lnTo>
                    <a:pt x="1167" y="657"/>
                  </a:lnTo>
                  <a:cubicBezTo>
                    <a:pt x="1324" y="563"/>
                    <a:pt x="1419" y="342"/>
                    <a:pt x="1293" y="185"/>
                  </a:cubicBezTo>
                  <a:cubicBezTo>
                    <a:pt x="1250" y="78"/>
                    <a:pt x="1121" y="0"/>
                    <a:pt x="993" y="0"/>
                  </a:cubicBezTo>
                  <a:close/>
                </a:path>
              </a:pathLst>
            </a:custGeom>
            <a:gr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0" name="Google Shape;823;p49">
              <a:extLst>
                <a:ext uri="{FF2B5EF4-FFF2-40B4-BE49-F238E27FC236}">
                  <a16:creationId xmlns:a16="http://schemas.microsoft.com/office/drawing/2014/main" id="{6F18B7A9-B0E6-4C9E-9AD0-A62FC9D1DB34}"/>
                </a:ext>
              </a:extLst>
            </p:cNvPr>
            <p:cNvSpPr/>
            <p:nvPr/>
          </p:nvSpPr>
          <p:spPr>
            <a:xfrm>
              <a:off x="-45993850" y="4034625"/>
              <a:ext cx="35475" cy="25850"/>
            </a:xfrm>
            <a:custGeom>
              <a:avLst/>
              <a:gdLst/>
              <a:ahLst/>
              <a:cxnLst/>
              <a:rect l="l" t="t" r="r" b="b"/>
              <a:pathLst>
                <a:path w="1419" h="1034" extrusionOk="0">
                  <a:moveTo>
                    <a:pt x="1014" y="0"/>
                  </a:moveTo>
                  <a:cubicBezTo>
                    <a:pt x="958" y="0"/>
                    <a:pt x="901" y="10"/>
                    <a:pt x="851" y="30"/>
                  </a:cubicBezTo>
                  <a:lnTo>
                    <a:pt x="253" y="377"/>
                  </a:lnTo>
                  <a:cubicBezTo>
                    <a:pt x="95" y="472"/>
                    <a:pt x="1" y="692"/>
                    <a:pt x="127" y="850"/>
                  </a:cubicBezTo>
                  <a:cubicBezTo>
                    <a:pt x="191" y="956"/>
                    <a:pt x="313" y="1034"/>
                    <a:pt x="433" y="1034"/>
                  </a:cubicBezTo>
                  <a:cubicBezTo>
                    <a:pt x="491" y="1034"/>
                    <a:pt x="549" y="1016"/>
                    <a:pt x="599" y="976"/>
                  </a:cubicBezTo>
                  <a:lnTo>
                    <a:pt x="1198" y="629"/>
                  </a:lnTo>
                  <a:cubicBezTo>
                    <a:pt x="1356" y="566"/>
                    <a:pt x="1419" y="314"/>
                    <a:pt x="1324" y="156"/>
                  </a:cubicBezTo>
                  <a:cubicBezTo>
                    <a:pt x="1259" y="49"/>
                    <a:pt x="1136" y="0"/>
                    <a:pt x="1014" y="0"/>
                  </a:cubicBezTo>
                  <a:close/>
                </a:path>
              </a:pathLst>
            </a:custGeom>
            <a:gr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1" name="Google Shape;824;p49">
              <a:extLst>
                <a:ext uri="{FF2B5EF4-FFF2-40B4-BE49-F238E27FC236}">
                  <a16:creationId xmlns:a16="http://schemas.microsoft.com/office/drawing/2014/main" id="{DBCA24E9-5C7A-4C6D-B35B-92762ADABB64}"/>
                </a:ext>
              </a:extLst>
            </p:cNvPr>
            <p:cNvSpPr/>
            <p:nvPr/>
          </p:nvSpPr>
          <p:spPr>
            <a:xfrm>
              <a:off x="-45825300" y="4034625"/>
              <a:ext cx="34675" cy="25725"/>
            </a:xfrm>
            <a:custGeom>
              <a:avLst/>
              <a:gdLst/>
              <a:ahLst/>
              <a:cxnLst/>
              <a:rect l="l" t="t" r="r" b="b"/>
              <a:pathLst>
                <a:path w="1387" h="1029" extrusionOk="0">
                  <a:moveTo>
                    <a:pt x="399" y="0"/>
                  </a:moveTo>
                  <a:cubicBezTo>
                    <a:pt x="270" y="0"/>
                    <a:pt x="138" y="49"/>
                    <a:pt x="95" y="156"/>
                  </a:cubicBezTo>
                  <a:cubicBezTo>
                    <a:pt x="1" y="314"/>
                    <a:pt x="32" y="566"/>
                    <a:pt x="190" y="629"/>
                  </a:cubicBezTo>
                  <a:lnTo>
                    <a:pt x="789" y="976"/>
                  </a:lnTo>
                  <a:cubicBezTo>
                    <a:pt x="848" y="1011"/>
                    <a:pt x="920" y="1029"/>
                    <a:pt x="991" y="1029"/>
                  </a:cubicBezTo>
                  <a:cubicBezTo>
                    <a:pt x="1108" y="1029"/>
                    <a:pt x="1222" y="980"/>
                    <a:pt x="1261" y="881"/>
                  </a:cubicBezTo>
                  <a:cubicBezTo>
                    <a:pt x="1387" y="692"/>
                    <a:pt x="1324" y="503"/>
                    <a:pt x="1135" y="408"/>
                  </a:cubicBezTo>
                  <a:lnTo>
                    <a:pt x="568" y="30"/>
                  </a:lnTo>
                  <a:cubicBezTo>
                    <a:pt x="518" y="10"/>
                    <a:pt x="459" y="0"/>
                    <a:pt x="399" y="0"/>
                  </a:cubicBezTo>
                  <a:close/>
                </a:path>
              </a:pathLst>
            </a:custGeom>
            <a:gr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2" name="Google Shape;825;p49">
              <a:extLst>
                <a:ext uri="{FF2B5EF4-FFF2-40B4-BE49-F238E27FC236}">
                  <a16:creationId xmlns:a16="http://schemas.microsoft.com/office/drawing/2014/main" id="{D39B8F91-04E5-4C32-9D60-6E146FD6E9BE}"/>
                </a:ext>
              </a:extLst>
            </p:cNvPr>
            <p:cNvSpPr/>
            <p:nvPr/>
          </p:nvSpPr>
          <p:spPr>
            <a:xfrm>
              <a:off x="-45992275" y="3938175"/>
              <a:ext cx="33900" cy="25525"/>
            </a:xfrm>
            <a:custGeom>
              <a:avLst/>
              <a:gdLst/>
              <a:ahLst/>
              <a:cxnLst/>
              <a:rect l="l" t="t" r="r" b="b"/>
              <a:pathLst>
                <a:path w="1356" h="1021" extrusionOk="0">
                  <a:moveTo>
                    <a:pt x="372" y="0"/>
                  </a:moveTo>
                  <a:cubicBezTo>
                    <a:pt x="250" y="0"/>
                    <a:pt x="128" y="64"/>
                    <a:pt x="64" y="171"/>
                  </a:cubicBezTo>
                  <a:cubicBezTo>
                    <a:pt x="1" y="328"/>
                    <a:pt x="32" y="549"/>
                    <a:pt x="190" y="643"/>
                  </a:cubicBezTo>
                  <a:lnTo>
                    <a:pt x="788" y="990"/>
                  </a:lnTo>
                  <a:cubicBezTo>
                    <a:pt x="838" y="1010"/>
                    <a:pt x="895" y="1020"/>
                    <a:pt x="951" y="1020"/>
                  </a:cubicBezTo>
                  <a:cubicBezTo>
                    <a:pt x="1073" y="1020"/>
                    <a:pt x="1196" y="972"/>
                    <a:pt x="1261" y="864"/>
                  </a:cubicBezTo>
                  <a:cubicBezTo>
                    <a:pt x="1356" y="706"/>
                    <a:pt x="1293" y="517"/>
                    <a:pt x="1135" y="391"/>
                  </a:cubicBezTo>
                  <a:lnTo>
                    <a:pt x="536" y="45"/>
                  </a:lnTo>
                  <a:cubicBezTo>
                    <a:pt x="486" y="15"/>
                    <a:pt x="429" y="0"/>
                    <a:pt x="372" y="0"/>
                  </a:cubicBezTo>
                  <a:close/>
                </a:path>
              </a:pathLst>
            </a:custGeom>
            <a:gr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3" name="Google Shape;826;p49">
              <a:extLst>
                <a:ext uri="{FF2B5EF4-FFF2-40B4-BE49-F238E27FC236}">
                  <a16:creationId xmlns:a16="http://schemas.microsoft.com/office/drawing/2014/main" id="{C6C5030A-D2F8-4EC8-862A-F478402B7A2D}"/>
                </a:ext>
              </a:extLst>
            </p:cNvPr>
            <p:cNvSpPr/>
            <p:nvPr/>
          </p:nvSpPr>
          <p:spPr>
            <a:xfrm>
              <a:off x="-45953675" y="4078700"/>
              <a:ext cx="122900" cy="35450"/>
            </a:xfrm>
            <a:custGeom>
              <a:avLst/>
              <a:gdLst/>
              <a:ahLst/>
              <a:cxnLst/>
              <a:rect l="l" t="t" r="r" b="b"/>
              <a:pathLst>
                <a:path w="4916" h="1418" extrusionOk="0">
                  <a:moveTo>
                    <a:pt x="347" y="0"/>
                  </a:moveTo>
                  <a:cubicBezTo>
                    <a:pt x="158" y="0"/>
                    <a:pt x="1" y="158"/>
                    <a:pt x="1" y="378"/>
                  </a:cubicBezTo>
                  <a:cubicBezTo>
                    <a:pt x="1" y="567"/>
                    <a:pt x="158" y="725"/>
                    <a:pt x="347" y="725"/>
                  </a:cubicBezTo>
                  <a:lnTo>
                    <a:pt x="1040" y="725"/>
                  </a:lnTo>
                  <a:lnTo>
                    <a:pt x="1040" y="1418"/>
                  </a:lnTo>
                  <a:lnTo>
                    <a:pt x="3844" y="1418"/>
                  </a:lnTo>
                  <a:lnTo>
                    <a:pt x="3844" y="725"/>
                  </a:lnTo>
                  <a:lnTo>
                    <a:pt x="4569" y="725"/>
                  </a:lnTo>
                  <a:cubicBezTo>
                    <a:pt x="4758" y="725"/>
                    <a:pt x="4915" y="567"/>
                    <a:pt x="4915" y="378"/>
                  </a:cubicBezTo>
                  <a:cubicBezTo>
                    <a:pt x="4915" y="158"/>
                    <a:pt x="4758" y="0"/>
                    <a:pt x="4537" y="0"/>
                  </a:cubicBezTo>
                  <a:close/>
                </a:path>
              </a:pathLst>
            </a:custGeom>
            <a:gr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 name="Google Shape;827;p49">
              <a:extLst>
                <a:ext uri="{FF2B5EF4-FFF2-40B4-BE49-F238E27FC236}">
                  <a16:creationId xmlns:a16="http://schemas.microsoft.com/office/drawing/2014/main" id="{A24CB40C-39DC-4343-B087-FFEFA7C0225A}"/>
                </a:ext>
              </a:extLst>
            </p:cNvPr>
            <p:cNvSpPr/>
            <p:nvPr/>
          </p:nvSpPr>
          <p:spPr>
            <a:xfrm>
              <a:off x="-45956025" y="3938325"/>
              <a:ext cx="126025" cy="123075"/>
            </a:xfrm>
            <a:custGeom>
              <a:avLst/>
              <a:gdLst/>
              <a:ahLst/>
              <a:cxnLst/>
              <a:rect l="l" t="t" r="r" b="b"/>
              <a:pathLst>
                <a:path w="5041" h="4923" extrusionOk="0">
                  <a:moveTo>
                    <a:pt x="2557" y="1"/>
                  </a:moveTo>
                  <a:cubicBezTo>
                    <a:pt x="2408" y="1"/>
                    <a:pt x="2259" y="13"/>
                    <a:pt x="2111" y="39"/>
                  </a:cubicBezTo>
                  <a:cubicBezTo>
                    <a:pt x="1134" y="196"/>
                    <a:pt x="315" y="1016"/>
                    <a:pt x="158" y="1992"/>
                  </a:cubicBezTo>
                  <a:cubicBezTo>
                    <a:pt x="0" y="2874"/>
                    <a:pt x="284" y="3410"/>
                    <a:pt x="693" y="4103"/>
                  </a:cubicBezTo>
                  <a:cubicBezTo>
                    <a:pt x="914" y="4355"/>
                    <a:pt x="1071" y="4639"/>
                    <a:pt x="1134" y="4922"/>
                  </a:cubicBezTo>
                  <a:lnTo>
                    <a:pt x="2237" y="4922"/>
                  </a:lnTo>
                  <a:lnTo>
                    <a:pt x="2237" y="2780"/>
                  </a:lnTo>
                  <a:lnTo>
                    <a:pt x="1890" y="2780"/>
                  </a:lnTo>
                  <a:cubicBezTo>
                    <a:pt x="1701" y="2780"/>
                    <a:pt x="1544" y="2622"/>
                    <a:pt x="1544" y="2433"/>
                  </a:cubicBezTo>
                  <a:cubicBezTo>
                    <a:pt x="1544" y="2244"/>
                    <a:pt x="1701" y="2087"/>
                    <a:pt x="1890" y="2087"/>
                  </a:cubicBezTo>
                  <a:lnTo>
                    <a:pt x="3308" y="2087"/>
                  </a:lnTo>
                  <a:cubicBezTo>
                    <a:pt x="3497" y="2087"/>
                    <a:pt x="3655" y="2244"/>
                    <a:pt x="3655" y="2433"/>
                  </a:cubicBezTo>
                  <a:cubicBezTo>
                    <a:pt x="3655" y="2622"/>
                    <a:pt x="3497" y="2780"/>
                    <a:pt x="3308" y="2780"/>
                  </a:cubicBezTo>
                  <a:lnTo>
                    <a:pt x="2962" y="2780"/>
                  </a:lnTo>
                  <a:lnTo>
                    <a:pt x="2962" y="4922"/>
                  </a:lnTo>
                  <a:lnTo>
                    <a:pt x="4064" y="4922"/>
                  </a:lnTo>
                  <a:cubicBezTo>
                    <a:pt x="4127" y="4639"/>
                    <a:pt x="4348" y="4355"/>
                    <a:pt x="4505" y="4040"/>
                  </a:cubicBezTo>
                  <a:cubicBezTo>
                    <a:pt x="4820" y="3536"/>
                    <a:pt x="5041" y="3158"/>
                    <a:pt x="5041" y="2433"/>
                  </a:cubicBezTo>
                  <a:cubicBezTo>
                    <a:pt x="5041" y="1740"/>
                    <a:pt x="4726" y="1016"/>
                    <a:pt x="4190" y="543"/>
                  </a:cubicBezTo>
                  <a:cubicBezTo>
                    <a:pt x="3714" y="192"/>
                    <a:pt x="3138" y="1"/>
                    <a:pt x="2557" y="1"/>
                  </a:cubicBezTo>
                  <a:close/>
                </a:path>
              </a:pathLst>
            </a:custGeom>
            <a:gr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5" name="Google Shape;828;p49">
              <a:extLst>
                <a:ext uri="{FF2B5EF4-FFF2-40B4-BE49-F238E27FC236}">
                  <a16:creationId xmlns:a16="http://schemas.microsoft.com/office/drawing/2014/main" id="{A6F68FC5-328E-4BCC-A260-132B9AA502EA}"/>
                </a:ext>
              </a:extLst>
            </p:cNvPr>
            <p:cNvSpPr/>
            <p:nvPr/>
          </p:nvSpPr>
          <p:spPr>
            <a:xfrm>
              <a:off x="-45927675" y="4132250"/>
              <a:ext cx="70125" cy="39400"/>
            </a:xfrm>
            <a:custGeom>
              <a:avLst/>
              <a:gdLst/>
              <a:ahLst/>
              <a:cxnLst/>
              <a:rect l="l" t="t" r="r" b="b"/>
              <a:pathLst>
                <a:path w="2805" h="1576" extrusionOk="0">
                  <a:moveTo>
                    <a:pt x="0" y="1"/>
                  </a:moveTo>
                  <a:lnTo>
                    <a:pt x="0" y="1576"/>
                  </a:lnTo>
                  <a:lnTo>
                    <a:pt x="158" y="1450"/>
                  </a:lnTo>
                  <a:cubicBezTo>
                    <a:pt x="536" y="1198"/>
                    <a:pt x="969" y="1072"/>
                    <a:pt x="1402" y="1072"/>
                  </a:cubicBezTo>
                  <a:cubicBezTo>
                    <a:pt x="1835" y="1072"/>
                    <a:pt x="2269" y="1198"/>
                    <a:pt x="2647" y="1450"/>
                  </a:cubicBezTo>
                  <a:lnTo>
                    <a:pt x="2804" y="1576"/>
                  </a:lnTo>
                  <a:lnTo>
                    <a:pt x="2804" y="1"/>
                  </a:lnTo>
                  <a:close/>
                </a:path>
              </a:pathLst>
            </a:custGeom>
            <a:gr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6" name="Google Shape;829;p49">
              <a:extLst>
                <a:ext uri="{FF2B5EF4-FFF2-40B4-BE49-F238E27FC236}">
                  <a16:creationId xmlns:a16="http://schemas.microsoft.com/office/drawing/2014/main" id="{99EC0836-AB4F-4C73-B3F6-533B5170878A}"/>
                </a:ext>
              </a:extLst>
            </p:cNvPr>
            <p:cNvSpPr/>
            <p:nvPr/>
          </p:nvSpPr>
          <p:spPr>
            <a:xfrm>
              <a:off x="-45921375" y="4176950"/>
              <a:ext cx="59100" cy="61650"/>
            </a:xfrm>
            <a:custGeom>
              <a:avLst/>
              <a:gdLst/>
              <a:ahLst/>
              <a:cxnLst/>
              <a:rect l="l" t="t" r="r" b="b"/>
              <a:pathLst>
                <a:path w="2364" h="2466" extrusionOk="0">
                  <a:moveTo>
                    <a:pt x="1158" y="0"/>
                  </a:moveTo>
                  <a:cubicBezTo>
                    <a:pt x="859" y="0"/>
                    <a:pt x="567" y="87"/>
                    <a:pt x="315" y="260"/>
                  </a:cubicBezTo>
                  <a:lnTo>
                    <a:pt x="0" y="481"/>
                  </a:lnTo>
                  <a:lnTo>
                    <a:pt x="851" y="2277"/>
                  </a:lnTo>
                  <a:cubicBezTo>
                    <a:pt x="945" y="2371"/>
                    <a:pt x="1040" y="2466"/>
                    <a:pt x="1166" y="2466"/>
                  </a:cubicBezTo>
                  <a:cubicBezTo>
                    <a:pt x="1292" y="2466"/>
                    <a:pt x="1418" y="2371"/>
                    <a:pt x="1481" y="2277"/>
                  </a:cubicBezTo>
                  <a:lnTo>
                    <a:pt x="2363" y="481"/>
                  </a:lnTo>
                  <a:lnTo>
                    <a:pt x="2048" y="260"/>
                  </a:lnTo>
                  <a:cubicBezTo>
                    <a:pt x="1765" y="87"/>
                    <a:pt x="1457" y="0"/>
                    <a:pt x="1158" y="0"/>
                  </a:cubicBezTo>
                  <a:close/>
                </a:path>
              </a:pathLst>
            </a:custGeom>
            <a:gr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07" name="Google Shape;819;p49">
            <a:extLst>
              <a:ext uri="{FF2B5EF4-FFF2-40B4-BE49-F238E27FC236}">
                <a16:creationId xmlns:a16="http://schemas.microsoft.com/office/drawing/2014/main" id="{95E834FF-0B43-4737-AF45-ECB066E76D86}"/>
              </a:ext>
            </a:extLst>
          </p:cNvPr>
          <p:cNvGrpSpPr/>
          <p:nvPr/>
        </p:nvGrpSpPr>
        <p:grpSpPr>
          <a:xfrm>
            <a:off x="5832990" y="1529002"/>
            <a:ext cx="610105" cy="502165"/>
            <a:chOff x="-46007225" y="3937825"/>
            <a:chExt cx="229225" cy="300775"/>
          </a:xfrm>
          <a:solidFill>
            <a:schemeClr val="bg1">
              <a:lumMod val="95000"/>
            </a:schemeClr>
          </a:solidFill>
        </p:grpSpPr>
        <p:sp>
          <p:nvSpPr>
            <p:cNvPr id="108" name="Google Shape;820;p49">
              <a:extLst>
                <a:ext uri="{FF2B5EF4-FFF2-40B4-BE49-F238E27FC236}">
                  <a16:creationId xmlns:a16="http://schemas.microsoft.com/office/drawing/2014/main" id="{3A84968A-5735-49DE-8E60-5DF628A6465F}"/>
                </a:ext>
              </a:extLst>
            </p:cNvPr>
            <p:cNvSpPr/>
            <p:nvPr/>
          </p:nvSpPr>
          <p:spPr>
            <a:xfrm>
              <a:off x="-45813475" y="3990475"/>
              <a:ext cx="35475" cy="17350"/>
            </a:xfrm>
            <a:custGeom>
              <a:avLst/>
              <a:gdLst/>
              <a:ahLst/>
              <a:cxnLst/>
              <a:rect l="l" t="t" r="r" b="b"/>
              <a:pathLst>
                <a:path w="1419" h="694" extrusionOk="0">
                  <a:moveTo>
                    <a:pt x="347" y="1"/>
                  </a:moveTo>
                  <a:cubicBezTo>
                    <a:pt x="158" y="1"/>
                    <a:pt x="0" y="158"/>
                    <a:pt x="0" y="347"/>
                  </a:cubicBezTo>
                  <a:cubicBezTo>
                    <a:pt x="0" y="536"/>
                    <a:pt x="158" y="694"/>
                    <a:pt x="347" y="694"/>
                  </a:cubicBezTo>
                  <a:lnTo>
                    <a:pt x="1072" y="694"/>
                  </a:lnTo>
                  <a:cubicBezTo>
                    <a:pt x="1261" y="694"/>
                    <a:pt x="1418" y="536"/>
                    <a:pt x="1418" y="347"/>
                  </a:cubicBezTo>
                  <a:cubicBezTo>
                    <a:pt x="1418" y="158"/>
                    <a:pt x="1261" y="1"/>
                    <a:pt x="1072" y="1"/>
                  </a:cubicBezTo>
                  <a:close/>
                </a:path>
              </a:pathLst>
            </a:custGeom>
            <a:gr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9" name="Google Shape;821;p49">
              <a:extLst>
                <a:ext uri="{FF2B5EF4-FFF2-40B4-BE49-F238E27FC236}">
                  <a16:creationId xmlns:a16="http://schemas.microsoft.com/office/drawing/2014/main" id="{D1048192-08DC-4B0C-A4EF-A60939CF83BD}"/>
                </a:ext>
              </a:extLst>
            </p:cNvPr>
            <p:cNvSpPr/>
            <p:nvPr/>
          </p:nvSpPr>
          <p:spPr>
            <a:xfrm>
              <a:off x="-46007225" y="3990475"/>
              <a:ext cx="35450" cy="17350"/>
            </a:xfrm>
            <a:custGeom>
              <a:avLst/>
              <a:gdLst/>
              <a:ahLst/>
              <a:cxnLst/>
              <a:rect l="l" t="t" r="r" b="b"/>
              <a:pathLst>
                <a:path w="1418" h="694" extrusionOk="0">
                  <a:moveTo>
                    <a:pt x="347" y="1"/>
                  </a:moveTo>
                  <a:cubicBezTo>
                    <a:pt x="158" y="1"/>
                    <a:pt x="0" y="158"/>
                    <a:pt x="0" y="347"/>
                  </a:cubicBezTo>
                  <a:cubicBezTo>
                    <a:pt x="0" y="536"/>
                    <a:pt x="158" y="694"/>
                    <a:pt x="347" y="694"/>
                  </a:cubicBezTo>
                  <a:lnTo>
                    <a:pt x="1071" y="694"/>
                  </a:lnTo>
                  <a:cubicBezTo>
                    <a:pt x="1260" y="694"/>
                    <a:pt x="1418" y="536"/>
                    <a:pt x="1418" y="347"/>
                  </a:cubicBezTo>
                  <a:cubicBezTo>
                    <a:pt x="1418" y="158"/>
                    <a:pt x="1260" y="1"/>
                    <a:pt x="1071" y="1"/>
                  </a:cubicBezTo>
                  <a:close/>
                </a:path>
              </a:pathLst>
            </a:custGeom>
            <a:gr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0" name="Google Shape;822;p49">
              <a:extLst>
                <a:ext uri="{FF2B5EF4-FFF2-40B4-BE49-F238E27FC236}">
                  <a16:creationId xmlns:a16="http://schemas.microsoft.com/office/drawing/2014/main" id="{67401DBD-A251-4CDB-B821-B86B5476838A}"/>
                </a:ext>
              </a:extLst>
            </p:cNvPr>
            <p:cNvSpPr/>
            <p:nvPr/>
          </p:nvSpPr>
          <p:spPr>
            <a:xfrm>
              <a:off x="-45826875" y="3937825"/>
              <a:ext cx="35475" cy="26750"/>
            </a:xfrm>
            <a:custGeom>
              <a:avLst/>
              <a:gdLst/>
              <a:ahLst/>
              <a:cxnLst/>
              <a:rect l="l" t="t" r="r" b="b"/>
              <a:pathLst>
                <a:path w="1419" h="1070" extrusionOk="0">
                  <a:moveTo>
                    <a:pt x="993" y="0"/>
                  </a:moveTo>
                  <a:cubicBezTo>
                    <a:pt x="932" y="0"/>
                    <a:pt x="871" y="18"/>
                    <a:pt x="820" y="59"/>
                  </a:cubicBezTo>
                  <a:lnTo>
                    <a:pt x="221" y="405"/>
                  </a:lnTo>
                  <a:cubicBezTo>
                    <a:pt x="64" y="500"/>
                    <a:pt x="1" y="720"/>
                    <a:pt x="127" y="878"/>
                  </a:cubicBezTo>
                  <a:cubicBezTo>
                    <a:pt x="188" y="1000"/>
                    <a:pt x="288" y="1070"/>
                    <a:pt x="403" y="1070"/>
                  </a:cubicBezTo>
                  <a:cubicBezTo>
                    <a:pt x="466" y="1070"/>
                    <a:pt x="533" y="1049"/>
                    <a:pt x="599" y="1004"/>
                  </a:cubicBezTo>
                  <a:lnTo>
                    <a:pt x="1167" y="657"/>
                  </a:lnTo>
                  <a:cubicBezTo>
                    <a:pt x="1324" y="563"/>
                    <a:pt x="1419" y="342"/>
                    <a:pt x="1293" y="185"/>
                  </a:cubicBezTo>
                  <a:cubicBezTo>
                    <a:pt x="1250" y="78"/>
                    <a:pt x="1121" y="0"/>
                    <a:pt x="993" y="0"/>
                  </a:cubicBezTo>
                  <a:close/>
                </a:path>
              </a:pathLst>
            </a:custGeom>
            <a:gr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1" name="Google Shape;823;p49">
              <a:extLst>
                <a:ext uri="{FF2B5EF4-FFF2-40B4-BE49-F238E27FC236}">
                  <a16:creationId xmlns:a16="http://schemas.microsoft.com/office/drawing/2014/main" id="{B558ADCD-16CF-42D7-885F-0951F422E4F8}"/>
                </a:ext>
              </a:extLst>
            </p:cNvPr>
            <p:cNvSpPr/>
            <p:nvPr/>
          </p:nvSpPr>
          <p:spPr>
            <a:xfrm>
              <a:off x="-45993850" y="4034625"/>
              <a:ext cx="35475" cy="25850"/>
            </a:xfrm>
            <a:custGeom>
              <a:avLst/>
              <a:gdLst/>
              <a:ahLst/>
              <a:cxnLst/>
              <a:rect l="l" t="t" r="r" b="b"/>
              <a:pathLst>
                <a:path w="1419" h="1034" extrusionOk="0">
                  <a:moveTo>
                    <a:pt x="1014" y="0"/>
                  </a:moveTo>
                  <a:cubicBezTo>
                    <a:pt x="958" y="0"/>
                    <a:pt x="901" y="10"/>
                    <a:pt x="851" y="30"/>
                  </a:cubicBezTo>
                  <a:lnTo>
                    <a:pt x="253" y="377"/>
                  </a:lnTo>
                  <a:cubicBezTo>
                    <a:pt x="95" y="472"/>
                    <a:pt x="1" y="692"/>
                    <a:pt x="127" y="850"/>
                  </a:cubicBezTo>
                  <a:cubicBezTo>
                    <a:pt x="191" y="956"/>
                    <a:pt x="313" y="1034"/>
                    <a:pt x="433" y="1034"/>
                  </a:cubicBezTo>
                  <a:cubicBezTo>
                    <a:pt x="491" y="1034"/>
                    <a:pt x="549" y="1016"/>
                    <a:pt x="599" y="976"/>
                  </a:cubicBezTo>
                  <a:lnTo>
                    <a:pt x="1198" y="629"/>
                  </a:lnTo>
                  <a:cubicBezTo>
                    <a:pt x="1356" y="566"/>
                    <a:pt x="1419" y="314"/>
                    <a:pt x="1324" y="156"/>
                  </a:cubicBezTo>
                  <a:cubicBezTo>
                    <a:pt x="1259" y="49"/>
                    <a:pt x="1136" y="0"/>
                    <a:pt x="1014" y="0"/>
                  </a:cubicBezTo>
                  <a:close/>
                </a:path>
              </a:pathLst>
            </a:custGeom>
            <a:gr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2" name="Google Shape;824;p49">
              <a:extLst>
                <a:ext uri="{FF2B5EF4-FFF2-40B4-BE49-F238E27FC236}">
                  <a16:creationId xmlns:a16="http://schemas.microsoft.com/office/drawing/2014/main" id="{8177D2F3-AE08-4F2E-866D-F247DDE7E79F}"/>
                </a:ext>
              </a:extLst>
            </p:cNvPr>
            <p:cNvSpPr/>
            <p:nvPr/>
          </p:nvSpPr>
          <p:spPr>
            <a:xfrm>
              <a:off x="-45825300" y="4034625"/>
              <a:ext cx="34675" cy="25725"/>
            </a:xfrm>
            <a:custGeom>
              <a:avLst/>
              <a:gdLst/>
              <a:ahLst/>
              <a:cxnLst/>
              <a:rect l="l" t="t" r="r" b="b"/>
              <a:pathLst>
                <a:path w="1387" h="1029" extrusionOk="0">
                  <a:moveTo>
                    <a:pt x="399" y="0"/>
                  </a:moveTo>
                  <a:cubicBezTo>
                    <a:pt x="270" y="0"/>
                    <a:pt x="138" y="49"/>
                    <a:pt x="95" y="156"/>
                  </a:cubicBezTo>
                  <a:cubicBezTo>
                    <a:pt x="1" y="314"/>
                    <a:pt x="32" y="566"/>
                    <a:pt x="190" y="629"/>
                  </a:cubicBezTo>
                  <a:lnTo>
                    <a:pt x="789" y="976"/>
                  </a:lnTo>
                  <a:cubicBezTo>
                    <a:pt x="848" y="1011"/>
                    <a:pt x="920" y="1029"/>
                    <a:pt x="991" y="1029"/>
                  </a:cubicBezTo>
                  <a:cubicBezTo>
                    <a:pt x="1108" y="1029"/>
                    <a:pt x="1222" y="980"/>
                    <a:pt x="1261" y="881"/>
                  </a:cubicBezTo>
                  <a:cubicBezTo>
                    <a:pt x="1387" y="692"/>
                    <a:pt x="1324" y="503"/>
                    <a:pt x="1135" y="408"/>
                  </a:cubicBezTo>
                  <a:lnTo>
                    <a:pt x="568" y="30"/>
                  </a:lnTo>
                  <a:cubicBezTo>
                    <a:pt x="518" y="10"/>
                    <a:pt x="459" y="0"/>
                    <a:pt x="399" y="0"/>
                  </a:cubicBezTo>
                  <a:close/>
                </a:path>
              </a:pathLst>
            </a:custGeom>
            <a:gr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3" name="Google Shape;825;p49">
              <a:extLst>
                <a:ext uri="{FF2B5EF4-FFF2-40B4-BE49-F238E27FC236}">
                  <a16:creationId xmlns:a16="http://schemas.microsoft.com/office/drawing/2014/main" id="{7793237A-5A89-4656-AE72-4404E3618900}"/>
                </a:ext>
              </a:extLst>
            </p:cNvPr>
            <p:cNvSpPr/>
            <p:nvPr/>
          </p:nvSpPr>
          <p:spPr>
            <a:xfrm>
              <a:off x="-45992275" y="3938175"/>
              <a:ext cx="33900" cy="25525"/>
            </a:xfrm>
            <a:custGeom>
              <a:avLst/>
              <a:gdLst/>
              <a:ahLst/>
              <a:cxnLst/>
              <a:rect l="l" t="t" r="r" b="b"/>
              <a:pathLst>
                <a:path w="1356" h="1021" extrusionOk="0">
                  <a:moveTo>
                    <a:pt x="372" y="0"/>
                  </a:moveTo>
                  <a:cubicBezTo>
                    <a:pt x="250" y="0"/>
                    <a:pt x="128" y="64"/>
                    <a:pt x="64" y="171"/>
                  </a:cubicBezTo>
                  <a:cubicBezTo>
                    <a:pt x="1" y="328"/>
                    <a:pt x="32" y="549"/>
                    <a:pt x="190" y="643"/>
                  </a:cubicBezTo>
                  <a:lnTo>
                    <a:pt x="788" y="990"/>
                  </a:lnTo>
                  <a:cubicBezTo>
                    <a:pt x="838" y="1010"/>
                    <a:pt x="895" y="1020"/>
                    <a:pt x="951" y="1020"/>
                  </a:cubicBezTo>
                  <a:cubicBezTo>
                    <a:pt x="1073" y="1020"/>
                    <a:pt x="1196" y="972"/>
                    <a:pt x="1261" y="864"/>
                  </a:cubicBezTo>
                  <a:cubicBezTo>
                    <a:pt x="1356" y="706"/>
                    <a:pt x="1293" y="517"/>
                    <a:pt x="1135" y="391"/>
                  </a:cubicBezTo>
                  <a:lnTo>
                    <a:pt x="536" y="45"/>
                  </a:lnTo>
                  <a:cubicBezTo>
                    <a:pt x="486" y="15"/>
                    <a:pt x="429" y="0"/>
                    <a:pt x="372" y="0"/>
                  </a:cubicBezTo>
                  <a:close/>
                </a:path>
              </a:pathLst>
            </a:custGeom>
            <a:gr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4" name="Google Shape;826;p49">
              <a:extLst>
                <a:ext uri="{FF2B5EF4-FFF2-40B4-BE49-F238E27FC236}">
                  <a16:creationId xmlns:a16="http://schemas.microsoft.com/office/drawing/2014/main" id="{DF9235D9-CEC8-47BB-908A-149A3B6FD789}"/>
                </a:ext>
              </a:extLst>
            </p:cNvPr>
            <p:cNvSpPr/>
            <p:nvPr/>
          </p:nvSpPr>
          <p:spPr>
            <a:xfrm>
              <a:off x="-45953675" y="4078700"/>
              <a:ext cx="122900" cy="35450"/>
            </a:xfrm>
            <a:custGeom>
              <a:avLst/>
              <a:gdLst/>
              <a:ahLst/>
              <a:cxnLst/>
              <a:rect l="l" t="t" r="r" b="b"/>
              <a:pathLst>
                <a:path w="4916" h="1418" extrusionOk="0">
                  <a:moveTo>
                    <a:pt x="347" y="0"/>
                  </a:moveTo>
                  <a:cubicBezTo>
                    <a:pt x="158" y="0"/>
                    <a:pt x="1" y="158"/>
                    <a:pt x="1" y="378"/>
                  </a:cubicBezTo>
                  <a:cubicBezTo>
                    <a:pt x="1" y="567"/>
                    <a:pt x="158" y="725"/>
                    <a:pt x="347" y="725"/>
                  </a:cubicBezTo>
                  <a:lnTo>
                    <a:pt x="1040" y="725"/>
                  </a:lnTo>
                  <a:lnTo>
                    <a:pt x="1040" y="1418"/>
                  </a:lnTo>
                  <a:lnTo>
                    <a:pt x="3844" y="1418"/>
                  </a:lnTo>
                  <a:lnTo>
                    <a:pt x="3844" y="725"/>
                  </a:lnTo>
                  <a:lnTo>
                    <a:pt x="4569" y="725"/>
                  </a:lnTo>
                  <a:cubicBezTo>
                    <a:pt x="4758" y="725"/>
                    <a:pt x="4915" y="567"/>
                    <a:pt x="4915" y="378"/>
                  </a:cubicBezTo>
                  <a:cubicBezTo>
                    <a:pt x="4915" y="158"/>
                    <a:pt x="4758" y="0"/>
                    <a:pt x="4537" y="0"/>
                  </a:cubicBezTo>
                  <a:close/>
                </a:path>
              </a:pathLst>
            </a:custGeom>
            <a:gr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5" name="Google Shape;827;p49">
              <a:extLst>
                <a:ext uri="{FF2B5EF4-FFF2-40B4-BE49-F238E27FC236}">
                  <a16:creationId xmlns:a16="http://schemas.microsoft.com/office/drawing/2014/main" id="{313038BB-6326-4F1F-A1D5-0326AF5E03BF}"/>
                </a:ext>
              </a:extLst>
            </p:cNvPr>
            <p:cNvSpPr/>
            <p:nvPr/>
          </p:nvSpPr>
          <p:spPr>
            <a:xfrm>
              <a:off x="-45956025" y="3938325"/>
              <a:ext cx="126025" cy="123075"/>
            </a:xfrm>
            <a:custGeom>
              <a:avLst/>
              <a:gdLst/>
              <a:ahLst/>
              <a:cxnLst/>
              <a:rect l="l" t="t" r="r" b="b"/>
              <a:pathLst>
                <a:path w="5041" h="4923" extrusionOk="0">
                  <a:moveTo>
                    <a:pt x="2557" y="1"/>
                  </a:moveTo>
                  <a:cubicBezTo>
                    <a:pt x="2408" y="1"/>
                    <a:pt x="2259" y="13"/>
                    <a:pt x="2111" y="39"/>
                  </a:cubicBezTo>
                  <a:cubicBezTo>
                    <a:pt x="1134" y="196"/>
                    <a:pt x="315" y="1016"/>
                    <a:pt x="158" y="1992"/>
                  </a:cubicBezTo>
                  <a:cubicBezTo>
                    <a:pt x="0" y="2874"/>
                    <a:pt x="284" y="3410"/>
                    <a:pt x="693" y="4103"/>
                  </a:cubicBezTo>
                  <a:cubicBezTo>
                    <a:pt x="914" y="4355"/>
                    <a:pt x="1071" y="4639"/>
                    <a:pt x="1134" y="4922"/>
                  </a:cubicBezTo>
                  <a:lnTo>
                    <a:pt x="2237" y="4922"/>
                  </a:lnTo>
                  <a:lnTo>
                    <a:pt x="2237" y="2780"/>
                  </a:lnTo>
                  <a:lnTo>
                    <a:pt x="1890" y="2780"/>
                  </a:lnTo>
                  <a:cubicBezTo>
                    <a:pt x="1701" y="2780"/>
                    <a:pt x="1544" y="2622"/>
                    <a:pt x="1544" y="2433"/>
                  </a:cubicBezTo>
                  <a:cubicBezTo>
                    <a:pt x="1544" y="2244"/>
                    <a:pt x="1701" y="2087"/>
                    <a:pt x="1890" y="2087"/>
                  </a:cubicBezTo>
                  <a:lnTo>
                    <a:pt x="3308" y="2087"/>
                  </a:lnTo>
                  <a:cubicBezTo>
                    <a:pt x="3497" y="2087"/>
                    <a:pt x="3655" y="2244"/>
                    <a:pt x="3655" y="2433"/>
                  </a:cubicBezTo>
                  <a:cubicBezTo>
                    <a:pt x="3655" y="2622"/>
                    <a:pt x="3497" y="2780"/>
                    <a:pt x="3308" y="2780"/>
                  </a:cubicBezTo>
                  <a:lnTo>
                    <a:pt x="2962" y="2780"/>
                  </a:lnTo>
                  <a:lnTo>
                    <a:pt x="2962" y="4922"/>
                  </a:lnTo>
                  <a:lnTo>
                    <a:pt x="4064" y="4922"/>
                  </a:lnTo>
                  <a:cubicBezTo>
                    <a:pt x="4127" y="4639"/>
                    <a:pt x="4348" y="4355"/>
                    <a:pt x="4505" y="4040"/>
                  </a:cubicBezTo>
                  <a:cubicBezTo>
                    <a:pt x="4820" y="3536"/>
                    <a:pt x="5041" y="3158"/>
                    <a:pt x="5041" y="2433"/>
                  </a:cubicBezTo>
                  <a:cubicBezTo>
                    <a:pt x="5041" y="1740"/>
                    <a:pt x="4726" y="1016"/>
                    <a:pt x="4190" y="543"/>
                  </a:cubicBezTo>
                  <a:cubicBezTo>
                    <a:pt x="3714" y="192"/>
                    <a:pt x="3138" y="1"/>
                    <a:pt x="2557" y="1"/>
                  </a:cubicBezTo>
                  <a:close/>
                </a:path>
              </a:pathLst>
            </a:custGeom>
            <a:gr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6" name="Google Shape;828;p49">
              <a:extLst>
                <a:ext uri="{FF2B5EF4-FFF2-40B4-BE49-F238E27FC236}">
                  <a16:creationId xmlns:a16="http://schemas.microsoft.com/office/drawing/2014/main" id="{353B14F4-8382-4A23-B8BC-3CBDD195761A}"/>
                </a:ext>
              </a:extLst>
            </p:cNvPr>
            <p:cNvSpPr/>
            <p:nvPr/>
          </p:nvSpPr>
          <p:spPr>
            <a:xfrm>
              <a:off x="-45927675" y="4132250"/>
              <a:ext cx="70125" cy="39400"/>
            </a:xfrm>
            <a:custGeom>
              <a:avLst/>
              <a:gdLst/>
              <a:ahLst/>
              <a:cxnLst/>
              <a:rect l="l" t="t" r="r" b="b"/>
              <a:pathLst>
                <a:path w="2805" h="1576" extrusionOk="0">
                  <a:moveTo>
                    <a:pt x="0" y="1"/>
                  </a:moveTo>
                  <a:lnTo>
                    <a:pt x="0" y="1576"/>
                  </a:lnTo>
                  <a:lnTo>
                    <a:pt x="158" y="1450"/>
                  </a:lnTo>
                  <a:cubicBezTo>
                    <a:pt x="536" y="1198"/>
                    <a:pt x="969" y="1072"/>
                    <a:pt x="1402" y="1072"/>
                  </a:cubicBezTo>
                  <a:cubicBezTo>
                    <a:pt x="1835" y="1072"/>
                    <a:pt x="2269" y="1198"/>
                    <a:pt x="2647" y="1450"/>
                  </a:cubicBezTo>
                  <a:lnTo>
                    <a:pt x="2804" y="1576"/>
                  </a:lnTo>
                  <a:lnTo>
                    <a:pt x="2804" y="1"/>
                  </a:lnTo>
                  <a:close/>
                </a:path>
              </a:pathLst>
            </a:custGeom>
            <a:gr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7" name="Google Shape;829;p49">
              <a:extLst>
                <a:ext uri="{FF2B5EF4-FFF2-40B4-BE49-F238E27FC236}">
                  <a16:creationId xmlns:a16="http://schemas.microsoft.com/office/drawing/2014/main" id="{7216921E-16CF-4D03-8D68-AA7476DFC4CB}"/>
                </a:ext>
              </a:extLst>
            </p:cNvPr>
            <p:cNvSpPr/>
            <p:nvPr/>
          </p:nvSpPr>
          <p:spPr>
            <a:xfrm>
              <a:off x="-45921375" y="4176950"/>
              <a:ext cx="59100" cy="61650"/>
            </a:xfrm>
            <a:custGeom>
              <a:avLst/>
              <a:gdLst/>
              <a:ahLst/>
              <a:cxnLst/>
              <a:rect l="l" t="t" r="r" b="b"/>
              <a:pathLst>
                <a:path w="2364" h="2466" extrusionOk="0">
                  <a:moveTo>
                    <a:pt x="1158" y="0"/>
                  </a:moveTo>
                  <a:cubicBezTo>
                    <a:pt x="859" y="0"/>
                    <a:pt x="567" y="87"/>
                    <a:pt x="315" y="260"/>
                  </a:cubicBezTo>
                  <a:lnTo>
                    <a:pt x="0" y="481"/>
                  </a:lnTo>
                  <a:lnTo>
                    <a:pt x="851" y="2277"/>
                  </a:lnTo>
                  <a:cubicBezTo>
                    <a:pt x="945" y="2371"/>
                    <a:pt x="1040" y="2466"/>
                    <a:pt x="1166" y="2466"/>
                  </a:cubicBezTo>
                  <a:cubicBezTo>
                    <a:pt x="1292" y="2466"/>
                    <a:pt x="1418" y="2371"/>
                    <a:pt x="1481" y="2277"/>
                  </a:cubicBezTo>
                  <a:lnTo>
                    <a:pt x="2363" y="481"/>
                  </a:lnTo>
                  <a:lnTo>
                    <a:pt x="2048" y="260"/>
                  </a:lnTo>
                  <a:cubicBezTo>
                    <a:pt x="1765" y="87"/>
                    <a:pt x="1457" y="0"/>
                    <a:pt x="1158" y="0"/>
                  </a:cubicBezTo>
                  <a:close/>
                </a:path>
              </a:pathLst>
            </a:custGeom>
            <a:gr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18" name="Google Shape;819;p49">
            <a:extLst>
              <a:ext uri="{FF2B5EF4-FFF2-40B4-BE49-F238E27FC236}">
                <a16:creationId xmlns:a16="http://schemas.microsoft.com/office/drawing/2014/main" id="{4F858BBA-6ED7-4AFE-8FC8-2D31D5488F85}"/>
              </a:ext>
            </a:extLst>
          </p:cNvPr>
          <p:cNvGrpSpPr/>
          <p:nvPr/>
        </p:nvGrpSpPr>
        <p:grpSpPr>
          <a:xfrm>
            <a:off x="9201133" y="3900099"/>
            <a:ext cx="610105" cy="502165"/>
            <a:chOff x="-46007225" y="3937825"/>
            <a:chExt cx="229225" cy="300775"/>
          </a:xfrm>
          <a:solidFill>
            <a:schemeClr val="bg1">
              <a:lumMod val="95000"/>
            </a:schemeClr>
          </a:solidFill>
        </p:grpSpPr>
        <p:sp>
          <p:nvSpPr>
            <p:cNvPr id="119" name="Google Shape;820;p49">
              <a:extLst>
                <a:ext uri="{FF2B5EF4-FFF2-40B4-BE49-F238E27FC236}">
                  <a16:creationId xmlns:a16="http://schemas.microsoft.com/office/drawing/2014/main" id="{1628E76E-DBB0-4D3A-B73C-9E8AEEE35910}"/>
                </a:ext>
              </a:extLst>
            </p:cNvPr>
            <p:cNvSpPr/>
            <p:nvPr/>
          </p:nvSpPr>
          <p:spPr>
            <a:xfrm>
              <a:off x="-45813475" y="3990475"/>
              <a:ext cx="35475" cy="17350"/>
            </a:xfrm>
            <a:custGeom>
              <a:avLst/>
              <a:gdLst/>
              <a:ahLst/>
              <a:cxnLst/>
              <a:rect l="l" t="t" r="r" b="b"/>
              <a:pathLst>
                <a:path w="1419" h="694" extrusionOk="0">
                  <a:moveTo>
                    <a:pt x="347" y="1"/>
                  </a:moveTo>
                  <a:cubicBezTo>
                    <a:pt x="158" y="1"/>
                    <a:pt x="0" y="158"/>
                    <a:pt x="0" y="347"/>
                  </a:cubicBezTo>
                  <a:cubicBezTo>
                    <a:pt x="0" y="536"/>
                    <a:pt x="158" y="694"/>
                    <a:pt x="347" y="694"/>
                  </a:cubicBezTo>
                  <a:lnTo>
                    <a:pt x="1072" y="694"/>
                  </a:lnTo>
                  <a:cubicBezTo>
                    <a:pt x="1261" y="694"/>
                    <a:pt x="1418" y="536"/>
                    <a:pt x="1418" y="347"/>
                  </a:cubicBezTo>
                  <a:cubicBezTo>
                    <a:pt x="1418" y="158"/>
                    <a:pt x="1261" y="1"/>
                    <a:pt x="1072" y="1"/>
                  </a:cubicBezTo>
                  <a:close/>
                </a:path>
              </a:pathLst>
            </a:custGeom>
            <a:gr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0" name="Google Shape;821;p49">
              <a:extLst>
                <a:ext uri="{FF2B5EF4-FFF2-40B4-BE49-F238E27FC236}">
                  <a16:creationId xmlns:a16="http://schemas.microsoft.com/office/drawing/2014/main" id="{C0EF80CA-7107-4866-968E-ACB868DDB0E7}"/>
                </a:ext>
              </a:extLst>
            </p:cNvPr>
            <p:cNvSpPr/>
            <p:nvPr/>
          </p:nvSpPr>
          <p:spPr>
            <a:xfrm>
              <a:off x="-46007225" y="3990475"/>
              <a:ext cx="35450" cy="17350"/>
            </a:xfrm>
            <a:custGeom>
              <a:avLst/>
              <a:gdLst/>
              <a:ahLst/>
              <a:cxnLst/>
              <a:rect l="l" t="t" r="r" b="b"/>
              <a:pathLst>
                <a:path w="1418" h="694" extrusionOk="0">
                  <a:moveTo>
                    <a:pt x="347" y="1"/>
                  </a:moveTo>
                  <a:cubicBezTo>
                    <a:pt x="158" y="1"/>
                    <a:pt x="0" y="158"/>
                    <a:pt x="0" y="347"/>
                  </a:cubicBezTo>
                  <a:cubicBezTo>
                    <a:pt x="0" y="536"/>
                    <a:pt x="158" y="694"/>
                    <a:pt x="347" y="694"/>
                  </a:cubicBezTo>
                  <a:lnTo>
                    <a:pt x="1071" y="694"/>
                  </a:lnTo>
                  <a:cubicBezTo>
                    <a:pt x="1260" y="694"/>
                    <a:pt x="1418" y="536"/>
                    <a:pt x="1418" y="347"/>
                  </a:cubicBezTo>
                  <a:cubicBezTo>
                    <a:pt x="1418" y="158"/>
                    <a:pt x="1260" y="1"/>
                    <a:pt x="1071" y="1"/>
                  </a:cubicBezTo>
                  <a:close/>
                </a:path>
              </a:pathLst>
            </a:custGeom>
            <a:gr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1" name="Google Shape;822;p49">
              <a:extLst>
                <a:ext uri="{FF2B5EF4-FFF2-40B4-BE49-F238E27FC236}">
                  <a16:creationId xmlns:a16="http://schemas.microsoft.com/office/drawing/2014/main" id="{706F14C7-DC3D-416E-9C3F-B2D8102B66F8}"/>
                </a:ext>
              </a:extLst>
            </p:cNvPr>
            <p:cNvSpPr/>
            <p:nvPr/>
          </p:nvSpPr>
          <p:spPr>
            <a:xfrm>
              <a:off x="-45826875" y="3937825"/>
              <a:ext cx="35475" cy="26750"/>
            </a:xfrm>
            <a:custGeom>
              <a:avLst/>
              <a:gdLst/>
              <a:ahLst/>
              <a:cxnLst/>
              <a:rect l="l" t="t" r="r" b="b"/>
              <a:pathLst>
                <a:path w="1419" h="1070" extrusionOk="0">
                  <a:moveTo>
                    <a:pt x="993" y="0"/>
                  </a:moveTo>
                  <a:cubicBezTo>
                    <a:pt x="932" y="0"/>
                    <a:pt x="871" y="18"/>
                    <a:pt x="820" y="59"/>
                  </a:cubicBezTo>
                  <a:lnTo>
                    <a:pt x="221" y="405"/>
                  </a:lnTo>
                  <a:cubicBezTo>
                    <a:pt x="64" y="500"/>
                    <a:pt x="1" y="720"/>
                    <a:pt x="127" y="878"/>
                  </a:cubicBezTo>
                  <a:cubicBezTo>
                    <a:pt x="188" y="1000"/>
                    <a:pt x="288" y="1070"/>
                    <a:pt x="403" y="1070"/>
                  </a:cubicBezTo>
                  <a:cubicBezTo>
                    <a:pt x="466" y="1070"/>
                    <a:pt x="533" y="1049"/>
                    <a:pt x="599" y="1004"/>
                  </a:cubicBezTo>
                  <a:lnTo>
                    <a:pt x="1167" y="657"/>
                  </a:lnTo>
                  <a:cubicBezTo>
                    <a:pt x="1324" y="563"/>
                    <a:pt x="1419" y="342"/>
                    <a:pt x="1293" y="185"/>
                  </a:cubicBezTo>
                  <a:cubicBezTo>
                    <a:pt x="1250" y="78"/>
                    <a:pt x="1121" y="0"/>
                    <a:pt x="993" y="0"/>
                  </a:cubicBezTo>
                  <a:close/>
                </a:path>
              </a:pathLst>
            </a:custGeom>
            <a:gr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2" name="Google Shape;823;p49">
              <a:extLst>
                <a:ext uri="{FF2B5EF4-FFF2-40B4-BE49-F238E27FC236}">
                  <a16:creationId xmlns:a16="http://schemas.microsoft.com/office/drawing/2014/main" id="{76839B18-BF0C-412C-94DD-C4F24F64DA8E}"/>
                </a:ext>
              </a:extLst>
            </p:cNvPr>
            <p:cNvSpPr/>
            <p:nvPr/>
          </p:nvSpPr>
          <p:spPr>
            <a:xfrm>
              <a:off x="-45993850" y="4034625"/>
              <a:ext cx="35475" cy="25850"/>
            </a:xfrm>
            <a:custGeom>
              <a:avLst/>
              <a:gdLst/>
              <a:ahLst/>
              <a:cxnLst/>
              <a:rect l="l" t="t" r="r" b="b"/>
              <a:pathLst>
                <a:path w="1419" h="1034" extrusionOk="0">
                  <a:moveTo>
                    <a:pt x="1014" y="0"/>
                  </a:moveTo>
                  <a:cubicBezTo>
                    <a:pt x="958" y="0"/>
                    <a:pt x="901" y="10"/>
                    <a:pt x="851" y="30"/>
                  </a:cubicBezTo>
                  <a:lnTo>
                    <a:pt x="253" y="377"/>
                  </a:lnTo>
                  <a:cubicBezTo>
                    <a:pt x="95" y="472"/>
                    <a:pt x="1" y="692"/>
                    <a:pt x="127" y="850"/>
                  </a:cubicBezTo>
                  <a:cubicBezTo>
                    <a:pt x="191" y="956"/>
                    <a:pt x="313" y="1034"/>
                    <a:pt x="433" y="1034"/>
                  </a:cubicBezTo>
                  <a:cubicBezTo>
                    <a:pt x="491" y="1034"/>
                    <a:pt x="549" y="1016"/>
                    <a:pt x="599" y="976"/>
                  </a:cubicBezTo>
                  <a:lnTo>
                    <a:pt x="1198" y="629"/>
                  </a:lnTo>
                  <a:cubicBezTo>
                    <a:pt x="1356" y="566"/>
                    <a:pt x="1419" y="314"/>
                    <a:pt x="1324" y="156"/>
                  </a:cubicBezTo>
                  <a:cubicBezTo>
                    <a:pt x="1259" y="49"/>
                    <a:pt x="1136" y="0"/>
                    <a:pt x="1014" y="0"/>
                  </a:cubicBezTo>
                  <a:close/>
                </a:path>
              </a:pathLst>
            </a:custGeom>
            <a:gr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3" name="Google Shape;824;p49">
              <a:extLst>
                <a:ext uri="{FF2B5EF4-FFF2-40B4-BE49-F238E27FC236}">
                  <a16:creationId xmlns:a16="http://schemas.microsoft.com/office/drawing/2014/main" id="{5BA15480-4EDB-4789-BF8B-67DDD103B150}"/>
                </a:ext>
              </a:extLst>
            </p:cNvPr>
            <p:cNvSpPr/>
            <p:nvPr/>
          </p:nvSpPr>
          <p:spPr>
            <a:xfrm>
              <a:off x="-45825300" y="4034625"/>
              <a:ext cx="34675" cy="25725"/>
            </a:xfrm>
            <a:custGeom>
              <a:avLst/>
              <a:gdLst/>
              <a:ahLst/>
              <a:cxnLst/>
              <a:rect l="l" t="t" r="r" b="b"/>
              <a:pathLst>
                <a:path w="1387" h="1029" extrusionOk="0">
                  <a:moveTo>
                    <a:pt x="399" y="0"/>
                  </a:moveTo>
                  <a:cubicBezTo>
                    <a:pt x="270" y="0"/>
                    <a:pt x="138" y="49"/>
                    <a:pt x="95" y="156"/>
                  </a:cubicBezTo>
                  <a:cubicBezTo>
                    <a:pt x="1" y="314"/>
                    <a:pt x="32" y="566"/>
                    <a:pt x="190" y="629"/>
                  </a:cubicBezTo>
                  <a:lnTo>
                    <a:pt x="789" y="976"/>
                  </a:lnTo>
                  <a:cubicBezTo>
                    <a:pt x="848" y="1011"/>
                    <a:pt x="920" y="1029"/>
                    <a:pt x="991" y="1029"/>
                  </a:cubicBezTo>
                  <a:cubicBezTo>
                    <a:pt x="1108" y="1029"/>
                    <a:pt x="1222" y="980"/>
                    <a:pt x="1261" y="881"/>
                  </a:cubicBezTo>
                  <a:cubicBezTo>
                    <a:pt x="1387" y="692"/>
                    <a:pt x="1324" y="503"/>
                    <a:pt x="1135" y="408"/>
                  </a:cubicBezTo>
                  <a:lnTo>
                    <a:pt x="568" y="30"/>
                  </a:lnTo>
                  <a:cubicBezTo>
                    <a:pt x="518" y="10"/>
                    <a:pt x="459" y="0"/>
                    <a:pt x="399" y="0"/>
                  </a:cubicBezTo>
                  <a:close/>
                </a:path>
              </a:pathLst>
            </a:custGeom>
            <a:gr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4" name="Google Shape;825;p49">
              <a:extLst>
                <a:ext uri="{FF2B5EF4-FFF2-40B4-BE49-F238E27FC236}">
                  <a16:creationId xmlns:a16="http://schemas.microsoft.com/office/drawing/2014/main" id="{7D7FEE60-F769-4FC6-87F4-64F2E919B511}"/>
                </a:ext>
              </a:extLst>
            </p:cNvPr>
            <p:cNvSpPr/>
            <p:nvPr/>
          </p:nvSpPr>
          <p:spPr>
            <a:xfrm>
              <a:off x="-45992275" y="3938175"/>
              <a:ext cx="33900" cy="25525"/>
            </a:xfrm>
            <a:custGeom>
              <a:avLst/>
              <a:gdLst/>
              <a:ahLst/>
              <a:cxnLst/>
              <a:rect l="l" t="t" r="r" b="b"/>
              <a:pathLst>
                <a:path w="1356" h="1021" extrusionOk="0">
                  <a:moveTo>
                    <a:pt x="372" y="0"/>
                  </a:moveTo>
                  <a:cubicBezTo>
                    <a:pt x="250" y="0"/>
                    <a:pt x="128" y="64"/>
                    <a:pt x="64" y="171"/>
                  </a:cubicBezTo>
                  <a:cubicBezTo>
                    <a:pt x="1" y="328"/>
                    <a:pt x="32" y="549"/>
                    <a:pt x="190" y="643"/>
                  </a:cubicBezTo>
                  <a:lnTo>
                    <a:pt x="788" y="990"/>
                  </a:lnTo>
                  <a:cubicBezTo>
                    <a:pt x="838" y="1010"/>
                    <a:pt x="895" y="1020"/>
                    <a:pt x="951" y="1020"/>
                  </a:cubicBezTo>
                  <a:cubicBezTo>
                    <a:pt x="1073" y="1020"/>
                    <a:pt x="1196" y="972"/>
                    <a:pt x="1261" y="864"/>
                  </a:cubicBezTo>
                  <a:cubicBezTo>
                    <a:pt x="1356" y="706"/>
                    <a:pt x="1293" y="517"/>
                    <a:pt x="1135" y="391"/>
                  </a:cubicBezTo>
                  <a:lnTo>
                    <a:pt x="536" y="45"/>
                  </a:lnTo>
                  <a:cubicBezTo>
                    <a:pt x="486" y="15"/>
                    <a:pt x="429" y="0"/>
                    <a:pt x="372" y="0"/>
                  </a:cubicBezTo>
                  <a:close/>
                </a:path>
              </a:pathLst>
            </a:custGeom>
            <a:gr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5" name="Google Shape;826;p49">
              <a:extLst>
                <a:ext uri="{FF2B5EF4-FFF2-40B4-BE49-F238E27FC236}">
                  <a16:creationId xmlns:a16="http://schemas.microsoft.com/office/drawing/2014/main" id="{2C792AAB-9817-4AB5-B2A7-91170D4CB286}"/>
                </a:ext>
              </a:extLst>
            </p:cNvPr>
            <p:cNvSpPr/>
            <p:nvPr/>
          </p:nvSpPr>
          <p:spPr>
            <a:xfrm>
              <a:off x="-45953675" y="4078700"/>
              <a:ext cx="122900" cy="35450"/>
            </a:xfrm>
            <a:custGeom>
              <a:avLst/>
              <a:gdLst/>
              <a:ahLst/>
              <a:cxnLst/>
              <a:rect l="l" t="t" r="r" b="b"/>
              <a:pathLst>
                <a:path w="4916" h="1418" extrusionOk="0">
                  <a:moveTo>
                    <a:pt x="347" y="0"/>
                  </a:moveTo>
                  <a:cubicBezTo>
                    <a:pt x="158" y="0"/>
                    <a:pt x="1" y="158"/>
                    <a:pt x="1" y="378"/>
                  </a:cubicBezTo>
                  <a:cubicBezTo>
                    <a:pt x="1" y="567"/>
                    <a:pt x="158" y="725"/>
                    <a:pt x="347" y="725"/>
                  </a:cubicBezTo>
                  <a:lnTo>
                    <a:pt x="1040" y="725"/>
                  </a:lnTo>
                  <a:lnTo>
                    <a:pt x="1040" y="1418"/>
                  </a:lnTo>
                  <a:lnTo>
                    <a:pt x="3844" y="1418"/>
                  </a:lnTo>
                  <a:lnTo>
                    <a:pt x="3844" y="725"/>
                  </a:lnTo>
                  <a:lnTo>
                    <a:pt x="4569" y="725"/>
                  </a:lnTo>
                  <a:cubicBezTo>
                    <a:pt x="4758" y="725"/>
                    <a:pt x="4915" y="567"/>
                    <a:pt x="4915" y="378"/>
                  </a:cubicBezTo>
                  <a:cubicBezTo>
                    <a:pt x="4915" y="158"/>
                    <a:pt x="4758" y="0"/>
                    <a:pt x="4537" y="0"/>
                  </a:cubicBezTo>
                  <a:close/>
                </a:path>
              </a:pathLst>
            </a:custGeom>
            <a:gr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6" name="Google Shape;827;p49">
              <a:extLst>
                <a:ext uri="{FF2B5EF4-FFF2-40B4-BE49-F238E27FC236}">
                  <a16:creationId xmlns:a16="http://schemas.microsoft.com/office/drawing/2014/main" id="{59091A2F-D870-46D2-9604-2376839E66CA}"/>
                </a:ext>
              </a:extLst>
            </p:cNvPr>
            <p:cNvSpPr/>
            <p:nvPr/>
          </p:nvSpPr>
          <p:spPr>
            <a:xfrm>
              <a:off x="-45956025" y="3938325"/>
              <a:ext cx="126025" cy="123075"/>
            </a:xfrm>
            <a:custGeom>
              <a:avLst/>
              <a:gdLst/>
              <a:ahLst/>
              <a:cxnLst/>
              <a:rect l="l" t="t" r="r" b="b"/>
              <a:pathLst>
                <a:path w="5041" h="4923" extrusionOk="0">
                  <a:moveTo>
                    <a:pt x="2557" y="1"/>
                  </a:moveTo>
                  <a:cubicBezTo>
                    <a:pt x="2408" y="1"/>
                    <a:pt x="2259" y="13"/>
                    <a:pt x="2111" y="39"/>
                  </a:cubicBezTo>
                  <a:cubicBezTo>
                    <a:pt x="1134" y="196"/>
                    <a:pt x="315" y="1016"/>
                    <a:pt x="158" y="1992"/>
                  </a:cubicBezTo>
                  <a:cubicBezTo>
                    <a:pt x="0" y="2874"/>
                    <a:pt x="284" y="3410"/>
                    <a:pt x="693" y="4103"/>
                  </a:cubicBezTo>
                  <a:cubicBezTo>
                    <a:pt x="914" y="4355"/>
                    <a:pt x="1071" y="4639"/>
                    <a:pt x="1134" y="4922"/>
                  </a:cubicBezTo>
                  <a:lnTo>
                    <a:pt x="2237" y="4922"/>
                  </a:lnTo>
                  <a:lnTo>
                    <a:pt x="2237" y="2780"/>
                  </a:lnTo>
                  <a:lnTo>
                    <a:pt x="1890" y="2780"/>
                  </a:lnTo>
                  <a:cubicBezTo>
                    <a:pt x="1701" y="2780"/>
                    <a:pt x="1544" y="2622"/>
                    <a:pt x="1544" y="2433"/>
                  </a:cubicBezTo>
                  <a:cubicBezTo>
                    <a:pt x="1544" y="2244"/>
                    <a:pt x="1701" y="2087"/>
                    <a:pt x="1890" y="2087"/>
                  </a:cubicBezTo>
                  <a:lnTo>
                    <a:pt x="3308" y="2087"/>
                  </a:lnTo>
                  <a:cubicBezTo>
                    <a:pt x="3497" y="2087"/>
                    <a:pt x="3655" y="2244"/>
                    <a:pt x="3655" y="2433"/>
                  </a:cubicBezTo>
                  <a:cubicBezTo>
                    <a:pt x="3655" y="2622"/>
                    <a:pt x="3497" y="2780"/>
                    <a:pt x="3308" y="2780"/>
                  </a:cubicBezTo>
                  <a:lnTo>
                    <a:pt x="2962" y="2780"/>
                  </a:lnTo>
                  <a:lnTo>
                    <a:pt x="2962" y="4922"/>
                  </a:lnTo>
                  <a:lnTo>
                    <a:pt x="4064" y="4922"/>
                  </a:lnTo>
                  <a:cubicBezTo>
                    <a:pt x="4127" y="4639"/>
                    <a:pt x="4348" y="4355"/>
                    <a:pt x="4505" y="4040"/>
                  </a:cubicBezTo>
                  <a:cubicBezTo>
                    <a:pt x="4820" y="3536"/>
                    <a:pt x="5041" y="3158"/>
                    <a:pt x="5041" y="2433"/>
                  </a:cubicBezTo>
                  <a:cubicBezTo>
                    <a:pt x="5041" y="1740"/>
                    <a:pt x="4726" y="1016"/>
                    <a:pt x="4190" y="543"/>
                  </a:cubicBezTo>
                  <a:cubicBezTo>
                    <a:pt x="3714" y="192"/>
                    <a:pt x="3138" y="1"/>
                    <a:pt x="2557" y="1"/>
                  </a:cubicBezTo>
                  <a:close/>
                </a:path>
              </a:pathLst>
            </a:custGeom>
            <a:gr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7" name="Google Shape;828;p49">
              <a:extLst>
                <a:ext uri="{FF2B5EF4-FFF2-40B4-BE49-F238E27FC236}">
                  <a16:creationId xmlns:a16="http://schemas.microsoft.com/office/drawing/2014/main" id="{398FBFDB-ACD5-4B8B-B123-A7A15F072A7B}"/>
                </a:ext>
              </a:extLst>
            </p:cNvPr>
            <p:cNvSpPr/>
            <p:nvPr/>
          </p:nvSpPr>
          <p:spPr>
            <a:xfrm>
              <a:off x="-45927675" y="4132250"/>
              <a:ext cx="70125" cy="39400"/>
            </a:xfrm>
            <a:custGeom>
              <a:avLst/>
              <a:gdLst/>
              <a:ahLst/>
              <a:cxnLst/>
              <a:rect l="l" t="t" r="r" b="b"/>
              <a:pathLst>
                <a:path w="2805" h="1576" extrusionOk="0">
                  <a:moveTo>
                    <a:pt x="0" y="1"/>
                  </a:moveTo>
                  <a:lnTo>
                    <a:pt x="0" y="1576"/>
                  </a:lnTo>
                  <a:lnTo>
                    <a:pt x="158" y="1450"/>
                  </a:lnTo>
                  <a:cubicBezTo>
                    <a:pt x="536" y="1198"/>
                    <a:pt x="969" y="1072"/>
                    <a:pt x="1402" y="1072"/>
                  </a:cubicBezTo>
                  <a:cubicBezTo>
                    <a:pt x="1835" y="1072"/>
                    <a:pt x="2269" y="1198"/>
                    <a:pt x="2647" y="1450"/>
                  </a:cubicBezTo>
                  <a:lnTo>
                    <a:pt x="2804" y="1576"/>
                  </a:lnTo>
                  <a:lnTo>
                    <a:pt x="2804" y="1"/>
                  </a:lnTo>
                  <a:close/>
                </a:path>
              </a:pathLst>
            </a:custGeom>
            <a:gr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8" name="Google Shape;829;p49">
              <a:extLst>
                <a:ext uri="{FF2B5EF4-FFF2-40B4-BE49-F238E27FC236}">
                  <a16:creationId xmlns:a16="http://schemas.microsoft.com/office/drawing/2014/main" id="{767423E7-0015-4F21-BF14-1B4CD0F717C3}"/>
                </a:ext>
              </a:extLst>
            </p:cNvPr>
            <p:cNvSpPr/>
            <p:nvPr/>
          </p:nvSpPr>
          <p:spPr>
            <a:xfrm>
              <a:off x="-45921375" y="4176950"/>
              <a:ext cx="59100" cy="61650"/>
            </a:xfrm>
            <a:custGeom>
              <a:avLst/>
              <a:gdLst/>
              <a:ahLst/>
              <a:cxnLst/>
              <a:rect l="l" t="t" r="r" b="b"/>
              <a:pathLst>
                <a:path w="2364" h="2466" extrusionOk="0">
                  <a:moveTo>
                    <a:pt x="1158" y="0"/>
                  </a:moveTo>
                  <a:cubicBezTo>
                    <a:pt x="859" y="0"/>
                    <a:pt x="567" y="87"/>
                    <a:pt x="315" y="260"/>
                  </a:cubicBezTo>
                  <a:lnTo>
                    <a:pt x="0" y="481"/>
                  </a:lnTo>
                  <a:lnTo>
                    <a:pt x="851" y="2277"/>
                  </a:lnTo>
                  <a:cubicBezTo>
                    <a:pt x="945" y="2371"/>
                    <a:pt x="1040" y="2466"/>
                    <a:pt x="1166" y="2466"/>
                  </a:cubicBezTo>
                  <a:cubicBezTo>
                    <a:pt x="1292" y="2466"/>
                    <a:pt x="1418" y="2371"/>
                    <a:pt x="1481" y="2277"/>
                  </a:cubicBezTo>
                  <a:lnTo>
                    <a:pt x="2363" y="481"/>
                  </a:lnTo>
                  <a:lnTo>
                    <a:pt x="2048" y="260"/>
                  </a:lnTo>
                  <a:cubicBezTo>
                    <a:pt x="1765" y="87"/>
                    <a:pt x="1457" y="0"/>
                    <a:pt x="1158" y="0"/>
                  </a:cubicBezTo>
                  <a:close/>
                </a:path>
              </a:pathLst>
            </a:custGeom>
            <a:gr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29" name="Google Shape;819;p49">
            <a:extLst>
              <a:ext uri="{FF2B5EF4-FFF2-40B4-BE49-F238E27FC236}">
                <a16:creationId xmlns:a16="http://schemas.microsoft.com/office/drawing/2014/main" id="{191A82BC-A827-47FA-87A9-64F489E81B57}"/>
              </a:ext>
            </a:extLst>
          </p:cNvPr>
          <p:cNvGrpSpPr/>
          <p:nvPr/>
        </p:nvGrpSpPr>
        <p:grpSpPr>
          <a:xfrm>
            <a:off x="5832990" y="3884217"/>
            <a:ext cx="610105" cy="502165"/>
            <a:chOff x="-46007225" y="3937825"/>
            <a:chExt cx="229225" cy="300775"/>
          </a:xfrm>
          <a:solidFill>
            <a:schemeClr val="bg1">
              <a:lumMod val="95000"/>
            </a:schemeClr>
          </a:solidFill>
        </p:grpSpPr>
        <p:sp>
          <p:nvSpPr>
            <p:cNvPr id="130" name="Google Shape;820;p49">
              <a:extLst>
                <a:ext uri="{FF2B5EF4-FFF2-40B4-BE49-F238E27FC236}">
                  <a16:creationId xmlns:a16="http://schemas.microsoft.com/office/drawing/2014/main" id="{1E1EAE24-D3A9-4BDF-A26C-61CCCB6503F3}"/>
                </a:ext>
              </a:extLst>
            </p:cNvPr>
            <p:cNvSpPr/>
            <p:nvPr/>
          </p:nvSpPr>
          <p:spPr>
            <a:xfrm>
              <a:off x="-45813475" y="3990475"/>
              <a:ext cx="35475" cy="17350"/>
            </a:xfrm>
            <a:custGeom>
              <a:avLst/>
              <a:gdLst/>
              <a:ahLst/>
              <a:cxnLst/>
              <a:rect l="l" t="t" r="r" b="b"/>
              <a:pathLst>
                <a:path w="1419" h="694" extrusionOk="0">
                  <a:moveTo>
                    <a:pt x="347" y="1"/>
                  </a:moveTo>
                  <a:cubicBezTo>
                    <a:pt x="158" y="1"/>
                    <a:pt x="0" y="158"/>
                    <a:pt x="0" y="347"/>
                  </a:cubicBezTo>
                  <a:cubicBezTo>
                    <a:pt x="0" y="536"/>
                    <a:pt x="158" y="694"/>
                    <a:pt x="347" y="694"/>
                  </a:cubicBezTo>
                  <a:lnTo>
                    <a:pt x="1072" y="694"/>
                  </a:lnTo>
                  <a:cubicBezTo>
                    <a:pt x="1261" y="694"/>
                    <a:pt x="1418" y="536"/>
                    <a:pt x="1418" y="347"/>
                  </a:cubicBezTo>
                  <a:cubicBezTo>
                    <a:pt x="1418" y="158"/>
                    <a:pt x="1261" y="1"/>
                    <a:pt x="1072" y="1"/>
                  </a:cubicBezTo>
                  <a:close/>
                </a:path>
              </a:pathLst>
            </a:custGeom>
            <a:gr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1" name="Google Shape;821;p49">
              <a:extLst>
                <a:ext uri="{FF2B5EF4-FFF2-40B4-BE49-F238E27FC236}">
                  <a16:creationId xmlns:a16="http://schemas.microsoft.com/office/drawing/2014/main" id="{D8FAFEEC-EDC2-4B32-82DD-EE2EB5D2DAD1}"/>
                </a:ext>
              </a:extLst>
            </p:cNvPr>
            <p:cNvSpPr/>
            <p:nvPr/>
          </p:nvSpPr>
          <p:spPr>
            <a:xfrm>
              <a:off x="-46007225" y="3990475"/>
              <a:ext cx="35450" cy="17350"/>
            </a:xfrm>
            <a:custGeom>
              <a:avLst/>
              <a:gdLst/>
              <a:ahLst/>
              <a:cxnLst/>
              <a:rect l="l" t="t" r="r" b="b"/>
              <a:pathLst>
                <a:path w="1418" h="694" extrusionOk="0">
                  <a:moveTo>
                    <a:pt x="347" y="1"/>
                  </a:moveTo>
                  <a:cubicBezTo>
                    <a:pt x="158" y="1"/>
                    <a:pt x="0" y="158"/>
                    <a:pt x="0" y="347"/>
                  </a:cubicBezTo>
                  <a:cubicBezTo>
                    <a:pt x="0" y="536"/>
                    <a:pt x="158" y="694"/>
                    <a:pt x="347" y="694"/>
                  </a:cubicBezTo>
                  <a:lnTo>
                    <a:pt x="1071" y="694"/>
                  </a:lnTo>
                  <a:cubicBezTo>
                    <a:pt x="1260" y="694"/>
                    <a:pt x="1418" y="536"/>
                    <a:pt x="1418" y="347"/>
                  </a:cubicBezTo>
                  <a:cubicBezTo>
                    <a:pt x="1418" y="158"/>
                    <a:pt x="1260" y="1"/>
                    <a:pt x="1071" y="1"/>
                  </a:cubicBezTo>
                  <a:close/>
                </a:path>
              </a:pathLst>
            </a:custGeom>
            <a:gr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2" name="Google Shape;822;p49">
              <a:extLst>
                <a:ext uri="{FF2B5EF4-FFF2-40B4-BE49-F238E27FC236}">
                  <a16:creationId xmlns:a16="http://schemas.microsoft.com/office/drawing/2014/main" id="{054DD834-B75A-4088-83BA-8B72ACFC7281}"/>
                </a:ext>
              </a:extLst>
            </p:cNvPr>
            <p:cNvSpPr/>
            <p:nvPr/>
          </p:nvSpPr>
          <p:spPr>
            <a:xfrm>
              <a:off x="-45826875" y="3937825"/>
              <a:ext cx="35475" cy="26750"/>
            </a:xfrm>
            <a:custGeom>
              <a:avLst/>
              <a:gdLst/>
              <a:ahLst/>
              <a:cxnLst/>
              <a:rect l="l" t="t" r="r" b="b"/>
              <a:pathLst>
                <a:path w="1419" h="1070" extrusionOk="0">
                  <a:moveTo>
                    <a:pt x="993" y="0"/>
                  </a:moveTo>
                  <a:cubicBezTo>
                    <a:pt x="932" y="0"/>
                    <a:pt x="871" y="18"/>
                    <a:pt x="820" y="59"/>
                  </a:cubicBezTo>
                  <a:lnTo>
                    <a:pt x="221" y="405"/>
                  </a:lnTo>
                  <a:cubicBezTo>
                    <a:pt x="64" y="500"/>
                    <a:pt x="1" y="720"/>
                    <a:pt x="127" y="878"/>
                  </a:cubicBezTo>
                  <a:cubicBezTo>
                    <a:pt x="188" y="1000"/>
                    <a:pt x="288" y="1070"/>
                    <a:pt x="403" y="1070"/>
                  </a:cubicBezTo>
                  <a:cubicBezTo>
                    <a:pt x="466" y="1070"/>
                    <a:pt x="533" y="1049"/>
                    <a:pt x="599" y="1004"/>
                  </a:cubicBezTo>
                  <a:lnTo>
                    <a:pt x="1167" y="657"/>
                  </a:lnTo>
                  <a:cubicBezTo>
                    <a:pt x="1324" y="563"/>
                    <a:pt x="1419" y="342"/>
                    <a:pt x="1293" y="185"/>
                  </a:cubicBezTo>
                  <a:cubicBezTo>
                    <a:pt x="1250" y="78"/>
                    <a:pt x="1121" y="0"/>
                    <a:pt x="993" y="0"/>
                  </a:cubicBezTo>
                  <a:close/>
                </a:path>
              </a:pathLst>
            </a:custGeom>
            <a:gr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3" name="Google Shape;823;p49">
              <a:extLst>
                <a:ext uri="{FF2B5EF4-FFF2-40B4-BE49-F238E27FC236}">
                  <a16:creationId xmlns:a16="http://schemas.microsoft.com/office/drawing/2014/main" id="{B5866978-0C59-4C35-88B7-D371789579CE}"/>
                </a:ext>
              </a:extLst>
            </p:cNvPr>
            <p:cNvSpPr/>
            <p:nvPr/>
          </p:nvSpPr>
          <p:spPr>
            <a:xfrm>
              <a:off x="-45993850" y="4034625"/>
              <a:ext cx="35475" cy="25850"/>
            </a:xfrm>
            <a:custGeom>
              <a:avLst/>
              <a:gdLst/>
              <a:ahLst/>
              <a:cxnLst/>
              <a:rect l="l" t="t" r="r" b="b"/>
              <a:pathLst>
                <a:path w="1419" h="1034" extrusionOk="0">
                  <a:moveTo>
                    <a:pt x="1014" y="0"/>
                  </a:moveTo>
                  <a:cubicBezTo>
                    <a:pt x="958" y="0"/>
                    <a:pt x="901" y="10"/>
                    <a:pt x="851" y="30"/>
                  </a:cubicBezTo>
                  <a:lnTo>
                    <a:pt x="253" y="377"/>
                  </a:lnTo>
                  <a:cubicBezTo>
                    <a:pt x="95" y="472"/>
                    <a:pt x="1" y="692"/>
                    <a:pt x="127" y="850"/>
                  </a:cubicBezTo>
                  <a:cubicBezTo>
                    <a:pt x="191" y="956"/>
                    <a:pt x="313" y="1034"/>
                    <a:pt x="433" y="1034"/>
                  </a:cubicBezTo>
                  <a:cubicBezTo>
                    <a:pt x="491" y="1034"/>
                    <a:pt x="549" y="1016"/>
                    <a:pt x="599" y="976"/>
                  </a:cubicBezTo>
                  <a:lnTo>
                    <a:pt x="1198" y="629"/>
                  </a:lnTo>
                  <a:cubicBezTo>
                    <a:pt x="1356" y="566"/>
                    <a:pt x="1419" y="314"/>
                    <a:pt x="1324" y="156"/>
                  </a:cubicBezTo>
                  <a:cubicBezTo>
                    <a:pt x="1259" y="49"/>
                    <a:pt x="1136" y="0"/>
                    <a:pt x="1014" y="0"/>
                  </a:cubicBezTo>
                  <a:close/>
                </a:path>
              </a:pathLst>
            </a:custGeom>
            <a:gr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4" name="Google Shape;824;p49">
              <a:extLst>
                <a:ext uri="{FF2B5EF4-FFF2-40B4-BE49-F238E27FC236}">
                  <a16:creationId xmlns:a16="http://schemas.microsoft.com/office/drawing/2014/main" id="{34428C75-B45A-49CF-A964-EC1D7D13A762}"/>
                </a:ext>
              </a:extLst>
            </p:cNvPr>
            <p:cNvSpPr/>
            <p:nvPr/>
          </p:nvSpPr>
          <p:spPr>
            <a:xfrm>
              <a:off x="-45825300" y="4034625"/>
              <a:ext cx="34675" cy="25725"/>
            </a:xfrm>
            <a:custGeom>
              <a:avLst/>
              <a:gdLst/>
              <a:ahLst/>
              <a:cxnLst/>
              <a:rect l="l" t="t" r="r" b="b"/>
              <a:pathLst>
                <a:path w="1387" h="1029" extrusionOk="0">
                  <a:moveTo>
                    <a:pt x="399" y="0"/>
                  </a:moveTo>
                  <a:cubicBezTo>
                    <a:pt x="270" y="0"/>
                    <a:pt x="138" y="49"/>
                    <a:pt x="95" y="156"/>
                  </a:cubicBezTo>
                  <a:cubicBezTo>
                    <a:pt x="1" y="314"/>
                    <a:pt x="32" y="566"/>
                    <a:pt x="190" y="629"/>
                  </a:cubicBezTo>
                  <a:lnTo>
                    <a:pt x="789" y="976"/>
                  </a:lnTo>
                  <a:cubicBezTo>
                    <a:pt x="848" y="1011"/>
                    <a:pt x="920" y="1029"/>
                    <a:pt x="991" y="1029"/>
                  </a:cubicBezTo>
                  <a:cubicBezTo>
                    <a:pt x="1108" y="1029"/>
                    <a:pt x="1222" y="980"/>
                    <a:pt x="1261" y="881"/>
                  </a:cubicBezTo>
                  <a:cubicBezTo>
                    <a:pt x="1387" y="692"/>
                    <a:pt x="1324" y="503"/>
                    <a:pt x="1135" y="408"/>
                  </a:cubicBezTo>
                  <a:lnTo>
                    <a:pt x="568" y="30"/>
                  </a:lnTo>
                  <a:cubicBezTo>
                    <a:pt x="518" y="10"/>
                    <a:pt x="459" y="0"/>
                    <a:pt x="399" y="0"/>
                  </a:cubicBezTo>
                  <a:close/>
                </a:path>
              </a:pathLst>
            </a:custGeom>
            <a:gr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5" name="Google Shape;825;p49">
              <a:extLst>
                <a:ext uri="{FF2B5EF4-FFF2-40B4-BE49-F238E27FC236}">
                  <a16:creationId xmlns:a16="http://schemas.microsoft.com/office/drawing/2014/main" id="{9B3E353C-45D4-4207-88F6-22DED6384E35}"/>
                </a:ext>
              </a:extLst>
            </p:cNvPr>
            <p:cNvSpPr/>
            <p:nvPr/>
          </p:nvSpPr>
          <p:spPr>
            <a:xfrm>
              <a:off x="-45992275" y="3938175"/>
              <a:ext cx="33900" cy="25525"/>
            </a:xfrm>
            <a:custGeom>
              <a:avLst/>
              <a:gdLst/>
              <a:ahLst/>
              <a:cxnLst/>
              <a:rect l="l" t="t" r="r" b="b"/>
              <a:pathLst>
                <a:path w="1356" h="1021" extrusionOk="0">
                  <a:moveTo>
                    <a:pt x="372" y="0"/>
                  </a:moveTo>
                  <a:cubicBezTo>
                    <a:pt x="250" y="0"/>
                    <a:pt x="128" y="64"/>
                    <a:pt x="64" y="171"/>
                  </a:cubicBezTo>
                  <a:cubicBezTo>
                    <a:pt x="1" y="328"/>
                    <a:pt x="32" y="549"/>
                    <a:pt x="190" y="643"/>
                  </a:cubicBezTo>
                  <a:lnTo>
                    <a:pt x="788" y="990"/>
                  </a:lnTo>
                  <a:cubicBezTo>
                    <a:pt x="838" y="1010"/>
                    <a:pt x="895" y="1020"/>
                    <a:pt x="951" y="1020"/>
                  </a:cubicBezTo>
                  <a:cubicBezTo>
                    <a:pt x="1073" y="1020"/>
                    <a:pt x="1196" y="972"/>
                    <a:pt x="1261" y="864"/>
                  </a:cubicBezTo>
                  <a:cubicBezTo>
                    <a:pt x="1356" y="706"/>
                    <a:pt x="1293" y="517"/>
                    <a:pt x="1135" y="391"/>
                  </a:cubicBezTo>
                  <a:lnTo>
                    <a:pt x="536" y="45"/>
                  </a:lnTo>
                  <a:cubicBezTo>
                    <a:pt x="486" y="15"/>
                    <a:pt x="429" y="0"/>
                    <a:pt x="372" y="0"/>
                  </a:cubicBezTo>
                  <a:close/>
                </a:path>
              </a:pathLst>
            </a:custGeom>
            <a:gr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6" name="Google Shape;826;p49">
              <a:extLst>
                <a:ext uri="{FF2B5EF4-FFF2-40B4-BE49-F238E27FC236}">
                  <a16:creationId xmlns:a16="http://schemas.microsoft.com/office/drawing/2014/main" id="{966350F6-A6F3-4407-ABE0-8F0FC126EA8F}"/>
                </a:ext>
              </a:extLst>
            </p:cNvPr>
            <p:cNvSpPr/>
            <p:nvPr/>
          </p:nvSpPr>
          <p:spPr>
            <a:xfrm>
              <a:off x="-45953675" y="4078700"/>
              <a:ext cx="122900" cy="35450"/>
            </a:xfrm>
            <a:custGeom>
              <a:avLst/>
              <a:gdLst/>
              <a:ahLst/>
              <a:cxnLst/>
              <a:rect l="l" t="t" r="r" b="b"/>
              <a:pathLst>
                <a:path w="4916" h="1418" extrusionOk="0">
                  <a:moveTo>
                    <a:pt x="347" y="0"/>
                  </a:moveTo>
                  <a:cubicBezTo>
                    <a:pt x="158" y="0"/>
                    <a:pt x="1" y="158"/>
                    <a:pt x="1" y="378"/>
                  </a:cubicBezTo>
                  <a:cubicBezTo>
                    <a:pt x="1" y="567"/>
                    <a:pt x="158" y="725"/>
                    <a:pt x="347" y="725"/>
                  </a:cubicBezTo>
                  <a:lnTo>
                    <a:pt x="1040" y="725"/>
                  </a:lnTo>
                  <a:lnTo>
                    <a:pt x="1040" y="1418"/>
                  </a:lnTo>
                  <a:lnTo>
                    <a:pt x="3844" y="1418"/>
                  </a:lnTo>
                  <a:lnTo>
                    <a:pt x="3844" y="725"/>
                  </a:lnTo>
                  <a:lnTo>
                    <a:pt x="4569" y="725"/>
                  </a:lnTo>
                  <a:cubicBezTo>
                    <a:pt x="4758" y="725"/>
                    <a:pt x="4915" y="567"/>
                    <a:pt x="4915" y="378"/>
                  </a:cubicBezTo>
                  <a:cubicBezTo>
                    <a:pt x="4915" y="158"/>
                    <a:pt x="4758" y="0"/>
                    <a:pt x="4537" y="0"/>
                  </a:cubicBezTo>
                  <a:close/>
                </a:path>
              </a:pathLst>
            </a:custGeom>
            <a:gr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7" name="Google Shape;827;p49">
              <a:extLst>
                <a:ext uri="{FF2B5EF4-FFF2-40B4-BE49-F238E27FC236}">
                  <a16:creationId xmlns:a16="http://schemas.microsoft.com/office/drawing/2014/main" id="{222D3D27-B8AE-4889-AFA6-2B76419068D2}"/>
                </a:ext>
              </a:extLst>
            </p:cNvPr>
            <p:cNvSpPr/>
            <p:nvPr/>
          </p:nvSpPr>
          <p:spPr>
            <a:xfrm>
              <a:off x="-45956025" y="3938325"/>
              <a:ext cx="126025" cy="123075"/>
            </a:xfrm>
            <a:custGeom>
              <a:avLst/>
              <a:gdLst/>
              <a:ahLst/>
              <a:cxnLst/>
              <a:rect l="l" t="t" r="r" b="b"/>
              <a:pathLst>
                <a:path w="5041" h="4923" extrusionOk="0">
                  <a:moveTo>
                    <a:pt x="2557" y="1"/>
                  </a:moveTo>
                  <a:cubicBezTo>
                    <a:pt x="2408" y="1"/>
                    <a:pt x="2259" y="13"/>
                    <a:pt x="2111" y="39"/>
                  </a:cubicBezTo>
                  <a:cubicBezTo>
                    <a:pt x="1134" y="196"/>
                    <a:pt x="315" y="1016"/>
                    <a:pt x="158" y="1992"/>
                  </a:cubicBezTo>
                  <a:cubicBezTo>
                    <a:pt x="0" y="2874"/>
                    <a:pt x="284" y="3410"/>
                    <a:pt x="693" y="4103"/>
                  </a:cubicBezTo>
                  <a:cubicBezTo>
                    <a:pt x="914" y="4355"/>
                    <a:pt x="1071" y="4639"/>
                    <a:pt x="1134" y="4922"/>
                  </a:cubicBezTo>
                  <a:lnTo>
                    <a:pt x="2237" y="4922"/>
                  </a:lnTo>
                  <a:lnTo>
                    <a:pt x="2237" y="2780"/>
                  </a:lnTo>
                  <a:lnTo>
                    <a:pt x="1890" y="2780"/>
                  </a:lnTo>
                  <a:cubicBezTo>
                    <a:pt x="1701" y="2780"/>
                    <a:pt x="1544" y="2622"/>
                    <a:pt x="1544" y="2433"/>
                  </a:cubicBezTo>
                  <a:cubicBezTo>
                    <a:pt x="1544" y="2244"/>
                    <a:pt x="1701" y="2087"/>
                    <a:pt x="1890" y="2087"/>
                  </a:cubicBezTo>
                  <a:lnTo>
                    <a:pt x="3308" y="2087"/>
                  </a:lnTo>
                  <a:cubicBezTo>
                    <a:pt x="3497" y="2087"/>
                    <a:pt x="3655" y="2244"/>
                    <a:pt x="3655" y="2433"/>
                  </a:cubicBezTo>
                  <a:cubicBezTo>
                    <a:pt x="3655" y="2622"/>
                    <a:pt x="3497" y="2780"/>
                    <a:pt x="3308" y="2780"/>
                  </a:cubicBezTo>
                  <a:lnTo>
                    <a:pt x="2962" y="2780"/>
                  </a:lnTo>
                  <a:lnTo>
                    <a:pt x="2962" y="4922"/>
                  </a:lnTo>
                  <a:lnTo>
                    <a:pt x="4064" y="4922"/>
                  </a:lnTo>
                  <a:cubicBezTo>
                    <a:pt x="4127" y="4639"/>
                    <a:pt x="4348" y="4355"/>
                    <a:pt x="4505" y="4040"/>
                  </a:cubicBezTo>
                  <a:cubicBezTo>
                    <a:pt x="4820" y="3536"/>
                    <a:pt x="5041" y="3158"/>
                    <a:pt x="5041" y="2433"/>
                  </a:cubicBezTo>
                  <a:cubicBezTo>
                    <a:pt x="5041" y="1740"/>
                    <a:pt x="4726" y="1016"/>
                    <a:pt x="4190" y="543"/>
                  </a:cubicBezTo>
                  <a:cubicBezTo>
                    <a:pt x="3714" y="192"/>
                    <a:pt x="3138" y="1"/>
                    <a:pt x="2557" y="1"/>
                  </a:cubicBezTo>
                  <a:close/>
                </a:path>
              </a:pathLst>
            </a:custGeom>
            <a:gr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8" name="Google Shape;828;p49">
              <a:extLst>
                <a:ext uri="{FF2B5EF4-FFF2-40B4-BE49-F238E27FC236}">
                  <a16:creationId xmlns:a16="http://schemas.microsoft.com/office/drawing/2014/main" id="{B9EC95AB-1C7B-4B04-87E6-6894D2F02B4E}"/>
                </a:ext>
              </a:extLst>
            </p:cNvPr>
            <p:cNvSpPr/>
            <p:nvPr/>
          </p:nvSpPr>
          <p:spPr>
            <a:xfrm>
              <a:off x="-45927675" y="4132250"/>
              <a:ext cx="70125" cy="39400"/>
            </a:xfrm>
            <a:custGeom>
              <a:avLst/>
              <a:gdLst/>
              <a:ahLst/>
              <a:cxnLst/>
              <a:rect l="l" t="t" r="r" b="b"/>
              <a:pathLst>
                <a:path w="2805" h="1576" extrusionOk="0">
                  <a:moveTo>
                    <a:pt x="0" y="1"/>
                  </a:moveTo>
                  <a:lnTo>
                    <a:pt x="0" y="1576"/>
                  </a:lnTo>
                  <a:lnTo>
                    <a:pt x="158" y="1450"/>
                  </a:lnTo>
                  <a:cubicBezTo>
                    <a:pt x="536" y="1198"/>
                    <a:pt x="969" y="1072"/>
                    <a:pt x="1402" y="1072"/>
                  </a:cubicBezTo>
                  <a:cubicBezTo>
                    <a:pt x="1835" y="1072"/>
                    <a:pt x="2269" y="1198"/>
                    <a:pt x="2647" y="1450"/>
                  </a:cubicBezTo>
                  <a:lnTo>
                    <a:pt x="2804" y="1576"/>
                  </a:lnTo>
                  <a:lnTo>
                    <a:pt x="2804" y="1"/>
                  </a:lnTo>
                  <a:close/>
                </a:path>
              </a:pathLst>
            </a:custGeom>
            <a:gr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9" name="Google Shape;829;p49">
              <a:extLst>
                <a:ext uri="{FF2B5EF4-FFF2-40B4-BE49-F238E27FC236}">
                  <a16:creationId xmlns:a16="http://schemas.microsoft.com/office/drawing/2014/main" id="{0C39985D-258B-45F9-9A8E-98D6F5DB6FA3}"/>
                </a:ext>
              </a:extLst>
            </p:cNvPr>
            <p:cNvSpPr/>
            <p:nvPr/>
          </p:nvSpPr>
          <p:spPr>
            <a:xfrm>
              <a:off x="-45921375" y="4176950"/>
              <a:ext cx="59100" cy="61650"/>
            </a:xfrm>
            <a:custGeom>
              <a:avLst/>
              <a:gdLst/>
              <a:ahLst/>
              <a:cxnLst/>
              <a:rect l="l" t="t" r="r" b="b"/>
              <a:pathLst>
                <a:path w="2364" h="2466" extrusionOk="0">
                  <a:moveTo>
                    <a:pt x="1158" y="0"/>
                  </a:moveTo>
                  <a:cubicBezTo>
                    <a:pt x="859" y="0"/>
                    <a:pt x="567" y="87"/>
                    <a:pt x="315" y="260"/>
                  </a:cubicBezTo>
                  <a:lnTo>
                    <a:pt x="0" y="481"/>
                  </a:lnTo>
                  <a:lnTo>
                    <a:pt x="851" y="2277"/>
                  </a:lnTo>
                  <a:cubicBezTo>
                    <a:pt x="945" y="2371"/>
                    <a:pt x="1040" y="2466"/>
                    <a:pt x="1166" y="2466"/>
                  </a:cubicBezTo>
                  <a:cubicBezTo>
                    <a:pt x="1292" y="2466"/>
                    <a:pt x="1418" y="2371"/>
                    <a:pt x="1481" y="2277"/>
                  </a:cubicBezTo>
                  <a:lnTo>
                    <a:pt x="2363" y="481"/>
                  </a:lnTo>
                  <a:lnTo>
                    <a:pt x="2048" y="260"/>
                  </a:lnTo>
                  <a:cubicBezTo>
                    <a:pt x="1765" y="87"/>
                    <a:pt x="1457" y="0"/>
                    <a:pt x="1158" y="0"/>
                  </a:cubicBezTo>
                  <a:close/>
                </a:path>
              </a:pathLst>
            </a:custGeom>
            <a:gr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40" name="Google Shape;819;p49">
            <a:extLst>
              <a:ext uri="{FF2B5EF4-FFF2-40B4-BE49-F238E27FC236}">
                <a16:creationId xmlns:a16="http://schemas.microsoft.com/office/drawing/2014/main" id="{BD2B0B1E-AA28-4C4F-B345-089EDDE6E00E}"/>
              </a:ext>
            </a:extLst>
          </p:cNvPr>
          <p:cNvGrpSpPr/>
          <p:nvPr/>
        </p:nvGrpSpPr>
        <p:grpSpPr>
          <a:xfrm>
            <a:off x="2431536" y="3900099"/>
            <a:ext cx="610105" cy="502165"/>
            <a:chOff x="-46007225" y="3937825"/>
            <a:chExt cx="229225" cy="300775"/>
          </a:xfrm>
          <a:solidFill>
            <a:schemeClr val="bg1">
              <a:lumMod val="95000"/>
            </a:schemeClr>
          </a:solidFill>
        </p:grpSpPr>
        <p:sp>
          <p:nvSpPr>
            <p:cNvPr id="141" name="Google Shape;820;p49">
              <a:extLst>
                <a:ext uri="{FF2B5EF4-FFF2-40B4-BE49-F238E27FC236}">
                  <a16:creationId xmlns:a16="http://schemas.microsoft.com/office/drawing/2014/main" id="{A251BAD0-B55F-497C-87E7-79EA6094ADAF}"/>
                </a:ext>
              </a:extLst>
            </p:cNvPr>
            <p:cNvSpPr/>
            <p:nvPr/>
          </p:nvSpPr>
          <p:spPr>
            <a:xfrm>
              <a:off x="-45813475" y="3990475"/>
              <a:ext cx="35475" cy="17350"/>
            </a:xfrm>
            <a:custGeom>
              <a:avLst/>
              <a:gdLst/>
              <a:ahLst/>
              <a:cxnLst/>
              <a:rect l="l" t="t" r="r" b="b"/>
              <a:pathLst>
                <a:path w="1419" h="694" extrusionOk="0">
                  <a:moveTo>
                    <a:pt x="347" y="1"/>
                  </a:moveTo>
                  <a:cubicBezTo>
                    <a:pt x="158" y="1"/>
                    <a:pt x="0" y="158"/>
                    <a:pt x="0" y="347"/>
                  </a:cubicBezTo>
                  <a:cubicBezTo>
                    <a:pt x="0" y="536"/>
                    <a:pt x="158" y="694"/>
                    <a:pt x="347" y="694"/>
                  </a:cubicBezTo>
                  <a:lnTo>
                    <a:pt x="1072" y="694"/>
                  </a:lnTo>
                  <a:cubicBezTo>
                    <a:pt x="1261" y="694"/>
                    <a:pt x="1418" y="536"/>
                    <a:pt x="1418" y="347"/>
                  </a:cubicBezTo>
                  <a:cubicBezTo>
                    <a:pt x="1418" y="158"/>
                    <a:pt x="1261" y="1"/>
                    <a:pt x="1072" y="1"/>
                  </a:cubicBezTo>
                  <a:close/>
                </a:path>
              </a:pathLst>
            </a:custGeom>
            <a:gr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2" name="Google Shape;821;p49">
              <a:extLst>
                <a:ext uri="{FF2B5EF4-FFF2-40B4-BE49-F238E27FC236}">
                  <a16:creationId xmlns:a16="http://schemas.microsoft.com/office/drawing/2014/main" id="{F19438C2-B184-469A-AC21-6E80A7E12781}"/>
                </a:ext>
              </a:extLst>
            </p:cNvPr>
            <p:cNvSpPr/>
            <p:nvPr/>
          </p:nvSpPr>
          <p:spPr>
            <a:xfrm>
              <a:off x="-46007225" y="3990475"/>
              <a:ext cx="35450" cy="17350"/>
            </a:xfrm>
            <a:custGeom>
              <a:avLst/>
              <a:gdLst/>
              <a:ahLst/>
              <a:cxnLst/>
              <a:rect l="l" t="t" r="r" b="b"/>
              <a:pathLst>
                <a:path w="1418" h="694" extrusionOk="0">
                  <a:moveTo>
                    <a:pt x="347" y="1"/>
                  </a:moveTo>
                  <a:cubicBezTo>
                    <a:pt x="158" y="1"/>
                    <a:pt x="0" y="158"/>
                    <a:pt x="0" y="347"/>
                  </a:cubicBezTo>
                  <a:cubicBezTo>
                    <a:pt x="0" y="536"/>
                    <a:pt x="158" y="694"/>
                    <a:pt x="347" y="694"/>
                  </a:cubicBezTo>
                  <a:lnTo>
                    <a:pt x="1071" y="694"/>
                  </a:lnTo>
                  <a:cubicBezTo>
                    <a:pt x="1260" y="694"/>
                    <a:pt x="1418" y="536"/>
                    <a:pt x="1418" y="347"/>
                  </a:cubicBezTo>
                  <a:cubicBezTo>
                    <a:pt x="1418" y="158"/>
                    <a:pt x="1260" y="1"/>
                    <a:pt x="1071" y="1"/>
                  </a:cubicBezTo>
                  <a:close/>
                </a:path>
              </a:pathLst>
            </a:custGeom>
            <a:gr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3" name="Google Shape;822;p49">
              <a:extLst>
                <a:ext uri="{FF2B5EF4-FFF2-40B4-BE49-F238E27FC236}">
                  <a16:creationId xmlns:a16="http://schemas.microsoft.com/office/drawing/2014/main" id="{16127724-4A74-4349-A146-03CBCC6B9690}"/>
                </a:ext>
              </a:extLst>
            </p:cNvPr>
            <p:cNvSpPr/>
            <p:nvPr/>
          </p:nvSpPr>
          <p:spPr>
            <a:xfrm>
              <a:off x="-45826875" y="3937825"/>
              <a:ext cx="35475" cy="26750"/>
            </a:xfrm>
            <a:custGeom>
              <a:avLst/>
              <a:gdLst/>
              <a:ahLst/>
              <a:cxnLst/>
              <a:rect l="l" t="t" r="r" b="b"/>
              <a:pathLst>
                <a:path w="1419" h="1070" extrusionOk="0">
                  <a:moveTo>
                    <a:pt x="993" y="0"/>
                  </a:moveTo>
                  <a:cubicBezTo>
                    <a:pt x="932" y="0"/>
                    <a:pt x="871" y="18"/>
                    <a:pt x="820" y="59"/>
                  </a:cubicBezTo>
                  <a:lnTo>
                    <a:pt x="221" y="405"/>
                  </a:lnTo>
                  <a:cubicBezTo>
                    <a:pt x="64" y="500"/>
                    <a:pt x="1" y="720"/>
                    <a:pt x="127" y="878"/>
                  </a:cubicBezTo>
                  <a:cubicBezTo>
                    <a:pt x="188" y="1000"/>
                    <a:pt x="288" y="1070"/>
                    <a:pt x="403" y="1070"/>
                  </a:cubicBezTo>
                  <a:cubicBezTo>
                    <a:pt x="466" y="1070"/>
                    <a:pt x="533" y="1049"/>
                    <a:pt x="599" y="1004"/>
                  </a:cubicBezTo>
                  <a:lnTo>
                    <a:pt x="1167" y="657"/>
                  </a:lnTo>
                  <a:cubicBezTo>
                    <a:pt x="1324" y="563"/>
                    <a:pt x="1419" y="342"/>
                    <a:pt x="1293" y="185"/>
                  </a:cubicBezTo>
                  <a:cubicBezTo>
                    <a:pt x="1250" y="78"/>
                    <a:pt x="1121" y="0"/>
                    <a:pt x="993" y="0"/>
                  </a:cubicBezTo>
                  <a:close/>
                </a:path>
              </a:pathLst>
            </a:custGeom>
            <a:gr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4" name="Google Shape;823;p49">
              <a:extLst>
                <a:ext uri="{FF2B5EF4-FFF2-40B4-BE49-F238E27FC236}">
                  <a16:creationId xmlns:a16="http://schemas.microsoft.com/office/drawing/2014/main" id="{FBFC44F4-DBCA-4EDD-B84C-7B02A55389EE}"/>
                </a:ext>
              </a:extLst>
            </p:cNvPr>
            <p:cNvSpPr/>
            <p:nvPr/>
          </p:nvSpPr>
          <p:spPr>
            <a:xfrm>
              <a:off x="-45993850" y="4034625"/>
              <a:ext cx="35475" cy="25850"/>
            </a:xfrm>
            <a:custGeom>
              <a:avLst/>
              <a:gdLst/>
              <a:ahLst/>
              <a:cxnLst/>
              <a:rect l="l" t="t" r="r" b="b"/>
              <a:pathLst>
                <a:path w="1419" h="1034" extrusionOk="0">
                  <a:moveTo>
                    <a:pt x="1014" y="0"/>
                  </a:moveTo>
                  <a:cubicBezTo>
                    <a:pt x="958" y="0"/>
                    <a:pt x="901" y="10"/>
                    <a:pt x="851" y="30"/>
                  </a:cubicBezTo>
                  <a:lnTo>
                    <a:pt x="253" y="377"/>
                  </a:lnTo>
                  <a:cubicBezTo>
                    <a:pt x="95" y="472"/>
                    <a:pt x="1" y="692"/>
                    <a:pt x="127" y="850"/>
                  </a:cubicBezTo>
                  <a:cubicBezTo>
                    <a:pt x="191" y="956"/>
                    <a:pt x="313" y="1034"/>
                    <a:pt x="433" y="1034"/>
                  </a:cubicBezTo>
                  <a:cubicBezTo>
                    <a:pt x="491" y="1034"/>
                    <a:pt x="549" y="1016"/>
                    <a:pt x="599" y="976"/>
                  </a:cubicBezTo>
                  <a:lnTo>
                    <a:pt x="1198" y="629"/>
                  </a:lnTo>
                  <a:cubicBezTo>
                    <a:pt x="1356" y="566"/>
                    <a:pt x="1419" y="314"/>
                    <a:pt x="1324" y="156"/>
                  </a:cubicBezTo>
                  <a:cubicBezTo>
                    <a:pt x="1259" y="49"/>
                    <a:pt x="1136" y="0"/>
                    <a:pt x="1014" y="0"/>
                  </a:cubicBezTo>
                  <a:close/>
                </a:path>
              </a:pathLst>
            </a:custGeom>
            <a:gr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5" name="Google Shape;824;p49">
              <a:extLst>
                <a:ext uri="{FF2B5EF4-FFF2-40B4-BE49-F238E27FC236}">
                  <a16:creationId xmlns:a16="http://schemas.microsoft.com/office/drawing/2014/main" id="{64EC2B80-1BD9-4C11-B99D-66F55EAAD2B2}"/>
                </a:ext>
              </a:extLst>
            </p:cNvPr>
            <p:cNvSpPr/>
            <p:nvPr/>
          </p:nvSpPr>
          <p:spPr>
            <a:xfrm>
              <a:off x="-45825300" y="4034625"/>
              <a:ext cx="34675" cy="25725"/>
            </a:xfrm>
            <a:custGeom>
              <a:avLst/>
              <a:gdLst/>
              <a:ahLst/>
              <a:cxnLst/>
              <a:rect l="l" t="t" r="r" b="b"/>
              <a:pathLst>
                <a:path w="1387" h="1029" extrusionOk="0">
                  <a:moveTo>
                    <a:pt x="399" y="0"/>
                  </a:moveTo>
                  <a:cubicBezTo>
                    <a:pt x="270" y="0"/>
                    <a:pt x="138" y="49"/>
                    <a:pt x="95" y="156"/>
                  </a:cubicBezTo>
                  <a:cubicBezTo>
                    <a:pt x="1" y="314"/>
                    <a:pt x="32" y="566"/>
                    <a:pt x="190" y="629"/>
                  </a:cubicBezTo>
                  <a:lnTo>
                    <a:pt x="789" y="976"/>
                  </a:lnTo>
                  <a:cubicBezTo>
                    <a:pt x="848" y="1011"/>
                    <a:pt x="920" y="1029"/>
                    <a:pt x="991" y="1029"/>
                  </a:cubicBezTo>
                  <a:cubicBezTo>
                    <a:pt x="1108" y="1029"/>
                    <a:pt x="1222" y="980"/>
                    <a:pt x="1261" y="881"/>
                  </a:cubicBezTo>
                  <a:cubicBezTo>
                    <a:pt x="1387" y="692"/>
                    <a:pt x="1324" y="503"/>
                    <a:pt x="1135" y="408"/>
                  </a:cubicBezTo>
                  <a:lnTo>
                    <a:pt x="568" y="30"/>
                  </a:lnTo>
                  <a:cubicBezTo>
                    <a:pt x="518" y="10"/>
                    <a:pt x="459" y="0"/>
                    <a:pt x="399" y="0"/>
                  </a:cubicBezTo>
                  <a:close/>
                </a:path>
              </a:pathLst>
            </a:custGeom>
            <a:gr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6" name="Google Shape;825;p49">
              <a:extLst>
                <a:ext uri="{FF2B5EF4-FFF2-40B4-BE49-F238E27FC236}">
                  <a16:creationId xmlns:a16="http://schemas.microsoft.com/office/drawing/2014/main" id="{54A0643F-D171-410F-9195-2E51BAA9C0F2}"/>
                </a:ext>
              </a:extLst>
            </p:cNvPr>
            <p:cNvSpPr/>
            <p:nvPr/>
          </p:nvSpPr>
          <p:spPr>
            <a:xfrm>
              <a:off x="-45992275" y="3938175"/>
              <a:ext cx="33900" cy="25525"/>
            </a:xfrm>
            <a:custGeom>
              <a:avLst/>
              <a:gdLst/>
              <a:ahLst/>
              <a:cxnLst/>
              <a:rect l="l" t="t" r="r" b="b"/>
              <a:pathLst>
                <a:path w="1356" h="1021" extrusionOk="0">
                  <a:moveTo>
                    <a:pt x="372" y="0"/>
                  </a:moveTo>
                  <a:cubicBezTo>
                    <a:pt x="250" y="0"/>
                    <a:pt x="128" y="64"/>
                    <a:pt x="64" y="171"/>
                  </a:cubicBezTo>
                  <a:cubicBezTo>
                    <a:pt x="1" y="328"/>
                    <a:pt x="32" y="549"/>
                    <a:pt x="190" y="643"/>
                  </a:cubicBezTo>
                  <a:lnTo>
                    <a:pt x="788" y="990"/>
                  </a:lnTo>
                  <a:cubicBezTo>
                    <a:pt x="838" y="1010"/>
                    <a:pt x="895" y="1020"/>
                    <a:pt x="951" y="1020"/>
                  </a:cubicBezTo>
                  <a:cubicBezTo>
                    <a:pt x="1073" y="1020"/>
                    <a:pt x="1196" y="972"/>
                    <a:pt x="1261" y="864"/>
                  </a:cubicBezTo>
                  <a:cubicBezTo>
                    <a:pt x="1356" y="706"/>
                    <a:pt x="1293" y="517"/>
                    <a:pt x="1135" y="391"/>
                  </a:cubicBezTo>
                  <a:lnTo>
                    <a:pt x="536" y="45"/>
                  </a:lnTo>
                  <a:cubicBezTo>
                    <a:pt x="486" y="15"/>
                    <a:pt x="429" y="0"/>
                    <a:pt x="372" y="0"/>
                  </a:cubicBezTo>
                  <a:close/>
                </a:path>
              </a:pathLst>
            </a:custGeom>
            <a:gr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7" name="Google Shape;826;p49">
              <a:extLst>
                <a:ext uri="{FF2B5EF4-FFF2-40B4-BE49-F238E27FC236}">
                  <a16:creationId xmlns:a16="http://schemas.microsoft.com/office/drawing/2014/main" id="{96539B7A-6EEC-4EE6-A79F-2703CC72D3F6}"/>
                </a:ext>
              </a:extLst>
            </p:cNvPr>
            <p:cNvSpPr/>
            <p:nvPr/>
          </p:nvSpPr>
          <p:spPr>
            <a:xfrm>
              <a:off x="-45953675" y="4078700"/>
              <a:ext cx="122900" cy="35450"/>
            </a:xfrm>
            <a:custGeom>
              <a:avLst/>
              <a:gdLst/>
              <a:ahLst/>
              <a:cxnLst/>
              <a:rect l="l" t="t" r="r" b="b"/>
              <a:pathLst>
                <a:path w="4916" h="1418" extrusionOk="0">
                  <a:moveTo>
                    <a:pt x="347" y="0"/>
                  </a:moveTo>
                  <a:cubicBezTo>
                    <a:pt x="158" y="0"/>
                    <a:pt x="1" y="158"/>
                    <a:pt x="1" y="378"/>
                  </a:cubicBezTo>
                  <a:cubicBezTo>
                    <a:pt x="1" y="567"/>
                    <a:pt x="158" y="725"/>
                    <a:pt x="347" y="725"/>
                  </a:cubicBezTo>
                  <a:lnTo>
                    <a:pt x="1040" y="725"/>
                  </a:lnTo>
                  <a:lnTo>
                    <a:pt x="1040" y="1418"/>
                  </a:lnTo>
                  <a:lnTo>
                    <a:pt x="3844" y="1418"/>
                  </a:lnTo>
                  <a:lnTo>
                    <a:pt x="3844" y="725"/>
                  </a:lnTo>
                  <a:lnTo>
                    <a:pt x="4569" y="725"/>
                  </a:lnTo>
                  <a:cubicBezTo>
                    <a:pt x="4758" y="725"/>
                    <a:pt x="4915" y="567"/>
                    <a:pt x="4915" y="378"/>
                  </a:cubicBezTo>
                  <a:cubicBezTo>
                    <a:pt x="4915" y="158"/>
                    <a:pt x="4758" y="0"/>
                    <a:pt x="4537" y="0"/>
                  </a:cubicBezTo>
                  <a:close/>
                </a:path>
              </a:pathLst>
            </a:custGeom>
            <a:gr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8" name="Google Shape;827;p49">
              <a:extLst>
                <a:ext uri="{FF2B5EF4-FFF2-40B4-BE49-F238E27FC236}">
                  <a16:creationId xmlns:a16="http://schemas.microsoft.com/office/drawing/2014/main" id="{937CD694-021E-4AEF-A037-FB647E3D7FE3}"/>
                </a:ext>
              </a:extLst>
            </p:cNvPr>
            <p:cNvSpPr/>
            <p:nvPr/>
          </p:nvSpPr>
          <p:spPr>
            <a:xfrm>
              <a:off x="-45956025" y="3938325"/>
              <a:ext cx="126025" cy="123075"/>
            </a:xfrm>
            <a:custGeom>
              <a:avLst/>
              <a:gdLst/>
              <a:ahLst/>
              <a:cxnLst/>
              <a:rect l="l" t="t" r="r" b="b"/>
              <a:pathLst>
                <a:path w="5041" h="4923" extrusionOk="0">
                  <a:moveTo>
                    <a:pt x="2557" y="1"/>
                  </a:moveTo>
                  <a:cubicBezTo>
                    <a:pt x="2408" y="1"/>
                    <a:pt x="2259" y="13"/>
                    <a:pt x="2111" y="39"/>
                  </a:cubicBezTo>
                  <a:cubicBezTo>
                    <a:pt x="1134" y="196"/>
                    <a:pt x="315" y="1016"/>
                    <a:pt x="158" y="1992"/>
                  </a:cubicBezTo>
                  <a:cubicBezTo>
                    <a:pt x="0" y="2874"/>
                    <a:pt x="284" y="3410"/>
                    <a:pt x="693" y="4103"/>
                  </a:cubicBezTo>
                  <a:cubicBezTo>
                    <a:pt x="914" y="4355"/>
                    <a:pt x="1071" y="4639"/>
                    <a:pt x="1134" y="4922"/>
                  </a:cubicBezTo>
                  <a:lnTo>
                    <a:pt x="2237" y="4922"/>
                  </a:lnTo>
                  <a:lnTo>
                    <a:pt x="2237" y="2780"/>
                  </a:lnTo>
                  <a:lnTo>
                    <a:pt x="1890" y="2780"/>
                  </a:lnTo>
                  <a:cubicBezTo>
                    <a:pt x="1701" y="2780"/>
                    <a:pt x="1544" y="2622"/>
                    <a:pt x="1544" y="2433"/>
                  </a:cubicBezTo>
                  <a:cubicBezTo>
                    <a:pt x="1544" y="2244"/>
                    <a:pt x="1701" y="2087"/>
                    <a:pt x="1890" y="2087"/>
                  </a:cubicBezTo>
                  <a:lnTo>
                    <a:pt x="3308" y="2087"/>
                  </a:lnTo>
                  <a:cubicBezTo>
                    <a:pt x="3497" y="2087"/>
                    <a:pt x="3655" y="2244"/>
                    <a:pt x="3655" y="2433"/>
                  </a:cubicBezTo>
                  <a:cubicBezTo>
                    <a:pt x="3655" y="2622"/>
                    <a:pt x="3497" y="2780"/>
                    <a:pt x="3308" y="2780"/>
                  </a:cubicBezTo>
                  <a:lnTo>
                    <a:pt x="2962" y="2780"/>
                  </a:lnTo>
                  <a:lnTo>
                    <a:pt x="2962" y="4922"/>
                  </a:lnTo>
                  <a:lnTo>
                    <a:pt x="4064" y="4922"/>
                  </a:lnTo>
                  <a:cubicBezTo>
                    <a:pt x="4127" y="4639"/>
                    <a:pt x="4348" y="4355"/>
                    <a:pt x="4505" y="4040"/>
                  </a:cubicBezTo>
                  <a:cubicBezTo>
                    <a:pt x="4820" y="3536"/>
                    <a:pt x="5041" y="3158"/>
                    <a:pt x="5041" y="2433"/>
                  </a:cubicBezTo>
                  <a:cubicBezTo>
                    <a:pt x="5041" y="1740"/>
                    <a:pt x="4726" y="1016"/>
                    <a:pt x="4190" y="543"/>
                  </a:cubicBezTo>
                  <a:cubicBezTo>
                    <a:pt x="3714" y="192"/>
                    <a:pt x="3138" y="1"/>
                    <a:pt x="2557" y="1"/>
                  </a:cubicBezTo>
                  <a:close/>
                </a:path>
              </a:pathLst>
            </a:custGeom>
            <a:gr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9" name="Google Shape;828;p49">
              <a:extLst>
                <a:ext uri="{FF2B5EF4-FFF2-40B4-BE49-F238E27FC236}">
                  <a16:creationId xmlns:a16="http://schemas.microsoft.com/office/drawing/2014/main" id="{C217CAF8-8DF5-4895-B3B5-5C496A7F8691}"/>
                </a:ext>
              </a:extLst>
            </p:cNvPr>
            <p:cNvSpPr/>
            <p:nvPr/>
          </p:nvSpPr>
          <p:spPr>
            <a:xfrm>
              <a:off x="-45927675" y="4132250"/>
              <a:ext cx="70125" cy="39400"/>
            </a:xfrm>
            <a:custGeom>
              <a:avLst/>
              <a:gdLst/>
              <a:ahLst/>
              <a:cxnLst/>
              <a:rect l="l" t="t" r="r" b="b"/>
              <a:pathLst>
                <a:path w="2805" h="1576" extrusionOk="0">
                  <a:moveTo>
                    <a:pt x="0" y="1"/>
                  </a:moveTo>
                  <a:lnTo>
                    <a:pt x="0" y="1576"/>
                  </a:lnTo>
                  <a:lnTo>
                    <a:pt x="158" y="1450"/>
                  </a:lnTo>
                  <a:cubicBezTo>
                    <a:pt x="536" y="1198"/>
                    <a:pt x="969" y="1072"/>
                    <a:pt x="1402" y="1072"/>
                  </a:cubicBezTo>
                  <a:cubicBezTo>
                    <a:pt x="1835" y="1072"/>
                    <a:pt x="2269" y="1198"/>
                    <a:pt x="2647" y="1450"/>
                  </a:cubicBezTo>
                  <a:lnTo>
                    <a:pt x="2804" y="1576"/>
                  </a:lnTo>
                  <a:lnTo>
                    <a:pt x="2804" y="1"/>
                  </a:lnTo>
                  <a:close/>
                </a:path>
              </a:pathLst>
            </a:custGeom>
            <a:gr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0" name="Google Shape;829;p49">
              <a:extLst>
                <a:ext uri="{FF2B5EF4-FFF2-40B4-BE49-F238E27FC236}">
                  <a16:creationId xmlns:a16="http://schemas.microsoft.com/office/drawing/2014/main" id="{A842A217-981B-47BA-B282-EB55A689BE86}"/>
                </a:ext>
              </a:extLst>
            </p:cNvPr>
            <p:cNvSpPr/>
            <p:nvPr/>
          </p:nvSpPr>
          <p:spPr>
            <a:xfrm>
              <a:off x="-45921375" y="4176950"/>
              <a:ext cx="59100" cy="61650"/>
            </a:xfrm>
            <a:custGeom>
              <a:avLst/>
              <a:gdLst/>
              <a:ahLst/>
              <a:cxnLst/>
              <a:rect l="l" t="t" r="r" b="b"/>
              <a:pathLst>
                <a:path w="2364" h="2466" extrusionOk="0">
                  <a:moveTo>
                    <a:pt x="1158" y="0"/>
                  </a:moveTo>
                  <a:cubicBezTo>
                    <a:pt x="859" y="0"/>
                    <a:pt x="567" y="87"/>
                    <a:pt x="315" y="260"/>
                  </a:cubicBezTo>
                  <a:lnTo>
                    <a:pt x="0" y="481"/>
                  </a:lnTo>
                  <a:lnTo>
                    <a:pt x="851" y="2277"/>
                  </a:lnTo>
                  <a:cubicBezTo>
                    <a:pt x="945" y="2371"/>
                    <a:pt x="1040" y="2466"/>
                    <a:pt x="1166" y="2466"/>
                  </a:cubicBezTo>
                  <a:cubicBezTo>
                    <a:pt x="1292" y="2466"/>
                    <a:pt x="1418" y="2371"/>
                    <a:pt x="1481" y="2277"/>
                  </a:cubicBezTo>
                  <a:lnTo>
                    <a:pt x="2363" y="481"/>
                  </a:lnTo>
                  <a:lnTo>
                    <a:pt x="2048" y="260"/>
                  </a:lnTo>
                  <a:cubicBezTo>
                    <a:pt x="1765" y="87"/>
                    <a:pt x="1457" y="0"/>
                    <a:pt x="1158" y="0"/>
                  </a:cubicBezTo>
                  <a:close/>
                </a:path>
              </a:pathLst>
            </a:custGeom>
            <a:gr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51" name="مربع نص 150">
            <a:extLst>
              <a:ext uri="{FF2B5EF4-FFF2-40B4-BE49-F238E27FC236}">
                <a16:creationId xmlns:a16="http://schemas.microsoft.com/office/drawing/2014/main" id="{1B45CDFC-EFE5-4A72-BA30-942ED393D149}"/>
              </a:ext>
            </a:extLst>
          </p:cNvPr>
          <p:cNvSpPr txBox="1"/>
          <p:nvPr/>
        </p:nvSpPr>
        <p:spPr>
          <a:xfrm>
            <a:off x="4832350" y="4844878"/>
            <a:ext cx="2609255" cy="738664"/>
          </a:xfrm>
          <a:prstGeom prst="rect">
            <a:avLst/>
          </a:prstGeom>
          <a:noFill/>
        </p:spPr>
        <p:txBody>
          <a:bodyPr wrap="square">
            <a:spAutoFit/>
          </a:bodyPr>
          <a:lstStyle/>
          <a:p>
            <a:pPr algn="ctr"/>
            <a:r>
              <a:rPr lang="ar-SA" sz="1800" b="1" dirty="0">
                <a:solidFill>
                  <a:srgbClr val="006666"/>
                </a:solidFill>
                <a:latin typeface="Hacen Casablanca Heavy" panose="02000000000000000000" pitchFamily="2" charset="-78"/>
                <a:cs typeface="Hacen Casablanca Heavy" panose="02000000000000000000" pitchFamily="2" charset="-78"/>
              </a:rPr>
              <a:t>تساهم الجمعية في بناء مجتمع واع</a:t>
            </a:r>
            <a:r>
              <a:rPr lang="ar-SA" sz="2400" b="1" dirty="0">
                <a:solidFill>
                  <a:srgbClr val="006666"/>
                </a:solidFill>
                <a:latin typeface="Hacen Casablanca Heavy" panose="02000000000000000000" pitchFamily="2" charset="-78"/>
                <a:cs typeface="Hacen Casablanca Heavy" panose="02000000000000000000" pitchFamily="2" charset="-78"/>
              </a:rPr>
              <a:t> ٍ</a:t>
            </a:r>
            <a:r>
              <a:rPr lang="ar-SA" b="1" dirty="0">
                <a:solidFill>
                  <a:srgbClr val="006666"/>
                </a:solidFill>
                <a:latin typeface="Hacen Casablanca Heavy" panose="02000000000000000000" pitchFamily="2" charset="-78"/>
                <a:cs typeface="Hacen Casablanca Heavy" panose="02000000000000000000" pitchFamily="2" charset="-78"/>
              </a:rPr>
              <a:t>بأدوار رعاية اليتيم </a:t>
            </a:r>
            <a:r>
              <a:rPr lang="ar-SA" sz="1800" b="1" dirty="0">
                <a:solidFill>
                  <a:srgbClr val="006666"/>
                </a:solidFill>
                <a:latin typeface="Hacen Casablanca Heavy" panose="02000000000000000000" pitchFamily="2" charset="-78"/>
                <a:cs typeface="Hacen Casablanca Heavy" panose="02000000000000000000" pitchFamily="2" charset="-78"/>
              </a:rPr>
              <a:t> </a:t>
            </a:r>
            <a:endParaRPr lang="ar-SA" b="1" dirty="0">
              <a:solidFill>
                <a:srgbClr val="006666"/>
              </a:solidFill>
              <a:latin typeface="Hacen Casablanca Heavy" panose="02000000000000000000" pitchFamily="2" charset="-78"/>
              <a:cs typeface="Hacen Casablanca Heavy" panose="02000000000000000000" pitchFamily="2" charset="-78"/>
            </a:endParaRPr>
          </a:p>
        </p:txBody>
      </p:sp>
      <p:sp>
        <p:nvSpPr>
          <p:cNvPr id="2" name="عنصر نائب لرقم الشريحة 1">
            <a:extLst>
              <a:ext uri="{FF2B5EF4-FFF2-40B4-BE49-F238E27FC236}">
                <a16:creationId xmlns:a16="http://schemas.microsoft.com/office/drawing/2014/main" id="{800116A8-C8B2-46AC-ABF1-DA9E78ED0747}"/>
              </a:ext>
            </a:extLst>
          </p:cNvPr>
          <p:cNvSpPr>
            <a:spLocks noGrp="1"/>
          </p:cNvSpPr>
          <p:nvPr>
            <p:ph type="sldNum" sz="quarter" idx="12"/>
          </p:nvPr>
        </p:nvSpPr>
        <p:spPr>
          <a:xfrm>
            <a:off x="116182" y="6278999"/>
            <a:ext cx="2743200" cy="365125"/>
          </a:xfrm>
        </p:spPr>
        <p:txBody>
          <a:bodyPr/>
          <a:lstStyle/>
          <a:p>
            <a:pPr algn="ctr"/>
            <a:r>
              <a:rPr lang="en-US" dirty="0"/>
              <a:t>12</a:t>
            </a:r>
            <a:endParaRPr lang="ar-SA" dirty="0"/>
          </a:p>
        </p:txBody>
      </p:sp>
      <p:pic>
        <p:nvPicPr>
          <p:cNvPr id="6" name="صورة 5">
            <a:extLst>
              <a:ext uri="{FF2B5EF4-FFF2-40B4-BE49-F238E27FC236}">
                <a16:creationId xmlns:a16="http://schemas.microsoft.com/office/drawing/2014/main" id="{62B3E2AD-CFEF-CA53-7957-8A74B0092A42}"/>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6319157" y="213912"/>
            <a:ext cx="1055036" cy="439232"/>
          </a:xfrm>
          <a:prstGeom prst="rect">
            <a:avLst/>
          </a:prstGeom>
        </p:spPr>
      </p:pic>
      <p:sp>
        <p:nvSpPr>
          <p:cNvPr id="3" name="مستطيل 2">
            <a:extLst>
              <a:ext uri="{FF2B5EF4-FFF2-40B4-BE49-F238E27FC236}">
                <a16:creationId xmlns:a16="http://schemas.microsoft.com/office/drawing/2014/main" id="{739CC527-C645-BAE9-A5AA-662DD56EB8AE}"/>
              </a:ext>
            </a:extLst>
          </p:cNvPr>
          <p:cNvSpPr/>
          <p:nvPr/>
        </p:nvSpPr>
        <p:spPr>
          <a:xfrm>
            <a:off x="1310537" y="6319964"/>
            <a:ext cx="354490" cy="295321"/>
          </a:xfrm>
          <a:prstGeom prst="rect">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1100" dirty="0"/>
              <a:t>11</a:t>
            </a:r>
            <a:endParaRPr lang="ar-SA" sz="1100" dirty="0"/>
          </a:p>
        </p:txBody>
      </p:sp>
    </p:spTree>
    <p:extLst>
      <p:ext uri="{BB962C8B-B14F-4D97-AF65-F5344CB8AC3E}">
        <p14:creationId xmlns:p14="http://schemas.microsoft.com/office/powerpoint/2010/main" val="15136832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rgbClr val="008080"/>
            </a:gs>
            <a:gs pos="100000">
              <a:srgbClr val="006666"/>
            </a:gs>
          </a:gsLst>
          <a:lin ang="16200000" scaled="0"/>
        </a:gradFill>
        <a:effectLst/>
      </p:bgPr>
    </p:bg>
    <p:spTree>
      <p:nvGrpSpPr>
        <p:cNvPr id="1" name=""/>
        <p:cNvGrpSpPr/>
        <p:nvPr/>
      </p:nvGrpSpPr>
      <p:grpSpPr>
        <a:xfrm>
          <a:off x="0" y="0"/>
          <a:ext cx="0" cy="0"/>
          <a:chOff x="0" y="0"/>
          <a:chExt cx="0" cy="0"/>
        </a:xfrm>
      </p:grpSpPr>
      <p:sp>
        <p:nvSpPr>
          <p:cNvPr id="14" name="Текст 13">
            <a:extLst>
              <a:ext uri="{FF2B5EF4-FFF2-40B4-BE49-F238E27FC236}">
                <a16:creationId xmlns:a16="http://schemas.microsoft.com/office/drawing/2014/main" id="{8091E378-3086-4D97-8BD0-95C996C6CB15}"/>
              </a:ext>
            </a:extLst>
          </p:cNvPr>
          <p:cNvSpPr>
            <a:spLocks noGrp="1"/>
          </p:cNvSpPr>
          <p:nvPr>
            <p:ph type="body" sz="quarter" idx="30"/>
          </p:nvPr>
        </p:nvSpPr>
        <p:spPr>
          <a:xfrm>
            <a:off x="6417388" y="2191570"/>
            <a:ext cx="5465682" cy="886330"/>
          </a:xfrm>
        </p:spPr>
        <p:txBody>
          <a:bodyPr/>
          <a:lstStyle/>
          <a:p>
            <a:pPr algn="l"/>
            <a:r>
              <a:rPr lang="en-US" sz="6600" b="0" dirty="0">
                <a:solidFill>
                  <a:schemeClr val="accent4"/>
                </a:solidFill>
              </a:rPr>
              <a:t> </a:t>
            </a:r>
            <a:r>
              <a:rPr lang="ar-SA" sz="6600" b="0" dirty="0">
                <a:solidFill>
                  <a:srgbClr val="006666"/>
                </a:solidFill>
              </a:rPr>
              <a:t>يتيمًا ويتيمة</a:t>
            </a:r>
            <a:r>
              <a:rPr lang="en-US" sz="6600" b="0" dirty="0">
                <a:solidFill>
                  <a:schemeClr val="accent4"/>
                </a:solidFill>
              </a:rPr>
              <a:t> </a:t>
            </a:r>
            <a:r>
              <a:rPr lang="ar-SA" sz="6600" b="0" dirty="0">
                <a:solidFill>
                  <a:schemeClr val="accent4"/>
                </a:solidFill>
              </a:rPr>
              <a:t> </a:t>
            </a:r>
            <a:r>
              <a:rPr lang="en-US" sz="6600" b="0" dirty="0">
                <a:solidFill>
                  <a:srgbClr val="006666"/>
                </a:solidFill>
              </a:rPr>
              <a:t>391</a:t>
            </a:r>
          </a:p>
        </p:txBody>
      </p:sp>
      <p:sp>
        <p:nvSpPr>
          <p:cNvPr id="47" name="Текст 46">
            <a:extLst>
              <a:ext uri="{FF2B5EF4-FFF2-40B4-BE49-F238E27FC236}">
                <a16:creationId xmlns:a16="http://schemas.microsoft.com/office/drawing/2014/main" id="{97739BB4-75E8-482B-B7F0-8DE16D2AB94A}"/>
              </a:ext>
            </a:extLst>
          </p:cNvPr>
          <p:cNvSpPr>
            <a:spLocks noGrp="1"/>
          </p:cNvSpPr>
          <p:nvPr>
            <p:ph type="body" sz="quarter" idx="34"/>
          </p:nvPr>
        </p:nvSpPr>
        <p:spPr>
          <a:xfrm>
            <a:off x="4184594" y="916100"/>
            <a:ext cx="8458460" cy="589698"/>
          </a:xfrm>
        </p:spPr>
        <p:txBody>
          <a:bodyPr/>
          <a:lstStyle/>
          <a:p>
            <a:r>
              <a:rPr lang="ar-SA" sz="3600" dirty="0">
                <a:solidFill>
                  <a:srgbClr val="006666"/>
                </a:solidFill>
                <a:cs typeface="AF_Taif Normal" pitchFamily="2" charset="-78"/>
              </a:rPr>
              <a:t> خدمات جمعية رعاية الأيتام بمحافظة الجموم   </a:t>
            </a:r>
            <a:endParaRPr lang="en-US" sz="3600" dirty="0">
              <a:solidFill>
                <a:srgbClr val="006666"/>
              </a:solidFill>
              <a:cs typeface="AF_Taif Normal" pitchFamily="2" charset="-78"/>
            </a:endParaRPr>
          </a:p>
        </p:txBody>
      </p:sp>
      <p:sp>
        <p:nvSpPr>
          <p:cNvPr id="42" name="Текст 3">
            <a:extLst>
              <a:ext uri="{FF2B5EF4-FFF2-40B4-BE49-F238E27FC236}">
                <a16:creationId xmlns:a16="http://schemas.microsoft.com/office/drawing/2014/main" id="{78268C5F-EAD7-41BB-9D51-B57CDB38A566}"/>
              </a:ext>
            </a:extLst>
          </p:cNvPr>
          <p:cNvSpPr txBox="1">
            <a:spLocks/>
          </p:cNvSpPr>
          <p:nvPr/>
        </p:nvSpPr>
        <p:spPr>
          <a:xfrm>
            <a:off x="5114926" y="2800945"/>
            <a:ext cx="6214834" cy="1630373"/>
          </a:xfrm>
          <a:prstGeom prst="rect">
            <a:avLst/>
          </a:prstGeom>
        </p:spPr>
        <p:txBody>
          <a:bodyPr>
            <a:noAutofit/>
          </a:bodyPr>
          <a:lstStyle>
            <a:lvl1pPr marL="0" indent="0" algn="l" defTabSz="914400" rtl="0" eaLnBrk="1" latinLnBrk="0" hangingPunct="1">
              <a:lnSpc>
                <a:spcPct val="150000"/>
              </a:lnSpc>
              <a:spcBef>
                <a:spcPts val="1000"/>
              </a:spcBef>
              <a:buFont typeface="Arial" panose="020B0604020202020204" pitchFamily="34" charset="0"/>
              <a:buNone/>
              <a:defRPr sz="1600" b="0" kern="1200">
                <a:solidFill>
                  <a:schemeClr val="bg1">
                    <a:lumMod val="95000"/>
                  </a:schemeClr>
                </a:solidFill>
                <a:latin typeface="Arial" panose="020B0604020202020204" pitchFamily="34" charset="0"/>
                <a:ea typeface="Verdana" panose="020B0604030504040204" pitchFamily="34"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ru-RU" dirty="0">
              <a:solidFill>
                <a:schemeClr val="tx1">
                  <a:lumMod val="50000"/>
                  <a:lumOff val="50000"/>
                </a:schemeClr>
              </a:solidFill>
            </a:endParaRPr>
          </a:p>
        </p:txBody>
      </p:sp>
      <p:sp>
        <p:nvSpPr>
          <p:cNvPr id="3" name="عنصر نائب للنص 2">
            <a:extLst>
              <a:ext uri="{FF2B5EF4-FFF2-40B4-BE49-F238E27FC236}">
                <a16:creationId xmlns:a16="http://schemas.microsoft.com/office/drawing/2014/main" id="{BBBA7062-E3C8-4A74-86F8-781DD1B0AC49}"/>
              </a:ext>
            </a:extLst>
          </p:cNvPr>
          <p:cNvSpPr>
            <a:spLocks noGrp="1"/>
          </p:cNvSpPr>
          <p:nvPr>
            <p:ph type="body" sz="quarter" idx="32"/>
          </p:nvPr>
        </p:nvSpPr>
        <p:spPr>
          <a:xfrm>
            <a:off x="223476" y="3038868"/>
            <a:ext cx="3469060" cy="1437078"/>
          </a:xfrm>
        </p:spPr>
        <p:txBody>
          <a:bodyPr/>
          <a:lstStyle/>
          <a:p>
            <a:r>
              <a:rPr lang="ar-SA" sz="2400" b="1" dirty="0">
                <a:latin typeface="A Soraya" panose="00000700000000000000" pitchFamily="2" charset="-78"/>
                <a:cs typeface="A Soraya" panose="00000700000000000000" pitchFamily="2" charset="-78"/>
              </a:rPr>
              <a:t>نطاق الخدمات </a:t>
            </a:r>
          </a:p>
          <a:p>
            <a:r>
              <a:rPr lang="ar-SA" sz="2400" b="1" dirty="0">
                <a:latin typeface="A Soraya" panose="00000700000000000000" pitchFamily="2" charset="-78"/>
                <a:cs typeface="A Soraya" panose="00000700000000000000" pitchFamily="2" charset="-78"/>
              </a:rPr>
              <a:t>محافظة الجموم </a:t>
            </a:r>
          </a:p>
        </p:txBody>
      </p:sp>
      <p:sp>
        <p:nvSpPr>
          <p:cNvPr id="36" name="Google Shape;576;p40">
            <a:extLst>
              <a:ext uri="{FF2B5EF4-FFF2-40B4-BE49-F238E27FC236}">
                <a16:creationId xmlns:a16="http://schemas.microsoft.com/office/drawing/2014/main" id="{65A79CAF-AC76-4A46-964D-999FEAA5AD3F}"/>
              </a:ext>
            </a:extLst>
          </p:cNvPr>
          <p:cNvSpPr/>
          <p:nvPr/>
        </p:nvSpPr>
        <p:spPr>
          <a:xfrm>
            <a:off x="1670318" y="4523601"/>
            <a:ext cx="713024" cy="933029"/>
          </a:xfrm>
          <a:custGeom>
            <a:avLst/>
            <a:gdLst/>
            <a:ahLst/>
            <a:cxnLst/>
            <a:rect l="l" t="t" r="r" b="b"/>
            <a:pathLst>
              <a:path w="2810" h="3648" extrusionOk="0">
                <a:moveTo>
                  <a:pt x="1365" y="241"/>
                </a:moveTo>
                <a:cubicBezTo>
                  <a:pt x="1630" y="241"/>
                  <a:pt x="1899" y="338"/>
                  <a:pt x="2120" y="555"/>
                </a:cubicBezTo>
                <a:cubicBezTo>
                  <a:pt x="2810" y="1245"/>
                  <a:pt x="2329" y="2416"/>
                  <a:pt x="1356" y="2416"/>
                </a:cubicBezTo>
                <a:cubicBezTo>
                  <a:pt x="764" y="2416"/>
                  <a:pt x="272" y="1935"/>
                  <a:pt x="272" y="1344"/>
                </a:cubicBezTo>
                <a:cubicBezTo>
                  <a:pt x="263" y="681"/>
                  <a:pt x="802" y="241"/>
                  <a:pt x="1365" y="241"/>
                </a:cubicBezTo>
                <a:close/>
                <a:moveTo>
                  <a:pt x="1356" y="1"/>
                </a:moveTo>
                <a:cubicBezTo>
                  <a:pt x="604" y="1"/>
                  <a:pt x="0" y="604"/>
                  <a:pt x="0" y="1356"/>
                </a:cubicBezTo>
                <a:cubicBezTo>
                  <a:pt x="0" y="2391"/>
                  <a:pt x="1183" y="3512"/>
                  <a:pt x="1331" y="3648"/>
                </a:cubicBezTo>
                <a:lnTo>
                  <a:pt x="1368" y="3648"/>
                </a:lnTo>
                <a:cubicBezTo>
                  <a:pt x="1528" y="3512"/>
                  <a:pt x="2711" y="2453"/>
                  <a:pt x="2711" y="1356"/>
                </a:cubicBezTo>
                <a:cubicBezTo>
                  <a:pt x="2711" y="604"/>
                  <a:pt x="2095" y="1"/>
                  <a:pt x="1356" y="1"/>
                </a:cubicBezTo>
                <a:close/>
              </a:path>
            </a:pathLst>
          </a:custGeom>
          <a:solidFill>
            <a:srgbClr val="00999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2" name="مربع نص 1">
            <a:extLst>
              <a:ext uri="{FF2B5EF4-FFF2-40B4-BE49-F238E27FC236}">
                <a16:creationId xmlns:a16="http://schemas.microsoft.com/office/drawing/2014/main" id="{CA06308C-FE97-44F7-B718-84E7E1A735AB}"/>
              </a:ext>
            </a:extLst>
          </p:cNvPr>
          <p:cNvSpPr txBox="1"/>
          <p:nvPr/>
        </p:nvSpPr>
        <p:spPr>
          <a:xfrm>
            <a:off x="5111956" y="2436138"/>
            <a:ext cx="914400" cy="914400"/>
          </a:xfrm>
          <a:prstGeom prst="rect">
            <a:avLst/>
          </a:prstGeom>
          <a:noFill/>
        </p:spPr>
        <p:txBody>
          <a:bodyPr vert="horz" wrap="none" lIns="91440" tIns="45720" rIns="91440" bIns="45720" rtlCol="1" anchor="t">
            <a:noAutofit/>
          </a:bodyPr>
          <a:lstStyle/>
          <a:p>
            <a:pPr algn="l"/>
            <a:endParaRPr lang="ar-SA" sz="4800" dirty="0">
              <a:solidFill>
                <a:srgbClr val="006666"/>
              </a:solidFill>
              <a:effectLst/>
              <a:latin typeface="Aqlaam" panose="00000500000000000000" pitchFamily="50" charset="-78"/>
              <a:cs typeface="AF_Taif Normal" pitchFamily="2" charset="-78"/>
            </a:endParaRPr>
          </a:p>
        </p:txBody>
      </p:sp>
      <p:pic>
        <p:nvPicPr>
          <p:cNvPr id="16" name="صورة 15">
            <a:extLst>
              <a:ext uri="{FF2B5EF4-FFF2-40B4-BE49-F238E27FC236}">
                <a16:creationId xmlns:a16="http://schemas.microsoft.com/office/drawing/2014/main" id="{C6DEAD92-D14E-423D-A655-E3749B5605E0}"/>
              </a:ext>
            </a:extLst>
          </p:cNvPr>
          <p:cNvPicPr>
            <a:picLocks noChangeAspect="1"/>
          </p:cNvPicPr>
          <p:nvPr/>
        </p:nvPicPr>
        <p:blipFill rotWithShape="1">
          <a:blip r:embed="rId3">
            <a:biLevel thresh="75000"/>
            <a:extLst>
              <a:ext uri="{BEBA8EAE-BF5A-486C-A8C5-ECC9F3942E4B}">
                <a14:imgProps xmlns:a14="http://schemas.microsoft.com/office/drawing/2010/main">
                  <a14:imgLayer r:embed="rId4">
                    <a14:imgEffect>
                      <a14:sharpenSoften amount="41000"/>
                    </a14:imgEffect>
                    <a14:imgEffect>
                      <a14:saturation sat="151000"/>
                    </a14:imgEffect>
                    <a14:imgEffect>
                      <a14:brightnessContrast contrast="-20000"/>
                    </a14:imgEffect>
                  </a14:imgLayer>
                </a14:imgProps>
              </a:ext>
            </a:extLst>
          </a:blip>
          <a:srcRect b="37603"/>
          <a:stretch/>
        </p:blipFill>
        <p:spPr>
          <a:xfrm>
            <a:off x="7294340" y="3429000"/>
            <a:ext cx="2238969" cy="1285723"/>
          </a:xfrm>
          <a:prstGeom prst="rect">
            <a:avLst/>
          </a:prstGeom>
          <a:noFill/>
          <a:effectLst>
            <a:glow rad="127000">
              <a:schemeClr val="bg1"/>
            </a:glow>
            <a:outerShdw blurRad="50800" dist="50800" dir="5400000" algn="ctr" rotWithShape="0">
              <a:srgbClr val="008080">
                <a:alpha val="0"/>
              </a:srgbClr>
            </a:outerShdw>
          </a:effectLst>
        </p:spPr>
      </p:pic>
      <p:sp>
        <p:nvSpPr>
          <p:cNvPr id="18" name="Oval 4">
            <a:extLst>
              <a:ext uri="{FF2B5EF4-FFF2-40B4-BE49-F238E27FC236}">
                <a16:creationId xmlns:a16="http://schemas.microsoft.com/office/drawing/2014/main" id="{8CCAFA12-DE58-46E6-998B-F720F2535401}"/>
              </a:ext>
            </a:extLst>
          </p:cNvPr>
          <p:cNvSpPr/>
          <p:nvPr/>
        </p:nvSpPr>
        <p:spPr>
          <a:xfrm>
            <a:off x="9715428" y="3521911"/>
            <a:ext cx="1119674" cy="1119674"/>
          </a:xfrm>
          <a:prstGeom prst="ellipse">
            <a:avLst/>
          </a:prstGeom>
          <a:solidFill>
            <a:srgbClr val="009999"/>
          </a:solidFill>
          <a:ln>
            <a:noFill/>
          </a:ln>
          <a:effectLst>
            <a:outerShdw blurRad="88900" dist="381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2000" b="1" dirty="0"/>
              <a:t>ذكور </a:t>
            </a:r>
          </a:p>
          <a:p>
            <a:pPr algn="ctr"/>
            <a:r>
              <a:rPr lang="en-US" sz="2800" b="1" dirty="0"/>
              <a:t>182</a:t>
            </a:r>
            <a:endParaRPr lang="en-IN" sz="2800" b="1" dirty="0"/>
          </a:p>
        </p:txBody>
      </p:sp>
      <p:sp>
        <p:nvSpPr>
          <p:cNvPr id="19" name="Oval 4">
            <a:extLst>
              <a:ext uri="{FF2B5EF4-FFF2-40B4-BE49-F238E27FC236}">
                <a16:creationId xmlns:a16="http://schemas.microsoft.com/office/drawing/2014/main" id="{4534E878-E595-42F5-9CEA-119613CCC72F}"/>
              </a:ext>
            </a:extLst>
          </p:cNvPr>
          <p:cNvSpPr/>
          <p:nvPr/>
        </p:nvSpPr>
        <p:spPr>
          <a:xfrm>
            <a:off x="6023308" y="3521911"/>
            <a:ext cx="1119674" cy="1119674"/>
          </a:xfrm>
          <a:prstGeom prst="ellipse">
            <a:avLst/>
          </a:prstGeom>
          <a:solidFill>
            <a:srgbClr val="00CC00"/>
          </a:solidFill>
          <a:ln>
            <a:noFill/>
          </a:ln>
          <a:effectLst>
            <a:outerShdw blurRad="88900" dist="381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2400" b="1" dirty="0"/>
              <a:t>إناث</a:t>
            </a:r>
            <a:r>
              <a:rPr lang="ar-SA" sz="2400" dirty="0"/>
              <a:t> </a:t>
            </a:r>
          </a:p>
          <a:p>
            <a:pPr algn="ctr"/>
            <a:r>
              <a:rPr lang="en-US" sz="2800" b="1" dirty="0"/>
              <a:t>209</a:t>
            </a:r>
            <a:endParaRPr lang="en-IN" sz="2800" b="1" dirty="0"/>
          </a:p>
        </p:txBody>
      </p:sp>
      <p:sp>
        <p:nvSpPr>
          <p:cNvPr id="4" name="مستطيل 3">
            <a:extLst>
              <a:ext uri="{FF2B5EF4-FFF2-40B4-BE49-F238E27FC236}">
                <a16:creationId xmlns:a16="http://schemas.microsoft.com/office/drawing/2014/main" id="{FE4C0C6A-3494-44F1-85CE-702AEB5DD359}"/>
              </a:ext>
            </a:extLst>
          </p:cNvPr>
          <p:cNvSpPr/>
          <p:nvPr/>
        </p:nvSpPr>
        <p:spPr>
          <a:xfrm>
            <a:off x="6595098" y="5141822"/>
            <a:ext cx="3763521" cy="704413"/>
          </a:xfrm>
          <a:prstGeom prst="rect">
            <a:avLst/>
          </a:prstGeom>
          <a:solidFill>
            <a:srgbClr val="00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r>
              <a:rPr lang="en-US" sz="3600" b="1" dirty="0"/>
              <a:t>  </a:t>
            </a:r>
            <a:r>
              <a:rPr lang="en-US" sz="4800" b="1" dirty="0"/>
              <a:t>115</a:t>
            </a:r>
            <a:r>
              <a:rPr lang="en-US" sz="3600" b="1" dirty="0"/>
              <a:t>          </a:t>
            </a:r>
            <a:r>
              <a:rPr lang="ar-SA" sz="3200" b="1" dirty="0"/>
              <a:t>أسرة</a:t>
            </a:r>
            <a:r>
              <a:rPr lang="ar-SA" sz="3600" b="1" dirty="0"/>
              <a:t>   </a:t>
            </a:r>
          </a:p>
        </p:txBody>
      </p:sp>
      <p:pic>
        <p:nvPicPr>
          <p:cNvPr id="6" name="صورة 5">
            <a:extLst>
              <a:ext uri="{FF2B5EF4-FFF2-40B4-BE49-F238E27FC236}">
                <a16:creationId xmlns:a16="http://schemas.microsoft.com/office/drawing/2014/main" id="{06175620-F8B7-2F5F-9419-B15A96A21FC7}"/>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399011" y="748145"/>
            <a:ext cx="3092334" cy="1978430"/>
          </a:xfrm>
          <a:prstGeom prst="rect">
            <a:avLst/>
          </a:prstGeom>
        </p:spPr>
      </p:pic>
    </p:spTree>
    <p:extLst>
      <p:ext uri="{BB962C8B-B14F-4D97-AF65-F5344CB8AC3E}">
        <p14:creationId xmlns:p14="http://schemas.microsoft.com/office/powerpoint/2010/main" val="40961687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rgbClr val="008080"/>
            </a:gs>
            <a:gs pos="100000">
              <a:srgbClr val="006666"/>
            </a:gs>
          </a:gsLst>
          <a:lin ang="16200000" scaled="0"/>
        </a:gradFill>
        <a:effectLst/>
      </p:bgPr>
    </p:bg>
    <p:spTree>
      <p:nvGrpSpPr>
        <p:cNvPr id="1" name=""/>
        <p:cNvGrpSpPr/>
        <p:nvPr/>
      </p:nvGrpSpPr>
      <p:grpSpPr>
        <a:xfrm>
          <a:off x="0" y="0"/>
          <a:ext cx="0" cy="0"/>
          <a:chOff x="0" y="0"/>
          <a:chExt cx="0" cy="0"/>
        </a:xfrm>
      </p:grpSpPr>
      <p:sp>
        <p:nvSpPr>
          <p:cNvPr id="11" name="عنصر نائب للنص 10">
            <a:extLst>
              <a:ext uri="{FF2B5EF4-FFF2-40B4-BE49-F238E27FC236}">
                <a16:creationId xmlns:a16="http://schemas.microsoft.com/office/drawing/2014/main" id="{1F3F3E20-581E-4D92-A800-E73903B5BB23}"/>
              </a:ext>
            </a:extLst>
          </p:cNvPr>
          <p:cNvSpPr>
            <a:spLocks noGrp="1"/>
          </p:cNvSpPr>
          <p:nvPr>
            <p:ph type="body" sz="quarter" idx="39"/>
          </p:nvPr>
        </p:nvSpPr>
        <p:spPr>
          <a:xfrm>
            <a:off x="131976" y="5359694"/>
            <a:ext cx="2946504" cy="428364"/>
          </a:xfrm>
        </p:spPr>
        <p:txBody>
          <a:bodyPr/>
          <a:lstStyle/>
          <a:p>
            <a:r>
              <a:rPr lang="ar-SA" dirty="0">
                <a:latin typeface="Sakkal Majalla" panose="02000000000000000000" pitchFamily="2" charset="-78"/>
                <a:cs typeface="Sakkal Majalla" panose="02000000000000000000" pitchFamily="2" charset="-78"/>
              </a:rPr>
              <a:t>جمعية رعاية الأيتام بمحافظة الجموم</a:t>
            </a:r>
          </a:p>
        </p:txBody>
      </p:sp>
      <p:sp>
        <p:nvSpPr>
          <p:cNvPr id="2" name="مربع نص 1">
            <a:extLst>
              <a:ext uri="{FF2B5EF4-FFF2-40B4-BE49-F238E27FC236}">
                <a16:creationId xmlns:a16="http://schemas.microsoft.com/office/drawing/2014/main" id="{FA469F66-E4A5-4C71-A152-77B2E9AF9F73}"/>
              </a:ext>
            </a:extLst>
          </p:cNvPr>
          <p:cNvSpPr txBox="1"/>
          <p:nvPr/>
        </p:nvSpPr>
        <p:spPr>
          <a:xfrm>
            <a:off x="2969444" y="2432370"/>
            <a:ext cx="5809444" cy="914400"/>
          </a:xfrm>
          <a:prstGeom prst="rect">
            <a:avLst/>
          </a:prstGeom>
          <a:noFill/>
        </p:spPr>
        <p:txBody>
          <a:bodyPr vert="horz" wrap="none" lIns="91440" tIns="45720" rIns="91440" bIns="45720" rtlCol="1" anchor="t">
            <a:noAutofit/>
          </a:bodyPr>
          <a:lstStyle/>
          <a:p>
            <a:pPr algn="ctr"/>
            <a:r>
              <a:rPr lang="ar-SA" sz="6000" dirty="0">
                <a:solidFill>
                  <a:schemeClr val="bg1"/>
                </a:solidFill>
                <a:latin typeface="A Soraya" panose="00000700000000000000" pitchFamily="2" charset="-78"/>
                <a:cs typeface="A Soraya" panose="00000700000000000000" pitchFamily="2" charset="-78"/>
              </a:rPr>
              <a:t>الخطة التشغيلية</a:t>
            </a:r>
            <a:endParaRPr lang="ar-SA" sz="6000" dirty="0">
              <a:solidFill>
                <a:schemeClr val="bg1"/>
              </a:solidFill>
              <a:effectLst/>
              <a:latin typeface="A Soraya" panose="00000700000000000000" pitchFamily="2" charset="-78"/>
              <a:cs typeface="A Soraya" panose="00000700000000000000" pitchFamily="2" charset="-78"/>
            </a:endParaRPr>
          </a:p>
          <a:p>
            <a:pPr algn="l"/>
            <a:endParaRPr lang="ar-SA" sz="8800" dirty="0">
              <a:solidFill>
                <a:schemeClr val="bg1"/>
              </a:solidFill>
              <a:latin typeface="Hacen Casablanca Heavy" panose="02000000000000000000" pitchFamily="2" charset="-78"/>
              <a:cs typeface="Hacen Casablanca Heavy" panose="02000000000000000000" pitchFamily="2" charset="-78"/>
            </a:endParaRPr>
          </a:p>
          <a:p>
            <a:pPr algn="l"/>
            <a:endParaRPr lang="ar-SA" sz="8800" dirty="0">
              <a:solidFill>
                <a:schemeClr val="bg1"/>
              </a:solidFill>
              <a:effectLst/>
              <a:latin typeface="Hacen Casablanca Heavy" panose="02000000000000000000" pitchFamily="2" charset="-78"/>
              <a:cs typeface="Hacen Casablanca Heavy" panose="02000000000000000000" pitchFamily="2" charset="-78"/>
            </a:endParaRPr>
          </a:p>
        </p:txBody>
      </p:sp>
      <p:sp>
        <p:nvSpPr>
          <p:cNvPr id="6" name="مربع نص 5">
            <a:extLst>
              <a:ext uri="{FF2B5EF4-FFF2-40B4-BE49-F238E27FC236}">
                <a16:creationId xmlns:a16="http://schemas.microsoft.com/office/drawing/2014/main" id="{4EC2FCF4-F83A-BAFC-34C0-DADA169E88EE}"/>
              </a:ext>
            </a:extLst>
          </p:cNvPr>
          <p:cNvSpPr txBox="1"/>
          <p:nvPr/>
        </p:nvSpPr>
        <p:spPr>
          <a:xfrm>
            <a:off x="4384052" y="3679854"/>
            <a:ext cx="3948290" cy="914400"/>
          </a:xfrm>
          <a:prstGeom prst="rect">
            <a:avLst/>
          </a:prstGeom>
          <a:noFill/>
        </p:spPr>
        <p:txBody>
          <a:bodyPr vert="horz" wrap="none" lIns="91440" tIns="45720" rIns="91440" bIns="45720" rtlCol="1" anchor="t">
            <a:noAutofit/>
          </a:bodyPr>
          <a:lstStyle/>
          <a:p>
            <a:pPr algn="ctr"/>
            <a:r>
              <a:rPr lang="en-US" sz="7200" b="0" dirty="0">
                <a:solidFill>
                  <a:schemeClr val="bg1"/>
                </a:solidFill>
              </a:rPr>
              <a:t>2024</a:t>
            </a:r>
            <a:r>
              <a:rPr lang="en-US" sz="7200" b="0" dirty="0">
                <a:solidFill>
                  <a:srgbClr val="009999"/>
                </a:solidFill>
              </a:rPr>
              <a:t> </a:t>
            </a:r>
          </a:p>
          <a:p>
            <a:pPr algn="ctr"/>
            <a:endParaRPr lang="ar-SA" sz="5400" dirty="0">
              <a:solidFill>
                <a:schemeClr val="bg1"/>
              </a:solidFill>
              <a:effectLst/>
              <a:latin typeface="Hacen Casablanca Heavy" panose="02000000000000000000" pitchFamily="2" charset="-78"/>
              <a:cs typeface="Hacen Casablanca Heavy" panose="02000000000000000000" pitchFamily="2" charset="-78"/>
            </a:endParaRPr>
          </a:p>
        </p:txBody>
      </p:sp>
      <p:pic>
        <p:nvPicPr>
          <p:cNvPr id="13" name="عنصر نائب للصورة 12">
            <a:extLst>
              <a:ext uri="{FF2B5EF4-FFF2-40B4-BE49-F238E27FC236}">
                <a16:creationId xmlns:a16="http://schemas.microsoft.com/office/drawing/2014/main" id="{5226CA15-F90B-0014-A979-A7948F54F1A7}"/>
              </a:ext>
            </a:extLst>
          </p:cNvPr>
          <p:cNvPicPr>
            <a:picLocks noGrp="1" noChangeAspect="1"/>
          </p:cNvPicPr>
          <p:nvPr>
            <p:ph type="pic" sz="quarter" idx="16"/>
          </p:nvPr>
        </p:nvPicPr>
        <p:blipFill>
          <a:blip r:embed="rId3">
            <a:extLst>
              <a:ext uri="{28A0092B-C50C-407E-A947-70E740481C1C}">
                <a14:useLocalDpi xmlns:a14="http://schemas.microsoft.com/office/drawing/2010/main" val="0"/>
              </a:ext>
            </a:extLst>
          </a:blip>
          <a:srcRect l="37403" r="37403"/>
          <a:stretch/>
        </p:blipFill>
        <p:spPr>
          <a:xfrm>
            <a:off x="922713" y="4239491"/>
            <a:ext cx="977207" cy="1005840"/>
          </a:xfrm>
        </p:spPr>
      </p:pic>
    </p:spTree>
    <p:extLst>
      <p:ext uri="{BB962C8B-B14F-4D97-AF65-F5344CB8AC3E}">
        <p14:creationId xmlns:p14="http://schemas.microsoft.com/office/powerpoint/2010/main" val="583638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rgbClr val="008080"/>
            </a:gs>
            <a:gs pos="100000">
              <a:srgbClr val="006666"/>
            </a:gs>
          </a:gsLst>
          <a:lin ang="16200000" scaled="0"/>
        </a:gradFill>
        <a:effectLst/>
      </p:bgPr>
    </p:bg>
    <p:spTree>
      <p:nvGrpSpPr>
        <p:cNvPr id="1" name=""/>
        <p:cNvGrpSpPr/>
        <p:nvPr/>
      </p:nvGrpSpPr>
      <p:grpSpPr>
        <a:xfrm>
          <a:off x="0" y="0"/>
          <a:ext cx="0" cy="0"/>
          <a:chOff x="0" y="0"/>
          <a:chExt cx="0" cy="0"/>
        </a:xfrm>
      </p:grpSpPr>
      <p:sp>
        <p:nvSpPr>
          <p:cNvPr id="9" name="Текст 8">
            <a:extLst>
              <a:ext uri="{FF2B5EF4-FFF2-40B4-BE49-F238E27FC236}">
                <a16:creationId xmlns:a16="http://schemas.microsoft.com/office/drawing/2014/main" id="{440499C2-717D-4905-A0FA-5B6DA0452557}"/>
              </a:ext>
            </a:extLst>
          </p:cNvPr>
          <p:cNvSpPr>
            <a:spLocks noGrp="1"/>
          </p:cNvSpPr>
          <p:nvPr>
            <p:ph type="body" sz="quarter" idx="30"/>
          </p:nvPr>
        </p:nvSpPr>
        <p:spPr>
          <a:xfrm>
            <a:off x="1048432" y="520677"/>
            <a:ext cx="8709452" cy="886330"/>
          </a:xfrm>
        </p:spPr>
        <p:txBody>
          <a:bodyPr/>
          <a:lstStyle/>
          <a:p>
            <a:r>
              <a:rPr lang="ar-SA" sz="4400" b="0" dirty="0">
                <a:latin typeface="Aqlaam" panose="00000500000000000000" pitchFamily="50" charset="-78"/>
                <a:cs typeface="AF_Quseem" pitchFamily="2" charset="-78"/>
              </a:rPr>
              <a:t>قائمة المبادرات والمشاريع لعام 2024 </a:t>
            </a:r>
            <a:endParaRPr lang="en-US" sz="4400" b="0" dirty="0">
              <a:latin typeface="Aqlaam" panose="00000500000000000000" pitchFamily="50" charset="-78"/>
              <a:cs typeface="AF_Quseem" pitchFamily="2" charset="-78"/>
            </a:endParaRPr>
          </a:p>
        </p:txBody>
      </p:sp>
      <p:cxnSp>
        <p:nvCxnSpPr>
          <p:cNvPr id="51" name="Прямая соединительная линия 50">
            <a:extLst>
              <a:ext uri="{FF2B5EF4-FFF2-40B4-BE49-F238E27FC236}">
                <a16:creationId xmlns:a16="http://schemas.microsoft.com/office/drawing/2014/main" id="{1FF9D146-82D3-4B75-9EA6-ECBB360F9056}"/>
              </a:ext>
            </a:extLst>
          </p:cNvPr>
          <p:cNvCxnSpPr>
            <a:cxnSpLocks/>
          </p:cNvCxnSpPr>
          <p:nvPr/>
        </p:nvCxnSpPr>
        <p:spPr>
          <a:xfrm>
            <a:off x="3095725" y="1414232"/>
            <a:ext cx="0" cy="5097977"/>
          </a:xfrm>
          <a:prstGeom prst="line">
            <a:avLst/>
          </a:prstGeom>
          <a:ln>
            <a:solidFill>
              <a:schemeClr val="bg1">
                <a:alpha val="17000"/>
              </a:schemeClr>
            </a:solidFill>
          </a:ln>
        </p:spPr>
        <p:style>
          <a:lnRef idx="1">
            <a:schemeClr val="accent1"/>
          </a:lnRef>
          <a:fillRef idx="0">
            <a:schemeClr val="accent1"/>
          </a:fillRef>
          <a:effectRef idx="0">
            <a:schemeClr val="accent1"/>
          </a:effectRef>
          <a:fontRef idx="minor">
            <a:schemeClr val="tx1"/>
          </a:fontRef>
        </p:style>
      </p:cxnSp>
      <p:cxnSp>
        <p:nvCxnSpPr>
          <p:cNvPr id="52" name="Прямая соединительная линия 51">
            <a:extLst>
              <a:ext uri="{FF2B5EF4-FFF2-40B4-BE49-F238E27FC236}">
                <a16:creationId xmlns:a16="http://schemas.microsoft.com/office/drawing/2014/main" id="{6B087DBC-8ED7-4229-9635-F8091868AF65}"/>
              </a:ext>
            </a:extLst>
          </p:cNvPr>
          <p:cNvCxnSpPr>
            <a:cxnSpLocks/>
          </p:cNvCxnSpPr>
          <p:nvPr/>
        </p:nvCxnSpPr>
        <p:spPr>
          <a:xfrm>
            <a:off x="6167585" y="1485162"/>
            <a:ext cx="3733" cy="4956116"/>
          </a:xfrm>
          <a:prstGeom prst="line">
            <a:avLst/>
          </a:prstGeom>
          <a:ln>
            <a:solidFill>
              <a:schemeClr val="bg1">
                <a:alpha val="17000"/>
              </a:schemeClr>
            </a:solidFill>
          </a:ln>
        </p:spPr>
        <p:style>
          <a:lnRef idx="1">
            <a:schemeClr val="accent1"/>
          </a:lnRef>
          <a:fillRef idx="0">
            <a:schemeClr val="accent1"/>
          </a:fillRef>
          <a:effectRef idx="0">
            <a:schemeClr val="accent1"/>
          </a:effectRef>
          <a:fontRef idx="minor">
            <a:schemeClr val="tx1"/>
          </a:fontRef>
        </p:style>
      </p:cxnSp>
      <p:cxnSp>
        <p:nvCxnSpPr>
          <p:cNvPr id="53" name="Прямая соединительная линия 52">
            <a:extLst>
              <a:ext uri="{FF2B5EF4-FFF2-40B4-BE49-F238E27FC236}">
                <a16:creationId xmlns:a16="http://schemas.microsoft.com/office/drawing/2014/main" id="{63FE3E3C-A4BB-4D35-9C22-76E7D1B9A8E9}"/>
              </a:ext>
            </a:extLst>
          </p:cNvPr>
          <p:cNvCxnSpPr>
            <a:cxnSpLocks/>
          </p:cNvCxnSpPr>
          <p:nvPr/>
        </p:nvCxnSpPr>
        <p:spPr>
          <a:xfrm>
            <a:off x="9097457" y="1414232"/>
            <a:ext cx="0" cy="5097977"/>
          </a:xfrm>
          <a:prstGeom prst="line">
            <a:avLst/>
          </a:prstGeom>
          <a:ln>
            <a:solidFill>
              <a:schemeClr val="bg1">
                <a:alpha val="17000"/>
              </a:schemeClr>
            </a:solidFill>
          </a:ln>
        </p:spPr>
        <p:style>
          <a:lnRef idx="1">
            <a:schemeClr val="accent1"/>
          </a:lnRef>
          <a:fillRef idx="0">
            <a:schemeClr val="accent1"/>
          </a:fillRef>
          <a:effectRef idx="0">
            <a:schemeClr val="accent1"/>
          </a:effectRef>
          <a:fontRef idx="minor">
            <a:schemeClr val="tx1"/>
          </a:fontRef>
        </p:style>
      </p:cxnSp>
      <p:sp>
        <p:nvSpPr>
          <p:cNvPr id="39" name="Rectangle: Rounded Corners 38">
            <a:extLst>
              <a:ext uri="{FF2B5EF4-FFF2-40B4-BE49-F238E27FC236}">
                <a16:creationId xmlns:a16="http://schemas.microsoft.com/office/drawing/2014/main" id="{F27D8912-6FFB-419F-9727-4B1651EEF0E3}"/>
              </a:ext>
            </a:extLst>
          </p:cNvPr>
          <p:cNvSpPr/>
          <p:nvPr/>
        </p:nvSpPr>
        <p:spPr>
          <a:xfrm>
            <a:off x="298112" y="3088207"/>
            <a:ext cx="2591184" cy="359932"/>
          </a:xfrm>
          <a:prstGeom prst="roundRect">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latin typeface="AbdoMaster-Bold" panose="02000500030000020004" pitchFamily="50" charset="-78"/>
              <a:ea typeface="Samman-Regular" pitchFamily="50" charset="-78"/>
              <a:cs typeface="AbdoMaster-Bold" panose="02000500030000020004" pitchFamily="50" charset="-78"/>
            </a:endParaRPr>
          </a:p>
        </p:txBody>
      </p:sp>
      <p:sp>
        <p:nvSpPr>
          <p:cNvPr id="41" name="Текст 9">
            <a:extLst>
              <a:ext uri="{FF2B5EF4-FFF2-40B4-BE49-F238E27FC236}">
                <a16:creationId xmlns:a16="http://schemas.microsoft.com/office/drawing/2014/main" id="{57059B76-A3C0-47F1-9C04-A0BB6A51EF53}"/>
              </a:ext>
            </a:extLst>
          </p:cNvPr>
          <p:cNvSpPr txBox="1">
            <a:spLocks/>
          </p:cNvSpPr>
          <p:nvPr/>
        </p:nvSpPr>
        <p:spPr>
          <a:xfrm>
            <a:off x="303805" y="3111567"/>
            <a:ext cx="2566598" cy="317433"/>
          </a:xfrm>
          <a:prstGeom prst="rect">
            <a:avLst/>
          </a:prstGeom>
        </p:spPr>
        <p:txBody>
          <a:bodyPr vert="horz" lIns="91440" tIns="45720" rIns="91440" bIns="45720" rtlCol="0">
            <a:noAutofit/>
          </a:bodyPr>
          <a:lstStyle>
            <a:lvl1pPr marL="285750" indent="-285750" algn="l" defTabSz="914400" rtl="0" eaLnBrk="1" latinLnBrk="0" hangingPunct="1">
              <a:lnSpc>
                <a:spcPct val="100000"/>
              </a:lnSpc>
              <a:spcBef>
                <a:spcPts val="1000"/>
              </a:spcBef>
              <a:buFont typeface="Arial" panose="020B0604020202020204" pitchFamily="34" charset="0"/>
              <a:buChar char="•"/>
              <a:defRPr sz="1400" b="0" kern="1200">
                <a:solidFill>
                  <a:schemeClr val="bg1">
                    <a:lumMod val="95000"/>
                  </a:schemeClr>
                </a:solidFill>
                <a:latin typeface="Segoe UI" panose="020B0502040204020203" pitchFamily="34" charset="0"/>
                <a:ea typeface="Verdana" panose="020B0604030504040204" pitchFamily="34" charset="0"/>
                <a:cs typeface="Segoe UI"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ar-SA" sz="1100" b="1" dirty="0">
                <a:latin typeface="AbdoMaster-Bold" panose="02000500030000020004" pitchFamily="50" charset="-78"/>
                <a:ea typeface="Samman-Regular" pitchFamily="50" charset="-78"/>
                <a:cs typeface="AbdoMaster-Bold" panose="02000500030000020004" pitchFamily="50" charset="-78"/>
              </a:rPr>
              <a:t>شركاء الخير </a:t>
            </a:r>
            <a:endParaRPr lang="en-US" sz="1100" b="1" dirty="0">
              <a:latin typeface="AbdoMaster-Bold" panose="02000500030000020004" pitchFamily="50" charset="-78"/>
              <a:ea typeface="Samman-Regular" pitchFamily="50" charset="-78"/>
              <a:cs typeface="AbdoMaster-Bold" panose="02000500030000020004" pitchFamily="50" charset="-78"/>
            </a:endParaRPr>
          </a:p>
        </p:txBody>
      </p:sp>
      <p:sp>
        <p:nvSpPr>
          <p:cNvPr id="21" name="Text Placeholder 20">
            <a:extLst>
              <a:ext uri="{FF2B5EF4-FFF2-40B4-BE49-F238E27FC236}">
                <a16:creationId xmlns:a16="http://schemas.microsoft.com/office/drawing/2014/main" id="{FC01C600-4C44-460A-9E75-7F944DF6E342}"/>
              </a:ext>
            </a:extLst>
          </p:cNvPr>
          <p:cNvSpPr>
            <a:spLocks noGrp="1"/>
          </p:cNvSpPr>
          <p:nvPr>
            <p:ph type="body" sz="quarter" idx="51"/>
          </p:nvPr>
        </p:nvSpPr>
        <p:spPr>
          <a:xfrm>
            <a:off x="7296345" y="1938704"/>
            <a:ext cx="1757054" cy="385929"/>
          </a:xfrm>
          <a:solidFill>
            <a:srgbClr val="006666"/>
          </a:solidFill>
        </p:spPr>
        <p:txBody>
          <a:bodyPr/>
          <a:lstStyle/>
          <a:p>
            <a:pPr algn="ctr"/>
            <a:r>
              <a:rPr lang="ar-SA" sz="1600" dirty="0"/>
              <a:t>مسار الرعاية </a:t>
            </a:r>
            <a:endParaRPr lang="en-US" sz="1600" dirty="0"/>
          </a:p>
          <a:p>
            <a:pPr algn="ctr"/>
            <a:endParaRPr lang="en-US" sz="1600" dirty="0"/>
          </a:p>
        </p:txBody>
      </p:sp>
      <p:sp>
        <p:nvSpPr>
          <p:cNvPr id="37" name="Text Placeholder 36">
            <a:extLst>
              <a:ext uri="{FF2B5EF4-FFF2-40B4-BE49-F238E27FC236}">
                <a16:creationId xmlns:a16="http://schemas.microsoft.com/office/drawing/2014/main" id="{75D8251B-1737-4C1C-8C5C-A3F3FE701BC5}"/>
              </a:ext>
            </a:extLst>
          </p:cNvPr>
          <p:cNvSpPr>
            <a:spLocks noGrp="1"/>
          </p:cNvSpPr>
          <p:nvPr>
            <p:ph type="body" sz="quarter" idx="57"/>
          </p:nvPr>
        </p:nvSpPr>
        <p:spPr>
          <a:xfrm>
            <a:off x="10292080" y="1985842"/>
            <a:ext cx="1803102" cy="359932"/>
          </a:xfrm>
          <a:solidFill>
            <a:srgbClr val="009999"/>
          </a:solidFill>
        </p:spPr>
        <p:txBody>
          <a:bodyPr/>
          <a:lstStyle/>
          <a:p>
            <a:pPr algn="ctr" rtl="1"/>
            <a:r>
              <a:rPr lang="ar-SA" dirty="0"/>
              <a:t> </a:t>
            </a:r>
            <a:r>
              <a:rPr lang="ar-SA" sz="1200" dirty="0"/>
              <a:t>مسار الاستدامة المالية </a:t>
            </a:r>
            <a:endParaRPr lang="en-US" dirty="0"/>
          </a:p>
        </p:txBody>
      </p:sp>
      <p:sp>
        <p:nvSpPr>
          <p:cNvPr id="59" name="Text Placeholder 58">
            <a:extLst>
              <a:ext uri="{FF2B5EF4-FFF2-40B4-BE49-F238E27FC236}">
                <a16:creationId xmlns:a16="http://schemas.microsoft.com/office/drawing/2014/main" id="{7C38C5A5-845E-462E-8B42-3147106048FE}"/>
              </a:ext>
            </a:extLst>
          </p:cNvPr>
          <p:cNvSpPr>
            <a:spLocks noGrp="1"/>
          </p:cNvSpPr>
          <p:nvPr>
            <p:ph type="body" sz="quarter" idx="39"/>
          </p:nvPr>
        </p:nvSpPr>
        <p:spPr>
          <a:xfrm>
            <a:off x="1338654" y="1915764"/>
            <a:ext cx="1640903" cy="384603"/>
          </a:xfrm>
          <a:solidFill>
            <a:srgbClr val="006666"/>
          </a:solidFill>
        </p:spPr>
        <p:txBody>
          <a:bodyPr/>
          <a:lstStyle/>
          <a:p>
            <a:pPr algn="ctr"/>
            <a:r>
              <a:rPr lang="ar-SA" sz="1600" dirty="0"/>
              <a:t>مسار التطوع  </a:t>
            </a:r>
            <a:endParaRPr lang="en-US" sz="1600" dirty="0"/>
          </a:p>
        </p:txBody>
      </p:sp>
      <p:sp>
        <p:nvSpPr>
          <p:cNvPr id="60" name="Rectangle: Rounded Corners 59">
            <a:extLst>
              <a:ext uri="{FF2B5EF4-FFF2-40B4-BE49-F238E27FC236}">
                <a16:creationId xmlns:a16="http://schemas.microsoft.com/office/drawing/2014/main" id="{625E941E-A494-440C-95B4-AA985345AB66}"/>
              </a:ext>
            </a:extLst>
          </p:cNvPr>
          <p:cNvSpPr/>
          <p:nvPr/>
        </p:nvSpPr>
        <p:spPr>
          <a:xfrm>
            <a:off x="298112" y="3587125"/>
            <a:ext cx="2591184" cy="359932"/>
          </a:xfrm>
          <a:prstGeom prst="roundRect">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latin typeface="AbdoMaster-Bold" panose="02000500030000020004" pitchFamily="50" charset="-78"/>
              <a:ea typeface="Samman-Regular" pitchFamily="50" charset="-78"/>
              <a:cs typeface="AbdoMaster-Bold" panose="02000500030000020004" pitchFamily="50" charset="-78"/>
            </a:endParaRPr>
          </a:p>
        </p:txBody>
      </p:sp>
      <p:sp>
        <p:nvSpPr>
          <p:cNvPr id="61" name="Текст 9">
            <a:extLst>
              <a:ext uri="{FF2B5EF4-FFF2-40B4-BE49-F238E27FC236}">
                <a16:creationId xmlns:a16="http://schemas.microsoft.com/office/drawing/2014/main" id="{A7CC1745-5FB4-44A3-BEFC-AE7563C6E090}"/>
              </a:ext>
            </a:extLst>
          </p:cNvPr>
          <p:cNvSpPr txBox="1">
            <a:spLocks/>
          </p:cNvSpPr>
          <p:nvPr/>
        </p:nvSpPr>
        <p:spPr>
          <a:xfrm>
            <a:off x="303805" y="3610485"/>
            <a:ext cx="2566598" cy="317433"/>
          </a:xfrm>
          <a:prstGeom prst="rect">
            <a:avLst/>
          </a:prstGeom>
        </p:spPr>
        <p:txBody>
          <a:bodyPr vert="horz" lIns="91440" tIns="45720" rIns="91440" bIns="45720" rtlCol="0">
            <a:noAutofit/>
          </a:bodyPr>
          <a:lstStyle>
            <a:lvl1pPr marL="285750" indent="-285750" algn="l" defTabSz="914400" rtl="0" eaLnBrk="1" latinLnBrk="0" hangingPunct="1">
              <a:lnSpc>
                <a:spcPct val="100000"/>
              </a:lnSpc>
              <a:spcBef>
                <a:spcPts val="1000"/>
              </a:spcBef>
              <a:buFont typeface="Arial" panose="020B0604020202020204" pitchFamily="34" charset="0"/>
              <a:buChar char="•"/>
              <a:defRPr sz="1400" b="0" kern="1200">
                <a:solidFill>
                  <a:schemeClr val="bg1">
                    <a:lumMod val="95000"/>
                  </a:schemeClr>
                </a:solidFill>
                <a:latin typeface="Segoe UI" panose="020B0502040204020203" pitchFamily="34" charset="0"/>
                <a:ea typeface="Verdana" panose="020B0604030504040204" pitchFamily="34" charset="0"/>
                <a:cs typeface="Segoe UI"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ar-SA" sz="1100" b="1" dirty="0">
                <a:latin typeface="AbdoMaster-Bold" panose="02000500030000020004" pitchFamily="50" charset="-78"/>
                <a:ea typeface="Samman-Regular" pitchFamily="50" charset="-78"/>
                <a:cs typeface="AbdoMaster-Bold" panose="02000500030000020004" pitchFamily="50" charset="-78"/>
              </a:rPr>
              <a:t>تطوَّع معنا </a:t>
            </a:r>
            <a:endParaRPr lang="en-US" sz="1100" b="1" dirty="0">
              <a:latin typeface="AbdoMaster-Bold" panose="02000500030000020004" pitchFamily="50" charset="-78"/>
              <a:ea typeface="Samman-Regular" pitchFamily="50" charset="-78"/>
              <a:cs typeface="AbdoMaster-Bold" panose="02000500030000020004" pitchFamily="50" charset="-78"/>
            </a:endParaRPr>
          </a:p>
        </p:txBody>
      </p:sp>
      <p:sp>
        <p:nvSpPr>
          <p:cNvPr id="73" name="Rectangle: Rounded Corners 72">
            <a:extLst>
              <a:ext uri="{FF2B5EF4-FFF2-40B4-BE49-F238E27FC236}">
                <a16:creationId xmlns:a16="http://schemas.microsoft.com/office/drawing/2014/main" id="{2E1754D8-885C-4129-93E6-3C133D0DFC67}"/>
              </a:ext>
            </a:extLst>
          </p:cNvPr>
          <p:cNvSpPr/>
          <p:nvPr/>
        </p:nvSpPr>
        <p:spPr>
          <a:xfrm>
            <a:off x="6334155" y="4730735"/>
            <a:ext cx="2591184" cy="328324"/>
          </a:xfrm>
          <a:prstGeom prst="roundRect">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1100" b="1" dirty="0">
                <a:latin typeface="AbdoMaster-Bold" panose="02000500030000020004" pitchFamily="50" charset="-78"/>
                <a:ea typeface="Samman-Regular" pitchFamily="50" charset="-78"/>
                <a:cs typeface="AbdoMaster-Bold" panose="02000500030000020004" pitchFamily="50" charset="-78"/>
              </a:rPr>
              <a:t>جائزة التفوق</a:t>
            </a:r>
            <a:endParaRPr lang="en-US" sz="1100" b="1" dirty="0">
              <a:latin typeface="AbdoMaster-Bold" panose="02000500030000020004" pitchFamily="50" charset="-78"/>
              <a:ea typeface="Samman-Regular" pitchFamily="50" charset="-78"/>
              <a:cs typeface="AbdoMaster-Bold" panose="02000500030000020004" pitchFamily="50" charset="-78"/>
            </a:endParaRPr>
          </a:p>
        </p:txBody>
      </p:sp>
      <p:sp>
        <p:nvSpPr>
          <p:cNvPr id="74" name="Rectangle: Rounded Corners 73">
            <a:extLst>
              <a:ext uri="{FF2B5EF4-FFF2-40B4-BE49-F238E27FC236}">
                <a16:creationId xmlns:a16="http://schemas.microsoft.com/office/drawing/2014/main" id="{A3BB4D05-15C7-4205-B8CF-645F5B5E456B}"/>
              </a:ext>
            </a:extLst>
          </p:cNvPr>
          <p:cNvSpPr/>
          <p:nvPr/>
        </p:nvSpPr>
        <p:spPr>
          <a:xfrm>
            <a:off x="9310173" y="3094355"/>
            <a:ext cx="2591184" cy="359932"/>
          </a:xfrm>
          <a:prstGeom prst="roundRect">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latin typeface="AbdoMaster-Bold" panose="02000500030000020004" pitchFamily="50" charset="-78"/>
              <a:ea typeface="Samman-Regular" pitchFamily="50" charset="-78"/>
              <a:cs typeface="AbdoMaster-Bold" panose="02000500030000020004" pitchFamily="50" charset="-78"/>
            </a:endParaRPr>
          </a:p>
        </p:txBody>
      </p:sp>
      <p:sp>
        <p:nvSpPr>
          <p:cNvPr id="75" name="Rectangle: Rounded Corners 74">
            <a:extLst>
              <a:ext uri="{FF2B5EF4-FFF2-40B4-BE49-F238E27FC236}">
                <a16:creationId xmlns:a16="http://schemas.microsoft.com/office/drawing/2014/main" id="{2B2493D1-A97D-4470-B50A-8CDA5628DA5D}"/>
              </a:ext>
            </a:extLst>
          </p:cNvPr>
          <p:cNvSpPr/>
          <p:nvPr/>
        </p:nvSpPr>
        <p:spPr>
          <a:xfrm>
            <a:off x="9310173" y="3593273"/>
            <a:ext cx="2591184" cy="359932"/>
          </a:xfrm>
          <a:prstGeom prst="roundRect">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latin typeface="AbdoMaster-Bold" panose="02000500030000020004" pitchFamily="50" charset="-78"/>
              <a:ea typeface="Samman-Regular" pitchFamily="50" charset="-78"/>
              <a:cs typeface="AbdoMaster-Bold" panose="02000500030000020004" pitchFamily="50" charset="-78"/>
            </a:endParaRPr>
          </a:p>
        </p:txBody>
      </p:sp>
      <p:sp>
        <p:nvSpPr>
          <p:cNvPr id="78" name="Текст 9">
            <a:extLst>
              <a:ext uri="{FF2B5EF4-FFF2-40B4-BE49-F238E27FC236}">
                <a16:creationId xmlns:a16="http://schemas.microsoft.com/office/drawing/2014/main" id="{5C389AD0-BF15-4D87-8182-41BD230FDC8A}"/>
              </a:ext>
            </a:extLst>
          </p:cNvPr>
          <p:cNvSpPr txBox="1">
            <a:spLocks/>
          </p:cNvSpPr>
          <p:nvPr/>
        </p:nvSpPr>
        <p:spPr>
          <a:xfrm>
            <a:off x="3315679" y="2548790"/>
            <a:ext cx="2566598" cy="317433"/>
          </a:xfrm>
          <a:prstGeom prst="rect">
            <a:avLst/>
          </a:prstGeom>
        </p:spPr>
        <p:txBody>
          <a:bodyPr vert="horz" lIns="91440" tIns="45720" rIns="91440" bIns="45720" rtlCol="0">
            <a:noAutofit/>
          </a:bodyPr>
          <a:lstStyle>
            <a:lvl1pPr marL="285750" indent="-285750" algn="l" defTabSz="914400" rtl="0" eaLnBrk="1" latinLnBrk="0" hangingPunct="1">
              <a:lnSpc>
                <a:spcPct val="100000"/>
              </a:lnSpc>
              <a:spcBef>
                <a:spcPts val="1000"/>
              </a:spcBef>
              <a:buFont typeface="Arial" panose="020B0604020202020204" pitchFamily="34" charset="0"/>
              <a:buChar char="•"/>
              <a:defRPr sz="1400" b="0" kern="1200">
                <a:solidFill>
                  <a:schemeClr val="bg1">
                    <a:lumMod val="95000"/>
                  </a:schemeClr>
                </a:solidFill>
                <a:latin typeface="Segoe UI" panose="020B0502040204020203" pitchFamily="34" charset="0"/>
                <a:ea typeface="Verdana" panose="020B0604030504040204" pitchFamily="34" charset="0"/>
                <a:cs typeface="Segoe UI"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dirty="0">
              <a:latin typeface="Samman-Regular" pitchFamily="50" charset="-78"/>
              <a:ea typeface="Samman-Regular" pitchFamily="50" charset="-78"/>
              <a:cs typeface="Samman-Regular" pitchFamily="50" charset="-78"/>
            </a:endParaRPr>
          </a:p>
        </p:txBody>
      </p:sp>
      <p:sp>
        <p:nvSpPr>
          <p:cNvPr id="81" name="Текст 9">
            <a:extLst>
              <a:ext uri="{FF2B5EF4-FFF2-40B4-BE49-F238E27FC236}">
                <a16:creationId xmlns:a16="http://schemas.microsoft.com/office/drawing/2014/main" id="{C377A9DD-32B0-47F8-BB67-93E9385A6E34}"/>
              </a:ext>
            </a:extLst>
          </p:cNvPr>
          <p:cNvSpPr txBox="1">
            <a:spLocks/>
          </p:cNvSpPr>
          <p:nvPr/>
        </p:nvSpPr>
        <p:spPr>
          <a:xfrm>
            <a:off x="6334155" y="3054037"/>
            <a:ext cx="2566598" cy="226553"/>
          </a:xfrm>
          <a:prstGeom prst="rect">
            <a:avLst/>
          </a:prstGeom>
        </p:spPr>
        <p:txBody>
          <a:bodyPr vert="horz" lIns="91440" tIns="45720" rIns="91440" bIns="45720" rtlCol="0">
            <a:noAutofit/>
          </a:bodyPr>
          <a:lstStyle>
            <a:lvl1pPr marL="285750" indent="-285750" algn="l" defTabSz="914400" rtl="0" eaLnBrk="1" latinLnBrk="0" hangingPunct="1">
              <a:lnSpc>
                <a:spcPct val="100000"/>
              </a:lnSpc>
              <a:spcBef>
                <a:spcPts val="1000"/>
              </a:spcBef>
              <a:buFont typeface="Arial" panose="020B0604020202020204" pitchFamily="34" charset="0"/>
              <a:buChar char="•"/>
              <a:defRPr sz="1400" b="0" kern="1200">
                <a:solidFill>
                  <a:schemeClr val="bg1">
                    <a:lumMod val="95000"/>
                  </a:schemeClr>
                </a:solidFill>
                <a:latin typeface="Segoe UI" panose="020B0502040204020203" pitchFamily="34" charset="0"/>
                <a:ea typeface="Verdana" panose="020B0604030504040204" pitchFamily="34" charset="0"/>
                <a:cs typeface="Segoe UI"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ar-SA" sz="1100" b="1" dirty="0">
                <a:latin typeface="AbdoMaster-Bold" panose="02000500030000020004" pitchFamily="50" charset="-78"/>
                <a:ea typeface="Samman-Regular" pitchFamily="50" charset="-78"/>
                <a:cs typeface="AbdoMaster-Bold" panose="02000500030000020004" pitchFamily="50" charset="-78"/>
              </a:rPr>
              <a:t>شفاء</a:t>
            </a:r>
            <a:endParaRPr lang="en-US" sz="1100" b="1" dirty="0">
              <a:latin typeface="AbdoMaster-Bold" panose="02000500030000020004" pitchFamily="50" charset="-78"/>
              <a:ea typeface="Samman-Regular" pitchFamily="50" charset="-78"/>
              <a:cs typeface="AbdoMaster-Bold" panose="02000500030000020004" pitchFamily="50" charset="-78"/>
            </a:endParaRPr>
          </a:p>
        </p:txBody>
      </p:sp>
      <p:sp>
        <p:nvSpPr>
          <p:cNvPr id="82" name="Текст 9">
            <a:extLst>
              <a:ext uri="{FF2B5EF4-FFF2-40B4-BE49-F238E27FC236}">
                <a16:creationId xmlns:a16="http://schemas.microsoft.com/office/drawing/2014/main" id="{9D078B94-8536-4705-BF9F-B7A6210ED188}"/>
              </a:ext>
            </a:extLst>
          </p:cNvPr>
          <p:cNvSpPr txBox="1">
            <a:spLocks/>
          </p:cNvSpPr>
          <p:nvPr/>
        </p:nvSpPr>
        <p:spPr>
          <a:xfrm>
            <a:off x="9322766" y="3117715"/>
            <a:ext cx="2566598" cy="317433"/>
          </a:xfrm>
          <a:prstGeom prst="rect">
            <a:avLst/>
          </a:prstGeom>
        </p:spPr>
        <p:txBody>
          <a:bodyPr vert="horz" lIns="91440" tIns="45720" rIns="91440" bIns="45720" rtlCol="0">
            <a:noAutofit/>
          </a:bodyPr>
          <a:lstStyle>
            <a:lvl1pPr marL="285750" indent="-285750" algn="l" defTabSz="914400" rtl="0" eaLnBrk="1" latinLnBrk="0" hangingPunct="1">
              <a:lnSpc>
                <a:spcPct val="100000"/>
              </a:lnSpc>
              <a:spcBef>
                <a:spcPts val="1000"/>
              </a:spcBef>
              <a:buFont typeface="Arial" panose="020B0604020202020204" pitchFamily="34" charset="0"/>
              <a:buChar char="•"/>
              <a:defRPr sz="1400" b="0" kern="1200">
                <a:solidFill>
                  <a:schemeClr val="bg1">
                    <a:lumMod val="95000"/>
                  </a:schemeClr>
                </a:solidFill>
                <a:latin typeface="Segoe UI" panose="020B0502040204020203" pitchFamily="34" charset="0"/>
                <a:ea typeface="Verdana" panose="020B0604030504040204" pitchFamily="34" charset="0"/>
                <a:cs typeface="Segoe UI"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ar-SA" sz="1100" b="1" dirty="0">
                <a:latin typeface="AbdoMaster-Bold" panose="02000500030000020004" pitchFamily="50" charset="-78"/>
                <a:ea typeface="Samman-Regular" pitchFamily="50" charset="-78"/>
                <a:cs typeface="AbdoMaster-Bold" panose="02000500030000020004" pitchFamily="50" charset="-78"/>
              </a:rPr>
              <a:t>الاستقطاع </a:t>
            </a:r>
            <a:endParaRPr lang="en-US" sz="1100" b="1" dirty="0">
              <a:latin typeface="AbdoMaster-Bold" panose="02000500030000020004" pitchFamily="50" charset="-78"/>
              <a:ea typeface="Samman-Regular" pitchFamily="50" charset="-78"/>
              <a:cs typeface="AbdoMaster-Bold" panose="02000500030000020004" pitchFamily="50" charset="-78"/>
            </a:endParaRPr>
          </a:p>
        </p:txBody>
      </p:sp>
      <p:sp>
        <p:nvSpPr>
          <p:cNvPr id="83" name="Текст 9">
            <a:extLst>
              <a:ext uri="{FF2B5EF4-FFF2-40B4-BE49-F238E27FC236}">
                <a16:creationId xmlns:a16="http://schemas.microsoft.com/office/drawing/2014/main" id="{F33467B5-9EF2-4F8E-97E6-695C3C196CDB}"/>
              </a:ext>
            </a:extLst>
          </p:cNvPr>
          <p:cNvSpPr txBox="1">
            <a:spLocks/>
          </p:cNvSpPr>
          <p:nvPr/>
        </p:nvSpPr>
        <p:spPr>
          <a:xfrm>
            <a:off x="9322766" y="3616633"/>
            <a:ext cx="2566598" cy="317433"/>
          </a:xfrm>
          <a:prstGeom prst="rect">
            <a:avLst/>
          </a:prstGeom>
        </p:spPr>
        <p:txBody>
          <a:bodyPr vert="horz" lIns="91440" tIns="45720" rIns="91440" bIns="45720" rtlCol="0">
            <a:noAutofit/>
          </a:bodyPr>
          <a:lstStyle>
            <a:lvl1pPr marL="285750" indent="-285750" algn="l" defTabSz="914400" rtl="0" eaLnBrk="1" latinLnBrk="0" hangingPunct="1">
              <a:lnSpc>
                <a:spcPct val="100000"/>
              </a:lnSpc>
              <a:spcBef>
                <a:spcPts val="1000"/>
              </a:spcBef>
              <a:buFont typeface="Arial" panose="020B0604020202020204" pitchFamily="34" charset="0"/>
              <a:buChar char="•"/>
              <a:defRPr sz="1400" b="0" kern="1200">
                <a:solidFill>
                  <a:schemeClr val="bg1">
                    <a:lumMod val="95000"/>
                  </a:schemeClr>
                </a:solidFill>
                <a:latin typeface="Segoe UI" panose="020B0502040204020203" pitchFamily="34" charset="0"/>
                <a:ea typeface="Verdana" panose="020B0604030504040204" pitchFamily="34" charset="0"/>
                <a:cs typeface="Segoe UI"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ar-SA" sz="1100" b="1" dirty="0">
                <a:latin typeface="AbdoMaster-Bold" panose="02000500030000020004" pitchFamily="50" charset="-78"/>
                <a:ea typeface="Samman-Regular" pitchFamily="50" charset="-78"/>
                <a:cs typeface="AbdoMaster-Bold" panose="02000500030000020004" pitchFamily="50" charset="-78"/>
              </a:rPr>
              <a:t>السوق الإلكتروني </a:t>
            </a:r>
            <a:endParaRPr lang="en-US" sz="1100" b="1" dirty="0">
              <a:latin typeface="AbdoMaster-Bold" panose="02000500030000020004" pitchFamily="50" charset="-78"/>
              <a:ea typeface="Samman-Regular" pitchFamily="50" charset="-78"/>
              <a:cs typeface="AbdoMaster-Bold" panose="02000500030000020004" pitchFamily="50" charset="-78"/>
            </a:endParaRPr>
          </a:p>
        </p:txBody>
      </p:sp>
      <p:sp>
        <p:nvSpPr>
          <p:cNvPr id="86" name="Rectangle: Rounded Corners 85">
            <a:extLst>
              <a:ext uri="{FF2B5EF4-FFF2-40B4-BE49-F238E27FC236}">
                <a16:creationId xmlns:a16="http://schemas.microsoft.com/office/drawing/2014/main" id="{794051BA-AFE5-4FBF-91B3-948374CA68B8}"/>
              </a:ext>
            </a:extLst>
          </p:cNvPr>
          <p:cNvSpPr/>
          <p:nvPr/>
        </p:nvSpPr>
        <p:spPr>
          <a:xfrm>
            <a:off x="6335080" y="3473260"/>
            <a:ext cx="2591184" cy="359932"/>
          </a:xfrm>
          <a:prstGeom prst="roundRect">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latin typeface="AbdoMaster-Bold" panose="02000500030000020004" pitchFamily="50" charset="-78"/>
              <a:ea typeface="Samman-Regular" pitchFamily="50" charset="-78"/>
              <a:cs typeface="AbdoMaster-Bold" panose="02000500030000020004" pitchFamily="50" charset="-78"/>
            </a:endParaRPr>
          </a:p>
        </p:txBody>
      </p:sp>
      <p:sp>
        <p:nvSpPr>
          <p:cNvPr id="87" name="Текст 9">
            <a:extLst>
              <a:ext uri="{FF2B5EF4-FFF2-40B4-BE49-F238E27FC236}">
                <a16:creationId xmlns:a16="http://schemas.microsoft.com/office/drawing/2014/main" id="{8E8EE8E7-705A-4242-8F6A-786AC03419B0}"/>
              </a:ext>
            </a:extLst>
          </p:cNvPr>
          <p:cNvSpPr txBox="1">
            <a:spLocks/>
          </p:cNvSpPr>
          <p:nvPr/>
        </p:nvSpPr>
        <p:spPr>
          <a:xfrm>
            <a:off x="6365663" y="3482747"/>
            <a:ext cx="2566598" cy="317433"/>
          </a:xfrm>
          <a:prstGeom prst="rect">
            <a:avLst/>
          </a:prstGeom>
        </p:spPr>
        <p:txBody>
          <a:bodyPr vert="horz" lIns="91440" tIns="45720" rIns="91440" bIns="45720" rtlCol="0">
            <a:noAutofit/>
          </a:bodyPr>
          <a:lstStyle>
            <a:lvl1pPr marL="285750" indent="-285750" algn="l" defTabSz="914400" rtl="0" eaLnBrk="1" latinLnBrk="0" hangingPunct="1">
              <a:lnSpc>
                <a:spcPct val="100000"/>
              </a:lnSpc>
              <a:spcBef>
                <a:spcPts val="1000"/>
              </a:spcBef>
              <a:buFont typeface="Arial" panose="020B0604020202020204" pitchFamily="34" charset="0"/>
              <a:buChar char="•"/>
              <a:defRPr sz="1400" b="0" kern="1200">
                <a:solidFill>
                  <a:schemeClr val="bg1">
                    <a:lumMod val="95000"/>
                  </a:schemeClr>
                </a:solidFill>
                <a:latin typeface="Segoe UI" panose="020B0502040204020203" pitchFamily="34" charset="0"/>
                <a:ea typeface="Verdana" panose="020B0604030504040204" pitchFamily="34" charset="0"/>
                <a:cs typeface="Segoe UI"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ar-SA" sz="1100" b="1" dirty="0">
                <a:latin typeface="AbdoMaster-Bold" panose="02000500030000020004" pitchFamily="50" charset="-78"/>
                <a:ea typeface="Samman-Regular" pitchFamily="50" charset="-78"/>
                <a:cs typeface="AbdoMaster-Bold" panose="02000500030000020004" pitchFamily="50" charset="-78"/>
              </a:rPr>
              <a:t>شتاء</a:t>
            </a:r>
            <a:endParaRPr lang="en-US" sz="1100" b="1" dirty="0">
              <a:latin typeface="AbdoMaster-Bold" panose="02000500030000020004" pitchFamily="50" charset="-78"/>
              <a:ea typeface="Samman-Regular" pitchFamily="50" charset="-78"/>
              <a:cs typeface="AbdoMaster-Bold" panose="02000500030000020004" pitchFamily="50" charset="-78"/>
            </a:endParaRPr>
          </a:p>
        </p:txBody>
      </p:sp>
      <p:sp>
        <p:nvSpPr>
          <p:cNvPr id="92" name="Текст 9">
            <a:extLst>
              <a:ext uri="{FF2B5EF4-FFF2-40B4-BE49-F238E27FC236}">
                <a16:creationId xmlns:a16="http://schemas.microsoft.com/office/drawing/2014/main" id="{0D870BDC-1357-47FC-96BC-584FBD761D8F}"/>
              </a:ext>
            </a:extLst>
          </p:cNvPr>
          <p:cNvSpPr txBox="1">
            <a:spLocks/>
          </p:cNvSpPr>
          <p:nvPr/>
        </p:nvSpPr>
        <p:spPr>
          <a:xfrm>
            <a:off x="344924" y="5399673"/>
            <a:ext cx="2566598" cy="317433"/>
          </a:xfrm>
          <a:prstGeom prst="rect">
            <a:avLst/>
          </a:prstGeom>
        </p:spPr>
        <p:txBody>
          <a:bodyPr vert="horz" lIns="91440" tIns="45720" rIns="91440" bIns="45720" rtlCol="0">
            <a:noAutofit/>
          </a:bodyPr>
          <a:lstStyle>
            <a:lvl1pPr marL="285750" indent="-285750" algn="l" defTabSz="914400" rtl="0" eaLnBrk="1" latinLnBrk="0" hangingPunct="1">
              <a:lnSpc>
                <a:spcPct val="100000"/>
              </a:lnSpc>
              <a:spcBef>
                <a:spcPts val="1000"/>
              </a:spcBef>
              <a:buFont typeface="Arial" panose="020B0604020202020204" pitchFamily="34" charset="0"/>
              <a:buChar char="•"/>
              <a:defRPr sz="1400" b="0" kern="1200">
                <a:solidFill>
                  <a:schemeClr val="bg1">
                    <a:lumMod val="95000"/>
                  </a:schemeClr>
                </a:solidFill>
                <a:latin typeface="Segoe UI" panose="020B0502040204020203" pitchFamily="34" charset="0"/>
                <a:ea typeface="Verdana" panose="020B0604030504040204" pitchFamily="34" charset="0"/>
                <a:cs typeface="Segoe UI"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100" dirty="0">
              <a:latin typeface="AbdoMaster-Bold" panose="02000500030000020004" pitchFamily="50" charset="-78"/>
              <a:ea typeface="Samman-Regular" pitchFamily="50" charset="-78"/>
              <a:cs typeface="AbdoMaster-Bold" panose="02000500030000020004" pitchFamily="50" charset="-78"/>
            </a:endParaRPr>
          </a:p>
        </p:txBody>
      </p:sp>
      <p:sp>
        <p:nvSpPr>
          <p:cNvPr id="102" name="Rectangle: Rounded Corners 101">
            <a:extLst>
              <a:ext uri="{FF2B5EF4-FFF2-40B4-BE49-F238E27FC236}">
                <a16:creationId xmlns:a16="http://schemas.microsoft.com/office/drawing/2014/main" id="{4CF519FF-A68D-4F8C-9410-0AC12E2E6E85}"/>
              </a:ext>
            </a:extLst>
          </p:cNvPr>
          <p:cNvSpPr/>
          <p:nvPr/>
        </p:nvSpPr>
        <p:spPr>
          <a:xfrm>
            <a:off x="9313228" y="5128887"/>
            <a:ext cx="2591184" cy="359932"/>
          </a:xfrm>
          <a:prstGeom prst="roundRect">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latin typeface="AbdoMaster-Bold" panose="02000500030000020004" pitchFamily="50" charset="-78"/>
              <a:ea typeface="Samman-Regular" pitchFamily="50" charset="-78"/>
              <a:cs typeface="AbdoMaster-Bold" panose="02000500030000020004" pitchFamily="50" charset="-78"/>
            </a:endParaRPr>
          </a:p>
        </p:txBody>
      </p:sp>
      <p:sp>
        <p:nvSpPr>
          <p:cNvPr id="103" name="Текст 9">
            <a:extLst>
              <a:ext uri="{FF2B5EF4-FFF2-40B4-BE49-F238E27FC236}">
                <a16:creationId xmlns:a16="http://schemas.microsoft.com/office/drawing/2014/main" id="{B78A11DB-90B3-4AA7-81BD-05036353E422}"/>
              </a:ext>
            </a:extLst>
          </p:cNvPr>
          <p:cNvSpPr txBox="1">
            <a:spLocks/>
          </p:cNvSpPr>
          <p:nvPr/>
        </p:nvSpPr>
        <p:spPr>
          <a:xfrm>
            <a:off x="9318921" y="5152247"/>
            <a:ext cx="2566598" cy="317433"/>
          </a:xfrm>
          <a:prstGeom prst="rect">
            <a:avLst/>
          </a:prstGeom>
        </p:spPr>
        <p:txBody>
          <a:bodyPr vert="horz" lIns="91440" tIns="45720" rIns="91440" bIns="45720" rtlCol="0">
            <a:noAutofit/>
          </a:bodyPr>
          <a:lstStyle>
            <a:lvl1pPr marL="285750" indent="-285750" algn="l" defTabSz="914400" rtl="0" eaLnBrk="1" latinLnBrk="0" hangingPunct="1">
              <a:lnSpc>
                <a:spcPct val="100000"/>
              </a:lnSpc>
              <a:spcBef>
                <a:spcPts val="1000"/>
              </a:spcBef>
              <a:buFont typeface="Arial" panose="020B0604020202020204" pitchFamily="34" charset="0"/>
              <a:buChar char="•"/>
              <a:defRPr sz="1400" b="0" kern="1200">
                <a:solidFill>
                  <a:schemeClr val="bg1">
                    <a:lumMod val="95000"/>
                  </a:schemeClr>
                </a:solidFill>
                <a:latin typeface="Segoe UI" panose="020B0502040204020203" pitchFamily="34" charset="0"/>
                <a:ea typeface="Verdana" panose="020B0604030504040204" pitchFamily="34" charset="0"/>
                <a:cs typeface="Segoe UI"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ar-SA" sz="1100" b="1" dirty="0">
                <a:latin typeface="AbdoMaster-Bold" panose="02000500030000020004" pitchFamily="50" charset="-78"/>
                <a:ea typeface="Samman-Regular" pitchFamily="50" charset="-78"/>
                <a:cs typeface="AbdoMaster-Bold" panose="02000500030000020004" pitchFamily="50" charset="-78"/>
              </a:rPr>
              <a:t>زكاة المال</a:t>
            </a:r>
            <a:endParaRPr lang="en-US" sz="1100" b="1" dirty="0">
              <a:latin typeface="AbdoMaster-Bold" panose="02000500030000020004" pitchFamily="50" charset="-78"/>
              <a:ea typeface="Samman-Regular" pitchFamily="50" charset="-78"/>
              <a:cs typeface="AbdoMaster-Bold" panose="02000500030000020004" pitchFamily="50" charset="-78"/>
            </a:endParaRPr>
          </a:p>
        </p:txBody>
      </p:sp>
      <p:sp>
        <p:nvSpPr>
          <p:cNvPr id="104" name="Rectangle: Rounded Corners 103">
            <a:extLst>
              <a:ext uri="{FF2B5EF4-FFF2-40B4-BE49-F238E27FC236}">
                <a16:creationId xmlns:a16="http://schemas.microsoft.com/office/drawing/2014/main" id="{70190658-3F46-42DE-B9F1-389C2841B62B}"/>
              </a:ext>
            </a:extLst>
          </p:cNvPr>
          <p:cNvSpPr/>
          <p:nvPr/>
        </p:nvSpPr>
        <p:spPr>
          <a:xfrm>
            <a:off x="6322069" y="2638020"/>
            <a:ext cx="2591184" cy="359932"/>
          </a:xfrm>
          <a:prstGeom prst="roundRect">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latin typeface="AbdoMaster-Bold" panose="02000500030000020004" pitchFamily="50" charset="-78"/>
              <a:ea typeface="Samman-Regular" pitchFamily="50" charset="-78"/>
              <a:cs typeface="AbdoMaster-Bold" panose="02000500030000020004" pitchFamily="50" charset="-78"/>
            </a:endParaRPr>
          </a:p>
        </p:txBody>
      </p:sp>
      <p:sp>
        <p:nvSpPr>
          <p:cNvPr id="105" name="Текст 9">
            <a:extLst>
              <a:ext uri="{FF2B5EF4-FFF2-40B4-BE49-F238E27FC236}">
                <a16:creationId xmlns:a16="http://schemas.microsoft.com/office/drawing/2014/main" id="{F37A6A15-C08D-47D9-8242-9306C51798EF}"/>
              </a:ext>
            </a:extLst>
          </p:cNvPr>
          <p:cNvSpPr txBox="1">
            <a:spLocks/>
          </p:cNvSpPr>
          <p:nvPr/>
        </p:nvSpPr>
        <p:spPr>
          <a:xfrm>
            <a:off x="6334155" y="2650192"/>
            <a:ext cx="2566598" cy="317433"/>
          </a:xfrm>
          <a:prstGeom prst="rect">
            <a:avLst/>
          </a:prstGeom>
        </p:spPr>
        <p:txBody>
          <a:bodyPr vert="horz" lIns="91440" tIns="45720" rIns="91440" bIns="45720" rtlCol="0">
            <a:noAutofit/>
          </a:bodyPr>
          <a:lstStyle>
            <a:lvl1pPr marL="285750" indent="-285750" algn="l" defTabSz="914400" rtl="0" eaLnBrk="1" latinLnBrk="0" hangingPunct="1">
              <a:lnSpc>
                <a:spcPct val="100000"/>
              </a:lnSpc>
              <a:spcBef>
                <a:spcPts val="1000"/>
              </a:spcBef>
              <a:buFont typeface="Arial" panose="020B0604020202020204" pitchFamily="34" charset="0"/>
              <a:buChar char="•"/>
              <a:defRPr sz="1400" b="0" kern="1200">
                <a:solidFill>
                  <a:schemeClr val="bg1">
                    <a:lumMod val="95000"/>
                  </a:schemeClr>
                </a:solidFill>
                <a:latin typeface="Segoe UI" panose="020B0502040204020203" pitchFamily="34" charset="0"/>
                <a:ea typeface="Verdana" panose="020B0604030504040204" pitchFamily="34" charset="0"/>
                <a:cs typeface="Segoe UI"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ar-SA" sz="1100" b="1" dirty="0">
                <a:latin typeface="AbdoMaster-Bold" panose="02000500030000020004" pitchFamily="50" charset="-78"/>
                <a:ea typeface="Samman-Regular" pitchFamily="50" charset="-78"/>
                <a:cs typeface="AbdoMaster-Bold" panose="02000500030000020004" pitchFamily="50" charset="-78"/>
              </a:rPr>
              <a:t>كهاتين</a:t>
            </a:r>
            <a:r>
              <a:rPr lang="ar-SA" sz="1100" dirty="0">
                <a:latin typeface="AbdoMaster-Bold" panose="02000500030000020004" pitchFamily="50" charset="-78"/>
                <a:ea typeface="Samman-Regular" pitchFamily="50" charset="-78"/>
                <a:cs typeface="AbdoMaster-Bold" panose="02000500030000020004" pitchFamily="50" charset="-78"/>
              </a:rPr>
              <a:t> </a:t>
            </a:r>
            <a:endParaRPr lang="en-US" sz="1100" dirty="0">
              <a:latin typeface="AbdoMaster-Bold" panose="02000500030000020004" pitchFamily="50" charset="-78"/>
              <a:ea typeface="Samman-Regular" pitchFamily="50" charset="-78"/>
              <a:cs typeface="AbdoMaster-Bold" panose="02000500030000020004" pitchFamily="50" charset="-78"/>
            </a:endParaRPr>
          </a:p>
        </p:txBody>
      </p:sp>
      <p:pic>
        <p:nvPicPr>
          <p:cNvPr id="67" name="عنصر نائب للصورة 66">
            <a:extLst>
              <a:ext uri="{FF2B5EF4-FFF2-40B4-BE49-F238E27FC236}">
                <a16:creationId xmlns:a16="http://schemas.microsoft.com/office/drawing/2014/main" id="{8F77CBA5-5B23-45EE-8503-2E9DCB69A594}"/>
              </a:ext>
            </a:extLst>
          </p:cNvPr>
          <p:cNvPicPr>
            <a:picLocks noGrp="1" noChangeAspect="1"/>
          </p:cNvPicPr>
          <p:nvPr>
            <p:ph type="pic" sz="quarter" idx="42"/>
          </p:nvPr>
        </p:nvPicPr>
        <p:blipFill>
          <a:blip r:embed="rId3">
            <a:extLst>
              <a:ext uri="{28A0092B-C50C-407E-A947-70E740481C1C}">
                <a14:useLocalDpi xmlns:a14="http://schemas.microsoft.com/office/drawing/2010/main" val="0"/>
              </a:ext>
            </a:extLst>
          </a:blip>
          <a:srcRect l="19799" r="19799"/>
          <a:stretch>
            <a:fillRect/>
          </a:stretch>
        </p:blipFill>
        <p:spPr>
          <a:xfrm>
            <a:off x="3359666" y="1719289"/>
            <a:ext cx="787304" cy="787304"/>
          </a:xfrm>
        </p:spPr>
      </p:pic>
      <p:pic>
        <p:nvPicPr>
          <p:cNvPr id="63" name="عنصر نائب للصورة 62">
            <a:extLst>
              <a:ext uri="{FF2B5EF4-FFF2-40B4-BE49-F238E27FC236}">
                <a16:creationId xmlns:a16="http://schemas.microsoft.com/office/drawing/2014/main" id="{2850127C-02E4-4814-A2EA-A3436518C26B}"/>
              </a:ext>
            </a:extLst>
          </p:cNvPr>
          <p:cNvPicPr>
            <a:picLocks noGrp="1" noChangeAspect="1"/>
          </p:cNvPicPr>
          <p:nvPr>
            <p:ph type="pic" sz="quarter" idx="48"/>
          </p:nvPr>
        </p:nvPicPr>
        <p:blipFill>
          <a:blip r:embed="rId4">
            <a:extLst>
              <a:ext uri="{28A0092B-C50C-407E-A947-70E740481C1C}">
                <a14:useLocalDpi xmlns:a14="http://schemas.microsoft.com/office/drawing/2010/main" val="0"/>
              </a:ext>
            </a:extLst>
          </a:blip>
          <a:srcRect l="21875" r="21875"/>
          <a:stretch>
            <a:fillRect/>
          </a:stretch>
        </p:blipFill>
        <p:spPr>
          <a:xfrm>
            <a:off x="6384626" y="1739791"/>
            <a:ext cx="765862" cy="765862"/>
          </a:xfrm>
        </p:spPr>
      </p:pic>
      <p:pic>
        <p:nvPicPr>
          <p:cNvPr id="58" name="عنصر نائب للصورة 57">
            <a:extLst>
              <a:ext uri="{FF2B5EF4-FFF2-40B4-BE49-F238E27FC236}">
                <a16:creationId xmlns:a16="http://schemas.microsoft.com/office/drawing/2014/main" id="{C71C9326-ED55-45BB-BCC7-9D03235557DD}"/>
              </a:ext>
            </a:extLst>
          </p:cNvPr>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l="23833" r="23833"/>
          <a:stretch>
            <a:fillRect/>
          </a:stretch>
        </p:blipFill>
        <p:spPr>
          <a:xfrm>
            <a:off x="9389082" y="1739791"/>
            <a:ext cx="759619" cy="759619"/>
          </a:xfrm>
        </p:spPr>
      </p:pic>
      <p:pic>
        <p:nvPicPr>
          <p:cNvPr id="69" name="عنصر نائب للصورة 68">
            <a:extLst>
              <a:ext uri="{FF2B5EF4-FFF2-40B4-BE49-F238E27FC236}">
                <a16:creationId xmlns:a16="http://schemas.microsoft.com/office/drawing/2014/main" id="{EEF215A7-6B64-484A-A077-1BA89BDFD8B4}"/>
              </a:ext>
            </a:extLst>
          </p:cNvPr>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l="17050" r="17050"/>
          <a:stretch>
            <a:fillRect/>
          </a:stretch>
        </p:blipFill>
        <p:spPr>
          <a:xfrm>
            <a:off x="329493" y="1693573"/>
            <a:ext cx="855217" cy="855217"/>
          </a:xfrm>
        </p:spPr>
      </p:pic>
      <p:sp>
        <p:nvSpPr>
          <p:cNvPr id="26" name="عنصر نائب للنص 25">
            <a:extLst>
              <a:ext uri="{FF2B5EF4-FFF2-40B4-BE49-F238E27FC236}">
                <a16:creationId xmlns:a16="http://schemas.microsoft.com/office/drawing/2014/main" id="{EDF113D1-D937-4407-AFBB-34481D4E2436}"/>
              </a:ext>
            </a:extLst>
          </p:cNvPr>
          <p:cNvSpPr>
            <a:spLocks noGrp="1"/>
          </p:cNvSpPr>
          <p:nvPr>
            <p:ph type="body" sz="quarter" idx="45"/>
          </p:nvPr>
        </p:nvSpPr>
        <p:spPr>
          <a:xfrm>
            <a:off x="4282958" y="1915764"/>
            <a:ext cx="1738030" cy="359932"/>
          </a:xfrm>
          <a:solidFill>
            <a:srgbClr val="009999"/>
          </a:solidFill>
        </p:spPr>
        <p:txBody>
          <a:bodyPr/>
          <a:lstStyle/>
          <a:p>
            <a:pPr algn="ctr"/>
            <a:r>
              <a:rPr lang="ar-SA" sz="1600" dirty="0"/>
              <a:t>مسار التنمية  </a:t>
            </a:r>
          </a:p>
        </p:txBody>
      </p:sp>
      <p:sp>
        <p:nvSpPr>
          <p:cNvPr id="88" name="Rectangle: Rounded Corners 74">
            <a:extLst>
              <a:ext uri="{FF2B5EF4-FFF2-40B4-BE49-F238E27FC236}">
                <a16:creationId xmlns:a16="http://schemas.microsoft.com/office/drawing/2014/main" id="{994E14A2-E984-4C83-8DE7-6490701F04D9}"/>
              </a:ext>
            </a:extLst>
          </p:cNvPr>
          <p:cNvSpPr/>
          <p:nvPr/>
        </p:nvSpPr>
        <p:spPr>
          <a:xfrm>
            <a:off x="9318921" y="4112694"/>
            <a:ext cx="2591184" cy="359932"/>
          </a:xfrm>
          <a:prstGeom prst="roundRect">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buNone/>
            </a:pPr>
            <a:r>
              <a:rPr lang="ar-SA" sz="1100" b="1" dirty="0">
                <a:latin typeface="AbdoMaster-Bold" panose="02000500030000020004" pitchFamily="50" charset="-78"/>
                <a:ea typeface="Samman-Regular" pitchFamily="50" charset="-78"/>
                <a:cs typeface="AbdoMaster-Bold" panose="02000500030000020004" pitchFamily="50" charset="-78"/>
              </a:rPr>
              <a:t>عطاء</a:t>
            </a:r>
            <a:endParaRPr lang="en-US" sz="1100" b="1" dirty="0">
              <a:latin typeface="AbdoMaster-Bold" panose="02000500030000020004" pitchFamily="50" charset="-78"/>
              <a:ea typeface="Samman-Regular" pitchFamily="50" charset="-78"/>
              <a:cs typeface="AbdoMaster-Bold" panose="02000500030000020004" pitchFamily="50" charset="-78"/>
            </a:endParaRPr>
          </a:p>
        </p:txBody>
      </p:sp>
      <p:sp>
        <p:nvSpPr>
          <p:cNvPr id="93" name="Rectangle: Rounded Corners 74">
            <a:extLst>
              <a:ext uri="{FF2B5EF4-FFF2-40B4-BE49-F238E27FC236}">
                <a16:creationId xmlns:a16="http://schemas.microsoft.com/office/drawing/2014/main" id="{3B5212D5-1E88-4FC8-9016-FCD3C5AC8AAF}"/>
              </a:ext>
            </a:extLst>
          </p:cNvPr>
          <p:cNvSpPr/>
          <p:nvPr/>
        </p:nvSpPr>
        <p:spPr>
          <a:xfrm>
            <a:off x="9318921" y="4610830"/>
            <a:ext cx="2591184" cy="359932"/>
          </a:xfrm>
          <a:prstGeom prst="roundRect">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buNone/>
            </a:pPr>
            <a:r>
              <a:rPr lang="ar-SA" sz="1100" b="1" dirty="0">
                <a:latin typeface="AbdoMaster-Bold" panose="02000500030000020004" pitchFamily="50" charset="-78"/>
                <a:ea typeface="Samman-Regular" pitchFamily="50" charset="-78"/>
                <a:cs typeface="AbdoMaster-Bold" panose="02000500030000020004" pitchFamily="50" charset="-78"/>
              </a:rPr>
              <a:t>الاستثمارات  </a:t>
            </a:r>
            <a:endParaRPr lang="en-US" sz="1100" b="1" dirty="0">
              <a:latin typeface="AbdoMaster-Bold" panose="02000500030000020004" pitchFamily="50" charset="-78"/>
              <a:ea typeface="Samman-Regular" pitchFamily="50" charset="-78"/>
              <a:cs typeface="AbdoMaster-Bold" panose="02000500030000020004" pitchFamily="50" charset="-78"/>
            </a:endParaRPr>
          </a:p>
        </p:txBody>
      </p:sp>
      <p:sp>
        <p:nvSpPr>
          <p:cNvPr id="112" name="Текст 9">
            <a:extLst>
              <a:ext uri="{FF2B5EF4-FFF2-40B4-BE49-F238E27FC236}">
                <a16:creationId xmlns:a16="http://schemas.microsoft.com/office/drawing/2014/main" id="{4E8A53A5-74B7-484F-9FB3-DF51E0CBC09D}"/>
              </a:ext>
            </a:extLst>
          </p:cNvPr>
          <p:cNvSpPr txBox="1">
            <a:spLocks/>
          </p:cNvSpPr>
          <p:nvPr/>
        </p:nvSpPr>
        <p:spPr>
          <a:xfrm>
            <a:off x="361266" y="3897051"/>
            <a:ext cx="2566598" cy="317433"/>
          </a:xfrm>
          <a:prstGeom prst="rect">
            <a:avLst/>
          </a:prstGeom>
        </p:spPr>
        <p:txBody>
          <a:bodyPr vert="horz" lIns="91440" tIns="45720" rIns="91440" bIns="45720" rtlCol="0">
            <a:noAutofit/>
          </a:bodyPr>
          <a:lstStyle>
            <a:lvl1pPr marL="285750" indent="-285750" algn="l" defTabSz="914400" rtl="0" eaLnBrk="1" latinLnBrk="0" hangingPunct="1">
              <a:lnSpc>
                <a:spcPct val="100000"/>
              </a:lnSpc>
              <a:spcBef>
                <a:spcPts val="1000"/>
              </a:spcBef>
              <a:buFont typeface="Arial" panose="020B0604020202020204" pitchFamily="34" charset="0"/>
              <a:buChar char="•"/>
              <a:defRPr sz="1400" b="0" kern="1200">
                <a:solidFill>
                  <a:schemeClr val="bg1">
                    <a:lumMod val="95000"/>
                  </a:schemeClr>
                </a:solidFill>
                <a:latin typeface="Segoe UI" panose="020B0502040204020203" pitchFamily="34" charset="0"/>
                <a:ea typeface="Verdana" panose="020B0604030504040204" pitchFamily="34" charset="0"/>
                <a:cs typeface="Segoe UI"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100" dirty="0">
              <a:latin typeface="AbdoMaster-Bold" panose="02000500030000020004" pitchFamily="50" charset="-78"/>
              <a:ea typeface="Samman-Regular" pitchFamily="50" charset="-78"/>
              <a:cs typeface="AbdoMaster-Bold" panose="02000500030000020004" pitchFamily="50" charset="-78"/>
            </a:endParaRPr>
          </a:p>
        </p:txBody>
      </p:sp>
      <p:sp>
        <p:nvSpPr>
          <p:cNvPr id="76" name="Rectangle: Rounded Corners 72">
            <a:extLst>
              <a:ext uri="{FF2B5EF4-FFF2-40B4-BE49-F238E27FC236}">
                <a16:creationId xmlns:a16="http://schemas.microsoft.com/office/drawing/2014/main" id="{C9C95179-6260-4B1E-B227-BB5DD5330667}"/>
              </a:ext>
            </a:extLst>
          </p:cNvPr>
          <p:cNvSpPr/>
          <p:nvPr/>
        </p:nvSpPr>
        <p:spPr>
          <a:xfrm>
            <a:off x="3360631" y="2587978"/>
            <a:ext cx="2591184" cy="359932"/>
          </a:xfrm>
          <a:prstGeom prst="roundRect">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1100" b="1" dirty="0">
                <a:latin typeface="AbdoMaster-Bold" panose="02000500030000020004" pitchFamily="50" charset="-78"/>
                <a:ea typeface="Samman-Regular" pitchFamily="50" charset="-78"/>
                <a:cs typeface="AbdoMaster-Bold" panose="02000500030000020004" pitchFamily="50" charset="-78"/>
              </a:rPr>
              <a:t>حسِّن</a:t>
            </a:r>
            <a:endParaRPr lang="en-US" sz="1100" b="1" dirty="0">
              <a:latin typeface="AbdoMaster-Bold" panose="02000500030000020004" pitchFamily="50" charset="-78"/>
              <a:ea typeface="Samman-Regular" pitchFamily="50" charset="-78"/>
              <a:cs typeface="AbdoMaster-Bold" panose="02000500030000020004" pitchFamily="50" charset="-78"/>
            </a:endParaRPr>
          </a:p>
        </p:txBody>
      </p:sp>
      <p:sp>
        <p:nvSpPr>
          <p:cNvPr id="106" name="Текст 9">
            <a:extLst>
              <a:ext uri="{FF2B5EF4-FFF2-40B4-BE49-F238E27FC236}">
                <a16:creationId xmlns:a16="http://schemas.microsoft.com/office/drawing/2014/main" id="{A3B53B75-AEEF-42FC-9F71-CEC204E9C758}"/>
              </a:ext>
            </a:extLst>
          </p:cNvPr>
          <p:cNvSpPr txBox="1">
            <a:spLocks/>
          </p:cNvSpPr>
          <p:nvPr/>
        </p:nvSpPr>
        <p:spPr>
          <a:xfrm>
            <a:off x="3381034" y="3067557"/>
            <a:ext cx="2566598" cy="317433"/>
          </a:xfrm>
          <a:prstGeom prst="rect">
            <a:avLst/>
          </a:prstGeom>
        </p:spPr>
        <p:txBody>
          <a:bodyPr vert="horz" lIns="91440" tIns="45720" rIns="91440" bIns="45720" rtlCol="0">
            <a:noAutofit/>
          </a:bodyPr>
          <a:lstStyle>
            <a:lvl1pPr marL="285750" indent="-285750" algn="l" defTabSz="914400" rtl="0" eaLnBrk="1" latinLnBrk="0" hangingPunct="1">
              <a:lnSpc>
                <a:spcPct val="100000"/>
              </a:lnSpc>
              <a:spcBef>
                <a:spcPts val="1000"/>
              </a:spcBef>
              <a:buFont typeface="Arial" panose="020B0604020202020204" pitchFamily="34" charset="0"/>
              <a:buChar char="•"/>
              <a:defRPr sz="1400" b="0" kern="1200">
                <a:solidFill>
                  <a:schemeClr val="bg1">
                    <a:lumMod val="95000"/>
                  </a:schemeClr>
                </a:solidFill>
                <a:latin typeface="Segoe UI" panose="020B0502040204020203" pitchFamily="34" charset="0"/>
                <a:ea typeface="Verdana" panose="020B0604030504040204" pitchFamily="34" charset="0"/>
                <a:cs typeface="Segoe UI"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ar-SA" sz="1100" b="1" dirty="0">
                <a:latin typeface="AbdoMaster-Bold" panose="02000500030000020004" pitchFamily="50" charset="-78"/>
                <a:ea typeface="Samman-Regular" pitchFamily="50" charset="-78"/>
                <a:cs typeface="AbdoMaster-Bold" panose="02000500030000020004" pitchFamily="50" charset="-78"/>
              </a:rPr>
              <a:t>أُسْوة</a:t>
            </a:r>
            <a:endParaRPr lang="en-US" sz="1100" b="1" dirty="0">
              <a:latin typeface="AbdoMaster-Bold" panose="02000500030000020004" pitchFamily="50" charset="-78"/>
              <a:ea typeface="Samman-Regular" pitchFamily="50" charset="-78"/>
              <a:cs typeface="AbdoMaster-Bold" panose="02000500030000020004" pitchFamily="50" charset="-78"/>
            </a:endParaRPr>
          </a:p>
        </p:txBody>
      </p:sp>
      <p:sp>
        <p:nvSpPr>
          <p:cNvPr id="108" name="Rectangle: Rounded Corners 97">
            <a:extLst>
              <a:ext uri="{FF2B5EF4-FFF2-40B4-BE49-F238E27FC236}">
                <a16:creationId xmlns:a16="http://schemas.microsoft.com/office/drawing/2014/main" id="{3D79223E-E33D-4490-A2AA-C573C9E3553F}"/>
              </a:ext>
            </a:extLst>
          </p:cNvPr>
          <p:cNvSpPr/>
          <p:nvPr/>
        </p:nvSpPr>
        <p:spPr>
          <a:xfrm>
            <a:off x="3379524" y="3911770"/>
            <a:ext cx="2591184" cy="359932"/>
          </a:xfrm>
          <a:prstGeom prst="roundRect">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1100" b="1" dirty="0">
                <a:latin typeface="AbdoMaster-Bold" panose="02000500030000020004" pitchFamily="50" charset="-78"/>
                <a:ea typeface="Samman-Regular" pitchFamily="50" charset="-78"/>
                <a:cs typeface="AbdoMaster-Bold" panose="02000500030000020004" pitchFamily="50" charset="-78"/>
              </a:rPr>
              <a:t>المسابقات</a:t>
            </a:r>
            <a:endParaRPr lang="en-US" sz="1100" b="1" dirty="0">
              <a:latin typeface="AbdoMaster-Bold" panose="02000500030000020004" pitchFamily="50" charset="-78"/>
              <a:ea typeface="Samman-Regular" pitchFamily="50" charset="-78"/>
              <a:cs typeface="AbdoMaster-Bold" panose="02000500030000020004" pitchFamily="50" charset="-78"/>
            </a:endParaRPr>
          </a:p>
        </p:txBody>
      </p:sp>
      <p:sp>
        <p:nvSpPr>
          <p:cNvPr id="111" name="Rectangle: Rounded Corners 97">
            <a:extLst>
              <a:ext uri="{FF2B5EF4-FFF2-40B4-BE49-F238E27FC236}">
                <a16:creationId xmlns:a16="http://schemas.microsoft.com/office/drawing/2014/main" id="{F84AA076-0EBB-4234-BF3A-8F0427F87C5A}"/>
              </a:ext>
            </a:extLst>
          </p:cNvPr>
          <p:cNvSpPr/>
          <p:nvPr/>
        </p:nvSpPr>
        <p:spPr>
          <a:xfrm>
            <a:off x="3379524" y="4809313"/>
            <a:ext cx="2591184" cy="359932"/>
          </a:xfrm>
          <a:prstGeom prst="roundRect">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1100" b="1" dirty="0">
                <a:latin typeface="AbdoMaster-Bold" panose="02000500030000020004" pitchFamily="50" charset="-78"/>
                <a:ea typeface="Samman-Regular" pitchFamily="50" charset="-78"/>
                <a:cs typeface="AbdoMaster-Bold" panose="02000500030000020004" pitchFamily="50" charset="-78"/>
              </a:rPr>
              <a:t>مهارة </a:t>
            </a:r>
            <a:endParaRPr lang="en-US" sz="1100" b="1" dirty="0">
              <a:latin typeface="AbdoMaster-Bold" panose="02000500030000020004" pitchFamily="50" charset="-78"/>
              <a:ea typeface="Samman-Regular" pitchFamily="50" charset="-78"/>
              <a:cs typeface="AbdoMaster-Bold" panose="02000500030000020004" pitchFamily="50" charset="-78"/>
            </a:endParaRPr>
          </a:p>
        </p:txBody>
      </p:sp>
      <p:sp>
        <p:nvSpPr>
          <p:cNvPr id="115" name="Rectangle: Rounded Corners 97">
            <a:extLst>
              <a:ext uri="{FF2B5EF4-FFF2-40B4-BE49-F238E27FC236}">
                <a16:creationId xmlns:a16="http://schemas.microsoft.com/office/drawing/2014/main" id="{60345062-5EEC-462F-8032-67FFD3106146}"/>
              </a:ext>
            </a:extLst>
          </p:cNvPr>
          <p:cNvSpPr/>
          <p:nvPr/>
        </p:nvSpPr>
        <p:spPr>
          <a:xfrm>
            <a:off x="3387634" y="4349857"/>
            <a:ext cx="2591184" cy="359932"/>
          </a:xfrm>
          <a:prstGeom prst="roundRect">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1100" b="1" dirty="0">
                <a:latin typeface="AbdoMaster-Bold" panose="02000500030000020004" pitchFamily="50" charset="-78"/>
                <a:ea typeface="Samman-Regular" pitchFamily="50" charset="-78"/>
                <a:cs typeface="AbdoMaster-Bold" panose="02000500030000020004" pitchFamily="50" charset="-78"/>
              </a:rPr>
              <a:t>سُمُو </a:t>
            </a:r>
            <a:endParaRPr lang="en-US" sz="1100" b="1" dirty="0">
              <a:latin typeface="AbdoMaster-Bold" panose="02000500030000020004" pitchFamily="50" charset="-78"/>
              <a:ea typeface="Samman-Regular" pitchFamily="50" charset="-78"/>
              <a:cs typeface="AbdoMaster-Bold" panose="02000500030000020004" pitchFamily="50" charset="-78"/>
            </a:endParaRPr>
          </a:p>
        </p:txBody>
      </p:sp>
      <p:sp>
        <p:nvSpPr>
          <p:cNvPr id="116" name="Rectangle: Rounded Corners 97">
            <a:extLst>
              <a:ext uri="{FF2B5EF4-FFF2-40B4-BE49-F238E27FC236}">
                <a16:creationId xmlns:a16="http://schemas.microsoft.com/office/drawing/2014/main" id="{B1FF0471-A744-4F41-8085-B232A6CDB4A4}"/>
              </a:ext>
            </a:extLst>
          </p:cNvPr>
          <p:cNvSpPr/>
          <p:nvPr/>
        </p:nvSpPr>
        <p:spPr>
          <a:xfrm>
            <a:off x="3379471" y="5247400"/>
            <a:ext cx="2591184" cy="359932"/>
          </a:xfrm>
          <a:prstGeom prst="roundRect">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1100" b="1" dirty="0">
                <a:latin typeface="AbdoMaster-Bold" panose="02000500030000020004" pitchFamily="50" charset="-78"/>
                <a:ea typeface="Samman-Regular" pitchFamily="50" charset="-78"/>
                <a:cs typeface="AbdoMaster-Bold" panose="02000500030000020004" pitchFamily="50" charset="-78"/>
              </a:rPr>
              <a:t>تمكين</a:t>
            </a:r>
            <a:endParaRPr lang="en-US" sz="1100" b="1" dirty="0">
              <a:latin typeface="AbdoMaster-Bold" panose="02000500030000020004" pitchFamily="50" charset="-78"/>
              <a:ea typeface="Samman-Regular" pitchFamily="50" charset="-78"/>
              <a:cs typeface="AbdoMaster-Bold" panose="02000500030000020004" pitchFamily="50" charset="-78"/>
            </a:endParaRPr>
          </a:p>
        </p:txBody>
      </p:sp>
      <p:sp>
        <p:nvSpPr>
          <p:cNvPr id="117" name="Rectangle: Rounded Corners 97">
            <a:extLst>
              <a:ext uri="{FF2B5EF4-FFF2-40B4-BE49-F238E27FC236}">
                <a16:creationId xmlns:a16="http://schemas.microsoft.com/office/drawing/2014/main" id="{34B1C641-5EAE-4D64-AB64-C54649BAD3E2}"/>
              </a:ext>
            </a:extLst>
          </p:cNvPr>
          <p:cNvSpPr/>
          <p:nvPr/>
        </p:nvSpPr>
        <p:spPr>
          <a:xfrm>
            <a:off x="3369971" y="3474948"/>
            <a:ext cx="2591184" cy="359932"/>
          </a:xfrm>
          <a:prstGeom prst="roundRect">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1100" b="1" dirty="0">
                <a:latin typeface="AbdoMaster-Bold" panose="02000500030000020004" pitchFamily="50" charset="-78"/>
                <a:ea typeface="Samman-Regular" pitchFamily="50" charset="-78"/>
                <a:cs typeface="AbdoMaster-Bold" panose="02000500030000020004" pitchFamily="50" charset="-78"/>
              </a:rPr>
              <a:t>موهبة </a:t>
            </a:r>
            <a:endParaRPr lang="en-US" sz="1100" b="1" dirty="0">
              <a:latin typeface="AbdoMaster-Bold" panose="02000500030000020004" pitchFamily="50" charset="-78"/>
              <a:ea typeface="Samman-Regular" pitchFamily="50" charset="-78"/>
              <a:cs typeface="AbdoMaster-Bold" panose="02000500030000020004" pitchFamily="50" charset="-78"/>
            </a:endParaRPr>
          </a:p>
        </p:txBody>
      </p:sp>
      <p:sp>
        <p:nvSpPr>
          <p:cNvPr id="118" name="Rectangle: Rounded Corners 97">
            <a:extLst>
              <a:ext uri="{FF2B5EF4-FFF2-40B4-BE49-F238E27FC236}">
                <a16:creationId xmlns:a16="http://schemas.microsoft.com/office/drawing/2014/main" id="{2BC6652B-672B-4043-A68F-4531B00E6312}"/>
              </a:ext>
            </a:extLst>
          </p:cNvPr>
          <p:cNvSpPr/>
          <p:nvPr/>
        </p:nvSpPr>
        <p:spPr>
          <a:xfrm>
            <a:off x="3369971" y="3051378"/>
            <a:ext cx="2591184" cy="359932"/>
          </a:xfrm>
          <a:prstGeom prst="roundRect">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latin typeface="AbdoMaster-Bold" panose="02000500030000020004" pitchFamily="50" charset="-78"/>
              <a:ea typeface="Samman-Regular" pitchFamily="50" charset="-78"/>
              <a:cs typeface="AbdoMaster-Bold" panose="02000500030000020004" pitchFamily="50" charset="-78"/>
            </a:endParaRPr>
          </a:p>
        </p:txBody>
      </p:sp>
      <p:sp>
        <p:nvSpPr>
          <p:cNvPr id="119" name="Rectangle: Rounded Corners 72">
            <a:extLst>
              <a:ext uri="{FF2B5EF4-FFF2-40B4-BE49-F238E27FC236}">
                <a16:creationId xmlns:a16="http://schemas.microsoft.com/office/drawing/2014/main" id="{2209AEA9-E275-4679-A14C-C8D86CD7EB25}"/>
              </a:ext>
            </a:extLst>
          </p:cNvPr>
          <p:cNvSpPr/>
          <p:nvPr/>
        </p:nvSpPr>
        <p:spPr>
          <a:xfrm>
            <a:off x="6335080" y="3084633"/>
            <a:ext cx="2591184" cy="328324"/>
          </a:xfrm>
          <a:prstGeom prst="roundRect">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latin typeface="AbdoMaster-Bold" panose="02000500030000020004" pitchFamily="50" charset="-78"/>
              <a:ea typeface="Samman-Regular" pitchFamily="50" charset="-78"/>
              <a:cs typeface="AbdoMaster-Bold" panose="02000500030000020004" pitchFamily="50" charset="-78"/>
            </a:endParaRPr>
          </a:p>
        </p:txBody>
      </p:sp>
      <p:sp>
        <p:nvSpPr>
          <p:cNvPr id="121" name="Rectangle: Rounded Corners 85">
            <a:extLst>
              <a:ext uri="{FF2B5EF4-FFF2-40B4-BE49-F238E27FC236}">
                <a16:creationId xmlns:a16="http://schemas.microsoft.com/office/drawing/2014/main" id="{0BE22EF5-DC1F-4BF8-AA92-44C628854E0C}"/>
              </a:ext>
            </a:extLst>
          </p:cNvPr>
          <p:cNvSpPr/>
          <p:nvPr/>
        </p:nvSpPr>
        <p:spPr>
          <a:xfrm>
            <a:off x="6334155" y="3902982"/>
            <a:ext cx="2591184" cy="299181"/>
          </a:xfrm>
          <a:prstGeom prst="roundRect">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1100" b="1" dirty="0">
                <a:latin typeface="AbdoMaster-Bold" panose="02000500030000020004" pitchFamily="50" charset="-78"/>
                <a:ea typeface="Samman-Regular" pitchFamily="50" charset="-78"/>
                <a:cs typeface="AbdoMaster-Bold" panose="02000500030000020004" pitchFamily="50" charset="-78"/>
              </a:rPr>
              <a:t>فرحة العيد </a:t>
            </a:r>
            <a:endParaRPr lang="en-US" sz="1100" b="1" dirty="0">
              <a:latin typeface="AbdoMaster-Bold" panose="02000500030000020004" pitchFamily="50" charset="-78"/>
              <a:ea typeface="Samman-Regular" pitchFamily="50" charset="-78"/>
              <a:cs typeface="AbdoMaster-Bold" panose="02000500030000020004" pitchFamily="50" charset="-78"/>
            </a:endParaRPr>
          </a:p>
        </p:txBody>
      </p:sp>
      <p:sp>
        <p:nvSpPr>
          <p:cNvPr id="122" name="Rectangle: Rounded Corners 85">
            <a:extLst>
              <a:ext uri="{FF2B5EF4-FFF2-40B4-BE49-F238E27FC236}">
                <a16:creationId xmlns:a16="http://schemas.microsoft.com/office/drawing/2014/main" id="{94401ED3-73D4-4572-B430-8549189A88ED}"/>
              </a:ext>
            </a:extLst>
          </p:cNvPr>
          <p:cNvSpPr/>
          <p:nvPr/>
        </p:nvSpPr>
        <p:spPr>
          <a:xfrm>
            <a:off x="6341077" y="4325513"/>
            <a:ext cx="2591184" cy="299181"/>
          </a:xfrm>
          <a:prstGeom prst="roundRect">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1100" b="1" dirty="0">
                <a:latin typeface="AbdoMaster-Bold" panose="02000500030000020004" pitchFamily="50" charset="-78"/>
                <a:ea typeface="Samman-Regular" pitchFamily="50" charset="-78"/>
                <a:cs typeface="AbdoMaster-Bold" panose="02000500030000020004" pitchFamily="50" charset="-78"/>
              </a:rPr>
              <a:t>اعتمرنا </a:t>
            </a:r>
            <a:endParaRPr lang="en-US" sz="1100" b="1" dirty="0">
              <a:latin typeface="AbdoMaster-Bold" panose="02000500030000020004" pitchFamily="50" charset="-78"/>
              <a:ea typeface="Samman-Regular" pitchFamily="50" charset="-78"/>
              <a:cs typeface="AbdoMaster-Bold" panose="02000500030000020004" pitchFamily="50" charset="-78"/>
            </a:endParaRPr>
          </a:p>
        </p:txBody>
      </p:sp>
      <p:sp>
        <p:nvSpPr>
          <p:cNvPr id="124" name="Rectangle: Rounded Corners 72">
            <a:extLst>
              <a:ext uri="{FF2B5EF4-FFF2-40B4-BE49-F238E27FC236}">
                <a16:creationId xmlns:a16="http://schemas.microsoft.com/office/drawing/2014/main" id="{70BA2BEE-9A74-4E79-A38B-63943C8D213A}"/>
              </a:ext>
            </a:extLst>
          </p:cNvPr>
          <p:cNvSpPr/>
          <p:nvPr/>
        </p:nvSpPr>
        <p:spPr>
          <a:xfrm>
            <a:off x="6322069" y="5179234"/>
            <a:ext cx="2591184" cy="299181"/>
          </a:xfrm>
          <a:prstGeom prst="roundRect">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1100" b="1" dirty="0">
                <a:latin typeface="AbdoMaster-Bold" panose="02000500030000020004" pitchFamily="50" charset="-78"/>
                <a:ea typeface="Samman-Regular" pitchFamily="50" charset="-78"/>
                <a:cs typeface="AbdoMaster-Bold" panose="02000500030000020004" pitchFamily="50" charset="-78"/>
              </a:rPr>
              <a:t>سلة رمضان</a:t>
            </a:r>
            <a:endParaRPr lang="en-US" sz="1100" b="1" dirty="0">
              <a:latin typeface="AbdoMaster-Bold" panose="02000500030000020004" pitchFamily="50" charset="-78"/>
              <a:ea typeface="Samman-Regular" pitchFamily="50" charset="-78"/>
              <a:cs typeface="AbdoMaster-Bold" panose="02000500030000020004" pitchFamily="50" charset="-78"/>
            </a:endParaRPr>
          </a:p>
        </p:txBody>
      </p:sp>
      <p:sp>
        <p:nvSpPr>
          <p:cNvPr id="126" name="Rectangle: Rounded Corners 72">
            <a:extLst>
              <a:ext uri="{FF2B5EF4-FFF2-40B4-BE49-F238E27FC236}">
                <a16:creationId xmlns:a16="http://schemas.microsoft.com/office/drawing/2014/main" id="{7167ACE0-CBA7-417E-A260-245012F91256}"/>
              </a:ext>
            </a:extLst>
          </p:cNvPr>
          <p:cNvSpPr/>
          <p:nvPr/>
        </p:nvSpPr>
        <p:spPr>
          <a:xfrm>
            <a:off x="6334155" y="5535095"/>
            <a:ext cx="2591184" cy="299181"/>
          </a:xfrm>
          <a:prstGeom prst="roundRect">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1100" b="1" dirty="0">
                <a:latin typeface="AbdoMaster-Bold" panose="02000500030000020004" pitchFamily="50" charset="-78"/>
                <a:ea typeface="Samman-Regular" pitchFamily="50" charset="-78"/>
                <a:cs typeface="AbdoMaster-Bold" panose="02000500030000020004" pitchFamily="50" charset="-78"/>
              </a:rPr>
              <a:t>حج الفريضة </a:t>
            </a:r>
            <a:endParaRPr lang="en-US" sz="1100" b="1" dirty="0">
              <a:latin typeface="AbdoMaster-Bold" panose="02000500030000020004" pitchFamily="50" charset="-78"/>
              <a:ea typeface="Samman-Regular" pitchFamily="50" charset="-78"/>
              <a:cs typeface="AbdoMaster-Bold" panose="02000500030000020004" pitchFamily="50" charset="-78"/>
            </a:endParaRPr>
          </a:p>
        </p:txBody>
      </p:sp>
      <p:sp>
        <p:nvSpPr>
          <p:cNvPr id="127" name="Rectangle: Rounded Corners 72">
            <a:extLst>
              <a:ext uri="{FF2B5EF4-FFF2-40B4-BE49-F238E27FC236}">
                <a16:creationId xmlns:a16="http://schemas.microsoft.com/office/drawing/2014/main" id="{F2EB8E5A-8A0E-40A2-9473-339FA26D69AD}"/>
              </a:ext>
            </a:extLst>
          </p:cNvPr>
          <p:cNvSpPr/>
          <p:nvPr/>
        </p:nvSpPr>
        <p:spPr>
          <a:xfrm>
            <a:off x="6321862" y="6291687"/>
            <a:ext cx="2591184" cy="299181"/>
          </a:xfrm>
          <a:prstGeom prst="roundRect">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1100" b="1" dirty="0">
                <a:latin typeface="AbdoMaster-Bold" panose="02000500030000020004" pitchFamily="50" charset="-78"/>
                <a:ea typeface="Samman-Regular" pitchFamily="50" charset="-78"/>
                <a:cs typeface="AbdoMaster-Bold" panose="02000500030000020004" pitchFamily="50" charset="-78"/>
              </a:rPr>
              <a:t>تفريج كربة يتيم </a:t>
            </a:r>
            <a:endParaRPr lang="en-US" sz="1100" b="1" dirty="0">
              <a:latin typeface="AbdoMaster-Bold" panose="02000500030000020004" pitchFamily="50" charset="-78"/>
              <a:ea typeface="Samman-Regular" pitchFamily="50" charset="-78"/>
              <a:cs typeface="AbdoMaster-Bold" panose="02000500030000020004" pitchFamily="50" charset="-78"/>
            </a:endParaRPr>
          </a:p>
        </p:txBody>
      </p:sp>
      <p:sp>
        <p:nvSpPr>
          <p:cNvPr id="129" name="Rectangle: Rounded Corners 97">
            <a:extLst>
              <a:ext uri="{FF2B5EF4-FFF2-40B4-BE49-F238E27FC236}">
                <a16:creationId xmlns:a16="http://schemas.microsoft.com/office/drawing/2014/main" id="{5EF3AC3C-C3D8-46EE-800A-2D58A771A771}"/>
              </a:ext>
            </a:extLst>
          </p:cNvPr>
          <p:cNvSpPr/>
          <p:nvPr/>
        </p:nvSpPr>
        <p:spPr>
          <a:xfrm>
            <a:off x="3387634" y="5714332"/>
            <a:ext cx="2591184" cy="359932"/>
          </a:xfrm>
          <a:prstGeom prst="roundRect">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1100" b="1" dirty="0">
                <a:latin typeface="AbdoMaster-Bold" panose="02000500030000020004" pitchFamily="50" charset="-78"/>
                <a:ea typeface="Samman-Regular" pitchFamily="50" charset="-78"/>
                <a:cs typeface="AbdoMaster-Bold" panose="02000500030000020004" pitchFamily="50" charset="-78"/>
              </a:rPr>
              <a:t>كادر</a:t>
            </a:r>
            <a:endParaRPr lang="en-US" sz="1100" b="1" dirty="0">
              <a:latin typeface="AbdoMaster-Bold" panose="02000500030000020004" pitchFamily="50" charset="-78"/>
              <a:ea typeface="Samman-Regular" pitchFamily="50" charset="-78"/>
              <a:cs typeface="AbdoMaster-Bold" panose="02000500030000020004" pitchFamily="50" charset="-78"/>
            </a:endParaRPr>
          </a:p>
        </p:txBody>
      </p:sp>
      <p:sp>
        <p:nvSpPr>
          <p:cNvPr id="2" name="Rectangle: Rounded Corners 72">
            <a:extLst>
              <a:ext uri="{FF2B5EF4-FFF2-40B4-BE49-F238E27FC236}">
                <a16:creationId xmlns:a16="http://schemas.microsoft.com/office/drawing/2014/main" id="{A360C245-60D2-9B62-B2AA-5FD384A1621F}"/>
              </a:ext>
            </a:extLst>
          </p:cNvPr>
          <p:cNvSpPr/>
          <p:nvPr/>
        </p:nvSpPr>
        <p:spPr>
          <a:xfrm>
            <a:off x="6331893" y="5928819"/>
            <a:ext cx="2591184" cy="299181"/>
          </a:xfrm>
          <a:prstGeom prst="roundRect">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1100" dirty="0">
                <a:latin typeface="AbdoMaster-Bold" panose="02000500030000020004" pitchFamily="50" charset="-78"/>
                <a:ea typeface="Samman-Regular" pitchFamily="50" charset="-78"/>
                <a:cs typeface="AbdoMaster-Bold" panose="02000500030000020004" pitchFamily="50" charset="-78"/>
              </a:rPr>
              <a:t> </a:t>
            </a:r>
            <a:r>
              <a:rPr lang="ar-SA" sz="1100" b="1" dirty="0">
                <a:latin typeface="AbdoMaster-Bold" panose="02000500030000020004" pitchFamily="50" charset="-78"/>
                <a:ea typeface="Samman-Regular" pitchFamily="50" charset="-78"/>
                <a:cs typeface="AbdoMaster-Bold" panose="02000500030000020004" pitchFamily="50" charset="-78"/>
              </a:rPr>
              <a:t>التميز</a:t>
            </a:r>
            <a:r>
              <a:rPr lang="ar-SA" sz="1100" dirty="0">
                <a:latin typeface="AbdoMaster-Bold" panose="02000500030000020004" pitchFamily="50" charset="-78"/>
                <a:ea typeface="Samman-Regular" pitchFamily="50" charset="-78"/>
                <a:cs typeface="AbdoMaster-Bold" panose="02000500030000020004" pitchFamily="50" charset="-78"/>
              </a:rPr>
              <a:t> </a:t>
            </a:r>
            <a:endParaRPr lang="en-US" sz="1100" dirty="0">
              <a:latin typeface="AbdoMaster-Bold" panose="02000500030000020004" pitchFamily="50" charset="-78"/>
              <a:ea typeface="Samman-Regular" pitchFamily="50" charset="-78"/>
              <a:cs typeface="AbdoMaster-Bold" panose="02000500030000020004" pitchFamily="50" charset="-78"/>
            </a:endParaRPr>
          </a:p>
        </p:txBody>
      </p:sp>
      <p:sp>
        <p:nvSpPr>
          <p:cNvPr id="5" name="Rectangle: Rounded Corners 97">
            <a:extLst>
              <a:ext uri="{FF2B5EF4-FFF2-40B4-BE49-F238E27FC236}">
                <a16:creationId xmlns:a16="http://schemas.microsoft.com/office/drawing/2014/main" id="{EA1EA18D-F3F3-4E5D-EA2F-677F9277776A}"/>
              </a:ext>
            </a:extLst>
          </p:cNvPr>
          <p:cNvSpPr/>
          <p:nvPr/>
        </p:nvSpPr>
        <p:spPr>
          <a:xfrm>
            <a:off x="3408924" y="6181264"/>
            <a:ext cx="2591184" cy="359932"/>
          </a:xfrm>
          <a:prstGeom prst="roundRect">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1100" b="1" dirty="0">
                <a:latin typeface="AbdoMaster-Bold" panose="02000500030000020004" pitchFamily="50" charset="-78"/>
                <a:ea typeface="Samman-Regular" pitchFamily="50" charset="-78"/>
                <a:cs typeface="AbdoMaster-Bold" panose="02000500030000020004" pitchFamily="50" charset="-78"/>
              </a:rPr>
              <a:t>رعاية الطفولة</a:t>
            </a:r>
            <a:endParaRPr lang="en-US" sz="1100" b="1" dirty="0">
              <a:latin typeface="AbdoMaster-Bold" panose="02000500030000020004" pitchFamily="50" charset="-78"/>
              <a:ea typeface="Samman-Regular" pitchFamily="50" charset="-78"/>
              <a:cs typeface="AbdoMaster-Bold" panose="02000500030000020004" pitchFamily="50" charset="-78"/>
            </a:endParaRPr>
          </a:p>
        </p:txBody>
      </p:sp>
    </p:spTree>
    <p:extLst>
      <p:ext uri="{BB962C8B-B14F-4D97-AF65-F5344CB8AC3E}">
        <p14:creationId xmlns:p14="http://schemas.microsoft.com/office/powerpoint/2010/main" val="42581256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rgbClr val="008080"/>
            </a:gs>
            <a:gs pos="99000">
              <a:srgbClr val="006666"/>
            </a:gs>
          </a:gsLst>
          <a:lin ang="16200000" scaled="0"/>
        </a:gradFill>
        <a:effectLst/>
      </p:bgPr>
    </p:bg>
    <p:spTree>
      <p:nvGrpSpPr>
        <p:cNvPr id="1" name=""/>
        <p:cNvGrpSpPr/>
        <p:nvPr/>
      </p:nvGrpSpPr>
      <p:grpSpPr>
        <a:xfrm>
          <a:off x="0" y="0"/>
          <a:ext cx="0" cy="0"/>
          <a:chOff x="0" y="0"/>
          <a:chExt cx="0" cy="0"/>
        </a:xfrm>
      </p:grpSpPr>
      <p:sp>
        <p:nvSpPr>
          <p:cNvPr id="11" name="عنصر نائب للنص 10">
            <a:extLst>
              <a:ext uri="{FF2B5EF4-FFF2-40B4-BE49-F238E27FC236}">
                <a16:creationId xmlns:a16="http://schemas.microsoft.com/office/drawing/2014/main" id="{1F3F3E20-581E-4D92-A800-E73903B5BB23}"/>
              </a:ext>
            </a:extLst>
          </p:cNvPr>
          <p:cNvSpPr>
            <a:spLocks noGrp="1"/>
          </p:cNvSpPr>
          <p:nvPr>
            <p:ph type="body" sz="quarter" idx="39"/>
          </p:nvPr>
        </p:nvSpPr>
        <p:spPr>
          <a:xfrm>
            <a:off x="11592" y="5359694"/>
            <a:ext cx="2837468" cy="428364"/>
          </a:xfrm>
        </p:spPr>
        <p:txBody>
          <a:bodyPr/>
          <a:lstStyle/>
          <a:p>
            <a:r>
              <a:rPr lang="ar-SA" sz="2000" dirty="0">
                <a:latin typeface="Sakkal Majalla" panose="02000000000000000000" pitchFamily="2" charset="-78"/>
                <a:cs typeface="Sakkal Majalla" panose="02000000000000000000" pitchFamily="2" charset="-78"/>
              </a:rPr>
              <a:t>جمعية رعاية الأيتام بمحافظة الجموم</a:t>
            </a:r>
          </a:p>
        </p:txBody>
      </p:sp>
      <p:pic>
        <p:nvPicPr>
          <p:cNvPr id="28" name="عنصر نائب للصورة 27">
            <a:extLst>
              <a:ext uri="{FF2B5EF4-FFF2-40B4-BE49-F238E27FC236}">
                <a16:creationId xmlns:a16="http://schemas.microsoft.com/office/drawing/2014/main" id="{69401526-248D-43E3-BF4E-B4FD08754149}"/>
              </a:ext>
            </a:extLst>
          </p:cNvPr>
          <p:cNvPicPr>
            <a:picLocks noGrp="1" noChangeAspect="1"/>
          </p:cNvPicPr>
          <p:nvPr>
            <p:ph type="pic" sz="quarter" idx="16"/>
          </p:nvPr>
        </p:nvPicPr>
        <p:blipFill>
          <a:blip r:embed="rId2">
            <a:extLst>
              <a:ext uri="{28A0092B-C50C-407E-A947-70E740481C1C}">
                <a14:useLocalDpi xmlns:a14="http://schemas.microsoft.com/office/drawing/2010/main" val="0"/>
              </a:ext>
            </a:extLst>
          </a:blip>
          <a:srcRect l="25000" r="25000"/>
          <a:stretch>
            <a:fillRect/>
          </a:stretch>
        </p:blipFill>
        <p:spPr>
          <a:xfrm>
            <a:off x="964595" y="4299912"/>
            <a:ext cx="912168" cy="912168"/>
          </a:xfrm>
        </p:spPr>
      </p:pic>
      <p:pic>
        <p:nvPicPr>
          <p:cNvPr id="6" name="صورة 5">
            <a:extLst>
              <a:ext uri="{FF2B5EF4-FFF2-40B4-BE49-F238E27FC236}">
                <a16:creationId xmlns:a16="http://schemas.microsoft.com/office/drawing/2014/main" id="{07DCADD5-CBEB-4398-A170-7FE6CC0AB08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83840" y="-1"/>
            <a:ext cx="9479280" cy="6858001"/>
          </a:xfrm>
          <a:prstGeom prst="rect">
            <a:avLst/>
          </a:prstGeom>
        </p:spPr>
      </p:pic>
    </p:spTree>
    <p:extLst>
      <p:ext uri="{BB962C8B-B14F-4D97-AF65-F5344CB8AC3E}">
        <p14:creationId xmlns:p14="http://schemas.microsoft.com/office/powerpoint/2010/main" val="39153709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a:extLst>
              <a:ext uri="{FF2B5EF4-FFF2-40B4-BE49-F238E27FC236}">
                <a16:creationId xmlns:a16="http://schemas.microsoft.com/office/drawing/2014/main" id="{6EEBB778-4CE5-771F-63BB-C43AA354AD92}"/>
              </a:ext>
            </a:extLst>
          </p:cNvPr>
          <p:cNvSpPr/>
          <p:nvPr/>
        </p:nvSpPr>
        <p:spPr>
          <a:xfrm>
            <a:off x="3646967" y="4901610"/>
            <a:ext cx="2222205" cy="124400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SA" dirty="0"/>
          </a:p>
        </p:txBody>
      </p:sp>
      <p:pic>
        <p:nvPicPr>
          <p:cNvPr id="6" name="صورة 5" descr="صورة تحتوي على الرسومات, الخط, شعار, تصميم الجرافيك&#10;&#10;تم إنشاء الوصف تلقائياً">
            <a:extLst>
              <a:ext uri="{FF2B5EF4-FFF2-40B4-BE49-F238E27FC236}">
                <a16:creationId xmlns:a16="http://schemas.microsoft.com/office/drawing/2014/main" id="{D32B4ED8-A501-B9BD-902F-39925CEC207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86189" y="5011010"/>
            <a:ext cx="1143759" cy="1134609"/>
          </a:xfrm>
          <a:prstGeom prst="rect">
            <a:avLst/>
          </a:prstGeom>
        </p:spPr>
      </p:pic>
      <p:pic>
        <p:nvPicPr>
          <p:cNvPr id="4" name="صورة 3" descr="صورة تحتوي على لقطة شاشة, التلون, أخضر&#10;&#10;تم إنشاء الوصف تلقائياً">
            <a:extLst>
              <a:ext uri="{FF2B5EF4-FFF2-40B4-BE49-F238E27FC236}">
                <a16:creationId xmlns:a16="http://schemas.microsoft.com/office/drawing/2014/main" id="{E8F25DD8-54A8-24BE-C53C-BA705FF6EAA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369" y="0"/>
            <a:ext cx="12206370" cy="6858000"/>
          </a:xfrm>
          <a:prstGeom prst="rect">
            <a:avLst/>
          </a:prstGeom>
        </p:spPr>
      </p:pic>
      <p:pic>
        <p:nvPicPr>
          <p:cNvPr id="10" name="صورة 9">
            <a:extLst>
              <a:ext uri="{FF2B5EF4-FFF2-40B4-BE49-F238E27FC236}">
                <a16:creationId xmlns:a16="http://schemas.microsoft.com/office/drawing/2014/main" id="{8CF1A051-D74C-3C07-0F36-11DC835127AB}"/>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816594" y="4201868"/>
            <a:ext cx="1175657" cy="1047768"/>
          </a:xfrm>
          <a:prstGeom prst="rect">
            <a:avLst/>
          </a:prstGeom>
        </p:spPr>
      </p:pic>
      <p:sp>
        <p:nvSpPr>
          <p:cNvPr id="15" name="مربع نص 14">
            <a:extLst>
              <a:ext uri="{FF2B5EF4-FFF2-40B4-BE49-F238E27FC236}">
                <a16:creationId xmlns:a16="http://schemas.microsoft.com/office/drawing/2014/main" id="{2D7ED42E-59E2-D94E-E544-78A560C43CC3}"/>
              </a:ext>
            </a:extLst>
          </p:cNvPr>
          <p:cNvSpPr txBox="1"/>
          <p:nvPr/>
        </p:nvSpPr>
        <p:spPr>
          <a:xfrm>
            <a:off x="2041237" y="1720419"/>
            <a:ext cx="8109525" cy="2481449"/>
          </a:xfrm>
          <a:prstGeom prst="rect">
            <a:avLst/>
          </a:prstGeom>
          <a:noFill/>
        </p:spPr>
        <p:txBody>
          <a:bodyPr wrap="square">
            <a:spAutoFit/>
          </a:bodyPr>
          <a:lstStyle/>
          <a:p>
            <a:pPr algn="ctr">
              <a:lnSpc>
                <a:spcPct val="150000"/>
              </a:lnSpc>
            </a:pPr>
            <a:r>
              <a:rPr lang="ar-SA" sz="5400" dirty="0">
                <a:solidFill>
                  <a:schemeClr val="bg1"/>
                </a:solidFill>
                <a:latin typeface="A Soraya" panose="00000700000000000000" pitchFamily="2" charset="-78"/>
                <a:cs typeface="A Soraya" panose="00000700000000000000" pitchFamily="2" charset="-78"/>
              </a:rPr>
              <a:t>مسارات</a:t>
            </a:r>
          </a:p>
          <a:p>
            <a:pPr algn="ctr">
              <a:lnSpc>
                <a:spcPct val="150000"/>
              </a:lnSpc>
            </a:pPr>
            <a:r>
              <a:rPr lang="ar-SA" sz="5400" dirty="0">
                <a:solidFill>
                  <a:schemeClr val="bg1"/>
                </a:solidFill>
                <a:latin typeface="A Soraya" panose="00000700000000000000" pitchFamily="2" charset="-78"/>
                <a:cs typeface="A Soraya" panose="00000700000000000000" pitchFamily="2" charset="-78"/>
              </a:rPr>
              <a:t> الاستدامة المالية</a:t>
            </a:r>
          </a:p>
        </p:txBody>
      </p:sp>
      <p:sp>
        <p:nvSpPr>
          <p:cNvPr id="17" name="مربع نص 16">
            <a:extLst>
              <a:ext uri="{FF2B5EF4-FFF2-40B4-BE49-F238E27FC236}">
                <a16:creationId xmlns:a16="http://schemas.microsoft.com/office/drawing/2014/main" id="{58B081C6-6B32-BB8A-41BE-D4D261EB5A83}"/>
              </a:ext>
            </a:extLst>
          </p:cNvPr>
          <p:cNvSpPr txBox="1"/>
          <p:nvPr/>
        </p:nvSpPr>
        <p:spPr>
          <a:xfrm>
            <a:off x="65467" y="5382500"/>
            <a:ext cx="3042276" cy="400110"/>
          </a:xfrm>
          <a:prstGeom prst="rect">
            <a:avLst/>
          </a:prstGeom>
          <a:noFill/>
        </p:spPr>
        <p:txBody>
          <a:bodyPr wrap="square">
            <a:spAutoFit/>
          </a:bodyPr>
          <a:lstStyle/>
          <a:p>
            <a:r>
              <a:rPr lang="ar-SA" sz="2000" b="1" dirty="0">
                <a:solidFill>
                  <a:schemeClr val="bg1"/>
                </a:solidFill>
                <a:latin typeface="Sakkal Majalla" panose="02000000000000000000" pitchFamily="2" charset="-78"/>
                <a:cs typeface="Sakkal Majalla" panose="02000000000000000000" pitchFamily="2" charset="-78"/>
              </a:rPr>
              <a:t>جمعية رعاية الأيتام بمحافظة الجموم</a:t>
            </a:r>
          </a:p>
        </p:txBody>
      </p:sp>
    </p:spTree>
    <p:extLst>
      <p:ext uri="{BB962C8B-B14F-4D97-AF65-F5344CB8AC3E}">
        <p14:creationId xmlns:p14="http://schemas.microsoft.com/office/powerpoint/2010/main" val="345846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0">
              <a:srgbClr val="008080"/>
            </a:gs>
            <a:gs pos="100000">
              <a:srgbClr val="006666"/>
            </a:gs>
          </a:gsLst>
          <a:lin ang="16200000" scaled="0"/>
        </a:gradFill>
        <a:effectLst/>
      </p:bgPr>
    </p:bg>
    <p:spTree>
      <p:nvGrpSpPr>
        <p:cNvPr id="1" name=""/>
        <p:cNvGrpSpPr/>
        <p:nvPr/>
      </p:nvGrpSpPr>
      <p:grpSpPr>
        <a:xfrm>
          <a:off x="0" y="0"/>
          <a:ext cx="0" cy="0"/>
          <a:chOff x="0" y="0"/>
          <a:chExt cx="0" cy="0"/>
        </a:xfrm>
      </p:grpSpPr>
      <p:sp>
        <p:nvSpPr>
          <p:cNvPr id="11" name="عنصر نائب للنص 10">
            <a:extLst>
              <a:ext uri="{FF2B5EF4-FFF2-40B4-BE49-F238E27FC236}">
                <a16:creationId xmlns:a16="http://schemas.microsoft.com/office/drawing/2014/main" id="{1F3F3E20-581E-4D92-A800-E73903B5BB23}"/>
              </a:ext>
            </a:extLst>
          </p:cNvPr>
          <p:cNvSpPr>
            <a:spLocks noGrp="1"/>
          </p:cNvSpPr>
          <p:nvPr>
            <p:ph type="body" sz="quarter" idx="39"/>
          </p:nvPr>
        </p:nvSpPr>
        <p:spPr/>
        <p:txBody>
          <a:bodyPr/>
          <a:lstStyle/>
          <a:p>
            <a:r>
              <a:rPr lang="ar-SA" sz="2000" dirty="0">
                <a:latin typeface="Sakkal Majalla" panose="02000000000000000000" pitchFamily="2" charset="-78"/>
                <a:cs typeface="Sakkal Majalla" panose="02000000000000000000" pitchFamily="2" charset="-78"/>
              </a:rPr>
              <a:t>جمعية رعاية الأيتام بمحافظة الجموم</a:t>
            </a:r>
          </a:p>
        </p:txBody>
      </p:sp>
      <p:pic>
        <p:nvPicPr>
          <p:cNvPr id="15" name="عنصر نائب للصورة 14">
            <a:extLst>
              <a:ext uri="{FF2B5EF4-FFF2-40B4-BE49-F238E27FC236}">
                <a16:creationId xmlns:a16="http://schemas.microsoft.com/office/drawing/2014/main" id="{67A03A72-57FA-478C-9326-5B93F1036518}"/>
              </a:ext>
            </a:extLst>
          </p:cNvPr>
          <p:cNvPicPr>
            <a:picLocks noGrp="1" noChangeAspect="1"/>
          </p:cNvPicPr>
          <p:nvPr>
            <p:ph type="pic" sz="quarter" idx="16"/>
          </p:nvPr>
        </p:nvPicPr>
        <p:blipFill>
          <a:blip r:embed="rId2">
            <a:extLst>
              <a:ext uri="{28A0092B-C50C-407E-A947-70E740481C1C}">
                <a14:useLocalDpi xmlns:a14="http://schemas.microsoft.com/office/drawing/2010/main" val="0"/>
              </a:ext>
            </a:extLst>
          </a:blip>
          <a:srcRect l="23833" r="23833"/>
          <a:stretch>
            <a:fillRect/>
          </a:stretch>
        </p:blipFill>
        <p:spPr>
          <a:xfrm>
            <a:off x="995680" y="4320837"/>
            <a:ext cx="870923" cy="870923"/>
          </a:xfrm>
        </p:spPr>
      </p:pic>
      <p:pic>
        <p:nvPicPr>
          <p:cNvPr id="6" name="صورة 5" descr="صورة تحتوي على نص, شخص, أخضر, لافتة">
            <a:extLst>
              <a:ext uri="{FF2B5EF4-FFF2-40B4-BE49-F238E27FC236}">
                <a16:creationId xmlns:a16="http://schemas.microsoft.com/office/drawing/2014/main" id="{F6E237D3-DE28-6A84-F7C0-558B1D2A7A9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04654" y="0"/>
            <a:ext cx="5982691" cy="6858000"/>
          </a:xfrm>
          <a:prstGeom prst="rect">
            <a:avLst/>
          </a:prstGeom>
        </p:spPr>
      </p:pic>
    </p:spTree>
    <p:extLst>
      <p:ext uri="{BB962C8B-B14F-4D97-AF65-F5344CB8AC3E}">
        <p14:creationId xmlns:p14="http://schemas.microsoft.com/office/powerpoint/2010/main" val="13467652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 name="Rectangle: Rounded Corners 171">
            <a:extLst>
              <a:ext uri="{FF2B5EF4-FFF2-40B4-BE49-F238E27FC236}">
                <a16:creationId xmlns:a16="http://schemas.microsoft.com/office/drawing/2014/main" id="{24DC37F8-C201-4055-B418-376834DF8487}"/>
              </a:ext>
            </a:extLst>
          </p:cNvPr>
          <p:cNvSpPr/>
          <p:nvPr/>
        </p:nvSpPr>
        <p:spPr>
          <a:xfrm>
            <a:off x="5720291" y="2615870"/>
            <a:ext cx="2424735" cy="1289854"/>
          </a:xfrm>
          <a:prstGeom prst="roundRect">
            <a:avLst>
              <a:gd name="adj" fmla="val 5845"/>
            </a:avLst>
          </a:prstGeom>
          <a:solidFill>
            <a:schemeClr val="bg1">
              <a:alpha val="95000"/>
            </a:schemeClr>
          </a:solidFill>
          <a:ln w="38100">
            <a:solidFill>
              <a:srgbClr val="008080">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SA" b="1" dirty="0">
              <a:solidFill>
                <a:schemeClr val="tx1"/>
              </a:solidFill>
              <a:latin typeface="Calibri" panose="020F0502020204030204" pitchFamily="34" charset="0"/>
              <a:cs typeface="Calibri" panose="020F0502020204030204" pitchFamily="34" charset="0"/>
            </a:endParaRPr>
          </a:p>
        </p:txBody>
      </p:sp>
      <p:sp>
        <p:nvSpPr>
          <p:cNvPr id="151" name="Subtitle 6">
            <a:extLst>
              <a:ext uri="{FF2B5EF4-FFF2-40B4-BE49-F238E27FC236}">
                <a16:creationId xmlns:a16="http://schemas.microsoft.com/office/drawing/2014/main" id="{E755987D-2D17-490F-90DB-5BC61A3A3681}"/>
              </a:ext>
            </a:extLst>
          </p:cNvPr>
          <p:cNvSpPr txBox="1">
            <a:spLocks/>
          </p:cNvSpPr>
          <p:nvPr/>
        </p:nvSpPr>
        <p:spPr>
          <a:xfrm>
            <a:off x="5625161" y="2976109"/>
            <a:ext cx="2537286" cy="716689"/>
          </a:xfrm>
          <a:prstGeom prst="rect">
            <a:avLst/>
          </a:prstGeom>
        </p:spPr>
        <p:txBody>
          <a:bodyPr vert="horz" lIns="86019" tIns="43010" rIns="86019" bIns="43010" numCol="1" spcCol="365760" rtlCol="0" anchor="t">
            <a:noAutofit/>
          </a:bodyPr>
          <a:lstStyle>
            <a:lvl1pPr marL="0" indent="0" algn="ctr" defTabSz="914400" rtl="0" eaLnBrk="1" latinLnBrk="0" hangingPunct="1">
              <a:lnSpc>
                <a:spcPct val="90000"/>
              </a:lnSpc>
              <a:spcBef>
                <a:spcPts val="1000"/>
              </a:spcBef>
              <a:buFont typeface="Arial"/>
              <a:buNone/>
              <a:defRPr sz="1200" b="0" i="0" kern="1200">
                <a:solidFill>
                  <a:schemeClr val="accent1"/>
                </a:solidFill>
                <a:latin typeface="Montserrat Light" charset="0"/>
                <a:ea typeface="Montserrat Light" charset="0"/>
                <a:cs typeface="Montserrat Light"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Montserrat Light" charset="0"/>
                <a:ea typeface="Montserrat Light" charset="0"/>
                <a:cs typeface="Montserrat Light"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Montserrat Light" charset="0"/>
                <a:ea typeface="Montserrat Light" charset="0"/>
                <a:cs typeface="Montserrat Light"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nSpc>
                <a:spcPts val="1599"/>
              </a:lnSpc>
              <a:spcBef>
                <a:spcPts val="0"/>
              </a:spcBef>
            </a:pPr>
            <a:endParaRPr lang="en-US" sz="1317" b="1" dirty="0">
              <a:solidFill>
                <a:schemeClr val="tx1"/>
              </a:solidFill>
              <a:latin typeface="Calibri" panose="020F0502020204030204" pitchFamily="34" charset="0"/>
              <a:cs typeface="Calibri" panose="020F0502020204030204" pitchFamily="34" charset="0"/>
            </a:endParaRPr>
          </a:p>
        </p:txBody>
      </p:sp>
      <p:sp>
        <p:nvSpPr>
          <p:cNvPr id="239" name="Rectangle: Rounded Corners 171">
            <a:extLst>
              <a:ext uri="{FF2B5EF4-FFF2-40B4-BE49-F238E27FC236}">
                <a16:creationId xmlns:a16="http://schemas.microsoft.com/office/drawing/2014/main" id="{120A986A-1F75-4A2E-A5AF-092B750E3DE1}"/>
              </a:ext>
            </a:extLst>
          </p:cNvPr>
          <p:cNvSpPr/>
          <p:nvPr/>
        </p:nvSpPr>
        <p:spPr>
          <a:xfrm>
            <a:off x="636925" y="874390"/>
            <a:ext cx="1803927" cy="1605736"/>
          </a:xfrm>
          <a:prstGeom prst="roundRect">
            <a:avLst>
              <a:gd name="adj" fmla="val 5845"/>
            </a:avLst>
          </a:prstGeom>
          <a:solidFill>
            <a:schemeClr val="bg1">
              <a:alpha val="95000"/>
            </a:schemeClr>
          </a:solidFill>
          <a:ln w="38100">
            <a:solidFill>
              <a:srgbClr val="008080">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93"/>
          </a:p>
        </p:txBody>
      </p:sp>
      <p:sp>
        <p:nvSpPr>
          <p:cNvPr id="229" name="Rectangle: Rounded Corners 171">
            <a:extLst>
              <a:ext uri="{FF2B5EF4-FFF2-40B4-BE49-F238E27FC236}">
                <a16:creationId xmlns:a16="http://schemas.microsoft.com/office/drawing/2014/main" id="{88C0D13C-6878-4F31-AA54-7261105F2147}"/>
              </a:ext>
            </a:extLst>
          </p:cNvPr>
          <p:cNvSpPr/>
          <p:nvPr/>
        </p:nvSpPr>
        <p:spPr>
          <a:xfrm>
            <a:off x="4445904" y="900487"/>
            <a:ext cx="1803927" cy="1579639"/>
          </a:xfrm>
          <a:prstGeom prst="roundRect">
            <a:avLst>
              <a:gd name="adj" fmla="val 5845"/>
            </a:avLst>
          </a:prstGeom>
          <a:solidFill>
            <a:schemeClr val="bg1">
              <a:alpha val="95000"/>
            </a:schemeClr>
          </a:solidFill>
          <a:ln w="38100">
            <a:solidFill>
              <a:srgbClr val="008080">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93"/>
          </a:p>
        </p:txBody>
      </p:sp>
      <p:grpSp>
        <p:nvGrpSpPr>
          <p:cNvPr id="2" name="Group 1">
            <a:extLst>
              <a:ext uri="{FF2B5EF4-FFF2-40B4-BE49-F238E27FC236}">
                <a16:creationId xmlns:a16="http://schemas.microsoft.com/office/drawing/2014/main" id="{FFC80125-7E67-419E-9151-71883AD99EC8}"/>
              </a:ext>
            </a:extLst>
          </p:cNvPr>
          <p:cNvGrpSpPr/>
          <p:nvPr/>
        </p:nvGrpSpPr>
        <p:grpSpPr>
          <a:xfrm>
            <a:off x="8305854" y="525889"/>
            <a:ext cx="3018632" cy="2201146"/>
            <a:chOff x="228786" y="0"/>
            <a:chExt cx="3036385" cy="2556059"/>
          </a:xfrm>
          <a:solidFill>
            <a:srgbClr val="009999"/>
          </a:solidFill>
        </p:grpSpPr>
        <p:pic>
          <p:nvPicPr>
            <p:cNvPr id="21" name="Shadow" descr="D:\andrew\Работа\Андрей\00_Presentations\WOW\PPT ready\3413.png">
              <a:extLst>
                <a:ext uri="{FF2B5EF4-FFF2-40B4-BE49-F238E27FC236}">
                  <a16:creationId xmlns:a16="http://schemas.microsoft.com/office/drawing/2014/main" id="{C0A687E4-DE18-4C75-886F-DF262C94C5EA}"/>
                </a:ext>
              </a:extLst>
            </p:cNvPr>
            <p:cNvPicPr>
              <a:picLocks noChangeAspect="1" noChangeArrowheads="1"/>
            </p:cNvPicPr>
            <p:nvPr/>
          </p:nvPicPr>
          <p:blipFill>
            <a:blip r:embed="rId2" cstate="print"/>
            <a:srcRect/>
            <a:stretch>
              <a:fillRect/>
            </a:stretch>
          </p:blipFill>
          <p:spPr bwMode="auto">
            <a:xfrm>
              <a:off x="228786" y="2270923"/>
              <a:ext cx="3035711" cy="285136"/>
            </a:xfrm>
            <a:prstGeom prst="rect">
              <a:avLst/>
            </a:prstGeom>
            <a:grpFill/>
            <a:ln>
              <a:noFill/>
            </a:ln>
          </p:spPr>
        </p:pic>
        <p:sp>
          <p:nvSpPr>
            <p:cNvPr id="22" name="Shape A">
              <a:extLst>
                <a:ext uri="{FF2B5EF4-FFF2-40B4-BE49-F238E27FC236}">
                  <a16:creationId xmlns:a16="http://schemas.microsoft.com/office/drawing/2014/main" id="{5792EADE-A866-41FD-86E3-4D86E58F93E1}"/>
                </a:ext>
              </a:extLst>
            </p:cNvPr>
            <p:cNvSpPr/>
            <p:nvPr/>
          </p:nvSpPr>
          <p:spPr>
            <a:xfrm>
              <a:off x="229460" y="0"/>
              <a:ext cx="3035711" cy="2489029"/>
            </a:xfrm>
            <a:custGeom>
              <a:avLst/>
              <a:gdLst/>
              <a:ahLst/>
              <a:cxnLst/>
              <a:rect l="0" t="0" r="0" b="0"/>
              <a:pathLst>
                <a:path w="4572000" h="4988788">
                  <a:moveTo>
                    <a:pt x="4572000" y="0"/>
                  </a:moveTo>
                  <a:lnTo>
                    <a:pt x="0" y="0"/>
                  </a:lnTo>
                  <a:lnTo>
                    <a:pt x="0" y="4572000"/>
                  </a:lnTo>
                  <a:lnTo>
                    <a:pt x="1829003" y="4572000"/>
                  </a:lnTo>
                  <a:lnTo>
                    <a:pt x="2196198" y="4939195"/>
                  </a:lnTo>
                  <a:cubicBezTo>
                    <a:pt x="2245791" y="4988788"/>
                    <a:pt x="2326208" y="4988788"/>
                    <a:pt x="2375801" y="4939195"/>
                  </a:cubicBezTo>
                  <a:lnTo>
                    <a:pt x="2742996" y="4572000"/>
                  </a:lnTo>
                  <a:lnTo>
                    <a:pt x="4572000" y="4572000"/>
                  </a:lnTo>
                  <a:close/>
                </a:path>
              </a:pathLst>
            </a:custGeom>
            <a:grpFill/>
            <a:ln w="12700" cmpd="sng">
              <a:noFill/>
              <a:prstDash val="solid"/>
            </a:ln>
          </p:spPr>
          <p:txBody>
            <a:bodyPr anchor="ctr">
              <a:spAutoFit/>
            </a:bodyPr>
            <a:lstStyle/>
            <a:p>
              <a:pPr algn="ctr"/>
              <a:endParaRPr lang="en-US" sz="1537" dirty="0"/>
            </a:p>
          </p:txBody>
        </p:sp>
        <p:sp>
          <p:nvSpPr>
            <p:cNvPr id="23" name="White circle">
              <a:extLst>
                <a:ext uri="{FF2B5EF4-FFF2-40B4-BE49-F238E27FC236}">
                  <a16:creationId xmlns:a16="http://schemas.microsoft.com/office/drawing/2014/main" id="{3946DB97-8126-463A-9187-8277D2B623AA}"/>
                </a:ext>
              </a:extLst>
            </p:cNvPr>
            <p:cNvSpPr/>
            <p:nvPr/>
          </p:nvSpPr>
          <p:spPr>
            <a:xfrm>
              <a:off x="1694156" y="2185410"/>
              <a:ext cx="116877" cy="116893"/>
            </a:xfrm>
            <a:custGeom>
              <a:avLst/>
              <a:gdLst/>
              <a:ahLst/>
              <a:cxnLst/>
              <a:rect l="0" t="0" r="0" b="0"/>
              <a:pathLst>
                <a:path w="234289" h="234289">
                  <a:moveTo>
                    <a:pt x="0" y="117144"/>
                  </a:moveTo>
                  <a:cubicBezTo>
                    <a:pt x="0" y="52438"/>
                    <a:pt x="52450" y="0"/>
                    <a:pt x="117144" y="0"/>
                  </a:cubicBezTo>
                  <a:cubicBezTo>
                    <a:pt x="181838" y="0"/>
                    <a:pt x="234289" y="52438"/>
                    <a:pt x="234289" y="117144"/>
                  </a:cubicBezTo>
                  <a:cubicBezTo>
                    <a:pt x="234289" y="181838"/>
                    <a:pt x="181838" y="234289"/>
                    <a:pt x="117144" y="234289"/>
                  </a:cubicBezTo>
                  <a:cubicBezTo>
                    <a:pt x="52450" y="234289"/>
                    <a:pt x="0" y="181838"/>
                    <a:pt x="0" y="117144"/>
                  </a:cubicBezTo>
                  <a:close/>
                </a:path>
              </a:pathLst>
            </a:custGeom>
            <a:grpFill/>
            <a:ln w="12700" cmpd="sng">
              <a:noFill/>
              <a:prstDash val="solid"/>
            </a:ln>
          </p:spPr>
          <p:txBody>
            <a:bodyPr anchor="ctr">
              <a:spAutoFit/>
            </a:bodyPr>
            <a:lstStyle/>
            <a:p>
              <a:pPr algn="ctr"/>
              <a:endParaRPr lang="en-US" sz="1537" dirty="0"/>
            </a:p>
          </p:txBody>
        </p:sp>
      </p:grpSp>
      <p:grpSp>
        <p:nvGrpSpPr>
          <p:cNvPr id="63" name="Group 68">
            <a:extLst>
              <a:ext uri="{FF2B5EF4-FFF2-40B4-BE49-F238E27FC236}">
                <a16:creationId xmlns:a16="http://schemas.microsoft.com/office/drawing/2014/main" id="{F56897D4-8997-4B63-9BFD-30A68641F3EC}"/>
              </a:ext>
            </a:extLst>
          </p:cNvPr>
          <p:cNvGrpSpPr/>
          <p:nvPr/>
        </p:nvGrpSpPr>
        <p:grpSpPr>
          <a:xfrm>
            <a:off x="2685640" y="955145"/>
            <a:ext cx="512826" cy="526740"/>
            <a:chOff x="4167188" y="3140076"/>
            <a:chExt cx="409575" cy="420688"/>
          </a:xfrm>
          <a:solidFill>
            <a:schemeClr val="bg1"/>
          </a:solidFill>
        </p:grpSpPr>
        <p:sp>
          <p:nvSpPr>
            <p:cNvPr id="64" name="Freeform 48">
              <a:extLst>
                <a:ext uri="{FF2B5EF4-FFF2-40B4-BE49-F238E27FC236}">
                  <a16:creationId xmlns:a16="http://schemas.microsoft.com/office/drawing/2014/main" id="{4B8C4BDA-30ED-4DA9-B920-AE995C5225C4}"/>
                </a:ext>
              </a:extLst>
            </p:cNvPr>
            <p:cNvSpPr>
              <a:spLocks/>
            </p:cNvSpPr>
            <p:nvPr/>
          </p:nvSpPr>
          <p:spPr bwMode="auto">
            <a:xfrm>
              <a:off x="4360863" y="3140076"/>
              <a:ext cx="14288" cy="44450"/>
            </a:xfrm>
            <a:custGeom>
              <a:avLst/>
              <a:gdLst>
                <a:gd name="T0" fmla="*/ 3 w 3"/>
                <a:gd name="T1" fmla="*/ 9 h 10"/>
                <a:gd name="T2" fmla="*/ 1 w 3"/>
                <a:gd name="T3" fmla="*/ 10 h 10"/>
                <a:gd name="T4" fmla="*/ 1 w 3"/>
                <a:gd name="T5" fmla="*/ 10 h 10"/>
                <a:gd name="T6" fmla="*/ 0 w 3"/>
                <a:gd name="T7" fmla="*/ 9 h 10"/>
                <a:gd name="T8" fmla="*/ 0 w 3"/>
                <a:gd name="T9" fmla="*/ 1 h 10"/>
                <a:gd name="T10" fmla="*/ 1 w 3"/>
                <a:gd name="T11" fmla="*/ 0 h 10"/>
                <a:gd name="T12" fmla="*/ 1 w 3"/>
                <a:gd name="T13" fmla="*/ 0 h 10"/>
                <a:gd name="T14" fmla="*/ 3 w 3"/>
                <a:gd name="T15" fmla="*/ 1 h 10"/>
                <a:gd name="T16" fmla="*/ 3 w 3"/>
                <a:gd name="T17" fmla="*/ 9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10">
                  <a:moveTo>
                    <a:pt x="3" y="9"/>
                  </a:moveTo>
                  <a:cubicBezTo>
                    <a:pt x="3" y="10"/>
                    <a:pt x="2" y="10"/>
                    <a:pt x="1" y="10"/>
                  </a:cubicBezTo>
                  <a:cubicBezTo>
                    <a:pt x="1" y="10"/>
                    <a:pt x="1" y="10"/>
                    <a:pt x="1" y="10"/>
                  </a:cubicBezTo>
                  <a:cubicBezTo>
                    <a:pt x="0" y="10"/>
                    <a:pt x="0" y="10"/>
                    <a:pt x="0" y="9"/>
                  </a:cubicBezTo>
                  <a:cubicBezTo>
                    <a:pt x="0" y="1"/>
                    <a:pt x="0" y="1"/>
                    <a:pt x="0" y="1"/>
                  </a:cubicBezTo>
                  <a:cubicBezTo>
                    <a:pt x="0" y="1"/>
                    <a:pt x="0" y="0"/>
                    <a:pt x="1" y="0"/>
                  </a:cubicBezTo>
                  <a:cubicBezTo>
                    <a:pt x="1" y="0"/>
                    <a:pt x="1" y="0"/>
                    <a:pt x="1" y="0"/>
                  </a:cubicBezTo>
                  <a:cubicBezTo>
                    <a:pt x="2" y="0"/>
                    <a:pt x="3" y="1"/>
                    <a:pt x="3" y="1"/>
                  </a:cubicBezTo>
                  <a:cubicBezTo>
                    <a:pt x="3" y="9"/>
                    <a:pt x="3" y="9"/>
                    <a:pt x="3"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a:p>
          </p:txBody>
        </p:sp>
        <p:sp>
          <p:nvSpPr>
            <p:cNvPr id="65" name="Freeform 49">
              <a:extLst>
                <a:ext uri="{FF2B5EF4-FFF2-40B4-BE49-F238E27FC236}">
                  <a16:creationId xmlns:a16="http://schemas.microsoft.com/office/drawing/2014/main" id="{EF9C69A9-893F-4832-8582-10664498B516}"/>
                </a:ext>
              </a:extLst>
            </p:cNvPr>
            <p:cNvSpPr>
              <a:spLocks/>
            </p:cNvSpPr>
            <p:nvPr/>
          </p:nvSpPr>
          <p:spPr bwMode="auto">
            <a:xfrm>
              <a:off x="4211638" y="3211513"/>
              <a:ext cx="39688" cy="34925"/>
            </a:xfrm>
            <a:custGeom>
              <a:avLst/>
              <a:gdLst>
                <a:gd name="T0" fmla="*/ 8 w 9"/>
                <a:gd name="T1" fmla="*/ 6 h 8"/>
                <a:gd name="T2" fmla="*/ 8 w 9"/>
                <a:gd name="T3" fmla="*/ 8 h 8"/>
                <a:gd name="T4" fmla="*/ 8 w 9"/>
                <a:gd name="T5" fmla="*/ 8 h 8"/>
                <a:gd name="T6" fmla="*/ 7 w 9"/>
                <a:gd name="T7" fmla="*/ 8 h 8"/>
                <a:gd name="T8" fmla="*/ 1 w 9"/>
                <a:gd name="T9" fmla="*/ 2 h 8"/>
                <a:gd name="T10" fmla="*/ 1 w 9"/>
                <a:gd name="T11" fmla="*/ 1 h 8"/>
                <a:gd name="T12" fmla="*/ 1 w 9"/>
                <a:gd name="T13" fmla="*/ 1 h 8"/>
                <a:gd name="T14" fmla="*/ 2 w 9"/>
                <a:gd name="T15" fmla="*/ 0 h 8"/>
                <a:gd name="T16" fmla="*/ 8 w 9"/>
                <a:gd name="T17" fmla="*/ 6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8">
                  <a:moveTo>
                    <a:pt x="8" y="6"/>
                  </a:moveTo>
                  <a:cubicBezTo>
                    <a:pt x="9" y="6"/>
                    <a:pt x="9" y="7"/>
                    <a:pt x="8" y="8"/>
                  </a:cubicBezTo>
                  <a:cubicBezTo>
                    <a:pt x="8" y="8"/>
                    <a:pt x="8" y="8"/>
                    <a:pt x="8" y="8"/>
                  </a:cubicBezTo>
                  <a:cubicBezTo>
                    <a:pt x="8" y="8"/>
                    <a:pt x="7" y="8"/>
                    <a:pt x="7" y="8"/>
                  </a:cubicBezTo>
                  <a:cubicBezTo>
                    <a:pt x="1" y="2"/>
                    <a:pt x="1" y="2"/>
                    <a:pt x="1" y="2"/>
                  </a:cubicBezTo>
                  <a:cubicBezTo>
                    <a:pt x="0" y="2"/>
                    <a:pt x="0" y="1"/>
                    <a:pt x="1" y="1"/>
                  </a:cubicBezTo>
                  <a:cubicBezTo>
                    <a:pt x="1" y="1"/>
                    <a:pt x="1" y="1"/>
                    <a:pt x="1" y="1"/>
                  </a:cubicBezTo>
                  <a:cubicBezTo>
                    <a:pt x="1" y="0"/>
                    <a:pt x="2" y="0"/>
                    <a:pt x="2" y="0"/>
                  </a:cubicBezTo>
                  <a:cubicBezTo>
                    <a:pt x="8" y="6"/>
                    <a:pt x="8" y="6"/>
                    <a:pt x="8"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a:p>
          </p:txBody>
        </p:sp>
        <p:sp>
          <p:nvSpPr>
            <p:cNvPr id="66" name="Freeform 50">
              <a:extLst>
                <a:ext uri="{FF2B5EF4-FFF2-40B4-BE49-F238E27FC236}">
                  <a16:creationId xmlns:a16="http://schemas.microsoft.com/office/drawing/2014/main" id="{E6C9BF7D-367D-46B6-A8C9-6902699DDF0D}"/>
                </a:ext>
              </a:extLst>
            </p:cNvPr>
            <p:cNvSpPr>
              <a:spLocks/>
            </p:cNvSpPr>
            <p:nvPr/>
          </p:nvSpPr>
          <p:spPr bwMode="auto">
            <a:xfrm>
              <a:off x="4167188" y="3365501"/>
              <a:ext cx="44450" cy="19050"/>
            </a:xfrm>
            <a:custGeom>
              <a:avLst/>
              <a:gdLst>
                <a:gd name="T0" fmla="*/ 9 w 10"/>
                <a:gd name="T1" fmla="*/ 0 h 4"/>
                <a:gd name="T2" fmla="*/ 10 w 10"/>
                <a:gd name="T3" fmla="*/ 1 h 4"/>
                <a:gd name="T4" fmla="*/ 10 w 10"/>
                <a:gd name="T5" fmla="*/ 1 h 4"/>
                <a:gd name="T6" fmla="*/ 9 w 10"/>
                <a:gd name="T7" fmla="*/ 3 h 4"/>
                <a:gd name="T8" fmla="*/ 1 w 10"/>
                <a:gd name="T9" fmla="*/ 4 h 4"/>
                <a:gd name="T10" fmla="*/ 0 w 10"/>
                <a:gd name="T11" fmla="*/ 2 h 4"/>
                <a:gd name="T12" fmla="*/ 0 w 10"/>
                <a:gd name="T13" fmla="*/ 2 h 4"/>
                <a:gd name="T14" fmla="*/ 1 w 10"/>
                <a:gd name="T15" fmla="*/ 1 h 4"/>
                <a:gd name="T16" fmla="*/ 9 w 10"/>
                <a:gd name="T17"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4">
                  <a:moveTo>
                    <a:pt x="9" y="0"/>
                  </a:moveTo>
                  <a:cubicBezTo>
                    <a:pt x="9" y="0"/>
                    <a:pt x="10" y="1"/>
                    <a:pt x="10" y="1"/>
                  </a:cubicBezTo>
                  <a:cubicBezTo>
                    <a:pt x="10" y="1"/>
                    <a:pt x="10" y="1"/>
                    <a:pt x="10" y="1"/>
                  </a:cubicBezTo>
                  <a:cubicBezTo>
                    <a:pt x="10" y="2"/>
                    <a:pt x="10" y="3"/>
                    <a:pt x="9" y="3"/>
                  </a:cubicBezTo>
                  <a:cubicBezTo>
                    <a:pt x="1" y="4"/>
                    <a:pt x="1" y="4"/>
                    <a:pt x="1" y="4"/>
                  </a:cubicBezTo>
                  <a:cubicBezTo>
                    <a:pt x="0" y="4"/>
                    <a:pt x="0" y="3"/>
                    <a:pt x="0" y="2"/>
                  </a:cubicBezTo>
                  <a:cubicBezTo>
                    <a:pt x="0" y="2"/>
                    <a:pt x="0" y="2"/>
                    <a:pt x="0" y="2"/>
                  </a:cubicBezTo>
                  <a:cubicBezTo>
                    <a:pt x="0" y="2"/>
                    <a:pt x="0" y="1"/>
                    <a:pt x="1" y="1"/>
                  </a:cubicBezTo>
                  <a:cubicBezTo>
                    <a:pt x="9" y="0"/>
                    <a:pt x="9"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a:p>
          </p:txBody>
        </p:sp>
        <p:sp>
          <p:nvSpPr>
            <p:cNvPr id="67" name="Freeform 51">
              <a:extLst>
                <a:ext uri="{FF2B5EF4-FFF2-40B4-BE49-F238E27FC236}">
                  <a16:creationId xmlns:a16="http://schemas.microsoft.com/office/drawing/2014/main" id="{C7E78DCE-F4F1-41EF-B6B7-70EEBA3627D3}"/>
                </a:ext>
              </a:extLst>
            </p:cNvPr>
            <p:cNvSpPr>
              <a:spLocks/>
            </p:cNvSpPr>
            <p:nvPr/>
          </p:nvSpPr>
          <p:spPr bwMode="auto">
            <a:xfrm>
              <a:off x="4533900" y="3357563"/>
              <a:ext cx="42863" cy="12700"/>
            </a:xfrm>
            <a:custGeom>
              <a:avLst/>
              <a:gdLst>
                <a:gd name="T0" fmla="*/ 1 w 10"/>
                <a:gd name="T1" fmla="*/ 2 h 3"/>
                <a:gd name="T2" fmla="*/ 0 w 10"/>
                <a:gd name="T3" fmla="*/ 1 h 3"/>
                <a:gd name="T4" fmla="*/ 0 w 10"/>
                <a:gd name="T5" fmla="*/ 1 h 3"/>
                <a:gd name="T6" fmla="*/ 1 w 10"/>
                <a:gd name="T7" fmla="*/ 0 h 3"/>
                <a:gd name="T8" fmla="*/ 9 w 10"/>
                <a:gd name="T9" fmla="*/ 0 h 3"/>
                <a:gd name="T10" fmla="*/ 10 w 10"/>
                <a:gd name="T11" fmla="*/ 2 h 3"/>
                <a:gd name="T12" fmla="*/ 10 w 10"/>
                <a:gd name="T13" fmla="*/ 2 h 3"/>
                <a:gd name="T14" fmla="*/ 9 w 10"/>
                <a:gd name="T15" fmla="*/ 3 h 3"/>
                <a:gd name="T16" fmla="*/ 1 w 10"/>
                <a:gd name="T17" fmla="*/ 2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3">
                  <a:moveTo>
                    <a:pt x="1" y="2"/>
                  </a:moveTo>
                  <a:cubicBezTo>
                    <a:pt x="0" y="2"/>
                    <a:pt x="0" y="2"/>
                    <a:pt x="0" y="1"/>
                  </a:cubicBezTo>
                  <a:cubicBezTo>
                    <a:pt x="0" y="1"/>
                    <a:pt x="0" y="1"/>
                    <a:pt x="0" y="1"/>
                  </a:cubicBezTo>
                  <a:cubicBezTo>
                    <a:pt x="0" y="0"/>
                    <a:pt x="1" y="0"/>
                    <a:pt x="1" y="0"/>
                  </a:cubicBezTo>
                  <a:cubicBezTo>
                    <a:pt x="9" y="0"/>
                    <a:pt x="9" y="0"/>
                    <a:pt x="9" y="0"/>
                  </a:cubicBezTo>
                  <a:cubicBezTo>
                    <a:pt x="10" y="1"/>
                    <a:pt x="10" y="1"/>
                    <a:pt x="10" y="2"/>
                  </a:cubicBezTo>
                  <a:cubicBezTo>
                    <a:pt x="10" y="2"/>
                    <a:pt x="10" y="2"/>
                    <a:pt x="10" y="2"/>
                  </a:cubicBezTo>
                  <a:cubicBezTo>
                    <a:pt x="10" y="3"/>
                    <a:pt x="10" y="3"/>
                    <a:pt x="9" y="3"/>
                  </a:cubicBezTo>
                  <a:cubicBezTo>
                    <a:pt x="1" y="2"/>
                    <a:pt x="1" y="2"/>
                    <a:pt x="1"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a:p>
          </p:txBody>
        </p:sp>
        <p:sp>
          <p:nvSpPr>
            <p:cNvPr id="68" name="Freeform 52">
              <a:extLst>
                <a:ext uri="{FF2B5EF4-FFF2-40B4-BE49-F238E27FC236}">
                  <a16:creationId xmlns:a16="http://schemas.microsoft.com/office/drawing/2014/main" id="{2D9B4D9B-267E-47CA-89E9-CAE5F2FE642E}"/>
                </a:ext>
              </a:extLst>
            </p:cNvPr>
            <p:cNvSpPr>
              <a:spLocks/>
            </p:cNvSpPr>
            <p:nvPr/>
          </p:nvSpPr>
          <p:spPr bwMode="auto">
            <a:xfrm>
              <a:off x="4484688" y="3201988"/>
              <a:ext cx="39688" cy="36513"/>
            </a:xfrm>
            <a:custGeom>
              <a:avLst/>
              <a:gdLst>
                <a:gd name="T0" fmla="*/ 3 w 9"/>
                <a:gd name="T1" fmla="*/ 8 h 8"/>
                <a:gd name="T2" fmla="*/ 1 w 9"/>
                <a:gd name="T3" fmla="*/ 8 h 8"/>
                <a:gd name="T4" fmla="*/ 1 w 9"/>
                <a:gd name="T5" fmla="*/ 8 h 8"/>
                <a:gd name="T6" fmla="*/ 1 w 9"/>
                <a:gd name="T7" fmla="*/ 6 h 8"/>
                <a:gd name="T8" fmla="*/ 7 w 9"/>
                <a:gd name="T9" fmla="*/ 1 h 8"/>
                <a:gd name="T10" fmla="*/ 9 w 9"/>
                <a:gd name="T11" fmla="*/ 1 h 8"/>
                <a:gd name="T12" fmla="*/ 9 w 9"/>
                <a:gd name="T13" fmla="*/ 1 h 8"/>
                <a:gd name="T14" fmla="*/ 9 w 9"/>
                <a:gd name="T15" fmla="*/ 3 h 8"/>
                <a:gd name="T16" fmla="*/ 3 w 9"/>
                <a:gd name="T17"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8">
                  <a:moveTo>
                    <a:pt x="3" y="8"/>
                  </a:moveTo>
                  <a:cubicBezTo>
                    <a:pt x="2" y="8"/>
                    <a:pt x="1" y="8"/>
                    <a:pt x="1" y="8"/>
                  </a:cubicBezTo>
                  <a:cubicBezTo>
                    <a:pt x="1" y="8"/>
                    <a:pt x="1" y="8"/>
                    <a:pt x="1" y="8"/>
                  </a:cubicBezTo>
                  <a:cubicBezTo>
                    <a:pt x="0" y="7"/>
                    <a:pt x="0" y="6"/>
                    <a:pt x="1" y="6"/>
                  </a:cubicBezTo>
                  <a:cubicBezTo>
                    <a:pt x="7" y="1"/>
                    <a:pt x="7" y="1"/>
                    <a:pt x="7" y="1"/>
                  </a:cubicBezTo>
                  <a:cubicBezTo>
                    <a:pt x="7" y="0"/>
                    <a:pt x="8" y="0"/>
                    <a:pt x="9" y="1"/>
                  </a:cubicBezTo>
                  <a:cubicBezTo>
                    <a:pt x="9" y="1"/>
                    <a:pt x="9" y="1"/>
                    <a:pt x="9" y="1"/>
                  </a:cubicBezTo>
                  <a:cubicBezTo>
                    <a:pt x="9" y="1"/>
                    <a:pt x="9" y="2"/>
                    <a:pt x="9" y="3"/>
                  </a:cubicBezTo>
                  <a:cubicBezTo>
                    <a:pt x="3" y="8"/>
                    <a:pt x="3" y="8"/>
                    <a:pt x="3"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a:p>
          </p:txBody>
        </p:sp>
        <p:sp>
          <p:nvSpPr>
            <p:cNvPr id="69" name="Freeform 53">
              <a:extLst>
                <a:ext uri="{FF2B5EF4-FFF2-40B4-BE49-F238E27FC236}">
                  <a16:creationId xmlns:a16="http://schemas.microsoft.com/office/drawing/2014/main" id="{649A4D82-934D-4AEB-9712-04CDA2621152}"/>
                </a:ext>
              </a:extLst>
            </p:cNvPr>
            <p:cNvSpPr>
              <a:spLocks noEditPoints="1"/>
            </p:cNvSpPr>
            <p:nvPr/>
          </p:nvSpPr>
          <p:spPr bwMode="auto">
            <a:xfrm>
              <a:off x="4237038" y="3206751"/>
              <a:ext cx="257175" cy="354013"/>
            </a:xfrm>
            <a:custGeom>
              <a:avLst/>
              <a:gdLst>
                <a:gd name="T0" fmla="*/ 38 w 58"/>
                <a:gd name="T1" fmla="*/ 68 h 80"/>
                <a:gd name="T2" fmla="*/ 37 w 58"/>
                <a:gd name="T3" fmla="*/ 71 h 80"/>
                <a:gd name="T4" fmla="*/ 36 w 58"/>
                <a:gd name="T5" fmla="*/ 71 h 80"/>
                <a:gd name="T6" fmla="*/ 22 w 58"/>
                <a:gd name="T7" fmla="*/ 71 h 80"/>
                <a:gd name="T8" fmla="*/ 21 w 58"/>
                <a:gd name="T9" fmla="*/ 71 h 80"/>
                <a:gd name="T10" fmla="*/ 20 w 58"/>
                <a:gd name="T11" fmla="*/ 68 h 80"/>
                <a:gd name="T12" fmla="*/ 20 w 58"/>
                <a:gd name="T13" fmla="*/ 61 h 80"/>
                <a:gd name="T14" fmla="*/ 38 w 58"/>
                <a:gd name="T15" fmla="*/ 61 h 80"/>
                <a:gd name="T16" fmla="*/ 38 w 58"/>
                <a:gd name="T17" fmla="*/ 68 h 80"/>
                <a:gd name="T18" fmla="*/ 18 w 58"/>
                <a:gd name="T19" fmla="*/ 14 h 80"/>
                <a:gd name="T20" fmla="*/ 11 w 58"/>
                <a:gd name="T21" fmla="*/ 29 h 80"/>
                <a:gd name="T22" fmla="*/ 18 w 58"/>
                <a:gd name="T23" fmla="*/ 42 h 80"/>
                <a:gd name="T24" fmla="*/ 18 w 58"/>
                <a:gd name="T25" fmla="*/ 44 h 80"/>
                <a:gd name="T26" fmla="*/ 18 w 58"/>
                <a:gd name="T27" fmla="*/ 44 h 80"/>
                <a:gd name="T28" fmla="*/ 16 w 58"/>
                <a:gd name="T29" fmla="*/ 44 h 80"/>
                <a:gd name="T30" fmla="*/ 8 w 58"/>
                <a:gd name="T31" fmla="*/ 29 h 80"/>
                <a:gd name="T32" fmla="*/ 17 w 58"/>
                <a:gd name="T33" fmla="*/ 12 h 80"/>
                <a:gd name="T34" fmla="*/ 19 w 58"/>
                <a:gd name="T35" fmla="*/ 12 h 80"/>
                <a:gd name="T36" fmla="*/ 19 w 58"/>
                <a:gd name="T37" fmla="*/ 12 h 80"/>
                <a:gd name="T38" fmla="*/ 18 w 58"/>
                <a:gd name="T39" fmla="*/ 14 h 80"/>
                <a:gd name="T40" fmla="*/ 58 w 58"/>
                <a:gd name="T41" fmla="*/ 29 h 80"/>
                <a:gd name="T42" fmla="*/ 29 w 58"/>
                <a:gd name="T43" fmla="*/ 0 h 80"/>
                <a:gd name="T44" fmla="*/ 0 w 58"/>
                <a:gd name="T45" fmla="*/ 29 h 80"/>
                <a:gd name="T46" fmla="*/ 17 w 58"/>
                <a:gd name="T47" fmla="*/ 55 h 80"/>
                <a:gd name="T48" fmla="*/ 17 w 58"/>
                <a:gd name="T49" fmla="*/ 61 h 80"/>
                <a:gd name="T50" fmla="*/ 17 w 58"/>
                <a:gd name="T51" fmla="*/ 68 h 80"/>
                <a:gd name="T52" fmla="*/ 21 w 58"/>
                <a:gd name="T53" fmla="*/ 74 h 80"/>
                <a:gd name="T54" fmla="*/ 22 w 58"/>
                <a:gd name="T55" fmla="*/ 76 h 80"/>
                <a:gd name="T56" fmla="*/ 27 w 58"/>
                <a:gd name="T57" fmla="*/ 80 h 80"/>
                <a:gd name="T58" fmla="*/ 31 w 58"/>
                <a:gd name="T59" fmla="*/ 80 h 80"/>
                <a:gd name="T60" fmla="*/ 36 w 58"/>
                <a:gd name="T61" fmla="*/ 76 h 80"/>
                <a:gd name="T62" fmla="*/ 37 w 58"/>
                <a:gd name="T63" fmla="*/ 74 h 80"/>
                <a:gd name="T64" fmla="*/ 41 w 58"/>
                <a:gd name="T65" fmla="*/ 68 h 80"/>
                <a:gd name="T66" fmla="*/ 41 w 58"/>
                <a:gd name="T67" fmla="*/ 58 h 80"/>
                <a:gd name="T68" fmla="*/ 41 w 58"/>
                <a:gd name="T69" fmla="*/ 55 h 80"/>
                <a:gd name="T70" fmla="*/ 58 w 58"/>
                <a:gd name="T71" fmla="*/ 29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8" h="80">
                  <a:moveTo>
                    <a:pt x="38" y="68"/>
                  </a:moveTo>
                  <a:cubicBezTo>
                    <a:pt x="38" y="69"/>
                    <a:pt x="38" y="70"/>
                    <a:pt x="37" y="71"/>
                  </a:cubicBezTo>
                  <a:cubicBezTo>
                    <a:pt x="37" y="71"/>
                    <a:pt x="36" y="71"/>
                    <a:pt x="36" y="71"/>
                  </a:cubicBezTo>
                  <a:cubicBezTo>
                    <a:pt x="22" y="71"/>
                    <a:pt x="22" y="71"/>
                    <a:pt x="22" y="71"/>
                  </a:cubicBezTo>
                  <a:cubicBezTo>
                    <a:pt x="22" y="71"/>
                    <a:pt x="21" y="71"/>
                    <a:pt x="21" y="71"/>
                  </a:cubicBezTo>
                  <a:cubicBezTo>
                    <a:pt x="20" y="70"/>
                    <a:pt x="20" y="69"/>
                    <a:pt x="20" y="68"/>
                  </a:cubicBezTo>
                  <a:cubicBezTo>
                    <a:pt x="20" y="61"/>
                    <a:pt x="20" y="61"/>
                    <a:pt x="20" y="61"/>
                  </a:cubicBezTo>
                  <a:cubicBezTo>
                    <a:pt x="38" y="61"/>
                    <a:pt x="38" y="61"/>
                    <a:pt x="38" y="61"/>
                  </a:cubicBezTo>
                  <a:cubicBezTo>
                    <a:pt x="38" y="68"/>
                    <a:pt x="38" y="68"/>
                    <a:pt x="38" y="68"/>
                  </a:cubicBezTo>
                  <a:close/>
                  <a:moveTo>
                    <a:pt x="18" y="14"/>
                  </a:moveTo>
                  <a:cubicBezTo>
                    <a:pt x="14" y="17"/>
                    <a:pt x="11" y="23"/>
                    <a:pt x="11" y="29"/>
                  </a:cubicBezTo>
                  <a:cubicBezTo>
                    <a:pt x="11" y="34"/>
                    <a:pt x="14" y="39"/>
                    <a:pt x="18" y="42"/>
                  </a:cubicBezTo>
                  <a:cubicBezTo>
                    <a:pt x="18" y="43"/>
                    <a:pt x="18" y="43"/>
                    <a:pt x="18" y="44"/>
                  </a:cubicBezTo>
                  <a:cubicBezTo>
                    <a:pt x="18" y="44"/>
                    <a:pt x="18" y="44"/>
                    <a:pt x="18" y="44"/>
                  </a:cubicBezTo>
                  <a:cubicBezTo>
                    <a:pt x="17" y="45"/>
                    <a:pt x="16" y="45"/>
                    <a:pt x="16" y="44"/>
                  </a:cubicBezTo>
                  <a:cubicBezTo>
                    <a:pt x="11" y="41"/>
                    <a:pt x="8" y="35"/>
                    <a:pt x="8" y="29"/>
                  </a:cubicBezTo>
                  <a:cubicBezTo>
                    <a:pt x="8" y="22"/>
                    <a:pt x="12" y="16"/>
                    <a:pt x="17" y="12"/>
                  </a:cubicBezTo>
                  <a:cubicBezTo>
                    <a:pt x="17" y="12"/>
                    <a:pt x="18" y="12"/>
                    <a:pt x="19" y="12"/>
                  </a:cubicBezTo>
                  <a:cubicBezTo>
                    <a:pt x="19" y="12"/>
                    <a:pt x="19" y="12"/>
                    <a:pt x="19" y="12"/>
                  </a:cubicBezTo>
                  <a:cubicBezTo>
                    <a:pt x="19" y="13"/>
                    <a:pt x="19" y="14"/>
                    <a:pt x="18" y="14"/>
                  </a:cubicBezTo>
                  <a:close/>
                  <a:moveTo>
                    <a:pt x="58" y="29"/>
                  </a:moveTo>
                  <a:cubicBezTo>
                    <a:pt x="58" y="13"/>
                    <a:pt x="45" y="0"/>
                    <a:pt x="29" y="0"/>
                  </a:cubicBezTo>
                  <a:cubicBezTo>
                    <a:pt x="13" y="0"/>
                    <a:pt x="0" y="13"/>
                    <a:pt x="0" y="29"/>
                  </a:cubicBezTo>
                  <a:cubicBezTo>
                    <a:pt x="0" y="40"/>
                    <a:pt x="7" y="50"/>
                    <a:pt x="17" y="55"/>
                  </a:cubicBezTo>
                  <a:cubicBezTo>
                    <a:pt x="17" y="61"/>
                    <a:pt x="17" y="61"/>
                    <a:pt x="17" y="61"/>
                  </a:cubicBezTo>
                  <a:cubicBezTo>
                    <a:pt x="17" y="68"/>
                    <a:pt x="17" y="68"/>
                    <a:pt x="17" y="68"/>
                  </a:cubicBezTo>
                  <a:cubicBezTo>
                    <a:pt x="17" y="71"/>
                    <a:pt x="19" y="73"/>
                    <a:pt x="21" y="74"/>
                  </a:cubicBezTo>
                  <a:cubicBezTo>
                    <a:pt x="21" y="74"/>
                    <a:pt x="22" y="75"/>
                    <a:pt x="22" y="76"/>
                  </a:cubicBezTo>
                  <a:cubicBezTo>
                    <a:pt x="23" y="78"/>
                    <a:pt x="25" y="80"/>
                    <a:pt x="27" y="80"/>
                  </a:cubicBezTo>
                  <a:cubicBezTo>
                    <a:pt x="31" y="80"/>
                    <a:pt x="31" y="80"/>
                    <a:pt x="31" y="80"/>
                  </a:cubicBezTo>
                  <a:cubicBezTo>
                    <a:pt x="33" y="80"/>
                    <a:pt x="35" y="78"/>
                    <a:pt x="36" y="76"/>
                  </a:cubicBezTo>
                  <a:cubicBezTo>
                    <a:pt x="36" y="75"/>
                    <a:pt x="37" y="74"/>
                    <a:pt x="37" y="74"/>
                  </a:cubicBezTo>
                  <a:cubicBezTo>
                    <a:pt x="39" y="73"/>
                    <a:pt x="41" y="71"/>
                    <a:pt x="41" y="68"/>
                  </a:cubicBezTo>
                  <a:cubicBezTo>
                    <a:pt x="41" y="58"/>
                    <a:pt x="41" y="58"/>
                    <a:pt x="41" y="58"/>
                  </a:cubicBezTo>
                  <a:cubicBezTo>
                    <a:pt x="41" y="55"/>
                    <a:pt x="41" y="55"/>
                    <a:pt x="41" y="55"/>
                  </a:cubicBezTo>
                  <a:cubicBezTo>
                    <a:pt x="51" y="50"/>
                    <a:pt x="58" y="40"/>
                    <a:pt x="58" y="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a:p>
          </p:txBody>
        </p:sp>
      </p:grpSp>
      <p:sp>
        <p:nvSpPr>
          <p:cNvPr id="73" name="Rectangle: Rounded Corners 171">
            <a:extLst>
              <a:ext uri="{FF2B5EF4-FFF2-40B4-BE49-F238E27FC236}">
                <a16:creationId xmlns:a16="http://schemas.microsoft.com/office/drawing/2014/main" id="{616DD6F2-CC4E-4910-9AC5-78C7A991022B}"/>
              </a:ext>
            </a:extLst>
          </p:cNvPr>
          <p:cNvSpPr/>
          <p:nvPr/>
        </p:nvSpPr>
        <p:spPr>
          <a:xfrm>
            <a:off x="6372046" y="917562"/>
            <a:ext cx="1803927" cy="1562563"/>
          </a:xfrm>
          <a:prstGeom prst="roundRect">
            <a:avLst>
              <a:gd name="adj" fmla="val 5845"/>
            </a:avLst>
          </a:prstGeom>
          <a:solidFill>
            <a:schemeClr val="bg1">
              <a:alpha val="95000"/>
            </a:schemeClr>
          </a:solidFill>
          <a:ln w="38100">
            <a:solidFill>
              <a:srgbClr val="008080">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93" dirty="0"/>
          </a:p>
        </p:txBody>
      </p:sp>
      <p:sp>
        <p:nvSpPr>
          <p:cNvPr id="81" name="Freeform 83">
            <a:extLst>
              <a:ext uri="{FF2B5EF4-FFF2-40B4-BE49-F238E27FC236}">
                <a16:creationId xmlns:a16="http://schemas.microsoft.com/office/drawing/2014/main" id="{0C95C6F1-1B2B-4459-B34B-2EE8742744CC}"/>
              </a:ext>
            </a:extLst>
          </p:cNvPr>
          <p:cNvSpPr>
            <a:spLocks/>
          </p:cNvSpPr>
          <p:nvPr/>
        </p:nvSpPr>
        <p:spPr bwMode="auto">
          <a:xfrm>
            <a:off x="5026154" y="530408"/>
            <a:ext cx="744536" cy="746650"/>
          </a:xfrm>
          <a:custGeom>
            <a:avLst/>
            <a:gdLst>
              <a:gd name="T0" fmla="*/ 186 w 186"/>
              <a:gd name="T1" fmla="*/ 164 h 186"/>
              <a:gd name="T2" fmla="*/ 163 w 186"/>
              <a:gd name="T3" fmla="*/ 186 h 186"/>
              <a:gd name="T4" fmla="*/ 22 w 186"/>
              <a:gd name="T5" fmla="*/ 186 h 186"/>
              <a:gd name="T6" fmla="*/ 0 w 186"/>
              <a:gd name="T7" fmla="*/ 164 h 186"/>
              <a:gd name="T8" fmla="*/ 0 w 186"/>
              <a:gd name="T9" fmla="*/ 22 h 186"/>
              <a:gd name="T10" fmla="*/ 22 w 186"/>
              <a:gd name="T11" fmla="*/ 0 h 186"/>
              <a:gd name="T12" fmla="*/ 163 w 186"/>
              <a:gd name="T13" fmla="*/ 0 h 186"/>
              <a:gd name="T14" fmla="*/ 186 w 186"/>
              <a:gd name="T15" fmla="*/ 22 h 186"/>
              <a:gd name="T16" fmla="*/ 186 w 186"/>
              <a:gd name="T17" fmla="*/ 164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6" h="186">
                <a:moveTo>
                  <a:pt x="186" y="164"/>
                </a:moveTo>
                <a:cubicBezTo>
                  <a:pt x="186" y="176"/>
                  <a:pt x="176" y="186"/>
                  <a:pt x="163" y="186"/>
                </a:cubicBezTo>
                <a:cubicBezTo>
                  <a:pt x="22" y="186"/>
                  <a:pt x="22" y="186"/>
                  <a:pt x="22" y="186"/>
                </a:cubicBezTo>
                <a:cubicBezTo>
                  <a:pt x="10" y="186"/>
                  <a:pt x="0" y="176"/>
                  <a:pt x="0" y="164"/>
                </a:cubicBezTo>
                <a:cubicBezTo>
                  <a:pt x="0" y="22"/>
                  <a:pt x="0" y="22"/>
                  <a:pt x="0" y="22"/>
                </a:cubicBezTo>
                <a:cubicBezTo>
                  <a:pt x="0" y="10"/>
                  <a:pt x="10" y="0"/>
                  <a:pt x="22" y="0"/>
                </a:cubicBezTo>
                <a:cubicBezTo>
                  <a:pt x="163" y="0"/>
                  <a:pt x="163" y="0"/>
                  <a:pt x="163" y="0"/>
                </a:cubicBezTo>
                <a:cubicBezTo>
                  <a:pt x="176" y="0"/>
                  <a:pt x="186" y="10"/>
                  <a:pt x="186" y="22"/>
                </a:cubicBezTo>
                <a:lnTo>
                  <a:pt x="186" y="164"/>
                </a:lnTo>
                <a:close/>
              </a:path>
            </a:pathLst>
          </a:custGeom>
          <a:solidFill>
            <a:srgbClr val="008080"/>
          </a:solidFill>
          <a:ln>
            <a:noFill/>
          </a:ln>
        </p:spPr>
        <p:txBody>
          <a:bodyPr vert="horz" wrap="square" lIns="86019" tIns="43010" rIns="86019" bIns="43010" numCol="1" anchor="t" anchorCtr="0" compatLnSpc="1">
            <a:prstTxWarp prst="textNoShape">
              <a:avLst/>
            </a:prstTxWarp>
          </a:bodyPr>
          <a:lstStyle/>
          <a:p>
            <a:endParaRPr lang="en-US" sz="1693"/>
          </a:p>
        </p:txBody>
      </p:sp>
      <p:grpSp>
        <p:nvGrpSpPr>
          <p:cNvPr id="84" name="Group 78">
            <a:extLst>
              <a:ext uri="{FF2B5EF4-FFF2-40B4-BE49-F238E27FC236}">
                <a16:creationId xmlns:a16="http://schemas.microsoft.com/office/drawing/2014/main" id="{627DFB8F-9C1A-4319-9EF9-BAA005D175E7}"/>
              </a:ext>
            </a:extLst>
          </p:cNvPr>
          <p:cNvGrpSpPr/>
          <p:nvPr/>
        </p:nvGrpSpPr>
        <p:grpSpPr>
          <a:xfrm>
            <a:off x="1961920" y="934058"/>
            <a:ext cx="413243" cy="443853"/>
            <a:chOff x="7677150" y="3176588"/>
            <a:chExt cx="300038" cy="322263"/>
          </a:xfrm>
          <a:solidFill>
            <a:schemeClr val="bg1"/>
          </a:solidFill>
        </p:grpSpPr>
        <p:sp>
          <p:nvSpPr>
            <p:cNvPr id="88" name="Freeform 56">
              <a:extLst>
                <a:ext uri="{FF2B5EF4-FFF2-40B4-BE49-F238E27FC236}">
                  <a16:creationId xmlns:a16="http://schemas.microsoft.com/office/drawing/2014/main" id="{683749B9-C8F6-4AA9-B643-FE02623D7F0C}"/>
                </a:ext>
              </a:extLst>
            </p:cNvPr>
            <p:cNvSpPr>
              <a:spLocks noEditPoints="1"/>
            </p:cNvSpPr>
            <p:nvPr/>
          </p:nvSpPr>
          <p:spPr bwMode="auto">
            <a:xfrm>
              <a:off x="7729538" y="3176588"/>
              <a:ext cx="247650" cy="230188"/>
            </a:xfrm>
            <a:custGeom>
              <a:avLst/>
              <a:gdLst>
                <a:gd name="T0" fmla="*/ 29 w 56"/>
                <a:gd name="T1" fmla="*/ 7 h 52"/>
                <a:gd name="T2" fmla="*/ 15 w 56"/>
                <a:gd name="T3" fmla="*/ 14 h 52"/>
                <a:gd name="T4" fmla="*/ 17 w 56"/>
                <a:gd name="T5" fmla="*/ 40 h 52"/>
                <a:gd name="T6" fmla="*/ 29 w 56"/>
                <a:gd name="T7" fmla="*/ 45 h 52"/>
                <a:gd name="T8" fmla="*/ 44 w 56"/>
                <a:gd name="T9" fmla="*/ 38 h 52"/>
                <a:gd name="T10" fmla="*/ 48 w 56"/>
                <a:gd name="T11" fmla="*/ 24 h 52"/>
                <a:gd name="T12" fmla="*/ 42 w 56"/>
                <a:gd name="T13" fmla="*/ 11 h 52"/>
                <a:gd name="T14" fmla="*/ 29 w 56"/>
                <a:gd name="T15" fmla="*/ 7 h 52"/>
                <a:gd name="T16" fmla="*/ 29 w 56"/>
                <a:gd name="T17" fmla="*/ 52 h 52"/>
                <a:gd name="T18" fmla="*/ 12 w 56"/>
                <a:gd name="T19" fmla="*/ 46 h 52"/>
                <a:gd name="T20" fmla="*/ 9 w 56"/>
                <a:gd name="T21" fmla="*/ 9 h 52"/>
                <a:gd name="T22" fmla="*/ 29 w 56"/>
                <a:gd name="T23" fmla="*/ 0 h 52"/>
                <a:gd name="T24" fmla="*/ 46 w 56"/>
                <a:gd name="T25" fmla="*/ 6 h 52"/>
                <a:gd name="T26" fmla="*/ 55 w 56"/>
                <a:gd name="T27" fmla="*/ 24 h 52"/>
                <a:gd name="T28" fmla="*/ 49 w 56"/>
                <a:gd name="T29" fmla="*/ 43 h 52"/>
                <a:gd name="T30" fmla="*/ 29 w 56"/>
                <a:gd name="T31" fmla="*/ 5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6" h="52">
                  <a:moveTo>
                    <a:pt x="29" y="7"/>
                  </a:moveTo>
                  <a:cubicBezTo>
                    <a:pt x="24" y="7"/>
                    <a:pt x="18" y="9"/>
                    <a:pt x="15" y="14"/>
                  </a:cubicBezTo>
                  <a:cubicBezTo>
                    <a:pt x="8" y="21"/>
                    <a:pt x="9" y="33"/>
                    <a:pt x="17" y="40"/>
                  </a:cubicBezTo>
                  <a:cubicBezTo>
                    <a:pt x="20" y="43"/>
                    <a:pt x="25" y="45"/>
                    <a:pt x="29" y="45"/>
                  </a:cubicBezTo>
                  <a:cubicBezTo>
                    <a:pt x="35" y="45"/>
                    <a:pt x="40" y="42"/>
                    <a:pt x="44" y="38"/>
                  </a:cubicBezTo>
                  <a:cubicBezTo>
                    <a:pt x="47" y="34"/>
                    <a:pt x="49" y="29"/>
                    <a:pt x="48" y="24"/>
                  </a:cubicBezTo>
                  <a:cubicBezTo>
                    <a:pt x="48" y="19"/>
                    <a:pt x="45" y="15"/>
                    <a:pt x="42" y="11"/>
                  </a:cubicBezTo>
                  <a:cubicBezTo>
                    <a:pt x="38" y="8"/>
                    <a:pt x="34" y="7"/>
                    <a:pt x="29" y="7"/>
                  </a:cubicBezTo>
                  <a:close/>
                  <a:moveTo>
                    <a:pt x="29" y="52"/>
                  </a:moveTo>
                  <a:cubicBezTo>
                    <a:pt x="23" y="52"/>
                    <a:pt x="17" y="50"/>
                    <a:pt x="12" y="46"/>
                  </a:cubicBezTo>
                  <a:cubicBezTo>
                    <a:pt x="1" y="36"/>
                    <a:pt x="0" y="20"/>
                    <a:pt x="9" y="9"/>
                  </a:cubicBezTo>
                  <a:cubicBezTo>
                    <a:pt x="14" y="3"/>
                    <a:pt x="22" y="0"/>
                    <a:pt x="29" y="0"/>
                  </a:cubicBezTo>
                  <a:cubicBezTo>
                    <a:pt x="35" y="0"/>
                    <a:pt x="41" y="2"/>
                    <a:pt x="46" y="6"/>
                  </a:cubicBezTo>
                  <a:cubicBezTo>
                    <a:pt x="51" y="10"/>
                    <a:pt x="55" y="17"/>
                    <a:pt x="55" y="24"/>
                  </a:cubicBezTo>
                  <a:cubicBezTo>
                    <a:pt x="56" y="31"/>
                    <a:pt x="54" y="37"/>
                    <a:pt x="49" y="43"/>
                  </a:cubicBezTo>
                  <a:cubicBezTo>
                    <a:pt x="44" y="48"/>
                    <a:pt x="37" y="52"/>
                    <a:pt x="29"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a:p>
          </p:txBody>
        </p:sp>
        <p:sp>
          <p:nvSpPr>
            <p:cNvPr id="89" name="Freeform 57">
              <a:extLst>
                <a:ext uri="{FF2B5EF4-FFF2-40B4-BE49-F238E27FC236}">
                  <a16:creationId xmlns:a16="http://schemas.microsoft.com/office/drawing/2014/main" id="{ED25D0D9-17B5-4ED8-AB85-7C33146BBC45}"/>
                </a:ext>
              </a:extLst>
            </p:cNvPr>
            <p:cNvSpPr>
              <a:spLocks/>
            </p:cNvSpPr>
            <p:nvPr/>
          </p:nvSpPr>
          <p:spPr bwMode="auto">
            <a:xfrm>
              <a:off x="7747000" y="3357563"/>
              <a:ext cx="57150" cy="57150"/>
            </a:xfrm>
            <a:custGeom>
              <a:avLst/>
              <a:gdLst>
                <a:gd name="T0" fmla="*/ 17 w 36"/>
                <a:gd name="T1" fmla="*/ 36 h 36"/>
                <a:gd name="T2" fmla="*/ 0 w 36"/>
                <a:gd name="T3" fmla="*/ 25 h 36"/>
                <a:gd name="T4" fmla="*/ 22 w 36"/>
                <a:gd name="T5" fmla="*/ 0 h 36"/>
                <a:gd name="T6" fmla="*/ 36 w 36"/>
                <a:gd name="T7" fmla="*/ 11 h 36"/>
                <a:gd name="T8" fmla="*/ 17 w 36"/>
                <a:gd name="T9" fmla="*/ 36 h 36"/>
                <a:gd name="T10" fmla="*/ 17 w 36"/>
                <a:gd name="T11" fmla="*/ 36 h 36"/>
              </a:gdLst>
              <a:ahLst/>
              <a:cxnLst>
                <a:cxn ang="0">
                  <a:pos x="T0" y="T1"/>
                </a:cxn>
                <a:cxn ang="0">
                  <a:pos x="T2" y="T3"/>
                </a:cxn>
                <a:cxn ang="0">
                  <a:pos x="T4" y="T5"/>
                </a:cxn>
                <a:cxn ang="0">
                  <a:pos x="T6" y="T7"/>
                </a:cxn>
                <a:cxn ang="0">
                  <a:pos x="T8" y="T9"/>
                </a:cxn>
                <a:cxn ang="0">
                  <a:pos x="T10" y="T11"/>
                </a:cxn>
              </a:cxnLst>
              <a:rect l="0" t="0" r="r" b="b"/>
              <a:pathLst>
                <a:path w="36" h="36">
                  <a:moveTo>
                    <a:pt x="17" y="36"/>
                  </a:moveTo>
                  <a:lnTo>
                    <a:pt x="0" y="25"/>
                  </a:lnTo>
                  <a:lnTo>
                    <a:pt x="22" y="0"/>
                  </a:lnTo>
                  <a:lnTo>
                    <a:pt x="36" y="11"/>
                  </a:lnTo>
                  <a:lnTo>
                    <a:pt x="17" y="36"/>
                  </a:lnTo>
                  <a:lnTo>
                    <a:pt x="17" y="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a:p>
          </p:txBody>
        </p:sp>
        <p:sp>
          <p:nvSpPr>
            <p:cNvPr id="90" name="Freeform 58">
              <a:extLst>
                <a:ext uri="{FF2B5EF4-FFF2-40B4-BE49-F238E27FC236}">
                  <a16:creationId xmlns:a16="http://schemas.microsoft.com/office/drawing/2014/main" id="{B5D8622B-171F-4183-89E1-839382E38D23}"/>
                </a:ext>
              </a:extLst>
            </p:cNvPr>
            <p:cNvSpPr>
              <a:spLocks/>
            </p:cNvSpPr>
            <p:nvPr/>
          </p:nvSpPr>
          <p:spPr bwMode="auto">
            <a:xfrm>
              <a:off x="7677150" y="3387726"/>
              <a:ext cx="100013" cy="111125"/>
            </a:xfrm>
            <a:custGeom>
              <a:avLst/>
              <a:gdLst>
                <a:gd name="T0" fmla="*/ 10 w 23"/>
                <a:gd name="T1" fmla="*/ 23 h 25"/>
                <a:gd name="T2" fmla="*/ 5 w 23"/>
                <a:gd name="T3" fmla="*/ 24 h 25"/>
                <a:gd name="T4" fmla="*/ 2 w 23"/>
                <a:gd name="T5" fmla="*/ 21 h 25"/>
                <a:gd name="T6" fmla="*/ 1 w 23"/>
                <a:gd name="T7" fmla="*/ 16 h 25"/>
                <a:gd name="T8" fmla="*/ 13 w 23"/>
                <a:gd name="T9" fmla="*/ 2 h 25"/>
                <a:gd name="T10" fmla="*/ 18 w 23"/>
                <a:gd name="T11" fmla="*/ 1 h 25"/>
                <a:gd name="T12" fmla="*/ 22 w 23"/>
                <a:gd name="T13" fmla="*/ 5 h 25"/>
                <a:gd name="T14" fmla="*/ 22 w 23"/>
                <a:gd name="T15" fmla="*/ 10 h 25"/>
                <a:gd name="T16" fmla="*/ 10 w 23"/>
                <a:gd name="T17" fmla="*/ 23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25">
                  <a:moveTo>
                    <a:pt x="10" y="23"/>
                  </a:moveTo>
                  <a:cubicBezTo>
                    <a:pt x="9" y="25"/>
                    <a:pt x="7" y="25"/>
                    <a:pt x="5" y="24"/>
                  </a:cubicBezTo>
                  <a:cubicBezTo>
                    <a:pt x="2" y="21"/>
                    <a:pt x="2" y="21"/>
                    <a:pt x="2" y="21"/>
                  </a:cubicBezTo>
                  <a:cubicBezTo>
                    <a:pt x="0" y="19"/>
                    <a:pt x="0" y="17"/>
                    <a:pt x="1" y="16"/>
                  </a:cubicBezTo>
                  <a:cubicBezTo>
                    <a:pt x="13" y="2"/>
                    <a:pt x="13" y="2"/>
                    <a:pt x="13" y="2"/>
                  </a:cubicBezTo>
                  <a:cubicBezTo>
                    <a:pt x="14" y="0"/>
                    <a:pt x="17" y="0"/>
                    <a:pt x="18" y="1"/>
                  </a:cubicBezTo>
                  <a:cubicBezTo>
                    <a:pt x="22" y="5"/>
                    <a:pt x="22" y="5"/>
                    <a:pt x="22" y="5"/>
                  </a:cubicBezTo>
                  <a:cubicBezTo>
                    <a:pt x="23" y="6"/>
                    <a:pt x="23" y="8"/>
                    <a:pt x="22" y="10"/>
                  </a:cubicBezTo>
                  <a:cubicBezTo>
                    <a:pt x="10" y="23"/>
                    <a:pt x="10" y="23"/>
                    <a:pt x="10" y="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a:p>
          </p:txBody>
        </p:sp>
        <p:sp>
          <p:nvSpPr>
            <p:cNvPr id="91" name="Freeform 59">
              <a:extLst>
                <a:ext uri="{FF2B5EF4-FFF2-40B4-BE49-F238E27FC236}">
                  <a16:creationId xmlns:a16="http://schemas.microsoft.com/office/drawing/2014/main" id="{B2819A9C-7F1F-4374-9A02-DFA9A359250C}"/>
                </a:ext>
              </a:extLst>
            </p:cNvPr>
            <p:cNvSpPr>
              <a:spLocks/>
            </p:cNvSpPr>
            <p:nvPr/>
          </p:nvSpPr>
          <p:spPr bwMode="auto">
            <a:xfrm>
              <a:off x="7804150" y="3216276"/>
              <a:ext cx="79375" cy="44450"/>
            </a:xfrm>
            <a:custGeom>
              <a:avLst/>
              <a:gdLst>
                <a:gd name="T0" fmla="*/ 17 w 18"/>
                <a:gd name="T1" fmla="*/ 4 h 10"/>
                <a:gd name="T2" fmla="*/ 9 w 18"/>
                <a:gd name="T3" fmla="*/ 5 h 10"/>
                <a:gd name="T4" fmla="*/ 1 w 18"/>
                <a:gd name="T5" fmla="*/ 8 h 10"/>
                <a:gd name="T6" fmla="*/ 8 w 18"/>
                <a:gd name="T7" fmla="*/ 1 h 10"/>
                <a:gd name="T8" fmla="*/ 17 w 18"/>
                <a:gd name="T9" fmla="*/ 4 h 10"/>
              </a:gdLst>
              <a:ahLst/>
              <a:cxnLst>
                <a:cxn ang="0">
                  <a:pos x="T0" y="T1"/>
                </a:cxn>
                <a:cxn ang="0">
                  <a:pos x="T2" y="T3"/>
                </a:cxn>
                <a:cxn ang="0">
                  <a:pos x="T4" y="T5"/>
                </a:cxn>
                <a:cxn ang="0">
                  <a:pos x="T6" y="T7"/>
                </a:cxn>
                <a:cxn ang="0">
                  <a:pos x="T8" y="T9"/>
                </a:cxn>
              </a:cxnLst>
              <a:rect l="0" t="0" r="r" b="b"/>
              <a:pathLst>
                <a:path w="18" h="10">
                  <a:moveTo>
                    <a:pt x="17" y="4"/>
                  </a:moveTo>
                  <a:cubicBezTo>
                    <a:pt x="18" y="6"/>
                    <a:pt x="14" y="4"/>
                    <a:pt x="9" y="5"/>
                  </a:cubicBezTo>
                  <a:cubicBezTo>
                    <a:pt x="5" y="6"/>
                    <a:pt x="2" y="10"/>
                    <a:pt x="1" y="8"/>
                  </a:cubicBezTo>
                  <a:cubicBezTo>
                    <a:pt x="0" y="5"/>
                    <a:pt x="5" y="2"/>
                    <a:pt x="8" y="1"/>
                  </a:cubicBezTo>
                  <a:cubicBezTo>
                    <a:pt x="11" y="0"/>
                    <a:pt x="17" y="1"/>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a:p>
          </p:txBody>
        </p:sp>
        <p:sp>
          <p:nvSpPr>
            <p:cNvPr id="92" name="Freeform 60">
              <a:extLst>
                <a:ext uri="{FF2B5EF4-FFF2-40B4-BE49-F238E27FC236}">
                  <a16:creationId xmlns:a16="http://schemas.microsoft.com/office/drawing/2014/main" id="{9F3438C8-7B15-4AA7-B36A-C62317464CB2}"/>
                </a:ext>
              </a:extLst>
            </p:cNvPr>
            <p:cNvSpPr>
              <a:spLocks/>
            </p:cNvSpPr>
            <p:nvPr/>
          </p:nvSpPr>
          <p:spPr bwMode="auto">
            <a:xfrm>
              <a:off x="7883525" y="3228976"/>
              <a:ext cx="22225" cy="17463"/>
            </a:xfrm>
            <a:custGeom>
              <a:avLst/>
              <a:gdLst>
                <a:gd name="T0" fmla="*/ 5 w 5"/>
                <a:gd name="T1" fmla="*/ 3 h 4"/>
                <a:gd name="T2" fmla="*/ 2 w 5"/>
                <a:gd name="T3" fmla="*/ 3 h 4"/>
                <a:gd name="T4" fmla="*/ 1 w 5"/>
                <a:gd name="T5" fmla="*/ 2 h 4"/>
                <a:gd name="T6" fmla="*/ 2 w 5"/>
                <a:gd name="T7" fmla="*/ 0 h 4"/>
                <a:gd name="T8" fmla="*/ 5 w 5"/>
                <a:gd name="T9" fmla="*/ 3 h 4"/>
              </a:gdLst>
              <a:ahLst/>
              <a:cxnLst>
                <a:cxn ang="0">
                  <a:pos x="T0" y="T1"/>
                </a:cxn>
                <a:cxn ang="0">
                  <a:pos x="T2" y="T3"/>
                </a:cxn>
                <a:cxn ang="0">
                  <a:pos x="T4" y="T5"/>
                </a:cxn>
                <a:cxn ang="0">
                  <a:pos x="T6" y="T7"/>
                </a:cxn>
                <a:cxn ang="0">
                  <a:pos x="T8" y="T9"/>
                </a:cxn>
              </a:cxnLst>
              <a:rect l="0" t="0" r="r" b="b"/>
              <a:pathLst>
                <a:path w="5" h="4">
                  <a:moveTo>
                    <a:pt x="5" y="3"/>
                  </a:moveTo>
                  <a:cubicBezTo>
                    <a:pt x="4" y="4"/>
                    <a:pt x="3" y="4"/>
                    <a:pt x="2" y="3"/>
                  </a:cubicBezTo>
                  <a:cubicBezTo>
                    <a:pt x="1" y="3"/>
                    <a:pt x="0" y="3"/>
                    <a:pt x="1" y="2"/>
                  </a:cubicBezTo>
                  <a:cubicBezTo>
                    <a:pt x="1" y="0"/>
                    <a:pt x="1" y="0"/>
                    <a:pt x="2" y="0"/>
                  </a:cubicBezTo>
                  <a:cubicBezTo>
                    <a:pt x="3" y="1"/>
                    <a:pt x="5" y="2"/>
                    <a:pt x="5"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a:p>
          </p:txBody>
        </p:sp>
      </p:grpSp>
      <p:sp>
        <p:nvSpPr>
          <p:cNvPr id="94" name="Freeform 83">
            <a:extLst>
              <a:ext uri="{FF2B5EF4-FFF2-40B4-BE49-F238E27FC236}">
                <a16:creationId xmlns:a16="http://schemas.microsoft.com/office/drawing/2014/main" id="{CE0D2C1D-6BF3-4107-A425-BE5F2F329609}"/>
              </a:ext>
            </a:extLst>
          </p:cNvPr>
          <p:cNvSpPr>
            <a:spLocks/>
          </p:cNvSpPr>
          <p:nvPr/>
        </p:nvSpPr>
        <p:spPr bwMode="auto">
          <a:xfrm>
            <a:off x="6924233" y="566962"/>
            <a:ext cx="744536" cy="746650"/>
          </a:xfrm>
          <a:custGeom>
            <a:avLst/>
            <a:gdLst>
              <a:gd name="T0" fmla="*/ 186 w 186"/>
              <a:gd name="T1" fmla="*/ 164 h 186"/>
              <a:gd name="T2" fmla="*/ 163 w 186"/>
              <a:gd name="T3" fmla="*/ 186 h 186"/>
              <a:gd name="T4" fmla="*/ 22 w 186"/>
              <a:gd name="T5" fmla="*/ 186 h 186"/>
              <a:gd name="T6" fmla="*/ 0 w 186"/>
              <a:gd name="T7" fmla="*/ 164 h 186"/>
              <a:gd name="T8" fmla="*/ 0 w 186"/>
              <a:gd name="T9" fmla="*/ 22 h 186"/>
              <a:gd name="T10" fmla="*/ 22 w 186"/>
              <a:gd name="T11" fmla="*/ 0 h 186"/>
              <a:gd name="T12" fmla="*/ 163 w 186"/>
              <a:gd name="T13" fmla="*/ 0 h 186"/>
              <a:gd name="T14" fmla="*/ 186 w 186"/>
              <a:gd name="T15" fmla="*/ 22 h 186"/>
              <a:gd name="T16" fmla="*/ 186 w 186"/>
              <a:gd name="T17" fmla="*/ 164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6" h="186">
                <a:moveTo>
                  <a:pt x="186" y="164"/>
                </a:moveTo>
                <a:cubicBezTo>
                  <a:pt x="186" y="176"/>
                  <a:pt x="176" y="186"/>
                  <a:pt x="163" y="186"/>
                </a:cubicBezTo>
                <a:cubicBezTo>
                  <a:pt x="22" y="186"/>
                  <a:pt x="22" y="186"/>
                  <a:pt x="22" y="186"/>
                </a:cubicBezTo>
                <a:cubicBezTo>
                  <a:pt x="10" y="186"/>
                  <a:pt x="0" y="176"/>
                  <a:pt x="0" y="164"/>
                </a:cubicBezTo>
                <a:cubicBezTo>
                  <a:pt x="0" y="22"/>
                  <a:pt x="0" y="22"/>
                  <a:pt x="0" y="22"/>
                </a:cubicBezTo>
                <a:cubicBezTo>
                  <a:pt x="0" y="10"/>
                  <a:pt x="10" y="0"/>
                  <a:pt x="22" y="0"/>
                </a:cubicBezTo>
                <a:cubicBezTo>
                  <a:pt x="163" y="0"/>
                  <a:pt x="163" y="0"/>
                  <a:pt x="163" y="0"/>
                </a:cubicBezTo>
                <a:cubicBezTo>
                  <a:pt x="176" y="0"/>
                  <a:pt x="186" y="10"/>
                  <a:pt x="186" y="22"/>
                </a:cubicBezTo>
                <a:lnTo>
                  <a:pt x="186" y="164"/>
                </a:lnTo>
                <a:close/>
              </a:path>
            </a:pathLst>
          </a:custGeom>
          <a:solidFill>
            <a:srgbClr val="008080"/>
          </a:solidFill>
          <a:ln>
            <a:noFill/>
          </a:ln>
        </p:spPr>
        <p:txBody>
          <a:bodyPr vert="horz" wrap="square" lIns="86019" tIns="43010" rIns="86019" bIns="43010" numCol="1" anchor="t" anchorCtr="0" compatLnSpc="1">
            <a:prstTxWarp prst="textNoShape">
              <a:avLst/>
            </a:prstTxWarp>
          </a:bodyPr>
          <a:lstStyle/>
          <a:p>
            <a:endParaRPr lang="en-US" sz="1693"/>
          </a:p>
        </p:txBody>
      </p:sp>
      <p:sp>
        <p:nvSpPr>
          <p:cNvPr id="96" name="Freeform 83">
            <a:extLst>
              <a:ext uri="{FF2B5EF4-FFF2-40B4-BE49-F238E27FC236}">
                <a16:creationId xmlns:a16="http://schemas.microsoft.com/office/drawing/2014/main" id="{6B5DE141-9CD1-408C-87A8-894480C937B3}"/>
              </a:ext>
            </a:extLst>
          </p:cNvPr>
          <p:cNvSpPr>
            <a:spLocks/>
          </p:cNvSpPr>
          <p:nvPr/>
        </p:nvSpPr>
        <p:spPr bwMode="auto">
          <a:xfrm>
            <a:off x="1273279" y="563270"/>
            <a:ext cx="744536" cy="746650"/>
          </a:xfrm>
          <a:custGeom>
            <a:avLst/>
            <a:gdLst>
              <a:gd name="T0" fmla="*/ 186 w 186"/>
              <a:gd name="T1" fmla="*/ 164 h 186"/>
              <a:gd name="T2" fmla="*/ 163 w 186"/>
              <a:gd name="T3" fmla="*/ 186 h 186"/>
              <a:gd name="T4" fmla="*/ 22 w 186"/>
              <a:gd name="T5" fmla="*/ 186 h 186"/>
              <a:gd name="T6" fmla="*/ 0 w 186"/>
              <a:gd name="T7" fmla="*/ 164 h 186"/>
              <a:gd name="T8" fmla="*/ 0 w 186"/>
              <a:gd name="T9" fmla="*/ 22 h 186"/>
              <a:gd name="T10" fmla="*/ 22 w 186"/>
              <a:gd name="T11" fmla="*/ 0 h 186"/>
              <a:gd name="T12" fmla="*/ 163 w 186"/>
              <a:gd name="T13" fmla="*/ 0 h 186"/>
              <a:gd name="T14" fmla="*/ 186 w 186"/>
              <a:gd name="T15" fmla="*/ 22 h 186"/>
              <a:gd name="T16" fmla="*/ 186 w 186"/>
              <a:gd name="T17" fmla="*/ 164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6" h="186">
                <a:moveTo>
                  <a:pt x="186" y="164"/>
                </a:moveTo>
                <a:cubicBezTo>
                  <a:pt x="186" y="176"/>
                  <a:pt x="176" y="186"/>
                  <a:pt x="163" y="186"/>
                </a:cubicBezTo>
                <a:cubicBezTo>
                  <a:pt x="22" y="186"/>
                  <a:pt x="22" y="186"/>
                  <a:pt x="22" y="186"/>
                </a:cubicBezTo>
                <a:cubicBezTo>
                  <a:pt x="10" y="186"/>
                  <a:pt x="0" y="176"/>
                  <a:pt x="0" y="164"/>
                </a:cubicBezTo>
                <a:cubicBezTo>
                  <a:pt x="0" y="22"/>
                  <a:pt x="0" y="22"/>
                  <a:pt x="0" y="22"/>
                </a:cubicBezTo>
                <a:cubicBezTo>
                  <a:pt x="0" y="10"/>
                  <a:pt x="10" y="0"/>
                  <a:pt x="22" y="0"/>
                </a:cubicBezTo>
                <a:cubicBezTo>
                  <a:pt x="163" y="0"/>
                  <a:pt x="163" y="0"/>
                  <a:pt x="163" y="0"/>
                </a:cubicBezTo>
                <a:cubicBezTo>
                  <a:pt x="176" y="0"/>
                  <a:pt x="186" y="10"/>
                  <a:pt x="186" y="22"/>
                </a:cubicBezTo>
                <a:lnTo>
                  <a:pt x="186" y="164"/>
                </a:lnTo>
                <a:close/>
              </a:path>
            </a:pathLst>
          </a:custGeom>
          <a:solidFill>
            <a:srgbClr val="008080"/>
          </a:solidFill>
          <a:ln>
            <a:noFill/>
          </a:ln>
        </p:spPr>
        <p:txBody>
          <a:bodyPr vert="horz" wrap="square" lIns="86019" tIns="43010" rIns="86019" bIns="43010" numCol="1" anchor="t" anchorCtr="0" compatLnSpc="1">
            <a:prstTxWarp prst="textNoShape">
              <a:avLst/>
            </a:prstTxWarp>
          </a:bodyPr>
          <a:lstStyle/>
          <a:p>
            <a:endParaRPr lang="en-US" sz="1693"/>
          </a:p>
        </p:txBody>
      </p:sp>
      <p:grpSp>
        <p:nvGrpSpPr>
          <p:cNvPr id="99" name="Group 99">
            <a:extLst>
              <a:ext uri="{FF2B5EF4-FFF2-40B4-BE49-F238E27FC236}">
                <a16:creationId xmlns:a16="http://schemas.microsoft.com/office/drawing/2014/main" id="{EE2203BD-EC66-4A8D-8A2F-E9968FF1EBAF}"/>
              </a:ext>
            </a:extLst>
          </p:cNvPr>
          <p:cNvGrpSpPr/>
          <p:nvPr/>
        </p:nvGrpSpPr>
        <p:grpSpPr>
          <a:xfrm>
            <a:off x="6158347" y="1355068"/>
            <a:ext cx="2166206" cy="976514"/>
            <a:chOff x="3676763" y="2546233"/>
            <a:chExt cx="3178630" cy="1038055"/>
          </a:xfrm>
        </p:grpSpPr>
        <p:sp>
          <p:nvSpPr>
            <p:cNvPr id="100" name="TextBox 100">
              <a:extLst>
                <a:ext uri="{FF2B5EF4-FFF2-40B4-BE49-F238E27FC236}">
                  <a16:creationId xmlns:a16="http://schemas.microsoft.com/office/drawing/2014/main" id="{4A92BC36-1FD3-407A-A54A-B914A6E12831}"/>
                </a:ext>
              </a:extLst>
            </p:cNvPr>
            <p:cNvSpPr txBox="1"/>
            <p:nvPr/>
          </p:nvSpPr>
          <p:spPr>
            <a:xfrm>
              <a:off x="3676763" y="2546233"/>
              <a:ext cx="2917676" cy="327173"/>
            </a:xfrm>
            <a:prstGeom prst="rect">
              <a:avLst/>
            </a:prstGeom>
            <a:noFill/>
          </p:spPr>
          <p:txBody>
            <a:bodyPr wrap="square" rtlCol="0">
              <a:spAutoFit/>
            </a:bodyPr>
            <a:lstStyle/>
            <a:p>
              <a:pPr algn="ctr"/>
              <a:r>
                <a:rPr lang="ar-SA" sz="1400" b="1" dirty="0">
                  <a:solidFill>
                    <a:srgbClr val="006666"/>
                  </a:solidFill>
                  <a:latin typeface="AbdoMaster-Heavy" panose="02000500030000020004" pitchFamily="50" charset="-78"/>
                  <a:cs typeface="AbdoMaster-Heavy" panose="02000500030000020004" pitchFamily="50" charset="-78"/>
                </a:rPr>
                <a:t>الهدف الاستراتيجي  </a:t>
              </a:r>
              <a:endParaRPr lang="en-US" sz="1400" b="1" dirty="0">
                <a:solidFill>
                  <a:srgbClr val="006666"/>
                </a:solidFill>
                <a:latin typeface="AbdoMaster-Heavy" panose="02000500030000020004" pitchFamily="50" charset="-78"/>
                <a:cs typeface="AbdoMaster-Heavy" panose="02000500030000020004" pitchFamily="50" charset="-78"/>
              </a:endParaRPr>
            </a:p>
          </p:txBody>
        </p:sp>
        <p:sp>
          <p:nvSpPr>
            <p:cNvPr id="101" name="Subtitle 6">
              <a:extLst>
                <a:ext uri="{FF2B5EF4-FFF2-40B4-BE49-F238E27FC236}">
                  <a16:creationId xmlns:a16="http://schemas.microsoft.com/office/drawing/2014/main" id="{3C3B4B91-2E09-4406-83E5-4A807B754F8B}"/>
                </a:ext>
              </a:extLst>
            </p:cNvPr>
            <p:cNvSpPr txBox="1">
              <a:spLocks/>
            </p:cNvSpPr>
            <p:nvPr/>
          </p:nvSpPr>
          <p:spPr>
            <a:xfrm>
              <a:off x="4144159" y="2822433"/>
              <a:ext cx="2711234" cy="761855"/>
            </a:xfrm>
            <a:prstGeom prst="rect">
              <a:avLst/>
            </a:prstGeom>
          </p:spPr>
          <p:txBody>
            <a:bodyPr vert="horz" lIns="86019" tIns="43010" rIns="86019" bIns="43010" numCol="1" spcCol="365760" rtlCol="0" anchor="t">
              <a:noAutofit/>
            </a:bodyPr>
            <a:lstStyle>
              <a:lvl1pPr marL="0" indent="0" algn="ctr" defTabSz="914400" rtl="0" eaLnBrk="1" latinLnBrk="0" hangingPunct="1">
                <a:lnSpc>
                  <a:spcPct val="90000"/>
                </a:lnSpc>
                <a:spcBef>
                  <a:spcPts val="1000"/>
                </a:spcBef>
                <a:buFont typeface="Arial"/>
                <a:buNone/>
                <a:defRPr sz="1200" b="0" i="0" kern="1200">
                  <a:solidFill>
                    <a:schemeClr val="accent1"/>
                  </a:solidFill>
                  <a:latin typeface="Montserrat Light" charset="0"/>
                  <a:ea typeface="Montserrat Light" charset="0"/>
                  <a:cs typeface="Montserrat Light"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Montserrat Light" charset="0"/>
                  <a:ea typeface="Montserrat Light" charset="0"/>
                  <a:cs typeface="Montserrat Light"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Montserrat Light" charset="0"/>
                  <a:ea typeface="Montserrat Light" charset="0"/>
                  <a:cs typeface="Montserrat Light"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nSpc>
                  <a:spcPts val="1599"/>
                </a:lnSpc>
                <a:spcBef>
                  <a:spcPts val="0"/>
                </a:spcBef>
              </a:pPr>
              <a:endParaRPr lang="en-US" sz="1050" dirty="0">
                <a:solidFill>
                  <a:schemeClr val="tx1"/>
                </a:solidFill>
                <a:latin typeface="+mn-lt"/>
                <a:cs typeface="Times New Roman" panose="02020603050405020304" pitchFamily="18" charset="0"/>
              </a:endParaRPr>
            </a:p>
          </p:txBody>
        </p:sp>
      </p:grpSp>
      <p:grpSp>
        <p:nvGrpSpPr>
          <p:cNvPr id="102" name="Group 99">
            <a:extLst>
              <a:ext uri="{FF2B5EF4-FFF2-40B4-BE49-F238E27FC236}">
                <a16:creationId xmlns:a16="http://schemas.microsoft.com/office/drawing/2014/main" id="{28C1B80B-139A-45FE-9D45-679AEE8A64C5}"/>
              </a:ext>
            </a:extLst>
          </p:cNvPr>
          <p:cNvGrpSpPr/>
          <p:nvPr/>
        </p:nvGrpSpPr>
        <p:grpSpPr>
          <a:xfrm>
            <a:off x="5801685" y="2713496"/>
            <a:ext cx="2291223" cy="483967"/>
            <a:chOff x="11981708" y="1454696"/>
            <a:chExt cx="3362079" cy="983829"/>
          </a:xfrm>
        </p:grpSpPr>
        <p:sp>
          <p:nvSpPr>
            <p:cNvPr id="103" name="TextBox 100">
              <a:extLst>
                <a:ext uri="{FF2B5EF4-FFF2-40B4-BE49-F238E27FC236}">
                  <a16:creationId xmlns:a16="http://schemas.microsoft.com/office/drawing/2014/main" id="{B4488326-DE33-40E4-BB31-80930D80D168}"/>
                </a:ext>
              </a:extLst>
            </p:cNvPr>
            <p:cNvSpPr txBox="1"/>
            <p:nvPr/>
          </p:nvSpPr>
          <p:spPr>
            <a:xfrm>
              <a:off x="12261467" y="1454696"/>
              <a:ext cx="2785756" cy="658509"/>
            </a:xfrm>
            <a:prstGeom prst="rect">
              <a:avLst/>
            </a:prstGeom>
            <a:noFill/>
          </p:spPr>
          <p:txBody>
            <a:bodyPr wrap="square" rtlCol="0">
              <a:spAutoFit/>
            </a:bodyPr>
            <a:lstStyle/>
            <a:p>
              <a:pPr algn="ctr"/>
              <a:r>
                <a:rPr lang="ar-SA" sz="1505" b="1" dirty="0">
                  <a:solidFill>
                    <a:srgbClr val="006666"/>
                  </a:solidFill>
                  <a:latin typeface="AbdoMaster-Heavy" panose="02000500030000020004" pitchFamily="50" charset="-78"/>
                  <a:cs typeface="AbdoMaster-Heavy" panose="02000500030000020004" pitchFamily="50" charset="-78"/>
                </a:rPr>
                <a:t>الجهة المستهدفة   </a:t>
              </a:r>
              <a:endParaRPr lang="en-US" sz="1505" b="1" dirty="0">
                <a:solidFill>
                  <a:srgbClr val="006666"/>
                </a:solidFill>
                <a:latin typeface="AbdoMaster-Heavy" panose="02000500030000020004" pitchFamily="50" charset="-78"/>
                <a:cs typeface="AbdoMaster-Heavy" panose="02000500030000020004" pitchFamily="50" charset="-78"/>
              </a:endParaRPr>
            </a:p>
          </p:txBody>
        </p:sp>
        <p:sp>
          <p:nvSpPr>
            <p:cNvPr id="104" name="Subtitle 6">
              <a:extLst>
                <a:ext uri="{FF2B5EF4-FFF2-40B4-BE49-F238E27FC236}">
                  <a16:creationId xmlns:a16="http://schemas.microsoft.com/office/drawing/2014/main" id="{E0014615-324F-4B44-825E-1E20F2216976}"/>
                </a:ext>
              </a:extLst>
            </p:cNvPr>
            <p:cNvSpPr txBox="1">
              <a:spLocks/>
            </p:cNvSpPr>
            <p:nvPr/>
          </p:nvSpPr>
          <p:spPr>
            <a:xfrm>
              <a:off x="11981708" y="1676670"/>
              <a:ext cx="3362079" cy="761855"/>
            </a:xfrm>
            <a:prstGeom prst="rect">
              <a:avLst/>
            </a:prstGeom>
          </p:spPr>
          <p:txBody>
            <a:bodyPr vert="horz" lIns="86019" tIns="43010" rIns="86019" bIns="43010" numCol="1" spcCol="365760" rtlCol="0" anchor="t">
              <a:noAutofit/>
            </a:bodyPr>
            <a:lstStyle>
              <a:lvl1pPr marL="0" indent="0" algn="ctr" defTabSz="914400" rtl="0" eaLnBrk="1" latinLnBrk="0" hangingPunct="1">
                <a:lnSpc>
                  <a:spcPct val="90000"/>
                </a:lnSpc>
                <a:spcBef>
                  <a:spcPts val="1000"/>
                </a:spcBef>
                <a:buFont typeface="Arial"/>
                <a:buNone/>
                <a:defRPr sz="1200" b="0" i="0" kern="1200">
                  <a:solidFill>
                    <a:schemeClr val="accent1"/>
                  </a:solidFill>
                  <a:latin typeface="Montserrat Light" charset="0"/>
                  <a:ea typeface="Montserrat Light" charset="0"/>
                  <a:cs typeface="Montserrat Light"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Montserrat Light" charset="0"/>
                  <a:ea typeface="Montserrat Light" charset="0"/>
                  <a:cs typeface="Montserrat Light"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Montserrat Light" charset="0"/>
                  <a:ea typeface="Montserrat Light" charset="0"/>
                  <a:cs typeface="Montserrat Light"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nSpc>
                  <a:spcPct val="100000"/>
                </a:lnSpc>
                <a:spcBef>
                  <a:spcPts val="0"/>
                </a:spcBef>
              </a:pPr>
              <a:endParaRPr lang="ar-SA" sz="1600" b="1" dirty="0">
                <a:solidFill>
                  <a:schemeClr val="tx1"/>
                </a:solidFill>
                <a:latin typeface="Calibri" panose="020F0502020204030204" pitchFamily="34" charset="0"/>
                <a:cs typeface="Calibri" panose="020F0502020204030204" pitchFamily="34" charset="0"/>
              </a:endParaRPr>
            </a:p>
            <a:p>
              <a:pPr>
                <a:lnSpc>
                  <a:spcPct val="100000"/>
                </a:lnSpc>
                <a:spcBef>
                  <a:spcPts val="0"/>
                </a:spcBef>
              </a:pPr>
              <a:r>
                <a:rPr lang="ar-SA" sz="1600" b="1" dirty="0">
                  <a:solidFill>
                    <a:schemeClr val="tx1"/>
                  </a:solidFill>
                  <a:latin typeface="Calibri" panose="020F0502020204030204" pitchFamily="34" charset="0"/>
                  <a:cs typeface="Calibri" panose="020F0502020204030204" pitchFamily="34" charset="0"/>
                </a:rPr>
                <a:t> </a:t>
              </a:r>
              <a:endParaRPr lang="en-US" sz="1600" b="1" dirty="0">
                <a:solidFill>
                  <a:schemeClr val="tx1"/>
                </a:solidFill>
                <a:latin typeface="Calibri" panose="020F0502020204030204" pitchFamily="34" charset="0"/>
                <a:cs typeface="Calibri" panose="020F0502020204030204" pitchFamily="34" charset="0"/>
              </a:endParaRPr>
            </a:p>
          </p:txBody>
        </p:sp>
      </p:grpSp>
      <p:grpSp>
        <p:nvGrpSpPr>
          <p:cNvPr id="105" name="Group 99">
            <a:extLst>
              <a:ext uri="{FF2B5EF4-FFF2-40B4-BE49-F238E27FC236}">
                <a16:creationId xmlns:a16="http://schemas.microsoft.com/office/drawing/2014/main" id="{322EC9ED-BC6B-467E-AF79-91306B73E45D}"/>
              </a:ext>
            </a:extLst>
          </p:cNvPr>
          <p:cNvGrpSpPr/>
          <p:nvPr/>
        </p:nvGrpSpPr>
        <p:grpSpPr>
          <a:xfrm>
            <a:off x="4265316" y="1338611"/>
            <a:ext cx="2063800" cy="1091906"/>
            <a:chOff x="4160131" y="2423569"/>
            <a:chExt cx="3028363" cy="1160719"/>
          </a:xfrm>
        </p:grpSpPr>
        <p:sp>
          <p:nvSpPr>
            <p:cNvPr id="106" name="TextBox 100">
              <a:extLst>
                <a:ext uri="{FF2B5EF4-FFF2-40B4-BE49-F238E27FC236}">
                  <a16:creationId xmlns:a16="http://schemas.microsoft.com/office/drawing/2014/main" id="{534DF313-4352-4C91-90CA-148A5A72CF98}"/>
                </a:ext>
              </a:extLst>
            </p:cNvPr>
            <p:cNvSpPr txBox="1"/>
            <p:nvPr/>
          </p:nvSpPr>
          <p:spPr>
            <a:xfrm>
              <a:off x="4160131" y="2423569"/>
              <a:ext cx="3028363" cy="344350"/>
            </a:xfrm>
            <a:prstGeom prst="rect">
              <a:avLst/>
            </a:prstGeom>
            <a:noFill/>
          </p:spPr>
          <p:txBody>
            <a:bodyPr wrap="square" rtlCol="0">
              <a:spAutoFit/>
            </a:bodyPr>
            <a:lstStyle/>
            <a:p>
              <a:pPr algn="ctr"/>
              <a:r>
                <a:rPr lang="ar-SA" sz="1505" b="1" dirty="0">
                  <a:solidFill>
                    <a:srgbClr val="006666"/>
                  </a:solidFill>
                  <a:latin typeface="AbdoMaster-Heavy" panose="02000500030000020004" pitchFamily="50" charset="-78"/>
                  <a:cs typeface="AbdoMaster-Heavy" panose="02000500030000020004" pitchFamily="50" charset="-78"/>
                </a:rPr>
                <a:t>الهدف الفرعي   </a:t>
              </a:r>
              <a:endParaRPr lang="en-US" sz="1505" b="1" dirty="0">
                <a:solidFill>
                  <a:srgbClr val="006666"/>
                </a:solidFill>
                <a:latin typeface="AbdoMaster-Heavy" panose="02000500030000020004" pitchFamily="50" charset="-78"/>
                <a:cs typeface="AbdoMaster-Heavy" panose="02000500030000020004" pitchFamily="50" charset="-78"/>
              </a:endParaRPr>
            </a:p>
          </p:txBody>
        </p:sp>
        <p:sp>
          <p:nvSpPr>
            <p:cNvPr id="107" name="Subtitle 6">
              <a:extLst>
                <a:ext uri="{FF2B5EF4-FFF2-40B4-BE49-F238E27FC236}">
                  <a16:creationId xmlns:a16="http://schemas.microsoft.com/office/drawing/2014/main" id="{54F7A4E9-7260-4155-999B-97097AC2DA1D}"/>
                </a:ext>
              </a:extLst>
            </p:cNvPr>
            <p:cNvSpPr txBox="1">
              <a:spLocks/>
            </p:cNvSpPr>
            <p:nvPr/>
          </p:nvSpPr>
          <p:spPr>
            <a:xfrm>
              <a:off x="4379400" y="2822433"/>
              <a:ext cx="2711235" cy="761855"/>
            </a:xfrm>
            <a:prstGeom prst="rect">
              <a:avLst/>
            </a:prstGeom>
          </p:spPr>
          <p:txBody>
            <a:bodyPr vert="horz" lIns="86019" tIns="43010" rIns="86019" bIns="43010" numCol="1" spcCol="365760" rtlCol="0" anchor="t">
              <a:noAutofit/>
            </a:bodyPr>
            <a:lstStyle>
              <a:lvl1pPr marL="0" indent="0" algn="ctr" defTabSz="914400" rtl="0" eaLnBrk="1" latinLnBrk="0" hangingPunct="1">
                <a:lnSpc>
                  <a:spcPct val="90000"/>
                </a:lnSpc>
                <a:spcBef>
                  <a:spcPts val="1000"/>
                </a:spcBef>
                <a:buFont typeface="Arial"/>
                <a:buNone/>
                <a:defRPr sz="1200" b="0" i="0" kern="1200">
                  <a:solidFill>
                    <a:schemeClr val="accent1"/>
                  </a:solidFill>
                  <a:latin typeface="Montserrat Light" charset="0"/>
                  <a:ea typeface="Montserrat Light" charset="0"/>
                  <a:cs typeface="Montserrat Light"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Montserrat Light" charset="0"/>
                  <a:ea typeface="Montserrat Light" charset="0"/>
                  <a:cs typeface="Montserrat Light"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Montserrat Light" charset="0"/>
                  <a:ea typeface="Montserrat Light" charset="0"/>
                  <a:cs typeface="Montserrat Light"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nSpc>
                  <a:spcPts val="1599"/>
                </a:lnSpc>
                <a:spcBef>
                  <a:spcPts val="0"/>
                </a:spcBef>
              </a:pPr>
              <a:endParaRPr lang="en-US" sz="1082" dirty="0">
                <a:solidFill>
                  <a:schemeClr val="tx1"/>
                </a:solidFill>
                <a:latin typeface="+mn-lt"/>
                <a:cs typeface="Times New Roman" panose="02020603050405020304" pitchFamily="18" charset="0"/>
              </a:endParaRPr>
            </a:p>
          </p:txBody>
        </p:sp>
      </p:grpSp>
      <p:sp>
        <p:nvSpPr>
          <p:cNvPr id="111" name="Google Shape;742;p47">
            <a:extLst>
              <a:ext uri="{FF2B5EF4-FFF2-40B4-BE49-F238E27FC236}">
                <a16:creationId xmlns:a16="http://schemas.microsoft.com/office/drawing/2014/main" id="{55B79F83-6455-4B2F-8D42-C5D5DCCE4C14}"/>
              </a:ext>
            </a:extLst>
          </p:cNvPr>
          <p:cNvSpPr/>
          <p:nvPr/>
        </p:nvSpPr>
        <p:spPr>
          <a:xfrm>
            <a:off x="5153167" y="641442"/>
            <a:ext cx="515540" cy="466971"/>
          </a:xfrm>
          <a:custGeom>
            <a:avLst/>
            <a:gdLst/>
            <a:ahLst/>
            <a:cxnLst/>
            <a:rect l="l" t="t" r="r" b="b"/>
            <a:pathLst>
              <a:path w="11847" h="11846" extrusionOk="0">
                <a:moveTo>
                  <a:pt x="10744" y="3718"/>
                </a:moveTo>
                <a:lnTo>
                  <a:pt x="10428" y="4348"/>
                </a:lnTo>
                <a:cubicBezTo>
                  <a:pt x="10397" y="4442"/>
                  <a:pt x="10397" y="4568"/>
                  <a:pt x="10428" y="4663"/>
                </a:cubicBezTo>
                <a:lnTo>
                  <a:pt x="10744" y="5293"/>
                </a:lnTo>
                <a:lnTo>
                  <a:pt x="9483" y="4915"/>
                </a:lnTo>
                <a:lnTo>
                  <a:pt x="9105" y="4505"/>
                </a:lnTo>
                <a:lnTo>
                  <a:pt x="9483" y="4127"/>
                </a:lnTo>
                <a:lnTo>
                  <a:pt x="10744" y="3718"/>
                </a:lnTo>
                <a:close/>
                <a:moveTo>
                  <a:pt x="4443" y="3497"/>
                </a:moveTo>
                <a:cubicBezTo>
                  <a:pt x="4884" y="3497"/>
                  <a:pt x="5262" y="3781"/>
                  <a:pt x="5419" y="4190"/>
                </a:cubicBezTo>
                <a:lnTo>
                  <a:pt x="4443" y="4190"/>
                </a:lnTo>
                <a:cubicBezTo>
                  <a:pt x="4253" y="4190"/>
                  <a:pt x="4096" y="4348"/>
                  <a:pt x="4096" y="4568"/>
                </a:cubicBezTo>
                <a:cubicBezTo>
                  <a:pt x="4096" y="4663"/>
                  <a:pt x="4253" y="4820"/>
                  <a:pt x="4443" y="4820"/>
                </a:cubicBezTo>
                <a:lnTo>
                  <a:pt x="5419" y="4820"/>
                </a:lnTo>
                <a:cubicBezTo>
                  <a:pt x="5262" y="5230"/>
                  <a:pt x="4915" y="5545"/>
                  <a:pt x="4443" y="5545"/>
                </a:cubicBezTo>
                <a:cubicBezTo>
                  <a:pt x="3844" y="5545"/>
                  <a:pt x="3434" y="5072"/>
                  <a:pt x="3434" y="4505"/>
                </a:cubicBezTo>
                <a:cubicBezTo>
                  <a:pt x="3434" y="3970"/>
                  <a:pt x="3907" y="3497"/>
                  <a:pt x="4443" y="3497"/>
                </a:cubicBezTo>
                <a:close/>
                <a:moveTo>
                  <a:pt x="4443" y="2080"/>
                </a:moveTo>
                <a:cubicBezTo>
                  <a:pt x="5671" y="2080"/>
                  <a:pt x="6679" y="2993"/>
                  <a:pt x="6837" y="4159"/>
                </a:cubicBezTo>
                <a:lnTo>
                  <a:pt x="6144" y="4159"/>
                </a:lnTo>
                <a:cubicBezTo>
                  <a:pt x="5986" y="3371"/>
                  <a:pt x="5262" y="2773"/>
                  <a:pt x="4443" y="2773"/>
                </a:cubicBezTo>
                <a:cubicBezTo>
                  <a:pt x="3497" y="2773"/>
                  <a:pt x="2710" y="3560"/>
                  <a:pt x="2710" y="4505"/>
                </a:cubicBezTo>
                <a:cubicBezTo>
                  <a:pt x="2710" y="5451"/>
                  <a:pt x="3497" y="6238"/>
                  <a:pt x="4443" y="6238"/>
                </a:cubicBezTo>
                <a:cubicBezTo>
                  <a:pt x="5262" y="6238"/>
                  <a:pt x="5986" y="5671"/>
                  <a:pt x="6144" y="4883"/>
                </a:cubicBezTo>
                <a:lnTo>
                  <a:pt x="6837" y="4883"/>
                </a:lnTo>
                <a:cubicBezTo>
                  <a:pt x="6679" y="6049"/>
                  <a:pt x="5671" y="6963"/>
                  <a:pt x="4443" y="6963"/>
                </a:cubicBezTo>
                <a:cubicBezTo>
                  <a:pt x="3119" y="6963"/>
                  <a:pt x="2017" y="5860"/>
                  <a:pt x="2017" y="4505"/>
                </a:cubicBezTo>
                <a:cubicBezTo>
                  <a:pt x="2017" y="3182"/>
                  <a:pt x="3119" y="2080"/>
                  <a:pt x="4443" y="2080"/>
                </a:cubicBezTo>
                <a:close/>
                <a:moveTo>
                  <a:pt x="4474" y="662"/>
                </a:moveTo>
                <a:cubicBezTo>
                  <a:pt x="6459" y="662"/>
                  <a:pt x="8097" y="2206"/>
                  <a:pt x="8255" y="4127"/>
                </a:cubicBezTo>
                <a:lnTo>
                  <a:pt x="7562" y="4127"/>
                </a:lnTo>
                <a:cubicBezTo>
                  <a:pt x="7372" y="2584"/>
                  <a:pt x="6049" y="1355"/>
                  <a:pt x="4443" y="1355"/>
                </a:cubicBezTo>
                <a:cubicBezTo>
                  <a:pt x="2710" y="1355"/>
                  <a:pt x="1324" y="2773"/>
                  <a:pt x="1324" y="4474"/>
                </a:cubicBezTo>
                <a:cubicBezTo>
                  <a:pt x="1324" y="6175"/>
                  <a:pt x="2741" y="7593"/>
                  <a:pt x="4443" y="7593"/>
                </a:cubicBezTo>
                <a:cubicBezTo>
                  <a:pt x="6049" y="7593"/>
                  <a:pt x="7372" y="6364"/>
                  <a:pt x="7562" y="4820"/>
                </a:cubicBezTo>
                <a:lnTo>
                  <a:pt x="8255" y="4820"/>
                </a:lnTo>
                <a:cubicBezTo>
                  <a:pt x="8097" y="6774"/>
                  <a:pt x="6459" y="8286"/>
                  <a:pt x="4474" y="8286"/>
                </a:cubicBezTo>
                <a:cubicBezTo>
                  <a:pt x="2395" y="8286"/>
                  <a:pt x="662" y="6616"/>
                  <a:pt x="662" y="4474"/>
                </a:cubicBezTo>
                <a:cubicBezTo>
                  <a:pt x="662" y="2363"/>
                  <a:pt x="2363" y="662"/>
                  <a:pt x="4474" y="662"/>
                </a:cubicBezTo>
                <a:close/>
                <a:moveTo>
                  <a:pt x="5734" y="8822"/>
                </a:moveTo>
                <a:lnTo>
                  <a:pt x="6049" y="9767"/>
                </a:lnTo>
                <a:lnTo>
                  <a:pt x="2836" y="9767"/>
                </a:lnTo>
                <a:lnTo>
                  <a:pt x="3151" y="8822"/>
                </a:lnTo>
                <a:cubicBezTo>
                  <a:pt x="3529" y="8916"/>
                  <a:pt x="4001" y="9011"/>
                  <a:pt x="4443" y="9011"/>
                </a:cubicBezTo>
                <a:cubicBezTo>
                  <a:pt x="4884" y="9011"/>
                  <a:pt x="5356" y="8916"/>
                  <a:pt x="5734" y="8822"/>
                </a:cubicBezTo>
                <a:close/>
                <a:moveTo>
                  <a:pt x="6522" y="10428"/>
                </a:moveTo>
                <a:cubicBezTo>
                  <a:pt x="6963" y="10428"/>
                  <a:pt x="7372" y="10680"/>
                  <a:pt x="7530" y="11121"/>
                </a:cubicBezTo>
                <a:lnTo>
                  <a:pt x="1418" y="11121"/>
                </a:lnTo>
                <a:cubicBezTo>
                  <a:pt x="1576" y="10743"/>
                  <a:pt x="1922" y="10428"/>
                  <a:pt x="2395" y="10428"/>
                </a:cubicBezTo>
                <a:close/>
                <a:moveTo>
                  <a:pt x="4474" y="0"/>
                </a:moveTo>
                <a:cubicBezTo>
                  <a:pt x="1985" y="0"/>
                  <a:pt x="0" y="1985"/>
                  <a:pt x="0" y="4474"/>
                </a:cubicBezTo>
                <a:cubicBezTo>
                  <a:pt x="0" y="6238"/>
                  <a:pt x="1040" y="7813"/>
                  <a:pt x="2552" y="8538"/>
                </a:cubicBezTo>
                <a:lnTo>
                  <a:pt x="2143" y="9767"/>
                </a:lnTo>
                <a:cubicBezTo>
                  <a:pt x="1324" y="9861"/>
                  <a:pt x="693" y="10586"/>
                  <a:pt x="693" y="11499"/>
                </a:cubicBezTo>
                <a:cubicBezTo>
                  <a:pt x="693" y="11688"/>
                  <a:pt x="851" y="11846"/>
                  <a:pt x="1040" y="11846"/>
                </a:cubicBezTo>
                <a:lnTo>
                  <a:pt x="7971" y="11846"/>
                </a:lnTo>
                <a:cubicBezTo>
                  <a:pt x="8192" y="11846"/>
                  <a:pt x="8349" y="11688"/>
                  <a:pt x="8349" y="11499"/>
                </a:cubicBezTo>
                <a:cubicBezTo>
                  <a:pt x="8349" y="10617"/>
                  <a:pt x="7719" y="9924"/>
                  <a:pt x="6900" y="9767"/>
                </a:cubicBezTo>
                <a:lnTo>
                  <a:pt x="6490" y="8538"/>
                </a:lnTo>
                <a:cubicBezTo>
                  <a:pt x="7782" y="7908"/>
                  <a:pt x="8727" y="6679"/>
                  <a:pt x="8979" y="5230"/>
                </a:cubicBezTo>
                <a:lnTo>
                  <a:pt x="9137" y="5388"/>
                </a:lnTo>
                <a:cubicBezTo>
                  <a:pt x="9168" y="5419"/>
                  <a:pt x="9200" y="5451"/>
                  <a:pt x="9263" y="5451"/>
                </a:cubicBezTo>
                <a:lnTo>
                  <a:pt x="11374" y="6175"/>
                </a:lnTo>
                <a:cubicBezTo>
                  <a:pt x="11403" y="6183"/>
                  <a:pt x="11435" y="6186"/>
                  <a:pt x="11466" y="6186"/>
                </a:cubicBezTo>
                <a:cubicBezTo>
                  <a:pt x="11569" y="6186"/>
                  <a:pt x="11672" y="6145"/>
                  <a:pt x="11720" y="6049"/>
                </a:cubicBezTo>
                <a:cubicBezTo>
                  <a:pt x="11815" y="5923"/>
                  <a:pt x="11846" y="5766"/>
                  <a:pt x="11783" y="5671"/>
                </a:cubicBezTo>
                <a:lnTo>
                  <a:pt x="11153" y="4442"/>
                </a:lnTo>
                <a:lnTo>
                  <a:pt x="11783" y="3214"/>
                </a:lnTo>
                <a:cubicBezTo>
                  <a:pt x="11815" y="3151"/>
                  <a:pt x="11783" y="2993"/>
                  <a:pt x="11689" y="2899"/>
                </a:cubicBezTo>
                <a:cubicBezTo>
                  <a:pt x="11641" y="2802"/>
                  <a:pt x="11519" y="2761"/>
                  <a:pt x="11422" y="2761"/>
                </a:cubicBezTo>
                <a:cubicBezTo>
                  <a:pt x="11392" y="2761"/>
                  <a:pt x="11364" y="2765"/>
                  <a:pt x="11342" y="2773"/>
                </a:cubicBezTo>
                <a:lnTo>
                  <a:pt x="9200" y="3497"/>
                </a:lnTo>
                <a:cubicBezTo>
                  <a:pt x="9168" y="3497"/>
                  <a:pt x="9105" y="3529"/>
                  <a:pt x="9105" y="3560"/>
                </a:cubicBezTo>
                <a:lnTo>
                  <a:pt x="8916" y="3718"/>
                </a:lnTo>
                <a:cubicBezTo>
                  <a:pt x="8570" y="1607"/>
                  <a:pt x="6742" y="0"/>
                  <a:pt x="4474" y="0"/>
                </a:cubicBezTo>
                <a:close/>
              </a:path>
            </a:pathLst>
          </a:custGeom>
          <a:solidFill>
            <a:schemeClr val="bg1"/>
          </a:solidFill>
          <a:ln>
            <a:noFill/>
          </a:ln>
        </p:spPr>
        <p:txBody>
          <a:bodyPr spcFirstLastPara="1" wrap="square" lIns="86005" tIns="86005" rIns="86005" bIns="86005" anchor="ctr" anchorCtr="0">
            <a:noAutofit/>
          </a:bodyPr>
          <a:lstStyle/>
          <a:p>
            <a:pPr>
              <a:buClr>
                <a:srgbClr val="000000"/>
              </a:buClr>
              <a:buSzPts val="1400"/>
            </a:pPr>
            <a:endParaRPr sz="1317">
              <a:solidFill>
                <a:srgbClr val="000000"/>
              </a:solidFill>
              <a:latin typeface="Arial"/>
              <a:ea typeface="Arial"/>
              <a:cs typeface="Arial"/>
              <a:sym typeface="Arial"/>
            </a:endParaRPr>
          </a:p>
        </p:txBody>
      </p:sp>
      <p:sp>
        <p:nvSpPr>
          <p:cNvPr id="122" name="Rectangle: Rounded Corners 171">
            <a:extLst>
              <a:ext uri="{FF2B5EF4-FFF2-40B4-BE49-F238E27FC236}">
                <a16:creationId xmlns:a16="http://schemas.microsoft.com/office/drawing/2014/main" id="{6BB45AF6-21B8-47A2-8BCF-6FB6B6EF9C07}"/>
              </a:ext>
            </a:extLst>
          </p:cNvPr>
          <p:cNvSpPr/>
          <p:nvPr/>
        </p:nvSpPr>
        <p:spPr>
          <a:xfrm>
            <a:off x="3301757" y="2611193"/>
            <a:ext cx="2347024" cy="1283984"/>
          </a:xfrm>
          <a:prstGeom prst="roundRect">
            <a:avLst>
              <a:gd name="adj" fmla="val 5845"/>
            </a:avLst>
          </a:prstGeom>
          <a:solidFill>
            <a:schemeClr val="bg1">
              <a:alpha val="95000"/>
            </a:schemeClr>
          </a:solidFill>
          <a:ln w="38100">
            <a:solidFill>
              <a:srgbClr val="008080">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93"/>
          </a:p>
        </p:txBody>
      </p:sp>
      <p:grpSp>
        <p:nvGrpSpPr>
          <p:cNvPr id="123" name="Group 68">
            <a:extLst>
              <a:ext uri="{FF2B5EF4-FFF2-40B4-BE49-F238E27FC236}">
                <a16:creationId xmlns:a16="http://schemas.microsoft.com/office/drawing/2014/main" id="{991EFE9D-0DE7-48BF-9833-4FDE3FC7B1F6}"/>
              </a:ext>
            </a:extLst>
          </p:cNvPr>
          <p:cNvGrpSpPr/>
          <p:nvPr/>
        </p:nvGrpSpPr>
        <p:grpSpPr>
          <a:xfrm>
            <a:off x="2677162" y="2837086"/>
            <a:ext cx="512826" cy="526740"/>
            <a:chOff x="4167188" y="3140076"/>
            <a:chExt cx="409575" cy="420688"/>
          </a:xfrm>
          <a:solidFill>
            <a:schemeClr val="bg1"/>
          </a:solidFill>
        </p:grpSpPr>
        <p:sp>
          <p:nvSpPr>
            <p:cNvPr id="124" name="Freeform 48">
              <a:extLst>
                <a:ext uri="{FF2B5EF4-FFF2-40B4-BE49-F238E27FC236}">
                  <a16:creationId xmlns:a16="http://schemas.microsoft.com/office/drawing/2014/main" id="{A95C721A-66D9-44D0-B8BB-31DEDF7D121D}"/>
                </a:ext>
              </a:extLst>
            </p:cNvPr>
            <p:cNvSpPr>
              <a:spLocks/>
            </p:cNvSpPr>
            <p:nvPr/>
          </p:nvSpPr>
          <p:spPr bwMode="auto">
            <a:xfrm>
              <a:off x="4360863" y="3140076"/>
              <a:ext cx="14288" cy="44450"/>
            </a:xfrm>
            <a:custGeom>
              <a:avLst/>
              <a:gdLst>
                <a:gd name="T0" fmla="*/ 3 w 3"/>
                <a:gd name="T1" fmla="*/ 9 h 10"/>
                <a:gd name="T2" fmla="*/ 1 w 3"/>
                <a:gd name="T3" fmla="*/ 10 h 10"/>
                <a:gd name="T4" fmla="*/ 1 w 3"/>
                <a:gd name="T5" fmla="*/ 10 h 10"/>
                <a:gd name="T6" fmla="*/ 0 w 3"/>
                <a:gd name="T7" fmla="*/ 9 h 10"/>
                <a:gd name="T8" fmla="*/ 0 w 3"/>
                <a:gd name="T9" fmla="*/ 1 h 10"/>
                <a:gd name="T10" fmla="*/ 1 w 3"/>
                <a:gd name="T11" fmla="*/ 0 h 10"/>
                <a:gd name="T12" fmla="*/ 1 w 3"/>
                <a:gd name="T13" fmla="*/ 0 h 10"/>
                <a:gd name="T14" fmla="*/ 3 w 3"/>
                <a:gd name="T15" fmla="*/ 1 h 10"/>
                <a:gd name="T16" fmla="*/ 3 w 3"/>
                <a:gd name="T17" fmla="*/ 9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10">
                  <a:moveTo>
                    <a:pt x="3" y="9"/>
                  </a:moveTo>
                  <a:cubicBezTo>
                    <a:pt x="3" y="10"/>
                    <a:pt x="2" y="10"/>
                    <a:pt x="1" y="10"/>
                  </a:cubicBezTo>
                  <a:cubicBezTo>
                    <a:pt x="1" y="10"/>
                    <a:pt x="1" y="10"/>
                    <a:pt x="1" y="10"/>
                  </a:cubicBezTo>
                  <a:cubicBezTo>
                    <a:pt x="0" y="10"/>
                    <a:pt x="0" y="10"/>
                    <a:pt x="0" y="9"/>
                  </a:cubicBezTo>
                  <a:cubicBezTo>
                    <a:pt x="0" y="1"/>
                    <a:pt x="0" y="1"/>
                    <a:pt x="0" y="1"/>
                  </a:cubicBezTo>
                  <a:cubicBezTo>
                    <a:pt x="0" y="1"/>
                    <a:pt x="0" y="0"/>
                    <a:pt x="1" y="0"/>
                  </a:cubicBezTo>
                  <a:cubicBezTo>
                    <a:pt x="1" y="0"/>
                    <a:pt x="1" y="0"/>
                    <a:pt x="1" y="0"/>
                  </a:cubicBezTo>
                  <a:cubicBezTo>
                    <a:pt x="2" y="0"/>
                    <a:pt x="3" y="1"/>
                    <a:pt x="3" y="1"/>
                  </a:cubicBezTo>
                  <a:cubicBezTo>
                    <a:pt x="3" y="9"/>
                    <a:pt x="3" y="9"/>
                    <a:pt x="3"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a:p>
          </p:txBody>
        </p:sp>
        <p:sp>
          <p:nvSpPr>
            <p:cNvPr id="125" name="Freeform 49">
              <a:extLst>
                <a:ext uri="{FF2B5EF4-FFF2-40B4-BE49-F238E27FC236}">
                  <a16:creationId xmlns:a16="http://schemas.microsoft.com/office/drawing/2014/main" id="{7D9B6E2F-2908-4A9D-B809-53027DC2EAC1}"/>
                </a:ext>
              </a:extLst>
            </p:cNvPr>
            <p:cNvSpPr>
              <a:spLocks/>
            </p:cNvSpPr>
            <p:nvPr/>
          </p:nvSpPr>
          <p:spPr bwMode="auto">
            <a:xfrm>
              <a:off x="4211638" y="3211513"/>
              <a:ext cx="39688" cy="34925"/>
            </a:xfrm>
            <a:custGeom>
              <a:avLst/>
              <a:gdLst>
                <a:gd name="T0" fmla="*/ 8 w 9"/>
                <a:gd name="T1" fmla="*/ 6 h 8"/>
                <a:gd name="T2" fmla="*/ 8 w 9"/>
                <a:gd name="T3" fmla="*/ 8 h 8"/>
                <a:gd name="T4" fmla="*/ 8 w 9"/>
                <a:gd name="T5" fmla="*/ 8 h 8"/>
                <a:gd name="T6" fmla="*/ 7 w 9"/>
                <a:gd name="T7" fmla="*/ 8 h 8"/>
                <a:gd name="T8" fmla="*/ 1 w 9"/>
                <a:gd name="T9" fmla="*/ 2 h 8"/>
                <a:gd name="T10" fmla="*/ 1 w 9"/>
                <a:gd name="T11" fmla="*/ 1 h 8"/>
                <a:gd name="T12" fmla="*/ 1 w 9"/>
                <a:gd name="T13" fmla="*/ 1 h 8"/>
                <a:gd name="T14" fmla="*/ 2 w 9"/>
                <a:gd name="T15" fmla="*/ 0 h 8"/>
                <a:gd name="T16" fmla="*/ 8 w 9"/>
                <a:gd name="T17" fmla="*/ 6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8">
                  <a:moveTo>
                    <a:pt x="8" y="6"/>
                  </a:moveTo>
                  <a:cubicBezTo>
                    <a:pt x="9" y="6"/>
                    <a:pt x="9" y="7"/>
                    <a:pt x="8" y="8"/>
                  </a:cubicBezTo>
                  <a:cubicBezTo>
                    <a:pt x="8" y="8"/>
                    <a:pt x="8" y="8"/>
                    <a:pt x="8" y="8"/>
                  </a:cubicBezTo>
                  <a:cubicBezTo>
                    <a:pt x="8" y="8"/>
                    <a:pt x="7" y="8"/>
                    <a:pt x="7" y="8"/>
                  </a:cubicBezTo>
                  <a:cubicBezTo>
                    <a:pt x="1" y="2"/>
                    <a:pt x="1" y="2"/>
                    <a:pt x="1" y="2"/>
                  </a:cubicBezTo>
                  <a:cubicBezTo>
                    <a:pt x="0" y="2"/>
                    <a:pt x="0" y="1"/>
                    <a:pt x="1" y="1"/>
                  </a:cubicBezTo>
                  <a:cubicBezTo>
                    <a:pt x="1" y="1"/>
                    <a:pt x="1" y="1"/>
                    <a:pt x="1" y="1"/>
                  </a:cubicBezTo>
                  <a:cubicBezTo>
                    <a:pt x="1" y="0"/>
                    <a:pt x="2" y="0"/>
                    <a:pt x="2" y="0"/>
                  </a:cubicBezTo>
                  <a:cubicBezTo>
                    <a:pt x="8" y="6"/>
                    <a:pt x="8" y="6"/>
                    <a:pt x="8"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a:p>
          </p:txBody>
        </p:sp>
        <p:sp>
          <p:nvSpPr>
            <p:cNvPr id="126" name="Freeform 50">
              <a:extLst>
                <a:ext uri="{FF2B5EF4-FFF2-40B4-BE49-F238E27FC236}">
                  <a16:creationId xmlns:a16="http://schemas.microsoft.com/office/drawing/2014/main" id="{E53E5D26-40AA-4A9C-AEAE-8DB3DCD7D93E}"/>
                </a:ext>
              </a:extLst>
            </p:cNvPr>
            <p:cNvSpPr>
              <a:spLocks/>
            </p:cNvSpPr>
            <p:nvPr/>
          </p:nvSpPr>
          <p:spPr bwMode="auto">
            <a:xfrm>
              <a:off x="4167188" y="3365501"/>
              <a:ext cx="44450" cy="19050"/>
            </a:xfrm>
            <a:custGeom>
              <a:avLst/>
              <a:gdLst>
                <a:gd name="T0" fmla="*/ 9 w 10"/>
                <a:gd name="T1" fmla="*/ 0 h 4"/>
                <a:gd name="T2" fmla="*/ 10 w 10"/>
                <a:gd name="T3" fmla="*/ 1 h 4"/>
                <a:gd name="T4" fmla="*/ 10 w 10"/>
                <a:gd name="T5" fmla="*/ 1 h 4"/>
                <a:gd name="T6" fmla="*/ 9 w 10"/>
                <a:gd name="T7" fmla="*/ 3 h 4"/>
                <a:gd name="T8" fmla="*/ 1 w 10"/>
                <a:gd name="T9" fmla="*/ 4 h 4"/>
                <a:gd name="T10" fmla="*/ 0 w 10"/>
                <a:gd name="T11" fmla="*/ 2 h 4"/>
                <a:gd name="T12" fmla="*/ 0 w 10"/>
                <a:gd name="T13" fmla="*/ 2 h 4"/>
                <a:gd name="T14" fmla="*/ 1 w 10"/>
                <a:gd name="T15" fmla="*/ 1 h 4"/>
                <a:gd name="T16" fmla="*/ 9 w 10"/>
                <a:gd name="T17"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4">
                  <a:moveTo>
                    <a:pt x="9" y="0"/>
                  </a:moveTo>
                  <a:cubicBezTo>
                    <a:pt x="9" y="0"/>
                    <a:pt x="10" y="1"/>
                    <a:pt x="10" y="1"/>
                  </a:cubicBezTo>
                  <a:cubicBezTo>
                    <a:pt x="10" y="1"/>
                    <a:pt x="10" y="1"/>
                    <a:pt x="10" y="1"/>
                  </a:cubicBezTo>
                  <a:cubicBezTo>
                    <a:pt x="10" y="2"/>
                    <a:pt x="10" y="3"/>
                    <a:pt x="9" y="3"/>
                  </a:cubicBezTo>
                  <a:cubicBezTo>
                    <a:pt x="1" y="4"/>
                    <a:pt x="1" y="4"/>
                    <a:pt x="1" y="4"/>
                  </a:cubicBezTo>
                  <a:cubicBezTo>
                    <a:pt x="0" y="4"/>
                    <a:pt x="0" y="3"/>
                    <a:pt x="0" y="2"/>
                  </a:cubicBezTo>
                  <a:cubicBezTo>
                    <a:pt x="0" y="2"/>
                    <a:pt x="0" y="2"/>
                    <a:pt x="0" y="2"/>
                  </a:cubicBezTo>
                  <a:cubicBezTo>
                    <a:pt x="0" y="2"/>
                    <a:pt x="0" y="1"/>
                    <a:pt x="1" y="1"/>
                  </a:cubicBezTo>
                  <a:cubicBezTo>
                    <a:pt x="9" y="0"/>
                    <a:pt x="9"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a:p>
          </p:txBody>
        </p:sp>
        <p:sp>
          <p:nvSpPr>
            <p:cNvPr id="127" name="Freeform 51">
              <a:extLst>
                <a:ext uri="{FF2B5EF4-FFF2-40B4-BE49-F238E27FC236}">
                  <a16:creationId xmlns:a16="http://schemas.microsoft.com/office/drawing/2014/main" id="{C3C03432-AFAE-4BA4-BB26-6C0F749D80C3}"/>
                </a:ext>
              </a:extLst>
            </p:cNvPr>
            <p:cNvSpPr>
              <a:spLocks/>
            </p:cNvSpPr>
            <p:nvPr/>
          </p:nvSpPr>
          <p:spPr bwMode="auto">
            <a:xfrm>
              <a:off x="4533900" y="3357563"/>
              <a:ext cx="42863" cy="12700"/>
            </a:xfrm>
            <a:custGeom>
              <a:avLst/>
              <a:gdLst>
                <a:gd name="T0" fmla="*/ 1 w 10"/>
                <a:gd name="T1" fmla="*/ 2 h 3"/>
                <a:gd name="T2" fmla="*/ 0 w 10"/>
                <a:gd name="T3" fmla="*/ 1 h 3"/>
                <a:gd name="T4" fmla="*/ 0 w 10"/>
                <a:gd name="T5" fmla="*/ 1 h 3"/>
                <a:gd name="T6" fmla="*/ 1 w 10"/>
                <a:gd name="T7" fmla="*/ 0 h 3"/>
                <a:gd name="T8" fmla="*/ 9 w 10"/>
                <a:gd name="T9" fmla="*/ 0 h 3"/>
                <a:gd name="T10" fmla="*/ 10 w 10"/>
                <a:gd name="T11" fmla="*/ 2 h 3"/>
                <a:gd name="T12" fmla="*/ 10 w 10"/>
                <a:gd name="T13" fmla="*/ 2 h 3"/>
                <a:gd name="T14" fmla="*/ 9 w 10"/>
                <a:gd name="T15" fmla="*/ 3 h 3"/>
                <a:gd name="T16" fmla="*/ 1 w 10"/>
                <a:gd name="T17" fmla="*/ 2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3">
                  <a:moveTo>
                    <a:pt x="1" y="2"/>
                  </a:moveTo>
                  <a:cubicBezTo>
                    <a:pt x="0" y="2"/>
                    <a:pt x="0" y="2"/>
                    <a:pt x="0" y="1"/>
                  </a:cubicBezTo>
                  <a:cubicBezTo>
                    <a:pt x="0" y="1"/>
                    <a:pt x="0" y="1"/>
                    <a:pt x="0" y="1"/>
                  </a:cubicBezTo>
                  <a:cubicBezTo>
                    <a:pt x="0" y="0"/>
                    <a:pt x="1" y="0"/>
                    <a:pt x="1" y="0"/>
                  </a:cubicBezTo>
                  <a:cubicBezTo>
                    <a:pt x="9" y="0"/>
                    <a:pt x="9" y="0"/>
                    <a:pt x="9" y="0"/>
                  </a:cubicBezTo>
                  <a:cubicBezTo>
                    <a:pt x="10" y="1"/>
                    <a:pt x="10" y="1"/>
                    <a:pt x="10" y="2"/>
                  </a:cubicBezTo>
                  <a:cubicBezTo>
                    <a:pt x="10" y="2"/>
                    <a:pt x="10" y="2"/>
                    <a:pt x="10" y="2"/>
                  </a:cubicBezTo>
                  <a:cubicBezTo>
                    <a:pt x="10" y="3"/>
                    <a:pt x="10" y="3"/>
                    <a:pt x="9" y="3"/>
                  </a:cubicBezTo>
                  <a:cubicBezTo>
                    <a:pt x="1" y="2"/>
                    <a:pt x="1" y="2"/>
                    <a:pt x="1"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a:p>
          </p:txBody>
        </p:sp>
        <p:sp>
          <p:nvSpPr>
            <p:cNvPr id="128" name="Freeform 52">
              <a:extLst>
                <a:ext uri="{FF2B5EF4-FFF2-40B4-BE49-F238E27FC236}">
                  <a16:creationId xmlns:a16="http://schemas.microsoft.com/office/drawing/2014/main" id="{C96BE6F8-6199-4309-87CE-9861B1E11933}"/>
                </a:ext>
              </a:extLst>
            </p:cNvPr>
            <p:cNvSpPr>
              <a:spLocks/>
            </p:cNvSpPr>
            <p:nvPr/>
          </p:nvSpPr>
          <p:spPr bwMode="auto">
            <a:xfrm>
              <a:off x="4484688" y="3201988"/>
              <a:ext cx="39688" cy="36513"/>
            </a:xfrm>
            <a:custGeom>
              <a:avLst/>
              <a:gdLst>
                <a:gd name="T0" fmla="*/ 3 w 9"/>
                <a:gd name="T1" fmla="*/ 8 h 8"/>
                <a:gd name="T2" fmla="*/ 1 w 9"/>
                <a:gd name="T3" fmla="*/ 8 h 8"/>
                <a:gd name="T4" fmla="*/ 1 w 9"/>
                <a:gd name="T5" fmla="*/ 8 h 8"/>
                <a:gd name="T6" fmla="*/ 1 w 9"/>
                <a:gd name="T7" fmla="*/ 6 h 8"/>
                <a:gd name="T8" fmla="*/ 7 w 9"/>
                <a:gd name="T9" fmla="*/ 1 h 8"/>
                <a:gd name="T10" fmla="*/ 9 w 9"/>
                <a:gd name="T11" fmla="*/ 1 h 8"/>
                <a:gd name="T12" fmla="*/ 9 w 9"/>
                <a:gd name="T13" fmla="*/ 1 h 8"/>
                <a:gd name="T14" fmla="*/ 9 w 9"/>
                <a:gd name="T15" fmla="*/ 3 h 8"/>
                <a:gd name="T16" fmla="*/ 3 w 9"/>
                <a:gd name="T17"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8">
                  <a:moveTo>
                    <a:pt x="3" y="8"/>
                  </a:moveTo>
                  <a:cubicBezTo>
                    <a:pt x="2" y="8"/>
                    <a:pt x="1" y="8"/>
                    <a:pt x="1" y="8"/>
                  </a:cubicBezTo>
                  <a:cubicBezTo>
                    <a:pt x="1" y="8"/>
                    <a:pt x="1" y="8"/>
                    <a:pt x="1" y="8"/>
                  </a:cubicBezTo>
                  <a:cubicBezTo>
                    <a:pt x="0" y="7"/>
                    <a:pt x="0" y="6"/>
                    <a:pt x="1" y="6"/>
                  </a:cubicBezTo>
                  <a:cubicBezTo>
                    <a:pt x="7" y="1"/>
                    <a:pt x="7" y="1"/>
                    <a:pt x="7" y="1"/>
                  </a:cubicBezTo>
                  <a:cubicBezTo>
                    <a:pt x="7" y="0"/>
                    <a:pt x="8" y="0"/>
                    <a:pt x="9" y="1"/>
                  </a:cubicBezTo>
                  <a:cubicBezTo>
                    <a:pt x="9" y="1"/>
                    <a:pt x="9" y="1"/>
                    <a:pt x="9" y="1"/>
                  </a:cubicBezTo>
                  <a:cubicBezTo>
                    <a:pt x="9" y="1"/>
                    <a:pt x="9" y="2"/>
                    <a:pt x="9" y="3"/>
                  </a:cubicBezTo>
                  <a:cubicBezTo>
                    <a:pt x="3" y="8"/>
                    <a:pt x="3" y="8"/>
                    <a:pt x="3"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a:p>
          </p:txBody>
        </p:sp>
        <p:sp>
          <p:nvSpPr>
            <p:cNvPr id="129" name="Freeform 53">
              <a:extLst>
                <a:ext uri="{FF2B5EF4-FFF2-40B4-BE49-F238E27FC236}">
                  <a16:creationId xmlns:a16="http://schemas.microsoft.com/office/drawing/2014/main" id="{5B6049F4-74C1-45DC-9E41-2BCD7CE8223D}"/>
                </a:ext>
              </a:extLst>
            </p:cNvPr>
            <p:cNvSpPr>
              <a:spLocks noEditPoints="1"/>
            </p:cNvSpPr>
            <p:nvPr/>
          </p:nvSpPr>
          <p:spPr bwMode="auto">
            <a:xfrm>
              <a:off x="4237038" y="3206751"/>
              <a:ext cx="257175" cy="354013"/>
            </a:xfrm>
            <a:custGeom>
              <a:avLst/>
              <a:gdLst>
                <a:gd name="T0" fmla="*/ 38 w 58"/>
                <a:gd name="T1" fmla="*/ 68 h 80"/>
                <a:gd name="T2" fmla="*/ 37 w 58"/>
                <a:gd name="T3" fmla="*/ 71 h 80"/>
                <a:gd name="T4" fmla="*/ 36 w 58"/>
                <a:gd name="T5" fmla="*/ 71 h 80"/>
                <a:gd name="T6" fmla="*/ 22 w 58"/>
                <a:gd name="T7" fmla="*/ 71 h 80"/>
                <a:gd name="T8" fmla="*/ 21 w 58"/>
                <a:gd name="T9" fmla="*/ 71 h 80"/>
                <a:gd name="T10" fmla="*/ 20 w 58"/>
                <a:gd name="T11" fmla="*/ 68 h 80"/>
                <a:gd name="T12" fmla="*/ 20 w 58"/>
                <a:gd name="T13" fmla="*/ 61 h 80"/>
                <a:gd name="T14" fmla="*/ 38 w 58"/>
                <a:gd name="T15" fmla="*/ 61 h 80"/>
                <a:gd name="T16" fmla="*/ 38 w 58"/>
                <a:gd name="T17" fmla="*/ 68 h 80"/>
                <a:gd name="T18" fmla="*/ 18 w 58"/>
                <a:gd name="T19" fmla="*/ 14 h 80"/>
                <a:gd name="T20" fmla="*/ 11 w 58"/>
                <a:gd name="T21" fmla="*/ 29 h 80"/>
                <a:gd name="T22" fmla="*/ 18 w 58"/>
                <a:gd name="T23" fmla="*/ 42 h 80"/>
                <a:gd name="T24" fmla="*/ 18 w 58"/>
                <a:gd name="T25" fmla="*/ 44 h 80"/>
                <a:gd name="T26" fmla="*/ 18 w 58"/>
                <a:gd name="T27" fmla="*/ 44 h 80"/>
                <a:gd name="T28" fmla="*/ 16 w 58"/>
                <a:gd name="T29" fmla="*/ 44 h 80"/>
                <a:gd name="T30" fmla="*/ 8 w 58"/>
                <a:gd name="T31" fmla="*/ 29 h 80"/>
                <a:gd name="T32" fmla="*/ 17 w 58"/>
                <a:gd name="T33" fmla="*/ 12 h 80"/>
                <a:gd name="T34" fmla="*/ 19 w 58"/>
                <a:gd name="T35" fmla="*/ 12 h 80"/>
                <a:gd name="T36" fmla="*/ 19 w 58"/>
                <a:gd name="T37" fmla="*/ 12 h 80"/>
                <a:gd name="T38" fmla="*/ 18 w 58"/>
                <a:gd name="T39" fmla="*/ 14 h 80"/>
                <a:gd name="T40" fmla="*/ 58 w 58"/>
                <a:gd name="T41" fmla="*/ 29 h 80"/>
                <a:gd name="T42" fmla="*/ 29 w 58"/>
                <a:gd name="T43" fmla="*/ 0 h 80"/>
                <a:gd name="T44" fmla="*/ 0 w 58"/>
                <a:gd name="T45" fmla="*/ 29 h 80"/>
                <a:gd name="T46" fmla="*/ 17 w 58"/>
                <a:gd name="T47" fmla="*/ 55 h 80"/>
                <a:gd name="T48" fmla="*/ 17 w 58"/>
                <a:gd name="T49" fmla="*/ 61 h 80"/>
                <a:gd name="T50" fmla="*/ 17 w 58"/>
                <a:gd name="T51" fmla="*/ 68 h 80"/>
                <a:gd name="T52" fmla="*/ 21 w 58"/>
                <a:gd name="T53" fmla="*/ 74 h 80"/>
                <a:gd name="T54" fmla="*/ 22 w 58"/>
                <a:gd name="T55" fmla="*/ 76 h 80"/>
                <a:gd name="T56" fmla="*/ 27 w 58"/>
                <a:gd name="T57" fmla="*/ 80 h 80"/>
                <a:gd name="T58" fmla="*/ 31 w 58"/>
                <a:gd name="T59" fmla="*/ 80 h 80"/>
                <a:gd name="T60" fmla="*/ 36 w 58"/>
                <a:gd name="T61" fmla="*/ 76 h 80"/>
                <a:gd name="T62" fmla="*/ 37 w 58"/>
                <a:gd name="T63" fmla="*/ 74 h 80"/>
                <a:gd name="T64" fmla="*/ 41 w 58"/>
                <a:gd name="T65" fmla="*/ 68 h 80"/>
                <a:gd name="T66" fmla="*/ 41 w 58"/>
                <a:gd name="T67" fmla="*/ 58 h 80"/>
                <a:gd name="T68" fmla="*/ 41 w 58"/>
                <a:gd name="T69" fmla="*/ 55 h 80"/>
                <a:gd name="T70" fmla="*/ 58 w 58"/>
                <a:gd name="T71" fmla="*/ 29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8" h="80">
                  <a:moveTo>
                    <a:pt x="38" y="68"/>
                  </a:moveTo>
                  <a:cubicBezTo>
                    <a:pt x="38" y="69"/>
                    <a:pt x="38" y="70"/>
                    <a:pt x="37" y="71"/>
                  </a:cubicBezTo>
                  <a:cubicBezTo>
                    <a:pt x="37" y="71"/>
                    <a:pt x="36" y="71"/>
                    <a:pt x="36" y="71"/>
                  </a:cubicBezTo>
                  <a:cubicBezTo>
                    <a:pt x="22" y="71"/>
                    <a:pt x="22" y="71"/>
                    <a:pt x="22" y="71"/>
                  </a:cubicBezTo>
                  <a:cubicBezTo>
                    <a:pt x="22" y="71"/>
                    <a:pt x="21" y="71"/>
                    <a:pt x="21" y="71"/>
                  </a:cubicBezTo>
                  <a:cubicBezTo>
                    <a:pt x="20" y="70"/>
                    <a:pt x="20" y="69"/>
                    <a:pt x="20" y="68"/>
                  </a:cubicBezTo>
                  <a:cubicBezTo>
                    <a:pt x="20" y="61"/>
                    <a:pt x="20" y="61"/>
                    <a:pt x="20" y="61"/>
                  </a:cubicBezTo>
                  <a:cubicBezTo>
                    <a:pt x="38" y="61"/>
                    <a:pt x="38" y="61"/>
                    <a:pt x="38" y="61"/>
                  </a:cubicBezTo>
                  <a:cubicBezTo>
                    <a:pt x="38" y="68"/>
                    <a:pt x="38" y="68"/>
                    <a:pt x="38" y="68"/>
                  </a:cubicBezTo>
                  <a:close/>
                  <a:moveTo>
                    <a:pt x="18" y="14"/>
                  </a:moveTo>
                  <a:cubicBezTo>
                    <a:pt x="14" y="17"/>
                    <a:pt x="11" y="23"/>
                    <a:pt x="11" y="29"/>
                  </a:cubicBezTo>
                  <a:cubicBezTo>
                    <a:pt x="11" y="34"/>
                    <a:pt x="14" y="39"/>
                    <a:pt x="18" y="42"/>
                  </a:cubicBezTo>
                  <a:cubicBezTo>
                    <a:pt x="18" y="43"/>
                    <a:pt x="18" y="43"/>
                    <a:pt x="18" y="44"/>
                  </a:cubicBezTo>
                  <a:cubicBezTo>
                    <a:pt x="18" y="44"/>
                    <a:pt x="18" y="44"/>
                    <a:pt x="18" y="44"/>
                  </a:cubicBezTo>
                  <a:cubicBezTo>
                    <a:pt x="17" y="45"/>
                    <a:pt x="16" y="45"/>
                    <a:pt x="16" y="44"/>
                  </a:cubicBezTo>
                  <a:cubicBezTo>
                    <a:pt x="11" y="41"/>
                    <a:pt x="8" y="35"/>
                    <a:pt x="8" y="29"/>
                  </a:cubicBezTo>
                  <a:cubicBezTo>
                    <a:pt x="8" y="22"/>
                    <a:pt x="12" y="16"/>
                    <a:pt x="17" y="12"/>
                  </a:cubicBezTo>
                  <a:cubicBezTo>
                    <a:pt x="17" y="12"/>
                    <a:pt x="18" y="12"/>
                    <a:pt x="19" y="12"/>
                  </a:cubicBezTo>
                  <a:cubicBezTo>
                    <a:pt x="19" y="12"/>
                    <a:pt x="19" y="12"/>
                    <a:pt x="19" y="12"/>
                  </a:cubicBezTo>
                  <a:cubicBezTo>
                    <a:pt x="19" y="13"/>
                    <a:pt x="19" y="14"/>
                    <a:pt x="18" y="14"/>
                  </a:cubicBezTo>
                  <a:close/>
                  <a:moveTo>
                    <a:pt x="58" y="29"/>
                  </a:moveTo>
                  <a:cubicBezTo>
                    <a:pt x="58" y="13"/>
                    <a:pt x="45" y="0"/>
                    <a:pt x="29" y="0"/>
                  </a:cubicBezTo>
                  <a:cubicBezTo>
                    <a:pt x="13" y="0"/>
                    <a:pt x="0" y="13"/>
                    <a:pt x="0" y="29"/>
                  </a:cubicBezTo>
                  <a:cubicBezTo>
                    <a:pt x="0" y="40"/>
                    <a:pt x="7" y="50"/>
                    <a:pt x="17" y="55"/>
                  </a:cubicBezTo>
                  <a:cubicBezTo>
                    <a:pt x="17" y="61"/>
                    <a:pt x="17" y="61"/>
                    <a:pt x="17" y="61"/>
                  </a:cubicBezTo>
                  <a:cubicBezTo>
                    <a:pt x="17" y="68"/>
                    <a:pt x="17" y="68"/>
                    <a:pt x="17" y="68"/>
                  </a:cubicBezTo>
                  <a:cubicBezTo>
                    <a:pt x="17" y="71"/>
                    <a:pt x="19" y="73"/>
                    <a:pt x="21" y="74"/>
                  </a:cubicBezTo>
                  <a:cubicBezTo>
                    <a:pt x="21" y="74"/>
                    <a:pt x="22" y="75"/>
                    <a:pt x="22" y="76"/>
                  </a:cubicBezTo>
                  <a:cubicBezTo>
                    <a:pt x="23" y="78"/>
                    <a:pt x="25" y="80"/>
                    <a:pt x="27" y="80"/>
                  </a:cubicBezTo>
                  <a:cubicBezTo>
                    <a:pt x="31" y="80"/>
                    <a:pt x="31" y="80"/>
                    <a:pt x="31" y="80"/>
                  </a:cubicBezTo>
                  <a:cubicBezTo>
                    <a:pt x="33" y="80"/>
                    <a:pt x="35" y="78"/>
                    <a:pt x="36" y="76"/>
                  </a:cubicBezTo>
                  <a:cubicBezTo>
                    <a:pt x="36" y="75"/>
                    <a:pt x="37" y="74"/>
                    <a:pt x="37" y="74"/>
                  </a:cubicBezTo>
                  <a:cubicBezTo>
                    <a:pt x="39" y="73"/>
                    <a:pt x="41" y="71"/>
                    <a:pt x="41" y="68"/>
                  </a:cubicBezTo>
                  <a:cubicBezTo>
                    <a:pt x="41" y="58"/>
                    <a:pt x="41" y="58"/>
                    <a:pt x="41" y="58"/>
                  </a:cubicBezTo>
                  <a:cubicBezTo>
                    <a:pt x="41" y="55"/>
                    <a:pt x="41" y="55"/>
                    <a:pt x="41" y="55"/>
                  </a:cubicBezTo>
                  <a:cubicBezTo>
                    <a:pt x="51" y="50"/>
                    <a:pt x="58" y="40"/>
                    <a:pt x="58" y="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a:p>
          </p:txBody>
        </p:sp>
      </p:grpSp>
      <p:grpSp>
        <p:nvGrpSpPr>
          <p:cNvPr id="131" name="Group 78">
            <a:extLst>
              <a:ext uri="{FF2B5EF4-FFF2-40B4-BE49-F238E27FC236}">
                <a16:creationId xmlns:a16="http://schemas.microsoft.com/office/drawing/2014/main" id="{B96A56D0-4E2C-4992-9A08-DBC8BCC68F8D}"/>
              </a:ext>
            </a:extLst>
          </p:cNvPr>
          <p:cNvGrpSpPr/>
          <p:nvPr/>
        </p:nvGrpSpPr>
        <p:grpSpPr>
          <a:xfrm>
            <a:off x="1953442" y="2815999"/>
            <a:ext cx="413243" cy="443853"/>
            <a:chOff x="7677150" y="3176588"/>
            <a:chExt cx="300038" cy="322263"/>
          </a:xfrm>
          <a:solidFill>
            <a:schemeClr val="bg1"/>
          </a:solidFill>
        </p:grpSpPr>
        <p:sp>
          <p:nvSpPr>
            <p:cNvPr id="132" name="Freeform 56">
              <a:extLst>
                <a:ext uri="{FF2B5EF4-FFF2-40B4-BE49-F238E27FC236}">
                  <a16:creationId xmlns:a16="http://schemas.microsoft.com/office/drawing/2014/main" id="{5FE11C07-1876-4C66-A538-9E8A1C3D9BE6}"/>
                </a:ext>
              </a:extLst>
            </p:cNvPr>
            <p:cNvSpPr>
              <a:spLocks noEditPoints="1"/>
            </p:cNvSpPr>
            <p:nvPr/>
          </p:nvSpPr>
          <p:spPr bwMode="auto">
            <a:xfrm>
              <a:off x="7729538" y="3176588"/>
              <a:ext cx="247650" cy="230188"/>
            </a:xfrm>
            <a:custGeom>
              <a:avLst/>
              <a:gdLst>
                <a:gd name="T0" fmla="*/ 29 w 56"/>
                <a:gd name="T1" fmla="*/ 7 h 52"/>
                <a:gd name="T2" fmla="*/ 15 w 56"/>
                <a:gd name="T3" fmla="*/ 14 h 52"/>
                <a:gd name="T4" fmla="*/ 17 w 56"/>
                <a:gd name="T5" fmla="*/ 40 h 52"/>
                <a:gd name="T6" fmla="*/ 29 w 56"/>
                <a:gd name="T7" fmla="*/ 45 h 52"/>
                <a:gd name="T8" fmla="*/ 44 w 56"/>
                <a:gd name="T9" fmla="*/ 38 h 52"/>
                <a:gd name="T10" fmla="*/ 48 w 56"/>
                <a:gd name="T11" fmla="*/ 24 h 52"/>
                <a:gd name="T12" fmla="*/ 42 w 56"/>
                <a:gd name="T13" fmla="*/ 11 h 52"/>
                <a:gd name="T14" fmla="*/ 29 w 56"/>
                <a:gd name="T15" fmla="*/ 7 h 52"/>
                <a:gd name="T16" fmla="*/ 29 w 56"/>
                <a:gd name="T17" fmla="*/ 52 h 52"/>
                <a:gd name="T18" fmla="*/ 12 w 56"/>
                <a:gd name="T19" fmla="*/ 46 h 52"/>
                <a:gd name="T20" fmla="*/ 9 w 56"/>
                <a:gd name="T21" fmla="*/ 9 h 52"/>
                <a:gd name="T22" fmla="*/ 29 w 56"/>
                <a:gd name="T23" fmla="*/ 0 h 52"/>
                <a:gd name="T24" fmla="*/ 46 w 56"/>
                <a:gd name="T25" fmla="*/ 6 h 52"/>
                <a:gd name="T26" fmla="*/ 55 w 56"/>
                <a:gd name="T27" fmla="*/ 24 h 52"/>
                <a:gd name="T28" fmla="*/ 49 w 56"/>
                <a:gd name="T29" fmla="*/ 43 h 52"/>
                <a:gd name="T30" fmla="*/ 29 w 56"/>
                <a:gd name="T31" fmla="*/ 5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6" h="52">
                  <a:moveTo>
                    <a:pt x="29" y="7"/>
                  </a:moveTo>
                  <a:cubicBezTo>
                    <a:pt x="24" y="7"/>
                    <a:pt x="18" y="9"/>
                    <a:pt x="15" y="14"/>
                  </a:cubicBezTo>
                  <a:cubicBezTo>
                    <a:pt x="8" y="21"/>
                    <a:pt x="9" y="33"/>
                    <a:pt x="17" y="40"/>
                  </a:cubicBezTo>
                  <a:cubicBezTo>
                    <a:pt x="20" y="43"/>
                    <a:pt x="25" y="45"/>
                    <a:pt x="29" y="45"/>
                  </a:cubicBezTo>
                  <a:cubicBezTo>
                    <a:pt x="35" y="45"/>
                    <a:pt x="40" y="42"/>
                    <a:pt x="44" y="38"/>
                  </a:cubicBezTo>
                  <a:cubicBezTo>
                    <a:pt x="47" y="34"/>
                    <a:pt x="49" y="29"/>
                    <a:pt x="48" y="24"/>
                  </a:cubicBezTo>
                  <a:cubicBezTo>
                    <a:pt x="48" y="19"/>
                    <a:pt x="45" y="15"/>
                    <a:pt x="42" y="11"/>
                  </a:cubicBezTo>
                  <a:cubicBezTo>
                    <a:pt x="38" y="8"/>
                    <a:pt x="34" y="7"/>
                    <a:pt x="29" y="7"/>
                  </a:cubicBezTo>
                  <a:close/>
                  <a:moveTo>
                    <a:pt x="29" y="52"/>
                  </a:moveTo>
                  <a:cubicBezTo>
                    <a:pt x="23" y="52"/>
                    <a:pt x="17" y="50"/>
                    <a:pt x="12" y="46"/>
                  </a:cubicBezTo>
                  <a:cubicBezTo>
                    <a:pt x="1" y="36"/>
                    <a:pt x="0" y="20"/>
                    <a:pt x="9" y="9"/>
                  </a:cubicBezTo>
                  <a:cubicBezTo>
                    <a:pt x="14" y="3"/>
                    <a:pt x="22" y="0"/>
                    <a:pt x="29" y="0"/>
                  </a:cubicBezTo>
                  <a:cubicBezTo>
                    <a:pt x="35" y="0"/>
                    <a:pt x="41" y="2"/>
                    <a:pt x="46" y="6"/>
                  </a:cubicBezTo>
                  <a:cubicBezTo>
                    <a:pt x="51" y="10"/>
                    <a:pt x="55" y="17"/>
                    <a:pt x="55" y="24"/>
                  </a:cubicBezTo>
                  <a:cubicBezTo>
                    <a:pt x="56" y="31"/>
                    <a:pt x="54" y="37"/>
                    <a:pt x="49" y="43"/>
                  </a:cubicBezTo>
                  <a:cubicBezTo>
                    <a:pt x="44" y="48"/>
                    <a:pt x="37" y="52"/>
                    <a:pt x="29"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a:p>
          </p:txBody>
        </p:sp>
        <p:sp>
          <p:nvSpPr>
            <p:cNvPr id="133" name="Freeform 57">
              <a:extLst>
                <a:ext uri="{FF2B5EF4-FFF2-40B4-BE49-F238E27FC236}">
                  <a16:creationId xmlns:a16="http://schemas.microsoft.com/office/drawing/2014/main" id="{74D33DF2-EC6B-47D3-91C0-D42AAA4118A6}"/>
                </a:ext>
              </a:extLst>
            </p:cNvPr>
            <p:cNvSpPr>
              <a:spLocks/>
            </p:cNvSpPr>
            <p:nvPr/>
          </p:nvSpPr>
          <p:spPr bwMode="auto">
            <a:xfrm>
              <a:off x="7747000" y="3357563"/>
              <a:ext cx="57150" cy="57150"/>
            </a:xfrm>
            <a:custGeom>
              <a:avLst/>
              <a:gdLst>
                <a:gd name="T0" fmla="*/ 17 w 36"/>
                <a:gd name="T1" fmla="*/ 36 h 36"/>
                <a:gd name="T2" fmla="*/ 0 w 36"/>
                <a:gd name="T3" fmla="*/ 25 h 36"/>
                <a:gd name="T4" fmla="*/ 22 w 36"/>
                <a:gd name="T5" fmla="*/ 0 h 36"/>
                <a:gd name="T6" fmla="*/ 36 w 36"/>
                <a:gd name="T7" fmla="*/ 11 h 36"/>
                <a:gd name="T8" fmla="*/ 17 w 36"/>
                <a:gd name="T9" fmla="*/ 36 h 36"/>
                <a:gd name="T10" fmla="*/ 17 w 36"/>
                <a:gd name="T11" fmla="*/ 36 h 36"/>
              </a:gdLst>
              <a:ahLst/>
              <a:cxnLst>
                <a:cxn ang="0">
                  <a:pos x="T0" y="T1"/>
                </a:cxn>
                <a:cxn ang="0">
                  <a:pos x="T2" y="T3"/>
                </a:cxn>
                <a:cxn ang="0">
                  <a:pos x="T4" y="T5"/>
                </a:cxn>
                <a:cxn ang="0">
                  <a:pos x="T6" y="T7"/>
                </a:cxn>
                <a:cxn ang="0">
                  <a:pos x="T8" y="T9"/>
                </a:cxn>
                <a:cxn ang="0">
                  <a:pos x="T10" y="T11"/>
                </a:cxn>
              </a:cxnLst>
              <a:rect l="0" t="0" r="r" b="b"/>
              <a:pathLst>
                <a:path w="36" h="36">
                  <a:moveTo>
                    <a:pt x="17" y="36"/>
                  </a:moveTo>
                  <a:lnTo>
                    <a:pt x="0" y="25"/>
                  </a:lnTo>
                  <a:lnTo>
                    <a:pt x="22" y="0"/>
                  </a:lnTo>
                  <a:lnTo>
                    <a:pt x="36" y="11"/>
                  </a:lnTo>
                  <a:lnTo>
                    <a:pt x="17" y="36"/>
                  </a:lnTo>
                  <a:lnTo>
                    <a:pt x="17" y="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a:p>
          </p:txBody>
        </p:sp>
        <p:sp>
          <p:nvSpPr>
            <p:cNvPr id="134" name="Freeform 58">
              <a:extLst>
                <a:ext uri="{FF2B5EF4-FFF2-40B4-BE49-F238E27FC236}">
                  <a16:creationId xmlns:a16="http://schemas.microsoft.com/office/drawing/2014/main" id="{14B70E7C-D30B-4EB1-823B-A046717A023B}"/>
                </a:ext>
              </a:extLst>
            </p:cNvPr>
            <p:cNvSpPr>
              <a:spLocks/>
            </p:cNvSpPr>
            <p:nvPr/>
          </p:nvSpPr>
          <p:spPr bwMode="auto">
            <a:xfrm>
              <a:off x="7677150" y="3387726"/>
              <a:ext cx="100013" cy="111125"/>
            </a:xfrm>
            <a:custGeom>
              <a:avLst/>
              <a:gdLst>
                <a:gd name="T0" fmla="*/ 10 w 23"/>
                <a:gd name="T1" fmla="*/ 23 h 25"/>
                <a:gd name="T2" fmla="*/ 5 w 23"/>
                <a:gd name="T3" fmla="*/ 24 h 25"/>
                <a:gd name="T4" fmla="*/ 2 w 23"/>
                <a:gd name="T5" fmla="*/ 21 h 25"/>
                <a:gd name="T6" fmla="*/ 1 w 23"/>
                <a:gd name="T7" fmla="*/ 16 h 25"/>
                <a:gd name="T8" fmla="*/ 13 w 23"/>
                <a:gd name="T9" fmla="*/ 2 h 25"/>
                <a:gd name="T10" fmla="*/ 18 w 23"/>
                <a:gd name="T11" fmla="*/ 1 h 25"/>
                <a:gd name="T12" fmla="*/ 22 w 23"/>
                <a:gd name="T13" fmla="*/ 5 h 25"/>
                <a:gd name="T14" fmla="*/ 22 w 23"/>
                <a:gd name="T15" fmla="*/ 10 h 25"/>
                <a:gd name="T16" fmla="*/ 10 w 23"/>
                <a:gd name="T17" fmla="*/ 23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25">
                  <a:moveTo>
                    <a:pt x="10" y="23"/>
                  </a:moveTo>
                  <a:cubicBezTo>
                    <a:pt x="9" y="25"/>
                    <a:pt x="7" y="25"/>
                    <a:pt x="5" y="24"/>
                  </a:cubicBezTo>
                  <a:cubicBezTo>
                    <a:pt x="2" y="21"/>
                    <a:pt x="2" y="21"/>
                    <a:pt x="2" y="21"/>
                  </a:cubicBezTo>
                  <a:cubicBezTo>
                    <a:pt x="0" y="19"/>
                    <a:pt x="0" y="17"/>
                    <a:pt x="1" y="16"/>
                  </a:cubicBezTo>
                  <a:cubicBezTo>
                    <a:pt x="13" y="2"/>
                    <a:pt x="13" y="2"/>
                    <a:pt x="13" y="2"/>
                  </a:cubicBezTo>
                  <a:cubicBezTo>
                    <a:pt x="14" y="0"/>
                    <a:pt x="17" y="0"/>
                    <a:pt x="18" y="1"/>
                  </a:cubicBezTo>
                  <a:cubicBezTo>
                    <a:pt x="22" y="5"/>
                    <a:pt x="22" y="5"/>
                    <a:pt x="22" y="5"/>
                  </a:cubicBezTo>
                  <a:cubicBezTo>
                    <a:pt x="23" y="6"/>
                    <a:pt x="23" y="8"/>
                    <a:pt x="22" y="10"/>
                  </a:cubicBezTo>
                  <a:cubicBezTo>
                    <a:pt x="10" y="23"/>
                    <a:pt x="10" y="23"/>
                    <a:pt x="10" y="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a:p>
          </p:txBody>
        </p:sp>
        <p:sp>
          <p:nvSpPr>
            <p:cNvPr id="135" name="Freeform 59">
              <a:extLst>
                <a:ext uri="{FF2B5EF4-FFF2-40B4-BE49-F238E27FC236}">
                  <a16:creationId xmlns:a16="http://schemas.microsoft.com/office/drawing/2014/main" id="{74A2635B-4E43-410D-B2C0-02C18806CAB1}"/>
                </a:ext>
              </a:extLst>
            </p:cNvPr>
            <p:cNvSpPr>
              <a:spLocks/>
            </p:cNvSpPr>
            <p:nvPr/>
          </p:nvSpPr>
          <p:spPr bwMode="auto">
            <a:xfrm>
              <a:off x="7804150" y="3216276"/>
              <a:ext cx="79375" cy="44450"/>
            </a:xfrm>
            <a:custGeom>
              <a:avLst/>
              <a:gdLst>
                <a:gd name="T0" fmla="*/ 17 w 18"/>
                <a:gd name="T1" fmla="*/ 4 h 10"/>
                <a:gd name="T2" fmla="*/ 9 w 18"/>
                <a:gd name="T3" fmla="*/ 5 h 10"/>
                <a:gd name="T4" fmla="*/ 1 w 18"/>
                <a:gd name="T5" fmla="*/ 8 h 10"/>
                <a:gd name="T6" fmla="*/ 8 w 18"/>
                <a:gd name="T7" fmla="*/ 1 h 10"/>
                <a:gd name="T8" fmla="*/ 17 w 18"/>
                <a:gd name="T9" fmla="*/ 4 h 10"/>
              </a:gdLst>
              <a:ahLst/>
              <a:cxnLst>
                <a:cxn ang="0">
                  <a:pos x="T0" y="T1"/>
                </a:cxn>
                <a:cxn ang="0">
                  <a:pos x="T2" y="T3"/>
                </a:cxn>
                <a:cxn ang="0">
                  <a:pos x="T4" y="T5"/>
                </a:cxn>
                <a:cxn ang="0">
                  <a:pos x="T6" y="T7"/>
                </a:cxn>
                <a:cxn ang="0">
                  <a:pos x="T8" y="T9"/>
                </a:cxn>
              </a:cxnLst>
              <a:rect l="0" t="0" r="r" b="b"/>
              <a:pathLst>
                <a:path w="18" h="10">
                  <a:moveTo>
                    <a:pt x="17" y="4"/>
                  </a:moveTo>
                  <a:cubicBezTo>
                    <a:pt x="18" y="6"/>
                    <a:pt x="14" y="4"/>
                    <a:pt x="9" y="5"/>
                  </a:cubicBezTo>
                  <a:cubicBezTo>
                    <a:pt x="5" y="6"/>
                    <a:pt x="2" y="10"/>
                    <a:pt x="1" y="8"/>
                  </a:cubicBezTo>
                  <a:cubicBezTo>
                    <a:pt x="0" y="5"/>
                    <a:pt x="5" y="2"/>
                    <a:pt x="8" y="1"/>
                  </a:cubicBezTo>
                  <a:cubicBezTo>
                    <a:pt x="11" y="0"/>
                    <a:pt x="17" y="1"/>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a:p>
          </p:txBody>
        </p:sp>
        <p:sp>
          <p:nvSpPr>
            <p:cNvPr id="136" name="Freeform 60">
              <a:extLst>
                <a:ext uri="{FF2B5EF4-FFF2-40B4-BE49-F238E27FC236}">
                  <a16:creationId xmlns:a16="http://schemas.microsoft.com/office/drawing/2014/main" id="{B8983DD0-C048-4155-92E6-880DA1B6D1CA}"/>
                </a:ext>
              </a:extLst>
            </p:cNvPr>
            <p:cNvSpPr>
              <a:spLocks/>
            </p:cNvSpPr>
            <p:nvPr/>
          </p:nvSpPr>
          <p:spPr bwMode="auto">
            <a:xfrm>
              <a:off x="7883525" y="3228976"/>
              <a:ext cx="22225" cy="17463"/>
            </a:xfrm>
            <a:custGeom>
              <a:avLst/>
              <a:gdLst>
                <a:gd name="T0" fmla="*/ 5 w 5"/>
                <a:gd name="T1" fmla="*/ 3 h 4"/>
                <a:gd name="T2" fmla="*/ 2 w 5"/>
                <a:gd name="T3" fmla="*/ 3 h 4"/>
                <a:gd name="T4" fmla="*/ 1 w 5"/>
                <a:gd name="T5" fmla="*/ 2 h 4"/>
                <a:gd name="T6" fmla="*/ 2 w 5"/>
                <a:gd name="T7" fmla="*/ 0 h 4"/>
                <a:gd name="T8" fmla="*/ 5 w 5"/>
                <a:gd name="T9" fmla="*/ 3 h 4"/>
              </a:gdLst>
              <a:ahLst/>
              <a:cxnLst>
                <a:cxn ang="0">
                  <a:pos x="T0" y="T1"/>
                </a:cxn>
                <a:cxn ang="0">
                  <a:pos x="T2" y="T3"/>
                </a:cxn>
                <a:cxn ang="0">
                  <a:pos x="T4" y="T5"/>
                </a:cxn>
                <a:cxn ang="0">
                  <a:pos x="T6" y="T7"/>
                </a:cxn>
                <a:cxn ang="0">
                  <a:pos x="T8" y="T9"/>
                </a:cxn>
              </a:cxnLst>
              <a:rect l="0" t="0" r="r" b="b"/>
              <a:pathLst>
                <a:path w="5" h="4">
                  <a:moveTo>
                    <a:pt x="5" y="3"/>
                  </a:moveTo>
                  <a:cubicBezTo>
                    <a:pt x="4" y="4"/>
                    <a:pt x="3" y="4"/>
                    <a:pt x="2" y="3"/>
                  </a:cubicBezTo>
                  <a:cubicBezTo>
                    <a:pt x="1" y="3"/>
                    <a:pt x="0" y="3"/>
                    <a:pt x="1" y="2"/>
                  </a:cubicBezTo>
                  <a:cubicBezTo>
                    <a:pt x="1" y="0"/>
                    <a:pt x="1" y="0"/>
                    <a:pt x="2" y="0"/>
                  </a:cubicBezTo>
                  <a:cubicBezTo>
                    <a:pt x="3" y="1"/>
                    <a:pt x="5" y="2"/>
                    <a:pt x="5"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a:p>
          </p:txBody>
        </p:sp>
      </p:grpSp>
      <p:sp>
        <p:nvSpPr>
          <p:cNvPr id="137" name="Rectangle: Rounded Corners 171">
            <a:extLst>
              <a:ext uri="{FF2B5EF4-FFF2-40B4-BE49-F238E27FC236}">
                <a16:creationId xmlns:a16="http://schemas.microsoft.com/office/drawing/2014/main" id="{1A129791-11CC-4D43-902E-8E1C7A1CD58E}"/>
              </a:ext>
            </a:extLst>
          </p:cNvPr>
          <p:cNvSpPr/>
          <p:nvPr/>
        </p:nvSpPr>
        <p:spPr>
          <a:xfrm>
            <a:off x="644684" y="2604488"/>
            <a:ext cx="2578805" cy="1283984"/>
          </a:xfrm>
          <a:prstGeom prst="roundRect">
            <a:avLst>
              <a:gd name="adj" fmla="val 5845"/>
            </a:avLst>
          </a:prstGeom>
          <a:solidFill>
            <a:schemeClr val="bg1">
              <a:alpha val="95000"/>
            </a:schemeClr>
          </a:solidFill>
          <a:ln w="38100">
            <a:solidFill>
              <a:srgbClr val="008080">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93"/>
          </a:p>
        </p:txBody>
      </p:sp>
      <p:sp>
        <p:nvSpPr>
          <p:cNvPr id="145" name="TextBox 100">
            <a:extLst>
              <a:ext uri="{FF2B5EF4-FFF2-40B4-BE49-F238E27FC236}">
                <a16:creationId xmlns:a16="http://schemas.microsoft.com/office/drawing/2014/main" id="{43113FA7-1AE1-4917-8EE8-3C6A7523263A}"/>
              </a:ext>
            </a:extLst>
          </p:cNvPr>
          <p:cNvSpPr txBox="1"/>
          <p:nvPr/>
        </p:nvSpPr>
        <p:spPr>
          <a:xfrm>
            <a:off x="533417" y="1358460"/>
            <a:ext cx="2063800" cy="295017"/>
          </a:xfrm>
          <a:prstGeom prst="rect">
            <a:avLst/>
          </a:prstGeom>
          <a:noFill/>
        </p:spPr>
        <p:txBody>
          <a:bodyPr wrap="square" rtlCol="0">
            <a:spAutoFit/>
          </a:bodyPr>
          <a:lstStyle/>
          <a:p>
            <a:pPr algn="ctr"/>
            <a:r>
              <a:rPr lang="ar-SA" sz="1317" b="1" dirty="0">
                <a:solidFill>
                  <a:srgbClr val="006666"/>
                </a:solidFill>
                <a:latin typeface="AbdoMaster-Heavy" panose="02000500030000020004" pitchFamily="50" charset="-78"/>
                <a:cs typeface="AbdoMaster-Heavy" panose="02000500030000020004" pitchFamily="50" charset="-78"/>
              </a:rPr>
              <a:t>مؤشر الأداء   </a:t>
            </a:r>
            <a:endParaRPr lang="en-US" sz="1317" b="1" dirty="0">
              <a:solidFill>
                <a:srgbClr val="006666"/>
              </a:solidFill>
              <a:latin typeface="AbdoMaster-Heavy" panose="02000500030000020004" pitchFamily="50" charset="-78"/>
              <a:cs typeface="AbdoMaster-Heavy" panose="02000500030000020004" pitchFamily="50" charset="-78"/>
            </a:endParaRPr>
          </a:p>
        </p:txBody>
      </p:sp>
      <p:sp>
        <p:nvSpPr>
          <p:cNvPr id="147" name="Subtitle 6">
            <a:extLst>
              <a:ext uri="{FF2B5EF4-FFF2-40B4-BE49-F238E27FC236}">
                <a16:creationId xmlns:a16="http://schemas.microsoft.com/office/drawing/2014/main" id="{53607243-BCF6-4807-8237-4E450CA5841E}"/>
              </a:ext>
            </a:extLst>
          </p:cNvPr>
          <p:cNvSpPr txBox="1">
            <a:spLocks/>
          </p:cNvSpPr>
          <p:nvPr/>
        </p:nvSpPr>
        <p:spPr>
          <a:xfrm>
            <a:off x="6391013" y="1752490"/>
            <a:ext cx="1694996" cy="716689"/>
          </a:xfrm>
          <a:prstGeom prst="rect">
            <a:avLst/>
          </a:prstGeom>
        </p:spPr>
        <p:txBody>
          <a:bodyPr vert="horz" lIns="86019" tIns="43010" rIns="86019" bIns="43010" numCol="1" spcCol="365760" rtlCol="0" anchor="t">
            <a:noAutofit/>
          </a:bodyPr>
          <a:lstStyle>
            <a:lvl1pPr marL="0" indent="0" algn="ctr" defTabSz="914400" rtl="0" eaLnBrk="1" latinLnBrk="0" hangingPunct="1">
              <a:lnSpc>
                <a:spcPct val="90000"/>
              </a:lnSpc>
              <a:spcBef>
                <a:spcPts val="1000"/>
              </a:spcBef>
              <a:buFont typeface="Arial"/>
              <a:buNone/>
              <a:defRPr sz="1200" b="0" i="0" kern="1200">
                <a:solidFill>
                  <a:schemeClr val="accent1"/>
                </a:solidFill>
                <a:latin typeface="Montserrat Light" charset="0"/>
                <a:ea typeface="Montserrat Light" charset="0"/>
                <a:cs typeface="Montserrat Light"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Montserrat Light" charset="0"/>
                <a:ea typeface="Montserrat Light" charset="0"/>
                <a:cs typeface="Montserrat Light"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Montserrat Light" charset="0"/>
                <a:ea typeface="Montserrat Light" charset="0"/>
                <a:cs typeface="Montserrat Light"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nSpc>
                <a:spcPct val="100000"/>
              </a:lnSpc>
              <a:spcBef>
                <a:spcPts val="0"/>
              </a:spcBef>
            </a:pPr>
            <a:r>
              <a:rPr lang="ar-SA" sz="1800" b="1" dirty="0">
                <a:solidFill>
                  <a:schemeClr val="tx1"/>
                </a:solidFill>
                <a:latin typeface="Calibri" panose="020F0502020204030204" pitchFamily="34" charset="0"/>
                <a:cs typeface="Calibri" panose="020F0502020204030204" pitchFamily="34" charset="0"/>
              </a:rPr>
              <a:t> </a:t>
            </a:r>
            <a:endParaRPr lang="en-US" sz="1800" b="1" dirty="0">
              <a:solidFill>
                <a:schemeClr val="tx1"/>
              </a:solidFill>
              <a:latin typeface="Calibri" panose="020F0502020204030204" pitchFamily="34" charset="0"/>
              <a:cs typeface="Calibri" panose="020F0502020204030204" pitchFamily="34" charset="0"/>
            </a:endParaRPr>
          </a:p>
        </p:txBody>
      </p:sp>
      <p:sp>
        <p:nvSpPr>
          <p:cNvPr id="148" name="Subtitle 6">
            <a:extLst>
              <a:ext uri="{FF2B5EF4-FFF2-40B4-BE49-F238E27FC236}">
                <a16:creationId xmlns:a16="http://schemas.microsoft.com/office/drawing/2014/main" id="{B90C8561-7296-4597-98CF-179342320E57}"/>
              </a:ext>
            </a:extLst>
          </p:cNvPr>
          <p:cNvSpPr txBox="1">
            <a:spLocks/>
          </p:cNvSpPr>
          <p:nvPr/>
        </p:nvSpPr>
        <p:spPr>
          <a:xfrm>
            <a:off x="1173641" y="1914791"/>
            <a:ext cx="1847678" cy="716689"/>
          </a:xfrm>
          <a:prstGeom prst="rect">
            <a:avLst/>
          </a:prstGeom>
        </p:spPr>
        <p:txBody>
          <a:bodyPr vert="horz" lIns="86019" tIns="43010" rIns="86019" bIns="43010" numCol="1" spcCol="365760" rtlCol="0" anchor="t">
            <a:noAutofit/>
          </a:bodyPr>
          <a:lstStyle>
            <a:lvl1pPr marL="0" indent="0" algn="ctr" defTabSz="914400" rtl="0" eaLnBrk="1" latinLnBrk="0" hangingPunct="1">
              <a:lnSpc>
                <a:spcPct val="90000"/>
              </a:lnSpc>
              <a:spcBef>
                <a:spcPts val="1000"/>
              </a:spcBef>
              <a:buFont typeface="Arial"/>
              <a:buNone/>
              <a:defRPr sz="1200" b="0" i="0" kern="1200">
                <a:solidFill>
                  <a:schemeClr val="accent1"/>
                </a:solidFill>
                <a:latin typeface="Montserrat Light" charset="0"/>
                <a:ea typeface="Montserrat Light" charset="0"/>
                <a:cs typeface="Montserrat Light"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Montserrat Light" charset="0"/>
                <a:ea typeface="Montserrat Light" charset="0"/>
                <a:cs typeface="Montserrat Light"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Montserrat Light" charset="0"/>
                <a:ea typeface="Montserrat Light" charset="0"/>
                <a:cs typeface="Montserrat Light"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nSpc>
                <a:spcPts val="1599"/>
              </a:lnSpc>
              <a:spcBef>
                <a:spcPts val="0"/>
              </a:spcBef>
            </a:pPr>
            <a:endParaRPr lang="en-US" sz="3010" b="1" dirty="0">
              <a:solidFill>
                <a:schemeClr val="tx1"/>
              </a:solidFill>
              <a:latin typeface="Adobe SHIN" panose="01000500000000020002" pitchFamily="2" charset="-78"/>
              <a:cs typeface="Adobe SHIN" panose="01000500000000020002" pitchFamily="2" charset="-78"/>
            </a:endParaRPr>
          </a:p>
        </p:txBody>
      </p:sp>
      <p:sp>
        <p:nvSpPr>
          <p:cNvPr id="4" name="مربع نص 3">
            <a:extLst>
              <a:ext uri="{FF2B5EF4-FFF2-40B4-BE49-F238E27FC236}">
                <a16:creationId xmlns:a16="http://schemas.microsoft.com/office/drawing/2014/main" id="{FB0DA7C8-DA32-419E-B7FD-00BB1A349283}"/>
              </a:ext>
            </a:extLst>
          </p:cNvPr>
          <p:cNvSpPr txBox="1"/>
          <p:nvPr/>
        </p:nvSpPr>
        <p:spPr>
          <a:xfrm>
            <a:off x="3325294" y="4697867"/>
            <a:ext cx="291798" cy="381771"/>
          </a:xfrm>
          <a:prstGeom prst="rect">
            <a:avLst/>
          </a:prstGeom>
          <a:noFill/>
        </p:spPr>
        <p:txBody>
          <a:bodyPr wrap="square" rtlCol="1">
            <a:spAutoFit/>
          </a:bodyPr>
          <a:lstStyle/>
          <a:p>
            <a:r>
              <a:rPr lang="en-US" sz="1881" b="1" dirty="0">
                <a:solidFill>
                  <a:schemeClr val="bg1"/>
                </a:solidFill>
              </a:rPr>
              <a:t>3</a:t>
            </a:r>
            <a:endParaRPr lang="ar-SA" sz="1881" b="1" dirty="0">
              <a:solidFill>
                <a:schemeClr val="bg1"/>
              </a:solidFill>
            </a:endParaRPr>
          </a:p>
        </p:txBody>
      </p:sp>
      <p:sp>
        <p:nvSpPr>
          <p:cNvPr id="205" name="مربع نص 204">
            <a:extLst>
              <a:ext uri="{FF2B5EF4-FFF2-40B4-BE49-F238E27FC236}">
                <a16:creationId xmlns:a16="http://schemas.microsoft.com/office/drawing/2014/main" id="{A6ED1AEA-53F1-4950-8CC7-AB694EF584C9}"/>
              </a:ext>
            </a:extLst>
          </p:cNvPr>
          <p:cNvSpPr txBox="1"/>
          <p:nvPr/>
        </p:nvSpPr>
        <p:spPr>
          <a:xfrm>
            <a:off x="3325294" y="5173687"/>
            <a:ext cx="291798" cy="381771"/>
          </a:xfrm>
          <a:prstGeom prst="rect">
            <a:avLst/>
          </a:prstGeom>
          <a:noFill/>
        </p:spPr>
        <p:txBody>
          <a:bodyPr wrap="square" rtlCol="1">
            <a:spAutoFit/>
          </a:bodyPr>
          <a:lstStyle/>
          <a:p>
            <a:r>
              <a:rPr lang="en-US" sz="1881" b="1" dirty="0">
                <a:solidFill>
                  <a:schemeClr val="bg1"/>
                </a:solidFill>
              </a:rPr>
              <a:t>4</a:t>
            </a:r>
            <a:endParaRPr lang="ar-SA" sz="1881" b="1" dirty="0">
              <a:solidFill>
                <a:schemeClr val="bg1"/>
              </a:solidFill>
            </a:endParaRPr>
          </a:p>
        </p:txBody>
      </p:sp>
      <p:sp>
        <p:nvSpPr>
          <p:cNvPr id="206" name="مربع نص 205">
            <a:extLst>
              <a:ext uri="{FF2B5EF4-FFF2-40B4-BE49-F238E27FC236}">
                <a16:creationId xmlns:a16="http://schemas.microsoft.com/office/drawing/2014/main" id="{8EB75FB6-BDA8-42D9-BF07-2F0BE4AB6959}"/>
              </a:ext>
            </a:extLst>
          </p:cNvPr>
          <p:cNvSpPr txBox="1"/>
          <p:nvPr/>
        </p:nvSpPr>
        <p:spPr>
          <a:xfrm>
            <a:off x="3338395" y="5690329"/>
            <a:ext cx="291798" cy="381771"/>
          </a:xfrm>
          <a:prstGeom prst="rect">
            <a:avLst/>
          </a:prstGeom>
          <a:noFill/>
        </p:spPr>
        <p:txBody>
          <a:bodyPr wrap="square" rtlCol="1">
            <a:spAutoFit/>
          </a:bodyPr>
          <a:lstStyle/>
          <a:p>
            <a:r>
              <a:rPr lang="en-US" sz="1881" b="1" dirty="0">
                <a:solidFill>
                  <a:schemeClr val="bg1"/>
                </a:solidFill>
              </a:rPr>
              <a:t>9</a:t>
            </a:r>
            <a:endParaRPr lang="ar-SA" sz="1881" b="1" dirty="0">
              <a:solidFill>
                <a:schemeClr val="bg1"/>
              </a:solidFill>
            </a:endParaRPr>
          </a:p>
        </p:txBody>
      </p:sp>
      <p:grpSp>
        <p:nvGrpSpPr>
          <p:cNvPr id="207" name="Group 32">
            <a:extLst>
              <a:ext uri="{FF2B5EF4-FFF2-40B4-BE49-F238E27FC236}">
                <a16:creationId xmlns:a16="http://schemas.microsoft.com/office/drawing/2014/main" id="{D86151E5-DBB9-4E1E-9694-F6C3F122CB5B}"/>
              </a:ext>
            </a:extLst>
          </p:cNvPr>
          <p:cNvGrpSpPr/>
          <p:nvPr/>
        </p:nvGrpSpPr>
        <p:grpSpPr>
          <a:xfrm>
            <a:off x="7140596" y="5761055"/>
            <a:ext cx="346022" cy="286843"/>
            <a:chOff x="4451351" y="2619375"/>
            <a:chExt cx="1220788" cy="1625601"/>
          </a:xfrm>
          <a:solidFill>
            <a:schemeClr val="bg1"/>
          </a:solidFill>
        </p:grpSpPr>
        <p:sp>
          <p:nvSpPr>
            <p:cNvPr id="208" name="Freeform 14">
              <a:extLst>
                <a:ext uri="{FF2B5EF4-FFF2-40B4-BE49-F238E27FC236}">
                  <a16:creationId xmlns:a16="http://schemas.microsoft.com/office/drawing/2014/main" id="{AE838715-C66E-4EEB-822A-1707E4DE88F7}"/>
                </a:ext>
              </a:extLst>
            </p:cNvPr>
            <p:cNvSpPr>
              <a:spLocks noEditPoints="1"/>
            </p:cNvSpPr>
            <p:nvPr/>
          </p:nvSpPr>
          <p:spPr bwMode="auto">
            <a:xfrm>
              <a:off x="4587876" y="2619375"/>
              <a:ext cx="673100" cy="674688"/>
            </a:xfrm>
            <a:custGeom>
              <a:avLst/>
              <a:gdLst>
                <a:gd name="T0" fmla="*/ 179 w 179"/>
                <a:gd name="T1" fmla="*/ 89 h 178"/>
                <a:gd name="T2" fmla="*/ 89 w 179"/>
                <a:gd name="T3" fmla="*/ 178 h 178"/>
                <a:gd name="T4" fmla="*/ 0 w 179"/>
                <a:gd name="T5" fmla="*/ 89 h 178"/>
                <a:gd name="T6" fmla="*/ 89 w 179"/>
                <a:gd name="T7" fmla="*/ 0 h 178"/>
                <a:gd name="T8" fmla="*/ 152 w 179"/>
                <a:gd name="T9" fmla="*/ 26 h 178"/>
                <a:gd name="T10" fmla="*/ 179 w 179"/>
                <a:gd name="T11" fmla="*/ 89 h 178"/>
                <a:gd name="T12" fmla="*/ 179 w 179"/>
                <a:gd name="T13" fmla="*/ 89 h 178"/>
                <a:gd name="T14" fmla="*/ 179 w 179"/>
                <a:gd name="T15" fmla="*/ 89 h 1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9" h="178">
                  <a:moveTo>
                    <a:pt x="179" y="89"/>
                  </a:moveTo>
                  <a:cubicBezTo>
                    <a:pt x="179" y="138"/>
                    <a:pt x="139" y="178"/>
                    <a:pt x="89" y="178"/>
                  </a:cubicBezTo>
                  <a:cubicBezTo>
                    <a:pt x="40" y="178"/>
                    <a:pt x="0" y="138"/>
                    <a:pt x="0" y="89"/>
                  </a:cubicBezTo>
                  <a:cubicBezTo>
                    <a:pt x="0" y="40"/>
                    <a:pt x="40" y="0"/>
                    <a:pt x="89" y="0"/>
                  </a:cubicBezTo>
                  <a:cubicBezTo>
                    <a:pt x="113" y="0"/>
                    <a:pt x="136" y="9"/>
                    <a:pt x="152" y="26"/>
                  </a:cubicBezTo>
                  <a:cubicBezTo>
                    <a:pt x="169" y="42"/>
                    <a:pt x="179" y="65"/>
                    <a:pt x="179" y="89"/>
                  </a:cubicBezTo>
                  <a:close/>
                  <a:moveTo>
                    <a:pt x="179" y="89"/>
                  </a:moveTo>
                  <a:cubicBezTo>
                    <a:pt x="179" y="89"/>
                    <a:pt x="179" y="89"/>
                    <a:pt x="179" y="8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dirty="0"/>
            </a:p>
          </p:txBody>
        </p:sp>
        <p:sp>
          <p:nvSpPr>
            <p:cNvPr id="209" name="Freeform 15">
              <a:extLst>
                <a:ext uri="{FF2B5EF4-FFF2-40B4-BE49-F238E27FC236}">
                  <a16:creationId xmlns:a16="http://schemas.microsoft.com/office/drawing/2014/main" id="{75F597E5-D50C-4B35-AF50-6C3473B7259C}"/>
                </a:ext>
              </a:extLst>
            </p:cNvPr>
            <p:cNvSpPr>
              <a:spLocks noEditPoints="1"/>
            </p:cNvSpPr>
            <p:nvPr/>
          </p:nvSpPr>
          <p:spPr bwMode="auto">
            <a:xfrm>
              <a:off x="4451351" y="3294063"/>
              <a:ext cx="941388" cy="815975"/>
            </a:xfrm>
            <a:custGeom>
              <a:avLst/>
              <a:gdLst>
                <a:gd name="T0" fmla="*/ 101 w 250"/>
                <a:gd name="T1" fmla="*/ 182 h 215"/>
                <a:gd name="T2" fmla="*/ 122 w 250"/>
                <a:gd name="T3" fmla="*/ 86 h 215"/>
                <a:gd name="T4" fmla="*/ 167 w 250"/>
                <a:gd name="T5" fmla="*/ 70 h 215"/>
                <a:gd name="T6" fmla="*/ 215 w 250"/>
                <a:gd name="T7" fmla="*/ 84 h 215"/>
                <a:gd name="T8" fmla="*/ 250 w 250"/>
                <a:gd name="T9" fmla="*/ 71 h 215"/>
                <a:gd name="T10" fmla="*/ 250 w 250"/>
                <a:gd name="T11" fmla="*/ 54 h 215"/>
                <a:gd name="T12" fmla="*/ 197 w 250"/>
                <a:gd name="T13" fmla="*/ 0 h 215"/>
                <a:gd name="T14" fmla="*/ 54 w 250"/>
                <a:gd name="T15" fmla="*/ 0 h 215"/>
                <a:gd name="T16" fmla="*/ 0 w 250"/>
                <a:gd name="T17" fmla="*/ 54 h 215"/>
                <a:gd name="T18" fmla="*/ 0 w 250"/>
                <a:gd name="T19" fmla="*/ 197 h 215"/>
                <a:gd name="T20" fmla="*/ 18 w 250"/>
                <a:gd name="T21" fmla="*/ 215 h 215"/>
                <a:gd name="T22" fmla="*/ 128 w 250"/>
                <a:gd name="T23" fmla="*/ 215 h 215"/>
                <a:gd name="T24" fmla="*/ 101 w 250"/>
                <a:gd name="T25" fmla="*/ 182 h 215"/>
                <a:gd name="T26" fmla="*/ 101 w 250"/>
                <a:gd name="T27" fmla="*/ 182 h 215"/>
                <a:gd name="T28" fmla="*/ 101 w 250"/>
                <a:gd name="T29" fmla="*/ 182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50" h="215">
                  <a:moveTo>
                    <a:pt x="101" y="182"/>
                  </a:moveTo>
                  <a:cubicBezTo>
                    <a:pt x="86" y="151"/>
                    <a:pt x="95" y="109"/>
                    <a:pt x="122" y="86"/>
                  </a:cubicBezTo>
                  <a:cubicBezTo>
                    <a:pt x="135" y="76"/>
                    <a:pt x="151" y="70"/>
                    <a:pt x="167" y="70"/>
                  </a:cubicBezTo>
                  <a:cubicBezTo>
                    <a:pt x="184" y="71"/>
                    <a:pt x="200" y="76"/>
                    <a:pt x="215" y="84"/>
                  </a:cubicBezTo>
                  <a:cubicBezTo>
                    <a:pt x="226" y="78"/>
                    <a:pt x="238" y="73"/>
                    <a:pt x="250" y="71"/>
                  </a:cubicBezTo>
                  <a:cubicBezTo>
                    <a:pt x="250" y="54"/>
                    <a:pt x="250" y="54"/>
                    <a:pt x="250" y="54"/>
                  </a:cubicBezTo>
                  <a:cubicBezTo>
                    <a:pt x="250" y="24"/>
                    <a:pt x="226" y="0"/>
                    <a:pt x="197" y="0"/>
                  </a:cubicBezTo>
                  <a:cubicBezTo>
                    <a:pt x="54" y="0"/>
                    <a:pt x="54" y="0"/>
                    <a:pt x="54" y="0"/>
                  </a:cubicBezTo>
                  <a:cubicBezTo>
                    <a:pt x="24" y="0"/>
                    <a:pt x="0" y="24"/>
                    <a:pt x="0" y="54"/>
                  </a:cubicBezTo>
                  <a:cubicBezTo>
                    <a:pt x="0" y="197"/>
                    <a:pt x="0" y="197"/>
                    <a:pt x="0" y="197"/>
                  </a:cubicBezTo>
                  <a:cubicBezTo>
                    <a:pt x="0" y="207"/>
                    <a:pt x="8" y="215"/>
                    <a:pt x="18" y="215"/>
                  </a:cubicBezTo>
                  <a:cubicBezTo>
                    <a:pt x="128" y="215"/>
                    <a:pt x="128" y="215"/>
                    <a:pt x="128" y="215"/>
                  </a:cubicBezTo>
                  <a:cubicBezTo>
                    <a:pt x="117" y="205"/>
                    <a:pt x="108" y="194"/>
                    <a:pt x="101" y="182"/>
                  </a:cubicBezTo>
                  <a:close/>
                  <a:moveTo>
                    <a:pt x="101" y="182"/>
                  </a:moveTo>
                  <a:cubicBezTo>
                    <a:pt x="101" y="182"/>
                    <a:pt x="101" y="182"/>
                    <a:pt x="101" y="18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dirty="0"/>
            </a:p>
          </p:txBody>
        </p:sp>
        <p:sp>
          <p:nvSpPr>
            <p:cNvPr id="210" name="Freeform 16">
              <a:extLst>
                <a:ext uri="{FF2B5EF4-FFF2-40B4-BE49-F238E27FC236}">
                  <a16:creationId xmlns:a16="http://schemas.microsoft.com/office/drawing/2014/main" id="{7BB2C499-9C01-40E4-8434-F1CE9E408111}"/>
                </a:ext>
              </a:extLst>
            </p:cNvPr>
            <p:cNvSpPr>
              <a:spLocks noEditPoints="1"/>
            </p:cNvSpPr>
            <p:nvPr/>
          </p:nvSpPr>
          <p:spPr bwMode="auto">
            <a:xfrm>
              <a:off x="4851401" y="3582988"/>
              <a:ext cx="820738" cy="661988"/>
            </a:xfrm>
            <a:custGeom>
              <a:avLst/>
              <a:gdLst>
                <a:gd name="T0" fmla="*/ 190 w 218"/>
                <a:gd name="T1" fmla="*/ 24 h 175"/>
                <a:gd name="T2" fmla="*/ 109 w 218"/>
                <a:gd name="T3" fmla="*/ 29 h 175"/>
                <a:gd name="T4" fmla="*/ 28 w 218"/>
                <a:gd name="T5" fmla="*/ 24 h 175"/>
                <a:gd name="T6" fmla="*/ 11 w 218"/>
                <a:gd name="T7" fmla="*/ 98 h 175"/>
                <a:gd name="T8" fmla="*/ 105 w 218"/>
                <a:gd name="T9" fmla="*/ 173 h 175"/>
                <a:gd name="T10" fmla="*/ 113 w 218"/>
                <a:gd name="T11" fmla="*/ 173 h 175"/>
                <a:gd name="T12" fmla="*/ 206 w 218"/>
                <a:gd name="T13" fmla="*/ 98 h 175"/>
                <a:gd name="T14" fmla="*/ 190 w 218"/>
                <a:gd name="T15" fmla="*/ 24 h 175"/>
                <a:gd name="T16" fmla="*/ 162 w 218"/>
                <a:gd name="T17" fmla="*/ 85 h 175"/>
                <a:gd name="T18" fmla="*/ 146 w 218"/>
                <a:gd name="T19" fmla="*/ 74 h 175"/>
                <a:gd name="T20" fmla="*/ 150 w 218"/>
                <a:gd name="T21" fmla="*/ 55 h 175"/>
                <a:gd name="T22" fmla="*/ 169 w 218"/>
                <a:gd name="T23" fmla="*/ 51 h 175"/>
                <a:gd name="T24" fmla="*/ 180 w 218"/>
                <a:gd name="T25" fmla="*/ 67 h 175"/>
                <a:gd name="T26" fmla="*/ 162 w 218"/>
                <a:gd name="T27" fmla="*/ 85 h 175"/>
                <a:gd name="T28" fmla="*/ 162 w 218"/>
                <a:gd name="T29" fmla="*/ 85 h 175"/>
                <a:gd name="T30" fmla="*/ 162 w 218"/>
                <a:gd name="T31" fmla="*/ 85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18" h="175">
                  <a:moveTo>
                    <a:pt x="190" y="24"/>
                  </a:moveTo>
                  <a:cubicBezTo>
                    <a:pt x="179" y="16"/>
                    <a:pt x="152" y="0"/>
                    <a:pt x="109" y="29"/>
                  </a:cubicBezTo>
                  <a:cubicBezTo>
                    <a:pt x="66" y="0"/>
                    <a:pt x="38" y="16"/>
                    <a:pt x="28" y="24"/>
                  </a:cubicBezTo>
                  <a:cubicBezTo>
                    <a:pt x="7" y="41"/>
                    <a:pt x="0" y="75"/>
                    <a:pt x="11" y="98"/>
                  </a:cubicBezTo>
                  <a:cubicBezTo>
                    <a:pt x="30" y="135"/>
                    <a:pt x="102" y="172"/>
                    <a:pt x="105" y="173"/>
                  </a:cubicBezTo>
                  <a:cubicBezTo>
                    <a:pt x="107" y="175"/>
                    <a:pt x="110" y="175"/>
                    <a:pt x="113" y="173"/>
                  </a:cubicBezTo>
                  <a:cubicBezTo>
                    <a:pt x="116" y="172"/>
                    <a:pt x="187" y="135"/>
                    <a:pt x="206" y="98"/>
                  </a:cubicBezTo>
                  <a:cubicBezTo>
                    <a:pt x="218" y="75"/>
                    <a:pt x="210" y="41"/>
                    <a:pt x="190" y="24"/>
                  </a:cubicBezTo>
                  <a:close/>
                  <a:moveTo>
                    <a:pt x="162" y="85"/>
                  </a:moveTo>
                  <a:cubicBezTo>
                    <a:pt x="155" y="85"/>
                    <a:pt x="149" y="81"/>
                    <a:pt x="146" y="74"/>
                  </a:cubicBezTo>
                  <a:cubicBezTo>
                    <a:pt x="143" y="67"/>
                    <a:pt x="145" y="60"/>
                    <a:pt x="150" y="55"/>
                  </a:cubicBezTo>
                  <a:cubicBezTo>
                    <a:pt x="155" y="49"/>
                    <a:pt x="162" y="48"/>
                    <a:pt x="169" y="51"/>
                  </a:cubicBezTo>
                  <a:cubicBezTo>
                    <a:pt x="176" y="53"/>
                    <a:pt x="180" y="60"/>
                    <a:pt x="180" y="67"/>
                  </a:cubicBezTo>
                  <a:cubicBezTo>
                    <a:pt x="180" y="77"/>
                    <a:pt x="172" y="85"/>
                    <a:pt x="162" y="85"/>
                  </a:cubicBezTo>
                  <a:close/>
                  <a:moveTo>
                    <a:pt x="162" y="85"/>
                  </a:moveTo>
                  <a:cubicBezTo>
                    <a:pt x="162" y="85"/>
                    <a:pt x="162" y="85"/>
                    <a:pt x="162" y="8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dirty="0"/>
            </a:p>
          </p:txBody>
        </p:sp>
      </p:grpSp>
      <p:sp>
        <p:nvSpPr>
          <p:cNvPr id="230" name="Subtitle 6">
            <a:extLst>
              <a:ext uri="{FF2B5EF4-FFF2-40B4-BE49-F238E27FC236}">
                <a16:creationId xmlns:a16="http://schemas.microsoft.com/office/drawing/2014/main" id="{2E3046CF-30A2-4967-BA8B-131B59E290D2}"/>
              </a:ext>
            </a:extLst>
          </p:cNvPr>
          <p:cNvSpPr txBox="1">
            <a:spLocks/>
          </p:cNvSpPr>
          <p:nvPr/>
        </p:nvSpPr>
        <p:spPr>
          <a:xfrm>
            <a:off x="1183057" y="1924455"/>
            <a:ext cx="1847678" cy="716689"/>
          </a:xfrm>
          <a:prstGeom prst="rect">
            <a:avLst/>
          </a:prstGeom>
        </p:spPr>
        <p:txBody>
          <a:bodyPr vert="horz" lIns="86019" tIns="43010" rIns="86019" bIns="43010" numCol="1" spcCol="365760" rtlCol="0" anchor="t">
            <a:noAutofit/>
          </a:bodyPr>
          <a:lstStyle>
            <a:lvl1pPr marL="0" indent="0" algn="ctr" defTabSz="914400" rtl="0" eaLnBrk="1" latinLnBrk="0" hangingPunct="1">
              <a:lnSpc>
                <a:spcPct val="90000"/>
              </a:lnSpc>
              <a:spcBef>
                <a:spcPts val="1000"/>
              </a:spcBef>
              <a:buFont typeface="Arial"/>
              <a:buNone/>
              <a:defRPr sz="1200" b="0" i="0" kern="1200">
                <a:solidFill>
                  <a:schemeClr val="accent1"/>
                </a:solidFill>
                <a:latin typeface="Montserrat Light" charset="0"/>
                <a:ea typeface="Montserrat Light" charset="0"/>
                <a:cs typeface="Montserrat Light"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Montserrat Light" charset="0"/>
                <a:ea typeface="Montserrat Light" charset="0"/>
                <a:cs typeface="Montserrat Light"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Montserrat Light" charset="0"/>
                <a:ea typeface="Montserrat Light" charset="0"/>
                <a:cs typeface="Montserrat Light"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nSpc>
                <a:spcPts val="1599"/>
              </a:lnSpc>
              <a:spcBef>
                <a:spcPts val="0"/>
              </a:spcBef>
            </a:pPr>
            <a:endParaRPr lang="en-US" sz="2258" b="1" dirty="0">
              <a:solidFill>
                <a:schemeClr val="tx1"/>
              </a:solidFill>
              <a:latin typeface="Calibri" panose="020F0502020204030204" pitchFamily="34" charset="0"/>
              <a:cs typeface="Calibri" panose="020F0502020204030204" pitchFamily="34" charset="0"/>
            </a:endParaRPr>
          </a:p>
        </p:txBody>
      </p:sp>
      <p:cxnSp>
        <p:nvCxnSpPr>
          <p:cNvPr id="231" name="رابط مستقيم 230">
            <a:extLst>
              <a:ext uri="{FF2B5EF4-FFF2-40B4-BE49-F238E27FC236}">
                <a16:creationId xmlns:a16="http://schemas.microsoft.com/office/drawing/2014/main" id="{69722787-8749-4B60-B827-9053293652E2}"/>
              </a:ext>
            </a:extLst>
          </p:cNvPr>
          <p:cNvCxnSpPr>
            <a:cxnSpLocks/>
          </p:cNvCxnSpPr>
          <p:nvPr/>
        </p:nvCxnSpPr>
        <p:spPr>
          <a:xfrm>
            <a:off x="3997482" y="6299722"/>
            <a:ext cx="7316239" cy="0"/>
          </a:xfrm>
          <a:prstGeom prst="line">
            <a:avLst/>
          </a:prstGeom>
          <a:ln w="38100">
            <a:solidFill>
              <a:srgbClr val="009999"/>
            </a:solidFill>
          </a:ln>
        </p:spPr>
        <p:style>
          <a:lnRef idx="3">
            <a:schemeClr val="accent3"/>
          </a:lnRef>
          <a:fillRef idx="0">
            <a:schemeClr val="accent3"/>
          </a:fillRef>
          <a:effectRef idx="2">
            <a:schemeClr val="accent3"/>
          </a:effectRef>
          <a:fontRef idx="minor">
            <a:schemeClr val="tx1"/>
          </a:fontRef>
        </p:style>
      </p:cxnSp>
      <p:sp>
        <p:nvSpPr>
          <p:cNvPr id="232" name="مربع نص 231">
            <a:extLst>
              <a:ext uri="{FF2B5EF4-FFF2-40B4-BE49-F238E27FC236}">
                <a16:creationId xmlns:a16="http://schemas.microsoft.com/office/drawing/2014/main" id="{A215DAC5-6047-4E6A-BBCA-9D803F7C4AC4}"/>
              </a:ext>
            </a:extLst>
          </p:cNvPr>
          <p:cNvSpPr txBox="1"/>
          <p:nvPr/>
        </p:nvSpPr>
        <p:spPr>
          <a:xfrm>
            <a:off x="1222331" y="6165453"/>
            <a:ext cx="2724445" cy="307777"/>
          </a:xfrm>
          <a:prstGeom prst="rect">
            <a:avLst/>
          </a:prstGeom>
          <a:noFill/>
        </p:spPr>
        <p:txBody>
          <a:bodyPr wrap="square" rtlCol="1">
            <a:spAutoFit/>
          </a:bodyPr>
          <a:lstStyle/>
          <a:p>
            <a:r>
              <a:rPr lang="ar-SA" sz="1400" dirty="0">
                <a:solidFill>
                  <a:srgbClr val="006666"/>
                </a:solidFill>
                <a:cs typeface="Farsi Simple Bold" panose="02010400000000000000" pitchFamily="2" charset="-78"/>
              </a:rPr>
              <a:t>الخطة التشغيلية لجمعية رعاية الأيتام بمحافظة الجموم </a:t>
            </a:r>
          </a:p>
        </p:txBody>
      </p:sp>
      <p:sp>
        <p:nvSpPr>
          <p:cNvPr id="233" name="مستطيل 232">
            <a:extLst>
              <a:ext uri="{FF2B5EF4-FFF2-40B4-BE49-F238E27FC236}">
                <a16:creationId xmlns:a16="http://schemas.microsoft.com/office/drawing/2014/main" id="{1544A756-FA6B-455A-91A2-112610A48768}"/>
              </a:ext>
            </a:extLst>
          </p:cNvPr>
          <p:cNvSpPr/>
          <p:nvPr/>
        </p:nvSpPr>
        <p:spPr>
          <a:xfrm>
            <a:off x="904522" y="6143737"/>
            <a:ext cx="354490" cy="295321"/>
          </a:xfrm>
          <a:prstGeom prst="rect">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1100" dirty="0"/>
              <a:t>18</a:t>
            </a:r>
            <a:endParaRPr lang="ar-SA" sz="1100" dirty="0"/>
          </a:p>
        </p:txBody>
      </p:sp>
      <p:sp>
        <p:nvSpPr>
          <p:cNvPr id="236" name="Google Shape;4800;p62">
            <a:extLst>
              <a:ext uri="{FF2B5EF4-FFF2-40B4-BE49-F238E27FC236}">
                <a16:creationId xmlns:a16="http://schemas.microsoft.com/office/drawing/2014/main" id="{A4D3FFB0-EAB2-4377-A25A-B7D4A85F9DD8}"/>
              </a:ext>
            </a:extLst>
          </p:cNvPr>
          <p:cNvSpPr/>
          <p:nvPr/>
        </p:nvSpPr>
        <p:spPr>
          <a:xfrm>
            <a:off x="7097848" y="731651"/>
            <a:ext cx="451138" cy="417098"/>
          </a:xfrm>
          <a:custGeom>
            <a:avLst/>
            <a:gdLst/>
            <a:ahLst/>
            <a:cxnLst/>
            <a:rect l="l" t="t" r="r" b="b"/>
            <a:pathLst>
              <a:path w="12877" h="12724" extrusionOk="0">
                <a:moveTo>
                  <a:pt x="10492" y="1603"/>
                </a:moveTo>
                <a:lnTo>
                  <a:pt x="10429" y="1855"/>
                </a:lnTo>
                <a:cubicBezTo>
                  <a:pt x="10429" y="1981"/>
                  <a:pt x="10492" y="2138"/>
                  <a:pt x="10555" y="2201"/>
                </a:cubicBezTo>
                <a:cubicBezTo>
                  <a:pt x="10649" y="2296"/>
                  <a:pt x="10807" y="2327"/>
                  <a:pt x="10901" y="2327"/>
                </a:cubicBezTo>
                <a:lnTo>
                  <a:pt x="11153" y="2296"/>
                </a:lnTo>
                <a:lnTo>
                  <a:pt x="10492" y="2957"/>
                </a:lnTo>
                <a:lnTo>
                  <a:pt x="9736" y="3083"/>
                </a:lnTo>
                <a:lnTo>
                  <a:pt x="9799" y="2296"/>
                </a:lnTo>
                <a:lnTo>
                  <a:pt x="10492" y="1603"/>
                </a:lnTo>
                <a:close/>
                <a:moveTo>
                  <a:pt x="6270" y="6108"/>
                </a:moveTo>
                <a:cubicBezTo>
                  <a:pt x="6396" y="6108"/>
                  <a:pt x="6459" y="6139"/>
                  <a:pt x="6554" y="6234"/>
                </a:cubicBezTo>
                <a:cubicBezTo>
                  <a:pt x="6617" y="6265"/>
                  <a:pt x="6648" y="6391"/>
                  <a:pt x="6648" y="6486"/>
                </a:cubicBezTo>
                <a:cubicBezTo>
                  <a:pt x="6648" y="6738"/>
                  <a:pt x="6459" y="6927"/>
                  <a:pt x="6270" y="6927"/>
                </a:cubicBezTo>
                <a:cubicBezTo>
                  <a:pt x="6081" y="6927"/>
                  <a:pt x="5861" y="6738"/>
                  <a:pt x="5861" y="6486"/>
                </a:cubicBezTo>
                <a:cubicBezTo>
                  <a:pt x="5861" y="6265"/>
                  <a:pt x="6081" y="6108"/>
                  <a:pt x="6270" y="6108"/>
                </a:cubicBezTo>
                <a:close/>
                <a:moveTo>
                  <a:pt x="6176" y="4375"/>
                </a:moveTo>
                <a:cubicBezTo>
                  <a:pt x="6617" y="4375"/>
                  <a:pt x="7026" y="4501"/>
                  <a:pt x="7341" y="4722"/>
                </a:cubicBezTo>
                <a:lnTo>
                  <a:pt x="6743" y="5320"/>
                </a:lnTo>
                <a:cubicBezTo>
                  <a:pt x="6617" y="5289"/>
                  <a:pt x="6428" y="5226"/>
                  <a:pt x="6239" y="5226"/>
                </a:cubicBezTo>
                <a:cubicBezTo>
                  <a:pt x="5546" y="5226"/>
                  <a:pt x="5010" y="5793"/>
                  <a:pt x="5010" y="6454"/>
                </a:cubicBezTo>
                <a:cubicBezTo>
                  <a:pt x="5010" y="7116"/>
                  <a:pt x="5546" y="7715"/>
                  <a:pt x="6239" y="7715"/>
                </a:cubicBezTo>
                <a:cubicBezTo>
                  <a:pt x="6900" y="7715"/>
                  <a:pt x="7467" y="7147"/>
                  <a:pt x="7467" y="6454"/>
                </a:cubicBezTo>
                <a:cubicBezTo>
                  <a:pt x="7467" y="6265"/>
                  <a:pt x="7404" y="6108"/>
                  <a:pt x="7341" y="5887"/>
                </a:cubicBezTo>
                <a:lnTo>
                  <a:pt x="7908" y="5320"/>
                </a:lnTo>
                <a:cubicBezTo>
                  <a:pt x="8160" y="5635"/>
                  <a:pt x="8286" y="6013"/>
                  <a:pt x="8286" y="6454"/>
                </a:cubicBezTo>
                <a:cubicBezTo>
                  <a:pt x="8286" y="7588"/>
                  <a:pt x="7341" y="8534"/>
                  <a:pt x="6176" y="8534"/>
                </a:cubicBezTo>
                <a:cubicBezTo>
                  <a:pt x="5041" y="8534"/>
                  <a:pt x="4096" y="7588"/>
                  <a:pt x="4096" y="6454"/>
                </a:cubicBezTo>
                <a:cubicBezTo>
                  <a:pt x="4096" y="5320"/>
                  <a:pt x="5041" y="4375"/>
                  <a:pt x="6176" y="4375"/>
                </a:cubicBezTo>
                <a:close/>
                <a:moveTo>
                  <a:pt x="6239" y="2800"/>
                </a:moveTo>
                <a:cubicBezTo>
                  <a:pt x="7089" y="2800"/>
                  <a:pt x="7908" y="3115"/>
                  <a:pt x="8539" y="3619"/>
                </a:cubicBezTo>
                <a:lnTo>
                  <a:pt x="7971" y="4217"/>
                </a:lnTo>
                <a:cubicBezTo>
                  <a:pt x="7499" y="3839"/>
                  <a:pt x="6869" y="3619"/>
                  <a:pt x="6239" y="3619"/>
                </a:cubicBezTo>
                <a:cubicBezTo>
                  <a:pt x="4600" y="3619"/>
                  <a:pt x="3309" y="4911"/>
                  <a:pt x="3309" y="6486"/>
                </a:cubicBezTo>
                <a:cubicBezTo>
                  <a:pt x="3309" y="8124"/>
                  <a:pt x="4632" y="9416"/>
                  <a:pt x="6239" y="9416"/>
                </a:cubicBezTo>
                <a:cubicBezTo>
                  <a:pt x="7845" y="9416"/>
                  <a:pt x="9137" y="8124"/>
                  <a:pt x="9137" y="6486"/>
                </a:cubicBezTo>
                <a:cubicBezTo>
                  <a:pt x="9137" y="5856"/>
                  <a:pt x="8948" y="5226"/>
                  <a:pt x="8539" y="4753"/>
                </a:cubicBezTo>
                <a:lnTo>
                  <a:pt x="9137" y="4154"/>
                </a:lnTo>
                <a:cubicBezTo>
                  <a:pt x="9641" y="4816"/>
                  <a:pt x="9956" y="5604"/>
                  <a:pt x="9956" y="6486"/>
                </a:cubicBezTo>
                <a:cubicBezTo>
                  <a:pt x="9956" y="8534"/>
                  <a:pt x="8318" y="10235"/>
                  <a:pt x="6239" y="10235"/>
                </a:cubicBezTo>
                <a:cubicBezTo>
                  <a:pt x="4191" y="10235"/>
                  <a:pt x="2490" y="8597"/>
                  <a:pt x="2490" y="6486"/>
                </a:cubicBezTo>
                <a:cubicBezTo>
                  <a:pt x="2490" y="4438"/>
                  <a:pt x="4128" y="2800"/>
                  <a:pt x="6239" y="2800"/>
                </a:cubicBezTo>
                <a:close/>
                <a:moveTo>
                  <a:pt x="6270" y="1130"/>
                </a:moveTo>
                <a:cubicBezTo>
                  <a:pt x="7247" y="1130"/>
                  <a:pt x="8223" y="1414"/>
                  <a:pt x="9074" y="1918"/>
                </a:cubicBezTo>
                <a:cubicBezTo>
                  <a:pt x="9074" y="1949"/>
                  <a:pt x="9011" y="2012"/>
                  <a:pt x="9011" y="2044"/>
                </a:cubicBezTo>
                <a:lnTo>
                  <a:pt x="8917" y="2831"/>
                </a:lnTo>
                <a:cubicBezTo>
                  <a:pt x="8160" y="2296"/>
                  <a:pt x="7247" y="1981"/>
                  <a:pt x="6270" y="1981"/>
                </a:cubicBezTo>
                <a:cubicBezTo>
                  <a:pt x="3750" y="1981"/>
                  <a:pt x="1733" y="4028"/>
                  <a:pt x="1733" y="6486"/>
                </a:cubicBezTo>
                <a:cubicBezTo>
                  <a:pt x="1733" y="9006"/>
                  <a:pt x="3781" y="11054"/>
                  <a:pt x="6270" y="11054"/>
                </a:cubicBezTo>
                <a:cubicBezTo>
                  <a:pt x="8759" y="11054"/>
                  <a:pt x="10807" y="9006"/>
                  <a:pt x="10807" y="6486"/>
                </a:cubicBezTo>
                <a:cubicBezTo>
                  <a:pt x="10807" y="5509"/>
                  <a:pt x="10492" y="4596"/>
                  <a:pt x="9925" y="3871"/>
                </a:cubicBezTo>
                <a:lnTo>
                  <a:pt x="10712" y="3745"/>
                </a:lnTo>
                <a:cubicBezTo>
                  <a:pt x="10744" y="3745"/>
                  <a:pt x="10807" y="3745"/>
                  <a:pt x="10838" y="3713"/>
                </a:cubicBezTo>
                <a:cubicBezTo>
                  <a:pt x="11342" y="4533"/>
                  <a:pt x="11626" y="5478"/>
                  <a:pt x="11626" y="6486"/>
                </a:cubicBezTo>
                <a:cubicBezTo>
                  <a:pt x="11626" y="9447"/>
                  <a:pt x="9232" y="11873"/>
                  <a:pt x="6270" y="11873"/>
                </a:cubicBezTo>
                <a:cubicBezTo>
                  <a:pt x="3309" y="11873"/>
                  <a:pt x="914" y="9479"/>
                  <a:pt x="914" y="6486"/>
                </a:cubicBezTo>
                <a:cubicBezTo>
                  <a:pt x="914" y="3524"/>
                  <a:pt x="3309" y="1130"/>
                  <a:pt x="6270" y="1130"/>
                </a:cubicBezTo>
                <a:close/>
                <a:moveTo>
                  <a:pt x="11030" y="0"/>
                </a:moveTo>
                <a:cubicBezTo>
                  <a:pt x="10930" y="0"/>
                  <a:pt x="10829" y="37"/>
                  <a:pt x="10744" y="122"/>
                </a:cubicBezTo>
                <a:lnTo>
                  <a:pt x="9610" y="1256"/>
                </a:lnTo>
                <a:cubicBezTo>
                  <a:pt x="8602" y="594"/>
                  <a:pt x="7467" y="279"/>
                  <a:pt x="6239" y="279"/>
                </a:cubicBezTo>
                <a:cubicBezTo>
                  <a:pt x="2805" y="279"/>
                  <a:pt x="1" y="3020"/>
                  <a:pt x="1" y="6486"/>
                </a:cubicBezTo>
                <a:cubicBezTo>
                  <a:pt x="1" y="9920"/>
                  <a:pt x="2773" y="12724"/>
                  <a:pt x="6239" y="12724"/>
                </a:cubicBezTo>
                <a:cubicBezTo>
                  <a:pt x="9641" y="12724"/>
                  <a:pt x="12445" y="9951"/>
                  <a:pt x="12445" y="6486"/>
                </a:cubicBezTo>
                <a:cubicBezTo>
                  <a:pt x="12445" y="5289"/>
                  <a:pt x="12099" y="4123"/>
                  <a:pt x="11468" y="3115"/>
                </a:cubicBezTo>
                <a:lnTo>
                  <a:pt x="12603" y="1981"/>
                </a:lnTo>
                <a:cubicBezTo>
                  <a:pt x="12877" y="1706"/>
                  <a:pt x="12650" y="1255"/>
                  <a:pt x="12292" y="1255"/>
                </a:cubicBezTo>
                <a:cubicBezTo>
                  <a:pt x="12280" y="1255"/>
                  <a:pt x="12268" y="1255"/>
                  <a:pt x="12256" y="1256"/>
                </a:cubicBezTo>
                <a:lnTo>
                  <a:pt x="11342" y="1382"/>
                </a:lnTo>
                <a:lnTo>
                  <a:pt x="11468" y="468"/>
                </a:lnTo>
                <a:cubicBezTo>
                  <a:pt x="11491" y="203"/>
                  <a:pt x="11265" y="0"/>
                  <a:pt x="11030" y="0"/>
                </a:cubicBezTo>
                <a:close/>
              </a:path>
            </a:pathLst>
          </a:custGeom>
          <a:solidFill>
            <a:schemeClr val="bg1"/>
          </a:solidFill>
          <a:ln>
            <a:noFill/>
          </a:ln>
        </p:spPr>
        <p:txBody>
          <a:bodyPr spcFirstLastPara="1" wrap="square" lIns="86005" tIns="86005" rIns="86005" bIns="86005" anchor="ctr" anchorCtr="0">
            <a:noAutofit/>
          </a:bodyPr>
          <a:lstStyle/>
          <a:p>
            <a:endParaRPr sz="1693"/>
          </a:p>
        </p:txBody>
      </p:sp>
      <p:grpSp>
        <p:nvGrpSpPr>
          <p:cNvPr id="154" name="Google Shape;6366;p57">
            <a:extLst>
              <a:ext uri="{FF2B5EF4-FFF2-40B4-BE49-F238E27FC236}">
                <a16:creationId xmlns:a16="http://schemas.microsoft.com/office/drawing/2014/main" id="{B3039C7D-F942-416B-B150-68D74EEE169C}"/>
              </a:ext>
            </a:extLst>
          </p:cNvPr>
          <p:cNvGrpSpPr/>
          <p:nvPr/>
        </p:nvGrpSpPr>
        <p:grpSpPr>
          <a:xfrm>
            <a:off x="5927005" y="4644352"/>
            <a:ext cx="334193" cy="350079"/>
            <a:chOff x="3859600" y="3591950"/>
            <a:chExt cx="296975" cy="296175"/>
          </a:xfrm>
          <a:solidFill>
            <a:schemeClr val="bg1"/>
          </a:solidFill>
        </p:grpSpPr>
        <p:sp>
          <p:nvSpPr>
            <p:cNvPr id="164" name="Google Shape;6367;p57">
              <a:extLst>
                <a:ext uri="{FF2B5EF4-FFF2-40B4-BE49-F238E27FC236}">
                  <a16:creationId xmlns:a16="http://schemas.microsoft.com/office/drawing/2014/main" id="{322E8CF0-EA18-4B78-BB67-1E051F3B2BAE}"/>
                </a:ext>
              </a:extLst>
            </p:cNvPr>
            <p:cNvSpPr/>
            <p:nvPr/>
          </p:nvSpPr>
          <p:spPr>
            <a:xfrm>
              <a:off x="4034450" y="3766000"/>
              <a:ext cx="122125" cy="122125"/>
            </a:xfrm>
            <a:custGeom>
              <a:avLst/>
              <a:gdLst/>
              <a:ahLst/>
              <a:cxnLst/>
              <a:rect l="l" t="t" r="r" b="b"/>
              <a:pathLst>
                <a:path w="4885" h="4885" extrusionOk="0">
                  <a:moveTo>
                    <a:pt x="2395" y="1324"/>
                  </a:moveTo>
                  <a:cubicBezTo>
                    <a:pt x="2616" y="1324"/>
                    <a:pt x="2773" y="1482"/>
                    <a:pt x="2773" y="1702"/>
                  </a:cubicBezTo>
                  <a:lnTo>
                    <a:pt x="2773" y="2049"/>
                  </a:lnTo>
                  <a:lnTo>
                    <a:pt x="3120" y="2049"/>
                  </a:lnTo>
                  <a:cubicBezTo>
                    <a:pt x="3309" y="2049"/>
                    <a:pt x="3466" y="2206"/>
                    <a:pt x="3466" y="2395"/>
                  </a:cubicBezTo>
                  <a:cubicBezTo>
                    <a:pt x="3466" y="2584"/>
                    <a:pt x="3309" y="2742"/>
                    <a:pt x="3120" y="2742"/>
                  </a:cubicBezTo>
                  <a:lnTo>
                    <a:pt x="2395" y="2742"/>
                  </a:lnTo>
                  <a:cubicBezTo>
                    <a:pt x="2206" y="2742"/>
                    <a:pt x="2049" y="2584"/>
                    <a:pt x="2049" y="2395"/>
                  </a:cubicBezTo>
                  <a:lnTo>
                    <a:pt x="2049" y="1702"/>
                  </a:lnTo>
                  <a:cubicBezTo>
                    <a:pt x="2049" y="1482"/>
                    <a:pt x="2206" y="1324"/>
                    <a:pt x="2395" y="1324"/>
                  </a:cubicBezTo>
                  <a:close/>
                  <a:moveTo>
                    <a:pt x="2458" y="1"/>
                  </a:moveTo>
                  <a:cubicBezTo>
                    <a:pt x="1104" y="1"/>
                    <a:pt x="1" y="1103"/>
                    <a:pt x="1" y="2427"/>
                  </a:cubicBezTo>
                  <a:cubicBezTo>
                    <a:pt x="1" y="3781"/>
                    <a:pt x="1104" y="4884"/>
                    <a:pt x="2458" y="4884"/>
                  </a:cubicBezTo>
                  <a:cubicBezTo>
                    <a:pt x="3782" y="4884"/>
                    <a:pt x="4884" y="3781"/>
                    <a:pt x="4884" y="2427"/>
                  </a:cubicBezTo>
                  <a:cubicBezTo>
                    <a:pt x="4853" y="1072"/>
                    <a:pt x="3782" y="1"/>
                    <a:pt x="245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6368;p57">
              <a:extLst>
                <a:ext uri="{FF2B5EF4-FFF2-40B4-BE49-F238E27FC236}">
                  <a16:creationId xmlns:a16="http://schemas.microsoft.com/office/drawing/2014/main" id="{50C46EC4-C6A5-4310-96C9-0702BE4C9CF9}"/>
                </a:ext>
              </a:extLst>
            </p:cNvPr>
            <p:cNvSpPr/>
            <p:nvPr/>
          </p:nvSpPr>
          <p:spPr>
            <a:xfrm>
              <a:off x="3860400" y="3679375"/>
              <a:ext cx="260725" cy="173300"/>
            </a:xfrm>
            <a:custGeom>
              <a:avLst/>
              <a:gdLst/>
              <a:ahLst/>
              <a:cxnLst/>
              <a:rect l="l" t="t" r="r" b="b"/>
              <a:pathLst>
                <a:path w="10429" h="6932" extrusionOk="0">
                  <a:moveTo>
                    <a:pt x="2426" y="662"/>
                  </a:moveTo>
                  <a:cubicBezTo>
                    <a:pt x="2647" y="662"/>
                    <a:pt x="2804" y="819"/>
                    <a:pt x="2804" y="1008"/>
                  </a:cubicBezTo>
                  <a:cubicBezTo>
                    <a:pt x="2804" y="1197"/>
                    <a:pt x="2647" y="1355"/>
                    <a:pt x="2426" y="1355"/>
                  </a:cubicBezTo>
                  <a:lnTo>
                    <a:pt x="1733" y="1355"/>
                  </a:lnTo>
                  <a:cubicBezTo>
                    <a:pt x="1544" y="1355"/>
                    <a:pt x="1387" y="1197"/>
                    <a:pt x="1387" y="1008"/>
                  </a:cubicBezTo>
                  <a:cubicBezTo>
                    <a:pt x="1387" y="819"/>
                    <a:pt x="1544" y="662"/>
                    <a:pt x="1733" y="662"/>
                  </a:cubicBezTo>
                  <a:close/>
                  <a:moveTo>
                    <a:pt x="4537" y="662"/>
                  </a:moveTo>
                  <a:cubicBezTo>
                    <a:pt x="4726" y="662"/>
                    <a:pt x="4884" y="819"/>
                    <a:pt x="4884" y="1008"/>
                  </a:cubicBezTo>
                  <a:cubicBezTo>
                    <a:pt x="4884" y="1197"/>
                    <a:pt x="4695" y="1355"/>
                    <a:pt x="4537" y="1355"/>
                  </a:cubicBezTo>
                  <a:lnTo>
                    <a:pt x="3812" y="1355"/>
                  </a:lnTo>
                  <a:cubicBezTo>
                    <a:pt x="3623" y="1355"/>
                    <a:pt x="3466" y="1197"/>
                    <a:pt x="3466" y="1008"/>
                  </a:cubicBezTo>
                  <a:cubicBezTo>
                    <a:pt x="3466" y="819"/>
                    <a:pt x="3623" y="662"/>
                    <a:pt x="3812" y="662"/>
                  </a:cubicBezTo>
                  <a:close/>
                  <a:moveTo>
                    <a:pt x="6648" y="662"/>
                  </a:moveTo>
                  <a:cubicBezTo>
                    <a:pt x="6837" y="662"/>
                    <a:pt x="6994" y="819"/>
                    <a:pt x="6994" y="1008"/>
                  </a:cubicBezTo>
                  <a:cubicBezTo>
                    <a:pt x="6994" y="1197"/>
                    <a:pt x="6837" y="1355"/>
                    <a:pt x="6648" y="1355"/>
                  </a:cubicBezTo>
                  <a:lnTo>
                    <a:pt x="5955" y="1355"/>
                  </a:lnTo>
                  <a:cubicBezTo>
                    <a:pt x="5734" y="1355"/>
                    <a:pt x="5577" y="1197"/>
                    <a:pt x="5577" y="1008"/>
                  </a:cubicBezTo>
                  <a:cubicBezTo>
                    <a:pt x="5577" y="819"/>
                    <a:pt x="5734" y="662"/>
                    <a:pt x="5955" y="662"/>
                  </a:cubicBezTo>
                  <a:close/>
                  <a:moveTo>
                    <a:pt x="8727" y="662"/>
                  </a:moveTo>
                  <a:cubicBezTo>
                    <a:pt x="8948" y="662"/>
                    <a:pt x="9105" y="819"/>
                    <a:pt x="9105" y="1008"/>
                  </a:cubicBezTo>
                  <a:cubicBezTo>
                    <a:pt x="9105" y="1197"/>
                    <a:pt x="8948" y="1355"/>
                    <a:pt x="8727" y="1355"/>
                  </a:cubicBezTo>
                  <a:lnTo>
                    <a:pt x="8034" y="1355"/>
                  </a:lnTo>
                  <a:cubicBezTo>
                    <a:pt x="7845" y="1355"/>
                    <a:pt x="7688" y="1197"/>
                    <a:pt x="7688" y="1008"/>
                  </a:cubicBezTo>
                  <a:cubicBezTo>
                    <a:pt x="7688" y="819"/>
                    <a:pt x="7845" y="662"/>
                    <a:pt x="8034" y="662"/>
                  </a:cubicBezTo>
                  <a:close/>
                  <a:moveTo>
                    <a:pt x="2426" y="2080"/>
                  </a:moveTo>
                  <a:cubicBezTo>
                    <a:pt x="2647" y="2080"/>
                    <a:pt x="2804" y="2237"/>
                    <a:pt x="2804" y="2426"/>
                  </a:cubicBezTo>
                  <a:cubicBezTo>
                    <a:pt x="2804" y="2647"/>
                    <a:pt x="2647" y="2773"/>
                    <a:pt x="2426" y="2773"/>
                  </a:cubicBezTo>
                  <a:lnTo>
                    <a:pt x="1733" y="2773"/>
                  </a:lnTo>
                  <a:cubicBezTo>
                    <a:pt x="1544" y="2773"/>
                    <a:pt x="1387" y="2647"/>
                    <a:pt x="1387" y="2426"/>
                  </a:cubicBezTo>
                  <a:cubicBezTo>
                    <a:pt x="1387" y="2206"/>
                    <a:pt x="1544" y="2080"/>
                    <a:pt x="1733" y="2080"/>
                  </a:cubicBezTo>
                  <a:close/>
                  <a:moveTo>
                    <a:pt x="4537" y="2080"/>
                  </a:moveTo>
                  <a:cubicBezTo>
                    <a:pt x="4726" y="2080"/>
                    <a:pt x="4884" y="2237"/>
                    <a:pt x="4884" y="2426"/>
                  </a:cubicBezTo>
                  <a:cubicBezTo>
                    <a:pt x="4884" y="2647"/>
                    <a:pt x="4695" y="2773"/>
                    <a:pt x="4537" y="2773"/>
                  </a:cubicBezTo>
                  <a:lnTo>
                    <a:pt x="3812" y="2773"/>
                  </a:lnTo>
                  <a:cubicBezTo>
                    <a:pt x="3623" y="2773"/>
                    <a:pt x="3466" y="2647"/>
                    <a:pt x="3466" y="2426"/>
                  </a:cubicBezTo>
                  <a:cubicBezTo>
                    <a:pt x="3466" y="2206"/>
                    <a:pt x="3623" y="2080"/>
                    <a:pt x="3812" y="2080"/>
                  </a:cubicBezTo>
                  <a:close/>
                  <a:moveTo>
                    <a:pt x="6648" y="2080"/>
                  </a:moveTo>
                  <a:cubicBezTo>
                    <a:pt x="6837" y="2080"/>
                    <a:pt x="6994" y="2237"/>
                    <a:pt x="6994" y="2426"/>
                  </a:cubicBezTo>
                  <a:cubicBezTo>
                    <a:pt x="6994" y="2647"/>
                    <a:pt x="6837" y="2773"/>
                    <a:pt x="6648" y="2773"/>
                  </a:cubicBezTo>
                  <a:lnTo>
                    <a:pt x="5955" y="2773"/>
                  </a:lnTo>
                  <a:cubicBezTo>
                    <a:pt x="5734" y="2773"/>
                    <a:pt x="5577" y="2647"/>
                    <a:pt x="5577" y="2426"/>
                  </a:cubicBezTo>
                  <a:cubicBezTo>
                    <a:pt x="5577" y="2206"/>
                    <a:pt x="5734" y="2080"/>
                    <a:pt x="5955" y="2080"/>
                  </a:cubicBezTo>
                  <a:close/>
                  <a:moveTo>
                    <a:pt x="8727" y="2080"/>
                  </a:moveTo>
                  <a:cubicBezTo>
                    <a:pt x="8948" y="2080"/>
                    <a:pt x="9105" y="2237"/>
                    <a:pt x="9105" y="2426"/>
                  </a:cubicBezTo>
                  <a:cubicBezTo>
                    <a:pt x="9105" y="2647"/>
                    <a:pt x="8948" y="2773"/>
                    <a:pt x="8727" y="2773"/>
                  </a:cubicBezTo>
                  <a:lnTo>
                    <a:pt x="8034" y="2773"/>
                  </a:lnTo>
                  <a:cubicBezTo>
                    <a:pt x="7845" y="2773"/>
                    <a:pt x="7688" y="2647"/>
                    <a:pt x="7688" y="2426"/>
                  </a:cubicBezTo>
                  <a:cubicBezTo>
                    <a:pt x="7688" y="2206"/>
                    <a:pt x="7845" y="2080"/>
                    <a:pt x="8034" y="2080"/>
                  </a:cubicBezTo>
                  <a:close/>
                  <a:moveTo>
                    <a:pt x="2426" y="3466"/>
                  </a:moveTo>
                  <a:cubicBezTo>
                    <a:pt x="2647" y="3466"/>
                    <a:pt x="2804" y="3623"/>
                    <a:pt x="2804" y="3812"/>
                  </a:cubicBezTo>
                  <a:cubicBezTo>
                    <a:pt x="2804" y="4001"/>
                    <a:pt x="2647" y="4159"/>
                    <a:pt x="2426" y="4159"/>
                  </a:cubicBezTo>
                  <a:lnTo>
                    <a:pt x="1733" y="4159"/>
                  </a:lnTo>
                  <a:cubicBezTo>
                    <a:pt x="1544" y="4159"/>
                    <a:pt x="1387" y="4001"/>
                    <a:pt x="1387" y="3812"/>
                  </a:cubicBezTo>
                  <a:cubicBezTo>
                    <a:pt x="1387" y="3623"/>
                    <a:pt x="1544" y="3466"/>
                    <a:pt x="1733" y="3466"/>
                  </a:cubicBezTo>
                  <a:close/>
                  <a:moveTo>
                    <a:pt x="4537" y="3466"/>
                  </a:moveTo>
                  <a:cubicBezTo>
                    <a:pt x="4726" y="3466"/>
                    <a:pt x="4884" y="3623"/>
                    <a:pt x="4884" y="3812"/>
                  </a:cubicBezTo>
                  <a:cubicBezTo>
                    <a:pt x="4884" y="4001"/>
                    <a:pt x="4695" y="4159"/>
                    <a:pt x="4537" y="4159"/>
                  </a:cubicBezTo>
                  <a:lnTo>
                    <a:pt x="3812" y="4159"/>
                  </a:lnTo>
                  <a:cubicBezTo>
                    <a:pt x="3623" y="4159"/>
                    <a:pt x="3466" y="4001"/>
                    <a:pt x="3466" y="3812"/>
                  </a:cubicBezTo>
                  <a:cubicBezTo>
                    <a:pt x="3466" y="3623"/>
                    <a:pt x="3623" y="3466"/>
                    <a:pt x="3812" y="3466"/>
                  </a:cubicBezTo>
                  <a:close/>
                  <a:moveTo>
                    <a:pt x="6648" y="3466"/>
                  </a:moveTo>
                  <a:cubicBezTo>
                    <a:pt x="6837" y="3466"/>
                    <a:pt x="6994" y="3623"/>
                    <a:pt x="6994" y="3812"/>
                  </a:cubicBezTo>
                  <a:cubicBezTo>
                    <a:pt x="6994" y="4001"/>
                    <a:pt x="6837" y="4159"/>
                    <a:pt x="6648" y="4159"/>
                  </a:cubicBezTo>
                  <a:lnTo>
                    <a:pt x="5955" y="4159"/>
                  </a:lnTo>
                  <a:cubicBezTo>
                    <a:pt x="5734" y="4159"/>
                    <a:pt x="5577" y="4001"/>
                    <a:pt x="5577" y="3812"/>
                  </a:cubicBezTo>
                  <a:cubicBezTo>
                    <a:pt x="5577" y="3623"/>
                    <a:pt x="5734" y="3466"/>
                    <a:pt x="5955" y="3466"/>
                  </a:cubicBezTo>
                  <a:close/>
                  <a:moveTo>
                    <a:pt x="2426" y="4852"/>
                  </a:moveTo>
                  <a:cubicBezTo>
                    <a:pt x="2647" y="4852"/>
                    <a:pt x="2804" y="5010"/>
                    <a:pt x="2804" y="5199"/>
                  </a:cubicBezTo>
                  <a:cubicBezTo>
                    <a:pt x="2804" y="5388"/>
                    <a:pt x="2647" y="5545"/>
                    <a:pt x="2426" y="5545"/>
                  </a:cubicBezTo>
                  <a:lnTo>
                    <a:pt x="1733" y="5545"/>
                  </a:lnTo>
                  <a:cubicBezTo>
                    <a:pt x="1544" y="5545"/>
                    <a:pt x="1387" y="5388"/>
                    <a:pt x="1387" y="5199"/>
                  </a:cubicBezTo>
                  <a:cubicBezTo>
                    <a:pt x="1387" y="5010"/>
                    <a:pt x="1544" y="4852"/>
                    <a:pt x="1733" y="4852"/>
                  </a:cubicBezTo>
                  <a:close/>
                  <a:moveTo>
                    <a:pt x="4537" y="4852"/>
                  </a:moveTo>
                  <a:cubicBezTo>
                    <a:pt x="4726" y="4852"/>
                    <a:pt x="4884" y="5010"/>
                    <a:pt x="4884" y="5199"/>
                  </a:cubicBezTo>
                  <a:cubicBezTo>
                    <a:pt x="4884" y="5388"/>
                    <a:pt x="4695" y="5545"/>
                    <a:pt x="4537" y="5545"/>
                  </a:cubicBezTo>
                  <a:lnTo>
                    <a:pt x="3812" y="5545"/>
                  </a:lnTo>
                  <a:cubicBezTo>
                    <a:pt x="3623" y="5545"/>
                    <a:pt x="3466" y="5388"/>
                    <a:pt x="3466" y="5199"/>
                  </a:cubicBezTo>
                  <a:cubicBezTo>
                    <a:pt x="3466" y="5010"/>
                    <a:pt x="3623" y="4852"/>
                    <a:pt x="3812" y="4852"/>
                  </a:cubicBezTo>
                  <a:close/>
                  <a:moveTo>
                    <a:pt x="0" y="0"/>
                  </a:moveTo>
                  <a:lnTo>
                    <a:pt x="0" y="5892"/>
                  </a:lnTo>
                  <a:cubicBezTo>
                    <a:pt x="0" y="6459"/>
                    <a:pt x="473" y="6931"/>
                    <a:pt x="1071" y="6931"/>
                  </a:cubicBezTo>
                  <a:lnTo>
                    <a:pt x="6490" y="6931"/>
                  </a:lnTo>
                  <a:cubicBezTo>
                    <a:pt x="6364" y="6616"/>
                    <a:pt x="6301" y="6270"/>
                    <a:pt x="6301" y="5892"/>
                  </a:cubicBezTo>
                  <a:cubicBezTo>
                    <a:pt x="6301" y="5797"/>
                    <a:pt x="6333" y="5671"/>
                    <a:pt x="6333" y="5545"/>
                  </a:cubicBezTo>
                  <a:lnTo>
                    <a:pt x="5955" y="5545"/>
                  </a:lnTo>
                  <a:cubicBezTo>
                    <a:pt x="5734" y="5545"/>
                    <a:pt x="5577" y="5388"/>
                    <a:pt x="5577" y="5199"/>
                  </a:cubicBezTo>
                  <a:cubicBezTo>
                    <a:pt x="5577" y="5010"/>
                    <a:pt x="5734" y="4852"/>
                    <a:pt x="5955" y="4852"/>
                  </a:cubicBezTo>
                  <a:lnTo>
                    <a:pt x="6490" y="4852"/>
                  </a:lnTo>
                  <a:cubicBezTo>
                    <a:pt x="6931" y="3623"/>
                    <a:pt x="8066" y="2741"/>
                    <a:pt x="9420" y="2741"/>
                  </a:cubicBezTo>
                  <a:cubicBezTo>
                    <a:pt x="9767" y="2741"/>
                    <a:pt x="10113" y="2836"/>
                    <a:pt x="10428" y="2962"/>
                  </a:cubicBezTo>
                  <a:lnTo>
                    <a:pt x="10428"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6369;p57">
              <a:extLst>
                <a:ext uri="{FF2B5EF4-FFF2-40B4-BE49-F238E27FC236}">
                  <a16:creationId xmlns:a16="http://schemas.microsoft.com/office/drawing/2014/main" id="{85352367-9F1D-4E48-A4C4-F5187A401066}"/>
                </a:ext>
              </a:extLst>
            </p:cNvPr>
            <p:cNvSpPr/>
            <p:nvPr/>
          </p:nvSpPr>
          <p:spPr>
            <a:xfrm>
              <a:off x="3859600" y="3591950"/>
              <a:ext cx="261525" cy="70900"/>
            </a:xfrm>
            <a:custGeom>
              <a:avLst/>
              <a:gdLst/>
              <a:ahLst/>
              <a:cxnLst/>
              <a:rect l="l" t="t" r="r" b="b"/>
              <a:pathLst>
                <a:path w="10461" h="2836" extrusionOk="0">
                  <a:moveTo>
                    <a:pt x="1734" y="0"/>
                  </a:moveTo>
                  <a:cubicBezTo>
                    <a:pt x="1513" y="0"/>
                    <a:pt x="1356" y="158"/>
                    <a:pt x="1356" y="347"/>
                  </a:cubicBezTo>
                  <a:lnTo>
                    <a:pt x="1356" y="693"/>
                  </a:lnTo>
                  <a:lnTo>
                    <a:pt x="1009" y="693"/>
                  </a:lnTo>
                  <a:cubicBezTo>
                    <a:pt x="410" y="693"/>
                    <a:pt x="1" y="1166"/>
                    <a:pt x="1" y="1733"/>
                  </a:cubicBezTo>
                  <a:lnTo>
                    <a:pt x="1" y="2836"/>
                  </a:lnTo>
                  <a:lnTo>
                    <a:pt x="10429" y="2836"/>
                  </a:lnTo>
                  <a:lnTo>
                    <a:pt x="10429" y="1733"/>
                  </a:lnTo>
                  <a:lnTo>
                    <a:pt x="10460" y="1733"/>
                  </a:lnTo>
                  <a:cubicBezTo>
                    <a:pt x="10460" y="1134"/>
                    <a:pt x="9988" y="693"/>
                    <a:pt x="9421" y="693"/>
                  </a:cubicBezTo>
                  <a:lnTo>
                    <a:pt x="9074" y="693"/>
                  </a:lnTo>
                  <a:lnTo>
                    <a:pt x="9074" y="347"/>
                  </a:lnTo>
                  <a:cubicBezTo>
                    <a:pt x="9074" y="158"/>
                    <a:pt x="8917" y="0"/>
                    <a:pt x="8728" y="0"/>
                  </a:cubicBezTo>
                  <a:cubicBezTo>
                    <a:pt x="8539" y="0"/>
                    <a:pt x="8381" y="158"/>
                    <a:pt x="8381" y="347"/>
                  </a:cubicBezTo>
                  <a:lnTo>
                    <a:pt x="8381" y="693"/>
                  </a:lnTo>
                  <a:lnTo>
                    <a:pt x="6995" y="693"/>
                  </a:lnTo>
                  <a:lnTo>
                    <a:pt x="6995" y="347"/>
                  </a:lnTo>
                  <a:cubicBezTo>
                    <a:pt x="6995" y="158"/>
                    <a:pt x="6837" y="0"/>
                    <a:pt x="6648" y="0"/>
                  </a:cubicBezTo>
                  <a:cubicBezTo>
                    <a:pt x="6459" y="0"/>
                    <a:pt x="6302" y="158"/>
                    <a:pt x="6302" y="347"/>
                  </a:cubicBezTo>
                  <a:lnTo>
                    <a:pt x="6302" y="693"/>
                  </a:lnTo>
                  <a:lnTo>
                    <a:pt x="4159" y="693"/>
                  </a:lnTo>
                  <a:lnTo>
                    <a:pt x="4159" y="347"/>
                  </a:lnTo>
                  <a:cubicBezTo>
                    <a:pt x="4159" y="158"/>
                    <a:pt x="4002" y="0"/>
                    <a:pt x="3813" y="0"/>
                  </a:cubicBezTo>
                  <a:cubicBezTo>
                    <a:pt x="3624" y="0"/>
                    <a:pt x="3466" y="158"/>
                    <a:pt x="3466" y="347"/>
                  </a:cubicBezTo>
                  <a:lnTo>
                    <a:pt x="3466" y="693"/>
                  </a:lnTo>
                  <a:lnTo>
                    <a:pt x="2080" y="693"/>
                  </a:lnTo>
                  <a:lnTo>
                    <a:pt x="2080" y="347"/>
                  </a:lnTo>
                  <a:cubicBezTo>
                    <a:pt x="2080" y="158"/>
                    <a:pt x="1923" y="0"/>
                    <a:pt x="173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1" name="Freeform 5">
            <a:extLst>
              <a:ext uri="{FF2B5EF4-FFF2-40B4-BE49-F238E27FC236}">
                <a16:creationId xmlns:a16="http://schemas.microsoft.com/office/drawing/2014/main" id="{9A6D7E5D-A36A-426B-B6E7-67FCB709C7CE}"/>
              </a:ext>
            </a:extLst>
          </p:cNvPr>
          <p:cNvSpPr>
            <a:spLocks/>
          </p:cNvSpPr>
          <p:nvPr/>
        </p:nvSpPr>
        <p:spPr bwMode="auto">
          <a:xfrm>
            <a:off x="5764431" y="4012663"/>
            <a:ext cx="2321578" cy="2010739"/>
          </a:xfrm>
          <a:custGeom>
            <a:avLst/>
            <a:gdLst>
              <a:gd name="T0" fmla="*/ 406 w 406"/>
              <a:gd name="T1" fmla="*/ 0 h 621"/>
              <a:gd name="T2" fmla="*/ 406 w 406"/>
              <a:gd name="T3" fmla="*/ 451 h 621"/>
              <a:gd name="T4" fmla="*/ 389 w 406"/>
              <a:gd name="T5" fmla="*/ 486 h 621"/>
              <a:gd name="T6" fmla="*/ 220 w 406"/>
              <a:gd name="T7" fmla="*/ 614 h 621"/>
              <a:gd name="T8" fmla="*/ 186 w 406"/>
              <a:gd name="T9" fmla="*/ 614 h 621"/>
              <a:gd name="T10" fmla="*/ 17 w 406"/>
              <a:gd name="T11" fmla="*/ 486 h 621"/>
              <a:gd name="T12" fmla="*/ 0 w 406"/>
              <a:gd name="T13" fmla="*/ 451 h 621"/>
              <a:gd name="T14" fmla="*/ 0 w 406"/>
              <a:gd name="T15" fmla="*/ 0 h 621"/>
              <a:gd name="T16" fmla="*/ 406 w 406"/>
              <a:gd name="T17" fmla="*/ 0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6" h="621">
                <a:moveTo>
                  <a:pt x="406" y="0"/>
                </a:moveTo>
                <a:cubicBezTo>
                  <a:pt x="406" y="451"/>
                  <a:pt x="406" y="451"/>
                  <a:pt x="406" y="451"/>
                </a:cubicBezTo>
                <a:cubicBezTo>
                  <a:pt x="406" y="463"/>
                  <a:pt x="398" y="479"/>
                  <a:pt x="389" y="486"/>
                </a:cubicBezTo>
                <a:cubicBezTo>
                  <a:pt x="220" y="614"/>
                  <a:pt x="220" y="614"/>
                  <a:pt x="220" y="614"/>
                </a:cubicBezTo>
                <a:cubicBezTo>
                  <a:pt x="211" y="621"/>
                  <a:pt x="195" y="621"/>
                  <a:pt x="186" y="614"/>
                </a:cubicBezTo>
                <a:cubicBezTo>
                  <a:pt x="17" y="486"/>
                  <a:pt x="17" y="486"/>
                  <a:pt x="17" y="486"/>
                </a:cubicBezTo>
                <a:cubicBezTo>
                  <a:pt x="8" y="479"/>
                  <a:pt x="0" y="463"/>
                  <a:pt x="0" y="451"/>
                </a:cubicBezTo>
                <a:cubicBezTo>
                  <a:pt x="0" y="0"/>
                  <a:pt x="0" y="0"/>
                  <a:pt x="0" y="0"/>
                </a:cubicBezTo>
                <a:lnTo>
                  <a:pt x="406" y="0"/>
                </a:lnTo>
                <a:close/>
              </a:path>
            </a:pathLst>
          </a:custGeom>
          <a:solidFill>
            <a:srgbClr val="006666"/>
          </a:solidFill>
          <a:ln>
            <a:noFill/>
          </a:ln>
        </p:spPr>
        <p:txBody>
          <a:bodyPr vert="horz" wrap="square" lIns="91440" tIns="45720" rIns="91440" bIns="45720" numCol="1" anchor="t" anchorCtr="0" compatLnSpc="1">
            <a:prstTxWarp prst="textNoShape">
              <a:avLst/>
            </a:prstTxWarp>
          </a:bodyPr>
          <a:lstStyle/>
          <a:p>
            <a:endParaRPr lang="en-US"/>
          </a:p>
        </p:txBody>
      </p:sp>
      <p:cxnSp>
        <p:nvCxnSpPr>
          <p:cNvPr id="162" name="Straight Connector 74">
            <a:extLst>
              <a:ext uri="{FF2B5EF4-FFF2-40B4-BE49-F238E27FC236}">
                <a16:creationId xmlns:a16="http://schemas.microsoft.com/office/drawing/2014/main" id="{F8F143F8-10E1-4D29-9769-BB1F5E1C8BDD}"/>
              </a:ext>
            </a:extLst>
          </p:cNvPr>
          <p:cNvCxnSpPr/>
          <p:nvPr/>
        </p:nvCxnSpPr>
        <p:spPr>
          <a:xfrm>
            <a:off x="1369847" y="5886905"/>
            <a:ext cx="239539"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
        <p:nvSpPr>
          <p:cNvPr id="196" name="Freeform 5">
            <a:extLst>
              <a:ext uri="{FF2B5EF4-FFF2-40B4-BE49-F238E27FC236}">
                <a16:creationId xmlns:a16="http://schemas.microsoft.com/office/drawing/2014/main" id="{C3B5312C-0E40-42B2-91AD-5E66213FE63B}"/>
              </a:ext>
            </a:extLst>
          </p:cNvPr>
          <p:cNvSpPr>
            <a:spLocks/>
          </p:cNvSpPr>
          <p:nvPr/>
        </p:nvSpPr>
        <p:spPr bwMode="auto">
          <a:xfrm>
            <a:off x="654355" y="4012663"/>
            <a:ext cx="2543756" cy="2010739"/>
          </a:xfrm>
          <a:custGeom>
            <a:avLst/>
            <a:gdLst>
              <a:gd name="T0" fmla="*/ 406 w 406"/>
              <a:gd name="T1" fmla="*/ 0 h 621"/>
              <a:gd name="T2" fmla="*/ 406 w 406"/>
              <a:gd name="T3" fmla="*/ 451 h 621"/>
              <a:gd name="T4" fmla="*/ 389 w 406"/>
              <a:gd name="T5" fmla="*/ 486 h 621"/>
              <a:gd name="T6" fmla="*/ 220 w 406"/>
              <a:gd name="T7" fmla="*/ 614 h 621"/>
              <a:gd name="T8" fmla="*/ 186 w 406"/>
              <a:gd name="T9" fmla="*/ 614 h 621"/>
              <a:gd name="T10" fmla="*/ 17 w 406"/>
              <a:gd name="T11" fmla="*/ 486 h 621"/>
              <a:gd name="T12" fmla="*/ 0 w 406"/>
              <a:gd name="T13" fmla="*/ 451 h 621"/>
              <a:gd name="T14" fmla="*/ 0 w 406"/>
              <a:gd name="T15" fmla="*/ 0 h 621"/>
              <a:gd name="T16" fmla="*/ 406 w 406"/>
              <a:gd name="T17" fmla="*/ 0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6" h="621">
                <a:moveTo>
                  <a:pt x="406" y="0"/>
                </a:moveTo>
                <a:cubicBezTo>
                  <a:pt x="406" y="451"/>
                  <a:pt x="406" y="451"/>
                  <a:pt x="406" y="451"/>
                </a:cubicBezTo>
                <a:cubicBezTo>
                  <a:pt x="406" y="463"/>
                  <a:pt x="398" y="479"/>
                  <a:pt x="389" y="486"/>
                </a:cubicBezTo>
                <a:cubicBezTo>
                  <a:pt x="220" y="614"/>
                  <a:pt x="220" y="614"/>
                  <a:pt x="220" y="614"/>
                </a:cubicBezTo>
                <a:cubicBezTo>
                  <a:pt x="211" y="621"/>
                  <a:pt x="195" y="621"/>
                  <a:pt x="186" y="614"/>
                </a:cubicBezTo>
                <a:cubicBezTo>
                  <a:pt x="17" y="486"/>
                  <a:pt x="17" y="486"/>
                  <a:pt x="17" y="486"/>
                </a:cubicBezTo>
                <a:cubicBezTo>
                  <a:pt x="8" y="479"/>
                  <a:pt x="0" y="463"/>
                  <a:pt x="0" y="451"/>
                </a:cubicBezTo>
                <a:cubicBezTo>
                  <a:pt x="0" y="0"/>
                  <a:pt x="0" y="0"/>
                  <a:pt x="0" y="0"/>
                </a:cubicBezTo>
                <a:lnTo>
                  <a:pt x="406" y="0"/>
                </a:lnTo>
                <a:close/>
              </a:path>
            </a:pathLst>
          </a:custGeom>
          <a:solidFill>
            <a:srgbClr val="006666"/>
          </a:solidFill>
          <a:ln>
            <a:noFill/>
          </a:ln>
        </p:spPr>
        <p:txBody>
          <a:bodyPr vert="horz" wrap="square" lIns="91440" tIns="45720" rIns="91440" bIns="45720" numCol="1" anchor="t" anchorCtr="0" compatLnSpc="1">
            <a:prstTxWarp prst="textNoShape">
              <a:avLst/>
            </a:prstTxWarp>
          </a:bodyPr>
          <a:lstStyle/>
          <a:p>
            <a:endParaRPr lang="en-US"/>
          </a:p>
        </p:txBody>
      </p:sp>
      <p:sp>
        <p:nvSpPr>
          <p:cNvPr id="197" name="Freeform 5">
            <a:extLst>
              <a:ext uri="{FF2B5EF4-FFF2-40B4-BE49-F238E27FC236}">
                <a16:creationId xmlns:a16="http://schemas.microsoft.com/office/drawing/2014/main" id="{D8FB3CDE-EC03-4B3C-B867-77278EF8CF28}"/>
              </a:ext>
            </a:extLst>
          </p:cNvPr>
          <p:cNvSpPr>
            <a:spLocks/>
          </p:cNvSpPr>
          <p:nvPr/>
        </p:nvSpPr>
        <p:spPr bwMode="auto">
          <a:xfrm>
            <a:off x="3291335" y="4012663"/>
            <a:ext cx="2393902" cy="2010739"/>
          </a:xfrm>
          <a:custGeom>
            <a:avLst/>
            <a:gdLst>
              <a:gd name="T0" fmla="*/ 406 w 406"/>
              <a:gd name="T1" fmla="*/ 0 h 621"/>
              <a:gd name="T2" fmla="*/ 406 w 406"/>
              <a:gd name="T3" fmla="*/ 451 h 621"/>
              <a:gd name="T4" fmla="*/ 389 w 406"/>
              <a:gd name="T5" fmla="*/ 486 h 621"/>
              <a:gd name="T6" fmla="*/ 220 w 406"/>
              <a:gd name="T7" fmla="*/ 614 h 621"/>
              <a:gd name="T8" fmla="*/ 186 w 406"/>
              <a:gd name="T9" fmla="*/ 614 h 621"/>
              <a:gd name="T10" fmla="*/ 17 w 406"/>
              <a:gd name="T11" fmla="*/ 486 h 621"/>
              <a:gd name="T12" fmla="*/ 0 w 406"/>
              <a:gd name="T13" fmla="*/ 451 h 621"/>
              <a:gd name="T14" fmla="*/ 0 w 406"/>
              <a:gd name="T15" fmla="*/ 0 h 621"/>
              <a:gd name="T16" fmla="*/ 406 w 406"/>
              <a:gd name="T17" fmla="*/ 0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6" h="621">
                <a:moveTo>
                  <a:pt x="406" y="0"/>
                </a:moveTo>
                <a:cubicBezTo>
                  <a:pt x="406" y="451"/>
                  <a:pt x="406" y="451"/>
                  <a:pt x="406" y="451"/>
                </a:cubicBezTo>
                <a:cubicBezTo>
                  <a:pt x="406" y="463"/>
                  <a:pt x="398" y="479"/>
                  <a:pt x="389" y="486"/>
                </a:cubicBezTo>
                <a:cubicBezTo>
                  <a:pt x="220" y="614"/>
                  <a:pt x="220" y="614"/>
                  <a:pt x="220" y="614"/>
                </a:cubicBezTo>
                <a:cubicBezTo>
                  <a:pt x="211" y="621"/>
                  <a:pt x="195" y="621"/>
                  <a:pt x="186" y="614"/>
                </a:cubicBezTo>
                <a:cubicBezTo>
                  <a:pt x="17" y="486"/>
                  <a:pt x="17" y="486"/>
                  <a:pt x="17" y="486"/>
                </a:cubicBezTo>
                <a:cubicBezTo>
                  <a:pt x="8" y="479"/>
                  <a:pt x="0" y="463"/>
                  <a:pt x="0" y="451"/>
                </a:cubicBezTo>
                <a:cubicBezTo>
                  <a:pt x="0" y="0"/>
                  <a:pt x="0" y="0"/>
                  <a:pt x="0" y="0"/>
                </a:cubicBezTo>
                <a:lnTo>
                  <a:pt x="406" y="0"/>
                </a:lnTo>
                <a:close/>
              </a:path>
            </a:pathLst>
          </a:custGeom>
          <a:solidFill>
            <a:schemeClr val="bg1">
              <a:lumMod val="85000"/>
            </a:schemeClr>
          </a:solidFill>
          <a:ln w="9525">
            <a:noFill/>
          </a:ln>
        </p:spPr>
        <p:txBody>
          <a:bodyPr vert="horz" wrap="square" lIns="91440" tIns="45720" rIns="91440" bIns="45720" numCol="1" anchor="t" anchorCtr="0" compatLnSpc="1">
            <a:prstTxWarp prst="textNoShape">
              <a:avLst/>
            </a:prstTxWarp>
          </a:bodyPr>
          <a:lstStyle/>
          <a:p>
            <a:endParaRPr lang="en-US"/>
          </a:p>
        </p:txBody>
      </p:sp>
      <p:sp>
        <p:nvSpPr>
          <p:cNvPr id="198" name="مربع نص 197">
            <a:extLst>
              <a:ext uri="{FF2B5EF4-FFF2-40B4-BE49-F238E27FC236}">
                <a16:creationId xmlns:a16="http://schemas.microsoft.com/office/drawing/2014/main" id="{D5FE2C8B-25ED-49DF-8206-737C256BE9C2}"/>
              </a:ext>
            </a:extLst>
          </p:cNvPr>
          <p:cNvSpPr txBox="1"/>
          <p:nvPr/>
        </p:nvSpPr>
        <p:spPr>
          <a:xfrm>
            <a:off x="831495" y="4613309"/>
            <a:ext cx="2187826" cy="584775"/>
          </a:xfrm>
          <a:prstGeom prst="rect">
            <a:avLst/>
          </a:prstGeom>
          <a:noFill/>
        </p:spPr>
        <p:txBody>
          <a:bodyPr wrap="square">
            <a:spAutoFit/>
          </a:bodyPr>
          <a:lstStyle/>
          <a:p>
            <a:pPr marL="0" marR="0" lvl="0" indent="0" algn="ctr" rtl="0">
              <a:lnSpc>
                <a:spcPct val="100000"/>
              </a:lnSpc>
              <a:spcBef>
                <a:spcPts val="0"/>
              </a:spcBef>
              <a:spcAft>
                <a:spcPts val="0"/>
              </a:spcAft>
              <a:buClr>
                <a:srgbClr val="000000"/>
              </a:buClr>
              <a:buSzPts val="1400"/>
              <a:buFont typeface="Arial"/>
              <a:buNone/>
            </a:pPr>
            <a:r>
              <a:rPr lang="en-US" sz="3200" b="1" dirty="0">
                <a:solidFill>
                  <a:srgbClr val="FFFFFF"/>
                </a:solidFill>
                <a:latin typeface="Calibri" panose="020F0502020204030204" pitchFamily="34" charset="0"/>
                <a:ea typeface="Nunito"/>
                <a:cs typeface="Calibri" panose="020F0502020204030204" pitchFamily="34" charset="0"/>
                <a:sym typeface="Nunito"/>
              </a:rPr>
              <a:t> </a:t>
            </a:r>
            <a:r>
              <a:rPr lang="ar-SA" sz="3200" b="1" dirty="0">
                <a:solidFill>
                  <a:srgbClr val="FFFFFF"/>
                </a:solidFill>
                <a:latin typeface="Calibri" panose="020F0502020204030204" pitchFamily="34" charset="0"/>
                <a:ea typeface="Nunito"/>
                <a:cs typeface="Calibri" panose="020F0502020204030204" pitchFamily="34" charset="0"/>
                <a:sym typeface="Nunito"/>
              </a:rPr>
              <a:t> ريال</a:t>
            </a:r>
            <a:r>
              <a:rPr lang="en-US" sz="3200" b="1" dirty="0">
                <a:solidFill>
                  <a:srgbClr val="FFFFFF"/>
                </a:solidFill>
                <a:latin typeface="Calibri" panose="020F0502020204030204" pitchFamily="34" charset="0"/>
                <a:ea typeface="Nunito"/>
                <a:cs typeface="Calibri" panose="020F0502020204030204" pitchFamily="34" charset="0"/>
                <a:sym typeface="Nunito"/>
              </a:rPr>
              <a:t>144000</a:t>
            </a:r>
            <a:endParaRPr lang="ar-SA" b="1" u="none" strike="noStrike" cap="none" dirty="0">
              <a:solidFill>
                <a:srgbClr val="FFFFFF"/>
              </a:solidFill>
              <a:latin typeface="Calibri" panose="020F0502020204030204" pitchFamily="34" charset="0"/>
              <a:ea typeface="Nunito"/>
              <a:cs typeface="Calibri" panose="020F0502020204030204" pitchFamily="34" charset="0"/>
              <a:sym typeface="Nunito"/>
            </a:endParaRPr>
          </a:p>
        </p:txBody>
      </p:sp>
      <p:sp>
        <p:nvSpPr>
          <p:cNvPr id="221" name="مربع نص 220">
            <a:extLst>
              <a:ext uri="{FF2B5EF4-FFF2-40B4-BE49-F238E27FC236}">
                <a16:creationId xmlns:a16="http://schemas.microsoft.com/office/drawing/2014/main" id="{6ED84FD8-351B-47E6-AF61-D2FEEDCFB575}"/>
              </a:ext>
            </a:extLst>
          </p:cNvPr>
          <p:cNvSpPr txBox="1"/>
          <p:nvPr/>
        </p:nvSpPr>
        <p:spPr>
          <a:xfrm>
            <a:off x="700220" y="4144425"/>
            <a:ext cx="2578017" cy="369332"/>
          </a:xfrm>
          <a:prstGeom prst="rect">
            <a:avLst/>
          </a:prstGeom>
          <a:noFill/>
        </p:spPr>
        <p:txBody>
          <a:bodyPr wrap="square">
            <a:spAutoFit/>
          </a:bodyPr>
          <a:lstStyle/>
          <a:p>
            <a:pPr marL="0" marR="0" lvl="0" indent="0" algn="ctr" rtl="0">
              <a:lnSpc>
                <a:spcPct val="100000"/>
              </a:lnSpc>
              <a:spcBef>
                <a:spcPts val="0"/>
              </a:spcBef>
              <a:spcAft>
                <a:spcPts val="0"/>
              </a:spcAft>
              <a:buClr>
                <a:srgbClr val="000000"/>
              </a:buClr>
              <a:buSzPts val="1400"/>
              <a:buFont typeface="Arial"/>
              <a:buNone/>
            </a:pPr>
            <a:r>
              <a:rPr lang="ar-SA" b="1" dirty="0">
                <a:solidFill>
                  <a:schemeClr val="bg1"/>
                </a:solidFill>
                <a:latin typeface="Calibri" panose="020F0502020204030204" pitchFamily="34" charset="0"/>
                <a:cs typeface="Calibri" panose="020F0502020204030204" pitchFamily="34" charset="0"/>
              </a:rPr>
              <a:t> المستهدف  </a:t>
            </a:r>
            <a:endParaRPr lang="ar-SA" sz="1800" b="1" u="none" strike="noStrike" cap="none" dirty="0">
              <a:solidFill>
                <a:schemeClr val="bg1"/>
              </a:solidFill>
              <a:latin typeface="Calibri" panose="020F0502020204030204" pitchFamily="34" charset="0"/>
              <a:cs typeface="Calibri" panose="020F0502020204030204" pitchFamily="34" charset="0"/>
            </a:endParaRPr>
          </a:p>
        </p:txBody>
      </p:sp>
      <p:grpSp>
        <p:nvGrpSpPr>
          <p:cNvPr id="222" name="Group 32">
            <a:extLst>
              <a:ext uri="{FF2B5EF4-FFF2-40B4-BE49-F238E27FC236}">
                <a16:creationId xmlns:a16="http://schemas.microsoft.com/office/drawing/2014/main" id="{AC7B18C9-1B1E-41C7-A8D1-A24C3A16B1F7}"/>
              </a:ext>
            </a:extLst>
          </p:cNvPr>
          <p:cNvGrpSpPr/>
          <p:nvPr/>
        </p:nvGrpSpPr>
        <p:grpSpPr>
          <a:xfrm>
            <a:off x="7150384" y="4758932"/>
            <a:ext cx="810049" cy="561186"/>
            <a:chOff x="4451351" y="2619375"/>
            <a:chExt cx="1220788" cy="1625601"/>
          </a:xfrm>
          <a:solidFill>
            <a:schemeClr val="bg1"/>
          </a:solidFill>
        </p:grpSpPr>
        <p:sp>
          <p:nvSpPr>
            <p:cNvPr id="223" name="Freeform 14">
              <a:extLst>
                <a:ext uri="{FF2B5EF4-FFF2-40B4-BE49-F238E27FC236}">
                  <a16:creationId xmlns:a16="http://schemas.microsoft.com/office/drawing/2014/main" id="{6822177C-0CDA-4FE1-A744-C2945A6AE5B7}"/>
                </a:ext>
              </a:extLst>
            </p:cNvPr>
            <p:cNvSpPr>
              <a:spLocks noEditPoints="1"/>
            </p:cNvSpPr>
            <p:nvPr/>
          </p:nvSpPr>
          <p:spPr bwMode="auto">
            <a:xfrm>
              <a:off x="4587876" y="2619375"/>
              <a:ext cx="673100" cy="674688"/>
            </a:xfrm>
            <a:custGeom>
              <a:avLst/>
              <a:gdLst>
                <a:gd name="T0" fmla="*/ 179 w 179"/>
                <a:gd name="T1" fmla="*/ 89 h 178"/>
                <a:gd name="T2" fmla="*/ 89 w 179"/>
                <a:gd name="T3" fmla="*/ 178 h 178"/>
                <a:gd name="T4" fmla="*/ 0 w 179"/>
                <a:gd name="T5" fmla="*/ 89 h 178"/>
                <a:gd name="T6" fmla="*/ 89 w 179"/>
                <a:gd name="T7" fmla="*/ 0 h 178"/>
                <a:gd name="T8" fmla="*/ 152 w 179"/>
                <a:gd name="T9" fmla="*/ 26 h 178"/>
                <a:gd name="T10" fmla="*/ 179 w 179"/>
                <a:gd name="T11" fmla="*/ 89 h 178"/>
                <a:gd name="T12" fmla="*/ 179 w 179"/>
                <a:gd name="T13" fmla="*/ 89 h 178"/>
                <a:gd name="T14" fmla="*/ 179 w 179"/>
                <a:gd name="T15" fmla="*/ 89 h 1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9" h="178">
                  <a:moveTo>
                    <a:pt x="179" y="89"/>
                  </a:moveTo>
                  <a:cubicBezTo>
                    <a:pt x="179" y="138"/>
                    <a:pt x="139" y="178"/>
                    <a:pt x="89" y="178"/>
                  </a:cubicBezTo>
                  <a:cubicBezTo>
                    <a:pt x="40" y="178"/>
                    <a:pt x="0" y="138"/>
                    <a:pt x="0" y="89"/>
                  </a:cubicBezTo>
                  <a:cubicBezTo>
                    <a:pt x="0" y="40"/>
                    <a:pt x="40" y="0"/>
                    <a:pt x="89" y="0"/>
                  </a:cubicBezTo>
                  <a:cubicBezTo>
                    <a:pt x="113" y="0"/>
                    <a:pt x="136" y="9"/>
                    <a:pt x="152" y="26"/>
                  </a:cubicBezTo>
                  <a:cubicBezTo>
                    <a:pt x="169" y="42"/>
                    <a:pt x="179" y="65"/>
                    <a:pt x="179" y="89"/>
                  </a:cubicBezTo>
                  <a:close/>
                  <a:moveTo>
                    <a:pt x="179" y="89"/>
                  </a:moveTo>
                  <a:cubicBezTo>
                    <a:pt x="179" y="89"/>
                    <a:pt x="179" y="89"/>
                    <a:pt x="179" y="8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dirty="0"/>
            </a:p>
          </p:txBody>
        </p:sp>
        <p:sp>
          <p:nvSpPr>
            <p:cNvPr id="224" name="Freeform 15">
              <a:extLst>
                <a:ext uri="{FF2B5EF4-FFF2-40B4-BE49-F238E27FC236}">
                  <a16:creationId xmlns:a16="http://schemas.microsoft.com/office/drawing/2014/main" id="{3C888359-D08B-45F0-B321-B0545E754226}"/>
                </a:ext>
              </a:extLst>
            </p:cNvPr>
            <p:cNvSpPr>
              <a:spLocks noEditPoints="1"/>
            </p:cNvSpPr>
            <p:nvPr/>
          </p:nvSpPr>
          <p:spPr bwMode="auto">
            <a:xfrm>
              <a:off x="4451351" y="3294063"/>
              <a:ext cx="941388" cy="815975"/>
            </a:xfrm>
            <a:custGeom>
              <a:avLst/>
              <a:gdLst>
                <a:gd name="T0" fmla="*/ 101 w 250"/>
                <a:gd name="T1" fmla="*/ 182 h 215"/>
                <a:gd name="T2" fmla="*/ 122 w 250"/>
                <a:gd name="T3" fmla="*/ 86 h 215"/>
                <a:gd name="T4" fmla="*/ 167 w 250"/>
                <a:gd name="T5" fmla="*/ 70 h 215"/>
                <a:gd name="T6" fmla="*/ 215 w 250"/>
                <a:gd name="T7" fmla="*/ 84 h 215"/>
                <a:gd name="T8" fmla="*/ 250 w 250"/>
                <a:gd name="T9" fmla="*/ 71 h 215"/>
                <a:gd name="T10" fmla="*/ 250 w 250"/>
                <a:gd name="T11" fmla="*/ 54 h 215"/>
                <a:gd name="T12" fmla="*/ 197 w 250"/>
                <a:gd name="T13" fmla="*/ 0 h 215"/>
                <a:gd name="T14" fmla="*/ 54 w 250"/>
                <a:gd name="T15" fmla="*/ 0 h 215"/>
                <a:gd name="T16" fmla="*/ 0 w 250"/>
                <a:gd name="T17" fmla="*/ 54 h 215"/>
                <a:gd name="T18" fmla="*/ 0 w 250"/>
                <a:gd name="T19" fmla="*/ 197 h 215"/>
                <a:gd name="T20" fmla="*/ 18 w 250"/>
                <a:gd name="T21" fmla="*/ 215 h 215"/>
                <a:gd name="T22" fmla="*/ 128 w 250"/>
                <a:gd name="T23" fmla="*/ 215 h 215"/>
                <a:gd name="T24" fmla="*/ 101 w 250"/>
                <a:gd name="T25" fmla="*/ 182 h 215"/>
                <a:gd name="T26" fmla="*/ 101 w 250"/>
                <a:gd name="T27" fmla="*/ 182 h 215"/>
                <a:gd name="T28" fmla="*/ 101 w 250"/>
                <a:gd name="T29" fmla="*/ 182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50" h="215">
                  <a:moveTo>
                    <a:pt x="101" y="182"/>
                  </a:moveTo>
                  <a:cubicBezTo>
                    <a:pt x="86" y="151"/>
                    <a:pt x="95" y="109"/>
                    <a:pt x="122" y="86"/>
                  </a:cubicBezTo>
                  <a:cubicBezTo>
                    <a:pt x="135" y="76"/>
                    <a:pt x="151" y="70"/>
                    <a:pt x="167" y="70"/>
                  </a:cubicBezTo>
                  <a:cubicBezTo>
                    <a:pt x="184" y="71"/>
                    <a:pt x="200" y="76"/>
                    <a:pt x="215" y="84"/>
                  </a:cubicBezTo>
                  <a:cubicBezTo>
                    <a:pt x="226" y="78"/>
                    <a:pt x="238" y="73"/>
                    <a:pt x="250" y="71"/>
                  </a:cubicBezTo>
                  <a:cubicBezTo>
                    <a:pt x="250" y="54"/>
                    <a:pt x="250" y="54"/>
                    <a:pt x="250" y="54"/>
                  </a:cubicBezTo>
                  <a:cubicBezTo>
                    <a:pt x="250" y="24"/>
                    <a:pt x="226" y="0"/>
                    <a:pt x="197" y="0"/>
                  </a:cubicBezTo>
                  <a:cubicBezTo>
                    <a:pt x="54" y="0"/>
                    <a:pt x="54" y="0"/>
                    <a:pt x="54" y="0"/>
                  </a:cubicBezTo>
                  <a:cubicBezTo>
                    <a:pt x="24" y="0"/>
                    <a:pt x="0" y="24"/>
                    <a:pt x="0" y="54"/>
                  </a:cubicBezTo>
                  <a:cubicBezTo>
                    <a:pt x="0" y="197"/>
                    <a:pt x="0" y="197"/>
                    <a:pt x="0" y="197"/>
                  </a:cubicBezTo>
                  <a:cubicBezTo>
                    <a:pt x="0" y="207"/>
                    <a:pt x="8" y="215"/>
                    <a:pt x="18" y="215"/>
                  </a:cubicBezTo>
                  <a:cubicBezTo>
                    <a:pt x="128" y="215"/>
                    <a:pt x="128" y="215"/>
                    <a:pt x="128" y="215"/>
                  </a:cubicBezTo>
                  <a:cubicBezTo>
                    <a:pt x="117" y="205"/>
                    <a:pt x="108" y="194"/>
                    <a:pt x="101" y="182"/>
                  </a:cubicBezTo>
                  <a:close/>
                  <a:moveTo>
                    <a:pt x="101" y="182"/>
                  </a:moveTo>
                  <a:cubicBezTo>
                    <a:pt x="101" y="182"/>
                    <a:pt x="101" y="182"/>
                    <a:pt x="101" y="18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dirty="0"/>
            </a:p>
          </p:txBody>
        </p:sp>
        <p:sp>
          <p:nvSpPr>
            <p:cNvPr id="225" name="Freeform 16">
              <a:extLst>
                <a:ext uri="{FF2B5EF4-FFF2-40B4-BE49-F238E27FC236}">
                  <a16:creationId xmlns:a16="http://schemas.microsoft.com/office/drawing/2014/main" id="{ECAC9015-024D-4CEA-9AE5-0892986BE897}"/>
                </a:ext>
              </a:extLst>
            </p:cNvPr>
            <p:cNvSpPr>
              <a:spLocks noEditPoints="1"/>
            </p:cNvSpPr>
            <p:nvPr/>
          </p:nvSpPr>
          <p:spPr bwMode="auto">
            <a:xfrm>
              <a:off x="4851401" y="3582988"/>
              <a:ext cx="820738" cy="661988"/>
            </a:xfrm>
            <a:custGeom>
              <a:avLst/>
              <a:gdLst>
                <a:gd name="T0" fmla="*/ 190 w 218"/>
                <a:gd name="T1" fmla="*/ 24 h 175"/>
                <a:gd name="T2" fmla="*/ 109 w 218"/>
                <a:gd name="T3" fmla="*/ 29 h 175"/>
                <a:gd name="T4" fmla="*/ 28 w 218"/>
                <a:gd name="T5" fmla="*/ 24 h 175"/>
                <a:gd name="T6" fmla="*/ 11 w 218"/>
                <a:gd name="T7" fmla="*/ 98 h 175"/>
                <a:gd name="T8" fmla="*/ 105 w 218"/>
                <a:gd name="T9" fmla="*/ 173 h 175"/>
                <a:gd name="T10" fmla="*/ 113 w 218"/>
                <a:gd name="T11" fmla="*/ 173 h 175"/>
                <a:gd name="T12" fmla="*/ 206 w 218"/>
                <a:gd name="T13" fmla="*/ 98 h 175"/>
                <a:gd name="T14" fmla="*/ 190 w 218"/>
                <a:gd name="T15" fmla="*/ 24 h 175"/>
                <a:gd name="T16" fmla="*/ 162 w 218"/>
                <a:gd name="T17" fmla="*/ 85 h 175"/>
                <a:gd name="T18" fmla="*/ 146 w 218"/>
                <a:gd name="T19" fmla="*/ 74 h 175"/>
                <a:gd name="T20" fmla="*/ 150 w 218"/>
                <a:gd name="T21" fmla="*/ 55 h 175"/>
                <a:gd name="T22" fmla="*/ 169 w 218"/>
                <a:gd name="T23" fmla="*/ 51 h 175"/>
                <a:gd name="T24" fmla="*/ 180 w 218"/>
                <a:gd name="T25" fmla="*/ 67 h 175"/>
                <a:gd name="T26" fmla="*/ 162 w 218"/>
                <a:gd name="T27" fmla="*/ 85 h 175"/>
                <a:gd name="T28" fmla="*/ 162 w 218"/>
                <a:gd name="T29" fmla="*/ 85 h 175"/>
                <a:gd name="T30" fmla="*/ 162 w 218"/>
                <a:gd name="T31" fmla="*/ 85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18" h="175">
                  <a:moveTo>
                    <a:pt x="190" y="24"/>
                  </a:moveTo>
                  <a:cubicBezTo>
                    <a:pt x="179" y="16"/>
                    <a:pt x="152" y="0"/>
                    <a:pt x="109" y="29"/>
                  </a:cubicBezTo>
                  <a:cubicBezTo>
                    <a:pt x="66" y="0"/>
                    <a:pt x="38" y="16"/>
                    <a:pt x="28" y="24"/>
                  </a:cubicBezTo>
                  <a:cubicBezTo>
                    <a:pt x="7" y="41"/>
                    <a:pt x="0" y="75"/>
                    <a:pt x="11" y="98"/>
                  </a:cubicBezTo>
                  <a:cubicBezTo>
                    <a:pt x="30" y="135"/>
                    <a:pt x="102" y="172"/>
                    <a:pt x="105" y="173"/>
                  </a:cubicBezTo>
                  <a:cubicBezTo>
                    <a:pt x="107" y="175"/>
                    <a:pt x="110" y="175"/>
                    <a:pt x="113" y="173"/>
                  </a:cubicBezTo>
                  <a:cubicBezTo>
                    <a:pt x="116" y="172"/>
                    <a:pt x="187" y="135"/>
                    <a:pt x="206" y="98"/>
                  </a:cubicBezTo>
                  <a:cubicBezTo>
                    <a:pt x="218" y="75"/>
                    <a:pt x="210" y="41"/>
                    <a:pt x="190" y="24"/>
                  </a:cubicBezTo>
                  <a:close/>
                  <a:moveTo>
                    <a:pt x="162" y="85"/>
                  </a:moveTo>
                  <a:cubicBezTo>
                    <a:pt x="155" y="85"/>
                    <a:pt x="149" y="81"/>
                    <a:pt x="146" y="74"/>
                  </a:cubicBezTo>
                  <a:cubicBezTo>
                    <a:pt x="143" y="67"/>
                    <a:pt x="145" y="60"/>
                    <a:pt x="150" y="55"/>
                  </a:cubicBezTo>
                  <a:cubicBezTo>
                    <a:pt x="155" y="49"/>
                    <a:pt x="162" y="48"/>
                    <a:pt x="169" y="51"/>
                  </a:cubicBezTo>
                  <a:cubicBezTo>
                    <a:pt x="176" y="53"/>
                    <a:pt x="180" y="60"/>
                    <a:pt x="180" y="67"/>
                  </a:cubicBezTo>
                  <a:cubicBezTo>
                    <a:pt x="180" y="77"/>
                    <a:pt x="172" y="85"/>
                    <a:pt x="162" y="85"/>
                  </a:cubicBezTo>
                  <a:close/>
                  <a:moveTo>
                    <a:pt x="162" y="85"/>
                  </a:moveTo>
                  <a:cubicBezTo>
                    <a:pt x="162" y="85"/>
                    <a:pt x="162" y="85"/>
                    <a:pt x="162" y="8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dirty="0"/>
            </a:p>
          </p:txBody>
        </p:sp>
      </p:grpSp>
      <p:sp>
        <p:nvSpPr>
          <p:cNvPr id="226" name="مربع نص 225">
            <a:extLst>
              <a:ext uri="{FF2B5EF4-FFF2-40B4-BE49-F238E27FC236}">
                <a16:creationId xmlns:a16="http://schemas.microsoft.com/office/drawing/2014/main" id="{9DFFDAA6-2F12-4668-B5DF-141064CFF134}"/>
              </a:ext>
            </a:extLst>
          </p:cNvPr>
          <p:cNvSpPr txBox="1"/>
          <p:nvPr/>
        </p:nvSpPr>
        <p:spPr>
          <a:xfrm>
            <a:off x="5648781" y="4115098"/>
            <a:ext cx="2511781" cy="338554"/>
          </a:xfrm>
          <a:prstGeom prst="rect">
            <a:avLst/>
          </a:prstGeom>
          <a:noFill/>
        </p:spPr>
        <p:txBody>
          <a:bodyPr wrap="square">
            <a:spAutoFit/>
          </a:bodyPr>
          <a:lstStyle/>
          <a:p>
            <a:pPr marL="0" marR="0" lvl="0" indent="0" algn="ctr" rtl="0">
              <a:lnSpc>
                <a:spcPct val="100000"/>
              </a:lnSpc>
              <a:spcBef>
                <a:spcPts val="0"/>
              </a:spcBef>
              <a:spcAft>
                <a:spcPts val="0"/>
              </a:spcAft>
              <a:buClr>
                <a:srgbClr val="000000"/>
              </a:buClr>
              <a:buSzPts val="1400"/>
              <a:buFont typeface="Arial"/>
              <a:buNone/>
            </a:pPr>
            <a:r>
              <a:rPr lang="ar-SA" sz="1600" b="1" dirty="0">
                <a:solidFill>
                  <a:srgbClr val="FFFFFF"/>
                </a:solidFill>
                <a:latin typeface="Calibri" panose="020F0502020204030204" pitchFamily="34" charset="0"/>
                <a:cs typeface="Calibri" panose="020F0502020204030204" pitchFamily="34" charset="0"/>
              </a:rPr>
              <a:t>عدد الاستقطاعات  </a:t>
            </a:r>
            <a:endParaRPr lang="ar-SA" sz="1600" b="1" u="none" strike="noStrike" cap="none" dirty="0">
              <a:solidFill>
                <a:srgbClr val="FFFFFF"/>
              </a:solidFill>
              <a:latin typeface="Calibri" panose="020F0502020204030204" pitchFamily="34" charset="0"/>
              <a:cs typeface="Calibri" panose="020F0502020204030204" pitchFamily="34" charset="0"/>
            </a:endParaRPr>
          </a:p>
        </p:txBody>
      </p:sp>
      <p:sp>
        <p:nvSpPr>
          <p:cNvPr id="238" name="Rectangle: Rounded Corners 171">
            <a:extLst>
              <a:ext uri="{FF2B5EF4-FFF2-40B4-BE49-F238E27FC236}">
                <a16:creationId xmlns:a16="http://schemas.microsoft.com/office/drawing/2014/main" id="{33237677-21B9-47C5-83E1-819A832BEAC2}"/>
              </a:ext>
            </a:extLst>
          </p:cNvPr>
          <p:cNvSpPr/>
          <p:nvPr/>
        </p:nvSpPr>
        <p:spPr>
          <a:xfrm>
            <a:off x="2547825" y="902737"/>
            <a:ext cx="1803927" cy="1566405"/>
          </a:xfrm>
          <a:prstGeom prst="roundRect">
            <a:avLst>
              <a:gd name="adj" fmla="val 5845"/>
            </a:avLst>
          </a:prstGeom>
          <a:solidFill>
            <a:schemeClr val="bg1">
              <a:alpha val="95000"/>
            </a:schemeClr>
          </a:solidFill>
          <a:ln w="38100">
            <a:solidFill>
              <a:srgbClr val="008080">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93"/>
          </a:p>
        </p:txBody>
      </p:sp>
      <p:sp>
        <p:nvSpPr>
          <p:cNvPr id="240" name="Freeform 83">
            <a:extLst>
              <a:ext uri="{FF2B5EF4-FFF2-40B4-BE49-F238E27FC236}">
                <a16:creationId xmlns:a16="http://schemas.microsoft.com/office/drawing/2014/main" id="{CD6CAF23-08C8-47ED-9376-98EF41C5A984}"/>
              </a:ext>
            </a:extLst>
          </p:cNvPr>
          <p:cNvSpPr>
            <a:spLocks/>
          </p:cNvSpPr>
          <p:nvPr/>
        </p:nvSpPr>
        <p:spPr bwMode="auto">
          <a:xfrm>
            <a:off x="3145875" y="525888"/>
            <a:ext cx="744536" cy="746650"/>
          </a:xfrm>
          <a:custGeom>
            <a:avLst/>
            <a:gdLst>
              <a:gd name="T0" fmla="*/ 186 w 186"/>
              <a:gd name="T1" fmla="*/ 164 h 186"/>
              <a:gd name="T2" fmla="*/ 163 w 186"/>
              <a:gd name="T3" fmla="*/ 186 h 186"/>
              <a:gd name="T4" fmla="*/ 22 w 186"/>
              <a:gd name="T5" fmla="*/ 186 h 186"/>
              <a:gd name="T6" fmla="*/ 0 w 186"/>
              <a:gd name="T7" fmla="*/ 164 h 186"/>
              <a:gd name="T8" fmla="*/ 0 w 186"/>
              <a:gd name="T9" fmla="*/ 22 h 186"/>
              <a:gd name="T10" fmla="*/ 22 w 186"/>
              <a:gd name="T11" fmla="*/ 0 h 186"/>
              <a:gd name="T12" fmla="*/ 163 w 186"/>
              <a:gd name="T13" fmla="*/ 0 h 186"/>
              <a:gd name="T14" fmla="*/ 186 w 186"/>
              <a:gd name="T15" fmla="*/ 22 h 186"/>
              <a:gd name="T16" fmla="*/ 186 w 186"/>
              <a:gd name="T17" fmla="*/ 164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6" h="186">
                <a:moveTo>
                  <a:pt x="186" y="164"/>
                </a:moveTo>
                <a:cubicBezTo>
                  <a:pt x="186" y="176"/>
                  <a:pt x="176" y="186"/>
                  <a:pt x="163" y="186"/>
                </a:cubicBezTo>
                <a:cubicBezTo>
                  <a:pt x="22" y="186"/>
                  <a:pt x="22" y="186"/>
                  <a:pt x="22" y="186"/>
                </a:cubicBezTo>
                <a:cubicBezTo>
                  <a:pt x="10" y="186"/>
                  <a:pt x="0" y="176"/>
                  <a:pt x="0" y="164"/>
                </a:cubicBezTo>
                <a:cubicBezTo>
                  <a:pt x="0" y="22"/>
                  <a:pt x="0" y="22"/>
                  <a:pt x="0" y="22"/>
                </a:cubicBezTo>
                <a:cubicBezTo>
                  <a:pt x="0" y="10"/>
                  <a:pt x="10" y="0"/>
                  <a:pt x="22" y="0"/>
                </a:cubicBezTo>
                <a:cubicBezTo>
                  <a:pt x="163" y="0"/>
                  <a:pt x="163" y="0"/>
                  <a:pt x="163" y="0"/>
                </a:cubicBezTo>
                <a:cubicBezTo>
                  <a:pt x="176" y="0"/>
                  <a:pt x="186" y="10"/>
                  <a:pt x="186" y="22"/>
                </a:cubicBezTo>
                <a:lnTo>
                  <a:pt x="186" y="164"/>
                </a:lnTo>
                <a:close/>
              </a:path>
            </a:pathLst>
          </a:custGeom>
          <a:solidFill>
            <a:srgbClr val="008080"/>
          </a:solidFill>
          <a:ln>
            <a:noFill/>
          </a:ln>
        </p:spPr>
        <p:txBody>
          <a:bodyPr vert="horz" wrap="square" lIns="86019" tIns="43010" rIns="86019" bIns="43010" numCol="1" anchor="t" anchorCtr="0" compatLnSpc="1">
            <a:prstTxWarp prst="textNoShape">
              <a:avLst/>
            </a:prstTxWarp>
          </a:bodyPr>
          <a:lstStyle/>
          <a:p>
            <a:endParaRPr lang="en-US" sz="1693"/>
          </a:p>
        </p:txBody>
      </p:sp>
      <p:grpSp>
        <p:nvGrpSpPr>
          <p:cNvPr id="241" name="Group 99">
            <a:extLst>
              <a:ext uri="{FF2B5EF4-FFF2-40B4-BE49-F238E27FC236}">
                <a16:creationId xmlns:a16="http://schemas.microsoft.com/office/drawing/2014/main" id="{265A44E8-DE2E-41C9-BDBA-A85939A7F6F8}"/>
              </a:ext>
            </a:extLst>
          </p:cNvPr>
          <p:cNvGrpSpPr/>
          <p:nvPr/>
        </p:nvGrpSpPr>
        <p:grpSpPr>
          <a:xfrm>
            <a:off x="2447258" y="1331984"/>
            <a:ext cx="1898465" cy="1072507"/>
            <a:chOff x="4089158" y="2444190"/>
            <a:chExt cx="2785756" cy="1140098"/>
          </a:xfrm>
        </p:grpSpPr>
        <p:sp>
          <p:nvSpPr>
            <p:cNvPr id="242" name="TextBox 100">
              <a:extLst>
                <a:ext uri="{FF2B5EF4-FFF2-40B4-BE49-F238E27FC236}">
                  <a16:creationId xmlns:a16="http://schemas.microsoft.com/office/drawing/2014/main" id="{3475A5FA-6701-45F2-9782-1C83BEFF9E14}"/>
                </a:ext>
              </a:extLst>
            </p:cNvPr>
            <p:cNvSpPr txBox="1"/>
            <p:nvPr/>
          </p:nvSpPr>
          <p:spPr>
            <a:xfrm>
              <a:off x="4089158" y="2444190"/>
              <a:ext cx="2785756" cy="344350"/>
            </a:xfrm>
            <a:prstGeom prst="rect">
              <a:avLst/>
            </a:prstGeom>
            <a:noFill/>
          </p:spPr>
          <p:txBody>
            <a:bodyPr wrap="square" rtlCol="0">
              <a:spAutoFit/>
            </a:bodyPr>
            <a:lstStyle/>
            <a:p>
              <a:pPr algn="ctr"/>
              <a:r>
                <a:rPr lang="ar-SA" sz="1505" b="1" dirty="0">
                  <a:solidFill>
                    <a:srgbClr val="006666"/>
                  </a:solidFill>
                  <a:latin typeface="AbdoMaster-Heavy" panose="02000500030000020004" pitchFamily="50" charset="-78"/>
                  <a:cs typeface="AbdoMaster-Heavy" panose="02000500030000020004" pitchFamily="50" charset="-78"/>
                </a:rPr>
                <a:t>الهدف التشغيلي </a:t>
              </a:r>
              <a:endParaRPr lang="en-US" sz="1505" b="1" dirty="0">
                <a:solidFill>
                  <a:srgbClr val="006666"/>
                </a:solidFill>
                <a:latin typeface="AbdoMaster-Heavy" panose="02000500030000020004" pitchFamily="50" charset="-78"/>
                <a:cs typeface="AbdoMaster-Heavy" panose="02000500030000020004" pitchFamily="50" charset="-78"/>
              </a:endParaRPr>
            </a:p>
          </p:txBody>
        </p:sp>
        <p:sp>
          <p:nvSpPr>
            <p:cNvPr id="243" name="Subtitle 6">
              <a:extLst>
                <a:ext uri="{FF2B5EF4-FFF2-40B4-BE49-F238E27FC236}">
                  <a16:creationId xmlns:a16="http://schemas.microsoft.com/office/drawing/2014/main" id="{21B43084-D4A7-4CD2-88DC-B98A5C8991BB}"/>
                </a:ext>
              </a:extLst>
            </p:cNvPr>
            <p:cNvSpPr txBox="1">
              <a:spLocks/>
            </p:cNvSpPr>
            <p:nvPr/>
          </p:nvSpPr>
          <p:spPr>
            <a:xfrm>
              <a:off x="4144159" y="2822433"/>
              <a:ext cx="2711234" cy="761855"/>
            </a:xfrm>
            <a:prstGeom prst="rect">
              <a:avLst/>
            </a:prstGeom>
          </p:spPr>
          <p:txBody>
            <a:bodyPr vert="horz" lIns="86019" tIns="43010" rIns="86019" bIns="43010" numCol="1" spcCol="365760" rtlCol="0" anchor="t">
              <a:noAutofit/>
            </a:bodyPr>
            <a:lstStyle>
              <a:lvl1pPr marL="0" indent="0" algn="ctr" defTabSz="914400" rtl="0" eaLnBrk="1" latinLnBrk="0" hangingPunct="1">
                <a:lnSpc>
                  <a:spcPct val="90000"/>
                </a:lnSpc>
                <a:spcBef>
                  <a:spcPts val="1000"/>
                </a:spcBef>
                <a:buFont typeface="Arial"/>
                <a:buNone/>
                <a:defRPr sz="1200" b="0" i="0" kern="1200">
                  <a:solidFill>
                    <a:schemeClr val="accent1"/>
                  </a:solidFill>
                  <a:latin typeface="Montserrat Light" charset="0"/>
                  <a:ea typeface="Montserrat Light" charset="0"/>
                  <a:cs typeface="Montserrat Light"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Montserrat Light" charset="0"/>
                  <a:ea typeface="Montserrat Light" charset="0"/>
                  <a:cs typeface="Montserrat Light"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Montserrat Light" charset="0"/>
                  <a:ea typeface="Montserrat Light" charset="0"/>
                  <a:cs typeface="Montserrat Light"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nSpc>
                  <a:spcPts val="1599"/>
                </a:lnSpc>
                <a:spcBef>
                  <a:spcPts val="0"/>
                </a:spcBef>
              </a:pPr>
              <a:endParaRPr lang="en-US" sz="1082" dirty="0">
                <a:solidFill>
                  <a:schemeClr val="accent4"/>
                </a:solidFill>
                <a:latin typeface="+mn-lt"/>
                <a:cs typeface="Times New Roman" panose="02020603050405020304" pitchFamily="18" charset="0"/>
              </a:endParaRPr>
            </a:p>
          </p:txBody>
        </p:sp>
      </p:grpSp>
      <p:sp>
        <p:nvSpPr>
          <p:cNvPr id="245" name="Subtitle 6">
            <a:extLst>
              <a:ext uri="{FF2B5EF4-FFF2-40B4-BE49-F238E27FC236}">
                <a16:creationId xmlns:a16="http://schemas.microsoft.com/office/drawing/2014/main" id="{E746E4F2-29C1-4061-B317-BA05449AFEF3}"/>
              </a:ext>
            </a:extLst>
          </p:cNvPr>
          <p:cNvSpPr txBox="1">
            <a:spLocks/>
          </p:cNvSpPr>
          <p:nvPr/>
        </p:nvSpPr>
        <p:spPr>
          <a:xfrm>
            <a:off x="716861" y="1743482"/>
            <a:ext cx="1750713" cy="716689"/>
          </a:xfrm>
          <a:prstGeom prst="rect">
            <a:avLst/>
          </a:prstGeom>
        </p:spPr>
        <p:txBody>
          <a:bodyPr vert="horz" lIns="86019" tIns="43010" rIns="86019" bIns="43010" numCol="1" spcCol="365760" rtlCol="0" anchor="t">
            <a:noAutofit/>
          </a:bodyPr>
          <a:lstStyle>
            <a:lvl1pPr marL="0" indent="0" algn="ctr" defTabSz="914400" rtl="0" eaLnBrk="1" latinLnBrk="0" hangingPunct="1">
              <a:lnSpc>
                <a:spcPct val="90000"/>
              </a:lnSpc>
              <a:spcBef>
                <a:spcPts val="1000"/>
              </a:spcBef>
              <a:buFont typeface="Arial"/>
              <a:buNone/>
              <a:defRPr sz="1200" b="0" i="0" kern="1200">
                <a:solidFill>
                  <a:schemeClr val="accent1"/>
                </a:solidFill>
                <a:latin typeface="Montserrat Light" charset="0"/>
                <a:ea typeface="Montserrat Light" charset="0"/>
                <a:cs typeface="Montserrat Light"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Montserrat Light" charset="0"/>
                <a:ea typeface="Montserrat Light" charset="0"/>
                <a:cs typeface="Montserrat Light"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Montserrat Light" charset="0"/>
                <a:ea typeface="Montserrat Light" charset="0"/>
                <a:cs typeface="Montserrat Light"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nSpc>
                <a:spcPct val="100000"/>
              </a:lnSpc>
              <a:spcBef>
                <a:spcPts val="0"/>
              </a:spcBef>
            </a:pPr>
            <a:endParaRPr lang="en-US" sz="1800" b="1" dirty="0">
              <a:solidFill>
                <a:schemeClr val="tx1"/>
              </a:solidFill>
              <a:latin typeface="Calibri" panose="020F0502020204030204" pitchFamily="34" charset="0"/>
              <a:cs typeface="Calibri" panose="020F0502020204030204" pitchFamily="34" charset="0"/>
            </a:endParaRPr>
          </a:p>
        </p:txBody>
      </p:sp>
      <p:sp>
        <p:nvSpPr>
          <p:cNvPr id="247" name="TextBox 100">
            <a:extLst>
              <a:ext uri="{FF2B5EF4-FFF2-40B4-BE49-F238E27FC236}">
                <a16:creationId xmlns:a16="http://schemas.microsoft.com/office/drawing/2014/main" id="{6E4314BB-4277-48F4-9092-506F26107575}"/>
              </a:ext>
            </a:extLst>
          </p:cNvPr>
          <p:cNvSpPr txBox="1"/>
          <p:nvPr/>
        </p:nvSpPr>
        <p:spPr>
          <a:xfrm>
            <a:off x="913872" y="2698139"/>
            <a:ext cx="1988368" cy="338554"/>
          </a:xfrm>
          <a:prstGeom prst="rect">
            <a:avLst/>
          </a:prstGeom>
          <a:noFill/>
        </p:spPr>
        <p:txBody>
          <a:bodyPr wrap="square" rtlCol="0">
            <a:spAutoFit/>
          </a:bodyPr>
          <a:lstStyle/>
          <a:p>
            <a:pPr algn="ctr"/>
            <a:r>
              <a:rPr lang="ar-SA" sz="1600" b="1" dirty="0">
                <a:solidFill>
                  <a:srgbClr val="006666"/>
                </a:solidFill>
                <a:latin typeface="AbdoMaster-Heavy" panose="02000500030000020004" pitchFamily="50" charset="-78"/>
                <a:cs typeface="AbdoMaster-Heavy" panose="02000500030000020004" pitchFamily="50" charset="-78"/>
              </a:rPr>
              <a:t>أثر المبادرة  </a:t>
            </a:r>
            <a:endParaRPr lang="en-US" sz="1600" b="1" dirty="0">
              <a:solidFill>
                <a:srgbClr val="006666"/>
              </a:solidFill>
              <a:latin typeface="AbdoMaster-Heavy" panose="02000500030000020004" pitchFamily="50" charset="-78"/>
              <a:cs typeface="AbdoMaster-Heavy" panose="02000500030000020004" pitchFamily="50" charset="-78"/>
            </a:endParaRPr>
          </a:p>
        </p:txBody>
      </p:sp>
      <p:sp>
        <p:nvSpPr>
          <p:cNvPr id="248" name="مربع نص 247">
            <a:extLst>
              <a:ext uri="{FF2B5EF4-FFF2-40B4-BE49-F238E27FC236}">
                <a16:creationId xmlns:a16="http://schemas.microsoft.com/office/drawing/2014/main" id="{6B1BB46E-A587-486E-98CA-FECECDE3147E}"/>
              </a:ext>
            </a:extLst>
          </p:cNvPr>
          <p:cNvSpPr txBox="1"/>
          <p:nvPr/>
        </p:nvSpPr>
        <p:spPr>
          <a:xfrm>
            <a:off x="3695677" y="2703487"/>
            <a:ext cx="1534696" cy="30777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r>
              <a:rPr lang="ar-SA" sz="1400" b="1" u="none" strike="noStrike" cap="none" dirty="0">
                <a:solidFill>
                  <a:srgbClr val="006666"/>
                </a:solidFill>
                <a:latin typeface="AbdoMaster-Heavy" panose="02000500030000020004" pitchFamily="50" charset="-78"/>
                <a:cs typeface="AbdoMaster-Heavy" panose="02000500030000020004" pitchFamily="50" charset="-78"/>
              </a:rPr>
              <a:t>تاريخ المبادرة </a:t>
            </a:r>
          </a:p>
        </p:txBody>
      </p:sp>
      <p:pic>
        <p:nvPicPr>
          <p:cNvPr id="251" name="Graphic 24" descr="Upward trend">
            <a:extLst>
              <a:ext uri="{FF2B5EF4-FFF2-40B4-BE49-F238E27FC236}">
                <a16:creationId xmlns:a16="http://schemas.microsoft.com/office/drawing/2014/main" id="{6C64CD1A-E0B1-4575-9B5E-50749A3EEFC5}"/>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318134" y="625583"/>
            <a:ext cx="660477" cy="594694"/>
          </a:xfrm>
          <a:prstGeom prst="rect">
            <a:avLst/>
          </a:prstGeom>
        </p:spPr>
      </p:pic>
      <p:pic>
        <p:nvPicPr>
          <p:cNvPr id="252" name="Graphic 22" descr="Lightbulb and gear">
            <a:extLst>
              <a:ext uri="{FF2B5EF4-FFF2-40B4-BE49-F238E27FC236}">
                <a16:creationId xmlns:a16="http://schemas.microsoft.com/office/drawing/2014/main" id="{7C501F33-388F-4254-96F1-B44EAFA47B0F}"/>
              </a:ext>
            </a:extLst>
          </p:cNvPr>
          <p:cNvPicPr>
            <a:picLocks noChangeAspect="1"/>
          </p:cNvPicPr>
          <p:nvPr/>
        </p:nvPicPr>
        <p:blipFill>
          <a:blip r:embed="rId5" cstate="hq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197040" y="569992"/>
            <a:ext cx="632861" cy="632861"/>
          </a:xfrm>
          <a:prstGeom prst="rect">
            <a:avLst/>
          </a:prstGeom>
        </p:spPr>
      </p:pic>
      <p:sp>
        <p:nvSpPr>
          <p:cNvPr id="112" name="مربع نص 111">
            <a:extLst>
              <a:ext uri="{FF2B5EF4-FFF2-40B4-BE49-F238E27FC236}">
                <a16:creationId xmlns:a16="http://schemas.microsoft.com/office/drawing/2014/main" id="{769E7D96-9FB7-4781-8602-0EC24434BD5E}"/>
              </a:ext>
            </a:extLst>
          </p:cNvPr>
          <p:cNvSpPr txBox="1"/>
          <p:nvPr/>
        </p:nvSpPr>
        <p:spPr>
          <a:xfrm>
            <a:off x="3152393" y="4102810"/>
            <a:ext cx="2511781" cy="707886"/>
          </a:xfrm>
          <a:prstGeom prst="rect">
            <a:avLst/>
          </a:prstGeom>
          <a:noFill/>
        </p:spPr>
        <p:txBody>
          <a:bodyPr wrap="square">
            <a:spAutoFit/>
          </a:bodyPr>
          <a:lstStyle/>
          <a:p>
            <a:pPr marL="0" marR="0" lvl="0" indent="0" algn="ctr" rtl="0">
              <a:lnSpc>
                <a:spcPct val="100000"/>
              </a:lnSpc>
              <a:spcBef>
                <a:spcPts val="0"/>
              </a:spcBef>
              <a:spcAft>
                <a:spcPts val="0"/>
              </a:spcAft>
              <a:buClr>
                <a:srgbClr val="000000"/>
              </a:buClr>
              <a:buSzPts val="1400"/>
              <a:buFont typeface="Arial"/>
              <a:buNone/>
            </a:pPr>
            <a:r>
              <a:rPr lang="ar-SA" sz="2000" b="1" dirty="0">
                <a:solidFill>
                  <a:srgbClr val="006666"/>
                </a:solidFill>
                <a:latin typeface="Calibri" panose="020F0502020204030204" pitchFamily="34" charset="0"/>
                <a:cs typeface="Calibri" panose="020F0502020204030204" pitchFamily="34" charset="0"/>
              </a:rPr>
              <a:t>نطاق التنفيذ </a:t>
            </a:r>
          </a:p>
          <a:p>
            <a:pPr marL="0" marR="0" lvl="0" indent="0" algn="ctr" rtl="0">
              <a:lnSpc>
                <a:spcPct val="100000"/>
              </a:lnSpc>
              <a:spcBef>
                <a:spcPts val="0"/>
              </a:spcBef>
              <a:spcAft>
                <a:spcPts val="0"/>
              </a:spcAft>
              <a:buClr>
                <a:srgbClr val="000000"/>
              </a:buClr>
              <a:buSzPts val="1400"/>
              <a:buFont typeface="Arial"/>
              <a:buNone/>
            </a:pPr>
            <a:r>
              <a:rPr lang="ar-SA" sz="2000" b="1" dirty="0">
                <a:solidFill>
                  <a:srgbClr val="006666"/>
                </a:solidFill>
                <a:latin typeface="Calibri" panose="020F0502020204030204" pitchFamily="34" charset="0"/>
                <a:cs typeface="Calibri" panose="020F0502020204030204" pitchFamily="34" charset="0"/>
              </a:rPr>
              <a:t>   محافظة الجموم   </a:t>
            </a:r>
            <a:endParaRPr lang="ar-SA" sz="2000" b="1" u="none" strike="noStrike" cap="none" dirty="0">
              <a:solidFill>
                <a:srgbClr val="006666"/>
              </a:solidFill>
              <a:latin typeface="Calibri" panose="020F0502020204030204" pitchFamily="34" charset="0"/>
              <a:cs typeface="Calibri" panose="020F0502020204030204" pitchFamily="34" charset="0"/>
            </a:endParaRPr>
          </a:p>
        </p:txBody>
      </p:sp>
      <p:sp>
        <p:nvSpPr>
          <p:cNvPr id="158" name="مربع نص 157">
            <a:extLst>
              <a:ext uri="{FF2B5EF4-FFF2-40B4-BE49-F238E27FC236}">
                <a16:creationId xmlns:a16="http://schemas.microsoft.com/office/drawing/2014/main" id="{C86DBCF1-1DB4-4A91-9AFD-E0D860E5681F}"/>
              </a:ext>
            </a:extLst>
          </p:cNvPr>
          <p:cNvSpPr txBox="1"/>
          <p:nvPr/>
        </p:nvSpPr>
        <p:spPr>
          <a:xfrm>
            <a:off x="2785374" y="1734006"/>
            <a:ext cx="1303295" cy="914400"/>
          </a:xfrm>
          <a:prstGeom prst="rect">
            <a:avLst/>
          </a:prstGeom>
          <a:noFill/>
        </p:spPr>
        <p:txBody>
          <a:bodyPr vert="horz" wrap="none" lIns="91440" tIns="45720" rIns="91440" bIns="45720" rtlCol="1" anchor="t">
            <a:noAutofit/>
          </a:bodyPr>
          <a:lstStyle/>
          <a:p>
            <a:pPr algn="ctr">
              <a:lnSpc>
                <a:spcPct val="100000"/>
              </a:lnSpc>
              <a:spcBef>
                <a:spcPts val="0"/>
              </a:spcBef>
            </a:pPr>
            <a:endParaRPr lang="ar-SA" sz="1600" b="1" dirty="0">
              <a:latin typeface="Calibri" panose="020F0502020204030204" pitchFamily="34" charset="0"/>
              <a:cs typeface="Calibri" panose="020F0502020204030204" pitchFamily="34" charset="0"/>
            </a:endParaRPr>
          </a:p>
        </p:txBody>
      </p:sp>
      <p:sp>
        <p:nvSpPr>
          <p:cNvPr id="159" name="مربع نص 158">
            <a:extLst>
              <a:ext uri="{FF2B5EF4-FFF2-40B4-BE49-F238E27FC236}">
                <a16:creationId xmlns:a16="http://schemas.microsoft.com/office/drawing/2014/main" id="{9772FF7F-30AB-4750-A639-CC96D9821486}"/>
              </a:ext>
            </a:extLst>
          </p:cNvPr>
          <p:cNvSpPr txBox="1"/>
          <p:nvPr/>
        </p:nvSpPr>
        <p:spPr>
          <a:xfrm>
            <a:off x="6022900" y="4565649"/>
            <a:ext cx="1026330" cy="707886"/>
          </a:xfrm>
          <a:prstGeom prst="rect">
            <a:avLst/>
          </a:prstGeom>
          <a:noFill/>
        </p:spPr>
        <p:txBody>
          <a:bodyPr wrap="square">
            <a:spAutoFit/>
          </a:bodyPr>
          <a:lstStyle/>
          <a:p>
            <a:pPr marL="0" marR="0" lvl="0" indent="0" algn="ctr" rtl="0">
              <a:lnSpc>
                <a:spcPct val="100000"/>
              </a:lnSpc>
              <a:spcBef>
                <a:spcPts val="0"/>
              </a:spcBef>
              <a:spcAft>
                <a:spcPts val="0"/>
              </a:spcAft>
              <a:buClr>
                <a:srgbClr val="000000"/>
              </a:buClr>
              <a:buSzPts val="1400"/>
              <a:buFont typeface="Arial"/>
              <a:buNone/>
            </a:pPr>
            <a:r>
              <a:rPr lang="en-US" sz="4000" b="1" dirty="0">
                <a:solidFill>
                  <a:srgbClr val="FFFFFF"/>
                </a:solidFill>
                <a:latin typeface="Calibri" panose="020F0502020204030204" pitchFamily="34" charset="0"/>
                <a:cs typeface="Calibri" panose="020F0502020204030204" pitchFamily="34" charset="0"/>
              </a:rPr>
              <a:t>40</a:t>
            </a:r>
            <a:endParaRPr lang="en-US" sz="4000" b="1" u="none" strike="noStrike" cap="none" dirty="0">
              <a:solidFill>
                <a:srgbClr val="FFFFFF"/>
              </a:solidFill>
              <a:latin typeface="Calibri" panose="020F0502020204030204" pitchFamily="34" charset="0"/>
              <a:cs typeface="Calibri" panose="020F0502020204030204" pitchFamily="34" charset="0"/>
            </a:endParaRPr>
          </a:p>
        </p:txBody>
      </p:sp>
      <p:sp>
        <p:nvSpPr>
          <p:cNvPr id="114" name="Subtitle 6">
            <a:extLst>
              <a:ext uri="{FF2B5EF4-FFF2-40B4-BE49-F238E27FC236}">
                <a16:creationId xmlns:a16="http://schemas.microsoft.com/office/drawing/2014/main" id="{E4751638-746F-4C01-99CA-FE885520F092}"/>
              </a:ext>
            </a:extLst>
          </p:cNvPr>
          <p:cNvSpPr txBox="1">
            <a:spLocks/>
          </p:cNvSpPr>
          <p:nvPr/>
        </p:nvSpPr>
        <p:spPr>
          <a:xfrm>
            <a:off x="2264677" y="1724503"/>
            <a:ext cx="2351268" cy="716689"/>
          </a:xfrm>
          <a:prstGeom prst="rect">
            <a:avLst/>
          </a:prstGeom>
        </p:spPr>
        <p:txBody>
          <a:bodyPr vert="horz" lIns="86019" tIns="43010" rIns="86019" bIns="43010" numCol="1" spcCol="365760" rtlCol="0" anchor="t">
            <a:noAutofit/>
          </a:bodyPr>
          <a:lstStyle>
            <a:lvl1pPr marL="0" indent="0" algn="ctr" defTabSz="914400" rtl="0" eaLnBrk="1" latinLnBrk="0" hangingPunct="1">
              <a:lnSpc>
                <a:spcPct val="90000"/>
              </a:lnSpc>
              <a:spcBef>
                <a:spcPts val="1000"/>
              </a:spcBef>
              <a:buFont typeface="Arial"/>
              <a:buNone/>
              <a:defRPr sz="1200" b="0" i="0" kern="1200">
                <a:solidFill>
                  <a:schemeClr val="accent1"/>
                </a:solidFill>
                <a:latin typeface="Montserrat Light" charset="0"/>
                <a:ea typeface="Montserrat Light" charset="0"/>
                <a:cs typeface="Montserrat Light"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Montserrat Light" charset="0"/>
                <a:ea typeface="Montserrat Light" charset="0"/>
                <a:cs typeface="Montserrat Light"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Montserrat Light" charset="0"/>
                <a:ea typeface="Montserrat Light" charset="0"/>
                <a:cs typeface="Montserrat Light"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nSpc>
                <a:spcPct val="100000"/>
              </a:lnSpc>
              <a:spcBef>
                <a:spcPts val="0"/>
              </a:spcBef>
            </a:pPr>
            <a:endParaRPr lang="en-US" sz="1800" b="1" dirty="0">
              <a:solidFill>
                <a:schemeClr val="tx1"/>
              </a:solidFill>
              <a:latin typeface="Calibri" panose="020F0502020204030204" pitchFamily="34" charset="0"/>
              <a:cs typeface="Calibri" panose="020F0502020204030204" pitchFamily="34" charset="0"/>
            </a:endParaRPr>
          </a:p>
        </p:txBody>
      </p:sp>
      <p:sp>
        <p:nvSpPr>
          <p:cNvPr id="144" name="Subtitle 6">
            <a:extLst>
              <a:ext uri="{FF2B5EF4-FFF2-40B4-BE49-F238E27FC236}">
                <a16:creationId xmlns:a16="http://schemas.microsoft.com/office/drawing/2014/main" id="{65878455-6419-4DB4-ADA0-C8F208851BB2}"/>
              </a:ext>
            </a:extLst>
          </p:cNvPr>
          <p:cNvSpPr txBox="1">
            <a:spLocks/>
          </p:cNvSpPr>
          <p:nvPr/>
        </p:nvSpPr>
        <p:spPr>
          <a:xfrm>
            <a:off x="2425375" y="1680580"/>
            <a:ext cx="1926818" cy="716689"/>
          </a:xfrm>
          <a:prstGeom prst="rect">
            <a:avLst/>
          </a:prstGeom>
        </p:spPr>
        <p:txBody>
          <a:bodyPr vert="horz" lIns="86019" tIns="43010" rIns="86019" bIns="43010" numCol="1" spcCol="365760" rtlCol="0" anchor="t">
            <a:noAutofit/>
          </a:bodyPr>
          <a:lstStyle>
            <a:lvl1pPr marL="0" indent="0" algn="ctr" defTabSz="914400" rtl="0" eaLnBrk="1" latinLnBrk="0" hangingPunct="1">
              <a:lnSpc>
                <a:spcPct val="90000"/>
              </a:lnSpc>
              <a:spcBef>
                <a:spcPts val="1000"/>
              </a:spcBef>
              <a:buFont typeface="Arial"/>
              <a:buNone/>
              <a:defRPr sz="1200" b="0" i="0" kern="1200">
                <a:solidFill>
                  <a:schemeClr val="accent1"/>
                </a:solidFill>
                <a:latin typeface="Montserrat Light" charset="0"/>
                <a:ea typeface="Montserrat Light" charset="0"/>
                <a:cs typeface="Montserrat Light"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Montserrat Light" charset="0"/>
                <a:ea typeface="Montserrat Light" charset="0"/>
                <a:cs typeface="Montserrat Light"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Montserrat Light" charset="0"/>
                <a:ea typeface="Montserrat Light" charset="0"/>
                <a:cs typeface="Montserrat Light"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nSpc>
                <a:spcPct val="100000"/>
              </a:lnSpc>
              <a:spcBef>
                <a:spcPts val="0"/>
              </a:spcBef>
            </a:pPr>
            <a:endParaRPr lang="en-US" sz="1600" b="1" dirty="0">
              <a:solidFill>
                <a:schemeClr val="tx1"/>
              </a:solidFill>
              <a:latin typeface="Calibri" panose="020F0502020204030204" pitchFamily="34" charset="0"/>
              <a:cs typeface="Calibri" panose="020F0502020204030204" pitchFamily="34" charset="0"/>
            </a:endParaRPr>
          </a:p>
        </p:txBody>
      </p:sp>
      <p:sp>
        <p:nvSpPr>
          <p:cNvPr id="149" name="Subtitle 6">
            <a:extLst>
              <a:ext uri="{FF2B5EF4-FFF2-40B4-BE49-F238E27FC236}">
                <a16:creationId xmlns:a16="http://schemas.microsoft.com/office/drawing/2014/main" id="{23E2A86F-BA92-4009-9C47-5241F9D4C8E9}"/>
              </a:ext>
            </a:extLst>
          </p:cNvPr>
          <p:cNvSpPr txBox="1">
            <a:spLocks/>
          </p:cNvSpPr>
          <p:nvPr/>
        </p:nvSpPr>
        <p:spPr>
          <a:xfrm>
            <a:off x="6358788" y="1708112"/>
            <a:ext cx="1777082" cy="716690"/>
          </a:xfrm>
          <a:prstGeom prst="rect">
            <a:avLst/>
          </a:prstGeom>
        </p:spPr>
        <p:txBody>
          <a:bodyPr vert="horz" lIns="86019" tIns="43010" rIns="86019" bIns="43010" numCol="1" spcCol="365760" rtlCol="0" anchor="t">
            <a:noAutofit/>
          </a:bodyPr>
          <a:lstStyle>
            <a:lvl1pPr marL="0" indent="0" algn="ctr" defTabSz="914400" rtl="0" eaLnBrk="1" latinLnBrk="0" hangingPunct="1">
              <a:lnSpc>
                <a:spcPct val="90000"/>
              </a:lnSpc>
              <a:spcBef>
                <a:spcPts val="1000"/>
              </a:spcBef>
              <a:buFont typeface="Arial"/>
              <a:buNone/>
              <a:defRPr sz="1200" b="0" i="0" kern="1200">
                <a:solidFill>
                  <a:schemeClr val="accent1"/>
                </a:solidFill>
                <a:latin typeface="Montserrat Light" charset="0"/>
                <a:ea typeface="Montserrat Light" charset="0"/>
                <a:cs typeface="Montserrat Light"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Montserrat Light" charset="0"/>
                <a:ea typeface="Montserrat Light" charset="0"/>
                <a:cs typeface="Montserrat Light"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Montserrat Light" charset="0"/>
                <a:ea typeface="Montserrat Light" charset="0"/>
                <a:cs typeface="Montserrat Light"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nSpc>
                <a:spcPct val="100000"/>
              </a:lnSpc>
              <a:spcBef>
                <a:spcPts val="0"/>
              </a:spcBef>
            </a:pPr>
            <a:endParaRPr lang="ar-SA" sz="1800" b="1" dirty="0">
              <a:solidFill>
                <a:schemeClr val="tx1"/>
              </a:solidFill>
              <a:latin typeface="Calibri" panose="020F0502020204030204" pitchFamily="34" charset="0"/>
              <a:cs typeface="Calibri" panose="020F0502020204030204" pitchFamily="34" charset="0"/>
            </a:endParaRPr>
          </a:p>
        </p:txBody>
      </p:sp>
      <p:sp>
        <p:nvSpPr>
          <p:cNvPr id="115" name="مربع نص 114">
            <a:extLst>
              <a:ext uri="{FF2B5EF4-FFF2-40B4-BE49-F238E27FC236}">
                <a16:creationId xmlns:a16="http://schemas.microsoft.com/office/drawing/2014/main" id="{3136E737-DE52-497B-827A-6C56B6F5FF96}"/>
              </a:ext>
            </a:extLst>
          </p:cNvPr>
          <p:cNvSpPr txBox="1"/>
          <p:nvPr/>
        </p:nvSpPr>
        <p:spPr>
          <a:xfrm>
            <a:off x="8269705" y="1760287"/>
            <a:ext cx="2943778" cy="613566"/>
          </a:xfrm>
          <a:prstGeom prst="rect">
            <a:avLst/>
          </a:prstGeom>
          <a:noFill/>
        </p:spPr>
        <p:txBody>
          <a:bodyPr wrap="square">
            <a:spAutoFit/>
          </a:bodyPr>
          <a:lstStyle/>
          <a:p>
            <a:pPr algn="ctr"/>
            <a:r>
              <a:rPr lang="ar-SA" sz="3387" b="1" dirty="0">
                <a:solidFill>
                  <a:schemeClr val="bg1"/>
                </a:solidFill>
                <a:latin typeface="Hacen Casablanca Heavy" panose="02000000000000000000" pitchFamily="2" charset="-78"/>
                <a:cs typeface="Hacen Casablanca Heavy" panose="02000000000000000000" pitchFamily="2" charset="-78"/>
              </a:rPr>
              <a:t> </a:t>
            </a:r>
            <a:endParaRPr lang="en-US" sz="3387" b="1" dirty="0">
              <a:solidFill>
                <a:schemeClr val="bg1"/>
              </a:solidFill>
              <a:latin typeface="Hacen Casablanca Heavy" panose="02000000000000000000" pitchFamily="2" charset="-78"/>
              <a:cs typeface="Hacen Casablanca Heavy" panose="02000000000000000000" pitchFamily="2" charset="-78"/>
            </a:endParaRPr>
          </a:p>
        </p:txBody>
      </p:sp>
      <p:sp>
        <p:nvSpPr>
          <p:cNvPr id="118" name="Subtitle 6">
            <a:extLst>
              <a:ext uri="{FF2B5EF4-FFF2-40B4-BE49-F238E27FC236}">
                <a16:creationId xmlns:a16="http://schemas.microsoft.com/office/drawing/2014/main" id="{096289B1-A81F-4DFA-B9AF-3C3320E37684}"/>
              </a:ext>
            </a:extLst>
          </p:cNvPr>
          <p:cNvSpPr txBox="1">
            <a:spLocks/>
          </p:cNvSpPr>
          <p:nvPr/>
        </p:nvSpPr>
        <p:spPr>
          <a:xfrm>
            <a:off x="6215817" y="1640331"/>
            <a:ext cx="2021804" cy="716689"/>
          </a:xfrm>
          <a:prstGeom prst="rect">
            <a:avLst/>
          </a:prstGeom>
        </p:spPr>
        <p:txBody>
          <a:bodyPr vert="horz" lIns="86019" tIns="43010" rIns="86019" bIns="43010" numCol="1" spcCol="365760" rtlCol="0" anchor="t">
            <a:noAutofit/>
          </a:bodyPr>
          <a:lstStyle>
            <a:lvl1pPr marL="0" indent="0" algn="ctr" defTabSz="914400" rtl="0" eaLnBrk="1" latinLnBrk="0" hangingPunct="1">
              <a:lnSpc>
                <a:spcPct val="90000"/>
              </a:lnSpc>
              <a:spcBef>
                <a:spcPts val="1000"/>
              </a:spcBef>
              <a:buFont typeface="Arial"/>
              <a:buNone/>
              <a:defRPr sz="1200" b="0" i="0" kern="1200">
                <a:solidFill>
                  <a:schemeClr val="accent1"/>
                </a:solidFill>
                <a:latin typeface="Montserrat Light" charset="0"/>
                <a:ea typeface="Montserrat Light" charset="0"/>
                <a:cs typeface="Montserrat Light"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Montserrat Light" charset="0"/>
                <a:ea typeface="Montserrat Light" charset="0"/>
                <a:cs typeface="Montserrat Light"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Montserrat Light" charset="0"/>
                <a:ea typeface="Montserrat Light" charset="0"/>
                <a:cs typeface="Montserrat Light"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nSpc>
                <a:spcPct val="100000"/>
              </a:lnSpc>
              <a:spcBef>
                <a:spcPts val="0"/>
              </a:spcBef>
            </a:pPr>
            <a:r>
              <a:rPr lang="ar-SA" sz="1600" b="1" dirty="0">
                <a:solidFill>
                  <a:schemeClr val="tx1"/>
                </a:solidFill>
                <a:latin typeface="Calibri" panose="020F0502020204030204" pitchFamily="34" charset="0"/>
                <a:cs typeface="Calibri" panose="020F0502020204030204" pitchFamily="34" charset="0"/>
              </a:rPr>
              <a:t>  </a:t>
            </a:r>
            <a:endParaRPr lang="en-US" sz="1600" b="1" dirty="0">
              <a:solidFill>
                <a:schemeClr val="tx1"/>
              </a:solidFill>
              <a:latin typeface="Calibri" panose="020F0502020204030204" pitchFamily="34" charset="0"/>
              <a:cs typeface="Calibri" panose="020F0502020204030204" pitchFamily="34" charset="0"/>
            </a:endParaRPr>
          </a:p>
        </p:txBody>
      </p:sp>
      <p:sp>
        <p:nvSpPr>
          <p:cNvPr id="140" name="مربع نص 139">
            <a:extLst>
              <a:ext uri="{FF2B5EF4-FFF2-40B4-BE49-F238E27FC236}">
                <a16:creationId xmlns:a16="http://schemas.microsoft.com/office/drawing/2014/main" id="{62BBCA6B-03CA-4705-908C-7E35E573DE17}"/>
              </a:ext>
            </a:extLst>
          </p:cNvPr>
          <p:cNvSpPr txBox="1"/>
          <p:nvPr/>
        </p:nvSpPr>
        <p:spPr>
          <a:xfrm>
            <a:off x="8359077" y="1733701"/>
            <a:ext cx="2807157" cy="613566"/>
          </a:xfrm>
          <a:prstGeom prst="rect">
            <a:avLst/>
          </a:prstGeom>
          <a:noFill/>
        </p:spPr>
        <p:txBody>
          <a:bodyPr wrap="square">
            <a:spAutoFit/>
          </a:bodyPr>
          <a:lstStyle/>
          <a:p>
            <a:pPr algn="ctr"/>
            <a:r>
              <a:rPr lang="ar-SA" sz="3387" b="1" dirty="0">
                <a:solidFill>
                  <a:schemeClr val="bg1"/>
                </a:solidFill>
                <a:latin typeface="Hacen Casablanca Heavy" panose="02000000000000000000" pitchFamily="2" charset="-78"/>
                <a:cs typeface="Hacen Casablanca Heavy" panose="02000000000000000000" pitchFamily="2" charset="-78"/>
              </a:rPr>
              <a:t>استقطاع </a:t>
            </a:r>
            <a:endParaRPr lang="en-US" sz="3387" b="1" dirty="0">
              <a:solidFill>
                <a:schemeClr val="bg1"/>
              </a:solidFill>
              <a:latin typeface="Hacen Casablanca Heavy" panose="02000000000000000000" pitchFamily="2" charset="-78"/>
              <a:cs typeface="Hacen Casablanca Heavy" panose="02000000000000000000" pitchFamily="2" charset="-78"/>
            </a:endParaRPr>
          </a:p>
        </p:txBody>
      </p:sp>
      <p:sp>
        <p:nvSpPr>
          <p:cNvPr id="121" name="Subtitle 6">
            <a:extLst>
              <a:ext uri="{FF2B5EF4-FFF2-40B4-BE49-F238E27FC236}">
                <a16:creationId xmlns:a16="http://schemas.microsoft.com/office/drawing/2014/main" id="{58AE3371-898C-4115-BB07-257E49AD5B82}"/>
              </a:ext>
            </a:extLst>
          </p:cNvPr>
          <p:cNvSpPr txBox="1">
            <a:spLocks/>
          </p:cNvSpPr>
          <p:nvPr/>
        </p:nvSpPr>
        <p:spPr>
          <a:xfrm>
            <a:off x="6051085" y="1674222"/>
            <a:ext cx="2351268" cy="716689"/>
          </a:xfrm>
          <a:prstGeom prst="rect">
            <a:avLst/>
          </a:prstGeom>
        </p:spPr>
        <p:txBody>
          <a:bodyPr vert="horz" lIns="86019" tIns="43010" rIns="86019" bIns="43010" numCol="1" spcCol="365760" rtlCol="0" anchor="t">
            <a:noAutofit/>
          </a:bodyPr>
          <a:lstStyle>
            <a:lvl1pPr marL="0" indent="0" algn="ctr" defTabSz="914400" rtl="0" eaLnBrk="1" latinLnBrk="0" hangingPunct="1">
              <a:lnSpc>
                <a:spcPct val="90000"/>
              </a:lnSpc>
              <a:spcBef>
                <a:spcPts val="1000"/>
              </a:spcBef>
              <a:buFont typeface="Arial"/>
              <a:buNone/>
              <a:defRPr sz="1200" b="0" i="0" kern="1200">
                <a:solidFill>
                  <a:schemeClr val="accent1"/>
                </a:solidFill>
                <a:latin typeface="Montserrat Light" charset="0"/>
                <a:ea typeface="Montserrat Light" charset="0"/>
                <a:cs typeface="Montserrat Light"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Montserrat Light" charset="0"/>
                <a:ea typeface="Montserrat Light" charset="0"/>
                <a:cs typeface="Montserrat Light"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Montserrat Light" charset="0"/>
                <a:ea typeface="Montserrat Light" charset="0"/>
                <a:cs typeface="Montserrat Light"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nSpc>
                <a:spcPct val="100000"/>
              </a:lnSpc>
              <a:spcBef>
                <a:spcPts val="0"/>
              </a:spcBef>
            </a:pPr>
            <a:r>
              <a:rPr lang="ar-SA" sz="1800" b="1" dirty="0">
                <a:solidFill>
                  <a:srgbClr val="006666"/>
                </a:solidFill>
                <a:latin typeface="Calibri" panose="020F0502020204030204" pitchFamily="34" charset="0"/>
                <a:cs typeface="Calibri" panose="020F0502020204030204" pitchFamily="34" charset="0"/>
              </a:rPr>
              <a:t>تنمية </a:t>
            </a:r>
          </a:p>
          <a:p>
            <a:pPr>
              <a:lnSpc>
                <a:spcPct val="100000"/>
              </a:lnSpc>
              <a:spcBef>
                <a:spcPts val="0"/>
              </a:spcBef>
            </a:pPr>
            <a:r>
              <a:rPr lang="ar-SA" sz="1800" b="1" dirty="0">
                <a:solidFill>
                  <a:srgbClr val="006666"/>
                </a:solidFill>
                <a:latin typeface="Calibri" panose="020F0502020204030204" pitchFamily="34" charset="0"/>
                <a:cs typeface="Calibri" panose="020F0502020204030204" pitchFamily="34" charset="0"/>
              </a:rPr>
              <a:t>الموارد المالية</a:t>
            </a:r>
            <a:endParaRPr lang="en-US" sz="1800" b="1" dirty="0">
              <a:solidFill>
                <a:srgbClr val="006666"/>
              </a:solidFill>
              <a:latin typeface="Calibri" panose="020F0502020204030204" pitchFamily="34" charset="0"/>
              <a:cs typeface="Calibri" panose="020F0502020204030204" pitchFamily="34" charset="0"/>
            </a:endParaRPr>
          </a:p>
        </p:txBody>
      </p:sp>
      <p:sp>
        <p:nvSpPr>
          <p:cNvPr id="142" name="Subtitle 6">
            <a:extLst>
              <a:ext uri="{FF2B5EF4-FFF2-40B4-BE49-F238E27FC236}">
                <a16:creationId xmlns:a16="http://schemas.microsoft.com/office/drawing/2014/main" id="{4166DF9E-1925-42B2-819E-F95AB3E1D899}"/>
              </a:ext>
            </a:extLst>
          </p:cNvPr>
          <p:cNvSpPr txBox="1">
            <a:spLocks/>
          </p:cNvSpPr>
          <p:nvPr/>
        </p:nvSpPr>
        <p:spPr>
          <a:xfrm>
            <a:off x="4148019" y="1669573"/>
            <a:ext cx="2351268" cy="716689"/>
          </a:xfrm>
          <a:prstGeom prst="rect">
            <a:avLst/>
          </a:prstGeom>
        </p:spPr>
        <p:txBody>
          <a:bodyPr vert="horz" lIns="86019" tIns="43010" rIns="86019" bIns="43010" numCol="1" spcCol="365760" rtlCol="0" anchor="t">
            <a:noAutofit/>
          </a:bodyPr>
          <a:lstStyle>
            <a:lvl1pPr marL="0" indent="0" algn="ctr" defTabSz="914400" rtl="0" eaLnBrk="1" latinLnBrk="0" hangingPunct="1">
              <a:lnSpc>
                <a:spcPct val="90000"/>
              </a:lnSpc>
              <a:spcBef>
                <a:spcPts val="1000"/>
              </a:spcBef>
              <a:buFont typeface="Arial"/>
              <a:buNone/>
              <a:defRPr sz="1200" b="0" i="0" kern="1200">
                <a:solidFill>
                  <a:schemeClr val="accent1"/>
                </a:solidFill>
                <a:latin typeface="Montserrat Light" charset="0"/>
                <a:ea typeface="Montserrat Light" charset="0"/>
                <a:cs typeface="Montserrat Light"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Montserrat Light" charset="0"/>
                <a:ea typeface="Montserrat Light" charset="0"/>
                <a:cs typeface="Montserrat Light"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Montserrat Light" charset="0"/>
                <a:ea typeface="Montserrat Light" charset="0"/>
                <a:cs typeface="Montserrat Light"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nSpc>
                <a:spcPct val="100000"/>
              </a:lnSpc>
              <a:spcBef>
                <a:spcPts val="0"/>
              </a:spcBef>
            </a:pPr>
            <a:r>
              <a:rPr lang="ar-SA" sz="1600" b="1" dirty="0">
                <a:solidFill>
                  <a:srgbClr val="006666"/>
                </a:solidFill>
                <a:latin typeface="Calibri" panose="020F0502020204030204" pitchFamily="34" charset="0"/>
                <a:cs typeface="Calibri" panose="020F0502020204030204" pitchFamily="34" charset="0"/>
              </a:rPr>
              <a:t>دعم برامج وأنشطة </a:t>
            </a:r>
          </a:p>
          <a:p>
            <a:pPr>
              <a:lnSpc>
                <a:spcPct val="100000"/>
              </a:lnSpc>
              <a:spcBef>
                <a:spcPts val="0"/>
              </a:spcBef>
            </a:pPr>
            <a:r>
              <a:rPr lang="ar-SA" sz="1600" b="1" dirty="0">
                <a:solidFill>
                  <a:srgbClr val="006666"/>
                </a:solidFill>
                <a:latin typeface="Calibri" panose="020F0502020204030204" pitchFamily="34" charset="0"/>
                <a:cs typeface="Calibri" panose="020F0502020204030204" pitchFamily="34" charset="0"/>
              </a:rPr>
              <a:t>الجمعية ماليًا</a:t>
            </a:r>
            <a:endParaRPr lang="en-US" sz="1600" b="1" dirty="0">
              <a:solidFill>
                <a:srgbClr val="006666"/>
              </a:solidFill>
              <a:latin typeface="Calibri" panose="020F0502020204030204" pitchFamily="34" charset="0"/>
              <a:cs typeface="Calibri" panose="020F0502020204030204" pitchFamily="34" charset="0"/>
            </a:endParaRPr>
          </a:p>
        </p:txBody>
      </p:sp>
      <p:sp>
        <p:nvSpPr>
          <p:cNvPr id="167" name="Subtitle 6">
            <a:extLst>
              <a:ext uri="{FF2B5EF4-FFF2-40B4-BE49-F238E27FC236}">
                <a16:creationId xmlns:a16="http://schemas.microsoft.com/office/drawing/2014/main" id="{BA700AA6-AC31-4619-A850-696F4E5F6C16}"/>
              </a:ext>
            </a:extLst>
          </p:cNvPr>
          <p:cNvSpPr txBox="1">
            <a:spLocks/>
          </p:cNvSpPr>
          <p:nvPr/>
        </p:nvSpPr>
        <p:spPr>
          <a:xfrm>
            <a:off x="2561285" y="1704484"/>
            <a:ext cx="1752210" cy="881352"/>
          </a:xfrm>
          <a:prstGeom prst="rect">
            <a:avLst/>
          </a:prstGeom>
        </p:spPr>
        <p:txBody>
          <a:bodyPr vert="horz" lIns="86019" tIns="43010" rIns="86019" bIns="43010" numCol="1" spcCol="365760" rtlCol="0" anchor="t">
            <a:noAutofit/>
          </a:bodyPr>
          <a:lstStyle>
            <a:lvl1pPr marL="0" indent="0" algn="ctr" defTabSz="914400" rtl="0" eaLnBrk="1" latinLnBrk="0" hangingPunct="1">
              <a:lnSpc>
                <a:spcPct val="90000"/>
              </a:lnSpc>
              <a:spcBef>
                <a:spcPts val="1000"/>
              </a:spcBef>
              <a:buFont typeface="Arial"/>
              <a:buNone/>
              <a:defRPr sz="1200" b="0" i="0" kern="1200">
                <a:solidFill>
                  <a:schemeClr val="accent1"/>
                </a:solidFill>
                <a:latin typeface="Montserrat Light" charset="0"/>
                <a:ea typeface="Montserrat Light" charset="0"/>
                <a:cs typeface="Montserrat Light"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Montserrat Light" charset="0"/>
                <a:ea typeface="Montserrat Light" charset="0"/>
                <a:cs typeface="Montserrat Light"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Montserrat Light" charset="0"/>
                <a:ea typeface="Montserrat Light" charset="0"/>
                <a:cs typeface="Montserrat Light"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nSpc>
                <a:spcPct val="100000"/>
              </a:lnSpc>
              <a:spcBef>
                <a:spcPts val="0"/>
              </a:spcBef>
            </a:pPr>
            <a:r>
              <a:rPr lang="ar-SA" sz="1600" b="1" dirty="0">
                <a:solidFill>
                  <a:srgbClr val="006666"/>
                </a:solidFill>
                <a:latin typeface="Calibri" panose="020F0502020204030204" pitchFamily="34" charset="0"/>
                <a:cs typeface="Calibri" panose="020F0502020204030204" pitchFamily="34" charset="0"/>
              </a:rPr>
              <a:t>توفير كفالة مالية ثابتة  لكل يتيم محتاج </a:t>
            </a:r>
            <a:endParaRPr lang="en-US" sz="1600" b="1" dirty="0">
              <a:solidFill>
                <a:srgbClr val="006666"/>
              </a:solidFill>
              <a:latin typeface="Calibri" panose="020F0502020204030204" pitchFamily="34" charset="0"/>
              <a:cs typeface="Calibri" panose="020F0502020204030204" pitchFamily="34" charset="0"/>
            </a:endParaRPr>
          </a:p>
        </p:txBody>
      </p:sp>
      <p:sp>
        <p:nvSpPr>
          <p:cNvPr id="168" name="Subtitle 6">
            <a:extLst>
              <a:ext uri="{FF2B5EF4-FFF2-40B4-BE49-F238E27FC236}">
                <a16:creationId xmlns:a16="http://schemas.microsoft.com/office/drawing/2014/main" id="{6C02154D-5B4C-4874-B0C2-5C354C988CDF}"/>
              </a:ext>
            </a:extLst>
          </p:cNvPr>
          <p:cNvSpPr txBox="1">
            <a:spLocks/>
          </p:cNvSpPr>
          <p:nvPr/>
        </p:nvSpPr>
        <p:spPr>
          <a:xfrm>
            <a:off x="624276" y="1670588"/>
            <a:ext cx="1958679" cy="716689"/>
          </a:xfrm>
          <a:prstGeom prst="rect">
            <a:avLst/>
          </a:prstGeom>
        </p:spPr>
        <p:txBody>
          <a:bodyPr vert="horz" lIns="86019" tIns="43010" rIns="86019" bIns="43010" numCol="1" spcCol="365760" rtlCol="0" anchor="t">
            <a:noAutofit/>
          </a:bodyPr>
          <a:lstStyle>
            <a:lvl1pPr marL="0" indent="0" algn="ctr" defTabSz="914400" rtl="0" eaLnBrk="1" latinLnBrk="0" hangingPunct="1">
              <a:lnSpc>
                <a:spcPct val="90000"/>
              </a:lnSpc>
              <a:spcBef>
                <a:spcPts val="1000"/>
              </a:spcBef>
              <a:buFont typeface="Arial"/>
              <a:buNone/>
              <a:defRPr sz="1200" b="0" i="0" kern="1200">
                <a:solidFill>
                  <a:schemeClr val="accent1"/>
                </a:solidFill>
                <a:latin typeface="Montserrat Light" charset="0"/>
                <a:ea typeface="Montserrat Light" charset="0"/>
                <a:cs typeface="Montserrat Light"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Montserrat Light" charset="0"/>
                <a:ea typeface="Montserrat Light" charset="0"/>
                <a:cs typeface="Montserrat Light"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Montserrat Light" charset="0"/>
                <a:ea typeface="Montserrat Light" charset="0"/>
                <a:cs typeface="Montserrat Light"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nSpc>
                <a:spcPct val="100000"/>
              </a:lnSpc>
              <a:spcBef>
                <a:spcPts val="0"/>
              </a:spcBef>
            </a:pPr>
            <a:r>
              <a:rPr lang="ar-SA" sz="1600" b="1" dirty="0">
                <a:solidFill>
                  <a:srgbClr val="006666"/>
                </a:solidFill>
                <a:latin typeface="Calibri" panose="020F0502020204030204" pitchFamily="34" charset="0"/>
                <a:cs typeface="Calibri" panose="020F0502020204030204" pitchFamily="34" charset="0"/>
              </a:rPr>
              <a:t>عدد الاستقطاعات المنجزة</a:t>
            </a:r>
            <a:endParaRPr lang="en-US" sz="1600" b="1" dirty="0">
              <a:solidFill>
                <a:srgbClr val="006666"/>
              </a:solidFill>
              <a:latin typeface="Calibri" panose="020F0502020204030204" pitchFamily="34" charset="0"/>
              <a:cs typeface="Calibri" panose="020F0502020204030204" pitchFamily="34" charset="0"/>
            </a:endParaRPr>
          </a:p>
        </p:txBody>
      </p:sp>
      <p:sp>
        <p:nvSpPr>
          <p:cNvPr id="171" name="مربع نص 170">
            <a:extLst>
              <a:ext uri="{FF2B5EF4-FFF2-40B4-BE49-F238E27FC236}">
                <a16:creationId xmlns:a16="http://schemas.microsoft.com/office/drawing/2014/main" id="{A6FE9347-CFAB-48E6-AAED-FC593CC16A40}"/>
              </a:ext>
            </a:extLst>
          </p:cNvPr>
          <p:cNvSpPr txBox="1"/>
          <p:nvPr/>
        </p:nvSpPr>
        <p:spPr>
          <a:xfrm>
            <a:off x="8738939" y="4854184"/>
            <a:ext cx="1401346" cy="565026"/>
          </a:xfrm>
          <a:prstGeom prst="rect">
            <a:avLst/>
          </a:prstGeom>
          <a:noFill/>
        </p:spPr>
        <p:txBody>
          <a:bodyPr wrap="none" rtlCol="1">
            <a:spAutoFit/>
          </a:bodyPr>
          <a:lstStyle/>
          <a:p>
            <a:pPr algn="ctr"/>
            <a:r>
              <a:rPr lang="ar-SA" sz="1536" b="1" dirty="0">
                <a:solidFill>
                  <a:schemeClr val="bg1"/>
                </a:solidFill>
                <a:latin typeface="Dubai" panose="020B0503030403030204" pitchFamily="34" charset="-78"/>
                <a:cs typeface="Dubai" panose="020B0503030403030204" pitchFamily="34" charset="-78"/>
              </a:rPr>
              <a:t>عدد</a:t>
            </a:r>
          </a:p>
          <a:p>
            <a:pPr algn="ctr"/>
            <a:r>
              <a:rPr lang="ar-SA" sz="1536" b="1" dirty="0">
                <a:solidFill>
                  <a:schemeClr val="bg1"/>
                </a:solidFill>
                <a:latin typeface="Dubai" panose="020B0503030403030204" pitchFamily="34" charset="-78"/>
                <a:cs typeface="Dubai" panose="020B0503030403030204" pitchFamily="34" charset="-78"/>
              </a:rPr>
              <a:t> المدارس أهلي   </a:t>
            </a:r>
          </a:p>
        </p:txBody>
      </p:sp>
      <p:sp>
        <p:nvSpPr>
          <p:cNvPr id="175" name="Rectangle: Rounded Corners 101">
            <a:extLst>
              <a:ext uri="{FF2B5EF4-FFF2-40B4-BE49-F238E27FC236}">
                <a16:creationId xmlns:a16="http://schemas.microsoft.com/office/drawing/2014/main" id="{CBDD7858-CE15-4B49-AB42-ED14B88E25C6}"/>
              </a:ext>
            </a:extLst>
          </p:cNvPr>
          <p:cNvSpPr/>
          <p:nvPr/>
        </p:nvSpPr>
        <p:spPr>
          <a:xfrm>
            <a:off x="8269705" y="3479965"/>
            <a:ext cx="3064535" cy="450374"/>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1400" b="1" dirty="0">
                <a:solidFill>
                  <a:srgbClr val="006666"/>
                </a:solidFill>
                <a:latin typeface="Hacen Casablanca Heavy" panose="02000000000000000000" pitchFamily="2" charset="-78"/>
                <a:cs typeface="Hacen Casablanca Heavy" panose="02000000000000000000" pitchFamily="2" charset="-78"/>
              </a:rPr>
              <a:t>حصر عدد الاستقطاعات المطلوب التسويق لها </a:t>
            </a:r>
            <a:endParaRPr lang="en-US" sz="1400" b="1" dirty="0">
              <a:solidFill>
                <a:srgbClr val="006666"/>
              </a:solidFill>
              <a:latin typeface="Hacen Casablanca Heavy" panose="02000000000000000000" pitchFamily="2" charset="-78"/>
              <a:cs typeface="Hacen Casablanca Heavy" panose="02000000000000000000" pitchFamily="2" charset="-78"/>
            </a:endParaRPr>
          </a:p>
        </p:txBody>
      </p:sp>
      <p:sp>
        <p:nvSpPr>
          <p:cNvPr id="176" name="Rectangle: Rounded Corners 101">
            <a:extLst>
              <a:ext uri="{FF2B5EF4-FFF2-40B4-BE49-F238E27FC236}">
                <a16:creationId xmlns:a16="http://schemas.microsoft.com/office/drawing/2014/main" id="{5A94153D-8011-45AB-ADBF-2F895F924C53}"/>
              </a:ext>
            </a:extLst>
          </p:cNvPr>
          <p:cNvSpPr/>
          <p:nvPr/>
        </p:nvSpPr>
        <p:spPr>
          <a:xfrm>
            <a:off x="8305854" y="2845331"/>
            <a:ext cx="3017962" cy="584690"/>
          </a:xfrm>
          <a:prstGeom prst="roundRect">
            <a:avLst/>
          </a:prstGeom>
          <a:solidFill>
            <a:srgbClr val="00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2258" b="1" dirty="0">
                <a:latin typeface="Hacen Casablanca Heavy" panose="02000000000000000000" pitchFamily="2" charset="-78"/>
                <a:cs typeface="Hacen Casablanca Heavy" panose="02000000000000000000" pitchFamily="2" charset="-78"/>
              </a:rPr>
              <a:t>آلية التنفيذ  </a:t>
            </a:r>
            <a:endParaRPr lang="en-US" sz="2258" b="1" dirty="0">
              <a:latin typeface="Hacen Casablanca Heavy" panose="02000000000000000000" pitchFamily="2" charset="-78"/>
              <a:cs typeface="Hacen Casablanca Heavy" panose="02000000000000000000" pitchFamily="2" charset="-78"/>
            </a:endParaRPr>
          </a:p>
        </p:txBody>
      </p:sp>
      <p:sp>
        <p:nvSpPr>
          <p:cNvPr id="177" name="Rectangle: Rounded Corners 101">
            <a:extLst>
              <a:ext uri="{FF2B5EF4-FFF2-40B4-BE49-F238E27FC236}">
                <a16:creationId xmlns:a16="http://schemas.microsoft.com/office/drawing/2014/main" id="{19503F23-7315-402A-8B64-4D0CF6ACC2B3}"/>
              </a:ext>
            </a:extLst>
          </p:cNvPr>
          <p:cNvSpPr/>
          <p:nvPr/>
        </p:nvSpPr>
        <p:spPr>
          <a:xfrm>
            <a:off x="8305852" y="4005605"/>
            <a:ext cx="3017963" cy="450374"/>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1600" b="1" dirty="0">
                <a:solidFill>
                  <a:srgbClr val="006666"/>
                </a:solidFill>
                <a:latin typeface="Hacen Casablanca Heavy" panose="02000000000000000000" pitchFamily="2" charset="-78"/>
                <a:cs typeface="Hacen Casablanca Heavy" panose="02000000000000000000" pitchFamily="2" charset="-78"/>
              </a:rPr>
              <a:t>تجهيز متطلبات التسويق </a:t>
            </a:r>
            <a:endParaRPr lang="en-US" sz="1600" b="1" dirty="0">
              <a:solidFill>
                <a:srgbClr val="006666"/>
              </a:solidFill>
              <a:latin typeface="Hacen Casablanca Heavy" panose="02000000000000000000" pitchFamily="2" charset="-78"/>
              <a:cs typeface="Hacen Casablanca Heavy" panose="02000000000000000000" pitchFamily="2" charset="-78"/>
            </a:endParaRPr>
          </a:p>
        </p:txBody>
      </p:sp>
      <p:sp>
        <p:nvSpPr>
          <p:cNvPr id="178" name="Rectangle: Rounded Corners 101">
            <a:extLst>
              <a:ext uri="{FF2B5EF4-FFF2-40B4-BE49-F238E27FC236}">
                <a16:creationId xmlns:a16="http://schemas.microsoft.com/office/drawing/2014/main" id="{3A07AABA-5DBE-43A5-834E-5BD30DCE6B05}"/>
              </a:ext>
            </a:extLst>
          </p:cNvPr>
          <p:cNvSpPr/>
          <p:nvPr/>
        </p:nvSpPr>
        <p:spPr>
          <a:xfrm>
            <a:off x="8305852" y="4531246"/>
            <a:ext cx="3017963" cy="450374"/>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1600" b="1" dirty="0">
                <a:solidFill>
                  <a:srgbClr val="006666"/>
                </a:solidFill>
                <a:latin typeface="Hacen Casablanca Heavy" panose="02000000000000000000" pitchFamily="2" charset="-78"/>
                <a:cs typeface="Hacen Casablanca Heavy" panose="02000000000000000000" pitchFamily="2" charset="-78"/>
              </a:rPr>
              <a:t>متابعة التبرعات  </a:t>
            </a:r>
            <a:endParaRPr lang="en-US" sz="1600" b="1" dirty="0">
              <a:solidFill>
                <a:srgbClr val="006666"/>
              </a:solidFill>
              <a:latin typeface="Hacen Casablanca Heavy" panose="02000000000000000000" pitchFamily="2" charset="-78"/>
              <a:cs typeface="Hacen Casablanca Heavy" panose="02000000000000000000" pitchFamily="2" charset="-78"/>
            </a:endParaRPr>
          </a:p>
        </p:txBody>
      </p:sp>
      <p:sp>
        <p:nvSpPr>
          <p:cNvPr id="179" name="Rectangle: Rounded Corners 101">
            <a:extLst>
              <a:ext uri="{FF2B5EF4-FFF2-40B4-BE49-F238E27FC236}">
                <a16:creationId xmlns:a16="http://schemas.microsoft.com/office/drawing/2014/main" id="{0FBC55D8-E27C-44B6-A580-2A3CD6215EC0}"/>
              </a:ext>
            </a:extLst>
          </p:cNvPr>
          <p:cNvSpPr/>
          <p:nvPr/>
        </p:nvSpPr>
        <p:spPr>
          <a:xfrm>
            <a:off x="8300922" y="5056887"/>
            <a:ext cx="3017963" cy="450374"/>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1600" b="1" dirty="0">
                <a:solidFill>
                  <a:srgbClr val="006666"/>
                </a:solidFill>
                <a:latin typeface="Hacen Casablanca Heavy" panose="02000000000000000000" pitchFamily="2" charset="-78"/>
                <a:cs typeface="Hacen Casablanca Heavy" panose="02000000000000000000" pitchFamily="2" charset="-78"/>
              </a:rPr>
              <a:t>التنفيذ ورفع التقارير لمجلس الإدارة  </a:t>
            </a:r>
            <a:endParaRPr lang="en-US" sz="1600" b="1" dirty="0">
              <a:solidFill>
                <a:srgbClr val="006666"/>
              </a:solidFill>
              <a:latin typeface="Hacen Casablanca Heavy" panose="02000000000000000000" pitchFamily="2" charset="-78"/>
              <a:cs typeface="Hacen Casablanca Heavy" panose="02000000000000000000" pitchFamily="2" charset="-78"/>
            </a:endParaRPr>
          </a:p>
        </p:txBody>
      </p:sp>
      <p:sp>
        <p:nvSpPr>
          <p:cNvPr id="180" name="Rectangle: Rounded Corners 101">
            <a:extLst>
              <a:ext uri="{FF2B5EF4-FFF2-40B4-BE49-F238E27FC236}">
                <a16:creationId xmlns:a16="http://schemas.microsoft.com/office/drawing/2014/main" id="{0B4E0A43-1E09-4087-B47D-76C0BE9B1CA8}"/>
              </a:ext>
            </a:extLst>
          </p:cNvPr>
          <p:cNvSpPr/>
          <p:nvPr/>
        </p:nvSpPr>
        <p:spPr>
          <a:xfrm>
            <a:off x="8300922" y="5573028"/>
            <a:ext cx="3033318" cy="450374"/>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1600" b="1" dirty="0">
                <a:solidFill>
                  <a:srgbClr val="006666"/>
                </a:solidFill>
                <a:latin typeface="Hacen Casablanca Heavy" panose="02000000000000000000" pitchFamily="2" charset="-78"/>
                <a:cs typeface="Hacen Casablanca Heavy" panose="02000000000000000000" pitchFamily="2" charset="-78"/>
              </a:rPr>
              <a:t>قياس أثر الاستقطاعات على دعم البرامج</a:t>
            </a:r>
            <a:endParaRPr lang="en-US" sz="1600" b="1" dirty="0">
              <a:solidFill>
                <a:srgbClr val="006666"/>
              </a:solidFill>
              <a:latin typeface="Hacen Casablanca Heavy" panose="02000000000000000000" pitchFamily="2" charset="-78"/>
              <a:cs typeface="Hacen Casablanca Heavy" panose="02000000000000000000" pitchFamily="2" charset="-78"/>
            </a:endParaRPr>
          </a:p>
        </p:txBody>
      </p:sp>
      <p:pic>
        <p:nvPicPr>
          <p:cNvPr id="181" name="Graphic 22" descr="Lightbulb and gear">
            <a:extLst>
              <a:ext uri="{FF2B5EF4-FFF2-40B4-BE49-F238E27FC236}">
                <a16:creationId xmlns:a16="http://schemas.microsoft.com/office/drawing/2014/main" id="{D09927E9-9285-49CA-93AC-FD0A54C961F5}"/>
              </a:ext>
            </a:extLst>
          </p:cNvPr>
          <p:cNvPicPr>
            <a:picLocks noChangeAspect="1"/>
          </p:cNvPicPr>
          <p:nvPr/>
        </p:nvPicPr>
        <p:blipFill>
          <a:blip r:embed="rId5" cstate="hq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83356" y="2867302"/>
            <a:ext cx="489878" cy="489878"/>
          </a:xfrm>
          <a:prstGeom prst="rect">
            <a:avLst/>
          </a:prstGeom>
        </p:spPr>
      </p:pic>
      <p:sp>
        <p:nvSpPr>
          <p:cNvPr id="182" name="Subtitle 6">
            <a:extLst>
              <a:ext uri="{FF2B5EF4-FFF2-40B4-BE49-F238E27FC236}">
                <a16:creationId xmlns:a16="http://schemas.microsoft.com/office/drawing/2014/main" id="{800CB2D4-636C-4337-9E97-72B459BC7B12}"/>
              </a:ext>
            </a:extLst>
          </p:cNvPr>
          <p:cNvSpPr txBox="1">
            <a:spLocks/>
          </p:cNvSpPr>
          <p:nvPr/>
        </p:nvSpPr>
        <p:spPr>
          <a:xfrm>
            <a:off x="6152409" y="3047548"/>
            <a:ext cx="1673874" cy="716689"/>
          </a:xfrm>
          <a:prstGeom prst="rect">
            <a:avLst/>
          </a:prstGeom>
        </p:spPr>
        <p:txBody>
          <a:bodyPr vert="horz" lIns="86019" tIns="43010" rIns="86019" bIns="43010" numCol="1" spcCol="365760" rtlCol="0" anchor="t">
            <a:noAutofit/>
          </a:bodyPr>
          <a:lstStyle>
            <a:lvl1pPr marL="0" indent="0" algn="ctr" defTabSz="914400" rtl="0" eaLnBrk="1" latinLnBrk="0" hangingPunct="1">
              <a:lnSpc>
                <a:spcPct val="90000"/>
              </a:lnSpc>
              <a:spcBef>
                <a:spcPts val="1000"/>
              </a:spcBef>
              <a:buFont typeface="Arial"/>
              <a:buNone/>
              <a:defRPr sz="1200" b="0" i="0" kern="1200">
                <a:solidFill>
                  <a:schemeClr val="accent1"/>
                </a:solidFill>
                <a:latin typeface="Montserrat Light" charset="0"/>
                <a:ea typeface="Montserrat Light" charset="0"/>
                <a:cs typeface="Montserrat Light"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Montserrat Light" charset="0"/>
                <a:ea typeface="Montserrat Light" charset="0"/>
                <a:cs typeface="Montserrat Light"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Montserrat Light" charset="0"/>
                <a:ea typeface="Montserrat Light" charset="0"/>
                <a:cs typeface="Montserrat Light"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nSpc>
                <a:spcPct val="100000"/>
              </a:lnSpc>
              <a:spcBef>
                <a:spcPts val="0"/>
              </a:spcBef>
            </a:pPr>
            <a:r>
              <a:rPr lang="ar-SA" sz="1505" b="1" dirty="0">
                <a:solidFill>
                  <a:srgbClr val="006666"/>
                </a:solidFill>
                <a:latin typeface="Calibri" panose="020F0502020204030204" pitchFamily="34" charset="0"/>
                <a:cs typeface="Calibri" panose="020F0502020204030204" pitchFamily="34" charset="0"/>
              </a:rPr>
              <a:t>الداعمين من المؤسسات والأفراد</a:t>
            </a:r>
            <a:endParaRPr lang="en-US" sz="1505" b="1" dirty="0">
              <a:solidFill>
                <a:srgbClr val="006666"/>
              </a:solidFill>
              <a:latin typeface="Calibri" panose="020F0502020204030204" pitchFamily="34" charset="0"/>
              <a:cs typeface="Calibri" panose="020F0502020204030204" pitchFamily="34" charset="0"/>
            </a:endParaRPr>
          </a:p>
        </p:txBody>
      </p:sp>
      <p:grpSp>
        <p:nvGrpSpPr>
          <p:cNvPr id="193" name="Google Shape;5130;p55">
            <a:extLst>
              <a:ext uri="{FF2B5EF4-FFF2-40B4-BE49-F238E27FC236}">
                <a16:creationId xmlns:a16="http://schemas.microsoft.com/office/drawing/2014/main" id="{D1DC0EF9-401B-45D6-995A-FEA9FC622D9E}"/>
              </a:ext>
            </a:extLst>
          </p:cNvPr>
          <p:cNvGrpSpPr/>
          <p:nvPr/>
        </p:nvGrpSpPr>
        <p:grpSpPr>
          <a:xfrm>
            <a:off x="4045096" y="4893788"/>
            <a:ext cx="886187" cy="840250"/>
            <a:chOff x="1529350" y="258825"/>
            <a:chExt cx="423475" cy="481825"/>
          </a:xfrm>
          <a:solidFill>
            <a:srgbClr val="008080"/>
          </a:solidFill>
        </p:grpSpPr>
        <p:sp>
          <p:nvSpPr>
            <p:cNvPr id="194" name="Google Shape;5131;p55">
              <a:extLst>
                <a:ext uri="{FF2B5EF4-FFF2-40B4-BE49-F238E27FC236}">
                  <a16:creationId xmlns:a16="http://schemas.microsoft.com/office/drawing/2014/main" id="{4E454B95-2223-4446-8B1D-53F15757B613}"/>
                </a:ext>
              </a:extLst>
            </p:cNvPr>
            <p:cNvSpPr/>
            <p:nvPr/>
          </p:nvSpPr>
          <p:spPr>
            <a:xfrm>
              <a:off x="1585800" y="258825"/>
              <a:ext cx="310650" cy="430550"/>
            </a:xfrm>
            <a:custGeom>
              <a:avLst/>
              <a:gdLst/>
              <a:ahLst/>
              <a:cxnLst/>
              <a:rect l="l" t="t" r="r" b="b"/>
              <a:pathLst>
                <a:path w="12426" h="17222" extrusionOk="0">
                  <a:moveTo>
                    <a:pt x="6213" y="3388"/>
                  </a:moveTo>
                  <a:cubicBezTo>
                    <a:pt x="7354" y="3388"/>
                    <a:pt x="8384" y="4074"/>
                    <a:pt x="8821" y="5131"/>
                  </a:cubicBezTo>
                  <a:cubicBezTo>
                    <a:pt x="9257" y="6185"/>
                    <a:pt x="9016" y="7399"/>
                    <a:pt x="8206" y="8206"/>
                  </a:cubicBezTo>
                  <a:cubicBezTo>
                    <a:pt x="7666" y="8748"/>
                    <a:pt x="6945" y="9035"/>
                    <a:pt x="6210" y="9035"/>
                  </a:cubicBezTo>
                  <a:cubicBezTo>
                    <a:pt x="5847" y="9035"/>
                    <a:pt x="5481" y="8965"/>
                    <a:pt x="5132" y="8820"/>
                  </a:cubicBezTo>
                  <a:cubicBezTo>
                    <a:pt x="4075" y="8383"/>
                    <a:pt x="3388" y="7354"/>
                    <a:pt x="3388" y="6212"/>
                  </a:cubicBezTo>
                  <a:cubicBezTo>
                    <a:pt x="3391" y="4652"/>
                    <a:pt x="4653" y="3391"/>
                    <a:pt x="6213" y="3388"/>
                  </a:cubicBezTo>
                  <a:close/>
                  <a:moveTo>
                    <a:pt x="6213" y="0"/>
                  </a:moveTo>
                  <a:cubicBezTo>
                    <a:pt x="2825" y="0"/>
                    <a:pt x="1" y="2728"/>
                    <a:pt x="1" y="6212"/>
                  </a:cubicBezTo>
                  <a:cubicBezTo>
                    <a:pt x="1" y="7537"/>
                    <a:pt x="398" y="8718"/>
                    <a:pt x="1163" y="9826"/>
                  </a:cubicBezTo>
                  <a:lnTo>
                    <a:pt x="5737" y="16959"/>
                  </a:lnTo>
                  <a:cubicBezTo>
                    <a:pt x="5847" y="17134"/>
                    <a:pt x="6029" y="17221"/>
                    <a:pt x="6211" y="17221"/>
                  </a:cubicBezTo>
                  <a:cubicBezTo>
                    <a:pt x="6394" y="17221"/>
                    <a:pt x="6576" y="17134"/>
                    <a:pt x="6686" y="16959"/>
                  </a:cubicBezTo>
                  <a:lnTo>
                    <a:pt x="11278" y="9802"/>
                  </a:lnTo>
                  <a:cubicBezTo>
                    <a:pt x="12025" y="8751"/>
                    <a:pt x="12425" y="7498"/>
                    <a:pt x="12422" y="6212"/>
                  </a:cubicBezTo>
                  <a:cubicBezTo>
                    <a:pt x="12422" y="2786"/>
                    <a:pt x="9637" y="0"/>
                    <a:pt x="621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95" name="Google Shape;5132;p55">
              <a:extLst>
                <a:ext uri="{FF2B5EF4-FFF2-40B4-BE49-F238E27FC236}">
                  <a16:creationId xmlns:a16="http://schemas.microsoft.com/office/drawing/2014/main" id="{5EEA555B-9640-4912-BF99-C9CCBF0A091E}"/>
                </a:ext>
              </a:extLst>
            </p:cNvPr>
            <p:cNvSpPr/>
            <p:nvPr/>
          </p:nvSpPr>
          <p:spPr>
            <a:xfrm>
              <a:off x="1529350" y="583200"/>
              <a:ext cx="423475" cy="157450"/>
            </a:xfrm>
            <a:custGeom>
              <a:avLst/>
              <a:gdLst/>
              <a:ahLst/>
              <a:cxnLst/>
              <a:rect l="l" t="t" r="r" b="b"/>
              <a:pathLst>
                <a:path w="16939" h="6298" extrusionOk="0">
                  <a:moveTo>
                    <a:pt x="4050" y="1"/>
                  </a:moveTo>
                  <a:cubicBezTo>
                    <a:pt x="1545" y="582"/>
                    <a:pt x="0" y="1642"/>
                    <a:pt x="0" y="2909"/>
                  </a:cubicBezTo>
                  <a:cubicBezTo>
                    <a:pt x="0" y="5111"/>
                    <a:pt x="4364" y="6297"/>
                    <a:pt x="8471" y="6297"/>
                  </a:cubicBezTo>
                  <a:cubicBezTo>
                    <a:pt x="12575" y="6297"/>
                    <a:pt x="16938" y="5111"/>
                    <a:pt x="16938" y="2909"/>
                  </a:cubicBezTo>
                  <a:cubicBezTo>
                    <a:pt x="16938" y="1642"/>
                    <a:pt x="15391" y="579"/>
                    <a:pt x="12882" y="1"/>
                  </a:cubicBezTo>
                  <a:lnTo>
                    <a:pt x="10040" y="4445"/>
                  </a:lnTo>
                  <a:cubicBezTo>
                    <a:pt x="9673" y="5018"/>
                    <a:pt x="9071" y="5305"/>
                    <a:pt x="8469" y="5305"/>
                  </a:cubicBezTo>
                  <a:cubicBezTo>
                    <a:pt x="7867" y="5305"/>
                    <a:pt x="7265" y="5018"/>
                    <a:pt x="6899" y="4445"/>
                  </a:cubicBezTo>
                  <a:lnTo>
                    <a:pt x="405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212" name="Google Shape;5899;p57">
            <a:extLst>
              <a:ext uri="{FF2B5EF4-FFF2-40B4-BE49-F238E27FC236}">
                <a16:creationId xmlns:a16="http://schemas.microsoft.com/office/drawing/2014/main" id="{DFDF9029-55DE-417F-892D-6ADDA19B0445}"/>
              </a:ext>
            </a:extLst>
          </p:cNvPr>
          <p:cNvGrpSpPr/>
          <p:nvPr/>
        </p:nvGrpSpPr>
        <p:grpSpPr>
          <a:xfrm>
            <a:off x="9405688" y="877289"/>
            <a:ext cx="808429" cy="685975"/>
            <a:chOff x="-65145700" y="3727425"/>
            <a:chExt cx="317425" cy="317425"/>
          </a:xfrm>
          <a:solidFill>
            <a:schemeClr val="bg1"/>
          </a:solidFill>
        </p:grpSpPr>
        <p:sp>
          <p:nvSpPr>
            <p:cNvPr id="213" name="Google Shape;5900;p57">
              <a:extLst>
                <a:ext uri="{FF2B5EF4-FFF2-40B4-BE49-F238E27FC236}">
                  <a16:creationId xmlns:a16="http://schemas.microsoft.com/office/drawing/2014/main" id="{53A58496-ED1A-4397-B8AB-E0867FD9E62E}"/>
                </a:ext>
              </a:extLst>
            </p:cNvPr>
            <p:cNvSpPr/>
            <p:nvPr/>
          </p:nvSpPr>
          <p:spPr>
            <a:xfrm>
              <a:off x="-65145700" y="3769150"/>
              <a:ext cx="275675" cy="275700"/>
            </a:xfrm>
            <a:custGeom>
              <a:avLst/>
              <a:gdLst/>
              <a:ahLst/>
              <a:cxnLst/>
              <a:rect l="l" t="t" r="r" b="b"/>
              <a:pathLst>
                <a:path w="11027" h="11028" extrusionOk="0">
                  <a:moveTo>
                    <a:pt x="5514" y="1"/>
                  </a:moveTo>
                  <a:cubicBezTo>
                    <a:pt x="2489" y="1"/>
                    <a:pt x="0" y="2458"/>
                    <a:pt x="0" y="5514"/>
                  </a:cubicBezTo>
                  <a:cubicBezTo>
                    <a:pt x="0" y="8539"/>
                    <a:pt x="2489" y="11027"/>
                    <a:pt x="5514" y="11027"/>
                  </a:cubicBezTo>
                  <a:cubicBezTo>
                    <a:pt x="8538" y="11027"/>
                    <a:pt x="11027" y="8539"/>
                    <a:pt x="11027" y="5514"/>
                  </a:cubicBezTo>
                  <a:cubicBezTo>
                    <a:pt x="11027" y="5294"/>
                    <a:pt x="10869" y="5105"/>
                    <a:pt x="10649" y="5105"/>
                  </a:cubicBezTo>
                  <a:lnTo>
                    <a:pt x="5955" y="5105"/>
                  </a:lnTo>
                  <a:lnTo>
                    <a:pt x="5955" y="410"/>
                  </a:lnTo>
                  <a:cubicBezTo>
                    <a:pt x="5955" y="190"/>
                    <a:pt x="5766" y="1"/>
                    <a:pt x="551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901;p57">
              <a:extLst>
                <a:ext uri="{FF2B5EF4-FFF2-40B4-BE49-F238E27FC236}">
                  <a16:creationId xmlns:a16="http://schemas.microsoft.com/office/drawing/2014/main" id="{14435E91-4C99-48CF-84AE-40AB4AE0806B}"/>
                </a:ext>
              </a:extLst>
            </p:cNvPr>
            <p:cNvSpPr/>
            <p:nvPr/>
          </p:nvSpPr>
          <p:spPr>
            <a:xfrm>
              <a:off x="-64977150" y="3727425"/>
              <a:ext cx="148875" cy="147300"/>
            </a:xfrm>
            <a:custGeom>
              <a:avLst/>
              <a:gdLst/>
              <a:ahLst/>
              <a:cxnLst/>
              <a:rect l="l" t="t" r="r" b="b"/>
              <a:pathLst>
                <a:path w="5955" h="5892" extrusionOk="0">
                  <a:moveTo>
                    <a:pt x="441" y="0"/>
                  </a:moveTo>
                  <a:cubicBezTo>
                    <a:pt x="189" y="0"/>
                    <a:pt x="0" y="158"/>
                    <a:pt x="0" y="378"/>
                  </a:cubicBezTo>
                  <a:lnTo>
                    <a:pt x="0" y="5513"/>
                  </a:lnTo>
                  <a:cubicBezTo>
                    <a:pt x="0" y="5702"/>
                    <a:pt x="189" y="5891"/>
                    <a:pt x="441" y="5891"/>
                  </a:cubicBezTo>
                  <a:lnTo>
                    <a:pt x="5514" y="5891"/>
                  </a:lnTo>
                  <a:cubicBezTo>
                    <a:pt x="5734" y="5891"/>
                    <a:pt x="5955" y="5702"/>
                    <a:pt x="5955" y="5513"/>
                  </a:cubicBezTo>
                  <a:cubicBezTo>
                    <a:pt x="5955" y="2489"/>
                    <a:pt x="3466" y="0"/>
                    <a:pt x="44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5" name="Google Shape;6366;p57">
            <a:extLst>
              <a:ext uri="{FF2B5EF4-FFF2-40B4-BE49-F238E27FC236}">
                <a16:creationId xmlns:a16="http://schemas.microsoft.com/office/drawing/2014/main" id="{21605F0C-5904-428A-AB8D-D76DB76D5743}"/>
              </a:ext>
            </a:extLst>
          </p:cNvPr>
          <p:cNvGrpSpPr/>
          <p:nvPr/>
        </p:nvGrpSpPr>
        <p:grpSpPr>
          <a:xfrm>
            <a:off x="5133129" y="2678655"/>
            <a:ext cx="351024" cy="350079"/>
            <a:chOff x="3859600" y="3591950"/>
            <a:chExt cx="296975" cy="296175"/>
          </a:xfrm>
          <a:solidFill>
            <a:srgbClr val="006666"/>
          </a:solidFill>
        </p:grpSpPr>
        <p:sp>
          <p:nvSpPr>
            <p:cNvPr id="216" name="Google Shape;6367;p57">
              <a:extLst>
                <a:ext uri="{FF2B5EF4-FFF2-40B4-BE49-F238E27FC236}">
                  <a16:creationId xmlns:a16="http://schemas.microsoft.com/office/drawing/2014/main" id="{36B4CDBB-3C74-416B-8815-9406342AEF74}"/>
                </a:ext>
              </a:extLst>
            </p:cNvPr>
            <p:cNvSpPr/>
            <p:nvPr/>
          </p:nvSpPr>
          <p:spPr>
            <a:xfrm>
              <a:off x="4034450" y="3766000"/>
              <a:ext cx="122125" cy="122125"/>
            </a:xfrm>
            <a:custGeom>
              <a:avLst/>
              <a:gdLst/>
              <a:ahLst/>
              <a:cxnLst/>
              <a:rect l="l" t="t" r="r" b="b"/>
              <a:pathLst>
                <a:path w="4885" h="4885" extrusionOk="0">
                  <a:moveTo>
                    <a:pt x="2395" y="1324"/>
                  </a:moveTo>
                  <a:cubicBezTo>
                    <a:pt x="2616" y="1324"/>
                    <a:pt x="2773" y="1482"/>
                    <a:pt x="2773" y="1702"/>
                  </a:cubicBezTo>
                  <a:lnTo>
                    <a:pt x="2773" y="2049"/>
                  </a:lnTo>
                  <a:lnTo>
                    <a:pt x="3120" y="2049"/>
                  </a:lnTo>
                  <a:cubicBezTo>
                    <a:pt x="3309" y="2049"/>
                    <a:pt x="3466" y="2206"/>
                    <a:pt x="3466" y="2395"/>
                  </a:cubicBezTo>
                  <a:cubicBezTo>
                    <a:pt x="3466" y="2584"/>
                    <a:pt x="3309" y="2742"/>
                    <a:pt x="3120" y="2742"/>
                  </a:cubicBezTo>
                  <a:lnTo>
                    <a:pt x="2395" y="2742"/>
                  </a:lnTo>
                  <a:cubicBezTo>
                    <a:pt x="2206" y="2742"/>
                    <a:pt x="2049" y="2584"/>
                    <a:pt x="2049" y="2395"/>
                  </a:cubicBezTo>
                  <a:lnTo>
                    <a:pt x="2049" y="1702"/>
                  </a:lnTo>
                  <a:cubicBezTo>
                    <a:pt x="2049" y="1482"/>
                    <a:pt x="2206" y="1324"/>
                    <a:pt x="2395" y="1324"/>
                  </a:cubicBezTo>
                  <a:close/>
                  <a:moveTo>
                    <a:pt x="2458" y="1"/>
                  </a:moveTo>
                  <a:cubicBezTo>
                    <a:pt x="1104" y="1"/>
                    <a:pt x="1" y="1103"/>
                    <a:pt x="1" y="2427"/>
                  </a:cubicBezTo>
                  <a:cubicBezTo>
                    <a:pt x="1" y="3781"/>
                    <a:pt x="1104" y="4884"/>
                    <a:pt x="2458" y="4884"/>
                  </a:cubicBezTo>
                  <a:cubicBezTo>
                    <a:pt x="3782" y="4884"/>
                    <a:pt x="4884" y="3781"/>
                    <a:pt x="4884" y="2427"/>
                  </a:cubicBezTo>
                  <a:cubicBezTo>
                    <a:pt x="4853" y="1072"/>
                    <a:pt x="3782" y="1"/>
                    <a:pt x="245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6368;p57">
              <a:extLst>
                <a:ext uri="{FF2B5EF4-FFF2-40B4-BE49-F238E27FC236}">
                  <a16:creationId xmlns:a16="http://schemas.microsoft.com/office/drawing/2014/main" id="{7118B501-57CF-4D28-812B-49AF34CB0845}"/>
                </a:ext>
              </a:extLst>
            </p:cNvPr>
            <p:cNvSpPr/>
            <p:nvPr/>
          </p:nvSpPr>
          <p:spPr>
            <a:xfrm>
              <a:off x="3860400" y="3679375"/>
              <a:ext cx="260725" cy="173300"/>
            </a:xfrm>
            <a:custGeom>
              <a:avLst/>
              <a:gdLst/>
              <a:ahLst/>
              <a:cxnLst/>
              <a:rect l="l" t="t" r="r" b="b"/>
              <a:pathLst>
                <a:path w="10429" h="6932" extrusionOk="0">
                  <a:moveTo>
                    <a:pt x="2426" y="662"/>
                  </a:moveTo>
                  <a:cubicBezTo>
                    <a:pt x="2647" y="662"/>
                    <a:pt x="2804" y="819"/>
                    <a:pt x="2804" y="1008"/>
                  </a:cubicBezTo>
                  <a:cubicBezTo>
                    <a:pt x="2804" y="1197"/>
                    <a:pt x="2647" y="1355"/>
                    <a:pt x="2426" y="1355"/>
                  </a:cubicBezTo>
                  <a:lnTo>
                    <a:pt x="1733" y="1355"/>
                  </a:lnTo>
                  <a:cubicBezTo>
                    <a:pt x="1544" y="1355"/>
                    <a:pt x="1387" y="1197"/>
                    <a:pt x="1387" y="1008"/>
                  </a:cubicBezTo>
                  <a:cubicBezTo>
                    <a:pt x="1387" y="819"/>
                    <a:pt x="1544" y="662"/>
                    <a:pt x="1733" y="662"/>
                  </a:cubicBezTo>
                  <a:close/>
                  <a:moveTo>
                    <a:pt x="4537" y="662"/>
                  </a:moveTo>
                  <a:cubicBezTo>
                    <a:pt x="4726" y="662"/>
                    <a:pt x="4884" y="819"/>
                    <a:pt x="4884" y="1008"/>
                  </a:cubicBezTo>
                  <a:cubicBezTo>
                    <a:pt x="4884" y="1197"/>
                    <a:pt x="4695" y="1355"/>
                    <a:pt x="4537" y="1355"/>
                  </a:cubicBezTo>
                  <a:lnTo>
                    <a:pt x="3812" y="1355"/>
                  </a:lnTo>
                  <a:cubicBezTo>
                    <a:pt x="3623" y="1355"/>
                    <a:pt x="3466" y="1197"/>
                    <a:pt x="3466" y="1008"/>
                  </a:cubicBezTo>
                  <a:cubicBezTo>
                    <a:pt x="3466" y="819"/>
                    <a:pt x="3623" y="662"/>
                    <a:pt x="3812" y="662"/>
                  </a:cubicBezTo>
                  <a:close/>
                  <a:moveTo>
                    <a:pt x="6648" y="662"/>
                  </a:moveTo>
                  <a:cubicBezTo>
                    <a:pt x="6837" y="662"/>
                    <a:pt x="6994" y="819"/>
                    <a:pt x="6994" y="1008"/>
                  </a:cubicBezTo>
                  <a:cubicBezTo>
                    <a:pt x="6994" y="1197"/>
                    <a:pt x="6837" y="1355"/>
                    <a:pt x="6648" y="1355"/>
                  </a:cubicBezTo>
                  <a:lnTo>
                    <a:pt x="5955" y="1355"/>
                  </a:lnTo>
                  <a:cubicBezTo>
                    <a:pt x="5734" y="1355"/>
                    <a:pt x="5577" y="1197"/>
                    <a:pt x="5577" y="1008"/>
                  </a:cubicBezTo>
                  <a:cubicBezTo>
                    <a:pt x="5577" y="819"/>
                    <a:pt x="5734" y="662"/>
                    <a:pt x="5955" y="662"/>
                  </a:cubicBezTo>
                  <a:close/>
                  <a:moveTo>
                    <a:pt x="8727" y="662"/>
                  </a:moveTo>
                  <a:cubicBezTo>
                    <a:pt x="8948" y="662"/>
                    <a:pt x="9105" y="819"/>
                    <a:pt x="9105" y="1008"/>
                  </a:cubicBezTo>
                  <a:cubicBezTo>
                    <a:pt x="9105" y="1197"/>
                    <a:pt x="8948" y="1355"/>
                    <a:pt x="8727" y="1355"/>
                  </a:cubicBezTo>
                  <a:lnTo>
                    <a:pt x="8034" y="1355"/>
                  </a:lnTo>
                  <a:cubicBezTo>
                    <a:pt x="7845" y="1355"/>
                    <a:pt x="7688" y="1197"/>
                    <a:pt x="7688" y="1008"/>
                  </a:cubicBezTo>
                  <a:cubicBezTo>
                    <a:pt x="7688" y="819"/>
                    <a:pt x="7845" y="662"/>
                    <a:pt x="8034" y="662"/>
                  </a:cubicBezTo>
                  <a:close/>
                  <a:moveTo>
                    <a:pt x="2426" y="2080"/>
                  </a:moveTo>
                  <a:cubicBezTo>
                    <a:pt x="2647" y="2080"/>
                    <a:pt x="2804" y="2237"/>
                    <a:pt x="2804" y="2426"/>
                  </a:cubicBezTo>
                  <a:cubicBezTo>
                    <a:pt x="2804" y="2647"/>
                    <a:pt x="2647" y="2773"/>
                    <a:pt x="2426" y="2773"/>
                  </a:cubicBezTo>
                  <a:lnTo>
                    <a:pt x="1733" y="2773"/>
                  </a:lnTo>
                  <a:cubicBezTo>
                    <a:pt x="1544" y="2773"/>
                    <a:pt x="1387" y="2647"/>
                    <a:pt x="1387" y="2426"/>
                  </a:cubicBezTo>
                  <a:cubicBezTo>
                    <a:pt x="1387" y="2206"/>
                    <a:pt x="1544" y="2080"/>
                    <a:pt x="1733" y="2080"/>
                  </a:cubicBezTo>
                  <a:close/>
                  <a:moveTo>
                    <a:pt x="4537" y="2080"/>
                  </a:moveTo>
                  <a:cubicBezTo>
                    <a:pt x="4726" y="2080"/>
                    <a:pt x="4884" y="2237"/>
                    <a:pt x="4884" y="2426"/>
                  </a:cubicBezTo>
                  <a:cubicBezTo>
                    <a:pt x="4884" y="2647"/>
                    <a:pt x="4695" y="2773"/>
                    <a:pt x="4537" y="2773"/>
                  </a:cubicBezTo>
                  <a:lnTo>
                    <a:pt x="3812" y="2773"/>
                  </a:lnTo>
                  <a:cubicBezTo>
                    <a:pt x="3623" y="2773"/>
                    <a:pt x="3466" y="2647"/>
                    <a:pt x="3466" y="2426"/>
                  </a:cubicBezTo>
                  <a:cubicBezTo>
                    <a:pt x="3466" y="2206"/>
                    <a:pt x="3623" y="2080"/>
                    <a:pt x="3812" y="2080"/>
                  </a:cubicBezTo>
                  <a:close/>
                  <a:moveTo>
                    <a:pt x="6648" y="2080"/>
                  </a:moveTo>
                  <a:cubicBezTo>
                    <a:pt x="6837" y="2080"/>
                    <a:pt x="6994" y="2237"/>
                    <a:pt x="6994" y="2426"/>
                  </a:cubicBezTo>
                  <a:cubicBezTo>
                    <a:pt x="6994" y="2647"/>
                    <a:pt x="6837" y="2773"/>
                    <a:pt x="6648" y="2773"/>
                  </a:cubicBezTo>
                  <a:lnTo>
                    <a:pt x="5955" y="2773"/>
                  </a:lnTo>
                  <a:cubicBezTo>
                    <a:pt x="5734" y="2773"/>
                    <a:pt x="5577" y="2647"/>
                    <a:pt x="5577" y="2426"/>
                  </a:cubicBezTo>
                  <a:cubicBezTo>
                    <a:pt x="5577" y="2206"/>
                    <a:pt x="5734" y="2080"/>
                    <a:pt x="5955" y="2080"/>
                  </a:cubicBezTo>
                  <a:close/>
                  <a:moveTo>
                    <a:pt x="8727" y="2080"/>
                  </a:moveTo>
                  <a:cubicBezTo>
                    <a:pt x="8948" y="2080"/>
                    <a:pt x="9105" y="2237"/>
                    <a:pt x="9105" y="2426"/>
                  </a:cubicBezTo>
                  <a:cubicBezTo>
                    <a:pt x="9105" y="2647"/>
                    <a:pt x="8948" y="2773"/>
                    <a:pt x="8727" y="2773"/>
                  </a:cubicBezTo>
                  <a:lnTo>
                    <a:pt x="8034" y="2773"/>
                  </a:lnTo>
                  <a:cubicBezTo>
                    <a:pt x="7845" y="2773"/>
                    <a:pt x="7688" y="2647"/>
                    <a:pt x="7688" y="2426"/>
                  </a:cubicBezTo>
                  <a:cubicBezTo>
                    <a:pt x="7688" y="2206"/>
                    <a:pt x="7845" y="2080"/>
                    <a:pt x="8034" y="2080"/>
                  </a:cubicBezTo>
                  <a:close/>
                  <a:moveTo>
                    <a:pt x="2426" y="3466"/>
                  </a:moveTo>
                  <a:cubicBezTo>
                    <a:pt x="2647" y="3466"/>
                    <a:pt x="2804" y="3623"/>
                    <a:pt x="2804" y="3812"/>
                  </a:cubicBezTo>
                  <a:cubicBezTo>
                    <a:pt x="2804" y="4001"/>
                    <a:pt x="2647" y="4159"/>
                    <a:pt x="2426" y="4159"/>
                  </a:cubicBezTo>
                  <a:lnTo>
                    <a:pt x="1733" y="4159"/>
                  </a:lnTo>
                  <a:cubicBezTo>
                    <a:pt x="1544" y="4159"/>
                    <a:pt x="1387" y="4001"/>
                    <a:pt x="1387" y="3812"/>
                  </a:cubicBezTo>
                  <a:cubicBezTo>
                    <a:pt x="1387" y="3623"/>
                    <a:pt x="1544" y="3466"/>
                    <a:pt x="1733" y="3466"/>
                  </a:cubicBezTo>
                  <a:close/>
                  <a:moveTo>
                    <a:pt x="4537" y="3466"/>
                  </a:moveTo>
                  <a:cubicBezTo>
                    <a:pt x="4726" y="3466"/>
                    <a:pt x="4884" y="3623"/>
                    <a:pt x="4884" y="3812"/>
                  </a:cubicBezTo>
                  <a:cubicBezTo>
                    <a:pt x="4884" y="4001"/>
                    <a:pt x="4695" y="4159"/>
                    <a:pt x="4537" y="4159"/>
                  </a:cubicBezTo>
                  <a:lnTo>
                    <a:pt x="3812" y="4159"/>
                  </a:lnTo>
                  <a:cubicBezTo>
                    <a:pt x="3623" y="4159"/>
                    <a:pt x="3466" y="4001"/>
                    <a:pt x="3466" y="3812"/>
                  </a:cubicBezTo>
                  <a:cubicBezTo>
                    <a:pt x="3466" y="3623"/>
                    <a:pt x="3623" y="3466"/>
                    <a:pt x="3812" y="3466"/>
                  </a:cubicBezTo>
                  <a:close/>
                  <a:moveTo>
                    <a:pt x="6648" y="3466"/>
                  </a:moveTo>
                  <a:cubicBezTo>
                    <a:pt x="6837" y="3466"/>
                    <a:pt x="6994" y="3623"/>
                    <a:pt x="6994" y="3812"/>
                  </a:cubicBezTo>
                  <a:cubicBezTo>
                    <a:pt x="6994" y="4001"/>
                    <a:pt x="6837" y="4159"/>
                    <a:pt x="6648" y="4159"/>
                  </a:cubicBezTo>
                  <a:lnTo>
                    <a:pt x="5955" y="4159"/>
                  </a:lnTo>
                  <a:cubicBezTo>
                    <a:pt x="5734" y="4159"/>
                    <a:pt x="5577" y="4001"/>
                    <a:pt x="5577" y="3812"/>
                  </a:cubicBezTo>
                  <a:cubicBezTo>
                    <a:pt x="5577" y="3623"/>
                    <a:pt x="5734" y="3466"/>
                    <a:pt x="5955" y="3466"/>
                  </a:cubicBezTo>
                  <a:close/>
                  <a:moveTo>
                    <a:pt x="2426" y="4852"/>
                  </a:moveTo>
                  <a:cubicBezTo>
                    <a:pt x="2647" y="4852"/>
                    <a:pt x="2804" y="5010"/>
                    <a:pt x="2804" y="5199"/>
                  </a:cubicBezTo>
                  <a:cubicBezTo>
                    <a:pt x="2804" y="5388"/>
                    <a:pt x="2647" y="5545"/>
                    <a:pt x="2426" y="5545"/>
                  </a:cubicBezTo>
                  <a:lnTo>
                    <a:pt x="1733" y="5545"/>
                  </a:lnTo>
                  <a:cubicBezTo>
                    <a:pt x="1544" y="5545"/>
                    <a:pt x="1387" y="5388"/>
                    <a:pt x="1387" y="5199"/>
                  </a:cubicBezTo>
                  <a:cubicBezTo>
                    <a:pt x="1387" y="5010"/>
                    <a:pt x="1544" y="4852"/>
                    <a:pt x="1733" y="4852"/>
                  </a:cubicBezTo>
                  <a:close/>
                  <a:moveTo>
                    <a:pt x="4537" y="4852"/>
                  </a:moveTo>
                  <a:cubicBezTo>
                    <a:pt x="4726" y="4852"/>
                    <a:pt x="4884" y="5010"/>
                    <a:pt x="4884" y="5199"/>
                  </a:cubicBezTo>
                  <a:cubicBezTo>
                    <a:pt x="4884" y="5388"/>
                    <a:pt x="4695" y="5545"/>
                    <a:pt x="4537" y="5545"/>
                  </a:cubicBezTo>
                  <a:lnTo>
                    <a:pt x="3812" y="5545"/>
                  </a:lnTo>
                  <a:cubicBezTo>
                    <a:pt x="3623" y="5545"/>
                    <a:pt x="3466" y="5388"/>
                    <a:pt x="3466" y="5199"/>
                  </a:cubicBezTo>
                  <a:cubicBezTo>
                    <a:pt x="3466" y="5010"/>
                    <a:pt x="3623" y="4852"/>
                    <a:pt x="3812" y="4852"/>
                  </a:cubicBezTo>
                  <a:close/>
                  <a:moveTo>
                    <a:pt x="0" y="0"/>
                  </a:moveTo>
                  <a:lnTo>
                    <a:pt x="0" y="5892"/>
                  </a:lnTo>
                  <a:cubicBezTo>
                    <a:pt x="0" y="6459"/>
                    <a:pt x="473" y="6931"/>
                    <a:pt x="1071" y="6931"/>
                  </a:cubicBezTo>
                  <a:lnTo>
                    <a:pt x="6490" y="6931"/>
                  </a:lnTo>
                  <a:cubicBezTo>
                    <a:pt x="6364" y="6616"/>
                    <a:pt x="6301" y="6270"/>
                    <a:pt x="6301" y="5892"/>
                  </a:cubicBezTo>
                  <a:cubicBezTo>
                    <a:pt x="6301" y="5797"/>
                    <a:pt x="6333" y="5671"/>
                    <a:pt x="6333" y="5545"/>
                  </a:cubicBezTo>
                  <a:lnTo>
                    <a:pt x="5955" y="5545"/>
                  </a:lnTo>
                  <a:cubicBezTo>
                    <a:pt x="5734" y="5545"/>
                    <a:pt x="5577" y="5388"/>
                    <a:pt x="5577" y="5199"/>
                  </a:cubicBezTo>
                  <a:cubicBezTo>
                    <a:pt x="5577" y="5010"/>
                    <a:pt x="5734" y="4852"/>
                    <a:pt x="5955" y="4852"/>
                  </a:cubicBezTo>
                  <a:lnTo>
                    <a:pt x="6490" y="4852"/>
                  </a:lnTo>
                  <a:cubicBezTo>
                    <a:pt x="6931" y="3623"/>
                    <a:pt x="8066" y="2741"/>
                    <a:pt x="9420" y="2741"/>
                  </a:cubicBezTo>
                  <a:cubicBezTo>
                    <a:pt x="9767" y="2741"/>
                    <a:pt x="10113" y="2836"/>
                    <a:pt x="10428" y="2962"/>
                  </a:cubicBezTo>
                  <a:lnTo>
                    <a:pt x="10428"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6369;p57">
              <a:extLst>
                <a:ext uri="{FF2B5EF4-FFF2-40B4-BE49-F238E27FC236}">
                  <a16:creationId xmlns:a16="http://schemas.microsoft.com/office/drawing/2014/main" id="{109F49E1-0473-425E-BBE8-F1D1F60AB8B1}"/>
                </a:ext>
              </a:extLst>
            </p:cNvPr>
            <p:cNvSpPr/>
            <p:nvPr/>
          </p:nvSpPr>
          <p:spPr>
            <a:xfrm>
              <a:off x="3859600" y="3591950"/>
              <a:ext cx="261525" cy="70900"/>
            </a:xfrm>
            <a:custGeom>
              <a:avLst/>
              <a:gdLst/>
              <a:ahLst/>
              <a:cxnLst/>
              <a:rect l="l" t="t" r="r" b="b"/>
              <a:pathLst>
                <a:path w="10461" h="2836" extrusionOk="0">
                  <a:moveTo>
                    <a:pt x="1734" y="0"/>
                  </a:moveTo>
                  <a:cubicBezTo>
                    <a:pt x="1513" y="0"/>
                    <a:pt x="1356" y="158"/>
                    <a:pt x="1356" y="347"/>
                  </a:cubicBezTo>
                  <a:lnTo>
                    <a:pt x="1356" y="693"/>
                  </a:lnTo>
                  <a:lnTo>
                    <a:pt x="1009" y="693"/>
                  </a:lnTo>
                  <a:cubicBezTo>
                    <a:pt x="410" y="693"/>
                    <a:pt x="1" y="1166"/>
                    <a:pt x="1" y="1733"/>
                  </a:cubicBezTo>
                  <a:lnTo>
                    <a:pt x="1" y="2836"/>
                  </a:lnTo>
                  <a:lnTo>
                    <a:pt x="10429" y="2836"/>
                  </a:lnTo>
                  <a:lnTo>
                    <a:pt x="10429" y="1733"/>
                  </a:lnTo>
                  <a:lnTo>
                    <a:pt x="10460" y="1733"/>
                  </a:lnTo>
                  <a:cubicBezTo>
                    <a:pt x="10460" y="1134"/>
                    <a:pt x="9988" y="693"/>
                    <a:pt x="9421" y="693"/>
                  </a:cubicBezTo>
                  <a:lnTo>
                    <a:pt x="9074" y="693"/>
                  </a:lnTo>
                  <a:lnTo>
                    <a:pt x="9074" y="347"/>
                  </a:lnTo>
                  <a:cubicBezTo>
                    <a:pt x="9074" y="158"/>
                    <a:pt x="8917" y="0"/>
                    <a:pt x="8728" y="0"/>
                  </a:cubicBezTo>
                  <a:cubicBezTo>
                    <a:pt x="8539" y="0"/>
                    <a:pt x="8381" y="158"/>
                    <a:pt x="8381" y="347"/>
                  </a:cubicBezTo>
                  <a:lnTo>
                    <a:pt x="8381" y="693"/>
                  </a:lnTo>
                  <a:lnTo>
                    <a:pt x="6995" y="693"/>
                  </a:lnTo>
                  <a:lnTo>
                    <a:pt x="6995" y="347"/>
                  </a:lnTo>
                  <a:cubicBezTo>
                    <a:pt x="6995" y="158"/>
                    <a:pt x="6837" y="0"/>
                    <a:pt x="6648" y="0"/>
                  </a:cubicBezTo>
                  <a:cubicBezTo>
                    <a:pt x="6459" y="0"/>
                    <a:pt x="6302" y="158"/>
                    <a:pt x="6302" y="347"/>
                  </a:cubicBezTo>
                  <a:lnTo>
                    <a:pt x="6302" y="693"/>
                  </a:lnTo>
                  <a:lnTo>
                    <a:pt x="4159" y="693"/>
                  </a:lnTo>
                  <a:lnTo>
                    <a:pt x="4159" y="347"/>
                  </a:lnTo>
                  <a:cubicBezTo>
                    <a:pt x="4159" y="158"/>
                    <a:pt x="4002" y="0"/>
                    <a:pt x="3813" y="0"/>
                  </a:cubicBezTo>
                  <a:cubicBezTo>
                    <a:pt x="3624" y="0"/>
                    <a:pt x="3466" y="158"/>
                    <a:pt x="3466" y="347"/>
                  </a:cubicBezTo>
                  <a:lnTo>
                    <a:pt x="3466" y="693"/>
                  </a:lnTo>
                  <a:lnTo>
                    <a:pt x="2080" y="693"/>
                  </a:lnTo>
                  <a:lnTo>
                    <a:pt x="2080" y="347"/>
                  </a:lnTo>
                  <a:cubicBezTo>
                    <a:pt x="2080" y="158"/>
                    <a:pt x="1923" y="0"/>
                    <a:pt x="173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مربع نص 137">
            <a:extLst>
              <a:ext uri="{FF2B5EF4-FFF2-40B4-BE49-F238E27FC236}">
                <a16:creationId xmlns:a16="http://schemas.microsoft.com/office/drawing/2014/main" id="{45C3E429-52B8-47E8-B104-079100C0D837}"/>
              </a:ext>
            </a:extLst>
          </p:cNvPr>
          <p:cNvSpPr txBox="1"/>
          <p:nvPr/>
        </p:nvSpPr>
        <p:spPr>
          <a:xfrm>
            <a:off x="3471121" y="3018625"/>
            <a:ext cx="1949566" cy="369332"/>
          </a:xfrm>
          <a:prstGeom prst="rect">
            <a:avLst/>
          </a:prstGeom>
          <a:noFill/>
        </p:spPr>
        <p:txBody>
          <a:bodyPr wrap="square">
            <a:spAutoFit/>
          </a:bodyPr>
          <a:lstStyle/>
          <a:p>
            <a:pPr marL="0" marR="0" lvl="0" indent="0" algn="ctr" defTabSz="914400" eaLnBrk="1" fontAlgn="auto" latinLnBrk="0" hangingPunct="1">
              <a:lnSpc>
                <a:spcPct val="100000"/>
              </a:lnSpc>
              <a:spcBef>
                <a:spcPts val="0"/>
              </a:spcBef>
              <a:spcAft>
                <a:spcPts val="0"/>
              </a:spcAft>
              <a:buClr>
                <a:srgbClr val="000000"/>
              </a:buClr>
              <a:buSzPts val="1400"/>
              <a:buFont typeface="Arial"/>
              <a:buNone/>
              <a:tabLst/>
              <a:defRPr/>
            </a:pPr>
            <a:r>
              <a:rPr lang="en-US" b="1" dirty="0">
                <a:solidFill>
                  <a:srgbClr val="006666"/>
                </a:solidFill>
                <a:latin typeface="Calibri" panose="020F0502020204030204" pitchFamily="34" charset="0"/>
                <a:cs typeface="Calibri" panose="020F0502020204030204" pitchFamily="34" charset="0"/>
              </a:rPr>
              <a:t>  </a:t>
            </a:r>
            <a:r>
              <a:rPr lang="en-US" sz="1800" b="1" u="none" strike="noStrike" cap="none" dirty="0">
                <a:solidFill>
                  <a:srgbClr val="006666"/>
                </a:solidFill>
                <a:latin typeface="Calibri" panose="020F0502020204030204" pitchFamily="34" charset="0"/>
                <a:cs typeface="Calibri" panose="020F0502020204030204" pitchFamily="34" charset="0"/>
              </a:rPr>
              <a:t>2024 / 1 / 1     </a:t>
            </a:r>
            <a:r>
              <a:rPr lang="ar-SA" sz="1800" b="1" u="none" strike="noStrike" cap="none" dirty="0">
                <a:solidFill>
                  <a:srgbClr val="006666"/>
                </a:solidFill>
                <a:latin typeface="Calibri" panose="020F0502020204030204" pitchFamily="34" charset="0"/>
                <a:cs typeface="Calibri" panose="020F0502020204030204" pitchFamily="34" charset="0"/>
              </a:rPr>
              <a:t>من</a:t>
            </a:r>
            <a:endParaRPr lang="en-US" sz="1800" b="1" u="none" strike="noStrike" cap="none" dirty="0">
              <a:solidFill>
                <a:srgbClr val="006666"/>
              </a:solidFill>
              <a:latin typeface="Calibri" panose="020F0502020204030204" pitchFamily="34" charset="0"/>
              <a:cs typeface="Calibri" panose="020F0502020204030204" pitchFamily="34" charset="0"/>
            </a:endParaRPr>
          </a:p>
        </p:txBody>
      </p:sp>
      <p:sp>
        <p:nvSpPr>
          <p:cNvPr id="139" name="مربع نص 138">
            <a:extLst>
              <a:ext uri="{FF2B5EF4-FFF2-40B4-BE49-F238E27FC236}">
                <a16:creationId xmlns:a16="http://schemas.microsoft.com/office/drawing/2014/main" id="{F0431664-C4B5-4E91-95B7-BC6639B5697C}"/>
              </a:ext>
            </a:extLst>
          </p:cNvPr>
          <p:cNvSpPr txBox="1"/>
          <p:nvPr/>
        </p:nvSpPr>
        <p:spPr>
          <a:xfrm>
            <a:off x="3460541" y="3370487"/>
            <a:ext cx="2121068" cy="369332"/>
          </a:xfrm>
          <a:prstGeom prst="rect">
            <a:avLst/>
          </a:prstGeom>
          <a:noFill/>
        </p:spPr>
        <p:txBody>
          <a:bodyPr wrap="square">
            <a:spAutoFit/>
          </a:bodyPr>
          <a:lstStyle/>
          <a:p>
            <a:pPr marL="0" marR="0" lvl="0" indent="0" algn="ctr" defTabSz="914400" eaLnBrk="1" fontAlgn="auto" latinLnBrk="0" hangingPunct="1">
              <a:lnSpc>
                <a:spcPct val="100000"/>
              </a:lnSpc>
              <a:spcBef>
                <a:spcPts val="0"/>
              </a:spcBef>
              <a:spcAft>
                <a:spcPts val="0"/>
              </a:spcAft>
              <a:buClr>
                <a:srgbClr val="000000"/>
              </a:buClr>
              <a:buSzPts val="1400"/>
              <a:buFont typeface="Arial"/>
              <a:buNone/>
              <a:tabLst/>
              <a:defRPr/>
            </a:pPr>
            <a:r>
              <a:rPr lang="en-US" b="1" dirty="0">
                <a:solidFill>
                  <a:srgbClr val="006666"/>
                </a:solidFill>
                <a:latin typeface="Calibri" panose="020F0502020204030204" pitchFamily="34" charset="0"/>
                <a:cs typeface="Calibri" panose="020F0502020204030204" pitchFamily="34" charset="0"/>
              </a:rPr>
              <a:t>  </a:t>
            </a:r>
            <a:r>
              <a:rPr lang="en-US" sz="1800" b="1" u="none" strike="noStrike" cap="none" dirty="0">
                <a:solidFill>
                  <a:srgbClr val="006666"/>
                </a:solidFill>
                <a:latin typeface="Calibri" panose="020F0502020204030204" pitchFamily="34" charset="0"/>
                <a:cs typeface="Calibri" panose="020F0502020204030204" pitchFamily="34" charset="0"/>
              </a:rPr>
              <a:t>2024 / 12 / 30     </a:t>
            </a:r>
            <a:r>
              <a:rPr lang="ar-SA" sz="1800" b="1" u="none" strike="noStrike" cap="none" dirty="0">
                <a:solidFill>
                  <a:srgbClr val="006666"/>
                </a:solidFill>
                <a:latin typeface="Calibri" panose="020F0502020204030204" pitchFamily="34" charset="0"/>
                <a:cs typeface="Calibri" panose="020F0502020204030204" pitchFamily="34" charset="0"/>
              </a:rPr>
              <a:t>إلى</a:t>
            </a:r>
            <a:endParaRPr lang="en-US" sz="1800" b="1" u="none" strike="noStrike" cap="none" dirty="0">
              <a:solidFill>
                <a:srgbClr val="006666"/>
              </a:solidFill>
              <a:latin typeface="Calibri" panose="020F0502020204030204" pitchFamily="34" charset="0"/>
              <a:cs typeface="Calibri" panose="020F0502020204030204" pitchFamily="34" charset="0"/>
            </a:endParaRPr>
          </a:p>
        </p:txBody>
      </p:sp>
      <p:sp>
        <p:nvSpPr>
          <p:cNvPr id="146" name="Subtitle 6">
            <a:extLst>
              <a:ext uri="{FF2B5EF4-FFF2-40B4-BE49-F238E27FC236}">
                <a16:creationId xmlns:a16="http://schemas.microsoft.com/office/drawing/2014/main" id="{BF04A210-3894-46E2-836C-F226CB49CBB0}"/>
              </a:ext>
            </a:extLst>
          </p:cNvPr>
          <p:cNvSpPr txBox="1">
            <a:spLocks/>
          </p:cNvSpPr>
          <p:nvPr/>
        </p:nvSpPr>
        <p:spPr>
          <a:xfrm>
            <a:off x="747473" y="2977355"/>
            <a:ext cx="2299882" cy="716689"/>
          </a:xfrm>
          <a:prstGeom prst="rect">
            <a:avLst/>
          </a:prstGeom>
        </p:spPr>
        <p:txBody>
          <a:bodyPr vert="horz" lIns="86019" tIns="43010" rIns="86019" bIns="43010" numCol="1" spcCol="365760" rtlCol="0" anchor="t">
            <a:noAutofit/>
          </a:bodyPr>
          <a:lstStyle>
            <a:lvl1pPr marL="0" indent="0" algn="ctr" defTabSz="914400" rtl="0" eaLnBrk="1" latinLnBrk="0" hangingPunct="1">
              <a:lnSpc>
                <a:spcPct val="90000"/>
              </a:lnSpc>
              <a:spcBef>
                <a:spcPts val="1000"/>
              </a:spcBef>
              <a:buFont typeface="Arial"/>
              <a:buNone/>
              <a:defRPr sz="1200" b="0" i="0" kern="1200">
                <a:solidFill>
                  <a:schemeClr val="accent1"/>
                </a:solidFill>
                <a:latin typeface="Montserrat Light" charset="0"/>
                <a:ea typeface="Montserrat Light" charset="0"/>
                <a:cs typeface="Montserrat Light"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Montserrat Light" charset="0"/>
                <a:ea typeface="Montserrat Light" charset="0"/>
                <a:cs typeface="Montserrat Light"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Montserrat Light" charset="0"/>
                <a:ea typeface="Montserrat Light" charset="0"/>
                <a:cs typeface="Montserrat Light"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nSpc>
                <a:spcPts val="1599"/>
              </a:lnSpc>
              <a:spcBef>
                <a:spcPts val="0"/>
              </a:spcBef>
            </a:pPr>
            <a:r>
              <a:rPr lang="ar-SA" sz="1400" b="1" dirty="0">
                <a:solidFill>
                  <a:srgbClr val="006666"/>
                </a:solidFill>
                <a:latin typeface="Calibri" panose="020F0502020204030204" pitchFamily="34" charset="0"/>
                <a:cs typeface="Calibri" panose="020F0502020204030204" pitchFamily="34" charset="0"/>
              </a:rPr>
              <a:t> رفع مستوى الايرادات المالية للجمعية لتحقيق أهدافها وتنفيذ برامجها    </a:t>
            </a:r>
            <a:endParaRPr lang="en-US" sz="1400" b="1" dirty="0">
              <a:solidFill>
                <a:srgbClr val="006666"/>
              </a:solidFill>
              <a:latin typeface="Calibri" panose="020F0502020204030204" pitchFamily="34" charset="0"/>
              <a:cs typeface="Calibri" panose="020F0502020204030204" pitchFamily="34" charset="0"/>
            </a:endParaRPr>
          </a:p>
          <a:p>
            <a:pPr>
              <a:lnSpc>
                <a:spcPts val="1599"/>
              </a:lnSpc>
              <a:spcBef>
                <a:spcPts val="0"/>
              </a:spcBef>
            </a:pPr>
            <a:r>
              <a:rPr lang="ar-SA" sz="1400" b="1" dirty="0">
                <a:solidFill>
                  <a:srgbClr val="006666"/>
                </a:solidFill>
                <a:latin typeface="Calibri" panose="020F0502020204030204" pitchFamily="34" charset="0"/>
                <a:cs typeface="Calibri" panose="020F0502020204030204" pitchFamily="34" charset="0"/>
              </a:rPr>
              <a:t>   </a:t>
            </a:r>
            <a:endParaRPr lang="en-US" sz="1400" b="1" dirty="0">
              <a:solidFill>
                <a:srgbClr val="006666"/>
              </a:solidFill>
              <a:latin typeface="Calibri" panose="020F0502020204030204" pitchFamily="34" charset="0"/>
              <a:cs typeface="Calibri" panose="020F0502020204030204" pitchFamily="34" charset="0"/>
            </a:endParaRPr>
          </a:p>
          <a:p>
            <a:pPr>
              <a:lnSpc>
                <a:spcPts val="1599"/>
              </a:lnSpc>
              <a:spcBef>
                <a:spcPts val="0"/>
              </a:spcBef>
            </a:pPr>
            <a:endParaRPr lang="ar-SA" sz="1400" b="1" dirty="0">
              <a:solidFill>
                <a:srgbClr val="006666"/>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1564203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68">
            <a:extLst>
              <a:ext uri="{FF2B5EF4-FFF2-40B4-BE49-F238E27FC236}">
                <a16:creationId xmlns:a16="http://schemas.microsoft.com/office/drawing/2014/main" id="{DFE1C023-A7CD-4566-A77B-CDFC629CF618}"/>
              </a:ext>
            </a:extLst>
          </p:cNvPr>
          <p:cNvGrpSpPr/>
          <p:nvPr/>
        </p:nvGrpSpPr>
        <p:grpSpPr>
          <a:xfrm>
            <a:off x="2685640" y="955145"/>
            <a:ext cx="512826" cy="526740"/>
            <a:chOff x="4167188" y="3140076"/>
            <a:chExt cx="409575" cy="420688"/>
          </a:xfrm>
          <a:solidFill>
            <a:schemeClr val="bg1"/>
          </a:solidFill>
        </p:grpSpPr>
        <p:sp>
          <p:nvSpPr>
            <p:cNvPr id="7" name="Freeform 48">
              <a:extLst>
                <a:ext uri="{FF2B5EF4-FFF2-40B4-BE49-F238E27FC236}">
                  <a16:creationId xmlns:a16="http://schemas.microsoft.com/office/drawing/2014/main" id="{523845A6-52F6-416F-BAE8-1A1B755694F1}"/>
                </a:ext>
              </a:extLst>
            </p:cNvPr>
            <p:cNvSpPr>
              <a:spLocks/>
            </p:cNvSpPr>
            <p:nvPr/>
          </p:nvSpPr>
          <p:spPr bwMode="auto">
            <a:xfrm>
              <a:off x="4360863" y="3140076"/>
              <a:ext cx="14288" cy="44450"/>
            </a:xfrm>
            <a:custGeom>
              <a:avLst/>
              <a:gdLst>
                <a:gd name="T0" fmla="*/ 3 w 3"/>
                <a:gd name="T1" fmla="*/ 9 h 10"/>
                <a:gd name="T2" fmla="*/ 1 w 3"/>
                <a:gd name="T3" fmla="*/ 10 h 10"/>
                <a:gd name="T4" fmla="*/ 1 w 3"/>
                <a:gd name="T5" fmla="*/ 10 h 10"/>
                <a:gd name="T6" fmla="*/ 0 w 3"/>
                <a:gd name="T7" fmla="*/ 9 h 10"/>
                <a:gd name="T8" fmla="*/ 0 w 3"/>
                <a:gd name="T9" fmla="*/ 1 h 10"/>
                <a:gd name="T10" fmla="*/ 1 w 3"/>
                <a:gd name="T11" fmla="*/ 0 h 10"/>
                <a:gd name="T12" fmla="*/ 1 w 3"/>
                <a:gd name="T13" fmla="*/ 0 h 10"/>
                <a:gd name="T14" fmla="*/ 3 w 3"/>
                <a:gd name="T15" fmla="*/ 1 h 10"/>
                <a:gd name="T16" fmla="*/ 3 w 3"/>
                <a:gd name="T17" fmla="*/ 9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10">
                  <a:moveTo>
                    <a:pt x="3" y="9"/>
                  </a:moveTo>
                  <a:cubicBezTo>
                    <a:pt x="3" y="10"/>
                    <a:pt x="2" y="10"/>
                    <a:pt x="1" y="10"/>
                  </a:cubicBezTo>
                  <a:cubicBezTo>
                    <a:pt x="1" y="10"/>
                    <a:pt x="1" y="10"/>
                    <a:pt x="1" y="10"/>
                  </a:cubicBezTo>
                  <a:cubicBezTo>
                    <a:pt x="0" y="10"/>
                    <a:pt x="0" y="10"/>
                    <a:pt x="0" y="9"/>
                  </a:cubicBezTo>
                  <a:cubicBezTo>
                    <a:pt x="0" y="1"/>
                    <a:pt x="0" y="1"/>
                    <a:pt x="0" y="1"/>
                  </a:cubicBezTo>
                  <a:cubicBezTo>
                    <a:pt x="0" y="1"/>
                    <a:pt x="0" y="0"/>
                    <a:pt x="1" y="0"/>
                  </a:cubicBezTo>
                  <a:cubicBezTo>
                    <a:pt x="1" y="0"/>
                    <a:pt x="1" y="0"/>
                    <a:pt x="1" y="0"/>
                  </a:cubicBezTo>
                  <a:cubicBezTo>
                    <a:pt x="2" y="0"/>
                    <a:pt x="3" y="1"/>
                    <a:pt x="3" y="1"/>
                  </a:cubicBezTo>
                  <a:cubicBezTo>
                    <a:pt x="3" y="9"/>
                    <a:pt x="3" y="9"/>
                    <a:pt x="3"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a:p>
          </p:txBody>
        </p:sp>
        <p:sp>
          <p:nvSpPr>
            <p:cNvPr id="8" name="Freeform 49">
              <a:extLst>
                <a:ext uri="{FF2B5EF4-FFF2-40B4-BE49-F238E27FC236}">
                  <a16:creationId xmlns:a16="http://schemas.microsoft.com/office/drawing/2014/main" id="{6BB15427-393C-4BC6-8624-59D706EB2746}"/>
                </a:ext>
              </a:extLst>
            </p:cNvPr>
            <p:cNvSpPr>
              <a:spLocks/>
            </p:cNvSpPr>
            <p:nvPr/>
          </p:nvSpPr>
          <p:spPr bwMode="auto">
            <a:xfrm>
              <a:off x="4211638" y="3211513"/>
              <a:ext cx="39688" cy="34925"/>
            </a:xfrm>
            <a:custGeom>
              <a:avLst/>
              <a:gdLst>
                <a:gd name="T0" fmla="*/ 8 w 9"/>
                <a:gd name="T1" fmla="*/ 6 h 8"/>
                <a:gd name="T2" fmla="*/ 8 w 9"/>
                <a:gd name="T3" fmla="*/ 8 h 8"/>
                <a:gd name="T4" fmla="*/ 8 w 9"/>
                <a:gd name="T5" fmla="*/ 8 h 8"/>
                <a:gd name="T6" fmla="*/ 7 w 9"/>
                <a:gd name="T7" fmla="*/ 8 h 8"/>
                <a:gd name="T8" fmla="*/ 1 w 9"/>
                <a:gd name="T9" fmla="*/ 2 h 8"/>
                <a:gd name="T10" fmla="*/ 1 w 9"/>
                <a:gd name="T11" fmla="*/ 1 h 8"/>
                <a:gd name="T12" fmla="*/ 1 w 9"/>
                <a:gd name="T13" fmla="*/ 1 h 8"/>
                <a:gd name="T14" fmla="*/ 2 w 9"/>
                <a:gd name="T15" fmla="*/ 0 h 8"/>
                <a:gd name="T16" fmla="*/ 8 w 9"/>
                <a:gd name="T17" fmla="*/ 6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8">
                  <a:moveTo>
                    <a:pt x="8" y="6"/>
                  </a:moveTo>
                  <a:cubicBezTo>
                    <a:pt x="9" y="6"/>
                    <a:pt x="9" y="7"/>
                    <a:pt x="8" y="8"/>
                  </a:cubicBezTo>
                  <a:cubicBezTo>
                    <a:pt x="8" y="8"/>
                    <a:pt x="8" y="8"/>
                    <a:pt x="8" y="8"/>
                  </a:cubicBezTo>
                  <a:cubicBezTo>
                    <a:pt x="8" y="8"/>
                    <a:pt x="7" y="8"/>
                    <a:pt x="7" y="8"/>
                  </a:cubicBezTo>
                  <a:cubicBezTo>
                    <a:pt x="1" y="2"/>
                    <a:pt x="1" y="2"/>
                    <a:pt x="1" y="2"/>
                  </a:cubicBezTo>
                  <a:cubicBezTo>
                    <a:pt x="0" y="2"/>
                    <a:pt x="0" y="1"/>
                    <a:pt x="1" y="1"/>
                  </a:cubicBezTo>
                  <a:cubicBezTo>
                    <a:pt x="1" y="1"/>
                    <a:pt x="1" y="1"/>
                    <a:pt x="1" y="1"/>
                  </a:cubicBezTo>
                  <a:cubicBezTo>
                    <a:pt x="1" y="0"/>
                    <a:pt x="2" y="0"/>
                    <a:pt x="2" y="0"/>
                  </a:cubicBezTo>
                  <a:cubicBezTo>
                    <a:pt x="8" y="6"/>
                    <a:pt x="8" y="6"/>
                    <a:pt x="8"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a:p>
          </p:txBody>
        </p:sp>
        <p:sp>
          <p:nvSpPr>
            <p:cNvPr id="9" name="Freeform 50">
              <a:extLst>
                <a:ext uri="{FF2B5EF4-FFF2-40B4-BE49-F238E27FC236}">
                  <a16:creationId xmlns:a16="http://schemas.microsoft.com/office/drawing/2014/main" id="{BC56BBE7-75CC-493B-B5C7-BDD62CA54E94}"/>
                </a:ext>
              </a:extLst>
            </p:cNvPr>
            <p:cNvSpPr>
              <a:spLocks/>
            </p:cNvSpPr>
            <p:nvPr/>
          </p:nvSpPr>
          <p:spPr bwMode="auto">
            <a:xfrm>
              <a:off x="4167188" y="3365501"/>
              <a:ext cx="44450" cy="19050"/>
            </a:xfrm>
            <a:custGeom>
              <a:avLst/>
              <a:gdLst>
                <a:gd name="T0" fmla="*/ 9 w 10"/>
                <a:gd name="T1" fmla="*/ 0 h 4"/>
                <a:gd name="T2" fmla="*/ 10 w 10"/>
                <a:gd name="T3" fmla="*/ 1 h 4"/>
                <a:gd name="T4" fmla="*/ 10 w 10"/>
                <a:gd name="T5" fmla="*/ 1 h 4"/>
                <a:gd name="T6" fmla="*/ 9 w 10"/>
                <a:gd name="T7" fmla="*/ 3 h 4"/>
                <a:gd name="T8" fmla="*/ 1 w 10"/>
                <a:gd name="T9" fmla="*/ 4 h 4"/>
                <a:gd name="T10" fmla="*/ 0 w 10"/>
                <a:gd name="T11" fmla="*/ 2 h 4"/>
                <a:gd name="T12" fmla="*/ 0 w 10"/>
                <a:gd name="T13" fmla="*/ 2 h 4"/>
                <a:gd name="T14" fmla="*/ 1 w 10"/>
                <a:gd name="T15" fmla="*/ 1 h 4"/>
                <a:gd name="T16" fmla="*/ 9 w 10"/>
                <a:gd name="T17"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4">
                  <a:moveTo>
                    <a:pt x="9" y="0"/>
                  </a:moveTo>
                  <a:cubicBezTo>
                    <a:pt x="9" y="0"/>
                    <a:pt x="10" y="1"/>
                    <a:pt x="10" y="1"/>
                  </a:cubicBezTo>
                  <a:cubicBezTo>
                    <a:pt x="10" y="1"/>
                    <a:pt x="10" y="1"/>
                    <a:pt x="10" y="1"/>
                  </a:cubicBezTo>
                  <a:cubicBezTo>
                    <a:pt x="10" y="2"/>
                    <a:pt x="10" y="3"/>
                    <a:pt x="9" y="3"/>
                  </a:cubicBezTo>
                  <a:cubicBezTo>
                    <a:pt x="1" y="4"/>
                    <a:pt x="1" y="4"/>
                    <a:pt x="1" y="4"/>
                  </a:cubicBezTo>
                  <a:cubicBezTo>
                    <a:pt x="0" y="4"/>
                    <a:pt x="0" y="3"/>
                    <a:pt x="0" y="2"/>
                  </a:cubicBezTo>
                  <a:cubicBezTo>
                    <a:pt x="0" y="2"/>
                    <a:pt x="0" y="2"/>
                    <a:pt x="0" y="2"/>
                  </a:cubicBezTo>
                  <a:cubicBezTo>
                    <a:pt x="0" y="2"/>
                    <a:pt x="0" y="1"/>
                    <a:pt x="1" y="1"/>
                  </a:cubicBezTo>
                  <a:cubicBezTo>
                    <a:pt x="9" y="0"/>
                    <a:pt x="9"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a:p>
          </p:txBody>
        </p:sp>
        <p:sp>
          <p:nvSpPr>
            <p:cNvPr id="10" name="Freeform 51">
              <a:extLst>
                <a:ext uri="{FF2B5EF4-FFF2-40B4-BE49-F238E27FC236}">
                  <a16:creationId xmlns:a16="http://schemas.microsoft.com/office/drawing/2014/main" id="{90912B91-C7E1-4332-906E-757F99DBCFC2}"/>
                </a:ext>
              </a:extLst>
            </p:cNvPr>
            <p:cNvSpPr>
              <a:spLocks/>
            </p:cNvSpPr>
            <p:nvPr/>
          </p:nvSpPr>
          <p:spPr bwMode="auto">
            <a:xfrm>
              <a:off x="4533900" y="3357563"/>
              <a:ext cx="42863" cy="12700"/>
            </a:xfrm>
            <a:custGeom>
              <a:avLst/>
              <a:gdLst>
                <a:gd name="T0" fmla="*/ 1 w 10"/>
                <a:gd name="T1" fmla="*/ 2 h 3"/>
                <a:gd name="T2" fmla="*/ 0 w 10"/>
                <a:gd name="T3" fmla="*/ 1 h 3"/>
                <a:gd name="T4" fmla="*/ 0 w 10"/>
                <a:gd name="T5" fmla="*/ 1 h 3"/>
                <a:gd name="T6" fmla="*/ 1 w 10"/>
                <a:gd name="T7" fmla="*/ 0 h 3"/>
                <a:gd name="T8" fmla="*/ 9 w 10"/>
                <a:gd name="T9" fmla="*/ 0 h 3"/>
                <a:gd name="T10" fmla="*/ 10 w 10"/>
                <a:gd name="T11" fmla="*/ 2 h 3"/>
                <a:gd name="T12" fmla="*/ 10 w 10"/>
                <a:gd name="T13" fmla="*/ 2 h 3"/>
                <a:gd name="T14" fmla="*/ 9 w 10"/>
                <a:gd name="T15" fmla="*/ 3 h 3"/>
                <a:gd name="T16" fmla="*/ 1 w 10"/>
                <a:gd name="T17" fmla="*/ 2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3">
                  <a:moveTo>
                    <a:pt x="1" y="2"/>
                  </a:moveTo>
                  <a:cubicBezTo>
                    <a:pt x="0" y="2"/>
                    <a:pt x="0" y="2"/>
                    <a:pt x="0" y="1"/>
                  </a:cubicBezTo>
                  <a:cubicBezTo>
                    <a:pt x="0" y="1"/>
                    <a:pt x="0" y="1"/>
                    <a:pt x="0" y="1"/>
                  </a:cubicBezTo>
                  <a:cubicBezTo>
                    <a:pt x="0" y="0"/>
                    <a:pt x="1" y="0"/>
                    <a:pt x="1" y="0"/>
                  </a:cubicBezTo>
                  <a:cubicBezTo>
                    <a:pt x="9" y="0"/>
                    <a:pt x="9" y="0"/>
                    <a:pt x="9" y="0"/>
                  </a:cubicBezTo>
                  <a:cubicBezTo>
                    <a:pt x="10" y="1"/>
                    <a:pt x="10" y="1"/>
                    <a:pt x="10" y="2"/>
                  </a:cubicBezTo>
                  <a:cubicBezTo>
                    <a:pt x="10" y="2"/>
                    <a:pt x="10" y="2"/>
                    <a:pt x="10" y="2"/>
                  </a:cubicBezTo>
                  <a:cubicBezTo>
                    <a:pt x="10" y="3"/>
                    <a:pt x="10" y="3"/>
                    <a:pt x="9" y="3"/>
                  </a:cubicBezTo>
                  <a:cubicBezTo>
                    <a:pt x="1" y="2"/>
                    <a:pt x="1" y="2"/>
                    <a:pt x="1"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a:p>
          </p:txBody>
        </p:sp>
        <p:sp>
          <p:nvSpPr>
            <p:cNvPr id="11" name="Freeform 52">
              <a:extLst>
                <a:ext uri="{FF2B5EF4-FFF2-40B4-BE49-F238E27FC236}">
                  <a16:creationId xmlns:a16="http://schemas.microsoft.com/office/drawing/2014/main" id="{A1346549-90CE-4F44-A0DA-BD988775573F}"/>
                </a:ext>
              </a:extLst>
            </p:cNvPr>
            <p:cNvSpPr>
              <a:spLocks/>
            </p:cNvSpPr>
            <p:nvPr/>
          </p:nvSpPr>
          <p:spPr bwMode="auto">
            <a:xfrm>
              <a:off x="4484688" y="3201988"/>
              <a:ext cx="39688" cy="36513"/>
            </a:xfrm>
            <a:custGeom>
              <a:avLst/>
              <a:gdLst>
                <a:gd name="T0" fmla="*/ 3 w 9"/>
                <a:gd name="T1" fmla="*/ 8 h 8"/>
                <a:gd name="T2" fmla="*/ 1 w 9"/>
                <a:gd name="T3" fmla="*/ 8 h 8"/>
                <a:gd name="T4" fmla="*/ 1 w 9"/>
                <a:gd name="T5" fmla="*/ 8 h 8"/>
                <a:gd name="T6" fmla="*/ 1 w 9"/>
                <a:gd name="T7" fmla="*/ 6 h 8"/>
                <a:gd name="T8" fmla="*/ 7 w 9"/>
                <a:gd name="T9" fmla="*/ 1 h 8"/>
                <a:gd name="T10" fmla="*/ 9 w 9"/>
                <a:gd name="T11" fmla="*/ 1 h 8"/>
                <a:gd name="T12" fmla="*/ 9 w 9"/>
                <a:gd name="T13" fmla="*/ 1 h 8"/>
                <a:gd name="T14" fmla="*/ 9 w 9"/>
                <a:gd name="T15" fmla="*/ 3 h 8"/>
                <a:gd name="T16" fmla="*/ 3 w 9"/>
                <a:gd name="T17"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8">
                  <a:moveTo>
                    <a:pt x="3" y="8"/>
                  </a:moveTo>
                  <a:cubicBezTo>
                    <a:pt x="2" y="8"/>
                    <a:pt x="1" y="8"/>
                    <a:pt x="1" y="8"/>
                  </a:cubicBezTo>
                  <a:cubicBezTo>
                    <a:pt x="1" y="8"/>
                    <a:pt x="1" y="8"/>
                    <a:pt x="1" y="8"/>
                  </a:cubicBezTo>
                  <a:cubicBezTo>
                    <a:pt x="0" y="7"/>
                    <a:pt x="0" y="6"/>
                    <a:pt x="1" y="6"/>
                  </a:cubicBezTo>
                  <a:cubicBezTo>
                    <a:pt x="7" y="1"/>
                    <a:pt x="7" y="1"/>
                    <a:pt x="7" y="1"/>
                  </a:cubicBezTo>
                  <a:cubicBezTo>
                    <a:pt x="7" y="0"/>
                    <a:pt x="8" y="0"/>
                    <a:pt x="9" y="1"/>
                  </a:cubicBezTo>
                  <a:cubicBezTo>
                    <a:pt x="9" y="1"/>
                    <a:pt x="9" y="1"/>
                    <a:pt x="9" y="1"/>
                  </a:cubicBezTo>
                  <a:cubicBezTo>
                    <a:pt x="9" y="1"/>
                    <a:pt x="9" y="2"/>
                    <a:pt x="9" y="3"/>
                  </a:cubicBezTo>
                  <a:cubicBezTo>
                    <a:pt x="3" y="8"/>
                    <a:pt x="3" y="8"/>
                    <a:pt x="3"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a:p>
          </p:txBody>
        </p:sp>
        <p:sp>
          <p:nvSpPr>
            <p:cNvPr id="12" name="Freeform 53">
              <a:extLst>
                <a:ext uri="{FF2B5EF4-FFF2-40B4-BE49-F238E27FC236}">
                  <a16:creationId xmlns:a16="http://schemas.microsoft.com/office/drawing/2014/main" id="{6DA22FBD-25F7-46DF-98A1-FB84D2AAFEFE}"/>
                </a:ext>
              </a:extLst>
            </p:cNvPr>
            <p:cNvSpPr>
              <a:spLocks noEditPoints="1"/>
            </p:cNvSpPr>
            <p:nvPr/>
          </p:nvSpPr>
          <p:spPr bwMode="auto">
            <a:xfrm>
              <a:off x="4237038" y="3206751"/>
              <a:ext cx="257175" cy="354013"/>
            </a:xfrm>
            <a:custGeom>
              <a:avLst/>
              <a:gdLst>
                <a:gd name="T0" fmla="*/ 38 w 58"/>
                <a:gd name="T1" fmla="*/ 68 h 80"/>
                <a:gd name="T2" fmla="*/ 37 w 58"/>
                <a:gd name="T3" fmla="*/ 71 h 80"/>
                <a:gd name="T4" fmla="*/ 36 w 58"/>
                <a:gd name="T5" fmla="*/ 71 h 80"/>
                <a:gd name="T6" fmla="*/ 22 w 58"/>
                <a:gd name="T7" fmla="*/ 71 h 80"/>
                <a:gd name="T8" fmla="*/ 21 w 58"/>
                <a:gd name="T9" fmla="*/ 71 h 80"/>
                <a:gd name="T10" fmla="*/ 20 w 58"/>
                <a:gd name="T11" fmla="*/ 68 h 80"/>
                <a:gd name="T12" fmla="*/ 20 w 58"/>
                <a:gd name="T13" fmla="*/ 61 h 80"/>
                <a:gd name="T14" fmla="*/ 38 w 58"/>
                <a:gd name="T15" fmla="*/ 61 h 80"/>
                <a:gd name="T16" fmla="*/ 38 w 58"/>
                <a:gd name="T17" fmla="*/ 68 h 80"/>
                <a:gd name="T18" fmla="*/ 18 w 58"/>
                <a:gd name="T19" fmla="*/ 14 h 80"/>
                <a:gd name="T20" fmla="*/ 11 w 58"/>
                <a:gd name="T21" fmla="*/ 29 h 80"/>
                <a:gd name="T22" fmla="*/ 18 w 58"/>
                <a:gd name="T23" fmla="*/ 42 h 80"/>
                <a:gd name="T24" fmla="*/ 18 w 58"/>
                <a:gd name="T25" fmla="*/ 44 h 80"/>
                <a:gd name="T26" fmla="*/ 18 w 58"/>
                <a:gd name="T27" fmla="*/ 44 h 80"/>
                <a:gd name="T28" fmla="*/ 16 w 58"/>
                <a:gd name="T29" fmla="*/ 44 h 80"/>
                <a:gd name="T30" fmla="*/ 8 w 58"/>
                <a:gd name="T31" fmla="*/ 29 h 80"/>
                <a:gd name="T32" fmla="*/ 17 w 58"/>
                <a:gd name="T33" fmla="*/ 12 h 80"/>
                <a:gd name="T34" fmla="*/ 19 w 58"/>
                <a:gd name="T35" fmla="*/ 12 h 80"/>
                <a:gd name="T36" fmla="*/ 19 w 58"/>
                <a:gd name="T37" fmla="*/ 12 h 80"/>
                <a:gd name="T38" fmla="*/ 18 w 58"/>
                <a:gd name="T39" fmla="*/ 14 h 80"/>
                <a:gd name="T40" fmla="*/ 58 w 58"/>
                <a:gd name="T41" fmla="*/ 29 h 80"/>
                <a:gd name="T42" fmla="*/ 29 w 58"/>
                <a:gd name="T43" fmla="*/ 0 h 80"/>
                <a:gd name="T44" fmla="*/ 0 w 58"/>
                <a:gd name="T45" fmla="*/ 29 h 80"/>
                <a:gd name="T46" fmla="*/ 17 w 58"/>
                <a:gd name="T47" fmla="*/ 55 h 80"/>
                <a:gd name="T48" fmla="*/ 17 w 58"/>
                <a:gd name="T49" fmla="*/ 61 h 80"/>
                <a:gd name="T50" fmla="*/ 17 w 58"/>
                <a:gd name="T51" fmla="*/ 68 h 80"/>
                <a:gd name="T52" fmla="*/ 21 w 58"/>
                <a:gd name="T53" fmla="*/ 74 h 80"/>
                <a:gd name="T54" fmla="*/ 22 w 58"/>
                <a:gd name="T55" fmla="*/ 76 h 80"/>
                <a:gd name="T56" fmla="*/ 27 w 58"/>
                <a:gd name="T57" fmla="*/ 80 h 80"/>
                <a:gd name="T58" fmla="*/ 31 w 58"/>
                <a:gd name="T59" fmla="*/ 80 h 80"/>
                <a:gd name="T60" fmla="*/ 36 w 58"/>
                <a:gd name="T61" fmla="*/ 76 h 80"/>
                <a:gd name="T62" fmla="*/ 37 w 58"/>
                <a:gd name="T63" fmla="*/ 74 h 80"/>
                <a:gd name="T64" fmla="*/ 41 w 58"/>
                <a:gd name="T65" fmla="*/ 68 h 80"/>
                <a:gd name="T66" fmla="*/ 41 w 58"/>
                <a:gd name="T67" fmla="*/ 58 h 80"/>
                <a:gd name="T68" fmla="*/ 41 w 58"/>
                <a:gd name="T69" fmla="*/ 55 h 80"/>
                <a:gd name="T70" fmla="*/ 58 w 58"/>
                <a:gd name="T71" fmla="*/ 29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8" h="80">
                  <a:moveTo>
                    <a:pt x="38" y="68"/>
                  </a:moveTo>
                  <a:cubicBezTo>
                    <a:pt x="38" y="69"/>
                    <a:pt x="38" y="70"/>
                    <a:pt x="37" y="71"/>
                  </a:cubicBezTo>
                  <a:cubicBezTo>
                    <a:pt x="37" y="71"/>
                    <a:pt x="36" y="71"/>
                    <a:pt x="36" y="71"/>
                  </a:cubicBezTo>
                  <a:cubicBezTo>
                    <a:pt x="22" y="71"/>
                    <a:pt x="22" y="71"/>
                    <a:pt x="22" y="71"/>
                  </a:cubicBezTo>
                  <a:cubicBezTo>
                    <a:pt x="22" y="71"/>
                    <a:pt x="21" y="71"/>
                    <a:pt x="21" y="71"/>
                  </a:cubicBezTo>
                  <a:cubicBezTo>
                    <a:pt x="20" y="70"/>
                    <a:pt x="20" y="69"/>
                    <a:pt x="20" y="68"/>
                  </a:cubicBezTo>
                  <a:cubicBezTo>
                    <a:pt x="20" y="61"/>
                    <a:pt x="20" y="61"/>
                    <a:pt x="20" y="61"/>
                  </a:cubicBezTo>
                  <a:cubicBezTo>
                    <a:pt x="38" y="61"/>
                    <a:pt x="38" y="61"/>
                    <a:pt x="38" y="61"/>
                  </a:cubicBezTo>
                  <a:cubicBezTo>
                    <a:pt x="38" y="68"/>
                    <a:pt x="38" y="68"/>
                    <a:pt x="38" y="68"/>
                  </a:cubicBezTo>
                  <a:close/>
                  <a:moveTo>
                    <a:pt x="18" y="14"/>
                  </a:moveTo>
                  <a:cubicBezTo>
                    <a:pt x="14" y="17"/>
                    <a:pt x="11" y="23"/>
                    <a:pt x="11" y="29"/>
                  </a:cubicBezTo>
                  <a:cubicBezTo>
                    <a:pt x="11" y="34"/>
                    <a:pt x="14" y="39"/>
                    <a:pt x="18" y="42"/>
                  </a:cubicBezTo>
                  <a:cubicBezTo>
                    <a:pt x="18" y="43"/>
                    <a:pt x="18" y="43"/>
                    <a:pt x="18" y="44"/>
                  </a:cubicBezTo>
                  <a:cubicBezTo>
                    <a:pt x="18" y="44"/>
                    <a:pt x="18" y="44"/>
                    <a:pt x="18" y="44"/>
                  </a:cubicBezTo>
                  <a:cubicBezTo>
                    <a:pt x="17" y="45"/>
                    <a:pt x="16" y="45"/>
                    <a:pt x="16" y="44"/>
                  </a:cubicBezTo>
                  <a:cubicBezTo>
                    <a:pt x="11" y="41"/>
                    <a:pt x="8" y="35"/>
                    <a:pt x="8" y="29"/>
                  </a:cubicBezTo>
                  <a:cubicBezTo>
                    <a:pt x="8" y="22"/>
                    <a:pt x="12" y="16"/>
                    <a:pt x="17" y="12"/>
                  </a:cubicBezTo>
                  <a:cubicBezTo>
                    <a:pt x="17" y="12"/>
                    <a:pt x="18" y="12"/>
                    <a:pt x="19" y="12"/>
                  </a:cubicBezTo>
                  <a:cubicBezTo>
                    <a:pt x="19" y="12"/>
                    <a:pt x="19" y="12"/>
                    <a:pt x="19" y="12"/>
                  </a:cubicBezTo>
                  <a:cubicBezTo>
                    <a:pt x="19" y="13"/>
                    <a:pt x="19" y="14"/>
                    <a:pt x="18" y="14"/>
                  </a:cubicBezTo>
                  <a:close/>
                  <a:moveTo>
                    <a:pt x="58" y="29"/>
                  </a:moveTo>
                  <a:cubicBezTo>
                    <a:pt x="58" y="13"/>
                    <a:pt x="45" y="0"/>
                    <a:pt x="29" y="0"/>
                  </a:cubicBezTo>
                  <a:cubicBezTo>
                    <a:pt x="13" y="0"/>
                    <a:pt x="0" y="13"/>
                    <a:pt x="0" y="29"/>
                  </a:cubicBezTo>
                  <a:cubicBezTo>
                    <a:pt x="0" y="40"/>
                    <a:pt x="7" y="50"/>
                    <a:pt x="17" y="55"/>
                  </a:cubicBezTo>
                  <a:cubicBezTo>
                    <a:pt x="17" y="61"/>
                    <a:pt x="17" y="61"/>
                    <a:pt x="17" y="61"/>
                  </a:cubicBezTo>
                  <a:cubicBezTo>
                    <a:pt x="17" y="68"/>
                    <a:pt x="17" y="68"/>
                    <a:pt x="17" y="68"/>
                  </a:cubicBezTo>
                  <a:cubicBezTo>
                    <a:pt x="17" y="71"/>
                    <a:pt x="19" y="73"/>
                    <a:pt x="21" y="74"/>
                  </a:cubicBezTo>
                  <a:cubicBezTo>
                    <a:pt x="21" y="74"/>
                    <a:pt x="22" y="75"/>
                    <a:pt x="22" y="76"/>
                  </a:cubicBezTo>
                  <a:cubicBezTo>
                    <a:pt x="23" y="78"/>
                    <a:pt x="25" y="80"/>
                    <a:pt x="27" y="80"/>
                  </a:cubicBezTo>
                  <a:cubicBezTo>
                    <a:pt x="31" y="80"/>
                    <a:pt x="31" y="80"/>
                    <a:pt x="31" y="80"/>
                  </a:cubicBezTo>
                  <a:cubicBezTo>
                    <a:pt x="33" y="80"/>
                    <a:pt x="35" y="78"/>
                    <a:pt x="36" y="76"/>
                  </a:cubicBezTo>
                  <a:cubicBezTo>
                    <a:pt x="36" y="75"/>
                    <a:pt x="37" y="74"/>
                    <a:pt x="37" y="74"/>
                  </a:cubicBezTo>
                  <a:cubicBezTo>
                    <a:pt x="39" y="73"/>
                    <a:pt x="41" y="71"/>
                    <a:pt x="41" y="68"/>
                  </a:cubicBezTo>
                  <a:cubicBezTo>
                    <a:pt x="41" y="58"/>
                    <a:pt x="41" y="58"/>
                    <a:pt x="41" y="58"/>
                  </a:cubicBezTo>
                  <a:cubicBezTo>
                    <a:pt x="41" y="55"/>
                    <a:pt x="41" y="55"/>
                    <a:pt x="41" y="55"/>
                  </a:cubicBezTo>
                  <a:cubicBezTo>
                    <a:pt x="51" y="50"/>
                    <a:pt x="58" y="40"/>
                    <a:pt x="58" y="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a:p>
          </p:txBody>
        </p:sp>
      </p:grpSp>
      <p:grpSp>
        <p:nvGrpSpPr>
          <p:cNvPr id="18" name="Group 75">
            <a:extLst>
              <a:ext uri="{FF2B5EF4-FFF2-40B4-BE49-F238E27FC236}">
                <a16:creationId xmlns:a16="http://schemas.microsoft.com/office/drawing/2014/main" id="{673D8395-43D4-4C25-8235-65EE19EF139B}"/>
              </a:ext>
            </a:extLst>
          </p:cNvPr>
          <p:cNvGrpSpPr/>
          <p:nvPr/>
        </p:nvGrpSpPr>
        <p:grpSpPr>
          <a:xfrm>
            <a:off x="6125163" y="985594"/>
            <a:ext cx="393564" cy="453195"/>
            <a:chOff x="5932488" y="3127376"/>
            <a:chExt cx="314325" cy="361950"/>
          </a:xfrm>
          <a:solidFill>
            <a:schemeClr val="bg1"/>
          </a:solidFill>
        </p:grpSpPr>
        <p:sp>
          <p:nvSpPr>
            <p:cNvPr id="19" name="Freeform 54">
              <a:extLst>
                <a:ext uri="{FF2B5EF4-FFF2-40B4-BE49-F238E27FC236}">
                  <a16:creationId xmlns:a16="http://schemas.microsoft.com/office/drawing/2014/main" id="{A318F89D-238E-4942-9153-6A5D1338C4A5}"/>
                </a:ext>
              </a:extLst>
            </p:cNvPr>
            <p:cNvSpPr>
              <a:spLocks noEditPoints="1"/>
            </p:cNvSpPr>
            <p:nvPr/>
          </p:nvSpPr>
          <p:spPr bwMode="auto">
            <a:xfrm>
              <a:off x="5932488" y="3127376"/>
              <a:ext cx="314325" cy="361950"/>
            </a:xfrm>
            <a:custGeom>
              <a:avLst/>
              <a:gdLst>
                <a:gd name="T0" fmla="*/ 25 w 71"/>
                <a:gd name="T1" fmla="*/ 3 h 82"/>
                <a:gd name="T2" fmla="*/ 23 w 71"/>
                <a:gd name="T3" fmla="*/ 5 h 82"/>
                <a:gd name="T4" fmla="*/ 24 w 71"/>
                <a:gd name="T5" fmla="*/ 7 h 82"/>
                <a:gd name="T6" fmla="*/ 26 w 71"/>
                <a:gd name="T7" fmla="*/ 7 h 82"/>
                <a:gd name="T8" fmla="*/ 26 w 71"/>
                <a:gd name="T9" fmla="*/ 25 h 82"/>
                <a:gd name="T10" fmla="*/ 21 w 71"/>
                <a:gd name="T11" fmla="*/ 44 h 82"/>
                <a:gd name="T12" fmla="*/ 5 w 71"/>
                <a:gd name="T13" fmla="*/ 73 h 82"/>
                <a:gd name="T14" fmla="*/ 5 w 71"/>
                <a:gd name="T15" fmla="*/ 77 h 82"/>
                <a:gd name="T16" fmla="*/ 8 w 71"/>
                <a:gd name="T17" fmla="*/ 78 h 82"/>
                <a:gd name="T18" fmla="*/ 63 w 71"/>
                <a:gd name="T19" fmla="*/ 78 h 82"/>
                <a:gd name="T20" fmla="*/ 66 w 71"/>
                <a:gd name="T21" fmla="*/ 77 h 82"/>
                <a:gd name="T22" fmla="*/ 66 w 71"/>
                <a:gd name="T23" fmla="*/ 73 h 82"/>
                <a:gd name="T24" fmla="*/ 50 w 71"/>
                <a:gd name="T25" fmla="*/ 44 h 82"/>
                <a:gd name="T26" fmla="*/ 45 w 71"/>
                <a:gd name="T27" fmla="*/ 26 h 82"/>
                <a:gd name="T28" fmla="*/ 45 w 71"/>
                <a:gd name="T29" fmla="*/ 7 h 82"/>
                <a:gd name="T30" fmla="*/ 46 w 71"/>
                <a:gd name="T31" fmla="*/ 7 h 82"/>
                <a:gd name="T32" fmla="*/ 48 w 71"/>
                <a:gd name="T33" fmla="*/ 5 h 82"/>
                <a:gd name="T34" fmla="*/ 46 w 71"/>
                <a:gd name="T35" fmla="*/ 3 h 82"/>
                <a:gd name="T36" fmla="*/ 25 w 71"/>
                <a:gd name="T37" fmla="*/ 3 h 82"/>
                <a:gd name="T38" fmla="*/ 63 w 71"/>
                <a:gd name="T39" fmla="*/ 82 h 82"/>
                <a:gd name="T40" fmla="*/ 8 w 71"/>
                <a:gd name="T41" fmla="*/ 82 h 82"/>
                <a:gd name="T42" fmla="*/ 1 w 71"/>
                <a:gd name="T43" fmla="*/ 79 h 82"/>
                <a:gd name="T44" fmla="*/ 1 w 71"/>
                <a:gd name="T45" fmla="*/ 72 h 82"/>
                <a:gd name="T46" fmla="*/ 18 w 71"/>
                <a:gd name="T47" fmla="*/ 42 h 82"/>
                <a:gd name="T48" fmla="*/ 22 w 71"/>
                <a:gd name="T49" fmla="*/ 25 h 82"/>
                <a:gd name="T50" fmla="*/ 22 w 71"/>
                <a:gd name="T51" fmla="*/ 10 h 82"/>
                <a:gd name="T52" fmla="*/ 20 w 71"/>
                <a:gd name="T53" fmla="*/ 4 h 82"/>
                <a:gd name="T54" fmla="*/ 25 w 71"/>
                <a:gd name="T55" fmla="*/ 0 h 82"/>
                <a:gd name="T56" fmla="*/ 46 w 71"/>
                <a:gd name="T57" fmla="*/ 0 h 82"/>
                <a:gd name="T58" fmla="*/ 51 w 71"/>
                <a:gd name="T59" fmla="*/ 5 h 82"/>
                <a:gd name="T60" fmla="*/ 49 w 71"/>
                <a:gd name="T61" fmla="*/ 10 h 82"/>
                <a:gd name="T62" fmla="*/ 49 w 71"/>
                <a:gd name="T63" fmla="*/ 26 h 82"/>
                <a:gd name="T64" fmla="*/ 53 w 71"/>
                <a:gd name="T65" fmla="*/ 42 h 82"/>
                <a:gd name="T66" fmla="*/ 69 w 71"/>
                <a:gd name="T67" fmla="*/ 72 h 82"/>
                <a:gd name="T68" fmla="*/ 69 w 71"/>
                <a:gd name="T69" fmla="*/ 79 h 82"/>
                <a:gd name="T70" fmla="*/ 63 w 71"/>
                <a:gd name="T71" fmla="*/ 82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1" h="82">
                  <a:moveTo>
                    <a:pt x="25" y="3"/>
                  </a:moveTo>
                  <a:cubicBezTo>
                    <a:pt x="24" y="3"/>
                    <a:pt x="24" y="5"/>
                    <a:pt x="23" y="5"/>
                  </a:cubicBezTo>
                  <a:cubicBezTo>
                    <a:pt x="23" y="5"/>
                    <a:pt x="23" y="6"/>
                    <a:pt x="24" y="7"/>
                  </a:cubicBezTo>
                  <a:cubicBezTo>
                    <a:pt x="26" y="7"/>
                    <a:pt x="26" y="7"/>
                    <a:pt x="26" y="7"/>
                  </a:cubicBezTo>
                  <a:cubicBezTo>
                    <a:pt x="26" y="25"/>
                    <a:pt x="26" y="25"/>
                    <a:pt x="26" y="25"/>
                  </a:cubicBezTo>
                  <a:cubicBezTo>
                    <a:pt x="26" y="32"/>
                    <a:pt x="24" y="38"/>
                    <a:pt x="21" y="44"/>
                  </a:cubicBezTo>
                  <a:cubicBezTo>
                    <a:pt x="5" y="73"/>
                    <a:pt x="5" y="73"/>
                    <a:pt x="5" y="73"/>
                  </a:cubicBezTo>
                  <a:cubicBezTo>
                    <a:pt x="4" y="75"/>
                    <a:pt x="4" y="76"/>
                    <a:pt x="5" y="77"/>
                  </a:cubicBezTo>
                  <a:cubicBezTo>
                    <a:pt x="5" y="78"/>
                    <a:pt x="6" y="78"/>
                    <a:pt x="8" y="78"/>
                  </a:cubicBezTo>
                  <a:cubicBezTo>
                    <a:pt x="63" y="78"/>
                    <a:pt x="63" y="78"/>
                    <a:pt x="63" y="78"/>
                  </a:cubicBezTo>
                  <a:cubicBezTo>
                    <a:pt x="64" y="78"/>
                    <a:pt x="66" y="78"/>
                    <a:pt x="66" y="77"/>
                  </a:cubicBezTo>
                  <a:cubicBezTo>
                    <a:pt x="67" y="76"/>
                    <a:pt x="67" y="74"/>
                    <a:pt x="66" y="73"/>
                  </a:cubicBezTo>
                  <a:cubicBezTo>
                    <a:pt x="50" y="44"/>
                    <a:pt x="50" y="44"/>
                    <a:pt x="50" y="44"/>
                  </a:cubicBezTo>
                  <a:cubicBezTo>
                    <a:pt x="47" y="38"/>
                    <a:pt x="45" y="32"/>
                    <a:pt x="45" y="26"/>
                  </a:cubicBezTo>
                  <a:cubicBezTo>
                    <a:pt x="45" y="7"/>
                    <a:pt x="45" y="7"/>
                    <a:pt x="45" y="7"/>
                  </a:cubicBezTo>
                  <a:cubicBezTo>
                    <a:pt x="46" y="7"/>
                    <a:pt x="46" y="7"/>
                    <a:pt x="46" y="7"/>
                  </a:cubicBezTo>
                  <a:cubicBezTo>
                    <a:pt x="48" y="6"/>
                    <a:pt x="48" y="5"/>
                    <a:pt x="48" y="5"/>
                  </a:cubicBezTo>
                  <a:cubicBezTo>
                    <a:pt x="48" y="4"/>
                    <a:pt x="47" y="3"/>
                    <a:pt x="46" y="3"/>
                  </a:cubicBezTo>
                  <a:cubicBezTo>
                    <a:pt x="25" y="3"/>
                    <a:pt x="25" y="3"/>
                    <a:pt x="25" y="3"/>
                  </a:cubicBezTo>
                  <a:close/>
                  <a:moveTo>
                    <a:pt x="63" y="82"/>
                  </a:moveTo>
                  <a:cubicBezTo>
                    <a:pt x="8" y="82"/>
                    <a:pt x="8" y="82"/>
                    <a:pt x="8" y="82"/>
                  </a:cubicBezTo>
                  <a:cubicBezTo>
                    <a:pt x="5" y="82"/>
                    <a:pt x="3" y="81"/>
                    <a:pt x="1" y="79"/>
                  </a:cubicBezTo>
                  <a:cubicBezTo>
                    <a:pt x="0" y="77"/>
                    <a:pt x="0" y="74"/>
                    <a:pt x="1" y="72"/>
                  </a:cubicBezTo>
                  <a:cubicBezTo>
                    <a:pt x="18" y="42"/>
                    <a:pt x="18" y="42"/>
                    <a:pt x="18" y="42"/>
                  </a:cubicBezTo>
                  <a:cubicBezTo>
                    <a:pt x="21" y="37"/>
                    <a:pt x="22" y="31"/>
                    <a:pt x="22" y="25"/>
                  </a:cubicBezTo>
                  <a:cubicBezTo>
                    <a:pt x="22" y="10"/>
                    <a:pt x="22" y="10"/>
                    <a:pt x="22" y="10"/>
                  </a:cubicBezTo>
                  <a:cubicBezTo>
                    <a:pt x="20" y="9"/>
                    <a:pt x="20" y="7"/>
                    <a:pt x="20" y="4"/>
                  </a:cubicBezTo>
                  <a:cubicBezTo>
                    <a:pt x="20" y="2"/>
                    <a:pt x="22" y="0"/>
                    <a:pt x="25" y="0"/>
                  </a:cubicBezTo>
                  <a:cubicBezTo>
                    <a:pt x="46" y="0"/>
                    <a:pt x="46" y="0"/>
                    <a:pt x="46" y="0"/>
                  </a:cubicBezTo>
                  <a:cubicBezTo>
                    <a:pt x="49" y="0"/>
                    <a:pt x="51" y="2"/>
                    <a:pt x="51" y="5"/>
                  </a:cubicBezTo>
                  <a:cubicBezTo>
                    <a:pt x="52" y="7"/>
                    <a:pt x="51" y="9"/>
                    <a:pt x="49" y="10"/>
                  </a:cubicBezTo>
                  <a:cubicBezTo>
                    <a:pt x="49" y="26"/>
                    <a:pt x="49" y="26"/>
                    <a:pt x="49" y="26"/>
                  </a:cubicBezTo>
                  <a:cubicBezTo>
                    <a:pt x="49" y="31"/>
                    <a:pt x="50" y="37"/>
                    <a:pt x="53" y="42"/>
                  </a:cubicBezTo>
                  <a:cubicBezTo>
                    <a:pt x="69" y="72"/>
                    <a:pt x="69" y="72"/>
                    <a:pt x="69" y="72"/>
                  </a:cubicBezTo>
                  <a:cubicBezTo>
                    <a:pt x="71" y="74"/>
                    <a:pt x="71" y="76"/>
                    <a:pt x="69" y="79"/>
                  </a:cubicBezTo>
                  <a:cubicBezTo>
                    <a:pt x="68" y="81"/>
                    <a:pt x="66" y="82"/>
                    <a:pt x="63" y="8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a:p>
          </p:txBody>
        </p:sp>
        <p:sp>
          <p:nvSpPr>
            <p:cNvPr id="20" name="Freeform 55">
              <a:extLst>
                <a:ext uri="{FF2B5EF4-FFF2-40B4-BE49-F238E27FC236}">
                  <a16:creationId xmlns:a16="http://schemas.microsoft.com/office/drawing/2014/main" id="{5E20F58F-D422-4D3D-9CF2-3E5E7F3963E5}"/>
                </a:ext>
              </a:extLst>
            </p:cNvPr>
            <p:cNvSpPr>
              <a:spLocks noEditPoints="1"/>
            </p:cNvSpPr>
            <p:nvPr/>
          </p:nvSpPr>
          <p:spPr bwMode="auto">
            <a:xfrm>
              <a:off x="5972175" y="3335338"/>
              <a:ext cx="234950" cy="119063"/>
            </a:xfrm>
            <a:custGeom>
              <a:avLst/>
              <a:gdLst>
                <a:gd name="T0" fmla="*/ 34 w 53"/>
                <a:gd name="T1" fmla="*/ 24 h 27"/>
                <a:gd name="T2" fmla="*/ 32 w 53"/>
                <a:gd name="T3" fmla="*/ 22 h 27"/>
                <a:gd name="T4" fmla="*/ 34 w 53"/>
                <a:gd name="T5" fmla="*/ 20 h 27"/>
                <a:gd name="T6" fmla="*/ 36 w 53"/>
                <a:gd name="T7" fmla="*/ 22 h 27"/>
                <a:gd name="T8" fmla="*/ 34 w 53"/>
                <a:gd name="T9" fmla="*/ 24 h 27"/>
                <a:gd name="T10" fmla="*/ 29 w 53"/>
                <a:gd name="T11" fmla="*/ 7 h 27"/>
                <a:gd name="T12" fmla="*/ 31 w 53"/>
                <a:gd name="T13" fmla="*/ 5 h 27"/>
                <a:gd name="T14" fmla="*/ 33 w 53"/>
                <a:gd name="T15" fmla="*/ 7 h 27"/>
                <a:gd name="T16" fmla="*/ 31 w 53"/>
                <a:gd name="T17" fmla="*/ 8 h 27"/>
                <a:gd name="T18" fmla="*/ 29 w 53"/>
                <a:gd name="T19" fmla="*/ 7 h 27"/>
                <a:gd name="T20" fmla="*/ 17 w 53"/>
                <a:gd name="T21" fmla="*/ 17 h 27"/>
                <a:gd name="T22" fmla="*/ 15 w 53"/>
                <a:gd name="T23" fmla="*/ 15 h 27"/>
                <a:gd name="T24" fmla="*/ 17 w 53"/>
                <a:gd name="T25" fmla="*/ 13 h 27"/>
                <a:gd name="T26" fmla="*/ 19 w 53"/>
                <a:gd name="T27" fmla="*/ 15 h 27"/>
                <a:gd name="T28" fmla="*/ 17 w 53"/>
                <a:gd name="T29" fmla="*/ 17 h 27"/>
                <a:gd name="T30" fmla="*/ 51 w 53"/>
                <a:gd name="T31" fmla="*/ 22 h 27"/>
                <a:gd name="T32" fmla="*/ 39 w 53"/>
                <a:gd name="T33" fmla="*/ 0 h 27"/>
                <a:gd name="T34" fmla="*/ 14 w 53"/>
                <a:gd name="T35" fmla="*/ 0 h 27"/>
                <a:gd name="T36" fmla="*/ 2 w 53"/>
                <a:gd name="T37" fmla="*/ 22 h 27"/>
                <a:gd name="T38" fmla="*/ 3 w 53"/>
                <a:gd name="T39" fmla="*/ 27 h 27"/>
                <a:gd name="T40" fmla="*/ 50 w 53"/>
                <a:gd name="T41" fmla="*/ 27 h 27"/>
                <a:gd name="T42" fmla="*/ 51 w 53"/>
                <a:gd name="T43" fmla="*/ 22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 h="27">
                  <a:moveTo>
                    <a:pt x="34" y="24"/>
                  </a:moveTo>
                  <a:cubicBezTo>
                    <a:pt x="33" y="24"/>
                    <a:pt x="32" y="23"/>
                    <a:pt x="32" y="22"/>
                  </a:cubicBezTo>
                  <a:cubicBezTo>
                    <a:pt x="32" y="21"/>
                    <a:pt x="33" y="20"/>
                    <a:pt x="34" y="20"/>
                  </a:cubicBezTo>
                  <a:cubicBezTo>
                    <a:pt x="35" y="20"/>
                    <a:pt x="36" y="21"/>
                    <a:pt x="36" y="22"/>
                  </a:cubicBezTo>
                  <a:cubicBezTo>
                    <a:pt x="36" y="23"/>
                    <a:pt x="35" y="24"/>
                    <a:pt x="34" y="24"/>
                  </a:cubicBezTo>
                  <a:close/>
                  <a:moveTo>
                    <a:pt x="29" y="7"/>
                  </a:moveTo>
                  <a:cubicBezTo>
                    <a:pt x="29" y="5"/>
                    <a:pt x="30" y="5"/>
                    <a:pt x="31" y="5"/>
                  </a:cubicBezTo>
                  <a:cubicBezTo>
                    <a:pt x="32" y="5"/>
                    <a:pt x="33" y="5"/>
                    <a:pt x="33" y="7"/>
                  </a:cubicBezTo>
                  <a:cubicBezTo>
                    <a:pt x="33" y="8"/>
                    <a:pt x="32" y="8"/>
                    <a:pt x="31" y="8"/>
                  </a:cubicBezTo>
                  <a:cubicBezTo>
                    <a:pt x="30" y="8"/>
                    <a:pt x="29" y="8"/>
                    <a:pt x="29" y="7"/>
                  </a:cubicBezTo>
                  <a:close/>
                  <a:moveTo>
                    <a:pt x="17" y="17"/>
                  </a:moveTo>
                  <a:cubicBezTo>
                    <a:pt x="16" y="17"/>
                    <a:pt x="15" y="16"/>
                    <a:pt x="15" y="15"/>
                  </a:cubicBezTo>
                  <a:cubicBezTo>
                    <a:pt x="15" y="14"/>
                    <a:pt x="16" y="13"/>
                    <a:pt x="17" y="13"/>
                  </a:cubicBezTo>
                  <a:cubicBezTo>
                    <a:pt x="18" y="13"/>
                    <a:pt x="19" y="14"/>
                    <a:pt x="19" y="15"/>
                  </a:cubicBezTo>
                  <a:cubicBezTo>
                    <a:pt x="19" y="16"/>
                    <a:pt x="18" y="17"/>
                    <a:pt x="17" y="17"/>
                  </a:cubicBezTo>
                  <a:close/>
                  <a:moveTo>
                    <a:pt x="51" y="22"/>
                  </a:moveTo>
                  <a:cubicBezTo>
                    <a:pt x="51" y="22"/>
                    <a:pt x="39" y="0"/>
                    <a:pt x="39" y="0"/>
                  </a:cubicBezTo>
                  <a:cubicBezTo>
                    <a:pt x="14" y="0"/>
                    <a:pt x="14" y="0"/>
                    <a:pt x="14" y="0"/>
                  </a:cubicBezTo>
                  <a:cubicBezTo>
                    <a:pt x="14" y="0"/>
                    <a:pt x="2" y="22"/>
                    <a:pt x="2" y="22"/>
                  </a:cubicBezTo>
                  <a:cubicBezTo>
                    <a:pt x="0" y="24"/>
                    <a:pt x="0" y="27"/>
                    <a:pt x="3" y="27"/>
                  </a:cubicBezTo>
                  <a:cubicBezTo>
                    <a:pt x="50" y="27"/>
                    <a:pt x="50" y="27"/>
                    <a:pt x="50" y="27"/>
                  </a:cubicBezTo>
                  <a:cubicBezTo>
                    <a:pt x="53" y="27"/>
                    <a:pt x="53" y="24"/>
                    <a:pt x="51" y="2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a:p>
          </p:txBody>
        </p:sp>
      </p:grpSp>
      <p:sp>
        <p:nvSpPr>
          <p:cNvPr id="21" name="Rectangle: Rounded Corners 171">
            <a:extLst>
              <a:ext uri="{FF2B5EF4-FFF2-40B4-BE49-F238E27FC236}">
                <a16:creationId xmlns:a16="http://schemas.microsoft.com/office/drawing/2014/main" id="{F01C8458-0DDD-42BF-9AE9-9386E2995879}"/>
              </a:ext>
            </a:extLst>
          </p:cNvPr>
          <p:cNvSpPr/>
          <p:nvPr/>
        </p:nvSpPr>
        <p:spPr>
          <a:xfrm>
            <a:off x="8812606" y="1104715"/>
            <a:ext cx="2505235" cy="1132638"/>
          </a:xfrm>
          <a:prstGeom prst="roundRect">
            <a:avLst>
              <a:gd name="adj" fmla="val 5845"/>
            </a:avLst>
          </a:prstGeom>
          <a:solidFill>
            <a:schemeClr val="bg1">
              <a:alpha val="95000"/>
            </a:schemeClr>
          </a:solidFill>
          <a:ln w="38100">
            <a:solidFill>
              <a:srgbClr val="008080">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93"/>
          </a:p>
        </p:txBody>
      </p:sp>
      <p:sp>
        <p:nvSpPr>
          <p:cNvPr id="25" name="Freeform 83">
            <a:extLst>
              <a:ext uri="{FF2B5EF4-FFF2-40B4-BE49-F238E27FC236}">
                <a16:creationId xmlns:a16="http://schemas.microsoft.com/office/drawing/2014/main" id="{3E434FA2-D767-4CFB-BCDD-15A54F295CAF}"/>
              </a:ext>
            </a:extLst>
          </p:cNvPr>
          <p:cNvSpPr>
            <a:spLocks/>
          </p:cNvSpPr>
          <p:nvPr/>
        </p:nvSpPr>
        <p:spPr bwMode="auto">
          <a:xfrm>
            <a:off x="9725375" y="788369"/>
            <a:ext cx="744536" cy="746650"/>
          </a:xfrm>
          <a:custGeom>
            <a:avLst/>
            <a:gdLst>
              <a:gd name="T0" fmla="*/ 186 w 186"/>
              <a:gd name="T1" fmla="*/ 164 h 186"/>
              <a:gd name="T2" fmla="*/ 163 w 186"/>
              <a:gd name="T3" fmla="*/ 186 h 186"/>
              <a:gd name="T4" fmla="*/ 22 w 186"/>
              <a:gd name="T5" fmla="*/ 186 h 186"/>
              <a:gd name="T6" fmla="*/ 0 w 186"/>
              <a:gd name="T7" fmla="*/ 164 h 186"/>
              <a:gd name="T8" fmla="*/ 0 w 186"/>
              <a:gd name="T9" fmla="*/ 22 h 186"/>
              <a:gd name="T10" fmla="*/ 22 w 186"/>
              <a:gd name="T11" fmla="*/ 0 h 186"/>
              <a:gd name="T12" fmla="*/ 163 w 186"/>
              <a:gd name="T13" fmla="*/ 0 h 186"/>
              <a:gd name="T14" fmla="*/ 186 w 186"/>
              <a:gd name="T15" fmla="*/ 22 h 186"/>
              <a:gd name="T16" fmla="*/ 186 w 186"/>
              <a:gd name="T17" fmla="*/ 164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6" h="186">
                <a:moveTo>
                  <a:pt x="186" y="164"/>
                </a:moveTo>
                <a:cubicBezTo>
                  <a:pt x="186" y="176"/>
                  <a:pt x="176" y="186"/>
                  <a:pt x="163" y="186"/>
                </a:cubicBezTo>
                <a:cubicBezTo>
                  <a:pt x="22" y="186"/>
                  <a:pt x="22" y="186"/>
                  <a:pt x="22" y="186"/>
                </a:cubicBezTo>
                <a:cubicBezTo>
                  <a:pt x="10" y="186"/>
                  <a:pt x="0" y="176"/>
                  <a:pt x="0" y="164"/>
                </a:cubicBezTo>
                <a:cubicBezTo>
                  <a:pt x="0" y="22"/>
                  <a:pt x="0" y="22"/>
                  <a:pt x="0" y="22"/>
                </a:cubicBezTo>
                <a:cubicBezTo>
                  <a:pt x="0" y="10"/>
                  <a:pt x="10" y="0"/>
                  <a:pt x="22" y="0"/>
                </a:cubicBezTo>
                <a:cubicBezTo>
                  <a:pt x="163" y="0"/>
                  <a:pt x="163" y="0"/>
                  <a:pt x="163" y="0"/>
                </a:cubicBezTo>
                <a:cubicBezTo>
                  <a:pt x="176" y="0"/>
                  <a:pt x="186" y="10"/>
                  <a:pt x="186" y="22"/>
                </a:cubicBezTo>
                <a:lnTo>
                  <a:pt x="186" y="164"/>
                </a:lnTo>
                <a:close/>
              </a:path>
            </a:pathLst>
          </a:custGeom>
          <a:solidFill>
            <a:srgbClr val="008080"/>
          </a:solidFill>
          <a:ln>
            <a:noFill/>
          </a:ln>
        </p:spPr>
        <p:txBody>
          <a:bodyPr vert="horz" wrap="square" lIns="86019" tIns="43010" rIns="86019" bIns="43010" numCol="1" anchor="t" anchorCtr="0" compatLnSpc="1">
            <a:prstTxWarp prst="textNoShape">
              <a:avLst/>
            </a:prstTxWarp>
          </a:bodyPr>
          <a:lstStyle/>
          <a:p>
            <a:endParaRPr lang="en-US" sz="1693"/>
          </a:p>
        </p:txBody>
      </p:sp>
      <p:sp>
        <p:nvSpPr>
          <p:cNvPr id="50" name="Rectangle: Rounded Corners 171">
            <a:extLst>
              <a:ext uri="{FF2B5EF4-FFF2-40B4-BE49-F238E27FC236}">
                <a16:creationId xmlns:a16="http://schemas.microsoft.com/office/drawing/2014/main" id="{A5024F4F-5F4B-4A1F-95EC-4559630198BB}"/>
              </a:ext>
            </a:extLst>
          </p:cNvPr>
          <p:cNvSpPr/>
          <p:nvPr/>
        </p:nvSpPr>
        <p:spPr>
          <a:xfrm>
            <a:off x="966661" y="1092855"/>
            <a:ext cx="2548984" cy="1144498"/>
          </a:xfrm>
          <a:prstGeom prst="roundRect">
            <a:avLst>
              <a:gd name="adj" fmla="val 5845"/>
            </a:avLst>
          </a:prstGeom>
          <a:solidFill>
            <a:schemeClr val="bg1">
              <a:alpha val="95000"/>
            </a:schemeClr>
          </a:solidFill>
          <a:ln w="38100">
            <a:solidFill>
              <a:srgbClr val="008080">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93"/>
          </a:p>
        </p:txBody>
      </p:sp>
      <p:sp>
        <p:nvSpPr>
          <p:cNvPr id="51" name="Freeform 83">
            <a:extLst>
              <a:ext uri="{FF2B5EF4-FFF2-40B4-BE49-F238E27FC236}">
                <a16:creationId xmlns:a16="http://schemas.microsoft.com/office/drawing/2014/main" id="{72F12DC7-AD9F-422F-BD8A-E48955FFE63D}"/>
              </a:ext>
            </a:extLst>
          </p:cNvPr>
          <p:cNvSpPr>
            <a:spLocks/>
          </p:cNvSpPr>
          <p:nvPr/>
        </p:nvSpPr>
        <p:spPr bwMode="auto">
          <a:xfrm>
            <a:off x="1824111" y="808061"/>
            <a:ext cx="744536" cy="746650"/>
          </a:xfrm>
          <a:custGeom>
            <a:avLst/>
            <a:gdLst>
              <a:gd name="T0" fmla="*/ 186 w 186"/>
              <a:gd name="T1" fmla="*/ 164 h 186"/>
              <a:gd name="T2" fmla="*/ 163 w 186"/>
              <a:gd name="T3" fmla="*/ 186 h 186"/>
              <a:gd name="T4" fmla="*/ 22 w 186"/>
              <a:gd name="T5" fmla="*/ 186 h 186"/>
              <a:gd name="T6" fmla="*/ 0 w 186"/>
              <a:gd name="T7" fmla="*/ 164 h 186"/>
              <a:gd name="T8" fmla="*/ 0 w 186"/>
              <a:gd name="T9" fmla="*/ 22 h 186"/>
              <a:gd name="T10" fmla="*/ 22 w 186"/>
              <a:gd name="T11" fmla="*/ 0 h 186"/>
              <a:gd name="T12" fmla="*/ 163 w 186"/>
              <a:gd name="T13" fmla="*/ 0 h 186"/>
              <a:gd name="T14" fmla="*/ 186 w 186"/>
              <a:gd name="T15" fmla="*/ 22 h 186"/>
              <a:gd name="T16" fmla="*/ 186 w 186"/>
              <a:gd name="T17" fmla="*/ 164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6" h="186">
                <a:moveTo>
                  <a:pt x="186" y="164"/>
                </a:moveTo>
                <a:cubicBezTo>
                  <a:pt x="186" y="176"/>
                  <a:pt x="176" y="186"/>
                  <a:pt x="163" y="186"/>
                </a:cubicBezTo>
                <a:cubicBezTo>
                  <a:pt x="22" y="186"/>
                  <a:pt x="22" y="186"/>
                  <a:pt x="22" y="186"/>
                </a:cubicBezTo>
                <a:cubicBezTo>
                  <a:pt x="10" y="186"/>
                  <a:pt x="0" y="176"/>
                  <a:pt x="0" y="164"/>
                </a:cubicBezTo>
                <a:cubicBezTo>
                  <a:pt x="0" y="22"/>
                  <a:pt x="0" y="22"/>
                  <a:pt x="0" y="22"/>
                </a:cubicBezTo>
                <a:cubicBezTo>
                  <a:pt x="0" y="10"/>
                  <a:pt x="10" y="0"/>
                  <a:pt x="22" y="0"/>
                </a:cubicBezTo>
                <a:cubicBezTo>
                  <a:pt x="163" y="0"/>
                  <a:pt x="163" y="0"/>
                  <a:pt x="163" y="0"/>
                </a:cubicBezTo>
                <a:cubicBezTo>
                  <a:pt x="176" y="0"/>
                  <a:pt x="186" y="10"/>
                  <a:pt x="186" y="22"/>
                </a:cubicBezTo>
                <a:lnTo>
                  <a:pt x="186" y="164"/>
                </a:lnTo>
                <a:close/>
              </a:path>
            </a:pathLst>
          </a:custGeom>
          <a:solidFill>
            <a:srgbClr val="008080"/>
          </a:solidFill>
          <a:ln>
            <a:noFill/>
          </a:ln>
        </p:spPr>
        <p:txBody>
          <a:bodyPr vert="horz" wrap="square" lIns="86019" tIns="43010" rIns="86019" bIns="43010" numCol="1" anchor="ctr" anchorCtr="0" compatLnSpc="1">
            <a:prstTxWarp prst="textNoShape">
              <a:avLst/>
            </a:prstTxWarp>
          </a:bodyPr>
          <a:lstStyle/>
          <a:p>
            <a:pPr algn="ctr"/>
            <a:r>
              <a:rPr lang="en-US" sz="3600" b="1" dirty="0">
                <a:solidFill>
                  <a:schemeClr val="bg1"/>
                </a:solidFill>
              </a:rPr>
              <a:t>4</a:t>
            </a:r>
          </a:p>
        </p:txBody>
      </p:sp>
      <p:sp>
        <p:nvSpPr>
          <p:cNvPr id="58" name="Rectangle: Rounded Corners 171">
            <a:extLst>
              <a:ext uri="{FF2B5EF4-FFF2-40B4-BE49-F238E27FC236}">
                <a16:creationId xmlns:a16="http://schemas.microsoft.com/office/drawing/2014/main" id="{808322C1-75A5-4A16-B7D5-6CA4106015E2}"/>
              </a:ext>
            </a:extLst>
          </p:cNvPr>
          <p:cNvSpPr/>
          <p:nvPr/>
        </p:nvSpPr>
        <p:spPr>
          <a:xfrm>
            <a:off x="3687291" y="1108507"/>
            <a:ext cx="2347024" cy="1128845"/>
          </a:xfrm>
          <a:prstGeom prst="roundRect">
            <a:avLst>
              <a:gd name="adj" fmla="val 5845"/>
            </a:avLst>
          </a:prstGeom>
          <a:solidFill>
            <a:schemeClr val="bg1">
              <a:alpha val="95000"/>
            </a:schemeClr>
          </a:solidFill>
          <a:ln w="38100">
            <a:solidFill>
              <a:srgbClr val="008080">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93"/>
          </a:p>
        </p:txBody>
      </p:sp>
      <p:sp>
        <p:nvSpPr>
          <p:cNvPr id="59" name="Freeform 83">
            <a:extLst>
              <a:ext uri="{FF2B5EF4-FFF2-40B4-BE49-F238E27FC236}">
                <a16:creationId xmlns:a16="http://schemas.microsoft.com/office/drawing/2014/main" id="{C0FA42A0-67D3-4595-B1F5-95B02C1328C6}"/>
              </a:ext>
            </a:extLst>
          </p:cNvPr>
          <p:cNvSpPr>
            <a:spLocks/>
          </p:cNvSpPr>
          <p:nvPr/>
        </p:nvSpPr>
        <p:spPr bwMode="auto">
          <a:xfrm>
            <a:off x="4501715" y="808061"/>
            <a:ext cx="744536" cy="746650"/>
          </a:xfrm>
          <a:custGeom>
            <a:avLst/>
            <a:gdLst>
              <a:gd name="T0" fmla="*/ 186 w 186"/>
              <a:gd name="T1" fmla="*/ 164 h 186"/>
              <a:gd name="T2" fmla="*/ 163 w 186"/>
              <a:gd name="T3" fmla="*/ 186 h 186"/>
              <a:gd name="T4" fmla="*/ 22 w 186"/>
              <a:gd name="T5" fmla="*/ 186 h 186"/>
              <a:gd name="T6" fmla="*/ 0 w 186"/>
              <a:gd name="T7" fmla="*/ 164 h 186"/>
              <a:gd name="T8" fmla="*/ 0 w 186"/>
              <a:gd name="T9" fmla="*/ 22 h 186"/>
              <a:gd name="T10" fmla="*/ 22 w 186"/>
              <a:gd name="T11" fmla="*/ 0 h 186"/>
              <a:gd name="T12" fmla="*/ 163 w 186"/>
              <a:gd name="T13" fmla="*/ 0 h 186"/>
              <a:gd name="T14" fmla="*/ 186 w 186"/>
              <a:gd name="T15" fmla="*/ 22 h 186"/>
              <a:gd name="T16" fmla="*/ 186 w 186"/>
              <a:gd name="T17" fmla="*/ 164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6" h="186">
                <a:moveTo>
                  <a:pt x="186" y="164"/>
                </a:moveTo>
                <a:cubicBezTo>
                  <a:pt x="186" y="176"/>
                  <a:pt x="176" y="186"/>
                  <a:pt x="163" y="186"/>
                </a:cubicBezTo>
                <a:cubicBezTo>
                  <a:pt x="22" y="186"/>
                  <a:pt x="22" y="186"/>
                  <a:pt x="22" y="186"/>
                </a:cubicBezTo>
                <a:cubicBezTo>
                  <a:pt x="10" y="186"/>
                  <a:pt x="0" y="176"/>
                  <a:pt x="0" y="164"/>
                </a:cubicBezTo>
                <a:cubicBezTo>
                  <a:pt x="0" y="22"/>
                  <a:pt x="0" y="22"/>
                  <a:pt x="0" y="22"/>
                </a:cubicBezTo>
                <a:cubicBezTo>
                  <a:pt x="0" y="10"/>
                  <a:pt x="10" y="0"/>
                  <a:pt x="22" y="0"/>
                </a:cubicBezTo>
                <a:cubicBezTo>
                  <a:pt x="163" y="0"/>
                  <a:pt x="163" y="0"/>
                  <a:pt x="163" y="0"/>
                </a:cubicBezTo>
                <a:cubicBezTo>
                  <a:pt x="176" y="0"/>
                  <a:pt x="186" y="10"/>
                  <a:pt x="186" y="22"/>
                </a:cubicBezTo>
                <a:lnTo>
                  <a:pt x="186" y="164"/>
                </a:lnTo>
                <a:close/>
              </a:path>
            </a:pathLst>
          </a:custGeom>
          <a:solidFill>
            <a:srgbClr val="008080"/>
          </a:solidFill>
          <a:ln>
            <a:noFill/>
          </a:ln>
        </p:spPr>
        <p:txBody>
          <a:bodyPr vert="horz" wrap="square" lIns="86019" tIns="43010" rIns="86019" bIns="43010" numCol="1" anchor="ctr" anchorCtr="0" compatLnSpc="1">
            <a:prstTxWarp prst="textNoShape">
              <a:avLst/>
            </a:prstTxWarp>
          </a:bodyPr>
          <a:lstStyle/>
          <a:p>
            <a:pPr algn="ctr"/>
            <a:r>
              <a:rPr lang="en-US" sz="3600" b="1" dirty="0">
                <a:solidFill>
                  <a:schemeClr val="bg1"/>
                </a:solidFill>
              </a:rPr>
              <a:t>6</a:t>
            </a:r>
          </a:p>
        </p:txBody>
      </p:sp>
      <p:sp>
        <p:nvSpPr>
          <p:cNvPr id="82" name="Rectangle: Rounded Corners 171">
            <a:extLst>
              <a:ext uri="{FF2B5EF4-FFF2-40B4-BE49-F238E27FC236}">
                <a16:creationId xmlns:a16="http://schemas.microsoft.com/office/drawing/2014/main" id="{9E4090E5-0243-4D9A-AB0E-C77E3D343168}"/>
              </a:ext>
            </a:extLst>
          </p:cNvPr>
          <p:cNvSpPr/>
          <p:nvPr/>
        </p:nvSpPr>
        <p:spPr>
          <a:xfrm>
            <a:off x="6190160" y="1092445"/>
            <a:ext cx="2496220" cy="1144907"/>
          </a:xfrm>
          <a:prstGeom prst="roundRect">
            <a:avLst>
              <a:gd name="adj" fmla="val 5845"/>
            </a:avLst>
          </a:prstGeom>
          <a:solidFill>
            <a:schemeClr val="bg1">
              <a:alpha val="95000"/>
            </a:schemeClr>
          </a:solidFill>
          <a:ln w="38100">
            <a:solidFill>
              <a:srgbClr val="008080">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93"/>
          </a:p>
        </p:txBody>
      </p:sp>
      <p:sp>
        <p:nvSpPr>
          <p:cNvPr id="83" name="Freeform 83">
            <a:extLst>
              <a:ext uri="{FF2B5EF4-FFF2-40B4-BE49-F238E27FC236}">
                <a16:creationId xmlns:a16="http://schemas.microsoft.com/office/drawing/2014/main" id="{BE0C0EFB-FF99-4AFB-AEB1-A426F61E6258}"/>
              </a:ext>
            </a:extLst>
          </p:cNvPr>
          <p:cNvSpPr>
            <a:spLocks/>
          </p:cNvSpPr>
          <p:nvPr/>
        </p:nvSpPr>
        <p:spPr bwMode="auto">
          <a:xfrm>
            <a:off x="7000505" y="808061"/>
            <a:ext cx="744536" cy="746650"/>
          </a:xfrm>
          <a:custGeom>
            <a:avLst/>
            <a:gdLst>
              <a:gd name="T0" fmla="*/ 186 w 186"/>
              <a:gd name="T1" fmla="*/ 164 h 186"/>
              <a:gd name="T2" fmla="*/ 163 w 186"/>
              <a:gd name="T3" fmla="*/ 186 h 186"/>
              <a:gd name="T4" fmla="*/ 22 w 186"/>
              <a:gd name="T5" fmla="*/ 186 h 186"/>
              <a:gd name="T6" fmla="*/ 0 w 186"/>
              <a:gd name="T7" fmla="*/ 164 h 186"/>
              <a:gd name="T8" fmla="*/ 0 w 186"/>
              <a:gd name="T9" fmla="*/ 22 h 186"/>
              <a:gd name="T10" fmla="*/ 22 w 186"/>
              <a:gd name="T11" fmla="*/ 0 h 186"/>
              <a:gd name="T12" fmla="*/ 163 w 186"/>
              <a:gd name="T13" fmla="*/ 0 h 186"/>
              <a:gd name="T14" fmla="*/ 186 w 186"/>
              <a:gd name="T15" fmla="*/ 22 h 186"/>
              <a:gd name="T16" fmla="*/ 186 w 186"/>
              <a:gd name="T17" fmla="*/ 164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6" h="186">
                <a:moveTo>
                  <a:pt x="186" y="164"/>
                </a:moveTo>
                <a:cubicBezTo>
                  <a:pt x="186" y="176"/>
                  <a:pt x="176" y="186"/>
                  <a:pt x="163" y="186"/>
                </a:cubicBezTo>
                <a:cubicBezTo>
                  <a:pt x="22" y="186"/>
                  <a:pt x="22" y="186"/>
                  <a:pt x="22" y="186"/>
                </a:cubicBezTo>
                <a:cubicBezTo>
                  <a:pt x="10" y="186"/>
                  <a:pt x="0" y="176"/>
                  <a:pt x="0" y="164"/>
                </a:cubicBezTo>
                <a:cubicBezTo>
                  <a:pt x="0" y="22"/>
                  <a:pt x="0" y="22"/>
                  <a:pt x="0" y="22"/>
                </a:cubicBezTo>
                <a:cubicBezTo>
                  <a:pt x="0" y="10"/>
                  <a:pt x="10" y="0"/>
                  <a:pt x="22" y="0"/>
                </a:cubicBezTo>
                <a:cubicBezTo>
                  <a:pt x="163" y="0"/>
                  <a:pt x="163" y="0"/>
                  <a:pt x="163" y="0"/>
                </a:cubicBezTo>
                <a:cubicBezTo>
                  <a:pt x="176" y="0"/>
                  <a:pt x="186" y="10"/>
                  <a:pt x="186" y="22"/>
                </a:cubicBezTo>
                <a:lnTo>
                  <a:pt x="186" y="164"/>
                </a:lnTo>
                <a:close/>
              </a:path>
            </a:pathLst>
          </a:custGeom>
          <a:solidFill>
            <a:srgbClr val="008080"/>
          </a:solidFill>
          <a:ln>
            <a:noFill/>
          </a:ln>
        </p:spPr>
        <p:txBody>
          <a:bodyPr vert="horz" wrap="square" lIns="86019" tIns="43010" rIns="86019" bIns="43010" numCol="1" anchor="ctr" anchorCtr="0" compatLnSpc="1">
            <a:prstTxWarp prst="textNoShape">
              <a:avLst/>
            </a:prstTxWarp>
          </a:bodyPr>
          <a:lstStyle/>
          <a:p>
            <a:pPr algn="ctr"/>
            <a:r>
              <a:rPr lang="en-US" sz="3600" b="1" dirty="0">
                <a:solidFill>
                  <a:schemeClr val="bg1"/>
                </a:solidFill>
              </a:rPr>
              <a:t>3</a:t>
            </a:r>
          </a:p>
        </p:txBody>
      </p:sp>
      <p:sp>
        <p:nvSpPr>
          <p:cNvPr id="92" name="Rectangle: Rounded Corners 101">
            <a:extLst>
              <a:ext uri="{FF2B5EF4-FFF2-40B4-BE49-F238E27FC236}">
                <a16:creationId xmlns:a16="http://schemas.microsoft.com/office/drawing/2014/main" id="{A5FEF469-BEC8-4393-89BC-6284B76E4222}"/>
              </a:ext>
            </a:extLst>
          </p:cNvPr>
          <p:cNvSpPr/>
          <p:nvPr/>
        </p:nvSpPr>
        <p:spPr>
          <a:xfrm>
            <a:off x="927737" y="2368811"/>
            <a:ext cx="7771840" cy="584690"/>
          </a:xfrm>
          <a:prstGeom prst="roundRect">
            <a:avLst/>
          </a:prstGeom>
          <a:solidFill>
            <a:schemeClr val="bg1"/>
          </a:solidFill>
          <a:ln w="28575">
            <a:solidFill>
              <a:srgbClr val="0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2258" b="1" dirty="0">
                <a:solidFill>
                  <a:srgbClr val="006666"/>
                </a:solidFill>
                <a:latin typeface="Hacen Casablanca Heavy" panose="02000000000000000000" pitchFamily="2" charset="-78"/>
                <a:cs typeface="Hacen Casablanca Heavy" panose="02000000000000000000" pitchFamily="2" charset="-78"/>
              </a:rPr>
              <a:t>  </a:t>
            </a:r>
            <a:r>
              <a:rPr lang="ar-SA" sz="2000" b="1" dirty="0">
                <a:solidFill>
                  <a:srgbClr val="006666"/>
                </a:solidFill>
                <a:latin typeface="Hacen Casablanca Heavy" panose="02000000000000000000" pitchFamily="2" charset="-78"/>
                <a:cs typeface="Hacen Casablanca Heavy" panose="02000000000000000000" pitchFamily="2" charset="-78"/>
              </a:rPr>
              <a:t>عدد المستهدفين – عدد المكفولين (استقطاع )   =  عدد المتبقي من المستهدف   </a:t>
            </a:r>
            <a:endParaRPr lang="en-US" sz="2258" b="1" dirty="0">
              <a:solidFill>
                <a:srgbClr val="006666"/>
              </a:solidFill>
              <a:latin typeface="Hacen Casablanca Heavy" panose="02000000000000000000" pitchFamily="2" charset="-78"/>
              <a:cs typeface="Hacen Casablanca Heavy" panose="02000000000000000000" pitchFamily="2" charset="-78"/>
            </a:endParaRPr>
          </a:p>
        </p:txBody>
      </p:sp>
      <p:sp>
        <p:nvSpPr>
          <p:cNvPr id="94" name="Rectangle: Rounded Corners 101">
            <a:extLst>
              <a:ext uri="{FF2B5EF4-FFF2-40B4-BE49-F238E27FC236}">
                <a16:creationId xmlns:a16="http://schemas.microsoft.com/office/drawing/2014/main" id="{DD43B0D6-C11D-4ACE-8C0F-DB003CAF07F7}"/>
              </a:ext>
            </a:extLst>
          </p:cNvPr>
          <p:cNvSpPr/>
          <p:nvPr/>
        </p:nvSpPr>
        <p:spPr>
          <a:xfrm>
            <a:off x="966662" y="3048667"/>
            <a:ext cx="7719718" cy="1819977"/>
          </a:xfrm>
          <a:prstGeom prst="roundRect">
            <a:avLst/>
          </a:prstGeom>
          <a:solidFill>
            <a:srgbClr val="00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r">
              <a:spcBef>
                <a:spcPts val="0"/>
              </a:spcBef>
            </a:pPr>
            <a:endParaRPr lang="ar-SA" sz="2000" b="1" dirty="0">
              <a:latin typeface="Calibri" panose="020F0502020204030204" pitchFamily="34" charset="0"/>
              <a:cs typeface="Calibri" panose="020F0502020204030204" pitchFamily="34" charset="0"/>
            </a:endParaRPr>
          </a:p>
          <a:p>
            <a:pPr algn="r">
              <a:spcBef>
                <a:spcPts val="0"/>
              </a:spcBef>
            </a:pPr>
            <a:endParaRPr lang="ar-SA" sz="2000" b="1" dirty="0">
              <a:latin typeface="Calibri" panose="020F0502020204030204" pitchFamily="34" charset="0"/>
              <a:cs typeface="Calibri" panose="020F0502020204030204" pitchFamily="34" charset="0"/>
            </a:endParaRPr>
          </a:p>
          <a:p>
            <a:pPr algn="ctr"/>
            <a:r>
              <a:rPr lang="ar-SA" sz="2000" b="1" dirty="0">
                <a:latin typeface="Calibri" panose="020F0502020204030204" pitchFamily="34" charset="0"/>
                <a:cs typeface="Calibri" panose="020F0502020204030204" pitchFamily="34" charset="0"/>
              </a:rPr>
              <a:t> </a:t>
            </a:r>
          </a:p>
          <a:p>
            <a:pPr algn="ctr">
              <a:spcBef>
                <a:spcPts val="0"/>
              </a:spcBef>
            </a:pPr>
            <a:endParaRPr lang="ar-SA" sz="4000" b="1" dirty="0">
              <a:solidFill>
                <a:schemeClr val="bg1"/>
              </a:solidFill>
              <a:latin typeface="Calibri" panose="020F0502020204030204" pitchFamily="34" charset="0"/>
              <a:cs typeface="Calibri" panose="020F0502020204030204" pitchFamily="34" charset="0"/>
            </a:endParaRPr>
          </a:p>
        </p:txBody>
      </p:sp>
      <p:grpSp>
        <p:nvGrpSpPr>
          <p:cNvPr id="97" name="Group 99">
            <a:extLst>
              <a:ext uri="{FF2B5EF4-FFF2-40B4-BE49-F238E27FC236}">
                <a16:creationId xmlns:a16="http://schemas.microsoft.com/office/drawing/2014/main" id="{DAB87DD5-75BC-4F41-84B1-77A2367AF981}"/>
              </a:ext>
            </a:extLst>
          </p:cNvPr>
          <p:cNvGrpSpPr/>
          <p:nvPr/>
        </p:nvGrpSpPr>
        <p:grpSpPr>
          <a:xfrm>
            <a:off x="6423540" y="1743112"/>
            <a:ext cx="1979886" cy="976490"/>
            <a:chOff x="3950162" y="2546259"/>
            <a:chExt cx="2905231" cy="1038029"/>
          </a:xfrm>
        </p:grpSpPr>
        <p:sp>
          <p:nvSpPr>
            <p:cNvPr id="98" name="TextBox 100">
              <a:extLst>
                <a:ext uri="{FF2B5EF4-FFF2-40B4-BE49-F238E27FC236}">
                  <a16:creationId xmlns:a16="http://schemas.microsoft.com/office/drawing/2014/main" id="{DC04338C-FABC-4740-ACE3-7951C0FC0437}"/>
                </a:ext>
              </a:extLst>
            </p:cNvPr>
            <p:cNvSpPr txBox="1"/>
            <p:nvPr/>
          </p:nvSpPr>
          <p:spPr>
            <a:xfrm>
              <a:off x="3950162" y="2546259"/>
              <a:ext cx="2785756" cy="344350"/>
            </a:xfrm>
            <a:prstGeom prst="rect">
              <a:avLst/>
            </a:prstGeom>
            <a:noFill/>
          </p:spPr>
          <p:txBody>
            <a:bodyPr wrap="square" rtlCol="0">
              <a:spAutoFit/>
            </a:bodyPr>
            <a:lstStyle/>
            <a:p>
              <a:pPr algn="ctr"/>
              <a:r>
                <a:rPr lang="ar-SA" sz="1505" b="1" dirty="0">
                  <a:solidFill>
                    <a:srgbClr val="006666"/>
                  </a:solidFill>
                  <a:latin typeface="AbdoMaster-Heavy" panose="02000500030000020004" pitchFamily="50" charset="-78"/>
                  <a:cs typeface="AbdoMaster-Heavy" panose="02000500030000020004" pitchFamily="50" charset="-78"/>
                </a:rPr>
                <a:t>الجهات المشاركة  </a:t>
              </a:r>
              <a:endParaRPr lang="en-US" sz="1505" b="1" dirty="0">
                <a:solidFill>
                  <a:srgbClr val="006666"/>
                </a:solidFill>
                <a:latin typeface="AbdoMaster-Heavy" panose="02000500030000020004" pitchFamily="50" charset="-78"/>
                <a:cs typeface="AbdoMaster-Heavy" panose="02000500030000020004" pitchFamily="50" charset="-78"/>
              </a:endParaRPr>
            </a:p>
          </p:txBody>
        </p:sp>
        <p:sp>
          <p:nvSpPr>
            <p:cNvPr id="99" name="Subtitle 6">
              <a:extLst>
                <a:ext uri="{FF2B5EF4-FFF2-40B4-BE49-F238E27FC236}">
                  <a16:creationId xmlns:a16="http://schemas.microsoft.com/office/drawing/2014/main" id="{EDCBDBA2-AC2E-4947-986E-FD584C46794E}"/>
                </a:ext>
              </a:extLst>
            </p:cNvPr>
            <p:cNvSpPr txBox="1">
              <a:spLocks/>
            </p:cNvSpPr>
            <p:nvPr/>
          </p:nvSpPr>
          <p:spPr>
            <a:xfrm>
              <a:off x="4144159" y="2822433"/>
              <a:ext cx="2711234" cy="761855"/>
            </a:xfrm>
            <a:prstGeom prst="rect">
              <a:avLst/>
            </a:prstGeom>
          </p:spPr>
          <p:txBody>
            <a:bodyPr vert="horz" lIns="86019" tIns="43010" rIns="86019" bIns="43010" numCol="1" spcCol="365760" rtlCol="0" anchor="t">
              <a:noAutofit/>
            </a:bodyPr>
            <a:lstStyle>
              <a:lvl1pPr marL="0" indent="0" algn="ctr" defTabSz="914400" rtl="0" eaLnBrk="1" latinLnBrk="0" hangingPunct="1">
                <a:lnSpc>
                  <a:spcPct val="90000"/>
                </a:lnSpc>
                <a:spcBef>
                  <a:spcPts val="1000"/>
                </a:spcBef>
                <a:buFont typeface="Arial"/>
                <a:buNone/>
                <a:defRPr sz="1200" b="0" i="0" kern="1200">
                  <a:solidFill>
                    <a:schemeClr val="accent1"/>
                  </a:solidFill>
                  <a:latin typeface="Montserrat Light" charset="0"/>
                  <a:ea typeface="Montserrat Light" charset="0"/>
                  <a:cs typeface="Montserrat Light"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Montserrat Light" charset="0"/>
                  <a:ea typeface="Montserrat Light" charset="0"/>
                  <a:cs typeface="Montserrat Light"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Montserrat Light" charset="0"/>
                  <a:ea typeface="Montserrat Light" charset="0"/>
                  <a:cs typeface="Montserrat Light"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nSpc>
                  <a:spcPts val="1599"/>
                </a:lnSpc>
                <a:spcBef>
                  <a:spcPts val="0"/>
                </a:spcBef>
              </a:pPr>
              <a:endParaRPr lang="en-US" sz="1082" dirty="0">
                <a:solidFill>
                  <a:schemeClr val="tx1"/>
                </a:solidFill>
                <a:latin typeface="+mn-lt"/>
                <a:cs typeface="Times New Roman" panose="02020603050405020304" pitchFamily="18" charset="0"/>
              </a:endParaRPr>
            </a:p>
          </p:txBody>
        </p:sp>
      </p:grpSp>
      <p:grpSp>
        <p:nvGrpSpPr>
          <p:cNvPr id="100" name="Group 99">
            <a:extLst>
              <a:ext uri="{FF2B5EF4-FFF2-40B4-BE49-F238E27FC236}">
                <a16:creationId xmlns:a16="http://schemas.microsoft.com/office/drawing/2014/main" id="{06F54663-395C-4A61-A3A5-B961B63AD3C4}"/>
              </a:ext>
            </a:extLst>
          </p:cNvPr>
          <p:cNvGrpSpPr/>
          <p:nvPr/>
        </p:nvGrpSpPr>
        <p:grpSpPr>
          <a:xfrm>
            <a:off x="8966573" y="1572692"/>
            <a:ext cx="2171371" cy="1171755"/>
            <a:chOff x="3811693" y="2338687"/>
            <a:chExt cx="3186211" cy="1245601"/>
          </a:xfrm>
        </p:grpSpPr>
        <p:sp>
          <p:nvSpPr>
            <p:cNvPr id="101" name="TextBox 100">
              <a:extLst>
                <a:ext uri="{FF2B5EF4-FFF2-40B4-BE49-F238E27FC236}">
                  <a16:creationId xmlns:a16="http://schemas.microsoft.com/office/drawing/2014/main" id="{E61ADA76-DB44-4790-9CAC-776A0B6ED6C9}"/>
                </a:ext>
              </a:extLst>
            </p:cNvPr>
            <p:cNvSpPr txBox="1"/>
            <p:nvPr/>
          </p:nvSpPr>
          <p:spPr>
            <a:xfrm>
              <a:off x="3811693" y="2338687"/>
              <a:ext cx="3186211" cy="590548"/>
            </a:xfrm>
            <a:prstGeom prst="rect">
              <a:avLst/>
            </a:prstGeom>
            <a:noFill/>
          </p:spPr>
          <p:txBody>
            <a:bodyPr wrap="square" rtlCol="0">
              <a:spAutoFit/>
            </a:bodyPr>
            <a:lstStyle/>
            <a:p>
              <a:pPr algn="ctr"/>
              <a:r>
                <a:rPr lang="ar-SA" sz="1505" b="1" dirty="0">
                  <a:solidFill>
                    <a:srgbClr val="006666"/>
                  </a:solidFill>
                  <a:latin typeface="AbdoMaster-Heavy" panose="02000500030000020004" pitchFamily="50" charset="-78"/>
                  <a:cs typeface="AbdoMaster-Heavy" panose="02000500030000020004" pitchFamily="50" charset="-78"/>
                </a:rPr>
                <a:t>الجهات الممولة </a:t>
              </a:r>
            </a:p>
            <a:p>
              <a:pPr algn="ctr"/>
              <a:r>
                <a:rPr lang="ar-SA" sz="1505" b="1" dirty="0">
                  <a:solidFill>
                    <a:srgbClr val="006666"/>
                  </a:solidFill>
                  <a:latin typeface="AbdoMaster-Heavy" panose="02000500030000020004" pitchFamily="50" charset="-78"/>
                  <a:cs typeface="AbdoMaster-Heavy" panose="02000500030000020004" pitchFamily="50" charset="-78"/>
                </a:rPr>
                <a:t>الداعمين والمتبرعين  </a:t>
              </a:r>
              <a:endParaRPr lang="en-US" sz="1505" b="1" dirty="0">
                <a:solidFill>
                  <a:srgbClr val="006666"/>
                </a:solidFill>
                <a:latin typeface="AbdoMaster-Heavy" panose="02000500030000020004" pitchFamily="50" charset="-78"/>
                <a:cs typeface="AbdoMaster-Heavy" panose="02000500030000020004" pitchFamily="50" charset="-78"/>
              </a:endParaRPr>
            </a:p>
          </p:txBody>
        </p:sp>
        <p:sp>
          <p:nvSpPr>
            <p:cNvPr id="102" name="Subtitle 6">
              <a:extLst>
                <a:ext uri="{FF2B5EF4-FFF2-40B4-BE49-F238E27FC236}">
                  <a16:creationId xmlns:a16="http://schemas.microsoft.com/office/drawing/2014/main" id="{C25F0374-9138-4382-BCB6-1811672EB46C}"/>
                </a:ext>
              </a:extLst>
            </p:cNvPr>
            <p:cNvSpPr txBox="1">
              <a:spLocks/>
            </p:cNvSpPr>
            <p:nvPr/>
          </p:nvSpPr>
          <p:spPr>
            <a:xfrm>
              <a:off x="4144159" y="2822433"/>
              <a:ext cx="2711234" cy="761855"/>
            </a:xfrm>
            <a:prstGeom prst="rect">
              <a:avLst/>
            </a:prstGeom>
          </p:spPr>
          <p:txBody>
            <a:bodyPr vert="horz" lIns="86019" tIns="43010" rIns="86019" bIns="43010" numCol="1" spcCol="365760" rtlCol="0" anchor="t">
              <a:noAutofit/>
            </a:bodyPr>
            <a:lstStyle>
              <a:lvl1pPr marL="0" indent="0" algn="ctr" defTabSz="914400" rtl="0" eaLnBrk="1" latinLnBrk="0" hangingPunct="1">
                <a:lnSpc>
                  <a:spcPct val="90000"/>
                </a:lnSpc>
                <a:spcBef>
                  <a:spcPts val="1000"/>
                </a:spcBef>
                <a:buFont typeface="Arial"/>
                <a:buNone/>
                <a:defRPr sz="1200" b="0" i="0" kern="1200">
                  <a:solidFill>
                    <a:schemeClr val="accent1"/>
                  </a:solidFill>
                  <a:latin typeface="Montserrat Light" charset="0"/>
                  <a:ea typeface="Montserrat Light" charset="0"/>
                  <a:cs typeface="Montserrat Light"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Montserrat Light" charset="0"/>
                  <a:ea typeface="Montserrat Light" charset="0"/>
                  <a:cs typeface="Montserrat Light"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Montserrat Light" charset="0"/>
                  <a:ea typeface="Montserrat Light" charset="0"/>
                  <a:cs typeface="Montserrat Light"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nSpc>
                  <a:spcPts val="1599"/>
                </a:lnSpc>
                <a:spcBef>
                  <a:spcPts val="0"/>
                </a:spcBef>
              </a:pPr>
              <a:endParaRPr lang="en-US" sz="1082" dirty="0">
                <a:solidFill>
                  <a:schemeClr val="tx1"/>
                </a:solidFill>
                <a:latin typeface="+mn-lt"/>
                <a:cs typeface="Times New Roman" panose="02020603050405020304" pitchFamily="18" charset="0"/>
              </a:endParaRPr>
            </a:p>
          </p:txBody>
        </p:sp>
      </p:grpSp>
      <p:grpSp>
        <p:nvGrpSpPr>
          <p:cNvPr id="103" name="Group 99">
            <a:extLst>
              <a:ext uri="{FF2B5EF4-FFF2-40B4-BE49-F238E27FC236}">
                <a16:creationId xmlns:a16="http://schemas.microsoft.com/office/drawing/2014/main" id="{FA24C406-244B-4055-B4E5-424DD9BECB9B}"/>
              </a:ext>
            </a:extLst>
          </p:cNvPr>
          <p:cNvGrpSpPr/>
          <p:nvPr/>
        </p:nvGrpSpPr>
        <p:grpSpPr>
          <a:xfrm>
            <a:off x="3742217" y="1733042"/>
            <a:ext cx="2063800" cy="986560"/>
            <a:chOff x="4121104" y="2535554"/>
            <a:chExt cx="3028363" cy="1048734"/>
          </a:xfrm>
        </p:grpSpPr>
        <p:sp>
          <p:nvSpPr>
            <p:cNvPr id="104" name="TextBox 100">
              <a:extLst>
                <a:ext uri="{FF2B5EF4-FFF2-40B4-BE49-F238E27FC236}">
                  <a16:creationId xmlns:a16="http://schemas.microsoft.com/office/drawing/2014/main" id="{8B83950B-0397-4632-95E7-35B333CB271E}"/>
                </a:ext>
              </a:extLst>
            </p:cNvPr>
            <p:cNvSpPr txBox="1"/>
            <p:nvPr/>
          </p:nvSpPr>
          <p:spPr>
            <a:xfrm>
              <a:off x="4121104" y="2535554"/>
              <a:ext cx="3028363" cy="344350"/>
            </a:xfrm>
            <a:prstGeom prst="rect">
              <a:avLst/>
            </a:prstGeom>
            <a:noFill/>
          </p:spPr>
          <p:txBody>
            <a:bodyPr wrap="square" rtlCol="0">
              <a:spAutoFit/>
            </a:bodyPr>
            <a:lstStyle/>
            <a:p>
              <a:pPr algn="ctr"/>
              <a:r>
                <a:rPr lang="ar-SA" sz="1505" b="1" dirty="0">
                  <a:solidFill>
                    <a:srgbClr val="006666"/>
                  </a:solidFill>
                  <a:latin typeface="AbdoMaster-Heavy" panose="02000500030000020004" pitchFamily="50" charset="-78"/>
                  <a:cs typeface="AbdoMaster-Heavy" panose="02000500030000020004" pitchFamily="50" charset="-78"/>
                </a:rPr>
                <a:t>عدد العاملين   </a:t>
              </a:r>
              <a:endParaRPr lang="en-US" sz="1505" b="1" dirty="0">
                <a:solidFill>
                  <a:srgbClr val="006666"/>
                </a:solidFill>
                <a:latin typeface="AbdoMaster-Heavy" panose="02000500030000020004" pitchFamily="50" charset="-78"/>
                <a:cs typeface="AbdoMaster-Heavy" panose="02000500030000020004" pitchFamily="50" charset="-78"/>
              </a:endParaRPr>
            </a:p>
          </p:txBody>
        </p:sp>
        <p:sp>
          <p:nvSpPr>
            <p:cNvPr id="105" name="Subtitle 6">
              <a:extLst>
                <a:ext uri="{FF2B5EF4-FFF2-40B4-BE49-F238E27FC236}">
                  <a16:creationId xmlns:a16="http://schemas.microsoft.com/office/drawing/2014/main" id="{A9C308A7-FB73-44E5-8348-DD67199313A5}"/>
                </a:ext>
              </a:extLst>
            </p:cNvPr>
            <p:cNvSpPr txBox="1">
              <a:spLocks/>
            </p:cNvSpPr>
            <p:nvPr/>
          </p:nvSpPr>
          <p:spPr>
            <a:xfrm>
              <a:off x="4144159" y="2822433"/>
              <a:ext cx="2711234" cy="761855"/>
            </a:xfrm>
            <a:prstGeom prst="rect">
              <a:avLst/>
            </a:prstGeom>
          </p:spPr>
          <p:txBody>
            <a:bodyPr vert="horz" lIns="86019" tIns="43010" rIns="86019" bIns="43010" numCol="1" spcCol="365760" rtlCol="0" anchor="t">
              <a:noAutofit/>
            </a:bodyPr>
            <a:lstStyle>
              <a:lvl1pPr marL="0" indent="0" algn="ctr" defTabSz="914400" rtl="0" eaLnBrk="1" latinLnBrk="0" hangingPunct="1">
                <a:lnSpc>
                  <a:spcPct val="90000"/>
                </a:lnSpc>
                <a:spcBef>
                  <a:spcPts val="1000"/>
                </a:spcBef>
                <a:buFont typeface="Arial"/>
                <a:buNone/>
                <a:defRPr sz="1200" b="0" i="0" kern="1200">
                  <a:solidFill>
                    <a:schemeClr val="accent1"/>
                  </a:solidFill>
                  <a:latin typeface="Montserrat Light" charset="0"/>
                  <a:ea typeface="Montserrat Light" charset="0"/>
                  <a:cs typeface="Montserrat Light"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Montserrat Light" charset="0"/>
                  <a:ea typeface="Montserrat Light" charset="0"/>
                  <a:cs typeface="Montserrat Light"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Montserrat Light" charset="0"/>
                  <a:ea typeface="Montserrat Light" charset="0"/>
                  <a:cs typeface="Montserrat Light"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nSpc>
                  <a:spcPts val="1599"/>
                </a:lnSpc>
                <a:spcBef>
                  <a:spcPts val="0"/>
                </a:spcBef>
              </a:pPr>
              <a:endParaRPr lang="en-US" sz="1082" dirty="0">
                <a:solidFill>
                  <a:schemeClr val="tx1"/>
                </a:solidFill>
                <a:latin typeface="+mn-lt"/>
                <a:cs typeface="Times New Roman" panose="02020603050405020304" pitchFamily="18" charset="0"/>
              </a:endParaRPr>
            </a:p>
          </p:txBody>
        </p:sp>
      </p:grpSp>
      <p:sp>
        <p:nvSpPr>
          <p:cNvPr id="33" name="TextBox 100">
            <a:extLst>
              <a:ext uri="{FF2B5EF4-FFF2-40B4-BE49-F238E27FC236}">
                <a16:creationId xmlns:a16="http://schemas.microsoft.com/office/drawing/2014/main" id="{7D2283CC-6DAB-4D04-8C36-56402CB3DFE7}"/>
              </a:ext>
            </a:extLst>
          </p:cNvPr>
          <p:cNvSpPr txBox="1"/>
          <p:nvPr/>
        </p:nvSpPr>
        <p:spPr>
          <a:xfrm>
            <a:off x="1184715" y="1749246"/>
            <a:ext cx="1898465" cy="323935"/>
          </a:xfrm>
          <a:prstGeom prst="rect">
            <a:avLst/>
          </a:prstGeom>
          <a:noFill/>
        </p:spPr>
        <p:txBody>
          <a:bodyPr wrap="square" rtlCol="0">
            <a:spAutoFit/>
          </a:bodyPr>
          <a:lstStyle/>
          <a:p>
            <a:pPr algn="ctr"/>
            <a:r>
              <a:rPr lang="ar-SA" sz="1505" b="1" dirty="0">
                <a:solidFill>
                  <a:srgbClr val="006666"/>
                </a:solidFill>
                <a:latin typeface="AbdoMaster-Heavy" panose="02000500030000020004" pitchFamily="50" charset="-78"/>
                <a:cs typeface="AbdoMaster-Heavy" panose="02000500030000020004" pitchFamily="50" charset="-78"/>
              </a:rPr>
              <a:t>عدد المتطوعين   </a:t>
            </a:r>
            <a:endParaRPr lang="en-US" sz="1505" b="1" dirty="0">
              <a:solidFill>
                <a:srgbClr val="006666"/>
              </a:solidFill>
              <a:latin typeface="AbdoMaster-Heavy" panose="02000500030000020004" pitchFamily="50" charset="-78"/>
              <a:cs typeface="AbdoMaster-Heavy" panose="02000500030000020004" pitchFamily="50" charset="-78"/>
            </a:endParaRPr>
          </a:p>
        </p:txBody>
      </p:sp>
      <p:cxnSp>
        <p:nvCxnSpPr>
          <p:cNvPr id="3" name="رابط مستقيم 2">
            <a:extLst>
              <a:ext uri="{FF2B5EF4-FFF2-40B4-BE49-F238E27FC236}">
                <a16:creationId xmlns:a16="http://schemas.microsoft.com/office/drawing/2014/main" id="{06E1B734-9F4C-427C-8452-5F5F81647B34}"/>
              </a:ext>
            </a:extLst>
          </p:cNvPr>
          <p:cNvCxnSpPr>
            <a:cxnSpLocks/>
            <a:stCxn id="35" idx="3"/>
          </p:cNvCxnSpPr>
          <p:nvPr/>
        </p:nvCxnSpPr>
        <p:spPr>
          <a:xfrm flipV="1">
            <a:off x="4403546" y="6319386"/>
            <a:ext cx="6859569" cy="15344"/>
          </a:xfrm>
          <a:prstGeom prst="line">
            <a:avLst/>
          </a:prstGeom>
          <a:ln w="38100">
            <a:solidFill>
              <a:srgbClr val="009999"/>
            </a:solidFill>
          </a:ln>
        </p:spPr>
        <p:style>
          <a:lnRef idx="3">
            <a:schemeClr val="accent3"/>
          </a:lnRef>
          <a:fillRef idx="0">
            <a:schemeClr val="accent3"/>
          </a:fillRef>
          <a:effectRef idx="2">
            <a:schemeClr val="accent3"/>
          </a:effectRef>
          <a:fontRef idx="minor">
            <a:schemeClr val="tx1"/>
          </a:fontRef>
        </p:style>
      </p:cxnSp>
      <p:sp>
        <p:nvSpPr>
          <p:cNvPr id="35" name="مربع نص 34">
            <a:extLst>
              <a:ext uri="{FF2B5EF4-FFF2-40B4-BE49-F238E27FC236}">
                <a16:creationId xmlns:a16="http://schemas.microsoft.com/office/drawing/2014/main" id="{6EC206D0-F41C-4FE1-87AB-9C16760AD390}"/>
              </a:ext>
            </a:extLst>
          </p:cNvPr>
          <p:cNvSpPr txBox="1"/>
          <p:nvPr/>
        </p:nvSpPr>
        <p:spPr>
          <a:xfrm>
            <a:off x="1320651" y="6165453"/>
            <a:ext cx="3082895" cy="338554"/>
          </a:xfrm>
          <a:prstGeom prst="rect">
            <a:avLst/>
          </a:prstGeom>
          <a:noFill/>
        </p:spPr>
        <p:txBody>
          <a:bodyPr wrap="none" rtlCol="1">
            <a:spAutoFit/>
          </a:bodyPr>
          <a:lstStyle/>
          <a:p>
            <a:r>
              <a:rPr lang="ar-SA" sz="1600" dirty="0">
                <a:solidFill>
                  <a:srgbClr val="006666"/>
                </a:solidFill>
                <a:cs typeface="Farsi Simple Bold" panose="02010400000000000000" pitchFamily="2" charset="-78"/>
              </a:rPr>
              <a:t>الخطة التشغيلية لجمعية رعاية الأيتام بمحافظة الجموم </a:t>
            </a:r>
          </a:p>
        </p:txBody>
      </p:sp>
      <p:grpSp>
        <p:nvGrpSpPr>
          <p:cNvPr id="119" name="Google Shape;744;p47">
            <a:extLst>
              <a:ext uri="{FF2B5EF4-FFF2-40B4-BE49-F238E27FC236}">
                <a16:creationId xmlns:a16="http://schemas.microsoft.com/office/drawing/2014/main" id="{A96BECF3-CA73-4053-9D78-610222B4DE25}"/>
              </a:ext>
            </a:extLst>
          </p:cNvPr>
          <p:cNvGrpSpPr/>
          <p:nvPr/>
        </p:nvGrpSpPr>
        <p:grpSpPr>
          <a:xfrm>
            <a:off x="10596917" y="3287493"/>
            <a:ext cx="469300" cy="466427"/>
            <a:chOff x="5045775" y="1946400"/>
            <a:chExt cx="296950" cy="295150"/>
          </a:xfrm>
          <a:solidFill>
            <a:schemeClr val="bg1"/>
          </a:solidFill>
        </p:grpSpPr>
        <p:sp>
          <p:nvSpPr>
            <p:cNvPr id="120" name="Google Shape;745;p47">
              <a:extLst>
                <a:ext uri="{FF2B5EF4-FFF2-40B4-BE49-F238E27FC236}">
                  <a16:creationId xmlns:a16="http://schemas.microsoft.com/office/drawing/2014/main" id="{7F1CCACA-E629-4685-8707-073D5BB5FD21}"/>
                </a:ext>
              </a:extLst>
            </p:cNvPr>
            <p:cNvSpPr/>
            <p:nvPr/>
          </p:nvSpPr>
          <p:spPr>
            <a:xfrm>
              <a:off x="5113500" y="1998600"/>
              <a:ext cx="160700" cy="155950"/>
            </a:xfrm>
            <a:custGeom>
              <a:avLst/>
              <a:gdLst/>
              <a:ahLst/>
              <a:cxnLst/>
              <a:rect l="l" t="t" r="r" b="b"/>
              <a:pathLst>
                <a:path w="6428" h="6238" extrusionOk="0">
                  <a:moveTo>
                    <a:pt x="3309" y="2079"/>
                  </a:moveTo>
                  <a:cubicBezTo>
                    <a:pt x="3718" y="2079"/>
                    <a:pt x="4033" y="2394"/>
                    <a:pt x="4033" y="2804"/>
                  </a:cubicBezTo>
                  <a:cubicBezTo>
                    <a:pt x="4033" y="3182"/>
                    <a:pt x="3718" y="3497"/>
                    <a:pt x="3309" y="3497"/>
                  </a:cubicBezTo>
                  <a:cubicBezTo>
                    <a:pt x="2931" y="3497"/>
                    <a:pt x="2616" y="3150"/>
                    <a:pt x="2616" y="2804"/>
                  </a:cubicBezTo>
                  <a:cubicBezTo>
                    <a:pt x="2616" y="2394"/>
                    <a:pt x="2931" y="2079"/>
                    <a:pt x="3309" y="2079"/>
                  </a:cubicBezTo>
                  <a:close/>
                  <a:moveTo>
                    <a:pt x="3403" y="662"/>
                  </a:moveTo>
                  <a:cubicBezTo>
                    <a:pt x="4726" y="662"/>
                    <a:pt x="5798" y="1764"/>
                    <a:pt x="5798" y="3119"/>
                  </a:cubicBezTo>
                  <a:cubicBezTo>
                    <a:pt x="5703" y="3655"/>
                    <a:pt x="5546" y="4222"/>
                    <a:pt x="5199" y="4663"/>
                  </a:cubicBezTo>
                  <a:cubicBezTo>
                    <a:pt x="5010" y="4253"/>
                    <a:pt x="4726" y="3938"/>
                    <a:pt x="4348" y="3686"/>
                  </a:cubicBezTo>
                  <a:cubicBezTo>
                    <a:pt x="4569" y="3466"/>
                    <a:pt x="4726" y="3119"/>
                    <a:pt x="4726" y="2741"/>
                  </a:cubicBezTo>
                  <a:cubicBezTo>
                    <a:pt x="4726" y="2016"/>
                    <a:pt x="4096" y="1386"/>
                    <a:pt x="3340" y="1386"/>
                  </a:cubicBezTo>
                  <a:cubicBezTo>
                    <a:pt x="2616" y="1386"/>
                    <a:pt x="1986" y="2016"/>
                    <a:pt x="1986" y="2741"/>
                  </a:cubicBezTo>
                  <a:cubicBezTo>
                    <a:pt x="1986" y="3119"/>
                    <a:pt x="2143" y="3466"/>
                    <a:pt x="2364" y="3686"/>
                  </a:cubicBezTo>
                  <a:cubicBezTo>
                    <a:pt x="1986" y="3907"/>
                    <a:pt x="1702" y="4253"/>
                    <a:pt x="1513" y="4663"/>
                  </a:cubicBezTo>
                  <a:cubicBezTo>
                    <a:pt x="1072" y="4096"/>
                    <a:pt x="883" y="3434"/>
                    <a:pt x="977" y="2772"/>
                  </a:cubicBezTo>
                  <a:cubicBezTo>
                    <a:pt x="1135" y="1670"/>
                    <a:pt x="2143" y="662"/>
                    <a:pt x="3403" y="662"/>
                  </a:cubicBezTo>
                  <a:close/>
                  <a:moveTo>
                    <a:pt x="3309" y="4190"/>
                  </a:moveTo>
                  <a:cubicBezTo>
                    <a:pt x="3939" y="4190"/>
                    <a:pt x="4443" y="4600"/>
                    <a:pt x="4663" y="5167"/>
                  </a:cubicBezTo>
                  <a:cubicBezTo>
                    <a:pt x="4254" y="5450"/>
                    <a:pt x="3781" y="5545"/>
                    <a:pt x="3309" y="5545"/>
                  </a:cubicBezTo>
                  <a:cubicBezTo>
                    <a:pt x="2836" y="5545"/>
                    <a:pt x="2364" y="5387"/>
                    <a:pt x="1986" y="5167"/>
                  </a:cubicBezTo>
                  <a:cubicBezTo>
                    <a:pt x="2143" y="4568"/>
                    <a:pt x="2679" y="4190"/>
                    <a:pt x="3309" y="4190"/>
                  </a:cubicBezTo>
                  <a:close/>
                  <a:moveTo>
                    <a:pt x="3309" y="0"/>
                  </a:moveTo>
                  <a:cubicBezTo>
                    <a:pt x="1733" y="0"/>
                    <a:pt x="410" y="1229"/>
                    <a:pt x="253" y="2678"/>
                  </a:cubicBezTo>
                  <a:cubicBezTo>
                    <a:pt x="1" y="4600"/>
                    <a:pt x="1450" y="6238"/>
                    <a:pt x="3309" y="6238"/>
                  </a:cubicBezTo>
                  <a:cubicBezTo>
                    <a:pt x="5042" y="6238"/>
                    <a:pt x="6428" y="4820"/>
                    <a:pt x="6428" y="3119"/>
                  </a:cubicBezTo>
                  <a:cubicBezTo>
                    <a:pt x="6428" y="1418"/>
                    <a:pt x="5042" y="0"/>
                    <a:pt x="3309" y="0"/>
                  </a:cubicBezTo>
                  <a:close/>
                </a:path>
              </a:pathLst>
            </a:custGeom>
            <a:grpFill/>
            <a:ln>
              <a:noFill/>
            </a:ln>
          </p:spPr>
          <p:txBody>
            <a:bodyPr spcFirstLastPara="1" wrap="square" lIns="86005" tIns="86005" rIns="86005" bIns="86005" anchor="ctr" anchorCtr="0">
              <a:noAutofit/>
            </a:bodyPr>
            <a:lstStyle/>
            <a:p>
              <a:pPr>
                <a:buClr>
                  <a:srgbClr val="000000"/>
                </a:buClr>
                <a:buSzPts val="1400"/>
              </a:pPr>
              <a:endParaRPr sz="1317">
                <a:solidFill>
                  <a:srgbClr val="000000"/>
                </a:solidFill>
                <a:latin typeface="Arial"/>
                <a:ea typeface="Arial"/>
                <a:cs typeface="Arial"/>
                <a:sym typeface="Arial"/>
              </a:endParaRPr>
            </a:p>
          </p:txBody>
        </p:sp>
        <p:sp>
          <p:nvSpPr>
            <p:cNvPr id="121" name="Google Shape;746;p47">
              <a:extLst>
                <a:ext uri="{FF2B5EF4-FFF2-40B4-BE49-F238E27FC236}">
                  <a16:creationId xmlns:a16="http://schemas.microsoft.com/office/drawing/2014/main" id="{BA64B7BD-B996-44B5-87F7-7E1555CA8D1A}"/>
                </a:ext>
              </a:extLst>
            </p:cNvPr>
            <p:cNvSpPr/>
            <p:nvPr/>
          </p:nvSpPr>
          <p:spPr>
            <a:xfrm>
              <a:off x="5045775" y="1946400"/>
              <a:ext cx="296950" cy="295150"/>
            </a:xfrm>
            <a:custGeom>
              <a:avLst/>
              <a:gdLst/>
              <a:ahLst/>
              <a:cxnLst/>
              <a:rect l="l" t="t" r="r" b="b"/>
              <a:pathLst>
                <a:path w="11878" h="11806" extrusionOk="0">
                  <a:moveTo>
                    <a:pt x="6018" y="765"/>
                  </a:moveTo>
                  <a:lnTo>
                    <a:pt x="6868" y="1426"/>
                  </a:lnTo>
                  <a:cubicBezTo>
                    <a:pt x="6963" y="1458"/>
                    <a:pt x="7026" y="1489"/>
                    <a:pt x="7152" y="1489"/>
                  </a:cubicBezTo>
                  <a:lnTo>
                    <a:pt x="8223" y="1332"/>
                  </a:lnTo>
                  <a:lnTo>
                    <a:pt x="8664" y="2372"/>
                  </a:lnTo>
                  <a:cubicBezTo>
                    <a:pt x="8696" y="2435"/>
                    <a:pt x="8790" y="2529"/>
                    <a:pt x="8853" y="2561"/>
                  </a:cubicBezTo>
                  <a:lnTo>
                    <a:pt x="9893" y="2970"/>
                  </a:lnTo>
                  <a:lnTo>
                    <a:pt x="9735" y="4073"/>
                  </a:lnTo>
                  <a:cubicBezTo>
                    <a:pt x="9735" y="4136"/>
                    <a:pt x="9735" y="4262"/>
                    <a:pt x="9798" y="4325"/>
                  </a:cubicBezTo>
                  <a:lnTo>
                    <a:pt x="10460" y="5207"/>
                  </a:lnTo>
                  <a:lnTo>
                    <a:pt x="9798" y="6058"/>
                  </a:lnTo>
                  <a:cubicBezTo>
                    <a:pt x="9767" y="6152"/>
                    <a:pt x="9735" y="6215"/>
                    <a:pt x="9735" y="6341"/>
                  </a:cubicBezTo>
                  <a:lnTo>
                    <a:pt x="9893" y="7444"/>
                  </a:lnTo>
                  <a:lnTo>
                    <a:pt x="8853" y="7853"/>
                  </a:lnTo>
                  <a:cubicBezTo>
                    <a:pt x="8790" y="7885"/>
                    <a:pt x="8696" y="7948"/>
                    <a:pt x="8664" y="8042"/>
                  </a:cubicBezTo>
                  <a:lnTo>
                    <a:pt x="8255" y="9051"/>
                  </a:lnTo>
                  <a:lnTo>
                    <a:pt x="7120" y="8893"/>
                  </a:lnTo>
                  <a:cubicBezTo>
                    <a:pt x="7057" y="8893"/>
                    <a:pt x="6931" y="8893"/>
                    <a:pt x="6837" y="8988"/>
                  </a:cubicBezTo>
                  <a:lnTo>
                    <a:pt x="5986" y="9649"/>
                  </a:lnTo>
                  <a:lnTo>
                    <a:pt x="5104" y="8988"/>
                  </a:lnTo>
                  <a:cubicBezTo>
                    <a:pt x="5041" y="8925"/>
                    <a:pt x="5010" y="8893"/>
                    <a:pt x="4915" y="8893"/>
                  </a:cubicBezTo>
                  <a:lnTo>
                    <a:pt x="4884" y="8893"/>
                  </a:lnTo>
                  <a:lnTo>
                    <a:pt x="3781" y="9051"/>
                  </a:lnTo>
                  <a:lnTo>
                    <a:pt x="3371" y="8042"/>
                  </a:lnTo>
                  <a:cubicBezTo>
                    <a:pt x="3340" y="7948"/>
                    <a:pt x="3277" y="7885"/>
                    <a:pt x="3182" y="7853"/>
                  </a:cubicBezTo>
                  <a:lnTo>
                    <a:pt x="2143" y="7444"/>
                  </a:lnTo>
                  <a:lnTo>
                    <a:pt x="2300" y="6341"/>
                  </a:lnTo>
                  <a:cubicBezTo>
                    <a:pt x="2300" y="6278"/>
                    <a:pt x="2300" y="6152"/>
                    <a:pt x="2237" y="6058"/>
                  </a:cubicBezTo>
                  <a:lnTo>
                    <a:pt x="1576" y="5207"/>
                  </a:lnTo>
                  <a:lnTo>
                    <a:pt x="2237" y="4325"/>
                  </a:lnTo>
                  <a:cubicBezTo>
                    <a:pt x="2269" y="4262"/>
                    <a:pt x="2300" y="4167"/>
                    <a:pt x="2300" y="4073"/>
                  </a:cubicBezTo>
                  <a:lnTo>
                    <a:pt x="2143" y="2970"/>
                  </a:lnTo>
                  <a:lnTo>
                    <a:pt x="3182" y="2561"/>
                  </a:lnTo>
                  <a:cubicBezTo>
                    <a:pt x="3277" y="2529"/>
                    <a:pt x="3340" y="2435"/>
                    <a:pt x="3371" y="2372"/>
                  </a:cubicBezTo>
                  <a:lnTo>
                    <a:pt x="3812" y="1332"/>
                  </a:lnTo>
                  <a:lnTo>
                    <a:pt x="4884" y="1489"/>
                  </a:lnTo>
                  <a:cubicBezTo>
                    <a:pt x="4947" y="1489"/>
                    <a:pt x="5073" y="1489"/>
                    <a:pt x="5167" y="1426"/>
                  </a:cubicBezTo>
                  <a:lnTo>
                    <a:pt x="6018" y="765"/>
                  </a:lnTo>
                  <a:close/>
                  <a:moveTo>
                    <a:pt x="2174" y="8168"/>
                  </a:moveTo>
                  <a:lnTo>
                    <a:pt x="2804" y="8420"/>
                  </a:lnTo>
                  <a:lnTo>
                    <a:pt x="3277" y="9586"/>
                  </a:lnTo>
                  <a:cubicBezTo>
                    <a:pt x="3308" y="9681"/>
                    <a:pt x="3434" y="9775"/>
                    <a:pt x="3529" y="9775"/>
                  </a:cubicBezTo>
                  <a:lnTo>
                    <a:pt x="2647" y="10720"/>
                  </a:lnTo>
                  <a:lnTo>
                    <a:pt x="2426" y="9649"/>
                  </a:lnTo>
                  <a:cubicBezTo>
                    <a:pt x="2395" y="9523"/>
                    <a:pt x="2332" y="9429"/>
                    <a:pt x="2174" y="9366"/>
                  </a:cubicBezTo>
                  <a:lnTo>
                    <a:pt x="1134" y="9177"/>
                  </a:lnTo>
                  <a:lnTo>
                    <a:pt x="2174" y="8168"/>
                  </a:lnTo>
                  <a:close/>
                  <a:moveTo>
                    <a:pt x="9861" y="8105"/>
                  </a:moveTo>
                  <a:lnTo>
                    <a:pt x="10901" y="9145"/>
                  </a:lnTo>
                  <a:lnTo>
                    <a:pt x="9893" y="9366"/>
                  </a:lnTo>
                  <a:cubicBezTo>
                    <a:pt x="9767" y="9429"/>
                    <a:pt x="9641" y="9492"/>
                    <a:pt x="9609" y="9649"/>
                  </a:cubicBezTo>
                  <a:lnTo>
                    <a:pt x="9389" y="10720"/>
                  </a:lnTo>
                  <a:lnTo>
                    <a:pt x="8507" y="9712"/>
                  </a:lnTo>
                  <a:cubicBezTo>
                    <a:pt x="8601" y="9712"/>
                    <a:pt x="8727" y="9649"/>
                    <a:pt x="8759" y="9523"/>
                  </a:cubicBezTo>
                  <a:lnTo>
                    <a:pt x="9231" y="8389"/>
                  </a:lnTo>
                  <a:lnTo>
                    <a:pt x="9861" y="8105"/>
                  </a:lnTo>
                  <a:close/>
                  <a:moveTo>
                    <a:pt x="6002" y="1"/>
                  </a:moveTo>
                  <a:cubicBezTo>
                    <a:pt x="5923" y="1"/>
                    <a:pt x="5844" y="24"/>
                    <a:pt x="5797" y="72"/>
                  </a:cubicBezTo>
                  <a:lnTo>
                    <a:pt x="4852" y="828"/>
                  </a:lnTo>
                  <a:lnTo>
                    <a:pt x="3623" y="670"/>
                  </a:lnTo>
                  <a:cubicBezTo>
                    <a:pt x="3607" y="667"/>
                    <a:pt x="3590" y="665"/>
                    <a:pt x="3573" y="665"/>
                  </a:cubicBezTo>
                  <a:cubicBezTo>
                    <a:pt x="3434" y="665"/>
                    <a:pt x="3305" y="775"/>
                    <a:pt x="3277" y="859"/>
                  </a:cubicBezTo>
                  <a:lnTo>
                    <a:pt x="2804" y="2025"/>
                  </a:lnTo>
                  <a:lnTo>
                    <a:pt x="1639" y="2498"/>
                  </a:lnTo>
                  <a:cubicBezTo>
                    <a:pt x="1481" y="2561"/>
                    <a:pt x="1418" y="2687"/>
                    <a:pt x="1450" y="2844"/>
                  </a:cubicBezTo>
                  <a:lnTo>
                    <a:pt x="1607" y="4073"/>
                  </a:lnTo>
                  <a:lnTo>
                    <a:pt x="851" y="5018"/>
                  </a:lnTo>
                  <a:cubicBezTo>
                    <a:pt x="788" y="5112"/>
                    <a:pt x="788" y="5333"/>
                    <a:pt x="851" y="5428"/>
                  </a:cubicBezTo>
                  <a:lnTo>
                    <a:pt x="1607" y="6373"/>
                  </a:lnTo>
                  <a:lnTo>
                    <a:pt x="1450" y="7601"/>
                  </a:lnTo>
                  <a:cubicBezTo>
                    <a:pt x="1450" y="7696"/>
                    <a:pt x="1450" y="7759"/>
                    <a:pt x="1481" y="7853"/>
                  </a:cubicBezTo>
                  <a:lnTo>
                    <a:pt x="189" y="9145"/>
                  </a:lnTo>
                  <a:cubicBezTo>
                    <a:pt x="0" y="9334"/>
                    <a:pt x="126" y="9649"/>
                    <a:pt x="347" y="9744"/>
                  </a:cubicBezTo>
                  <a:lnTo>
                    <a:pt x="1765" y="10059"/>
                  </a:lnTo>
                  <a:lnTo>
                    <a:pt x="2080" y="11539"/>
                  </a:lnTo>
                  <a:cubicBezTo>
                    <a:pt x="2099" y="11714"/>
                    <a:pt x="2250" y="11805"/>
                    <a:pt x="2407" y="11805"/>
                  </a:cubicBezTo>
                  <a:cubicBezTo>
                    <a:pt x="2505" y="11805"/>
                    <a:pt x="2606" y="11770"/>
                    <a:pt x="2678" y="11697"/>
                  </a:cubicBezTo>
                  <a:cubicBezTo>
                    <a:pt x="4410" y="9858"/>
                    <a:pt x="4587" y="9665"/>
                    <a:pt x="4601" y="9649"/>
                  </a:cubicBezTo>
                  <a:lnTo>
                    <a:pt x="4601" y="9649"/>
                  </a:lnTo>
                  <a:lnTo>
                    <a:pt x="4789" y="9618"/>
                  </a:lnTo>
                  <a:lnTo>
                    <a:pt x="5734" y="10374"/>
                  </a:lnTo>
                  <a:cubicBezTo>
                    <a:pt x="5829" y="10405"/>
                    <a:pt x="5860" y="10437"/>
                    <a:pt x="5955" y="10437"/>
                  </a:cubicBezTo>
                  <a:cubicBezTo>
                    <a:pt x="6018" y="10437"/>
                    <a:pt x="6112" y="10405"/>
                    <a:pt x="6144" y="10374"/>
                  </a:cubicBezTo>
                  <a:lnTo>
                    <a:pt x="7089" y="9618"/>
                  </a:lnTo>
                  <a:lnTo>
                    <a:pt x="7278" y="9649"/>
                  </a:lnTo>
                  <a:lnTo>
                    <a:pt x="9200" y="11697"/>
                  </a:lnTo>
                  <a:cubicBezTo>
                    <a:pt x="9284" y="11770"/>
                    <a:pt x="9388" y="11805"/>
                    <a:pt x="9485" y="11805"/>
                  </a:cubicBezTo>
                  <a:cubicBezTo>
                    <a:pt x="9640" y="11805"/>
                    <a:pt x="9779" y="11714"/>
                    <a:pt x="9798" y="11539"/>
                  </a:cubicBezTo>
                  <a:lnTo>
                    <a:pt x="10113" y="10059"/>
                  </a:lnTo>
                  <a:lnTo>
                    <a:pt x="11531" y="9744"/>
                  </a:lnTo>
                  <a:cubicBezTo>
                    <a:pt x="11815" y="9681"/>
                    <a:pt x="11878" y="9334"/>
                    <a:pt x="11689" y="9145"/>
                  </a:cubicBezTo>
                  <a:lnTo>
                    <a:pt x="10523" y="7853"/>
                  </a:lnTo>
                  <a:cubicBezTo>
                    <a:pt x="10554" y="7759"/>
                    <a:pt x="10586" y="7696"/>
                    <a:pt x="10554" y="7601"/>
                  </a:cubicBezTo>
                  <a:lnTo>
                    <a:pt x="10397" y="6373"/>
                  </a:lnTo>
                  <a:lnTo>
                    <a:pt x="11153" y="5428"/>
                  </a:lnTo>
                  <a:cubicBezTo>
                    <a:pt x="11216" y="5333"/>
                    <a:pt x="11216" y="5112"/>
                    <a:pt x="11153" y="5018"/>
                  </a:cubicBezTo>
                  <a:lnTo>
                    <a:pt x="10397" y="4073"/>
                  </a:lnTo>
                  <a:lnTo>
                    <a:pt x="10554" y="2844"/>
                  </a:lnTo>
                  <a:cubicBezTo>
                    <a:pt x="10586" y="2687"/>
                    <a:pt x="10460" y="2529"/>
                    <a:pt x="10365" y="2498"/>
                  </a:cubicBezTo>
                  <a:lnTo>
                    <a:pt x="9200" y="2025"/>
                  </a:lnTo>
                  <a:lnTo>
                    <a:pt x="8727" y="859"/>
                  </a:lnTo>
                  <a:cubicBezTo>
                    <a:pt x="8675" y="728"/>
                    <a:pt x="8578" y="662"/>
                    <a:pt x="8457" y="662"/>
                  </a:cubicBezTo>
                  <a:cubicBezTo>
                    <a:pt x="8432" y="662"/>
                    <a:pt x="8407" y="665"/>
                    <a:pt x="8381" y="670"/>
                  </a:cubicBezTo>
                  <a:lnTo>
                    <a:pt x="7152" y="828"/>
                  </a:lnTo>
                  <a:lnTo>
                    <a:pt x="6207" y="72"/>
                  </a:lnTo>
                  <a:cubicBezTo>
                    <a:pt x="6160" y="24"/>
                    <a:pt x="6081" y="1"/>
                    <a:pt x="6002" y="1"/>
                  </a:cubicBezTo>
                  <a:close/>
                </a:path>
              </a:pathLst>
            </a:custGeom>
            <a:grpFill/>
            <a:ln>
              <a:noFill/>
            </a:ln>
          </p:spPr>
          <p:txBody>
            <a:bodyPr spcFirstLastPara="1" wrap="square" lIns="86005" tIns="86005" rIns="86005" bIns="86005" anchor="ctr" anchorCtr="0">
              <a:noAutofit/>
            </a:bodyPr>
            <a:lstStyle/>
            <a:p>
              <a:pPr>
                <a:buClr>
                  <a:srgbClr val="000000"/>
                </a:buClr>
                <a:buSzPts val="1400"/>
              </a:pPr>
              <a:endParaRPr sz="1317">
                <a:solidFill>
                  <a:srgbClr val="000000"/>
                </a:solidFill>
                <a:latin typeface="Arial"/>
                <a:ea typeface="Arial"/>
                <a:cs typeface="Arial"/>
                <a:sym typeface="Arial"/>
              </a:endParaRPr>
            </a:p>
          </p:txBody>
        </p:sp>
      </p:grpSp>
      <p:sp>
        <p:nvSpPr>
          <p:cNvPr id="127" name="Subtitle 6">
            <a:extLst>
              <a:ext uri="{FF2B5EF4-FFF2-40B4-BE49-F238E27FC236}">
                <a16:creationId xmlns:a16="http://schemas.microsoft.com/office/drawing/2014/main" id="{46A9E457-0B49-46C9-A6E5-61F359B2869F}"/>
              </a:ext>
            </a:extLst>
          </p:cNvPr>
          <p:cNvSpPr txBox="1">
            <a:spLocks/>
          </p:cNvSpPr>
          <p:nvPr/>
        </p:nvSpPr>
        <p:spPr>
          <a:xfrm>
            <a:off x="3603466" y="2032767"/>
            <a:ext cx="2351268" cy="716689"/>
          </a:xfrm>
          <a:prstGeom prst="rect">
            <a:avLst/>
          </a:prstGeom>
        </p:spPr>
        <p:txBody>
          <a:bodyPr vert="horz" lIns="86019" tIns="43010" rIns="86019" bIns="43010" numCol="1" spcCol="365760" rtlCol="0" anchor="t">
            <a:noAutofit/>
          </a:bodyPr>
          <a:lstStyle>
            <a:lvl1pPr marL="0" indent="0" algn="ctr" defTabSz="914400" rtl="0" eaLnBrk="1" latinLnBrk="0" hangingPunct="1">
              <a:lnSpc>
                <a:spcPct val="90000"/>
              </a:lnSpc>
              <a:spcBef>
                <a:spcPts val="1000"/>
              </a:spcBef>
              <a:buFont typeface="Arial"/>
              <a:buNone/>
              <a:defRPr sz="1200" b="0" i="0" kern="1200">
                <a:solidFill>
                  <a:schemeClr val="accent1"/>
                </a:solidFill>
                <a:latin typeface="Montserrat Light" charset="0"/>
                <a:ea typeface="Montserrat Light" charset="0"/>
                <a:cs typeface="Montserrat Light"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Montserrat Light" charset="0"/>
                <a:ea typeface="Montserrat Light" charset="0"/>
                <a:cs typeface="Montserrat Light"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Montserrat Light" charset="0"/>
                <a:ea typeface="Montserrat Light" charset="0"/>
                <a:cs typeface="Montserrat Light"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nSpc>
                <a:spcPct val="100000"/>
              </a:lnSpc>
              <a:spcBef>
                <a:spcPts val="0"/>
              </a:spcBef>
            </a:pPr>
            <a:endParaRPr lang="en-US" sz="1881" b="1" dirty="0">
              <a:solidFill>
                <a:schemeClr val="tx1"/>
              </a:solidFill>
              <a:latin typeface="Calibri" panose="020F0502020204030204" pitchFamily="34" charset="0"/>
              <a:cs typeface="Calibri" panose="020F0502020204030204" pitchFamily="34" charset="0"/>
            </a:endParaRPr>
          </a:p>
        </p:txBody>
      </p:sp>
      <p:sp>
        <p:nvSpPr>
          <p:cNvPr id="128" name="Subtitle 6">
            <a:extLst>
              <a:ext uri="{FF2B5EF4-FFF2-40B4-BE49-F238E27FC236}">
                <a16:creationId xmlns:a16="http://schemas.microsoft.com/office/drawing/2014/main" id="{0BED97DC-57B2-4F0E-AB66-33DCECF4670D}"/>
              </a:ext>
            </a:extLst>
          </p:cNvPr>
          <p:cNvSpPr txBox="1">
            <a:spLocks/>
          </p:cNvSpPr>
          <p:nvPr/>
        </p:nvSpPr>
        <p:spPr>
          <a:xfrm>
            <a:off x="8941349" y="2058863"/>
            <a:ext cx="2351268" cy="716689"/>
          </a:xfrm>
          <a:prstGeom prst="rect">
            <a:avLst/>
          </a:prstGeom>
        </p:spPr>
        <p:txBody>
          <a:bodyPr vert="horz" lIns="86019" tIns="43010" rIns="86019" bIns="43010" numCol="1" spcCol="365760" rtlCol="0" anchor="t">
            <a:noAutofit/>
          </a:bodyPr>
          <a:lstStyle>
            <a:lvl1pPr marL="0" indent="0" algn="ctr" defTabSz="914400" rtl="0" eaLnBrk="1" latinLnBrk="0" hangingPunct="1">
              <a:lnSpc>
                <a:spcPct val="90000"/>
              </a:lnSpc>
              <a:spcBef>
                <a:spcPts val="1000"/>
              </a:spcBef>
              <a:buFont typeface="Arial"/>
              <a:buNone/>
              <a:defRPr sz="1200" b="0" i="0" kern="1200">
                <a:solidFill>
                  <a:schemeClr val="accent1"/>
                </a:solidFill>
                <a:latin typeface="Montserrat Light" charset="0"/>
                <a:ea typeface="Montserrat Light" charset="0"/>
                <a:cs typeface="Montserrat Light"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Montserrat Light" charset="0"/>
                <a:ea typeface="Montserrat Light" charset="0"/>
                <a:cs typeface="Montserrat Light"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Montserrat Light" charset="0"/>
                <a:ea typeface="Montserrat Light" charset="0"/>
                <a:cs typeface="Montserrat Light"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nSpc>
                <a:spcPct val="100000"/>
              </a:lnSpc>
              <a:spcBef>
                <a:spcPts val="0"/>
              </a:spcBef>
            </a:pPr>
            <a:r>
              <a:rPr lang="ar-SA" sz="1881" b="1" dirty="0">
                <a:solidFill>
                  <a:schemeClr val="tx1"/>
                </a:solidFill>
                <a:latin typeface="Calibri" panose="020F0502020204030204" pitchFamily="34" charset="0"/>
                <a:cs typeface="Calibri" panose="020F0502020204030204" pitchFamily="34" charset="0"/>
              </a:rPr>
              <a:t>  </a:t>
            </a:r>
            <a:endParaRPr lang="en-US" sz="1881" b="1" dirty="0">
              <a:solidFill>
                <a:schemeClr val="tx1"/>
              </a:solidFill>
              <a:latin typeface="Calibri" panose="020F0502020204030204" pitchFamily="34" charset="0"/>
              <a:cs typeface="Calibri" panose="020F0502020204030204" pitchFamily="34" charset="0"/>
            </a:endParaRPr>
          </a:p>
        </p:txBody>
      </p:sp>
      <p:sp>
        <p:nvSpPr>
          <p:cNvPr id="147" name="Subtitle 6">
            <a:extLst>
              <a:ext uri="{FF2B5EF4-FFF2-40B4-BE49-F238E27FC236}">
                <a16:creationId xmlns:a16="http://schemas.microsoft.com/office/drawing/2014/main" id="{E3A4231C-1DCE-4FE3-A505-AC6600EC61F9}"/>
              </a:ext>
            </a:extLst>
          </p:cNvPr>
          <p:cNvSpPr txBox="1">
            <a:spLocks/>
          </p:cNvSpPr>
          <p:nvPr/>
        </p:nvSpPr>
        <p:spPr>
          <a:xfrm>
            <a:off x="8966573" y="2050284"/>
            <a:ext cx="2351268" cy="716689"/>
          </a:xfrm>
          <a:prstGeom prst="rect">
            <a:avLst/>
          </a:prstGeom>
        </p:spPr>
        <p:txBody>
          <a:bodyPr vert="horz" lIns="86019" tIns="43010" rIns="86019" bIns="43010" numCol="1" spcCol="365760" rtlCol="0" anchor="t">
            <a:noAutofit/>
          </a:bodyPr>
          <a:lstStyle>
            <a:lvl1pPr marL="0" indent="0" algn="ctr" defTabSz="914400" rtl="0" eaLnBrk="1" latinLnBrk="0" hangingPunct="1">
              <a:lnSpc>
                <a:spcPct val="90000"/>
              </a:lnSpc>
              <a:spcBef>
                <a:spcPts val="1000"/>
              </a:spcBef>
              <a:buFont typeface="Arial"/>
              <a:buNone/>
              <a:defRPr sz="1200" b="0" i="0" kern="1200">
                <a:solidFill>
                  <a:schemeClr val="accent1"/>
                </a:solidFill>
                <a:latin typeface="Montserrat Light" charset="0"/>
                <a:ea typeface="Montserrat Light" charset="0"/>
                <a:cs typeface="Montserrat Light"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Montserrat Light" charset="0"/>
                <a:ea typeface="Montserrat Light" charset="0"/>
                <a:cs typeface="Montserrat Light"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Montserrat Light" charset="0"/>
                <a:ea typeface="Montserrat Light" charset="0"/>
                <a:cs typeface="Montserrat Light"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nSpc>
                <a:spcPct val="100000"/>
              </a:lnSpc>
              <a:spcBef>
                <a:spcPts val="0"/>
              </a:spcBef>
            </a:pPr>
            <a:r>
              <a:rPr lang="ar-SA" sz="1881" b="1" dirty="0">
                <a:solidFill>
                  <a:schemeClr val="tx1"/>
                </a:solidFill>
                <a:latin typeface="Calibri" panose="020F0502020204030204" pitchFamily="34" charset="0"/>
                <a:cs typeface="Calibri" panose="020F0502020204030204" pitchFamily="34" charset="0"/>
              </a:rPr>
              <a:t> </a:t>
            </a:r>
            <a:endParaRPr lang="en-US" sz="1881" b="1" dirty="0">
              <a:solidFill>
                <a:schemeClr val="tx1"/>
              </a:solidFill>
              <a:latin typeface="Calibri" panose="020F0502020204030204" pitchFamily="34" charset="0"/>
              <a:cs typeface="Calibri" panose="020F0502020204030204" pitchFamily="34" charset="0"/>
            </a:endParaRPr>
          </a:p>
        </p:txBody>
      </p:sp>
      <p:sp>
        <p:nvSpPr>
          <p:cNvPr id="153" name="TextBox 100">
            <a:extLst>
              <a:ext uri="{FF2B5EF4-FFF2-40B4-BE49-F238E27FC236}">
                <a16:creationId xmlns:a16="http://schemas.microsoft.com/office/drawing/2014/main" id="{F1106AA9-3EA3-4BE0-86DF-C0D28E01A6E4}"/>
              </a:ext>
            </a:extLst>
          </p:cNvPr>
          <p:cNvSpPr txBox="1"/>
          <p:nvPr/>
        </p:nvSpPr>
        <p:spPr>
          <a:xfrm>
            <a:off x="6848623" y="4991369"/>
            <a:ext cx="1898465" cy="323935"/>
          </a:xfrm>
          <a:prstGeom prst="rect">
            <a:avLst/>
          </a:prstGeom>
          <a:noFill/>
        </p:spPr>
        <p:txBody>
          <a:bodyPr wrap="square" rtlCol="0">
            <a:spAutoFit/>
          </a:bodyPr>
          <a:lstStyle/>
          <a:p>
            <a:pPr algn="ctr"/>
            <a:r>
              <a:rPr lang="ar-SA" sz="1505" dirty="0">
                <a:solidFill>
                  <a:schemeClr val="bg1"/>
                </a:solidFill>
                <a:latin typeface="Hacen Casablanca Heavy" panose="02000000000000000000" pitchFamily="2" charset="-78"/>
                <a:cs typeface="Hacen Casablanca Heavy" panose="02000000000000000000" pitchFamily="2" charset="-78"/>
              </a:rPr>
              <a:t>خط الأساس </a:t>
            </a:r>
            <a:endParaRPr lang="en-US" sz="1505" dirty="0">
              <a:solidFill>
                <a:schemeClr val="bg1"/>
              </a:solidFill>
              <a:latin typeface="Hacen Casablanca Heavy" panose="02000000000000000000" pitchFamily="2" charset="-78"/>
              <a:cs typeface="Hacen Casablanca Heavy" panose="02000000000000000000" pitchFamily="2" charset="-78"/>
            </a:endParaRPr>
          </a:p>
        </p:txBody>
      </p:sp>
      <p:sp>
        <p:nvSpPr>
          <p:cNvPr id="108" name="مستطيل 107">
            <a:extLst>
              <a:ext uri="{FF2B5EF4-FFF2-40B4-BE49-F238E27FC236}">
                <a16:creationId xmlns:a16="http://schemas.microsoft.com/office/drawing/2014/main" id="{C9AD46B5-143A-45B4-9EFA-386733BF8542}"/>
              </a:ext>
            </a:extLst>
          </p:cNvPr>
          <p:cNvSpPr/>
          <p:nvPr/>
        </p:nvSpPr>
        <p:spPr>
          <a:xfrm>
            <a:off x="948895" y="6191215"/>
            <a:ext cx="354490" cy="295321"/>
          </a:xfrm>
          <a:prstGeom prst="rect">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1100" dirty="0"/>
              <a:t>19</a:t>
            </a:r>
            <a:endParaRPr lang="ar-SA" sz="1100" dirty="0"/>
          </a:p>
        </p:txBody>
      </p:sp>
      <p:sp>
        <p:nvSpPr>
          <p:cNvPr id="110" name="Rectangle: Rounded Corners 101">
            <a:extLst>
              <a:ext uri="{FF2B5EF4-FFF2-40B4-BE49-F238E27FC236}">
                <a16:creationId xmlns:a16="http://schemas.microsoft.com/office/drawing/2014/main" id="{C1296CAB-38A6-421B-872A-35352E112EBB}"/>
              </a:ext>
            </a:extLst>
          </p:cNvPr>
          <p:cNvSpPr/>
          <p:nvPr/>
        </p:nvSpPr>
        <p:spPr>
          <a:xfrm>
            <a:off x="8802368" y="2390468"/>
            <a:ext cx="2480011" cy="584690"/>
          </a:xfrm>
          <a:prstGeom prst="roundRect">
            <a:avLst/>
          </a:prstGeom>
          <a:solidFill>
            <a:srgbClr val="00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2258" b="1" dirty="0">
                <a:latin typeface="Hacen Casablanca Heavy" panose="02000000000000000000" pitchFamily="2" charset="-78"/>
                <a:cs typeface="Hacen Casablanca Heavy" panose="02000000000000000000" pitchFamily="2" charset="-78"/>
              </a:rPr>
              <a:t>طريقة الاحتساب </a:t>
            </a:r>
            <a:endParaRPr lang="en-US" sz="2258" b="1" dirty="0">
              <a:latin typeface="Hacen Casablanca Heavy" panose="02000000000000000000" pitchFamily="2" charset="-78"/>
              <a:cs typeface="Hacen Casablanca Heavy" panose="02000000000000000000" pitchFamily="2" charset="-78"/>
            </a:endParaRPr>
          </a:p>
        </p:txBody>
      </p:sp>
      <p:sp>
        <p:nvSpPr>
          <p:cNvPr id="115" name="Rectangle: Rounded Corners 101">
            <a:extLst>
              <a:ext uri="{FF2B5EF4-FFF2-40B4-BE49-F238E27FC236}">
                <a16:creationId xmlns:a16="http://schemas.microsoft.com/office/drawing/2014/main" id="{515B0821-13D0-423E-90A1-CF28FC42C196}"/>
              </a:ext>
            </a:extLst>
          </p:cNvPr>
          <p:cNvSpPr/>
          <p:nvPr/>
        </p:nvSpPr>
        <p:spPr>
          <a:xfrm>
            <a:off x="8825056" y="3104730"/>
            <a:ext cx="2480011" cy="1724662"/>
          </a:xfrm>
          <a:prstGeom prst="roundRect">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SA" sz="2258" b="1" dirty="0">
              <a:latin typeface="Hacen Casablanca Heavy" panose="02000000000000000000" pitchFamily="2" charset="-78"/>
              <a:cs typeface="Hacen Casablanca Heavy" panose="02000000000000000000" pitchFamily="2" charset="-78"/>
            </a:endParaRPr>
          </a:p>
          <a:p>
            <a:pPr algn="ctr"/>
            <a:endParaRPr lang="ar-SA" sz="2258" b="1" dirty="0">
              <a:latin typeface="Hacen Casablanca Heavy" panose="02000000000000000000" pitchFamily="2" charset="-78"/>
              <a:cs typeface="Hacen Casablanca Heavy" panose="02000000000000000000" pitchFamily="2" charset="-78"/>
            </a:endParaRPr>
          </a:p>
          <a:p>
            <a:pPr algn="ctr"/>
            <a:r>
              <a:rPr lang="ar-SA" sz="2258" b="1" dirty="0">
                <a:latin typeface="Hacen Casablanca Heavy" panose="02000000000000000000" pitchFamily="2" charset="-78"/>
                <a:cs typeface="Hacen Casablanca Heavy" panose="02000000000000000000" pitchFamily="2" charset="-78"/>
              </a:rPr>
              <a:t>وصف المبادرة  </a:t>
            </a:r>
            <a:endParaRPr lang="en-US" sz="2258" b="1" dirty="0">
              <a:latin typeface="Hacen Casablanca Heavy" panose="02000000000000000000" pitchFamily="2" charset="-78"/>
              <a:cs typeface="Hacen Casablanca Heavy" panose="02000000000000000000" pitchFamily="2" charset="-78"/>
            </a:endParaRPr>
          </a:p>
        </p:txBody>
      </p:sp>
      <p:pic>
        <p:nvPicPr>
          <p:cNvPr id="95" name="Graphic 22" descr="Lightbulb and gear">
            <a:extLst>
              <a:ext uri="{FF2B5EF4-FFF2-40B4-BE49-F238E27FC236}">
                <a16:creationId xmlns:a16="http://schemas.microsoft.com/office/drawing/2014/main" id="{BC438481-A47B-4170-A503-D28FBE108CFA}"/>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748630" y="3413269"/>
            <a:ext cx="632861" cy="632861"/>
          </a:xfrm>
          <a:prstGeom prst="rect">
            <a:avLst/>
          </a:prstGeom>
        </p:spPr>
      </p:pic>
      <p:grpSp>
        <p:nvGrpSpPr>
          <p:cNvPr id="118" name="Google Shape;6288;p57">
            <a:extLst>
              <a:ext uri="{FF2B5EF4-FFF2-40B4-BE49-F238E27FC236}">
                <a16:creationId xmlns:a16="http://schemas.microsoft.com/office/drawing/2014/main" id="{CD8845E0-5709-4644-9B06-9847C5F52AB0}"/>
              </a:ext>
            </a:extLst>
          </p:cNvPr>
          <p:cNvGrpSpPr/>
          <p:nvPr/>
        </p:nvGrpSpPr>
        <p:grpSpPr>
          <a:xfrm>
            <a:off x="9922602" y="970442"/>
            <a:ext cx="350079" cy="350079"/>
            <a:chOff x="3497300" y="3227275"/>
            <a:chExt cx="296175" cy="296175"/>
          </a:xfrm>
          <a:solidFill>
            <a:schemeClr val="bg1"/>
          </a:solidFill>
        </p:grpSpPr>
        <p:sp>
          <p:nvSpPr>
            <p:cNvPr id="123" name="Google Shape;6289;p57">
              <a:extLst>
                <a:ext uri="{FF2B5EF4-FFF2-40B4-BE49-F238E27FC236}">
                  <a16:creationId xmlns:a16="http://schemas.microsoft.com/office/drawing/2014/main" id="{48DF810C-D64E-454D-BCBA-F2103390E8CE}"/>
                </a:ext>
              </a:extLst>
            </p:cNvPr>
            <p:cNvSpPr/>
            <p:nvPr/>
          </p:nvSpPr>
          <p:spPr>
            <a:xfrm>
              <a:off x="3609925" y="3339900"/>
              <a:ext cx="69350" cy="68550"/>
            </a:xfrm>
            <a:custGeom>
              <a:avLst/>
              <a:gdLst/>
              <a:ahLst/>
              <a:cxnLst/>
              <a:rect l="l" t="t" r="r" b="b"/>
              <a:pathLst>
                <a:path w="2774" h="2742" extrusionOk="0">
                  <a:moveTo>
                    <a:pt x="1387" y="1"/>
                  </a:moveTo>
                  <a:cubicBezTo>
                    <a:pt x="631" y="1"/>
                    <a:pt x="1" y="631"/>
                    <a:pt x="1" y="1355"/>
                  </a:cubicBezTo>
                  <a:cubicBezTo>
                    <a:pt x="1" y="2112"/>
                    <a:pt x="631" y="2742"/>
                    <a:pt x="1387" y="2742"/>
                  </a:cubicBezTo>
                  <a:cubicBezTo>
                    <a:pt x="2143" y="2742"/>
                    <a:pt x="2773" y="2112"/>
                    <a:pt x="2773" y="1355"/>
                  </a:cubicBezTo>
                  <a:cubicBezTo>
                    <a:pt x="2773" y="631"/>
                    <a:pt x="2143" y="1"/>
                    <a:pt x="138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6290;p57">
              <a:extLst>
                <a:ext uri="{FF2B5EF4-FFF2-40B4-BE49-F238E27FC236}">
                  <a16:creationId xmlns:a16="http://schemas.microsoft.com/office/drawing/2014/main" id="{314F73A6-0129-4377-B52A-E2483982A38C}"/>
                </a:ext>
              </a:extLst>
            </p:cNvPr>
            <p:cNvSpPr/>
            <p:nvPr/>
          </p:nvSpPr>
          <p:spPr>
            <a:xfrm>
              <a:off x="3531175" y="3227275"/>
              <a:ext cx="86650" cy="86675"/>
            </a:xfrm>
            <a:custGeom>
              <a:avLst/>
              <a:gdLst/>
              <a:ahLst/>
              <a:cxnLst/>
              <a:rect l="l" t="t" r="r" b="b"/>
              <a:pathLst>
                <a:path w="3466" h="3467" extrusionOk="0">
                  <a:moveTo>
                    <a:pt x="1733" y="1"/>
                  </a:moveTo>
                  <a:cubicBezTo>
                    <a:pt x="788" y="1"/>
                    <a:pt x="0" y="788"/>
                    <a:pt x="0" y="1733"/>
                  </a:cubicBezTo>
                  <a:cubicBezTo>
                    <a:pt x="0" y="2678"/>
                    <a:pt x="788" y="3466"/>
                    <a:pt x="1733" y="3466"/>
                  </a:cubicBezTo>
                  <a:cubicBezTo>
                    <a:pt x="2741" y="3466"/>
                    <a:pt x="3466" y="2678"/>
                    <a:pt x="3466" y="1733"/>
                  </a:cubicBezTo>
                  <a:cubicBezTo>
                    <a:pt x="3466" y="788"/>
                    <a:pt x="2678" y="1"/>
                    <a:pt x="173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6291;p57">
              <a:extLst>
                <a:ext uri="{FF2B5EF4-FFF2-40B4-BE49-F238E27FC236}">
                  <a16:creationId xmlns:a16="http://schemas.microsoft.com/office/drawing/2014/main" id="{DC8C7043-6233-4054-A005-5F7431DA06FD}"/>
                </a:ext>
              </a:extLst>
            </p:cNvPr>
            <p:cNvSpPr/>
            <p:nvPr/>
          </p:nvSpPr>
          <p:spPr>
            <a:xfrm>
              <a:off x="3670575" y="3227275"/>
              <a:ext cx="86675" cy="86675"/>
            </a:xfrm>
            <a:custGeom>
              <a:avLst/>
              <a:gdLst/>
              <a:ahLst/>
              <a:cxnLst/>
              <a:rect l="l" t="t" r="r" b="b"/>
              <a:pathLst>
                <a:path w="3467" h="3467" extrusionOk="0">
                  <a:moveTo>
                    <a:pt x="1733" y="1"/>
                  </a:moveTo>
                  <a:cubicBezTo>
                    <a:pt x="788" y="1"/>
                    <a:pt x="1" y="788"/>
                    <a:pt x="1" y="1733"/>
                  </a:cubicBezTo>
                  <a:cubicBezTo>
                    <a:pt x="1" y="2678"/>
                    <a:pt x="788" y="3466"/>
                    <a:pt x="1733" y="3466"/>
                  </a:cubicBezTo>
                  <a:cubicBezTo>
                    <a:pt x="2679" y="3466"/>
                    <a:pt x="3466" y="2678"/>
                    <a:pt x="3466" y="1733"/>
                  </a:cubicBezTo>
                  <a:cubicBezTo>
                    <a:pt x="3466" y="788"/>
                    <a:pt x="2679" y="1"/>
                    <a:pt x="173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6292;p57">
              <a:extLst>
                <a:ext uri="{FF2B5EF4-FFF2-40B4-BE49-F238E27FC236}">
                  <a16:creationId xmlns:a16="http://schemas.microsoft.com/office/drawing/2014/main" id="{E0753F3F-7F9C-4449-A2E6-5F50468F3503}"/>
                </a:ext>
              </a:extLst>
            </p:cNvPr>
            <p:cNvSpPr/>
            <p:nvPr/>
          </p:nvSpPr>
          <p:spPr>
            <a:xfrm>
              <a:off x="3622525" y="3421825"/>
              <a:ext cx="41775" cy="25225"/>
            </a:xfrm>
            <a:custGeom>
              <a:avLst/>
              <a:gdLst/>
              <a:ahLst/>
              <a:cxnLst/>
              <a:rect l="l" t="t" r="r" b="b"/>
              <a:pathLst>
                <a:path w="1671" h="1009" extrusionOk="0">
                  <a:moveTo>
                    <a:pt x="1" y="0"/>
                  </a:moveTo>
                  <a:lnTo>
                    <a:pt x="851" y="1008"/>
                  </a:lnTo>
                  <a:lnTo>
                    <a:pt x="1671" y="0"/>
                  </a:lnTo>
                  <a:lnTo>
                    <a:pt x="1671" y="0"/>
                  </a:lnTo>
                  <a:cubicBezTo>
                    <a:pt x="1450" y="126"/>
                    <a:pt x="1167" y="158"/>
                    <a:pt x="851" y="158"/>
                  </a:cubicBezTo>
                  <a:cubicBezTo>
                    <a:pt x="568" y="158"/>
                    <a:pt x="284" y="95"/>
                    <a:pt x="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6293;p57">
              <a:extLst>
                <a:ext uri="{FF2B5EF4-FFF2-40B4-BE49-F238E27FC236}">
                  <a16:creationId xmlns:a16="http://schemas.microsoft.com/office/drawing/2014/main" id="{93FD1419-0C0D-460E-BBC1-AAF656D383C5}"/>
                </a:ext>
              </a:extLst>
            </p:cNvPr>
            <p:cNvSpPr/>
            <p:nvPr/>
          </p:nvSpPr>
          <p:spPr>
            <a:xfrm>
              <a:off x="3566600" y="3416300"/>
              <a:ext cx="70125" cy="106350"/>
            </a:xfrm>
            <a:custGeom>
              <a:avLst/>
              <a:gdLst/>
              <a:ahLst/>
              <a:cxnLst/>
              <a:rect l="l" t="t" r="r" b="b"/>
              <a:pathLst>
                <a:path w="2805" h="4254" extrusionOk="0">
                  <a:moveTo>
                    <a:pt x="1261" y="1"/>
                  </a:moveTo>
                  <a:cubicBezTo>
                    <a:pt x="474" y="599"/>
                    <a:pt x="1" y="1513"/>
                    <a:pt x="1" y="2490"/>
                  </a:cubicBezTo>
                  <a:lnTo>
                    <a:pt x="1" y="3907"/>
                  </a:lnTo>
                  <a:cubicBezTo>
                    <a:pt x="1" y="4096"/>
                    <a:pt x="158" y="4254"/>
                    <a:pt x="379" y="4254"/>
                  </a:cubicBezTo>
                  <a:lnTo>
                    <a:pt x="2805" y="4254"/>
                  </a:lnTo>
                  <a:lnTo>
                    <a:pt x="2805" y="1891"/>
                  </a:lnTo>
                  <a:lnTo>
                    <a:pt x="1261"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6294;p57">
              <a:extLst>
                <a:ext uri="{FF2B5EF4-FFF2-40B4-BE49-F238E27FC236}">
                  <a16:creationId xmlns:a16="http://schemas.microsoft.com/office/drawing/2014/main" id="{570C2058-FF2F-40C8-AAE6-363E0DC5E020}"/>
                </a:ext>
              </a:extLst>
            </p:cNvPr>
            <p:cNvSpPr/>
            <p:nvPr/>
          </p:nvSpPr>
          <p:spPr>
            <a:xfrm>
              <a:off x="3653250" y="3417100"/>
              <a:ext cx="70125" cy="106350"/>
            </a:xfrm>
            <a:custGeom>
              <a:avLst/>
              <a:gdLst/>
              <a:ahLst/>
              <a:cxnLst/>
              <a:rect l="l" t="t" r="r" b="b"/>
              <a:pathLst>
                <a:path w="2805" h="4254" extrusionOk="0">
                  <a:moveTo>
                    <a:pt x="1544" y="0"/>
                  </a:moveTo>
                  <a:lnTo>
                    <a:pt x="1" y="1890"/>
                  </a:lnTo>
                  <a:lnTo>
                    <a:pt x="1" y="4253"/>
                  </a:lnTo>
                  <a:lnTo>
                    <a:pt x="2458" y="4253"/>
                  </a:lnTo>
                  <a:cubicBezTo>
                    <a:pt x="2647" y="4253"/>
                    <a:pt x="2804" y="4096"/>
                    <a:pt x="2804" y="3907"/>
                  </a:cubicBezTo>
                  <a:lnTo>
                    <a:pt x="2804" y="2489"/>
                  </a:lnTo>
                  <a:cubicBezTo>
                    <a:pt x="2773" y="1481"/>
                    <a:pt x="2300" y="567"/>
                    <a:pt x="154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6295;p57">
              <a:extLst>
                <a:ext uri="{FF2B5EF4-FFF2-40B4-BE49-F238E27FC236}">
                  <a16:creationId xmlns:a16="http://schemas.microsoft.com/office/drawing/2014/main" id="{7747EADA-F742-4F49-8286-54EFBEAD9164}"/>
                </a:ext>
              </a:extLst>
            </p:cNvPr>
            <p:cNvSpPr/>
            <p:nvPr/>
          </p:nvSpPr>
          <p:spPr>
            <a:xfrm>
              <a:off x="3655625" y="3310775"/>
              <a:ext cx="137850" cy="108700"/>
            </a:xfrm>
            <a:custGeom>
              <a:avLst/>
              <a:gdLst/>
              <a:ahLst/>
              <a:cxnLst/>
              <a:rect l="l" t="t" r="r" b="b"/>
              <a:pathLst>
                <a:path w="5514" h="4348" extrusionOk="0">
                  <a:moveTo>
                    <a:pt x="3686" y="1512"/>
                  </a:moveTo>
                  <a:cubicBezTo>
                    <a:pt x="3907" y="1512"/>
                    <a:pt x="4064" y="1670"/>
                    <a:pt x="4064" y="1859"/>
                  </a:cubicBezTo>
                  <a:cubicBezTo>
                    <a:pt x="4064" y="2048"/>
                    <a:pt x="3907" y="2205"/>
                    <a:pt x="3686" y="2205"/>
                  </a:cubicBezTo>
                  <a:lnTo>
                    <a:pt x="2993" y="2205"/>
                  </a:lnTo>
                  <a:cubicBezTo>
                    <a:pt x="2804" y="2205"/>
                    <a:pt x="2646" y="2048"/>
                    <a:pt x="2646" y="1859"/>
                  </a:cubicBezTo>
                  <a:cubicBezTo>
                    <a:pt x="2646" y="1670"/>
                    <a:pt x="2804" y="1512"/>
                    <a:pt x="2993" y="1512"/>
                  </a:cubicBezTo>
                  <a:close/>
                  <a:moveTo>
                    <a:pt x="4127" y="0"/>
                  </a:moveTo>
                  <a:cubicBezTo>
                    <a:pt x="3686" y="536"/>
                    <a:pt x="3056" y="851"/>
                    <a:pt x="2331" y="851"/>
                  </a:cubicBezTo>
                  <a:cubicBezTo>
                    <a:pt x="1607" y="851"/>
                    <a:pt x="977" y="504"/>
                    <a:pt x="536" y="63"/>
                  </a:cubicBezTo>
                  <a:cubicBezTo>
                    <a:pt x="347" y="221"/>
                    <a:pt x="158" y="378"/>
                    <a:pt x="0" y="567"/>
                  </a:cubicBezTo>
                  <a:cubicBezTo>
                    <a:pt x="945" y="756"/>
                    <a:pt x="1638" y="1575"/>
                    <a:pt x="1638" y="2615"/>
                  </a:cubicBezTo>
                  <a:cubicBezTo>
                    <a:pt x="1638" y="2930"/>
                    <a:pt x="1575" y="3214"/>
                    <a:pt x="1449" y="3466"/>
                  </a:cubicBezTo>
                  <a:cubicBezTo>
                    <a:pt x="1859" y="3718"/>
                    <a:pt x="2205" y="4001"/>
                    <a:pt x="2520" y="4348"/>
                  </a:cubicBezTo>
                  <a:lnTo>
                    <a:pt x="5167" y="4348"/>
                  </a:lnTo>
                  <a:cubicBezTo>
                    <a:pt x="5356" y="4348"/>
                    <a:pt x="5513" y="4190"/>
                    <a:pt x="5513" y="4001"/>
                  </a:cubicBezTo>
                  <a:lnTo>
                    <a:pt x="5513" y="2615"/>
                  </a:lnTo>
                  <a:cubicBezTo>
                    <a:pt x="5482" y="1512"/>
                    <a:pt x="4915" y="567"/>
                    <a:pt x="412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6296;p57">
              <a:extLst>
                <a:ext uri="{FF2B5EF4-FFF2-40B4-BE49-F238E27FC236}">
                  <a16:creationId xmlns:a16="http://schemas.microsoft.com/office/drawing/2014/main" id="{CD1CE6CA-5A1A-483D-9155-E50E5C2D8B53}"/>
                </a:ext>
              </a:extLst>
            </p:cNvPr>
            <p:cNvSpPr/>
            <p:nvPr/>
          </p:nvSpPr>
          <p:spPr>
            <a:xfrm>
              <a:off x="3497300" y="3309975"/>
              <a:ext cx="136275" cy="108725"/>
            </a:xfrm>
            <a:custGeom>
              <a:avLst/>
              <a:gdLst/>
              <a:ahLst/>
              <a:cxnLst/>
              <a:rect l="l" t="t" r="r" b="b"/>
              <a:pathLst>
                <a:path w="5451" h="4349" extrusionOk="0">
                  <a:moveTo>
                    <a:pt x="2426" y="1544"/>
                  </a:moveTo>
                  <a:cubicBezTo>
                    <a:pt x="2615" y="1544"/>
                    <a:pt x="2773" y="1702"/>
                    <a:pt x="2773" y="1891"/>
                  </a:cubicBezTo>
                  <a:cubicBezTo>
                    <a:pt x="2773" y="2080"/>
                    <a:pt x="2615" y="2237"/>
                    <a:pt x="2426" y="2237"/>
                  </a:cubicBezTo>
                  <a:lnTo>
                    <a:pt x="1733" y="2237"/>
                  </a:lnTo>
                  <a:cubicBezTo>
                    <a:pt x="1513" y="2237"/>
                    <a:pt x="1355" y="2080"/>
                    <a:pt x="1355" y="1891"/>
                  </a:cubicBezTo>
                  <a:cubicBezTo>
                    <a:pt x="1355" y="1702"/>
                    <a:pt x="1513" y="1544"/>
                    <a:pt x="1733" y="1544"/>
                  </a:cubicBezTo>
                  <a:close/>
                  <a:moveTo>
                    <a:pt x="1324" y="1"/>
                  </a:moveTo>
                  <a:cubicBezTo>
                    <a:pt x="536" y="568"/>
                    <a:pt x="1" y="1513"/>
                    <a:pt x="1" y="2552"/>
                  </a:cubicBezTo>
                  <a:lnTo>
                    <a:pt x="1" y="3939"/>
                  </a:lnTo>
                  <a:cubicBezTo>
                    <a:pt x="1" y="4191"/>
                    <a:pt x="95" y="4348"/>
                    <a:pt x="316" y="4348"/>
                  </a:cubicBezTo>
                  <a:lnTo>
                    <a:pt x="2930" y="4348"/>
                  </a:lnTo>
                  <a:cubicBezTo>
                    <a:pt x="3214" y="3970"/>
                    <a:pt x="3561" y="3655"/>
                    <a:pt x="4002" y="3466"/>
                  </a:cubicBezTo>
                  <a:cubicBezTo>
                    <a:pt x="3876" y="3183"/>
                    <a:pt x="3813" y="2930"/>
                    <a:pt x="3813" y="2615"/>
                  </a:cubicBezTo>
                  <a:cubicBezTo>
                    <a:pt x="3813" y="1607"/>
                    <a:pt x="4506" y="757"/>
                    <a:pt x="5451" y="568"/>
                  </a:cubicBezTo>
                  <a:cubicBezTo>
                    <a:pt x="5293" y="347"/>
                    <a:pt x="5104" y="190"/>
                    <a:pt x="4915" y="32"/>
                  </a:cubicBezTo>
                  <a:cubicBezTo>
                    <a:pt x="4474" y="505"/>
                    <a:pt x="3844" y="820"/>
                    <a:pt x="3151" y="820"/>
                  </a:cubicBezTo>
                  <a:cubicBezTo>
                    <a:pt x="2426" y="820"/>
                    <a:pt x="1796" y="505"/>
                    <a:pt x="132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0" name="Group 30">
            <a:extLst>
              <a:ext uri="{FF2B5EF4-FFF2-40B4-BE49-F238E27FC236}">
                <a16:creationId xmlns:a16="http://schemas.microsoft.com/office/drawing/2014/main" id="{3D5FFCE0-D6B0-4CFE-B8DD-BB8EFB392E2D}"/>
              </a:ext>
            </a:extLst>
          </p:cNvPr>
          <p:cNvGrpSpPr/>
          <p:nvPr/>
        </p:nvGrpSpPr>
        <p:grpSpPr>
          <a:xfrm>
            <a:off x="966661" y="4991369"/>
            <a:ext cx="7701977" cy="340838"/>
            <a:chOff x="580812" y="5368640"/>
            <a:chExt cx="7530717" cy="152400"/>
          </a:xfrm>
        </p:grpSpPr>
        <p:sp>
          <p:nvSpPr>
            <p:cNvPr id="71" name="Rounded Rectangle 22">
              <a:extLst>
                <a:ext uri="{FF2B5EF4-FFF2-40B4-BE49-F238E27FC236}">
                  <a16:creationId xmlns:a16="http://schemas.microsoft.com/office/drawing/2014/main" id="{E28CA352-AA67-496A-B944-E8037AA2F672}"/>
                </a:ext>
              </a:extLst>
            </p:cNvPr>
            <p:cNvSpPr/>
            <p:nvPr/>
          </p:nvSpPr>
          <p:spPr>
            <a:xfrm>
              <a:off x="580812" y="5368640"/>
              <a:ext cx="7530717" cy="152400"/>
            </a:xfrm>
            <a:prstGeom prst="roundRect">
              <a:avLst>
                <a:gd name="adj" fmla="val 5000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93" dirty="0"/>
            </a:p>
          </p:txBody>
        </p:sp>
        <p:sp>
          <p:nvSpPr>
            <p:cNvPr id="72" name="Rounded Rectangle 113">
              <a:extLst>
                <a:ext uri="{FF2B5EF4-FFF2-40B4-BE49-F238E27FC236}">
                  <a16:creationId xmlns:a16="http://schemas.microsoft.com/office/drawing/2014/main" id="{75E14978-26AB-4F49-9B22-84C55D9B7667}"/>
                </a:ext>
              </a:extLst>
            </p:cNvPr>
            <p:cNvSpPr/>
            <p:nvPr/>
          </p:nvSpPr>
          <p:spPr>
            <a:xfrm>
              <a:off x="6607354" y="5375714"/>
              <a:ext cx="1408556" cy="136014"/>
            </a:xfrm>
            <a:prstGeom prst="roundRect">
              <a:avLst>
                <a:gd name="adj" fmla="val 50000"/>
              </a:avLst>
            </a:prstGeom>
            <a:solidFill>
              <a:srgbClr val="00CC99">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1693" dirty="0">
                  <a:latin typeface="Hacen Casablanca Heavy" panose="02000000000000000000" pitchFamily="2" charset="-78"/>
                  <a:cs typeface="Hacen Casablanca Heavy" panose="02000000000000000000" pitchFamily="2" charset="-78"/>
                </a:rPr>
                <a:t>فترات التنفيذ</a:t>
              </a:r>
              <a:endParaRPr lang="en-US" sz="1693" dirty="0">
                <a:latin typeface="Hacen Casablanca Heavy" panose="02000000000000000000" pitchFamily="2" charset="-78"/>
                <a:cs typeface="Hacen Casablanca Heavy" panose="02000000000000000000" pitchFamily="2" charset="-78"/>
              </a:endParaRPr>
            </a:p>
          </p:txBody>
        </p:sp>
      </p:grpSp>
      <p:cxnSp>
        <p:nvCxnSpPr>
          <p:cNvPr id="75" name="Straight Connector 114">
            <a:extLst>
              <a:ext uri="{FF2B5EF4-FFF2-40B4-BE49-F238E27FC236}">
                <a16:creationId xmlns:a16="http://schemas.microsoft.com/office/drawing/2014/main" id="{9A5BCBDA-92CF-46A5-B043-91C1982EB6E3}"/>
              </a:ext>
            </a:extLst>
          </p:cNvPr>
          <p:cNvCxnSpPr/>
          <p:nvPr/>
        </p:nvCxnSpPr>
        <p:spPr>
          <a:xfrm>
            <a:off x="5806017" y="5051541"/>
            <a:ext cx="0" cy="743651"/>
          </a:xfrm>
          <a:prstGeom prst="line">
            <a:avLst/>
          </a:prstGeom>
          <a:ln>
            <a:solidFill>
              <a:srgbClr val="009999"/>
            </a:solidFill>
          </a:ln>
        </p:spPr>
        <p:style>
          <a:lnRef idx="3">
            <a:schemeClr val="dk1"/>
          </a:lnRef>
          <a:fillRef idx="0">
            <a:schemeClr val="dk1"/>
          </a:fillRef>
          <a:effectRef idx="2">
            <a:schemeClr val="dk1"/>
          </a:effectRef>
          <a:fontRef idx="minor">
            <a:schemeClr val="tx1"/>
          </a:fontRef>
        </p:style>
      </p:cxnSp>
      <p:sp>
        <p:nvSpPr>
          <p:cNvPr id="85" name="TextBox 100">
            <a:extLst>
              <a:ext uri="{FF2B5EF4-FFF2-40B4-BE49-F238E27FC236}">
                <a16:creationId xmlns:a16="http://schemas.microsoft.com/office/drawing/2014/main" id="{B8FC4859-2D50-415B-9EE6-F4BD65523CE2}"/>
              </a:ext>
            </a:extLst>
          </p:cNvPr>
          <p:cNvSpPr txBox="1"/>
          <p:nvPr/>
        </p:nvSpPr>
        <p:spPr>
          <a:xfrm>
            <a:off x="5336217" y="4978633"/>
            <a:ext cx="2136218" cy="338554"/>
          </a:xfrm>
          <a:prstGeom prst="rect">
            <a:avLst/>
          </a:prstGeom>
          <a:noFill/>
        </p:spPr>
        <p:txBody>
          <a:bodyPr wrap="square" rtlCol="0">
            <a:spAutoFit/>
          </a:bodyPr>
          <a:lstStyle/>
          <a:p>
            <a:pPr algn="ctr"/>
            <a:r>
              <a:rPr lang="ar-SA" sz="1600" b="1" dirty="0">
                <a:solidFill>
                  <a:srgbClr val="006666"/>
                </a:solidFill>
                <a:latin typeface="Hacen Casablanca Heavy" panose="02000000000000000000" pitchFamily="2" charset="-78"/>
                <a:cs typeface="Hacen Casablanca Heavy" panose="02000000000000000000" pitchFamily="2" charset="-78"/>
              </a:rPr>
              <a:t>الربع الأول   </a:t>
            </a:r>
            <a:endParaRPr lang="en-US" sz="1600" b="1" dirty="0">
              <a:solidFill>
                <a:srgbClr val="006666"/>
              </a:solidFill>
              <a:latin typeface="Hacen Casablanca Heavy" panose="02000000000000000000" pitchFamily="2" charset="-78"/>
              <a:cs typeface="Hacen Casablanca Heavy" panose="02000000000000000000" pitchFamily="2" charset="-78"/>
            </a:endParaRPr>
          </a:p>
        </p:txBody>
      </p:sp>
      <p:sp>
        <p:nvSpPr>
          <p:cNvPr id="86" name="مربع نص 85">
            <a:extLst>
              <a:ext uri="{FF2B5EF4-FFF2-40B4-BE49-F238E27FC236}">
                <a16:creationId xmlns:a16="http://schemas.microsoft.com/office/drawing/2014/main" id="{4FE88FBA-801C-4D19-B5BD-187451873742}"/>
              </a:ext>
            </a:extLst>
          </p:cNvPr>
          <p:cNvSpPr txBox="1"/>
          <p:nvPr/>
        </p:nvSpPr>
        <p:spPr>
          <a:xfrm>
            <a:off x="4579295" y="4987834"/>
            <a:ext cx="1028914" cy="899552"/>
          </a:xfrm>
          <a:prstGeom prst="rect">
            <a:avLst/>
          </a:prstGeom>
          <a:noFill/>
        </p:spPr>
        <p:txBody>
          <a:bodyPr vert="horz" wrap="none" lIns="91440" tIns="45720" rIns="91440" bIns="45720" rtlCol="1" anchor="t">
            <a:noAutofit/>
          </a:bodyPr>
          <a:lstStyle/>
          <a:p>
            <a:pPr algn="l"/>
            <a:r>
              <a:rPr lang="ar-SA" sz="1600" b="1" dirty="0">
                <a:solidFill>
                  <a:srgbClr val="006666"/>
                </a:solidFill>
                <a:latin typeface="Hacen Casablanca Heavy" panose="02000000000000000000" pitchFamily="2" charset="-78"/>
                <a:cs typeface="Hacen Casablanca Heavy" panose="02000000000000000000" pitchFamily="2" charset="-78"/>
              </a:rPr>
              <a:t>الربع الثاني </a:t>
            </a:r>
            <a:endParaRPr lang="ar-SA" sz="1600" b="1" dirty="0">
              <a:solidFill>
                <a:srgbClr val="006666"/>
              </a:solidFill>
              <a:effectLst/>
              <a:latin typeface="Hacen Casablanca Heavy" panose="02000000000000000000" pitchFamily="2" charset="-78"/>
              <a:cs typeface="Hacen Casablanca Heavy" panose="02000000000000000000" pitchFamily="2" charset="-78"/>
            </a:endParaRPr>
          </a:p>
        </p:txBody>
      </p:sp>
      <p:sp>
        <p:nvSpPr>
          <p:cNvPr id="87" name="مربع نص 86">
            <a:extLst>
              <a:ext uri="{FF2B5EF4-FFF2-40B4-BE49-F238E27FC236}">
                <a16:creationId xmlns:a16="http://schemas.microsoft.com/office/drawing/2014/main" id="{47980AB1-2F26-4234-A8A1-4A45FCB76661}"/>
              </a:ext>
            </a:extLst>
          </p:cNvPr>
          <p:cNvSpPr txBox="1"/>
          <p:nvPr/>
        </p:nvSpPr>
        <p:spPr>
          <a:xfrm>
            <a:off x="1404067" y="4999480"/>
            <a:ext cx="1028914" cy="899552"/>
          </a:xfrm>
          <a:prstGeom prst="rect">
            <a:avLst/>
          </a:prstGeom>
          <a:noFill/>
        </p:spPr>
        <p:txBody>
          <a:bodyPr vert="horz" wrap="none" lIns="91440" tIns="45720" rIns="91440" bIns="45720" rtlCol="1" anchor="t">
            <a:noAutofit/>
          </a:bodyPr>
          <a:lstStyle/>
          <a:p>
            <a:pPr algn="l"/>
            <a:r>
              <a:rPr lang="ar-SA" sz="1600" b="1" dirty="0">
                <a:solidFill>
                  <a:srgbClr val="006666"/>
                </a:solidFill>
                <a:latin typeface="Hacen Casablanca Heavy" panose="02000000000000000000" pitchFamily="2" charset="-78"/>
                <a:cs typeface="Hacen Casablanca Heavy" panose="02000000000000000000" pitchFamily="2" charset="-78"/>
              </a:rPr>
              <a:t>الربع الرابع </a:t>
            </a:r>
            <a:endParaRPr lang="ar-SA" sz="1600" b="1" dirty="0">
              <a:solidFill>
                <a:srgbClr val="006666"/>
              </a:solidFill>
              <a:effectLst/>
              <a:latin typeface="Hacen Casablanca Heavy" panose="02000000000000000000" pitchFamily="2" charset="-78"/>
              <a:cs typeface="Hacen Casablanca Heavy" panose="02000000000000000000" pitchFamily="2" charset="-78"/>
            </a:endParaRPr>
          </a:p>
        </p:txBody>
      </p:sp>
      <p:sp>
        <p:nvSpPr>
          <p:cNvPr id="88" name="مربع نص 87">
            <a:extLst>
              <a:ext uri="{FF2B5EF4-FFF2-40B4-BE49-F238E27FC236}">
                <a16:creationId xmlns:a16="http://schemas.microsoft.com/office/drawing/2014/main" id="{690509E4-D828-464C-84D0-C694D16C4948}"/>
              </a:ext>
            </a:extLst>
          </p:cNvPr>
          <p:cNvSpPr txBox="1"/>
          <p:nvPr/>
        </p:nvSpPr>
        <p:spPr>
          <a:xfrm>
            <a:off x="3066889" y="5007894"/>
            <a:ext cx="1028914" cy="899552"/>
          </a:xfrm>
          <a:prstGeom prst="rect">
            <a:avLst/>
          </a:prstGeom>
          <a:noFill/>
        </p:spPr>
        <p:txBody>
          <a:bodyPr vert="horz" wrap="none" lIns="91440" tIns="45720" rIns="91440" bIns="45720" rtlCol="1" anchor="t">
            <a:noAutofit/>
          </a:bodyPr>
          <a:lstStyle/>
          <a:p>
            <a:pPr algn="l"/>
            <a:r>
              <a:rPr lang="ar-SA" sz="1600" b="1" dirty="0">
                <a:solidFill>
                  <a:srgbClr val="006666"/>
                </a:solidFill>
                <a:latin typeface="Hacen Casablanca Heavy" panose="02000000000000000000" pitchFamily="2" charset="-78"/>
                <a:cs typeface="Hacen Casablanca Heavy" panose="02000000000000000000" pitchFamily="2" charset="-78"/>
              </a:rPr>
              <a:t>الربع الثالث </a:t>
            </a:r>
            <a:endParaRPr lang="ar-SA" sz="1600" b="1" dirty="0">
              <a:solidFill>
                <a:srgbClr val="006666"/>
              </a:solidFill>
              <a:effectLst/>
              <a:latin typeface="Hacen Casablanca Heavy" panose="02000000000000000000" pitchFamily="2" charset="-78"/>
              <a:cs typeface="Hacen Casablanca Heavy" panose="02000000000000000000" pitchFamily="2" charset="-78"/>
            </a:endParaRPr>
          </a:p>
        </p:txBody>
      </p:sp>
      <p:cxnSp>
        <p:nvCxnSpPr>
          <p:cNvPr id="89" name="Straight Connector 116">
            <a:extLst>
              <a:ext uri="{FF2B5EF4-FFF2-40B4-BE49-F238E27FC236}">
                <a16:creationId xmlns:a16="http://schemas.microsoft.com/office/drawing/2014/main" id="{48BB6188-C578-4368-BA53-1B663CF439DC}"/>
              </a:ext>
            </a:extLst>
          </p:cNvPr>
          <p:cNvCxnSpPr>
            <a:cxnSpLocks/>
          </p:cNvCxnSpPr>
          <p:nvPr/>
        </p:nvCxnSpPr>
        <p:spPr>
          <a:xfrm>
            <a:off x="2796677" y="5096418"/>
            <a:ext cx="0" cy="743651"/>
          </a:xfrm>
          <a:prstGeom prst="line">
            <a:avLst/>
          </a:prstGeom>
          <a:ln>
            <a:solidFill>
              <a:srgbClr val="009999"/>
            </a:solidFill>
          </a:ln>
        </p:spPr>
        <p:style>
          <a:lnRef idx="3">
            <a:schemeClr val="accent1"/>
          </a:lnRef>
          <a:fillRef idx="0">
            <a:schemeClr val="accent1"/>
          </a:fillRef>
          <a:effectRef idx="2">
            <a:schemeClr val="accent1"/>
          </a:effectRef>
          <a:fontRef idx="minor">
            <a:schemeClr val="tx1"/>
          </a:fontRef>
        </p:style>
      </p:cxnSp>
      <p:cxnSp>
        <p:nvCxnSpPr>
          <p:cNvPr id="90" name="Straight Connector 116">
            <a:extLst>
              <a:ext uri="{FF2B5EF4-FFF2-40B4-BE49-F238E27FC236}">
                <a16:creationId xmlns:a16="http://schemas.microsoft.com/office/drawing/2014/main" id="{4B19830D-E06C-483D-9614-2E8576798E22}"/>
              </a:ext>
            </a:extLst>
          </p:cNvPr>
          <p:cNvCxnSpPr>
            <a:cxnSpLocks/>
          </p:cNvCxnSpPr>
          <p:nvPr/>
        </p:nvCxnSpPr>
        <p:spPr>
          <a:xfrm>
            <a:off x="4397520" y="5058388"/>
            <a:ext cx="0" cy="743651"/>
          </a:xfrm>
          <a:prstGeom prst="line">
            <a:avLst/>
          </a:prstGeom>
          <a:ln>
            <a:solidFill>
              <a:srgbClr val="009999"/>
            </a:solidFill>
          </a:ln>
        </p:spPr>
        <p:style>
          <a:lnRef idx="3">
            <a:schemeClr val="accent1"/>
          </a:lnRef>
          <a:fillRef idx="0">
            <a:schemeClr val="accent1"/>
          </a:fillRef>
          <a:effectRef idx="2">
            <a:schemeClr val="accent1"/>
          </a:effectRef>
          <a:fontRef idx="minor">
            <a:schemeClr val="tx1"/>
          </a:fontRef>
        </p:style>
      </p:cxnSp>
      <p:sp>
        <p:nvSpPr>
          <p:cNvPr id="93" name="مربع نص 92">
            <a:extLst>
              <a:ext uri="{FF2B5EF4-FFF2-40B4-BE49-F238E27FC236}">
                <a16:creationId xmlns:a16="http://schemas.microsoft.com/office/drawing/2014/main" id="{3FB24873-1AB1-4DD5-910A-037E728D6E01}"/>
              </a:ext>
            </a:extLst>
          </p:cNvPr>
          <p:cNvSpPr txBox="1"/>
          <p:nvPr/>
        </p:nvSpPr>
        <p:spPr>
          <a:xfrm>
            <a:off x="3360411" y="3170912"/>
            <a:ext cx="2807157" cy="613566"/>
          </a:xfrm>
          <a:prstGeom prst="rect">
            <a:avLst/>
          </a:prstGeom>
          <a:noFill/>
        </p:spPr>
        <p:txBody>
          <a:bodyPr wrap="square">
            <a:spAutoFit/>
          </a:bodyPr>
          <a:lstStyle/>
          <a:p>
            <a:pPr algn="ctr"/>
            <a:r>
              <a:rPr lang="ar-SA" sz="3387" b="1" dirty="0">
                <a:solidFill>
                  <a:schemeClr val="bg1"/>
                </a:solidFill>
                <a:latin typeface="Hacen Casablanca Heavy" panose="02000000000000000000" pitchFamily="2" charset="-78"/>
                <a:cs typeface="Hacen Casablanca Heavy" panose="02000000000000000000" pitchFamily="2" charset="-78"/>
              </a:rPr>
              <a:t>استقطاع  </a:t>
            </a:r>
            <a:endParaRPr lang="en-US" sz="3387" b="1" dirty="0">
              <a:solidFill>
                <a:schemeClr val="bg1"/>
              </a:solidFill>
              <a:latin typeface="Hacen Casablanca Heavy" panose="02000000000000000000" pitchFamily="2" charset="-78"/>
              <a:cs typeface="Hacen Casablanca Heavy" panose="02000000000000000000" pitchFamily="2" charset="-78"/>
            </a:endParaRPr>
          </a:p>
        </p:txBody>
      </p:sp>
      <p:sp>
        <p:nvSpPr>
          <p:cNvPr id="107" name="Subtitle 6">
            <a:extLst>
              <a:ext uri="{FF2B5EF4-FFF2-40B4-BE49-F238E27FC236}">
                <a16:creationId xmlns:a16="http://schemas.microsoft.com/office/drawing/2014/main" id="{78D5AF9C-CB78-421B-8C03-C82C1C58FDC2}"/>
              </a:ext>
            </a:extLst>
          </p:cNvPr>
          <p:cNvSpPr txBox="1">
            <a:spLocks/>
          </p:cNvSpPr>
          <p:nvPr/>
        </p:nvSpPr>
        <p:spPr>
          <a:xfrm>
            <a:off x="1826187" y="3715009"/>
            <a:ext cx="6024363" cy="716689"/>
          </a:xfrm>
          <a:prstGeom prst="rect">
            <a:avLst/>
          </a:prstGeom>
        </p:spPr>
        <p:txBody>
          <a:bodyPr vert="horz" lIns="86019" tIns="43010" rIns="86019" bIns="43010" numCol="1" spcCol="365760" rtlCol="0" anchor="t">
            <a:noAutofit/>
          </a:bodyPr>
          <a:lstStyle>
            <a:lvl1pPr marL="0" indent="0" algn="ctr" defTabSz="914400" rtl="0" eaLnBrk="1" latinLnBrk="0" hangingPunct="1">
              <a:lnSpc>
                <a:spcPct val="90000"/>
              </a:lnSpc>
              <a:spcBef>
                <a:spcPts val="1000"/>
              </a:spcBef>
              <a:buFont typeface="Arial"/>
              <a:buNone/>
              <a:defRPr sz="1200" b="0" i="0" kern="1200">
                <a:solidFill>
                  <a:schemeClr val="accent1"/>
                </a:solidFill>
                <a:latin typeface="Montserrat Light" charset="0"/>
                <a:ea typeface="Montserrat Light" charset="0"/>
                <a:cs typeface="Montserrat Light"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Montserrat Light" charset="0"/>
                <a:ea typeface="Montserrat Light" charset="0"/>
                <a:cs typeface="Montserrat Light"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Montserrat Light" charset="0"/>
                <a:ea typeface="Montserrat Light" charset="0"/>
                <a:cs typeface="Montserrat Light"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nSpc>
                <a:spcPct val="150000"/>
              </a:lnSpc>
              <a:spcBef>
                <a:spcPts val="0"/>
              </a:spcBef>
            </a:pPr>
            <a:r>
              <a:rPr lang="ar-SA" sz="2400" b="1" dirty="0">
                <a:solidFill>
                  <a:schemeClr val="bg1"/>
                </a:solidFill>
                <a:latin typeface="Calibri" panose="020F0502020204030204" pitchFamily="34" charset="0"/>
                <a:cs typeface="Calibri" panose="020F0502020204030204" pitchFamily="34" charset="0"/>
              </a:rPr>
              <a:t>السعي لتوفير كفالة دائمة لمدة عام على الأقل لـ 40 يتيم </a:t>
            </a:r>
            <a:endParaRPr lang="en-US" sz="1800" b="1" dirty="0">
              <a:solidFill>
                <a:schemeClr val="bg1"/>
              </a:solidFill>
              <a:latin typeface="Calibri" panose="020F0502020204030204" pitchFamily="34" charset="0"/>
              <a:cs typeface="Calibri" panose="020F0502020204030204" pitchFamily="34" charset="0"/>
            </a:endParaRPr>
          </a:p>
        </p:txBody>
      </p:sp>
      <p:sp>
        <p:nvSpPr>
          <p:cNvPr id="96" name="L-Shape 32">
            <a:extLst>
              <a:ext uri="{FF2B5EF4-FFF2-40B4-BE49-F238E27FC236}">
                <a16:creationId xmlns:a16="http://schemas.microsoft.com/office/drawing/2014/main" id="{E5B8E425-C3E9-4A72-B13A-448A4A674C60}"/>
              </a:ext>
            </a:extLst>
          </p:cNvPr>
          <p:cNvSpPr/>
          <p:nvPr/>
        </p:nvSpPr>
        <p:spPr>
          <a:xfrm rot="18879521">
            <a:off x="6400328" y="5546158"/>
            <a:ext cx="287012" cy="172785"/>
          </a:xfrm>
          <a:prstGeom prst="corner">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93"/>
          </a:p>
        </p:txBody>
      </p:sp>
      <p:sp>
        <p:nvSpPr>
          <p:cNvPr id="109" name="L-Shape 32">
            <a:extLst>
              <a:ext uri="{FF2B5EF4-FFF2-40B4-BE49-F238E27FC236}">
                <a16:creationId xmlns:a16="http://schemas.microsoft.com/office/drawing/2014/main" id="{BE6C3159-A33C-4A69-9E37-21E25597EC59}"/>
              </a:ext>
            </a:extLst>
          </p:cNvPr>
          <p:cNvSpPr/>
          <p:nvPr/>
        </p:nvSpPr>
        <p:spPr>
          <a:xfrm rot="18879521">
            <a:off x="3480709" y="5531340"/>
            <a:ext cx="287012" cy="172785"/>
          </a:xfrm>
          <a:prstGeom prst="corner">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93"/>
          </a:p>
        </p:txBody>
      </p:sp>
      <p:sp>
        <p:nvSpPr>
          <p:cNvPr id="111" name="L-Shape 32">
            <a:extLst>
              <a:ext uri="{FF2B5EF4-FFF2-40B4-BE49-F238E27FC236}">
                <a16:creationId xmlns:a16="http://schemas.microsoft.com/office/drawing/2014/main" id="{2BC41FAD-1C1A-47BD-9A9E-29BE4DD40001}"/>
              </a:ext>
            </a:extLst>
          </p:cNvPr>
          <p:cNvSpPr/>
          <p:nvPr/>
        </p:nvSpPr>
        <p:spPr>
          <a:xfrm rot="18879521">
            <a:off x="5049310" y="5570390"/>
            <a:ext cx="287012" cy="172785"/>
          </a:xfrm>
          <a:prstGeom prst="corner">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93"/>
          </a:p>
        </p:txBody>
      </p:sp>
      <p:sp>
        <p:nvSpPr>
          <p:cNvPr id="117" name="L-Shape 32">
            <a:extLst>
              <a:ext uri="{FF2B5EF4-FFF2-40B4-BE49-F238E27FC236}">
                <a16:creationId xmlns:a16="http://schemas.microsoft.com/office/drawing/2014/main" id="{073F784C-C775-43ED-8606-2B32C575F740}"/>
              </a:ext>
            </a:extLst>
          </p:cNvPr>
          <p:cNvSpPr/>
          <p:nvPr/>
        </p:nvSpPr>
        <p:spPr>
          <a:xfrm rot="18879521">
            <a:off x="1783044" y="5564480"/>
            <a:ext cx="287012" cy="172785"/>
          </a:xfrm>
          <a:prstGeom prst="corner">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93"/>
          </a:p>
        </p:txBody>
      </p:sp>
      <p:sp>
        <p:nvSpPr>
          <p:cNvPr id="138" name="Freeform 16">
            <a:extLst>
              <a:ext uri="{FF2B5EF4-FFF2-40B4-BE49-F238E27FC236}">
                <a16:creationId xmlns:a16="http://schemas.microsoft.com/office/drawing/2014/main" id="{C60365F8-F554-4EDB-9638-5A18BD47485D}"/>
              </a:ext>
            </a:extLst>
          </p:cNvPr>
          <p:cNvSpPr>
            <a:spLocks noEditPoints="1"/>
          </p:cNvSpPr>
          <p:nvPr/>
        </p:nvSpPr>
        <p:spPr bwMode="auto">
          <a:xfrm>
            <a:off x="7621579" y="5411232"/>
            <a:ext cx="606680" cy="479282"/>
          </a:xfrm>
          <a:custGeom>
            <a:avLst/>
            <a:gdLst>
              <a:gd name="T0" fmla="*/ 393 w 394"/>
              <a:gd name="T1" fmla="*/ 175 h 393"/>
              <a:gd name="T2" fmla="*/ 380 w 394"/>
              <a:gd name="T3" fmla="*/ 165 h 393"/>
              <a:gd name="T4" fmla="*/ 339 w 394"/>
              <a:gd name="T5" fmla="*/ 138 h 393"/>
              <a:gd name="T6" fmla="*/ 350 w 394"/>
              <a:gd name="T7" fmla="*/ 90 h 393"/>
              <a:gd name="T8" fmla="*/ 351 w 394"/>
              <a:gd name="T9" fmla="*/ 75 h 393"/>
              <a:gd name="T10" fmla="*/ 320 w 394"/>
              <a:gd name="T11" fmla="*/ 44 h 393"/>
              <a:gd name="T12" fmla="*/ 305 w 394"/>
              <a:gd name="T13" fmla="*/ 45 h 393"/>
              <a:gd name="T14" fmla="*/ 256 w 394"/>
              <a:gd name="T15" fmla="*/ 56 h 393"/>
              <a:gd name="T16" fmla="*/ 230 w 394"/>
              <a:gd name="T17" fmla="*/ 13 h 393"/>
              <a:gd name="T18" fmla="*/ 220 w 394"/>
              <a:gd name="T19" fmla="*/ 2 h 393"/>
              <a:gd name="T20" fmla="*/ 176 w 394"/>
              <a:gd name="T21" fmla="*/ 1 h 393"/>
              <a:gd name="T22" fmla="*/ 166 w 394"/>
              <a:gd name="T23" fmla="*/ 13 h 393"/>
              <a:gd name="T24" fmla="*/ 139 w 394"/>
              <a:gd name="T25" fmla="*/ 55 h 393"/>
              <a:gd name="T26" fmla="*/ 91 w 394"/>
              <a:gd name="T27" fmla="*/ 44 h 393"/>
              <a:gd name="T28" fmla="*/ 76 w 394"/>
              <a:gd name="T29" fmla="*/ 42 h 393"/>
              <a:gd name="T30" fmla="*/ 44 w 394"/>
              <a:gd name="T31" fmla="*/ 74 h 393"/>
              <a:gd name="T32" fmla="*/ 45 w 394"/>
              <a:gd name="T33" fmla="*/ 89 h 393"/>
              <a:gd name="T34" fmla="*/ 56 w 394"/>
              <a:gd name="T35" fmla="*/ 138 h 393"/>
              <a:gd name="T36" fmla="*/ 14 w 394"/>
              <a:gd name="T37" fmla="*/ 164 h 393"/>
              <a:gd name="T38" fmla="*/ 2 w 394"/>
              <a:gd name="T39" fmla="*/ 174 h 393"/>
              <a:gd name="T40" fmla="*/ 2 w 394"/>
              <a:gd name="T41" fmla="*/ 219 h 393"/>
              <a:gd name="T42" fmla="*/ 15 w 394"/>
              <a:gd name="T43" fmla="*/ 228 h 393"/>
              <a:gd name="T44" fmla="*/ 55 w 394"/>
              <a:gd name="T45" fmla="*/ 255 h 393"/>
              <a:gd name="T46" fmla="*/ 44 w 394"/>
              <a:gd name="T47" fmla="*/ 304 h 393"/>
              <a:gd name="T48" fmla="*/ 43 w 394"/>
              <a:gd name="T49" fmla="*/ 319 h 393"/>
              <a:gd name="T50" fmla="*/ 74 w 394"/>
              <a:gd name="T51" fmla="*/ 350 h 393"/>
              <a:gd name="T52" fmla="*/ 89 w 394"/>
              <a:gd name="T53" fmla="*/ 349 h 393"/>
              <a:gd name="T54" fmla="*/ 138 w 394"/>
              <a:gd name="T55" fmla="*/ 338 h 393"/>
              <a:gd name="T56" fmla="*/ 165 w 394"/>
              <a:gd name="T57" fmla="*/ 381 h 393"/>
              <a:gd name="T58" fmla="*/ 174 w 394"/>
              <a:gd name="T59" fmla="*/ 392 h 393"/>
              <a:gd name="T60" fmla="*/ 197 w 394"/>
              <a:gd name="T61" fmla="*/ 393 h 393"/>
              <a:gd name="T62" fmla="*/ 219 w 394"/>
              <a:gd name="T63" fmla="*/ 392 h 393"/>
              <a:gd name="T64" fmla="*/ 228 w 394"/>
              <a:gd name="T65" fmla="*/ 381 h 393"/>
              <a:gd name="T66" fmla="*/ 255 w 394"/>
              <a:gd name="T67" fmla="*/ 339 h 393"/>
              <a:gd name="T68" fmla="*/ 304 w 394"/>
              <a:gd name="T69" fmla="*/ 350 h 393"/>
              <a:gd name="T70" fmla="*/ 319 w 394"/>
              <a:gd name="T71" fmla="*/ 351 h 393"/>
              <a:gd name="T72" fmla="*/ 351 w 394"/>
              <a:gd name="T73" fmla="*/ 320 h 393"/>
              <a:gd name="T74" fmla="*/ 349 w 394"/>
              <a:gd name="T75" fmla="*/ 305 h 393"/>
              <a:gd name="T76" fmla="*/ 338 w 394"/>
              <a:gd name="T77" fmla="*/ 256 h 393"/>
              <a:gd name="T78" fmla="*/ 379 w 394"/>
              <a:gd name="T79" fmla="*/ 229 h 393"/>
              <a:gd name="T80" fmla="*/ 381 w 394"/>
              <a:gd name="T81" fmla="*/ 229 h 393"/>
              <a:gd name="T82" fmla="*/ 393 w 394"/>
              <a:gd name="T83" fmla="*/ 220 h 393"/>
              <a:gd name="T84" fmla="*/ 393 w 394"/>
              <a:gd name="T85" fmla="*/ 175 h 393"/>
              <a:gd name="T86" fmla="*/ 198 w 394"/>
              <a:gd name="T87" fmla="*/ 263 h 393"/>
              <a:gd name="T88" fmla="*/ 132 w 394"/>
              <a:gd name="T89" fmla="*/ 197 h 393"/>
              <a:gd name="T90" fmla="*/ 198 w 394"/>
              <a:gd name="T91" fmla="*/ 132 h 393"/>
              <a:gd name="T92" fmla="*/ 263 w 394"/>
              <a:gd name="T93" fmla="*/ 197 h 393"/>
              <a:gd name="T94" fmla="*/ 198 w 394"/>
              <a:gd name="T95" fmla="*/ 263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94" h="393">
                <a:moveTo>
                  <a:pt x="393" y="175"/>
                </a:moveTo>
                <a:cubicBezTo>
                  <a:pt x="392" y="169"/>
                  <a:pt x="386" y="165"/>
                  <a:pt x="380" y="165"/>
                </a:cubicBezTo>
                <a:cubicBezTo>
                  <a:pt x="362" y="165"/>
                  <a:pt x="346" y="155"/>
                  <a:pt x="339" y="138"/>
                </a:cubicBezTo>
                <a:cubicBezTo>
                  <a:pt x="332" y="122"/>
                  <a:pt x="337" y="102"/>
                  <a:pt x="350" y="90"/>
                </a:cubicBezTo>
                <a:cubicBezTo>
                  <a:pt x="354" y="86"/>
                  <a:pt x="355" y="79"/>
                  <a:pt x="351" y="75"/>
                </a:cubicBezTo>
                <a:cubicBezTo>
                  <a:pt x="342" y="63"/>
                  <a:pt x="332" y="53"/>
                  <a:pt x="320" y="44"/>
                </a:cubicBezTo>
                <a:cubicBezTo>
                  <a:pt x="316" y="40"/>
                  <a:pt x="309" y="40"/>
                  <a:pt x="305" y="45"/>
                </a:cubicBezTo>
                <a:cubicBezTo>
                  <a:pt x="294" y="58"/>
                  <a:pt x="273" y="63"/>
                  <a:pt x="256" y="56"/>
                </a:cubicBezTo>
                <a:cubicBezTo>
                  <a:pt x="239" y="49"/>
                  <a:pt x="229" y="31"/>
                  <a:pt x="230" y="13"/>
                </a:cubicBezTo>
                <a:cubicBezTo>
                  <a:pt x="230" y="7"/>
                  <a:pt x="226" y="2"/>
                  <a:pt x="220" y="2"/>
                </a:cubicBezTo>
                <a:cubicBezTo>
                  <a:pt x="206" y="0"/>
                  <a:pt x="191" y="0"/>
                  <a:pt x="176" y="1"/>
                </a:cubicBezTo>
                <a:cubicBezTo>
                  <a:pt x="170" y="2"/>
                  <a:pt x="166" y="7"/>
                  <a:pt x="166" y="13"/>
                </a:cubicBezTo>
                <a:cubicBezTo>
                  <a:pt x="167" y="31"/>
                  <a:pt x="156" y="48"/>
                  <a:pt x="139" y="55"/>
                </a:cubicBezTo>
                <a:cubicBezTo>
                  <a:pt x="123" y="61"/>
                  <a:pt x="102" y="56"/>
                  <a:pt x="91" y="44"/>
                </a:cubicBezTo>
                <a:cubicBezTo>
                  <a:pt x="87" y="39"/>
                  <a:pt x="80" y="39"/>
                  <a:pt x="76" y="42"/>
                </a:cubicBezTo>
                <a:cubicBezTo>
                  <a:pt x="64" y="52"/>
                  <a:pt x="53" y="62"/>
                  <a:pt x="44" y="74"/>
                </a:cubicBezTo>
                <a:cubicBezTo>
                  <a:pt x="40" y="78"/>
                  <a:pt x="41" y="85"/>
                  <a:pt x="45" y="89"/>
                </a:cubicBezTo>
                <a:cubicBezTo>
                  <a:pt x="59" y="101"/>
                  <a:pt x="63" y="121"/>
                  <a:pt x="56" y="138"/>
                </a:cubicBezTo>
                <a:cubicBezTo>
                  <a:pt x="49" y="154"/>
                  <a:pt x="33" y="164"/>
                  <a:pt x="14" y="164"/>
                </a:cubicBezTo>
                <a:cubicBezTo>
                  <a:pt x="7" y="164"/>
                  <a:pt x="3" y="168"/>
                  <a:pt x="2" y="174"/>
                </a:cubicBezTo>
                <a:cubicBezTo>
                  <a:pt x="0" y="189"/>
                  <a:pt x="0" y="204"/>
                  <a:pt x="2" y="219"/>
                </a:cubicBezTo>
                <a:cubicBezTo>
                  <a:pt x="3" y="224"/>
                  <a:pt x="9" y="228"/>
                  <a:pt x="15" y="228"/>
                </a:cubicBezTo>
                <a:cubicBezTo>
                  <a:pt x="32" y="228"/>
                  <a:pt x="48" y="238"/>
                  <a:pt x="55" y="255"/>
                </a:cubicBezTo>
                <a:cubicBezTo>
                  <a:pt x="62" y="272"/>
                  <a:pt x="58" y="291"/>
                  <a:pt x="44" y="304"/>
                </a:cubicBezTo>
                <a:cubicBezTo>
                  <a:pt x="40" y="308"/>
                  <a:pt x="40" y="314"/>
                  <a:pt x="43" y="319"/>
                </a:cubicBezTo>
                <a:cubicBezTo>
                  <a:pt x="52" y="330"/>
                  <a:pt x="63" y="341"/>
                  <a:pt x="74" y="350"/>
                </a:cubicBezTo>
                <a:cubicBezTo>
                  <a:pt x="79" y="354"/>
                  <a:pt x="85" y="353"/>
                  <a:pt x="89" y="349"/>
                </a:cubicBezTo>
                <a:cubicBezTo>
                  <a:pt x="101" y="336"/>
                  <a:pt x="122" y="331"/>
                  <a:pt x="138" y="338"/>
                </a:cubicBezTo>
                <a:cubicBezTo>
                  <a:pt x="155" y="345"/>
                  <a:pt x="166" y="362"/>
                  <a:pt x="165" y="381"/>
                </a:cubicBezTo>
                <a:cubicBezTo>
                  <a:pt x="164" y="386"/>
                  <a:pt x="169" y="391"/>
                  <a:pt x="174" y="392"/>
                </a:cubicBezTo>
                <a:cubicBezTo>
                  <a:pt x="182" y="393"/>
                  <a:pt x="190" y="393"/>
                  <a:pt x="197" y="393"/>
                </a:cubicBezTo>
                <a:cubicBezTo>
                  <a:pt x="204" y="393"/>
                  <a:pt x="211" y="393"/>
                  <a:pt x="219" y="392"/>
                </a:cubicBezTo>
                <a:cubicBezTo>
                  <a:pt x="224" y="391"/>
                  <a:pt x="229" y="387"/>
                  <a:pt x="228" y="381"/>
                </a:cubicBezTo>
                <a:cubicBezTo>
                  <a:pt x="228" y="363"/>
                  <a:pt x="239" y="346"/>
                  <a:pt x="255" y="339"/>
                </a:cubicBezTo>
                <a:cubicBezTo>
                  <a:pt x="271" y="332"/>
                  <a:pt x="292" y="337"/>
                  <a:pt x="304" y="350"/>
                </a:cubicBezTo>
                <a:cubicBezTo>
                  <a:pt x="308" y="354"/>
                  <a:pt x="314" y="355"/>
                  <a:pt x="319" y="351"/>
                </a:cubicBezTo>
                <a:cubicBezTo>
                  <a:pt x="331" y="342"/>
                  <a:pt x="341" y="331"/>
                  <a:pt x="351" y="320"/>
                </a:cubicBezTo>
                <a:cubicBezTo>
                  <a:pt x="354" y="315"/>
                  <a:pt x="354" y="309"/>
                  <a:pt x="349" y="305"/>
                </a:cubicBezTo>
                <a:cubicBezTo>
                  <a:pt x="336" y="293"/>
                  <a:pt x="331" y="273"/>
                  <a:pt x="338" y="256"/>
                </a:cubicBezTo>
                <a:cubicBezTo>
                  <a:pt x="345" y="240"/>
                  <a:pt x="361" y="229"/>
                  <a:pt x="379" y="229"/>
                </a:cubicBezTo>
                <a:cubicBezTo>
                  <a:pt x="381" y="229"/>
                  <a:pt x="381" y="229"/>
                  <a:pt x="381" y="229"/>
                </a:cubicBezTo>
                <a:cubicBezTo>
                  <a:pt x="387" y="230"/>
                  <a:pt x="392" y="225"/>
                  <a:pt x="393" y="220"/>
                </a:cubicBezTo>
                <a:cubicBezTo>
                  <a:pt x="394" y="205"/>
                  <a:pt x="394" y="190"/>
                  <a:pt x="393" y="175"/>
                </a:cubicBezTo>
                <a:close/>
                <a:moveTo>
                  <a:pt x="198" y="263"/>
                </a:moveTo>
                <a:cubicBezTo>
                  <a:pt x="162" y="263"/>
                  <a:pt x="132" y="233"/>
                  <a:pt x="132" y="197"/>
                </a:cubicBezTo>
                <a:cubicBezTo>
                  <a:pt x="132" y="161"/>
                  <a:pt x="162" y="132"/>
                  <a:pt x="198" y="132"/>
                </a:cubicBezTo>
                <a:cubicBezTo>
                  <a:pt x="234" y="132"/>
                  <a:pt x="263" y="161"/>
                  <a:pt x="263" y="197"/>
                </a:cubicBezTo>
                <a:cubicBezTo>
                  <a:pt x="263" y="233"/>
                  <a:pt x="234" y="263"/>
                  <a:pt x="198" y="263"/>
                </a:cubicBezTo>
                <a:close/>
              </a:path>
            </a:pathLst>
          </a:custGeom>
          <a:solidFill>
            <a:srgbClr val="009999"/>
          </a:solidFill>
          <a:ln>
            <a:noFill/>
          </a:ln>
        </p:spPr>
        <p:txBody>
          <a:bodyPr vert="horz" wrap="square" lIns="91440" tIns="45720" rIns="91440" bIns="45720" numCol="1" anchor="t" anchorCtr="0" compatLnSpc="1">
            <a:prstTxWarp prst="textNoShape">
              <a:avLst/>
            </a:prstTxWarp>
          </a:bodyPr>
          <a:lstStyle/>
          <a:p>
            <a:endParaRPr lang="en-IN"/>
          </a:p>
        </p:txBody>
      </p:sp>
      <p:grpSp>
        <p:nvGrpSpPr>
          <p:cNvPr id="143" name="Google Shape;1016;p55">
            <a:extLst>
              <a:ext uri="{FF2B5EF4-FFF2-40B4-BE49-F238E27FC236}">
                <a16:creationId xmlns:a16="http://schemas.microsoft.com/office/drawing/2014/main" id="{7CDEE316-A23A-4C6C-A9EE-46CFC75599E0}"/>
              </a:ext>
            </a:extLst>
          </p:cNvPr>
          <p:cNvGrpSpPr/>
          <p:nvPr/>
        </p:nvGrpSpPr>
        <p:grpSpPr>
          <a:xfrm>
            <a:off x="8875232" y="4958964"/>
            <a:ext cx="1733125" cy="1254527"/>
            <a:chOff x="267375" y="1071875"/>
            <a:chExt cx="470500" cy="428550"/>
          </a:xfrm>
        </p:grpSpPr>
        <p:sp>
          <p:nvSpPr>
            <p:cNvPr id="144" name="Google Shape;1017;p55">
              <a:extLst>
                <a:ext uri="{FF2B5EF4-FFF2-40B4-BE49-F238E27FC236}">
                  <a16:creationId xmlns:a16="http://schemas.microsoft.com/office/drawing/2014/main" id="{63421B73-F4BD-4520-9BCF-1E517E72CB97}"/>
                </a:ext>
              </a:extLst>
            </p:cNvPr>
            <p:cNvSpPr/>
            <p:nvPr/>
          </p:nvSpPr>
          <p:spPr>
            <a:xfrm>
              <a:off x="288350" y="1290825"/>
              <a:ext cx="209600" cy="209600"/>
            </a:xfrm>
            <a:custGeom>
              <a:avLst/>
              <a:gdLst/>
              <a:ahLst/>
              <a:cxnLst/>
              <a:rect l="l" t="t" r="r" b="b"/>
              <a:pathLst>
                <a:path w="8384" h="8384" extrusionOk="0">
                  <a:moveTo>
                    <a:pt x="1" y="0"/>
                  </a:moveTo>
                  <a:cubicBezTo>
                    <a:pt x="23" y="1056"/>
                    <a:pt x="239" y="2096"/>
                    <a:pt x="641" y="3073"/>
                  </a:cubicBezTo>
                  <a:cubicBezTo>
                    <a:pt x="676" y="3072"/>
                    <a:pt x="710" y="3070"/>
                    <a:pt x="745" y="3070"/>
                  </a:cubicBezTo>
                  <a:cubicBezTo>
                    <a:pt x="1419" y="3070"/>
                    <a:pt x="2047" y="3416"/>
                    <a:pt x="2406" y="3988"/>
                  </a:cubicBezTo>
                  <a:cubicBezTo>
                    <a:pt x="2766" y="4558"/>
                    <a:pt x="2808" y="5272"/>
                    <a:pt x="2516" y="5880"/>
                  </a:cubicBezTo>
                  <a:cubicBezTo>
                    <a:pt x="4076" y="7440"/>
                    <a:pt x="6179" y="8337"/>
                    <a:pt x="8384" y="8383"/>
                  </a:cubicBezTo>
                  <a:lnTo>
                    <a:pt x="8384" y="3190"/>
                  </a:lnTo>
                  <a:cubicBezTo>
                    <a:pt x="6664" y="3094"/>
                    <a:pt x="5290" y="1720"/>
                    <a:pt x="5194" y="0"/>
                  </a:cubicBezTo>
                  <a:close/>
                </a:path>
              </a:pathLst>
            </a:custGeom>
            <a:solidFill>
              <a:srgbClr val="009999"/>
            </a:solidFill>
            <a:ln>
              <a:noFill/>
            </a:ln>
          </p:spPr>
          <p:txBody>
            <a:bodyPr spcFirstLastPara="1" wrap="square" lIns="86005" tIns="86005" rIns="86005" bIns="86005" anchor="ctr" anchorCtr="0">
              <a:noAutofit/>
            </a:bodyPr>
            <a:lstStyle/>
            <a:p>
              <a:endParaRPr sz="1693"/>
            </a:p>
          </p:txBody>
        </p:sp>
        <p:sp>
          <p:nvSpPr>
            <p:cNvPr id="145" name="Google Shape;1018;p55">
              <a:extLst>
                <a:ext uri="{FF2B5EF4-FFF2-40B4-BE49-F238E27FC236}">
                  <a16:creationId xmlns:a16="http://schemas.microsoft.com/office/drawing/2014/main" id="{ACB1D9FD-03A4-4814-A4B9-A10A25F61B34}"/>
                </a:ext>
              </a:extLst>
            </p:cNvPr>
            <p:cNvSpPr/>
            <p:nvPr/>
          </p:nvSpPr>
          <p:spPr>
            <a:xfrm>
              <a:off x="267375" y="1377050"/>
              <a:ext cx="79225" cy="79200"/>
            </a:xfrm>
            <a:custGeom>
              <a:avLst/>
              <a:gdLst/>
              <a:ahLst/>
              <a:cxnLst/>
              <a:rect l="l" t="t" r="r" b="b"/>
              <a:pathLst>
                <a:path w="3169" h="3168" extrusionOk="0">
                  <a:moveTo>
                    <a:pt x="1584" y="0"/>
                  </a:moveTo>
                  <a:cubicBezTo>
                    <a:pt x="710" y="0"/>
                    <a:pt x="1" y="710"/>
                    <a:pt x="1" y="1584"/>
                  </a:cubicBezTo>
                  <a:cubicBezTo>
                    <a:pt x="1" y="2459"/>
                    <a:pt x="710" y="3168"/>
                    <a:pt x="1584" y="3168"/>
                  </a:cubicBezTo>
                  <a:cubicBezTo>
                    <a:pt x="2459" y="3168"/>
                    <a:pt x="3168" y="2459"/>
                    <a:pt x="3168" y="1584"/>
                  </a:cubicBezTo>
                  <a:cubicBezTo>
                    <a:pt x="3168" y="710"/>
                    <a:pt x="2459" y="0"/>
                    <a:pt x="1584" y="0"/>
                  </a:cubicBezTo>
                  <a:close/>
                </a:path>
              </a:pathLst>
            </a:custGeom>
            <a:noFill/>
            <a:ln w="19050" cap="flat" cmpd="sng">
              <a:solidFill>
                <a:srgbClr val="434343"/>
              </a:solidFill>
              <a:prstDash val="solid"/>
              <a:round/>
              <a:headEnd type="none" w="sm" len="sm"/>
              <a:tailEnd type="none" w="sm" len="sm"/>
            </a:ln>
          </p:spPr>
          <p:txBody>
            <a:bodyPr spcFirstLastPara="1" wrap="square" lIns="86005" tIns="86005" rIns="86005" bIns="86005" anchor="ctr" anchorCtr="0">
              <a:noAutofit/>
            </a:bodyPr>
            <a:lstStyle/>
            <a:p>
              <a:r>
                <a:rPr lang="en-US" sz="1693" b="1" dirty="0">
                  <a:solidFill>
                    <a:srgbClr val="006666"/>
                  </a:solidFill>
                </a:rPr>
                <a:t>4</a:t>
              </a:r>
              <a:endParaRPr sz="1693" b="1" dirty="0">
                <a:solidFill>
                  <a:srgbClr val="006666"/>
                </a:solidFill>
              </a:endParaRPr>
            </a:p>
          </p:txBody>
        </p:sp>
        <p:sp>
          <p:nvSpPr>
            <p:cNvPr id="146" name="Google Shape;1019;p55">
              <a:extLst>
                <a:ext uri="{FF2B5EF4-FFF2-40B4-BE49-F238E27FC236}">
                  <a16:creationId xmlns:a16="http://schemas.microsoft.com/office/drawing/2014/main" id="{9DDEBF59-510E-4C43-BFB8-469061DB7FA7}"/>
                </a:ext>
              </a:extLst>
            </p:cNvPr>
            <p:cNvSpPr/>
            <p:nvPr/>
          </p:nvSpPr>
          <p:spPr>
            <a:xfrm>
              <a:off x="507325" y="1290825"/>
              <a:ext cx="209600" cy="209600"/>
            </a:xfrm>
            <a:custGeom>
              <a:avLst/>
              <a:gdLst/>
              <a:ahLst/>
              <a:cxnLst/>
              <a:rect l="l" t="t" r="r" b="b"/>
              <a:pathLst>
                <a:path w="8384" h="8384" extrusionOk="0">
                  <a:moveTo>
                    <a:pt x="3189" y="0"/>
                  </a:moveTo>
                  <a:cubicBezTo>
                    <a:pt x="3093" y="1720"/>
                    <a:pt x="1721" y="3092"/>
                    <a:pt x="1" y="3190"/>
                  </a:cubicBezTo>
                  <a:lnTo>
                    <a:pt x="1" y="8383"/>
                  </a:lnTo>
                  <a:cubicBezTo>
                    <a:pt x="2206" y="8337"/>
                    <a:pt x="4309" y="7440"/>
                    <a:pt x="5868" y="5880"/>
                  </a:cubicBezTo>
                  <a:cubicBezTo>
                    <a:pt x="5577" y="5272"/>
                    <a:pt x="5618" y="4558"/>
                    <a:pt x="5979" y="3986"/>
                  </a:cubicBezTo>
                  <a:cubicBezTo>
                    <a:pt x="6337" y="3416"/>
                    <a:pt x="6965" y="3070"/>
                    <a:pt x="7639" y="3070"/>
                  </a:cubicBezTo>
                  <a:cubicBezTo>
                    <a:pt x="7675" y="3070"/>
                    <a:pt x="7710" y="3070"/>
                    <a:pt x="7743" y="3073"/>
                  </a:cubicBezTo>
                  <a:cubicBezTo>
                    <a:pt x="8145" y="2096"/>
                    <a:pt x="8362" y="1056"/>
                    <a:pt x="8384" y="0"/>
                  </a:cubicBezTo>
                  <a:close/>
                </a:path>
              </a:pathLst>
            </a:custGeom>
            <a:solidFill>
              <a:schemeClr val="bg1">
                <a:lumMod val="50000"/>
              </a:schemeClr>
            </a:solidFill>
            <a:ln>
              <a:noFill/>
            </a:ln>
          </p:spPr>
          <p:txBody>
            <a:bodyPr spcFirstLastPara="1" wrap="square" lIns="86005" tIns="86005" rIns="86005" bIns="86005" anchor="ctr" anchorCtr="0">
              <a:noAutofit/>
            </a:bodyPr>
            <a:lstStyle/>
            <a:p>
              <a:endParaRPr sz="1693"/>
            </a:p>
          </p:txBody>
        </p:sp>
        <p:sp>
          <p:nvSpPr>
            <p:cNvPr id="148" name="Google Shape;1020;p55">
              <a:extLst>
                <a:ext uri="{FF2B5EF4-FFF2-40B4-BE49-F238E27FC236}">
                  <a16:creationId xmlns:a16="http://schemas.microsoft.com/office/drawing/2014/main" id="{D9EDAA7E-0849-4AA2-9105-31E307B66288}"/>
                </a:ext>
              </a:extLst>
            </p:cNvPr>
            <p:cNvSpPr/>
            <p:nvPr/>
          </p:nvSpPr>
          <p:spPr>
            <a:xfrm>
              <a:off x="658700" y="1377050"/>
              <a:ext cx="79175" cy="79200"/>
            </a:xfrm>
            <a:custGeom>
              <a:avLst/>
              <a:gdLst/>
              <a:ahLst/>
              <a:cxnLst/>
              <a:rect l="l" t="t" r="r" b="b"/>
              <a:pathLst>
                <a:path w="3167" h="3168" extrusionOk="0">
                  <a:moveTo>
                    <a:pt x="1583" y="0"/>
                  </a:moveTo>
                  <a:cubicBezTo>
                    <a:pt x="708" y="0"/>
                    <a:pt x="1" y="710"/>
                    <a:pt x="1" y="1584"/>
                  </a:cubicBezTo>
                  <a:cubicBezTo>
                    <a:pt x="1" y="2459"/>
                    <a:pt x="708" y="3168"/>
                    <a:pt x="1583" y="3168"/>
                  </a:cubicBezTo>
                  <a:cubicBezTo>
                    <a:pt x="2457" y="3168"/>
                    <a:pt x="3166" y="2459"/>
                    <a:pt x="3166" y="1584"/>
                  </a:cubicBezTo>
                  <a:cubicBezTo>
                    <a:pt x="3166" y="710"/>
                    <a:pt x="2457" y="0"/>
                    <a:pt x="1583" y="0"/>
                  </a:cubicBezTo>
                  <a:close/>
                </a:path>
              </a:pathLst>
            </a:custGeom>
            <a:noFill/>
            <a:ln w="19050" cap="flat" cmpd="sng">
              <a:solidFill>
                <a:srgbClr val="434343"/>
              </a:solidFill>
              <a:prstDash val="solid"/>
              <a:round/>
              <a:headEnd type="none" w="sm" len="sm"/>
              <a:tailEnd type="none" w="sm" len="sm"/>
            </a:ln>
          </p:spPr>
          <p:txBody>
            <a:bodyPr spcFirstLastPara="1" wrap="square" lIns="86005" tIns="86005" rIns="86005" bIns="86005" anchor="ctr" anchorCtr="0">
              <a:noAutofit/>
            </a:bodyPr>
            <a:lstStyle/>
            <a:p>
              <a:r>
                <a:rPr lang="en-US" sz="1693" b="1" dirty="0">
                  <a:solidFill>
                    <a:srgbClr val="006666"/>
                  </a:solidFill>
                </a:rPr>
                <a:t>2</a:t>
              </a:r>
              <a:endParaRPr sz="1693" b="1" dirty="0">
                <a:solidFill>
                  <a:srgbClr val="006666"/>
                </a:solidFill>
              </a:endParaRPr>
            </a:p>
          </p:txBody>
        </p:sp>
        <p:sp>
          <p:nvSpPr>
            <p:cNvPr id="149" name="Google Shape;1021;p55">
              <a:extLst>
                <a:ext uri="{FF2B5EF4-FFF2-40B4-BE49-F238E27FC236}">
                  <a16:creationId xmlns:a16="http://schemas.microsoft.com/office/drawing/2014/main" id="{A07FB34E-909F-46C2-8CF7-C284F1062E2C}"/>
                </a:ext>
              </a:extLst>
            </p:cNvPr>
            <p:cNvSpPr/>
            <p:nvPr/>
          </p:nvSpPr>
          <p:spPr>
            <a:xfrm>
              <a:off x="507325" y="1071875"/>
              <a:ext cx="209575" cy="209600"/>
            </a:xfrm>
            <a:custGeom>
              <a:avLst/>
              <a:gdLst/>
              <a:ahLst/>
              <a:cxnLst/>
              <a:rect l="l" t="t" r="r" b="b"/>
              <a:pathLst>
                <a:path w="8383" h="8384" extrusionOk="0">
                  <a:moveTo>
                    <a:pt x="1" y="1"/>
                  </a:moveTo>
                  <a:lnTo>
                    <a:pt x="1" y="5194"/>
                  </a:lnTo>
                  <a:cubicBezTo>
                    <a:pt x="1721" y="5290"/>
                    <a:pt x="3093" y="6662"/>
                    <a:pt x="3189" y="8384"/>
                  </a:cubicBezTo>
                  <a:lnTo>
                    <a:pt x="8382" y="8384"/>
                  </a:lnTo>
                  <a:cubicBezTo>
                    <a:pt x="8362" y="7328"/>
                    <a:pt x="8144" y="6286"/>
                    <a:pt x="7742" y="5311"/>
                  </a:cubicBezTo>
                  <a:cubicBezTo>
                    <a:pt x="7708" y="5312"/>
                    <a:pt x="7673" y="5314"/>
                    <a:pt x="7638" y="5314"/>
                  </a:cubicBezTo>
                  <a:cubicBezTo>
                    <a:pt x="6964" y="5312"/>
                    <a:pt x="6336" y="4966"/>
                    <a:pt x="5977" y="4396"/>
                  </a:cubicBezTo>
                  <a:cubicBezTo>
                    <a:pt x="5618" y="3825"/>
                    <a:pt x="5577" y="3110"/>
                    <a:pt x="5867" y="2502"/>
                  </a:cubicBezTo>
                  <a:cubicBezTo>
                    <a:pt x="4309" y="942"/>
                    <a:pt x="2206" y="45"/>
                    <a:pt x="1" y="1"/>
                  </a:cubicBezTo>
                  <a:close/>
                </a:path>
              </a:pathLst>
            </a:custGeom>
            <a:solidFill>
              <a:srgbClr val="006666"/>
            </a:solidFill>
            <a:ln>
              <a:noFill/>
            </a:ln>
          </p:spPr>
          <p:txBody>
            <a:bodyPr spcFirstLastPara="1" wrap="square" lIns="86005" tIns="86005" rIns="86005" bIns="86005" anchor="ctr" anchorCtr="0">
              <a:noAutofit/>
            </a:bodyPr>
            <a:lstStyle/>
            <a:p>
              <a:endParaRPr sz="1693" dirty="0"/>
            </a:p>
          </p:txBody>
        </p:sp>
        <p:sp>
          <p:nvSpPr>
            <p:cNvPr id="150" name="Google Shape;1022;p55">
              <a:extLst>
                <a:ext uri="{FF2B5EF4-FFF2-40B4-BE49-F238E27FC236}">
                  <a16:creationId xmlns:a16="http://schemas.microsoft.com/office/drawing/2014/main" id="{64F6F27A-D03D-4214-8AD5-125A21D9448D}"/>
                </a:ext>
              </a:extLst>
            </p:cNvPr>
            <p:cNvSpPr/>
            <p:nvPr/>
          </p:nvSpPr>
          <p:spPr>
            <a:xfrm>
              <a:off x="658700" y="1116025"/>
              <a:ext cx="79175" cy="79175"/>
            </a:xfrm>
            <a:custGeom>
              <a:avLst/>
              <a:gdLst/>
              <a:ahLst/>
              <a:cxnLst/>
              <a:rect l="l" t="t" r="r" b="b"/>
              <a:pathLst>
                <a:path w="3167" h="3167" extrusionOk="0">
                  <a:moveTo>
                    <a:pt x="1583" y="1"/>
                  </a:moveTo>
                  <a:cubicBezTo>
                    <a:pt x="708" y="1"/>
                    <a:pt x="1" y="709"/>
                    <a:pt x="1" y="1583"/>
                  </a:cubicBezTo>
                  <a:cubicBezTo>
                    <a:pt x="1" y="2457"/>
                    <a:pt x="708" y="3167"/>
                    <a:pt x="1583" y="3167"/>
                  </a:cubicBezTo>
                  <a:cubicBezTo>
                    <a:pt x="2457" y="3167"/>
                    <a:pt x="3166" y="2457"/>
                    <a:pt x="3166" y="1583"/>
                  </a:cubicBezTo>
                  <a:cubicBezTo>
                    <a:pt x="3166" y="709"/>
                    <a:pt x="2457" y="1"/>
                    <a:pt x="1583" y="1"/>
                  </a:cubicBezTo>
                  <a:close/>
                </a:path>
              </a:pathLst>
            </a:custGeom>
            <a:noFill/>
            <a:ln w="19050" cap="flat" cmpd="sng">
              <a:solidFill>
                <a:srgbClr val="434343"/>
              </a:solidFill>
              <a:prstDash val="solid"/>
              <a:round/>
              <a:headEnd type="none" w="sm" len="sm"/>
              <a:tailEnd type="none" w="sm" len="sm"/>
            </a:ln>
          </p:spPr>
          <p:txBody>
            <a:bodyPr spcFirstLastPara="1" wrap="square" lIns="86005" tIns="86005" rIns="86005" bIns="86005" anchor="ctr" anchorCtr="0">
              <a:noAutofit/>
            </a:bodyPr>
            <a:lstStyle/>
            <a:p>
              <a:r>
                <a:rPr lang="en-US" sz="1693" b="1" dirty="0">
                  <a:solidFill>
                    <a:srgbClr val="006666"/>
                  </a:solidFill>
                </a:rPr>
                <a:t>1</a:t>
              </a:r>
              <a:endParaRPr sz="1693" b="1" dirty="0">
                <a:solidFill>
                  <a:srgbClr val="006666"/>
                </a:solidFill>
              </a:endParaRPr>
            </a:p>
          </p:txBody>
        </p:sp>
        <p:sp>
          <p:nvSpPr>
            <p:cNvPr id="151" name="Google Shape;1023;p55">
              <a:extLst>
                <a:ext uri="{FF2B5EF4-FFF2-40B4-BE49-F238E27FC236}">
                  <a16:creationId xmlns:a16="http://schemas.microsoft.com/office/drawing/2014/main" id="{43CDAE96-8770-4B29-B668-F3320B2FA107}"/>
                </a:ext>
              </a:extLst>
            </p:cNvPr>
            <p:cNvSpPr/>
            <p:nvPr/>
          </p:nvSpPr>
          <p:spPr>
            <a:xfrm>
              <a:off x="288350" y="1071875"/>
              <a:ext cx="209600" cy="209550"/>
            </a:xfrm>
            <a:custGeom>
              <a:avLst/>
              <a:gdLst/>
              <a:ahLst/>
              <a:cxnLst/>
              <a:rect l="l" t="t" r="r" b="b"/>
              <a:pathLst>
                <a:path w="8384" h="8382" extrusionOk="0">
                  <a:moveTo>
                    <a:pt x="8384" y="1"/>
                  </a:moveTo>
                  <a:cubicBezTo>
                    <a:pt x="6179" y="45"/>
                    <a:pt x="4076" y="942"/>
                    <a:pt x="2516" y="2502"/>
                  </a:cubicBezTo>
                  <a:cubicBezTo>
                    <a:pt x="2808" y="3110"/>
                    <a:pt x="2766" y="3825"/>
                    <a:pt x="2406" y="4396"/>
                  </a:cubicBezTo>
                  <a:cubicBezTo>
                    <a:pt x="2047" y="4966"/>
                    <a:pt x="1419" y="5312"/>
                    <a:pt x="745" y="5312"/>
                  </a:cubicBezTo>
                  <a:cubicBezTo>
                    <a:pt x="710" y="5312"/>
                    <a:pt x="675" y="5312"/>
                    <a:pt x="641" y="5311"/>
                  </a:cubicBezTo>
                  <a:cubicBezTo>
                    <a:pt x="239" y="6286"/>
                    <a:pt x="23" y="7327"/>
                    <a:pt x="1" y="8382"/>
                  </a:cubicBezTo>
                  <a:lnTo>
                    <a:pt x="5194" y="8382"/>
                  </a:lnTo>
                  <a:cubicBezTo>
                    <a:pt x="5290" y="6662"/>
                    <a:pt x="6664" y="5290"/>
                    <a:pt x="8384" y="5194"/>
                  </a:cubicBezTo>
                  <a:lnTo>
                    <a:pt x="8384" y="1"/>
                  </a:lnTo>
                  <a:close/>
                </a:path>
              </a:pathLst>
            </a:custGeom>
            <a:solidFill>
              <a:srgbClr val="00CC99"/>
            </a:solidFill>
            <a:ln>
              <a:noFill/>
            </a:ln>
          </p:spPr>
          <p:txBody>
            <a:bodyPr spcFirstLastPara="1" wrap="square" lIns="86005" tIns="86005" rIns="86005" bIns="86005" anchor="ctr" anchorCtr="0">
              <a:noAutofit/>
            </a:bodyPr>
            <a:lstStyle/>
            <a:p>
              <a:endParaRPr sz="1693" dirty="0"/>
            </a:p>
          </p:txBody>
        </p:sp>
        <p:sp>
          <p:nvSpPr>
            <p:cNvPr id="152" name="Google Shape;1024;p55">
              <a:extLst>
                <a:ext uri="{FF2B5EF4-FFF2-40B4-BE49-F238E27FC236}">
                  <a16:creationId xmlns:a16="http://schemas.microsoft.com/office/drawing/2014/main" id="{01FC9A0F-C869-49B8-ADD0-D38ABEF81716}"/>
                </a:ext>
              </a:extLst>
            </p:cNvPr>
            <p:cNvSpPr/>
            <p:nvPr/>
          </p:nvSpPr>
          <p:spPr>
            <a:xfrm>
              <a:off x="267375" y="1113869"/>
              <a:ext cx="79225" cy="79175"/>
            </a:xfrm>
            <a:custGeom>
              <a:avLst/>
              <a:gdLst/>
              <a:ahLst/>
              <a:cxnLst/>
              <a:rect l="l" t="t" r="r" b="b"/>
              <a:pathLst>
                <a:path w="3169" h="3167" extrusionOk="0">
                  <a:moveTo>
                    <a:pt x="1584" y="1"/>
                  </a:moveTo>
                  <a:cubicBezTo>
                    <a:pt x="710" y="1"/>
                    <a:pt x="1" y="709"/>
                    <a:pt x="1" y="1583"/>
                  </a:cubicBezTo>
                  <a:cubicBezTo>
                    <a:pt x="1" y="2457"/>
                    <a:pt x="710" y="3167"/>
                    <a:pt x="1584" y="3167"/>
                  </a:cubicBezTo>
                  <a:cubicBezTo>
                    <a:pt x="2459" y="3167"/>
                    <a:pt x="3168" y="2457"/>
                    <a:pt x="3168" y="1583"/>
                  </a:cubicBezTo>
                  <a:cubicBezTo>
                    <a:pt x="3168" y="709"/>
                    <a:pt x="2459" y="1"/>
                    <a:pt x="1584" y="1"/>
                  </a:cubicBezTo>
                  <a:close/>
                </a:path>
              </a:pathLst>
            </a:custGeom>
            <a:noFill/>
            <a:ln w="19050" cap="flat" cmpd="sng">
              <a:solidFill>
                <a:srgbClr val="434343"/>
              </a:solidFill>
              <a:prstDash val="solid"/>
              <a:round/>
              <a:headEnd type="none" w="sm" len="sm"/>
              <a:tailEnd type="none" w="sm" len="sm"/>
            </a:ln>
          </p:spPr>
          <p:txBody>
            <a:bodyPr spcFirstLastPara="1" wrap="square" lIns="86005" tIns="86005" rIns="86005" bIns="86005" anchor="ctr" anchorCtr="0">
              <a:noAutofit/>
            </a:bodyPr>
            <a:lstStyle/>
            <a:p>
              <a:r>
                <a:rPr lang="en-US" sz="1693" b="1" dirty="0">
                  <a:solidFill>
                    <a:srgbClr val="006666"/>
                  </a:solidFill>
                </a:rPr>
                <a:t>3</a:t>
              </a:r>
              <a:endParaRPr sz="1693" b="1" dirty="0">
                <a:solidFill>
                  <a:srgbClr val="006666"/>
                </a:solidFill>
              </a:endParaRPr>
            </a:p>
          </p:txBody>
        </p:sp>
      </p:grpSp>
      <p:sp>
        <p:nvSpPr>
          <p:cNvPr id="154" name="مستطيل: زوايا مستديرة 153">
            <a:extLst>
              <a:ext uri="{FF2B5EF4-FFF2-40B4-BE49-F238E27FC236}">
                <a16:creationId xmlns:a16="http://schemas.microsoft.com/office/drawing/2014/main" id="{80628900-37A6-4CBA-A682-3D6FD9819F09}"/>
              </a:ext>
            </a:extLst>
          </p:cNvPr>
          <p:cNvSpPr/>
          <p:nvPr/>
        </p:nvSpPr>
        <p:spPr>
          <a:xfrm>
            <a:off x="10669296" y="4987834"/>
            <a:ext cx="593817" cy="1225657"/>
          </a:xfrm>
          <a:prstGeom prst="round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ar-SA" sz="1400" b="1" dirty="0">
                <a:solidFill>
                  <a:srgbClr val="006666"/>
                </a:solidFill>
                <a:latin typeface="Calibri" panose="020F0502020204030204" pitchFamily="34" charset="0"/>
                <a:cs typeface="Calibri" panose="020F0502020204030204" pitchFamily="34" charset="0"/>
              </a:rPr>
              <a:t>دورية القياس </a:t>
            </a:r>
          </a:p>
          <a:p>
            <a:pPr algn="ctr"/>
            <a:r>
              <a:rPr lang="ar-SA" sz="1400" b="1" dirty="0">
                <a:solidFill>
                  <a:srgbClr val="006666"/>
                </a:solidFill>
                <a:latin typeface="Calibri" panose="020F0502020204030204" pitchFamily="34" charset="0"/>
                <a:cs typeface="Calibri" panose="020F0502020204030204" pitchFamily="34" charset="0"/>
              </a:rPr>
              <a:t>ربع سنوي </a:t>
            </a:r>
          </a:p>
        </p:txBody>
      </p:sp>
    </p:spTree>
    <p:extLst>
      <p:ext uri="{BB962C8B-B14F-4D97-AF65-F5344CB8AC3E}">
        <p14:creationId xmlns:p14="http://schemas.microsoft.com/office/powerpoint/2010/main" val="18199326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4" descr="بسم الله الرحمن الرحيم بخط النسخ – لاينز">
            <a:extLst>
              <a:ext uri="{FF2B5EF4-FFF2-40B4-BE49-F238E27FC236}">
                <a16:creationId xmlns:a16="http://schemas.microsoft.com/office/drawing/2014/main" id="{1A629AC3-A537-4D92-B975-2BFD6F2F9A19}"/>
              </a:ext>
            </a:extLst>
          </p:cNvPr>
          <p:cNvPicPr>
            <a:picLocks noChangeAspect="1" noChangeArrowheads="1"/>
          </p:cNvPicPr>
          <p:nvPr/>
        </p:nvPicPr>
        <p:blipFill rotWithShape="1">
          <a:blip r:embed="rId2">
            <a:biLevel thresh="75000"/>
            <a:extLst>
              <a:ext uri="{28A0092B-C50C-407E-A947-70E740481C1C}">
                <a14:useLocalDpi xmlns:a14="http://schemas.microsoft.com/office/drawing/2010/main" val="0"/>
              </a:ext>
            </a:extLst>
          </a:blip>
          <a:srcRect t="28889" b="32222"/>
          <a:stretch/>
        </p:blipFill>
        <p:spPr bwMode="auto">
          <a:xfrm>
            <a:off x="3460012" y="2216888"/>
            <a:ext cx="5105400" cy="1904999"/>
          </a:xfrm>
          <a:prstGeom prst="rect">
            <a:avLst/>
          </a:prstGeom>
          <a:gradFill>
            <a:gsLst>
              <a:gs pos="0">
                <a:srgbClr val="006666"/>
              </a:gs>
              <a:gs pos="100000">
                <a:srgbClr val="006666"/>
              </a:gs>
            </a:gsLst>
            <a:lin ang="16200000" scaled="0"/>
          </a:gradFill>
          <a:ln>
            <a:noFill/>
          </a:ln>
          <a:effectLst>
            <a:outerShdw blurRad="50800" dist="50800" dir="5400000" algn="ctr" rotWithShape="0">
              <a:schemeClr val="bg1"/>
            </a:outerShdw>
            <a:softEdge rad="112500"/>
          </a:effectLst>
        </p:spPr>
      </p:pic>
      <p:cxnSp>
        <p:nvCxnSpPr>
          <p:cNvPr id="8" name="رابط مستقيم 7">
            <a:extLst>
              <a:ext uri="{FF2B5EF4-FFF2-40B4-BE49-F238E27FC236}">
                <a16:creationId xmlns:a16="http://schemas.microsoft.com/office/drawing/2014/main" id="{799F19B1-2833-42C3-AD57-25F12E937CBD}"/>
              </a:ext>
            </a:extLst>
          </p:cNvPr>
          <p:cNvCxnSpPr>
            <a:cxnSpLocks/>
          </p:cNvCxnSpPr>
          <p:nvPr/>
        </p:nvCxnSpPr>
        <p:spPr>
          <a:xfrm>
            <a:off x="4618990" y="4137716"/>
            <a:ext cx="2954020" cy="0"/>
          </a:xfrm>
          <a:prstGeom prst="line">
            <a:avLst/>
          </a:prstGeom>
          <a:ln w="76200">
            <a:solidFill>
              <a:srgbClr val="009999"/>
            </a:solidFill>
          </a:ln>
        </p:spPr>
        <p:style>
          <a:lnRef idx="2">
            <a:schemeClr val="accent5"/>
          </a:lnRef>
          <a:fillRef idx="0">
            <a:schemeClr val="accent5"/>
          </a:fillRef>
          <a:effectRef idx="1">
            <a:schemeClr val="accent5"/>
          </a:effectRef>
          <a:fontRef idx="minor">
            <a:schemeClr val="tx1"/>
          </a:fontRef>
        </p:style>
      </p:cxnSp>
    </p:spTree>
    <p:extLst>
      <p:ext uri="{BB962C8B-B14F-4D97-AF65-F5344CB8AC3E}">
        <p14:creationId xmlns:p14="http://schemas.microsoft.com/office/powerpoint/2010/main" val="12937388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 name="Rectangle: Rounded Corners 171">
            <a:extLst>
              <a:ext uri="{FF2B5EF4-FFF2-40B4-BE49-F238E27FC236}">
                <a16:creationId xmlns:a16="http://schemas.microsoft.com/office/drawing/2014/main" id="{24DC37F8-C201-4055-B418-376834DF8487}"/>
              </a:ext>
            </a:extLst>
          </p:cNvPr>
          <p:cNvSpPr/>
          <p:nvPr/>
        </p:nvSpPr>
        <p:spPr>
          <a:xfrm>
            <a:off x="5720291" y="2615870"/>
            <a:ext cx="2424735" cy="1289854"/>
          </a:xfrm>
          <a:prstGeom prst="roundRect">
            <a:avLst>
              <a:gd name="adj" fmla="val 5845"/>
            </a:avLst>
          </a:prstGeom>
          <a:solidFill>
            <a:schemeClr val="bg1">
              <a:alpha val="95000"/>
            </a:schemeClr>
          </a:solidFill>
          <a:ln w="38100">
            <a:solidFill>
              <a:srgbClr val="008080">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SA" b="1" dirty="0">
              <a:solidFill>
                <a:schemeClr val="tx1"/>
              </a:solidFill>
              <a:latin typeface="Calibri" panose="020F0502020204030204" pitchFamily="34" charset="0"/>
              <a:cs typeface="Calibri" panose="020F0502020204030204" pitchFamily="34" charset="0"/>
            </a:endParaRPr>
          </a:p>
        </p:txBody>
      </p:sp>
      <p:sp>
        <p:nvSpPr>
          <p:cNvPr id="151" name="Subtitle 6">
            <a:extLst>
              <a:ext uri="{FF2B5EF4-FFF2-40B4-BE49-F238E27FC236}">
                <a16:creationId xmlns:a16="http://schemas.microsoft.com/office/drawing/2014/main" id="{E755987D-2D17-490F-90DB-5BC61A3A3681}"/>
              </a:ext>
            </a:extLst>
          </p:cNvPr>
          <p:cNvSpPr txBox="1">
            <a:spLocks/>
          </p:cNvSpPr>
          <p:nvPr/>
        </p:nvSpPr>
        <p:spPr>
          <a:xfrm>
            <a:off x="5625161" y="2976109"/>
            <a:ext cx="2537286" cy="716689"/>
          </a:xfrm>
          <a:prstGeom prst="rect">
            <a:avLst/>
          </a:prstGeom>
        </p:spPr>
        <p:txBody>
          <a:bodyPr vert="horz" lIns="86019" tIns="43010" rIns="86019" bIns="43010" numCol="1" spcCol="365760" rtlCol="0" anchor="t">
            <a:noAutofit/>
          </a:bodyPr>
          <a:lstStyle>
            <a:lvl1pPr marL="0" indent="0" algn="ctr" defTabSz="914400" rtl="0" eaLnBrk="1" latinLnBrk="0" hangingPunct="1">
              <a:lnSpc>
                <a:spcPct val="90000"/>
              </a:lnSpc>
              <a:spcBef>
                <a:spcPts val="1000"/>
              </a:spcBef>
              <a:buFont typeface="Arial"/>
              <a:buNone/>
              <a:defRPr sz="1200" b="0" i="0" kern="1200">
                <a:solidFill>
                  <a:schemeClr val="accent1"/>
                </a:solidFill>
                <a:latin typeface="Montserrat Light" charset="0"/>
                <a:ea typeface="Montserrat Light" charset="0"/>
                <a:cs typeface="Montserrat Light"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Montserrat Light" charset="0"/>
                <a:ea typeface="Montserrat Light" charset="0"/>
                <a:cs typeface="Montserrat Light"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Montserrat Light" charset="0"/>
                <a:ea typeface="Montserrat Light" charset="0"/>
                <a:cs typeface="Montserrat Light"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nSpc>
                <a:spcPts val="1599"/>
              </a:lnSpc>
              <a:spcBef>
                <a:spcPts val="0"/>
              </a:spcBef>
            </a:pPr>
            <a:endParaRPr lang="en-US" sz="1317" b="1" dirty="0">
              <a:solidFill>
                <a:schemeClr val="tx1"/>
              </a:solidFill>
              <a:latin typeface="Calibri" panose="020F0502020204030204" pitchFamily="34" charset="0"/>
              <a:cs typeface="Calibri" panose="020F0502020204030204" pitchFamily="34" charset="0"/>
            </a:endParaRPr>
          </a:p>
        </p:txBody>
      </p:sp>
      <p:sp>
        <p:nvSpPr>
          <p:cNvPr id="239" name="Rectangle: Rounded Corners 171">
            <a:extLst>
              <a:ext uri="{FF2B5EF4-FFF2-40B4-BE49-F238E27FC236}">
                <a16:creationId xmlns:a16="http://schemas.microsoft.com/office/drawing/2014/main" id="{120A986A-1F75-4A2E-A5AF-092B750E3DE1}"/>
              </a:ext>
            </a:extLst>
          </p:cNvPr>
          <p:cNvSpPr/>
          <p:nvPr/>
        </p:nvSpPr>
        <p:spPr>
          <a:xfrm>
            <a:off x="636925" y="874390"/>
            <a:ext cx="1803927" cy="1605736"/>
          </a:xfrm>
          <a:prstGeom prst="roundRect">
            <a:avLst>
              <a:gd name="adj" fmla="val 5845"/>
            </a:avLst>
          </a:prstGeom>
          <a:solidFill>
            <a:schemeClr val="bg1">
              <a:alpha val="95000"/>
            </a:schemeClr>
          </a:solidFill>
          <a:ln w="38100">
            <a:solidFill>
              <a:srgbClr val="008080">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93"/>
          </a:p>
        </p:txBody>
      </p:sp>
      <p:sp>
        <p:nvSpPr>
          <p:cNvPr id="229" name="Rectangle: Rounded Corners 171">
            <a:extLst>
              <a:ext uri="{FF2B5EF4-FFF2-40B4-BE49-F238E27FC236}">
                <a16:creationId xmlns:a16="http://schemas.microsoft.com/office/drawing/2014/main" id="{88C0D13C-6878-4F31-AA54-7261105F2147}"/>
              </a:ext>
            </a:extLst>
          </p:cNvPr>
          <p:cNvSpPr/>
          <p:nvPr/>
        </p:nvSpPr>
        <p:spPr>
          <a:xfrm>
            <a:off x="4445904" y="900487"/>
            <a:ext cx="1803927" cy="1579639"/>
          </a:xfrm>
          <a:prstGeom prst="roundRect">
            <a:avLst>
              <a:gd name="adj" fmla="val 5845"/>
            </a:avLst>
          </a:prstGeom>
          <a:solidFill>
            <a:schemeClr val="bg1">
              <a:alpha val="95000"/>
            </a:schemeClr>
          </a:solidFill>
          <a:ln w="38100">
            <a:solidFill>
              <a:srgbClr val="008080">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93"/>
          </a:p>
        </p:txBody>
      </p:sp>
      <p:grpSp>
        <p:nvGrpSpPr>
          <p:cNvPr id="2" name="Group 1">
            <a:extLst>
              <a:ext uri="{FF2B5EF4-FFF2-40B4-BE49-F238E27FC236}">
                <a16:creationId xmlns:a16="http://schemas.microsoft.com/office/drawing/2014/main" id="{FFC80125-7E67-419E-9151-71883AD99EC8}"/>
              </a:ext>
            </a:extLst>
          </p:cNvPr>
          <p:cNvGrpSpPr/>
          <p:nvPr/>
        </p:nvGrpSpPr>
        <p:grpSpPr>
          <a:xfrm>
            <a:off x="8305854" y="525889"/>
            <a:ext cx="3018632" cy="2201146"/>
            <a:chOff x="228786" y="0"/>
            <a:chExt cx="3036385" cy="2556059"/>
          </a:xfrm>
          <a:solidFill>
            <a:srgbClr val="009999"/>
          </a:solidFill>
        </p:grpSpPr>
        <p:pic>
          <p:nvPicPr>
            <p:cNvPr id="21" name="Shadow" descr="D:\andrew\Работа\Андрей\00_Presentations\WOW\PPT ready\3413.png">
              <a:extLst>
                <a:ext uri="{FF2B5EF4-FFF2-40B4-BE49-F238E27FC236}">
                  <a16:creationId xmlns:a16="http://schemas.microsoft.com/office/drawing/2014/main" id="{C0A687E4-DE18-4C75-886F-DF262C94C5EA}"/>
                </a:ext>
              </a:extLst>
            </p:cNvPr>
            <p:cNvPicPr>
              <a:picLocks noChangeAspect="1" noChangeArrowheads="1"/>
            </p:cNvPicPr>
            <p:nvPr/>
          </p:nvPicPr>
          <p:blipFill>
            <a:blip r:embed="rId2" cstate="print"/>
            <a:srcRect/>
            <a:stretch>
              <a:fillRect/>
            </a:stretch>
          </p:blipFill>
          <p:spPr bwMode="auto">
            <a:xfrm>
              <a:off x="228786" y="2270923"/>
              <a:ext cx="3035711" cy="285136"/>
            </a:xfrm>
            <a:prstGeom prst="rect">
              <a:avLst/>
            </a:prstGeom>
            <a:grpFill/>
            <a:ln>
              <a:noFill/>
            </a:ln>
          </p:spPr>
        </p:pic>
        <p:sp>
          <p:nvSpPr>
            <p:cNvPr id="22" name="Shape A">
              <a:extLst>
                <a:ext uri="{FF2B5EF4-FFF2-40B4-BE49-F238E27FC236}">
                  <a16:creationId xmlns:a16="http://schemas.microsoft.com/office/drawing/2014/main" id="{5792EADE-A866-41FD-86E3-4D86E58F93E1}"/>
                </a:ext>
              </a:extLst>
            </p:cNvPr>
            <p:cNvSpPr/>
            <p:nvPr/>
          </p:nvSpPr>
          <p:spPr>
            <a:xfrm>
              <a:off x="229460" y="0"/>
              <a:ext cx="3035711" cy="2489029"/>
            </a:xfrm>
            <a:custGeom>
              <a:avLst/>
              <a:gdLst/>
              <a:ahLst/>
              <a:cxnLst/>
              <a:rect l="0" t="0" r="0" b="0"/>
              <a:pathLst>
                <a:path w="4572000" h="4988788">
                  <a:moveTo>
                    <a:pt x="4572000" y="0"/>
                  </a:moveTo>
                  <a:lnTo>
                    <a:pt x="0" y="0"/>
                  </a:lnTo>
                  <a:lnTo>
                    <a:pt x="0" y="4572000"/>
                  </a:lnTo>
                  <a:lnTo>
                    <a:pt x="1829003" y="4572000"/>
                  </a:lnTo>
                  <a:lnTo>
                    <a:pt x="2196198" y="4939195"/>
                  </a:lnTo>
                  <a:cubicBezTo>
                    <a:pt x="2245791" y="4988788"/>
                    <a:pt x="2326208" y="4988788"/>
                    <a:pt x="2375801" y="4939195"/>
                  </a:cubicBezTo>
                  <a:lnTo>
                    <a:pt x="2742996" y="4572000"/>
                  </a:lnTo>
                  <a:lnTo>
                    <a:pt x="4572000" y="4572000"/>
                  </a:lnTo>
                  <a:close/>
                </a:path>
              </a:pathLst>
            </a:custGeom>
            <a:grpFill/>
            <a:ln w="12700" cmpd="sng">
              <a:noFill/>
              <a:prstDash val="solid"/>
            </a:ln>
          </p:spPr>
          <p:txBody>
            <a:bodyPr anchor="ctr">
              <a:spAutoFit/>
            </a:bodyPr>
            <a:lstStyle/>
            <a:p>
              <a:pPr algn="ctr"/>
              <a:endParaRPr lang="en-US" sz="1537" dirty="0"/>
            </a:p>
          </p:txBody>
        </p:sp>
        <p:sp>
          <p:nvSpPr>
            <p:cNvPr id="23" name="White circle">
              <a:extLst>
                <a:ext uri="{FF2B5EF4-FFF2-40B4-BE49-F238E27FC236}">
                  <a16:creationId xmlns:a16="http://schemas.microsoft.com/office/drawing/2014/main" id="{3946DB97-8126-463A-9187-8277D2B623AA}"/>
                </a:ext>
              </a:extLst>
            </p:cNvPr>
            <p:cNvSpPr/>
            <p:nvPr/>
          </p:nvSpPr>
          <p:spPr>
            <a:xfrm>
              <a:off x="1694156" y="2185410"/>
              <a:ext cx="116877" cy="116893"/>
            </a:xfrm>
            <a:custGeom>
              <a:avLst/>
              <a:gdLst/>
              <a:ahLst/>
              <a:cxnLst/>
              <a:rect l="0" t="0" r="0" b="0"/>
              <a:pathLst>
                <a:path w="234289" h="234289">
                  <a:moveTo>
                    <a:pt x="0" y="117144"/>
                  </a:moveTo>
                  <a:cubicBezTo>
                    <a:pt x="0" y="52438"/>
                    <a:pt x="52450" y="0"/>
                    <a:pt x="117144" y="0"/>
                  </a:cubicBezTo>
                  <a:cubicBezTo>
                    <a:pt x="181838" y="0"/>
                    <a:pt x="234289" y="52438"/>
                    <a:pt x="234289" y="117144"/>
                  </a:cubicBezTo>
                  <a:cubicBezTo>
                    <a:pt x="234289" y="181838"/>
                    <a:pt x="181838" y="234289"/>
                    <a:pt x="117144" y="234289"/>
                  </a:cubicBezTo>
                  <a:cubicBezTo>
                    <a:pt x="52450" y="234289"/>
                    <a:pt x="0" y="181838"/>
                    <a:pt x="0" y="117144"/>
                  </a:cubicBezTo>
                  <a:close/>
                </a:path>
              </a:pathLst>
            </a:custGeom>
            <a:grpFill/>
            <a:ln w="12700" cmpd="sng">
              <a:noFill/>
              <a:prstDash val="solid"/>
            </a:ln>
          </p:spPr>
          <p:txBody>
            <a:bodyPr anchor="ctr">
              <a:spAutoFit/>
            </a:bodyPr>
            <a:lstStyle/>
            <a:p>
              <a:pPr algn="ctr"/>
              <a:endParaRPr lang="en-US" sz="1537" dirty="0"/>
            </a:p>
          </p:txBody>
        </p:sp>
      </p:grpSp>
      <p:grpSp>
        <p:nvGrpSpPr>
          <p:cNvPr id="63" name="Group 68">
            <a:extLst>
              <a:ext uri="{FF2B5EF4-FFF2-40B4-BE49-F238E27FC236}">
                <a16:creationId xmlns:a16="http://schemas.microsoft.com/office/drawing/2014/main" id="{F56897D4-8997-4B63-9BFD-30A68641F3EC}"/>
              </a:ext>
            </a:extLst>
          </p:cNvPr>
          <p:cNvGrpSpPr/>
          <p:nvPr/>
        </p:nvGrpSpPr>
        <p:grpSpPr>
          <a:xfrm>
            <a:off x="2685640" y="955145"/>
            <a:ext cx="512826" cy="526740"/>
            <a:chOff x="4167188" y="3140076"/>
            <a:chExt cx="409575" cy="420688"/>
          </a:xfrm>
          <a:solidFill>
            <a:schemeClr val="bg1"/>
          </a:solidFill>
        </p:grpSpPr>
        <p:sp>
          <p:nvSpPr>
            <p:cNvPr id="64" name="Freeform 48">
              <a:extLst>
                <a:ext uri="{FF2B5EF4-FFF2-40B4-BE49-F238E27FC236}">
                  <a16:creationId xmlns:a16="http://schemas.microsoft.com/office/drawing/2014/main" id="{4B8C4BDA-30ED-4DA9-B920-AE995C5225C4}"/>
                </a:ext>
              </a:extLst>
            </p:cNvPr>
            <p:cNvSpPr>
              <a:spLocks/>
            </p:cNvSpPr>
            <p:nvPr/>
          </p:nvSpPr>
          <p:spPr bwMode="auto">
            <a:xfrm>
              <a:off x="4360863" y="3140076"/>
              <a:ext cx="14288" cy="44450"/>
            </a:xfrm>
            <a:custGeom>
              <a:avLst/>
              <a:gdLst>
                <a:gd name="T0" fmla="*/ 3 w 3"/>
                <a:gd name="T1" fmla="*/ 9 h 10"/>
                <a:gd name="T2" fmla="*/ 1 w 3"/>
                <a:gd name="T3" fmla="*/ 10 h 10"/>
                <a:gd name="T4" fmla="*/ 1 w 3"/>
                <a:gd name="T5" fmla="*/ 10 h 10"/>
                <a:gd name="T6" fmla="*/ 0 w 3"/>
                <a:gd name="T7" fmla="*/ 9 h 10"/>
                <a:gd name="T8" fmla="*/ 0 w 3"/>
                <a:gd name="T9" fmla="*/ 1 h 10"/>
                <a:gd name="T10" fmla="*/ 1 w 3"/>
                <a:gd name="T11" fmla="*/ 0 h 10"/>
                <a:gd name="T12" fmla="*/ 1 w 3"/>
                <a:gd name="T13" fmla="*/ 0 h 10"/>
                <a:gd name="T14" fmla="*/ 3 w 3"/>
                <a:gd name="T15" fmla="*/ 1 h 10"/>
                <a:gd name="T16" fmla="*/ 3 w 3"/>
                <a:gd name="T17" fmla="*/ 9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10">
                  <a:moveTo>
                    <a:pt x="3" y="9"/>
                  </a:moveTo>
                  <a:cubicBezTo>
                    <a:pt x="3" y="10"/>
                    <a:pt x="2" y="10"/>
                    <a:pt x="1" y="10"/>
                  </a:cubicBezTo>
                  <a:cubicBezTo>
                    <a:pt x="1" y="10"/>
                    <a:pt x="1" y="10"/>
                    <a:pt x="1" y="10"/>
                  </a:cubicBezTo>
                  <a:cubicBezTo>
                    <a:pt x="0" y="10"/>
                    <a:pt x="0" y="10"/>
                    <a:pt x="0" y="9"/>
                  </a:cubicBezTo>
                  <a:cubicBezTo>
                    <a:pt x="0" y="1"/>
                    <a:pt x="0" y="1"/>
                    <a:pt x="0" y="1"/>
                  </a:cubicBezTo>
                  <a:cubicBezTo>
                    <a:pt x="0" y="1"/>
                    <a:pt x="0" y="0"/>
                    <a:pt x="1" y="0"/>
                  </a:cubicBezTo>
                  <a:cubicBezTo>
                    <a:pt x="1" y="0"/>
                    <a:pt x="1" y="0"/>
                    <a:pt x="1" y="0"/>
                  </a:cubicBezTo>
                  <a:cubicBezTo>
                    <a:pt x="2" y="0"/>
                    <a:pt x="3" y="1"/>
                    <a:pt x="3" y="1"/>
                  </a:cubicBezTo>
                  <a:cubicBezTo>
                    <a:pt x="3" y="9"/>
                    <a:pt x="3" y="9"/>
                    <a:pt x="3"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a:p>
          </p:txBody>
        </p:sp>
        <p:sp>
          <p:nvSpPr>
            <p:cNvPr id="65" name="Freeform 49">
              <a:extLst>
                <a:ext uri="{FF2B5EF4-FFF2-40B4-BE49-F238E27FC236}">
                  <a16:creationId xmlns:a16="http://schemas.microsoft.com/office/drawing/2014/main" id="{EF9C69A9-893F-4832-8582-10664498B516}"/>
                </a:ext>
              </a:extLst>
            </p:cNvPr>
            <p:cNvSpPr>
              <a:spLocks/>
            </p:cNvSpPr>
            <p:nvPr/>
          </p:nvSpPr>
          <p:spPr bwMode="auto">
            <a:xfrm>
              <a:off x="4211638" y="3211513"/>
              <a:ext cx="39688" cy="34925"/>
            </a:xfrm>
            <a:custGeom>
              <a:avLst/>
              <a:gdLst>
                <a:gd name="T0" fmla="*/ 8 w 9"/>
                <a:gd name="T1" fmla="*/ 6 h 8"/>
                <a:gd name="T2" fmla="*/ 8 w 9"/>
                <a:gd name="T3" fmla="*/ 8 h 8"/>
                <a:gd name="T4" fmla="*/ 8 w 9"/>
                <a:gd name="T5" fmla="*/ 8 h 8"/>
                <a:gd name="T6" fmla="*/ 7 w 9"/>
                <a:gd name="T7" fmla="*/ 8 h 8"/>
                <a:gd name="T8" fmla="*/ 1 w 9"/>
                <a:gd name="T9" fmla="*/ 2 h 8"/>
                <a:gd name="T10" fmla="*/ 1 w 9"/>
                <a:gd name="T11" fmla="*/ 1 h 8"/>
                <a:gd name="T12" fmla="*/ 1 w 9"/>
                <a:gd name="T13" fmla="*/ 1 h 8"/>
                <a:gd name="T14" fmla="*/ 2 w 9"/>
                <a:gd name="T15" fmla="*/ 0 h 8"/>
                <a:gd name="T16" fmla="*/ 8 w 9"/>
                <a:gd name="T17" fmla="*/ 6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8">
                  <a:moveTo>
                    <a:pt x="8" y="6"/>
                  </a:moveTo>
                  <a:cubicBezTo>
                    <a:pt x="9" y="6"/>
                    <a:pt x="9" y="7"/>
                    <a:pt x="8" y="8"/>
                  </a:cubicBezTo>
                  <a:cubicBezTo>
                    <a:pt x="8" y="8"/>
                    <a:pt x="8" y="8"/>
                    <a:pt x="8" y="8"/>
                  </a:cubicBezTo>
                  <a:cubicBezTo>
                    <a:pt x="8" y="8"/>
                    <a:pt x="7" y="8"/>
                    <a:pt x="7" y="8"/>
                  </a:cubicBezTo>
                  <a:cubicBezTo>
                    <a:pt x="1" y="2"/>
                    <a:pt x="1" y="2"/>
                    <a:pt x="1" y="2"/>
                  </a:cubicBezTo>
                  <a:cubicBezTo>
                    <a:pt x="0" y="2"/>
                    <a:pt x="0" y="1"/>
                    <a:pt x="1" y="1"/>
                  </a:cubicBezTo>
                  <a:cubicBezTo>
                    <a:pt x="1" y="1"/>
                    <a:pt x="1" y="1"/>
                    <a:pt x="1" y="1"/>
                  </a:cubicBezTo>
                  <a:cubicBezTo>
                    <a:pt x="1" y="0"/>
                    <a:pt x="2" y="0"/>
                    <a:pt x="2" y="0"/>
                  </a:cubicBezTo>
                  <a:cubicBezTo>
                    <a:pt x="8" y="6"/>
                    <a:pt x="8" y="6"/>
                    <a:pt x="8"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a:p>
          </p:txBody>
        </p:sp>
        <p:sp>
          <p:nvSpPr>
            <p:cNvPr id="66" name="Freeform 50">
              <a:extLst>
                <a:ext uri="{FF2B5EF4-FFF2-40B4-BE49-F238E27FC236}">
                  <a16:creationId xmlns:a16="http://schemas.microsoft.com/office/drawing/2014/main" id="{E6C9BF7D-367D-46B6-A8C9-6902699DDF0D}"/>
                </a:ext>
              </a:extLst>
            </p:cNvPr>
            <p:cNvSpPr>
              <a:spLocks/>
            </p:cNvSpPr>
            <p:nvPr/>
          </p:nvSpPr>
          <p:spPr bwMode="auto">
            <a:xfrm>
              <a:off x="4167188" y="3365501"/>
              <a:ext cx="44450" cy="19050"/>
            </a:xfrm>
            <a:custGeom>
              <a:avLst/>
              <a:gdLst>
                <a:gd name="T0" fmla="*/ 9 w 10"/>
                <a:gd name="T1" fmla="*/ 0 h 4"/>
                <a:gd name="T2" fmla="*/ 10 w 10"/>
                <a:gd name="T3" fmla="*/ 1 h 4"/>
                <a:gd name="T4" fmla="*/ 10 w 10"/>
                <a:gd name="T5" fmla="*/ 1 h 4"/>
                <a:gd name="T6" fmla="*/ 9 w 10"/>
                <a:gd name="T7" fmla="*/ 3 h 4"/>
                <a:gd name="T8" fmla="*/ 1 w 10"/>
                <a:gd name="T9" fmla="*/ 4 h 4"/>
                <a:gd name="T10" fmla="*/ 0 w 10"/>
                <a:gd name="T11" fmla="*/ 2 h 4"/>
                <a:gd name="T12" fmla="*/ 0 w 10"/>
                <a:gd name="T13" fmla="*/ 2 h 4"/>
                <a:gd name="T14" fmla="*/ 1 w 10"/>
                <a:gd name="T15" fmla="*/ 1 h 4"/>
                <a:gd name="T16" fmla="*/ 9 w 10"/>
                <a:gd name="T17"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4">
                  <a:moveTo>
                    <a:pt x="9" y="0"/>
                  </a:moveTo>
                  <a:cubicBezTo>
                    <a:pt x="9" y="0"/>
                    <a:pt x="10" y="1"/>
                    <a:pt x="10" y="1"/>
                  </a:cubicBezTo>
                  <a:cubicBezTo>
                    <a:pt x="10" y="1"/>
                    <a:pt x="10" y="1"/>
                    <a:pt x="10" y="1"/>
                  </a:cubicBezTo>
                  <a:cubicBezTo>
                    <a:pt x="10" y="2"/>
                    <a:pt x="10" y="3"/>
                    <a:pt x="9" y="3"/>
                  </a:cubicBezTo>
                  <a:cubicBezTo>
                    <a:pt x="1" y="4"/>
                    <a:pt x="1" y="4"/>
                    <a:pt x="1" y="4"/>
                  </a:cubicBezTo>
                  <a:cubicBezTo>
                    <a:pt x="0" y="4"/>
                    <a:pt x="0" y="3"/>
                    <a:pt x="0" y="2"/>
                  </a:cubicBezTo>
                  <a:cubicBezTo>
                    <a:pt x="0" y="2"/>
                    <a:pt x="0" y="2"/>
                    <a:pt x="0" y="2"/>
                  </a:cubicBezTo>
                  <a:cubicBezTo>
                    <a:pt x="0" y="2"/>
                    <a:pt x="0" y="1"/>
                    <a:pt x="1" y="1"/>
                  </a:cubicBezTo>
                  <a:cubicBezTo>
                    <a:pt x="9" y="0"/>
                    <a:pt x="9"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a:p>
          </p:txBody>
        </p:sp>
        <p:sp>
          <p:nvSpPr>
            <p:cNvPr id="67" name="Freeform 51">
              <a:extLst>
                <a:ext uri="{FF2B5EF4-FFF2-40B4-BE49-F238E27FC236}">
                  <a16:creationId xmlns:a16="http://schemas.microsoft.com/office/drawing/2014/main" id="{C7E78DCE-F4F1-41EF-B6B7-70EEBA3627D3}"/>
                </a:ext>
              </a:extLst>
            </p:cNvPr>
            <p:cNvSpPr>
              <a:spLocks/>
            </p:cNvSpPr>
            <p:nvPr/>
          </p:nvSpPr>
          <p:spPr bwMode="auto">
            <a:xfrm>
              <a:off x="4533900" y="3357563"/>
              <a:ext cx="42863" cy="12700"/>
            </a:xfrm>
            <a:custGeom>
              <a:avLst/>
              <a:gdLst>
                <a:gd name="T0" fmla="*/ 1 w 10"/>
                <a:gd name="T1" fmla="*/ 2 h 3"/>
                <a:gd name="T2" fmla="*/ 0 w 10"/>
                <a:gd name="T3" fmla="*/ 1 h 3"/>
                <a:gd name="T4" fmla="*/ 0 w 10"/>
                <a:gd name="T5" fmla="*/ 1 h 3"/>
                <a:gd name="T6" fmla="*/ 1 w 10"/>
                <a:gd name="T7" fmla="*/ 0 h 3"/>
                <a:gd name="T8" fmla="*/ 9 w 10"/>
                <a:gd name="T9" fmla="*/ 0 h 3"/>
                <a:gd name="T10" fmla="*/ 10 w 10"/>
                <a:gd name="T11" fmla="*/ 2 h 3"/>
                <a:gd name="T12" fmla="*/ 10 w 10"/>
                <a:gd name="T13" fmla="*/ 2 h 3"/>
                <a:gd name="T14" fmla="*/ 9 w 10"/>
                <a:gd name="T15" fmla="*/ 3 h 3"/>
                <a:gd name="T16" fmla="*/ 1 w 10"/>
                <a:gd name="T17" fmla="*/ 2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3">
                  <a:moveTo>
                    <a:pt x="1" y="2"/>
                  </a:moveTo>
                  <a:cubicBezTo>
                    <a:pt x="0" y="2"/>
                    <a:pt x="0" y="2"/>
                    <a:pt x="0" y="1"/>
                  </a:cubicBezTo>
                  <a:cubicBezTo>
                    <a:pt x="0" y="1"/>
                    <a:pt x="0" y="1"/>
                    <a:pt x="0" y="1"/>
                  </a:cubicBezTo>
                  <a:cubicBezTo>
                    <a:pt x="0" y="0"/>
                    <a:pt x="1" y="0"/>
                    <a:pt x="1" y="0"/>
                  </a:cubicBezTo>
                  <a:cubicBezTo>
                    <a:pt x="9" y="0"/>
                    <a:pt x="9" y="0"/>
                    <a:pt x="9" y="0"/>
                  </a:cubicBezTo>
                  <a:cubicBezTo>
                    <a:pt x="10" y="1"/>
                    <a:pt x="10" y="1"/>
                    <a:pt x="10" y="2"/>
                  </a:cubicBezTo>
                  <a:cubicBezTo>
                    <a:pt x="10" y="2"/>
                    <a:pt x="10" y="2"/>
                    <a:pt x="10" y="2"/>
                  </a:cubicBezTo>
                  <a:cubicBezTo>
                    <a:pt x="10" y="3"/>
                    <a:pt x="10" y="3"/>
                    <a:pt x="9" y="3"/>
                  </a:cubicBezTo>
                  <a:cubicBezTo>
                    <a:pt x="1" y="2"/>
                    <a:pt x="1" y="2"/>
                    <a:pt x="1"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a:p>
          </p:txBody>
        </p:sp>
        <p:sp>
          <p:nvSpPr>
            <p:cNvPr id="68" name="Freeform 52">
              <a:extLst>
                <a:ext uri="{FF2B5EF4-FFF2-40B4-BE49-F238E27FC236}">
                  <a16:creationId xmlns:a16="http://schemas.microsoft.com/office/drawing/2014/main" id="{2D9B4D9B-267E-47CA-89E9-CAE5F2FE642E}"/>
                </a:ext>
              </a:extLst>
            </p:cNvPr>
            <p:cNvSpPr>
              <a:spLocks/>
            </p:cNvSpPr>
            <p:nvPr/>
          </p:nvSpPr>
          <p:spPr bwMode="auto">
            <a:xfrm>
              <a:off x="4484688" y="3201988"/>
              <a:ext cx="39688" cy="36513"/>
            </a:xfrm>
            <a:custGeom>
              <a:avLst/>
              <a:gdLst>
                <a:gd name="T0" fmla="*/ 3 w 9"/>
                <a:gd name="T1" fmla="*/ 8 h 8"/>
                <a:gd name="T2" fmla="*/ 1 w 9"/>
                <a:gd name="T3" fmla="*/ 8 h 8"/>
                <a:gd name="T4" fmla="*/ 1 w 9"/>
                <a:gd name="T5" fmla="*/ 8 h 8"/>
                <a:gd name="T6" fmla="*/ 1 w 9"/>
                <a:gd name="T7" fmla="*/ 6 h 8"/>
                <a:gd name="T8" fmla="*/ 7 w 9"/>
                <a:gd name="T9" fmla="*/ 1 h 8"/>
                <a:gd name="T10" fmla="*/ 9 w 9"/>
                <a:gd name="T11" fmla="*/ 1 h 8"/>
                <a:gd name="T12" fmla="*/ 9 w 9"/>
                <a:gd name="T13" fmla="*/ 1 h 8"/>
                <a:gd name="T14" fmla="*/ 9 w 9"/>
                <a:gd name="T15" fmla="*/ 3 h 8"/>
                <a:gd name="T16" fmla="*/ 3 w 9"/>
                <a:gd name="T17"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8">
                  <a:moveTo>
                    <a:pt x="3" y="8"/>
                  </a:moveTo>
                  <a:cubicBezTo>
                    <a:pt x="2" y="8"/>
                    <a:pt x="1" y="8"/>
                    <a:pt x="1" y="8"/>
                  </a:cubicBezTo>
                  <a:cubicBezTo>
                    <a:pt x="1" y="8"/>
                    <a:pt x="1" y="8"/>
                    <a:pt x="1" y="8"/>
                  </a:cubicBezTo>
                  <a:cubicBezTo>
                    <a:pt x="0" y="7"/>
                    <a:pt x="0" y="6"/>
                    <a:pt x="1" y="6"/>
                  </a:cubicBezTo>
                  <a:cubicBezTo>
                    <a:pt x="7" y="1"/>
                    <a:pt x="7" y="1"/>
                    <a:pt x="7" y="1"/>
                  </a:cubicBezTo>
                  <a:cubicBezTo>
                    <a:pt x="7" y="0"/>
                    <a:pt x="8" y="0"/>
                    <a:pt x="9" y="1"/>
                  </a:cubicBezTo>
                  <a:cubicBezTo>
                    <a:pt x="9" y="1"/>
                    <a:pt x="9" y="1"/>
                    <a:pt x="9" y="1"/>
                  </a:cubicBezTo>
                  <a:cubicBezTo>
                    <a:pt x="9" y="1"/>
                    <a:pt x="9" y="2"/>
                    <a:pt x="9" y="3"/>
                  </a:cubicBezTo>
                  <a:cubicBezTo>
                    <a:pt x="3" y="8"/>
                    <a:pt x="3" y="8"/>
                    <a:pt x="3"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a:p>
          </p:txBody>
        </p:sp>
        <p:sp>
          <p:nvSpPr>
            <p:cNvPr id="69" name="Freeform 53">
              <a:extLst>
                <a:ext uri="{FF2B5EF4-FFF2-40B4-BE49-F238E27FC236}">
                  <a16:creationId xmlns:a16="http://schemas.microsoft.com/office/drawing/2014/main" id="{649A4D82-934D-4AEB-9712-04CDA2621152}"/>
                </a:ext>
              </a:extLst>
            </p:cNvPr>
            <p:cNvSpPr>
              <a:spLocks noEditPoints="1"/>
            </p:cNvSpPr>
            <p:nvPr/>
          </p:nvSpPr>
          <p:spPr bwMode="auto">
            <a:xfrm>
              <a:off x="4237038" y="3206751"/>
              <a:ext cx="257175" cy="354013"/>
            </a:xfrm>
            <a:custGeom>
              <a:avLst/>
              <a:gdLst>
                <a:gd name="T0" fmla="*/ 38 w 58"/>
                <a:gd name="T1" fmla="*/ 68 h 80"/>
                <a:gd name="T2" fmla="*/ 37 w 58"/>
                <a:gd name="T3" fmla="*/ 71 h 80"/>
                <a:gd name="T4" fmla="*/ 36 w 58"/>
                <a:gd name="T5" fmla="*/ 71 h 80"/>
                <a:gd name="T6" fmla="*/ 22 w 58"/>
                <a:gd name="T7" fmla="*/ 71 h 80"/>
                <a:gd name="T8" fmla="*/ 21 w 58"/>
                <a:gd name="T9" fmla="*/ 71 h 80"/>
                <a:gd name="T10" fmla="*/ 20 w 58"/>
                <a:gd name="T11" fmla="*/ 68 h 80"/>
                <a:gd name="T12" fmla="*/ 20 w 58"/>
                <a:gd name="T13" fmla="*/ 61 h 80"/>
                <a:gd name="T14" fmla="*/ 38 w 58"/>
                <a:gd name="T15" fmla="*/ 61 h 80"/>
                <a:gd name="T16" fmla="*/ 38 w 58"/>
                <a:gd name="T17" fmla="*/ 68 h 80"/>
                <a:gd name="T18" fmla="*/ 18 w 58"/>
                <a:gd name="T19" fmla="*/ 14 h 80"/>
                <a:gd name="T20" fmla="*/ 11 w 58"/>
                <a:gd name="T21" fmla="*/ 29 h 80"/>
                <a:gd name="T22" fmla="*/ 18 w 58"/>
                <a:gd name="T23" fmla="*/ 42 h 80"/>
                <a:gd name="T24" fmla="*/ 18 w 58"/>
                <a:gd name="T25" fmla="*/ 44 h 80"/>
                <a:gd name="T26" fmla="*/ 18 w 58"/>
                <a:gd name="T27" fmla="*/ 44 h 80"/>
                <a:gd name="T28" fmla="*/ 16 w 58"/>
                <a:gd name="T29" fmla="*/ 44 h 80"/>
                <a:gd name="T30" fmla="*/ 8 w 58"/>
                <a:gd name="T31" fmla="*/ 29 h 80"/>
                <a:gd name="T32" fmla="*/ 17 w 58"/>
                <a:gd name="T33" fmla="*/ 12 h 80"/>
                <a:gd name="T34" fmla="*/ 19 w 58"/>
                <a:gd name="T35" fmla="*/ 12 h 80"/>
                <a:gd name="T36" fmla="*/ 19 w 58"/>
                <a:gd name="T37" fmla="*/ 12 h 80"/>
                <a:gd name="T38" fmla="*/ 18 w 58"/>
                <a:gd name="T39" fmla="*/ 14 h 80"/>
                <a:gd name="T40" fmla="*/ 58 w 58"/>
                <a:gd name="T41" fmla="*/ 29 h 80"/>
                <a:gd name="T42" fmla="*/ 29 w 58"/>
                <a:gd name="T43" fmla="*/ 0 h 80"/>
                <a:gd name="T44" fmla="*/ 0 w 58"/>
                <a:gd name="T45" fmla="*/ 29 h 80"/>
                <a:gd name="T46" fmla="*/ 17 w 58"/>
                <a:gd name="T47" fmla="*/ 55 h 80"/>
                <a:gd name="T48" fmla="*/ 17 w 58"/>
                <a:gd name="T49" fmla="*/ 61 h 80"/>
                <a:gd name="T50" fmla="*/ 17 w 58"/>
                <a:gd name="T51" fmla="*/ 68 h 80"/>
                <a:gd name="T52" fmla="*/ 21 w 58"/>
                <a:gd name="T53" fmla="*/ 74 h 80"/>
                <a:gd name="T54" fmla="*/ 22 w 58"/>
                <a:gd name="T55" fmla="*/ 76 h 80"/>
                <a:gd name="T56" fmla="*/ 27 w 58"/>
                <a:gd name="T57" fmla="*/ 80 h 80"/>
                <a:gd name="T58" fmla="*/ 31 w 58"/>
                <a:gd name="T59" fmla="*/ 80 h 80"/>
                <a:gd name="T60" fmla="*/ 36 w 58"/>
                <a:gd name="T61" fmla="*/ 76 h 80"/>
                <a:gd name="T62" fmla="*/ 37 w 58"/>
                <a:gd name="T63" fmla="*/ 74 h 80"/>
                <a:gd name="T64" fmla="*/ 41 w 58"/>
                <a:gd name="T65" fmla="*/ 68 h 80"/>
                <a:gd name="T66" fmla="*/ 41 w 58"/>
                <a:gd name="T67" fmla="*/ 58 h 80"/>
                <a:gd name="T68" fmla="*/ 41 w 58"/>
                <a:gd name="T69" fmla="*/ 55 h 80"/>
                <a:gd name="T70" fmla="*/ 58 w 58"/>
                <a:gd name="T71" fmla="*/ 29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8" h="80">
                  <a:moveTo>
                    <a:pt x="38" y="68"/>
                  </a:moveTo>
                  <a:cubicBezTo>
                    <a:pt x="38" y="69"/>
                    <a:pt x="38" y="70"/>
                    <a:pt x="37" y="71"/>
                  </a:cubicBezTo>
                  <a:cubicBezTo>
                    <a:pt x="37" y="71"/>
                    <a:pt x="36" y="71"/>
                    <a:pt x="36" y="71"/>
                  </a:cubicBezTo>
                  <a:cubicBezTo>
                    <a:pt x="22" y="71"/>
                    <a:pt x="22" y="71"/>
                    <a:pt x="22" y="71"/>
                  </a:cubicBezTo>
                  <a:cubicBezTo>
                    <a:pt x="22" y="71"/>
                    <a:pt x="21" y="71"/>
                    <a:pt x="21" y="71"/>
                  </a:cubicBezTo>
                  <a:cubicBezTo>
                    <a:pt x="20" y="70"/>
                    <a:pt x="20" y="69"/>
                    <a:pt x="20" y="68"/>
                  </a:cubicBezTo>
                  <a:cubicBezTo>
                    <a:pt x="20" y="61"/>
                    <a:pt x="20" y="61"/>
                    <a:pt x="20" y="61"/>
                  </a:cubicBezTo>
                  <a:cubicBezTo>
                    <a:pt x="38" y="61"/>
                    <a:pt x="38" y="61"/>
                    <a:pt x="38" y="61"/>
                  </a:cubicBezTo>
                  <a:cubicBezTo>
                    <a:pt x="38" y="68"/>
                    <a:pt x="38" y="68"/>
                    <a:pt x="38" y="68"/>
                  </a:cubicBezTo>
                  <a:close/>
                  <a:moveTo>
                    <a:pt x="18" y="14"/>
                  </a:moveTo>
                  <a:cubicBezTo>
                    <a:pt x="14" y="17"/>
                    <a:pt x="11" y="23"/>
                    <a:pt x="11" y="29"/>
                  </a:cubicBezTo>
                  <a:cubicBezTo>
                    <a:pt x="11" y="34"/>
                    <a:pt x="14" y="39"/>
                    <a:pt x="18" y="42"/>
                  </a:cubicBezTo>
                  <a:cubicBezTo>
                    <a:pt x="18" y="43"/>
                    <a:pt x="18" y="43"/>
                    <a:pt x="18" y="44"/>
                  </a:cubicBezTo>
                  <a:cubicBezTo>
                    <a:pt x="18" y="44"/>
                    <a:pt x="18" y="44"/>
                    <a:pt x="18" y="44"/>
                  </a:cubicBezTo>
                  <a:cubicBezTo>
                    <a:pt x="17" y="45"/>
                    <a:pt x="16" y="45"/>
                    <a:pt x="16" y="44"/>
                  </a:cubicBezTo>
                  <a:cubicBezTo>
                    <a:pt x="11" y="41"/>
                    <a:pt x="8" y="35"/>
                    <a:pt x="8" y="29"/>
                  </a:cubicBezTo>
                  <a:cubicBezTo>
                    <a:pt x="8" y="22"/>
                    <a:pt x="12" y="16"/>
                    <a:pt x="17" y="12"/>
                  </a:cubicBezTo>
                  <a:cubicBezTo>
                    <a:pt x="17" y="12"/>
                    <a:pt x="18" y="12"/>
                    <a:pt x="19" y="12"/>
                  </a:cubicBezTo>
                  <a:cubicBezTo>
                    <a:pt x="19" y="12"/>
                    <a:pt x="19" y="12"/>
                    <a:pt x="19" y="12"/>
                  </a:cubicBezTo>
                  <a:cubicBezTo>
                    <a:pt x="19" y="13"/>
                    <a:pt x="19" y="14"/>
                    <a:pt x="18" y="14"/>
                  </a:cubicBezTo>
                  <a:close/>
                  <a:moveTo>
                    <a:pt x="58" y="29"/>
                  </a:moveTo>
                  <a:cubicBezTo>
                    <a:pt x="58" y="13"/>
                    <a:pt x="45" y="0"/>
                    <a:pt x="29" y="0"/>
                  </a:cubicBezTo>
                  <a:cubicBezTo>
                    <a:pt x="13" y="0"/>
                    <a:pt x="0" y="13"/>
                    <a:pt x="0" y="29"/>
                  </a:cubicBezTo>
                  <a:cubicBezTo>
                    <a:pt x="0" y="40"/>
                    <a:pt x="7" y="50"/>
                    <a:pt x="17" y="55"/>
                  </a:cubicBezTo>
                  <a:cubicBezTo>
                    <a:pt x="17" y="61"/>
                    <a:pt x="17" y="61"/>
                    <a:pt x="17" y="61"/>
                  </a:cubicBezTo>
                  <a:cubicBezTo>
                    <a:pt x="17" y="68"/>
                    <a:pt x="17" y="68"/>
                    <a:pt x="17" y="68"/>
                  </a:cubicBezTo>
                  <a:cubicBezTo>
                    <a:pt x="17" y="71"/>
                    <a:pt x="19" y="73"/>
                    <a:pt x="21" y="74"/>
                  </a:cubicBezTo>
                  <a:cubicBezTo>
                    <a:pt x="21" y="74"/>
                    <a:pt x="22" y="75"/>
                    <a:pt x="22" y="76"/>
                  </a:cubicBezTo>
                  <a:cubicBezTo>
                    <a:pt x="23" y="78"/>
                    <a:pt x="25" y="80"/>
                    <a:pt x="27" y="80"/>
                  </a:cubicBezTo>
                  <a:cubicBezTo>
                    <a:pt x="31" y="80"/>
                    <a:pt x="31" y="80"/>
                    <a:pt x="31" y="80"/>
                  </a:cubicBezTo>
                  <a:cubicBezTo>
                    <a:pt x="33" y="80"/>
                    <a:pt x="35" y="78"/>
                    <a:pt x="36" y="76"/>
                  </a:cubicBezTo>
                  <a:cubicBezTo>
                    <a:pt x="36" y="75"/>
                    <a:pt x="37" y="74"/>
                    <a:pt x="37" y="74"/>
                  </a:cubicBezTo>
                  <a:cubicBezTo>
                    <a:pt x="39" y="73"/>
                    <a:pt x="41" y="71"/>
                    <a:pt x="41" y="68"/>
                  </a:cubicBezTo>
                  <a:cubicBezTo>
                    <a:pt x="41" y="58"/>
                    <a:pt x="41" y="58"/>
                    <a:pt x="41" y="58"/>
                  </a:cubicBezTo>
                  <a:cubicBezTo>
                    <a:pt x="41" y="55"/>
                    <a:pt x="41" y="55"/>
                    <a:pt x="41" y="55"/>
                  </a:cubicBezTo>
                  <a:cubicBezTo>
                    <a:pt x="51" y="50"/>
                    <a:pt x="58" y="40"/>
                    <a:pt x="58" y="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a:p>
          </p:txBody>
        </p:sp>
      </p:grpSp>
      <p:sp>
        <p:nvSpPr>
          <p:cNvPr id="73" name="Rectangle: Rounded Corners 171">
            <a:extLst>
              <a:ext uri="{FF2B5EF4-FFF2-40B4-BE49-F238E27FC236}">
                <a16:creationId xmlns:a16="http://schemas.microsoft.com/office/drawing/2014/main" id="{616DD6F2-CC4E-4910-9AC5-78C7A991022B}"/>
              </a:ext>
            </a:extLst>
          </p:cNvPr>
          <p:cNvSpPr/>
          <p:nvPr/>
        </p:nvSpPr>
        <p:spPr>
          <a:xfrm>
            <a:off x="6372046" y="917562"/>
            <a:ext cx="1803927" cy="1562563"/>
          </a:xfrm>
          <a:prstGeom prst="roundRect">
            <a:avLst>
              <a:gd name="adj" fmla="val 5845"/>
            </a:avLst>
          </a:prstGeom>
          <a:solidFill>
            <a:schemeClr val="bg1">
              <a:alpha val="95000"/>
            </a:schemeClr>
          </a:solidFill>
          <a:ln w="38100">
            <a:solidFill>
              <a:srgbClr val="008080">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93" dirty="0"/>
          </a:p>
        </p:txBody>
      </p:sp>
      <p:sp>
        <p:nvSpPr>
          <p:cNvPr id="81" name="Freeform 83">
            <a:extLst>
              <a:ext uri="{FF2B5EF4-FFF2-40B4-BE49-F238E27FC236}">
                <a16:creationId xmlns:a16="http://schemas.microsoft.com/office/drawing/2014/main" id="{0C95C6F1-1B2B-4459-B34B-2EE8742744CC}"/>
              </a:ext>
            </a:extLst>
          </p:cNvPr>
          <p:cNvSpPr>
            <a:spLocks/>
          </p:cNvSpPr>
          <p:nvPr/>
        </p:nvSpPr>
        <p:spPr bwMode="auto">
          <a:xfrm>
            <a:off x="5026154" y="530408"/>
            <a:ext cx="744536" cy="746650"/>
          </a:xfrm>
          <a:custGeom>
            <a:avLst/>
            <a:gdLst>
              <a:gd name="T0" fmla="*/ 186 w 186"/>
              <a:gd name="T1" fmla="*/ 164 h 186"/>
              <a:gd name="T2" fmla="*/ 163 w 186"/>
              <a:gd name="T3" fmla="*/ 186 h 186"/>
              <a:gd name="T4" fmla="*/ 22 w 186"/>
              <a:gd name="T5" fmla="*/ 186 h 186"/>
              <a:gd name="T6" fmla="*/ 0 w 186"/>
              <a:gd name="T7" fmla="*/ 164 h 186"/>
              <a:gd name="T8" fmla="*/ 0 w 186"/>
              <a:gd name="T9" fmla="*/ 22 h 186"/>
              <a:gd name="T10" fmla="*/ 22 w 186"/>
              <a:gd name="T11" fmla="*/ 0 h 186"/>
              <a:gd name="T12" fmla="*/ 163 w 186"/>
              <a:gd name="T13" fmla="*/ 0 h 186"/>
              <a:gd name="T14" fmla="*/ 186 w 186"/>
              <a:gd name="T15" fmla="*/ 22 h 186"/>
              <a:gd name="T16" fmla="*/ 186 w 186"/>
              <a:gd name="T17" fmla="*/ 164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6" h="186">
                <a:moveTo>
                  <a:pt x="186" y="164"/>
                </a:moveTo>
                <a:cubicBezTo>
                  <a:pt x="186" y="176"/>
                  <a:pt x="176" y="186"/>
                  <a:pt x="163" y="186"/>
                </a:cubicBezTo>
                <a:cubicBezTo>
                  <a:pt x="22" y="186"/>
                  <a:pt x="22" y="186"/>
                  <a:pt x="22" y="186"/>
                </a:cubicBezTo>
                <a:cubicBezTo>
                  <a:pt x="10" y="186"/>
                  <a:pt x="0" y="176"/>
                  <a:pt x="0" y="164"/>
                </a:cubicBezTo>
                <a:cubicBezTo>
                  <a:pt x="0" y="22"/>
                  <a:pt x="0" y="22"/>
                  <a:pt x="0" y="22"/>
                </a:cubicBezTo>
                <a:cubicBezTo>
                  <a:pt x="0" y="10"/>
                  <a:pt x="10" y="0"/>
                  <a:pt x="22" y="0"/>
                </a:cubicBezTo>
                <a:cubicBezTo>
                  <a:pt x="163" y="0"/>
                  <a:pt x="163" y="0"/>
                  <a:pt x="163" y="0"/>
                </a:cubicBezTo>
                <a:cubicBezTo>
                  <a:pt x="176" y="0"/>
                  <a:pt x="186" y="10"/>
                  <a:pt x="186" y="22"/>
                </a:cubicBezTo>
                <a:lnTo>
                  <a:pt x="186" y="164"/>
                </a:lnTo>
                <a:close/>
              </a:path>
            </a:pathLst>
          </a:custGeom>
          <a:solidFill>
            <a:srgbClr val="008080"/>
          </a:solidFill>
          <a:ln>
            <a:noFill/>
          </a:ln>
        </p:spPr>
        <p:txBody>
          <a:bodyPr vert="horz" wrap="square" lIns="86019" tIns="43010" rIns="86019" bIns="43010" numCol="1" anchor="t" anchorCtr="0" compatLnSpc="1">
            <a:prstTxWarp prst="textNoShape">
              <a:avLst/>
            </a:prstTxWarp>
          </a:bodyPr>
          <a:lstStyle/>
          <a:p>
            <a:endParaRPr lang="en-US" sz="1693"/>
          </a:p>
        </p:txBody>
      </p:sp>
      <p:grpSp>
        <p:nvGrpSpPr>
          <p:cNvPr id="84" name="Group 78">
            <a:extLst>
              <a:ext uri="{FF2B5EF4-FFF2-40B4-BE49-F238E27FC236}">
                <a16:creationId xmlns:a16="http://schemas.microsoft.com/office/drawing/2014/main" id="{627DFB8F-9C1A-4319-9EF9-BAA005D175E7}"/>
              </a:ext>
            </a:extLst>
          </p:cNvPr>
          <p:cNvGrpSpPr/>
          <p:nvPr/>
        </p:nvGrpSpPr>
        <p:grpSpPr>
          <a:xfrm>
            <a:off x="1961920" y="934058"/>
            <a:ext cx="413243" cy="443853"/>
            <a:chOff x="7677150" y="3176588"/>
            <a:chExt cx="300038" cy="322263"/>
          </a:xfrm>
          <a:solidFill>
            <a:schemeClr val="bg1"/>
          </a:solidFill>
        </p:grpSpPr>
        <p:sp>
          <p:nvSpPr>
            <p:cNvPr id="88" name="Freeform 56">
              <a:extLst>
                <a:ext uri="{FF2B5EF4-FFF2-40B4-BE49-F238E27FC236}">
                  <a16:creationId xmlns:a16="http://schemas.microsoft.com/office/drawing/2014/main" id="{683749B9-C8F6-4AA9-B643-FE02623D7F0C}"/>
                </a:ext>
              </a:extLst>
            </p:cNvPr>
            <p:cNvSpPr>
              <a:spLocks noEditPoints="1"/>
            </p:cNvSpPr>
            <p:nvPr/>
          </p:nvSpPr>
          <p:spPr bwMode="auto">
            <a:xfrm>
              <a:off x="7729538" y="3176588"/>
              <a:ext cx="247650" cy="230188"/>
            </a:xfrm>
            <a:custGeom>
              <a:avLst/>
              <a:gdLst>
                <a:gd name="T0" fmla="*/ 29 w 56"/>
                <a:gd name="T1" fmla="*/ 7 h 52"/>
                <a:gd name="T2" fmla="*/ 15 w 56"/>
                <a:gd name="T3" fmla="*/ 14 h 52"/>
                <a:gd name="T4" fmla="*/ 17 w 56"/>
                <a:gd name="T5" fmla="*/ 40 h 52"/>
                <a:gd name="T6" fmla="*/ 29 w 56"/>
                <a:gd name="T7" fmla="*/ 45 h 52"/>
                <a:gd name="T8" fmla="*/ 44 w 56"/>
                <a:gd name="T9" fmla="*/ 38 h 52"/>
                <a:gd name="T10" fmla="*/ 48 w 56"/>
                <a:gd name="T11" fmla="*/ 24 h 52"/>
                <a:gd name="T12" fmla="*/ 42 w 56"/>
                <a:gd name="T13" fmla="*/ 11 h 52"/>
                <a:gd name="T14" fmla="*/ 29 w 56"/>
                <a:gd name="T15" fmla="*/ 7 h 52"/>
                <a:gd name="T16" fmla="*/ 29 w 56"/>
                <a:gd name="T17" fmla="*/ 52 h 52"/>
                <a:gd name="T18" fmla="*/ 12 w 56"/>
                <a:gd name="T19" fmla="*/ 46 h 52"/>
                <a:gd name="T20" fmla="*/ 9 w 56"/>
                <a:gd name="T21" fmla="*/ 9 h 52"/>
                <a:gd name="T22" fmla="*/ 29 w 56"/>
                <a:gd name="T23" fmla="*/ 0 h 52"/>
                <a:gd name="T24" fmla="*/ 46 w 56"/>
                <a:gd name="T25" fmla="*/ 6 h 52"/>
                <a:gd name="T26" fmla="*/ 55 w 56"/>
                <a:gd name="T27" fmla="*/ 24 h 52"/>
                <a:gd name="T28" fmla="*/ 49 w 56"/>
                <a:gd name="T29" fmla="*/ 43 h 52"/>
                <a:gd name="T30" fmla="*/ 29 w 56"/>
                <a:gd name="T31" fmla="*/ 5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6" h="52">
                  <a:moveTo>
                    <a:pt x="29" y="7"/>
                  </a:moveTo>
                  <a:cubicBezTo>
                    <a:pt x="24" y="7"/>
                    <a:pt x="18" y="9"/>
                    <a:pt x="15" y="14"/>
                  </a:cubicBezTo>
                  <a:cubicBezTo>
                    <a:pt x="8" y="21"/>
                    <a:pt x="9" y="33"/>
                    <a:pt x="17" y="40"/>
                  </a:cubicBezTo>
                  <a:cubicBezTo>
                    <a:pt x="20" y="43"/>
                    <a:pt x="25" y="45"/>
                    <a:pt x="29" y="45"/>
                  </a:cubicBezTo>
                  <a:cubicBezTo>
                    <a:pt x="35" y="45"/>
                    <a:pt x="40" y="42"/>
                    <a:pt x="44" y="38"/>
                  </a:cubicBezTo>
                  <a:cubicBezTo>
                    <a:pt x="47" y="34"/>
                    <a:pt x="49" y="29"/>
                    <a:pt x="48" y="24"/>
                  </a:cubicBezTo>
                  <a:cubicBezTo>
                    <a:pt x="48" y="19"/>
                    <a:pt x="45" y="15"/>
                    <a:pt x="42" y="11"/>
                  </a:cubicBezTo>
                  <a:cubicBezTo>
                    <a:pt x="38" y="8"/>
                    <a:pt x="34" y="7"/>
                    <a:pt x="29" y="7"/>
                  </a:cubicBezTo>
                  <a:close/>
                  <a:moveTo>
                    <a:pt x="29" y="52"/>
                  </a:moveTo>
                  <a:cubicBezTo>
                    <a:pt x="23" y="52"/>
                    <a:pt x="17" y="50"/>
                    <a:pt x="12" y="46"/>
                  </a:cubicBezTo>
                  <a:cubicBezTo>
                    <a:pt x="1" y="36"/>
                    <a:pt x="0" y="20"/>
                    <a:pt x="9" y="9"/>
                  </a:cubicBezTo>
                  <a:cubicBezTo>
                    <a:pt x="14" y="3"/>
                    <a:pt x="22" y="0"/>
                    <a:pt x="29" y="0"/>
                  </a:cubicBezTo>
                  <a:cubicBezTo>
                    <a:pt x="35" y="0"/>
                    <a:pt x="41" y="2"/>
                    <a:pt x="46" y="6"/>
                  </a:cubicBezTo>
                  <a:cubicBezTo>
                    <a:pt x="51" y="10"/>
                    <a:pt x="55" y="17"/>
                    <a:pt x="55" y="24"/>
                  </a:cubicBezTo>
                  <a:cubicBezTo>
                    <a:pt x="56" y="31"/>
                    <a:pt x="54" y="37"/>
                    <a:pt x="49" y="43"/>
                  </a:cubicBezTo>
                  <a:cubicBezTo>
                    <a:pt x="44" y="48"/>
                    <a:pt x="37" y="52"/>
                    <a:pt x="29"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a:p>
          </p:txBody>
        </p:sp>
        <p:sp>
          <p:nvSpPr>
            <p:cNvPr id="89" name="Freeform 57">
              <a:extLst>
                <a:ext uri="{FF2B5EF4-FFF2-40B4-BE49-F238E27FC236}">
                  <a16:creationId xmlns:a16="http://schemas.microsoft.com/office/drawing/2014/main" id="{ED25D0D9-17B5-4ED8-AB85-7C33146BBC45}"/>
                </a:ext>
              </a:extLst>
            </p:cNvPr>
            <p:cNvSpPr>
              <a:spLocks/>
            </p:cNvSpPr>
            <p:nvPr/>
          </p:nvSpPr>
          <p:spPr bwMode="auto">
            <a:xfrm>
              <a:off x="7747000" y="3357563"/>
              <a:ext cx="57150" cy="57150"/>
            </a:xfrm>
            <a:custGeom>
              <a:avLst/>
              <a:gdLst>
                <a:gd name="T0" fmla="*/ 17 w 36"/>
                <a:gd name="T1" fmla="*/ 36 h 36"/>
                <a:gd name="T2" fmla="*/ 0 w 36"/>
                <a:gd name="T3" fmla="*/ 25 h 36"/>
                <a:gd name="T4" fmla="*/ 22 w 36"/>
                <a:gd name="T5" fmla="*/ 0 h 36"/>
                <a:gd name="T6" fmla="*/ 36 w 36"/>
                <a:gd name="T7" fmla="*/ 11 h 36"/>
                <a:gd name="T8" fmla="*/ 17 w 36"/>
                <a:gd name="T9" fmla="*/ 36 h 36"/>
                <a:gd name="T10" fmla="*/ 17 w 36"/>
                <a:gd name="T11" fmla="*/ 36 h 36"/>
              </a:gdLst>
              <a:ahLst/>
              <a:cxnLst>
                <a:cxn ang="0">
                  <a:pos x="T0" y="T1"/>
                </a:cxn>
                <a:cxn ang="0">
                  <a:pos x="T2" y="T3"/>
                </a:cxn>
                <a:cxn ang="0">
                  <a:pos x="T4" y="T5"/>
                </a:cxn>
                <a:cxn ang="0">
                  <a:pos x="T6" y="T7"/>
                </a:cxn>
                <a:cxn ang="0">
                  <a:pos x="T8" y="T9"/>
                </a:cxn>
                <a:cxn ang="0">
                  <a:pos x="T10" y="T11"/>
                </a:cxn>
              </a:cxnLst>
              <a:rect l="0" t="0" r="r" b="b"/>
              <a:pathLst>
                <a:path w="36" h="36">
                  <a:moveTo>
                    <a:pt x="17" y="36"/>
                  </a:moveTo>
                  <a:lnTo>
                    <a:pt x="0" y="25"/>
                  </a:lnTo>
                  <a:lnTo>
                    <a:pt x="22" y="0"/>
                  </a:lnTo>
                  <a:lnTo>
                    <a:pt x="36" y="11"/>
                  </a:lnTo>
                  <a:lnTo>
                    <a:pt x="17" y="36"/>
                  </a:lnTo>
                  <a:lnTo>
                    <a:pt x="17" y="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a:p>
          </p:txBody>
        </p:sp>
        <p:sp>
          <p:nvSpPr>
            <p:cNvPr id="90" name="Freeform 58">
              <a:extLst>
                <a:ext uri="{FF2B5EF4-FFF2-40B4-BE49-F238E27FC236}">
                  <a16:creationId xmlns:a16="http://schemas.microsoft.com/office/drawing/2014/main" id="{B5D8622B-171F-4183-89E1-839382E38D23}"/>
                </a:ext>
              </a:extLst>
            </p:cNvPr>
            <p:cNvSpPr>
              <a:spLocks/>
            </p:cNvSpPr>
            <p:nvPr/>
          </p:nvSpPr>
          <p:spPr bwMode="auto">
            <a:xfrm>
              <a:off x="7677150" y="3387726"/>
              <a:ext cx="100013" cy="111125"/>
            </a:xfrm>
            <a:custGeom>
              <a:avLst/>
              <a:gdLst>
                <a:gd name="T0" fmla="*/ 10 w 23"/>
                <a:gd name="T1" fmla="*/ 23 h 25"/>
                <a:gd name="T2" fmla="*/ 5 w 23"/>
                <a:gd name="T3" fmla="*/ 24 h 25"/>
                <a:gd name="T4" fmla="*/ 2 w 23"/>
                <a:gd name="T5" fmla="*/ 21 h 25"/>
                <a:gd name="T6" fmla="*/ 1 w 23"/>
                <a:gd name="T7" fmla="*/ 16 h 25"/>
                <a:gd name="T8" fmla="*/ 13 w 23"/>
                <a:gd name="T9" fmla="*/ 2 h 25"/>
                <a:gd name="T10" fmla="*/ 18 w 23"/>
                <a:gd name="T11" fmla="*/ 1 h 25"/>
                <a:gd name="T12" fmla="*/ 22 w 23"/>
                <a:gd name="T13" fmla="*/ 5 h 25"/>
                <a:gd name="T14" fmla="*/ 22 w 23"/>
                <a:gd name="T15" fmla="*/ 10 h 25"/>
                <a:gd name="T16" fmla="*/ 10 w 23"/>
                <a:gd name="T17" fmla="*/ 23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25">
                  <a:moveTo>
                    <a:pt x="10" y="23"/>
                  </a:moveTo>
                  <a:cubicBezTo>
                    <a:pt x="9" y="25"/>
                    <a:pt x="7" y="25"/>
                    <a:pt x="5" y="24"/>
                  </a:cubicBezTo>
                  <a:cubicBezTo>
                    <a:pt x="2" y="21"/>
                    <a:pt x="2" y="21"/>
                    <a:pt x="2" y="21"/>
                  </a:cubicBezTo>
                  <a:cubicBezTo>
                    <a:pt x="0" y="19"/>
                    <a:pt x="0" y="17"/>
                    <a:pt x="1" y="16"/>
                  </a:cubicBezTo>
                  <a:cubicBezTo>
                    <a:pt x="13" y="2"/>
                    <a:pt x="13" y="2"/>
                    <a:pt x="13" y="2"/>
                  </a:cubicBezTo>
                  <a:cubicBezTo>
                    <a:pt x="14" y="0"/>
                    <a:pt x="17" y="0"/>
                    <a:pt x="18" y="1"/>
                  </a:cubicBezTo>
                  <a:cubicBezTo>
                    <a:pt x="22" y="5"/>
                    <a:pt x="22" y="5"/>
                    <a:pt x="22" y="5"/>
                  </a:cubicBezTo>
                  <a:cubicBezTo>
                    <a:pt x="23" y="6"/>
                    <a:pt x="23" y="8"/>
                    <a:pt x="22" y="10"/>
                  </a:cubicBezTo>
                  <a:cubicBezTo>
                    <a:pt x="10" y="23"/>
                    <a:pt x="10" y="23"/>
                    <a:pt x="10" y="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a:p>
          </p:txBody>
        </p:sp>
        <p:sp>
          <p:nvSpPr>
            <p:cNvPr id="91" name="Freeform 59">
              <a:extLst>
                <a:ext uri="{FF2B5EF4-FFF2-40B4-BE49-F238E27FC236}">
                  <a16:creationId xmlns:a16="http://schemas.microsoft.com/office/drawing/2014/main" id="{B2819A9C-7F1F-4374-9A02-DFA9A359250C}"/>
                </a:ext>
              </a:extLst>
            </p:cNvPr>
            <p:cNvSpPr>
              <a:spLocks/>
            </p:cNvSpPr>
            <p:nvPr/>
          </p:nvSpPr>
          <p:spPr bwMode="auto">
            <a:xfrm>
              <a:off x="7804150" y="3216276"/>
              <a:ext cx="79375" cy="44450"/>
            </a:xfrm>
            <a:custGeom>
              <a:avLst/>
              <a:gdLst>
                <a:gd name="T0" fmla="*/ 17 w 18"/>
                <a:gd name="T1" fmla="*/ 4 h 10"/>
                <a:gd name="T2" fmla="*/ 9 w 18"/>
                <a:gd name="T3" fmla="*/ 5 h 10"/>
                <a:gd name="T4" fmla="*/ 1 w 18"/>
                <a:gd name="T5" fmla="*/ 8 h 10"/>
                <a:gd name="T6" fmla="*/ 8 w 18"/>
                <a:gd name="T7" fmla="*/ 1 h 10"/>
                <a:gd name="T8" fmla="*/ 17 w 18"/>
                <a:gd name="T9" fmla="*/ 4 h 10"/>
              </a:gdLst>
              <a:ahLst/>
              <a:cxnLst>
                <a:cxn ang="0">
                  <a:pos x="T0" y="T1"/>
                </a:cxn>
                <a:cxn ang="0">
                  <a:pos x="T2" y="T3"/>
                </a:cxn>
                <a:cxn ang="0">
                  <a:pos x="T4" y="T5"/>
                </a:cxn>
                <a:cxn ang="0">
                  <a:pos x="T6" y="T7"/>
                </a:cxn>
                <a:cxn ang="0">
                  <a:pos x="T8" y="T9"/>
                </a:cxn>
              </a:cxnLst>
              <a:rect l="0" t="0" r="r" b="b"/>
              <a:pathLst>
                <a:path w="18" h="10">
                  <a:moveTo>
                    <a:pt x="17" y="4"/>
                  </a:moveTo>
                  <a:cubicBezTo>
                    <a:pt x="18" y="6"/>
                    <a:pt x="14" y="4"/>
                    <a:pt x="9" y="5"/>
                  </a:cubicBezTo>
                  <a:cubicBezTo>
                    <a:pt x="5" y="6"/>
                    <a:pt x="2" y="10"/>
                    <a:pt x="1" y="8"/>
                  </a:cubicBezTo>
                  <a:cubicBezTo>
                    <a:pt x="0" y="5"/>
                    <a:pt x="5" y="2"/>
                    <a:pt x="8" y="1"/>
                  </a:cubicBezTo>
                  <a:cubicBezTo>
                    <a:pt x="11" y="0"/>
                    <a:pt x="17" y="1"/>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a:p>
          </p:txBody>
        </p:sp>
        <p:sp>
          <p:nvSpPr>
            <p:cNvPr id="92" name="Freeform 60">
              <a:extLst>
                <a:ext uri="{FF2B5EF4-FFF2-40B4-BE49-F238E27FC236}">
                  <a16:creationId xmlns:a16="http://schemas.microsoft.com/office/drawing/2014/main" id="{9F3438C8-7B15-4AA7-B36A-C62317464CB2}"/>
                </a:ext>
              </a:extLst>
            </p:cNvPr>
            <p:cNvSpPr>
              <a:spLocks/>
            </p:cNvSpPr>
            <p:nvPr/>
          </p:nvSpPr>
          <p:spPr bwMode="auto">
            <a:xfrm>
              <a:off x="7883525" y="3228976"/>
              <a:ext cx="22225" cy="17463"/>
            </a:xfrm>
            <a:custGeom>
              <a:avLst/>
              <a:gdLst>
                <a:gd name="T0" fmla="*/ 5 w 5"/>
                <a:gd name="T1" fmla="*/ 3 h 4"/>
                <a:gd name="T2" fmla="*/ 2 w 5"/>
                <a:gd name="T3" fmla="*/ 3 h 4"/>
                <a:gd name="T4" fmla="*/ 1 w 5"/>
                <a:gd name="T5" fmla="*/ 2 h 4"/>
                <a:gd name="T6" fmla="*/ 2 w 5"/>
                <a:gd name="T7" fmla="*/ 0 h 4"/>
                <a:gd name="T8" fmla="*/ 5 w 5"/>
                <a:gd name="T9" fmla="*/ 3 h 4"/>
              </a:gdLst>
              <a:ahLst/>
              <a:cxnLst>
                <a:cxn ang="0">
                  <a:pos x="T0" y="T1"/>
                </a:cxn>
                <a:cxn ang="0">
                  <a:pos x="T2" y="T3"/>
                </a:cxn>
                <a:cxn ang="0">
                  <a:pos x="T4" y="T5"/>
                </a:cxn>
                <a:cxn ang="0">
                  <a:pos x="T6" y="T7"/>
                </a:cxn>
                <a:cxn ang="0">
                  <a:pos x="T8" y="T9"/>
                </a:cxn>
              </a:cxnLst>
              <a:rect l="0" t="0" r="r" b="b"/>
              <a:pathLst>
                <a:path w="5" h="4">
                  <a:moveTo>
                    <a:pt x="5" y="3"/>
                  </a:moveTo>
                  <a:cubicBezTo>
                    <a:pt x="4" y="4"/>
                    <a:pt x="3" y="4"/>
                    <a:pt x="2" y="3"/>
                  </a:cubicBezTo>
                  <a:cubicBezTo>
                    <a:pt x="1" y="3"/>
                    <a:pt x="0" y="3"/>
                    <a:pt x="1" y="2"/>
                  </a:cubicBezTo>
                  <a:cubicBezTo>
                    <a:pt x="1" y="0"/>
                    <a:pt x="1" y="0"/>
                    <a:pt x="2" y="0"/>
                  </a:cubicBezTo>
                  <a:cubicBezTo>
                    <a:pt x="3" y="1"/>
                    <a:pt x="5" y="2"/>
                    <a:pt x="5"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a:p>
          </p:txBody>
        </p:sp>
      </p:grpSp>
      <p:sp>
        <p:nvSpPr>
          <p:cNvPr id="94" name="Freeform 83">
            <a:extLst>
              <a:ext uri="{FF2B5EF4-FFF2-40B4-BE49-F238E27FC236}">
                <a16:creationId xmlns:a16="http://schemas.microsoft.com/office/drawing/2014/main" id="{CE0D2C1D-6BF3-4107-A425-BE5F2F329609}"/>
              </a:ext>
            </a:extLst>
          </p:cNvPr>
          <p:cNvSpPr>
            <a:spLocks/>
          </p:cNvSpPr>
          <p:nvPr/>
        </p:nvSpPr>
        <p:spPr bwMode="auto">
          <a:xfrm>
            <a:off x="6924233" y="566962"/>
            <a:ext cx="744536" cy="746650"/>
          </a:xfrm>
          <a:custGeom>
            <a:avLst/>
            <a:gdLst>
              <a:gd name="T0" fmla="*/ 186 w 186"/>
              <a:gd name="T1" fmla="*/ 164 h 186"/>
              <a:gd name="T2" fmla="*/ 163 w 186"/>
              <a:gd name="T3" fmla="*/ 186 h 186"/>
              <a:gd name="T4" fmla="*/ 22 w 186"/>
              <a:gd name="T5" fmla="*/ 186 h 186"/>
              <a:gd name="T6" fmla="*/ 0 w 186"/>
              <a:gd name="T7" fmla="*/ 164 h 186"/>
              <a:gd name="T8" fmla="*/ 0 w 186"/>
              <a:gd name="T9" fmla="*/ 22 h 186"/>
              <a:gd name="T10" fmla="*/ 22 w 186"/>
              <a:gd name="T11" fmla="*/ 0 h 186"/>
              <a:gd name="T12" fmla="*/ 163 w 186"/>
              <a:gd name="T13" fmla="*/ 0 h 186"/>
              <a:gd name="T14" fmla="*/ 186 w 186"/>
              <a:gd name="T15" fmla="*/ 22 h 186"/>
              <a:gd name="T16" fmla="*/ 186 w 186"/>
              <a:gd name="T17" fmla="*/ 164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6" h="186">
                <a:moveTo>
                  <a:pt x="186" y="164"/>
                </a:moveTo>
                <a:cubicBezTo>
                  <a:pt x="186" y="176"/>
                  <a:pt x="176" y="186"/>
                  <a:pt x="163" y="186"/>
                </a:cubicBezTo>
                <a:cubicBezTo>
                  <a:pt x="22" y="186"/>
                  <a:pt x="22" y="186"/>
                  <a:pt x="22" y="186"/>
                </a:cubicBezTo>
                <a:cubicBezTo>
                  <a:pt x="10" y="186"/>
                  <a:pt x="0" y="176"/>
                  <a:pt x="0" y="164"/>
                </a:cubicBezTo>
                <a:cubicBezTo>
                  <a:pt x="0" y="22"/>
                  <a:pt x="0" y="22"/>
                  <a:pt x="0" y="22"/>
                </a:cubicBezTo>
                <a:cubicBezTo>
                  <a:pt x="0" y="10"/>
                  <a:pt x="10" y="0"/>
                  <a:pt x="22" y="0"/>
                </a:cubicBezTo>
                <a:cubicBezTo>
                  <a:pt x="163" y="0"/>
                  <a:pt x="163" y="0"/>
                  <a:pt x="163" y="0"/>
                </a:cubicBezTo>
                <a:cubicBezTo>
                  <a:pt x="176" y="0"/>
                  <a:pt x="186" y="10"/>
                  <a:pt x="186" y="22"/>
                </a:cubicBezTo>
                <a:lnTo>
                  <a:pt x="186" y="164"/>
                </a:lnTo>
                <a:close/>
              </a:path>
            </a:pathLst>
          </a:custGeom>
          <a:solidFill>
            <a:srgbClr val="008080"/>
          </a:solidFill>
          <a:ln>
            <a:noFill/>
          </a:ln>
        </p:spPr>
        <p:txBody>
          <a:bodyPr vert="horz" wrap="square" lIns="86019" tIns="43010" rIns="86019" bIns="43010" numCol="1" anchor="t" anchorCtr="0" compatLnSpc="1">
            <a:prstTxWarp prst="textNoShape">
              <a:avLst/>
            </a:prstTxWarp>
          </a:bodyPr>
          <a:lstStyle/>
          <a:p>
            <a:endParaRPr lang="en-US" sz="1693"/>
          </a:p>
        </p:txBody>
      </p:sp>
      <p:sp>
        <p:nvSpPr>
          <p:cNvPr id="96" name="Freeform 83">
            <a:extLst>
              <a:ext uri="{FF2B5EF4-FFF2-40B4-BE49-F238E27FC236}">
                <a16:creationId xmlns:a16="http://schemas.microsoft.com/office/drawing/2014/main" id="{6B5DE141-9CD1-408C-87A8-894480C937B3}"/>
              </a:ext>
            </a:extLst>
          </p:cNvPr>
          <p:cNvSpPr>
            <a:spLocks/>
          </p:cNvSpPr>
          <p:nvPr/>
        </p:nvSpPr>
        <p:spPr bwMode="auto">
          <a:xfrm>
            <a:off x="1273279" y="563270"/>
            <a:ext cx="744536" cy="746650"/>
          </a:xfrm>
          <a:custGeom>
            <a:avLst/>
            <a:gdLst>
              <a:gd name="T0" fmla="*/ 186 w 186"/>
              <a:gd name="T1" fmla="*/ 164 h 186"/>
              <a:gd name="T2" fmla="*/ 163 w 186"/>
              <a:gd name="T3" fmla="*/ 186 h 186"/>
              <a:gd name="T4" fmla="*/ 22 w 186"/>
              <a:gd name="T5" fmla="*/ 186 h 186"/>
              <a:gd name="T6" fmla="*/ 0 w 186"/>
              <a:gd name="T7" fmla="*/ 164 h 186"/>
              <a:gd name="T8" fmla="*/ 0 w 186"/>
              <a:gd name="T9" fmla="*/ 22 h 186"/>
              <a:gd name="T10" fmla="*/ 22 w 186"/>
              <a:gd name="T11" fmla="*/ 0 h 186"/>
              <a:gd name="T12" fmla="*/ 163 w 186"/>
              <a:gd name="T13" fmla="*/ 0 h 186"/>
              <a:gd name="T14" fmla="*/ 186 w 186"/>
              <a:gd name="T15" fmla="*/ 22 h 186"/>
              <a:gd name="T16" fmla="*/ 186 w 186"/>
              <a:gd name="T17" fmla="*/ 164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6" h="186">
                <a:moveTo>
                  <a:pt x="186" y="164"/>
                </a:moveTo>
                <a:cubicBezTo>
                  <a:pt x="186" y="176"/>
                  <a:pt x="176" y="186"/>
                  <a:pt x="163" y="186"/>
                </a:cubicBezTo>
                <a:cubicBezTo>
                  <a:pt x="22" y="186"/>
                  <a:pt x="22" y="186"/>
                  <a:pt x="22" y="186"/>
                </a:cubicBezTo>
                <a:cubicBezTo>
                  <a:pt x="10" y="186"/>
                  <a:pt x="0" y="176"/>
                  <a:pt x="0" y="164"/>
                </a:cubicBezTo>
                <a:cubicBezTo>
                  <a:pt x="0" y="22"/>
                  <a:pt x="0" y="22"/>
                  <a:pt x="0" y="22"/>
                </a:cubicBezTo>
                <a:cubicBezTo>
                  <a:pt x="0" y="10"/>
                  <a:pt x="10" y="0"/>
                  <a:pt x="22" y="0"/>
                </a:cubicBezTo>
                <a:cubicBezTo>
                  <a:pt x="163" y="0"/>
                  <a:pt x="163" y="0"/>
                  <a:pt x="163" y="0"/>
                </a:cubicBezTo>
                <a:cubicBezTo>
                  <a:pt x="176" y="0"/>
                  <a:pt x="186" y="10"/>
                  <a:pt x="186" y="22"/>
                </a:cubicBezTo>
                <a:lnTo>
                  <a:pt x="186" y="164"/>
                </a:lnTo>
                <a:close/>
              </a:path>
            </a:pathLst>
          </a:custGeom>
          <a:solidFill>
            <a:srgbClr val="008080"/>
          </a:solidFill>
          <a:ln>
            <a:noFill/>
          </a:ln>
        </p:spPr>
        <p:txBody>
          <a:bodyPr vert="horz" wrap="square" lIns="86019" tIns="43010" rIns="86019" bIns="43010" numCol="1" anchor="t" anchorCtr="0" compatLnSpc="1">
            <a:prstTxWarp prst="textNoShape">
              <a:avLst/>
            </a:prstTxWarp>
          </a:bodyPr>
          <a:lstStyle/>
          <a:p>
            <a:endParaRPr lang="en-US" sz="1693"/>
          </a:p>
        </p:txBody>
      </p:sp>
      <p:grpSp>
        <p:nvGrpSpPr>
          <p:cNvPr id="99" name="Group 99">
            <a:extLst>
              <a:ext uri="{FF2B5EF4-FFF2-40B4-BE49-F238E27FC236}">
                <a16:creationId xmlns:a16="http://schemas.microsoft.com/office/drawing/2014/main" id="{EE2203BD-EC66-4A8D-8A2F-E9968FF1EBAF}"/>
              </a:ext>
            </a:extLst>
          </p:cNvPr>
          <p:cNvGrpSpPr/>
          <p:nvPr/>
        </p:nvGrpSpPr>
        <p:grpSpPr>
          <a:xfrm>
            <a:off x="6158347" y="1355068"/>
            <a:ext cx="2166206" cy="976514"/>
            <a:chOff x="3676763" y="2546233"/>
            <a:chExt cx="3178630" cy="1038055"/>
          </a:xfrm>
        </p:grpSpPr>
        <p:sp>
          <p:nvSpPr>
            <p:cNvPr id="100" name="TextBox 100">
              <a:extLst>
                <a:ext uri="{FF2B5EF4-FFF2-40B4-BE49-F238E27FC236}">
                  <a16:creationId xmlns:a16="http://schemas.microsoft.com/office/drawing/2014/main" id="{4A92BC36-1FD3-407A-A54A-B914A6E12831}"/>
                </a:ext>
              </a:extLst>
            </p:cNvPr>
            <p:cNvSpPr txBox="1"/>
            <p:nvPr/>
          </p:nvSpPr>
          <p:spPr>
            <a:xfrm>
              <a:off x="3676763" y="2546233"/>
              <a:ext cx="2917676" cy="327173"/>
            </a:xfrm>
            <a:prstGeom prst="rect">
              <a:avLst/>
            </a:prstGeom>
            <a:noFill/>
          </p:spPr>
          <p:txBody>
            <a:bodyPr wrap="square" rtlCol="0">
              <a:spAutoFit/>
            </a:bodyPr>
            <a:lstStyle/>
            <a:p>
              <a:pPr algn="ctr"/>
              <a:r>
                <a:rPr lang="ar-SA" sz="1400" b="1" dirty="0">
                  <a:solidFill>
                    <a:srgbClr val="006666"/>
                  </a:solidFill>
                  <a:latin typeface="AbdoMaster-Heavy" panose="02000500030000020004" pitchFamily="50" charset="-78"/>
                  <a:cs typeface="AbdoMaster-Heavy" panose="02000500030000020004" pitchFamily="50" charset="-78"/>
                </a:rPr>
                <a:t>الهدف الاستراتيجي  </a:t>
              </a:r>
              <a:endParaRPr lang="en-US" sz="1400" b="1" dirty="0">
                <a:solidFill>
                  <a:srgbClr val="006666"/>
                </a:solidFill>
                <a:latin typeface="AbdoMaster-Heavy" panose="02000500030000020004" pitchFamily="50" charset="-78"/>
                <a:cs typeface="AbdoMaster-Heavy" panose="02000500030000020004" pitchFamily="50" charset="-78"/>
              </a:endParaRPr>
            </a:p>
          </p:txBody>
        </p:sp>
        <p:sp>
          <p:nvSpPr>
            <p:cNvPr id="101" name="Subtitle 6">
              <a:extLst>
                <a:ext uri="{FF2B5EF4-FFF2-40B4-BE49-F238E27FC236}">
                  <a16:creationId xmlns:a16="http://schemas.microsoft.com/office/drawing/2014/main" id="{3C3B4B91-2E09-4406-83E5-4A807B754F8B}"/>
                </a:ext>
              </a:extLst>
            </p:cNvPr>
            <p:cNvSpPr txBox="1">
              <a:spLocks/>
            </p:cNvSpPr>
            <p:nvPr/>
          </p:nvSpPr>
          <p:spPr>
            <a:xfrm>
              <a:off x="4144159" y="2822433"/>
              <a:ext cx="2711234" cy="761855"/>
            </a:xfrm>
            <a:prstGeom prst="rect">
              <a:avLst/>
            </a:prstGeom>
          </p:spPr>
          <p:txBody>
            <a:bodyPr vert="horz" lIns="86019" tIns="43010" rIns="86019" bIns="43010" numCol="1" spcCol="365760" rtlCol="0" anchor="t">
              <a:noAutofit/>
            </a:bodyPr>
            <a:lstStyle>
              <a:lvl1pPr marL="0" indent="0" algn="ctr" defTabSz="914400" rtl="0" eaLnBrk="1" latinLnBrk="0" hangingPunct="1">
                <a:lnSpc>
                  <a:spcPct val="90000"/>
                </a:lnSpc>
                <a:spcBef>
                  <a:spcPts val="1000"/>
                </a:spcBef>
                <a:buFont typeface="Arial"/>
                <a:buNone/>
                <a:defRPr sz="1200" b="0" i="0" kern="1200">
                  <a:solidFill>
                    <a:schemeClr val="accent1"/>
                  </a:solidFill>
                  <a:latin typeface="Montserrat Light" charset="0"/>
                  <a:ea typeface="Montserrat Light" charset="0"/>
                  <a:cs typeface="Montserrat Light"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Montserrat Light" charset="0"/>
                  <a:ea typeface="Montserrat Light" charset="0"/>
                  <a:cs typeface="Montserrat Light"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Montserrat Light" charset="0"/>
                  <a:ea typeface="Montserrat Light" charset="0"/>
                  <a:cs typeface="Montserrat Light"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nSpc>
                  <a:spcPts val="1599"/>
                </a:lnSpc>
                <a:spcBef>
                  <a:spcPts val="0"/>
                </a:spcBef>
              </a:pPr>
              <a:endParaRPr lang="en-US" sz="1050" dirty="0">
                <a:solidFill>
                  <a:schemeClr val="tx1"/>
                </a:solidFill>
                <a:latin typeface="+mn-lt"/>
                <a:cs typeface="Times New Roman" panose="02020603050405020304" pitchFamily="18" charset="0"/>
              </a:endParaRPr>
            </a:p>
          </p:txBody>
        </p:sp>
      </p:grpSp>
      <p:grpSp>
        <p:nvGrpSpPr>
          <p:cNvPr id="102" name="Group 99">
            <a:extLst>
              <a:ext uri="{FF2B5EF4-FFF2-40B4-BE49-F238E27FC236}">
                <a16:creationId xmlns:a16="http://schemas.microsoft.com/office/drawing/2014/main" id="{28C1B80B-139A-45FE-9D45-679AEE8A64C5}"/>
              </a:ext>
            </a:extLst>
          </p:cNvPr>
          <p:cNvGrpSpPr/>
          <p:nvPr/>
        </p:nvGrpSpPr>
        <p:grpSpPr>
          <a:xfrm>
            <a:off x="5801685" y="2713496"/>
            <a:ext cx="2291223" cy="483967"/>
            <a:chOff x="11981708" y="1454696"/>
            <a:chExt cx="3362079" cy="983829"/>
          </a:xfrm>
        </p:grpSpPr>
        <p:sp>
          <p:nvSpPr>
            <p:cNvPr id="103" name="TextBox 100">
              <a:extLst>
                <a:ext uri="{FF2B5EF4-FFF2-40B4-BE49-F238E27FC236}">
                  <a16:creationId xmlns:a16="http://schemas.microsoft.com/office/drawing/2014/main" id="{B4488326-DE33-40E4-BB31-80930D80D168}"/>
                </a:ext>
              </a:extLst>
            </p:cNvPr>
            <p:cNvSpPr txBox="1"/>
            <p:nvPr/>
          </p:nvSpPr>
          <p:spPr>
            <a:xfrm>
              <a:off x="12261467" y="1454696"/>
              <a:ext cx="2785756" cy="658509"/>
            </a:xfrm>
            <a:prstGeom prst="rect">
              <a:avLst/>
            </a:prstGeom>
            <a:noFill/>
          </p:spPr>
          <p:txBody>
            <a:bodyPr wrap="square" rtlCol="0">
              <a:spAutoFit/>
            </a:bodyPr>
            <a:lstStyle/>
            <a:p>
              <a:pPr algn="ctr"/>
              <a:r>
                <a:rPr lang="ar-SA" sz="1505" b="1" dirty="0">
                  <a:solidFill>
                    <a:srgbClr val="006666"/>
                  </a:solidFill>
                  <a:latin typeface="AbdoMaster-Heavy" panose="02000500030000020004" pitchFamily="50" charset="-78"/>
                  <a:cs typeface="AbdoMaster-Heavy" panose="02000500030000020004" pitchFamily="50" charset="-78"/>
                </a:rPr>
                <a:t>الفئة المستهدفة </a:t>
              </a:r>
              <a:endParaRPr lang="en-US" sz="1505" b="1" dirty="0">
                <a:solidFill>
                  <a:srgbClr val="006666"/>
                </a:solidFill>
                <a:latin typeface="AbdoMaster-Heavy" panose="02000500030000020004" pitchFamily="50" charset="-78"/>
                <a:cs typeface="AbdoMaster-Heavy" panose="02000500030000020004" pitchFamily="50" charset="-78"/>
              </a:endParaRPr>
            </a:p>
          </p:txBody>
        </p:sp>
        <p:sp>
          <p:nvSpPr>
            <p:cNvPr id="104" name="Subtitle 6">
              <a:extLst>
                <a:ext uri="{FF2B5EF4-FFF2-40B4-BE49-F238E27FC236}">
                  <a16:creationId xmlns:a16="http://schemas.microsoft.com/office/drawing/2014/main" id="{E0014615-324F-4B44-825E-1E20F2216976}"/>
                </a:ext>
              </a:extLst>
            </p:cNvPr>
            <p:cNvSpPr txBox="1">
              <a:spLocks/>
            </p:cNvSpPr>
            <p:nvPr/>
          </p:nvSpPr>
          <p:spPr>
            <a:xfrm>
              <a:off x="11981708" y="1676670"/>
              <a:ext cx="3362079" cy="761855"/>
            </a:xfrm>
            <a:prstGeom prst="rect">
              <a:avLst/>
            </a:prstGeom>
          </p:spPr>
          <p:txBody>
            <a:bodyPr vert="horz" lIns="86019" tIns="43010" rIns="86019" bIns="43010" numCol="1" spcCol="365760" rtlCol="0" anchor="t">
              <a:noAutofit/>
            </a:bodyPr>
            <a:lstStyle>
              <a:lvl1pPr marL="0" indent="0" algn="ctr" defTabSz="914400" rtl="0" eaLnBrk="1" latinLnBrk="0" hangingPunct="1">
                <a:lnSpc>
                  <a:spcPct val="90000"/>
                </a:lnSpc>
                <a:spcBef>
                  <a:spcPts val="1000"/>
                </a:spcBef>
                <a:buFont typeface="Arial"/>
                <a:buNone/>
                <a:defRPr sz="1200" b="0" i="0" kern="1200">
                  <a:solidFill>
                    <a:schemeClr val="accent1"/>
                  </a:solidFill>
                  <a:latin typeface="Montserrat Light" charset="0"/>
                  <a:ea typeface="Montserrat Light" charset="0"/>
                  <a:cs typeface="Montserrat Light"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Montserrat Light" charset="0"/>
                  <a:ea typeface="Montserrat Light" charset="0"/>
                  <a:cs typeface="Montserrat Light"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Montserrat Light" charset="0"/>
                  <a:ea typeface="Montserrat Light" charset="0"/>
                  <a:cs typeface="Montserrat Light"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nSpc>
                  <a:spcPct val="100000"/>
                </a:lnSpc>
                <a:spcBef>
                  <a:spcPts val="0"/>
                </a:spcBef>
              </a:pPr>
              <a:endParaRPr lang="ar-SA" sz="1600" b="1" dirty="0">
                <a:solidFill>
                  <a:schemeClr val="tx1"/>
                </a:solidFill>
                <a:latin typeface="Calibri" panose="020F0502020204030204" pitchFamily="34" charset="0"/>
                <a:cs typeface="Calibri" panose="020F0502020204030204" pitchFamily="34" charset="0"/>
              </a:endParaRPr>
            </a:p>
            <a:p>
              <a:pPr>
                <a:lnSpc>
                  <a:spcPct val="100000"/>
                </a:lnSpc>
                <a:spcBef>
                  <a:spcPts val="0"/>
                </a:spcBef>
              </a:pPr>
              <a:r>
                <a:rPr lang="ar-SA" sz="1600" b="1" dirty="0">
                  <a:solidFill>
                    <a:schemeClr val="tx1"/>
                  </a:solidFill>
                  <a:latin typeface="Calibri" panose="020F0502020204030204" pitchFamily="34" charset="0"/>
                  <a:cs typeface="Calibri" panose="020F0502020204030204" pitchFamily="34" charset="0"/>
                </a:rPr>
                <a:t> </a:t>
              </a:r>
              <a:endParaRPr lang="en-US" sz="1600" b="1" dirty="0">
                <a:solidFill>
                  <a:schemeClr val="tx1"/>
                </a:solidFill>
                <a:latin typeface="Calibri" panose="020F0502020204030204" pitchFamily="34" charset="0"/>
                <a:cs typeface="Calibri" panose="020F0502020204030204" pitchFamily="34" charset="0"/>
              </a:endParaRPr>
            </a:p>
          </p:txBody>
        </p:sp>
      </p:grpSp>
      <p:grpSp>
        <p:nvGrpSpPr>
          <p:cNvPr id="105" name="Group 99">
            <a:extLst>
              <a:ext uri="{FF2B5EF4-FFF2-40B4-BE49-F238E27FC236}">
                <a16:creationId xmlns:a16="http://schemas.microsoft.com/office/drawing/2014/main" id="{322EC9ED-BC6B-467E-AF79-91306B73E45D}"/>
              </a:ext>
            </a:extLst>
          </p:cNvPr>
          <p:cNvGrpSpPr/>
          <p:nvPr/>
        </p:nvGrpSpPr>
        <p:grpSpPr>
          <a:xfrm>
            <a:off x="4265316" y="1338611"/>
            <a:ext cx="2063800" cy="1091906"/>
            <a:chOff x="4160131" y="2423569"/>
            <a:chExt cx="3028363" cy="1160719"/>
          </a:xfrm>
        </p:grpSpPr>
        <p:sp>
          <p:nvSpPr>
            <p:cNvPr id="106" name="TextBox 100">
              <a:extLst>
                <a:ext uri="{FF2B5EF4-FFF2-40B4-BE49-F238E27FC236}">
                  <a16:creationId xmlns:a16="http://schemas.microsoft.com/office/drawing/2014/main" id="{534DF313-4352-4C91-90CA-148A5A72CF98}"/>
                </a:ext>
              </a:extLst>
            </p:cNvPr>
            <p:cNvSpPr txBox="1"/>
            <p:nvPr/>
          </p:nvSpPr>
          <p:spPr>
            <a:xfrm>
              <a:off x="4160131" y="2423569"/>
              <a:ext cx="3028363" cy="344350"/>
            </a:xfrm>
            <a:prstGeom prst="rect">
              <a:avLst/>
            </a:prstGeom>
            <a:noFill/>
          </p:spPr>
          <p:txBody>
            <a:bodyPr wrap="square" rtlCol="0">
              <a:spAutoFit/>
            </a:bodyPr>
            <a:lstStyle/>
            <a:p>
              <a:pPr algn="ctr"/>
              <a:r>
                <a:rPr lang="ar-SA" sz="1505" b="1" dirty="0">
                  <a:solidFill>
                    <a:srgbClr val="006666"/>
                  </a:solidFill>
                  <a:latin typeface="AbdoMaster-Heavy" panose="02000500030000020004" pitchFamily="50" charset="-78"/>
                  <a:cs typeface="AbdoMaster-Heavy" panose="02000500030000020004" pitchFamily="50" charset="-78"/>
                </a:rPr>
                <a:t>الهدف الفرعي   </a:t>
              </a:r>
              <a:endParaRPr lang="en-US" sz="1505" b="1" dirty="0">
                <a:solidFill>
                  <a:srgbClr val="006666"/>
                </a:solidFill>
                <a:latin typeface="AbdoMaster-Heavy" panose="02000500030000020004" pitchFamily="50" charset="-78"/>
                <a:cs typeface="AbdoMaster-Heavy" panose="02000500030000020004" pitchFamily="50" charset="-78"/>
              </a:endParaRPr>
            </a:p>
          </p:txBody>
        </p:sp>
        <p:sp>
          <p:nvSpPr>
            <p:cNvPr id="107" name="Subtitle 6">
              <a:extLst>
                <a:ext uri="{FF2B5EF4-FFF2-40B4-BE49-F238E27FC236}">
                  <a16:creationId xmlns:a16="http://schemas.microsoft.com/office/drawing/2014/main" id="{54F7A4E9-7260-4155-999B-97097AC2DA1D}"/>
                </a:ext>
              </a:extLst>
            </p:cNvPr>
            <p:cNvSpPr txBox="1">
              <a:spLocks/>
            </p:cNvSpPr>
            <p:nvPr/>
          </p:nvSpPr>
          <p:spPr>
            <a:xfrm>
              <a:off x="4379400" y="2822433"/>
              <a:ext cx="2711235" cy="761855"/>
            </a:xfrm>
            <a:prstGeom prst="rect">
              <a:avLst/>
            </a:prstGeom>
          </p:spPr>
          <p:txBody>
            <a:bodyPr vert="horz" lIns="86019" tIns="43010" rIns="86019" bIns="43010" numCol="1" spcCol="365760" rtlCol="0" anchor="t">
              <a:noAutofit/>
            </a:bodyPr>
            <a:lstStyle>
              <a:lvl1pPr marL="0" indent="0" algn="ctr" defTabSz="914400" rtl="0" eaLnBrk="1" latinLnBrk="0" hangingPunct="1">
                <a:lnSpc>
                  <a:spcPct val="90000"/>
                </a:lnSpc>
                <a:spcBef>
                  <a:spcPts val="1000"/>
                </a:spcBef>
                <a:buFont typeface="Arial"/>
                <a:buNone/>
                <a:defRPr sz="1200" b="0" i="0" kern="1200">
                  <a:solidFill>
                    <a:schemeClr val="accent1"/>
                  </a:solidFill>
                  <a:latin typeface="Montserrat Light" charset="0"/>
                  <a:ea typeface="Montserrat Light" charset="0"/>
                  <a:cs typeface="Montserrat Light"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Montserrat Light" charset="0"/>
                  <a:ea typeface="Montserrat Light" charset="0"/>
                  <a:cs typeface="Montserrat Light"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Montserrat Light" charset="0"/>
                  <a:ea typeface="Montserrat Light" charset="0"/>
                  <a:cs typeface="Montserrat Light"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nSpc>
                  <a:spcPts val="1599"/>
                </a:lnSpc>
                <a:spcBef>
                  <a:spcPts val="0"/>
                </a:spcBef>
              </a:pPr>
              <a:endParaRPr lang="en-US" sz="1082" dirty="0">
                <a:solidFill>
                  <a:schemeClr val="tx1"/>
                </a:solidFill>
                <a:latin typeface="+mn-lt"/>
                <a:cs typeface="Times New Roman" panose="02020603050405020304" pitchFamily="18" charset="0"/>
              </a:endParaRPr>
            </a:p>
          </p:txBody>
        </p:sp>
      </p:grpSp>
      <p:sp>
        <p:nvSpPr>
          <p:cNvPr id="111" name="Google Shape;742;p47">
            <a:extLst>
              <a:ext uri="{FF2B5EF4-FFF2-40B4-BE49-F238E27FC236}">
                <a16:creationId xmlns:a16="http://schemas.microsoft.com/office/drawing/2014/main" id="{55B79F83-6455-4B2F-8D42-C5D5DCCE4C14}"/>
              </a:ext>
            </a:extLst>
          </p:cNvPr>
          <p:cNvSpPr/>
          <p:nvPr/>
        </p:nvSpPr>
        <p:spPr>
          <a:xfrm>
            <a:off x="5153167" y="641442"/>
            <a:ext cx="515540" cy="466971"/>
          </a:xfrm>
          <a:custGeom>
            <a:avLst/>
            <a:gdLst/>
            <a:ahLst/>
            <a:cxnLst/>
            <a:rect l="l" t="t" r="r" b="b"/>
            <a:pathLst>
              <a:path w="11847" h="11846" extrusionOk="0">
                <a:moveTo>
                  <a:pt x="10744" y="3718"/>
                </a:moveTo>
                <a:lnTo>
                  <a:pt x="10428" y="4348"/>
                </a:lnTo>
                <a:cubicBezTo>
                  <a:pt x="10397" y="4442"/>
                  <a:pt x="10397" y="4568"/>
                  <a:pt x="10428" y="4663"/>
                </a:cubicBezTo>
                <a:lnTo>
                  <a:pt x="10744" y="5293"/>
                </a:lnTo>
                <a:lnTo>
                  <a:pt x="9483" y="4915"/>
                </a:lnTo>
                <a:lnTo>
                  <a:pt x="9105" y="4505"/>
                </a:lnTo>
                <a:lnTo>
                  <a:pt x="9483" y="4127"/>
                </a:lnTo>
                <a:lnTo>
                  <a:pt x="10744" y="3718"/>
                </a:lnTo>
                <a:close/>
                <a:moveTo>
                  <a:pt x="4443" y="3497"/>
                </a:moveTo>
                <a:cubicBezTo>
                  <a:pt x="4884" y="3497"/>
                  <a:pt x="5262" y="3781"/>
                  <a:pt x="5419" y="4190"/>
                </a:cubicBezTo>
                <a:lnTo>
                  <a:pt x="4443" y="4190"/>
                </a:lnTo>
                <a:cubicBezTo>
                  <a:pt x="4253" y="4190"/>
                  <a:pt x="4096" y="4348"/>
                  <a:pt x="4096" y="4568"/>
                </a:cubicBezTo>
                <a:cubicBezTo>
                  <a:pt x="4096" y="4663"/>
                  <a:pt x="4253" y="4820"/>
                  <a:pt x="4443" y="4820"/>
                </a:cubicBezTo>
                <a:lnTo>
                  <a:pt x="5419" y="4820"/>
                </a:lnTo>
                <a:cubicBezTo>
                  <a:pt x="5262" y="5230"/>
                  <a:pt x="4915" y="5545"/>
                  <a:pt x="4443" y="5545"/>
                </a:cubicBezTo>
                <a:cubicBezTo>
                  <a:pt x="3844" y="5545"/>
                  <a:pt x="3434" y="5072"/>
                  <a:pt x="3434" y="4505"/>
                </a:cubicBezTo>
                <a:cubicBezTo>
                  <a:pt x="3434" y="3970"/>
                  <a:pt x="3907" y="3497"/>
                  <a:pt x="4443" y="3497"/>
                </a:cubicBezTo>
                <a:close/>
                <a:moveTo>
                  <a:pt x="4443" y="2080"/>
                </a:moveTo>
                <a:cubicBezTo>
                  <a:pt x="5671" y="2080"/>
                  <a:pt x="6679" y="2993"/>
                  <a:pt x="6837" y="4159"/>
                </a:cubicBezTo>
                <a:lnTo>
                  <a:pt x="6144" y="4159"/>
                </a:lnTo>
                <a:cubicBezTo>
                  <a:pt x="5986" y="3371"/>
                  <a:pt x="5262" y="2773"/>
                  <a:pt x="4443" y="2773"/>
                </a:cubicBezTo>
                <a:cubicBezTo>
                  <a:pt x="3497" y="2773"/>
                  <a:pt x="2710" y="3560"/>
                  <a:pt x="2710" y="4505"/>
                </a:cubicBezTo>
                <a:cubicBezTo>
                  <a:pt x="2710" y="5451"/>
                  <a:pt x="3497" y="6238"/>
                  <a:pt x="4443" y="6238"/>
                </a:cubicBezTo>
                <a:cubicBezTo>
                  <a:pt x="5262" y="6238"/>
                  <a:pt x="5986" y="5671"/>
                  <a:pt x="6144" y="4883"/>
                </a:cubicBezTo>
                <a:lnTo>
                  <a:pt x="6837" y="4883"/>
                </a:lnTo>
                <a:cubicBezTo>
                  <a:pt x="6679" y="6049"/>
                  <a:pt x="5671" y="6963"/>
                  <a:pt x="4443" y="6963"/>
                </a:cubicBezTo>
                <a:cubicBezTo>
                  <a:pt x="3119" y="6963"/>
                  <a:pt x="2017" y="5860"/>
                  <a:pt x="2017" y="4505"/>
                </a:cubicBezTo>
                <a:cubicBezTo>
                  <a:pt x="2017" y="3182"/>
                  <a:pt x="3119" y="2080"/>
                  <a:pt x="4443" y="2080"/>
                </a:cubicBezTo>
                <a:close/>
                <a:moveTo>
                  <a:pt x="4474" y="662"/>
                </a:moveTo>
                <a:cubicBezTo>
                  <a:pt x="6459" y="662"/>
                  <a:pt x="8097" y="2206"/>
                  <a:pt x="8255" y="4127"/>
                </a:cubicBezTo>
                <a:lnTo>
                  <a:pt x="7562" y="4127"/>
                </a:lnTo>
                <a:cubicBezTo>
                  <a:pt x="7372" y="2584"/>
                  <a:pt x="6049" y="1355"/>
                  <a:pt x="4443" y="1355"/>
                </a:cubicBezTo>
                <a:cubicBezTo>
                  <a:pt x="2710" y="1355"/>
                  <a:pt x="1324" y="2773"/>
                  <a:pt x="1324" y="4474"/>
                </a:cubicBezTo>
                <a:cubicBezTo>
                  <a:pt x="1324" y="6175"/>
                  <a:pt x="2741" y="7593"/>
                  <a:pt x="4443" y="7593"/>
                </a:cubicBezTo>
                <a:cubicBezTo>
                  <a:pt x="6049" y="7593"/>
                  <a:pt x="7372" y="6364"/>
                  <a:pt x="7562" y="4820"/>
                </a:cubicBezTo>
                <a:lnTo>
                  <a:pt x="8255" y="4820"/>
                </a:lnTo>
                <a:cubicBezTo>
                  <a:pt x="8097" y="6774"/>
                  <a:pt x="6459" y="8286"/>
                  <a:pt x="4474" y="8286"/>
                </a:cubicBezTo>
                <a:cubicBezTo>
                  <a:pt x="2395" y="8286"/>
                  <a:pt x="662" y="6616"/>
                  <a:pt x="662" y="4474"/>
                </a:cubicBezTo>
                <a:cubicBezTo>
                  <a:pt x="662" y="2363"/>
                  <a:pt x="2363" y="662"/>
                  <a:pt x="4474" y="662"/>
                </a:cubicBezTo>
                <a:close/>
                <a:moveTo>
                  <a:pt x="5734" y="8822"/>
                </a:moveTo>
                <a:lnTo>
                  <a:pt x="6049" y="9767"/>
                </a:lnTo>
                <a:lnTo>
                  <a:pt x="2836" y="9767"/>
                </a:lnTo>
                <a:lnTo>
                  <a:pt x="3151" y="8822"/>
                </a:lnTo>
                <a:cubicBezTo>
                  <a:pt x="3529" y="8916"/>
                  <a:pt x="4001" y="9011"/>
                  <a:pt x="4443" y="9011"/>
                </a:cubicBezTo>
                <a:cubicBezTo>
                  <a:pt x="4884" y="9011"/>
                  <a:pt x="5356" y="8916"/>
                  <a:pt x="5734" y="8822"/>
                </a:cubicBezTo>
                <a:close/>
                <a:moveTo>
                  <a:pt x="6522" y="10428"/>
                </a:moveTo>
                <a:cubicBezTo>
                  <a:pt x="6963" y="10428"/>
                  <a:pt x="7372" y="10680"/>
                  <a:pt x="7530" y="11121"/>
                </a:cubicBezTo>
                <a:lnTo>
                  <a:pt x="1418" y="11121"/>
                </a:lnTo>
                <a:cubicBezTo>
                  <a:pt x="1576" y="10743"/>
                  <a:pt x="1922" y="10428"/>
                  <a:pt x="2395" y="10428"/>
                </a:cubicBezTo>
                <a:close/>
                <a:moveTo>
                  <a:pt x="4474" y="0"/>
                </a:moveTo>
                <a:cubicBezTo>
                  <a:pt x="1985" y="0"/>
                  <a:pt x="0" y="1985"/>
                  <a:pt x="0" y="4474"/>
                </a:cubicBezTo>
                <a:cubicBezTo>
                  <a:pt x="0" y="6238"/>
                  <a:pt x="1040" y="7813"/>
                  <a:pt x="2552" y="8538"/>
                </a:cubicBezTo>
                <a:lnTo>
                  <a:pt x="2143" y="9767"/>
                </a:lnTo>
                <a:cubicBezTo>
                  <a:pt x="1324" y="9861"/>
                  <a:pt x="693" y="10586"/>
                  <a:pt x="693" y="11499"/>
                </a:cubicBezTo>
                <a:cubicBezTo>
                  <a:pt x="693" y="11688"/>
                  <a:pt x="851" y="11846"/>
                  <a:pt x="1040" y="11846"/>
                </a:cubicBezTo>
                <a:lnTo>
                  <a:pt x="7971" y="11846"/>
                </a:lnTo>
                <a:cubicBezTo>
                  <a:pt x="8192" y="11846"/>
                  <a:pt x="8349" y="11688"/>
                  <a:pt x="8349" y="11499"/>
                </a:cubicBezTo>
                <a:cubicBezTo>
                  <a:pt x="8349" y="10617"/>
                  <a:pt x="7719" y="9924"/>
                  <a:pt x="6900" y="9767"/>
                </a:cubicBezTo>
                <a:lnTo>
                  <a:pt x="6490" y="8538"/>
                </a:lnTo>
                <a:cubicBezTo>
                  <a:pt x="7782" y="7908"/>
                  <a:pt x="8727" y="6679"/>
                  <a:pt x="8979" y="5230"/>
                </a:cubicBezTo>
                <a:lnTo>
                  <a:pt x="9137" y="5388"/>
                </a:lnTo>
                <a:cubicBezTo>
                  <a:pt x="9168" y="5419"/>
                  <a:pt x="9200" y="5451"/>
                  <a:pt x="9263" y="5451"/>
                </a:cubicBezTo>
                <a:lnTo>
                  <a:pt x="11374" y="6175"/>
                </a:lnTo>
                <a:cubicBezTo>
                  <a:pt x="11403" y="6183"/>
                  <a:pt x="11435" y="6186"/>
                  <a:pt x="11466" y="6186"/>
                </a:cubicBezTo>
                <a:cubicBezTo>
                  <a:pt x="11569" y="6186"/>
                  <a:pt x="11672" y="6145"/>
                  <a:pt x="11720" y="6049"/>
                </a:cubicBezTo>
                <a:cubicBezTo>
                  <a:pt x="11815" y="5923"/>
                  <a:pt x="11846" y="5766"/>
                  <a:pt x="11783" y="5671"/>
                </a:cubicBezTo>
                <a:lnTo>
                  <a:pt x="11153" y="4442"/>
                </a:lnTo>
                <a:lnTo>
                  <a:pt x="11783" y="3214"/>
                </a:lnTo>
                <a:cubicBezTo>
                  <a:pt x="11815" y="3151"/>
                  <a:pt x="11783" y="2993"/>
                  <a:pt x="11689" y="2899"/>
                </a:cubicBezTo>
                <a:cubicBezTo>
                  <a:pt x="11641" y="2802"/>
                  <a:pt x="11519" y="2761"/>
                  <a:pt x="11422" y="2761"/>
                </a:cubicBezTo>
                <a:cubicBezTo>
                  <a:pt x="11392" y="2761"/>
                  <a:pt x="11364" y="2765"/>
                  <a:pt x="11342" y="2773"/>
                </a:cubicBezTo>
                <a:lnTo>
                  <a:pt x="9200" y="3497"/>
                </a:lnTo>
                <a:cubicBezTo>
                  <a:pt x="9168" y="3497"/>
                  <a:pt x="9105" y="3529"/>
                  <a:pt x="9105" y="3560"/>
                </a:cubicBezTo>
                <a:lnTo>
                  <a:pt x="8916" y="3718"/>
                </a:lnTo>
                <a:cubicBezTo>
                  <a:pt x="8570" y="1607"/>
                  <a:pt x="6742" y="0"/>
                  <a:pt x="4474" y="0"/>
                </a:cubicBezTo>
                <a:close/>
              </a:path>
            </a:pathLst>
          </a:custGeom>
          <a:solidFill>
            <a:schemeClr val="bg1"/>
          </a:solidFill>
          <a:ln>
            <a:noFill/>
          </a:ln>
        </p:spPr>
        <p:txBody>
          <a:bodyPr spcFirstLastPara="1" wrap="square" lIns="86005" tIns="86005" rIns="86005" bIns="86005" anchor="ctr" anchorCtr="0">
            <a:noAutofit/>
          </a:bodyPr>
          <a:lstStyle/>
          <a:p>
            <a:pPr>
              <a:buClr>
                <a:srgbClr val="000000"/>
              </a:buClr>
              <a:buSzPts val="1400"/>
            </a:pPr>
            <a:endParaRPr sz="1317">
              <a:solidFill>
                <a:srgbClr val="000000"/>
              </a:solidFill>
              <a:latin typeface="Arial"/>
              <a:ea typeface="Arial"/>
              <a:cs typeface="Arial"/>
              <a:sym typeface="Arial"/>
            </a:endParaRPr>
          </a:p>
        </p:txBody>
      </p:sp>
      <p:sp>
        <p:nvSpPr>
          <p:cNvPr id="122" name="Rectangle: Rounded Corners 171">
            <a:extLst>
              <a:ext uri="{FF2B5EF4-FFF2-40B4-BE49-F238E27FC236}">
                <a16:creationId xmlns:a16="http://schemas.microsoft.com/office/drawing/2014/main" id="{6BB45AF6-21B8-47A2-8BCF-6FB6B6EF9C07}"/>
              </a:ext>
            </a:extLst>
          </p:cNvPr>
          <p:cNvSpPr/>
          <p:nvPr/>
        </p:nvSpPr>
        <p:spPr>
          <a:xfrm>
            <a:off x="3301757" y="2611193"/>
            <a:ext cx="2347024" cy="1283984"/>
          </a:xfrm>
          <a:prstGeom prst="roundRect">
            <a:avLst>
              <a:gd name="adj" fmla="val 5845"/>
            </a:avLst>
          </a:prstGeom>
          <a:solidFill>
            <a:schemeClr val="bg1">
              <a:alpha val="95000"/>
            </a:schemeClr>
          </a:solidFill>
          <a:ln w="38100">
            <a:solidFill>
              <a:srgbClr val="008080">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93"/>
          </a:p>
        </p:txBody>
      </p:sp>
      <p:grpSp>
        <p:nvGrpSpPr>
          <p:cNvPr id="123" name="Group 68">
            <a:extLst>
              <a:ext uri="{FF2B5EF4-FFF2-40B4-BE49-F238E27FC236}">
                <a16:creationId xmlns:a16="http://schemas.microsoft.com/office/drawing/2014/main" id="{991EFE9D-0DE7-48BF-9833-4FDE3FC7B1F6}"/>
              </a:ext>
            </a:extLst>
          </p:cNvPr>
          <p:cNvGrpSpPr/>
          <p:nvPr/>
        </p:nvGrpSpPr>
        <p:grpSpPr>
          <a:xfrm>
            <a:off x="2677162" y="2837086"/>
            <a:ext cx="512826" cy="526740"/>
            <a:chOff x="4167188" y="3140076"/>
            <a:chExt cx="409575" cy="420688"/>
          </a:xfrm>
          <a:solidFill>
            <a:schemeClr val="bg1"/>
          </a:solidFill>
        </p:grpSpPr>
        <p:sp>
          <p:nvSpPr>
            <p:cNvPr id="124" name="Freeform 48">
              <a:extLst>
                <a:ext uri="{FF2B5EF4-FFF2-40B4-BE49-F238E27FC236}">
                  <a16:creationId xmlns:a16="http://schemas.microsoft.com/office/drawing/2014/main" id="{A95C721A-66D9-44D0-B8BB-31DEDF7D121D}"/>
                </a:ext>
              </a:extLst>
            </p:cNvPr>
            <p:cNvSpPr>
              <a:spLocks/>
            </p:cNvSpPr>
            <p:nvPr/>
          </p:nvSpPr>
          <p:spPr bwMode="auto">
            <a:xfrm>
              <a:off x="4360863" y="3140076"/>
              <a:ext cx="14288" cy="44450"/>
            </a:xfrm>
            <a:custGeom>
              <a:avLst/>
              <a:gdLst>
                <a:gd name="T0" fmla="*/ 3 w 3"/>
                <a:gd name="T1" fmla="*/ 9 h 10"/>
                <a:gd name="T2" fmla="*/ 1 w 3"/>
                <a:gd name="T3" fmla="*/ 10 h 10"/>
                <a:gd name="T4" fmla="*/ 1 w 3"/>
                <a:gd name="T5" fmla="*/ 10 h 10"/>
                <a:gd name="T6" fmla="*/ 0 w 3"/>
                <a:gd name="T7" fmla="*/ 9 h 10"/>
                <a:gd name="T8" fmla="*/ 0 w 3"/>
                <a:gd name="T9" fmla="*/ 1 h 10"/>
                <a:gd name="T10" fmla="*/ 1 w 3"/>
                <a:gd name="T11" fmla="*/ 0 h 10"/>
                <a:gd name="T12" fmla="*/ 1 w 3"/>
                <a:gd name="T13" fmla="*/ 0 h 10"/>
                <a:gd name="T14" fmla="*/ 3 w 3"/>
                <a:gd name="T15" fmla="*/ 1 h 10"/>
                <a:gd name="T16" fmla="*/ 3 w 3"/>
                <a:gd name="T17" fmla="*/ 9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10">
                  <a:moveTo>
                    <a:pt x="3" y="9"/>
                  </a:moveTo>
                  <a:cubicBezTo>
                    <a:pt x="3" y="10"/>
                    <a:pt x="2" y="10"/>
                    <a:pt x="1" y="10"/>
                  </a:cubicBezTo>
                  <a:cubicBezTo>
                    <a:pt x="1" y="10"/>
                    <a:pt x="1" y="10"/>
                    <a:pt x="1" y="10"/>
                  </a:cubicBezTo>
                  <a:cubicBezTo>
                    <a:pt x="0" y="10"/>
                    <a:pt x="0" y="10"/>
                    <a:pt x="0" y="9"/>
                  </a:cubicBezTo>
                  <a:cubicBezTo>
                    <a:pt x="0" y="1"/>
                    <a:pt x="0" y="1"/>
                    <a:pt x="0" y="1"/>
                  </a:cubicBezTo>
                  <a:cubicBezTo>
                    <a:pt x="0" y="1"/>
                    <a:pt x="0" y="0"/>
                    <a:pt x="1" y="0"/>
                  </a:cubicBezTo>
                  <a:cubicBezTo>
                    <a:pt x="1" y="0"/>
                    <a:pt x="1" y="0"/>
                    <a:pt x="1" y="0"/>
                  </a:cubicBezTo>
                  <a:cubicBezTo>
                    <a:pt x="2" y="0"/>
                    <a:pt x="3" y="1"/>
                    <a:pt x="3" y="1"/>
                  </a:cubicBezTo>
                  <a:cubicBezTo>
                    <a:pt x="3" y="9"/>
                    <a:pt x="3" y="9"/>
                    <a:pt x="3"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a:p>
          </p:txBody>
        </p:sp>
        <p:sp>
          <p:nvSpPr>
            <p:cNvPr id="125" name="Freeform 49">
              <a:extLst>
                <a:ext uri="{FF2B5EF4-FFF2-40B4-BE49-F238E27FC236}">
                  <a16:creationId xmlns:a16="http://schemas.microsoft.com/office/drawing/2014/main" id="{7D9B6E2F-2908-4A9D-B809-53027DC2EAC1}"/>
                </a:ext>
              </a:extLst>
            </p:cNvPr>
            <p:cNvSpPr>
              <a:spLocks/>
            </p:cNvSpPr>
            <p:nvPr/>
          </p:nvSpPr>
          <p:spPr bwMode="auto">
            <a:xfrm>
              <a:off x="4211638" y="3211513"/>
              <a:ext cx="39688" cy="34925"/>
            </a:xfrm>
            <a:custGeom>
              <a:avLst/>
              <a:gdLst>
                <a:gd name="T0" fmla="*/ 8 w 9"/>
                <a:gd name="T1" fmla="*/ 6 h 8"/>
                <a:gd name="T2" fmla="*/ 8 w 9"/>
                <a:gd name="T3" fmla="*/ 8 h 8"/>
                <a:gd name="T4" fmla="*/ 8 w 9"/>
                <a:gd name="T5" fmla="*/ 8 h 8"/>
                <a:gd name="T6" fmla="*/ 7 w 9"/>
                <a:gd name="T7" fmla="*/ 8 h 8"/>
                <a:gd name="T8" fmla="*/ 1 w 9"/>
                <a:gd name="T9" fmla="*/ 2 h 8"/>
                <a:gd name="T10" fmla="*/ 1 w 9"/>
                <a:gd name="T11" fmla="*/ 1 h 8"/>
                <a:gd name="T12" fmla="*/ 1 w 9"/>
                <a:gd name="T13" fmla="*/ 1 h 8"/>
                <a:gd name="T14" fmla="*/ 2 w 9"/>
                <a:gd name="T15" fmla="*/ 0 h 8"/>
                <a:gd name="T16" fmla="*/ 8 w 9"/>
                <a:gd name="T17" fmla="*/ 6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8">
                  <a:moveTo>
                    <a:pt x="8" y="6"/>
                  </a:moveTo>
                  <a:cubicBezTo>
                    <a:pt x="9" y="6"/>
                    <a:pt x="9" y="7"/>
                    <a:pt x="8" y="8"/>
                  </a:cubicBezTo>
                  <a:cubicBezTo>
                    <a:pt x="8" y="8"/>
                    <a:pt x="8" y="8"/>
                    <a:pt x="8" y="8"/>
                  </a:cubicBezTo>
                  <a:cubicBezTo>
                    <a:pt x="8" y="8"/>
                    <a:pt x="7" y="8"/>
                    <a:pt x="7" y="8"/>
                  </a:cubicBezTo>
                  <a:cubicBezTo>
                    <a:pt x="1" y="2"/>
                    <a:pt x="1" y="2"/>
                    <a:pt x="1" y="2"/>
                  </a:cubicBezTo>
                  <a:cubicBezTo>
                    <a:pt x="0" y="2"/>
                    <a:pt x="0" y="1"/>
                    <a:pt x="1" y="1"/>
                  </a:cubicBezTo>
                  <a:cubicBezTo>
                    <a:pt x="1" y="1"/>
                    <a:pt x="1" y="1"/>
                    <a:pt x="1" y="1"/>
                  </a:cubicBezTo>
                  <a:cubicBezTo>
                    <a:pt x="1" y="0"/>
                    <a:pt x="2" y="0"/>
                    <a:pt x="2" y="0"/>
                  </a:cubicBezTo>
                  <a:cubicBezTo>
                    <a:pt x="8" y="6"/>
                    <a:pt x="8" y="6"/>
                    <a:pt x="8"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a:p>
          </p:txBody>
        </p:sp>
        <p:sp>
          <p:nvSpPr>
            <p:cNvPr id="126" name="Freeform 50">
              <a:extLst>
                <a:ext uri="{FF2B5EF4-FFF2-40B4-BE49-F238E27FC236}">
                  <a16:creationId xmlns:a16="http://schemas.microsoft.com/office/drawing/2014/main" id="{E53E5D26-40AA-4A9C-AEAE-8DB3DCD7D93E}"/>
                </a:ext>
              </a:extLst>
            </p:cNvPr>
            <p:cNvSpPr>
              <a:spLocks/>
            </p:cNvSpPr>
            <p:nvPr/>
          </p:nvSpPr>
          <p:spPr bwMode="auto">
            <a:xfrm>
              <a:off x="4167188" y="3365501"/>
              <a:ext cx="44450" cy="19050"/>
            </a:xfrm>
            <a:custGeom>
              <a:avLst/>
              <a:gdLst>
                <a:gd name="T0" fmla="*/ 9 w 10"/>
                <a:gd name="T1" fmla="*/ 0 h 4"/>
                <a:gd name="T2" fmla="*/ 10 w 10"/>
                <a:gd name="T3" fmla="*/ 1 h 4"/>
                <a:gd name="T4" fmla="*/ 10 w 10"/>
                <a:gd name="T5" fmla="*/ 1 h 4"/>
                <a:gd name="T6" fmla="*/ 9 w 10"/>
                <a:gd name="T7" fmla="*/ 3 h 4"/>
                <a:gd name="T8" fmla="*/ 1 w 10"/>
                <a:gd name="T9" fmla="*/ 4 h 4"/>
                <a:gd name="T10" fmla="*/ 0 w 10"/>
                <a:gd name="T11" fmla="*/ 2 h 4"/>
                <a:gd name="T12" fmla="*/ 0 w 10"/>
                <a:gd name="T13" fmla="*/ 2 h 4"/>
                <a:gd name="T14" fmla="*/ 1 w 10"/>
                <a:gd name="T15" fmla="*/ 1 h 4"/>
                <a:gd name="T16" fmla="*/ 9 w 10"/>
                <a:gd name="T17"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4">
                  <a:moveTo>
                    <a:pt x="9" y="0"/>
                  </a:moveTo>
                  <a:cubicBezTo>
                    <a:pt x="9" y="0"/>
                    <a:pt x="10" y="1"/>
                    <a:pt x="10" y="1"/>
                  </a:cubicBezTo>
                  <a:cubicBezTo>
                    <a:pt x="10" y="1"/>
                    <a:pt x="10" y="1"/>
                    <a:pt x="10" y="1"/>
                  </a:cubicBezTo>
                  <a:cubicBezTo>
                    <a:pt x="10" y="2"/>
                    <a:pt x="10" y="3"/>
                    <a:pt x="9" y="3"/>
                  </a:cubicBezTo>
                  <a:cubicBezTo>
                    <a:pt x="1" y="4"/>
                    <a:pt x="1" y="4"/>
                    <a:pt x="1" y="4"/>
                  </a:cubicBezTo>
                  <a:cubicBezTo>
                    <a:pt x="0" y="4"/>
                    <a:pt x="0" y="3"/>
                    <a:pt x="0" y="2"/>
                  </a:cubicBezTo>
                  <a:cubicBezTo>
                    <a:pt x="0" y="2"/>
                    <a:pt x="0" y="2"/>
                    <a:pt x="0" y="2"/>
                  </a:cubicBezTo>
                  <a:cubicBezTo>
                    <a:pt x="0" y="2"/>
                    <a:pt x="0" y="1"/>
                    <a:pt x="1" y="1"/>
                  </a:cubicBezTo>
                  <a:cubicBezTo>
                    <a:pt x="9" y="0"/>
                    <a:pt x="9"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a:p>
          </p:txBody>
        </p:sp>
        <p:sp>
          <p:nvSpPr>
            <p:cNvPr id="127" name="Freeform 51">
              <a:extLst>
                <a:ext uri="{FF2B5EF4-FFF2-40B4-BE49-F238E27FC236}">
                  <a16:creationId xmlns:a16="http://schemas.microsoft.com/office/drawing/2014/main" id="{C3C03432-AFAE-4BA4-BB26-6C0F749D80C3}"/>
                </a:ext>
              </a:extLst>
            </p:cNvPr>
            <p:cNvSpPr>
              <a:spLocks/>
            </p:cNvSpPr>
            <p:nvPr/>
          </p:nvSpPr>
          <p:spPr bwMode="auto">
            <a:xfrm>
              <a:off x="4533900" y="3357563"/>
              <a:ext cx="42863" cy="12700"/>
            </a:xfrm>
            <a:custGeom>
              <a:avLst/>
              <a:gdLst>
                <a:gd name="T0" fmla="*/ 1 w 10"/>
                <a:gd name="T1" fmla="*/ 2 h 3"/>
                <a:gd name="T2" fmla="*/ 0 w 10"/>
                <a:gd name="T3" fmla="*/ 1 h 3"/>
                <a:gd name="T4" fmla="*/ 0 w 10"/>
                <a:gd name="T5" fmla="*/ 1 h 3"/>
                <a:gd name="T6" fmla="*/ 1 w 10"/>
                <a:gd name="T7" fmla="*/ 0 h 3"/>
                <a:gd name="T8" fmla="*/ 9 w 10"/>
                <a:gd name="T9" fmla="*/ 0 h 3"/>
                <a:gd name="T10" fmla="*/ 10 w 10"/>
                <a:gd name="T11" fmla="*/ 2 h 3"/>
                <a:gd name="T12" fmla="*/ 10 w 10"/>
                <a:gd name="T13" fmla="*/ 2 h 3"/>
                <a:gd name="T14" fmla="*/ 9 w 10"/>
                <a:gd name="T15" fmla="*/ 3 h 3"/>
                <a:gd name="T16" fmla="*/ 1 w 10"/>
                <a:gd name="T17" fmla="*/ 2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3">
                  <a:moveTo>
                    <a:pt x="1" y="2"/>
                  </a:moveTo>
                  <a:cubicBezTo>
                    <a:pt x="0" y="2"/>
                    <a:pt x="0" y="2"/>
                    <a:pt x="0" y="1"/>
                  </a:cubicBezTo>
                  <a:cubicBezTo>
                    <a:pt x="0" y="1"/>
                    <a:pt x="0" y="1"/>
                    <a:pt x="0" y="1"/>
                  </a:cubicBezTo>
                  <a:cubicBezTo>
                    <a:pt x="0" y="0"/>
                    <a:pt x="1" y="0"/>
                    <a:pt x="1" y="0"/>
                  </a:cubicBezTo>
                  <a:cubicBezTo>
                    <a:pt x="9" y="0"/>
                    <a:pt x="9" y="0"/>
                    <a:pt x="9" y="0"/>
                  </a:cubicBezTo>
                  <a:cubicBezTo>
                    <a:pt x="10" y="1"/>
                    <a:pt x="10" y="1"/>
                    <a:pt x="10" y="2"/>
                  </a:cubicBezTo>
                  <a:cubicBezTo>
                    <a:pt x="10" y="2"/>
                    <a:pt x="10" y="2"/>
                    <a:pt x="10" y="2"/>
                  </a:cubicBezTo>
                  <a:cubicBezTo>
                    <a:pt x="10" y="3"/>
                    <a:pt x="10" y="3"/>
                    <a:pt x="9" y="3"/>
                  </a:cubicBezTo>
                  <a:cubicBezTo>
                    <a:pt x="1" y="2"/>
                    <a:pt x="1" y="2"/>
                    <a:pt x="1"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a:p>
          </p:txBody>
        </p:sp>
        <p:sp>
          <p:nvSpPr>
            <p:cNvPr id="128" name="Freeform 52">
              <a:extLst>
                <a:ext uri="{FF2B5EF4-FFF2-40B4-BE49-F238E27FC236}">
                  <a16:creationId xmlns:a16="http://schemas.microsoft.com/office/drawing/2014/main" id="{C96BE6F8-6199-4309-87CE-9861B1E11933}"/>
                </a:ext>
              </a:extLst>
            </p:cNvPr>
            <p:cNvSpPr>
              <a:spLocks/>
            </p:cNvSpPr>
            <p:nvPr/>
          </p:nvSpPr>
          <p:spPr bwMode="auto">
            <a:xfrm>
              <a:off x="4484688" y="3201988"/>
              <a:ext cx="39688" cy="36513"/>
            </a:xfrm>
            <a:custGeom>
              <a:avLst/>
              <a:gdLst>
                <a:gd name="T0" fmla="*/ 3 w 9"/>
                <a:gd name="T1" fmla="*/ 8 h 8"/>
                <a:gd name="T2" fmla="*/ 1 w 9"/>
                <a:gd name="T3" fmla="*/ 8 h 8"/>
                <a:gd name="T4" fmla="*/ 1 w 9"/>
                <a:gd name="T5" fmla="*/ 8 h 8"/>
                <a:gd name="T6" fmla="*/ 1 w 9"/>
                <a:gd name="T7" fmla="*/ 6 h 8"/>
                <a:gd name="T8" fmla="*/ 7 w 9"/>
                <a:gd name="T9" fmla="*/ 1 h 8"/>
                <a:gd name="T10" fmla="*/ 9 w 9"/>
                <a:gd name="T11" fmla="*/ 1 h 8"/>
                <a:gd name="T12" fmla="*/ 9 w 9"/>
                <a:gd name="T13" fmla="*/ 1 h 8"/>
                <a:gd name="T14" fmla="*/ 9 w 9"/>
                <a:gd name="T15" fmla="*/ 3 h 8"/>
                <a:gd name="T16" fmla="*/ 3 w 9"/>
                <a:gd name="T17"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8">
                  <a:moveTo>
                    <a:pt x="3" y="8"/>
                  </a:moveTo>
                  <a:cubicBezTo>
                    <a:pt x="2" y="8"/>
                    <a:pt x="1" y="8"/>
                    <a:pt x="1" y="8"/>
                  </a:cubicBezTo>
                  <a:cubicBezTo>
                    <a:pt x="1" y="8"/>
                    <a:pt x="1" y="8"/>
                    <a:pt x="1" y="8"/>
                  </a:cubicBezTo>
                  <a:cubicBezTo>
                    <a:pt x="0" y="7"/>
                    <a:pt x="0" y="6"/>
                    <a:pt x="1" y="6"/>
                  </a:cubicBezTo>
                  <a:cubicBezTo>
                    <a:pt x="7" y="1"/>
                    <a:pt x="7" y="1"/>
                    <a:pt x="7" y="1"/>
                  </a:cubicBezTo>
                  <a:cubicBezTo>
                    <a:pt x="7" y="0"/>
                    <a:pt x="8" y="0"/>
                    <a:pt x="9" y="1"/>
                  </a:cubicBezTo>
                  <a:cubicBezTo>
                    <a:pt x="9" y="1"/>
                    <a:pt x="9" y="1"/>
                    <a:pt x="9" y="1"/>
                  </a:cubicBezTo>
                  <a:cubicBezTo>
                    <a:pt x="9" y="1"/>
                    <a:pt x="9" y="2"/>
                    <a:pt x="9" y="3"/>
                  </a:cubicBezTo>
                  <a:cubicBezTo>
                    <a:pt x="3" y="8"/>
                    <a:pt x="3" y="8"/>
                    <a:pt x="3"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a:p>
          </p:txBody>
        </p:sp>
        <p:sp>
          <p:nvSpPr>
            <p:cNvPr id="129" name="Freeform 53">
              <a:extLst>
                <a:ext uri="{FF2B5EF4-FFF2-40B4-BE49-F238E27FC236}">
                  <a16:creationId xmlns:a16="http://schemas.microsoft.com/office/drawing/2014/main" id="{5B6049F4-74C1-45DC-9E41-2BCD7CE8223D}"/>
                </a:ext>
              </a:extLst>
            </p:cNvPr>
            <p:cNvSpPr>
              <a:spLocks noEditPoints="1"/>
            </p:cNvSpPr>
            <p:nvPr/>
          </p:nvSpPr>
          <p:spPr bwMode="auto">
            <a:xfrm>
              <a:off x="4237038" y="3206751"/>
              <a:ext cx="257175" cy="354013"/>
            </a:xfrm>
            <a:custGeom>
              <a:avLst/>
              <a:gdLst>
                <a:gd name="T0" fmla="*/ 38 w 58"/>
                <a:gd name="T1" fmla="*/ 68 h 80"/>
                <a:gd name="T2" fmla="*/ 37 w 58"/>
                <a:gd name="T3" fmla="*/ 71 h 80"/>
                <a:gd name="T4" fmla="*/ 36 w 58"/>
                <a:gd name="T5" fmla="*/ 71 h 80"/>
                <a:gd name="T6" fmla="*/ 22 w 58"/>
                <a:gd name="T7" fmla="*/ 71 h 80"/>
                <a:gd name="T8" fmla="*/ 21 w 58"/>
                <a:gd name="T9" fmla="*/ 71 h 80"/>
                <a:gd name="T10" fmla="*/ 20 w 58"/>
                <a:gd name="T11" fmla="*/ 68 h 80"/>
                <a:gd name="T12" fmla="*/ 20 w 58"/>
                <a:gd name="T13" fmla="*/ 61 h 80"/>
                <a:gd name="T14" fmla="*/ 38 w 58"/>
                <a:gd name="T15" fmla="*/ 61 h 80"/>
                <a:gd name="T16" fmla="*/ 38 w 58"/>
                <a:gd name="T17" fmla="*/ 68 h 80"/>
                <a:gd name="T18" fmla="*/ 18 w 58"/>
                <a:gd name="T19" fmla="*/ 14 h 80"/>
                <a:gd name="T20" fmla="*/ 11 w 58"/>
                <a:gd name="T21" fmla="*/ 29 h 80"/>
                <a:gd name="T22" fmla="*/ 18 w 58"/>
                <a:gd name="T23" fmla="*/ 42 h 80"/>
                <a:gd name="T24" fmla="*/ 18 w 58"/>
                <a:gd name="T25" fmla="*/ 44 h 80"/>
                <a:gd name="T26" fmla="*/ 18 w 58"/>
                <a:gd name="T27" fmla="*/ 44 h 80"/>
                <a:gd name="T28" fmla="*/ 16 w 58"/>
                <a:gd name="T29" fmla="*/ 44 h 80"/>
                <a:gd name="T30" fmla="*/ 8 w 58"/>
                <a:gd name="T31" fmla="*/ 29 h 80"/>
                <a:gd name="T32" fmla="*/ 17 w 58"/>
                <a:gd name="T33" fmla="*/ 12 h 80"/>
                <a:gd name="T34" fmla="*/ 19 w 58"/>
                <a:gd name="T35" fmla="*/ 12 h 80"/>
                <a:gd name="T36" fmla="*/ 19 w 58"/>
                <a:gd name="T37" fmla="*/ 12 h 80"/>
                <a:gd name="T38" fmla="*/ 18 w 58"/>
                <a:gd name="T39" fmla="*/ 14 h 80"/>
                <a:gd name="T40" fmla="*/ 58 w 58"/>
                <a:gd name="T41" fmla="*/ 29 h 80"/>
                <a:gd name="T42" fmla="*/ 29 w 58"/>
                <a:gd name="T43" fmla="*/ 0 h 80"/>
                <a:gd name="T44" fmla="*/ 0 w 58"/>
                <a:gd name="T45" fmla="*/ 29 h 80"/>
                <a:gd name="T46" fmla="*/ 17 w 58"/>
                <a:gd name="T47" fmla="*/ 55 h 80"/>
                <a:gd name="T48" fmla="*/ 17 w 58"/>
                <a:gd name="T49" fmla="*/ 61 h 80"/>
                <a:gd name="T50" fmla="*/ 17 w 58"/>
                <a:gd name="T51" fmla="*/ 68 h 80"/>
                <a:gd name="T52" fmla="*/ 21 w 58"/>
                <a:gd name="T53" fmla="*/ 74 h 80"/>
                <a:gd name="T54" fmla="*/ 22 w 58"/>
                <a:gd name="T55" fmla="*/ 76 h 80"/>
                <a:gd name="T56" fmla="*/ 27 w 58"/>
                <a:gd name="T57" fmla="*/ 80 h 80"/>
                <a:gd name="T58" fmla="*/ 31 w 58"/>
                <a:gd name="T59" fmla="*/ 80 h 80"/>
                <a:gd name="T60" fmla="*/ 36 w 58"/>
                <a:gd name="T61" fmla="*/ 76 h 80"/>
                <a:gd name="T62" fmla="*/ 37 w 58"/>
                <a:gd name="T63" fmla="*/ 74 h 80"/>
                <a:gd name="T64" fmla="*/ 41 w 58"/>
                <a:gd name="T65" fmla="*/ 68 h 80"/>
                <a:gd name="T66" fmla="*/ 41 w 58"/>
                <a:gd name="T67" fmla="*/ 58 h 80"/>
                <a:gd name="T68" fmla="*/ 41 w 58"/>
                <a:gd name="T69" fmla="*/ 55 h 80"/>
                <a:gd name="T70" fmla="*/ 58 w 58"/>
                <a:gd name="T71" fmla="*/ 29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8" h="80">
                  <a:moveTo>
                    <a:pt x="38" y="68"/>
                  </a:moveTo>
                  <a:cubicBezTo>
                    <a:pt x="38" y="69"/>
                    <a:pt x="38" y="70"/>
                    <a:pt x="37" y="71"/>
                  </a:cubicBezTo>
                  <a:cubicBezTo>
                    <a:pt x="37" y="71"/>
                    <a:pt x="36" y="71"/>
                    <a:pt x="36" y="71"/>
                  </a:cubicBezTo>
                  <a:cubicBezTo>
                    <a:pt x="22" y="71"/>
                    <a:pt x="22" y="71"/>
                    <a:pt x="22" y="71"/>
                  </a:cubicBezTo>
                  <a:cubicBezTo>
                    <a:pt x="22" y="71"/>
                    <a:pt x="21" y="71"/>
                    <a:pt x="21" y="71"/>
                  </a:cubicBezTo>
                  <a:cubicBezTo>
                    <a:pt x="20" y="70"/>
                    <a:pt x="20" y="69"/>
                    <a:pt x="20" y="68"/>
                  </a:cubicBezTo>
                  <a:cubicBezTo>
                    <a:pt x="20" y="61"/>
                    <a:pt x="20" y="61"/>
                    <a:pt x="20" y="61"/>
                  </a:cubicBezTo>
                  <a:cubicBezTo>
                    <a:pt x="38" y="61"/>
                    <a:pt x="38" y="61"/>
                    <a:pt x="38" y="61"/>
                  </a:cubicBezTo>
                  <a:cubicBezTo>
                    <a:pt x="38" y="68"/>
                    <a:pt x="38" y="68"/>
                    <a:pt x="38" y="68"/>
                  </a:cubicBezTo>
                  <a:close/>
                  <a:moveTo>
                    <a:pt x="18" y="14"/>
                  </a:moveTo>
                  <a:cubicBezTo>
                    <a:pt x="14" y="17"/>
                    <a:pt x="11" y="23"/>
                    <a:pt x="11" y="29"/>
                  </a:cubicBezTo>
                  <a:cubicBezTo>
                    <a:pt x="11" y="34"/>
                    <a:pt x="14" y="39"/>
                    <a:pt x="18" y="42"/>
                  </a:cubicBezTo>
                  <a:cubicBezTo>
                    <a:pt x="18" y="43"/>
                    <a:pt x="18" y="43"/>
                    <a:pt x="18" y="44"/>
                  </a:cubicBezTo>
                  <a:cubicBezTo>
                    <a:pt x="18" y="44"/>
                    <a:pt x="18" y="44"/>
                    <a:pt x="18" y="44"/>
                  </a:cubicBezTo>
                  <a:cubicBezTo>
                    <a:pt x="17" y="45"/>
                    <a:pt x="16" y="45"/>
                    <a:pt x="16" y="44"/>
                  </a:cubicBezTo>
                  <a:cubicBezTo>
                    <a:pt x="11" y="41"/>
                    <a:pt x="8" y="35"/>
                    <a:pt x="8" y="29"/>
                  </a:cubicBezTo>
                  <a:cubicBezTo>
                    <a:pt x="8" y="22"/>
                    <a:pt x="12" y="16"/>
                    <a:pt x="17" y="12"/>
                  </a:cubicBezTo>
                  <a:cubicBezTo>
                    <a:pt x="17" y="12"/>
                    <a:pt x="18" y="12"/>
                    <a:pt x="19" y="12"/>
                  </a:cubicBezTo>
                  <a:cubicBezTo>
                    <a:pt x="19" y="12"/>
                    <a:pt x="19" y="12"/>
                    <a:pt x="19" y="12"/>
                  </a:cubicBezTo>
                  <a:cubicBezTo>
                    <a:pt x="19" y="13"/>
                    <a:pt x="19" y="14"/>
                    <a:pt x="18" y="14"/>
                  </a:cubicBezTo>
                  <a:close/>
                  <a:moveTo>
                    <a:pt x="58" y="29"/>
                  </a:moveTo>
                  <a:cubicBezTo>
                    <a:pt x="58" y="13"/>
                    <a:pt x="45" y="0"/>
                    <a:pt x="29" y="0"/>
                  </a:cubicBezTo>
                  <a:cubicBezTo>
                    <a:pt x="13" y="0"/>
                    <a:pt x="0" y="13"/>
                    <a:pt x="0" y="29"/>
                  </a:cubicBezTo>
                  <a:cubicBezTo>
                    <a:pt x="0" y="40"/>
                    <a:pt x="7" y="50"/>
                    <a:pt x="17" y="55"/>
                  </a:cubicBezTo>
                  <a:cubicBezTo>
                    <a:pt x="17" y="61"/>
                    <a:pt x="17" y="61"/>
                    <a:pt x="17" y="61"/>
                  </a:cubicBezTo>
                  <a:cubicBezTo>
                    <a:pt x="17" y="68"/>
                    <a:pt x="17" y="68"/>
                    <a:pt x="17" y="68"/>
                  </a:cubicBezTo>
                  <a:cubicBezTo>
                    <a:pt x="17" y="71"/>
                    <a:pt x="19" y="73"/>
                    <a:pt x="21" y="74"/>
                  </a:cubicBezTo>
                  <a:cubicBezTo>
                    <a:pt x="21" y="74"/>
                    <a:pt x="22" y="75"/>
                    <a:pt x="22" y="76"/>
                  </a:cubicBezTo>
                  <a:cubicBezTo>
                    <a:pt x="23" y="78"/>
                    <a:pt x="25" y="80"/>
                    <a:pt x="27" y="80"/>
                  </a:cubicBezTo>
                  <a:cubicBezTo>
                    <a:pt x="31" y="80"/>
                    <a:pt x="31" y="80"/>
                    <a:pt x="31" y="80"/>
                  </a:cubicBezTo>
                  <a:cubicBezTo>
                    <a:pt x="33" y="80"/>
                    <a:pt x="35" y="78"/>
                    <a:pt x="36" y="76"/>
                  </a:cubicBezTo>
                  <a:cubicBezTo>
                    <a:pt x="36" y="75"/>
                    <a:pt x="37" y="74"/>
                    <a:pt x="37" y="74"/>
                  </a:cubicBezTo>
                  <a:cubicBezTo>
                    <a:pt x="39" y="73"/>
                    <a:pt x="41" y="71"/>
                    <a:pt x="41" y="68"/>
                  </a:cubicBezTo>
                  <a:cubicBezTo>
                    <a:pt x="41" y="58"/>
                    <a:pt x="41" y="58"/>
                    <a:pt x="41" y="58"/>
                  </a:cubicBezTo>
                  <a:cubicBezTo>
                    <a:pt x="41" y="55"/>
                    <a:pt x="41" y="55"/>
                    <a:pt x="41" y="55"/>
                  </a:cubicBezTo>
                  <a:cubicBezTo>
                    <a:pt x="51" y="50"/>
                    <a:pt x="58" y="40"/>
                    <a:pt x="58" y="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a:p>
          </p:txBody>
        </p:sp>
      </p:grpSp>
      <p:grpSp>
        <p:nvGrpSpPr>
          <p:cNvPr id="131" name="Group 78">
            <a:extLst>
              <a:ext uri="{FF2B5EF4-FFF2-40B4-BE49-F238E27FC236}">
                <a16:creationId xmlns:a16="http://schemas.microsoft.com/office/drawing/2014/main" id="{B96A56D0-4E2C-4992-9A08-DBC8BCC68F8D}"/>
              </a:ext>
            </a:extLst>
          </p:cNvPr>
          <p:cNvGrpSpPr/>
          <p:nvPr/>
        </p:nvGrpSpPr>
        <p:grpSpPr>
          <a:xfrm>
            <a:off x="1953442" y="2815999"/>
            <a:ext cx="413243" cy="443853"/>
            <a:chOff x="7677150" y="3176588"/>
            <a:chExt cx="300038" cy="322263"/>
          </a:xfrm>
          <a:solidFill>
            <a:schemeClr val="bg1"/>
          </a:solidFill>
        </p:grpSpPr>
        <p:sp>
          <p:nvSpPr>
            <p:cNvPr id="132" name="Freeform 56">
              <a:extLst>
                <a:ext uri="{FF2B5EF4-FFF2-40B4-BE49-F238E27FC236}">
                  <a16:creationId xmlns:a16="http://schemas.microsoft.com/office/drawing/2014/main" id="{5FE11C07-1876-4C66-A538-9E8A1C3D9BE6}"/>
                </a:ext>
              </a:extLst>
            </p:cNvPr>
            <p:cNvSpPr>
              <a:spLocks noEditPoints="1"/>
            </p:cNvSpPr>
            <p:nvPr/>
          </p:nvSpPr>
          <p:spPr bwMode="auto">
            <a:xfrm>
              <a:off x="7729538" y="3176588"/>
              <a:ext cx="247650" cy="230188"/>
            </a:xfrm>
            <a:custGeom>
              <a:avLst/>
              <a:gdLst>
                <a:gd name="T0" fmla="*/ 29 w 56"/>
                <a:gd name="T1" fmla="*/ 7 h 52"/>
                <a:gd name="T2" fmla="*/ 15 w 56"/>
                <a:gd name="T3" fmla="*/ 14 h 52"/>
                <a:gd name="T4" fmla="*/ 17 w 56"/>
                <a:gd name="T5" fmla="*/ 40 h 52"/>
                <a:gd name="T6" fmla="*/ 29 w 56"/>
                <a:gd name="T7" fmla="*/ 45 h 52"/>
                <a:gd name="T8" fmla="*/ 44 w 56"/>
                <a:gd name="T9" fmla="*/ 38 h 52"/>
                <a:gd name="T10" fmla="*/ 48 w 56"/>
                <a:gd name="T11" fmla="*/ 24 h 52"/>
                <a:gd name="T12" fmla="*/ 42 w 56"/>
                <a:gd name="T13" fmla="*/ 11 h 52"/>
                <a:gd name="T14" fmla="*/ 29 w 56"/>
                <a:gd name="T15" fmla="*/ 7 h 52"/>
                <a:gd name="T16" fmla="*/ 29 w 56"/>
                <a:gd name="T17" fmla="*/ 52 h 52"/>
                <a:gd name="T18" fmla="*/ 12 w 56"/>
                <a:gd name="T19" fmla="*/ 46 h 52"/>
                <a:gd name="T20" fmla="*/ 9 w 56"/>
                <a:gd name="T21" fmla="*/ 9 h 52"/>
                <a:gd name="T22" fmla="*/ 29 w 56"/>
                <a:gd name="T23" fmla="*/ 0 h 52"/>
                <a:gd name="T24" fmla="*/ 46 w 56"/>
                <a:gd name="T25" fmla="*/ 6 h 52"/>
                <a:gd name="T26" fmla="*/ 55 w 56"/>
                <a:gd name="T27" fmla="*/ 24 h 52"/>
                <a:gd name="T28" fmla="*/ 49 w 56"/>
                <a:gd name="T29" fmla="*/ 43 h 52"/>
                <a:gd name="T30" fmla="*/ 29 w 56"/>
                <a:gd name="T31" fmla="*/ 5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6" h="52">
                  <a:moveTo>
                    <a:pt x="29" y="7"/>
                  </a:moveTo>
                  <a:cubicBezTo>
                    <a:pt x="24" y="7"/>
                    <a:pt x="18" y="9"/>
                    <a:pt x="15" y="14"/>
                  </a:cubicBezTo>
                  <a:cubicBezTo>
                    <a:pt x="8" y="21"/>
                    <a:pt x="9" y="33"/>
                    <a:pt x="17" y="40"/>
                  </a:cubicBezTo>
                  <a:cubicBezTo>
                    <a:pt x="20" y="43"/>
                    <a:pt x="25" y="45"/>
                    <a:pt x="29" y="45"/>
                  </a:cubicBezTo>
                  <a:cubicBezTo>
                    <a:pt x="35" y="45"/>
                    <a:pt x="40" y="42"/>
                    <a:pt x="44" y="38"/>
                  </a:cubicBezTo>
                  <a:cubicBezTo>
                    <a:pt x="47" y="34"/>
                    <a:pt x="49" y="29"/>
                    <a:pt x="48" y="24"/>
                  </a:cubicBezTo>
                  <a:cubicBezTo>
                    <a:pt x="48" y="19"/>
                    <a:pt x="45" y="15"/>
                    <a:pt x="42" y="11"/>
                  </a:cubicBezTo>
                  <a:cubicBezTo>
                    <a:pt x="38" y="8"/>
                    <a:pt x="34" y="7"/>
                    <a:pt x="29" y="7"/>
                  </a:cubicBezTo>
                  <a:close/>
                  <a:moveTo>
                    <a:pt x="29" y="52"/>
                  </a:moveTo>
                  <a:cubicBezTo>
                    <a:pt x="23" y="52"/>
                    <a:pt x="17" y="50"/>
                    <a:pt x="12" y="46"/>
                  </a:cubicBezTo>
                  <a:cubicBezTo>
                    <a:pt x="1" y="36"/>
                    <a:pt x="0" y="20"/>
                    <a:pt x="9" y="9"/>
                  </a:cubicBezTo>
                  <a:cubicBezTo>
                    <a:pt x="14" y="3"/>
                    <a:pt x="22" y="0"/>
                    <a:pt x="29" y="0"/>
                  </a:cubicBezTo>
                  <a:cubicBezTo>
                    <a:pt x="35" y="0"/>
                    <a:pt x="41" y="2"/>
                    <a:pt x="46" y="6"/>
                  </a:cubicBezTo>
                  <a:cubicBezTo>
                    <a:pt x="51" y="10"/>
                    <a:pt x="55" y="17"/>
                    <a:pt x="55" y="24"/>
                  </a:cubicBezTo>
                  <a:cubicBezTo>
                    <a:pt x="56" y="31"/>
                    <a:pt x="54" y="37"/>
                    <a:pt x="49" y="43"/>
                  </a:cubicBezTo>
                  <a:cubicBezTo>
                    <a:pt x="44" y="48"/>
                    <a:pt x="37" y="52"/>
                    <a:pt x="29"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a:p>
          </p:txBody>
        </p:sp>
        <p:sp>
          <p:nvSpPr>
            <p:cNvPr id="133" name="Freeform 57">
              <a:extLst>
                <a:ext uri="{FF2B5EF4-FFF2-40B4-BE49-F238E27FC236}">
                  <a16:creationId xmlns:a16="http://schemas.microsoft.com/office/drawing/2014/main" id="{74D33DF2-EC6B-47D3-91C0-D42AAA4118A6}"/>
                </a:ext>
              </a:extLst>
            </p:cNvPr>
            <p:cNvSpPr>
              <a:spLocks/>
            </p:cNvSpPr>
            <p:nvPr/>
          </p:nvSpPr>
          <p:spPr bwMode="auto">
            <a:xfrm>
              <a:off x="7747000" y="3357563"/>
              <a:ext cx="57150" cy="57150"/>
            </a:xfrm>
            <a:custGeom>
              <a:avLst/>
              <a:gdLst>
                <a:gd name="T0" fmla="*/ 17 w 36"/>
                <a:gd name="T1" fmla="*/ 36 h 36"/>
                <a:gd name="T2" fmla="*/ 0 w 36"/>
                <a:gd name="T3" fmla="*/ 25 h 36"/>
                <a:gd name="T4" fmla="*/ 22 w 36"/>
                <a:gd name="T5" fmla="*/ 0 h 36"/>
                <a:gd name="T6" fmla="*/ 36 w 36"/>
                <a:gd name="T7" fmla="*/ 11 h 36"/>
                <a:gd name="T8" fmla="*/ 17 w 36"/>
                <a:gd name="T9" fmla="*/ 36 h 36"/>
                <a:gd name="T10" fmla="*/ 17 w 36"/>
                <a:gd name="T11" fmla="*/ 36 h 36"/>
              </a:gdLst>
              <a:ahLst/>
              <a:cxnLst>
                <a:cxn ang="0">
                  <a:pos x="T0" y="T1"/>
                </a:cxn>
                <a:cxn ang="0">
                  <a:pos x="T2" y="T3"/>
                </a:cxn>
                <a:cxn ang="0">
                  <a:pos x="T4" y="T5"/>
                </a:cxn>
                <a:cxn ang="0">
                  <a:pos x="T6" y="T7"/>
                </a:cxn>
                <a:cxn ang="0">
                  <a:pos x="T8" y="T9"/>
                </a:cxn>
                <a:cxn ang="0">
                  <a:pos x="T10" y="T11"/>
                </a:cxn>
              </a:cxnLst>
              <a:rect l="0" t="0" r="r" b="b"/>
              <a:pathLst>
                <a:path w="36" h="36">
                  <a:moveTo>
                    <a:pt x="17" y="36"/>
                  </a:moveTo>
                  <a:lnTo>
                    <a:pt x="0" y="25"/>
                  </a:lnTo>
                  <a:lnTo>
                    <a:pt x="22" y="0"/>
                  </a:lnTo>
                  <a:lnTo>
                    <a:pt x="36" y="11"/>
                  </a:lnTo>
                  <a:lnTo>
                    <a:pt x="17" y="36"/>
                  </a:lnTo>
                  <a:lnTo>
                    <a:pt x="17" y="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a:p>
          </p:txBody>
        </p:sp>
        <p:sp>
          <p:nvSpPr>
            <p:cNvPr id="134" name="Freeform 58">
              <a:extLst>
                <a:ext uri="{FF2B5EF4-FFF2-40B4-BE49-F238E27FC236}">
                  <a16:creationId xmlns:a16="http://schemas.microsoft.com/office/drawing/2014/main" id="{14B70E7C-D30B-4EB1-823B-A046717A023B}"/>
                </a:ext>
              </a:extLst>
            </p:cNvPr>
            <p:cNvSpPr>
              <a:spLocks/>
            </p:cNvSpPr>
            <p:nvPr/>
          </p:nvSpPr>
          <p:spPr bwMode="auto">
            <a:xfrm>
              <a:off x="7677150" y="3387726"/>
              <a:ext cx="100013" cy="111125"/>
            </a:xfrm>
            <a:custGeom>
              <a:avLst/>
              <a:gdLst>
                <a:gd name="T0" fmla="*/ 10 w 23"/>
                <a:gd name="T1" fmla="*/ 23 h 25"/>
                <a:gd name="T2" fmla="*/ 5 w 23"/>
                <a:gd name="T3" fmla="*/ 24 h 25"/>
                <a:gd name="T4" fmla="*/ 2 w 23"/>
                <a:gd name="T5" fmla="*/ 21 h 25"/>
                <a:gd name="T6" fmla="*/ 1 w 23"/>
                <a:gd name="T7" fmla="*/ 16 h 25"/>
                <a:gd name="T8" fmla="*/ 13 w 23"/>
                <a:gd name="T9" fmla="*/ 2 h 25"/>
                <a:gd name="T10" fmla="*/ 18 w 23"/>
                <a:gd name="T11" fmla="*/ 1 h 25"/>
                <a:gd name="T12" fmla="*/ 22 w 23"/>
                <a:gd name="T13" fmla="*/ 5 h 25"/>
                <a:gd name="T14" fmla="*/ 22 w 23"/>
                <a:gd name="T15" fmla="*/ 10 h 25"/>
                <a:gd name="T16" fmla="*/ 10 w 23"/>
                <a:gd name="T17" fmla="*/ 23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25">
                  <a:moveTo>
                    <a:pt x="10" y="23"/>
                  </a:moveTo>
                  <a:cubicBezTo>
                    <a:pt x="9" y="25"/>
                    <a:pt x="7" y="25"/>
                    <a:pt x="5" y="24"/>
                  </a:cubicBezTo>
                  <a:cubicBezTo>
                    <a:pt x="2" y="21"/>
                    <a:pt x="2" y="21"/>
                    <a:pt x="2" y="21"/>
                  </a:cubicBezTo>
                  <a:cubicBezTo>
                    <a:pt x="0" y="19"/>
                    <a:pt x="0" y="17"/>
                    <a:pt x="1" y="16"/>
                  </a:cubicBezTo>
                  <a:cubicBezTo>
                    <a:pt x="13" y="2"/>
                    <a:pt x="13" y="2"/>
                    <a:pt x="13" y="2"/>
                  </a:cubicBezTo>
                  <a:cubicBezTo>
                    <a:pt x="14" y="0"/>
                    <a:pt x="17" y="0"/>
                    <a:pt x="18" y="1"/>
                  </a:cubicBezTo>
                  <a:cubicBezTo>
                    <a:pt x="22" y="5"/>
                    <a:pt x="22" y="5"/>
                    <a:pt x="22" y="5"/>
                  </a:cubicBezTo>
                  <a:cubicBezTo>
                    <a:pt x="23" y="6"/>
                    <a:pt x="23" y="8"/>
                    <a:pt x="22" y="10"/>
                  </a:cubicBezTo>
                  <a:cubicBezTo>
                    <a:pt x="10" y="23"/>
                    <a:pt x="10" y="23"/>
                    <a:pt x="10" y="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a:p>
          </p:txBody>
        </p:sp>
        <p:sp>
          <p:nvSpPr>
            <p:cNvPr id="135" name="Freeform 59">
              <a:extLst>
                <a:ext uri="{FF2B5EF4-FFF2-40B4-BE49-F238E27FC236}">
                  <a16:creationId xmlns:a16="http://schemas.microsoft.com/office/drawing/2014/main" id="{74A2635B-4E43-410D-B2C0-02C18806CAB1}"/>
                </a:ext>
              </a:extLst>
            </p:cNvPr>
            <p:cNvSpPr>
              <a:spLocks/>
            </p:cNvSpPr>
            <p:nvPr/>
          </p:nvSpPr>
          <p:spPr bwMode="auto">
            <a:xfrm>
              <a:off x="7804150" y="3216276"/>
              <a:ext cx="79375" cy="44450"/>
            </a:xfrm>
            <a:custGeom>
              <a:avLst/>
              <a:gdLst>
                <a:gd name="T0" fmla="*/ 17 w 18"/>
                <a:gd name="T1" fmla="*/ 4 h 10"/>
                <a:gd name="T2" fmla="*/ 9 w 18"/>
                <a:gd name="T3" fmla="*/ 5 h 10"/>
                <a:gd name="T4" fmla="*/ 1 w 18"/>
                <a:gd name="T5" fmla="*/ 8 h 10"/>
                <a:gd name="T6" fmla="*/ 8 w 18"/>
                <a:gd name="T7" fmla="*/ 1 h 10"/>
                <a:gd name="T8" fmla="*/ 17 w 18"/>
                <a:gd name="T9" fmla="*/ 4 h 10"/>
              </a:gdLst>
              <a:ahLst/>
              <a:cxnLst>
                <a:cxn ang="0">
                  <a:pos x="T0" y="T1"/>
                </a:cxn>
                <a:cxn ang="0">
                  <a:pos x="T2" y="T3"/>
                </a:cxn>
                <a:cxn ang="0">
                  <a:pos x="T4" y="T5"/>
                </a:cxn>
                <a:cxn ang="0">
                  <a:pos x="T6" y="T7"/>
                </a:cxn>
                <a:cxn ang="0">
                  <a:pos x="T8" y="T9"/>
                </a:cxn>
              </a:cxnLst>
              <a:rect l="0" t="0" r="r" b="b"/>
              <a:pathLst>
                <a:path w="18" h="10">
                  <a:moveTo>
                    <a:pt x="17" y="4"/>
                  </a:moveTo>
                  <a:cubicBezTo>
                    <a:pt x="18" y="6"/>
                    <a:pt x="14" y="4"/>
                    <a:pt x="9" y="5"/>
                  </a:cubicBezTo>
                  <a:cubicBezTo>
                    <a:pt x="5" y="6"/>
                    <a:pt x="2" y="10"/>
                    <a:pt x="1" y="8"/>
                  </a:cubicBezTo>
                  <a:cubicBezTo>
                    <a:pt x="0" y="5"/>
                    <a:pt x="5" y="2"/>
                    <a:pt x="8" y="1"/>
                  </a:cubicBezTo>
                  <a:cubicBezTo>
                    <a:pt x="11" y="0"/>
                    <a:pt x="17" y="1"/>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a:p>
          </p:txBody>
        </p:sp>
        <p:sp>
          <p:nvSpPr>
            <p:cNvPr id="136" name="Freeform 60">
              <a:extLst>
                <a:ext uri="{FF2B5EF4-FFF2-40B4-BE49-F238E27FC236}">
                  <a16:creationId xmlns:a16="http://schemas.microsoft.com/office/drawing/2014/main" id="{B8983DD0-C048-4155-92E6-880DA1B6D1CA}"/>
                </a:ext>
              </a:extLst>
            </p:cNvPr>
            <p:cNvSpPr>
              <a:spLocks/>
            </p:cNvSpPr>
            <p:nvPr/>
          </p:nvSpPr>
          <p:spPr bwMode="auto">
            <a:xfrm>
              <a:off x="7883525" y="3228976"/>
              <a:ext cx="22225" cy="17463"/>
            </a:xfrm>
            <a:custGeom>
              <a:avLst/>
              <a:gdLst>
                <a:gd name="T0" fmla="*/ 5 w 5"/>
                <a:gd name="T1" fmla="*/ 3 h 4"/>
                <a:gd name="T2" fmla="*/ 2 w 5"/>
                <a:gd name="T3" fmla="*/ 3 h 4"/>
                <a:gd name="T4" fmla="*/ 1 w 5"/>
                <a:gd name="T5" fmla="*/ 2 h 4"/>
                <a:gd name="T6" fmla="*/ 2 w 5"/>
                <a:gd name="T7" fmla="*/ 0 h 4"/>
                <a:gd name="T8" fmla="*/ 5 w 5"/>
                <a:gd name="T9" fmla="*/ 3 h 4"/>
              </a:gdLst>
              <a:ahLst/>
              <a:cxnLst>
                <a:cxn ang="0">
                  <a:pos x="T0" y="T1"/>
                </a:cxn>
                <a:cxn ang="0">
                  <a:pos x="T2" y="T3"/>
                </a:cxn>
                <a:cxn ang="0">
                  <a:pos x="T4" y="T5"/>
                </a:cxn>
                <a:cxn ang="0">
                  <a:pos x="T6" y="T7"/>
                </a:cxn>
                <a:cxn ang="0">
                  <a:pos x="T8" y="T9"/>
                </a:cxn>
              </a:cxnLst>
              <a:rect l="0" t="0" r="r" b="b"/>
              <a:pathLst>
                <a:path w="5" h="4">
                  <a:moveTo>
                    <a:pt x="5" y="3"/>
                  </a:moveTo>
                  <a:cubicBezTo>
                    <a:pt x="4" y="4"/>
                    <a:pt x="3" y="4"/>
                    <a:pt x="2" y="3"/>
                  </a:cubicBezTo>
                  <a:cubicBezTo>
                    <a:pt x="1" y="3"/>
                    <a:pt x="0" y="3"/>
                    <a:pt x="1" y="2"/>
                  </a:cubicBezTo>
                  <a:cubicBezTo>
                    <a:pt x="1" y="0"/>
                    <a:pt x="1" y="0"/>
                    <a:pt x="2" y="0"/>
                  </a:cubicBezTo>
                  <a:cubicBezTo>
                    <a:pt x="3" y="1"/>
                    <a:pt x="5" y="2"/>
                    <a:pt x="5"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a:p>
          </p:txBody>
        </p:sp>
      </p:grpSp>
      <p:sp>
        <p:nvSpPr>
          <p:cNvPr id="137" name="Rectangle: Rounded Corners 171">
            <a:extLst>
              <a:ext uri="{FF2B5EF4-FFF2-40B4-BE49-F238E27FC236}">
                <a16:creationId xmlns:a16="http://schemas.microsoft.com/office/drawing/2014/main" id="{1A129791-11CC-4D43-902E-8E1C7A1CD58E}"/>
              </a:ext>
            </a:extLst>
          </p:cNvPr>
          <p:cNvSpPr/>
          <p:nvPr/>
        </p:nvSpPr>
        <p:spPr>
          <a:xfrm>
            <a:off x="644684" y="2604488"/>
            <a:ext cx="2578805" cy="1283984"/>
          </a:xfrm>
          <a:prstGeom prst="roundRect">
            <a:avLst>
              <a:gd name="adj" fmla="val 5845"/>
            </a:avLst>
          </a:prstGeom>
          <a:solidFill>
            <a:schemeClr val="bg1">
              <a:alpha val="95000"/>
            </a:schemeClr>
          </a:solidFill>
          <a:ln w="38100">
            <a:solidFill>
              <a:srgbClr val="008080">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93"/>
          </a:p>
        </p:txBody>
      </p:sp>
      <p:sp>
        <p:nvSpPr>
          <p:cNvPr id="145" name="TextBox 100">
            <a:extLst>
              <a:ext uri="{FF2B5EF4-FFF2-40B4-BE49-F238E27FC236}">
                <a16:creationId xmlns:a16="http://schemas.microsoft.com/office/drawing/2014/main" id="{43113FA7-1AE1-4917-8EE8-3C6A7523263A}"/>
              </a:ext>
            </a:extLst>
          </p:cNvPr>
          <p:cNvSpPr txBox="1"/>
          <p:nvPr/>
        </p:nvSpPr>
        <p:spPr>
          <a:xfrm>
            <a:off x="533417" y="1358460"/>
            <a:ext cx="2063800" cy="295017"/>
          </a:xfrm>
          <a:prstGeom prst="rect">
            <a:avLst/>
          </a:prstGeom>
          <a:noFill/>
        </p:spPr>
        <p:txBody>
          <a:bodyPr wrap="square" rtlCol="0">
            <a:spAutoFit/>
          </a:bodyPr>
          <a:lstStyle/>
          <a:p>
            <a:pPr algn="ctr"/>
            <a:r>
              <a:rPr lang="ar-SA" sz="1317" b="1" dirty="0">
                <a:solidFill>
                  <a:srgbClr val="006666"/>
                </a:solidFill>
                <a:latin typeface="AbdoMaster-Heavy" panose="02000500030000020004" pitchFamily="50" charset="-78"/>
                <a:cs typeface="AbdoMaster-Heavy" panose="02000500030000020004" pitchFamily="50" charset="-78"/>
              </a:rPr>
              <a:t>مؤشر الأداء   </a:t>
            </a:r>
            <a:endParaRPr lang="en-US" sz="1317" b="1" dirty="0">
              <a:solidFill>
                <a:srgbClr val="006666"/>
              </a:solidFill>
              <a:latin typeface="AbdoMaster-Heavy" panose="02000500030000020004" pitchFamily="50" charset="-78"/>
              <a:cs typeface="AbdoMaster-Heavy" panose="02000500030000020004" pitchFamily="50" charset="-78"/>
            </a:endParaRPr>
          </a:p>
        </p:txBody>
      </p:sp>
      <p:sp>
        <p:nvSpPr>
          <p:cNvPr id="147" name="Subtitle 6">
            <a:extLst>
              <a:ext uri="{FF2B5EF4-FFF2-40B4-BE49-F238E27FC236}">
                <a16:creationId xmlns:a16="http://schemas.microsoft.com/office/drawing/2014/main" id="{53607243-BCF6-4807-8237-4E450CA5841E}"/>
              </a:ext>
            </a:extLst>
          </p:cNvPr>
          <p:cNvSpPr txBox="1">
            <a:spLocks/>
          </p:cNvSpPr>
          <p:nvPr/>
        </p:nvSpPr>
        <p:spPr>
          <a:xfrm>
            <a:off x="6391013" y="1752490"/>
            <a:ext cx="1694996" cy="716689"/>
          </a:xfrm>
          <a:prstGeom prst="rect">
            <a:avLst/>
          </a:prstGeom>
        </p:spPr>
        <p:txBody>
          <a:bodyPr vert="horz" lIns="86019" tIns="43010" rIns="86019" bIns="43010" numCol="1" spcCol="365760" rtlCol="0" anchor="t">
            <a:noAutofit/>
          </a:bodyPr>
          <a:lstStyle>
            <a:lvl1pPr marL="0" indent="0" algn="ctr" defTabSz="914400" rtl="0" eaLnBrk="1" latinLnBrk="0" hangingPunct="1">
              <a:lnSpc>
                <a:spcPct val="90000"/>
              </a:lnSpc>
              <a:spcBef>
                <a:spcPts val="1000"/>
              </a:spcBef>
              <a:buFont typeface="Arial"/>
              <a:buNone/>
              <a:defRPr sz="1200" b="0" i="0" kern="1200">
                <a:solidFill>
                  <a:schemeClr val="accent1"/>
                </a:solidFill>
                <a:latin typeface="Montserrat Light" charset="0"/>
                <a:ea typeface="Montserrat Light" charset="0"/>
                <a:cs typeface="Montserrat Light"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Montserrat Light" charset="0"/>
                <a:ea typeface="Montserrat Light" charset="0"/>
                <a:cs typeface="Montserrat Light"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Montserrat Light" charset="0"/>
                <a:ea typeface="Montserrat Light" charset="0"/>
                <a:cs typeface="Montserrat Light"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nSpc>
                <a:spcPct val="100000"/>
              </a:lnSpc>
              <a:spcBef>
                <a:spcPts val="0"/>
              </a:spcBef>
            </a:pPr>
            <a:r>
              <a:rPr lang="ar-SA" sz="1800" b="1" dirty="0">
                <a:solidFill>
                  <a:schemeClr val="tx1"/>
                </a:solidFill>
                <a:latin typeface="Calibri" panose="020F0502020204030204" pitchFamily="34" charset="0"/>
                <a:cs typeface="Calibri" panose="020F0502020204030204" pitchFamily="34" charset="0"/>
              </a:rPr>
              <a:t> </a:t>
            </a:r>
            <a:endParaRPr lang="en-US" sz="1800" b="1" dirty="0">
              <a:solidFill>
                <a:schemeClr val="tx1"/>
              </a:solidFill>
              <a:latin typeface="Calibri" panose="020F0502020204030204" pitchFamily="34" charset="0"/>
              <a:cs typeface="Calibri" panose="020F0502020204030204" pitchFamily="34" charset="0"/>
            </a:endParaRPr>
          </a:p>
        </p:txBody>
      </p:sp>
      <p:sp>
        <p:nvSpPr>
          <p:cNvPr id="148" name="Subtitle 6">
            <a:extLst>
              <a:ext uri="{FF2B5EF4-FFF2-40B4-BE49-F238E27FC236}">
                <a16:creationId xmlns:a16="http://schemas.microsoft.com/office/drawing/2014/main" id="{B90C8561-7296-4597-98CF-179342320E57}"/>
              </a:ext>
            </a:extLst>
          </p:cNvPr>
          <p:cNvSpPr txBox="1">
            <a:spLocks/>
          </p:cNvSpPr>
          <p:nvPr/>
        </p:nvSpPr>
        <p:spPr>
          <a:xfrm>
            <a:off x="1173641" y="1914791"/>
            <a:ext cx="1847678" cy="716689"/>
          </a:xfrm>
          <a:prstGeom prst="rect">
            <a:avLst/>
          </a:prstGeom>
        </p:spPr>
        <p:txBody>
          <a:bodyPr vert="horz" lIns="86019" tIns="43010" rIns="86019" bIns="43010" numCol="1" spcCol="365760" rtlCol="0" anchor="t">
            <a:noAutofit/>
          </a:bodyPr>
          <a:lstStyle>
            <a:lvl1pPr marL="0" indent="0" algn="ctr" defTabSz="914400" rtl="0" eaLnBrk="1" latinLnBrk="0" hangingPunct="1">
              <a:lnSpc>
                <a:spcPct val="90000"/>
              </a:lnSpc>
              <a:spcBef>
                <a:spcPts val="1000"/>
              </a:spcBef>
              <a:buFont typeface="Arial"/>
              <a:buNone/>
              <a:defRPr sz="1200" b="0" i="0" kern="1200">
                <a:solidFill>
                  <a:schemeClr val="accent1"/>
                </a:solidFill>
                <a:latin typeface="Montserrat Light" charset="0"/>
                <a:ea typeface="Montserrat Light" charset="0"/>
                <a:cs typeface="Montserrat Light"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Montserrat Light" charset="0"/>
                <a:ea typeface="Montserrat Light" charset="0"/>
                <a:cs typeface="Montserrat Light"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Montserrat Light" charset="0"/>
                <a:ea typeface="Montserrat Light" charset="0"/>
                <a:cs typeface="Montserrat Light"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nSpc>
                <a:spcPts val="1599"/>
              </a:lnSpc>
              <a:spcBef>
                <a:spcPts val="0"/>
              </a:spcBef>
            </a:pPr>
            <a:endParaRPr lang="en-US" sz="3010" b="1" dirty="0">
              <a:solidFill>
                <a:schemeClr val="tx1"/>
              </a:solidFill>
              <a:latin typeface="Adobe SHIN" panose="01000500000000020002" pitchFamily="2" charset="-78"/>
              <a:cs typeface="Adobe SHIN" panose="01000500000000020002" pitchFamily="2" charset="-78"/>
            </a:endParaRPr>
          </a:p>
        </p:txBody>
      </p:sp>
      <p:sp>
        <p:nvSpPr>
          <p:cNvPr id="4" name="مربع نص 3">
            <a:extLst>
              <a:ext uri="{FF2B5EF4-FFF2-40B4-BE49-F238E27FC236}">
                <a16:creationId xmlns:a16="http://schemas.microsoft.com/office/drawing/2014/main" id="{FB0DA7C8-DA32-419E-B7FD-00BB1A349283}"/>
              </a:ext>
            </a:extLst>
          </p:cNvPr>
          <p:cNvSpPr txBox="1"/>
          <p:nvPr/>
        </p:nvSpPr>
        <p:spPr>
          <a:xfrm>
            <a:off x="3325294" y="4697867"/>
            <a:ext cx="291798" cy="381771"/>
          </a:xfrm>
          <a:prstGeom prst="rect">
            <a:avLst/>
          </a:prstGeom>
          <a:noFill/>
        </p:spPr>
        <p:txBody>
          <a:bodyPr wrap="square" rtlCol="1">
            <a:spAutoFit/>
          </a:bodyPr>
          <a:lstStyle/>
          <a:p>
            <a:r>
              <a:rPr lang="en-US" sz="1881" b="1" dirty="0">
                <a:solidFill>
                  <a:schemeClr val="bg1"/>
                </a:solidFill>
              </a:rPr>
              <a:t>3</a:t>
            </a:r>
            <a:endParaRPr lang="ar-SA" sz="1881" b="1" dirty="0">
              <a:solidFill>
                <a:schemeClr val="bg1"/>
              </a:solidFill>
            </a:endParaRPr>
          </a:p>
        </p:txBody>
      </p:sp>
      <p:sp>
        <p:nvSpPr>
          <p:cNvPr id="205" name="مربع نص 204">
            <a:extLst>
              <a:ext uri="{FF2B5EF4-FFF2-40B4-BE49-F238E27FC236}">
                <a16:creationId xmlns:a16="http://schemas.microsoft.com/office/drawing/2014/main" id="{A6ED1AEA-53F1-4950-8CC7-AB694EF584C9}"/>
              </a:ext>
            </a:extLst>
          </p:cNvPr>
          <p:cNvSpPr txBox="1"/>
          <p:nvPr/>
        </p:nvSpPr>
        <p:spPr>
          <a:xfrm>
            <a:off x="3325294" y="5173687"/>
            <a:ext cx="291798" cy="381771"/>
          </a:xfrm>
          <a:prstGeom prst="rect">
            <a:avLst/>
          </a:prstGeom>
          <a:noFill/>
        </p:spPr>
        <p:txBody>
          <a:bodyPr wrap="square" rtlCol="1">
            <a:spAutoFit/>
          </a:bodyPr>
          <a:lstStyle/>
          <a:p>
            <a:r>
              <a:rPr lang="en-US" sz="1881" b="1" dirty="0">
                <a:solidFill>
                  <a:schemeClr val="bg1"/>
                </a:solidFill>
              </a:rPr>
              <a:t>4</a:t>
            </a:r>
            <a:endParaRPr lang="ar-SA" sz="1881" b="1" dirty="0">
              <a:solidFill>
                <a:schemeClr val="bg1"/>
              </a:solidFill>
            </a:endParaRPr>
          </a:p>
        </p:txBody>
      </p:sp>
      <p:sp>
        <p:nvSpPr>
          <p:cNvPr id="206" name="مربع نص 205">
            <a:extLst>
              <a:ext uri="{FF2B5EF4-FFF2-40B4-BE49-F238E27FC236}">
                <a16:creationId xmlns:a16="http://schemas.microsoft.com/office/drawing/2014/main" id="{8EB75FB6-BDA8-42D9-BF07-2F0BE4AB6959}"/>
              </a:ext>
            </a:extLst>
          </p:cNvPr>
          <p:cNvSpPr txBox="1"/>
          <p:nvPr/>
        </p:nvSpPr>
        <p:spPr>
          <a:xfrm>
            <a:off x="3338395" y="5690329"/>
            <a:ext cx="291798" cy="381771"/>
          </a:xfrm>
          <a:prstGeom prst="rect">
            <a:avLst/>
          </a:prstGeom>
          <a:noFill/>
        </p:spPr>
        <p:txBody>
          <a:bodyPr wrap="square" rtlCol="1">
            <a:spAutoFit/>
          </a:bodyPr>
          <a:lstStyle/>
          <a:p>
            <a:r>
              <a:rPr lang="en-US" sz="1881" b="1" dirty="0">
                <a:solidFill>
                  <a:schemeClr val="bg1"/>
                </a:solidFill>
              </a:rPr>
              <a:t>9</a:t>
            </a:r>
            <a:endParaRPr lang="ar-SA" sz="1881" b="1" dirty="0">
              <a:solidFill>
                <a:schemeClr val="bg1"/>
              </a:solidFill>
            </a:endParaRPr>
          </a:p>
        </p:txBody>
      </p:sp>
      <p:grpSp>
        <p:nvGrpSpPr>
          <p:cNvPr id="207" name="Group 32">
            <a:extLst>
              <a:ext uri="{FF2B5EF4-FFF2-40B4-BE49-F238E27FC236}">
                <a16:creationId xmlns:a16="http://schemas.microsoft.com/office/drawing/2014/main" id="{D86151E5-DBB9-4E1E-9694-F6C3F122CB5B}"/>
              </a:ext>
            </a:extLst>
          </p:cNvPr>
          <p:cNvGrpSpPr/>
          <p:nvPr/>
        </p:nvGrpSpPr>
        <p:grpSpPr>
          <a:xfrm>
            <a:off x="7140596" y="5761055"/>
            <a:ext cx="346022" cy="286843"/>
            <a:chOff x="4451351" y="2619375"/>
            <a:chExt cx="1220788" cy="1625601"/>
          </a:xfrm>
          <a:solidFill>
            <a:schemeClr val="bg1"/>
          </a:solidFill>
        </p:grpSpPr>
        <p:sp>
          <p:nvSpPr>
            <p:cNvPr id="208" name="Freeform 14">
              <a:extLst>
                <a:ext uri="{FF2B5EF4-FFF2-40B4-BE49-F238E27FC236}">
                  <a16:creationId xmlns:a16="http://schemas.microsoft.com/office/drawing/2014/main" id="{AE838715-C66E-4EEB-822A-1707E4DE88F7}"/>
                </a:ext>
              </a:extLst>
            </p:cNvPr>
            <p:cNvSpPr>
              <a:spLocks noEditPoints="1"/>
            </p:cNvSpPr>
            <p:nvPr/>
          </p:nvSpPr>
          <p:spPr bwMode="auto">
            <a:xfrm>
              <a:off x="4587876" y="2619375"/>
              <a:ext cx="673100" cy="674688"/>
            </a:xfrm>
            <a:custGeom>
              <a:avLst/>
              <a:gdLst>
                <a:gd name="T0" fmla="*/ 179 w 179"/>
                <a:gd name="T1" fmla="*/ 89 h 178"/>
                <a:gd name="T2" fmla="*/ 89 w 179"/>
                <a:gd name="T3" fmla="*/ 178 h 178"/>
                <a:gd name="T4" fmla="*/ 0 w 179"/>
                <a:gd name="T5" fmla="*/ 89 h 178"/>
                <a:gd name="T6" fmla="*/ 89 w 179"/>
                <a:gd name="T7" fmla="*/ 0 h 178"/>
                <a:gd name="T8" fmla="*/ 152 w 179"/>
                <a:gd name="T9" fmla="*/ 26 h 178"/>
                <a:gd name="T10" fmla="*/ 179 w 179"/>
                <a:gd name="T11" fmla="*/ 89 h 178"/>
                <a:gd name="T12" fmla="*/ 179 w 179"/>
                <a:gd name="T13" fmla="*/ 89 h 178"/>
                <a:gd name="T14" fmla="*/ 179 w 179"/>
                <a:gd name="T15" fmla="*/ 89 h 1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9" h="178">
                  <a:moveTo>
                    <a:pt x="179" y="89"/>
                  </a:moveTo>
                  <a:cubicBezTo>
                    <a:pt x="179" y="138"/>
                    <a:pt x="139" y="178"/>
                    <a:pt x="89" y="178"/>
                  </a:cubicBezTo>
                  <a:cubicBezTo>
                    <a:pt x="40" y="178"/>
                    <a:pt x="0" y="138"/>
                    <a:pt x="0" y="89"/>
                  </a:cubicBezTo>
                  <a:cubicBezTo>
                    <a:pt x="0" y="40"/>
                    <a:pt x="40" y="0"/>
                    <a:pt x="89" y="0"/>
                  </a:cubicBezTo>
                  <a:cubicBezTo>
                    <a:pt x="113" y="0"/>
                    <a:pt x="136" y="9"/>
                    <a:pt x="152" y="26"/>
                  </a:cubicBezTo>
                  <a:cubicBezTo>
                    <a:pt x="169" y="42"/>
                    <a:pt x="179" y="65"/>
                    <a:pt x="179" y="89"/>
                  </a:cubicBezTo>
                  <a:close/>
                  <a:moveTo>
                    <a:pt x="179" y="89"/>
                  </a:moveTo>
                  <a:cubicBezTo>
                    <a:pt x="179" y="89"/>
                    <a:pt x="179" y="89"/>
                    <a:pt x="179" y="8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dirty="0"/>
            </a:p>
          </p:txBody>
        </p:sp>
        <p:sp>
          <p:nvSpPr>
            <p:cNvPr id="209" name="Freeform 15">
              <a:extLst>
                <a:ext uri="{FF2B5EF4-FFF2-40B4-BE49-F238E27FC236}">
                  <a16:creationId xmlns:a16="http://schemas.microsoft.com/office/drawing/2014/main" id="{75F597E5-D50C-4B35-AF50-6C3473B7259C}"/>
                </a:ext>
              </a:extLst>
            </p:cNvPr>
            <p:cNvSpPr>
              <a:spLocks noEditPoints="1"/>
            </p:cNvSpPr>
            <p:nvPr/>
          </p:nvSpPr>
          <p:spPr bwMode="auto">
            <a:xfrm>
              <a:off x="4451351" y="3294063"/>
              <a:ext cx="941388" cy="815975"/>
            </a:xfrm>
            <a:custGeom>
              <a:avLst/>
              <a:gdLst>
                <a:gd name="T0" fmla="*/ 101 w 250"/>
                <a:gd name="T1" fmla="*/ 182 h 215"/>
                <a:gd name="T2" fmla="*/ 122 w 250"/>
                <a:gd name="T3" fmla="*/ 86 h 215"/>
                <a:gd name="T4" fmla="*/ 167 w 250"/>
                <a:gd name="T5" fmla="*/ 70 h 215"/>
                <a:gd name="T6" fmla="*/ 215 w 250"/>
                <a:gd name="T7" fmla="*/ 84 h 215"/>
                <a:gd name="T8" fmla="*/ 250 w 250"/>
                <a:gd name="T9" fmla="*/ 71 h 215"/>
                <a:gd name="T10" fmla="*/ 250 w 250"/>
                <a:gd name="T11" fmla="*/ 54 h 215"/>
                <a:gd name="T12" fmla="*/ 197 w 250"/>
                <a:gd name="T13" fmla="*/ 0 h 215"/>
                <a:gd name="T14" fmla="*/ 54 w 250"/>
                <a:gd name="T15" fmla="*/ 0 h 215"/>
                <a:gd name="T16" fmla="*/ 0 w 250"/>
                <a:gd name="T17" fmla="*/ 54 h 215"/>
                <a:gd name="T18" fmla="*/ 0 w 250"/>
                <a:gd name="T19" fmla="*/ 197 h 215"/>
                <a:gd name="T20" fmla="*/ 18 w 250"/>
                <a:gd name="T21" fmla="*/ 215 h 215"/>
                <a:gd name="T22" fmla="*/ 128 w 250"/>
                <a:gd name="T23" fmla="*/ 215 h 215"/>
                <a:gd name="T24" fmla="*/ 101 w 250"/>
                <a:gd name="T25" fmla="*/ 182 h 215"/>
                <a:gd name="T26" fmla="*/ 101 w 250"/>
                <a:gd name="T27" fmla="*/ 182 h 215"/>
                <a:gd name="T28" fmla="*/ 101 w 250"/>
                <a:gd name="T29" fmla="*/ 182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50" h="215">
                  <a:moveTo>
                    <a:pt x="101" y="182"/>
                  </a:moveTo>
                  <a:cubicBezTo>
                    <a:pt x="86" y="151"/>
                    <a:pt x="95" y="109"/>
                    <a:pt x="122" y="86"/>
                  </a:cubicBezTo>
                  <a:cubicBezTo>
                    <a:pt x="135" y="76"/>
                    <a:pt x="151" y="70"/>
                    <a:pt x="167" y="70"/>
                  </a:cubicBezTo>
                  <a:cubicBezTo>
                    <a:pt x="184" y="71"/>
                    <a:pt x="200" y="76"/>
                    <a:pt x="215" y="84"/>
                  </a:cubicBezTo>
                  <a:cubicBezTo>
                    <a:pt x="226" y="78"/>
                    <a:pt x="238" y="73"/>
                    <a:pt x="250" y="71"/>
                  </a:cubicBezTo>
                  <a:cubicBezTo>
                    <a:pt x="250" y="54"/>
                    <a:pt x="250" y="54"/>
                    <a:pt x="250" y="54"/>
                  </a:cubicBezTo>
                  <a:cubicBezTo>
                    <a:pt x="250" y="24"/>
                    <a:pt x="226" y="0"/>
                    <a:pt x="197" y="0"/>
                  </a:cubicBezTo>
                  <a:cubicBezTo>
                    <a:pt x="54" y="0"/>
                    <a:pt x="54" y="0"/>
                    <a:pt x="54" y="0"/>
                  </a:cubicBezTo>
                  <a:cubicBezTo>
                    <a:pt x="24" y="0"/>
                    <a:pt x="0" y="24"/>
                    <a:pt x="0" y="54"/>
                  </a:cubicBezTo>
                  <a:cubicBezTo>
                    <a:pt x="0" y="197"/>
                    <a:pt x="0" y="197"/>
                    <a:pt x="0" y="197"/>
                  </a:cubicBezTo>
                  <a:cubicBezTo>
                    <a:pt x="0" y="207"/>
                    <a:pt x="8" y="215"/>
                    <a:pt x="18" y="215"/>
                  </a:cubicBezTo>
                  <a:cubicBezTo>
                    <a:pt x="128" y="215"/>
                    <a:pt x="128" y="215"/>
                    <a:pt x="128" y="215"/>
                  </a:cubicBezTo>
                  <a:cubicBezTo>
                    <a:pt x="117" y="205"/>
                    <a:pt x="108" y="194"/>
                    <a:pt x="101" y="182"/>
                  </a:cubicBezTo>
                  <a:close/>
                  <a:moveTo>
                    <a:pt x="101" y="182"/>
                  </a:moveTo>
                  <a:cubicBezTo>
                    <a:pt x="101" y="182"/>
                    <a:pt x="101" y="182"/>
                    <a:pt x="101" y="18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dirty="0"/>
            </a:p>
          </p:txBody>
        </p:sp>
        <p:sp>
          <p:nvSpPr>
            <p:cNvPr id="210" name="Freeform 16">
              <a:extLst>
                <a:ext uri="{FF2B5EF4-FFF2-40B4-BE49-F238E27FC236}">
                  <a16:creationId xmlns:a16="http://schemas.microsoft.com/office/drawing/2014/main" id="{7BB2C499-9C01-40E4-8434-F1CE9E408111}"/>
                </a:ext>
              </a:extLst>
            </p:cNvPr>
            <p:cNvSpPr>
              <a:spLocks noEditPoints="1"/>
            </p:cNvSpPr>
            <p:nvPr/>
          </p:nvSpPr>
          <p:spPr bwMode="auto">
            <a:xfrm>
              <a:off x="4851401" y="3582988"/>
              <a:ext cx="820738" cy="661988"/>
            </a:xfrm>
            <a:custGeom>
              <a:avLst/>
              <a:gdLst>
                <a:gd name="T0" fmla="*/ 190 w 218"/>
                <a:gd name="T1" fmla="*/ 24 h 175"/>
                <a:gd name="T2" fmla="*/ 109 w 218"/>
                <a:gd name="T3" fmla="*/ 29 h 175"/>
                <a:gd name="T4" fmla="*/ 28 w 218"/>
                <a:gd name="T5" fmla="*/ 24 h 175"/>
                <a:gd name="T6" fmla="*/ 11 w 218"/>
                <a:gd name="T7" fmla="*/ 98 h 175"/>
                <a:gd name="T8" fmla="*/ 105 w 218"/>
                <a:gd name="T9" fmla="*/ 173 h 175"/>
                <a:gd name="T10" fmla="*/ 113 w 218"/>
                <a:gd name="T11" fmla="*/ 173 h 175"/>
                <a:gd name="T12" fmla="*/ 206 w 218"/>
                <a:gd name="T13" fmla="*/ 98 h 175"/>
                <a:gd name="T14" fmla="*/ 190 w 218"/>
                <a:gd name="T15" fmla="*/ 24 h 175"/>
                <a:gd name="T16" fmla="*/ 162 w 218"/>
                <a:gd name="T17" fmla="*/ 85 h 175"/>
                <a:gd name="T18" fmla="*/ 146 w 218"/>
                <a:gd name="T19" fmla="*/ 74 h 175"/>
                <a:gd name="T20" fmla="*/ 150 w 218"/>
                <a:gd name="T21" fmla="*/ 55 h 175"/>
                <a:gd name="T22" fmla="*/ 169 w 218"/>
                <a:gd name="T23" fmla="*/ 51 h 175"/>
                <a:gd name="T24" fmla="*/ 180 w 218"/>
                <a:gd name="T25" fmla="*/ 67 h 175"/>
                <a:gd name="T26" fmla="*/ 162 w 218"/>
                <a:gd name="T27" fmla="*/ 85 h 175"/>
                <a:gd name="T28" fmla="*/ 162 w 218"/>
                <a:gd name="T29" fmla="*/ 85 h 175"/>
                <a:gd name="T30" fmla="*/ 162 w 218"/>
                <a:gd name="T31" fmla="*/ 85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18" h="175">
                  <a:moveTo>
                    <a:pt x="190" y="24"/>
                  </a:moveTo>
                  <a:cubicBezTo>
                    <a:pt x="179" y="16"/>
                    <a:pt x="152" y="0"/>
                    <a:pt x="109" y="29"/>
                  </a:cubicBezTo>
                  <a:cubicBezTo>
                    <a:pt x="66" y="0"/>
                    <a:pt x="38" y="16"/>
                    <a:pt x="28" y="24"/>
                  </a:cubicBezTo>
                  <a:cubicBezTo>
                    <a:pt x="7" y="41"/>
                    <a:pt x="0" y="75"/>
                    <a:pt x="11" y="98"/>
                  </a:cubicBezTo>
                  <a:cubicBezTo>
                    <a:pt x="30" y="135"/>
                    <a:pt x="102" y="172"/>
                    <a:pt x="105" y="173"/>
                  </a:cubicBezTo>
                  <a:cubicBezTo>
                    <a:pt x="107" y="175"/>
                    <a:pt x="110" y="175"/>
                    <a:pt x="113" y="173"/>
                  </a:cubicBezTo>
                  <a:cubicBezTo>
                    <a:pt x="116" y="172"/>
                    <a:pt x="187" y="135"/>
                    <a:pt x="206" y="98"/>
                  </a:cubicBezTo>
                  <a:cubicBezTo>
                    <a:pt x="218" y="75"/>
                    <a:pt x="210" y="41"/>
                    <a:pt x="190" y="24"/>
                  </a:cubicBezTo>
                  <a:close/>
                  <a:moveTo>
                    <a:pt x="162" y="85"/>
                  </a:moveTo>
                  <a:cubicBezTo>
                    <a:pt x="155" y="85"/>
                    <a:pt x="149" y="81"/>
                    <a:pt x="146" y="74"/>
                  </a:cubicBezTo>
                  <a:cubicBezTo>
                    <a:pt x="143" y="67"/>
                    <a:pt x="145" y="60"/>
                    <a:pt x="150" y="55"/>
                  </a:cubicBezTo>
                  <a:cubicBezTo>
                    <a:pt x="155" y="49"/>
                    <a:pt x="162" y="48"/>
                    <a:pt x="169" y="51"/>
                  </a:cubicBezTo>
                  <a:cubicBezTo>
                    <a:pt x="176" y="53"/>
                    <a:pt x="180" y="60"/>
                    <a:pt x="180" y="67"/>
                  </a:cubicBezTo>
                  <a:cubicBezTo>
                    <a:pt x="180" y="77"/>
                    <a:pt x="172" y="85"/>
                    <a:pt x="162" y="85"/>
                  </a:cubicBezTo>
                  <a:close/>
                  <a:moveTo>
                    <a:pt x="162" y="85"/>
                  </a:moveTo>
                  <a:cubicBezTo>
                    <a:pt x="162" y="85"/>
                    <a:pt x="162" y="85"/>
                    <a:pt x="162" y="8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dirty="0"/>
            </a:p>
          </p:txBody>
        </p:sp>
      </p:grpSp>
      <p:sp>
        <p:nvSpPr>
          <p:cNvPr id="230" name="Subtitle 6">
            <a:extLst>
              <a:ext uri="{FF2B5EF4-FFF2-40B4-BE49-F238E27FC236}">
                <a16:creationId xmlns:a16="http://schemas.microsoft.com/office/drawing/2014/main" id="{2E3046CF-30A2-4967-BA8B-131B59E290D2}"/>
              </a:ext>
            </a:extLst>
          </p:cNvPr>
          <p:cNvSpPr txBox="1">
            <a:spLocks/>
          </p:cNvSpPr>
          <p:nvPr/>
        </p:nvSpPr>
        <p:spPr>
          <a:xfrm>
            <a:off x="1183057" y="1924455"/>
            <a:ext cx="1847678" cy="716689"/>
          </a:xfrm>
          <a:prstGeom prst="rect">
            <a:avLst/>
          </a:prstGeom>
        </p:spPr>
        <p:txBody>
          <a:bodyPr vert="horz" lIns="86019" tIns="43010" rIns="86019" bIns="43010" numCol="1" spcCol="365760" rtlCol="0" anchor="t">
            <a:noAutofit/>
          </a:bodyPr>
          <a:lstStyle>
            <a:lvl1pPr marL="0" indent="0" algn="ctr" defTabSz="914400" rtl="0" eaLnBrk="1" latinLnBrk="0" hangingPunct="1">
              <a:lnSpc>
                <a:spcPct val="90000"/>
              </a:lnSpc>
              <a:spcBef>
                <a:spcPts val="1000"/>
              </a:spcBef>
              <a:buFont typeface="Arial"/>
              <a:buNone/>
              <a:defRPr sz="1200" b="0" i="0" kern="1200">
                <a:solidFill>
                  <a:schemeClr val="accent1"/>
                </a:solidFill>
                <a:latin typeface="Montserrat Light" charset="0"/>
                <a:ea typeface="Montserrat Light" charset="0"/>
                <a:cs typeface="Montserrat Light"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Montserrat Light" charset="0"/>
                <a:ea typeface="Montserrat Light" charset="0"/>
                <a:cs typeface="Montserrat Light"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Montserrat Light" charset="0"/>
                <a:ea typeface="Montserrat Light" charset="0"/>
                <a:cs typeface="Montserrat Light"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nSpc>
                <a:spcPts val="1599"/>
              </a:lnSpc>
              <a:spcBef>
                <a:spcPts val="0"/>
              </a:spcBef>
            </a:pPr>
            <a:endParaRPr lang="en-US" sz="2258" b="1" dirty="0">
              <a:solidFill>
                <a:schemeClr val="tx1"/>
              </a:solidFill>
              <a:latin typeface="Calibri" panose="020F0502020204030204" pitchFamily="34" charset="0"/>
              <a:cs typeface="Calibri" panose="020F0502020204030204" pitchFamily="34" charset="0"/>
            </a:endParaRPr>
          </a:p>
        </p:txBody>
      </p:sp>
      <p:cxnSp>
        <p:nvCxnSpPr>
          <p:cNvPr id="231" name="رابط مستقيم 230">
            <a:extLst>
              <a:ext uri="{FF2B5EF4-FFF2-40B4-BE49-F238E27FC236}">
                <a16:creationId xmlns:a16="http://schemas.microsoft.com/office/drawing/2014/main" id="{69722787-8749-4B60-B827-9053293652E2}"/>
              </a:ext>
            </a:extLst>
          </p:cNvPr>
          <p:cNvCxnSpPr>
            <a:cxnSpLocks/>
            <a:stCxn id="232" idx="3"/>
          </p:cNvCxnSpPr>
          <p:nvPr/>
        </p:nvCxnSpPr>
        <p:spPr>
          <a:xfrm flipV="1">
            <a:off x="4403546" y="6319386"/>
            <a:ext cx="6859569" cy="15344"/>
          </a:xfrm>
          <a:prstGeom prst="line">
            <a:avLst/>
          </a:prstGeom>
          <a:ln w="38100">
            <a:solidFill>
              <a:srgbClr val="009999"/>
            </a:solidFill>
          </a:ln>
        </p:spPr>
        <p:style>
          <a:lnRef idx="3">
            <a:schemeClr val="accent3"/>
          </a:lnRef>
          <a:fillRef idx="0">
            <a:schemeClr val="accent3"/>
          </a:fillRef>
          <a:effectRef idx="2">
            <a:schemeClr val="accent3"/>
          </a:effectRef>
          <a:fontRef idx="minor">
            <a:schemeClr val="tx1"/>
          </a:fontRef>
        </p:style>
      </p:cxnSp>
      <p:sp>
        <p:nvSpPr>
          <p:cNvPr id="232" name="مربع نص 231">
            <a:extLst>
              <a:ext uri="{FF2B5EF4-FFF2-40B4-BE49-F238E27FC236}">
                <a16:creationId xmlns:a16="http://schemas.microsoft.com/office/drawing/2014/main" id="{A215DAC5-6047-4E6A-BBCA-9D803F7C4AC4}"/>
              </a:ext>
            </a:extLst>
          </p:cNvPr>
          <p:cNvSpPr txBox="1"/>
          <p:nvPr/>
        </p:nvSpPr>
        <p:spPr>
          <a:xfrm>
            <a:off x="1320651" y="6165453"/>
            <a:ext cx="3082895" cy="338554"/>
          </a:xfrm>
          <a:prstGeom prst="rect">
            <a:avLst/>
          </a:prstGeom>
          <a:noFill/>
        </p:spPr>
        <p:txBody>
          <a:bodyPr wrap="none" rtlCol="1">
            <a:spAutoFit/>
          </a:bodyPr>
          <a:lstStyle/>
          <a:p>
            <a:r>
              <a:rPr lang="ar-SA" sz="1600" dirty="0">
                <a:solidFill>
                  <a:srgbClr val="006666"/>
                </a:solidFill>
                <a:cs typeface="Farsi Simple Bold" panose="02010400000000000000" pitchFamily="2" charset="-78"/>
              </a:rPr>
              <a:t>الخطة التشغيلية لجمعية رعاية الأيتام بمحافظة الجموم </a:t>
            </a:r>
          </a:p>
        </p:txBody>
      </p:sp>
      <p:sp>
        <p:nvSpPr>
          <p:cNvPr id="233" name="مستطيل 232">
            <a:extLst>
              <a:ext uri="{FF2B5EF4-FFF2-40B4-BE49-F238E27FC236}">
                <a16:creationId xmlns:a16="http://schemas.microsoft.com/office/drawing/2014/main" id="{1544A756-FA6B-455A-91A2-112610A48768}"/>
              </a:ext>
            </a:extLst>
          </p:cNvPr>
          <p:cNvSpPr/>
          <p:nvPr/>
        </p:nvSpPr>
        <p:spPr>
          <a:xfrm>
            <a:off x="904522" y="6143737"/>
            <a:ext cx="354490" cy="295321"/>
          </a:xfrm>
          <a:prstGeom prst="rect">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1100" dirty="0"/>
              <a:t>20</a:t>
            </a:r>
            <a:endParaRPr lang="ar-SA" sz="1100" dirty="0"/>
          </a:p>
        </p:txBody>
      </p:sp>
      <p:sp>
        <p:nvSpPr>
          <p:cNvPr id="236" name="Google Shape;4800;p62">
            <a:extLst>
              <a:ext uri="{FF2B5EF4-FFF2-40B4-BE49-F238E27FC236}">
                <a16:creationId xmlns:a16="http://schemas.microsoft.com/office/drawing/2014/main" id="{A4D3FFB0-EAB2-4377-A25A-B7D4A85F9DD8}"/>
              </a:ext>
            </a:extLst>
          </p:cNvPr>
          <p:cNvSpPr/>
          <p:nvPr/>
        </p:nvSpPr>
        <p:spPr>
          <a:xfrm>
            <a:off x="7097848" y="731651"/>
            <a:ext cx="451138" cy="417098"/>
          </a:xfrm>
          <a:custGeom>
            <a:avLst/>
            <a:gdLst/>
            <a:ahLst/>
            <a:cxnLst/>
            <a:rect l="l" t="t" r="r" b="b"/>
            <a:pathLst>
              <a:path w="12877" h="12724" extrusionOk="0">
                <a:moveTo>
                  <a:pt x="10492" y="1603"/>
                </a:moveTo>
                <a:lnTo>
                  <a:pt x="10429" y="1855"/>
                </a:lnTo>
                <a:cubicBezTo>
                  <a:pt x="10429" y="1981"/>
                  <a:pt x="10492" y="2138"/>
                  <a:pt x="10555" y="2201"/>
                </a:cubicBezTo>
                <a:cubicBezTo>
                  <a:pt x="10649" y="2296"/>
                  <a:pt x="10807" y="2327"/>
                  <a:pt x="10901" y="2327"/>
                </a:cubicBezTo>
                <a:lnTo>
                  <a:pt x="11153" y="2296"/>
                </a:lnTo>
                <a:lnTo>
                  <a:pt x="10492" y="2957"/>
                </a:lnTo>
                <a:lnTo>
                  <a:pt x="9736" y="3083"/>
                </a:lnTo>
                <a:lnTo>
                  <a:pt x="9799" y="2296"/>
                </a:lnTo>
                <a:lnTo>
                  <a:pt x="10492" y="1603"/>
                </a:lnTo>
                <a:close/>
                <a:moveTo>
                  <a:pt x="6270" y="6108"/>
                </a:moveTo>
                <a:cubicBezTo>
                  <a:pt x="6396" y="6108"/>
                  <a:pt x="6459" y="6139"/>
                  <a:pt x="6554" y="6234"/>
                </a:cubicBezTo>
                <a:cubicBezTo>
                  <a:pt x="6617" y="6265"/>
                  <a:pt x="6648" y="6391"/>
                  <a:pt x="6648" y="6486"/>
                </a:cubicBezTo>
                <a:cubicBezTo>
                  <a:pt x="6648" y="6738"/>
                  <a:pt x="6459" y="6927"/>
                  <a:pt x="6270" y="6927"/>
                </a:cubicBezTo>
                <a:cubicBezTo>
                  <a:pt x="6081" y="6927"/>
                  <a:pt x="5861" y="6738"/>
                  <a:pt x="5861" y="6486"/>
                </a:cubicBezTo>
                <a:cubicBezTo>
                  <a:pt x="5861" y="6265"/>
                  <a:pt x="6081" y="6108"/>
                  <a:pt x="6270" y="6108"/>
                </a:cubicBezTo>
                <a:close/>
                <a:moveTo>
                  <a:pt x="6176" y="4375"/>
                </a:moveTo>
                <a:cubicBezTo>
                  <a:pt x="6617" y="4375"/>
                  <a:pt x="7026" y="4501"/>
                  <a:pt x="7341" y="4722"/>
                </a:cubicBezTo>
                <a:lnTo>
                  <a:pt x="6743" y="5320"/>
                </a:lnTo>
                <a:cubicBezTo>
                  <a:pt x="6617" y="5289"/>
                  <a:pt x="6428" y="5226"/>
                  <a:pt x="6239" y="5226"/>
                </a:cubicBezTo>
                <a:cubicBezTo>
                  <a:pt x="5546" y="5226"/>
                  <a:pt x="5010" y="5793"/>
                  <a:pt x="5010" y="6454"/>
                </a:cubicBezTo>
                <a:cubicBezTo>
                  <a:pt x="5010" y="7116"/>
                  <a:pt x="5546" y="7715"/>
                  <a:pt x="6239" y="7715"/>
                </a:cubicBezTo>
                <a:cubicBezTo>
                  <a:pt x="6900" y="7715"/>
                  <a:pt x="7467" y="7147"/>
                  <a:pt x="7467" y="6454"/>
                </a:cubicBezTo>
                <a:cubicBezTo>
                  <a:pt x="7467" y="6265"/>
                  <a:pt x="7404" y="6108"/>
                  <a:pt x="7341" y="5887"/>
                </a:cubicBezTo>
                <a:lnTo>
                  <a:pt x="7908" y="5320"/>
                </a:lnTo>
                <a:cubicBezTo>
                  <a:pt x="8160" y="5635"/>
                  <a:pt x="8286" y="6013"/>
                  <a:pt x="8286" y="6454"/>
                </a:cubicBezTo>
                <a:cubicBezTo>
                  <a:pt x="8286" y="7588"/>
                  <a:pt x="7341" y="8534"/>
                  <a:pt x="6176" y="8534"/>
                </a:cubicBezTo>
                <a:cubicBezTo>
                  <a:pt x="5041" y="8534"/>
                  <a:pt x="4096" y="7588"/>
                  <a:pt x="4096" y="6454"/>
                </a:cubicBezTo>
                <a:cubicBezTo>
                  <a:pt x="4096" y="5320"/>
                  <a:pt x="5041" y="4375"/>
                  <a:pt x="6176" y="4375"/>
                </a:cubicBezTo>
                <a:close/>
                <a:moveTo>
                  <a:pt x="6239" y="2800"/>
                </a:moveTo>
                <a:cubicBezTo>
                  <a:pt x="7089" y="2800"/>
                  <a:pt x="7908" y="3115"/>
                  <a:pt x="8539" y="3619"/>
                </a:cubicBezTo>
                <a:lnTo>
                  <a:pt x="7971" y="4217"/>
                </a:lnTo>
                <a:cubicBezTo>
                  <a:pt x="7499" y="3839"/>
                  <a:pt x="6869" y="3619"/>
                  <a:pt x="6239" y="3619"/>
                </a:cubicBezTo>
                <a:cubicBezTo>
                  <a:pt x="4600" y="3619"/>
                  <a:pt x="3309" y="4911"/>
                  <a:pt x="3309" y="6486"/>
                </a:cubicBezTo>
                <a:cubicBezTo>
                  <a:pt x="3309" y="8124"/>
                  <a:pt x="4632" y="9416"/>
                  <a:pt x="6239" y="9416"/>
                </a:cubicBezTo>
                <a:cubicBezTo>
                  <a:pt x="7845" y="9416"/>
                  <a:pt x="9137" y="8124"/>
                  <a:pt x="9137" y="6486"/>
                </a:cubicBezTo>
                <a:cubicBezTo>
                  <a:pt x="9137" y="5856"/>
                  <a:pt x="8948" y="5226"/>
                  <a:pt x="8539" y="4753"/>
                </a:cubicBezTo>
                <a:lnTo>
                  <a:pt x="9137" y="4154"/>
                </a:lnTo>
                <a:cubicBezTo>
                  <a:pt x="9641" y="4816"/>
                  <a:pt x="9956" y="5604"/>
                  <a:pt x="9956" y="6486"/>
                </a:cubicBezTo>
                <a:cubicBezTo>
                  <a:pt x="9956" y="8534"/>
                  <a:pt x="8318" y="10235"/>
                  <a:pt x="6239" y="10235"/>
                </a:cubicBezTo>
                <a:cubicBezTo>
                  <a:pt x="4191" y="10235"/>
                  <a:pt x="2490" y="8597"/>
                  <a:pt x="2490" y="6486"/>
                </a:cubicBezTo>
                <a:cubicBezTo>
                  <a:pt x="2490" y="4438"/>
                  <a:pt x="4128" y="2800"/>
                  <a:pt x="6239" y="2800"/>
                </a:cubicBezTo>
                <a:close/>
                <a:moveTo>
                  <a:pt x="6270" y="1130"/>
                </a:moveTo>
                <a:cubicBezTo>
                  <a:pt x="7247" y="1130"/>
                  <a:pt x="8223" y="1414"/>
                  <a:pt x="9074" y="1918"/>
                </a:cubicBezTo>
                <a:cubicBezTo>
                  <a:pt x="9074" y="1949"/>
                  <a:pt x="9011" y="2012"/>
                  <a:pt x="9011" y="2044"/>
                </a:cubicBezTo>
                <a:lnTo>
                  <a:pt x="8917" y="2831"/>
                </a:lnTo>
                <a:cubicBezTo>
                  <a:pt x="8160" y="2296"/>
                  <a:pt x="7247" y="1981"/>
                  <a:pt x="6270" y="1981"/>
                </a:cubicBezTo>
                <a:cubicBezTo>
                  <a:pt x="3750" y="1981"/>
                  <a:pt x="1733" y="4028"/>
                  <a:pt x="1733" y="6486"/>
                </a:cubicBezTo>
                <a:cubicBezTo>
                  <a:pt x="1733" y="9006"/>
                  <a:pt x="3781" y="11054"/>
                  <a:pt x="6270" y="11054"/>
                </a:cubicBezTo>
                <a:cubicBezTo>
                  <a:pt x="8759" y="11054"/>
                  <a:pt x="10807" y="9006"/>
                  <a:pt x="10807" y="6486"/>
                </a:cubicBezTo>
                <a:cubicBezTo>
                  <a:pt x="10807" y="5509"/>
                  <a:pt x="10492" y="4596"/>
                  <a:pt x="9925" y="3871"/>
                </a:cubicBezTo>
                <a:lnTo>
                  <a:pt x="10712" y="3745"/>
                </a:lnTo>
                <a:cubicBezTo>
                  <a:pt x="10744" y="3745"/>
                  <a:pt x="10807" y="3745"/>
                  <a:pt x="10838" y="3713"/>
                </a:cubicBezTo>
                <a:cubicBezTo>
                  <a:pt x="11342" y="4533"/>
                  <a:pt x="11626" y="5478"/>
                  <a:pt x="11626" y="6486"/>
                </a:cubicBezTo>
                <a:cubicBezTo>
                  <a:pt x="11626" y="9447"/>
                  <a:pt x="9232" y="11873"/>
                  <a:pt x="6270" y="11873"/>
                </a:cubicBezTo>
                <a:cubicBezTo>
                  <a:pt x="3309" y="11873"/>
                  <a:pt x="914" y="9479"/>
                  <a:pt x="914" y="6486"/>
                </a:cubicBezTo>
                <a:cubicBezTo>
                  <a:pt x="914" y="3524"/>
                  <a:pt x="3309" y="1130"/>
                  <a:pt x="6270" y="1130"/>
                </a:cubicBezTo>
                <a:close/>
                <a:moveTo>
                  <a:pt x="11030" y="0"/>
                </a:moveTo>
                <a:cubicBezTo>
                  <a:pt x="10930" y="0"/>
                  <a:pt x="10829" y="37"/>
                  <a:pt x="10744" y="122"/>
                </a:cubicBezTo>
                <a:lnTo>
                  <a:pt x="9610" y="1256"/>
                </a:lnTo>
                <a:cubicBezTo>
                  <a:pt x="8602" y="594"/>
                  <a:pt x="7467" y="279"/>
                  <a:pt x="6239" y="279"/>
                </a:cubicBezTo>
                <a:cubicBezTo>
                  <a:pt x="2805" y="279"/>
                  <a:pt x="1" y="3020"/>
                  <a:pt x="1" y="6486"/>
                </a:cubicBezTo>
                <a:cubicBezTo>
                  <a:pt x="1" y="9920"/>
                  <a:pt x="2773" y="12724"/>
                  <a:pt x="6239" y="12724"/>
                </a:cubicBezTo>
                <a:cubicBezTo>
                  <a:pt x="9641" y="12724"/>
                  <a:pt x="12445" y="9951"/>
                  <a:pt x="12445" y="6486"/>
                </a:cubicBezTo>
                <a:cubicBezTo>
                  <a:pt x="12445" y="5289"/>
                  <a:pt x="12099" y="4123"/>
                  <a:pt x="11468" y="3115"/>
                </a:cubicBezTo>
                <a:lnTo>
                  <a:pt x="12603" y="1981"/>
                </a:lnTo>
                <a:cubicBezTo>
                  <a:pt x="12877" y="1706"/>
                  <a:pt x="12650" y="1255"/>
                  <a:pt x="12292" y="1255"/>
                </a:cubicBezTo>
                <a:cubicBezTo>
                  <a:pt x="12280" y="1255"/>
                  <a:pt x="12268" y="1255"/>
                  <a:pt x="12256" y="1256"/>
                </a:cubicBezTo>
                <a:lnTo>
                  <a:pt x="11342" y="1382"/>
                </a:lnTo>
                <a:lnTo>
                  <a:pt x="11468" y="468"/>
                </a:lnTo>
                <a:cubicBezTo>
                  <a:pt x="11491" y="203"/>
                  <a:pt x="11265" y="0"/>
                  <a:pt x="11030" y="0"/>
                </a:cubicBezTo>
                <a:close/>
              </a:path>
            </a:pathLst>
          </a:custGeom>
          <a:solidFill>
            <a:schemeClr val="bg1"/>
          </a:solidFill>
          <a:ln>
            <a:noFill/>
          </a:ln>
        </p:spPr>
        <p:txBody>
          <a:bodyPr spcFirstLastPara="1" wrap="square" lIns="86005" tIns="86005" rIns="86005" bIns="86005" anchor="ctr" anchorCtr="0">
            <a:noAutofit/>
          </a:bodyPr>
          <a:lstStyle/>
          <a:p>
            <a:endParaRPr sz="1693"/>
          </a:p>
        </p:txBody>
      </p:sp>
      <p:grpSp>
        <p:nvGrpSpPr>
          <p:cNvPr id="154" name="Google Shape;6366;p57">
            <a:extLst>
              <a:ext uri="{FF2B5EF4-FFF2-40B4-BE49-F238E27FC236}">
                <a16:creationId xmlns:a16="http://schemas.microsoft.com/office/drawing/2014/main" id="{B3039C7D-F942-416B-B150-68D74EEE169C}"/>
              </a:ext>
            </a:extLst>
          </p:cNvPr>
          <p:cNvGrpSpPr/>
          <p:nvPr/>
        </p:nvGrpSpPr>
        <p:grpSpPr>
          <a:xfrm>
            <a:off x="5927005" y="4644352"/>
            <a:ext cx="334193" cy="350079"/>
            <a:chOff x="3859600" y="3591950"/>
            <a:chExt cx="296975" cy="296175"/>
          </a:xfrm>
          <a:solidFill>
            <a:schemeClr val="bg1"/>
          </a:solidFill>
        </p:grpSpPr>
        <p:sp>
          <p:nvSpPr>
            <p:cNvPr id="164" name="Google Shape;6367;p57">
              <a:extLst>
                <a:ext uri="{FF2B5EF4-FFF2-40B4-BE49-F238E27FC236}">
                  <a16:creationId xmlns:a16="http://schemas.microsoft.com/office/drawing/2014/main" id="{322E8CF0-EA18-4B78-BB67-1E051F3B2BAE}"/>
                </a:ext>
              </a:extLst>
            </p:cNvPr>
            <p:cNvSpPr/>
            <p:nvPr/>
          </p:nvSpPr>
          <p:spPr>
            <a:xfrm>
              <a:off x="4034450" y="3766000"/>
              <a:ext cx="122125" cy="122125"/>
            </a:xfrm>
            <a:custGeom>
              <a:avLst/>
              <a:gdLst/>
              <a:ahLst/>
              <a:cxnLst/>
              <a:rect l="l" t="t" r="r" b="b"/>
              <a:pathLst>
                <a:path w="4885" h="4885" extrusionOk="0">
                  <a:moveTo>
                    <a:pt x="2395" y="1324"/>
                  </a:moveTo>
                  <a:cubicBezTo>
                    <a:pt x="2616" y="1324"/>
                    <a:pt x="2773" y="1482"/>
                    <a:pt x="2773" y="1702"/>
                  </a:cubicBezTo>
                  <a:lnTo>
                    <a:pt x="2773" y="2049"/>
                  </a:lnTo>
                  <a:lnTo>
                    <a:pt x="3120" y="2049"/>
                  </a:lnTo>
                  <a:cubicBezTo>
                    <a:pt x="3309" y="2049"/>
                    <a:pt x="3466" y="2206"/>
                    <a:pt x="3466" y="2395"/>
                  </a:cubicBezTo>
                  <a:cubicBezTo>
                    <a:pt x="3466" y="2584"/>
                    <a:pt x="3309" y="2742"/>
                    <a:pt x="3120" y="2742"/>
                  </a:cubicBezTo>
                  <a:lnTo>
                    <a:pt x="2395" y="2742"/>
                  </a:lnTo>
                  <a:cubicBezTo>
                    <a:pt x="2206" y="2742"/>
                    <a:pt x="2049" y="2584"/>
                    <a:pt x="2049" y="2395"/>
                  </a:cubicBezTo>
                  <a:lnTo>
                    <a:pt x="2049" y="1702"/>
                  </a:lnTo>
                  <a:cubicBezTo>
                    <a:pt x="2049" y="1482"/>
                    <a:pt x="2206" y="1324"/>
                    <a:pt x="2395" y="1324"/>
                  </a:cubicBezTo>
                  <a:close/>
                  <a:moveTo>
                    <a:pt x="2458" y="1"/>
                  </a:moveTo>
                  <a:cubicBezTo>
                    <a:pt x="1104" y="1"/>
                    <a:pt x="1" y="1103"/>
                    <a:pt x="1" y="2427"/>
                  </a:cubicBezTo>
                  <a:cubicBezTo>
                    <a:pt x="1" y="3781"/>
                    <a:pt x="1104" y="4884"/>
                    <a:pt x="2458" y="4884"/>
                  </a:cubicBezTo>
                  <a:cubicBezTo>
                    <a:pt x="3782" y="4884"/>
                    <a:pt x="4884" y="3781"/>
                    <a:pt x="4884" y="2427"/>
                  </a:cubicBezTo>
                  <a:cubicBezTo>
                    <a:pt x="4853" y="1072"/>
                    <a:pt x="3782" y="1"/>
                    <a:pt x="245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6368;p57">
              <a:extLst>
                <a:ext uri="{FF2B5EF4-FFF2-40B4-BE49-F238E27FC236}">
                  <a16:creationId xmlns:a16="http://schemas.microsoft.com/office/drawing/2014/main" id="{50C46EC4-C6A5-4310-96C9-0702BE4C9CF9}"/>
                </a:ext>
              </a:extLst>
            </p:cNvPr>
            <p:cNvSpPr/>
            <p:nvPr/>
          </p:nvSpPr>
          <p:spPr>
            <a:xfrm>
              <a:off x="3860400" y="3679375"/>
              <a:ext cx="260725" cy="173300"/>
            </a:xfrm>
            <a:custGeom>
              <a:avLst/>
              <a:gdLst/>
              <a:ahLst/>
              <a:cxnLst/>
              <a:rect l="l" t="t" r="r" b="b"/>
              <a:pathLst>
                <a:path w="10429" h="6932" extrusionOk="0">
                  <a:moveTo>
                    <a:pt x="2426" y="662"/>
                  </a:moveTo>
                  <a:cubicBezTo>
                    <a:pt x="2647" y="662"/>
                    <a:pt x="2804" y="819"/>
                    <a:pt x="2804" y="1008"/>
                  </a:cubicBezTo>
                  <a:cubicBezTo>
                    <a:pt x="2804" y="1197"/>
                    <a:pt x="2647" y="1355"/>
                    <a:pt x="2426" y="1355"/>
                  </a:cubicBezTo>
                  <a:lnTo>
                    <a:pt x="1733" y="1355"/>
                  </a:lnTo>
                  <a:cubicBezTo>
                    <a:pt x="1544" y="1355"/>
                    <a:pt x="1387" y="1197"/>
                    <a:pt x="1387" y="1008"/>
                  </a:cubicBezTo>
                  <a:cubicBezTo>
                    <a:pt x="1387" y="819"/>
                    <a:pt x="1544" y="662"/>
                    <a:pt x="1733" y="662"/>
                  </a:cubicBezTo>
                  <a:close/>
                  <a:moveTo>
                    <a:pt x="4537" y="662"/>
                  </a:moveTo>
                  <a:cubicBezTo>
                    <a:pt x="4726" y="662"/>
                    <a:pt x="4884" y="819"/>
                    <a:pt x="4884" y="1008"/>
                  </a:cubicBezTo>
                  <a:cubicBezTo>
                    <a:pt x="4884" y="1197"/>
                    <a:pt x="4695" y="1355"/>
                    <a:pt x="4537" y="1355"/>
                  </a:cubicBezTo>
                  <a:lnTo>
                    <a:pt x="3812" y="1355"/>
                  </a:lnTo>
                  <a:cubicBezTo>
                    <a:pt x="3623" y="1355"/>
                    <a:pt x="3466" y="1197"/>
                    <a:pt x="3466" y="1008"/>
                  </a:cubicBezTo>
                  <a:cubicBezTo>
                    <a:pt x="3466" y="819"/>
                    <a:pt x="3623" y="662"/>
                    <a:pt x="3812" y="662"/>
                  </a:cubicBezTo>
                  <a:close/>
                  <a:moveTo>
                    <a:pt x="6648" y="662"/>
                  </a:moveTo>
                  <a:cubicBezTo>
                    <a:pt x="6837" y="662"/>
                    <a:pt x="6994" y="819"/>
                    <a:pt x="6994" y="1008"/>
                  </a:cubicBezTo>
                  <a:cubicBezTo>
                    <a:pt x="6994" y="1197"/>
                    <a:pt x="6837" y="1355"/>
                    <a:pt x="6648" y="1355"/>
                  </a:cubicBezTo>
                  <a:lnTo>
                    <a:pt x="5955" y="1355"/>
                  </a:lnTo>
                  <a:cubicBezTo>
                    <a:pt x="5734" y="1355"/>
                    <a:pt x="5577" y="1197"/>
                    <a:pt x="5577" y="1008"/>
                  </a:cubicBezTo>
                  <a:cubicBezTo>
                    <a:pt x="5577" y="819"/>
                    <a:pt x="5734" y="662"/>
                    <a:pt x="5955" y="662"/>
                  </a:cubicBezTo>
                  <a:close/>
                  <a:moveTo>
                    <a:pt x="8727" y="662"/>
                  </a:moveTo>
                  <a:cubicBezTo>
                    <a:pt x="8948" y="662"/>
                    <a:pt x="9105" y="819"/>
                    <a:pt x="9105" y="1008"/>
                  </a:cubicBezTo>
                  <a:cubicBezTo>
                    <a:pt x="9105" y="1197"/>
                    <a:pt x="8948" y="1355"/>
                    <a:pt x="8727" y="1355"/>
                  </a:cubicBezTo>
                  <a:lnTo>
                    <a:pt x="8034" y="1355"/>
                  </a:lnTo>
                  <a:cubicBezTo>
                    <a:pt x="7845" y="1355"/>
                    <a:pt x="7688" y="1197"/>
                    <a:pt x="7688" y="1008"/>
                  </a:cubicBezTo>
                  <a:cubicBezTo>
                    <a:pt x="7688" y="819"/>
                    <a:pt x="7845" y="662"/>
                    <a:pt x="8034" y="662"/>
                  </a:cubicBezTo>
                  <a:close/>
                  <a:moveTo>
                    <a:pt x="2426" y="2080"/>
                  </a:moveTo>
                  <a:cubicBezTo>
                    <a:pt x="2647" y="2080"/>
                    <a:pt x="2804" y="2237"/>
                    <a:pt x="2804" y="2426"/>
                  </a:cubicBezTo>
                  <a:cubicBezTo>
                    <a:pt x="2804" y="2647"/>
                    <a:pt x="2647" y="2773"/>
                    <a:pt x="2426" y="2773"/>
                  </a:cubicBezTo>
                  <a:lnTo>
                    <a:pt x="1733" y="2773"/>
                  </a:lnTo>
                  <a:cubicBezTo>
                    <a:pt x="1544" y="2773"/>
                    <a:pt x="1387" y="2647"/>
                    <a:pt x="1387" y="2426"/>
                  </a:cubicBezTo>
                  <a:cubicBezTo>
                    <a:pt x="1387" y="2206"/>
                    <a:pt x="1544" y="2080"/>
                    <a:pt x="1733" y="2080"/>
                  </a:cubicBezTo>
                  <a:close/>
                  <a:moveTo>
                    <a:pt x="4537" y="2080"/>
                  </a:moveTo>
                  <a:cubicBezTo>
                    <a:pt x="4726" y="2080"/>
                    <a:pt x="4884" y="2237"/>
                    <a:pt x="4884" y="2426"/>
                  </a:cubicBezTo>
                  <a:cubicBezTo>
                    <a:pt x="4884" y="2647"/>
                    <a:pt x="4695" y="2773"/>
                    <a:pt x="4537" y="2773"/>
                  </a:cubicBezTo>
                  <a:lnTo>
                    <a:pt x="3812" y="2773"/>
                  </a:lnTo>
                  <a:cubicBezTo>
                    <a:pt x="3623" y="2773"/>
                    <a:pt x="3466" y="2647"/>
                    <a:pt x="3466" y="2426"/>
                  </a:cubicBezTo>
                  <a:cubicBezTo>
                    <a:pt x="3466" y="2206"/>
                    <a:pt x="3623" y="2080"/>
                    <a:pt x="3812" y="2080"/>
                  </a:cubicBezTo>
                  <a:close/>
                  <a:moveTo>
                    <a:pt x="6648" y="2080"/>
                  </a:moveTo>
                  <a:cubicBezTo>
                    <a:pt x="6837" y="2080"/>
                    <a:pt x="6994" y="2237"/>
                    <a:pt x="6994" y="2426"/>
                  </a:cubicBezTo>
                  <a:cubicBezTo>
                    <a:pt x="6994" y="2647"/>
                    <a:pt x="6837" y="2773"/>
                    <a:pt x="6648" y="2773"/>
                  </a:cubicBezTo>
                  <a:lnTo>
                    <a:pt x="5955" y="2773"/>
                  </a:lnTo>
                  <a:cubicBezTo>
                    <a:pt x="5734" y="2773"/>
                    <a:pt x="5577" y="2647"/>
                    <a:pt x="5577" y="2426"/>
                  </a:cubicBezTo>
                  <a:cubicBezTo>
                    <a:pt x="5577" y="2206"/>
                    <a:pt x="5734" y="2080"/>
                    <a:pt x="5955" y="2080"/>
                  </a:cubicBezTo>
                  <a:close/>
                  <a:moveTo>
                    <a:pt x="8727" y="2080"/>
                  </a:moveTo>
                  <a:cubicBezTo>
                    <a:pt x="8948" y="2080"/>
                    <a:pt x="9105" y="2237"/>
                    <a:pt x="9105" y="2426"/>
                  </a:cubicBezTo>
                  <a:cubicBezTo>
                    <a:pt x="9105" y="2647"/>
                    <a:pt x="8948" y="2773"/>
                    <a:pt x="8727" y="2773"/>
                  </a:cubicBezTo>
                  <a:lnTo>
                    <a:pt x="8034" y="2773"/>
                  </a:lnTo>
                  <a:cubicBezTo>
                    <a:pt x="7845" y="2773"/>
                    <a:pt x="7688" y="2647"/>
                    <a:pt x="7688" y="2426"/>
                  </a:cubicBezTo>
                  <a:cubicBezTo>
                    <a:pt x="7688" y="2206"/>
                    <a:pt x="7845" y="2080"/>
                    <a:pt x="8034" y="2080"/>
                  </a:cubicBezTo>
                  <a:close/>
                  <a:moveTo>
                    <a:pt x="2426" y="3466"/>
                  </a:moveTo>
                  <a:cubicBezTo>
                    <a:pt x="2647" y="3466"/>
                    <a:pt x="2804" y="3623"/>
                    <a:pt x="2804" y="3812"/>
                  </a:cubicBezTo>
                  <a:cubicBezTo>
                    <a:pt x="2804" y="4001"/>
                    <a:pt x="2647" y="4159"/>
                    <a:pt x="2426" y="4159"/>
                  </a:cubicBezTo>
                  <a:lnTo>
                    <a:pt x="1733" y="4159"/>
                  </a:lnTo>
                  <a:cubicBezTo>
                    <a:pt x="1544" y="4159"/>
                    <a:pt x="1387" y="4001"/>
                    <a:pt x="1387" y="3812"/>
                  </a:cubicBezTo>
                  <a:cubicBezTo>
                    <a:pt x="1387" y="3623"/>
                    <a:pt x="1544" y="3466"/>
                    <a:pt x="1733" y="3466"/>
                  </a:cubicBezTo>
                  <a:close/>
                  <a:moveTo>
                    <a:pt x="4537" y="3466"/>
                  </a:moveTo>
                  <a:cubicBezTo>
                    <a:pt x="4726" y="3466"/>
                    <a:pt x="4884" y="3623"/>
                    <a:pt x="4884" y="3812"/>
                  </a:cubicBezTo>
                  <a:cubicBezTo>
                    <a:pt x="4884" y="4001"/>
                    <a:pt x="4695" y="4159"/>
                    <a:pt x="4537" y="4159"/>
                  </a:cubicBezTo>
                  <a:lnTo>
                    <a:pt x="3812" y="4159"/>
                  </a:lnTo>
                  <a:cubicBezTo>
                    <a:pt x="3623" y="4159"/>
                    <a:pt x="3466" y="4001"/>
                    <a:pt x="3466" y="3812"/>
                  </a:cubicBezTo>
                  <a:cubicBezTo>
                    <a:pt x="3466" y="3623"/>
                    <a:pt x="3623" y="3466"/>
                    <a:pt x="3812" y="3466"/>
                  </a:cubicBezTo>
                  <a:close/>
                  <a:moveTo>
                    <a:pt x="6648" y="3466"/>
                  </a:moveTo>
                  <a:cubicBezTo>
                    <a:pt x="6837" y="3466"/>
                    <a:pt x="6994" y="3623"/>
                    <a:pt x="6994" y="3812"/>
                  </a:cubicBezTo>
                  <a:cubicBezTo>
                    <a:pt x="6994" y="4001"/>
                    <a:pt x="6837" y="4159"/>
                    <a:pt x="6648" y="4159"/>
                  </a:cubicBezTo>
                  <a:lnTo>
                    <a:pt x="5955" y="4159"/>
                  </a:lnTo>
                  <a:cubicBezTo>
                    <a:pt x="5734" y="4159"/>
                    <a:pt x="5577" y="4001"/>
                    <a:pt x="5577" y="3812"/>
                  </a:cubicBezTo>
                  <a:cubicBezTo>
                    <a:pt x="5577" y="3623"/>
                    <a:pt x="5734" y="3466"/>
                    <a:pt x="5955" y="3466"/>
                  </a:cubicBezTo>
                  <a:close/>
                  <a:moveTo>
                    <a:pt x="2426" y="4852"/>
                  </a:moveTo>
                  <a:cubicBezTo>
                    <a:pt x="2647" y="4852"/>
                    <a:pt x="2804" y="5010"/>
                    <a:pt x="2804" y="5199"/>
                  </a:cubicBezTo>
                  <a:cubicBezTo>
                    <a:pt x="2804" y="5388"/>
                    <a:pt x="2647" y="5545"/>
                    <a:pt x="2426" y="5545"/>
                  </a:cubicBezTo>
                  <a:lnTo>
                    <a:pt x="1733" y="5545"/>
                  </a:lnTo>
                  <a:cubicBezTo>
                    <a:pt x="1544" y="5545"/>
                    <a:pt x="1387" y="5388"/>
                    <a:pt x="1387" y="5199"/>
                  </a:cubicBezTo>
                  <a:cubicBezTo>
                    <a:pt x="1387" y="5010"/>
                    <a:pt x="1544" y="4852"/>
                    <a:pt x="1733" y="4852"/>
                  </a:cubicBezTo>
                  <a:close/>
                  <a:moveTo>
                    <a:pt x="4537" y="4852"/>
                  </a:moveTo>
                  <a:cubicBezTo>
                    <a:pt x="4726" y="4852"/>
                    <a:pt x="4884" y="5010"/>
                    <a:pt x="4884" y="5199"/>
                  </a:cubicBezTo>
                  <a:cubicBezTo>
                    <a:pt x="4884" y="5388"/>
                    <a:pt x="4695" y="5545"/>
                    <a:pt x="4537" y="5545"/>
                  </a:cubicBezTo>
                  <a:lnTo>
                    <a:pt x="3812" y="5545"/>
                  </a:lnTo>
                  <a:cubicBezTo>
                    <a:pt x="3623" y="5545"/>
                    <a:pt x="3466" y="5388"/>
                    <a:pt x="3466" y="5199"/>
                  </a:cubicBezTo>
                  <a:cubicBezTo>
                    <a:pt x="3466" y="5010"/>
                    <a:pt x="3623" y="4852"/>
                    <a:pt x="3812" y="4852"/>
                  </a:cubicBezTo>
                  <a:close/>
                  <a:moveTo>
                    <a:pt x="0" y="0"/>
                  </a:moveTo>
                  <a:lnTo>
                    <a:pt x="0" y="5892"/>
                  </a:lnTo>
                  <a:cubicBezTo>
                    <a:pt x="0" y="6459"/>
                    <a:pt x="473" y="6931"/>
                    <a:pt x="1071" y="6931"/>
                  </a:cubicBezTo>
                  <a:lnTo>
                    <a:pt x="6490" y="6931"/>
                  </a:lnTo>
                  <a:cubicBezTo>
                    <a:pt x="6364" y="6616"/>
                    <a:pt x="6301" y="6270"/>
                    <a:pt x="6301" y="5892"/>
                  </a:cubicBezTo>
                  <a:cubicBezTo>
                    <a:pt x="6301" y="5797"/>
                    <a:pt x="6333" y="5671"/>
                    <a:pt x="6333" y="5545"/>
                  </a:cubicBezTo>
                  <a:lnTo>
                    <a:pt x="5955" y="5545"/>
                  </a:lnTo>
                  <a:cubicBezTo>
                    <a:pt x="5734" y="5545"/>
                    <a:pt x="5577" y="5388"/>
                    <a:pt x="5577" y="5199"/>
                  </a:cubicBezTo>
                  <a:cubicBezTo>
                    <a:pt x="5577" y="5010"/>
                    <a:pt x="5734" y="4852"/>
                    <a:pt x="5955" y="4852"/>
                  </a:cubicBezTo>
                  <a:lnTo>
                    <a:pt x="6490" y="4852"/>
                  </a:lnTo>
                  <a:cubicBezTo>
                    <a:pt x="6931" y="3623"/>
                    <a:pt x="8066" y="2741"/>
                    <a:pt x="9420" y="2741"/>
                  </a:cubicBezTo>
                  <a:cubicBezTo>
                    <a:pt x="9767" y="2741"/>
                    <a:pt x="10113" y="2836"/>
                    <a:pt x="10428" y="2962"/>
                  </a:cubicBezTo>
                  <a:lnTo>
                    <a:pt x="10428"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6369;p57">
              <a:extLst>
                <a:ext uri="{FF2B5EF4-FFF2-40B4-BE49-F238E27FC236}">
                  <a16:creationId xmlns:a16="http://schemas.microsoft.com/office/drawing/2014/main" id="{85352367-9F1D-4E48-A4C4-F5187A401066}"/>
                </a:ext>
              </a:extLst>
            </p:cNvPr>
            <p:cNvSpPr/>
            <p:nvPr/>
          </p:nvSpPr>
          <p:spPr>
            <a:xfrm>
              <a:off x="3859600" y="3591950"/>
              <a:ext cx="261525" cy="70900"/>
            </a:xfrm>
            <a:custGeom>
              <a:avLst/>
              <a:gdLst/>
              <a:ahLst/>
              <a:cxnLst/>
              <a:rect l="l" t="t" r="r" b="b"/>
              <a:pathLst>
                <a:path w="10461" h="2836" extrusionOk="0">
                  <a:moveTo>
                    <a:pt x="1734" y="0"/>
                  </a:moveTo>
                  <a:cubicBezTo>
                    <a:pt x="1513" y="0"/>
                    <a:pt x="1356" y="158"/>
                    <a:pt x="1356" y="347"/>
                  </a:cubicBezTo>
                  <a:lnTo>
                    <a:pt x="1356" y="693"/>
                  </a:lnTo>
                  <a:lnTo>
                    <a:pt x="1009" y="693"/>
                  </a:lnTo>
                  <a:cubicBezTo>
                    <a:pt x="410" y="693"/>
                    <a:pt x="1" y="1166"/>
                    <a:pt x="1" y="1733"/>
                  </a:cubicBezTo>
                  <a:lnTo>
                    <a:pt x="1" y="2836"/>
                  </a:lnTo>
                  <a:lnTo>
                    <a:pt x="10429" y="2836"/>
                  </a:lnTo>
                  <a:lnTo>
                    <a:pt x="10429" y="1733"/>
                  </a:lnTo>
                  <a:lnTo>
                    <a:pt x="10460" y="1733"/>
                  </a:lnTo>
                  <a:cubicBezTo>
                    <a:pt x="10460" y="1134"/>
                    <a:pt x="9988" y="693"/>
                    <a:pt x="9421" y="693"/>
                  </a:cubicBezTo>
                  <a:lnTo>
                    <a:pt x="9074" y="693"/>
                  </a:lnTo>
                  <a:lnTo>
                    <a:pt x="9074" y="347"/>
                  </a:lnTo>
                  <a:cubicBezTo>
                    <a:pt x="9074" y="158"/>
                    <a:pt x="8917" y="0"/>
                    <a:pt x="8728" y="0"/>
                  </a:cubicBezTo>
                  <a:cubicBezTo>
                    <a:pt x="8539" y="0"/>
                    <a:pt x="8381" y="158"/>
                    <a:pt x="8381" y="347"/>
                  </a:cubicBezTo>
                  <a:lnTo>
                    <a:pt x="8381" y="693"/>
                  </a:lnTo>
                  <a:lnTo>
                    <a:pt x="6995" y="693"/>
                  </a:lnTo>
                  <a:lnTo>
                    <a:pt x="6995" y="347"/>
                  </a:lnTo>
                  <a:cubicBezTo>
                    <a:pt x="6995" y="158"/>
                    <a:pt x="6837" y="0"/>
                    <a:pt x="6648" y="0"/>
                  </a:cubicBezTo>
                  <a:cubicBezTo>
                    <a:pt x="6459" y="0"/>
                    <a:pt x="6302" y="158"/>
                    <a:pt x="6302" y="347"/>
                  </a:cubicBezTo>
                  <a:lnTo>
                    <a:pt x="6302" y="693"/>
                  </a:lnTo>
                  <a:lnTo>
                    <a:pt x="4159" y="693"/>
                  </a:lnTo>
                  <a:lnTo>
                    <a:pt x="4159" y="347"/>
                  </a:lnTo>
                  <a:cubicBezTo>
                    <a:pt x="4159" y="158"/>
                    <a:pt x="4002" y="0"/>
                    <a:pt x="3813" y="0"/>
                  </a:cubicBezTo>
                  <a:cubicBezTo>
                    <a:pt x="3624" y="0"/>
                    <a:pt x="3466" y="158"/>
                    <a:pt x="3466" y="347"/>
                  </a:cubicBezTo>
                  <a:lnTo>
                    <a:pt x="3466" y="693"/>
                  </a:lnTo>
                  <a:lnTo>
                    <a:pt x="2080" y="693"/>
                  </a:lnTo>
                  <a:lnTo>
                    <a:pt x="2080" y="347"/>
                  </a:lnTo>
                  <a:cubicBezTo>
                    <a:pt x="2080" y="158"/>
                    <a:pt x="1923" y="0"/>
                    <a:pt x="173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1" name="Freeform 5">
            <a:extLst>
              <a:ext uri="{FF2B5EF4-FFF2-40B4-BE49-F238E27FC236}">
                <a16:creationId xmlns:a16="http://schemas.microsoft.com/office/drawing/2014/main" id="{9A6D7E5D-A36A-426B-B6E7-67FCB709C7CE}"/>
              </a:ext>
            </a:extLst>
          </p:cNvPr>
          <p:cNvSpPr>
            <a:spLocks/>
          </p:cNvSpPr>
          <p:nvPr/>
        </p:nvSpPr>
        <p:spPr bwMode="auto">
          <a:xfrm>
            <a:off x="5764431" y="4012663"/>
            <a:ext cx="2321578" cy="2010739"/>
          </a:xfrm>
          <a:custGeom>
            <a:avLst/>
            <a:gdLst>
              <a:gd name="T0" fmla="*/ 406 w 406"/>
              <a:gd name="T1" fmla="*/ 0 h 621"/>
              <a:gd name="T2" fmla="*/ 406 w 406"/>
              <a:gd name="T3" fmla="*/ 451 h 621"/>
              <a:gd name="T4" fmla="*/ 389 w 406"/>
              <a:gd name="T5" fmla="*/ 486 h 621"/>
              <a:gd name="T6" fmla="*/ 220 w 406"/>
              <a:gd name="T7" fmla="*/ 614 h 621"/>
              <a:gd name="T8" fmla="*/ 186 w 406"/>
              <a:gd name="T9" fmla="*/ 614 h 621"/>
              <a:gd name="T10" fmla="*/ 17 w 406"/>
              <a:gd name="T11" fmla="*/ 486 h 621"/>
              <a:gd name="T12" fmla="*/ 0 w 406"/>
              <a:gd name="T13" fmla="*/ 451 h 621"/>
              <a:gd name="T14" fmla="*/ 0 w 406"/>
              <a:gd name="T15" fmla="*/ 0 h 621"/>
              <a:gd name="T16" fmla="*/ 406 w 406"/>
              <a:gd name="T17" fmla="*/ 0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6" h="621">
                <a:moveTo>
                  <a:pt x="406" y="0"/>
                </a:moveTo>
                <a:cubicBezTo>
                  <a:pt x="406" y="451"/>
                  <a:pt x="406" y="451"/>
                  <a:pt x="406" y="451"/>
                </a:cubicBezTo>
                <a:cubicBezTo>
                  <a:pt x="406" y="463"/>
                  <a:pt x="398" y="479"/>
                  <a:pt x="389" y="486"/>
                </a:cubicBezTo>
                <a:cubicBezTo>
                  <a:pt x="220" y="614"/>
                  <a:pt x="220" y="614"/>
                  <a:pt x="220" y="614"/>
                </a:cubicBezTo>
                <a:cubicBezTo>
                  <a:pt x="211" y="621"/>
                  <a:pt x="195" y="621"/>
                  <a:pt x="186" y="614"/>
                </a:cubicBezTo>
                <a:cubicBezTo>
                  <a:pt x="17" y="486"/>
                  <a:pt x="17" y="486"/>
                  <a:pt x="17" y="486"/>
                </a:cubicBezTo>
                <a:cubicBezTo>
                  <a:pt x="8" y="479"/>
                  <a:pt x="0" y="463"/>
                  <a:pt x="0" y="451"/>
                </a:cubicBezTo>
                <a:cubicBezTo>
                  <a:pt x="0" y="0"/>
                  <a:pt x="0" y="0"/>
                  <a:pt x="0" y="0"/>
                </a:cubicBezTo>
                <a:lnTo>
                  <a:pt x="406" y="0"/>
                </a:lnTo>
                <a:close/>
              </a:path>
            </a:pathLst>
          </a:custGeom>
          <a:solidFill>
            <a:srgbClr val="006666"/>
          </a:solidFill>
          <a:ln>
            <a:noFill/>
          </a:ln>
        </p:spPr>
        <p:txBody>
          <a:bodyPr vert="horz" wrap="square" lIns="91440" tIns="45720" rIns="91440" bIns="45720" numCol="1" anchor="t" anchorCtr="0" compatLnSpc="1">
            <a:prstTxWarp prst="textNoShape">
              <a:avLst/>
            </a:prstTxWarp>
          </a:bodyPr>
          <a:lstStyle/>
          <a:p>
            <a:endParaRPr lang="en-US"/>
          </a:p>
        </p:txBody>
      </p:sp>
      <p:cxnSp>
        <p:nvCxnSpPr>
          <p:cNvPr id="162" name="Straight Connector 74">
            <a:extLst>
              <a:ext uri="{FF2B5EF4-FFF2-40B4-BE49-F238E27FC236}">
                <a16:creationId xmlns:a16="http://schemas.microsoft.com/office/drawing/2014/main" id="{F8F143F8-10E1-4D29-9769-BB1F5E1C8BDD}"/>
              </a:ext>
            </a:extLst>
          </p:cNvPr>
          <p:cNvCxnSpPr/>
          <p:nvPr/>
        </p:nvCxnSpPr>
        <p:spPr>
          <a:xfrm>
            <a:off x="1369847" y="5886905"/>
            <a:ext cx="239539"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
        <p:nvSpPr>
          <p:cNvPr id="196" name="Freeform 5">
            <a:extLst>
              <a:ext uri="{FF2B5EF4-FFF2-40B4-BE49-F238E27FC236}">
                <a16:creationId xmlns:a16="http://schemas.microsoft.com/office/drawing/2014/main" id="{C3B5312C-0E40-42B2-91AD-5E66213FE63B}"/>
              </a:ext>
            </a:extLst>
          </p:cNvPr>
          <p:cNvSpPr>
            <a:spLocks/>
          </p:cNvSpPr>
          <p:nvPr/>
        </p:nvSpPr>
        <p:spPr bwMode="auto">
          <a:xfrm>
            <a:off x="654355" y="4012663"/>
            <a:ext cx="2543756" cy="2010739"/>
          </a:xfrm>
          <a:custGeom>
            <a:avLst/>
            <a:gdLst>
              <a:gd name="T0" fmla="*/ 406 w 406"/>
              <a:gd name="T1" fmla="*/ 0 h 621"/>
              <a:gd name="T2" fmla="*/ 406 w 406"/>
              <a:gd name="T3" fmla="*/ 451 h 621"/>
              <a:gd name="T4" fmla="*/ 389 w 406"/>
              <a:gd name="T5" fmla="*/ 486 h 621"/>
              <a:gd name="T6" fmla="*/ 220 w 406"/>
              <a:gd name="T7" fmla="*/ 614 h 621"/>
              <a:gd name="T8" fmla="*/ 186 w 406"/>
              <a:gd name="T9" fmla="*/ 614 h 621"/>
              <a:gd name="T10" fmla="*/ 17 w 406"/>
              <a:gd name="T11" fmla="*/ 486 h 621"/>
              <a:gd name="T12" fmla="*/ 0 w 406"/>
              <a:gd name="T13" fmla="*/ 451 h 621"/>
              <a:gd name="T14" fmla="*/ 0 w 406"/>
              <a:gd name="T15" fmla="*/ 0 h 621"/>
              <a:gd name="T16" fmla="*/ 406 w 406"/>
              <a:gd name="T17" fmla="*/ 0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6" h="621">
                <a:moveTo>
                  <a:pt x="406" y="0"/>
                </a:moveTo>
                <a:cubicBezTo>
                  <a:pt x="406" y="451"/>
                  <a:pt x="406" y="451"/>
                  <a:pt x="406" y="451"/>
                </a:cubicBezTo>
                <a:cubicBezTo>
                  <a:pt x="406" y="463"/>
                  <a:pt x="398" y="479"/>
                  <a:pt x="389" y="486"/>
                </a:cubicBezTo>
                <a:cubicBezTo>
                  <a:pt x="220" y="614"/>
                  <a:pt x="220" y="614"/>
                  <a:pt x="220" y="614"/>
                </a:cubicBezTo>
                <a:cubicBezTo>
                  <a:pt x="211" y="621"/>
                  <a:pt x="195" y="621"/>
                  <a:pt x="186" y="614"/>
                </a:cubicBezTo>
                <a:cubicBezTo>
                  <a:pt x="17" y="486"/>
                  <a:pt x="17" y="486"/>
                  <a:pt x="17" y="486"/>
                </a:cubicBezTo>
                <a:cubicBezTo>
                  <a:pt x="8" y="479"/>
                  <a:pt x="0" y="463"/>
                  <a:pt x="0" y="451"/>
                </a:cubicBezTo>
                <a:cubicBezTo>
                  <a:pt x="0" y="0"/>
                  <a:pt x="0" y="0"/>
                  <a:pt x="0" y="0"/>
                </a:cubicBezTo>
                <a:lnTo>
                  <a:pt x="406" y="0"/>
                </a:lnTo>
                <a:close/>
              </a:path>
            </a:pathLst>
          </a:custGeom>
          <a:solidFill>
            <a:srgbClr val="006666"/>
          </a:solidFill>
          <a:ln>
            <a:noFill/>
          </a:ln>
        </p:spPr>
        <p:txBody>
          <a:bodyPr vert="horz" wrap="square" lIns="91440" tIns="45720" rIns="91440" bIns="45720" numCol="1" anchor="t" anchorCtr="0" compatLnSpc="1">
            <a:prstTxWarp prst="textNoShape">
              <a:avLst/>
            </a:prstTxWarp>
          </a:bodyPr>
          <a:lstStyle/>
          <a:p>
            <a:endParaRPr lang="en-US"/>
          </a:p>
        </p:txBody>
      </p:sp>
      <p:sp>
        <p:nvSpPr>
          <p:cNvPr id="197" name="Freeform 5">
            <a:extLst>
              <a:ext uri="{FF2B5EF4-FFF2-40B4-BE49-F238E27FC236}">
                <a16:creationId xmlns:a16="http://schemas.microsoft.com/office/drawing/2014/main" id="{D8FB3CDE-EC03-4B3C-B867-77278EF8CF28}"/>
              </a:ext>
            </a:extLst>
          </p:cNvPr>
          <p:cNvSpPr>
            <a:spLocks/>
          </p:cNvSpPr>
          <p:nvPr/>
        </p:nvSpPr>
        <p:spPr bwMode="auto">
          <a:xfrm>
            <a:off x="3291335" y="4012663"/>
            <a:ext cx="2393902" cy="2010739"/>
          </a:xfrm>
          <a:custGeom>
            <a:avLst/>
            <a:gdLst>
              <a:gd name="T0" fmla="*/ 406 w 406"/>
              <a:gd name="T1" fmla="*/ 0 h 621"/>
              <a:gd name="T2" fmla="*/ 406 w 406"/>
              <a:gd name="T3" fmla="*/ 451 h 621"/>
              <a:gd name="T4" fmla="*/ 389 w 406"/>
              <a:gd name="T5" fmla="*/ 486 h 621"/>
              <a:gd name="T6" fmla="*/ 220 w 406"/>
              <a:gd name="T7" fmla="*/ 614 h 621"/>
              <a:gd name="T8" fmla="*/ 186 w 406"/>
              <a:gd name="T9" fmla="*/ 614 h 621"/>
              <a:gd name="T10" fmla="*/ 17 w 406"/>
              <a:gd name="T11" fmla="*/ 486 h 621"/>
              <a:gd name="T12" fmla="*/ 0 w 406"/>
              <a:gd name="T13" fmla="*/ 451 h 621"/>
              <a:gd name="T14" fmla="*/ 0 w 406"/>
              <a:gd name="T15" fmla="*/ 0 h 621"/>
              <a:gd name="T16" fmla="*/ 406 w 406"/>
              <a:gd name="T17" fmla="*/ 0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6" h="621">
                <a:moveTo>
                  <a:pt x="406" y="0"/>
                </a:moveTo>
                <a:cubicBezTo>
                  <a:pt x="406" y="451"/>
                  <a:pt x="406" y="451"/>
                  <a:pt x="406" y="451"/>
                </a:cubicBezTo>
                <a:cubicBezTo>
                  <a:pt x="406" y="463"/>
                  <a:pt x="398" y="479"/>
                  <a:pt x="389" y="486"/>
                </a:cubicBezTo>
                <a:cubicBezTo>
                  <a:pt x="220" y="614"/>
                  <a:pt x="220" y="614"/>
                  <a:pt x="220" y="614"/>
                </a:cubicBezTo>
                <a:cubicBezTo>
                  <a:pt x="211" y="621"/>
                  <a:pt x="195" y="621"/>
                  <a:pt x="186" y="614"/>
                </a:cubicBezTo>
                <a:cubicBezTo>
                  <a:pt x="17" y="486"/>
                  <a:pt x="17" y="486"/>
                  <a:pt x="17" y="486"/>
                </a:cubicBezTo>
                <a:cubicBezTo>
                  <a:pt x="8" y="479"/>
                  <a:pt x="0" y="463"/>
                  <a:pt x="0" y="451"/>
                </a:cubicBezTo>
                <a:cubicBezTo>
                  <a:pt x="0" y="0"/>
                  <a:pt x="0" y="0"/>
                  <a:pt x="0" y="0"/>
                </a:cubicBezTo>
                <a:lnTo>
                  <a:pt x="406" y="0"/>
                </a:lnTo>
                <a:close/>
              </a:path>
            </a:pathLst>
          </a:custGeom>
          <a:solidFill>
            <a:schemeClr val="bg1">
              <a:lumMod val="85000"/>
            </a:schemeClr>
          </a:solidFill>
          <a:ln w="9525">
            <a:noFill/>
          </a:ln>
        </p:spPr>
        <p:txBody>
          <a:bodyPr vert="horz" wrap="square" lIns="91440" tIns="45720" rIns="91440" bIns="45720" numCol="1" anchor="t" anchorCtr="0" compatLnSpc="1">
            <a:prstTxWarp prst="textNoShape">
              <a:avLst/>
            </a:prstTxWarp>
          </a:bodyPr>
          <a:lstStyle/>
          <a:p>
            <a:endParaRPr lang="en-US"/>
          </a:p>
        </p:txBody>
      </p:sp>
      <p:sp>
        <p:nvSpPr>
          <p:cNvPr id="198" name="مربع نص 197">
            <a:extLst>
              <a:ext uri="{FF2B5EF4-FFF2-40B4-BE49-F238E27FC236}">
                <a16:creationId xmlns:a16="http://schemas.microsoft.com/office/drawing/2014/main" id="{D5FE2C8B-25ED-49DF-8206-737C256BE9C2}"/>
              </a:ext>
            </a:extLst>
          </p:cNvPr>
          <p:cNvSpPr txBox="1"/>
          <p:nvPr/>
        </p:nvSpPr>
        <p:spPr>
          <a:xfrm>
            <a:off x="822422" y="4515805"/>
            <a:ext cx="2187826" cy="1200329"/>
          </a:xfrm>
          <a:prstGeom prst="rect">
            <a:avLst/>
          </a:prstGeom>
          <a:noFill/>
        </p:spPr>
        <p:txBody>
          <a:bodyPr wrap="square">
            <a:spAutoFit/>
          </a:bodyPr>
          <a:lstStyle/>
          <a:p>
            <a:pPr marL="0" marR="0" lvl="0" indent="0" algn="ctr" rtl="0">
              <a:lnSpc>
                <a:spcPct val="100000"/>
              </a:lnSpc>
              <a:spcBef>
                <a:spcPts val="0"/>
              </a:spcBef>
              <a:spcAft>
                <a:spcPts val="0"/>
              </a:spcAft>
              <a:buClr>
                <a:srgbClr val="000000"/>
              </a:buClr>
              <a:buSzPts val="1400"/>
              <a:buFont typeface="Arial"/>
              <a:buNone/>
            </a:pPr>
            <a:r>
              <a:rPr lang="en-US" sz="4400" b="1" dirty="0">
                <a:solidFill>
                  <a:srgbClr val="FFFFFF"/>
                </a:solidFill>
                <a:latin typeface="Calibri" panose="020F0502020204030204" pitchFamily="34" charset="0"/>
                <a:ea typeface="Nunito"/>
                <a:cs typeface="Calibri" panose="020F0502020204030204" pitchFamily="34" charset="0"/>
                <a:sym typeface="Nunito"/>
              </a:rPr>
              <a:t>500000</a:t>
            </a:r>
            <a:endParaRPr lang="en-US" sz="4400" b="1" u="none" strike="noStrike" cap="none" dirty="0">
              <a:solidFill>
                <a:srgbClr val="FFFFFF"/>
              </a:solidFill>
              <a:latin typeface="Calibri" panose="020F0502020204030204" pitchFamily="34" charset="0"/>
              <a:ea typeface="Nunito"/>
              <a:cs typeface="Calibri" panose="020F0502020204030204" pitchFamily="34" charset="0"/>
              <a:sym typeface="Nunito"/>
            </a:endParaRPr>
          </a:p>
          <a:p>
            <a:pPr marL="0" marR="0" lvl="0" indent="0" algn="ctr" rtl="0">
              <a:lnSpc>
                <a:spcPct val="100000"/>
              </a:lnSpc>
              <a:spcBef>
                <a:spcPts val="0"/>
              </a:spcBef>
              <a:spcAft>
                <a:spcPts val="0"/>
              </a:spcAft>
              <a:buClr>
                <a:srgbClr val="000000"/>
              </a:buClr>
              <a:buSzPts val="1400"/>
              <a:buFont typeface="Arial"/>
              <a:buNone/>
            </a:pPr>
            <a:r>
              <a:rPr lang="ar-SA" sz="2800" b="1" u="none" strike="noStrike" cap="none" dirty="0">
                <a:solidFill>
                  <a:srgbClr val="FFFFFF"/>
                </a:solidFill>
                <a:latin typeface="Calibri" panose="020F0502020204030204" pitchFamily="34" charset="0"/>
                <a:ea typeface="Nunito"/>
                <a:cs typeface="Calibri" panose="020F0502020204030204" pitchFamily="34" charset="0"/>
                <a:sym typeface="Nunito"/>
              </a:rPr>
              <a:t>ريال </a:t>
            </a:r>
          </a:p>
        </p:txBody>
      </p:sp>
      <p:sp>
        <p:nvSpPr>
          <p:cNvPr id="221" name="مربع نص 220">
            <a:extLst>
              <a:ext uri="{FF2B5EF4-FFF2-40B4-BE49-F238E27FC236}">
                <a16:creationId xmlns:a16="http://schemas.microsoft.com/office/drawing/2014/main" id="{6ED84FD8-351B-47E6-AF61-D2FEEDCFB575}"/>
              </a:ext>
            </a:extLst>
          </p:cNvPr>
          <p:cNvSpPr txBox="1"/>
          <p:nvPr/>
        </p:nvSpPr>
        <p:spPr>
          <a:xfrm>
            <a:off x="614366" y="4116865"/>
            <a:ext cx="2578017" cy="369332"/>
          </a:xfrm>
          <a:prstGeom prst="rect">
            <a:avLst/>
          </a:prstGeom>
          <a:noFill/>
        </p:spPr>
        <p:txBody>
          <a:bodyPr wrap="square">
            <a:spAutoFit/>
          </a:bodyPr>
          <a:lstStyle/>
          <a:p>
            <a:pPr marL="0" marR="0" lvl="0" indent="0" algn="ctr" rtl="0">
              <a:lnSpc>
                <a:spcPct val="100000"/>
              </a:lnSpc>
              <a:spcBef>
                <a:spcPts val="0"/>
              </a:spcBef>
              <a:spcAft>
                <a:spcPts val="0"/>
              </a:spcAft>
              <a:buClr>
                <a:srgbClr val="000000"/>
              </a:buClr>
              <a:buSzPts val="1400"/>
              <a:buFont typeface="Arial"/>
              <a:buNone/>
            </a:pPr>
            <a:r>
              <a:rPr lang="ar-SA" b="1" dirty="0">
                <a:solidFill>
                  <a:schemeClr val="bg1"/>
                </a:solidFill>
                <a:latin typeface="Calibri" panose="020F0502020204030204" pitchFamily="34" charset="0"/>
                <a:cs typeface="Calibri" panose="020F0502020204030204" pitchFamily="34" charset="0"/>
              </a:rPr>
              <a:t> المستهدف </a:t>
            </a:r>
            <a:endParaRPr lang="ar-SA" sz="1800" b="1" u="none" strike="noStrike" cap="none" dirty="0">
              <a:solidFill>
                <a:schemeClr val="bg1"/>
              </a:solidFill>
              <a:latin typeface="Calibri" panose="020F0502020204030204" pitchFamily="34" charset="0"/>
              <a:cs typeface="Calibri" panose="020F0502020204030204" pitchFamily="34" charset="0"/>
            </a:endParaRPr>
          </a:p>
        </p:txBody>
      </p:sp>
      <p:grpSp>
        <p:nvGrpSpPr>
          <p:cNvPr id="222" name="Group 32">
            <a:extLst>
              <a:ext uri="{FF2B5EF4-FFF2-40B4-BE49-F238E27FC236}">
                <a16:creationId xmlns:a16="http://schemas.microsoft.com/office/drawing/2014/main" id="{AC7B18C9-1B1E-41C7-A8D1-A24C3A16B1F7}"/>
              </a:ext>
            </a:extLst>
          </p:cNvPr>
          <p:cNvGrpSpPr/>
          <p:nvPr/>
        </p:nvGrpSpPr>
        <p:grpSpPr>
          <a:xfrm>
            <a:off x="7150384" y="4572703"/>
            <a:ext cx="810049" cy="747415"/>
            <a:chOff x="4451351" y="2619375"/>
            <a:chExt cx="1220788" cy="1625601"/>
          </a:xfrm>
          <a:solidFill>
            <a:schemeClr val="bg1"/>
          </a:solidFill>
        </p:grpSpPr>
        <p:sp>
          <p:nvSpPr>
            <p:cNvPr id="223" name="Freeform 14">
              <a:extLst>
                <a:ext uri="{FF2B5EF4-FFF2-40B4-BE49-F238E27FC236}">
                  <a16:creationId xmlns:a16="http://schemas.microsoft.com/office/drawing/2014/main" id="{6822177C-0CDA-4FE1-A744-C2945A6AE5B7}"/>
                </a:ext>
              </a:extLst>
            </p:cNvPr>
            <p:cNvSpPr>
              <a:spLocks noEditPoints="1"/>
            </p:cNvSpPr>
            <p:nvPr/>
          </p:nvSpPr>
          <p:spPr bwMode="auto">
            <a:xfrm>
              <a:off x="4587876" y="2619375"/>
              <a:ext cx="673100" cy="674688"/>
            </a:xfrm>
            <a:custGeom>
              <a:avLst/>
              <a:gdLst>
                <a:gd name="T0" fmla="*/ 179 w 179"/>
                <a:gd name="T1" fmla="*/ 89 h 178"/>
                <a:gd name="T2" fmla="*/ 89 w 179"/>
                <a:gd name="T3" fmla="*/ 178 h 178"/>
                <a:gd name="T4" fmla="*/ 0 w 179"/>
                <a:gd name="T5" fmla="*/ 89 h 178"/>
                <a:gd name="T6" fmla="*/ 89 w 179"/>
                <a:gd name="T7" fmla="*/ 0 h 178"/>
                <a:gd name="T8" fmla="*/ 152 w 179"/>
                <a:gd name="T9" fmla="*/ 26 h 178"/>
                <a:gd name="T10" fmla="*/ 179 w 179"/>
                <a:gd name="T11" fmla="*/ 89 h 178"/>
                <a:gd name="T12" fmla="*/ 179 w 179"/>
                <a:gd name="T13" fmla="*/ 89 h 178"/>
                <a:gd name="T14" fmla="*/ 179 w 179"/>
                <a:gd name="T15" fmla="*/ 89 h 1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9" h="178">
                  <a:moveTo>
                    <a:pt x="179" y="89"/>
                  </a:moveTo>
                  <a:cubicBezTo>
                    <a:pt x="179" y="138"/>
                    <a:pt x="139" y="178"/>
                    <a:pt x="89" y="178"/>
                  </a:cubicBezTo>
                  <a:cubicBezTo>
                    <a:pt x="40" y="178"/>
                    <a:pt x="0" y="138"/>
                    <a:pt x="0" y="89"/>
                  </a:cubicBezTo>
                  <a:cubicBezTo>
                    <a:pt x="0" y="40"/>
                    <a:pt x="40" y="0"/>
                    <a:pt x="89" y="0"/>
                  </a:cubicBezTo>
                  <a:cubicBezTo>
                    <a:pt x="113" y="0"/>
                    <a:pt x="136" y="9"/>
                    <a:pt x="152" y="26"/>
                  </a:cubicBezTo>
                  <a:cubicBezTo>
                    <a:pt x="169" y="42"/>
                    <a:pt x="179" y="65"/>
                    <a:pt x="179" y="89"/>
                  </a:cubicBezTo>
                  <a:close/>
                  <a:moveTo>
                    <a:pt x="179" y="89"/>
                  </a:moveTo>
                  <a:cubicBezTo>
                    <a:pt x="179" y="89"/>
                    <a:pt x="179" y="89"/>
                    <a:pt x="179" y="8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dirty="0"/>
            </a:p>
          </p:txBody>
        </p:sp>
        <p:sp>
          <p:nvSpPr>
            <p:cNvPr id="224" name="Freeform 15">
              <a:extLst>
                <a:ext uri="{FF2B5EF4-FFF2-40B4-BE49-F238E27FC236}">
                  <a16:creationId xmlns:a16="http://schemas.microsoft.com/office/drawing/2014/main" id="{3C888359-D08B-45F0-B321-B0545E754226}"/>
                </a:ext>
              </a:extLst>
            </p:cNvPr>
            <p:cNvSpPr>
              <a:spLocks noEditPoints="1"/>
            </p:cNvSpPr>
            <p:nvPr/>
          </p:nvSpPr>
          <p:spPr bwMode="auto">
            <a:xfrm>
              <a:off x="4451351" y="3294063"/>
              <a:ext cx="941388" cy="815975"/>
            </a:xfrm>
            <a:custGeom>
              <a:avLst/>
              <a:gdLst>
                <a:gd name="T0" fmla="*/ 101 w 250"/>
                <a:gd name="T1" fmla="*/ 182 h 215"/>
                <a:gd name="T2" fmla="*/ 122 w 250"/>
                <a:gd name="T3" fmla="*/ 86 h 215"/>
                <a:gd name="T4" fmla="*/ 167 w 250"/>
                <a:gd name="T5" fmla="*/ 70 h 215"/>
                <a:gd name="T6" fmla="*/ 215 w 250"/>
                <a:gd name="T7" fmla="*/ 84 h 215"/>
                <a:gd name="T8" fmla="*/ 250 w 250"/>
                <a:gd name="T9" fmla="*/ 71 h 215"/>
                <a:gd name="T10" fmla="*/ 250 w 250"/>
                <a:gd name="T11" fmla="*/ 54 h 215"/>
                <a:gd name="T12" fmla="*/ 197 w 250"/>
                <a:gd name="T13" fmla="*/ 0 h 215"/>
                <a:gd name="T14" fmla="*/ 54 w 250"/>
                <a:gd name="T15" fmla="*/ 0 h 215"/>
                <a:gd name="T16" fmla="*/ 0 w 250"/>
                <a:gd name="T17" fmla="*/ 54 h 215"/>
                <a:gd name="T18" fmla="*/ 0 w 250"/>
                <a:gd name="T19" fmla="*/ 197 h 215"/>
                <a:gd name="T20" fmla="*/ 18 w 250"/>
                <a:gd name="T21" fmla="*/ 215 h 215"/>
                <a:gd name="T22" fmla="*/ 128 w 250"/>
                <a:gd name="T23" fmla="*/ 215 h 215"/>
                <a:gd name="T24" fmla="*/ 101 w 250"/>
                <a:gd name="T25" fmla="*/ 182 h 215"/>
                <a:gd name="T26" fmla="*/ 101 w 250"/>
                <a:gd name="T27" fmla="*/ 182 h 215"/>
                <a:gd name="T28" fmla="*/ 101 w 250"/>
                <a:gd name="T29" fmla="*/ 182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50" h="215">
                  <a:moveTo>
                    <a:pt x="101" y="182"/>
                  </a:moveTo>
                  <a:cubicBezTo>
                    <a:pt x="86" y="151"/>
                    <a:pt x="95" y="109"/>
                    <a:pt x="122" y="86"/>
                  </a:cubicBezTo>
                  <a:cubicBezTo>
                    <a:pt x="135" y="76"/>
                    <a:pt x="151" y="70"/>
                    <a:pt x="167" y="70"/>
                  </a:cubicBezTo>
                  <a:cubicBezTo>
                    <a:pt x="184" y="71"/>
                    <a:pt x="200" y="76"/>
                    <a:pt x="215" y="84"/>
                  </a:cubicBezTo>
                  <a:cubicBezTo>
                    <a:pt x="226" y="78"/>
                    <a:pt x="238" y="73"/>
                    <a:pt x="250" y="71"/>
                  </a:cubicBezTo>
                  <a:cubicBezTo>
                    <a:pt x="250" y="54"/>
                    <a:pt x="250" y="54"/>
                    <a:pt x="250" y="54"/>
                  </a:cubicBezTo>
                  <a:cubicBezTo>
                    <a:pt x="250" y="24"/>
                    <a:pt x="226" y="0"/>
                    <a:pt x="197" y="0"/>
                  </a:cubicBezTo>
                  <a:cubicBezTo>
                    <a:pt x="54" y="0"/>
                    <a:pt x="54" y="0"/>
                    <a:pt x="54" y="0"/>
                  </a:cubicBezTo>
                  <a:cubicBezTo>
                    <a:pt x="24" y="0"/>
                    <a:pt x="0" y="24"/>
                    <a:pt x="0" y="54"/>
                  </a:cubicBezTo>
                  <a:cubicBezTo>
                    <a:pt x="0" y="197"/>
                    <a:pt x="0" y="197"/>
                    <a:pt x="0" y="197"/>
                  </a:cubicBezTo>
                  <a:cubicBezTo>
                    <a:pt x="0" y="207"/>
                    <a:pt x="8" y="215"/>
                    <a:pt x="18" y="215"/>
                  </a:cubicBezTo>
                  <a:cubicBezTo>
                    <a:pt x="128" y="215"/>
                    <a:pt x="128" y="215"/>
                    <a:pt x="128" y="215"/>
                  </a:cubicBezTo>
                  <a:cubicBezTo>
                    <a:pt x="117" y="205"/>
                    <a:pt x="108" y="194"/>
                    <a:pt x="101" y="182"/>
                  </a:cubicBezTo>
                  <a:close/>
                  <a:moveTo>
                    <a:pt x="101" y="182"/>
                  </a:moveTo>
                  <a:cubicBezTo>
                    <a:pt x="101" y="182"/>
                    <a:pt x="101" y="182"/>
                    <a:pt x="101" y="18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dirty="0"/>
            </a:p>
          </p:txBody>
        </p:sp>
        <p:sp>
          <p:nvSpPr>
            <p:cNvPr id="225" name="Freeform 16">
              <a:extLst>
                <a:ext uri="{FF2B5EF4-FFF2-40B4-BE49-F238E27FC236}">
                  <a16:creationId xmlns:a16="http://schemas.microsoft.com/office/drawing/2014/main" id="{ECAC9015-024D-4CEA-9AE5-0892986BE897}"/>
                </a:ext>
              </a:extLst>
            </p:cNvPr>
            <p:cNvSpPr>
              <a:spLocks noEditPoints="1"/>
            </p:cNvSpPr>
            <p:nvPr/>
          </p:nvSpPr>
          <p:spPr bwMode="auto">
            <a:xfrm>
              <a:off x="4851401" y="3582988"/>
              <a:ext cx="820738" cy="661988"/>
            </a:xfrm>
            <a:custGeom>
              <a:avLst/>
              <a:gdLst>
                <a:gd name="T0" fmla="*/ 190 w 218"/>
                <a:gd name="T1" fmla="*/ 24 h 175"/>
                <a:gd name="T2" fmla="*/ 109 w 218"/>
                <a:gd name="T3" fmla="*/ 29 h 175"/>
                <a:gd name="T4" fmla="*/ 28 w 218"/>
                <a:gd name="T5" fmla="*/ 24 h 175"/>
                <a:gd name="T6" fmla="*/ 11 w 218"/>
                <a:gd name="T7" fmla="*/ 98 h 175"/>
                <a:gd name="T8" fmla="*/ 105 w 218"/>
                <a:gd name="T9" fmla="*/ 173 h 175"/>
                <a:gd name="T10" fmla="*/ 113 w 218"/>
                <a:gd name="T11" fmla="*/ 173 h 175"/>
                <a:gd name="T12" fmla="*/ 206 w 218"/>
                <a:gd name="T13" fmla="*/ 98 h 175"/>
                <a:gd name="T14" fmla="*/ 190 w 218"/>
                <a:gd name="T15" fmla="*/ 24 h 175"/>
                <a:gd name="T16" fmla="*/ 162 w 218"/>
                <a:gd name="T17" fmla="*/ 85 h 175"/>
                <a:gd name="T18" fmla="*/ 146 w 218"/>
                <a:gd name="T19" fmla="*/ 74 h 175"/>
                <a:gd name="T20" fmla="*/ 150 w 218"/>
                <a:gd name="T21" fmla="*/ 55 h 175"/>
                <a:gd name="T22" fmla="*/ 169 w 218"/>
                <a:gd name="T23" fmla="*/ 51 h 175"/>
                <a:gd name="T24" fmla="*/ 180 w 218"/>
                <a:gd name="T25" fmla="*/ 67 h 175"/>
                <a:gd name="T26" fmla="*/ 162 w 218"/>
                <a:gd name="T27" fmla="*/ 85 h 175"/>
                <a:gd name="T28" fmla="*/ 162 w 218"/>
                <a:gd name="T29" fmla="*/ 85 h 175"/>
                <a:gd name="T30" fmla="*/ 162 w 218"/>
                <a:gd name="T31" fmla="*/ 85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18" h="175">
                  <a:moveTo>
                    <a:pt x="190" y="24"/>
                  </a:moveTo>
                  <a:cubicBezTo>
                    <a:pt x="179" y="16"/>
                    <a:pt x="152" y="0"/>
                    <a:pt x="109" y="29"/>
                  </a:cubicBezTo>
                  <a:cubicBezTo>
                    <a:pt x="66" y="0"/>
                    <a:pt x="38" y="16"/>
                    <a:pt x="28" y="24"/>
                  </a:cubicBezTo>
                  <a:cubicBezTo>
                    <a:pt x="7" y="41"/>
                    <a:pt x="0" y="75"/>
                    <a:pt x="11" y="98"/>
                  </a:cubicBezTo>
                  <a:cubicBezTo>
                    <a:pt x="30" y="135"/>
                    <a:pt x="102" y="172"/>
                    <a:pt x="105" y="173"/>
                  </a:cubicBezTo>
                  <a:cubicBezTo>
                    <a:pt x="107" y="175"/>
                    <a:pt x="110" y="175"/>
                    <a:pt x="113" y="173"/>
                  </a:cubicBezTo>
                  <a:cubicBezTo>
                    <a:pt x="116" y="172"/>
                    <a:pt x="187" y="135"/>
                    <a:pt x="206" y="98"/>
                  </a:cubicBezTo>
                  <a:cubicBezTo>
                    <a:pt x="218" y="75"/>
                    <a:pt x="210" y="41"/>
                    <a:pt x="190" y="24"/>
                  </a:cubicBezTo>
                  <a:close/>
                  <a:moveTo>
                    <a:pt x="162" y="85"/>
                  </a:moveTo>
                  <a:cubicBezTo>
                    <a:pt x="155" y="85"/>
                    <a:pt x="149" y="81"/>
                    <a:pt x="146" y="74"/>
                  </a:cubicBezTo>
                  <a:cubicBezTo>
                    <a:pt x="143" y="67"/>
                    <a:pt x="145" y="60"/>
                    <a:pt x="150" y="55"/>
                  </a:cubicBezTo>
                  <a:cubicBezTo>
                    <a:pt x="155" y="49"/>
                    <a:pt x="162" y="48"/>
                    <a:pt x="169" y="51"/>
                  </a:cubicBezTo>
                  <a:cubicBezTo>
                    <a:pt x="176" y="53"/>
                    <a:pt x="180" y="60"/>
                    <a:pt x="180" y="67"/>
                  </a:cubicBezTo>
                  <a:cubicBezTo>
                    <a:pt x="180" y="77"/>
                    <a:pt x="172" y="85"/>
                    <a:pt x="162" y="85"/>
                  </a:cubicBezTo>
                  <a:close/>
                  <a:moveTo>
                    <a:pt x="162" y="85"/>
                  </a:moveTo>
                  <a:cubicBezTo>
                    <a:pt x="162" y="85"/>
                    <a:pt x="162" y="85"/>
                    <a:pt x="162" y="8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dirty="0"/>
            </a:p>
          </p:txBody>
        </p:sp>
      </p:grpSp>
      <p:sp>
        <p:nvSpPr>
          <p:cNvPr id="238" name="Rectangle: Rounded Corners 171">
            <a:extLst>
              <a:ext uri="{FF2B5EF4-FFF2-40B4-BE49-F238E27FC236}">
                <a16:creationId xmlns:a16="http://schemas.microsoft.com/office/drawing/2014/main" id="{33237677-21B9-47C5-83E1-819A832BEAC2}"/>
              </a:ext>
            </a:extLst>
          </p:cNvPr>
          <p:cNvSpPr/>
          <p:nvPr/>
        </p:nvSpPr>
        <p:spPr>
          <a:xfrm>
            <a:off x="2547825" y="902737"/>
            <a:ext cx="1803927" cy="1566405"/>
          </a:xfrm>
          <a:prstGeom prst="roundRect">
            <a:avLst>
              <a:gd name="adj" fmla="val 5845"/>
            </a:avLst>
          </a:prstGeom>
          <a:solidFill>
            <a:schemeClr val="bg1">
              <a:alpha val="95000"/>
            </a:schemeClr>
          </a:solidFill>
          <a:ln w="38100">
            <a:solidFill>
              <a:srgbClr val="008080">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93"/>
          </a:p>
        </p:txBody>
      </p:sp>
      <p:sp>
        <p:nvSpPr>
          <p:cNvPr id="240" name="Freeform 83">
            <a:extLst>
              <a:ext uri="{FF2B5EF4-FFF2-40B4-BE49-F238E27FC236}">
                <a16:creationId xmlns:a16="http://schemas.microsoft.com/office/drawing/2014/main" id="{CD6CAF23-08C8-47ED-9376-98EF41C5A984}"/>
              </a:ext>
            </a:extLst>
          </p:cNvPr>
          <p:cNvSpPr>
            <a:spLocks/>
          </p:cNvSpPr>
          <p:nvPr/>
        </p:nvSpPr>
        <p:spPr bwMode="auto">
          <a:xfrm>
            <a:off x="3145875" y="525888"/>
            <a:ext cx="744536" cy="746650"/>
          </a:xfrm>
          <a:custGeom>
            <a:avLst/>
            <a:gdLst>
              <a:gd name="T0" fmla="*/ 186 w 186"/>
              <a:gd name="T1" fmla="*/ 164 h 186"/>
              <a:gd name="T2" fmla="*/ 163 w 186"/>
              <a:gd name="T3" fmla="*/ 186 h 186"/>
              <a:gd name="T4" fmla="*/ 22 w 186"/>
              <a:gd name="T5" fmla="*/ 186 h 186"/>
              <a:gd name="T6" fmla="*/ 0 w 186"/>
              <a:gd name="T7" fmla="*/ 164 h 186"/>
              <a:gd name="T8" fmla="*/ 0 w 186"/>
              <a:gd name="T9" fmla="*/ 22 h 186"/>
              <a:gd name="T10" fmla="*/ 22 w 186"/>
              <a:gd name="T11" fmla="*/ 0 h 186"/>
              <a:gd name="T12" fmla="*/ 163 w 186"/>
              <a:gd name="T13" fmla="*/ 0 h 186"/>
              <a:gd name="T14" fmla="*/ 186 w 186"/>
              <a:gd name="T15" fmla="*/ 22 h 186"/>
              <a:gd name="T16" fmla="*/ 186 w 186"/>
              <a:gd name="T17" fmla="*/ 164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6" h="186">
                <a:moveTo>
                  <a:pt x="186" y="164"/>
                </a:moveTo>
                <a:cubicBezTo>
                  <a:pt x="186" y="176"/>
                  <a:pt x="176" y="186"/>
                  <a:pt x="163" y="186"/>
                </a:cubicBezTo>
                <a:cubicBezTo>
                  <a:pt x="22" y="186"/>
                  <a:pt x="22" y="186"/>
                  <a:pt x="22" y="186"/>
                </a:cubicBezTo>
                <a:cubicBezTo>
                  <a:pt x="10" y="186"/>
                  <a:pt x="0" y="176"/>
                  <a:pt x="0" y="164"/>
                </a:cubicBezTo>
                <a:cubicBezTo>
                  <a:pt x="0" y="22"/>
                  <a:pt x="0" y="22"/>
                  <a:pt x="0" y="22"/>
                </a:cubicBezTo>
                <a:cubicBezTo>
                  <a:pt x="0" y="10"/>
                  <a:pt x="10" y="0"/>
                  <a:pt x="22" y="0"/>
                </a:cubicBezTo>
                <a:cubicBezTo>
                  <a:pt x="163" y="0"/>
                  <a:pt x="163" y="0"/>
                  <a:pt x="163" y="0"/>
                </a:cubicBezTo>
                <a:cubicBezTo>
                  <a:pt x="176" y="0"/>
                  <a:pt x="186" y="10"/>
                  <a:pt x="186" y="22"/>
                </a:cubicBezTo>
                <a:lnTo>
                  <a:pt x="186" y="164"/>
                </a:lnTo>
                <a:close/>
              </a:path>
            </a:pathLst>
          </a:custGeom>
          <a:solidFill>
            <a:srgbClr val="008080"/>
          </a:solidFill>
          <a:ln>
            <a:noFill/>
          </a:ln>
        </p:spPr>
        <p:txBody>
          <a:bodyPr vert="horz" wrap="square" lIns="86019" tIns="43010" rIns="86019" bIns="43010" numCol="1" anchor="t" anchorCtr="0" compatLnSpc="1">
            <a:prstTxWarp prst="textNoShape">
              <a:avLst/>
            </a:prstTxWarp>
          </a:bodyPr>
          <a:lstStyle/>
          <a:p>
            <a:endParaRPr lang="en-US" sz="1693"/>
          </a:p>
        </p:txBody>
      </p:sp>
      <p:grpSp>
        <p:nvGrpSpPr>
          <p:cNvPr id="241" name="Group 99">
            <a:extLst>
              <a:ext uri="{FF2B5EF4-FFF2-40B4-BE49-F238E27FC236}">
                <a16:creationId xmlns:a16="http://schemas.microsoft.com/office/drawing/2014/main" id="{265A44E8-DE2E-41C9-BDBA-A85939A7F6F8}"/>
              </a:ext>
            </a:extLst>
          </p:cNvPr>
          <p:cNvGrpSpPr/>
          <p:nvPr/>
        </p:nvGrpSpPr>
        <p:grpSpPr>
          <a:xfrm>
            <a:off x="2447258" y="1331984"/>
            <a:ext cx="1898465" cy="1072507"/>
            <a:chOff x="4089158" y="2444190"/>
            <a:chExt cx="2785756" cy="1140098"/>
          </a:xfrm>
        </p:grpSpPr>
        <p:sp>
          <p:nvSpPr>
            <p:cNvPr id="242" name="TextBox 100">
              <a:extLst>
                <a:ext uri="{FF2B5EF4-FFF2-40B4-BE49-F238E27FC236}">
                  <a16:creationId xmlns:a16="http://schemas.microsoft.com/office/drawing/2014/main" id="{3475A5FA-6701-45F2-9782-1C83BEFF9E14}"/>
                </a:ext>
              </a:extLst>
            </p:cNvPr>
            <p:cNvSpPr txBox="1"/>
            <p:nvPr/>
          </p:nvSpPr>
          <p:spPr>
            <a:xfrm>
              <a:off x="4089158" y="2444190"/>
              <a:ext cx="2785756" cy="344350"/>
            </a:xfrm>
            <a:prstGeom prst="rect">
              <a:avLst/>
            </a:prstGeom>
            <a:noFill/>
          </p:spPr>
          <p:txBody>
            <a:bodyPr wrap="square" rtlCol="0">
              <a:spAutoFit/>
            </a:bodyPr>
            <a:lstStyle/>
            <a:p>
              <a:pPr algn="ctr"/>
              <a:r>
                <a:rPr lang="ar-SA" sz="1505" b="1" dirty="0">
                  <a:solidFill>
                    <a:srgbClr val="006666"/>
                  </a:solidFill>
                  <a:latin typeface="AbdoMaster-Heavy" panose="02000500030000020004" pitchFamily="50" charset="-78"/>
                  <a:cs typeface="AbdoMaster-Heavy" panose="02000500030000020004" pitchFamily="50" charset="-78"/>
                </a:rPr>
                <a:t>الهدف التشغيلي </a:t>
              </a:r>
              <a:endParaRPr lang="en-US" sz="1505" b="1" dirty="0">
                <a:solidFill>
                  <a:srgbClr val="006666"/>
                </a:solidFill>
                <a:latin typeface="AbdoMaster-Heavy" panose="02000500030000020004" pitchFamily="50" charset="-78"/>
                <a:cs typeface="AbdoMaster-Heavy" panose="02000500030000020004" pitchFamily="50" charset="-78"/>
              </a:endParaRPr>
            </a:p>
          </p:txBody>
        </p:sp>
        <p:sp>
          <p:nvSpPr>
            <p:cNvPr id="243" name="Subtitle 6">
              <a:extLst>
                <a:ext uri="{FF2B5EF4-FFF2-40B4-BE49-F238E27FC236}">
                  <a16:creationId xmlns:a16="http://schemas.microsoft.com/office/drawing/2014/main" id="{21B43084-D4A7-4CD2-88DC-B98A5C8991BB}"/>
                </a:ext>
              </a:extLst>
            </p:cNvPr>
            <p:cNvSpPr txBox="1">
              <a:spLocks/>
            </p:cNvSpPr>
            <p:nvPr/>
          </p:nvSpPr>
          <p:spPr>
            <a:xfrm>
              <a:off x="4144159" y="2822433"/>
              <a:ext cx="2711234" cy="761855"/>
            </a:xfrm>
            <a:prstGeom prst="rect">
              <a:avLst/>
            </a:prstGeom>
          </p:spPr>
          <p:txBody>
            <a:bodyPr vert="horz" lIns="86019" tIns="43010" rIns="86019" bIns="43010" numCol="1" spcCol="365760" rtlCol="0" anchor="t">
              <a:noAutofit/>
            </a:bodyPr>
            <a:lstStyle>
              <a:lvl1pPr marL="0" indent="0" algn="ctr" defTabSz="914400" rtl="0" eaLnBrk="1" latinLnBrk="0" hangingPunct="1">
                <a:lnSpc>
                  <a:spcPct val="90000"/>
                </a:lnSpc>
                <a:spcBef>
                  <a:spcPts val="1000"/>
                </a:spcBef>
                <a:buFont typeface="Arial"/>
                <a:buNone/>
                <a:defRPr sz="1200" b="0" i="0" kern="1200">
                  <a:solidFill>
                    <a:schemeClr val="accent1"/>
                  </a:solidFill>
                  <a:latin typeface="Montserrat Light" charset="0"/>
                  <a:ea typeface="Montserrat Light" charset="0"/>
                  <a:cs typeface="Montserrat Light"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Montserrat Light" charset="0"/>
                  <a:ea typeface="Montserrat Light" charset="0"/>
                  <a:cs typeface="Montserrat Light"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Montserrat Light" charset="0"/>
                  <a:ea typeface="Montserrat Light" charset="0"/>
                  <a:cs typeface="Montserrat Light"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nSpc>
                  <a:spcPts val="1599"/>
                </a:lnSpc>
                <a:spcBef>
                  <a:spcPts val="0"/>
                </a:spcBef>
              </a:pPr>
              <a:endParaRPr lang="en-US" sz="1082" dirty="0">
                <a:solidFill>
                  <a:schemeClr val="accent4"/>
                </a:solidFill>
                <a:latin typeface="+mn-lt"/>
                <a:cs typeface="Times New Roman" panose="02020603050405020304" pitchFamily="18" charset="0"/>
              </a:endParaRPr>
            </a:p>
          </p:txBody>
        </p:sp>
      </p:grpSp>
      <p:sp>
        <p:nvSpPr>
          <p:cNvPr id="245" name="Subtitle 6">
            <a:extLst>
              <a:ext uri="{FF2B5EF4-FFF2-40B4-BE49-F238E27FC236}">
                <a16:creationId xmlns:a16="http://schemas.microsoft.com/office/drawing/2014/main" id="{E746E4F2-29C1-4061-B317-BA05449AFEF3}"/>
              </a:ext>
            </a:extLst>
          </p:cNvPr>
          <p:cNvSpPr txBox="1">
            <a:spLocks/>
          </p:cNvSpPr>
          <p:nvPr/>
        </p:nvSpPr>
        <p:spPr>
          <a:xfrm>
            <a:off x="716861" y="1743482"/>
            <a:ext cx="1750713" cy="716689"/>
          </a:xfrm>
          <a:prstGeom prst="rect">
            <a:avLst/>
          </a:prstGeom>
        </p:spPr>
        <p:txBody>
          <a:bodyPr vert="horz" lIns="86019" tIns="43010" rIns="86019" bIns="43010" numCol="1" spcCol="365760" rtlCol="0" anchor="t">
            <a:noAutofit/>
          </a:bodyPr>
          <a:lstStyle>
            <a:lvl1pPr marL="0" indent="0" algn="ctr" defTabSz="914400" rtl="0" eaLnBrk="1" latinLnBrk="0" hangingPunct="1">
              <a:lnSpc>
                <a:spcPct val="90000"/>
              </a:lnSpc>
              <a:spcBef>
                <a:spcPts val="1000"/>
              </a:spcBef>
              <a:buFont typeface="Arial"/>
              <a:buNone/>
              <a:defRPr sz="1200" b="0" i="0" kern="1200">
                <a:solidFill>
                  <a:schemeClr val="accent1"/>
                </a:solidFill>
                <a:latin typeface="Montserrat Light" charset="0"/>
                <a:ea typeface="Montserrat Light" charset="0"/>
                <a:cs typeface="Montserrat Light"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Montserrat Light" charset="0"/>
                <a:ea typeface="Montserrat Light" charset="0"/>
                <a:cs typeface="Montserrat Light"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Montserrat Light" charset="0"/>
                <a:ea typeface="Montserrat Light" charset="0"/>
                <a:cs typeface="Montserrat Light"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nSpc>
                <a:spcPct val="100000"/>
              </a:lnSpc>
              <a:spcBef>
                <a:spcPts val="0"/>
              </a:spcBef>
            </a:pPr>
            <a:endParaRPr lang="en-US" sz="1800" b="1" dirty="0">
              <a:solidFill>
                <a:schemeClr val="tx1"/>
              </a:solidFill>
              <a:latin typeface="Calibri" panose="020F0502020204030204" pitchFamily="34" charset="0"/>
              <a:cs typeface="Calibri" panose="020F0502020204030204" pitchFamily="34" charset="0"/>
            </a:endParaRPr>
          </a:p>
        </p:txBody>
      </p:sp>
      <p:sp>
        <p:nvSpPr>
          <p:cNvPr id="248" name="مربع نص 247">
            <a:extLst>
              <a:ext uri="{FF2B5EF4-FFF2-40B4-BE49-F238E27FC236}">
                <a16:creationId xmlns:a16="http://schemas.microsoft.com/office/drawing/2014/main" id="{6B1BB46E-A587-486E-98CA-FECECDE3147E}"/>
              </a:ext>
            </a:extLst>
          </p:cNvPr>
          <p:cNvSpPr txBox="1"/>
          <p:nvPr/>
        </p:nvSpPr>
        <p:spPr>
          <a:xfrm>
            <a:off x="3695677" y="2703487"/>
            <a:ext cx="1534696" cy="30777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r>
              <a:rPr lang="ar-SA" sz="1400" b="1" u="none" strike="noStrike" cap="none" dirty="0">
                <a:solidFill>
                  <a:srgbClr val="006666"/>
                </a:solidFill>
                <a:latin typeface="AbdoMaster-Heavy" panose="02000500030000020004" pitchFamily="50" charset="-78"/>
                <a:cs typeface="AbdoMaster-Heavy" panose="02000500030000020004" pitchFamily="50" charset="-78"/>
              </a:rPr>
              <a:t>تأريخ المبادرة </a:t>
            </a:r>
          </a:p>
        </p:txBody>
      </p:sp>
      <p:sp>
        <p:nvSpPr>
          <p:cNvPr id="249" name="مربع نص 248">
            <a:extLst>
              <a:ext uri="{FF2B5EF4-FFF2-40B4-BE49-F238E27FC236}">
                <a16:creationId xmlns:a16="http://schemas.microsoft.com/office/drawing/2014/main" id="{0828233C-545B-4ADF-B1AD-407C6EE36B9D}"/>
              </a:ext>
            </a:extLst>
          </p:cNvPr>
          <p:cNvSpPr txBox="1"/>
          <p:nvPr/>
        </p:nvSpPr>
        <p:spPr>
          <a:xfrm>
            <a:off x="3540712" y="2985792"/>
            <a:ext cx="1949566" cy="369332"/>
          </a:xfrm>
          <a:prstGeom prst="rect">
            <a:avLst/>
          </a:prstGeom>
          <a:noFill/>
        </p:spPr>
        <p:txBody>
          <a:bodyPr wrap="square">
            <a:spAutoFit/>
          </a:bodyPr>
          <a:lstStyle/>
          <a:p>
            <a:pPr marL="0" marR="0" lvl="0" indent="0" algn="ctr" defTabSz="914400" eaLnBrk="1" fontAlgn="auto" latinLnBrk="0" hangingPunct="1">
              <a:lnSpc>
                <a:spcPct val="100000"/>
              </a:lnSpc>
              <a:spcBef>
                <a:spcPts val="0"/>
              </a:spcBef>
              <a:spcAft>
                <a:spcPts val="0"/>
              </a:spcAft>
              <a:buClr>
                <a:srgbClr val="000000"/>
              </a:buClr>
              <a:buSzPts val="1400"/>
              <a:buFont typeface="Arial"/>
              <a:buNone/>
              <a:tabLst/>
              <a:defRPr/>
            </a:pPr>
            <a:r>
              <a:rPr lang="en-US" b="1" dirty="0">
                <a:solidFill>
                  <a:srgbClr val="006666"/>
                </a:solidFill>
                <a:latin typeface="Calibri" panose="020F0502020204030204" pitchFamily="34" charset="0"/>
                <a:cs typeface="Calibri" panose="020F0502020204030204" pitchFamily="34" charset="0"/>
              </a:rPr>
              <a:t>  </a:t>
            </a:r>
            <a:r>
              <a:rPr lang="en-US" sz="1800" b="1" u="none" strike="noStrike" cap="none" dirty="0">
                <a:solidFill>
                  <a:srgbClr val="006666"/>
                </a:solidFill>
                <a:latin typeface="Calibri" panose="020F0502020204030204" pitchFamily="34" charset="0"/>
                <a:cs typeface="Calibri" panose="020F0502020204030204" pitchFamily="34" charset="0"/>
              </a:rPr>
              <a:t>2024 / 1 / 1     </a:t>
            </a:r>
            <a:r>
              <a:rPr lang="ar-SA" sz="1800" b="1" u="none" strike="noStrike" cap="none" dirty="0">
                <a:solidFill>
                  <a:srgbClr val="006666"/>
                </a:solidFill>
                <a:latin typeface="Calibri" panose="020F0502020204030204" pitchFamily="34" charset="0"/>
                <a:cs typeface="Calibri" panose="020F0502020204030204" pitchFamily="34" charset="0"/>
              </a:rPr>
              <a:t>من</a:t>
            </a:r>
            <a:endParaRPr lang="en-US" sz="1800" b="1" u="none" strike="noStrike" cap="none" dirty="0">
              <a:solidFill>
                <a:srgbClr val="006666"/>
              </a:solidFill>
              <a:latin typeface="Calibri" panose="020F0502020204030204" pitchFamily="34" charset="0"/>
              <a:cs typeface="Calibri" panose="020F0502020204030204" pitchFamily="34" charset="0"/>
            </a:endParaRPr>
          </a:p>
        </p:txBody>
      </p:sp>
      <p:pic>
        <p:nvPicPr>
          <p:cNvPr id="251" name="Graphic 24" descr="Upward trend">
            <a:extLst>
              <a:ext uri="{FF2B5EF4-FFF2-40B4-BE49-F238E27FC236}">
                <a16:creationId xmlns:a16="http://schemas.microsoft.com/office/drawing/2014/main" id="{6C64CD1A-E0B1-4575-9B5E-50749A3EEFC5}"/>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318134" y="625583"/>
            <a:ext cx="660477" cy="594694"/>
          </a:xfrm>
          <a:prstGeom prst="rect">
            <a:avLst/>
          </a:prstGeom>
        </p:spPr>
      </p:pic>
      <p:pic>
        <p:nvPicPr>
          <p:cNvPr id="252" name="Graphic 22" descr="Lightbulb and gear">
            <a:extLst>
              <a:ext uri="{FF2B5EF4-FFF2-40B4-BE49-F238E27FC236}">
                <a16:creationId xmlns:a16="http://schemas.microsoft.com/office/drawing/2014/main" id="{7C501F33-388F-4254-96F1-B44EAFA47B0F}"/>
              </a:ext>
            </a:extLst>
          </p:cNvPr>
          <p:cNvPicPr>
            <a:picLocks noChangeAspect="1"/>
          </p:cNvPicPr>
          <p:nvPr/>
        </p:nvPicPr>
        <p:blipFill>
          <a:blip r:embed="rId5" cstate="hq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197040" y="569992"/>
            <a:ext cx="632861" cy="632861"/>
          </a:xfrm>
          <a:prstGeom prst="rect">
            <a:avLst/>
          </a:prstGeom>
        </p:spPr>
      </p:pic>
      <p:sp>
        <p:nvSpPr>
          <p:cNvPr id="112" name="مربع نص 111">
            <a:extLst>
              <a:ext uri="{FF2B5EF4-FFF2-40B4-BE49-F238E27FC236}">
                <a16:creationId xmlns:a16="http://schemas.microsoft.com/office/drawing/2014/main" id="{769E7D96-9FB7-4781-8602-0EC24434BD5E}"/>
              </a:ext>
            </a:extLst>
          </p:cNvPr>
          <p:cNvSpPr txBox="1"/>
          <p:nvPr/>
        </p:nvSpPr>
        <p:spPr>
          <a:xfrm>
            <a:off x="3152393" y="4102810"/>
            <a:ext cx="2511781" cy="707886"/>
          </a:xfrm>
          <a:prstGeom prst="rect">
            <a:avLst/>
          </a:prstGeom>
          <a:noFill/>
        </p:spPr>
        <p:txBody>
          <a:bodyPr wrap="square">
            <a:spAutoFit/>
          </a:bodyPr>
          <a:lstStyle/>
          <a:p>
            <a:pPr marL="0" marR="0" lvl="0" indent="0" algn="ctr" rtl="0">
              <a:lnSpc>
                <a:spcPct val="100000"/>
              </a:lnSpc>
              <a:spcBef>
                <a:spcPts val="0"/>
              </a:spcBef>
              <a:spcAft>
                <a:spcPts val="0"/>
              </a:spcAft>
              <a:buClr>
                <a:srgbClr val="000000"/>
              </a:buClr>
              <a:buSzPts val="1400"/>
              <a:buFont typeface="Arial"/>
              <a:buNone/>
            </a:pPr>
            <a:r>
              <a:rPr lang="ar-SA" sz="2000" b="1" dirty="0">
                <a:solidFill>
                  <a:srgbClr val="006666"/>
                </a:solidFill>
                <a:latin typeface="Calibri" panose="020F0502020204030204" pitchFamily="34" charset="0"/>
                <a:cs typeface="Calibri" panose="020F0502020204030204" pitchFamily="34" charset="0"/>
              </a:rPr>
              <a:t>نطاق التنفيذ </a:t>
            </a:r>
          </a:p>
          <a:p>
            <a:pPr marL="0" marR="0" lvl="0" indent="0" algn="ctr" rtl="0">
              <a:lnSpc>
                <a:spcPct val="100000"/>
              </a:lnSpc>
              <a:spcBef>
                <a:spcPts val="0"/>
              </a:spcBef>
              <a:spcAft>
                <a:spcPts val="0"/>
              </a:spcAft>
              <a:buClr>
                <a:srgbClr val="000000"/>
              </a:buClr>
              <a:buSzPts val="1400"/>
              <a:buFont typeface="Arial"/>
              <a:buNone/>
            </a:pPr>
            <a:r>
              <a:rPr lang="ar-SA" sz="2000" b="1" dirty="0">
                <a:solidFill>
                  <a:srgbClr val="006666"/>
                </a:solidFill>
                <a:latin typeface="Calibri" panose="020F0502020204030204" pitchFamily="34" charset="0"/>
                <a:cs typeface="Calibri" panose="020F0502020204030204" pitchFamily="34" charset="0"/>
              </a:rPr>
              <a:t>   محافظة الجموم   </a:t>
            </a:r>
            <a:endParaRPr lang="ar-SA" sz="2000" b="1" u="none" strike="noStrike" cap="none" dirty="0">
              <a:solidFill>
                <a:srgbClr val="006666"/>
              </a:solidFill>
              <a:latin typeface="Calibri" panose="020F0502020204030204" pitchFamily="34" charset="0"/>
              <a:cs typeface="Calibri" panose="020F0502020204030204" pitchFamily="34" charset="0"/>
            </a:endParaRPr>
          </a:p>
        </p:txBody>
      </p:sp>
      <p:sp>
        <p:nvSpPr>
          <p:cNvPr id="158" name="مربع نص 157">
            <a:extLst>
              <a:ext uri="{FF2B5EF4-FFF2-40B4-BE49-F238E27FC236}">
                <a16:creationId xmlns:a16="http://schemas.microsoft.com/office/drawing/2014/main" id="{C86DBCF1-1DB4-4A91-9AFD-E0D860E5681F}"/>
              </a:ext>
            </a:extLst>
          </p:cNvPr>
          <p:cNvSpPr txBox="1"/>
          <p:nvPr/>
        </p:nvSpPr>
        <p:spPr>
          <a:xfrm>
            <a:off x="2785374" y="1734006"/>
            <a:ext cx="1303295" cy="914400"/>
          </a:xfrm>
          <a:prstGeom prst="rect">
            <a:avLst/>
          </a:prstGeom>
          <a:noFill/>
        </p:spPr>
        <p:txBody>
          <a:bodyPr vert="horz" wrap="none" lIns="91440" tIns="45720" rIns="91440" bIns="45720" rtlCol="1" anchor="t">
            <a:noAutofit/>
          </a:bodyPr>
          <a:lstStyle/>
          <a:p>
            <a:pPr algn="ctr">
              <a:lnSpc>
                <a:spcPct val="100000"/>
              </a:lnSpc>
              <a:spcBef>
                <a:spcPts val="0"/>
              </a:spcBef>
            </a:pPr>
            <a:endParaRPr lang="ar-SA" sz="1600" b="1" dirty="0">
              <a:latin typeface="Calibri" panose="020F0502020204030204" pitchFamily="34" charset="0"/>
              <a:cs typeface="Calibri" panose="020F0502020204030204" pitchFamily="34" charset="0"/>
            </a:endParaRPr>
          </a:p>
        </p:txBody>
      </p:sp>
      <p:sp>
        <p:nvSpPr>
          <p:cNvPr id="159" name="مربع نص 158">
            <a:extLst>
              <a:ext uri="{FF2B5EF4-FFF2-40B4-BE49-F238E27FC236}">
                <a16:creationId xmlns:a16="http://schemas.microsoft.com/office/drawing/2014/main" id="{9772FF7F-30AB-4750-A639-CC96D9821486}"/>
              </a:ext>
            </a:extLst>
          </p:cNvPr>
          <p:cNvSpPr txBox="1"/>
          <p:nvPr/>
        </p:nvSpPr>
        <p:spPr>
          <a:xfrm>
            <a:off x="6040195" y="4629867"/>
            <a:ext cx="1026330" cy="584775"/>
          </a:xfrm>
          <a:prstGeom prst="rect">
            <a:avLst/>
          </a:prstGeom>
          <a:noFill/>
        </p:spPr>
        <p:txBody>
          <a:bodyPr wrap="square">
            <a:spAutoFit/>
          </a:bodyPr>
          <a:lstStyle/>
          <a:p>
            <a:pPr marL="0" marR="0" lvl="0" indent="0" algn="ctr" rtl="0">
              <a:lnSpc>
                <a:spcPct val="100000"/>
              </a:lnSpc>
              <a:spcBef>
                <a:spcPts val="0"/>
              </a:spcBef>
              <a:spcAft>
                <a:spcPts val="0"/>
              </a:spcAft>
              <a:buClr>
                <a:srgbClr val="000000"/>
              </a:buClr>
              <a:buSzPts val="1400"/>
              <a:buFont typeface="Arial"/>
              <a:buNone/>
            </a:pPr>
            <a:r>
              <a:rPr lang="en-US" sz="3200" b="1" dirty="0">
                <a:solidFill>
                  <a:srgbClr val="FFFFFF"/>
                </a:solidFill>
                <a:latin typeface="Calibri" panose="020F0502020204030204" pitchFamily="34" charset="0"/>
                <a:cs typeface="Calibri" panose="020F0502020204030204" pitchFamily="34" charset="0"/>
              </a:rPr>
              <a:t>480</a:t>
            </a:r>
            <a:endParaRPr lang="en-US" sz="3200" b="1" u="none" strike="noStrike" cap="none" dirty="0">
              <a:solidFill>
                <a:srgbClr val="FFFFFF"/>
              </a:solidFill>
              <a:latin typeface="Calibri" panose="020F0502020204030204" pitchFamily="34" charset="0"/>
              <a:cs typeface="Calibri" panose="020F0502020204030204" pitchFamily="34" charset="0"/>
            </a:endParaRPr>
          </a:p>
        </p:txBody>
      </p:sp>
      <p:sp>
        <p:nvSpPr>
          <p:cNvPr id="114" name="Subtitle 6">
            <a:extLst>
              <a:ext uri="{FF2B5EF4-FFF2-40B4-BE49-F238E27FC236}">
                <a16:creationId xmlns:a16="http://schemas.microsoft.com/office/drawing/2014/main" id="{E4751638-746F-4C01-99CA-FE885520F092}"/>
              </a:ext>
            </a:extLst>
          </p:cNvPr>
          <p:cNvSpPr txBox="1">
            <a:spLocks/>
          </p:cNvSpPr>
          <p:nvPr/>
        </p:nvSpPr>
        <p:spPr>
          <a:xfrm>
            <a:off x="2264677" y="1724503"/>
            <a:ext cx="2351268" cy="716689"/>
          </a:xfrm>
          <a:prstGeom prst="rect">
            <a:avLst/>
          </a:prstGeom>
        </p:spPr>
        <p:txBody>
          <a:bodyPr vert="horz" lIns="86019" tIns="43010" rIns="86019" bIns="43010" numCol="1" spcCol="365760" rtlCol="0" anchor="t">
            <a:noAutofit/>
          </a:bodyPr>
          <a:lstStyle>
            <a:lvl1pPr marL="0" indent="0" algn="ctr" defTabSz="914400" rtl="0" eaLnBrk="1" latinLnBrk="0" hangingPunct="1">
              <a:lnSpc>
                <a:spcPct val="90000"/>
              </a:lnSpc>
              <a:spcBef>
                <a:spcPts val="1000"/>
              </a:spcBef>
              <a:buFont typeface="Arial"/>
              <a:buNone/>
              <a:defRPr sz="1200" b="0" i="0" kern="1200">
                <a:solidFill>
                  <a:schemeClr val="accent1"/>
                </a:solidFill>
                <a:latin typeface="Montserrat Light" charset="0"/>
                <a:ea typeface="Montserrat Light" charset="0"/>
                <a:cs typeface="Montserrat Light"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Montserrat Light" charset="0"/>
                <a:ea typeface="Montserrat Light" charset="0"/>
                <a:cs typeface="Montserrat Light"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Montserrat Light" charset="0"/>
                <a:ea typeface="Montserrat Light" charset="0"/>
                <a:cs typeface="Montserrat Light"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nSpc>
                <a:spcPct val="100000"/>
              </a:lnSpc>
              <a:spcBef>
                <a:spcPts val="0"/>
              </a:spcBef>
            </a:pPr>
            <a:endParaRPr lang="en-US" sz="1800" b="1" dirty="0">
              <a:solidFill>
                <a:schemeClr val="tx1"/>
              </a:solidFill>
              <a:latin typeface="Calibri" panose="020F0502020204030204" pitchFamily="34" charset="0"/>
              <a:cs typeface="Calibri" panose="020F0502020204030204" pitchFamily="34" charset="0"/>
            </a:endParaRPr>
          </a:p>
        </p:txBody>
      </p:sp>
      <p:sp>
        <p:nvSpPr>
          <p:cNvPr id="144" name="Subtitle 6">
            <a:extLst>
              <a:ext uri="{FF2B5EF4-FFF2-40B4-BE49-F238E27FC236}">
                <a16:creationId xmlns:a16="http://schemas.microsoft.com/office/drawing/2014/main" id="{65878455-6419-4DB4-ADA0-C8F208851BB2}"/>
              </a:ext>
            </a:extLst>
          </p:cNvPr>
          <p:cNvSpPr txBox="1">
            <a:spLocks/>
          </p:cNvSpPr>
          <p:nvPr/>
        </p:nvSpPr>
        <p:spPr>
          <a:xfrm>
            <a:off x="2425375" y="1680580"/>
            <a:ext cx="1926818" cy="716689"/>
          </a:xfrm>
          <a:prstGeom prst="rect">
            <a:avLst/>
          </a:prstGeom>
        </p:spPr>
        <p:txBody>
          <a:bodyPr vert="horz" lIns="86019" tIns="43010" rIns="86019" bIns="43010" numCol="1" spcCol="365760" rtlCol="0" anchor="t">
            <a:noAutofit/>
          </a:bodyPr>
          <a:lstStyle>
            <a:lvl1pPr marL="0" indent="0" algn="ctr" defTabSz="914400" rtl="0" eaLnBrk="1" latinLnBrk="0" hangingPunct="1">
              <a:lnSpc>
                <a:spcPct val="90000"/>
              </a:lnSpc>
              <a:spcBef>
                <a:spcPts val="1000"/>
              </a:spcBef>
              <a:buFont typeface="Arial"/>
              <a:buNone/>
              <a:defRPr sz="1200" b="0" i="0" kern="1200">
                <a:solidFill>
                  <a:schemeClr val="accent1"/>
                </a:solidFill>
                <a:latin typeface="Montserrat Light" charset="0"/>
                <a:ea typeface="Montserrat Light" charset="0"/>
                <a:cs typeface="Montserrat Light"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Montserrat Light" charset="0"/>
                <a:ea typeface="Montserrat Light" charset="0"/>
                <a:cs typeface="Montserrat Light"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Montserrat Light" charset="0"/>
                <a:ea typeface="Montserrat Light" charset="0"/>
                <a:cs typeface="Montserrat Light"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nSpc>
                <a:spcPct val="100000"/>
              </a:lnSpc>
              <a:spcBef>
                <a:spcPts val="0"/>
              </a:spcBef>
            </a:pPr>
            <a:endParaRPr lang="en-US" sz="1600" b="1" dirty="0">
              <a:solidFill>
                <a:schemeClr val="tx1"/>
              </a:solidFill>
              <a:latin typeface="Calibri" panose="020F0502020204030204" pitchFamily="34" charset="0"/>
              <a:cs typeface="Calibri" panose="020F0502020204030204" pitchFamily="34" charset="0"/>
            </a:endParaRPr>
          </a:p>
        </p:txBody>
      </p:sp>
      <p:sp>
        <p:nvSpPr>
          <p:cNvPr id="149" name="Subtitle 6">
            <a:extLst>
              <a:ext uri="{FF2B5EF4-FFF2-40B4-BE49-F238E27FC236}">
                <a16:creationId xmlns:a16="http://schemas.microsoft.com/office/drawing/2014/main" id="{23E2A86F-BA92-4009-9C47-5241F9D4C8E9}"/>
              </a:ext>
            </a:extLst>
          </p:cNvPr>
          <p:cNvSpPr txBox="1">
            <a:spLocks/>
          </p:cNvSpPr>
          <p:nvPr/>
        </p:nvSpPr>
        <p:spPr>
          <a:xfrm>
            <a:off x="6358788" y="1708112"/>
            <a:ext cx="1777082" cy="716690"/>
          </a:xfrm>
          <a:prstGeom prst="rect">
            <a:avLst/>
          </a:prstGeom>
        </p:spPr>
        <p:txBody>
          <a:bodyPr vert="horz" lIns="86019" tIns="43010" rIns="86019" bIns="43010" numCol="1" spcCol="365760" rtlCol="0" anchor="t">
            <a:noAutofit/>
          </a:bodyPr>
          <a:lstStyle>
            <a:lvl1pPr marL="0" indent="0" algn="ctr" defTabSz="914400" rtl="0" eaLnBrk="1" latinLnBrk="0" hangingPunct="1">
              <a:lnSpc>
                <a:spcPct val="90000"/>
              </a:lnSpc>
              <a:spcBef>
                <a:spcPts val="1000"/>
              </a:spcBef>
              <a:buFont typeface="Arial"/>
              <a:buNone/>
              <a:defRPr sz="1200" b="0" i="0" kern="1200">
                <a:solidFill>
                  <a:schemeClr val="accent1"/>
                </a:solidFill>
                <a:latin typeface="Montserrat Light" charset="0"/>
                <a:ea typeface="Montserrat Light" charset="0"/>
                <a:cs typeface="Montserrat Light"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Montserrat Light" charset="0"/>
                <a:ea typeface="Montserrat Light" charset="0"/>
                <a:cs typeface="Montserrat Light"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Montserrat Light" charset="0"/>
                <a:ea typeface="Montserrat Light" charset="0"/>
                <a:cs typeface="Montserrat Light"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nSpc>
                <a:spcPct val="100000"/>
              </a:lnSpc>
              <a:spcBef>
                <a:spcPts val="0"/>
              </a:spcBef>
            </a:pPr>
            <a:endParaRPr lang="ar-SA" sz="1800" b="1" dirty="0">
              <a:solidFill>
                <a:schemeClr val="tx1"/>
              </a:solidFill>
              <a:latin typeface="Calibri" panose="020F0502020204030204" pitchFamily="34" charset="0"/>
              <a:cs typeface="Calibri" panose="020F0502020204030204" pitchFamily="34" charset="0"/>
            </a:endParaRPr>
          </a:p>
        </p:txBody>
      </p:sp>
      <p:sp>
        <p:nvSpPr>
          <p:cNvPr id="115" name="مربع نص 114">
            <a:extLst>
              <a:ext uri="{FF2B5EF4-FFF2-40B4-BE49-F238E27FC236}">
                <a16:creationId xmlns:a16="http://schemas.microsoft.com/office/drawing/2014/main" id="{3136E737-DE52-497B-827A-6C56B6F5FF96}"/>
              </a:ext>
            </a:extLst>
          </p:cNvPr>
          <p:cNvSpPr txBox="1"/>
          <p:nvPr/>
        </p:nvSpPr>
        <p:spPr>
          <a:xfrm>
            <a:off x="8269705" y="1760287"/>
            <a:ext cx="2943778" cy="613566"/>
          </a:xfrm>
          <a:prstGeom prst="rect">
            <a:avLst/>
          </a:prstGeom>
          <a:noFill/>
        </p:spPr>
        <p:txBody>
          <a:bodyPr wrap="square">
            <a:spAutoFit/>
          </a:bodyPr>
          <a:lstStyle/>
          <a:p>
            <a:pPr algn="ctr"/>
            <a:r>
              <a:rPr lang="ar-SA" sz="3387" b="1" dirty="0">
                <a:solidFill>
                  <a:schemeClr val="bg1"/>
                </a:solidFill>
                <a:latin typeface="Hacen Casablanca Heavy" panose="02000000000000000000" pitchFamily="2" charset="-78"/>
                <a:cs typeface="Hacen Casablanca Heavy" panose="02000000000000000000" pitchFamily="2" charset="-78"/>
              </a:rPr>
              <a:t> </a:t>
            </a:r>
            <a:endParaRPr lang="en-US" sz="3387" b="1" dirty="0">
              <a:solidFill>
                <a:schemeClr val="bg1"/>
              </a:solidFill>
              <a:latin typeface="Hacen Casablanca Heavy" panose="02000000000000000000" pitchFamily="2" charset="-78"/>
              <a:cs typeface="Hacen Casablanca Heavy" panose="02000000000000000000" pitchFamily="2" charset="-78"/>
            </a:endParaRPr>
          </a:p>
        </p:txBody>
      </p:sp>
      <p:sp>
        <p:nvSpPr>
          <p:cNvPr id="118" name="Subtitle 6">
            <a:extLst>
              <a:ext uri="{FF2B5EF4-FFF2-40B4-BE49-F238E27FC236}">
                <a16:creationId xmlns:a16="http://schemas.microsoft.com/office/drawing/2014/main" id="{096289B1-A81F-4DFA-B9AF-3C3320E37684}"/>
              </a:ext>
            </a:extLst>
          </p:cNvPr>
          <p:cNvSpPr txBox="1">
            <a:spLocks/>
          </p:cNvSpPr>
          <p:nvPr/>
        </p:nvSpPr>
        <p:spPr>
          <a:xfrm>
            <a:off x="6215817" y="1640331"/>
            <a:ext cx="2021804" cy="716689"/>
          </a:xfrm>
          <a:prstGeom prst="rect">
            <a:avLst/>
          </a:prstGeom>
        </p:spPr>
        <p:txBody>
          <a:bodyPr vert="horz" lIns="86019" tIns="43010" rIns="86019" bIns="43010" numCol="1" spcCol="365760" rtlCol="0" anchor="t">
            <a:noAutofit/>
          </a:bodyPr>
          <a:lstStyle>
            <a:lvl1pPr marL="0" indent="0" algn="ctr" defTabSz="914400" rtl="0" eaLnBrk="1" latinLnBrk="0" hangingPunct="1">
              <a:lnSpc>
                <a:spcPct val="90000"/>
              </a:lnSpc>
              <a:spcBef>
                <a:spcPts val="1000"/>
              </a:spcBef>
              <a:buFont typeface="Arial"/>
              <a:buNone/>
              <a:defRPr sz="1200" b="0" i="0" kern="1200">
                <a:solidFill>
                  <a:schemeClr val="accent1"/>
                </a:solidFill>
                <a:latin typeface="Montserrat Light" charset="0"/>
                <a:ea typeface="Montserrat Light" charset="0"/>
                <a:cs typeface="Montserrat Light"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Montserrat Light" charset="0"/>
                <a:ea typeface="Montserrat Light" charset="0"/>
                <a:cs typeface="Montserrat Light"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Montserrat Light" charset="0"/>
                <a:ea typeface="Montserrat Light" charset="0"/>
                <a:cs typeface="Montserrat Light"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nSpc>
                <a:spcPct val="100000"/>
              </a:lnSpc>
              <a:spcBef>
                <a:spcPts val="0"/>
              </a:spcBef>
            </a:pPr>
            <a:r>
              <a:rPr lang="ar-SA" sz="1600" b="1" dirty="0">
                <a:solidFill>
                  <a:schemeClr val="tx1"/>
                </a:solidFill>
                <a:latin typeface="Calibri" panose="020F0502020204030204" pitchFamily="34" charset="0"/>
                <a:cs typeface="Calibri" panose="020F0502020204030204" pitchFamily="34" charset="0"/>
              </a:rPr>
              <a:t>  </a:t>
            </a:r>
            <a:endParaRPr lang="en-US" sz="1600" b="1" dirty="0">
              <a:solidFill>
                <a:schemeClr val="tx1"/>
              </a:solidFill>
              <a:latin typeface="Calibri" panose="020F0502020204030204" pitchFamily="34" charset="0"/>
              <a:cs typeface="Calibri" panose="020F0502020204030204" pitchFamily="34" charset="0"/>
            </a:endParaRPr>
          </a:p>
        </p:txBody>
      </p:sp>
      <p:sp>
        <p:nvSpPr>
          <p:cNvPr id="140" name="مربع نص 139">
            <a:extLst>
              <a:ext uri="{FF2B5EF4-FFF2-40B4-BE49-F238E27FC236}">
                <a16:creationId xmlns:a16="http://schemas.microsoft.com/office/drawing/2014/main" id="{62BBCA6B-03CA-4705-908C-7E35E573DE17}"/>
              </a:ext>
            </a:extLst>
          </p:cNvPr>
          <p:cNvSpPr txBox="1"/>
          <p:nvPr/>
        </p:nvSpPr>
        <p:spPr>
          <a:xfrm>
            <a:off x="8359077" y="1733701"/>
            <a:ext cx="2807157" cy="613566"/>
          </a:xfrm>
          <a:prstGeom prst="rect">
            <a:avLst/>
          </a:prstGeom>
          <a:noFill/>
        </p:spPr>
        <p:txBody>
          <a:bodyPr wrap="square">
            <a:spAutoFit/>
          </a:bodyPr>
          <a:lstStyle/>
          <a:p>
            <a:pPr algn="ctr"/>
            <a:r>
              <a:rPr lang="ar-SA" sz="3387" b="1" dirty="0">
                <a:solidFill>
                  <a:schemeClr val="bg1"/>
                </a:solidFill>
                <a:latin typeface="Hacen Casablanca Heavy" panose="02000000000000000000" pitchFamily="2" charset="-78"/>
                <a:cs typeface="Hacen Casablanca Heavy" panose="02000000000000000000" pitchFamily="2" charset="-78"/>
              </a:rPr>
              <a:t> </a:t>
            </a:r>
            <a:endParaRPr lang="en-US" sz="3387" b="1" dirty="0">
              <a:solidFill>
                <a:schemeClr val="bg1"/>
              </a:solidFill>
              <a:latin typeface="Hacen Casablanca Heavy" panose="02000000000000000000" pitchFamily="2" charset="-78"/>
              <a:cs typeface="Hacen Casablanca Heavy" panose="02000000000000000000" pitchFamily="2" charset="-78"/>
            </a:endParaRPr>
          </a:p>
        </p:txBody>
      </p:sp>
      <p:sp>
        <p:nvSpPr>
          <p:cNvPr id="121" name="Subtitle 6">
            <a:extLst>
              <a:ext uri="{FF2B5EF4-FFF2-40B4-BE49-F238E27FC236}">
                <a16:creationId xmlns:a16="http://schemas.microsoft.com/office/drawing/2014/main" id="{58AE3371-898C-4115-BB07-257E49AD5B82}"/>
              </a:ext>
            </a:extLst>
          </p:cNvPr>
          <p:cNvSpPr txBox="1">
            <a:spLocks/>
          </p:cNvSpPr>
          <p:nvPr/>
        </p:nvSpPr>
        <p:spPr>
          <a:xfrm>
            <a:off x="6051085" y="1674222"/>
            <a:ext cx="2351268" cy="716689"/>
          </a:xfrm>
          <a:prstGeom prst="rect">
            <a:avLst/>
          </a:prstGeom>
        </p:spPr>
        <p:txBody>
          <a:bodyPr vert="horz" lIns="86019" tIns="43010" rIns="86019" bIns="43010" numCol="1" spcCol="365760" rtlCol="0" anchor="t">
            <a:noAutofit/>
          </a:bodyPr>
          <a:lstStyle>
            <a:lvl1pPr marL="0" indent="0" algn="ctr" defTabSz="914400" rtl="0" eaLnBrk="1" latinLnBrk="0" hangingPunct="1">
              <a:lnSpc>
                <a:spcPct val="90000"/>
              </a:lnSpc>
              <a:spcBef>
                <a:spcPts val="1000"/>
              </a:spcBef>
              <a:buFont typeface="Arial"/>
              <a:buNone/>
              <a:defRPr sz="1200" b="0" i="0" kern="1200">
                <a:solidFill>
                  <a:schemeClr val="accent1"/>
                </a:solidFill>
                <a:latin typeface="Montserrat Light" charset="0"/>
                <a:ea typeface="Montserrat Light" charset="0"/>
                <a:cs typeface="Montserrat Light"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Montserrat Light" charset="0"/>
                <a:ea typeface="Montserrat Light" charset="0"/>
                <a:cs typeface="Montserrat Light"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Montserrat Light" charset="0"/>
                <a:ea typeface="Montserrat Light" charset="0"/>
                <a:cs typeface="Montserrat Light"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nSpc>
                <a:spcPct val="100000"/>
              </a:lnSpc>
              <a:spcBef>
                <a:spcPts val="0"/>
              </a:spcBef>
            </a:pPr>
            <a:r>
              <a:rPr lang="ar-SA" sz="1800" b="1" dirty="0">
                <a:solidFill>
                  <a:srgbClr val="006666"/>
                </a:solidFill>
                <a:latin typeface="Calibri" panose="020F0502020204030204" pitchFamily="34" charset="0"/>
                <a:cs typeface="Calibri" panose="020F0502020204030204" pitchFamily="34" charset="0"/>
              </a:rPr>
              <a:t>تنمية الموارد </a:t>
            </a:r>
          </a:p>
          <a:p>
            <a:pPr>
              <a:lnSpc>
                <a:spcPct val="100000"/>
              </a:lnSpc>
              <a:spcBef>
                <a:spcPts val="0"/>
              </a:spcBef>
            </a:pPr>
            <a:r>
              <a:rPr lang="ar-SA" sz="1800" b="1" dirty="0">
                <a:solidFill>
                  <a:srgbClr val="006666"/>
                </a:solidFill>
                <a:latin typeface="Calibri" panose="020F0502020204030204" pitchFamily="34" charset="0"/>
                <a:cs typeface="Calibri" panose="020F0502020204030204" pitchFamily="34" charset="0"/>
              </a:rPr>
              <a:t>المالية</a:t>
            </a:r>
            <a:endParaRPr lang="en-US" sz="1800" b="1" dirty="0">
              <a:solidFill>
                <a:srgbClr val="006666"/>
              </a:solidFill>
              <a:latin typeface="Calibri" panose="020F0502020204030204" pitchFamily="34" charset="0"/>
              <a:cs typeface="Calibri" panose="020F0502020204030204" pitchFamily="34" charset="0"/>
            </a:endParaRPr>
          </a:p>
        </p:txBody>
      </p:sp>
      <p:sp>
        <p:nvSpPr>
          <p:cNvPr id="182" name="Subtitle 6">
            <a:extLst>
              <a:ext uri="{FF2B5EF4-FFF2-40B4-BE49-F238E27FC236}">
                <a16:creationId xmlns:a16="http://schemas.microsoft.com/office/drawing/2014/main" id="{800CB2D4-636C-4337-9E97-72B459BC7B12}"/>
              </a:ext>
            </a:extLst>
          </p:cNvPr>
          <p:cNvSpPr txBox="1">
            <a:spLocks/>
          </p:cNvSpPr>
          <p:nvPr/>
        </p:nvSpPr>
        <p:spPr>
          <a:xfrm>
            <a:off x="6152409" y="3080163"/>
            <a:ext cx="1673874" cy="716689"/>
          </a:xfrm>
          <a:prstGeom prst="rect">
            <a:avLst/>
          </a:prstGeom>
        </p:spPr>
        <p:txBody>
          <a:bodyPr vert="horz" lIns="86019" tIns="43010" rIns="86019" bIns="43010" numCol="1" spcCol="365760" rtlCol="0" anchor="t">
            <a:noAutofit/>
          </a:bodyPr>
          <a:lstStyle>
            <a:lvl1pPr marL="0" indent="0" algn="ctr" defTabSz="914400" rtl="0" eaLnBrk="1" latinLnBrk="0" hangingPunct="1">
              <a:lnSpc>
                <a:spcPct val="90000"/>
              </a:lnSpc>
              <a:spcBef>
                <a:spcPts val="1000"/>
              </a:spcBef>
              <a:buFont typeface="Arial"/>
              <a:buNone/>
              <a:defRPr sz="1200" b="0" i="0" kern="1200">
                <a:solidFill>
                  <a:schemeClr val="accent1"/>
                </a:solidFill>
                <a:latin typeface="Montserrat Light" charset="0"/>
                <a:ea typeface="Montserrat Light" charset="0"/>
                <a:cs typeface="Montserrat Light"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Montserrat Light" charset="0"/>
                <a:ea typeface="Montserrat Light" charset="0"/>
                <a:cs typeface="Montserrat Light"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Montserrat Light" charset="0"/>
                <a:ea typeface="Montserrat Light" charset="0"/>
                <a:cs typeface="Montserrat Light"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nSpc>
                <a:spcPct val="100000"/>
              </a:lnSpc>
              <a:spcBef>
                <a:spcPts val="0"/>
              </a:spcBef>
            </a:pPr>
            <a:r>
              <a:rPr lang="ar-SA" sz="1505" b="1" dirty="0">
                <a:solidFill>
                  <a:srgbClr val="006666"/>
                </a:solidFill>
                <a:latin typeface="Calibri" panose="020F0502020204030204" pitchFamily="34" charset="0"/>
                <a:cs typeface="Calibri" panose="020F0502020204030204" pitchFamily="34" charset="0"/>
              </a:rPr>
              <a:t>الداعمين من المؤسسات والافراد</a:t>
            </a:r>
            <a:endParaRPr lang="en-US" sz="1505" b="1" dirty="0">
              <a:solidFill>
                <a:srgbClr val="006666"/>
              </a:solidFill>
              <a:latin typeface="Calibri" panose="020F0502020204030204" pitchFamily="34" charset="0"/>
              <a:cs typeface="Calibri" panose="020F0502020204030204" pitchFamily="34" charset="0"/>
            </a:endParaRPr>
          </a:p>
        </p:txBody>
      </p:sp>
      <p:sp>
        <p:nvSpPr>
          <p:cNvPr id="138" name="مربع نص 137">
            <a:extLst>
              <a:ext uri="{FF2B5EF4-FFF2-40B4-BE49-F238E27FC236}">
                <a16:creationId xmlns:a16="http://schemas.microsoft.com/office/drawing/2014/main" id="{AB38E0DA-14D1-4D97-9E24-CDB6D53FE2C6}"/>
              </a:ext>
            </a:extLst>
          </p:cNvPr>
          <p:cNvSpPr txBox="1"/>
          <p:nvPr/>
        </p:nvSpPr>
        <p:spPr>
          <a:xfrm>
            <a:off x="8363855" y="1733701"/>
            <a:ext cx="2811423" cy="584775"/>
          </a:xfrm>
          <a:prstGeom prst="rect">
            <a:avLst/>
          </a:prstGeom>
          <a:noFill/>
        </p:spPr>
        <p:txBody>
          <a:bodyPr wrap="square">
            <a:spAutoFit/>
          </a:bodyPr>
          <a:lstStyle/>
          <a:p>
            <a:pPr algn="ctr"/>
            <a:r>
              <a:rPr lang="ar-SA" sz="3200" b="1" dirty="0">
                <a:solidFill>
                  <a:schemeClr val="bg1"/>
                </a:solidFill>
                <a:latin typeface="Hacen Casablanca Heavy" panose="02000000000000000000" pitchFamily="2" charset="-78"/>
                <a:cs typeface="Hacen Casablanca Heavy" panose="02000000000000000000" pitchFamily="2" charset="-78"/>
              </a:rPr>
              <a:t>السوق الإلكتروني</a:t>
            </a:r>
          </a:p>
        </p:txBody>
      </p:sp>
      <p:sp>
        <p:nvSpPr>
          <p:cNvPr id="143" name="Subtitle 6">
            <a:extLst>
              <a:ext uri="{FF2B5EF4-FFF2-40B4-BE49-F238E27FC236}">
                <a16:creationId xmlns:a16="http://schemas.microsoft.com/office/drawing/2014/main" id="{F5F76611-7398-4F25-84CC-F0BBCF83DE36}"/>
              </a:ext>
            </a:extLst>
          </p:cNvPr>
          <p:cNvSpPr txBox="1">
            <a:spLocks/>
          </p:cNvSpPr>
          <p:nvPr/>
        </p:nvSpPr>
        <p:spPr>
          <a:xfrm>
            <a:off x="2543027" y="1723996"/>
            <a:ext cx="1817381" cy="881352"/>
          </a:xfrm>
          <a:prstGeom prst="rect">
            <a:avLst/>
          </a:prstGeom>
        </p:spPr>
        <p:txBody>
          <a:bodyPr vert="horz" lIns="86019" tIns="43010" rIns="86019" bIns="43010" numCol="1" spcCol="365760" rtlCol="0" anchor="t">
            <a:noAutofit/>
          </a:bodyPr>
          <a:lstStyle>
            <a:lvl1pPr marL="0" indent="0" algn="ctr" defTabSz="914400" rtl="0" eaLnBrk="1" latinLnBrk="0" hangingPunct="1">
              <a:lnSpc>
                <a:spcPct val="90000"/>
              </a:lnSpc>
              <a:spcBef>
                <a:spcPts val="1000"/>
              </a:spcBef>
              <a:buFont typeface="Arial"/>
              <a:buNone/>
              <a:defRPr sz="1200" b="0" i="0" kern="1200">
                <a:solidFill>
                  <a:schemeClr val="accent1"/>
                </a:solidFill>
                <a:latin typeface="Montserrat Light" charset="0"/>
                <a:ea typeface="Montserrat Light" charset="0"/>
                <a:cs typeface="Montserrat Light"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Montserrat Light" charset="0"/>
                <a:ea typeface="Montserrat Light" charset="0"/>
                <a:cs typeface="Montserrat Light"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Montserrat Light" charset="0"/>
                <a:ea typeface="Montserrat Light" charset="0"/>
                <a:cs typeface="Montserrat Light"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nSpc>
                <a:spcPct val="100000"/>
              </a:lnSpc>
              <a:spcBef>
                <a:spcPts val="0"/>
              </a:spcBef>
            </a:pPr>
            <a:r>
              <a:rPr lang="ar-SA" sz="1400" b="1" dirty="0">
                <a:solidFill>
                  <a:srgbClr val="006666"/>
                </a:solidFill>
                <a:latin typeface="Calibri" panose="020F0502020204030204" pitchFamily="34" charset="0"/>
                <a:cs typeface="Calibri" panose="020F0502020204030204" pitchFamily="34" charset="0"/>
              </a:rPr>
              <a:t>نشر المنتجات  عبر السوق الالكتروني </a:t>
            </a:r>
            <a:endParaRPr lang="en-US" sz="1400" b="1" dirty="0">
              <a:solidFill>
                <a:srgbClr val="006666"/>
              </a:solidFill>
              <a:latin typeface="Calibri" panose="020F0502020204030204" pitchFamily="34" charset="0"/>
              <a:cs typeface="Calibri" panose="020F0502020204030204" pitchFamily="34" charset="0"/>
            </a:endParaRPr>
          </a:p>
        </p:txBody>
      </p:sp>
      <p:sp>
        <p:nvSpPr>
          <p:cNvPr id="146" name="Subtitle 6">
            <a:extLst>
              <a:ext uri="{FF2B5EF4-FFF2-40B4-BE49-F238E27FC236}">
                <a16:creationId xmlns:a16="http://schemas.microsoft.com/office/drawing/2014/main" id="{A8E74D9A-083A-4A4B-B7A8-9EB0630D438B}"/>
              </a:ext>
            </a:extLst>
          </p:cNvPr>
          <p:cNvSpPr txBox="1">
            <a:spLocks/>
          </p:cNvSpPr>
          <p:nvPr/>
        </p:nvSpPr>
        <p:spPr>
          <a:xfrm>
            <a:off x="402022" y="1630687"/>
            <a:ext cx="2351268" cy="716689"/>
          </a:xfrm>
          <a:prstGeom prst="rect">
            <a:avLst/>
          </a:prstGeom>
        </p:spPr>
        <p:txBody>
          <a:bodyPr vert="horz" lIns="86019" tIns="43010" rIns="86019" bIns="43010" numCol="1" spcCol="365760" rtlCol="0" anchor="t">
            <a:noAutofit/>
          </a:bodyPr>
          <a:lstStyle>
            <a:lvl1pPr marL="0" indent="0" algn="ctr" defTabSz="914400" rtl="0" eaLnBrk="1" latinLnBrk="0" hangingPunct="1">
              <a:lnSpc>
                <a:spcPct val="90000"/>
              </a:lnSpc>
              <a:spcBef>
                <a:spcPts val="1000"/>
              </a:spcBef>
              <a:buFont typeface="Arial"/>
              <a:buNone/>
              <a:defRPr sz="1200" b="0" i="0" kern="1200">
                <a:solidFill>
                  <a:schemeClr val="accent1"/>
                </a:solidFill>
                <a:latin typeface="Montserrat Light" charset="0"/>
                <a:ea typeface="Montserrat Light" charset="0"/>
                <a:cs typeface="Montserrat Light"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Montserrat Light" charset="0"/>
                <a:ea typeface="Montserrat Light" charset="0"/>
                <a:cs typeface="Montserrat Light"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Montserrat Light" charset="0"/>
                <a:ea typeface="Montserrat Light" charset="0"/>
                <a:cs typeface="Montserrat Light"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nSpc>
                <a:spcPct val="100000"/>
              </a:lnSpc>
              <a:spcBef>
                <a:spcPts val="0"/>
              </a:spcBef>
            </a:pPr>
            <a:r>
              <a:rPr lang="ar-SA" sz="1600" b="1" dirty="0">
                <a:solidFill>
                  <a:srgbClr val="006666"/>
                </a:solidFill>
                <a:latin typeface="Calibri" panose="020F0502020204030204" pitchFamily="34" charset="0"/>
                <a:cs typeface="Calibri" panose="020F0502020204030204" pitchFamily="34" charset="0"/>
              </a:rPr>
              <a:t>عدد المنتجات </a:t>
            </a:r>
          </a:p>
          <a:p>
            <a:pPr>
              <a:lnSpc>
                <a:spcPct val="100000"/>
              </a:lnSpc>
              <a:spcBef>
                <a:spcPts val="0"/>
              </a:spcBef>
            </a:pPr>
            <a:r>
              <a:rPr lang="ar-SA" sz="1600" b="1" dirty="0">
                <a:solidFill>
                  <a:srgbClr val="006666"/>
                </a:solidFill>
                <a:latin typeface="Calibri" panose="020F0502020204030204" pitchFamily="34" charset="0"/>
                <a:cs typeface="Calibri" panose="020F0502020204030204" pitchFamily="34" charset="0"/>
              </a:rPr>
              <a:t>التي يتم دعمها </a:t>
            </a:r>
            <a:endParaRPr lang="en-US" sz="1600" b="1" dirty="0">
              <a:solidFill>
                <a:srgbClr val="006666"/>
              </a:solidFill>
              <a:latin typeface="Calibri" panose="020F0502020204030204" pitchFamily="34" charset="0"/>
              <a:cs typeface="Calibri" panose="020F0502020204030204" pitchFamily="34" charset="0"/>
            </a:endParaRPr>
          </a:p>
        </p:txBody>
      </p:sp>
      <p:sp>
        <p:nvSpPr>
          <p:cNvPr id="150" name="مربع نص 149">
            <a:extLst>
              <a:ext uri="{FF2B5EF4-FFF2-40B4-BE49-F238E27FC236}">
                <a16:creationId xmlns:a16="http://schemas.microsoft.com/office/drawing/2014/main" id="{53406B38-B27E-440B-96DA-004DC8AA693E}"/>
              </a:ext>
            </a:extLst>
          </p:cNvPr>
          <p:cNvSpPr txBox="1"/>
          <p:nvPr/>
        </p:nvSpPr>
        <p:spPr>
          <a:xfrm>
            <a:off x="8738939" y="4854184"/>
            <a:ext cx="1401346" cy="565026"/>
          </a:xfrm>
          <a:prstGeom prst="rect">
            <a:avLst/>
          </a:prstGeom>
          <a:noFill/>
        </p:spPr>
        <p:txBody>
          <a:bodyPr wrap="none" rtlCol="1">
            <a:spAutoFit/>
          </a:bodyPr>
          <a:lstStyle/>
          <a:p>
            <a:pPr algn="ctr"/>
            <a:r>
              <a:rPr lang="ar-SA" sz="1536" b="1" dirty="0">
                <a:solidFill>
                  <a:schemeClr val="bg1"/>
                </a:solidFill>
                <a:latin typeface="Dubai" panose="020B0503030403030204" pitchFamily="34" charset="-78"/>
                <a:cs typeface="Dubai" panose="020B0503030403030204" pitchFamily="34" charset="-78"/>
              </a:rPr>
              <a:t>عدد</a:t>
            </a:r>
          </a:p>
          <a:p>
            <a:pPr algn="ctr"/>
            <a:r>
              <a:rPr lang="ar-SA" sz="1536" b="1" dirty="0">
                <a:solidFill>
                  <a:schemeClr val="bg1"/>
                </a:solidFill>
                <a:latin typeface="Dubai" panose="020B0503030403030204" pitchFamily="34" charset="-78"/>
                <a:cs typeface="Dubai" panose="020B0503030403030204" pitchFamily="34" charset="-78"/>
              </a:rPr>
              <a:t> المدارس أهلي   </a:t>
            </a:r>
          </a:p>
        </p:txBody>
      </p:sp>
      <p:sp>
        <p:nvSpPr>
          <p:cNvPr id="152" name="Rectangle: Rounded Corners 101">
            <a:extLst>
              <a:ext uri="{FF2B5EF4-FFF2-40B4-BE49-F238E27FC236}">
                <a16:creationId xmlns:a16="http://schemas.microsoft.com/office/drawing/2014/main" id="{ECD754D4-69F8-436F-8BBA-0DBDC05C7F02}"/>
              </a:ext>
            </a:extLst>
          </p:cNvPr>
          <p:cNvSpPr/>
          <p:nvPr/>
        </p:nvSpPr>
        <p:spPr>
          <a:xfrm>
            <a:off x="8316277" y="3479965"/>
            <a:ext cx="3017963" cy="450374"/>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1693" b="1" dirty="0">
                <a:solidFill>
                  <a:srgbClr val="006666"/>
                </a:solidFill>
                <a:latin typeface="Hacen Casablanca Heavy" panose="02000000000000000000" pitchFamily="2" charset="-78"/>
                <a:cs typeface="Hacen Casablanca Heavy" panose="02000000000000000000" pitchFamily="2" charset="-78"/>
              </a:rPr>
              <a:t>حصر البرامج المطلوب التسويق لها </a:t>
            </a:r>
            <a:endParaRPr lang="en-US" sz="1693" b="1" dirty="0">
              <a:solidFill>
                <a:srgbClr val="006666"/>
              </a:solidFill>
              <a:latin typeface="Hacen Casablanca Heavy" panose="02000000000000000000" pitchFamily="2" charset="-78"/>
              <a:cs typeface="Hacen Casablanca Heavy" panose="02000000000000000000" pitchFamily="2" charset="-78"/>
            </a:endParaRPr>
          </a:p>
        </p:txBody>
      </p:sp>
      <p:sp>
        <p:nvSpPr>
          <p:cNvPr id="153" name="Rectangle: Rounded Corners 101">
            <a:extLst>
              <a:ext uri="{FF2B5EF4-FFF2-40B4-BE49-F238E27FC236}">
                <a16:creationId xmlns:a16="http://schemas.microsoft.com/office/drawing/2014/main" id="{B0D3C0CA-2C5D-49BB-AB52-1883B78BCA09}"/>
              </a:ext>
            </a:extLst>
          </p:cNvPr>
          <p:cNvSpPr/>
          <p:nvPr/>
        </p:nvSpPr>
        <p:spPr>
          <a:xfrm>
            <a:off x="8305854" y="2845331"/>
            <a:ext cx="3017962" cy="584690"/>
          </a:xfrm>
          <a:prstGeom prst="roundRect">
            <a:avLst/>
          </a:prstGeom>
          <a:solidFill>
            <a:srgbClr val="00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2258" b="1" dirty="0">
                <a:latin typeface="Hacen Casablanca Heavy" panose="02000000000000000000" pitchFamily="2" charset="-78"/>
                <a:cs typeface="Hacen Casablanca Heavy" panose="02000000000000000000" pitchFamily="2" charset="-78"/>
              </a:rPr>
              <a:t>آلية التنفيذ  </a:t>
            </a:r>
            <a:endParaRPr lang="en-US" sz="2258" b="1" dirty="0">
              <a:latin typeface="Hacen Casablanca Heavy" panose="02000000000000000000" pitchFamily="2" charset="-78"/>
              <a:cs typeface="Hacen Casablanca Heavy" panose="02000000000000000000" pitchFamily="2" charset="-78"/>
            </a:endParaRPr>
          </a:p>
        </p:txBody>
      </p:sp>
      <p:sp>
        <p:nvSpPr>
          <p:cNvPr id="155" name="Rectangle: Rounded Corners 101">
            <a:extLst>
              <a:ext uri="{FF2B5EF4-FFF2-40B4-BE49-F238E27FC236}">
                <a16:creationId xmlns:a16="http://schemas.microsoft.com/office/drawing/2014/main" id="{671A4251-487E-4F79-A56F-E3BCBB802A47}"/>
              </a:ext>
            </a:extLst>
          </p:cNvPr>
          <p:cNvSpPr/>
          <p:nvPr/>
        </p:nvSpPr>
        <p:spPr>
          <a:xfrm>
            <a:off x="8305852" y="4005605"/>
            <a:ext cx="3017963" cy="450374"/>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1693" b="1" dirty="0">
                <a:solidFill>
                  <a:srgbClr val="006666"/>
                </a:solidFill>
                <a:latin typeface="Hacen Casablanca Heavy" panose="02000000000000000000" pitchFamily="2" charset="-78"/>
                <a:cs typeface="Hacen Casablanca Heavy" panose="02000000000000000000" pitchFamily="2" charset="-78"/>
              </a:rPr>
              <a:t>تجهيز السوق الإلكتروني تقنيًا</a:t>
            </a:r>
            <a:endParaRPr lang="en-US" sz="1693" b="1" dirty="0">
              <a:solidFill>
                <a:srgbClr val="006666"/>
              </a:solidFill>
              <a:latin typeface="Hacen Casablanca Heavy" panose="02000000000000000000" pitchFamily="2" charset="-78"/>
              <a:cs typeface="Hacen Casablanca Heavy" panose="02000000000000000000" pitchFamily="2" charset="-78"/>
            </a:endParaRPr>
          </a:p>
        </p:txBody>
      </p:sp>
      <p:sp>
        <p:nvSpPr>
          <p:cNvPr id="156" name="Rectangle: Rounded Corners 101">
            <a:extLst>
              <a:ext uri="{FF2B5EF4-FFF2-40B4-BE49-F238E27FC236}">
                <a16:creationId xmlns:a16="http://schemas.microsoft.com/office/drawing/2014/main" id="{C84C2276-9938-4968-808C-BF5145ACBCB8}"/>
              </a:ext>
            </a:extLst>
          </p:cNvPr>
          <p:cNvSpPr/>
          <p:nvPr/>
        </p:nvSpPr>
        <p:spPr>
          <a:xfrm>
            <a:off x="8327969" y="5052382"/>
            <a:ext cx="3017963" cy="450374"/>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1693" b="1" dirty="0">
                <a:solidFill>
                  <a:srgbClr val="006666"/>
                </a:solidFill>
                <a:latin typeface="Hacen Casablanca Heavy" panose="02000000000000000000" pitchFamily="2" charset="-78"/>
                <a:cs typeface="Hacen Casablanca Heavy" panose="02000000000000000000" pitchFamily="2" charset="-78"/>
              </a:rPr>
              <a:t>متابعة التبرعات </a:t>
            </a:r>
            <a:endParaRPr lang="en-US" sz="1693" b="1" dirty="0">
              <a:solidFill>
                <a:srgbClr val="006666"/>
              </a:solidFill>
              <a:latin typeface="Hacen Casablanca Heavy" panose="02000000000000000000" pitchFamily="2" charset="-78"/>
              <a:cs typeface="Hacen Casablanca Heavy" panose="02000000000000000000" pitchFamily="2" charset="-78"/>
            </a:endParaRPr>
          </a:p>
        </p:txBody>
      </p:sp>
      <p:sp>
        <p:nvSpPr>
          <p:cNvPr id="157" name="Rectangle: Rounded Corners 101">
            <a:extLst>
              <a:ext uri="{FF2B5EF4-FFF2-40B4-BE49-F238E27FC236}">
                <a16:creationId xmlns:a16="http://schemas.microsoft.com/office/drawing/2014/main" id="{0EA75841-8092-4C6A-B623-1B183AA39246}"/>
              </a:ext>
            </a:extLst>
          </p:cNvPr>
          <p:cNvSpPr/>
          <p:nvPr/>
        </p:nvSpPr>
        <p:spPr>
          <a:xfrm>
            <a:off x="8311771" y="4515805"/>
            <a:ext cx="3017963" cy="450374"/>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1600" b="1" dirty="0">
                <a:solidFill>
                  <a:srgbClr val="006666"/>
                </a:solidFill>
                <a:latin typeface="Hacen Casablanca Heavy" panose="02000000000000000000" pitchFamily="2" charset="-78"/>
                <a:cs typeface="Hacen Casablanca Heavy" panose="02000000000000000000" pitchFamily="2" charset="-78"/>
              </a:rPr>
              <a:t>البدء في التنفيذ والتسويق </a:t>
            </a:r>
            <a:endParaRPr lang="en-US" sz="1600" b="1" dirty="0">
              <a:solidFill>
                <a:srgbClr val="006666"/>
              </a:solidFill>
              <a:latin typeface="Hacen Casablanca Heavy" panose="02000000000000000000" pitchFamily="2" charset="-78"/>
              <a:cs typeface="Hacen Casablanca Heavy" panose="02000000000000000000" pitchFamily="2" charset="-78"/>
            </a:endParaRPr>
          </a:p>
        </p:txBody>
      </p:sp>
      <p:sp>
        <p:nvSpPr>
          <p:cNvPr id="160" name="Rectangle: Rounded Corners 101">
            <a:extLst>
              <a:ext uri="{FF2B5EF4-FFF2-40B4-BE49-F238E27FC236}">
                <a16:creationId xmlns:a16="http://schemas.microsoft.com/office/drawing/2014/main" id="{67B7DF68-AC04-4A9C-9F39-8AE1D5213739}"/>
              </a:ext>
            </a:extLst>
          </p:cNvPr>
          <p:cNvSpPr/>
          <p:nvPr/>
        </p:nvSpPr>
        <p:spPr>
          <a:xfrm>
            <a:off x="8300922" y="5573028"/>
            <a:ext cx="3017963" cy="450374"/>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1693" b="1" dirty="0">
                <a:solidFill>
                  <a:srgbClr val="006666"/>
                </a:solidFill>
                <a:latin typeface="Hacen Casablanca Heavy" panose="02000000000000000000" pitchFamily="2" charset="-78"/>
                <a:cs typeface="Hacen Casablanca Heavy" panose="02000000000000000000" pitchFamily="2" charset="-78"/>
              </a:rPr>
              <a:t>قياس أثر السوق على دعم البرامج</a:t>
            </a:r>
            <a:endParaRPr lang="en-US" sz="1693" b="1" dirty="0">
              <a:solidFill>
                <a:srgbClr val="006666"/>
              </a:solidFill>
              <a:latin typeface="Hacen Casablanca Heavy" panose="02000000000000000000" pitchFamily="2" charset="-78"/>
              <a:cs typeface="Hacen Casablanca Heavy" panose="02000000000000000000" pitchFamily="2" charset="-78"/>
            </a:endParaRPr>
          </a:p>
        </p:txBody>
      </p:sp>
      <p:pic>
        <p:nvPicPr>
          <p:cNvPr id="161" name="Graphic 22" descr="Lightbulb and gear">
            <a:extLst>
              <a:ext uri="{FF2B5EF4-FFF2-40B4-BE49-F238E27FC236}">
                <a16:creationId xmlns:a16="http://schemas.microsoft.com/office/drawing/2014/main" id="{E0C8614B-9E7F-499E-9C4A-1EFDB03EFC05}"/>
              </a:ext>
            </a:extLst>
          </p:cNvPr>
          <p:cNvPicPr>
            <a:picLocks noChangeAspect="1"/>
          </p:cNvPicPr>
          <p:nvPr/>
        </p:nvPicPr>
        <p:blipFill>
          <a:blip r:embed="rId5" cstate="hq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83356" y="2867302"/>
            <a:ext cx="489878" cy="489878"/>
          </a:xfrm>
          <a:prstGeom prst="rect">
            <a:avLst/>
          </a:prstGeom>
        </p:spPr>
      </p:pic>
      <p:grpSp>
        <p:nvGrpSpPr>
          <p:cNvPr id="172" name="Google Shape;5130;p55">
            <a:extLst>
              <a:ext uri="{FF2B5EF4-FFF2-40B4-BE49-F238E27FC236}">
                <a16:creationId xmlns:a16="http://schemas.microsoft.com/office/drawing/2014/main" id="{87AE165D-40E9-41FD-A04F-2CCFF08DF22F}"/>
              </a:ext>
            </a:extLst>
          </p:cNvPr>
          <p:cNvGrpSpPr/>
          <p:nvPr/>
        </p:nvGrpSpPr>
        <p:grpSpPr>
          <a:xfrm>
            <a:off x="4045096" y="4893788"/>
            <a:ext cx="886187" cy="840250"/>
            <a:chOff x="1529350" y="258825"/>
            <a:chExt cx="423475" cy="481825"/>
          </a:xfrm>
          <a:solidFill>
            <a:srgbClr val="006666"/>
          </a:solidFill>
        </p:grpSpPr>
        <p:sp>
          <p:nvSpPr>
            <p:cNvPr id="173" name="Google Shape;5131;p55">
              <a:extLst>
                <a:ext uri="{FF2B5EF4-FFF2-40B4-BE49-F238E27FC236}">
                  <a16:creationId xmlns:a16="http://schemas.microsoft.com/office/drawing/2014/main" id="{045D6EBC-210C-4FF6-8D3A-14C26E488D9F}"/>
                </a:ext>
              </a:extLst>
            </p:cNvPr>
            <p:cNvSpPr/>
            <p:nvPr/>
          </p:nvSpPr>
          <p:spPr>
            <a:xfrm>
              <a:off x="1585800" y="258825"/>
              <a:ext cx="310650" cy="430550"/>
            </a:xfrm>
            <a:custGeom>
              <a:avLst/>
              <a:gdLst/>
              <a:ahLst/>
              <a:cxnLst/>
              <a:rect l="l" t="t" r="r" b="b"/>
              <a:pathLst>
                <a:path w="12426" h="17222" extrusionOk="0">
                  <a:moveTo>
                    <a:pt x="6213" y="3388"/>
                  </a:moveTo>
                  <a:cubicBezTo>
                    <a:pt x="7354" y="3388"/>
                    <a:pt x="8384" y="4074"/>
                    <a:pt x="8821" y="5131"/>
                  </a:cubicBezTo>
                  <a:cubicBezTo>
                    <a:pt x="9257" y="6185"/>
                    <a:pt x="9016" y="7399"/>
                    <a:pt x="8206" y="8206"/>
                  </a:cubicBezTo>
                  <a:cubicBezTo>
                    <a:pt x="7666" y="8748"/>
                    <a:pt x="6945" y="9035"/>
                    <a:pt x="6210" y="9035"/>
                  </a:cubicBezTo>
                  <a:cubicBezTo>
                    <a:pt x="5847" y="9035"/>
                    <a:pt x="5481" y="8965"/>
                    <a:pt x="5132" y="8820"/>
                  </a:cubicBezTo>
                  <a:cubicBezTo>
                    <a:pt x="4075" y="8383"/>
                    <a:pt x="3388" y="7354"/>
                    <a:pt x="3388" y="6212"/>
                  </a:cubicBezTo>
                  <a:cubicBezTo>
                    <a:pt x="3391" y="4652"/>
                    <a:pt x="4653" y="3391"/>
                    <a:pt x="6213" y="3388"/>
                  </a:cubicBezTo>
                  <a:close/>
                  <a:moveTo>
                    <a:pt x="6213" y="0"/>
                  </a:moveTo>
                  <a:cubicBezTo>
                    <a:pt x="2825" y="0"/>
                    <a:pt x="1" y="2728"/>
                    <a:pt x="1" y="6212"/>
                  </a:cubicBezTo>
                  <a:cubicBezTo>
                    <a:pt x="1" y="7537"/>
                    <a:pt x="398" y="8718"/>
                    <a:pt x="1163" y="9826"/>
                  </a:cubicBezTo>
                  <a:lnTo>
                    <a:pt x="5737" y="16959"/>
                  </a:lnTo>
                  <a:cubicBezTo>
                    <a:pt x="5847" y="17134"/>
                    <a:pt x="6029" y="17221"/>
                    <a:pt x="6211" y="17221"/>
                  </a:cubicBezTo>
                  <a:cubicBezTo>
                    <a:pt x="6394" y="17221"/>
                    <a:pt x="6576" y="17134"/>
                    <a:pt x="6686" y="16959"/>
                  </a:cubicBezTo>
                  <a:lnTo>
                    <a:pt x="11278" y="9802"/>
                  </a:lnTo>
                  <a:cubicBezTo>
                    <a:pt x="12025" y="8751"/>
                    <a:pt x="12425" y="7498"/>
                    <a:pt x="12422" y="6212"/>
                  </a:cubicBezTo>
                  <a:cubicBezTo>
                    <a:pt x="12422" y="2786"/>
                    <a:pt x="9637" y="0"/>
                    <a:pt x="621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74" name="Google Shape;5132;p55">
              <a:extLst>
                <a:ext uri="{FF2B5EF4-FFF2-40B4-BE49-F238E27FC236}">
                  <a16:creationId xmlns:a16="http://schemas.microsoft.com/office/drawing/2014/main" id="{A73FB8DF-2643-472A-95B7-C53DC05B3006}"/>
                </a:ext>
              </a:extLst>
            </p:cNvPr>
            <p:cNvSpPr/>
            <p:nvPr/>
          </p:nvSpPr>
          <p:spPr>
            <a:xfrm>
              <a:off x="1529350" y="583200"/>
              <a:ext cx="423475" cy="157450"/>
            </a:xfrm>
            <a:custGeom>
              <a:avLst/>
              <a:gdLst/>
              <a:ahLst/>
              <a:cxnLst/>
              <a:rect l="l" t="t" r="r" b="b"/>
              <a:pathLst>
                <a:path w="16939" h="6298" extrusionOk="0">
                  <a:moveTo>
                    <a:pt x="4050" y="1"/>
                  </a:moveTo>
                  <a:cubicBezTo>
                    <a:pt x="1545" y="582"/>
                    <a:pt x="0" y="1642"/>
                    <a:pt x="0" y="2909"/>
                  </a:cubicBezTo>
                  <a:cubicBezTo>
                    <a:pt x="0" y="5111"/>
                    <a:pt x="4364" y="6297"/>
                    <a:pt x="8471" y="6297"/>
                  </a:cubicBezTo>
                  <a:cubicBezTo>
                    <a:pt x="12575" y="6297"/>
                    <a:pt x="16938" y="5111"/>
                    <a:pt x="16938" y="2909"/>
                  </a:cubicBezTo>
                  <a:cubicBezTo>
                    <a:pt x="16938" y="1642"/>
                    <a:pt x="15391" y="579"/>
                    <a:pt x="12882" y="1"/>
                  </a:cubicBezTo>
                  <a:lnTo>
                    <a:pt x="10040" y="4445"/>
                  </a:lnTo>
                  <a:cubicBezTo>
                    <a:pt x="9673" y="5018"/>
                    <a:pt x="9071" y="5305"/>
                    <a:pt x="8469" y="5305"/>
                  </a:cubicBezTo>
                  <a:cubicBezTo>
                    <a:pt x="7867" y="5305"/>
                    <a:pt x="7265" y="5018"/>
                    <a:pt x="6899" y="4445"/>
                  </a:cubicBezTo>
                  <a:lnTo>
                    <a:pt x="405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184" name="Google Shape;5950;p57">
            <a:extLst>
              <a:ext uri="{FF2B5EF4-FFF2-40B4-BE49-F238E27FC236}">
                <a16:creationId xmlns:a16="http://schemas.microsoft.com/office/drawing/2014/main" id="{7AA388A2-AB4F-4BE9-A8CB-9F321D6E5BD5}"/>
              </a:ext>
            </a:extLst>
          </p:cNvPr>
          <p:cNvGrpSpPr/>
          <p:nvPr/>
        </p:nvGrpSpPr>
        <p:grpSpPr>
          <a:xfrm>
            <a:off x="9453500" y="874390"/>
            <a:ext cx="785815" cy="745133"/>
            <a:chOff x="-62890750" y="3747425"/>
            <a:chExt cx="330825" cy="317900"/>
          </a:xfrm>
          <a:solidFill>
            <a:schemeClr val="bg1"/>
          </a:solidFill>
        </p:grpSpPr>
        <p:sp>
          <p:nvSpPr>
            <p:cNvPr id="185" name="Google Shape;5951;p57">
              <a:extLst>
                <a:ext uri="{FF2B5EF4-FFF2-40B4-BE49-F238E27FC236}">
                  <a16:creationId xmlns:a16="http://schemas.microsoft.com/office/drawing/2014/main" id="{54010801-C62A-41DB-BE65-D8541480F9FC}"/>
                </a:ext>
              </a:extLst>
            </p:cNvPr>
            <p:cNvSpPr/>
            <p:nvPr/>
          </p:nvSpPr>
          <p:spPr>
            <a:xfrm>
              <a:off x="-62890750" y="3747425"/>
              <a:ext cx="313500" cy="195825"/>
            </a:xfrm>
            <a:custGeom>
              <a:avLst/>
              <a:gdLst/>
              <a:ahLst/>
              <a:cxnLst/>
              <a:rect l="l" t="t" r="r" b="b"/>
              <a:pathLst>
                <a:path w="12540" h="7833" extrusionOk="0">
                  <a:moveTo>
                    <a:pt x="6591" y="0"/>
                  </a:moveTo>
                  <a:cubicBezTo>
                    <a:pt x="4966" y="0"/>
                    <a:pt x="3342" y="616"/>
                    <a:pt x="2112" y="1846"/>
                  </a:cubicBezTo>
                  <a:cubicBezTo>
                    <a:pt x="663" y="3296"/>
                    <a:pt x="1" y="5438"/>
                    <a:pt x="379" y="7454"/>
                  </a:cubicBezTo>
                  <a:cubicBezTo>
                    <a:pt x="442" y="7675"/>
                    <a:pt x="568" y="7832"/>
                    <a:pt x="789" y="7832"/>
                  </a:cubicBezTo>
                  <a:lnTo>
                    <a:pt x="852" y="7832"/>
                  </a:lnTo>
                  <a:cubicBezTo>
                    <a:pt x="1104" y="7801"/>
                    <a:pt x="1198" y="7549"/>
                    <a:pt x="1167" y="7360"/>
                  </a:cubicBezTo>
                  <a:cubicBezTo>
                    <a:pt x="852" y="5596"/>
                    <a:pt x="1419" y="3737"/>
                    <a:pt x="2710" y="2477"/>
                  </a:cubicBezTo>
                  <a:cubicBezTo>
                    <a:pt x="3719" y="1437"/>
                    <a:pt x="5136" y="870"/>
                    <a:pt x="6617" y="870"/>
                  </a:cubicBezTo>
                  <a:cubicBezTo>
                    <a:pt x="7940" y="870"/>
                    <a:pt x="9200" y="1342"/>
                    <a:pt x="10177" y="2193"/>
                  </a:cubicBezTo>
                  <a:lnTo>
                    <a:pt x="9610" y="2792"/>
                  </a:lnTo>
                  <a:cubicBezTo>
                    <a:pt x="9484" y="2918"/>
                    <a:pt x="9452" y="3075"/>
                    <a:pt x="9484" y="3170"/>
                  </a:cubicBezTo>
                  <a:cubicBezTo>
                    <a:pt x="9515" y="3327"/>
                    <a:pt x="9641" y="3422"/>
                    <a:pt x="9799" y="3453"/>
                  </a:cubicBezTo>
                  <a:lnTo>
                    <a:pt x="12036" y="3926"/>
                  </a:lnTo>
                  <a:lnTo>
                    <a:pt x="12130" y="3926"/>
                  </a:lnTo>
                  <a:cubicBezTo>
                    <a:pt x="12225" y="3926"/>
                    <a:pt x="12319" y="3894"/>
                    <a:pt x="12382" y="3800"/>
                  </a:cubicBezTo>
                  <a:cubicBezTo>
                    <a:pt x="12508" y="3674"/>
                    <a:pt x="12540" y="3579"/>
                    <a:pt x="12508" y="3422"/>
                  </a:cubicBezTo>
                  <a:lnTo>
                    <a:pt x="12036" y="1153"/>
                  </a:lnTo>
                  <a:cubicBezTo>
                    <a:pt x="12004" y="1027"/>
                    <a:pt x="11878" y="901"/>
                    <a:pt x="11752" y="838"/>
                  </a:cubicBezTo>
                  <a:cubicBezTo>
                    <a:pt x="11715" y="831"/>
                    <a:pt x="11678" y="827"/>
                    <a:pt x="11642" y="827"/>
                  </a:cubicBezTo>
                  <a:cubicBezTo>
                    <a:pt x="11526" y="827"/>
                    <a:pt x="11422" y="868"/>
                    <a:pt x="11374" y="964"/>
                  </a:cubicBezTo>
                  <a:lnTo>
                    <a:pt x="10776" y="1563"/>
                  </a:lnTo>
                  <a:cubicBezTo>
                    <a:pt x="9583" y="521"/>
                    <a:pt x="8087" y="0"/>
                    <a:pt x="659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5952;p57">
              <a:extLst>
                <a:ext uri="{FF2B5EF4-FFF2-40B4-BE49-F238E27FC236}">
                  <a16:creationId xmlns:a16="http://schemas.microsoft.com/office/drawing/2014/main" id="{8D41923E-FE18-4E1A-9C57-F9186F3F81B5}"/>
                </a:ext>
              </a:extLst>
            </p:cNvPr>
            <p:cNvSpPr/>
            <p:nvPr/>
          </p:nvSpPr>
          <p:spPr>
            <a:xfrm>
              <a:off x="-62874975" y="3869075"/>
              <a:ext cx="315050" cy="196250"/>
            </a:xfrm>
            <a:custGeom>
              <a:avLst/>
              <a:gdLst/>
              <a:ahLst/>
              <a:cxnLst/>
              <a:rect l="l" t="t" r="r" b="b"/>
              <a:pathLst>
                <a:path w="12602" h="7850" extrusionOk="0">
                  <a:moveTo>
                    <a:pt x="11779" y="0"/>
                  </a:moveTo>
                  <a:cubicBezTo>
                    <a:pt x="11759" y="0"/>
                    <a:pt x="11739" y="2"/>
                    <a:pt x="11720" y="5"/>
                  </a:cubicBezTo>
                  <a:cubicBezTo>
                    <a:pt x="11499" y="36"/>
                    <a:pt x="11373" y="288"/>
                    <a:pt x="11405" y="477"/>
                  </a:cubicBezTo>
                  <a:cubicBezTo>
                    <a:pt x="11720" y="2242"/>
                    <a:pt x="11184" y="4101"/>
                    <a:pt x="9861" y="5361"/>
                  </a:cubicBezTo>
                  <a:cubicBezTo>
                    <a:pt x="8853" y="6400"/>
                    <a:pt x="7435" y="6967"/>
                    <a:pt x="5986" y="6967"/>
                  </a:cubicBezTo>
                  <a:cubicBezTo>
                    <a:pt x="4631" y="6967"/>
                    <a:pt x="3371" y="6495"/>
                    <a:pt x="2394" y="5644"/>
                  </a:cubicBezTo>
                  <a:lnTo>
                    <a:pt x="2993" y="5046"/>
                  </a:lnTo>
                  <a:cubicBezTo>
                    <a:pt x="3088" y="4920"/>
                    <a:pt x="3151" y="4762"/>
                    <a:pt x="3088" y="4668"/>
                  </a:cubicBezTo>
                  <a:cubicBezTo>
                    <a:pt x="3056" y="4510"/>
                    <a:pt x="2962" y="4416"/>
                    <a:pt x="2772" y="4384"/>
                  </a:cubicBezTo>
                  <a:lnTo>
                    <a:pt x="536" y="3912"/>
                  </a:lnTo>
                  <a:cubicBezTo>
                    <a:pt x="498" y="3904"/>
                    <a:pt x="465" y="3900"/>
                    <a:pt x="433" y="3900"/>
                  </a:cubicBezTo>
                  <a:cubicBezTo>
                    <a:pt x="332" y="3900"/>
                    <a:pt x="254" y="3941"/>
                    <a:pt x="158" y="4038"/>
                  </a:cubicBezTo>
                  <a:cubicBezTo>
                    <a:pt x="32" y="4132"/>
                    <a:pt x="0" y="4258"/>
                    <a:pt x="32" y="4416"/>
                  </a:cubicBezTo>
                  <a:lnTo>
                    <a:pt x="504" y="6652"/>
                  </a:lnTo>
                  <a:cubicBezTo>
                    <a:pt x="536" y="6810"/>
                    <a:pt x="662" y="6936"/>
                    <a:pt x="788" y="6967"/>
                  </a:cubicBezTo>
                  <a:lnTo>
                    <a:pt x="882" y="6967"/>
                  </a:lnTo>
                  <a:cubicBezTo>
                    <a:pt x="1008" y="6967"/>
                    <a:pt x="1103" y="6936"/>
                    <a:pt x="1166" y="6873"/>
                  </a:cubicBezTo>
                  <a:lnTo>
                    <a:pt x="1764" y="6274"/>
                  </a:lnTo>
                  <a:cubicBezTo>
                    <a:pt x="2930" y="7346"/>
                    <a:pt x="4442" y="7850"/>
                    <a:pt x="5923" y="7850"/>
                  </a:cubicBezTo>
                  <a:cubicBezTo>
                    <a:pt x="7561" y="7850"/>
                    <a:pt x="9168" y="7220"/>
                    <a:pt x="10428" y="5991"/>
                  </a:cubicBezTo>
                  <a:cubicBezTo>
                    <a:pt x="11909" y="4510"/>
                    <a:pt x="12602" y="2368"/>
                    <a:pt x="12192" y="320"/>
                  </a:cubicBezTo>
                  <a:cubicBezTo>
                    <a:pt x="12164" y="122"/>
                    <a:pt x="11958" y="0"/>
                    <a:pt x="1177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5953;p57">
              <a:extLst>
                <a:ext uri="{FF2B5EF4-FFF2-40B4-BE49-F238E27FC236}">
                  <a16:creationId xmlns:a16="http://schemas.microsoft.com/office/drawing/2014/main" id="{184F2218-40B1-4083-8D3D-B13B371D0132}"/>
                </a:ext>
              </a:extLst>
            </p:cNvPr>
            <p:cNvSpPr/>
            <p:nvPr/>
          </p:nvSpPr>
          <p:spPr>
            <a:xfrm>
              <a:off x="-62751325" y="3834525"/>
              <a:ext cx="15775" cy="26800"/>
            </a:xfrm>
            <a:custGeom>
              <a:avLst/>
              <a:gdLst/>
              <a:ahLst/>
              <a:cxnLst/>
              <a:rect l="l" t="t" r="r" b="b"/>
              <a:pathLst>
                <a:path w="631" h="1072" extrusionOk="0">
                  <a:moveTo>
                    <a:pt x="630" y="1"/>
                  </a:moveTo>
                  <a:cubicBezTo>
                    <a:pt x="410" y="221"/>
                    <a:pt x="158" y="599"/>
                    <a:pt x="0" y="1072"/>
                  </a:cubicBezTo>
                  <a:lnTo>
                    <a:pt x="630" y="1072"/>
                  </a:lnTo>
                  <a:lnTo>
                    <a:pt x="6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5954;p57">
              <a:extLst>
                <a:ext uri="{FF2B5EF4-FFF2-40B4-BE49-F238E27FC236}">
                  <a16:creationId xmlns:a16="http://schemas.microsoft.com/office/drawing/2014/main" id="{8F8335B4-0909-40A1-9133-D7EC5E205EBB}"/>
                </a:ext>
              </a:extLst>
            </p:cNvPr>
            <p:cNvSpPr/>
            <p:nvPr/>
          </p:nvSpPr>
          <p:spPr>
            <a:xfrm>
              <a:off x="-62715100" y="3950300"/>
              <a:ext cx="15775" cy="26025"/>
            </a:xfrm>
            <a:custGeom>
              <a:avLst/>
              <a:gdLst/>
              <a:ahLst/>
              <a:cxnLst/>
              <a:rect l="l" t="t" r="r" b="b"/>
              <a:pathLst>
                <a:path w="631" h="1041" extrusionOk="0">
                  <a:moveTo>
                    <a:pt x="1" y="1"/>
                  </a:moveTo>
                  <a:lnTo>
                    <a:pt x="1" y="1041"/>
                  </a:lnTo>
                  <a:cubicBezTo>
                    <a:pt x="253" y="852"/>
                    <a:pt x="473" y="473"/>
                    <a:pt x="63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5955;p57">
              <a:extLst>
                <a:ext uri="{FF2B5EF4-FFF2-40B4-BE49-F238E27FC236}">
                  <a16:creationId xmlns:a16="http://schemas.microsoft.com/office/drawing/2014/main" id="{AA8F1698-26B2-4ECA-9AE3-8A205DC45E8E}"/>
                </a:ext>
              </a:extLst>
            </p:cNvPr>
            <p:cNvSpPr/>
            <p:nvPr/>
          </p:nvSpPr>
          <p:spPr>
            <a:xfrm>
              <a:off x="-62751325" y="3950300"/>
              <a:ext cx="15775" cy="26025"/>
            </a:xfrm>
            <a:custGeom>
              <a:avLst/>
              <a:gdLst/>
              <a:ahLst/>
              <a:cxnLst/>
              <a:rect l="l" t="t" r="r" b="b"/>
              <a:pathLst>
                <a:path w="631" h="1041" extrusionOk="0">
                  <a:moveTo>
                    <a:pt x="0" y="1"/>
                  </a:moveTo>
                  <a:cubicBezTo>
                    <a:pt x="158" y="473"/>
                    <a:pt x="410" y="852"/>
                    <a:pt x="630" y="1041"/>
                  </a:cubicBezTo>
                  <a:lnTo>
                    <a:pt x="6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5956;p57">
              <a:extLst>
                <a:ext uri="{FF2B5EF4-FFF2-40B4-BE49-F238E27FC236}">
                  <a16:creationId xmlns:a16="http://schemas.microsoft.com/office/drawing/2014/main" id="{0355D3DB-47BF-42B8-BE94-7D240BA15950}"/>
                </a:ext>
              </a:extLst>
            </p:cNvPr>
            <p:cNvSpPr/>
            <p:nvPr/>
          </p:nvSpPr>
          <p:spPr>
            <a:xfrm>
              <a:off x="-62822225" y="3881000"/>
              <a:ext cx="44125" cy="48075"/>
            </a:xfrm>
            <a:custGeom>
              <a:avLst/>
              <a:gdLst/>
              <a:ahLst/>
              <a:cxnLst/>
              <a:rect l="l" t="t" r="r" b="b"/>
              <a:pathLst>
                <a:path w="1765" h="1923" extrusionOk="0">
                  <a:moveTo>
                    <a:pt x="127" y="0"/>
                  </a:moveTo>
                  <a:cubicBezTo>
                    <a:pt x="32" y="316"/>
                    <a:pt x="1" y="631"/>
                    <a:pt x="1" y="977"/>
                  </a:cubicBezTo>
                  <a:cubicBezTo>
                    <a:pt x="1" y="1324"/>
                    <a:pt x="32" y="1670"/>
                    <a:pt x="127" y="1922"/>
                  </a:cubicBezTo>
                  <a:lnTo>
                    <a:pt x="1765" y="1922"/>
                  </a:lnTo>
                  <a:cubicBezTo>
                    <a:pt x="1734" y="1607"/>
                    <a:pt x="1702" y="1292"/>
                    <a:pt x="1702" y="977"/>
                  </a:cubicBezTo>
                  <a:cubicBezTo>
                    <a:pt x="1702" y="662"/>
                    <a:pt x="1734" y="316"/>
                    <a:pt x="176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5957;p57">
              <a:extLst>
                <a:ext uri="{FF2B5EF4-FFF2-40B4-BE49-F238E27FC236}">
                  <a16:creationId xmlns:a16="http://schemas.microsoft.com/office/drawing/2014/main" id="{33A4CF55-AD88-445E-88AB-2FB40B50503D}"/>
                </a:ext>
              </a:extLst>
            </p:cNvPr>
            <p:cNvSpPr/>
            <p:nvPr/>
          </p:nvSpPr>
          <p:spPr>
            <a:xfrm>
              <a:off x="-62715100" y="3833750"/>
              <a:ext cx="15775" cy="26800"/>
            </a:xfrm>
            <a:custGeom>
              <a:avLst/>
              <a:gdLst/>
              <a:ahLst/>
              <a:cxnLst/>
              <a:rect l="l" t="t" r="r" b="b"/>
              <a:pathLst>
                <a:path w="631" h="1072" extrusionOk="0">
                  <a:moveTo>
                    <a:pt x="1" y="0"/>
                  </a:moveTo>
                  <a:lnTo>
                    <a:pt x="1" y="1071"/>
                  </a:lnTo>
                  <a:lnTo>
                    <a:pt x="631" y="1071"/>
                  </a:lnTo>
                  <a:cubicBezTo>
                    <a:pt x="505" y="599"/>
                    <a:pt x="253" y="189"/>
                    <a:pt x="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5958;p57">
              <a:extLst>
                <a:ext uri="{FF2B5EF4-FFF2-40B4-BE49-F238E27FC236}">
                  <a16:creationId xmlns:a16="http://schemas.microsoft.com/office/drawing/2014/main" id="{345B619F-08AD-47A1-9883-D5030A9B1AF0}"/>
                </a:ext>
              </a:extLst>
            </p:cNvPr>
            <p:cNvSpPr/>
            <p:nvPr/>
          </p:nvSpPr>
          <p:spPr>
            <a:xfrm>
              <a:off x="-62758425" y="3881000"/>
              <a:ext cx="22875" cy="48075"/>
            </a:xfrm>
            <a:custGeom>
              <a:avLst/>
              <a:gdLst/>
              <a:ahLst/>
              <a:cxnLst/>
              <a:rect l="l" t="t" r="r" b="b"/>
              <a:pathLst>
                <a:path w="915" h="1923" extrusionOk="0">
                  <a:moveTo>
                    <a:pt x="95" y="0"/>
                  </a:moveTo>
                  <a:cubicBezTo>
                    <a:pt x="64" y="316"/>
                    <a:pt x="1" y="631"/>
                    <a:pt x="1" y="977"/>
                  </a:cubicBezTo>
                  <a:cubicBezTo>
                    <a:pt x="1" y="1324"/>
                    <a:pt x="64" y="1670"/>
                    <a:pt x="95" y="1922"/>
                  </a:cubicBezTo>
                  <a:lnTo>
                    <a:pt x="914" y="1922"/>
                  </a:lnTo>
                  <a:lnTo>
                    <a:pt x="914"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5959;p57">
              <a:extLst>
                <a:ext uri="{FF2B5EF4-FFF2-40B4-BE49-F238E27FC236}">
                  <a16:creationId xmlns:a16="http://schemas.microsoft.com/office/drawing/2014/main" id="{464D566F-1470-47D8-8931-1C08DD74764C}"/>
                </a:ext>
              </a:extLst>
            </p:cNvPr>
            <p:cNvSpPr/>
            <p:nvPr/>
          </p:nvSpPr>
          <p:spPr>
            <a:xfrm>
              <a:off x="-62715100" y="3809325"/>
              <a:ext cx="74850" cy="51225"/>
            </a:xfrm>
            <a:custGeom>
              <a:avLst/>
              <a:gdLst/>
              <a:ahLst/>
              <a:cxnLst/>
              <a:rect l="l" t="t" r="r" b="b"/>
              <a:pathLst>
                <a:path w="2994" h="2049" extrusionOk="0">
                  <a:moveTo>
                    <a:pt x="1" y="1"/>
                  </a:moveTo>
                  <a:lnTo>
                    <a:pt x="1" y="32"/>
                  </a:lnTo>
                  <a:cubicBezTo>
                    <a:pt x="631" y="253"/>
                    <a:pt x="1198" y="1009"/>
                    <a:pt x="1481" y="2048"/>
                  </a:cubicBezTo>
                  <a:lnTo>
                    <a:pt x="2994" y="2048"/>
                  </a:lnTo>
                  <a:cubicBezTo>
                    <a:pt x="2426" y="946"/>
                    <a:pt x="1324" y="158"/>
                    <a:pt x="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5960;p57">
              <a:extLst>
                <a:ext uri="{FF2B5EF4-FFF2-40B4-BE49-F238E27FC236}">
                  <a16:creationId xmlns:a16="http://schemas.microsoft.com/office/drawing/2014/main" id="{B9A9A1A1-4376-4922-A0EB-C0182D43DF13}"/>
                </a:ext>
              </a:extLst>
            </p:cNvPr>
            <p:cNvSpPr/>
            <p:nvPr/>
          </p:nvSpPr>
          <p:spPr>
            <a:xfrm>
              <a:off x="-62715875" y="3950300"/>
              <a:ext cx="75625" cy="51225"/>
            </a:xfrm>
            <a:custGeom>
              <a:avLst/>
              <a:gdLst/>
              <a:ahLst/>
              <a:cxnLst/>
              <a:rect l="l" t="t" r="r" b="b"/>
              <a:pathLst>
                <a:path w="3025" h="2049" extrusionOk="0">
                  <a:moveTo>
                    <a:pt x="1512" y="1"/>
                  </a:moveTo>
                  <a:cubicBezTo>
                    <a:pt x="1229" y="1009"/>
                    <a:pt x="662" y="1765"/>
                    <a:pt x="0" y="1986"/>
                  </a:cubicBezTo>
                  <a:lnTo>
                    <a:pt x="0" y="2049"/>
                  </a:lnTo>
                  <a:lnTo>
                    <a:pt x="32" y="2049"/>
                  </a:lnTo>
                  <a:cubicBezTo>
                    <a:pt x="1355" y="1891"/>
                    <a:pt x="2457" y="1104"/>
                    <a:pt x="302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5961;p57">
              <a:extLst>
                <a:ext uri="{FF2B5EF4-FFF2-40B4-BE49-F238E27FC236}">
                  <a16:creationId xmlns:a16="http://schemas.microsoft.com/office/drawing/2014/main" id="{4462E530-27DF-4432-9B7A-9C2EB9EBE1CB}"/>
                </a:ext>
              </a:extLst>
            </p:cNvPr>
            <p:cNvSpPr/>
            <p:nvPr/>
          </p:nvSpPr>
          <p:spPr>
            <a:xfrm>
              <a:off x="-62811200" y="3949525"/>
              <a:ext cx="75650" cy="52000"/>
            </a:xfrm>
            <a:custGeom>
              <a:avLst/>
              <a:gdLst/>
              <a:ahLst/>
              <a:cxnLst/>
              <a:rect l="l" t="t" r="r" b="b"/>
              <a:pathLst>
                <a:path w="3026" h="2080" extrusionOk="0">
                  <a:moveTo>
                    <a:pt x="1" y="0"/>
                  </a:moveTo>
                  <a:cubicBezTo>
                    <a:pt x="600" y="1166"/>
                    <a:pt x="1702" y="1954"/>
                    <a:pt x="3025" y="2080"/>
                  </a:cubicBezTo>
                  <a:lnTo>
                    <a:pt x="3025" y="2017"/>
                  </a:lnTo>
                  <a:cubicBezTo>
                    <a:pt x="2364" y="1796"/>
                    <a:pt x="1860" y="1040"/>
                    <a:pt x="154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5962;p57">
              <a:extLst>
                <a:ext uri="{FF2B5EF4-FFF2-40B4-BE49-F238E27FC236}">
                  <a16:creationId xmlns:a16="http://schemas.microsoft.com/office/drawing/2014/main" id="{5D84A1F3-9889-4B5C-A338-473CD9AD73D6}"/>
                </a:ext>
              </a:extLst>
            </p:cNvPr>
            <p:cNvSpPr/>
            <p:nvPr/>
          </p:nvSpPr>
          <p:spPr>
            <a:xfrm>
              <a:off x="-62673350" y="3881000"/>
              <a:ext cx="44125" cy="48075"/>
            </a:xfrm>
            <a:custGeom>
              <a:avLst/>
              <a:gdLst/>
              <a:ahLst/>
              <a:cxnLst/>
              <a:rect l="l" t="t" r="r" b="b"/>
              <a:pathLst>
                <a:path w="1765" h="1923" extrusionOk="0">
                  <a:moveTo>
                    <a:pt x="0" y="0"/>
                  </a:moveTo>
                  <a:cubicBezTo>
                    <a:pt x="32" y="316"/>
                    <a:pt x="63" y="631"/>
                    <a:pt x="63" y="977"/>
                  </a:cubicBezTo>
                  <a:cubicBezTo>
                    <a:pt x="63" y="1324"/>
                    <a:pt x="32" y="1670"/>
                    <a:pt x="0" y="1922"/>
                  </a:cubicBezTo>
                  <a:lnTo>
                    <a:pt x="1639" y="1922"/>
                  </a:lnTo>
                  <a:cubicBezTo>
                    <a:pt x="1733" y="1670"/>
                    <a:pt x="1765" y="1292"/>
                    <a:pt x="1765" y="977"/>
                  </a:cubicBezTo>
                  <a:cubicBezTo>
                    <a:pt x="1765" y="662"/>
                    <a:pt x="1733" y="316"/>
                    <a:pt x="163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5963;p57">
              <a:extLst>
                <a:ext uri="{FF2B5EF4-FFF2-40B4-BE49-F238E27FC236}">
                  <a16:creationId xmlns:a16="http://schemas.microsoft.com/office/drawing/2014/main" id="{2D2A9899-8629-49DA-A8D1-F80B54BAAA95}"/>
                </a:ext>
              </a:extLst>
            </p:cNvPr>
            <p:cNvSpPr/>
            <p:nvPr/>
          </p:nvSpPr>
          <p:spPr>
            <a:xfrm>
              <a:off x="-62810400" y="3810125"/>
              <a:ext cx="75625" cy="51200"/>
            </a:xfrm>
            <a:custGeom>
              <a:avLst/>
              <a:gdLst/>
              <a:ahLst/>
              <a:cxnLst/>
              <a:rect l="l" t="t" r="r" b="b"/>
              <a:pathLst>
                <a:path w="3025" h="2048" extrusionOk="0">
                  <a:moveTo>
                    <a:pt x="2993" y="0"/>
                  </a:moveTo>
                  <a:cubicBezTo>
                    <a:pt x="1702" y="158"/>
                    <a:pt x="599" y="945"/>
                    <a:pt x="0" y="2048"/>
                  </a:cubicBezTo>
                  <a:lnTo>
                    <a:pt x="1544" y="2048"/>
                  </a:lnTo>
                  <a:cubicBezTo>
                    <a:pt x="1828" y="1008"/>
                    <a:pt x="2363" y="284"/>
                    <a:pt x="3025" y="32"/>
                  </a:cubicBezTo>
                  <a:lnTo>
                    <a:pt x="302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5964;p57">
              <a:extLst>
                <a:ext uri="{FF2B5EF4-FFF2-40B4-BE49-F238E27FC236}">
                  <a16:creationId xmlns:a16="http://schemas.microsoft.com/office/drawing/2014/main" id="{3D1F6FA5-3215-4738-A42D-7FAEF8056BCE}"/>
                </a:ext>
              </a:extLst>
            </p:cNvPr>
            <p:cNvSpPr/>
            <p:nvPr/>
          </p:nvSpPr>
          <p:spPr>
            <a:xfrm>
              <a:off x="-62715100" y="3881000"/>
              <a:ext cx="22850" cy="48075"/>
            </a:xfrm>
            <a:custGeom>
              <a:avLst/>
              <a:gdLst/>
              <a:ahLst/>
              <a:cxnLst/>
              <a:rect l="l" t="t" r="r" b="b"/>
              <a:pathLst>
                <a:path w="914" h="1923" extrusionOk="0">
                  <a:moveTo>
                    <a:pt x="1" y="0"/>
                  </a:moveTo>
                  <a:lnTo>
                    <a:pt x="1" y="1922"/>
                  </a:lnTo>
                  <a:lnTo>
                    <a:pt x="851" y="1922"/>
                  </a:lnTo>
                  <a:cubicBezTo>
                    <a:pt x="883" y="1607"/>
                    <a:pt x="914" y="1292"/>
                    <a:pt x="914" y="977"/>
                  </a:cubicBezTo>
                  <a:cubicBezTo>
                    <a:pt x="914" y="662"/>
                    <a:pt x="883" y="316"/>
                    <a:pt x="85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2" name="Subtitle 6">
            <a:extLst>
              <a:ext uri="{FF2B5EF4-FFF2-40B4-BE49-F238E27FC236}">
                <a16:creationId xmlns:a16="http://schemas.microsoft.com/office/drawing/2014/main" id="{CFF6C285-85CB-4FC1-B956-5F29B9943CBB}"/>
              </a:ext>
            </a:extLst>
          </p:cNvPr>
          <p:cNvSpPr txBox="1">
            <a:spLocks/>
          </p:cNvSpPr>
          <p:nvPr/>
        </p:nvSpPr>
        <p:spPr>
          <a:xfrm>
            <a:off x="4436972" y="1717627"/>
            <a:ext cx="1817381" cy="881352"/>
          </a:xfrm>
          <a:prstGeom prst="rect">
            <a:avLst/>
          </a:prstGeom>
        </p:spPr>
        <p:txBody>
          <a:bodyPr vert="horz" lIns="86019" tIns="43010" rIns="86019" bIns="43010" numCol="1" spcCol="365760" rtlCol="0" anchor="t">
            <a:noAutofit/>
          </a:bodyPr>
          <a:lstStyle>
            <a:lvl1pPr marL="0" indent="0" algn="ctr" defTabSz="914400" rtl="0" eaLnBrk="1" latinLnBrk="0" hangingPunct="1">
              <a:lnSpc>
                <a:spcPct val="90000"/>
              </a:lnSpc>
              <a:spcBef>
                <a:spcPts val="1000"/>
              </a:spcBef>
              <a:buFont typeface="Arial"/>
              <a:buNone/>
              <a:defRPr sz="1200" b="0" i="0" kern="1200">
                <a:solidFill>
                  <a:schemeClr val="accent1"/>
                </a:solidFill>
                <a:latin typeface="Montserrat Light" charset="0"/>
                <a:ea typeface="Montserrat Light" charset="0"/>
                <a:cs typeface="Montserrat Light"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Montserrat Light" charset="0"/>
                <a:ea typeface="Montserrat Light" charset="0"/>
                <a:cs typeface="Montserrat Light"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Montserrat Light" charset="0"/>
                <a:ea typeface="Montserrat Light" charset="0"/>
                <a:cs typeface="Montserrat Light"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nSpc>
                <a:spcPct val="100000"/>
              </a:lnSpc>
              <a:spcBef>
                <a:spcPts val="0"/>
              </a:spcBef>
            </a:pPr>
            <a:r>
              <a:rPr lang="ar-SA" sz="1400" b="1" dirty="0">
                <a:solidFill>
                  <a:srgbClr val="006666"/>
                </a:solidFill>
                <a:latin typeface="Calibri" panose="020F0502020204030204" pitchFamily="34" charset="0"/>
                <a:cs typeface="Calibri" panose="020F0502020204030204" pitchFamily="34" charset="0"/>
              </a:rPr>
              <a:t>إنشاء السوق الالكتروني </a:t>
            </a:r>
          </a:p>
          <a:p>
            <a:pPr>
              <a:lnSpc>
                <a:spcPct val="100000"/>
              </a:lnSpc>
              <a:spcBef>
                <a:spcPts val="0"/>
              </a:spcBef>
            </a:pPr>
            <a:r>
              <a:rPr lang="ar-SA" sz="1400" b="1" dirty="0">
                <a:solidFill>
                  <a:srgbClr val="006666"/>
                </a:solidFill>
                <a:latin typeface="Calibri" panose="020F0502020204030204" pitchFamily="34" charset="0"/>
                <a:cs typeface="Calibri" panose="020F0502020204030204" pitchFamily="34" charset="0"/>
              </a:rPr>
              <a:t>لدعم برامج الجمعية </a:t>
            </a:r>
            <a:endParaRPr lang="en-US" sz="1400" b="1" dirty="0">
              <a:solidFill>
                <a:srgbClr val="006666"/>
              </a:solidFill>
              <a:latin typeface="Calibri" panose="020F0502020204030204" pitchFamily="34" charset="0"/>
              <a:cs typeface="Calibri" panose="020F0502020204030204" pitchFamily="34" charset="0"/>
            </a:endParaRPr>
          </a:p>
        </p:txBody>
      </p:sp>
      <p:grpSp>
        <p:nvGrpSpPr>
          <p:cNvPr id="204" name="Google Shape;6366;p57">
            <a:extLst>
              <a:ext uri="{FF2B5EF4-FFF2-40B4-BE49-F238E27FC236}">
                <a16:creationId xmlns:a16="http://schemas.microsoft.com/office/drawing/2014/main" id="{19AC4A90-8171-404B-81AA-A4B0CD556B68}"/>
              </a:ext>
            </a:extLst>
          </p:cNvPr>
          <p:cNvGrpSpPr/>
          <p:nvPr/>
        </p:nvGrpSpPr>
        <p:grpSpPr>
          <a:xfrm>
            <a:off x="5133129" y="2678655"/>
            <a:ext cx="351024" cy="350079"/>
            <a:chOff x="3859600" y="3591950"/>
            <a:chExt cx="296975" cy="296175"/>
          </a:xfrm>
          <a:solidFill>
            <a:srgbClr val="006666"/>
          </a:solidFill>
        </p:grpSpPr>
        <p:sp>
          <p:nvSpPr>
            <p:cNvPr id="211" name="Google Shape;6367;p57">
              <a:extLst>
                <a:ext uri="{FF2B5EF4-FFF2-40B4-BE49-F238E27FC236}">
                  <a16:creationId xmlns:a16="http://schemas.microsoft.com/office/drawing/2014/main" id="{4EB3C275-F483-40F6-85DD-51BF75A54A5A}"/>
                </a:ext>
              </a:extLst>
            </p:cNvPr>
            <p:cNvSpPr/>
            <p:nvPr/>
          </p:nvSpPr>
          <p:spPr>
            <a:xfrm>
              <a:off x="4034450" y="3766000"/>
              <a:ext cx="122125" cy="122125"/>
            </a:xfrm>
            <a:custGeom>
              <a:avLst/>
              <a:gdLst/>
              <a:ahLst/>
              <a:cxnLst/>
              <a:rect l="l" t="t" r="r" b="b"/>
              <a:pathLst>
                <a:path w="4885" h="4885" extrusionOk="0">
                  <a:moveTo>
                    <a:pt x="2395" y="1324"/>
                  </a:moveTo>
                  <a:cubicBezTo>
                    <a:pt x="2616" y="1324"/>
                    <a:pt x="2773" y="1482"/>
                    <a:pt x="2773" y="1702"/>
                  </a:cubicBezTo>
                  <a:lnTo>
                    <a:pt x="2773" y="2049"/>
                  </a:lnTo>
                  <a:lnTo>
                    <a:pt x="3120" y="2049"/>
                  </a:lnTo>
                  <a:cubicBezTo>
                    <a:pt x="3309" y="2049"/>
                    <a:pt x="3466" y="2206"/>
                    <a:pt x="3466" y="2395"/>
                  </a:cubicBezTo>
                  <a:cubicBezTo>
                    <a:pt x="3466" y="2584"/>
                    <a:pt x="3309" y="2742"/>
                    <a:pt x="3120" y="2742"/>
                  </a:cubicBezTo>
                  <a:lnTo>
                    <a:pt x="2395" y="2742"/>
                  </a:lnTo>
                  <a:cubicBezTo>
                    <a:pt x="2206" y="2742"/>
                    <a:pt x="2049" y="2584"/>
                    <a:pt x="2049" y="2395"/>
                  </a:cubicBezTo>
                  <a:lnTo>
                    <a:pt x="2049" y="1702"/>
                  </a:lnTo>
                  <a:cubicBezTo>
                    <a:pt x="2049" y="1482"/>
                    <a:pt x="2206" y="1324"/>
                    <a:pt x="2395" y="1324"/>
                  </a:cubicBezTo>
                  <a:close/>
                  <a:moveTo>
                    <a:pt x="2458" y="1"/>
                  </a:moveTo>
                  <a:cubicBezTo>
                    <a:pt x="1104" y="1"/>
                    <a:pt x="1" y="1103"/>
                    <a:pt x="1" y="2427"/>
                  </a:cubicBezTo>
                  <a:cubicBezTo>
                    <a:pt x="1" y="3781"/>
                    <a:pt x="1104" y="4884"/>
                    <a:pt x="2458" y="4884"/>
                  </a:cubicBezTo>
                  <a:cubicBezTo>
                    <a:pt x="3782" y="4884"/>
                    <a:pt x="4884" y="3781"/>
                    <a:pt x="4884" y="2427"/>
                  </a:cubicBezTo>
                  <a:cubicBezTo>
                    <a:pt x="4853" y="1072"/>
                    <a:pt x="3782" y="1"/>
                    <a:pt x="245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6368;p57">
              <a:extLst>
                <a:ext uri="{FF2B5EF4-FFF2-40B4-BE49-F238E27FC236}">
                  <a16:creationId xmlns:a16="http://schemas.microsoft.com/office/drawing/2014/main" id="{DAC2308E-DC73-4CA4-9224-7DD0C28C12DD}"/>
                </a:ext>
              </a:extLst>
            </p:cNvPr>
            <p:cNvSpPr/>
            <p:nvPr/>
          </p:nvSpPr>
          <p:spPr>
            <a:xfrm>
              <a:off x="3860400" y="3679375"/>
              <a:ext cx="260725" cy="173300"/>
            </a:xfrm>
            <a:custGeom>
              <a:avLst/>
              <a:gdLst/>
              <a:ahLst/>
              <a:cxnLst/>
              <a:rect l="l" t="t" r="r" b="b"/>
              <a:pathLst>
                <a:path w="10429" h="6932" extrusionOk="0">
                  <a:moveTo>
                    <a:pt x="2426" y="662"/>
                  </a:moveTo>
                  <a:cubicBezTo>
                    <a:pt x="2647" y="662"/>
                    <a:pt x="2804" y="819"/>
                    <a:pt x="2804" y="1008"/>
                  </a:cubicBezTo>
                  <a:cubicBezTo>
                    <a:pt x="2804" y="1197"/>
                    <a:pt x="2647" y="1355"/>
                    <a:pt x="2426" y="1355"/>
                  </a:cubicBezTo>
                  <a:lnTo>
                    <a:pt x="1733" y="1355"/>
                  </a:lnTo>
                  <a:cubicBezTo>
                    <a:pt x="1544" y="1355"/>
                    <a:pt x="1387" y="1197"/>
                    <a:pt x="1387" y="1008"/>
                  </a:cubicBezTo>
                  <a:cubicBezTo>
                    <a:pt x="1387" y="819"/>
                    <a:pt x="1544" y="662"/>
                    <a:pt x="1733" y="662"/>
                  </a:cubicBezTo>
                  <a:close/>
                  <a:moveTo>
                    <a:pt x="4537" y="662"/>
                  </a:moveTo>
                  <a:cubicBezTo>
                    <a:pt x="4726" y="662"/>
                    <a:pt x="4884" y="819"/>
                    <a:pt x="4884" y="1008"/>
                  </a:cubicBezTo>
                  <a:cubicBezTo>
                    <a:pt x="4884" y="1197"/>
                    <a:pt x="4695" y="1355"/>
                    <a:pt x="4537" y="1355"/>
                  </a:cubicBezTo>
                  <a:lnTo>
                    <a:pt x="3812" y="1355"/>
                  </a:lnTo>
                  <a:cubicBezTo>
                    <a:pt x="3623" y="1355"/>
                    <a:pt x="3466" y="1197"/>
                    <a:pt x="3466" y="1008"/>
                  </a:cubicBezTo>
                  <a:cubicBezTo>
                    <a:pt x="3466" y="819"/>
                    <a:pt x="3623" y="662"/>
                    <a:pt x="3812" y="662"/>
                  </a:cubicBezTo>
                  <a:close/>
                  <a:moveTo>
                    <a:pt x="6648" y="662"/>
                  </a:moveTo>
                  <a:cubicBezTo>
                    <a:pt x="6837" y="662"/>
                    <a:pt x="6994" y="819"/>
                    <a:pt x="6994" y="1008"/>
                  </a:cubicBezTo>
                  <a:cubicBezTo>
                    <a:pt x="6994" y="1197"/>
                    <a:pt x="6837" y="1355"/>
                    <a:pt x="6648" y="1355"/>
                  </a:cubicBezTo>
                  <a:lnTo>
                    <a:pt x="5955" y="1355"/>
                  </a:lnTo>
                  <a:cubicBezTo>
                    <a:pt x="5734" y="1355"/>
                    <a:pt x="5577" y="1197"/>
                    <a:pt x="5577" y="1008"/>
                  </a:cubicBezTo>
                  <a:cubicBezTo>
                    <a:pt x="5577" y="819"/>
                    <a:pt x="5734" y="662"/>
                    <a:pt x="5955" y="662"/>
                  </a:cubicBezTo>
                  <a:close/>
                  <a:moveTo>
                    <a:pt x="8727" y="662"/>
                  </a:moveTo>
                  <a:cubicBezTo>
                    <a:pt x="8948" y="662"/>
                    <a:pt x="9105" y="819"/>
                    <a:pt x="9105" y="1008"/>
                  </a:cubicBezTo>
                  <a:cubicBezTo>
                    <a:pt x="9105" y="1197"/>
                    <a:pt x="8948" y="1355"/>
                    <a:pt x="8727" y="1355"/>
                  </a:cubicBezTo>
                  <a:lnTo>
                    <a:pt x="8034" y="1355"/>
                  </a:lnTo>
                  <a:cubicBezTo>
                    <a:pt x="7845" y="1355"/>
                    <a:pt x="7688" y="1197"/>
                    <a:pt x="7688" y="1008"/>
                  </a:cubicBezTo>
                  <a:cubicBezTo>
                    <a:pt x="7688" y="819"/>
                    <a:pt x="7845" y="662"/>
                    <a:pt x="8034" y="662"/>
                  </a:cubicBezTo>
                  <a:close/>
                  <a:moveTo>
                    <a:pt x="2426" y="2080"/>
                  </a:moveTo>
                  <a:cubicBezTo>
                    <a:pt x="2647" y="2080"/>
                    <a:pt x="2804" y="2237"/>
                    <a:pt x="2804" y="2426"/>
                  </a:cubicBezTo>
                  <a:cubicBezTo>
                    <a:pt x="2804" y="2647"/>
                    <a:pt x="2647" y="2773"/>
                    <a:pt x="2426" y="2773"/>
                  </a:cubicBezTo>
                  <a:lnTo>
                    <a:pt x="1733" y="2773"/>
                  </a:lnTo>
                  <a:cubicBezTo>
                    <a:pt x="1544" y="2773"/>
                    <a:pt x="1387" y="2647"/>
                    <a:pt x="1387" y="2426"/>
                  </a:cubicBezTo>
                  <a:cubicBezTo>
                    <a:pt x="1387" y="2206"/>
                    <a:pt x="1544" y="2080"/>
                    <a:pt x="1733" y="2080"/>
                  </a:cubicBezTo>
                  <a:close/>
                  <a:moveTo>
                    <a:pt x="4537" y="2080"/>
                  </a:moveTo>
                  <a:cubicBezTo>
                    <a:pt x="4726" y="2080"/>
                    <a:pt x="4884" y="2237"/>
                    <a:pt x="4884" y="2426"/>
                  </a:cubicBezTo>
                  <a:cubicBezTo>
                    <a:pt x="4884" y="2647"/>
                    <a:pt x="4695" y="2773"/>
                    <a:pt x="4537" y="2773"/>
                  </a:cubicBezTo>
                  <a:lnTo>
                    <a:pt x="3812" y="2773"/>
                  </a:lnTo>
                  <a:cubicBezTo>
                    <a:pt x="3623" y="2773"/>
                    <a:pt x="3466" y="2647"/>
                    <a:pt x="3466" y="2426"/>
                  </a:cubicBezTo>
                  <a:cubicBezTo>
                    <a:pt x="3466" y="2206"/>
                    <a:pt x="3623" y="2080"/>
                    <a:pt x="3812" y="2080"/>
                  </a:cubicBezTo>
                  <a:close/>
                  <a:moveTo>
                    <a:pt x="6648" y="2080"/>
                  </a:moveTo>
                  <a:cubicBezTo>
                    <a:pt x="6837" y="2080"/>
                    <a:pt x="6994" y="2237"/>
                    <a:pt x="6994" y="2426"/>
                  </a:cubicBezTo>
                  <a:cubicBezTo>
                    <a:pt x="6994" y="2647"/>
                    <a:pt x="6837" y="2773"/>
                    <a:pt x="6648" y="2773"/>
                  </a:cubicBezTo>
                  <a:lnTo>
                    <a:pt x="5955" y="2773"/>
                  </a:lnTo>
                  <a:cubicBezTo>
                    <a:pt x="5734" y="2773"/>
                    <a:pt x="5577" y="2647"/>
                    <a:pt x="5577" y="2426"/>
                  </a:cubicBezTo>
                  <a:cubicBezTo>
                    <a:pt x="5577" y="2206"/>
                    <a:pt x="5734" y="2080"/>
                    <a:pt x="5955" y="2080"/>
                  </a:cubicBezTo>
                  <a:close/>
                  <a:moveTo>
                    <a:pt x="8727" y="2080"/>
                  </a:moveTo>
                  <a:cubicBezTo>
                    <a:pt x="8948" y="2080"/>
                    <a:pt x="9105" y="2237"/>
                    <a:pt x="9105" y="2426"/>
                  </a:cubicBezTo>
                  <a:cubicBezTo>
                    <a:pt x="9105" y="2647"/>
                    <a:pt x="8948" y="2773"/>
                    <a:pt x="8727" y="2773"/>
                  </a:cubicBezTo>
                  <a:lnTo>
                    <a:pt x="8034" y="2773"/>
                  </a:lnTo>
                  <a:cubicBezTo>
                    <a:pt x="7845" y="2773"/>
                    <a:pt x="7688" y="2647"/>
                    <a:pt x="7688" y="2426"/>
                  </a:cubicBezTo>
                  <a:cubicBezTo>
                    <a:pt x="7688" y="2206"/>
                    <a:pt x="7845" y="2080"/>
                    <a:pt x="8034" y="2080"/>
                  </a:cubicBezTo>
                  <a:close/>
                  <a:moveTo>
                    <a:pt x="2426" y="3466"/>
                  </a:moveTo>
                  <a:cubicBezTo>
                    <a:pt x="2647" y="3466"/>
                    <a:pt x="2804" y="3623"/>
                    <a:pt x="2804" y="3812"/>
                  </a:cubicBezTo>
                  <a:cubicBezTo>
                    <a:pt x="2804" y="4001"/>
                    <a:pt x="2647" y="4159"/>
                    <a:pt x="2426" y="4159"/>
                  </a:cubicBezTo>
                  <a:lnTo>
                    <a:pt x="1733" y="4159"/>
                  </a:lnTo>
                  <a:cubicBezTo>
                    <a:pt x="1544" y="4159"/>
                    <a:pt x="1387" y="4001"/>
                    <a:pt x="1387" y="3812"/>
                  </a:cubicBezTo>
                  <a:cubicBezTo>
                    <a:pt x="1387" y="3623"/>
                    <a:pt x="1544" y="3466"/>
                    <a:pt x="1733" y="3466"/>
                  </a:cubicBezTo>
                  <a:close/>
                  <a:moveTo>
                    <a:pt x="4537" y="3466"/>
                  </a:moveTo>
                  <a:cubicBezTo>
                    <a:pt x="4726" y="3466"/>
                    <a:pt x="4884" y="3623"/>
                    <a:pt x="4884" y="3812"/>
                  </a:cubicBezTo>
                  <a:cubicBezTo>
                    <a:pt x="4884" y="4001"/>
                    <a:pt x="4695" y="4159"/>
                    <a:pt x="4537" y="4159"/>
                  </a:cubicBezTo>
                  <a:lnTo>
                    <a:pt x="3812" y="4159"/>
                  </a:lnTo>
                  <a:cubicBezTo>
                    <a:pt x="3623" y="4159"/>
                    <a:pt x="3466" y="4001"/>
                    <a:pt x="3466" y="3812"/>
                  </a:cubicBezTo>
                  <a:cubicBezTo>
                    <a:pt x="3466" y="3623"/>
                    <a:pt x="3623" y="3466"/>
                    <a:pt x="3812" y="3466"/>
                  </a:cubicBezTo>
                  <a:close/>
                  <a:moveTo>
                    <a:pt x="6648" y="3466"/>
                  </a:moveTo>
                  <a:cubicBezTo>
                    <a:pt x="6837" y="3466"/>
                    <a:pt x="6994" y="3623"/>
                    <a:pt x="6994" y="3812"/>
                  </a:cubicBezTo>
                  <a:cubicBezTo>
                    <a:pt x="6994" y="4001"/>
                    <a:pt x="6837" y="4159"/>
                    <a:pt x="6648" y="4159"/>
                  </a:cubicBezTo>
                  <a:lnTo>
                    <a:pt x="5955" y="4159"/>
                  </a:lnTo>
                  <a:cubicBezTo>
                    <a:pt x="5734" y="4159"/>
                    <a:pt x="5577" y="4001"/>
                    <a:pt x="5577" y="3812"/>
                  </a:cubicBezTo>
                  <a:cubicBezTo>
                    <a:pt x="5577" y="3623"/>
                    <a:pt x="5734" y="3466"/>
                    <a:pt x="5955" y="3466"/>
                  </a:cubicBezTo>
                  <a:close/>
                  <a:moveTo>
                    <a:pt x="2426" y="4852"/>
                  </a:moveTo>
                  <a:cubicBezTo>
                    <a:pt x="2647" y="4852"/>
                    <a:pt x="2804" y="5010"/>
                    <a:pt x="2804" y="5199"/>
                  </a:cubicBezTo>
                  <a:cubicBezTo>
                    <a:pt x="2804" y="5388"/>
                    <a:pt x="2647" y="5545"/>
                    <a:pt x="2426" y="5545"/>
                  </a:cubicBezTo>
                  <a:lnTo>
                    <a:pt x="1733" y="5545"/>
                  </a:lnTo>
                  <a:cubicBezTo>
                    <a:pt x="1544" y="5545"/>
                    <a:pt x="1387" y="5388"/>
                    <a:pt x="1387" y="5199"/>
                  </a:cubicBezTo>
                  <a:cubicBezTo>
                    <a:pt x="1387" y="5010"/>
                    <a:pt x="1544" y="4852"/>
                    <a:pt x="1733" y="4852"/>
                  </a:cubicBezTo>
                  <a:close/>
                  <a:moveTo>
                    <a:pt x="4537" y="4852"/>
                  </a:moveTo>
                  <a:cubicBezTo>
                    <a:pt x="4726" y="4852"/>
                    <a:pt x="4884" y="5010"/>
                    <a:pt x="4884" y="5199"/>
                  </a:cubicBezTo>
                  <a:cubicBezTo>
                    <a:pt x="4884" y="5388"/>
                    <a:pt x="4695" y="5545"/>
                    <a:pt x="4537" y="5545"/>
                  </a:cubicBezTo>
                  <a:lnTo>
                    <a:pt x="3812" y="5545"/>
                  </a:lnTo>
                  <a:cubicBezTo>
                    <a:pt x="3623" y="5545"/>
                    <a:pt x="3466" y="5388"/>
                    <a:pt x="3466" y="5199"/>
                  </a:cubicBezTo>
                  <a:cubicBezTo>
                    <a:pt x="3466" y="5010"/>
                    <a:pt x="3623" y="4852"/>
                    <a:pt x="3812" y="4852"/>
                  </a:cubicBezTo>
                  <a:close/>
                  <a:moveTo>
                    <a:pt x="0" y="0"/>
                  </a:moveTo>
                  <a:lnTo>
                    <a:pt x="0" y="5892"/>
                  </a:lnTo>
                  <a:cubicBezTo>
                    <a:pt x="0" y="6459"/>
                    <a:pt x="473" y="6931"/>
                    <a:pt x="1071" y="6931"/>
                  </a:cubicBezTo>
                  <a:lnTo>
                    <a:pt x="6490" y="6931"/>
                  </a:lnTo>
                  <a:cubicBezTo>
                    <a:pt x="6364" y="6616"/>
                    <a:pt x="6301" y="6270"/>
                    <a:pt x="6301" y="5892"/>
                  </a:cubicBezTo>
                  <a:cubicBezTo>
                    <a:pt x="6301" y="5797"/>
                    <a:pt x="6333" y="5671"/>
                    <a:pt x="6333" y="5545"/>
                  </a:cubicBezTo>
                  <a:lnTo>
                    <a:pt x="5955" y="5545"/>
                  </a:lnTo>
                  <a:cubicBezTo>
                    <a:pt x="5734" y="5545"/>
                    <a:pt x="5577" y="5388"/>
                    <a:pt x="5577" y="5199"/>
                  </a:cubicBezTo>
                  <a:cubicBezTo>
                    <a:pt x="5577" y="5010"/>
                    <a:pt x="5734" y="4852"/>
                    <a:pt x="5955" y="4852"/>
                  </a:cubicBezTo>
                  <a:lnTo>
                    <a:pt x="6490" y="4852"/>
                  </a:lnTo>
                  <a:cubicBezTo>
                    <a:pt x="6931" y="3623"/>
                    <a:pt x="8066" y="2741"/>
                    <a:pt x="9420" y="2741"/>
                  </a:cubicBezTo>
                  <a:cubicBezTo>
                    <a:pt x="9767" y="2741"/>
                    <a:pt x="10113" y="2836"/>
                    <a:pt x="10428" y="2962"/>
                  </a:cubicBezTo>
                  <a:lnTo>
                    <a:pt x="10428"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6369;p57">
              <a:extLst>
                <a:ext uri="{FF2B5EF4-FFF2-40B4-BE49-F238E27FC236}">
                  <a16:creationId xmlns:a16="http://schemas.microsoft.com/office/drawing/2014/main" id="{748782B7-8237-40B0-BEEE-DBDF18206D08}"/>
                </a:ext>
              </a:extLst>
            </p:cNvPr>
            <p:cNvSpPr/>
            <p:nvPr/>
          </p:nvSpPr>
          <p:spPr>
            <a:xfrm>
              <a:off x="3859600" y="3591950"/>
              <a:ext cx="261525" cy="70900"/>
            </a:xfrm>
            <a:custGeom>
              <a:avLst/>
              <a:gdLst/>
              <a:ahLst/>
              <a:cxnLst/>
              <a:rect l="l" t="t" r="r" b="b"/>
              <a:pathLst>
                <a:path w="10461" h="2836" extrusionOk="0">
                  <a:moveTo>
                    <a:pt x="1734" y="0"/>
                  </a:moveTo>
                  <a:cubicBezTo>
                    <a:pt x="1513" y="0"/>
                    <a:pt x="1356" y="158"/>
                    <a:pt x="1356" y="347"/>
                  </a:cubicBezTo>
                  <a:lnTo>
                    <a:pt x="1356" y="693"/>
                  </a:lnTo>
                  <a:lnTo>
                    <a:pt x="1009" y="693"/>
                  </a:lnTo>
                  <a:cubicBezTo>
                    <a:pt x="410" y="693"/>
                    <a:pt x="1" y="1166"/>
                    <a:pt x="1" y="1733"/>
                  </a:cubicBezTo>
                  <a:lnTo>
                    <a:pt x="1" y="2836"/>
                  </a:lnTo>
                  <a:lnTo>
                    <a:pt x="10429" y="2836"/>
                  </a:lnTo>
                  <a:lnTo>
                    <a:pt x="10429" y="1733"/>
                  </a:lnTo>
                  <a:lnTo>
                    <a:pt x="10460" y="1733"/>
                  </a:lnTo>
                  <a:cubicBezTo>
                    <a:pt x="10460" y="1134"/>
                    <a:pt x="9988" y="693"/>
                    <a:pt x="9421" y="693"/>
                  </a:cubicBezTo>
                  <a:lnTo>
                    <a:pt x="9074" y="693"/>
                  </a:lnTo>
                  <a:lnTo>
                    <a:pt x="9074" y="347"/>
                  </a:lnTo>
                  <a:cubicBezTo>
                    <a:pt x="9074" y="158"/>
                    <a:pt x="8917" y="0"/>
                    <a:pt x="8728" y="0"/>
                  </a:cubicBezTo>
                  <a:cubicBezTo>
                    <a:pt x="8539" y="0"/>
                    <a:pt x="8381" y="158"/>
                    <a:pt x="8381" y="347"/>
                  </a:cubicBezTo>
                  <a:lnTo>
                    <a:pt x="8381" y="693"/>
                  </a:lnTo>
                  <a:lnTo>
                    <a:pt x="6995" y="693"/>
                  </a:lnTo>
                  <a:lnTo>
                    <a:pt x="6995" y="347"/>
                  </a:lnTo>
                  <a:cubicBezTo>
                    <a:pt x="6995" y="158"/>
                    <a:pt x="6837" y="0"/>
                    <a:pt x="6648" y="0"/>
                  </a:cubicBezTo>
                  <a:cubicBezTo>
                    <a:pt x="6459" y="0"/>
                    <a:pt x="6302" y="158"/>
                    <a:pt x="6302" y="347"/>
                  </a:cubicBezTo>
                  <a:lnTo>
                    <a:pt x="6302" y="693"/>
                  </a:lnTo>
                  <a:lnTo>
                    <a:pt x="4159" y="693"/>
                  </a:lnTo>
                  <a:lnTo>
                    <a:pt x="4159" y="347"/>
                  </a:lnTo>
                  <a:cubicBezTo>
                    <a:pt x="4159" y="158"/>
                    <a:pt x="4002" y="0"/>
                    <a:pt x="3813" y="0"/>
                  </a:cubicBezTo>
                  <a:cubicBezTo>
                    <a:pt x="3624" y="0"/>
                    <a:pt x="3466" y="158"/>
                    <a:pt x="3466" y="347"/>
                  </a:cubicBezTo>
                  <a:lnTo>
                    <a:pt x="3466" y="693"/>
                  </a:lnTo>
                  <a:lnTo>
                    <a:pt x="2080" y="693"/>
                  </a:lnTo>
                  <a:lnTo>
                    <a:pt x="2080" y="347"/>
                  </a:lnTo>
                  <a:cubicBezTo>
                    <a:pt x="2080" y="158"/>
                    <a:pt x="1923" y="0"/>
                    <a:pt x="173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3" name="مربع نص 162">
            <a:extLst>
              <a:ext uri="{FF2B5EF4-FFF2-40B4-BE49-F238E27FC236}">
                <a16:creationId xmlns:a16="http://schemas.microsoft.com/office/drawing/2014/main" id="{9DE57D6C-F0F8-49FF-ABD1-1AF1F8C02CA3}"/>
              </a:ext>
            </a:extLst>
          </p:cNvPr>
          <p:cNvSpPr txBox="1"/>
          <p:nvPr/>
        </p:nvSpPr>
        <p:spPr>
          <a:xfrm>
            <a:off x="3460541" y="3370487"/>
            <a:ext cx="2121068" cy="369332"/>
          </a:xfrm>
          <a:prstGeom prst="rect">
            <a:avLst/>
          </a:prstGeom>
          <a:noFill/>
        </p:spPr>
        <p:txBody>
          <a:bodyPr wrap="square">
            <a:spAutoFit/>
          </a:bodyPr>
          <a:lstStyle/>
          <a:p>
            <a:pPr marL="0" marR="0" lvl="0" indent="0" algn="ctr" defTabSz="914400" eaLnBrk="1" fontAlgn="auto" latinLnBrk="0" hangingPunct="1">
              <a:lnSpc>
                <a:spcPct val="100000"/>
              </a:lnSpc>
              <a:spcBef>
                <a:spcPts val="0"/>
              </a:spcBef>
              <a:spcAft>
                <a:spcPts val="0"/>
              </a:spcAft>
              <a:buClr>
                <a:srgbClr val="000000"/>
              </a:buClr>
              <a:buSzPts val="1400"/>
              <a:buFont typeface="Arial"/>
              <a:buNone/>
              <a:tabLst/>
              <a:defRPr/>
            </a:pPr>
            <a:r>
              <a:rPr lang="en-US" b="1" dirty="0">
                <a:solidFill>
                  <a:srgbClr val="006666"/>
                </a:solidFill>
                <a:latin typeface="Calibri" panose="020F0502020204030204" pitchFamily="34" charset="0"/>
                <a:cs typeface="Calibri" panose="020F0502020204030204" pitchFamily="34" charset="0"/>
              </a:rPr>
              <a:t>  </a:t>
            </a:r>
            <a:r>
              <a:rPr lang="en-US" sz="1800" b="1" u="none" strike="noStrike" cap="none" dirty="0">
                <a:solidFill>
                  <a:srgbClr val="006666"/>
                </a:solidFill>
                <a:latin typeface="Calibri" panose="020F0502020204030204" pitchFamily="34" charset="0"/>
                <a:cs typeface="Calibri" panose="020F0502020204030204" pitchFamily="34" charset="0"/>
              </a:rPr>
              <a:t>2024 / 12 / 31     </a:t>
            </a:r>
            <a:r>
              <a:rPr lang="ar-SA" sz="1800" b="1" u="none" strike="noStrike" cap="none" dirty="0">
                <a:solidFill>
                  <a:srgbClr val="006666"/>
                </a:solidFill>
                <a:latin typeface="Calibri" panose="020F0502020204030204" pitchFamily="34" charset="0"/>
                <a:cs typeface="Calibri" panose="020F0502020204030204" pitchFamily="34" charset="0"/>
              </a:rPr>
              <a:t>إلى</a:t>
            </a:r>
            <a:endParaRPr lang="en-US" sz="1800" b="1" u="none" strike="noStrike" cap="none" dirty="0">
              <a:solidFill>
                <a:srgbClr val="006666"/>
              </a:solidFill>
              <a:latin typeface="Calibri" panose="020F0502020204030204" pitchFamily="34" charset="0"/>
              <a:cs typeface="Calibri" panose="020F0502020204030204" pitchFamily="34" charset="0"/>
            </a:endParaRPr>
          </a:p>
        </p:txBody>
      </p:sp>
      <p:sp>
        <p:nvSpPr>
          <p:cNvPr id="169" name="TextBox 100">
            <a:extLst>
              <a:ext uri="{FF2B5EF4-FFF2-40B4-BE49-F238E27FC236}">
                <a16:creationId xmlns:a16="http://schemas.microsoft.com/office/drawing/2014/main" id="{8687E630-41FE-475C-96D1-FD65C129633F}"/>
              </a:ext>
            </a:extLst>
          </p:cNvPr>
          <p:cNvSpPr txBox="1"/>
          <p:nvPr/>
        </p:nvSpPr>
        <p:spPr>
          <a:xfrm>
            <a:off x="913872" y="2698139"/>
            <a:ext cx="1988368" cy="338554"/>
          </a:xfrm>
          <a:prstGeom prst="rect">
            <a:avLst/>
          </a:prstGeom>
          <a:noFill/>
        </p:spPr>
        <p:txBody>
          <a:bodyPr wrap="square" rtlCol="0">
            <a:spAutoFit/>
          </a:bodyPr>
          <a:lstStyle/>
          <a:p>
            <a:pPr algn="ctr"/>
            <a:r>
              <a:rPr lang="ar-SA" sz="1600" b="1" dirty="0">
                <a:solidFill>
                  <a:srgbClr val="006666"/>
                </a:solidFill>
                <a:latin typeface="AbdoMaster-Heavy" panose="02000500030000020004" pitchFamily="50" charset="-78"/>
                <a:cs typeface="AbdoMaster-Heavy" panose="02000500030000020004" pitchFamily="50" charset="-78"/>
              </a:rPr>
              <a:t>أثر المبادرة  </a:t>
            </a:r>
            <a:endParaRPr lang="en-US" sz="1600" b="1" dirty="0">
              <a:solidFill>
                <a:srgbClr val="006666"/>
              </a:solidFill>
              <a:latin typeface="AbdoMaster-Heavy" panose="02000500030000020004" pitchFamily="50" charset="-78"/>
              <a:cs typeface="AbdoMaster-Heavy" panose="02000500030000020004" pitchFamily="50" charset="-78"/>
            </a:endParaRPr>
          </a:p>
        </p:txBody>
      </p:sp>
      <p:sp>
        <p:nvSpPr>
          <p:cNvPr id="170" name="مربع نص 169">
            <a:extLst>
              <a:ext uri="{FF2B5EF4-FFF2-40B4-BE49-F238E27FC236}">
                <a16:creationId xmlns:a16="http://schemas.microsoft.com/office/drawing/2014/main" id="{E49928EC-2909-413E-864E-BCB73144820F}"/>
              </a:ext>
            </a:extLst>
          </p:cNvPr>
          <p:cNvSpPr txBox="1"/>
          <p:nvPr/>
        </p:nvSpPr>
        <p:spPr>
          <a:xfrm>
            <a:off x="5648781" y="4115098"/>
            <a:ext cx="2511781" cy="338554"/>
          </a:xfrm>
          <a:prstGeom prst="rect">
            <a:avLst/>
          </a:prstGeom>
          <a:noFill/>
        </p:spPr>
        <p:txBody>
          <a:bodyPr wrap="square">
            <a:spAutoFit/>
          </a:bodyPr>
          <a:lstStyle/>
          <a:p>
            <a:pPr marL="0" marR="0" lvl="0" indent="0" algn="ctr" rtl="0">
              <a:lnSpc>
                <a:spcPct val="100000"/>
              </a:lnSpc>
              <a:spcBef>
                <a:spcPts val="0"/>
              </a:spcBef>
              <a:spcAft>
                <a:spcPts val="0"/>
              </a:spcAft>
              <a:buClr>
                <a:srgbClr val="000000"/>
              </a:buClr>
              <a:buSzPts val="1400"/>
              <a:buFont typeface="Arial"/>
              <a:buNone/>
            </a:pPr>
            <a:r>
              <a:rPr lang="ar-SA" sz="1600" b="1" dirty="0">
                <a:solidFill>
                  <a:srgbClr val="FFFFFF"/>
                </a:solidFill>
                <a:latin typeface="Calibri" panose="020F0502020204030204" pitchFamily="34" charset="0"/>
                <a:cs typeface="Calibri" panose="020F0502020204030204" pitchFamily="34" charset="0"/>
              </a:rPr>
              <a:t>عدد المستفيدين من المبادرة  </a:t>
            </a:r>
            <a:endParaRPr lang="ar-SA" sz="1600" b="1" u="none" strike="noStrike" cap="none" dirty="0">
              <a:solidFill>
                <a:srgbClr val="FFFFFF"/>
              </a:solidFill>
              <a:latin typeface="Calibri" panose="020F0502020204030204" pitchFamily="34" charset="0"/>
              <a:cs typeface="Calibri" panose="020F0502020204030204" pitchFamily="34" charset="0"/>
            </a:endParaRPr>
          </a:p>
        </p:txBody>
      </p:sp>
      <p:sp>
        <p:nvSpPr>
          <p:cNvPr id="171" name="Subtitle 6">
            <a:extLst>
              <a:ext uri="{FF2B5EF4-FFF2-40B4-BE49-F238E27FC236}">
                <a16:creationId xmlns:a16="http://schemas.microsoft.com/office/drawing/2014/main" id="{C2CA3516-47B7-402D-B57A-F0A66EEE5DBF}"/>
              </a:ext>
            </a:extLst>
          </p:cNvPr>
          <p:cNvSpPr txBox="1">
            <a:spLocks/>
          </p:cNvSpPr>
          <p:nvPr/>
        </p:nvSpPr>
        <p:spPr>
          <a:xfrm>
            <a:off x="880059" y="3050741"/>
            <a:ext cx="2187825" cy="716689"/>
          </a:xfrm>
          <a:prstGeom prst="rect">
            <a:avLst/>
          </a:prstGeom>
        </p:spPr>
        <p:txBody>
          <a:bodyPr vert="horz" lIns="86019" tIns="43010" rIns="86019" bIns="43010" numCol="1" spcCol="365760" rtlCol="0" anchor="t">
            <a:noAutofit/>
          </a:bodyPr>
          <a:lstStyle>
            <a:lvl1pPr marL="0" indent="0" algn="ctr" defTabSz="914400" rtl="0" eaLnBrk="1" latinLnBrk="0" hangingPunct="1">
              <a:lnSpc>
                <a:spcPct val="90000"/>
              </a:lnSpc>
              <a:spcBef>
                <a:spcPts val="1000"/>
              </a:spcBef>
              <a:buFont typeface="Arial"/>
              <a:buNone/>
              <a:defRPr sz="1200" b="0" i="0" kern="1200">
                <a:solidFill>
                  <a:schemeClr val="accent1"/>
                </a:solidFill>
                <a:latin typeface="Montserrat Light" charset="0"/>
                <a:ea typeface="Montserrat Light" charset="0"/>
                <a:cs typeface="Montserrat Light"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Montserrat Light" charset="0"/>
                <a:ea typeface="Montserrat Light" charset="0"/>
                <a:cs typeface="Montserrat Light"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Montserrat Light" charset="0"/>
                <a:ea typeface="Montserrat Light" charset="0"/>
                <a:cs typeface="Montserrat Light"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nSpc>
                <a:spcPts val="1599"/>
              </a:lnSpc>
              <a:spcBef>
                <a:spcPts val="0"/>
              </a:spcBef>
            </a:pPr>
            <a:r>
              <a:rPr lang="ar-SA" sz="1400" b="1" dirty="0">
                <a:solidFill>
                  <a:srgbClr val="006666"/>
                </a:solidFill>
                <a:latin typeface="Calibri" panose="020F0502020204030204" pitchFamily="34" charset="0"/>
                <a:cs typeface="Calibri" panose="020F0502020204030204" pitchFamily="34" charset="0"/>
              </a:rPr>
              <a:t> رفع مستوى الايرادات المالية للجمعية وارتفاع عدد المنتجات بما يعود بالنفع على أبناء الجمعية </a:t>
            </a:r>
            <a:endParaRPr lang="en-US" sz="1400" b="1" dirty="0">
              <a:solidFill>
                <a:srgbClr val="006666"/>
              </a:solidFill>
              <a:latin typeface="Calibri" panose="020F0502020204030204" pitchFamily="34" charset="0"/>
              <a:cs typeface="Calibri" panose="020F0502020204030204" pitchFamily="34" charset="0"/>
            </a:endParaRPr>
          </a:p>
          <a:p>
            <a:pPr>
              <a:lnSpc>
                <a:spcPts val="1599"/>
              </a:lnSpc>
              <a:spcBef>
                <a:spcPts val="0"/>
              </a:spcBef>
            </a:pPr>
            <a:r>
              <a:rPr lang="ar-SA" sz="1400" b="1" dirty="0">
                <a:solidFill>
                  <a:srgbClr val="006666"/>
                </a:solidFill>
                <a:latin typeface="Calibri" panose="020F0502020204030204" pitchFamily="34" charset="0"/>
                <a:cs typeface="Calibri" panose="020F0502020204030204" pitchFamily="34" charset="0"/>
              </a:rPr>
              <a:t>   </a:t>
            </a:r>
            <a:endParaRPr lang="en-US" sz="1400" b="1" dirty="0">
              <a:solidFill>
                <a:srgbClr val="006666"/>
              </a:solidFill>
              <a:latin typeface="Calibri" panose="020F0502020204030204" pitchFamily="34" charset="0"/>
              <a:cs typeface="Calibri" panose="020F0502020204030204" pitchFamily="34" charset="0"/>
            </a:endParaRPr>
          </a:p>
          <a:p>
            <a:pPr>
              <a:lnSpc>
                <a:spcPts val="1599"/>
              </a:lnSpc>
              <a:spcBef>
                <a:spcPts val="0"/>
              </a:spcBef>
            </a:pPr>
            <a:endParaRPr lang="ar-SA" sz="1400" b="1" dirty="0">
              <a:solidFill>
                <a:srgbClr val="006666"/>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9751178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68">
            <a:extLst>
              <a:ext uri="{FF2B5EF4-FFF2-40B4-BE49-F238E27FC236}">
                <a16:creationId xmlns:a16="http://schemas.microsoft.com/office/drawing/2014/main" id="{DFE1C023-A7CD-4566-A77B-CDFC629CF618}"/>
              </a:ext>
            </a:extLst>
          </p:cNvPr>
          <p:cNvGrpSpPr/>
          <p:nvPr/>
        </p:nvGrpSpPr>
        <p:grpSpPr>
          <a:xfrm>
            <a:off x="2685640" y="955145"/>
            <a:ext cx="512826" cy="526740"/>
            <a:chOff x="4167188" y="3140076"/>
            <a:chExt cx="409575" cy="420688"/>
          </a:xfrm>
          <a:solidFill>
            <a:schemeClr val="bg1"/>
          </a:solidFill>
        </p:grpSpPr>
        <p:sp>
          <p:nvSpPr>
            <p:cNvPr id="7" name="Freeform 48">
              <a:extLst>
                <a:ext uri="{FF2B5EF4-FFF2-40B4-BE49-F238E27FC236}">
                  <a16:creationId xmlns:a16="http://schemas.microsoft.com/office/drawing/2014/main" id="{523845A6-52F6-416F-BAE8-1A1B755694F1}"/>
                </a:ext>
              </a:extLst>
            </p:cNvPr>
            <p:cNvSpPr>
              <a:spLocks/>
            </p:cNvSpPr>
            <p:nvPr/>
          </p:nvSpPr>
          <p:spPr bwMode="auto">
            <a:xfrm>
              <a:off x="4360863" y="3140076"/>
              <a:ext cx="14288" cy="44450"/>
            </a:xfrm>
            <a:custGeom>
              <a:avLst/>
              <a:gdLst>
                <a:gd name="T0" fmla="*/ 3 w 3"/>
                <a:gd name="T1" fmla="*/ 9 h 10"/>
                <a:gd name="T2" fmla="*/ 1 w 3"/>
                <a:gd name="T3" fmla="*/ 10 h 10"/>
                <a:gd name="T4" fmla="*/ 1 w 3"/>
                <a:gd name="T5" fmla="*/ 10 h 10"/>
                <a:gd name="T6" fmla="*/ 0 w 3"/>
                <a:gd name="T7" fmla="*/ 9 h 10"/>
                <a:gd name="T8" fmla="*/ 0 w 3"/>
                <a:gd name="T9" fmla="*/ 1 h 10"/>
                <a:gd name="T10" fmla="*/ 1 w 3"/>
                <a:gd name="T11" fmla="*/ 0 h 10"/>
                <a:gd name="T12" fmla="*/ 1 w 3"/>
                <a:gd name="T13" fmla="*/ 0 h 10"/>
                <a:gd name="T14" fmla="*/ 3 w 3"/>
                <a:gd name="T15" fmla="*/ 1 h 10"/>
                <a:gd name="T16" fmla="*/ 3 w 3"/>
                <a:gd name="T17" fmla="*/ 9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10">
                  <a:moveTo>
                    <a:pt x="3" y="9"/>
                  </a:moveTo>
                  <a:cubicBezTo>
                    <a:pt x="3" y="10"/>
                    <a:pt x="2" y="10"/>
                    <a:pt x="1" y="10"/>
                  </a:cubicBezTo>
                  <a:cubicBezTo>
                    <a:pt x="1" y="10"/>
                    <a:pt x="1" y="10"/>
                    <a:pt x="1" y="10"/>
                  </a:cubicBezTo>
                  <a:cubicBezTo>
                    <a:pt x="0" y="10"/>
                    <a:pt x="0" y="10"/>
                    <a:pt x="0" y="9"/>
                  </a:cubicBezTo>
                  <a:cubicBezTo>
                    <a:pt x="0" y="1"/>
                    <a:pt x="0" y="1"/>
                    <a:pt x="0" y="1"/>
                  </a:cubicBezTo>
                  <a:cubicBezTo>
                    <a:pt x="0" y="1"/>
                    <a:pt x="0" y="0"/>
                    <a:pt x="1" y="0"/>
                  </a:cubicBezTo>
                  <a:cubicBezTo>
                    <a:pt x="1" y="0"/>
                    <a:pt x="1" y="0"/>
                    <a:pt x="1" y="0"/>
                  </a:cubicBezTo>
                  <a:cubicBezTo>
                    <a:pt x="2" y="0"/>
                    <a:pt x="3" y="1"/>
                    <a:pt x="3" y="1"/>
                  </a:cubicBezTo>
                  <a:cubicBezTo>
                    <a:pt x="3" y="9"/>
                    <a:pt x="3" y="9"/>
                    <a:pt x="3"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a:p>
          </p:txBody>
        </p:sp>
        <p:sp>
          <p:nvSpPr>
            <p:cNvPr id="8" name="Freeform 49">
              <a:extLst>
                <a:ext uri="{FF2B5EF4-FFF2-40B4-BE49-F238E27FC236}">
                  <a16:creationId xmlns:a16="http://schemas.microsoft.com/office/drawing/2014/main" id="{6BB15427-393C-4BC6-8624-59D706EB2746}"/>
                </a:ext>
              </a:extLst>
            </p:cNvPr>
            <p:cNvSpPr>
              <a:spLocks/>
            </p:cNvSpPr>
            <p:nvPr/>
          </p:nvSpPr>
          <p:spPr bwMode="auto">
            <a:xfrm>
              <a:off x="4211638" y="3211513"/>
              <a:ext cx="39688" cy="34925"/>
            </a:xfrm>
            <a:custGeom>
              <a:avLst/>
              <a:gdLst>
                <a:gd name="T0" fmla="*/ 8 w 9"/>
                <a:gd name="T1" fmla="*/ 6 h 8"/>
                <a:gd name="T2" fmla="*/ 8 w 9"/>
                <a:gd name="T3" fmla="*/ 8 h 8"/>
                <a:gd name="T4" fmla="*/ 8 w 9"/>
                <a:gd name="T5" fmla="*/ 8 h 8"/>
                <a:gd name="T6" fmla="*/ 7 w 9"/>
                <a:gd name="T7" fmla="*/ 8 h 8"/>
                <a:gd name="T8" fmla="*/ 1 w 9"/>
                <a:gd name="T9" fmla="*/ 2 h 8"/>
                <a:gd name="T10" fmla="*/ 1 w 9"/>
                <a:gd name="T11" fmla="*/ 1 h 8"/>
                <a:gd name="T12" fmla="*/ 1 w 9"/>
                <a:gd name="T13" fmla="*/ 1 h 8"/>
                <a:gd name="T14" fmla="*/ 2 w 9"/>
                <a:gd name="T15" fmla="*/ 0 h 8"/>
                <a:gd name="T16" fmla="*/ 8 w 9"/>
                <a:gd name="T17" fmla="*/ 6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8">
                  <a:moveTo>
                    <a:pt x="8" y="6"/>
                  </a:moveTo>
                  <a:cubicBezTo>
                    <a:pt x="9" y="6"/>
                    <a:pt x="9" y="7"/>
                    <a:pt x="8" y="8"/>
                  </a:cubicBezTo>
                  <a:cubicBezTo>
                    <a:pt x="8" y="8"/>
                    <a:pt x="8" y="8"/>
                    <a:pt x="8" y="8"/>
                  </a:cubicBezTo>
                  <a:cubicBezTo>
                    <a:pt x="8" y="8"/>
                    <a:pt x="7" y="8"/>
                    <a:pt x="7" y="8"/>
                  </a:cubicBezTo>
                  <a:cubicBezTo>
                    <a:pt x="1" y="2"/>
                    <a:pt x="1" y="2"/>
                    <a:pt x="1" y="2"/>
                  </a:cubicBezTo>
                  <a:cubicBezTo>
                    <a:pt x="0" y="2"/>
                    <a:pt x="0" y="1"/>
                    <a:pt x="1" y="1"/>
                  </a:cubicBezTo>
                  <a:cubicBezTo>
                    <a:pt x="1" y="1"/>
                    <a:pt x="1" y="1"/>
                    <a:pt x="1" y="1"/>
                  </a:cubicBezTo>
                  <a:cubicBezTo>
                    <a:pt x="1" y="0"/>
                    <a:pt x="2" y="0"/>
                    <a:pt x="2" y="0"/>
                  </a:cubicBezTo>
                  <a:cubicBezTo>
                    <a:pt x="8" y="6"/>
                    <a:pt x="8" y="6"/>
                    <a:pt x="8"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a:p>
          </p:txBody>
        </p:sp>
        <p:sp>
          <p:nvSpPr>
            <p:cNvPr id="9" name="Freeform 50">
              <a:extLst>
                <a:ext uri="{FF2B5EF4-FFF2-40B4-BE49-F238E27FC236}">
                  <a16:creationId xmlns:a16="http://schemas.microsoft.com/office/drawing/2014/main" id="{BC56BBE7-75CC-493B-B5C7-BDD62CA54E94}"/>
                </a:ext>
              </a:extLst>
            </p:cNvPr>
            <p:cNvSpPr>
              <a:spLocks/>
            </p:cNvSpPr>
            <p:nvPr/>
          </p:nvSpPr>
          <p:spPr bwMode="auto">
            <a:xfrm>
              <a:off x="4167188" y="3365501"/>
              <a:ext cx="44450" cy="19050"/>
            </a:xfrm>
            <a:custGeom>
              <a:avLst/>
              <a:gdLst>
                <a:gd name="T0" fmla="*/ 9 w 10"/>
                <a:gd name="T1" fmla="*/ 0 h 4"/>
                <a:gd name="T2" fmla="*/ 10 w 10"/>
                <a:gd name="T3" fmla="*/ 1 h 4"/>
                <a:gd name="T4" fmla="*/ 10 w 10"/>
                <a:gd name="T5" fmla="*/ 1 h 4"/>
                <a:gd name="T6" fmla="*/ 9 w 10"/>
                <a:gd name="T7" fmla="*/ 3 h 4"/>
                <a:gd name="T8" fmla="*/ 1 w 10"/>
                <a:gd name="T9" fmla="*/ 4 h 4"/>
                <a:gd name="T10" fmla="*/ 0 w 10"/>
                <a:gd name="T11" fmla="*/ 2 h 4"/>
                <a:gd name="T12" fmla="*/ 0 w 10"/>
                <a:gd name="T13" fmla="*/ 2 h 4"/>
                <a:gd name="T14" fmla="*/ 1 w 10"/>
                <a:gd name="T15" fmla="*/ 1 h 4"/>
                <a:gd name="T16" fmla="*/ 9 w 10"/>
                <a:gd name="T17"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4">
                  <a:moveTo>
                    <a:pt x="9" y="0"/>
                  </a:moveTo>
                  <a:cubicBezTo>
                    <a:pt x="9" y="0"/>
                    <a:pt x="10" y="1"/>
                    <a:pt x="10" y="1"/>
                  </a:cubicBezTo>
                  <a:cubicBezTo>
                    <a:pt x="10" y="1"/>
                    <a:pt x="10" y="1"/>
                    <a:pt x="10" y="1"/>
                  </a:cubicBezTo>
                  <a:cubicBezTo>
                    <a:pt x="10" y="2"/>
                    <a:pt x="10" y="3"/>
                    <a:pt x="9" y="3"/>
                  </a:cubicBezTo>
                  <a:cubicBezTo>
                    <a:pt x="1" y="4"/>
                    <a:pt x="1" y="4"/>
                    <a:pt x="1" y="4"/>
                  </a:cubicBezTo>
                  <a:cubicBezTo>
                    <a:pt x="0" y="4"/>
                    <a:pt x="0" y="3"/>
                    <a:pt x="0" y="2"/>
                  </a:cubicBezTo>
                  <a:cubicBezTo>
                    <a:pt x="0" y="2"/>
                    <a:pt x="0" y="2"/>
                    <a:pt x="0" y="2"/>
                  </a:cubicBezTo>
                  <a:cubicBezTo>
                    <a:pt x="0" y="2"/>
                    <a:pt x="0" y="1"/>
                    <a:pt x="1" y="1"/>
                  </a:cubicBezTo>
                  <a:cubicBezTo>
                    <a:pt x="9" y="0"/>
                    <a:pt x="9"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a:p>
          </p:txBody>
        </p:sp>
        <p:sp>
          <p:nvSpPr>
            <p:cNvPr id="10" name="Freeform 51">
              <a:extLst>
                <a:ext uri="{FF2B5EF4-FFF2-40B4-BE49-F238E27FC236}">
                  <a16:creationId xmlns:a16="http://schemas.microsoft.com/office/drawing/2014/main" id="{90912B91-C7E1-4332-906E-757F99DBCFC2}"/>
                </a:ext>
              </a:extLst>
            </p:cNvPr>
            <p:cNvSpPr>
              <a:spLocks/>
            </p:cNvSpPr>
            <p:nvPr/>
          </p:nvSpPr>
          <p:spPr bwMode="auto">
            <a:xfrm>
              <a:off x="4533900" y="3357563"/>
              <a:ext cx="42863" cy="12700"/>
            </a:xfrm>
            <a:custGeom>
              <a:avLst/>
              <a:gdLst>
                <a:gd name="T0" fmla="*/ 1 w 10"/>
                <a:gd name="T1" fmla="*/ 2 h 3"/>
                <a:gd name="T2" fmla="*/ 0 w 10"/>
                <a:gd name="T3" fmla="*/ 1 h 3"/>
                <a:gd name="T4" fmla="*/ 0 w 10"/>
                <a:gd name="T5" fmla="*/ 1 h 3"/>
                <a:gd name="T6" fmla="*/ 1 w 10"/>
                <a:gd name="T7" fmla="*/ 0 h 3"/>
                <a:gd name="T8" fmla="*/ 9 w 10"/>
                <a:gd name="T9" fmla="*/ 0 h 3"/>
                <a:gd name="T10" fmla="*/ 10 w 10"/>
                <a:gd name="T11" fmla="*/ 2 h 3"/>
                <a:gd name="T12" fmla="*/ 10 w 10"/>
                <a:gd name="T13" fmla="*/ 2 h 3"/>
                <a:gd name="T14" fmla="*/ 9 w 10"/>
                <a:gd name="T15" fmla="*/ 3 h 3"/>
                <a:gd name="T16" fmla="*/ 1 w 10"/>
                <a:gd name="T17" fmla="*/ 2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3">
                  <a:moveTo>
                    <a:pt x="1" y="2"/>
                  </a:moveTo>
                  <a:cubicBezTo>
                    <a:pt x="0" y="2"/>
                    <a:pt x="0" y="2"/>
                    <a:pt x="0" y="1"/>
                  </a:cubicBezTo>
                  <a:cubicBezTo>
                    <a:pt x="0" y="1"/>
                    <a:pt x="0" y="1"/>
                    <a:pt x="0" y="1"/>
                  </a:cubicBezTo>
                  <a:cubicBezTo>
                    <a:pt x="0" y="0"/>
                    <a:pt x="1" y="0"/>
                    <a:pt x="1" y="0"/>
                  </a:cubicBezTo>
                  <a:cubicBezTo>
                    <a:pt x="9" y="0"/>
                    <a:pt x="9" y="0"/>
                    <a:pt x="9" y="0"/>
                  </a:cubicBezTo>
                  <a:cubicBezTo>
                    <a:pt x="10" y="1"/>
                    <a:pt x="10" y="1"/>
                    <a:pt x="10" y="2"/>
                  </a:cubicBezTo>
                  <a:cubicBezTo>
                    <a:pt x="10" y="2"/>
                    <a:pt x="10" y="2"/>
                    <a:pt x="10" y="2"/>
                  </a:cubicBezTo>
                  <a:cubicBezTo>
                    <a:pt x="10" y="3"/>
                    <a:pt x="10" y="3"/>
                    <a:pt x="9" y="3"/>
                  </a:cubicBezTo>
                  <a:cubicBezTo>
                    <a:pt x="1" y="2"/>
                    <a:pt x="1" y="2"/>
                    <a:pt x="1"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a:p>
          </p:txBody>
        </p:sp>
        <p:sp>
          <p:nvSpPr>
            <p:cNvPr id="11" name="Freeform 52">
              <a:extLst>
                <a:ext uri="{FF2B5EF4-FFF2-40B4-BE49-F238E27FC236}">
                  <a16:creationId xmlns:a16="http://schemas.microsoft.com/office/drawing/2014/main" id="{A1346549-90CE-4F44-A0DA-BD988775573F}"/>
                </a:ext>
              </a:extLst>
            </p:cNvPr>
            <p:cNvSpPr>
              <a:spLocks/>
            </p:cNvSpPr>
            <p:nvPr/>
          </p:nvSpPr>
          <p:spPr bwMode="auto">
            <a:xfrm>
              <a:off x="4484688" y="3201988"/>
              <a:ext cx="39688" cy="36513"/>
            </a:xfrm>
            <a:custGeom>
              <a:avLst/>
              <a:gdLst>
                <a:gd name="T0" fmla="*/ 3 w 9"/>
                <a:gd name="T1" fmla="*/ 8 h 8"/>
                <a:gd name="T2" fmla="*/ 1 w 9"/>
                <a:gd name="T3" fmla="*/ 8 h 8"/>
                <a:gd name="T4" fmla="*/ 1 w 9"/>
                <a:gd name="T5" fmla="*/ 8 h 8"/>
                <a:gd name="T6" fmla="*/ 1 w 9"/>
                <a:gd name="T7" fmla="*/ 6 h 8"/>
                <a:gd name="T8" fmla="*/ 7 w 9"/>
                <a:gd name="T9" fmla="*/ 1 h 8"/>
                <a:gd name="T10" fmla="*/ 9 w 9"/>
                <a:gd name="T11" fmla="*/ 1 h 8"/>
                <a:gd name="T12" fmla="*/ 9 w 9"/>
                <a:gd name="T13" fmla="*/ 1 h 8"/>
                <a:gd name="T14" fmla="*/ 9 w 9"/>
                <a:gd name="T15" fmla="*/ 3 h 8"/>
                <a:gd name="T16" fmla="*/ 3 w 9"/>
                <a:gd name="T17"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8">
                  <a:moveTo>
                    <a:pt x="3" y="8"/>
                  </a:moveTo>
                  <a:cubicBezTo>
                    <a:pt x="2" y="8"/>
                    <a:pt x="1" y="8"/>
                    <a:pt x="1" y="8"/>
                  </a:cubicBezTo>
                  <a:cubicBezTo>
                    <a:pt x="1" y="8"/>
                    <a:pt x="1" y="8"/>
                    <a:pt x="1" y="8"/>
                  </a:cubicBezTo>
                  <a:cubicBezTo>
                    <a:pt x="0" y="7"/>
                    <a:pt x="0" y="6"/>
                    <a:pt x="1" y="6"/>
                  </a:cubicBezTo>
                  <a:cubicBezTo>
                    <a:pt x="7" y="1"/>
                    <a:pt x="7" y="1"/>
                    <a:pt x="7" y="1"/>
                  </a:cubicBezTo>
                  <a:cubicBezTo>
                    <a:pt x="7" y="0"/>
                    <a:pt x="8" y="0"/>
                    <a:pt x="9" y="1"/>
                  </a:cubicBezTo>
                  <a:cubicBezTo>
                    <a:pt x="9" y="1"/>
                    <a:pt x="9" y="1"/>
                    <a:pt x="9" y="1"/>
                  </a:cubicBezTo>
                  <a:cubicBezTo>
                    <a:pt x="9" y="1"/>
                    <a:pt x="9" y="2"/>
                    <a:pt x="9" y="3"/>
                  </a:cubicBezTo>
                  <a:cubicBezTo>
                    <a:pt x="3" y="8"/>
                    <a:pt x="3" y="8"/>
                    <a:pt x="3"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a:p>
          </p:txBody>
        </p:sp>
        <p:sp>
          <p:nvSpPr>
            <p:cNvPr id="12" name="Freeform 53">
              <a:extLst>
                <a:ext uri="{FF2B5EF4-FFF2-40B4-BE49-F238E27FC236}">
                  <a16:creationId xmlns:a16="http://schemas.microsoft.com/office/drawing/2014/main" id="{6DA22FBD-25F7-46DF-98A1-FB84D2AAFEFE}"/>
                </a:ext>
              </a:extLst>
            </p:cNvPr>
            <p:cNvSpPr>
              <a:spLocks noEditPoints="1"/>
            </p:cNvSpPr>
            <p:nvPr/>
          </p:nvSpPr>
          <p:spPr bwMode="auto">
            <a:xfrm>
              <a:off x="4237038" y="3206751"/>
              <a:ext cx="257175" cy="354013"/>
            </a:xfrm>
            <a:custGeom>
              <a:avLst/>
              <a:gdLst>
                <a:gd name="T0" fmla="*/ 38 w 58"/>
                <a:gd name="T1" fmla="*/ 68 h 80"/>
                <a:gd name="T2" fmla="*/ 37 w 58"/>
                <a:gd name="T3" fmla="*/ 71 h 80"/>
                <a:gd name="T4" fmla="*/ 36 w 58"/>
                <a:gd name="T5" fmla="*/ 71 h 80"/>
                <a:gd name="T6" fmla="*/ 22 w 58"/>
                <a:gd name="T7" fmla="*/ 71 h 80"/>
                <a:gd name="T8" fmla="*/ 21 w 58"/>
                <a:gd name="T9" fmla="*/ 71 h 80"/>
                <a:gd name="T10" fmla="*/ 20 w 58"/>
                <a:gd name="T11" fmla="*/ 68 h 80"/>
                <a:gd name="T12" fmla="*/ 20 w 58"/>
                <a:gd name="T13" fmla="*/ 61 h 80"/>
                <a:gd name="T14" fmla="*/ 38 w 58"/>
                <a:gd name="T15" fmla="*/ 61 h 80"/>
                <a:gd name="T16" fmla="*/ 38 w 58"/>
                <a:gd name="T17" fmla="*/ 68 h 80"/>
                <a:gd name="T18" fmla="*/ 18 w 58"/>
                <a:gd name="T19" fmla="*/ 14 h 80"/>
                <a:gd name="T20" fmla="*/ 11 w 58"/>
                <a:gd name="T21" fmla="*/ 29 h 80"/>
                <a:gd name="T22" fmla="*/ 18 w 58"/>
                <a:gd name="T23" fmla="*/ 42 h 80"/>
                <a:gd name="T24" fmla="*/ 18 w 58"/>
                <a:gd name="T25" fmla="*/ 44 h 80"/>
                <a:gd name="T26" fmla="*/ 18 w 58"/>
                <a:gd name="T27" fmla="*/ 44 h 80"/>
                <a:gd name="T28" fmla="*/ 16 w 58"/>
                <a:gd name="T29" fmla="*/ 44 h 80"/>
                <a:gd name="T30" fmla="*/ 8 w 58"/>
                <a:gd name="T31" fmla="*/ 29 h 80"/>
                <a:gd name="T32" fmla="*/ 17 w 58"/>
                <a:gd name="T33" fmla="*/ 12 h 80"/>
                <a:gd name="T34" fmla="*/ 19 w 58"/>
                <a:gd name="T35" fmla="*/ 12 h 80"/>
                <a:gd name="T36" fmla="*/ 19 w 58"/>
                <a:gd name="T37" fmla="*/ 12 h 80"/>
                <a:gd name="T38" fmla="*/ 18 w 58"/>
                <a:gd name="T39" fmla="*/ 14 h 80"/>
                <a:gd name="T40" fmla="*/ 58 w 58"/>
                <a:gd name="T41" fmla="*/ 29 h 80"/>
                <a:gd name="T42" fmla="*/ 29 w 58"/>
                <a:gd name="T43" fmla="*/ 0 h 80"/>
                <a:gd name="T44" fmla="*/ 0 w 58"/>
                <a:gd name="T45" fmla="*/ 29 h 80"/>
                <a:gd name="T46" fmla="*/ 17 w 58"/>
                <a:gd name="T47" fmla="*/ 55 h 80"/>
                <a:gd name="T48" fmla="*/ 17 w 58"/>
                <a:gd name="T49" fmla="*/ 61 h 80"/>
                <a:gd name="T50" fmla="*/ 17 w 58"/>
                <a:gd name="T51" fmla="*/ 68 h 80"/>
                <a:gd name="T52" fmla="*/ 21 w 58"/>
                <a:gd name="T53" fmla="*/ 74 h 80"/>
                <a:gd name="T54" fmla="*/ 22 w 58"/>
                <a:gd name="T55" fmla="*/ 76 h 80"/>
                <a:gd name="T56" fmla="*/ 27 w 58"/>
                <a:gd name="T57" fmla="*/ 80 h 80"/>
                <a:gd name="T58" fmla="*/ 31 w 58"/>
                <a:gd name="T59" fmla="*/ 80 h 80"/>
                <a:gd name="T60" fmla="*/ 36 w 58"/>
                <a:gd name="T61" fmla="*/ 76 h 80"/>
                <a:gd name="T62" fmla="*/ 37 w 58"/>
                <a:gd name="T63" fmla="*/ 74 h 80"/>
                <a:gd name="T64" fmla="*/ 41 w 58"/>
                <a:gd name="T65" fmla="*/ 68 h 80"/>
                <a:gd name="T66" fmla="*/ 41 w 58"/>
                <a:gd name="T67" fmla="*/ 58 h 80"/>
                <a:gd name="T68" fmla="*/ 41 w 58"/>
                <a:gd name="T69" fmla="*/ 55 h 80"/>
                <a:gd name="T70" fmla="*/ 58 w 58"/>
                <a:gd name="T71" fmla="*/ 29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8" h="80">
                  <a:moveTo>
                    <a:pt x="38" y="68"/>
                  </a:moveTo>
                  <a:cubicBezTo>
                    <a:pt x="38" y="69"/>
                    <a:pt x="38" y="70"/>
                    <a:pt x="37" y="71"/>
                  </a:cubicBezTo>
                  <a:cubicBezTo>
                    <a:pt x="37" y="71"/>
                    <a:pt x="36" y="71"/>
                    <a:pt x="36" y="71"/>
                  </a:cubicBezTo>
                  <a:cubicBezTo>
                    <a:pt x="22" y="71"/>
                    <a:pt x="22" y="71"/>
                    <a:pt x="22" y="71"/>
                  </a:cubicBezTo>
                  <a:cubicBezTo>
                    <a:pt x="22" y="71"/>
                    <a:pt x="21" y="71"/>
                    <a:pt x="21" y="71"/>
                  </a:cubicBezTo>
                  <a:cubicBezTo>
                    <a:pt x="20" y="70"/>
                    <a:pt x="20" y="69"/>
                    <a:pt x="20" y="68"/>
                  </a:cubicBezTo>
                  <a:cubicBezTo>
                    <a:pt x="20" y="61"/>
                    <a:pt x="20" y="61"/>
                    <a:pt x="20" y="61"/>
                  </a:cubicBezTo>
                  <a:cubicBezTo>
                    <a:pt x="38" y="61"/>
                    <a:pt x="38" y="61"/>
                    <a:pt x="38" y="61"/>
                  </a:cubicBezTo>
                  <a:cubicBezTo>
                    <a:pt x="38" y="68"/>
                    <a:pt x="38" y="68"/>
                    <a:pt x="38" y="68"/>
                  </a:cubicBezTo>
                  <a:close/>
                  <a:moveTo>
                    <a:pt x="18" y="14"/>
                  </a:moveTo>
                  <a:cubicBezTo>
                    <a:pt x="14" y="17"/>
                    <a:pt x="11" y="23"/>
                    <a:pt x="11" y="29"/>
                  </a:cubicBezTo>
                  <a:cubicBezTo>
                    <a:pt x="11" y="34"/>
                    <a:pt x="14" y="39"/>
                    <a:pt x="18" y="42"/>
                  </a:cubicBezTo>
                  <a:cubicBezTo>
                    <a:pt x="18" y="43"/>
                    <a:pt x="18" y="43"/>
                    <a:pt x="18" y="44"/>
                  </a:cubicBezTo>
                  <a:cubicBezTo>
                    <a:pt x="18" y="44"/>
                    <a:pt x="18" y="44"/>
                    <a:pt x="18" y="44"/>
                  </a:cubicBezTo>
                  <a:cubicBezTo>
                    <a:pt x="17" y="45"/>
                    <a:pt x="16" y="45"/>
                    <a:pt x="16" y="44"/>
                  </a:cubicBezTo>
                  <a:cubicBezTo>
                    <a:pt x="11" y="41"/>
                    <a:pt x="8" y="35"/>
                    <a:pt x="8" y="29"/>
                  </a:cubicBezTo>
                  <a:cubicBezTo>
                    <a:pt x="8" y="22"/>
                    <a:pt x="12" y="16"/>
                    <a:pt x="17" y="12"/>
                  </a:cubicBezTo>
                  <a:cubicBezTo>
                    <a:pt x="17" y="12"/>
                    <a:pt x="18" y="12"/>
                    <a:pt x="19" y="12"/>
                  </a:cubicBezTo>
                  <a:cubicBezTo>
                    <a:pt x="19" y="12"/>
                    <a:pt x="19" y="12"/>
                    <a:pt x="19" y="12"/>
                  </a:cubicBezTo>
                  <a:cubicBezTo>
                    <a:pt x="19" y="13"/>
                    <a:pt x="19" y="14"/>
                    <a:pt x="18" y="14"/>
                  </a:cubicBezTo>
                  <a:close/>
                  <a:moveTo>
                    <a:pt x="58" y="29"/>
                  </a:moveTo>
                  <a:cubicBezTo>
                    <a:pt x="58" y="13"/>
                    <a:pt x="45" y="0"/>
                    <a:pt x="29" y="0"/>
                  </a:cubicBezTo>
                  <a:cubicBezTo>
                    <a:pt x="13" y="0"/>
                    <a:pt x="0" y="13"/>
                    <a:pt x="0" y="29"/>
                  </a:cubicBezTo>
                  <a:cubicBezTo>
                    <a:pt x="0" y="40"/>
                    <a:pt x="7" y="50"/>
                    <a:pt x="17" y="55"/>
                  </a:cubicBezTo>
                  <a:cubicBezTo>
                    <a:pt x="17" y="61"/>
                    <a:pt x="17" y="61"/>
                    <a:pt x="17" y="61"/>
                  </a:cubicBezTo>
                  <a:cubicBezTo>
                    <a:pt x="17" y="68"/>
                    <a:pt x="17" y="68"/>
                    <a:pt x="17" y="68"/>
                  </a:cubicBezTo>
                  <a:cubicBezTo>
                    <a:pt x="17" y="71"/>
                    <a:pt x="19" y="73"/>
                    <a:pt x="21" y="74"/>
                  </a:cubicBezTo>
                  <a:cubicBezTo>
                    <a:pt x="21" y="74"/>
                    <a:pt x="22" y="75"/>
                    <a:pt x="22" y="76"/>
                  </a:cubicBezTo>
                  <a:cubicBezTo>
                    <a:pt x="23" y="78"/>
                    <a:pt x="25" y="80"/>
                    <a:pt x="27" y="80"/>
                  </a:cubicBezTo>
                  <a:cubicBezTo>
                    <a:pt x="31" y="80"/>
                    <a:pt x="31" y="80"/>
                    <a:pt x="31" y="80"/>
                  </a:cubicBezTo>
                  <a:cubicBezTo>
                    <a:pt x="33" y="80"/>
                    <a:pt x="35" y="78"/>
                    <a:pt x="36" y="76"/>
                  </a:cubicBezTo>
                  <a:cubicBezTo>
                    <a:pt x="36" y="75"/>
                    <a:pt x="37" y="74"/>
                    <a:pt x="37" y="74"/>
                  </a:cubicBezTo>
                  <a:cubicBezTo>
                    <a:pt x="39" y="73"/>
                    <a:pt x="41" y="71"/>
                    <a:pt x="41" y="68"/>
                  </a:cubicBezTo>
                  <a:cubicBezTo>
                    <a:pt x="41" y="58"/>
                    <a:pt x="41" y="58"/>
                    <a:pt x="41" y="58"/>
                  </a:cubicBezTo>
                  <a:cubicBezTo>
                    <a:pt x="41" y="55"/>
                    <a:pt x="41" y="55"/>
                    <a:pt x="41" y="55"/>
                  </a:cubicBezTo>
                  <a:cubicBezTo>
                    <a:pt x="51" y="50"/>
                    <a:pt x="58" y="40"/>
                    <a:pt x="58" y="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a:p>
          </p:txBody>
        </p:sp>
      </p:grpSp>
      <p:grpSp>
        <p:nvGrpSpPr>
          <p:cNvPr id="18" name="Group 75">
            <a:extLst>
              <a:ext uri="{FF2B5EF4-FFF2-40B4-BE49-F238E27FC236}">
                <a16:creationId xmlns:a16="http://schemas.microsoft.com/office/drawing/2014/main" id="{673D8395-43D4-4C25-8235-65EE19EF139B}"/>
              </a:ext>
            </a:extLst>
          </p:cNvPr>
          <p:cNvGrpSpPr/>
          <p:nvPr/>
        </p:nvGrpSpPr>
        <p:grpSpPr>
          <a:xfrm>
            <a:off x="6125163" y="985594"/>
            <a:ext cx="393564" cy="453195"/>
            <a:chOff x="5932488" y="3127376"/>
            <a:chExt cx="314325" cy="361950"/>
          </a:xfrm>
          <a:solidFill>
            <a:schemeClr val="bg1"/>
          </a:solidFill>
        </p:grpSpPr>
        <p:sp>
          <p:nvSpPr>
            <p:cNvPr id="19" name="Freeform 54">
              <a:extLst>
                <a:ext uri="{FF2B5EF4-FFF2-40B4-BE49-F238E27FC236}">
                  <a16:creationId xmlns:a16="http://schemas.microsoft.com/office/drawing/2014/main" id="{A318F89D-238E-4942-9153-6A5D1338C4A5}"/>
                </a:ext>
              </a:extLst>
            </p:cNvPr>
            <p:cNvSpPr>
              <a:spLocks noEditPoints="1"/>
            </p:cNvSpPr>
            <p:nvPr/>
          </p:nvSpPr>
          <p:spPr bwMode="auto">
            <a:xfrm>
              <a:off x="5932488" y="3127376"/>
              <a:ext cx="314325" cy="361950"/>
            </a:xfrm>
            <a:custGeom>
              <a:avLst/>
              <a:gdLst>
                <a:gd name="T0" fmla="*/ 25 w 71"/>
                <a:gd name="T1" fmla="*/ 3 h 82"/>
                <a:gd name="T2" fmla="*/ 23 w 71"/>
                <a:gd name="T3" fmla="*/ 5 h 82"/>
                <a:gd name="T4" fmla="*/ 24 w 71"/>
                <a:gd name="T5" fmla="*/ 7 h 82"/>
                <a:gd name="T6" fmla="*/ 26 w 71"/>
                <a:gd name="T7" fmla="*/ 7 h 82"/>
                <a:gd name="T8" fmla="*/ 26 w 71"/>
                <a:gd name="T9" fmla="*/ 25 h 82"/>
                <a:gd name="T10" fmla="*/ 21 w 71"/>
                <a:gd name="T11" fmla="*/ 44 h 82"/>
                <a:gd name="T12" fmla="*/ 5 w 71"/>
                <a:gd name="T13" fmla="*/ 73 h 82"/>
                <a:gd name="T14" fmla="*/ 5 w 71"/>
                <a:gd name="T15" fmla="*/ 77 h 82"/>
                <a:gd name="T16" fmla="*/ 8 w 71"/>
                <a:gd name="T17" fmla="*/ 78 h 82"/>
                <a:gd name="T18" fmla="*/ 63 w 71"/>
                <a:gd name="T19" fmla="*/ 78 h 82"/>
                <a:gd name="T20" fmla="*/ 66 w 71"/>
                <a:gd name="T21" fmla="*/ 77 h 82"/>
                <a:gd name="T22" fmla="*/ 66 w 71"/>
                <a:gd name="T23" fmla="*/ 73 h 82"/>
                <a:gd name="T24" fmla="*/ 50 w 71"/>
                <a:gd name="T25" fmla="*/ 44 h 82"/>
                <a:gd name="T26" fmla="*/ 45 w 71"/>
                <a:gd name="T27" fmla="*/ 26 h 82"/>
                <a:gd name="T28" fmla="*/ 45 w 71"/>
                <a:gd name="T29" fmla="*/ 7 h 82"/>
                <a:gd name="T30" fmla="*/ 46 w 71"/>
                <a:gd name="T31" fmla="*/ 7 h 82"/>
                <a:gd name="T32" fmla="*/ 48 w 71"/>
                <a:gd name="T33" fmla="*/ 5 h 82"/>
                <a:gd name="T34" fmla="*/ 46 w 71"/>
                <a:gd name="T35" fmla="*/ 3 h 82"/>
                <a:gd name="T36" fmla="*/ 25 w 71"/>
                <a:gd name="T37" fmla="*/ 3 h 82"/>
                <a:gd name="T38" fmla="*/ 63 w 71"/>
                <a:gd name="T39" fmla="*/ 82 h 82"/>
                <a:gd name="T40" fmla="*/ 8 w 71"/>
                <a:gd name="T41" fmla="*/ 82 h 82"/>
                <a:gd name="T42" fmla="*/ 1 w 71"/>
                <a:gd name="T43" fmla="*/ 79 h 82"/>
                <a:gd name="T44" fmla="*/ 1 w 71"/>
                <a:gd name="T45" fmla="*/ 72 h 82"/>
                <a:gd name="T46" fmla="*/ 18 w 71"/>
                <a:gd name="T47" fmla="*/ 42 h 82"/>
                <a:gd name="T48" fmla="*/ 22 w 71"/>
                <a:gd name="T49" fmla="*/ 25 h 82"/>
                <a:gd name="T50" fmla="*/ 22 w 71"/>
                <a:gd name="T51" fmla="*/ 10 h 82"/>
                <a:gd name="T52" fmla="*/ 20 w 71"/>
                <a:gd name="T53" fmla="*/ 4 h 82"/>
                <a:gd name="T54" fmla="*/ 25 w 71"/>
                <a:gd name="T55" fmla="*/ 0 h 82"/>
                <a:gd name="T56" fmla="*/ 46 w 71"/>
                <a:gd name="T57" fmla="*/ 0 h 82"/>
                <a:gd name="T58" fmla="*/ 51 w 71"/>
                <a:gd name="T59" fmla="*/ 5 h 82"/>
                <a:gd name="T60" fmla="*/ 49 w 71"/>
                <a:gd name="T61" fmla="*/ 10 h 82"/>
                <a:gd name="T62" fmla="*/ 49 w 71"/>
                <a:gd name="T63" fmla="*/ 26 h 82"/>
                <a:gd name="T64" fmla="*/ 53 w 71"/>
                <a:gd name="T65" fmla="*/ 42 h 82"/>
                <a:gd name="T66" fmla="*/ 69 w 71"/>
                <a:gd name="T67" fmla="*/ 72 h 82"/>
                <a:gd name="T68" fmla="*/ 69 w 71"/>
                <a:gd name="T69" fmla="*/ 79 h 82"/>
                <a:gd name="T70" fmla="*/ 63 w 71"/>
                <a:gd name="T71" fmla="*/ 82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1" h="82">
                  <a:moveTo>
                    <a:pt x="25" y="3"/>
                  </a:moveTo>
                  <a:cubicBezTo>
                    <a:pt x="24" y="3"/>
                    <a:pt x="24" y="5"/>
                    <a:pt x="23" y="5"/>
                  </a:cubicBezTo>
                  <a:cubicBezTo>
                    <a:pt x="23" y="5"/>
                    <a:pt x="23" y="6"/>
                    <a:pt x="24" y="7"/>
                  </a:cubicBezTo>
                  <a:cubicBezTo>
                    <a:pt x="26" y="7"/>
                    <a:pt x="26" y="7"/>
                    <a:pt x="26" y="7"/>
                  </a:cubicBezTo>
                  <a:cubicBezTo>
                    <a:pt x="26" y="25"/>
                    <a:pt x="26" y="25"/>
                    <a:pt x="26" y="25"/>
                  </a:cubicBezTo>
                  <a:cubicBezTo>
                    <a:pt x="26" y="32"/>
                    <a:pt x="24" y="38"/>
                    <a:pt x="21" y="44"/>
                  </a:cubicBezTo>
                  <a:cubicBezTo>
                    <a:pt x="5" y="73"/>
                    <a:pt x="5" y="73"/>
                    <a:pt x="5" y="73"/>
                  </a:cubicBezTo>
                  <a:cubicBezTo>
                    <a:pt x="4" y="75"/>
                    <a:pt x="4" y="76"/>
                    <a:pt x="5" y="77"/>
                  </a:cubicBezTo>
                  <a:cubicBezTo>
                    <a:pt x="5" y="78"/>
                    <a:pt x="6" y="78"/>
                    <a:pt x="8" y="78"/>
                  </a:cubicBezTo>
                  <a:cubicBezTo>
                    <a:pt x="63" y="78"/>
                    <a:pt x="63" y="78"/>
                    <a:pt x="63" y="78"/>
                  </a:cubicBezTo>
                  <a:cubicBezTo>
                    <a:pt x="64" y="78"/>
                    <a:pt x="66" y="78"/>
                    <a:pt x="66" y="77"/>
                  </a:cubicBezTo>
                  <a:cubicBezTo>
                    <a:pt x="67" y="76"/>
                    <a:pt x="67" y="74"/>
                    <a:pt x="66" y="73"/>
                  </a:cubicBezTo>
                  <a:cubicBezTo>
                    <a:pt x="50" y="44"/>
                    <a:pt x="50" y="44"/>
                    <a:pt x="50" y="44"/>
                  </a:cubicBezTo>
                  <a:cubicBezTo>
                    <a:pt x="47" y="38"/>
                    <a:pt x="45" y="32"/>
                    <a:pt x="45" y="26"/>
                  </a:cubicBezTo>
                  <a:cubicBezTo>
                    <a:pt x="45" y="7"/>
                    <a:pt x="45" y="7"/>
                    <a:pt x="45" y="7"/>
                  </a:cubicBezTo>
                  <a:cubicBezTo>
                    <a:pt x="46" y="7"/>
                    <a:pt x="46" y="7"/>
                    <a:pt x="46" y="7"/>
                  </a:cubicBezTo>
                  <a:cubicBezTo>
                    <a:pt x="48" y="6"/>
                    <a:pt x="48" y="5"/>
                    <a:pt x="48" y="5"/>
                  </a:cubicBezTo>
                  <a:cubicBezTo>
                    <a:pt x="48" y="4"/>
                    <a:pt x="47" y="3"/>
                    <a:pt x="46" y="3"/>
                  </a:cubicBezTo>
                  <a:cubicBezTo>
                    <a:pt x="25" y="3"/>
                    <a:pt x="25" y="3"/>
                    <a:pt x="25" y="3"/>
                  </a:cubicBezTo>
                  <a:close/>
                  <a:moveTo>
                    <a:pt x="63" y="82"/>
                  </a:moveTo>
                  <a:cubicBezTo>
                    <a:pt x="8" y="82"/>
                    <a:pt x="8" y="82"/>
                    <a:pt x="8" y="82"/>
                  </a:cubicBezTo>
                  <a:cubicBezTo>
                    <a:pt x="5" y="82"/>
                    <a:pt x="3" y="81"/>
                    <a:pt x="1" y="79"/>
                  </a:cubicBezTo>
                  <a:cubicBezTo>
                    <a:pt x="0" y="77"/>
                    <a:pt x="0" y="74"/>
                    <a:pt x="1" y="72"/>
                  </a:cubicBezTo>
                  <a:cubicBezTo>
                    <a:pt x="18" y="42"/>
                    <a:pt x="18" y="42"/>
                    <a:pt x="18" y="42"/>
                  </a:cubicBezTo>
                  <a:cubicBezTo>
                    <a:pt x="21" y="37"/>
                    <a:pt x="22" y="31"/>
                    <a:pt x="22" y="25"/>
                  </a:cubicBezTo>
                  <a:cubicBezTo>
                    <a:pt x="22" y="10"/>
                    <a:pt x="22" y="10"/>
                    <a:pt x="22" y="10"/>
                  </a:cubicBezTo>
                  <a:cubicBezTo>
                    <a:pt x="20" y="9"/>
                    <a:pt x="20" y="7"/>
                    <a:pt x="20" y="4"/>
                  </a:cubicBezTo>
                  <a:cubicBezTo>
                    <a:pt x="20" y="2"/>
                    <a:pt x="22" y="0"/>
                    <a:pt x="25" y="0"/>
                  </a:cubicBezTo>
                  <a:cubicBezTo>
                    <a:pt x="46" y="0"/>
                    <a:pt x="46" y="0"/>
                    <a:pt x="46" y="0"/>
                  </a:cubicBezTo>
                  <a:cubicBezTo>
                    <a:pt x="49" y="0"/>
                    <a:pt x="51" y="2"/>
                    <a:pt x="51" y="5"/>
                  </a:cubicBezTo>
                  <a:cubicBezTo>
                    <a:pt x="52" y="7"/>
                    <a:pt x="51" y="9"/>
                    <a:pt x="49" y="10"/>
                  </a:cubicBezTo>
                  <a:cubicBezTo>
                    <a:pt x="49" y="26"/>
                    <a:pt x="49" y="26"/>
                    <a:pt x="49" y="26"/>
                  </a:cubicBezTo>
                  <a:cubicBezTo>
                    <a:pt x="49" y="31"/>
                    <a:pt x="50" y="37"/>
                    <a:pt x="53" y="42"/>
                  </a:cubicBezTo>
                  <a:cubicBezTo>
                    <a:pt x="69" y="72"/>
                    <a:pt x="69" y="72"/>
                    <a:pt x="69" y="72"/>
                  </a:cubicBezTo>
                  <a:cubicBezTo>
                    <a:pt x="71" y="74"/>
                    <a:pt x="71" y="76"/>
                    <a:pt x="69" y="79"/>
                  </a:cubicBezTo>
                  <a:cubicBezTo>
                    <a:pt x="68" y="81"/>
                    <a:pt x="66" y="82"/>
                    <a:pt x="63" y="8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a:p>
          </p:txBody>
        </p:sp>
        <p:sp>
          <p:nvSpPr>
            <p:cNvPr id="20" name="Freeform 55">
              <a:extLst>
                <a:ext uri="{FF2B5EF4-FFF2-40B4-BE49-F238E27FC236}">
                  <a16:creationId xmlns:a16="http://schemas.microsoft.com/office/drawing/2014/main" id="{5E20F58F-D422-4D3D-9CF2-3E5E7F3963E5}"/>
                </a:ext>
              </a:extLst>
            </p:cNvPr>
            <p:cNvSpPr>
              <a:spLocks noEditPoints="1"/>
            </p:cNvSpPr>
            <p:nvPr/>
          </p:nvSpPr>
          <p:spPr bwMode="auto">
            <a:xfrm>
              <a:off x="5972175" y="3335338"/>
              <a:ext cx="234950" cy="119063"/>
            </a:xfrm>
            <a:custGeom>
              <a:avLst/>
              <a:gdLst>
                <a:gd name="T0" fmla="*/ 34 w 53"/>
                <a:gd name="T1" fmla="*/ 24 h 27"/>
                <a:gd name="T2" fmla="*/ 32 w 53"/>
                <a:gd name="T3" fmla="*/ 22 h 27"/>
                <a:gd name="T4" fmla="*/ 34 w 53"/>
                <a:gd name="T5" fmla="*/ 20 h 27"/>
                <a:gd name="T6" fmla="*/ 36 w 53"/>
                <a:gd name="T7" fmla="*/ 22 h 27"/>
                <a:gd name="T8" fmla="*/ 34 w 53"/>
                <a:gd name="T9" fmla="*/ 24 h 27"/>
                <a:gd name="T10" fmla="*/ 29 w 53"/>
                <a:gd name="T11" fmla="*/ 7 h 27"/>
                <a:gd name="T12" fmla="*/ 31 w 53"/>
                <a:gd name="T13" fmla="*/ 5 h 27"/>
                <a:gd name="T14" fmla="*/ 33 w 53"/>
                <a:gd name="T15" fmla="*/ 7 h 27"/>
                <a:gd name="T16" fmla="*/ 31 w 53"/>
                <a:gd name="T17" fmla="*/ 8 h 27"/>
                <a:gd name="T18" fmla="*/ 29 w 53"/>
                <a:gd name="T19" fmla="*/ 7 h 27"/>
                <a:gd name="T20" fmla="*/ 17 w 53"/>
                <a:gd name="T21" fmla="*/ 17 h 27"/>
                <a:gd name="T22" fmla="*/ 15 w 53"/>
                <a:gd name="T23" fmla="*/ 15 h 27"/>
                <a:gd name="T24" fmla="*/ 17 w 53"/>
                <a:gd name="T25" fmla="*/ 13 h 27"/>
                <a:gd name="T26" fmla="*/ 19 w 53"/>
                <a:gd name="T27" fmla="*/ 15 h 27"/>
                <a:gd name="T28" fmla="*/ 17 w 53"/>
                <a:gd name="T29" fmla="*/ 17 h 27"/>
                <a:gd name="T30" fmla="*/ 51 w 53"/>
                <a:gd name="T31" fmla="*/ 22 h 27"/>
                <a:gd name="T32" fmla="*/ 39 w 53"/>
                <a:gd name="T33" fmla="*/ 0 h 27"/>
                <a:gd name="T34" fmla="*/ 14 w 53"/>
                <a:gd name="T35" fmla="*/ 0 h 27"/>
                <a:gd name="T36" fmla="*/ 2 w 53"/>
                <a:gd name="T37" fmla="*/ 22 h 27"/>
                <a:gd name="T38" fmla="*/ 3 w 53"/>
                <a:gd name="T39" fmla="*/ 27 h 27"/>
                <a:gd name="T40" fmla="*/ 50 w 53"/>
                <a:gd name="T41" fmla="*/ 27 h 27"/>
                <a:gd name="T42" fmla="*/ 51 w 53"/>
                <a:gd name="T43" fmla="*/ 22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 h="27">
                  <a:moveTo>
                    <a:pt x="34" y="24"/>
                  </a:moveTo>
                  <a:cubicBezTo>
                    <a:pt x="33" y="24"/>
                    <a:pt x="32" y="23"/>
                    <a:pt x="32" y="22"/>
                  </a:cubicBezTo>
                  <a:cubicBezTo>
                    <a:pt x="32" y="21"/>
                    <a:pt x="33" y="20"/>
                    <a:pt x="34" y="20"/>
                  </a:cubicBezTo>
                  <a:cubicBezTo>
                    <a:pt x="35" y="20"/>
                    <a:pt x="36" y="21"/>
                    <a:pt x="36" y="22"/>
                  </a:cubicBezTo>
                  <a:cubicBezTo>
                    <a:pt x="36" y="23"/>
                    <a:pt x="35" y="24"/>
                    <a:pt x="34" y="24"/>
                  </a:cubicBezTo>
                  <a:close/>
                  <a:moveTo>
                    <a:pt x="29" y="7"/>
                  </a:moveTo>
                  <a:cubicBezTo>
                    <a:pt x="29" y="5"/>
                    <a:pt x="30" y="5"/>
                    <a:pt x="31" y="5"/>
                  </a:cubicBezTo>
                  <a:cubicBezTo>
                    <a:pt x="32" y="5"/>
                    <a:pt x="33" y="5"/>
                    <a:pt x="33" y="7"/>
                  </a:cubicBezTo>
                  <a:cubicBezTo>
                    <a:pt x="33" y="8"/>
                    <a:pt x="32" y="8"/>
                    <a:pt x="31" y="8"/>
                  </a:cubicBezTo>
                  <a:cubicBezTo>
                    <a:pt x="30" y="8"/>
                    <a:pt x="29" y="8"/>
                    <a:pt x="29" y="7"/>
                  </a:cubicBezTo>
                  <a:close/>
                  <a:moveTo>
                    <a:pt x="17" y="17"/>
                  </a:moveTo>
                  <a:cubicBezTo>
                    <a:pt x="16" y="17"/>
                    <a:pt x="15" y="16"/>
                    <a:pt x="15" y="15"/>
                  </a:cubicBezTo>
                  <a:cubicBezTo>
                    <a:pt x="15" y="14"/>
                    <a:pt x="16" y="13"/>
                    <a:pt x="17" y="13"/>
                  </a:cubicBezTo>
                  <a:cubicBezTo>
                    <a:pt x="18" y="13"/>
                    <a:pt x="19" y="14"/>
                    <a:pt x="19" y="15"/>
                  </a:cubicBezTo>
                  <a:cubicBezTo>
                    <a:pt x="19" y="16"/>
                    <a:pt x="18" y="17"/>
                    <a:pt x="17" y="17"/>
                  </a:cubicBezTo>
                  <a:close/>
                  <a:moveTo>
                    <a:pt x="51" y="22"/>
                  </a:moveTo>
                  <a:cubicBezTo>
                    <a:pt x="51" y="22"/>
                    <a:pt x="39" y="0"/>
                    <a:pt x="39" y="0"/>
                  </a:cubicBezTo>
                  <a:cubicBezTo>
                    <a:pt x="14" y="0"/>
                    <a:pt x="14" y="0"/>
                    <a:pt x="14" y="0"/>
                  </a:cubicBezTo>
                  <a:cubicBezTo>
                    <a:pt x="14" y="0"/>
                    <a:pt x="2" y="22"/>
                    <a:pt x="2" y="22"/>
                  </a:cubicBezTo>
                  <a:cubicBezTo>
                    <a:pt x="0" y="24"/>
                    <a:pt x="0" y="27"/>
                    <a:pt x="3" y="27"/>
                  </a:cubicBezTo>
                  <a:cubicBezTo>
                    <a:pt x="50" y="27"/>
                    <a:pt x="50" y="27"/>
                    <a:pt x="50" y="27"/>
                  </a:cubicBezTo>
                  <a:cubicBezTo>
                    <a:pt x="53" y="27"/>
                    <a:pt x="53" y="24"/>
                    <a:pt x="51" y="2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a:p>
          </p:txBody>
        </p:sp>
      </p:grpSp>
      <p:sp>
        <p:nvSpPr>
          <p:cNvPr id="21" name="Rectangle: Rounded Corners 171">
            <a:extLst>
              <a:ext uri="{FF2B5EF4-FFF2-40B4-BE49-F238E27FC236}">
                <a16:creationId xmlns:a16="http://schemas.microsoft.com/office/drawing/2014/main" id="{F01C8458-0DDD-42BF-9AE9-9386E2995879}"/>
              </a:ext>
            </a:extLst>
          </p:cNvPr>
          <p:cNvSpPr/>
          <p:nvPr/>
        </p:nvSpPr>
        <p:spPr>
          <a:xfrm>
            <a:off x="8812606" y="1104715"/>
            <a:ext cx="2505235" cy="1132638"/>
          </a:xfrm>
          <a:prstGeom prst="roundRect">
            <a:avLst>
              <a:gd name="adj" fmla="val 5845"/>
            </a:avLst>
          </a:prstGeom>
          <a:solidFill>
            <a:schemeClr val="bg1">
              <a:alpha val="95000"/>
            </a:schemeClr>
          </a:solidFill>
          <a:ln w="38100">
            <a:solidFill>
              <a:srgbClr val="008080">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93"/>
          </a:p>
        </p:txBody>
      </p:sp>
      <p:sp>
        <p:nvSpPr>
          <p:cNvPr id="25" name="Freeform 83">
            <a:extLst>
              <a:ext uri="{FF2B5EF4-FFF2-40B4-BE49-F238E27FC236}">
                <a16:creationId xmlns:a16="http://schemas.microsoft.com/office/drawing/2014/main" id="{3E434FA2-D767-4CFB-BCDD-15A54F295CAF}"/>
              </a:ext>
            </a:extLst>
          </p:cNvPr>
          <p:cNvSpPr>
            <a:spLocks/>
          </p:cNvSpPr>
          <p:nvPr/>
        </p:nvSpPr>
        <p:spPr bwMode="auto">
          <a:xfrm>
            <a:off x="9725375" y="788369"/>
            <a:ext cx="744536" cy="746650"/>
          </a:xfrm>
          <a:custGeom>
            <a:avLst/>
            <a:gdLst>
              <a:gd name="T0" fmla="*/ 186 w 186"/>
              <a:gd name="T1" fmla="*/ 164 h 186"/>
              <a:gd name="T2" fmla="*/ 163 w 186"/>
              <a:gd name="T3" fmla="*/ 186 h 186"/>
              <a:gd name="T4" fmla="*/ 22 w 186"/>
              <a:gd name="T5" fmla="*/ 186 h 186"/>
              <a:gd name="T6" fmla="*/ 0 w 186"/>
              <a:gd name="T7" fmla="*/ 164 h 186"/>
              <a:gd name="T8" fmla="*/ 0 w 186"/>
              <a:gd name="T9" fmla="*/ 22 h 186"/>
              <a:gd name="T10" fmla="*/ 22 w 186"/>
              <a:gd name="T11" fmla="*/ 0 h 186"/>
              <a:gd name="T12" fmla="*/ 163 w 186"/>
              <a:gd name="T13" fmla="*/ 0 h 186"/>
              <a:gd name="T14" fmla="*/ 186 w 186"/>
              <a:gd name="T15" fmla="*/ 22 h 186"/>
              <a:gd name="T16" fmla="*/ 186 w 186"/>
              <a:gd name="T17" fmla="*/ 164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6" h="186">
                <a:moveTo>
                  <a:pt x="186" y="164"/>
                </a:moveTo>
                <a:cubicBezTo>
                  <a:pt x="186" y="176"/>
                  <a:pt x="176" y="186"/>
                  <a:pt x="163" y="186"/>
                </a:cubicBezTo>
                <a:cubicBezTo>
                  <a:pt x="22" y="186"/>
                  <a:pt x="22" y="186"/>
                  <a:pt x="22" y="186"/>
                </a:cubicBezTo>
                <a:cubicBezTo>
                  <a:pt x="10" y="186"/>
                  <a:pt x="0" y="176"/>
                  <a:pt x="0" y="164"/>
                </a:cubicBezTo>
                <a:cubicBezTo>
                  <a:pt x="0" y="22"/>
                  <a:pt x="0" y="22"/>
                  <a:pt x="0" y="22"/>
                </a:cubicBezTo>
                <a:cubicBezTo>
                  <a:pt x="0" y="10"/>
                  <a:pt x="10" y="0"/>
                  <a:pt x="22" y="0"/>
                </a:cubicBezTo>
                <a:cubicBezTo>
                  <a:pt x="163" y="0"/>
                  <a:pt x="163" y="0"/>
                  <a:pt x="163" y="0"/>
                </a:cubicBezTo>
                <a:cubicBezTo>
                  <a:pt x="176" y="0"/>
                  <a:pt x="186" y="10"/>
                  <a:pt x="186" y="22"/>
                </a:cubicBezTo>
                <a:lnTo>
                  <a:pt x="186" y="164"/>
                </a:lnTo>
                <a:close/>
              </a:path>
            </a:pathLst>
          </a:custGeom>
          <a:solidFill>
            <a:srgbClr val="006666"/>
          </a:solidFill>
          <a:ln>
            <a:noFill/>
          </a:ln>
        </p:spPr>
        <p:txBody>
          <a:bodyPr vert="horz" wrap="square" lIns="86019" tIns="43010" rIns="86019" bIns="43010" numCol="1" anchor="t" anchorCtr="0" compatLnSpc="1">
            <a:prstTxWarp prst="textNoShape">
              <a:avLst/>
            </a:prstTxWarp>
          </a:bodyPr>
          <a:lstStyle/>
          <a:p>
            <a:endParaRPr lang="en-US" sz="1693"/>
          </a:p>
        </p:txBody>
      </p:sp>
      <p:sp>
        <p:nvSpPr>
          <p:cNvPr id="50" name="Rectangle: Rounded Corners 171">
            <a:extLst>
              <a:ext uri="{FF2B5EF4-FFF2-40B4-BE49-F238E27FC236}">
                <a16:creationId xmlns:a16="http://schemas.microsoft.com/office/drawing/2014/main" id="{A5024F4F-5F4B-4A1F-95EC-4559630198BB}"/>
              </a:ext>
            </a:extLst>
          </p:cNvPr>
          <p:cNvSpPr/>
          <p:nvPr/>
        </p:nvSpPr>
        <p:spPr>
          <a:xfrm>
            <a:off x="966661" y="1092855"/>
            <a:ext cx="2548984" cy="1144498"/>
          </a:xfrm>
          <a:prstGeom prst="roundRect">
            <a:avLst>
              <a:gd name="adj" fmla="val 5845"/>
            </a:avLst>
          </a:prstGeom>
          <a:solidFill>
            <a:schemeClr val="bg1">
              <a:alpha val="95000"/>
            </a:schemeClr>
          </a:solidFill>
          <a:ln w="38100">
            <a:solidFill>
              <a:srgbClr val="008080">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93"/>
          </a:p>
        </p:txBody>
      </p:sp>
      <p:sp>
        <p:nvSpPr>
          <p:cNvPr id="51" name="Freeform 83">
            <a:extLst>
              <a:ext uri="{FF2B5EF4-FFF2-40B4-BE49-F238E27FC236}">
                <a16:creationId xmlns:a16="http://schemas.microsoft.com/office/drawing/2014/main" id="{72F12DC7-AD9F-422F-BD8A-E48955FFE63D}"/>
              </a:ext>
            </a:extLst>
          </p:cNvPr>
          <p:cNvSpPr>
            <a:spLocks/>
          </p:cNvSpPr>
          <p:nvPr/>
        </p:nvSpPr>
        <p:spPr bwMode="auto">
          <a:xfrm>
            <a:off x="1824111" y="808061"/>
            <a:ext cx="744536" cy="746650"/>
          </a:xfrm>
          <a:custGeom>
            <a:avLst/>
            <a:gdLst>
              <a:gd name="T0" fmla="*/ 186 w 186"/>
              <a:gd name="T1" fmla="*/ 164 h 186"/>
              <a:gd name="T2" fmla="*/ 163 w 186"/>
              <a:gd name="T3" fmla="*/ 186 h 186"/>
              <a:gd name="T4" fmla="*/ 22 w 186"/>
              <a:gd name="T5" fmla="*/ 186 h 186"/>
              <a:gd name="T6" fmla="*/ 0 w 186"/>
              <a:gd name="T7" fmla="*/ 164 h 186"/>
              <a:gd name="T8" fmla="*/ 0 w 186"/>
              <a:gd name="T9" fmla="*/ 22 h 186"/>
              <a:gd name="T10" fmla="*/ 22 w 186"/>
              <a:gd name="T11" fmla="*/ 0 h 186"/>
              <a:gd name="T12" fmla="*/ 163 w 186"/>
              <a:gd name="T13" fmla="*/ 0 h 186"/>
              <a:gd name="T14" fmla="*/ 186 w 186"/>
              <a:gd name="T15" fmla="*/ 22 h 186"/>
              <a:gd name="T16" fmla="*/ 186 w 186"/>
              <a:gd name="T17" fmla="*/ 164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6" h="186">
                <a:moveTo>
                  <a:pt x="186" y="164"/>
                </a:moveTo>
                <a:cubicBezTo>
                  <a:pt x="186" y="176"/>
                  <a:pt x="176" y="186"/>
                  <a:pt x="163" y="186"/>
                </a:cubicBezTo>
                <a:cubicBezTo>
                  <a:pt x="22" y="186"/>
                  <a:pt x="22" y="186"/>
                  <a:pt x="22" y="186"/>
                </a:cubicBezTo>
                <a:cubicBezTo>
                  <a:pt x="10" y="186"/>
                  <a:pt x="0" y="176"/>
                  <a:pt x="0" y="164"/>
                </a:cubicBezTo>
                <a:cubicBezTo>
                  <a:pt x="0" y="22"/>
                  <a:pt x="0" y="22"/>
                  <a:pt x="0" y="22"/>
                </a:cubicBezTo>
                <a:cubicBezTo>
                  <a:pt x="0" y="10"/>
                  <a:pt x="10" y="0"/>
                  <a:pt x="22" y="0"/>
                </a:cubicBezTo>
                <a:cubicBezTo>
                  <a:pt x="163" y="0"/>
                  <a:pt x="163" y="0"/>
                  <a:pt x="163" y="0"/>
                </a:cubicBezTo>
                <a:cubicBezTo>
                  <a:pt x="176" y="0"/>
                  <a:pt x="186" y="10"/>
                  <a:pt x="186" y="22"/>
                </a:cubicBezTo>
                <a:lnTo>
                  <a:pt x="186" y="164"/>
                </a:lnTo>
                <a:close/>
              </a:path>
            </a:pathLst>
          </a:custGeom>
          <a:solidFill>
            <a:srgbClr val="006666"/>
          </a:solidFill>
          <a:ln>
            <a:noFill/>
          </a:ln>
        </p:spPr>
        <p:txBody>
          <a:bodyPr vert="horz" wrap="square" lIns="86019" tIns="43010" rIns="86019" bIns="43010" numCol="1" anchor="ctr" anchorCtr="0" compatLnSpc="1">
            <a:prstTxWarp prst="textNoShape">
              <a:avLst/>
            </a:prstTxWarp>
          </a:bodyPr>
          <a:lstStyle/>
          <a:p>
            <a:pPr algn="ctr"/>
            <a:r>
              <a:rPr lang="en-US" sz="3600" b="1" dirty="0">
                <a:solidFill>
                  <a:schemeClr val="bg1"/>
                </a:solidFill>
              </a:rPr>
              <a:t>4</a:t>
            </a:r>
          </a:p>
        </p:txBody>
      </p:sp>
      <p:sp>
        <p:nvSpPr>
          <p:cNvPr id="58" name="Rectangle: Rounded Corners 171">
            <a:extLst>
              <a:ext uri="{FF2B5EF4-FFF2-40B4-BE49-F238E27FC236}">
                <a16:creationId xmlns:a16="http://schemas.microsoft.com/office/drawing/2014/main" id="{808322C1-75A5-4A16-B7D5-6CA4106015E2}"/>
              </a:ext>
            </a:extLst>
          </p:cNvPr>
          <p:cNvSpPr/>
          <p:nvPr/>
        </p:nvSpPr>
        <p:spPr>
          <a:xfrm>
            <a:off x="3687291" y="1108507"/>
            <a:ext cx="2347024" cy="1128845"/>
          </a:xfrm>
          <a:prstGeom prst="roundRect">
            <a:avLst>
              <a:gd name="adj" fmla="val 5845"/>
            </a:avLst>
          </a:prstGeom>
          <a:solidFill>
            <a:schemeClr val="bg1">
              <a:alpha val="95000"/>
            </a:schemeClr>
          </a:solidFill>
          <a:ln w="38100">
            <a:solidFill>
              <a:srgbClr val="008080">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93"/>
          </a:p>
        </p:txBody>
      </p:sp>
      <p:sp>
        <p:nvSpPr>
          <p:cNvPr id="59" name="Freeform 83">
            <a:extLst>
              <a:ext uri="{FF2B5EF4-FFF2-40B4-BE49-F238E27FC236}">
                <a16:creationId xmlns:a16="http://schemas.microsoft.com/office/drawing/2014/main" id="{C0FA42A0-67D3-4595-B1F5-95B02C1328C6}"/>
              </a:ext>
            </a:extLst>
          </p:cNvPr>
          <p:cNvSpPr>
            <a:spLocks/>
          </p:cNvSpPr>
          <p:nvPr/>
        </p:nvSpPr>
        <p:spPr bwMode="auto">
          <a:xfrm>
            <a:off x="4501715" y="808061"/>
            <a:ext cx="744536" cy="746650"/>
          </a:xfrm>
          <a:custGeom>
            <a:avLst/>
            <a:gdLst>
              <a:gd name="T0" fmla="*/ 186 w 186"/>
              <a:gd name="T1" fmla="*/ 164 h 186"/>
              <a:gd name="T2" fmla="*/ 163 w 186"/>
              <a:gd name="T3" fmla="*/ 186 h 186"/>
              <a:gd name="T4" fmla="*/ 22 w 186"/>
              <a:gd name="T5" fmla="*/ 186 h 186"/>
              <a:gd name="T6" fmla="*/ 0 w 186"/>
              <a:gd name="T7" fmla="*/ 164 h 186"/>
              <a:gd name="T8" fmla="*/ 0 w 186"/>
              <a:gd name="T9" fmla="*/ 22 h 186"/>
              <a:gd name="T10" fmla="*/ 22 w 186"/>
              <a:gd name="T11" fmla="*/ 0 h 186"/>
              <a:gd name="T12" fmla="*/ 163 w 186"/>
              <a:gd name="T13" fmla="*/ 0 h 186"/>
              <a:gd name="T14" fmla="*/ 186 w 186"/>
              <a:gd name="T15" fmla="*/ 22 h 186"/>
              <a:gd name="T16" fmla="*/ 186 w 186"/>
              <a:gd name="T17" fmla="*/ 164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6" h="186">
                <a:moveTo>
                  <a:pt x="186" y="164"/>
                </a:moveTo>
                <a:cubicBezTo>
                  <a:pt x="186" y="176"/>
                  <a:pt x="176" y="186"/>
                  <a:pt x="163" y="186"/>
                </a:cubicBezTo>
                <a:cubicBezTo>
                  <a:pt x="22" y="186"/>
                  <a:pt x="22" y="186"/>
                  <a:pt x="22" y="186"/>
                </a:cubicBezTo>
                <a:cubicBezTo>
                  <a:pt x="10" y="186"/>
                  <a:pt x="0" y="176"/>
                  <a:pt x="0" y="164"/>
                </a:cubicBezTo>
                <a:cubicBezTo>
                  <a:pt x="0" y="22"/>
                  <a:pt x="0" y="22"/>
                  <a:pt x="0" y="22"/>
                </a:cubicBezTo>
                <a:cubicBezTo>
                  <a:pt x="0" y="10"/>
                  <a:pt x="10" y="0"/>
                  <a:pt x="22" y="0"/>
                </a:cubicBezTo>
                <a:cubicBezTo>
                  <a:pt x="163" y="0"/>
                  <a:pt x="163" y="0"/>
                  <a:pt x="163" y="0"/>
                </a:cubicBezTo>
                <a:cubicBezTo>
                  <a:pt x="176" y="0"/>
                  <a:pt x="186" y="10"/>
                  <a:pt x="186" y="22"/>
                </a:cubicBezTo>
                <a:lnTo>
                  <a:pt x="186" y="164"/>
                </a:lnTo>
                <a:close/>
              </a:path>
            </a:pathLst>
          </a:custGeom>
          <a:solidFill>
            <a:srgbClr val="006666"/>
          </a:solidFill>
          <a:ln>
            <a:noFill/>
          </a:ln>
        </p:spPr>
        <p:txBody>
          <a:bodyPr vert="horz" wrap="square" lIns="86019" tIns="43010" rIns="86019" bIns="43010" numCol="1" anchor="ctr" anchorCtr="0" compatLnSpc="1">
            <a:prstTxWarp prst="textNoShape">
              <a:avLst/>
            </a:prstTxWarp>
          </a:bodyPr>
          <a:lstStyle/>
          <a:p>
            <a:pPr algn="ctr"/>
            <a:r>
              <a:rPr lang="en-US" sz="3600" b="1" dirty="0">
                <a:solidFill>
                  <a:schemeClr val="bg1"/>
                </a:solidFill>
              </a:rPr>
              <a:t>6</a:t>
            </a:r>
          </a:p>
        </p:txBody>
      </p:sp>
      <p:sp>
        <p:nvSpPr>
          <p:cNvPr id="82" name="Rectangle: Rounded Corners 171">
            <a:extLst>
              <a:ext uri="{FF2B5EF4-FFF2-40B4-BE49-F238E27FC236}">
                <a16:creationId xmlns:a16="http://schemas.microsoft.com/office/drawing/2014/main" id="{9E4090E5-0243-4D9A-AB0E-C77E3D343168}"/>
              </a:ext>
            </a:extLst>
          </p:cNvPr>
          <p:cNvSpPr/>
          <p:nvPr/>
        </p:nvSpPr>
        <p:spPr>
          <a:xfrm>
            <a:off x="6190160" y="1092445"/>
            <a:ext cx="2496220" cy="1144907"/>
          </a:xfrm>
          <a:prstGeom prst="roundRect">
            <a:avLst>
              <a:gd name="adj" fmla="val 5845"/>
            </a:avLst>
          </a:prstGeom>
          <a:solidFill>
            <a:schemeClr val="bg1">
              <a:alpha val="95000"/>
            </a:schemeClr>
          </a:solidFill>
          <a:ln w="38100">
            <a:solidFill>
              <a:srgbClr val="008080">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93"/>
          </a:p>
        </p:txBody>
      </p:sp>
      <p:sp>
        <p:nvSpPr>
          <p:cNvPr id="83" name="Freeform 83">
            <a:extLst>
              <a:ext uri="{FF2B5EF4-FFF2-40B4-BE49-F238E27FC236}">
                <a16:creationId xmlns:a16="http://schemas.microsoft.com/office/drawing/2014/main" id="{BE0C0EFB-FF99-4AFB-AEB1-A426F61E6258}"/>
              </a:ext>
            </a:extLst>
          </p:cNvPr>
          <p:cNvSpPr>
            <a:spLocks/>
          </p:cNvSpPr>
          <p:nvPr/>
        </p:nvSpPr>
        <p:spPr bwMode="auto">
          <a:xfrm>
            <a:off x="7000505" y="808061"/>
            <a:ext cx="744536" cy="746650"/>
          </a:xfrm>
          <a:custGeom>
            <a:avLst/>
            <a:gdLst>
              <a:gd name="T0" fmla="*/ 186 w 186"/>
              <a:gd name="T1" fmla="*/ 164 h 186"/>
              <a:gd name="T2" fmla="*/ 163 w 186"/>
              <a:gd name="T3" fmla="*/ 186 h 186"/>
              <a:gd name="T4" fmla="*/ 22 w 186"/>
              <a:gd name="T5" fmla="*/ 186 h 186"/>
              <a:gd name="T6" fmla="*/ 0 w 186"/>
              <a:gd name="T7" fmla="*/ 164 h 186"/>
              <a:gd name="T8" fmla="*/ 0 w 186"/>
              <a:gd name="T9" fmla="*/ 22 h 186"/>
              <a:gd name="T10" fmla="*/ 22 w 186"/>
              <a:gd name="T11" fmla="*/ 0 h 186"/>
              <a:gd name="T12" fmla="*/ 163 w 186"/>
              <a:gd name="T13" fmla="*/ 0 h 186"/>
              <a:gd name="T14" fmla="*/ 186 w 186"/>
              <a:gd name="T15" fmla="*/ 22 h 186"/>
              <a:gd name="T16" fmla="*/ 186 w 186"/>
              <a:gd name="T17" fmla="*/ 164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6" h="186">
                <a:moveTo>
                  <a:pt x="186" y="164"/>
                </a:moveTo>
                <a:cubicBezTo>
                  <a:pt x="186" y="176"/>
                  <a:pt x="176" y="186"/>
                  <a:pt x="163" y="186"/>
                </a:cubicBezTo>
                <a:cubicBezTo>
                  <a:pt x="22" y="186"/>
                  <a:pt x="22" y="186"/>
                  <a:pt x="22" y="186"/>
                </a:cubicBezTo>
                <a:cubicBezTo>
                  <a:pt x="10" y="186"/>
                  <a:pt x="0" y="176"/>
                  <a:pt x="0" y="164"/>
                </a:cubicBezTo>
                <a:cubicBezTo>
                  <a:pt x="0" y="22"/>
                  <a:pt x="0" y="22"/>
                  <a:pt x="0" y="22"/>
                </a:cubicBezTo>
                <a:cubicBezTo>
                  <a:pt x="0" y="10"/>
                  <a:pt x="10" y="0"/>
                  <a:pt x="22" y="0"/>
                </a:cubicBezTo>
                <a:cubicBezTo>
                  <a:pt x="163" y="0"/>
                  <a:pt x="163" y="0"/>
                  <a:pt x="163" y="0"/>
                </a:cubicBezTo>
                <a:cubicBezTo>
                  <a:pt x="176" y="0"/>
                  <a:pt x="186" y="10"/>
                  <a:pt x="186" y="22"/>
                </a:cubicBezTo>
                <a:lnTo>
                  <a:pt x="186" y="164"/>
                </a:lnTo>
                <a:close/>
              </a:path>
            </a:pathLst>
          </a:custGeom>
          <a:solidFill>
            <a:srgbClr val="006666"/>
          </a:solidFill>
          <a:ln>
            <a:noFill/>
          </a:ln>
        </p:spPr>
        <p:txBody>
          <a:bodyPr vert="horz" wrap="square" lIns="86019" tIns="43010" rIns="86019" bIns="43010" numCol="1" anchor="ctr" anchorCtr="0" compatLnSpc="1">
            <a:prstTxWarp prst="textNoShape">
              <a:avLst/>
            </a:prstTxWarp>
          </a:bodyPr>
          <a:lstStyle/>
          <a:p>
            <a:pPr algn="ctr"/>
            <a:r>
              <a:rPr lang="en-US" sz="3600" b="1" dirty="0">
                <a:solidFill>
                  <a:schemeClr val="bg1"/>
                </a:solidFill>
              </a:rPr>
              <a:t>3</a:t>
            </a:r>
          </a:p>
        </p:txBody>
      </p:sp>
      <p:sp>
        <p:nvSpPr>
          <p:cNvPr id="92" name="Rectangle: Rounded Corners 101">
            <a:extLst>
              <a:ext uri="{FF2B5EF4-FFF2-40B4-BE49-F238E27FC236}">
                <a16:creationId xmlns:a16="http://schemas.microsoft.com/office/drawing/2014/main" id="{A5FEF469-BEC8-4393-89BC-6284B76E4222}"/>
              </a:ext>
            </a:extLst>
          </p:cNvPr>
          <p:cNvSpPr/>
          <p:nvPr/>
        </p:nvSpPr>
        <p:spPr>
          <a:xfrm>
            <a:off x="927737" y="2368811"/>
            <a:ext cx="7771840" cy="584690"/>
          </a:xfrm>
          <a:prstGeom prst="roundRect">
            <a:avLst/>
          </a:prstGeom>
          <a:solidFill>
            <a:schemeClr val="bg1"/>
          </a:solidFill>
          <a:ln w="28575">
            <a:solidFill>
              <a:srgbClr val="0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2258" b="1" dirty="0">
                <a:solidFill>
                  <a:srgbClr val="006666"/>
                </a:solidFill>
                <a:latin typeface="Hacen Casablanca Heavy" panose="02000000000000000000" pitchFamily="2" charset="-78"/>
                <a:cs typeface="Hacen Casablanca Heavy" panose="02000000000000000000" pitchFamily="2" charset="-78"/>
              </a:rPr>
              <a:t>  </a:t>
            </a:r>
            <a:r>
              <a:rPr lang="ar-SA" sz="2000" b="1" dirty="0">
                <a:solidFill>
                  <a:srgbClr val="006666"/>
                </a:solidFill>
                <a:latin typeface="Hacen Casablanca Heavy" panose="02000000000000000000" pitchFamily="2" charset="-78"/>
                <a:cs typeface="Hacen Casablanca Heavy" panose="02000000000000000000" pitchFamily="2" charset="-78"/>
              </a:rPr>
              <a:t>عدد المستهدف من المنتجات  – عدد المسوق لها    =  عدد المتبقي من المستهدف   </a:t>
            </a:r>
            <a:endParaRPr lang="en-US" sz="2258" b="1" dirty="0">
              <a:solidFill>
                <a:srgbClr val="006666"/>
              </a:solidFill>
              <a:latin typeface="Hacen Casablanca Heavy" panose="02000000000000000000" pitchFamily="2" charset="-78"/>
              <a:cs typeface="Hacen Casablanca Heavy" panose="02000000000000000000" pitchFamily="2" charset="-78"/>
            </a:endParaRPr>
          </a:p>
        </p:txBody>
      </p:sp>
      <p:sp>
        <p:nvSpPr>
          <p:cNvPr id="94" name="Rectangle: Rounded Corners 101">
            <a:extLst>
              <a:ext uri="{FF2B5EF4-FFF2-40B4-BE49-F238E27FC236}">
                <a16:creationId xmlns:a16="http://schemas.microsoft.com/office/drawing/2014/main" id="{DD43B0D6-C11D-4ACE-8C0F-DB003CAF07F7}"/>
              </a:ext>
            </a:extLst>
          </p:cNvPr>
          <p:cNvSpPr/>
          <p:nvPr/>
        </p:nvSpPr>
        <p:spPr>
          <a:xfrm>
            <a:off x="966662" y="3079700"/>
            <a:ext cx="7719718" cy="1819977"/>
          </a:xfrm>
          <a:prstGeom prst="roundRect">
            <a:avLst/>
          </a:prstGeom>
          <a:solidFill>
            <a:srgbClr val="00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r">
              <a:spcBef>
                <a:spcPts val="0"/>
              </a:spcBef>
            </a:pPr>
            <a:endParaRPr lang="ar-SA" sz="2000" b="1" dirty="0">
              <a:latin typeface="Calibri" panose="020F0502020204030204" pitchFamily="34" charset="0"/>
              <a:cs typeface="Calibri" panose="020F0502020204030204" pitchFamily="34" charset="0"/>
            </a:endParaRPr>
          </a:p>
          <a:p>
            <a:pPr algn="r">
              <a:spcBef>
                <a:spcPts val="0"/>
              </a:spcBef>
            </a:pPr>
            <a:endParaRPr lang="ar-SA" sz="2000" b="1" dirty="0">
              <a:latin typeface="Calibri" panose="020F0502020204030204" pitchFamily="34" charset="0"/>
              <a:cs typeface="Calibri" panose="020F0502020204030204" pitchFamily="34" charset="0"/>
            </a:endParaRPr>
          </a:p>
          <a:p>
            <a:pPr algn="ctr"/>
            <a:r>
              <a:rPr lang="ar-SA" sz="2000" b="1" dirty="0">
                <a:latin typeface="Calibri" panose="020F0502020204030204" pitchFamily="34" charset="0"/>
                <a:cs typeface="Calibri" panose="020F0502020204030204" pitchFamily="34" charset="0"/>
              </a:rPr>
              <a:t> </a:t>
            </a:r>
          </a:p>
          <a:p>
            <a:pPr algn="ctr">
              <a:spcBef>
                <a:spcPts val="0"/>
              </a:spcBef>
            </a:pPr>
            <a:endParaRPr lang="ar-SA" sz="4000" b="1" dirty="0">
              <a:solidFill>
                <a:schemeClr val="bg1"/>
              </a:solidFill>
              <a:latin typeface="Calibri" panose="020F0502020204030204" pitchFamily="34" charset="0"/>
              <a:cs typeface="Calibri" panose="020F0502020204030204" pitchFamily="34" charset="0"/>
            </a:endParaRPr>
          </a:p>
        </p:txBody>
      </p:sp>
      <p:grpSp>
        <p:nvGrpSpPr>
          <p:cNvPr id="97" name="Group 99">
            <a:extLst>
              <a:ext uri="{FF2B5EF4-FFF2-40B4-BE49-F238E27FC236}">
                <a16:creationId xmlns:a16="http://schemas.microsoft.com/office/drawing/2014/main" id="{DAB87DD5-75BC-4F41-84B1-77A2367AF981}"/>
              </a:ext>
            </a:extLst>
          </p:cNvPr>
          <p:cNvGrpSpPr/>
          <p:nvPr/>
        </p:nvGrpSpPr>
        <p:grpSpPr>
          <a:xfrm>
            <a:off x="6423540" y="1743112"/>
            <a:ext cx="1979886" cy="976490"/>
            <a:chOff x="3950162" y="2546259"/>
            <a:chExt cx="2905231" cy="1038029"/>
          </a:xfrm>
        </p:grpSpPr>
        <p:sp>
          <p:nvSpPr>
            <p:cNvPr id="98" name="TextBox 100">
              <a:extLst>
                <a:ext uri="{FF2B5EF4-FFF2-40B4-BE49-F238E27FC236}">
                  <a16:creationId xmlns:a16="http://schemas.microsoft.com/office/drawing/2014/main" id="{DC04338C-FABC-4740-ACE3-7951C0FC0437}"/>
                </a:ext>
              </a:extLst>
            </p:cNvPr>
            <p:cNvSpPr txBox="1"/>
            <p:nvPr/>
          </p:nvSpPr>
          <p:spPr>
            <a:xfrm>
              <a:off x="3950162" y="2546259"/>
              <a:ext cx="2785756" cy="344350"/>
            </a:xfrm>
            <a:prstGeom prst="rect">
              <a:avLst/>
            </a:prstGeom>
            <a:noFill/>
          </p:spPr>
          <p:txBody>
            <a:bodyPr wrap="square" rtlCol="0">
              <a:spAutoFit/>
            </a:bodyPr>
            <a:lstStyle/>
            <a:p>
              <a:pPr algn="ctr"/>
              <a:r>
                <a:rPr lang="ar-SA" sz="1505" b="1" dirty="0">
                  <a:solidFill>
                    <a:srgbClr val="006666"/>
                  </a:solidFill>
                  <a:latin typeface="AbdoMaster-Heavy" panose="02000500030000020004" pitchFamily="50" charset="-78"/>
                  <a:cs typeface="AbdoMaster-Heavy" panose="02000500030000020004" pitchFamily="50" charset="-78"/>
                </a:rPr>
                <a:t>الجهات المشاركة  </a:t>
              </a:r>
              <a:endParaRPr lang="en-US" sz="1505" b="1" dirty="0">
                <a:solidFill>
                  <a:srgbClr val="006666"/>
                </a:solidFill>
                <a:latin typeface="AbdoMaster-Heavy" panose="02000500030000020004" pitchFamily="50" charset="-78"/>
                <a:cs typeface="AbdoMaster-Heavy" panose="02000500030000020004" pitchFamily="50" charset="-78"/>
              </a:endParaRPr>
            </a:p>
          </p:txBody>
        </p:sp>
        <p:sp>
          <p:nvSpPr>
            <p:cNvPr id="99" name="Subtitle 6">
              <a:extLst>
                <a:ext uri="{FF2B5EF4-FFF2-40B4-BE49-F238E27FC236}">
                  <a16:creationId xmlns:a16="http://schemas.microsoft.com/office/drawing/2014/main" id="{EDCBDBA2-AC2E-4947-986E-FD584C46794E}"/>
                </a:ext>
              </a:extLst>
            </p:cNvPr>
            <p:cNvSpPr txBox="1">
              <a:spLocks/>
            </p:cNvSpPr>
            <p:nvPr/>
          </p:nvSpPr>
          <p:spPr>
            <a:xfrm>
              <a:off x="4144159" y="2822433"/>
              <a:ext cx="2711234" cy="761855"/>
            </a:xfrm>
            <a:prstGeom prst="rect">
              <a:avLst/>
            </a:prstGeom>
          </p:spPr>
          <p:txBody>
            <a:bodyPr vert="horz" lIns="86019" tIns="43010" rIns="86019" bIns="43010" numCol="1" spcCol="365760" rtlCol="0" anchor="t">
              <a:noAutofit/>
            </a:bodyPr>
            <a:lstStyle>
              <a:lvl1pPr marL="0" indent="0" algn="ctr" defTabSz="914400" rtl="0" eaLnBrk="1" latinLnBrk="0" hangingPunct="1">
                <a:lnSpc>
                  <a:spcPct val="90000"/>
                </a:lnSpc>
                <a:spcBef>
                  <a:spcPts val="1000"/>
                </a:spcBef>
                <a:buFont typeface="Arial"/>
                <a:buNone/>
                <a:defRPr sz="1200" b="0" i="0" kern="1200">
                  <a:solidFill>
                    <a:schemeClr val="accent1"/>
                  </a:solidFill>
                  <a:latin typeface="Montserrat Light" charset="0"/>
                  <a:ea typeface="Montserrat Light" charset="0"/>
                  <a:cs typeface="Montserrat Light"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Montserrat Light" charset="0"/>
                  <a:ea typeface="Montserrat Light" charset="0"/>
                  <a:cs typeface="Montserrat Light"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Montserrat Light" charset="0"/>
                  <a:ea typeface="Montserrat Light" charset="0"/>
                  <a:cs typeface="Montserrat Light"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nSpc>
                  <a:spcPts val="1599"/>
                </a:lnSpc>
                <a:spcBef>
                  <a:spcPts val="0"/>
                </a:spcBef>
              </a:pPr>
              <a:endParaRPr lang="en-US" sz="1082" dirty="0">
                <a:solidFill>
                  <a:schemeClr val="tx1"/>
                </a:solidFill>
                <a:latin typeface="+mn-lt"/>
                <a:cs typeface="Times New Roman" panose="02020603050405020304" pitchFamily="18" charset="0"/>
              </a:endParaRPr>
            </a:p>
          </p:txBody>
        </p:sp>
      </p:grpSp>
      <p:grpSp>
        <p:nvGrpSpPr>
          <p:cNvPr id="100" name="Group 99">
            <a:extLst>
              <a:ext uri="{FF2B5EF4-FFF2-40B4-BE49-F238E27FC236}">
                <a16:creationId xmlns:a16="http://schemas.microsoft.com/office/drawing/2014/main" id="{06F54663-395C-4A61-A3A5-B961B63AD3C4}"/>
              </a:ext>
            </a:extLst>
          </p:cNvPr>
          <p:cNvGrpSpPr/>
          <p:nvPr/>
        </p:nvGrpSpPr>
        <p:grpSpPr>
          <a:xfrm>
            <a:off x="8966573" y="1572692"/>
            <a:ext cx="2171371" cy="1171755"/>
            <a:chOff x="3811693" y="2338687"/>
            <a:chExt cx="3186211" cy="1245601"/>
          </a:xfrm>
        </p:grpSpPr>
        <p:sp>
          <p:nvSpPr>
            <p:cNvPr id="101" name="TextBox 100">
              <a:extLst>
                <a:ext uri="{FF2B5EF4-FFF2-40B4-BE49-F238E27FC236}">
                  <a16:creationId xmlns:a16="http://schemas.microsoft.com/office/drawing/2014/main" id="{E61ADA76-DB44-4790-9CAC-776A0B6ED6C9}"/>
                </a:ext>
              </a:extLst>
            </p:cNvPr>
            <p:cNvSpPr txBox="1"/>
            <p:nvPr/>
          </p:nvSpPr>
          <p:spPr>
            <a:xfrm>
              <a:off x="3811693" y="2338687"/>
              <a:ext cx="3186211" cy="590548"/>
            </a:xfrm>
            <a:prstGeom prst="rect">
              <a:avLst/>
            </a:prstGeom>
            <a:noFill/>
          </p:spPr>
          <p:txBody>
            <a:bodyPr wrap="square" rtlCol="0">
              <a:spAutoFit/>
            </a:bodyPr>
            <a:lstStyle/>
            <a:p>
              <a:pPr algn="ctr"/>
              <a:r>
                <a:rPr lang="ar-SA" sz="1505" b="1" dirty="0">
                  <a:solidFill>
                    <a:srgbClr val="006666"/>
                  </a:solidFill>
                  <a:latin typeface="AbdoMaster-Heavy" panose="02000500030000020004" pitchFamily="50" charset="-78"/>
                  <a:cs typeface="AbdoMaster-Heavy" panose="02000500030000020004" pitchFamily="50" charset="-78"/>
                </a:rPr>
                <a:t>الجهات الممولة </a:t>
              </a:r>
            </a:p>
            <a:p>
              <a:pPr algn="ctr"/>
              <a:r>
                <a:rPr lang="ar-SA" sz="1505" b="1" dirty="0">
                  <a:solidFill>
                    <a:srgbClr val="006666"/>
                  </a:solidFill>
                  <a:latin typeface="AbdoMaster-Heavy" panose="02000500030000020004" pitchFamily="50" charset="-78"/>
                  <a:cs typeface="AbdoMaster-Heavy" panose="02000500030000020004" pitchFamily="50" charset="-78"/>
                </a:rPr>
                <a:t>الداعمين والمتبرعين  </a:t>
              </a:r>
              <a:endParaRPr lang="en-US" sz="1505" b="1" dirty="0">
                <a:solidFill>
                  <a:srgbClr val="006666"/>
                </a:solidFill>
                <a:latin typeface="AbdoMaster-Heavy" panose="02000500030000020004" pitchFamily="50" charset="-78"/>
                <a:cs typeface="AbdoMaster-Heavy" panose="02000500030000020004" pitchFamily="50" charset="-78"/>
              </a:endParaRPr>
            </a:p>
          </p:txBody>
        </p:sp>
        <p:sp>
          <p:nvSpPr>
            <p:cNvPr id="102" name="Subtitle 6">
              <a:extLst>
                <a:ext uri="{FF2B5EF4-FFF2-40B4-BE49-F238E27FC236}">
                  <a16:creationId xmlns:a16="http://schemas.microsoft.com/office/drawing/2014/main" id="{C25F0374-9138-4382-BCB6-1811672EB46C}"/>
                </a:ext>
              </a:extLst>
            </p:cNvPr>
            <p:cNvSpPr txBox="1">
              <a:spLocks/>
            </p:cNvSpPr>
            <p:nvPr/>
          </p:nvSpPr>
          <p:spPr>
            <a:xfrm>
              <a:off x="4144159" y="2822433"/>
              <a:ext cx="2711234" cy="761855"/>
            </a:xfrm>
            <a:prstGeom prst="rect">
              <a:avLst/>
            </a:prstGeom>
          </p:spPr>
          <p:txBody>
            <a:bodyPr vert="horz" lIns="86019" tIns="43010" rIns="86019" bIns="43010" numCol="1" spcCol="365760" rtlCol="0" anchor="t">
              <a:noAutofit/>
            </a:bodyPr>
            <a:lstStyle>
              <a:lvl1pPr marL="0" indent="0" algn="ctr" defTabSz="914400" rtl="0" eaLnBrk="1" latinLnBrk="0" hangingPunct="1">
                <a:lnSpc>
                  <a:spcPct val="90000"/>
                </a:lnSpc>
                <a:spcBef>
                  <a:spcPts val="1000"/>
                </a:spcBef>
                <a:buFont typeface="Arial"/>
                <a:buNone/>
                <a:defRPr sz="1200" b="0" i="0" kern="1200">
                  <a:solidFill>
                    <a:schemeClr val="accent1"/>
                  </a:solidFill>
                  <a:latin typeface="Montserrat Light" charset="0"/>
                  <a:ea typeface="Montserrat Light" charset="0"/>
                  <a:cs typeface="Montserrat Light"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Montserrat Light" charset="0"/>
                  <a:ea typeface="Montserrat Light" charset="0"/>
                  <a:cs typeface="Montserrat Light"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Montserrat Light" charset="0"/>
                  <a:ea typeface="Montserrat Light" charset="0"/>
                  <a:cs typeface="Montserrat Light"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nSpc>
                  <a:spcPts val="1599"/>
                </a:lnSpc>
                <a:spcBef>
                  <a:spcPts val="0"/>
                </a:spcBef>
              </a:pPr>
              <a:endParaRPr lang="en-US" sz="1082" dirty="0">
                <a:solidFill>
                  <a:schemeClr val="tx1"/>
                </a:solidFill>
                <a:latin typeface="+mn-lt"/>
                <a:cs typeface="Times New Roman" panose="02020603050405020304" pitchFamily="18" charset="0"/>
              </a:endParaRPr>
            </a:p>
          </p:txBody>
        </p:sp>
      </p:grpSp>
      <p:grpSp>
        <p:nvGrpSpPr>
          <p:cNvPr id="103" name="Group 99">
            <a:extLst>
              <a:ext uri="{FF2B5EF4-FFF2-40B4-BE49-F238E27FC236}">
                <a16:creationId xmlns:a16="http://schemas.microsoft.com/office/drawing/2014/main" id="{FA24C406-244B-4055-B4E5-424DD9BECB9B}"/>
              </a:ext>
            </a:extLst>
          </p:cNvPr>
          <p:cNvGrpSpPr/>
          <p:nvPr/>
        </p:nvGrpSpPr>
        <p:grpSpPr>
          <a:xfrm>
            <a:off x="3742217" y="1733042"/>
            <a:ext cx="2063800" cy="986560"/>
            <a:chOff x="4121104" y="2535554"/>
            <a:chExt cx="3028363" cy="1048734"/>
          </a:xfrm>
        </p:grpSpPr>
        <p:sp>
          <p:nvSpPr>
            <p:cNvPr id="104" name="TextBox 100">
              <a:extLst>
                <a:ext uri="{FF2B5EF4-FFF2-40B4-BE49-F238E27FC236}">
                  <a16:creationId xmlns:a16="http://schemas.microsoft.com/office/drawing/2014/main" id="{8B83950B-0397-4632-95E7-35B333CB271E}"/>
                </a:ext>
              </a:extLst>
            </p:cNvPr>
            <p:cNvSpPr txBox="1"/>
            <p:nvPr/>
          </p:nvSpPr>
          <p:spPr>
            <a:xfrm>
              <a:off x="4121104" y="2535554"/>
              <a:ext cx="3028363" cy="344350"/>
            </a:xfrm>
            <a:prstGeom prst="rect">
              <a:avLst/>
            </a:prstGeom>
            <a:noFill/>
          </p:spPr>
          <p:txBody>
            <a:bodyPr wrap="square" rtlCol="0">
              <a:spAutoFit/>
            </a:bodyPr>
            <a:lstStyle/>
            <a:p>
              <a:pPr algn="ctr"/>
              <a:r>
                <a:rPr lang="ar-SA" sz="1505" b="1" dirty="0">
                  <a:solidFill>
                    <a:srgbClr val="006666"/>
                  </a:solidFill>
                  <a:latin typeface="AbdoMaster-Heavy" panose="02000500030000020004" pitchFamily="50" charset="-78"/>
                  <a:cs typeface="AbdoMaster-Heavy" panose="02000500030000020004" pitchFamily="50" charset="-78"/>
                </a:rPr>
                <a:t>عدد العاملين   </a:t>
              </a:r>
              <a:endParaRPr lang="en-US" sz="1505" b="1" dirty="0">
                <a:solidFill>
                  <a:srgbClr val="006666"/>
                </a:solidFill>
                <a:latin typeface="AbdoMaster-Heavy" panose="02000500030000020004" pitchFamily="50" charset="-78"/>
                <a:cs typeface="AbdoMaster-Heavy" panose="02000500030000020004" pitchFamily="50" charset="-78"/>
              </a:endParaRPr>
            </a:p>
          </p:txBody>
        </p:sp>
        <p:sp>
          <p:nvSpPr>
            <p:cNvPr id="105" name="Subtitle 6">
              <a:extLst>
                <a:ext uri="{FF2B5EF4-FFF2-40B4-BE49-F238E27FC236}">
                  <a16:creationId xmlns:a16="http://schemas.microsoft.com/office/drawing/2014/main" id="{A9C308A7-FB73-44E5-8348-DD67199313A5}"/>
                </a:ext>
              </a:extLst>
            </p:cNvPr>
            <p:cNvSpPr txBox="1">
              <a:spLocks/>
            </p:cNvSpPr>
            <p:nvPr/>
          </p:nvSpPr>
          <p:spPr>
            <a:xfrm>
              <a:off x="4144159" y="2822433"/>
              <a:ext cx="2711234" cy="761855"/>
            </a:xfrm>
            <a:prstGeom prst="rect">
              <a:avLst/>
            </a:prstGeom>
          </p:spPr>
          <p:txBody>
            <a:bodyPr vert="horz" lIns="86019" tIns="43010" rIns="86019" bIns="43010" numCol="1" spcCol="365760" rtlCol="0" anchor="t">
              <a:noAutofit/>
            </a:bodyPr>
            <a:lstStyle>
              <a:lvl1pPr marL="0" indent="0" algn="ctr" defTabSz="914400" rtl="0" eaLnBrk="1" latinLnBrk="0" hangingPunct="1">
                <a:lnSpc>
                  <a:spcPct val="90000"/>
                </a:lnSpc>
                <a:spcBef>
                  <a:spcPts val="1000"/>
                </a:spcBef>
                <a:buFont typeface="Arial"/>
                <a:buNone/>
                <a:defRPr sz="1200" b="0" i="0" kern="1200">
                  <a:solidFill>
                    <a:schemeClr val="accent1"/>
                  </a:solidFill>
                  <a:latin typeface="Montserrat Light" charset="0"/>
                  <a:ea typeface="Montserrat Light" charset="0"/>
                  <a:cs typeface="Montserrat Light"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Montserrat Light" charset="0"/>
                  <a:ea typeface="Montserrat Light" charset="0"/>
                  <a:cs typeface="Montserrat Light"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Montserrat Light" charset="0"/>
                  <a:ea typeface="Montserrat Light" charset="0"/>
                  <a:cs typeface="Montserrat Light"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nSpc>
                  <a:spcPts val="1599"/>
                </a:lnSpc>
                <a:spcBef>
                  <a:spcPts val="0"/>
                </a:spcBef>
              </a:pPr>
              <a:endParaRPr lang="en-US" sz="1082" dirty="0">
                <a:solidFill>
                  <a:schemeClr val="tx1"/>
                </a:solidFill>
                <a:latin typeface="+mn-lt"/>
                <a:cs typeface="Times New Roman" panose="02020603050405020304" pitchFamily="18" charset="0"/>
              </a:endParaRPr>
            </a:p>
          </p:txBody>
        </p:sp>
      </p:grpSp>
      <p:sp>
        <p:nvSpPr>
          <p:cNvPr id="33" name="TextBox 100">
            <a:extLst>
              <a:ext uri="{FF2B5EF4-FFF2-40B4-BE49-F238E27FC236}">
                <a16:creationId xmlns:a16="http://schemas.microsoft.com/office/drawing/2014/main" id="{7D2283CC-6DAB-4D04-8C36-56402CB3DFE7}"/>
              </a:ext>
            </a:extLst>
          </p:cNvPr>
          <p:cNvSpPr txBox="1"/>
          <p:nvPr/>
        </p:nvSpPr>
        <p:spPr>
          <a:xfrm>
            <a:off x="1184715" y="1749246"/>
            <a:ext cx="1898465" cy="323935"/>
          </a:xfrm>
          <a:prstGeom prst="rect">
            <a:avLst/>
          </a:prstGeom>
          <a:noFill/>
        </p:spPr>
        <p:txBody>
          <a:bodyPr wrap="square" rtlCol="0">
            <a:spAutoFit/>
          </a:bodyPr>
          <a:lstStyle/>
          <a:p>
            <a:pPr algn="ctr"/>
            <a:r>
              <a:rPr lang="ar-SA" sz="1505" b="1" dirty="0">
                <a:solidFill>
                  <a:srgbClr val="006666"/>
                </a:solidFill>
                <a:latin typeface="AbdoMaster-Heavy" panose="02000500030000020004" pitchFamily="50" charset="-78"/>
                <a:cs typeface="AbdoMaster-Heavy" panose="02000500030000020004" pitchFamily="50" charset="-78"/>
              </a:rPr>
              <a:t>عدد المتطوعين   </a:t>
            </a:r>
            <a:endParaRPr lang="en-US" sz="1505" b="1" dirty="0">
              <a:solidFill>
                <a:srgbClr val="006666"/>
              </a:solidFill>
              <a:latin typeface="AbdoMaster-Heavy" panose="02000500030000020004" pitchFamily="50" charset="-78"/>
              <a:cs typeface="AbdoMaster-Heavy" panose="02000500030000020004" pitchFamily="50" charset="-78"/>
            </a:endParaRPr>
          </a:p>
        </p:txBody>
      </p:sp>
      <p:cxnSp>
        <p:nvCxnSpPr>
          <p:cNvPr id="3" name="رابط مستقيم 2">
            <a:extLst>
              <a:ext uri="{FF2B5EF4-FFF2-40B4-BE49-F238E27FC236}">
                <a16:creationId xmlns:a16="http://schemas.microsoft.com/office/drawing/2014/main" id="{06E1B734-9F4C-427C-8452-5F5F81647B34}"/>
              </a:ext>
            </a:extLst>
          </p:cNvPr>
          <p:cNvCxnSpPr>
            <a:cxnSpLocks/>
            <a:stCxn id="35" idx="3"/>
          </p:cNvCxnSpPr>
          <p:nvPr/>
        </p:nvCxnSpPr>
        <p:spPr>
          <a:xfrm flipV="1">
            <a:off x="4403546" y="6319386"/>
            <a:ext cx="6859569" cy="15344"/>
          </a:xfrm>
          <a:prstGeom prst="line">
            <a:avLst/>
          </a:prstGeom>
          <a:ln w="38100">
            <a:solidFill>
              <a:srgbClr val="009999"/>
            </a:solidFill>
          </a:ln>
        </p:spPr>
        <p:style>
          <a:lnRef idx="3">
            <a:schemeClr val="accent3"/>
          </a:lnRef>
          <a:fillRef idx="0">
            <a:schemeClr val="accent3"/>
          </a:fillRef>
          <a:effectRef idx="2">
            <a:schemeClr val="accent3"/>
          </a:effectRef>
          <a:fontRef idx="minor">
            <a:schemeClr val="tx1"/>
          </a:fontRef>
        </p:style>
      </p:cxnSp>
      <p:sp>
        <p:nvSpPr>
          <p:cNvPr id="35" name="مربع نص 34">
            <a:extLst>
              <a:ext uri="{FF2B5EF4-FFF2-40B4-BE49-F238E27FC236}">
                <a16:creationId xmlns:a16="http://schemas.microsoft.com/office/drawing/2014/main" id="{6EC206D0-F41C-4FE1-87AB-9C16760AD390}"/>
              </a:ext>
            </a:extLst>
          </p:cNvPr>
          <p:cNvSpPr txBox="1"/>
          <p:nvPr/>
        </p:nvSpPr>
        <p:spPr>
          <a:xfrm>
            <a:off x="1320651" y="6165453"/>
            <a:ext cx="3082895" cy="338554"/>
          </a:xfrm>
          <a:prstGeom prst="rect">
            <a:avLst/>
          </a:prstGeom>
          <a:noFill/>
        </p:spPr>
        <p:txBody>
          <a:bodyPr wrap="none" rtlCol="1">
            <a:spAutoFit/>
          </a:bodyPr>
          <a:lstStyle/>
          <a:p>
            <a:r>
              <a:rPr lang="ar-SA" sz="1600" dirty="0">
                <a:solidFill>
                  <a:srgbClr val="006666"/>
                </a:solidFill>
                <a:cs typeface="Farsi Simple Bold" panose="02010400000000000000" pitchFamily="2" charset="-78"/>
              </a:rPr>
              <a:t>الخطة التشغيلية لجمعية رعاية الأيتام بمحافظة الجموم </a:t>
            </a:r>
          </a:p>
        </p:txBody>
      </p:sp>
      <p:grpSp>
        <p:nvGrpSpPr>
          <p:cNvPr id="119" name="Google Shape;744;p47">
            <a:extLst>
              <a:ext uri="{FF2B5EF4-FFF2-40B4-BE49-F238E27FC236}">
                <a16:creationId xmlns:a16="http://schemas.microsoft.com/office/drawing/2014/main" id="{A96BECF3-CA73-4053-9D78-610222B4DE25}"/>
              </a:ext>
            </a:extLst>
          </p:cNvPr>
          <p:cNvGrpSpPr/>
          <p:nvPr/>
        </p:nvGrpSpPr>
        <p:grpSpPr>
          <a:xfrm>
            <a:off x="10596917" y="3287493"/>
            <a:ext cx="469300" cy="466427"/>
            <a:chOff x="5045775" y="1946400"/>
            <a:chExt cx="296950" cy="295150"/>
          </a:xfrm>
          <a:solidFill>
            <a:schemeClr val="bg1"/>
          </a:solidFill>
        </p:grpSpPr>
        <p:sp>
          <p:nvSpPr>
            <p:cNvPr id="120" name="Google Shape;745;p47">
              <a:extLst>
                <a:ext uri="{FF2B5EF4-FFF2-40B4-BE49-F238E27FC236}">
                  <a16:creationId xmlns:a16="http://schemas.microsoft.com/office/drawing/2014/main" id="{7F1CCACA-E629-4685-8707-073D5BB5FD21}"/>
                </a:ext>
              </a:extLst>
            </p:cNvPr>
            <p:cNvSpPr/>
            <p:nvPr/>
          </p:nvSpPr>
          <p:spPr>
            <a:xfrm>
              <a:off x="5113500" y="1998600"/>
              <a:ext cx="160700" cy="155950"/>
            </a:xfrm>
            <a:custGeom>
              <a:avLst/>
              <a:gdLst/>
              <a:ahLst/>
              <a:cxnLst/>
              <a:rect l="l" t="t" r="r" b="b"/>
              <a:pathLst>
                <a:path w="6428" h="6238" extrusionOk="0">
                  <a:moveTo>
                    <a:pt x="3309" y="2079"/>
                  </a:moveTo>
                  <a:cubicBezTo>
                    <a:pt x="3718" y="2079"/>
                    <a:pt x="4033" y="2394"/>
                    <a:pt x="4033" y="2804"/>
                  </a:cubicBezTo>
                  <a:cubicBezTo>
                    <a:pt x="4033" y="3182"/>
                    <a:pt x="3718" y="3497"/>
                    <a:pt x="3309" y="3497"/>
                  </a:cubicBezTo>
                  <a:cubicBezTo>
                    <a:pt x="2931" y="3497"/>
                    <a:pt x="2616" y="3150"/>
                    <a:pt x="2616" y="2804"/>
                  </a:cubicBezTo>
                  <a:cubicBezTo>
                    <a:pt x="2616" y="2394"/>
                    <a:pt x="2931" y="2079"/>
                    <a:pt x="3309" y="2079"/>
                  </a:cubicBezTo>
                  <a:close/>
                  <a:moveTo>
                    <a:pt x="3403" y="662"/>
                  </a:moveTo>
                  <a:cubicBezTo>
                    <a:pt x="4726" y="662"/>
                    <a:pt x="5798" y="1764"/>
                    <a:pt x="5798" y="3119"/>
                  </a:cubicBezTo>
                  <a:cubicBezTo>
                    <a:pt x="5703" y="3655"/>
                    <a:pt x="5546" y="4222"/>
                    <a:pt x="5199" y="4663"/>
                  </a:cubicBezTo>
                  <a:cubicBezTo>
                    <a:pt x="5010" y="4253"/>
                    <a:pt x="4726" y="3938"/>
                    <a:pt x="4348" y="3686"/>
                  </a:cubicBezTo>
                  <a:cubicBezTo>
                    <a:pt x="4569" y="3466"/>
                    <a:pt x="4726" y="3119"/>
                    <a:pt x="4726" y="2741"/>
                  </a:cubicBezTo>
                  <a:cubicBezTo>
                    <a:pt x="4726" y="2016"/>
                    <a:pt x="4096" y="1386"/>
                    <a:pt x="3340" y="1386"/>
                  </a:cubicBezTo>
                  <a:cubicBezTo>
                    <a:pt x="2616" y="1386"/>
                    <a:pt x="1986" y="2016"/>
                    <a:pt x="1986" y="2741"/>
                  </a:cubicBezTo>
                  <a:cubicBezTo>
                    <a:pt x="1986" y="3119"/>
                    <a:pt x="2143" y="3466"/>
                    <a:pt x="2364" y="3686"/>
                  </a:cubicBezTo>
                  <a:cubicBezTo>
                    <a:pt x="1986" y="3907"/>
                    <a:pt x="1702" y="4253"/>
                    <a:pt x="1513" y="4663"/>
                  </a:cubicBezTo>
                  <a:cubicBezTo>
                    <a:pt x="1072" y="4096"/>
                    <a:pt x="883" y="3434"/>
                    <a:pt x="977" y="2772"/>
                  </a:cubicBezTo>
                  <a:cubicBezTo>
                    <a:pt x="1135" y="1670"/>
                    <a:pt x="2143" y="662"/>
                    <a:pt x="3403" y="662"/>
                  </a:cubicBezTo>
                  <a:close/>
                  <a:moveTo>
                    <a:pt x="3309" y="4190"/>
                  </a:moveTo>
                  <a:cubicBezTo>
                    <a:pt x="3939" y="4190"/>
                    <a:pt x="4443" y="4600"/>
                    <a:pt x="4663" y="5167"/>
                  </a:cubicBezTo>
                  <a:cubicBezTo>
                    <a:pt x="4254" y="5450"/>
                    <a:pt x="3781" y="5545"/>
                    <a:pt x="3309" y="5545"/>
                  </a:cubicBezTo>
                  <a:cubicBezTo>
                    <a:pt x="2836" y="5545"/>
                    <a:pt x="2364" y="5387"/>
                    <a:pt x="1986" y="5167"/>
                  </a:cubicBezTo>
                  <a:cubicBezTo>
                    <a:pt x="2143" y="4568"/>
                    <a:pt x="2679" y="4190"/>
                    <a:pt x="3309" y="4190"/>
                  </a:cubicBezTo>
                  <a:close/>
                  <a:moveTo>
                    <a:pt x="3309" y="0"/>
                  </a:moveTo>
                  <a:cubicBezTo>
                    <a:pt x="1733" y="0"/>
                    <a:pt x="410" y="1229"/>
                    <a:pt x="253" y="2678"/>
                  </a:cubicBezTo>
                  <a:cubicBezTo>
                    <a:pt x="1" y="4600"/>
                    <a:pt x="1450" y="6238"/>
                    <a:pt x="3309" y="6238"/>
                  </a:cubicBezTo>
                  <a:cubicBezTo>
                    <a:pt x="5042" y="6238"/>
                    <a:pt x="6428" y="4820"/>
                    <a:pt x="6428" y="3119"/>
                  </a:cubicBezTo>
                  <a:cubicBezTo>
                    <a:pt x="6428" y="1418"/>
                    <a:pt x="5042" y="0"/>
                    <a:pt x="3309" y="0"/>
                  </a:cubicBezTo>
                  <a:close/>
                </a:path>
              </a:pathLst>
            </a:custGeom>
            <a:grpFill/>
            <a:ln>
              <a:noFill/>
            </a:ln>
          </p:spPr>
          <p:txBody>
            <a:bodyPr spcFirstLastPara="1" wrap="square" lIns="86005" tIns="86005" rIns="86005" bIns="86005" anchor="ctr" anchorCtr="0">
              <a:noAutofit/>
            </a:bodyPr>
            <a:lstStyle/>
            <a:p>
              <a:pPr>
                <a:buClr>
                  <a:srgbClr val="000000"/>
                </a:buClr>
                <a:buSzPts val="1400"/>
              </a:pPr>
              <a:endParaRPr sz="1317">
                <a:solidFill>
                  <a:srgbClr val="000000"/>
                </a:solidFill>
                <a:latin typeface="Arial"/>
                <a:ea typeface="Arial"/>
                <a:cs typeface="Arial"/>
                <a:sym typeface="Arial"/>
              </a:endParaRPr>
            </a:p>
          </p:txBody>
        </p:sp>
        <p:sp>
          <p:nvSpPr>
            <p:cNvPr id="121" name="Google Shape;746;p47">
              <a:extLst>
                <a:ext uri="{FF2B5EF4-FFF2-40B4-BE49-F238E27FC236}">
                  <a16:creationId xmlns:a16="http://schemas.microsoft.com/office/drawing/2014/main" id="{BA64B7BD-B996-44B5-87F7-7E1555CA8D1A}"/>
                </a:ext>
              </a:extLst>
            </p:cNvPr>
            <p:cNvSpPr/>
            <p:nvPr/>
          </p:nvSpPr>
          <p:spPr>
            <a:xfrm>
              <a:off x="5045775" y="1946400"/>
              <a:ext cx="296950" cy="295150"/>
            </a:xfrm>
            <a:custGeom>
              <a:avLst/>
              <a:gdLst/>
              <a:ahLst/>
              <a:cxnLst/>
              <a:rect l="l" t="t" r="r" b="b"/>
              <a:pathLst>
                <a:path w="11878" h="11806" extrusionOk="0">
                  <a:moveTo>
                    <a:pt x="6018" y="765"/>
                  </a:moveTo>
                  <a:lnTo>
                    <a:pt x="6868" y="1426"/>
                  </a:lnTo>
                  <a:cubicBezTo>
                    <a:pt x="6963" y="1458"/>
                    <a:pt x="7026" y="1489"/>
                    <a:pt x="7152" y="1489"/>
                  </a:cubicBezTo>
                  <a:lnTo>
                    <a:pt x="8223" y="1332"/>
                  </a:lnTo>
                  <a:lnTo>
                    <a:pt x="8664" y="2372"/>
                  </a:lnTo>
                  <a:cubicBezTo>
                    <a:pt x="8696" y="2435"/>
                    <a:pt x="8790" y="2529"/>
                    <a:pt x="8853" y="2561"/>
                  </a:cubicBezTo>
                  <a:lnTo>
                    <a:pt x="9893" y="2970"/>
                  </a:lnTo>
                  <a:lnTo>
                    <a:pt x="9735" y="4073"/>
                  </a:lnTo>
                  <a:cubicBezTo>
                    <a:pt x="9735" y="4136"/>
                    <a:pt x="9735" y="4262"/>
                    <a:pt x="9798" y="4325"/>
                  </a:cubicBezTo>
                  <a:lnTo>
                    <a:pt x="10460" y="5207"/>
                  </a:lnTo>
                  <a:lnTo>
                    <a:pt x="9798" y="6058"/>
                  </a:lnTo>
                  <a:cubicBezTo>
                    <a:pt x="9767" y="6152"/>
                    <a:pt x="9735" y="6215"/>
                    <a:pt x="9735" y="6341"/>
                  </a:cubicBezTo>
                  <a:lnTo>
                    <a:pt x="9893" y="7444"/>
                  </a:lnTo>
                  <a:lnTo>
                    <a:pt x="8853" y="7853"/>
                  </a:lnTo>
                  <a:cubicBezTo>
                    <a:pt x="8790" y="7885"/>
                    <a:pt x="8696" y="7948"/>
                    <a:pt x="8664" y="8042"/>
                  </a:cubicBezTo>
                  <a:lnTo>
                    <a:pt x="8255" y="9051"/>
                  </a:lnTo>
                  <a:lnTo>
                    <a:pt x="7120" y="8893"/>
                  </a:lnTo>
                  <a:cubicBezTo>
                    <a:pt x="7057" y="8893"/>
                    <a:pt x="6931" y="8893"/>
                    <a:pt x="6837" y="8988"/>
                  </a:cubicBezTo>
                  <a:lnTo>
                    <a:pt x="5986" y="9649"/>
                  </a:lnTo>
                  <a:lnTo>
                    <a:pt x="5104" y="8988"/>
                  </a:lnTo>
                  <a:cubicBezTo>
                    <a:pt x="5041" y="8925"/>
                    <a:pt x="5010" y="8893"/>
                    <a:pt x="4915" y="8893"/>
                  </a:cubicBezTo>
                  <a:lnTo>
                    <a:pt x="4884" y="8893"/>
                  </a:lnTo>
                  <a:lnTo>
                    <a:pt x="3781" y="9051"/>
                  </a:lnTo>
                  <a:lnTo>
                    <a:pt x="3371" y="8042"/>
                  </a:lnTo>
                  <a:cubicBezTo>
                    <a:pt x="3340" y="7948"/>
                    <a:pt x="3277" y="7885"/>
                    <a:pt x="3182" y="7853"/>
                  </a:cubicBezTo>
                  <a:lnTo>
                    <a:pt x="2143" y="7444"/>
                  </a:lnTo>
                  <a:lnTo>
                    <a:pt x="2300" y="6341"/>
                  </a:lnTo>
                  <a:cubicBezTo>
                    <a:pt x="2300" y="6278"/>
                    <a:pt x="2300" y="6152"/>
                    <a:pt x="2237" y="6058"/>
                  </a:cubicBezTo>
                  <a:lnTo>
                    <a:pt x="1576" y="5207"/>
                  </a:lnTo>
                  <a:lnTo>
                    <a:pt x="2237" y="4325"/>
                  </a:lnTo>
                  <a:cubicBezTo>
                    <a:pt x="2269" y="4262"/>
                    <a:pt x="2300" y="4167"/>
                    <a:pt x="2300" y="4073"/>
                  </a:cubicBezTo>
                  <a:lnTo>
                    <a:pt x="2143" y="2970"/>
                  </a:lnTo>
                  <a:lnTo>
                    <a:pt x="3182" y="2561"/>
                  </a:lnTo>
                  <a:cubicBezTo>
                    <a:pt x="3277" y="2529"/>
                    <a:pt x="3340" y="2435"/>
                    <a:pt x="3371" y="2372"/>
                  </a:cubicBezTo>
                  <a:lnTo>
                    <a:pt x="3812" y="1332"/>
                  </a:lnTo>
                  <a:lnTo>
                    <a:pt x="4884" y="1489"/>
                  </a:lnTo>
                  <a:cubicBezTo>
                    <a:pt x="4947" y="1489"/>
                    <a:pt x="5073" y="1489"/>
                    <a:pt x="5167" y="1426"/>
                  </a:cubicBezTo>
                  <a:lnTo>
                    <a:pt x="6018" y="765"/>
                  </a:lnTo>
                  <a:close/>
                  <a:moveTo>
                    <a:pt x="2174" y="8168"/>
                  </a:moveTo>
                  <a:lnTo>
                    <a:pt x="2804" y="8420"/>
                  </a:lnTo>
                  <a:lnTo>
                    <a:pt x="3277" y="9586"/>
                  </a:lnTo>
                  <a:cubicBezTo>
                    <a:pt x="3308" y="9681"/>
                    <a:pt x="3434" y="9775"/>
                    <a:pt x="3529" y="9775"/>
                  </a:cubicBezTo>
                  <a:lnTo>
                    <a:pt x="2647" y="10720"/>
                  </a:lnTo>
                  <a:lnTo>
                    <a:pt x="2426" y="9649"/>
                  </a:lnTo>
                  <a:cubicBezTo>
                    <a:pt x="2395" y="9523"/>
                    <a:pt x="2332" y="9429"/>
                    <a:pt x="2174" y="9366"/>
                  </a:cubicBezTo>
                  <a:lnTo>
                    <a:pt x="1134" y="9177"/>
                  </a:lnTo>
                  <a:lnTo>
                    <a:pt x="2174" y="8168"/>
                  </a:lnTo>
                  <a:close/>
                  <a:moveTo>
                    <a:pt x="9861" y="8105"/>
                  </a:moveTo>
                  <a:lnTo>
                    <a:pt x="10901" y="9145"/>
                  </a:lnTo>
                  <a:lnTo>
                    <a:pt x="9893" y="9366"/>
                  </a:lnTo>
                  <a:cubicBezTo>
                    <a:pt x="9767" y="9429"/>
                    <a:pt x="9641" y="9492"/>
                    <a:pt x="9609" y="9649"/>
                  </a:cubicBezTo>
                  <a:lnTo>
                    <a:pt x="9389" y="10720"/>
                  </a:lnTo>
                  <a:lnTo>
                    <a:pt x="8507" y="9712"/>
                  </a:lnTo>
                  <a:cubicBezTo>
                    <a:pt x="8601" y="9712"/>
                    <a:pt x="8727" y="9649"/>
                    <a:pt x="8759" y="9523"/>
                  </a:cubicBezTo>
                  <a:lnTo>
                    <a:pt x="9231" y="8389"/>
                  </a:lnTo>
                  <a:lnTo>
                    <a:pt x="9861" y="8105"/>
                  </a:lnTo>
                  <a:close/>
                  <a:moveTo>
                    <a:pt x="6002" y="1"/>
                  </a:moveTo>
                  <a:cubicBezTo>
                    <a:pt x="5923" y="1"/>
                    <a:pt x="5844" y="24"/>
                    <a:pt x="5797" y="72"/>
                  </a:cubicBezTo>
                  <a:lnTo>
                    <a:pt x="4852" y="828"/>
                  </a:lnTo>
                  <a:lnTo>
                    <a:pt x="3623" y="670"/>
                  </a:lnTo>
                  <a:cubicBezTo>
                    <a:pt x="3607" y="667"/>
                    <a:pt x="3590" y="665"/>
                    <a:pt x="3573" y="665"/>
                  </a:cubicBezTo>
                  <a:cubicBezTo>
                    <a:pt x="3434" y="665"/>
                    <a:pt x="3305" y="775"/>
                    <a:pt x="3277" y="859"/>
                  </a:cubicBezTo>
                  <a:lnTo>
                    <a:pt x="2804" y="2025"/>
                  </a:lnTo>
                  <a:lnTo>
                    <a:pt x="1639" y="2498"/>
                  </a:lnTo>
                  <a:cubicBezTo>
                    <a:pt x="1481" y="2561"/>
                    <a:pt x="1418" y="2687"/>
                    <a:pt x="1450" y="2844"/>
                  </a:cubicBezTo>
                  <a:lnTo>
                    <a:pt x="1607" y="4073"/>
                  </a:lnTo>
                  <a:lnTo>
                    <a:pt x="851" y="5018"/>
                  </a:lnTo>
                  <a:cubicBezTo>
                    <a:pt x="788" y="5112"/>
                    <a:pt x="788" y="5333"/>
                    <a:pt x="851" y="5428"/>
                  </a:cubicBezTo>
                  <a:lnTo>
                    <a:pt x="1607" y="6373"/>
                  </a:lnTo>
                  <a:lnTo>
                    <a:pt x="1450" y="7601"/>
                  </a:lnTo>
                  <a:cubicBezTo>
                    <a:pt x="1450" y="7696"/>
                    <a:pt x="1450" y="7759"/>
                    <a:pt x="1481" y="7853"/>
                  </a:cubicBezTo>
                  <a:lnTo>
                    <a:pt x="189" y="9145"/>
                  </a:lnTo>
                  <a:cubicBezTo>
                    <a:pt x="0" y="9334"/>
                    <a:pt x="126" y="9649"/>
                    <a:pt x="347" y="9744"/>
                  </a:cubicBezTo>
                  <a:lnTo>
                    <a:pt x="1765" y="10059"/>
                  </a:lnTo>
                  <a:lnTo>
                    <a:pt x="2080" y="11539"/>
                  </a:lnTo>
                  <a:cubicBezTo>
                    <a:pt x="2099" y="11714"/>
                    <a:pt x="2250" y="11805"/>
                    <a:pt x="2407" y="11805"/>
                  </a:cubicBezTo>
                  <a:cubicBezTo>
                    <a:pt x="2505" y="11805"/>
                    <a:pt x="2606" y="11770"/>
                    <a:pt x="2678" y="11697"/>
                  </a:cubicBezTo>
                  <a:cubicBezTo>
                    <a:pt x="4410" y="9858"/>
                    <a:pt x="4587" y="9665"/>
                    <a:pt x="4601" y="9649"/>
                  </a:cubicBezTo>
                  <a:lnTo>
                    <a:pt x="4601" y="9649"/>
                  </a:lnTo>
                  <a:lnTo>
                    <a:pt x="4789" y="9618"/>
                  </a:lnTo>
                  <a:lnTo>
                    <a:pt x="5734" y="10374"/>
                  </a:lnTo>
                  <a:cubicBezTo>
                    <a:pt x="5829" y="10405"/>
                    <a:pt x="5860" y="10437"/>
                    <a:pt x="5955" y="10437"/>
                  </a:cubicBezTo>
                  <a:cubicBezTo>
                    <a:pt x="6018" y="10437"/>
                    <a:pt x="6112" y="10405"/>
                    <a:pt x="6144" y="10374"/>
                  </a:cubicBezTo>
                  <a:lnTo>
                    <a:pt x="7089" y="9618"/>
                  </a:lnTo>
                  <a:lnTo>
                    <a:pt x="7278" y="9649"/>
                  </a:lnTo>
                  <a:lnTo>
                    <a:pt x="9200" y="11697"/>
                  </a:lnTo>
                  <a:cubicBezTo>
                    <a:pt x="9284" y="11770"/>
                    <a:pt x="9388" y="11805"/>
                    <a:pt x="9485" y="11805"/>
                  </a:cubicBezTo>
                  <a:cubicBezTo>
                    <a:pt x="9640" y="11805"/>
                    <a:pt x="9779" y="11714"/>
                    <a:pt x="9798" y="11539"/>
                  </a:cubicBezTo>
                  <a:lnTo>
                    <a:pt x="10113" y="10059"/>
                  </a:lnTo>
                  <a:lnTo>
                    <a:pt x="11531" y="9744"/>
                  </a:lnTo>
                  <a:cubicBezTo>
                    <a:pt x="11815" y="9681"/>
                    <a:pt x="11878" y="9334"/>
                    <a:pt x="11689" y="9145"/>
                  </a:cubicBezTo>
                  <a:lnTo>
                    <a:pt x="10523" y="7853"/>
                  </a:lnTo>
                  <a:cubicBezTo>
                    <a:pt x="10554" y="7759"/>
                    <a:pt x="10586" y="7696"/>
                    <a:pt x="10554" y="7601"/>
                  </a:cubicBezTo>
                  <a:lnTo>
                    <a:pt x="10397" y="6373"/>
                  </a:lnTo>
                  <a:lnTo>
                    <a:pt x="11153" y="5428"/>
                  </a:lnTo>
                  <a:cubicBezTo>
                    <a:pt x="11216" y="5333"/>
                    <a:pt x="11216" y="5112"/>
                    <a:pt x="11153" y="5018"/>
                  </a:cubicBezTo>
                  <a:lnTo>
                    <a:pt x="10397" y="4073"/>
                  </a:lnTo>
                  <a:lnTo>
                    <a:pt x="10554" y="2844"/>
                  </a:lnTo>
                  <a:cubicBezTo>
                    <a:pt x="10586" y="2687"/>
                    <a:pt x="10460" y="2529"/>
                    <a:pt x="10365" y="2498"/>
                  </a:cubicBezTo>
                  <a:lnTo>
                    <a:pt x="9200" y="2025"/>
                  </a:lnTo>
                  <a:lnTo>
                    <a:pt x="8727" y="859"/>
                  </a:lnTo>
                  <a:cubicBezTo>
                    <a:pt x="8675" y="728"/>
                    <a:pt x="8578" y="662"/>
                    <a:pt x="8457" y="662"/>
                  </a:cubicBezTo>
                  <a:cubicBezTo>
                    <a:pt x="8432" y="662"/>
                    <a:pt x="8407" y="665"/>
                    <a:pt x="8381" y="670"/>
                  </a:cubicBezTo>
                  <a:lnTo>
                    <a:pt x="7152" y="828"/>
                  </a:lnTo>
                  <a:lnTo>
                    <a:pt x="6207" y="72"/>
                  </a:lnTo>
                  <a:cubicBezTo>
                    <a:pt x="6160" y="24"/>
                    <a:pt x="6081" y="1"/>
                    <a:pt x="6002" y="1"/>
                  </a:cubicBezTo>
                  <a:close/>
                </a:path>
              </a:pathLst>
            </a:custGeom>
            <a:grpFill/>
            <a:ln>
              <a:noFill/>
            </a:ln>
          </p:spPr>
          <p:txBody>
            <a:bodyPr spcFirstLastPara="1" wrap="square" lIns="86005" tIns="86005" rIns="86005" bIns="86005" anchor="ctr" anchorCtr="0">
              <a:noAutofit/>
            </a:bodyPr>
            <a:lstStyle/>
            <a:p>
              <a:pPr>
                <a:buClr>
                  <a:srgbClr val="000000"/>
                </a:buClr>
                <a:buSzPts val="1400"/>
              </a:pPr>
              <a:endParaRPr sz="1317">
                <a:solidFill>
                  <a:srgbClr val="000000"/>
                </a:solidFill>
                <a:latin typeface="Arial"/>
                <a:ea typeface="Arial"/>
                <a:cs typeface="Arial"/>
                <a:sym typeface="Arial"/>
              </a:endParaRPr>
            </a:p>
          </p:txBody>
        </p:sp>
      </p:grpSp>
      <p:sp>
        <p:nvSpPr>
          <p:cNvPr id="127" name="Subtitle 6">
            <a:extLst>
              <a:ext uri="{FF2B5EF4-FFF2-40B4-BE49-F238E27FC236}">
                <a16:creationId xmlns:a16="http://schemas.microsoft.com/office/drawing/2014/main" id="{46A9E457-0B49-46C9-A6E5-61F359B2869F}"/>
              </a:ext>
            </a:extLst>
          </p:cNvPr>
          <p:cNvSpPr txBox="1">
            <a:spLocks/>
          </p:cNvSpPr>
          <p:nvPr/>
        </p:nvSpPr>
        <p:spPr>
          <a:xfrm>
            <a:off x="3603466" y="2032767"/>
            <a:ext cx="2351268" cy="716689"/>
          </a:xfrm>
          <a:prstGeom prst="rect">
            <a:avLst/>
          </a:prstGeom>
        </p:spPr>
        <p:txBody>
          <a:bodyPr vert="horz" lIns="86019" tIns="43010" rIns="86019" bIns="43010" numCol="1" spcCol="365760" rtlCol="0" anchor="t">
            <a:noAutofit/>
          </a:bodyPr>
          <a:lstStyle>
            <a:lvl1pPr marL="0" indent="0" algn="ctr" defTabSz="914400" rtl="0" eaLnBrk="1" latinLnBrk="0" hangingPunct="1">
              <a:lnSpc>
                <a:spcPct val="90000"/>
              </a:lnSpc>
              <a:spcBef>
                <a:spcPts val="1000"/>
              </a:spcBef>
              <a:buFont typeface="Arial"/>
              <a:buNone/>
              <a:defRPr sz="1200" b="0" i="0" kern="1200">
                <a:solidFill>
                  <a:schemeClr val="accent1"/>
                </a:solidFill>
                <a:latin typeface="Montserrat Light" charset="0"/>
                <a:ea typeface="Montserrat Light" charset="0"/>
                <a:cs typeface="Montserrat Light"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Montserrat Light" charset="0"/>
                <a:ea typeface="Montserrat Light" charset="0"/>
                <a:cs typeface="Montserrat Light"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Montserrat Light" charset="0"/>
                <a:ea typeface="Montserrat Light" charset="0"/>
                <a:cs typeface="Montserrat Light"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nSpc>
                <a:spcPct val="100000"/>
              </a:lnSpc>
              <a:spcBef>
                <a:spcPts val="0"/>
              </a:spcBef>
            </a:pPr>
            <a:endParaRPr lang="en-US" sz="1881" b="1" dirty="0">
              <a:solidFill>
                <a:schemeClr val="tx1"/>
              </a:solidFill>
              <a:latin typeface="Calibri" panose="020F0502020204030204" pitchFamily="34" charset="0"/>
              <a:cs typeface="Calibri" panose="020F0502020204030204" pitchFamily="34" charset="0"/>
            </a:endParaRPr>
          </a:p>
        </p:txBody>
      </p:sp>
      <p:sp>
        <p:nvSpPr>
          <p:cNvPr id="128" name="Subtitle 6">
            <a:extLst>
              <a:ext uri="{FF2B5EF4-FFF2-40B4-BE49-F238E27FC236}">
                <a16:creationId xmlns:a16="http://schemas.microsoft.com/office/drawing/2014/main" id="{0BED97DC-57B2-4F0E-AB66-33DCECF4670D}"/>
              </a:ext>
            </a:extLst>
          </p:cNvPr>
          <p:cNvSpPr txBox="1">
            <a:spLocks/>
          </p:cNvSpPr>
          <p:nvPr/>
        </p:nvSpPr>
        <p:spPr>
          <a:xfrm>
            <a:off x="8941349" y="2058863"/>
            <a:ext cx="2351268" cy="716689"/>
          </a:xfrm>
          <a:prstGeom prst="rect">
            <a:avLst/>
          </a:prstGeom>
        </p:spPr>
        <p:txBody>
          <a:bodyPr vert="horz" lIns="86019" tIns="43010" rIns="86019" bIns="43010" numCol="1" spcCol="365760" rtlCol="0" anchor="t">
            <a:noAutofit/>
          </a:bodyPr>
          <a:lstStyle>
            <a:lvl1pPr marL="0" indent="0" algn="ctr" defTabSz="914400" rtl="0" eaLnBrk="1" latinLnBrk="0" hangingPunct="1">
              <a:lnSpc>
                <a:spcPct val="90000"/>
              </a:lnSpc>
              <a:spcBef>
                <a:spcPts val="1000"/>
              </a:spcBef>
              <a:buFont typeface="Arial"/>
              <a:buNone/>
              <a:defRPr sz="1200" b="0" i="0" kern="1200">
                <a:solidFill>
                  <a:schemeClr val="accent1"/>
                </a:solidFill>
                <a:latin typeface="Montserrat Light" charset="0"/>
                <a:ea typeface="Montserrat Light" charset="0"/>
                <a:cs typeface="Montserrat Light"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Montserrat Light" charset="0"/>
                <a:ea typeface="Montserrat Light" charset="0"/>
                <a:cs typeface="Montserrat Light"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Montserrat Light" charset="0"/>
                <a:ea typeface="Montserrat Light" charset="0"/>
                <a:cs typeface="Montserrat Light"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nSpc>
                <a:spcPct val="100000"/>
              </a:lnSpc>
              <a:spcBef>
                <a:spcPts val="0"/>
              </a:spcBef>
            </a:pPr>
            <a:r>
              <a:rPr lang="ar-SA" sz="1881" b="1" dirty="0">
                <a:solidFill>
                  <a:schemeClr val="tx1"/>
                </a:solidFill>
                <a:latin typeface="Calibri" panose="020F0502020204030204" pitchFamily="34" charset="0"/>
                <a:cs typeface="Calibri" panose="020F0502020204030204" pitchFamily="34" charset="0"/>
              </a:rPr>
              <a:t>  </a:t>
            </a:r>
            <a:endParaRPr lang="en-US" sz="1881" b="1" dirty="0">
              <a:solidFill>
                <a:schemeClr val="tx1"/>
              </a:solidFill>
              <a:latin typeface="Calibri" panose="020F0502020204030204" pitchFamily="34" charset="0"/>
              <a:cs typeface="Calibri" panose="020F0502020204030204" pitchFamily="34" charset="0"/>
            </a:endParaRPr>
          </a:p>
        </p:txBody>
      </p:sp>
      <p:sp>
        <p:nvSpPr>
          <p:cNvPr id="147" name="Subtitle 6">
            <a:extLst>
              <a:ext uri="{FF2B5EF4-FFF2-40B4-BE49-F238E27FC236}">
                <a16:creationId xmlns:a16="http://schemas.microsoft.com/office/drawing/2014/main" id="{E3A4231C-1DCE-4FE3-A505-AC6600EC61F9}"/>
              </a:ext>
            </a:extLst>
          </p:cNvPr>
          <p:cNvSpPr txBox="1">
            <a:spLocks/>
          </p:cNvSpPr>
          <p:nvPr/>
        </p:nvSpPr>
        <p:spPr>
          <a:xfrm>
            <a:off x="8966573" y="2050284"/>
            <a:ext cx="2351268" cy="716689"/>
          </a:xfrm>
          <a:prstGeom prst="rect">
            <a:avLst/>
          </a:prstGeom>
        </p:spPr>
        <p:txBody>
          <a:bodyPr vert="horz" lIns="86019" tIns="43010" rIns="86019" bIns="43010" numCol="1" spcCol="365760" rtlCol="0" anchor="t">
            <a:noAutofit/>
          </a:bodyPr>
          <a:lstStyle>
            <a:lvl1pPr marL="0" indent="0" algn="ctr" defTabSz="914400" rtl="0" eaLnBrk="1" latinLnBrk="0" hangingPunct="1">
              <a:lnSpc>
                <a:spcPct val="90000"/>
              </a:lnSpc>
              <a:spcBef>
                <a:spcPts val="1000"/>
              </a:spcBef>
              <a:buFont typeface="Arial"/>
              <a:buNone/>
              <a:defRPr sz="1200" b="0" i="0" kern="1200">
                <a:solidFill>
                  <a:schemeClr val="accent1"/>
                </a:solidFill>
                <a:latin typeface="Montserrat Light" charset="0"/>
                <a:ea typeface="Montserrat Light" charset="0"/>
                <a:cs typeface="Montserrat Light"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Montserrat Light" charset="0"/>
                <a:ea typeface="Montserrat Light" charset="0"/>
                <a:cs typeface="Montserrat Light"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Montserrat Light" charset="0"/>
                <a:ea typeface="Montserrat Light" charset="0"/>
                <a:cs typeface="Montserrat Light"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nSpc>
                <a:spcPct val="100000"/>
              </a:lnSpc>
              <a:spcBef>
                <a:spcPts val="0"/>
              </a:spcBef>
            </a:pPr>
            <a:r>
              <a:rPr lang="ar-SA" sz="1881" b="1" dirty="0">
                <a:solidFill>
                  <a:schemeClr val="tx1"/>
                </a:solidFill>
                <a:latin typeface="Calibri" panose="020F0502020204030204" pitchFamily="34" charset="0"/>
                <a:cs typeface="Calibri" panose="020F0502020204030204" pitchFamily="34" charset="0"/>
              </a:rPr>
              <a:t> </a:t>
            </a:r>
            <a:endParaRPr lang="en-US" sz="1881" b="1" dirty="0">
              <a:solidFill>
                <a:schemeClr val="tx1"/>
              </a:solidFill>
              <a:latin typeface="Calibri" panose="020F0502020204030204" pitchFamily="34" charset="0"/>
              <a:cs typeface="Calibri" panose="020F0502020204030204" pitchFamily="34" charset="0"/>
            </a:endParaRPr>
          </a:p>
        </p:txBody>
      </p:sp>
      <p:sp>
        <p:nvSpPr>
          <p:cNvPr id="153" name="TextBox 100">
            <a:extLst>
              <a:ext uri="{FF2B5EF4-FFF2-40B4-BE49-F238E27FC236}">
                <a16:creationId xmlns:a16="http://schemas.microsoft.com/office/drawing/2014/main" id="{F1106AA9-3EA3-4BE0-86DF-C0D28E01A6E4}"/>
              </a:ext>
            </a:extLst>
          </p:cNvPr>
          <p:cNvSpPr txBox="1"/>
          <p:nvPr/>
        </p:nvSpPr>
        <p:spPr>
          <a:xfrm>
            <a:off x="6848623" y="4991369"/>
            <a:ext cx="1898465" cy="323935"/>
          </a:xfrm>
          <a:prstGeom prst="rect">
            <a:avLst/>
          </a:prstGeom>
          <a:noFill/>
        </p:spPr>
        <p:txBody>
          <a:bodyPr wrap="square" rtlCol="0">
            <a:spAutoFit/>
          </a:bodyPr>
          <a:lstStyle/>
          <a:p>
            <a:pPr algn="ctr"/>
            <a:r>
              <a:rPr lang="ar-SA" sz="1505" dirty="0">
                <a:solidFill>
                  <a:schemeClr val="bg1"/>
                </a:solidFill>
                <a:latin typeface="Hacen Casablanca Heavy" panose="02000000000000000000" pitchFamily="2" charset="-78"/>
                <a:cs typeface="Hacen Casablanca Heavy" panose="02000000000000000000" pitchFamily="2" charset="-78"/>
              </a:rPr>
              <a:t>خط الأساس </a:t>
            </a:r>
            <a:endParaRPr lang="en-US" sz="1505" dirty="0">
              <a:solidFill>
                <a:schemeClr val="bg1"/>
              </a:solidFill>
              <a:latin typeface="Hacen Casablanca Heavy" panose="02000000000000000000" pitchFamily="2" charset="-78"/>
              <a:cs typeface="Hacen Casablanca Heavy" panose="02000000000000000000" pitchFamily="2" charset="-78"/>
            </a:endParaRPr>
          </a:p>
        </p:txBody>
      </p:sp>
      <p:sp>
        <p:nvSpPr>
          <p:cNvPr id="108" name="مستطيل 107">
            <a:extLst>
              <a:ext uri="{FF2B5EF4-FFF2-40B4-BE49-F238E27FC236}">
                <a16:creationId xmlns:a16="http://schemas.microsoft.com/office/drawing/2014/main" id="{C9AD46B5-143A-45B4-9EFA-386733BF8542}"/>
              </a:ext>
            </a:extLst>
          </p:cNvPr>
          <p:cNvSpPr/>
          <p:nvPr/>
        </p:nvSpPr>
        <p:spPr>
          <a:xfrm>
            <a:off x="928887" y="6116251"/>
            <a:ext cx="354490" cy="295321"/>
          </a:xfrm>
          <a:prstGeom prst="rect">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1100" dirty="0"/>
              <a:t>21</a:t>
            </a:r>
            <a:endParaRPr lang="ar-SA" sz="1100" dirty="0"/>
          </a:p>
        </p:txBody>
      </p:sp>
      <p:sp>
        <p:nvSpPr>
          <p:cNvPr id="110" name="Rectangle: Rounded Corners 101">
            <a:extLst>
              <a:ext uri="{FF2B5EF4-FFF2-40B4-BE49-F238E27FC236}">
                <a16:creationId xmlns:a16="http://schemas.microsoft.com/office/drawing/2014/main" id="{C1296CAB-38A6-421B-872A-35352E112EBB}"/>
              </a:ext>
            </a:extLst>
          </p:cNvPr>
          <p:cNvSpPr/>
          <p:nvPr/>
        </p:nvSpPr>
        <p:spPr>
          <a:xfrm>
            <a:off x="8802368" y="2379835"/>
            <a:ext cx="2480011" cy="584690"/>
          </a:xfrm>
          <a:prstGeom prst="roundRect">
            <a:avLst/>
          </a:prstGeom>
          <a:solidFill>
            <a:srgbClr val="00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2258" b="1" dirty="0">
                <a:latin typeface="Hacen Casablanca Heavy" panose="02000000000000000000" pitchFamily="2" charset="-78"/>
                <a:cs typeface="Hacen Casablanca Heavy" panose="02000000000000000000" pitchFamily="2" charset="-78"/>
              </a:rPr>
              <a:t>طريقة الاحتساب </a:t>
            </a:r>
            <a:endParaRPr lang="en-US" sz="2258" b="1" dirty="0">
              <a:latin typeface="Hacen Casablanca Heavy" panose="02000000000000000000" pitchFamily="2" charset="-78"/>
              <a:cs typeface="Hacen Casablanca Heavy" panose="02000000000000000000" pitchFamily="2" charset="-78"/>
            </a:endParaRPr>
          </a:p>
        </p:txBody>
      </p:sp>
      <p:sp>
        <p:nvSpPr>
          <p:cNvPr id="115" name="Rectangle: Rounded Corners 101">
            <a:extLst>
              <a:ext uri="{FF2B5EF4-FFF2-40B4-BE49-F238E27FC236}">
                <a16:creationId xmlns:a16="http://schemas.microsoft.com/office/drawing/2014/main" id="{515B0821-13D0-423E-90A1-CF28FC42C196}"/>
              </a:ext>
            </a:extLst>
          </p:cNvPr>
          <p:cNvSpPr/>
          <p:nvPr/>
        </p:nvSpPr>
        <p:spPr>
          <a:xfrm>
            <a:off x="8802368" y="3097882"/>
            <a:ext cx="2480011" cy="1678771"/>
          </a:xfrm>
          <a:prstGeom prst="roundRect">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SA" sz="2258" b="1" dirty="0">
              <a:latin typeface="Hacen Casablanca Heavy" panose="02000000000000000000" pitchFamily="2" charset="-78"/>
              <a:cs typeface="Hacen Casablanca Heavy" panose="02000000000000000000" pitchFamily="2" charset="-78"/>
            </a:endParaRPr>
          </a:p>
          <a:p>
            <a:pPr algn="ctr"/>
            <a:endParaRPr lang="ar-SA" sz="2258" b="1" dirty="0">
              <a:latin typeface="Hacen Casablanca Heavy" panose="02000000000000000000" pitchFamily="2" charset="-78"/>
              <a:cs typeface="Hacen Casablanca Heavy" panose="02000000000000000000" pitchFamily="2" charset="-78"/>
            </a:endParaRPr>
          </a:p>
          <a:p>
            <a:pPr algn="ctr"/>
            <a:r>
              <a:rPr lang="ar-SA" sz="2258" b="1" dirty="0">
                <a:latin typeface="Hacen Casablanca Heavy" panose="02000000000000000000" pitchFamily="2" charset="-78"/>
                <a:cs typeface="Hacen Casablanca Heavy" panose="02000000000000000000" pitchFamily="2" charset="-78"/>
              </a:rPr>
              <a:t>وصف المبادرة  </a:t>
            </a:r>
            <a:endParaRPr lang="en-US" sz="2258" b="1" dirty="0">
              <a:latin typeface="Hacen Casablanca Heavy" panose="02000000000000000000" pitchFamily="2" charset="-78"/>
              <a:cs typeface="Hacen Casablanca Heavy" panose="02000000000000000000" pitchFamily="2" charset="-78"/>
            </a:endParaRPr>
          </a:p>
        </p:txBody>
      </p:sp>
      <p:pic>
        <p:nvPicPr>
          <p:cNvPr id="95" name="Graphic 22" descr="Lightbulb and gear">
            <a:extLst>
              <a:ext uri="{FF2B5EF4-FFF2-40B4-BE49-F238E27FC236}">
                <a16:creationId xmlns:a16="http://schemas.microsoft.com/office/drawing/2014/main" id="{BC438481-A47B-4170-A503-D28FBE108CFA}"/>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725942" y="3356828"/>
            <a:ext cx="632861" cy="632861"/>
          </a:xfrm>
          <a:prstGeom prst="rect">
            <a:avLst/>
          </a:prstGeom>
        </p:spPr>
      </p:pic>
      <p:grpSp>
        <p:nvGrpSpPr>
          <p:cNvPr id="118" name="Google Shape;6288;p57">
            <a:extLst>
              <a:ext uri="{FF2B5EF4-FFF2-40B4-BE49-F238E27FC236}">
                <a16:creationId xmlns:a16="http://schemas.microsoft.com/office/drawing/2014/main" id="{CD8845E0-5709-4644-9B06-9847C5F52AB0}"/>
              </a:ext>
            </a:extLst>
          </p:cNvPr>
          <p:cNvGrpSpPr/>
          <p:nvPr/>
        </p:nvGrpSpPr>
        <p:grpSpPr>
          <a:xfrm>
            <a:off x="9922602" y="970442"/>
            <a:ext cx="350079" cy="350079"/>
            <a:chOff x="3497300" y="3227275"/>
            <a:chExt cx="296175" cy="296175"/>
          </a:xfrm>
          <a:solidFill>
            <a:schemeClr val="bg1"/>
          </a:solidFill>
        </p:grpSpPr>
        <p:sp>
          <p:nvSpPr>
            <p:cNvPr id="123" name="Google Shape;6289;p57">
              <a:extLst>
                <a:ext uri="{FF2B5EF4-FFF2-40B4-BE49-F238E27FC236}">
                  <a16:creationId xmlns:a16="http://schemas.microsoft.com/office/drawing/2014/main" id="{48DF810C-D64E-454D-BCBA-F2103390E8CE}"/>
                </a:ext>
              </a:extLst>
            </p:cNvPr>
            <p:cNvSpPr/>
            <p:nvPr/>
          </p:nvSpPr>
          <p:spPr>
            <a:xfrm>
              <a:off x="3609925" y="3339900"/>
              <a:ext cx="69350" cy="68550"/>
            </a:xfrm>
            <a:custGeom>
              <a:avLst/>
              <a:gdLst/>
              <a:ahLst/>
              <a:cxnLst/>
              <a:rect l="l" t="t" r="r" b="b"/>
              <a:pathLst>
                <a:path w="2774" h="2742" extrusionOk="0">
                  <a:moveTo>
                    <a:pt x="1387" y="1"/>
                  </a:moveTo>
                  <a:cubicBezTo>
                    <a:pt x="631" y="1"/>
                    <a:pt x="1" y="631"/>
                    <a:pt x="1" y="1355"/>
                  </a:cubicBezTo>
                  <a:cubicBezTo>
                    <a:pt x="1" y="2112"/>
                    <a:pt x="631" y="2742"/>
                    <a:pt x="1387" y="2742"/>
                  </a:cubicBezTo>
                  <a:cubicBezTo>
                    <a:pt x="2143" y="2742"/>
                    <a:pt x="2773" y="2112"/>
                    <a:pt x="2773" y="1355"/>
                  </a:cubicBezTo>
                  <a:cubicBezTo>
                    <a:pt x="2773" y="631"/>
                    <a:pt x="2143" y="1"/>
                    <a:pt x="138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6290;p57">
              <a:extLst>
                <a:ext uri="{FF2B5EF4-FFF2-40B4-BE49-F238E27FC236}">
                  <a16:creationId xmlns:a16="http://schemas.microsoft.com/office/drawing/2014/main" id="{314F73A6-0129-4377-B52A-E2483982A38C}"/>
                </a:ext>
              </a:extLst>
            </p:cNvPr>
            <p:cNvSpPr/>
            <p:nvPr/>
          </p:nvSpPr>
          <p:spPr>
            <a:xfrm>
              <a:off x="3531175" y="3227275"/>
              <a:ext cx="86650" cy="86675"/>
            </a:xfrm>
            <a:custGeom>
              <a:avLst/>
              <a:gdLst/>
              <a:ahLst/>
              <a:cxnLst/>
              <a:rect l="l" t="t" r="r" b="b"/>
              <a:pathLst>
                <a:path w="3466" h="3467" extrusionOk="0">
                  <a:moveTo>
                    <a:pt x="1733" y="1"/>
                  </a:moveTo>
                  <a:cubicBezTo>
                    <a:pt x="788" y="1"/>
                    <a:pt x="0" y="788"/>
                    <a:pt x="0" y="1733"/>
                  </a:cubicBezTo>
                  <a:cubicBezTo>
                    <a:pt x="0" y="2678"/>
                    <a:pt x="788" y="3466"/>
                    <a:pt x="1733" y="3466"/>
                  </a:cubicBezTo>
                  <a:cubicBezTo>
                    <a:pt x="2741" y="3466"/>
                    <a:pt x="3466" y="2678"/>
                    <a:pt x="3466" y="1733"/>
                  </a:cubicBezTo>
                  <a:cubicBezTo>
                    <a:pt x="3466" y="788"/>
                    <a:pt x="2678" y="1"/>
                    <a:pt x="173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6291;p57">
              <a:extLst>
                <a:ext uri="{FF2B5EF4-FFF2-40B4-BE49-F238E27FC236}">
                  <a16:creationId xmlns:a16="http://schemas.microsoft.com/office/drawing/2014/main" id="{DC8C7043-6233-4054-A005-5F7431DA06FD}"/>
                </a:ext>
              </a:extLst>
            </p:cNvPr>
            <p:cNvSpPr/>
            <p:nvPr/>
          </p:nvSpPr>
          <p:spPr>
            <a:xfrm>
              <a:off x="3670575" y="3227275"/>
              <a:ext cx="86675" cy="86675"/>
            </a:xfrm>
            <a:custGeom>
              <a:avLst/>
              <a:gdLst/>
              <a:ahLst/>
              <a:cxnLst/>
              <a:rect l="l" t="t" r="r" b="b"/>
              <a:pathLst>
                <a:path w="3467" h="3467" extrusionOk="0">
                  <a:moveTo>
                    <a:pt x="1733" y="1"/>
                  </a:moveTo>
                  <a:cubicBezTo>
                    <a:pt x="788" y="1"/>
                    <a:pt x="1" y="788"/>
                    <a:pt x="1" y="1733"/>
                  </a:cubicBezTo>
                  <a:cubicBezTo>
                    <a:pt x="1" y="2678"/>
                    <a:pt x="788" y="3466"/>
                    <a:pt x="1733" y="3466"/>
                  </a:cubicBezTo>
                  <a:cubicBezTo>
                    <a:pt x="2679" y="3466"/>
                    <a:pt x="3466" y="2678"/>
                    <a:pt x="3466" y="1733"/>
                  </a:cubicBezTo>
                  <a:cubicBezTo>
                    <a:pt x="3466" y="788"/>
                    <a:pt x="2679" y="1"/>
                    <a:pt x="173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6292;p57">
              <a:extLst>
                <a:ext uri="{FF2B5EF4-FFF2-40B4-BE49-F238E27FC236}">
                  <a16:creationId xmlns:a16="http://schemas.microsoft.com/office/drawing/2014/main" id="{E0753F3F-7F9C-4449-A2E6-5F50468F3503}"/>
                </a:ext>
              </a:extLst>
            </p:cNvPr>
            <p:cNvSpPr/>
            <p:nvPr/>
          </p:nvSpPr>
          <p:spPr>
            <a:xfrm>
              <a:off x="3622525" y="3421825"/>
              <a:ext cx="41775" cy="25225"/>
            </a:xfrm>
            <a:custGeom>
              <a:avLst/>
              <a:gdLst/>
              <a:ahLst/>
              <a:cxnLst/>
              <a:rect l="l" t="t" r="r" b="b"/>
              <a:pathLst>
                <a:path w="1671" h="1009" extrusionOk="0">
                  <a:moveTo>
                    <a:pt x="1" y="0"/>
                  </a:moveTo>
                  <a:lnTo>
                    <a:pt x="851" y="1008"/>
                  </a:lnTo>
                  <a:lnTo>
                    <a:pt x="1671" y="0"/>
                  </a:lnTo>
                  <a:lnTo>
                    <a:pt x="1671" y="0"/>
                  </a:lnTo>
                  <a:cubicBezTo>
                    <a:pt x="1450" y="126"/>
                    <a:pt x="1167" y="158"/>
                    <a:pt x="851" y="158"/>
                  </a:cubicBezTo>
                  <a:cubicBezTo>
                    <a:pt x="568" y="158"/>
                    <a:pt x="284" y="95"/>
                    <a:pt x="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6293;p57">
              <a:extLst>
                <a:ext uri="{FF2B5EF4-FFF2-40B4-BE49-F238E27FC236}">
                  <a16:creationId xmlns:a16="http://schemas.microsoft.com/office/drawing/2014/main" id="{93FD1419-0C0D-460E-BBC1-AAF656D383C5}"/>
                </a:ext>
              </a:extLst>
            </p:cNvPr>
            <p:cNvSpPr/>
            <p:nvPr/>
          </p:nvSpPr>
          <p:spPr>
            <a:xfrm>
              <a:off x="3566600" y="3416300"/>
              <a:ext cx="70125" cy="106350"/>
            </a:xfrm>
            <a:custGeom>
              <a:avLst/>
              <a:gdLst/>
              <a:ahLst/>
              <a:cxnLst/>
              <a:rect l="l" t="t" r="r" b="b"/>
              <a:pathLst>
                <a:path w="2805" h="4254" extrusionOk="0">
                  <a:moveTo>
                    <a:pt x="1261" y="1"/>
                  </a:moveTo>
                  <a:cubicBezTo>
                    <a:pt x="474" y="599"/>
                    <a:pt x="1" y="1513"/>
                    <a:pt x="1" y="2490"/>
                  </a:cubicBezTo>
                  <a:lnTo>
                    <a:pt x="1" y="3907"/>
                  </a:lnTo>
                  <a:cubicBezTo>
                    <a:pt x="1" y="4096"/>
                    <a:pt x="158" y="4254"/>
                    <a:pt x="379" y="4254"/>
                  </a:cubicBezTo>
                  <a:lnTo>
                    <a:pt x="2805" y="4254"/>
                  </a:lnTo>
                  <a:lnTo>
                    <a:pt x="2805" y="1891"/>
                  </a:lnTo>
                  <a:lnTo>
                    <a:pt x="1261"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6294;p57">
              <a:extLst>
                <a:ext uri="{FF2B5EF4-FFF2-40B4-BE49-F238E27FC236}">
                  <a16:creationId xmlns:a16="http://schemas.microsoft.com/office/drawing/2014/main" id="{570C2058-FF2F-40C8-AAE6-363E0DC5E020}"/>
                </a:ext>
              </a:extLst>
            </p:cNvPr>
            <p:cNvSpPr/>
            <p:nvPr/>
          </p:nvSpPr>
          <p:spPr>
            <a:xfrm>
              <a:off x="3653250" y="3417100"/>
              <a:ext cx="70125" cy="106350"/>
            </a:xfrm>
            <a:custGeom>
              <a:avLst/>
              <a:gdLst/>
              <a:ahLst/>
              <a:cxnLst/>
              <a:rect l="l" t="t" r="r" b="b"/>
              <a:pathLst>
                <a:path w="2805" h="4254" extrusionOk="0">
                  <a:moveTo>
                    <a:pt x="1544" y="0"/>
                  </a:moveTo>
                  <a:lnTo>
                    <a:pt x="1" y="1890"/>
                  </a:lnTo>
                  <a:lnTo>
                    <a:pt x="1" y="4253"/>
                  </a:lnTo>
                  <a:lnTo>
                    <a:pt x="2458" y="4253"/>
                  </a:lnTo>
                  <a:cubicBezTo>
                    <a:pt x="2647" y="4253"/>
                    <a:pt x="2804" y="4096"/>
                    <a:pt x="2804" y="3907"/>
                  </a:cubicBezTo>
                  <a:lnTo>
                    <a:pt x="2804" y="2489"/>
                  </a:lnTo>
                  <a:cubicBezTo>
                    <a:pt x="2773" y="1481"/>
                    <a:pt x="2300" y="567"/>
                    <a:pt x="154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6295;p57">
              <a:extLst>
                <a:ext uri="{FF2B5EF4-FFF2-40B4-BE49-F238E27FC236}">
                  <a16:creationId xmlns:a16="http://schemas.microsoft.com/office/drawing/2014/main" id="{7747EADA-F742-4F49-8286-54EFBEAD9164}"/>
                </a:ext>
              </a:extLst>
            </p:cNvPr>
            <p:cNvSpPr/>
            <p:nvPr/>
          </p:nvSpPr>
          <p:spPr>
            <a:xfrm>
              <a:off x="3655625" y="3310775"/>
              <a:ext cx="137850" cy="108700"/>
            </a:xfrm>
            <a:custGeom>
              <a:avLst/>
              <a:gdLst/>
              <a:ahLst/>
              <a:cxnLst/>
              <a:rect l="l" t="t" r="r" b="b"/>
              <a:pathLst>
                <a:path w="5514" h="4348" extrusionOk="0">
                  <a:moveTo>
                    <a:pt x="3686" y="1512"/>
                  </a:moveTo>
                  <a:cubicBezTo>
                    <a:pt x="3907" y="1512"/>
                    <a:pt x="4064" y="1670"/>
                    <a:pt x="4064" y="1859"/>
                  </a:cubicBezTo>
                  <a:cubicBezTo>
                    <a:pt x="4064" y="2048"/>
                    <a:pt x="3907" y="2205"/>
                    <a:pt x="3686" y="2205"/>
                  </a:cubicBezTo>
                  <a:lnTo>
                    <a:pt x="2993" y="2205"/>
                  </a:lnTo>
                  <a:cubicBezTo>
                    <a:pt x="2804" y="2205"/>
                    <a:pt x="2646" y="2048"/>
                    <a:pt x="2646" y="1859"/>
                  </a:cubicBezTo>
                  <a:cubicBezTo>
                    <a:pt x="2646" y="1670"/>
                    <a:pt x="2804" y="1512"/>
                    <a:pt x="2993" y="1512"/>
                  </a:cubicBezTo>
                  <a:close/>
                  <a:moveTo>
                    <a:pt x="4127" y="0"/>
                  </a:moveTo>
                  <a:cubicBezTo>
                    <a:pt x="3686" y="536"/>
                    <a:pt x="3056" y="851"/>
                    <a:pt x="2331" y="851"/>
                  </a:cubicBezTo>
                  <a:cubicBezTo>
                    <a:pt x="1607" y="851"/>
                    <a:pt x="977" y="504"/>
                    <a:pt x="536" y="63"/>
                  </a:cubicBezTo>
                  <a:cubicBezTo>
                    <a:pt x="347" y="221"/>
                    <a:pt x="158" y="378"/>
                    <a:pt x="0" y="567"/>
                  </a:cubicBezTo>
                  <a:cubicBezTo>
                    <a:pt x="945" y="756"/>
                    <a:pt x="1638" y="1575"/>
                    <a:pt x="1638" y="2615"/>
                  </a:cubicBezTo>
                  <a:cubicBezTo>
                    <a:pt x="1638" y="2930"/>
                    <a:pt x="1575" y="3214"/>
                    <a:pt x="1449" y="3466"/>
                  </a:cubicBezTo>
                  <a:cubicBezTo>
                    <a:pt x="1859" y="3718"/>
                    <a:pt x="2205" y="4001"/>
                    <a:pt x="2520" y="4348"/>
                  </a:cubicBezTo>
                  <a:lnTo>
                    <a:pt x="5167" y="4348"/>
                  </a:lnTo>
                  <a:cubicBezTo>
                    <a:pt x="5356" y="4348"/>
                    <a:pt x="5513" y="4190"/>
                    <a:pt x="5513" y="4001"/>
                  </a:cubicBezTo>
                  <a:lnTo>
                    <a:pt x="5513" y="2615"/>
                  </a:lnTo>
                  <a:cubicBezTo>
                    <a:pt x="5482" y="1512"/>
                    <a:pt x="4915" y="567"/>
                    <a:pt x="412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6296;p57">
              <a:extLst>
                <a:ext uri="{FF2B5EF4-FFF2-40B4-BE49-F238E27FC236}">
                  <a16:creationId xmlns:a16="http://schemas.microsoft.com/office/drawing/2014/main" id="{CD1CE6CA-5A1A-483D-9155-E50E5C2D8B53}"/>
                </a:ext>
              </a:extLst>
            </p:cNvPr>
            <p:cNvSpPr/>
            <p:nvPr/>
          </p:nvSpPr>
          <p:spPr>
            <a:xfrm>
              <a:off x="3497300" y="3309975"/>
              <a:ext cx="136275" cy="108725"/>
            </a:xfrm>
            <a:custGeom>
              <a:avLst/>
              <a:gdLst/>
              <a:ahLst/>
              <a:cxnLst/>
              <a:rect l="l" t="t" r="r" b="b"/>
              <a:pathLst>
                <a:path w="5451" h="4349" extrusionOk="0">
                  <a:moveTo>
                    <a:pt x="2426" y="1544"/>
                  </a:moveTo>
                  <a:cubicBezTo>
                    <a:pt x="2615" y="1544"/>
                    <a:pt x="2773" y="1702"/>
                    <a:pt x="2773" y="1891"/>
                  </a:cubicBezTo>
                  <a:cubicBezTo>
                    <a:pt x="2773" y="2080"/>
                    <a:pt x="2615" y="2237"/>
                    <a:pt x="2426" y="2237"/>
                  </a:cubicBezTo>
                  <a:lnTo>
                    <a:pt x="1733" y="2237"/>
                  </a:lnTo>
                  <a:cubicBezTo>
                    <a:pt x="1513" y="2237"/>
                    <a:pt x="1355" y="2080"/>
                    <a:pt x="1355" y="1891"/>
                  </a:cubicBezTo>
                  <a:cubicBezTo>
                    <a:pt x="1355" y="1702"/>
                    <a:pt x="1513" y="1544"/>
                    <a:pt x="1733" y="1544"/>
                  </a:cubicBezTo>
                  <a:close/>
                  <a:moveTo>
                    <a:pt x="1324" y="1"/>
                  </a:moveTo>
                  <a:cubicBezTo>
                    <a:pt x="536" y="568"/>
                    <a:pt x="1" y="1513"/>
                    <a:pt x="1" y="2552"/>
                  </a:cubicBezTo>
                  <a:lnTo>
                    <a:pt x="1" y="3939"/>
                  </a:lnTo>
                  <a:cubicBezTo>
                    <a:pt x="1" y="4191"/>
                    <a:pt x="95" y="4348"/>
                    <a:pt x="316" y="4348"/>
                  </a:cubicBezTo>
                  <a:lnTo>
                    <a:pt x="2930" y="4348"/>
                  </a:lnTo>
                  <a:cubicBezTo>
                    <a:pt x="3214" y="3970"/>
                    <a:pt x="3561" y="3655"/>
                    <a:pt x="4002" y="3466"/>
                  </a:cubicBezTo>
                  <a:cubicBezTo>
                    <a:pt x="3876" y="3183"/>
                    <a:pt x="3813" y="2930"/>
                    <a:pt x="3813" y="2615"/>
                  </a:cubicBezTo>
                  <a:cubicBezTo>
                    <a:pt x="3813" y="1607"/>
                    <a:pt x="4506" y="757"/>
                    <a:pt x="5451" y="568"/>
                  </a:cubicBezTo>
                  <a:cubicBezTo>
                    <a:pt x="5293" y="347"/>
                    <a:pt x="5104" y="190"/>
                    <a:pt x="4915" y="32"/>
                  </a:cubicBezTo>
                  <a:cubicBezTo>
                    <a:pt x="4474" y="505"/>
                    <a:pt x="3844" y="820"/>
                    <a:pt x="3151" y="820"/>
                  </a:cubicBezTo>
                  <a:cubicBezTo>
                    <a:pt x="2426" y="820"/>
                    <a:pt x="1796" y="505"/>
                    <a:pt x="132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2" name="مربع نص 111">
            <a:extLst>
              <a:ext uri="{FF2B5EF4-FFF2-40B4-BE49-F238E27FC236}">
                <a16:creationId xmlns:a16="http://schemas.microsoft.com/office/drawing/2014/main" id="{83C16C58-1840-4745-8ED7-39E56CBBAC50}"/>
              </a:ext>
            </a:extLst>
          </p:cNvPr>
          <p:cNvSpPr txBox="1"/>
          <p:nvPr/>
        </p:nvSpPr>
        <p:spPr>
          <a:xfrm>
            <a:off x="3707909" y="3264665"/>
            <a:ext cx="2417254" cy="523220"/>
          </a:xfrm>
          <a:prstGeom prst="rect">
            <a:avLst/>
          </a:prstGeom>
          <a:noFill/>
        </p:spPr>
        <p:txBody>
          <a:bodyPr wrap="square">
            <a:spAutoFit/>
          </a:bodyPr>
          <a:lstStyle/>
          <a:p>
            <a:pPr algn="ctr"/>
            <a:r>
              <a:rPr lang="ar-SA" sz="2800" b="1" dirty="0">
                <a:solidFill>
                  <a:schemeClr val="bg1"/>
                </a:solidFill>
                <a:latin typeface="Hacen Casablanca Heavy" panose="02000000000000000000" pitchFamily="2" charset="-78"/>
                <a:cs typeface="Hacen Casablanca Heavy" panose="02000000000000000000" pitchFamily="2" charset="-78"/>
              </a:rPr>
              <a:t>السوق الإلكتروني</a:t>
            </a:r>
          </a:p>
        </p:txBody>
      </p:sp>
      <p:sp>
        <p:nvSpPr>
          <p:cNvPr id="113" name="Subtitle 6">
            <a:extLst>
              <a:ext uri="{FF2B5EF4-FFF2-40B4-BE49-F238E27FC236}">
                <a16:creationId xmlns:a16="http://schemas.microsoft.com/office/drawing/2014/main" id="{BFC9F14B-26E0-4251-BA97-6831AC0D92A0}"/>
              </a:ext>
            </a:extLst>
          </p:cNvPr>
          <p:cNvSpPr txBox="1">
            <a:spLocks/>
          </p:cNvSpPr>
          <p:nvPr/>
        </p:nvSpPr>
        <p:spPr>
          <a:xfrm>
            <a:off x="1266368" y="3892180"/>
            <a:ext cx="6982373" cy="775990"/>
          </a:xfrm>
          <a:prstGeom prst="rect">
            <a:avLst/>
          </a:prstGeom>
        </p:spPr>
        <p:txBody>
          <a:bodyPr vert="horz" lIns="86019" tIns="43010" rIns="86019" bIns="43010" numCol="1" spcCol="365760" rtlCol="0" anchor="t">
            <a:noAutofit/>
          </a:bodyPr>
          <a:lstStyle>
            <a:lvl1pPr marL="0" indent="0" algn="ctr" defTabSz="914400" rtl="0" eaLnBrk="1" latinLnBrk="0" hangingPunct="1">
              <a:lnSpc>
                <a:spcPct val="90000"/>
              </a:lnSpc>
              <a:spcBef>
                <a:spcPts val="1000"/>
              </a:spcBef>
              <a:buFont typeface="Arial"/>
              <a:buNone/>
              <a:defRPr sz="1200" b="0" i="0" kern="1200">
                <a:solidFill>
                  <a:schemeClr val="accent1"/>
                </a:solidFill>
                <a:latin typeface="Montserrat Light" charset="0"/>
                <a:ea typeface="Montserrat Light" charset="0"/>
                <a:cs typeface="Montserrat Light"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Montserrat Light" charset="0"/>
                <a:ea typeface="Montserrat Light" charset="0"/>
                <a:cs typeface="Montserrat Light"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Montserrat Light" charset="0"/>
                <a:ea typeface="Montserrat Light" charset="0"/>
                <a:cs typeface="Montserrat Light"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nSpc>
                <a:spcPts val="1599"/>
              </a:lnSpc>
              <a:spcBef>
                <a:spcPts val="0"/>
              </a:spcBef>
            </a:pPr>
            <a:r>
              <a:rPr lang="ar-SA" sz="2000" b="1" dirty="0">
                <a:solidFill>
                  <a:schemeClr val="bg1"/>
                </a:solidFill>
                <a:latin typeface="Calibri" panose="020F0502020204030204" pitchFamily="34" charset="0"/>
                <a:ea typeface="Calibri" panose="020F0502020204030204" pitchFamily="34" charset="0"/>
                <a:cs typeface="Calibri" panose="020F0502020204030204" pitchFamily="34" charset="0"/>
              </a:rPr>
              <a:t>حصر البرامج المطلوب دعمها وانشاء سوق الكتروني لها للحصول على الدعم </a:t>
            </a:r>
          </a:p>
          <a:p>
            <a:pPr>
              <a:lnSpc>
                <a:spcPts val="1599"/>
              </a:lnSpc>
              <a:spcBef>
                <a:spcPts val="0"/>
              </a:spcBef>
            </a:pPr>
            <a:endParaRPr lang="ar-SA" sz="20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a:lnSpc>
                <a:spcPts val="1599"/>
              </a:lnSpc>
              <a:spcBef>
                <a:spcPts val="0"/>
              </a:spcBef>
            </a:pPr>
            <a:r>
              <a:rPr lang="ar-SA" sz="2000" b="1" dirty="0">
                <a:solidFill>
                  <a:schemeClr val="bg1"/>
                </a:solidFill>
                <a:latin typeface="Calibri" panose="020F0502020204030204" pitchFamily="34" charset="0"/>
                <a:ea typeface="Calibri" panose="020F0502020204030204" pitchFamily="34" charset="0"/>
                <a:cs typeface="Calibri" panose="020F0502020204030204" pitchFamily="34" charset="0"/>
              </a:rPr>
              <a:t> المطلوب لتنفيذ أهداف الجمعية .. </a:t>
            </a:r>
          </a:p>
          <a:p>
            <a:pPr>
              <a:lnSpc>
                <a:spcPts val="1599"/>
              </a:lnSpc>
              <a:spcBef>
                <a:spcPts val="0"/>
              </a:spcBef>
            </a:pPr>
            <a:endParaRPr lang="ar-SA" sz="20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a:lnSpc>
                <a:spcPts val="1599"/>
              </a:lnSpc>
              <a:spcBef>
                <a:spcPts val="0"/>
              </a:spcBef>
            </a:pPr>
            <a:endParaRPr lang="ar-SA" sz="20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a:lnSpc>
                <a:spcPts val="1599"/>
              </a:lnSpc>
              <a:spcBef>
                <a:spcPts val="0"/>
              </a:spcBef>
            </a:pPr>
            <a:endParaRPr lang="ar-SA" sz="2000" b="1" dirty="0">
              <a:solidFill>
                <a:schemeClr val="bg1"/>
              </a:solidFill>
              <a:latin typeface="Calibri" panose="020F0502020204030204" pitchFamily="34" charset="0"/>
              <a:cs typeface="Calibri" panose="020F0502020204030204" pitchFamily="34" charset="0"/>
            </a:endParaRPr>
          </a:p>
          <a:p>
            <a:pPr>
              <a:lnSpc>
                <a:spcPts val="1599"/>
              </a:lnSpc>
              <a:spcBef>
                <a:spcPts val="0"/>
              </a:spcBef>
            </a:pPr>
            <a:endParaRPr lang="en-US" sz="1600" b="1" dirty="0">
              <a:solidFill>
                <a:schemeClr val="bg1"/>
              </a:solidFill>
              <a:latin typeface="Calibri" panose="020F0502020204030204" pitchFamily="34" charset="0"/>
              <a:cs typeface="Calibri" panose="020F0502020204030204" pitchFamily="34" charset="0"/>
            </a:endParaRPr>
          </a:p>
        </p:txBody>
      </p:sp>
      <p:sp>
        <p:nvSpPr>
          <p:cNvPr id="93" name="TextBox 100">
            <a:extLst>
              <a:ext uri="{FF2B5EF4-FFF2-40B4-BE49-F238E27FC236}">
                <a16:creationId xmlns:a16="http://schemas.microsoft.com/office/drawing/2014/main" id="{16DE3136-D593-4AD7-A0C2-1F93FC52B79B}"/>
              </a:ext>
            </a:extLst>
          </p:cNvPr>
          <p:cNvSpPr txBox="1"/>
          <p:nvPr/>
        </p:nvSpPr>
        <p:spPr>
          <a:xfrm>
            <a:off x="6848623" y="4991369"/>
            <a:ext cx="1898465" cy="323935"/>
          </a:xfrm>
          <a:prstGeom prst="rect">
            <a:avLst/>
          </a:prstGeom>
          <a:noFill/>
        </p:spPr>
        <p:txBody>
          <a:bodyPr wrap="square" rtlCol="0">
            <a:spAutoFit/>
          </a:bodyPr>
          <a:lstStyle/>
          <a:p>
            <a:pPr algn="ctr"/>
            <a:r>
              <a:rPr lang="ar-SA" sz="1505" dirty="0">
                <a:solidFill>
                  <a:schemeClr val="bg1"/>
                </a:solidFill>
                <a:latin typeface="Hacen Casablanca Heavy" panose="02000000000000000000" pitchFamily="2" charset="-78"/>
                <a:cs typeface="Hacen Casablanca Heavy" panose="02000000000000000000" pitchFamily="2" charset="-78"/>
              </a:rPr>
              <a:t>خط الأساس </a:t>
            </a:r>
            <a:endParaRPr lang="en-US" sz="1505" dirty="0">
              <a:solidFill>
                <a:schemeClr val="bg1"/>
              </a:solidFill>
              <a:latin typeface="Hacen Casablanca Heavy" panose="02000000000000000000" pitchFamily="2" charset="-78"/>
              <a:cs typeface="Hacen Casablanca Heavy" panose="02000000000000000000" pitchFamily="2" charset="-78"/>
            </a:endParaRPr>
          </a:p>
        </p:txBody>
      </p:sp>
      <p:grpSp>
        <p:nvGrpSpPr>
          <p:cNvPr id="96" name="Group 30">
            <a:extLst>
              <a:ext uri="{FF2B5EF4-FFF2-40B4-BE49-F238E27FC236}">
                <a16:creationId xmlns:a16="http://schemas.microsoft.com/office/drawing/2014/main" id="{04D14A59-6402-4FB5-BB26-C2E720433E70}"/>
              </a:ext>
            </a:extLst>
          </p:cNvPr>
          <p:cNvGrpSpPr/>
          <p:nvPr/>
        </p:nvGrpSpPr>
        <p:grpSpPr>
          <a:xfrm>
            <a:off x="966661" y="4991369"/>
            <a:ext cx="7701977" cy="340838"/>
            <a:chOff x="580812" y="5368640"/>
            <a:chExt cx="7530717" cy="152400"/>
          </a:xfrm>
        </p:grpSpPr>
        <p:sp>
          <p:nvSpPr>
            <p:cNvPr id="107" name="Rounded Rectangle 22">
              <a:extLst>
                <a:ext uri="{FF2B5EF4-FFF2-40B4-BE49-F238E27FC236}">
                  <a16:creationId xmlns:a16="http://schemas.microsoft.com/office/drawing/2014/main" id="{34593BE5-7DCB-4AD8-B685-EA4F85E73D45}"/>
                </a:ext>
              </a:extLst>
            </p:cNvPr>
            <p:cNvSpPr/>
            <p:nvPr/>
          </p:nvSpPr>
          <p:spPr>
            <a:xfrm>
              <a:off x="580812" y="5368640"/>
              <a:ext cx="7530717" cy="152400"/>
            </a:xfrm>
            <a:prstGeom prst="roundRect">
              <a:avLst>
                <a:gd name="adj" fmla="val 5000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93" dirty="0"/>
            </a:p>
          </p:txBody>
        </p:sp>
        <p:sp>
          <p:nvSpPr>
            <p:cNvPr id="109" name="Rounded Rectangle 113">
              <a:extLst>
                <a:ext uri="{FF2B5EF4-FFF2-40B4-BE49-F238E27FC236}">
                  <a16:creationId xmlns:a16="http://schemas.microsoft.com/office/drawing/2014/main" id="{D6F1FC81-F0BD-4D79-8BDA-307F39669413}"/>
                </a:ext>
              </a:extLst>
            </p:cNvPr>
            <p:cNvSpPr/>
            <p:nvPr/>
          </p:nvSpPr>
          <p:spPr>
            <a:xfrm>
              <a:off x="6607354" y="5375714"/>
              <a:ext cx="1408556" cy="136014"/>
            </a:xfrm>
            <a:prstGeom prst="roundRect">
              <a:avLst>
                <a:gd name="adj" fmla="val 50000"/>
              </a:avLst>
            </a:prstGeom>
            <a:solidFill>
              <a:srgbClr val="00CC99">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1693" dirty="0">
                  <a:latin typeface="Hacen Casablanca Heavy" panose="02000000000000000000" pitchFamily="2" charset="-78"/>
                  <a:cs typeface="Hacen Casablanca Heavy" panose="02000000000000000000" pitchFamily="2" charset="-78"/>
                </a:rPr>
                <a:t>فترات التنفيذ</a:t>
              </a:r>
              <a:endParaRPr lang="en-US" sz="1693" dirty="0">
                <a:latin typeface="Hacen Casablanca Heavy" panose="02000000000000000000" pitchFamily="2" charset="-78"/>
                <a:cs typeface="Hacen Casablanca Heavy" panose="02000000000000000000" pitchFamily="2" charset="-78"/>
              </a:endParaRPr>
            </a:p>
          </p:txBody>
        </p:sp>
      </p:grpSp>
      <p:cxnSp>
        <p:nvCxnSpPr>
          <p:cNvPr id="122" name="Straight Connector 114">
            <a:extLst>
              <a:ext uri="{FF2B5EF4-FFF2-40B4-BE49-F238E27FC236}">
                <a16:creationId xmlns:a16="http://schemas.microsoft.com/office/drawing/2014/main" id="{8EA295AB-5589-495F-A73C-0DDB095F40C7}"/>
              </a:ext>
            </a:extLst>
          </p:cNvPr>
          <p:cNvCxnSpPr/>
          <p:nvPr/>
        </p:nvCxnSpPr>
        <p:spPr>
          <a:xfrm>
            <a:off x="5806017" y="5051541"/>
            <a:ext cx="0" cy="743651"/>
          </a:xfrm>
          <a:prstGeom prst="line">
            <a:avLst/>
          </a:prstGeom>
          <a:ln>
            <a:solidFill>
              <a:srgbClr val="009999"/>
            </a:solidFill>
          </a:ln>
        </p:spPr>
        <p:style>
          <a:lnRef idx="3">
            <a:schemeClr val="dk1"/>
          </a:lnRef>
          <a:fillRef idx="0">
            <a:schemeClr val="dk1"/>
          </a:fillRef>
          <a:effectRef idx="2">
            <a:schemeClr val="dk1"/>
          </a:effectRef>
          <a:fontRef idx="minor">
            <a:schemeClr val="tx1"/>
          </a:fontRef>
        </p:style>
      </p:cxnSp>
      <p:sp>
        <p:nvSpPr>
          <p:cNvPr id="138" name="TextBox 100">
            <a:extLst>
              <a:ext uri="{FF2B5EF4-FFF2-40B4-BE49-F238E27FC236}">
                <a16:creationId xmlns:a16="http://schemas.microsoft.com/office/drawing/2014/main" id="{6DEE4735-F13B-4FF0-95CB-13BCE985973B}"/>
              </a:ext>
            </a:extLst>
          </p:cNvPr>
          <p:cNvSpPr txBox="1"/>
          <p:nvPr/>
        </p:nvSpPr>
        <p:spPr>
          <a:xfrm>
            <a:off x="5336217" y="4978633"/>
            <a:ext cx="2136218" cy="338554"/>
          </a:xfrm>
          <a:prstGeom prst="rect">
            <a:avLst/>
          </a:prstGeom>
          <a:noFill/>
        </p:spPr>
        <p:txBody>
          <a:bodyPr wrap="square" rtlCol="0">
            <a:spAutoFit/>
          </a:bodyPr>
          <a:lstStyle/>
          <a:p>
            <a:pPr algn="ctr"/>
            <a:r>
              <a:rPr lang="ar-SA" sz="1600" dirty="0">
                <a:solidFill>
                  <a:srgbClr val="006666"/>
                </a:solidFill>
                <a:latin typeface="Hacen Casablanca Heavy" panose="02000000000000000000" pitchFamily="2" charset="-78"/>
                <a:cs typeface="Hacen Casablanca Heavy" panose="02000000000000000000" pitchFamily="2" charset="-78"/>
              </a:rPr>
              <a:t>الربع الأول   </a:t>
            </a:r>
            <a:endParaRPr lang="en-US" sz="1600" dirty="0">
              <a:solidFill>
                <a:srgbClr val="006666"/>
              </a:solidFill>
              <a:latin typeface="Hacen Casablanca Heavy" panose="02000000000000000000" pitchFamily="2" charset="-78"/>
              <a:cs typeface="Hacen Casablanca Heavy" panose="02000000000000000000" pitchFamily="2" charset="-78"/>
            </a:endParaRPr>
          </a:p>
        </p:txBody>
      </p:sp>
      <p:sp>
        <p:nvSpPr>
          <p:cNvPr id="143" name="مربع نص 142">
            <a:extLst>
              <a:ext uri="{FF2B5EF4-FFF2-40B4-BE49-F238E27FC236}">
                <a16:creationId xmlns:a16="http://schemas.microsoft.com/office/drawing/2014/main" id="{E7F3492B-7CEA-4034-A8CB-739FC65E920C}"/>
              </a:ext>
            </a:extLst>
          </p:cNvPr>
          <p:cNvSpPr txBox="1"/>
          <p:nvPr/>
        </p:nvSpPr>
        <p:spPr>
          <a:xfrm>
            <a:off x="4579295" y="4987834"/>
            <a:ext cx="1028914" cy="899552"/>
          </a:xfrm>
          <a:prstGeom prst="rect">
            <a:avLst/>
          </a:prstGeom>
          <a:noFill/>
        </p:spPr>
        <p:txBody>
          <a:bodyPr vert="horz" wrap="none" lIns="91440" tIns="45720" rIns="91440" bIns="45720" rtlCol="1" anchor="t">
            <a:noAutofit/>
          </a:bodyPr>
          <a:lstStyle/>
          <a:p>
            <a:pPr algn="l"/>
            <a:r>
              <a:rPr lang="ar-SA" sz="1600" dirty="0">
                <a:solidFill>
                  <a:srgbClr val="006666"/>
                </a:solidFill>
                <a:latin typeface="Hacen Casablanca Heavy" panose="02000000000000000000" pitchFamily="2" charset="-78"/>
                <a:cs typeface="Hacen Casablanca Heavy" panose="02000000000000000000" pitchFamily="2" charset="-78"/>
              </a:rPr>
              <a:t>الربع الثاني </a:t>
            </a:r>
            <a:endParaRPr lang="ar-SA" sz="1600" dirty="0">
              <a:solidFill>
                <a:srgbClr val="006666"/>
              </a:solidFill>
              <a:effectLst/>
              <a:latin typeface="Hacen Casablanca Heavy" panose="02000000000000000000" pitchFamily="2" charset="-78"/>
              <a:cs typeface="Hacen Casablanca Heavy" panose="02000000000000000000" pitchFamily="2" charset="-78"/>
            </a:endParaRPr>
          </a:p>
        </p:txBody>
      </p:sp>
      <p:sp>
        <p:nvSpPr>
          <p:cNvPr id="144" name="مربع نص 143">
            <a:extLst>
              <a:ext uri="{FF2B5EF4-FFF2-40B4-BE49-F238E27FC236}">
                <a16:creationId xmlns:a16="http://schemas.microsoft.com/office/drawing/2014/main" id="{0E175077-BDB3-4465-B5A3-486677A0021F}"/>
              </a:ext>
            </a:extLst>
          </p:cNvPr>
          <p:cNvSpPr txBox="1"/>
          <p:nvPr/>
        </p:nvSpPr>
        <p:spPr>
          <a:xfrm>
            <a:off x="1404067" y="4999480"/>
            <a:ext cx="1028914" cy="899552"/>
          </a:xfrm>
          <a:prstGeom prst="rect">
            <a:avLst/>
          </a:prstGeom>
          <a:noFill/>
        </p:spPr>
        <p:txBody>
          <a:bodyPr vert="horz" wrap="none" lIns="91440" tIns="45720" rIns="91440" bIns="45720" rtlCol="1" anchor="t">
            <a:noAutofit/>
          </a:bodyPr>
          <a:lstStyle/>
          <a:p>
            <a:pPr algn="l"/>
            <a:r>
              <a:rPr lang="ar-SA" sz="1600" dirty="0">
                <a:solidFill>
                  <a:srgbClr val="006666"/>
                </a:solidFill>
                <a:latin typeface="Hacen Casablanca Heavy" panose="02000000000000000000" pitchFamily="2" charset="-78"/>
                <a:cs typeface="Hacen Casablanca Heavy" panose="02000000000000000000" pitchFamily="2" charset="-78"/>
              </a:rPr>
              <a:t>الربع الرابع </a:t>
            </a:r>
            <a:endParaRPr lang="ar-SA" sz="1600" dirty="0">
              <a:solidFill>
                <a:srgbClr val="006666"/>
              </a:solidFill>
              <a:effectLst/>
              <a:latin typeface="Hacen Casablanca Heavy" panose="02000000000000000000" pitchFamily="2" charset="-78"/>
              <a:cs typeface="Hacen Casablanca Heavy" panose="02000000000000000000" pitchFamily="2" charset="-78"/>
            </a:endParaRPr>
          </a:p>
        </p:txBody>
      </p:sp>
      <p:sp>
        <p:nvSpPr>
          <p:cNvPr id="145" name="مربع نص 144">
            <a:extLst>
              <a:ext uri="{FF2B5EF4-FFF2-40B4-BE49-F238E27FC236}">
                <a16:creationId xmlns:a16="http://schemas.microsoft.com/office/drawing/2014/main" id="{1F52C270-6E21-4A15-B4E2-1C2DFDF5198A}"/>
              </a:ext>
            </a:extLst>
          </p:cNvPr>
          <p:cNvSpPr txBox="1"/>
          <p:nvPr/>
        </p:nvSpPr>
        <p:spPr>
          <a:xfrm>
            <a:off x="3066889" y="5007894"/>
            <a:ext cx="1028914" cy="899552"/>
          </a:xfrm>
          <a:prstGeom prst="rect">
            <a:avLst/>
          </a:prstGeom>
          <a:noFill/>
        </p:spPr>
        <p:txBody>
          <a:bodyPr vert="horz" wrap="none" lIns="91440" tIns="45720" rIns="91440" bIns="45720" rtlCol="1" anchor="t">
            <a:noAutofit/>
          </a:bodyPr>
          <a:lstStyle/>
          <a:p>
            <a:pPr algn="l"/>
            <a:r>
              <a:rPr lang="ar-SA" sz="1600" dirty="0">
                <a:solidFill>
                  <a:srgbClr val="006666"/>
                </a:solidFill>
                <a:latin typeface="Hacen Casablanca Heavy" panose="02000000000000000000" pitchFamily="2" charset="-78"/>
                <a:cs typeface="Hacen Casablanca Heavy" panose="02000000000000000000" pitchFamily="2" charset="-78"/>
              </a:rPr>
              <a:t>الربع الثالث </a:t>
            </a:r>
            <a:endParaRPr lang="ar-SA" sz="1600" dirty="0">
              <a:solidFill>
                <a:srgbClr val="006666"/>
              </a:solidFill>
              <a:effectLst/>
              <a:latin typeface="Hacen Casablanca Heavy" panose="02000000000000000000" pitchFamily="2" charset="-78"/>
              <a:cs typeface="Hacen Casablanca Heavy" panose="02000000000000000000" pitchFamily="2" charset="-78"/>
            </a:endParaRPr>
          </a:p>
        </p:txBody>
      </p:sp>
      <p:cxnSp>
        <p:nvCxnSpPr>
          <p:cNvPr id="146" name="Straight Connector 116">
            <a:extLst>
              <a:ext uri="{FF2B5EF4-FFF2-40B4-BE49-F238E27FC236}">
                <a16:creationId xmlns:a16="http://schemas.microsoft.com/office/drawing/2014/main" id="{022F233F-E28E-4329-9745-BEE9D43BEF32}"/>
              </a:ext>
            </a:extLst>
          </p:cNvPr>
          <p:cNvCxnSpPr>
            <a:cxnSpLocks/>
          </p:cNvCxnSpPr>
          <p:nvPr/>
        </p:nvCxnSpPr>
        <p:spPr>
          <a:xfrm>
            <a:off x="2796677" y="5096418"/>
            <a:ext cx="0" cy="743651"/>
          </a:xfrm>
          <a:prstGeom prst="line">
            <a:avLst/>
          </a:prstGeom>
          <a:ln>
            <a:solidFill>
              <a:srgbClr val="009999"/>
            </a:solidFill>
          </a:ln>
        </p:spPr>
        <p:style>
          <a:lnRef idx="3">
            <a:schemeClr val="accent1"/>
          </a:lnRef>
          <a:fillRef idx="0">
            <a:schemeClr val="accent1"/>
          </a:fillRef>
          <a:effectRef idx="2">
            <a:schemeClr val="accent1"/>
          </a:effectRef>
          <a:fontRef idx="minor">
            <a:schemeClr val="tx1"/>
          </a:fontRef>
        </p:style>
      </p:cxnSp>
      <p:cxnSp>
        <p:nvCxnSpPr>
          <p:cNvPr id="148" name="Straight Connector 116">
            <a:extLst>
              <a:ext uri="{FF2B5EF4-FFF2-40B4-BE49-F238E27FC236}">
                <a16:creationId xmlns:a16="http://schemas.microsoft.com/office/drawing/2014/main" id="{90A488D9-518B-4856-8661-F1F6A4C89BB1}"/>
              </a:ext>
            </a:extLst>
          </p:cNvPr>
          <p:cNvCxnSpPr>
            <a:cxnSpLocks/>
          </p:cNvCxnSpPr>
          <p:nvPr/>
        </p:nvCxnSpPr>
        <p:spPr>
          <a:xfrm>
            <a:off x="4397520" y="5058388"/>
            <a:ext cx="0" cy="743651"/>
          </a:xfrm>
          <a:prstGeom prst="line">
            <a:avLst/>
          </a:prstGeom>
          <a:ln>
            <a:solidFill>
              <a:srgbClr val="009999"/>
            </a:solidFill>
          </a:ln>
        </p:spPr>
        <p:style>
          <a:lnRef idx="3">
            <a:schemeClr val="accent1"/>
          </a:lnRef>
          <a:fillRef idx="0">
            <a:schemeClr val="accent1"/>
          </a:fillRef>
          <a:effectRef idx="2">
            <a:schemeClr val="accent1"/>
          </a:effectRef>
          <a:fontRef idx="minor">
            <a:schemeClr val="tx1"/>
          </a:fontRef>
        </p:style>
      </p:cxnSp>
      <p:sp>
        <p:nvSpPr>
          <p:cNvPr id="150" name="L-Shape 32">
            <a:extLst>
              <a:ext uri="{FF2B5EF4-FFF2-40B4-BE49-F238E27FC236}">
                <a16:creationId xmlns:a16="http://schemas.microsoft.com/office/drawing/2014/main" id="{6B7D3BBD-D8A4-4B90-8027-D8AFC511ED1D}"/>
              </a:ext>
            </a:extLst>
          </p:cNvPr>
          <p:cNvSpPr/>
          <p:nvPr/>
        </p:nvSpPr>
        <p:spPr>
          <a:xfrm rot="18879521">
            <a:off x="6400328" y="5546158"/>
            <a:ext cx="287012" cy="172785"/>
          </a:xfrm>
          <a:prstGeom prst="corner">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93"/>
          </a:p>
        </p:txBody>
      </p:sp>
      <p:sp>
        <p:nvSpPr>
          <p:cNvPr id="151" name="L-Shape 32">
            <a:extLst>
              <a:ext uri="{FF2B5EF4-FFF2-40B4-BE49-F238E27FC236}">
                <a16:creationId xmlns:a16="http://schemas.microsoft.com/office/drawing/2014/main" id="{F5C5657F-5D9C-4B24-90A3-BFF0A920D708}"/>
              </a:ext>
            </a:extLst>
          </p:cNvPr>
          <p:cNvSpPr/>
          <p:nvPr/>
        </p:nvSpPr>
        <p:spPr>
          <a:xfrm rot="18879521">
            <a:off x="3480709" y="5531340"/>
            <a:ext cx="287012" cy="172785"/>
          </a:xfrm>
          <a:prstGeom prst="corner">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93"/>
          </a:p>
        </p:txBody>
      </p:sp>
      <p:sp>
        <p:nvSpPr>
          <p:cNvPr id="152" name="L-Shape 32">
            <a:extLst>
              <a:ext uri="{FF2B5EF4-FFF2-40B4-BE49-F238E27FC236}">
                <a16:creationId xmlns:a16="http://schemas.microsoft.com/office/drawing/2014/main" id="{D4695F84-B4A9-4167-AB3E-A3B07DF13033}"/>
              </a:ext>
            </a:extLst>
          </p:cNvPr>
          <p:cNvSpPr/>
          <p:nvPr/>
        </p:nvSpPr>
        <p:spPr>
          <a:xfrm rot="18879521">
            <a:off x="5049310" y="5570390"/>
            <a:ext cx="287012" cy="172785"/>
          </a:xfrm>
          <a:prstGeom prst="corner">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93"/>
          </a:p>
        </p:txBody>
      </p:sp>
      <p:sp>
        <p:nvSpPr>
          <p:cNvPr id="154" name="L-Shape 32">
            <a:extLst>
              <a:ext uri="{FF2B5EF4-FFF2-40B4-BE49-F238E27FC236}">
                <a16:creationId xmlns:a16="http://schemas.microsoft.com/office/drawing/2014/main" id="{2CDBF630-837D-42CF-9D90-181B88F548CA}"/>
              </a:ext>
            </a:extLst>
          </p:cNvPr>
          <p:cNvSpPr/>
          <p:nvPr/>
        </p:nvSpPr>
        <p:spPr>
          <a:xfrm rot="18879521">
            <a:off x="1783044" y="5564480"/>
            <a:ext cx="287012" cy="172785"/>
          </a:xfrm>
          <a:prstGeom prst="corner">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93"/>
          </a:p>
        </p:txBody>
      </p:sp>
      <p:sp>
        <p:nvSpPr>
          <p:cNvPr id="155" name="Freeform 16">
            <a:extLst>
              <a:ext uri="{FF2B5EF4-FFF2-40B4-BE49-F238E27FC236}">
                <a16:creationId xmlns:a16="http://schemas.microsoft.com/office/drawing/2014/main" id="{7AC2278E-057B-4B29-A5DD-E6DA33380543}"/>
              </a:ext>
            </a:extLst>
          </p:cNvPr>
          <p:cNvSpPr>
            <a:spLocks noEditPoints="1"/>
          </p:cNvSpPr>
          <p:nvPr/>
        </p:nvSpPr>
        <p:spPr bwMode="auto">
          <a:xfrm>
            <a:off x="7621579" y="5411232"/>
            <a:ext cx="606680" cy="479282"/>
          </a:xfrm>
          <a:custGeom>
            <a:avLst/>
            <a:gdLst>
              <a:gd name="T0" fmla="*/ 393 w 394"/>
              <a:gd name="T1" fmla="*/ 175 h 393"/>
              <a:gd name="T2" fmla="*/ 380 w 394"/>
              <a:gd name="T3" fmla="*/ 165 h 393"/>
              <a:gd name="T4" fmla="*/ 339 w 394"/>
              <a:gd name="T5" fmla="*/ 138 h 393"/>
              <a:gd name="T6" fmla="*/ 350 w 394"/>
              <a:gd name="T7" fmla="*/ 90 h 393"/>
              <a:gd name="T8" fmla="*/ 351 w 394"/>
              <a:gd name="T9" fmla="*/ 75 h 393"/>
              <a:gd name="T10" fmla="*/ 320 w 394"/>
              <a:gd name="T11" fmla="*/ 44 h 393"/>
              <a:gd name="T12" fmla="*/ 305 w 394"/>
              <a:gd name="T13" fmla="*/ 45 h 393"/>
              <a:gd name="T14" fmla="*/ 256 w 394"/>
              <a:gd name="T15" fmla="*/ 56 h 393"/>
              <a:gd name="T16" fmla="*/ 230 w 394"/>
              <a:gd name="T17" fmla="*/ 13 h 393"/>
              <a:gd name="T18" fmla="*/ 220 w 394"/>
              <a:gd name="T19" fmla="*/ 2 h 393"/>
              <a:gd name="T20" fmla="*/ 176 w 394"/>
              <a:gd name="T21" fmla="*/ 1 h 393"/>
              <a:gd name="T22" fmla="*/ 166 w 394"/>
              <a:gd name="T23" fmla="*/ 13 h 393"/>
              <a:gd name="T24" fmla="*/ 139 w 394"/>
              <a:gd name="T25" fmla="*/ 55 h 393"/>
              <a:gd name="T26" fmla="*/ 91 w 394"/>
              <a:gd name="T27" fmla="*/ 44 h 393"/>
              <a:gd name="T28" fmla="*/ 76 w 394"/>
              <a:gd name="T29" fmla="*/ 42 h 393"/>
              <a:gd name="T30" fmla="*/ 44 w 394"/>
              <a:gd name="T31" fmla="*/ 74 h 393"/>
              <a:gd name="T32" fmla="*/ 45 w 394"/>
              <a:gd name="T33" fmla="*/ 89 h 393"/>
              <a:gd name="T34" fmla="*/ 56 w 394"/>
              <a:gd name="T35" fmla="*/ 138 h 393"/>
              <a:gd name="T36" fmla="*/ 14 w 394"/>
              <a:gd name="T37" fmla="*/ 164 h 393"/>
              <a:gd name="T38" fmla="*/ 2 w 394"/>
              <a:gd name="T39" fmla="*/ 174 h 393"/>
              <a:gd name="T40" fmla="*/ 2 w 394"/>
              <a:gd name="T41" fmla="*/ 219 h 393"/>
              <a:gd name="T42" fmla="*/ 15 w 394"/>
              <a:gd name="T43" fmla="*/ 228 h 393"/>
              <a:gd name="T44" fmla="*/ 55 w 394"/>
              <a:gd name="T45" fmla="*/ 255 h 393"/>
              <a:gd name="T46" fmla="*/ 44 w 394"/>
              <a:gd name="T47" fmla="*/ 304 h 393"/>
              <a:gd name="T48" fmla="*/ 43 w 394"/>
              <a:gd name="T49" fmla="*/ 319 h 393"/>
              <a:gd name="T50" fmla="*/ 74 w 394"/>
              <a:gd name="T51" fmla="*/ 350 h 393"/>
              <a:gd name="T52" fmla="*/ 89 w 394"/>
              <a:gd name="T53" fmla="*/ 349 h 393"/>
              <a:gd name="T54" fmla="*/ 138 w 394"/>
              <a:gd name="T55" fmla="*/ 338 h 393"/>
              <a:gd name="T56" fmla="*/ 165 w 394"/>
              <a:gd name="T57" fmla="*/ 381 h 393"/>
              <a:gd name="T58" fmla="*/ 174 w 394"/>
              <a:gd name="T59" fmla="*/ 392 h 393"/>
              <a:gd name="T60" fmla="*/ 197 w 394"/>
              <a:gd name="T61" fmla="*/ 393 h 393"/>
              <a:gd name="T62" fmla="*/ 219 w 394"/>
              <a:gd name="T63" fmla="*/ 392 h 393"/>
              <a:gd name="T64" fmla="*/ 228 w 394"/>
              <a:gd name="T65" fmla="*/ 381 h 393"/>
              <a:gd name="T66" fmla="*/ 255 w 394"/>
              <a:gd name="T67" fmla="*/ 339 h 393"/>
              <a:gd name="T68" fmla="*/ 304 w 394"/>
              <a:gd name="T69" fmla="*/ 350 h 393"/>
              <a:gd name="T70" fmla="*/ 319 w 394"/>
              <a:gd name="T71" fmla="*/ 351 h 393"/>
              <a:gd name="T72" fmla="*/ 351 w 394"/>
              <a:gd name="T73" fmla="*/ 320 h 393"/>
              <a:gd name="T74" fmla="*/ 349 w 394"/>
              <a:gd name="T75" fmla="*/ 305 h 393"/>
              <a:gd name="T76" fmla="*/ 338 w 394"/>
              <a:gd name="T77" fmla="*/ 256 h 393"/>
              <a:gd name="T78" fmla="*/ 379 w 394"/>
              <a:gd name="T79" fmla="*/ 229 h 393"/>
              <a:gd name="T80" fmla="*/ 381 w 394"/>
              <a:gd name="T81" fmla="*/ 229 h 393"/>
              <a:gd name="T82" fmla="*/ 393 w 394"/>
              <a:gd name="T83" fmla="*/ 220 h 393"/>
              <a:gd name="T84" fmla="*/ 393 w 394"/>
              <a:gd name="T85" fmla="*/ 175 h 393"/>
              <a:gd name="T86" fmla="*/ 198 w 394"/>
              <a:gd name="T87" fmla="*/ 263 h 393"/>
              <a:gd name="T88" fmla="*/ 132 w 394"/>
              <a:gd name="T89" fmla="*/ 197 h 393"/>
              <a:gd name="T90" fmla="*/ 198 w 394"/>
              <a:gd name="T91" fmla="*/ 132 h 393"/>
              <a:gd name="T92" fmla="*/ 263 w 394"/>
              <a:gd name="T93" fmla="*/ 197 h 393"/>
              <a:gd name="T94" fmla="*/ 198 w 394"/>
              <a:gd name="T95" fmla="*/ 263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94" h="393">
                <a:moveTo>
                  <a:pt x="393" y="175"/>
                </a:moveTo>
                <a:cubicBezTo>
                  <a:pt x="392" y="169"/>
                  <a:pt x="386" y="165"/>
                  <a:pt x="380" y="165"/>
                </a:cubicBezTo>
                <a:cubicBezTo>
                  <a:pt x="362" y="165"/>
                  <a:pt x="346" y="155"/>
                  <a:pt x="339" y="138"/>
                </a:cubicBezTo>
                <a:cubicBezTo>
                  <a:pt x="332" y="122"/>
                  <a:pt x="337" y="102"/>
                  <a:pt x="350" y="90"/>
                </a:cubicBezTo>
                <a:cubicBezTo>
                  <a:pt x="354" y="86"/>
                  <a:pt x="355" y="79"/>
                  <a:pt x="351" y="75"/>
                </a:cubicBezTo>
                <a:cubicBezTo>
                  <a:pt x="342" y="63"/>
                  <a:pt x="332" y="53"/>
                  <a:pt x="320" y="44"/>
                </a:cubicBezTo>
                <a:cubicBezTo>
                  <a:pt x="316" y="40"/>
                  <a:pt x="309" y="40"/>
                  <a:pt x="305" y="45"/>
                </a:cubicBezTo>
                <a:cubicBezTo>
                  <a:pt x="294" y="58"/>
                  <a:pt x="273" y="63"/>
                  <a:pt x="256" y="56"/>
                </a:cubicBezTo>
                <a:cubicBezTo>
                  <a:pt x="239" y="49"/>
                  <a:pt x="229" y="31"/>
                  <a:pt x="230" y="13"/>
                </a:cubicBezTo>
                <a:cubicBezTo>
                  <a:pt x="230" y="7"/>
                  <a:pt x="226" y="2"/>
                  <a:pt x="220" y="2"/>
                </a:cubicBezTo>
                <a:cubicBezTo>
                  <a:pt x="206" y="0"/>
                  <a:pt x="191" y="0"/>
                  <a:pt x="176" y="1"/>
                </a:cubicBezTo>
                <a:cubicBezTo>
                  <a:pt x="170" y="2"/>
                  <a:pt x="166" y="7"/>
                  <a:pt x="166" y="13"/>
                </a:cubicBezTo>
                <a:cubicBezTo>
                  <a:pt x="167" y="31"/>
                  <a:pt x="156" y="48"/>
                  <a:pt x="139" y="55"/>
                </a:cubicBezTo>
                <a:cubicBezTo>
                  <a:pt x="123" y="61"/>
                  <a:pt x="102" y="56"/>
                  <a:pt x="91" y="44"/>
                </a:cubicBezTo>
                <a:cubicBezTo>
                  <a:pt x="87" y="39"/>
                  <a:pt x="80" y="39"/>
                  <a:pt x="76" y="42"/>
                </a:cubicBezTo>
                <a:cubicBezTo>
                  <a:pt x="64" y="52"/>
                  <a:pt x="53" y="62"/>
                  <a:pt x="44" y="74"/>
                </a:cubicBezTo>
                <a:cubicBezTo>
                  <a:pt x="40" y="78"/>
                  <a:pt x="41" y="85"/>
                  <a:pt x="45" y="89"/>
                </a:cubicBezTo>
                <a:cubicBezTo>
                  <a:pt x="59" y="101"/>
                  <a:pt x="63" y="121"/>
                  <a:pt x="56" y="138"/>
                </a:cubicBezTo>
                <a:cubicBezTo>
                  <a:pt x="49" y="154"/>
                  <a:pt x="33" y="164"/>
                  <a:pt x="14" y="164"/>
                </a:cubicBezTo>
                <a:cubicBezTo>
                  <a:pt x="7" y="164"/>
                  <a:pt x="3" y="168"/>
                  <a:pt x="2" y="174"/>
                </a:cubicBezTo>
                <a:cubicBezTo>
                  <a:pt x="0" y="189"/>
                  <a:pt x="0" y="204"/>
                  <a:pt x="2" y="219"/>
                </a:cubicBezTo>
                <a:cubicBezTo>
                  <a:pt x="3" y="224"/>
                  <a:pt x="9" y="228"/>
                  <a:pt x="15" y="228"/>
                </a:cubicBezTo>
                <a:cubicBezTo>
                  <a:pt x="32" y="228"/>
                  <a:pt x="48" y="238"/>
                  <a:pt x="55" y="255"/>
                </a:cubicBezTo>
                <a:cubicBezTo>
                  <a:pt x="62" y="272"/>
                  <a:pt x="58" y="291"/>
                  <a:pt x="44" y="304"/>
                </a:cubicBezTo>
                <a:cubicBezTo>
                  <a:pt x="40" y="308"/>
                  <a:pt x="40" y="314"/>
                  <a:pt x="43" y="319"/>
                </a:cubicBezTo>
                <a:cubicBezTo>
                  <a:pt x="52" y="330"/>
                  <a:pt x="63" y="341"/>
                  <a:pt x="74" y="350"/>
                </a:cubicBezTo>
                <a:cubicBezTo>
                  <a:pt x="79" y="354"/>
                  <a:pt x="85" y="353"/>
                  <a:pt x="89" y="349"/>
                </a:cubicBezTo>
                <a:cubicBezTo>
                  <a:pt x="101" y="336"/>
                  <a:pt x="122" y="331"/>
                  <a:pt x="138" y="338"/>
                </a:cubicBezTo>
                <a:cubicBezTo>
                  <a:pt x="155" y="345"/>
                  <a:pt x="166" y="362"/>
                  <a:pt x="165" y="381"/>
                </a:cubicBezTo>
                <a:cubicBezTo>
                  <a:pt x="164" y="386"/>
                  <a:pt x="169" y="391"/>
                  <a:pt x="174" y="392"/>
                </a:cubicBezTo>
                <a:cubicBezTo>
                  <a:pt x="182" y="393"/>
                  <a:pt x="190" y="393"/>
                  <a:pt x="197" y="393"/>
                </a:cubicBezTo>
                <a:cubicBezTo>
                  <a:pt x="204" y="393"/>
                  <a:pt x="211" y="393"/>
                  <a:pt x="219" y="392"/>
                </a:cubicBezTo>
                <a:cubicBezTo>
                  <a:pt x="224" y="391"/>
                  <a:pt x="229" y="387"/>
                  <a:pt x="228" y="381"/>
                </a:cubicBezTo>
                <a:cubicBezTo>
                  <a:pt x="228" y="363"/>
                  <a:pt x="239" y="346"/>
                  <a:pt x="255" y="339"/>
                </a:cubicBezTo>
                <a:cubicBezTo>
                  <a:pt x="271" y="332"/>
                  <a:pt x="292" y="337"/>
                  <a:pt x="304" y="350"/>
                </a:cubicBezTo>
                <a:cubicBezTo>
                  <a:pt x="308" y="354"/>
                  <a:pt x="314" y="355"/>
                  <a:pt x="319" y="351"/>
                </a:cubicBezTo>
                <a:cubicBezTo>
                  <a:pt x="331" y="342"/>
                  <a:pt x="341" y="331"/>
                  <a:pt x="351" y="320"/>
                </a:cubicBezTo>
                <a:cubicBezTo>
                  <a:pt x="354" y="315"/>
                  <a:pt x="354" y="309"/>
                  <a:pt x="349" y="305"/>
                </a:cubicBezTo>
                <a:cubicBezTo>
                  <a:pt x="336" y="293"/>
                  <a:pt x="331" y="273"/>
                  <a:pt x="338" y="256"/>
                </a:cubicBezTo>
                <a:cubicBezTo>
                  <a:pt x="345" y="240"/>
                  <a:pt x="361" y="229"/>
                  <a:pt x="379" y="229"/>
                </a:cubicBezTo>
                <a:cubicBezTo>
                  <a:pt x="381" y="229"/>
                  <a:pt x="381" y="229"/>
                  <a:pt x="381" y="229"/>
                </a:cubicBezTo>
                <a:cubicBezTo>
                  <a:pt x="387" y="230"/>
                  <a:pt x="392" y="225"/>
                  <a:pt x="393" y="220"/>
                </a:cubicBezTo>
                <a:cubicBezTo>
                  <a:pt x="394" y="205"/>
                  <a:pt x="394" y="190"/>
                  <a:pt x="393" y="175"/>
                </a:cubicBezTo>
                <a:close/>
                <a:moveTo>
                  <a:pt x="198" y="263"/>
                </a:moveTo>
                <a:cubicBezTo>
                  <a:pt x="162" y="263"/>
                  <a:pt x="132" y="233"/>
                  <a:pt x="132" y="197"/>
                </a:cubicBezTo>
                <a:cubicBezTo>
                  <a:pt x="132" y="161"/>
                  <a:pt x="162" y="132"/>
                  <a:pt x="198" y="132"/>
                </a:cubicBezTo>
                <a:cubicBezTo>
                  <a:pt x="234" y="132"/>
                  <a:pt x="263" y="161"/>
                  <a:pt x="263" y="197"/>
                </a:cubicBezTo>
                <a:cubicBezTo>
                  <a:pt x="263" y="233"/>
                  <a:pt x="234" y="263"/>
                  <a:pt x="198" y="263"/>
                </a:cubicBezTo>
                <a:close/>
              </a:path>
            </a:pathLst>
          </a:custGeom>
          <a:solidFill>
            <a:srgbClr val="009999"/>
          </a:solidFill>
          <a:ln>
            <a:noFill/>
          </a:ln>
        </p:spPr>
        <p:txBody>
          <a:bodyPr vert="horz" wrap="square" lIns="91440" tIns="45720" rIns="91440" bIns="45720" numCol="1" anchor="t" anchorCtr="0" compatLnSpc="1">
            <a:prstTxWarp prst="textNoShape">
              <a:avLst/>
            </a:prstTxWarp>
          </a:bodyPr>
          <a:lstStyle/>
          <a:p>
            <a:endParaRPr lang="en-IN"/>
          </a:p>
        </p:txBody>
      </p:sp>
      <p:grpSp>
        <p:nvGrpSpPr>
          <p:cNvPr id="156" name="Google Shape;1016;p55">
            <a:extLst>
              <a:ext uri="{FF2B5EF4-FFF2-40B4-BE49-F238E27FC236}">
                <a16:creationId xmlns:a16="http://schemas.microsoft.com/office/drawing/2014/main" id="{F8BF9610-77F6-41F8-8861-13BA6CA25CD5}"/>
              </a:ext>
            </a:extLst>
          </p:cNvPr>
          <p:cNvGrpSpPr/>
          <p:nvPr/>
        </p:nvGrpSpPr>
        <p:grpSpPr>
          <a:xfrm>
            <a:off x="8875232" y="4958964"/>
            <a:ext cx="1733125" cy="1254527"/>
            <a:chOff x="267375" y="1071875"/>
            <a:chExt cx="470500" cy="428550"/>
          </a:xfrm>
        </p:grpSpPr>
        <p:sp>
          <p:nvSpPr>
            <p:cNvPr id="157" name="Google Shape;1017;p55">
              <a:extLst>
                <a:ext uri="{FF2B5EF4-FFF2-40B4-BE49-F238E27FC236}">
                  <a16:creationId xmlns:a16="http://schemas.microsoft.com/office/drawing/2014/main" id="{F9760999-A577-4E8A-8059-B595EDDA3EF1}"/>
                </a:ext>
              </a:extLst>
            </p:cNvPr>
            <p:cNvSpPr/>
            <p:nvPr/>
          </p:nvSpPr>
          <p:spPr>
            <a:xfrm>
              <a:off x="288350" y="1290825"/>
              <a:ext cx="209600" cy="209600"/>
            </a:xfrm>
            <a:custGeom>
              <a:avLst/>
              <a:gdLst/>
              <a:ahLst/>
              <a:cxnLst/>
              <a:rect l="l" t="t" r="r" b="b"/>
              <a:pathLst>
                <a:path w="8384" h="8384" extrusionOk="0">
                  <a:moveTo>
                    <a:pt x="1" y="0"/>
                  </a:moveTo>
                  <a:cubicBezTo>
                    <a:pt x="23" y="1056"/>
                    <a:pt x="239" y="2096"/>
                    <a:pt x="641" y="3073"/>
                  </a:cubicBezTo>
                  <a:cubicBezTo>
                    <a:pt x="676" y="3072"/>
                    <a:pt x="710" y="3070"/>
                    <a:pt x="745" y="3070"/>
                  </a:cubicBezTo>
                  <a:cubicBezTo>
                    <a:pt x="1419" y="3070"/>
                    <a:pt x="2047" y="3416"/>
                    <a:pt x="2406" y="3988"/>
                  </a:cubicBezTo>
                  <a:cubicBezTo>
                    <a:pt x="2766" y="4558"/>
                    <a:pt x="2808" y="5272"/>
                    <a:pt x="2516" y="5880"/>
                  </a:cubicBezTo>
                  <a:cubicBezTo>
                    <a:pt x="4076" y="7440"/>
                    <a:pt x="6179" y="8337"/>
                    <a:pt x="8384" y="8383"/>
                  </a:cubicBezTo>
                  <a:lnTo>
                    <a:pt x="8384" y="3190"/>
                  </a:lnTo>
                  <a:cubicBezTo>
                    <a:pt x="6664" y="3094"/>
                    <a:pt x="5290" y="1720"/>
                    <a:pt x="5194" y="0"/>
                  </a:cubicBezTo>
                  <a:close/>
                </a:path>
              </a:pathLst>
            </a:custGeom>
            <a:solidFill>
              <a:srgbClr val="009999"/>
            </a:solidFill>
            <a:ln>
              <a:noFill/>
            </a:ln>
          </p:spPr>
          <p:txBody>
            <a:bodyPr spcFirstLastPara="1" wrap="square" lIns="86005" tIns="86005" rIns="86005" bIns="86005" anchor="ctr" anchorCtr="0">
              <a:noAutofit/>
            </a:bodyPr>
            <a:lstStyle/>
            <a:p>
              <a:endParaRPr sz="1693"/>
            </a:p>
          </p:txBody>
        </p:sp>
        <p:sp>
          <p:nvSpPr>
            <p:cNvPr id="158" name="Google Shape;1018;p55">
              <a:extLst>
                <a:ext uri="{FF2B5EF4-FFF2-40B4-BE49-F238E27FC236}">
                  <a16:creationId xmlns:a16="http://schemas.microsoft.com/office/drawing/2014/main" id="{03DF0941-8080-4F7F-B276-33FDE6F595C0}"/>
                </a:ext>
              </a:extLst>
            </p:cNvPr>
            <p:cNvSpPr/>
            <p:nvPr/>
          </p:nvSpPr>
          <p:spPr>
            <a:xfrm>
              <a:off x="267375" y="1377050"/>
              <a:ext cx="79225" cy="79200"/>
            </a:xfrm>
            <a:custGeom>
              <a:avLst/>
              <a:gdLst/>
              <a:ahLst/>
              <a:cxnLst/>
              <a:rect l="l" t="t" r="r" b="b"/>
              <a:pathLst>
                <a:path w="3169" h="3168" extrusionOk="0">
                  <a:moveTo>
                    <a:pt x="1584" y="0"/>
                  </a:moveTo>
                  <a:cubicBezTo>
                    <a:pt x="710" y="0"/>
                    <a:pt x="1" y="710"/>
                    <a:pt x="1" y="1584"/>
                  </a:cubicBezTo>
                  <a:cubicBezTo>
                    <a:pt x="1" y="2459"/>
                    <a:pt x="710" y="3168"/>
                    <a:pt x="1584" y="3168"/>
                  </a:cubicBezTo>
                  <a:cubicBezTo>
                    <a:pt x="2459" y="3168"/>
                    <a:pt x="3168" y="2459"/>
                    <a:pt x="3168" y="1584"/>
                  </a:cubicBezTo>
                  <a:cubicBezTo>
                    <a:pt x="3168" y="710"/>
                    <a:pt x="2459" y="0"/>
                    <a:pt x="1584" y="0"/>
                  </a:cubicBezTo>
                  <a:close/>
                </a:path>
              </a:pathLst>
            </a:custGeom>
            <a:noFill/>
            <a:ln w="19050" cap="flat" cmpd="sng">
              <a:solidFill>
                <a:srgbClr val="434343"/>
              </a:solidFill>
              <a:prstDash val="solid"/>
              <a:round/>
              <a:headEnd type="none" w="sm" len="sm"/>
              <a:tailEnd type="none" w="sm" len="sm"/>
            </a:ln>
          </p:spPr>
          <p:txBody>
            <a:bodyPr spcFirstLastPara="1" wrap="square" lIns="86005" tIns="86005" rIns="86005" bIns="86005" anchor="ctr" anchorCtr="0">
              <a:noAutofit/>
            </a:bodyPr>
            <a:lstStyle/>
            <a:p>
              <a:r>
                <a:rPr lang="en-US" sz="1693" b="1" dirty="0">
                  <a:solidFill>
                    <a:srgbClr val="006666"/>
                  </a:solidFill>
                </a:rPr>
                <a:t>4</a:t>
              </a:r>
              <a:endParaRPr sz="1693" b="1" dirty="0">
                <a:solidFill>
                  <a:srgbClr val="006666"/>
                </a:solidFill>
              </a:endParaRPr>
            </a:p>
          </p:txBody>
        </p:sp>
        <p:sp>
          <p:nvSpPr>
            <p:cNvPr id="159" name="Google Shape;1019;p55">
              <a:extLst>
                <a:ext uri="{FF2B5EF4-FFF2-40B4-BE49-F238E27FC236}">
                  <a16:creationId xmlns:a16="http://schemas.microsoft.com/office/drawing/2014/main" id="{3888328E-EDC6-4B5F-8E16-AB67F4EDBCA8}"/>
                </a:ext>
              </a:extLst>
            </p:cNvPr>
            <p:cNvSpPr/>
            <p:nvPr/>
          </p:nvSpPr>
          <p:spPr>
            <a:xfrm>
              <a:off x="507325" y="1290825"/>
              <a:ext cx="209600" cy="209600"/>
            </a:xfrm>
            <a:custGeom>
              <a:avLst/>
              <a:gdLst/>
              <a:ahLst/>
              <a:cxnLst/>
              <a:rect l="l" t="t" r="r" b="b"/>
              <a:pathLst>
                <a:path w="8384" h="8384" extrusionOk="0">
                  <a:moveTo>
                    <a:pt x="3189" y="0"/>
                  </a:moveTo>
                  <a:cubicBezTo>
                    <a:pt x="3093" y="1720"/>
                    <a:pt x="1721" y="3092"/>
                    <a:pt x="1" y="3190"/>
                  </a:cubicBezTo>
                  <a:lnTo>
                    <a:pt x="1" y="8383"/>
                  </a:lnTo>
                  <a:cubicBezTo>
                    <a:pt x="2206" y="8337"/>
                    <a:pt x="4309" y="7440"/>
                    <a:pt x="5868" y="5880"/>
                  </a:cubicBezTo>
                  <a:cubicBezTo>
                    <a:pt x="5577" y="5272"/>
                    <a:pt x="5618" y="4558"/>
                    <a:pt x="5979" y="3986"/>
                  </a:cubicBezTo>
                  <a:cubicBezTo>
                    <a:pt x="6337" y="3416"/>
                    <a:pt x="6965" y="3070"/>
                    <a:pt x="7639" y="3070"/>
                  </a:cubicBezTo>
                  <a:cubicBezTo>
                    <a:pt x="7675" y="3070"/>
                    <a:pt x="7710" y="3070"/>
                    <a:pt x="7743" y="3073"/>
                  </a:cubicBezTo>
                  <a:cubicBezTo>
                    <a:pt x="8145" y="2096"/>
                    <a:pt x="8362" y="1056"/>
                    <a:pt x="8384" y="0"/>
                  </a:cubicBezTo>
                  <a:close/>
                </a:path>
              </a:pathLst>
            </a:custGeom>
            <a:solidFill>
              <a:schemeClr val="bg1">
                <a:lumMod val="50000"/>
              </a:schemeClr>
            </a:solidFill>
            <a:ln>
              <a:noFill/>
            </a:ln>
          </p:spPr>
          <p:txBody>
            <a:bodyPr spcFirstLastPara="1" wrap="square" lIns="86005" tIns="86005" rIns="86005" bIns="86005" anchor="ctr" anchorCtr="0">
              <a:noAutofit/>
            </a:bodyPr>
            <a:lstStyle/>
            <a:p>
              <a:endParaRPr sz="1693"/>
            </a:p>
          </p:txBody>
        </p:sp>
        <p:sp>
          <p:nvSpPr>
            <p:cNvPr id="160" name="Google Shape;1020;p55">
              <a:extLst>
                <a:ext uri="{FF2B5EF4-FFF2-40B4-BE49-F238E27FC236}">
                  <a16:creationId xmlns:a16="http://schemas.microsoft.com/office/drawing/2014/main" id="{603611B1-0AA3-4C34-B7FA-CED76B80D980}"/>
                </a:ext>
              </a:extLst>
            </p:cNvPr>
            <p:cNvSpPr/>
            <p:nvPr/>
          </p:nvSpPr>
          <p:spPr>
            <a:xfrm>
              <a:off x="658700" y="1377050"/>
              <a:ext cx="79175" cy="79200"/>
            </a:xfrm>
            <a:custGeom>
              <a:avLst/>
              <a:gdLst/>
              <a:ahLst/>
              <a:cxnLst/>
              <a:rect l="l" t="t" r="r" b="b"/>
              <a:pathLst>
                <a:path w="3167" h="3168" extrusionOk="0">
                  <a:moveTo>
                    <a:pt x="1583" y="0"/>
                  </a:moveTo>
                  <a:cubicBezTo>
                    <a:pt x="708" y="0"/>
                    <a:pt x="1" y="710"/>
                    <a:pt x="1" y="1584"/>
                  </a:cubicBezTo>
                  <a:cubicBezTo>
                    <a:pt x="1" y="2459"/>
                    <a:pt x="708" y="3168"/>
                    <a:pt x="1583" y="3168"/>
                  </a:cubicBezTo>
                  <a:cubicBezTo>
                    <a:pt x="2457" y="3168"/>
                    <a:pt x="3166" y="2459"/>
                    <a:pt x="3166" y="1584"/>
                  </a:cubicBezTo>
                  <a:cubicBezTo>
                    <a:pt x="3166" y="710"/>
                    <a:pt x="2457" y="0"/>
                    <a:pt x="1583" y="0"/>
                  </a:cubicBezTo>
                  <a:close/>
                </a:path>
              </a:pathLst>
            </a:custGeom>
            <a:noFill/>
            <a:ln w="19050" cap="flat" cmpd="sng">
              <a:solidFill>
                <a:srgbClr val="434343"/>
              </a:solidFill>
              <a:prstDash val="solid"/>
              <a:round/>
              <a:headEnd type="none" w="sm" len="sm"/>
              <a:tailEnd type="none" w="sm" len="sm"/>
            </a:ln>
          </p:spPr>
          <p:txBody>
            <a:bodyPr spcFirstLastPara="1" wrap="square" lIns="86005" tIns="86005" rIns="86005" bIns="86005" anchor="ctr" anchorCtr="0">
              <a:noAutofit/>
            </a:bodyPr>
            <a:lstStyle/>
            <a:p>
              <a:r>
                <a:rPr lang="en-US" sz="1693" b="1" dirty="0">
                  <a:solidFill>
                    <a:srgbClr val="006666"/>
                  </a:solidFill>
                </a:rPr>
                <a:t>2</a:t>
              </a:r>
              <a:endParaRPr sz="1693" b="1" dirty="0">
                <a:solidFill>
                  <a:srgbClr val="006666"/>
                </a:solidFill>
              </a:endParaRPr>
            </a:p>
          </p:txBody>
        </p:sp>
        <p:sp>
          <p:nvSpPr>
            <p:cNvPr id="161" name="Google Shape;1021;p55">
              <a:extLst>
                <a:ext uri="{FF2B5EF4-FFF2-40B4-BE49-F238E27FC236}">
                  <a16:creationId xmlns:a16="http://schemas.microsoft.com/office/drawing/2014/main" id="{61527E7F-0568-4960-A7F2-5D98BBA8C00E}"/>
                </a:ext>
              </a:extLst>
            </p:cNvPr>
            <p:cNvSpPr/>
            <p:nvPr/>
          </p:nvSpPr>
          <p:spPr>
            <a:xfrm>
              <a:off x="507325" y="1071875"/>
              <a:ext cx="209575" cy="209600"/>
            </a:xfrm>
            <a:custGeom>
              <a:avLst/>
              <a:gdLst/>
              <a:ahLst/>
              <a:cxnLst/>
              <a:rect l="l" t="t" r="r" b="b"/>
              <a:pathLst>
                <a:path w="8383" h="8384" extrusionOk="0">
                  <a:moveTo>
                    <a:pt x="1" y="1"/>
                  </a:moveTo>
                  <a:lnTo>
                    <a:pt x="1" y="5194"/>
                  </a:lnTo>
                  <a:cubicBezTo>
                    <a:pt x="1721" y="5290"/>
                    <a:pt x="3093" y="6662"/>
                    <a:pt x="3189" y="8384"/>
                  </a:cubicBezTo>
                  <a:lnTo>
                    <a:pt x="8382" y="8384"/>
                  </a:lnTo>
                  <a:cubicBezTo>
                    <a:pt x="8362" y="7328"/>
                    <a:pt x="8144" y="6286"/>
                    <a:pt x="7742" y="5311"/>
                  </a:cubicBezTo>
                  <a:cubicBezTo>
                    <a:pt x="7708" y="5312"/>
                    <a:pt x="7673" y="5314"/>
                    <a:pt x="7638" y="5314"/>
                  </a:cubicBezTo>
                  <a:cubicBezTo>
                    <a:pt x="6964" y="5312"/>
                    <a:pt x="6336" y="4966"/>
                    <a:pt x="5977" y="4396"/>
                  </a:cubicBezTo>
                  <a:cubicBezTo>
                    <a:pt x="5618" y="3825"/>
                    <a:pt x="5577" y="3110"/>
                    <a:pt x="5867" y="2502"/>
                  </a:cubicBezTo>
                  <a:cubicBezTo>
                    <a:pt x="4309" y="942"/>
                    <a:pt x="2206" y="45"/>
                    <a:pt x="1" y="1"/>
                  </a:cubicBezTo>
                  <a:close/>
                </a:path>
              </a:pathLst>
            </a:custGeom>
            <a:solidFill>
              <a:srgbClr val="006666"/>
            </a:solidFill>
            <a:ln>
              <a:noFill/>
            </a:ln>
          </p:spPr>
          <p:txBody>
            <a:bodyPr spcFirstLastPara="1" wrap="square" lIns="86005" tIns="86005" rIns="86005" bIns="86005" anchor="ctr" anchorCtr="0">
              <a:noAutofit/>
            </a:bodyPr>
            <a:lstStyle/>
            <a:p>
              <a:endParaRPr sz="1693" dirty="0"/>
            </a:p>
          </p:txBody>
        </p:sp>
        <p:sp>
          <p:nvSpPr>
            <p:cNvPr id="162" name="Google Shape;1022;p55">
              <a:extLst>
                <a:ext uri="{FF2B5EF4-FFF2-40B4-BE49-F238E27FC236}">
                  <a16:creationId xmlns:a16="http://schemas.microsoft.com/office/drawing/2014/main" id="{5A426E1C-4438-497C-A40F-C94C42AC3D35}"/>
                </a:ext>
              </a:extLst>
            </p:cNvPr>
            <p:cNvSpPr/>
            <p:nvPr/>
          </p:nvSpPr>
          <p:spPr>
            <a:xfrm>
              <a:off x="658700" y="1116025"/>
              <a:ext cx="79175" cy="79175"/>
            </a:xfrm>
            <a:custGeom>
              <a:avLst/>
              <a:gdLst/>
              <a:ahLst/>
              <a:cxnLst/>
              <a:rect l="l" t="t" r="r" b="b"/>
              <a:pathLst>
                <a:path w="3167" h="3167" extrusionOk="0">
                  <a:moveTo>
                    <a:pt x="1583" y="1"/>
                  </a:moveTo>
                  <a:cubicBezTo>
                    <a:pt x="708" y="1"/>
                    <a:pt x="1" y="709"/>
                    <a:pt x="1" y="1583"/>
                  </a:cubicBezTo>
                  <a:cubicBezTo>
                    <a:pt x="1" y="2457"/>
                    <a:pt x="708" y="3167"/>
                    <a:pt x="1583" y="3167"/>
                  </a:cubicBezTo>
                  <a:cubicBezTo>
                    <a:pt x="2457" y="3167"/>
                    <a:pt x="3166" y="2457"/>
                    <a:pt x="3166" y="1583"/>
                  </a:cubicBezTo>
                  <a:cubicBezTo>
                    <a:pt x="3166" y="709"/>
                    <a:pt x="2457" y="1"/>
                    <a:pt x="1583" y="1"/>
                  </a:cubicBezTo>
                  <a:close/>
                </a:path>
              </a:pathLst>
            </a:custGeom>
            <a:noFill/>
            <a:ln w="19050" cap="flat" cmpd="sng">
              <a:solidFill>
                <a:srgbClr val="434343"/>
              </a:solidFill>
              <a:prstDash val="solid"/>
              <a:round/>
              <a:headEnd type="none" w="sm" len="sm"/>
              <a:tailEnd type="none" w="sm" len="sm"/>
            </a:ln>
          </p:spPr>
          <p:txBody>
            <a:bodyPr spcFirstLastPara="1" wrap="square" lIns="86005" tIns="86005" rIns="86005" bIns="86005" anchor="ctr" anchorCtr="0">
              <a:noAutofit/>
            </a:bodyPr>
            <a:lstStyle/>
            <a:p>
              <a:r>
                <a:rPr lang="en-US" sz="1693" b="1" dirty="0">
                  <a:solidFill>
                    <a:srgbClr val="006666"/>
                  </a:solidFill>
                </a:rPr>
                <a:t>1</a:t>
              </a:r>
              <a:endParaRPr sz="1693" b="1" dirty="0">
                <a:solidFill>
                  <a:srgbClr val="006666"/>
                </a:solidFill>
              </a:endParaRPr>
            </a:p>
          </p:txBody>
        </p:sp>
        <p:sp>
          <p:nvSpPr>
            <p:cNvPr id="163" name="Google Shape;1023;p55">
              <a:extLst>
                <a:ext uri="{FF2B5EF4-FFF2-40B4-BE49-F238E27FC236}">
                  <a16:creationId xmlns:a16="http://schemas.microsoft.com/office/drawing/2014/main" id="{9B07C756-8054-43BE-A1D7-E03D78846090}"/>
                </a:ext>
              </a:extLst>
            </p:cNvPr>
            <p:cNvSpPr/>
            <p:nvPr/>
          </p:nvSpPr>
          <p:spPr>
            <a:xfrm>
              <a:off x="288350" y="1071875"/>
              <a:ext cx="209600" cy="209550"/>
            </a:xfrm>
            <a:custGeom>
              <a:avLst/>
              <a:gdLst/>
              <a:ahLst/>
              <a:cxnLst/>
              <a:rect l="l" t="t" r="r" b="b"/>
              <a:pathLst>
                <a:path w="8384" h="8382" extrusionOk="0">
                  <a:moveTo>
                    <a:pt x="8384" y="1"/>
                  </a:moveTo>
                  <a:cubicBezTo>
                    <a:pt x="6179" y="45"/>
                    <a:pt x="4076" y="942"/>
                    <a:pt x="2516" y="2502"/>
                  </a:cubicBezTo>
                  <a:cubicBezTo>
                    <a:pt x="2808" y="3110"/>
                    <a:pt x="2766" y="3825"/>
                    <a:pt x="2406" y="4396"/>
                  </a:cubicBezTo>
                  <a:cubicBezTo>
                    <a:pt x="2047" y="4966"/>
                    <a:pt x="1419" y="5312"/>
                    <a:pt x="745" y="5312"/>
                  </a:cubicBezTo>
                  <a:cubicBezTo>
                    <a:pt x="710" y="5312"/>
                    <a:pt x="675" y="5312"/>
                    <a:pt x="641" y="5311"/>
                  </a:cubicBezTo>
                  <a:cubicBezTo>
                    <a:pt x="239" y="6286"/>
                    <a:pt x="23" y="7327"/>
                    <a:pt x="1" y="8382"/>
                  </a:cubicBezTo>
                  <a:lnTo>
                    <a:pt x="5194" y="8382"/>
                  </a:lnTo>
                  <a:cubicBezTo>
                    <a:pt x="5290" y="6662"/>
                    <a:pt x="6664" y="5290"/>
                    <a:pt x="8384" y="5194"/>
                  </a:cubicBezTo>
                  <a:lnTo>
                    <a:pt x="8384" y="1"/>
                  </a:lnTo>
                  <a:close/>
                </a:path>
              </a:pathLst>
            </a:custGeom>
            <a:solidFill>
              <a:srgbClr val="00CC99"/>
            </a:solidFill>
            <a:ln>
              <a:noFill/>
            </a:ln>
          </p:spPr>
          <p:txBody>
            <a:bodyPr spcFirstLastPara="1" wrap="square" lIns="86005" tIns="86005" rIns="86005" bIns="86005" anchor="ctr" anchorCtr="0">
              <a:noAutofit/>
            </a:bodyPr>
            <a:lstStyle/>
            <a:p>
              <a:endParaRPr sz="1693" dirty="0"/>
            </a:p>
          </p:txBody>
        </p:sp>
        <p:sp>
          <p:nvSpPr>
            <p:cNvPr id="164" name="Google Shape;1024;p55">
              <a:extLst>
                <a:ext uri="{FF2B5EF4-FFF2-40B4-BE49-F238E27FC236}">
                  <a16:creationId xmlns:a16="http://schemas.microsoft.com/office/drawing/2014/main" id="{58B209A8-C777-4B13-BD36-7BEC03D47751}"/>
                </a:ext>
              </a:extLst>
            </p:cNvPr>
            <p:cNvSpPr/>
            <p:nvPr/>
          </p:nvSpPr>
          <p:spPr>
            <a:xfrm>
              <a:off x="267375" y="1113869"/>
              <a:ext cx="79225" cy="79175"/>
            </a:xfrm>
            <a:custGeom>
              <a:avLst/>
              <a:gdLst/>
              <a:ahLst/>
              <a:cxnLst/>
              <a:rect l="l" t="t" r="r" b="b"/>
              <a:pathLst>
                <a:path w="3169" h="3167" extrusionOk="0">
                  <a:moveTo>
                    <a:pt x="1584" y="1"/>
                  </a:moveTo>
                  <a:cubicBezTo>
                    <a:pt x="710" y="1"/>
                    <a:pt x="1" y="709"/>
                    <a:pt x="1" y="1583"/>
                  </a:cubicBezTo>
                  <a:cubicBezTo>
                    <a:pt x="1" y="2457"/>
                    <a:pt x="710" y="3167"/>
                    <a:pt x="1584" y="3167"/>
                  </a:cubicBezTo>
                  <a:cubicBezTo>
                    <a:pt x="2459" y="3167"/>
                    <a:pt x="3168" y="2457"/>
                    <a:pt x="3168" y="1583"/>
                  </a:cubicBezTo>
                  <a:cubicBezTo>
                    <a:pt x="3168" y="709"/>
                    <a:pt x="2459" y="1"/>
                    <a:pt x="1584" y="1"/>
                  </a:cubicBezTo>
                  <a:close/>
                </a:path>
              </a:pathLst>
            </a:custGeom>
            <a:noFill/>
            <a:ln w="19050" cap="flat" cmpd="sng">
              <a:solidFill>
                <a:srgbClr val="434343"/>
              </a:solidFill>
              <a:prstDash val="solid"/>
              <a:round/>
              <a:headEnd type="none" w="sm" len="sm"/>
              <a:tailEnd type="none" w="sm" len="sm"/>
            </a:ln>
          </p:spPr>
          <p:txBody>
            <a:bodyPr spcFirstLastPara="1" wrap="square" lIns="86005" tIns="86005" rIns="86005" bIns="86005" anchor="ctr" anchorCtr="0">
              <a:noAutofit/>
            </a:bodyPr>
            <a:lstStyle/>
            <a:p>
              <a:r>
                <a:rPr lang="en-US" sz="1693" b="1" dirty="0">
                  <a:solidFill>
                    <a:srgbClr val="006666"/>
                  </a:solidFill>
                </a:rPr>
                <a:t>3</a:t>
              </a:r>
              <a:endParaRPr sz="1693" b="1" dirty="0">
                <a:solidFill>
                  <a:srgbClr val="006666"/>
                </a:solidFill>
              </a:endParaRPr>
            </a:p>
          </p:txBody>
        </p:sp>
      </p:grpSp>
      <p:sp>
        <p:nvSpPr>
          <p:cNvPr id="165" name="مستطيل: زوايا مستديرة 164">
            <a:extLst>
              <a:ext uri="{FF2B5EF4-FFF2-40B4-BE49-F238E27FC236}">
                <a16:creationId xmlns:a16="http://schemas.microsoft.com/office/drawing/2014/main" id="{9D77C493-FD53-4EEB-B5ED-3611D3919FC1}"/>
              </a:ext>
            </a:extLst>
          </p:cNvPr>
          <p:cNvSpPr/>
          <p:nvPr/>
        </p:nvSpPr>
        <p:spPr>
          <a:xfrm>
            <a:off x="10669296" y="4987834"/>
            <a:ext cx="593817" cy="1225657"/>
          </a:xfrm>
          <a:prstGeom prst="round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ar-SA" sz="1400" b="1" dirty="0">
                <a:solidFill>
                  <a:srgbClr val="006666"/>
                </a:solidFill>
                <a:latin typeface="Calibri" panose="020F0502020204030204" pitchFamily="34" charset="0"/>
                <a:cs typeface="Calibri" panose="020F0502020204030204" pitchFamily="34" charset="0"/>
              </a:rPr>
              <a:t>دورية القياس </a:t>
            </a:r>
          </a:p>
          <a:p>
            <a:pPr algn="ctr"/>
            <a:r>
              <a:rPr lang="ar-SA" sz="1400" b="1" dirty="0">
                <a:solidFill>
                  <a:srgbClr val="006666"/>
                </a:solidFill>
                <a:latin typeface="Calibri" panose="020F0502020204030204" pitchFamily="34" charset="0"/>
                <a:cs typeface="Calibri" panose="020F0502020204030204" pitchFamily="34" charset="0"/>
              </a:rPr>
              <a:t>ربع سنوي </a:t>
            </a:r>
          </a:p>
        </p:txBody>
      </p:sp>
    </p:spTree>
    <p:extLst>
      <p:ext uri="{BB962C8B-B14F-4D97-AF65-F5344CB8AC3E}">
        <p14:creationId xmlns:p14="http://schemas.microsoft.com/office/powerpoint/2010/main" val="30624031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 name="Rectangle: Rounded Corners 171">
            <a:extLst>
              <a:ext uri="{FF2B5EF4-FFF2-40B4-BE49-F238E27FC236}">
                <a16:creationId xmlns:a16="http://schemas.microsoft.com/office/drawing/2014/main" id="{24DC37F8-C201-4055-B418-376834DF8487}"/>
              </a:ext>
            </a:extLst>
          </p:cNvPr>
          <p:cNvSpPr/>
          <p:nvPr/>
        </p:nvSpPr>
        <p:spPr>
          <a:xfrm>
            <a:off x="5720291" y="2615870"/>
            <a:ext cx="2424735" cy="1289854"/>
          </a:xfrm>
          <a:prstGeom prst="roundRect">
            <a:avLst>
              <a:gd name="adj" fmla="val 5845"/>
            </a:avLst>
          </a:prstGeom>
          <a:solidFill>
            <a:schemeClr val="bg1">
              <a:alpha val="95000"/>
            </a:schemeClr>
          </a:solidFill>
          <a:ln w="38100">
            <a:solidFill>
              <a:srgbClr val="008080">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SA" b="1" dirty="0">
              <a:solidFill>
                <a:schemeClr val="tx1"/>
              </a:solidFill>
              <a:latin typeface="Calibri" panose="020F0502020204030204" pitchFamily="34" charset="0"/>
              <a:cs typeface="Calibri" panose="020F0502020204030204" pitchFamily="34" charset="0"/>
            </a:endParaRPr>
          </a:p>
        </p:txBody>
      </p:sp>
      <p:sp>
        <p:nvSpPr>
          <p:cNvPr id="151" name="Subtitle 6">
            <a:extLst>
              <a:ext uri="{FF2B5EF4-FFF2-40B4-BE49-F238E27FC236}">
                <a16:creationId xmlns:a16="http://schemas.microsoft.com/office/drawing/2014/main" id="{E755987D-2D17-490F-90DB-5BC61A3A3681}"/>
              </a:ext>
            </a:extLst>
          </p:cNvPr>
          <p:cNvSpPr txBox="1">
            <a:spLocks/>
          </p:cNvSpPr>
          <p:nvPr/>
        </p:nvSpPr>
        <p:spPr>
          <a:xfrm>
            <a:off x="5625161" y="2976109"/>
            <a:ext cx="2537286" cy="716689"/>
          </a:xfrm>
          <a:prstGeom prst="rect">
            <a:avLst/>
          </a:prstGeom>
        </p:spPr>
        <p:txBody>
          <a:bodyPr vert="horz" lIns="86019" tIns="43010" rIns="86019" bIns="43010" numCol="1" spcCol="365760" rtlCol="0" anchor="t">
            <a:noAutofit/>
          </a:bodyPr>
          <a:lstStyle>
            <a:lvl1pPr marL="0" indent="0" algn="ctr" defTabSz="914400" rtl="0" eaLnBrk="1" latinLnBrk="0" hangingPunct="1">
              <a:lnSpc>
                <a:spcPct val="90000"/>
              </a:lnSpc>
              <a:spcBef>
                <a:spcPts val="1000"/>
              </a:spcBef>
              <a:buFont typeface="Arial"/>
              <a:buNone/>
              <a:defRPr sz="1200" b="0" i="0" kern="1200">
                <a:solidFill>
                  <a:schemeClr val="accent1"/>
                </a:solidFill>
                <a:latin typeface="Montserrat Light" charset="0"/>
                <a:ea typeface="Montserrat Light" charset="0"/>
                <a:cs typeface="Montserrat Light"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Montserrat Light" charset="0"/>
                <a:ea typeface="Montserrat Light" charset="0"/>
                <a:cs typeface="Montserrat Light"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Montserrat Light" charset="0"/>
                <a:ea typeface="Montserrat Light" charset="0"/>
                <a:cs typeface="Montserrat Light"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nSpc>
                <a:spcPts val="1599"/>
              </a:lnSpc>
              <a:spcBef>
                <a:spcPts val="0"/>
              </a:spcBef>
            </a:pPr>
            <a:endParaRPr lang="en-US" sz="1317" b="1" dirty="0">
              <a:solidFill>
                <a:schemeClr val="tx1"/>
              </a:solidFill>
              <a:latin typeface="Calibri" panose="020F0502020204030204" pitchFamily="34" charset="0"/>
              <a:cs typeface="Calibri" panose="020F0502020204030204" pitchFamily="34" charset="0"/>
            </a:endParaRPr>
          </a:p>
        </p:txBody>
      </p:sp>
      <p:sp>
        <p:nvSpPr>
          <p:cNvPr id="239" name="Rectangle: Rounded Corners 171">
            <a:extLst>
              <a:ext uri="{FF2B5EF4-FFF2-40B4-BE49-F238E27FC236}">
                <a16:creationId xmlns:a16="http://schemas.microsoft.com/office/drawing/2014/main" id="{120A986A-1F75-4A2E-A5AF-092B750E3DE1}"/>
              </a:ext>
            </a:extLst>
          </p:cNvPr>
          <p:cNvSpPr/>
          <p:nvPr/>
        </p:nvSpPr>
        <p:spPr>
          <a:xfrm>
            <a:off x="636925" y="874390"/>
            <a:ext cx="1803927" cy="1605736"/>
          </a:xfrm>
          <a:prstGeom prst="roundRect">
            <a:avLst>
              <a:gd name="adj" fmla="val 5845"/>
            </a:avLst>
          </a:prstGeom>
          <a:solidFill>
            <a:schemeClr val="bg1">
              <a:alpha val="95000"/>
            </a:schemeClr>
          </a:solidFill>
          <a:ln w="38100">
            <a:solidFill>
              <a:srgbClr val="008080">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93"/>
          </a:p>
        </p:txBody>
      </p:sp>
      <p:sp>
        <p:nvSpPr>
          <p:cNvPr id="229" name="Rectangle: Rounded Corners 171">
            <a:extLst>
              <a:ext uri="{FF2B5EF4-FFF2-40B4-BE49-F238E27FC236}">
                <a16:creationId xmlns:a16="http://schemas.microsoft.com/office/drawing/2014/main" id="{88C0D13C-6878-4F31-AA54-7261105F2147}"/>
              </a:ext>
            </a:extLst>
          </p:cNvPr>
          <p:cNvSpPr/>
          <p:nvPr/>
        </p:nvSpPr>
        <p:spPr>
          <a:xfrm>
            <a:off x="4445904" y="900487"/>
            <a:ext cx="1803927" cy="1579639"/>
          </a:xfrm>
          <a:prstGeom prst="roundRect">
            <a:avLst>
              <a:gd name="adj" fmla="val 5845"/>
            </a:avLst>
          </a:prstGeom>
          <a:solidFill>
            <a:schemeClr val="bg1">
              <a:alpha val="95000"/>
            </a:schemeClr>
          </a:solidFill>
          <a:ln w="38100">
            <a:solidFill>
              <a:srgbClr val="008080">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93"/>
          </a:p>
        </p:txBody>
      </p:sp>
      <p:grpSp>
        <p:nvGrpSpPr>
          <p:cNvPr id="2" name="Group 1">
            <a:extLst>
              <a:ext uri="{FF2B5EF4-FFF2-40B4-BE49-F238E27FC236}">
                <a16:creationId xmlns:a16="http://schemas.microsoft.com/office/drawing/2014/main" id="{FFC80125-7E67-419E-9151-71883AD99EC8}"/>
              </a:ext>
            </a:extLst>
          </p:cNvPr>
          <p:cNvGrpSpPr/>
          <p:nvPr/>
        </p:nvGrpSpPr>
        <p:grpSpPr>
          <a:xfrm>
            <a:off x="8305854" y="525889"/>
            <a:ext cx="3018632" cy="2201146"/>
            <a:chOff x="228786" y="0"/>
            <a:chExt cx="3036385" cy="2556059"/>
          </a:xfrm>
          <a:solidFill>
            <a:srgbClr val="009999"/>
          </a:solidFill>
        </p:grpSpPr>
        <p:pic>
          <p:nvPicPr>
            <p:cNvPr id="21" name="Shadow" descr="D:\andrew\Работа\Андрей\00_Presentations\WOW\PPT ready\3413.png">
              <a:extLst>
                <a:ext uri="{FF2B5EF4-FFF2-40B4-BE49-F238E27FC236}">
                  <a16:creationId xmlns:a16="http://schemas.microsoft.com/office/drawing/2014/main" id="{C0A687E4-DE18-4C75-886F-DF262C94C5EA}"/>
                </a:ext>
              </a:extLst>
            </p:cNvPr>
            <p:cNvPicPr>
              <a:picLocks noChangeAspect="1" noChangeArrowheads="1"/>
            </p:cNvPicPr>
            <p:nvPr/>
          </p:nvPicPr>
          <p:blipFill>
            <a:blip r:embed="rId2" cstate="print"/>
            <a:srcRect/>
            <a:stretch>
              <a:fillRect/>
            </a:stretch>
          </p:blipFill>
          <p:spPr bwMode="auto">
            <a:xfrm>
              <a:off x="228786" y="2270923"/>
              <a:ext cx="3035711" cy="285136"/>
            </a:xfrm>
            <a:prstGeom prst="rect">
              <a:avLst/>
            </a:prstGeom>
            <a:grpFill/>
            <a:ln>
              <a:noFill/>
            </a:ln>
          </p:spPr>
        </p:pic>
        <p:sp>
          <p:nvSpPr>
            <p:cNvPr id="22" name="Shape A">
              <a:extLst>
                <a:ext uri="{FF2B5EF4-FFF2-40B4-BE49-F238E27FC236}">
                  <a16:creationId xmlns:a16="http://schemas.microsoft.com/office/drawing/2014/main" id="{5792EADE-A866-41FD-86E3-4D86E58F93E1}"/>
                </a:ext>
              </a:extLst>
            </p:cNvPr>
            <p:cNvSpPr/>
            <p:nvPr/>
          </p:nvSpPr>
          <p:spPr>
            <a:xfrm>
              <a:off x="229460" y="0"/>
              <a:ext cx="3035711" cy="2489029"/>
            </a:xfrm>
            <a:custGeom>
              <a:avLst/>
              <a:gdLst/>
              <a:ahLst/>
              <a:cxnLst/>
              <a:rect l="0" t="0" r="0" b="0"/>
              <a:pathLst>
                <a:path w="4572000" h="4988788">
                  <a:moveTo>
                    <a:pt x="4572000" y="0"/>
                  </a:moveTo>
                  <a:lnTo>
                    <a:pt x="0" y="0"/>
                  </a:lnTo>
                  <a:lnTo>
                    <a:pt x="0" y="4572000"/>
                  </a:lnTo>
                  <a:lnTo>
                    <a:pt x="1829003" y="4572000"/>
                  </a:lnTo>
                  <a:lnTo>
                    <a:pt x="2196198" y="4939195"/>
                  </a:lnTo>
                  <a:cubicBezTo>
                    <a:pt x="2245791" y="4988788"/>
                    <a:pt x="2326208" y="4988788"/>
                    <a:pt x="2375801" y="4939195"/>
                  </a:cubicBezTo>
                  <a:lnTo>
                    <a:pt x="2742996" y="4572000"/>
                  </a:lnTo>
                  <a:lnTo>
                    <a:pt x="4572000" y="4572000"/>
                  </a:lnTo>
                  <a:close/>
                </a:path>
              </a:pathLst>
            </a:custGeom>
            <a:grpFill/>
            <a:ln w="12700" cmpd="sng">
              <a:noFill/>
              <a:prstDash val="solid"/>
            </a:ln>
          </p:spPr>
          <p:txBody>
            <a:bodyPr anchor="ctr">
              <a:spAutoFit/>
            </a:bodyPr>
            <a:lstStyle/>
            <a:p>
              <a:pPr algn="ctr"/>
              <a:endParaRPr lang="en-US" sz="1537" dirty="0"/>
            </a:p>
          </p:txBody>
        </p:sp>
        <p:sp>
          <p:nvSpPr>
            <p:cNvPr id="23" name="White circle">
              <a:extLst>
                <a:ext uri="{FF2B5EF4-FFF2-40B4-BE49-F238E27FC236}">
                  <a16:creationId xmlns:a16="http://schemas.microsoft.com/office/drawing/2014/main" id="{3946DB97-8126-463A-9187-8277D2B623AA}"/>
                </a:ext>
              </a:extLst>
            </p:cNvPr>
            <p:cNvSpPr/>
            <p:nvPr/>
          </p:nvSpPr>
          <p:spPr>
            <a:xfrm>
              <a:off x="1694156" y="2185410"/>
              <a:ext cx="116877" cy="116893"/>
            </a:xfrm>
            <a:custGeom>
              <a:avLst/>
              <a:gdLst/>
              <a:ahLst/>
              <a:cxnLst/>
              <a:rect l="0" t="0" r="0" b="0"/>
              <a:pathLst>
                <a:path w="234289" h="234289">
                  <a:moveTo>
                    <a:pt x="0" y="117144"/>
                  </a:moveTo>
                  <a:cubicBezTo>
                    <a:pt x="0" y="52438"/>
                    <a:pt x="52450" y="0"/>
                    <a:pt x="117144" y="0"/>
                  </a:cubicBezTo>
                  <a:cubicBezTo>
                    <a:pt x="181838" y="0"/>
                    <a:pt x="234289" y="52438"/>
                    <a:pt x="234289" y="117144"/>
                  </a:cubicBezTo>
                  <a:cubicBezTo>
                    <a:pt x="234289" y="181838"/>
                    <a:pt x="181838" y="234289"/>
                    <a:pt x="117144" y="234289"/>
                  </a:cubicBezTo>
                  <a:cubicBezTo>
                    <a:pt x="52450" y="234289"/>
                    <a:pt x="0" y="181838"/>
                    <a:pt x="0" y="117144"/>
                  </a:cubicBezTo>
                  <a:close/>
                </a:path>
              </a:pathLst>
            </a:custGeom>
            <a:grpFill/>
            <a:ln w="12700" cmpd="sng">
              <a:noFill/>
              <a:prstDash val="solid"/>
            </a:ln>
          </p:spPr>
          <p:txBody>
            <a:bodyPr anchor="ctr">
              <a:spAutoFit/>
            </a:bodyPr>
            <a:lstStyle/>
            <a:p>
              <a:pPr algn="ctr"/>
              <a:endParaRPr lang="en-US" sz="1537" dirty="0"/>
            </a:p>
          </p:txBody>
        </p:sp>
      </p:grpSp>
      <p:grpSp>
        <p:nvGrpSpPr>
          <p:cNvPr id="63" name="Group 68">
            <a:extLst>
              <a:ext uri="{FF2B5EF4-FFF2-40B4-BE49-F238E27FC236}">
                <a16:creationId xmlns:a16="http://schemas.microsoft.com/office/drawing/2014/main" id="{F56897D4-8997-4B63-9BFD-30A68641F3EC}"/>
              </a:ext>
            </a:extLst>
          </p:cNvPr>
          <p:cNvGrpSpPr/>
          <p:nvPr/>
        </p:nvGrpSpPr>
        <p:grpSpPr>
          <a:xfrm>
            <a:off x="2685640" y="955145"/>
            <a:ext cx="512826" cy="526740"/>
            <a:chOff x="4167188" y="3140076"/>
            <a:chExt cx="409575" cy="420688"/>
          </a:xfrm>
          <a:solidFill>
            <a:schemeClr val="bg1"/>
          </a:solidFill>
        </p:grpSpPr>
        <p:sp>
          <p:nvSpPr>
            <p:cNvPr id="64" name="Freeform 48">
              <a:extLst>
                <a:ext uri="{FF2B5EF4-FFF2-40B4-BE49-F238E27FC236}">
                  <a16:creationId xmlns:a16="http://schemas.microsoft.com/office/drawing/2014/main" id="{4B8C4BDA-30ED-4DA9-B920-AE995C5225C4}"/>
                </a:ext>
              </a:extLst>
            </p:cNvPr>
            <p:cNvSpPr>
              <a:spLocks/>
            </p:cNvSpPr>
            <p:nvPr/>
          </p:nvSpPr>
          <p:spPr bwMode="auto">
            <a:xfrm>
              <a:off x="4360863" y="3140076"/>
              <a:ext cx="14288" cy="44450"/>
            </a:xfrm>
            <a:custGeom>
              <a:avLst/>
              <a:gdLst>
                <a:gd name="T0" fmla="*/ 3 w 3"/>
                <a:gd name="T1" fmla="*/ 9 h 10"/>
                <a:gd name="T2" fmla="*/ 1 w 3"/>
                <a:gd name="T3" fmla="*/ 10 h 10"/>
                <a:gd name="T4" fmla="*/ 1 w 3"/>
                <a:gd name="T5" fmla="*/ 10 h 10"/>
                <a:gd name="T6" fmla="*/ 0 w 3"/>
                <a:gd name="T7" fmla="*/ 9 h 10"/>
                <a:gd name="T8" fmla="*/ 0 w 3"/>
                <a:gd name="T9" fmla="*/ 1 h 10"/>
                <a:gd name="T10" fmla="*/ 1 w 3"/>
                <a:gd name="T11" fmla="*/ 0 h 10"/>
                <a:gd name="T12" fmla="*/ 1 w 3"/>
                <a:gd name="T13" fmla="*/ 0 h 10"/>
                <a:gd name="T14" fmla="*/ 3 w 3"/>
                <a:gd name="T15" fmla="*/ 1 h 10"/>
                <a:gd name="T16" fmla="*/ 3 w 3"/>
                <a:gd name="T17" fmla="*/ 9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10">
                  <a:moveTo>
                    <a:pt x="3" y="9"/>
                  </a:moveTo>
                  <a:cubicBezTo>
                    <a:pt x="3" y="10"/>
                    <a:pt x="2" y="10"/>
                    <a:pt x="1" y="10"/>
                  </a:cubicBezTo>
                  <a:cubicBezTo>
                    <a:pt x="1" y="10"/>
                    <a:pt x="1" y="10"/>
                    <a:pt x="1" y="10"/>
                  </a:cubicBezTo>
                  <a:cubicBezTo>
                    <a:pt x="0" y="10"/>
                    <a:pt x="0" y="10"/>
                    <a:pt x="0" y="9"/>
                  </a:cubicBezTo>
                  <a:cubicBezTo>
                    <a:pt x="0" y="1"/>
                    <a:pt x="0" y="1"/>
                    <a:pt x="0" y="1"/>
                  </a:cubicBezTo>
                  <a:cubicBezTo>
                    <a:pt x="0" y="1"/>
                    <a:pt x="0" y="0"/>
                    <a:pt x="1" y="0"/>
                  </a:cubicBezTo>
                  <a:cubicBezTo>
                    <a:pt x="1" y="0"/>
                    <a:pt x="1" y="0"/>
                    <a:pt x="1" y="0"/>
                  </a:cubicBezTo>
                  <a:cubicBezTo>
                    <a:pt x="2" y="0"/>
                    <a:pt x="3" y="1"/>
                    <a:pt x="3" y="1"/>
                  </a:cubicBezTo>
                  <a:cubicBezTo>
                    <a:pt x="3" y="9"/>
                    <a:pt x="3" y="9"/>
                    <a:pt x="3"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a:p>
          </p:txBody>
        </p:sp>
        <p:sp>
          <p:nvSpPr>
            <p:cNvPr id="65" name="Freeform 49">
              <a:extLst>
                <a:ext uri="{FF2B5EF4-FFF2-40B4-BE49-F238E27FC236}">
                  <a16:creationId xmlns:a16="http://schemas.microsoft.com/office/drawing/2014/main" id="{EF9C69A9-893F-4832-8582-10664498B516}"/>
                </a:ext>
              </a:extLst>
            </p:cNvPr>
            <p:cNvSpPr>
              <a:spLocks/>
            </p:cNvSpPr>
            <p:nvPr/>
          </p:nvSpPr>
          <p:spPr bwMode="auto">
            <a:xfrm>
              <a:off x="4211638" y="3211513"/>
              <a:ext cx="39688" cy="34925"/>
            </a:xfrm>
            <a:custGeom>
              <a:avLst/>
              <a:gdLst>
                <a:gd name="T0" fmla="*/ 8 w 9"/>
                <a:gd name="T1" fmla="*/ 6 h 8"/>
                <a:gd name="T2" fmla="*/ 8 w 9"/>
                <a:gd name="T3" fmla="*/ 8 h 8"/>
                <a:gd name="T4" fmla="*/ 8 w 9"/>
                <a:gd name="T5" fmla="*/ 8 h 8"/>
                <a:gd name="T6" fmla="*/ 7 w 9"/>
                <a:gd name="T7" fmla="*/ 8 h 8"/>
                <a:gd name="T8" fmla="*/ 1 w 9"/>
                <a:gd name="T9" fmla="*/ 2 h 8"/>
                <a:gd name="T10" fmla="*/ 1 w 9"/>
                <a:gd name="T11" fmla="*/ 1 h 8"/>
                <a:gd name="T12" fmla="*/ 1 w 9"/>
                <a:gd name="T13" fmla="*/ 1 h 8"/>
                <a:gd name="T14" fmla="*/ 2 w 9"/>
                <a:gd name="T15" fmla="*/ 0 h 8"/>
                <a:gd name="T16" fmla="*/ 8 w 9"/>
                <a:gd name="T17" fmla="*/ 6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8">
                  <a:moveTo>
                    <a:pt x="8" y="6"/>
                  </a:moveTo>
                  <a:cubicBezTo>
                    <a:pt x="9" y="6"/>
                    <a:pt x="9" y="7"/>
                    <a:pt x="8" y="8"/>
                  </a:cubicBezTo>
                  <a:cubicBezTo>
                    <a:pt x="8" y="8"/>
                    <a:pt x="8" y="8"/>
                    <a:pt x="8" y="8"/>
                  </a:cubicBezTo>
                  <a:cubicBezTo>
                    <a:pt x="8" y="8"/>
                    <a:pt x="7" y="8"/>
                    <a:pt x="7" y="8"/>
                  </a:cubicBezTo>
                  <a:cubicBezTo>
                    <a:pt x="1" y="2"/>
                    <a:pt x="1" y="2"/>
                    <a:pt x="1" y="2"/>
                  </a:cubicBezTo>
                  <a:cubicBezTo>
                    <a:pt x="0" y="2"/>
                    <a:pt x="0" y="1"/>
                    <a:pt x="1" y="1"/>
                  </a:cubicBezTo>
                  <a:cubicBezTo>
                    <a:pt x="1" y="1"/>
                    <a:pt x="1" y="1"/>
                    <a:pt x="1" y="1"/>
                  </a:cubicBezTo>
                  <a:cubicBezTo>
                    <a:pt x="1" y="0"/>
                    <a:pt x="2" y="0"/>
                    <a:pt x="2" y="0"/>
                  </a:cubicBezTo>
                  <a:cubicBezTo>
                    <a:pt x="8" y="6"/>
                    <a:pt x="8" y="6"/>
                    <a:pt x="8"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a:p>
          </p:txBody>
        </p:sp>
        <p:sp>
          <p:nvSpPr>
            <p:cNvPr id="66" name="Freeform 50">
              <a:extLst>
                <a:ext uri="{FF2B5EF4-FFF2-40B4-BE49-F238E27FC236}">
                  <a16:creationId xmlns:a16="http://schemas.microsoft.com/office/drawing/2014/main" id="{E6C9BF7D-367D-46B6-A8C9-6902699DDF0D}"/>
                </a:ext>
              </a:extLst>
            </p:cNvPr>
            <p:cNvSpPr>
              <a:spLocks/>
            </p:cNvSpPr>
            <p:nvPr/>
          </p:nvSpPr>
          <p:spPr bwMode="auto">
            <a:xfrm>
              <a:off x="4167188" y="3365501"/>
              <a:ext cx="44450" cy="19050"/>
            </a:xfrm>
            <a:custGeom>
              <a:avLst/>
              <a:gdLst>
                <a:gd name="T0" fmla="*/ 9 w 10"/>
                <a:gd name="T1" fmla="*/ 0 h 4"/>
                <a:gd name="T2" fmla="*/ 10 w 10"/>
                <a:gd name="T3" fmla="*/ 1 h 4"/>
                <a:gd name="T4" fmla="*/ 10 w 10"/>
                <a:gd name="T5" fmla="*/ 1 h 4"/>
                <a:gd name="T6" fmla="*/ 9 w 10"/>
                <a:gd name="T7" fmla="*/ 3 h 4"/>
                <a:gd name="T8" fmla="*/ 1 w 10"/>
                <a:gd name="T9" fmla="*/ 4 h 4"/>
                <a:gd name="T10" fmla="*/ 0 w 10"/>
                <a:gd name="T11" fmla="*/ 2 h 4"/>
                <a:gd name="T12" fmla="*/ 0 w 10"/>
                <a:gd name="T13" fmla="*/ 2 h 4"/>
                <a:gd name="T14" fmla="*/ 1 w 10"/>
                <a:gd name="T15" fmla="*/ 1 h 4"/>
                <a:gd name="T16" fmla="*/ 9 w 10"/>
                <a:gd name="T17"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4">
                  <a:moveTo>
                    <a:pt x="9" y="0"/>
                  </a:moveTo>
                  <a:cubicBezTo>
                    <a:pt x="9" y="0"/>
                    <a:pt x="10" y="1"/>
                    <a:pt x="10" y="1"/>
                  </a:cubicBezTo>
                  <a:cubicBezTo>
                    <a:pt x="10" y="1"/>
                    <a:pt x="10" y="1"/>
                    <a:pt x="10" y="1"/>
                  </a:cubicBezTo>
                  <a:cubicBezTo>
                    <a:pt x="10" y="2"/>
                    <a:pt x="10" y="3"/>
                    <a:pt x="9" y="3"/>
                  </a:cubicBezTo>
                  <a:cubicBezTo>
                    <a:pt x="1" y="4"/>
                    <a:pt x="1" y="4"/>
                    <a:pt x="1" y="4"/>
                  </a:cubicBezTo>
                  <a:cubicBezTo>
                    <a:pt x="0" y="4"/>
                    <a:pt x="0" y="3"/>
                    <a:pt x="0" y="2"/>
                  </a:cubicBezTo>
                  <a:cubicBezTo>
                    <a:pt x="0" y="2"/>
                    <a:pt x="0" y="2"/>
                    <a:pt x="0" y="2"/>
                  </a:cubicBezTo>
                  <a:cubicBezTo>
                    <a:pt x="0" y="2"/>
                    <a:pt x="0" y="1"/>
                    <a:pt x="1" y="1"/>
                  </a:cubicBezTo>
                  <a:cubicBezTo>
                    <a:pt x="9" y="0"/>
                    <a:pt x="9"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a:p>
          </p:txBody>
        </p:sp>
        <p:sp>
          <p:nvSpPr>
            <p:cNvPr id="67" name="Freeform 51">
              <a:extLst>
                <a:ext uri="{FF2B5EF4-FFF2-40B4-BE49-F238E27FC236}">
                  <a16:creationId xmlns:a16="http://schemas.microsoft.com/office/drawing/2014/main" id="{C7E78DCE-F4F1-41EF-B6B7-70EEBA3627D3}"/>
                </a:ext>
              </a:extLst>
            </p:cNvPr>
            <p:cNvSpPr>
              <a:spLocks/>
            </p:cNvSpPr>
            <p:nvPr/>
          </p:nvSpPr>
          <p:spPr bwMode="auto">
            <a:xfrm>
              <a:off x="4533900" y="3357563"/>
              <a:ext cx="42863" cy="12700"/>
            </a:xfrm>
            <a:custGeom>
              <a:avLst/>
              <a:gdLst>
                <a:gd name="T0" fmla="*/ 1 w 10"/>
                <a:gd name="T1" fmla="*/ 2 h 3"/>
                <a:gd name="T2" fmla="*/ 0 w 10"/>
                <a:gd name="T3" fmla="*/ 1 h 3"/>
                <a:gd name="T4" fmla="*/ 0 w 10"/>
                <a:gd name="T5" fmla="*/ 1 h 3"/>
                <a:gd name="T6" fmla="*/ 1 w 10"/>
                <a:gd name="T7" fmla="*/ 0 h 3"/>
                <a:gd name="T8" fmla="*/ 9 w 10"/>
                <a:gd name="T9" fmla="*/ 0 h 3"/>
                <a:gd name="T10" fmla="*/ 10 w 10"/>
                <a:gd name="T11" fmla="*/ 2 h 3"/>
                <a:gd name="T12" fmla="*/ 10 w 10"/>
                <a:gd name="T13" fmla="*/ 2 h 3"/>
                <a:gd name="T14" fmla="*/ 9 w 10"/>
                <a:gd name="T15" fmla="*/ 3 h 3"/>
                <a:gd name="T16" fmla="*/ 1 w 10"/>
                <a:gd name="T17" fmla="*/ 2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3">
                  <a:moveTo>
                    <a:pt x="1" y="2"/>
                  </a:moveTo>
                  <a:cubicBezTo>
                    <a:pt x="0" y="2"/>
                    <a:pt x="0" y="2"/>
                    <a:pt x="0" y="1"/>
                  </a:cubicBezTo>
                  <a:cubicBezTo>
                    <a:pt x="0" y="1"/>
                    <a:pt x="0" y="1"/>
                    <a:pt x="0" y="1"/>
                  </a:cubicBezTo>
                  <a:cubicBezTo>
                    <a:pt x="0" y="0"/>
                    <a:pt x="1" y="0"/>
                    <a:pt x="1" y="0"/>
                  </a:cubicBezTo>
                  <a:cubicBezTo>
                    <a:pt x="9" y="0"/>
                    <a:pt x="9" y="0"/>
                    <a:pt x="9" y="0"/>
                  </a:cubicBezTo>
                  <a:cubicBezTo>
                    <a:pt x="10" y="1"/>
                    <a:pt x="10" y="1"/>
                    <a:pt x="10" y="2"/>
                  </a:cubicBezTo>
                  <a:cubicBezTo>
                    <a:pt x="10" y="2"/>
                    <a:pt x="10" y="2"/>
                    <a:pt x="10" y="2"/>
                  </a:cubicBezTo>
                  <a:cubicBezTo>
                    <a:pt x="10" y="3"/>
                    <a:pt x="10" y="3"/>
                    <a:pt x="9" y="3"/>
                  </a:cubicBezTo>
                  <a:cubicBezTo>
                    <a:pt x="1" y="2"/>
                    <a:pt x="1" y="2"/>
                    <a:pt x="1"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a:p>
          </p:txBody>
        </p:sp>
        <p:sp>
          <p:nvSpPr>
            <p:cNvPr id="68" name="Freeform 52">
              <a:extLst>
                <a:ext uri="{FF2B5EF4-FFF2-40B4-BE49-F238E27FC236}">
                  <a16:creationId xmlns:a16="http://schemas.microsoft.com/office/drawing/2014/main" id="{2D9B4D9B-267E-47CA-89E9-CAE5F2FE642E}"/>
                </a:ext>
              </a:extLst>
            </p:cNvPr>
            <p:cNvSpPr>
              <a:spLocks/>
            </p:cNvSpPr>
            <p:nvPr/>
          </p:nvSpPr>
          <p:spPr bwMode="auto">
            <a:xfrm>
              <a:off x="4484688" y="3201988"/>
              <a:ext cx="39688" cy="36513"/>
            </a:xfrm>
            <a:custGeom>
              <a:avLst/>
              <a:gdLst>
                <a:gd name="T0" fmla="*/ 3 w 9"/>
                <a:gd name="T1" fmla="*/ 8 h 8"/>
                <a:gd name="T2" fmla="*/ 1 w 9"/>
                <a:gd name="T3" fmla="*/ 8 h 8"/>
                <a:gd name="T4" fmla="*/ 1 w 9"/>
                <a:gd name="T5" fmla="*/ 8 h 8"/>
                <a:gd name="T6" fmla="*/ 1 w 9"/>
                <a:gd name="T7" fmla="*/ 6 h 8"/>
                <a:gd name="T8" fmla="*/ 7 w 9"/>
                <a:gd name="T9" fmla="*/ 1 h 8"/>
                <a:gd name="T10" fmla="*/ 9 w 9"/>
                <a:gd name="T11" fmla="*/ 1 h 8"/>
                <a:gd name="T12" fmla="*/ 9 w 9"/>
                <a:gd name="T13" fmla="*/ 1 h 8"/>
                <a:gd name="T14" fmla="*/ 9 w 9"/>
                <a:gd name="T15" fmla="*/ 3 h 8"/>
                <a:gd name="T16" fmla="*/ 3 w 9"/>
                <a:gd name="T17"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8">
                  <a:moveTo>
                    <a:pt x="3" y="8"/>
                  </a:moveTo>
                  <a:cubicBezTo>
                    <a:pt x="2" y="8"/>
                    <a:pt x="1" y="8"/>
                    <a:pt x="1" y="8"/>
                  </a:cubicBezTo>
                  <a:cubicBezTo>
                    <a:pt x="1" y="8"/>
                    <a:pt x="1" y="8"/>
                    <a:pt x="1" y="8"/>
                  </a:cubicBezTo>
                  <a:cubicBezTo>
                    <a:pt x="0" y="7"/>
                    <a:pt x="0" y="6"/>
                    <a:pt x="1" y="6"/>
                  </a:cubicBezTo>
                  <a:cubicBezTo>
                    <a:pt x="7" y="1"/>
                    <a:pt x="7" y="1"/>
                    <a:pt x="7" y="1"/>
                  </a:cubicBezTo>
                  <a:cubicBezTo>
                    <a:pt x="7" y="0"/>
                    <a:pt x="8" y="0"/>
                    <a:pt x="9" y="1"/>
                  </a:cubicBezTo>
                  <a:cubicBezTo>
                    <a:pt x="9" y="1"/>
                    <a:pt x="9" y="1"/>
                    <a:pt x="9" y="1"/>
                  </a:cubicBezTo>
                  <a:cubicBezTo>
                    <a:pt x="9" y="1"/>
                    <a:pt x="9" y="2"/>
                    <a:pt x="9" y="3"/>
                  </a:cubicBezTo>
                  <a:cubicBezTo>
                    <a:pt x="3" y="8"/>
                    <a:pt x="3" y="8"/>
                    <a:pt x="3"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a:p>
          </p:txBody>
        </p:sp>
        <p:sp>
          <p:nvSpPr>
            <p:cNvPr id="69" name="Freeform 53">
              <a:extLst>
                <a:ext uri="{FF2B5EF4-FFF2-40B4-BE49-F238E27FC236}">
                  <a16:creationId xmlns:a16="http://schemas.microsoft.com/office/drawing/2014/main" id="{649A4D82-934D-4AEB-9712-04CDA2621152}"/>
                </a:ext>
              </a:extLst>
            </p:cNvPr>
            <p:cNvSpPr>
              <a:spLocks noEditPoints="1"/>
            </p:cNvSpPr>
            <p:nvPr/>
          </p:nvSpPr>
          <p:spPr bwMode="auto">
            <a:xfrm>
              <a:off x="4237038" y="3206751"/>
              <a:ext cx="257175" cy="354013"/>
            </a:xfrm>
            <a:custGeom>
              <a:avLst/>
              <a:gdLst>
                <a:gd name="T0" fmla="*/ 38 w 58"/>
                <a:gd name="T1" fmla="*/ 68 h 80"/>
                <a:gd name="T2" fmla="*/ 37 w 58"/>
                <a:gd name="T3" fmla="*/ 71 h 80"/>
                <a:gd name="T4" fmla="*/ 36 w 58"/>
                <a:gd name="T5" fmla="*/ 71 h 80"/>
                <a:gd name="T6" fmla="*/ 22 w 58"/>
                <a:gd name="T7" fmla="*/ 71 h 80"/>
                <a:gd name="T8" fmla="*/ 21 w 58"/>
                <a:gd name="T9" fmla="*/ 71 h 80"/>
                <a:gd name="T10" fmla="*/ 20 w 58"/>
                <a:gd name="T11" fmla="*/ 68 h 80"/>
                <a:gd name="T12" fmla="*/ 20 w 58"/>
                <a:gd name="T13" fmla="*/ 61 h 80"/>
                <a:gd name="T14" fmla="*/ 38 w 58"/>
                <a:gd name="T15" fmla="*/ 61 h 80"/>
                <a:gd name="T16" fmla="*/ 38 w 58"/>
                <a:gd name="T17" fmla="*/ 68 h 80"/>
                <a:gd name="T18" fmla="*/ 18 w 58"/>
                <a:gd name="T19" fmla="*/ 14 h 80"/>
                <a:gd name="T20" fmla="*/ 11 w 58"/>
                <a:gd name="T21" fmla="*/ 29 h 80"/>
                <a:gd name="T22" fmla="*/ 18 w 58"/>
                <a:gd name="T23" fmla="*/ 42 h 80"/>
                <a:gd name="T24" fmla="*/ 18 w 58"/>
                <a:gd name="T25" fmla="*/ 44 h 80"/>
                <a:gd name="T26" fmla="*/ 18 w 58"/>
                <a:gd name="T27" fmla="*/ 44 h 80"/>
                <a:gd name="T28" fmla="*/ 16 w 58"/>
                <a:gd name="T29" fmla="*/ 44 h 80"/>
                <a:gd name="T30" fmla="*/ 8 w 58"/>
                <a:gd name="T31" fmla="*/ 29 h 80"/>
                <a:gd name="T32" fmla="*/ 17 w 58"/>
                <a:gd name="T33" fmla="*/ 12 h 80"/>
                <a:gd name="T34" fmla="*/ 19 w 58"/>
                <a:gd name="T35" fmla="*/ 12 h 80"/>
                <a:gd name="T36" fmla="*/ 19 w 58"/>
                <a:gd name="T37" fmla="*/ 12 h 80"/>
                <a:gd name="T38" fmla="*/ 18 w 58"/>
                <a:gd name="T39" fmla="*/ 14 h 80"/>
                <a:gd name="T40" fmla="*/ 58 w 58"/>
                <a:gd name="T41" fmla="*/ 29 h 80"/>
                <a:gd name="T42" fmla="*/ 29 w 58"/>
                <a:gd name="T43" fmla="*/ 0 h 80"/>
                <a:gd name="T44" fmla="*/ 0 w 58"/>
                <a:gd name="T45" fmla="*/ 29 h 80"/>
                <a:gd name="T46" fmla="*/ 17 w 58"/>
                <a:gd name="T47" fmla="*/ 55 h 80"/>
                <a:gd name="T48" fmla="*/ 17 w 58"/>
                <a:gd name="T49" fmla="*/ 61 h 80"/>
                <a:gd name="T50" fmla="*/ 17 w 58"/>
                <a:gd name="T51" fmla="*/ 68 h 80"/>
                <a:gd name="T52" fmla="*/ 21 w 58"/>
                <a:gd name="T53" fmla="*/ 74 h 80"/>
                <a:gd name="T54" fmla="*/ 22 w 58"/>
                <a:gd name="T55" fmla="*/ 76 h 80"/>
                <a:gd name="T56" fmla="*/ 27 w 58"/>
                <a:gd name="T57" fmla="*/ 80 h 80"/>
                <a:gd name="T58" fmla="*/ 31 w 58"/>
                <a:gd name="T59" fmla="*/ 80 h 80"/>
                <a:gd name="T60" fmla="*/ 36 w 58"/>
                <a:gd name="T61" fmla="*/ 76 h 80"/>
                <a:gd name="T62" fmla="*/ 37 w 58"/>
                <a:gd name="T63" fmla="*/ 74 h 80"/>
                <a:gd name="T64" fmla="*/ 41 w 58"/>
                <a:gd name="T65" fmla="*/ 68 h 80"/>
                <a:gd name="T66" fmla="*/ 41 w 58"/>
                <a:gd name="T67" fmla="*/ 58 h 80"/>
                <a:gd name="T68" fmla="*/ 41 w 58"/>
                <a:gd name="T69" fmla="*/ 55 h 80"/>
                <a:gd name="T70" fmla="*/ 58 w 58"/>
                <a:gd name="T71" fmla="*/ 29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8" h="80">
                  <a:moveTo>
                    <a:pt x="38" y="68"/>
                  </a:moveTo>
                  <a:cubicBezTo>
                    <a:pt x="38" y="69"/>
                    <a:pt x="38" y="70"/>
                    <a:pt x="37" y="71"/>
                  </a:cubicBezTo>
                  <a:cubicBezTo>
                    <a:pt x="37" y="71"/>
                    <a:pt x="36" y="71"/>
                    <a:pt x="36" y="71"/>
                  </a:cubicBezTo>
                  <a:cubicBezTo>
                    <a:pt x="22" y="71"/>
                    <a:pt x="22" y="71"/>
                    <a:pt x="22" y="71"/>
                  </a:cubicBezTo>
                  <a:cubicBezTo>
                    <a:pt x="22" y="71"/>
                    <a:pt x="21" y="71"/>
                    <a:pt x="21" y="71"/>
                  </a:cubicBezTo>
                  <a:cubicBezTo>
                    <a:pt x="20" y="70"/>
                    <a:pt x="20" y="69"/>
                    <a:pt x="20" y="68"/>
                  </a:cubicBezTo>
                  <a:cubicBezTo>
                    <a:pt x="20" y="61"/>
                    <a:pt x="20" y="61"/>
                    <a:pt x="20" y="61"/>
                  </a:cubicBezTo>
                  <a:cubicBezTo>
                    <a:pt x="38" y="61"/>
                    <a:pt x="38" y="61"/>
                    <a:pt x="38" y="61"/>
                  </a:cubicBezTo>
                  <a:cubicBezTo>
                    <a:pt x="38" y="68"/>
                    <a:pt x="38" y="68"/>
                    <a:pt x="38" y="68"/>
                  </a:cubicBezTo>
                  <a:close/>
                  <a:moveTo>
                    <a:pt x="18" y="14"/>
                  </a:moveTo>
                  <a:cubicBezTo>
                    <a:pt x="14" y="17"/>
                    <a:pt x="11" y="23"/>
                    <a:pt x="11" y="29"/>
                  </a:cubicBezTo>
                  <a:cubicBezTo>
                    <a:pt x="11" y="34"/>
                    <a:pt x="14" y="39"/>
                    <a:pt x="18" y="42"/>
                  </a:cubicBezTo>
                  <a:cubicBezTo>
                    <a:pt x="18" y="43"/>
                    <a:pt x="18" y="43"/>
                    <a:pt x="18" y="44"/>
                  </a:cubicBezTo>
                  <a:cubicBezTo>
                    <a:pt x="18" y="44"/>
                    <a:pt x="18" y="44"/>
                    <a:pt x="18" y="44"/>
                  </a:cubicBezTo>
                  <a:cubicBezTo>
                    <a:pt x="17" y="45"/>
                    <a:pt x="16" y="45"/>
                    <a:pt x="16" y="44"/>
                  </a:cubicBezTo>
                  <a:cubicBezTo>
                    <a:pt x="11" y="41"/>
                    <a:pt x="8" y="35"/>
                    <a:pt x="8" y="29"/>
                  </a:cubicBezTo>
                  <a:cubicBezTo>
                    <a:pt x="8" y="22"/>
                    <a:pt x="12" y="16"/>
                    <a:pt x="17" y="12"/>
                  </a:cubicBezTo>
                  <a:cubicBezTo>
                    <a:pt x="17" y="12"/>
                    <a:pt x="18" y="12"/>
                    <a:pt x="19" y="12"/>
                  </a:cubicBezTo>
                  <a:cubicBezTo>
                    <a:pt x="19" y="12"/>
                    <a:pt x="19" y="12"/>
                    <a:pt x="19" y="12"/>
                  </a:cubicBezTo>
                  <a:cubicBezTo>
                    <a:pt x="19" y="13"/>
                    <a:pt x="19" y="14"/>
                    <a:pt x="18" y="14"/>
                  </a:cubicBezTo>
                  <a:close/>
                  <a:moveTo>
                    <a:pt x="58" y="29"/>
                  </a:moveTo>
                  <a:cubicBezTo>
                    <a:pt x="58" y="13"/>
                    <a:pt x="45" y="0"/>
                    <a:pt x="29" y="0"/>
                  </a:cubicBezTo>
                  <a:cubicBezTo>
                    <a:pt x="13" y="0"/>
                    <a:pt x="0" y="13"/>
                    <a:pt x="0" y="29"/>
                  </a:cubicBezTo>
                  <a:cubicBezTo>
                    <a:pt x="0" y="40"/>
                    <a:pt x="7" y="50"/>
                    <a:pt x="17" y="55"/>
                  </a:cubicBezTo>
                  <a:cubicBezTo>
                    <a:pt x="17" y="61"/>
                    <a:pt x="17" y="61"/>
                    <a:pt x="17" y="61"/>
                  </a:cubicBezTo>
                  <a:cubicBezTo>
                    <a:pt x="17" y="68"/>
                    <a:pt x="17" y="68"/>
                    <a:pt x="17" y="68"/>
                  </a:cubicBezTo>
                  <a:cubicBezTo>
                    <a:pt x="17" y="71"/>
                    <a:pt x="19" y="73"/>
                    <a:pt x="21" y="74"/>
                  </a:cubicBezTo>
                  <a:cubicBezTo>
                    <a:pt x="21" y="74"/>
                    <a:pt x="22" y="75"/>
                    <a:pt x="22" y="76"/>
                  </a:cubicBezTo>
                  <a:cubicBezTo>
                    <a:pt x="23" y="78"/>
                    <a:pt x="25" y="80"/>
                    <a:pt x="27" y="80"/>
                  </a:cubicBezTo>
                  <a:cubicBezTo>
                    <a:pt x="31" y="80"/>
                    <a:pt x="31" y="80"/>
                    <a:pt x="31" y="80"/>
                  </a:cubicBezTo>
                  <a:cubicBezTo>
                    <a:pt x="33" y="80"/>
                    <a:pt x="35" y="78"/>
                    <a:pt x="36" y="76"/>
                  </a:cubicBezTo>
                  <a:cubicBezTo>
                    <a:pt x="36" y="75"/>
                    <a:pt x="37" y="74"/>
                    <a:pt x="37" y="74"/>
                  </a:cubicBezTo>
                  <a:cubicBezTo>
                    <a:pt x="39" y="73"/>
                    <a:pt x="41" y="71"/>
                    <a:pt x="41" y="68"/>
                  </a:cubicBezTo>
                  <a:cubicBezTo>
                    <a:pt x="41" y="58"/>
                    <a:pt x="41" y="58"/>
                    <a:pt x="41" y="58"/>
                  </a:cubicBezTo>
                  <a:cubicBezTo>
                    <a:pt x="41" y="55"/>
                    <a:pt x="41" y="55"/>
                    <a:pt x="41" y="55"/>
                  </a:cubicBezTo>
                  <a:cubicBezTo>
                    <a:pt x="51" y="50"/>
                    <a:pt x="58" y="40"/>
                    <a:pt x="58" y="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a:p>
          </p:txBody>
        </p:sp>
      </p:grpSp>
      <p:sp>
        <p:nvSpPr>
          <p:cNvPr id="73" name="Rectangle: Rounded Corners 171">
            <a:extLst>
              <a:ext uri="{FF2B5EF4-FFF2-40B4-BE49-F238E27FC236}">
                <a16:creationId xmlns:a16="http://schemas.microsoft.com/office/drawing/2014/main" id="{616DD6F2-CC4E-4910-9AC5-78C7A991022B}"/>
              </a:ext>
            </a:extLst>
          </p:cNvPr>
          <p:cNvSpPr/>
          <p:nvPr/>
        </p:nvSpPr>
        <p:spPr>
          <a:xfrm>
            <a:off x="6372046" y="917562"/>
            <a:ext cx="1803927" cy="1562563"/>
          </a:xfrm>
          <a:prstGeom prst="roundRect">
            <a:avLst>
              <a:gd name="adj" fmla="val 5845"/>
            </a:avLst>
          </a:prstGeom>
          <a:solidFill>
            <a:schemeClr val="bg1">
              <a:alpha val="95000"/>
            </a:schemeClr>
          </a:solidFill>
          <a:ln w="38100">
            <a:solidFill>
              <a:srgbClr val="008080">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93" dirty="0"/>
          </a:p>
        </p:txBody>
      </p:sp>
      <p:sp>
        <p:nvSpPr>
          <p:cNvPr id="81" name="Freeform 83">
            <a:extLst>
              <a:ext uri="{FF2B5EF4-FFF2-40B4-BE49-F238E27FC236}">
                <a16:creationId xmlns:a16="http://schemas.microsoft.com/office/drawing/2014/main" id="{0C95C6F1-1B2B-4459-B34B-2EE8742744CC}"/>
              </a:ext>
            </a:extLst>
          </p:cNvPr>
          <p:cNvSpPr>
            <a:spLocks/>
          </p:cNvSpPr>
          <p:nvPr/>
        </p:nvSpPr>
        <p:spPr bwMode="auto">
          <a:xfrm>
            <a:off x="5026154" y="530408"/>
            <a:ext cx="744536" cy="746650"/>
          </a:xfrm>
          <a:custGeom>
            <a:avLst/>
            <a:gdLst>
              <a:gd name="T0" fmla="*/ 186 w 186"/>
              <a:gd name="T1" fmla="*/ 164 h 186"/>
              <a:gd name="T2" fmla="*/ 163 w 186"/>
              <a:gd name="T3" fmla="*/ 186 h 186"/>
              <a:gd name="T4" fmla="*/ 22 w 186"/>
              <a:gd name="T5" fmla="*/ 186 h 186"/>
              <a:gd name="T6" fmla="*/ 0 w 186"/>
              <a:gd name="T7" fmla="*/ 164 h 186"/>
              <a:gd name="T8" fmla="*/ 0 w 186"/>
              <a:gd name="T9" fmla="*/ 22 h 186"/>
              <a:gd name="T10" fmla="*/ 22 w 186"/>
              <a:gd name="T11" fmla="*/ 0 h 186"/>
              <a:gd name="T12" fmla="*/ 163 w 186"/>
              <a:gd name="T13" fmla="*/ 0 h 186"/>
              <a:gd name="T14" fmla="*/ 186 w 186"/>
              <a:gd name="T15" fmla="*/ 22 h 186"/>
              <a:gd name="T16" fmla="*/ 186 w 186"/>
              <a:gd name="T17" fmla="*/ 164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6" h="186">
                <a:moveTo>
                  <a:pt x="186" y="164"/>
                </a:moveTo>
                <a:cubicBezTo>
                  <a:pt x="186" y="176"/>
                  <a:pt x="176" y="186"/>
                  <a:pt x="163" y="186"/>
                </a:cubicBezTo>
                <a:cubicBezTo>
                  <a:pt x="22" y="186"/>
                  <a:pt x="22" y="186"/>
                  <a:pt x="22" y="186"/>
                </a:cubicBezTo>
                <a:cubicBezTo>
                  <a:pt x="10" y="186"/>
                  <a:pt x="0" y="176"/>
                  <a:pt x="0" y="164"/>
                </a:cubicBezTo>
                <a:cubicBezTo>
                  <a:pt x="0" y="22"/>
                  <a:pt x="0" y="22"/>
                  <a:pt x="0" y="22"/>
                </a:cubicBezTo>
                <a:cubicBezTo>
                  <a:pt x="0" y="10"/>
                  <a:pt x="10" y="0"/>
                  <a:pt x="22" y="0"/>
                </a:cubicBezTo>
                <a:cubicBezTo>
                  <a:pt x="163" y="0"/>
                  <a:pt x="163" y="0"/>
                  <a:pt x="163" y="0"/>
                </a:cubicBezTo>
                <a:cubicBezTo>
                  <a:pt x="176" y="0"/>
                  <a:pt x="186" y="10"/>
                  <a:pt x="186" y="22"/>
                </a:cubicBezTo>
                <a:lnTo>
                  <a:pt x="186" y="164"/>
                </a:lnTo>
                <a:close/>
              </a:path>
            </a:pathLst>
          </a:custGeom>
          <a:solidFill>
            <a:srgbClr val="006666"/>
          </a:solidFill>
          <a:ln>
            <a:noFill/>
          </a:ln>
        </p:spPr>
        <p:txBody>
          <a:bodyPr vert="horz" wrap="square" lIns="86019" tIns="43010" rIns="86019" bIns="43010" numCol="1" anchor="t" anchorCtr="0" compatLnSpc="1">
            <a:prstTxWarp prst="textNoShape">
              <a:avLst/>
            </a:prstTxWarp>
          </a:bodyPr>
          <a:lstStyle/>
          <a:p>
            <a:endParaRPr lang="en-US" sz="1693"/>
          </a:p>
        </p:txBody>
      </p:sp>
      <p:grpSp>
        <p:nvGrpSpPr>
          <p:cNvPr id="84" name="Group 78">
            <a:extLst>
              <a:ext uri="{FF2B5EF4-FFF2-40B4-BE49-F238E27FC236}">
                <a16:creationId xmlns:a16="http://schemas.microsoft.com/office/drawing/2014/main" id="{627DFB8F-9C1A-4319-9EF9-BAA005D175E7}"/>
              </a:ext>
            </a:extLst>
          </p:cNvPr>
          <p:cNvGrpSpPr/>
          <p:nvPr/>
        </p:nvGrpSpPr>
        <p:grpSpPr>
          <a:xfrm>
            <a:off x="1961920" y="934058"/>
            <a:ext cx="413243" cy="443853"/>
            <a:chOff x="7677150" y="3176588"/>
            <a:chExt cx="300038" cy="322263"/>
          </a:xfrm>
          <a:solidFill>
            <a:schemeClr val="bg1"/>
          </a:solidFill>
        </p:grpSpPr>
        <p:sp>
          <p:nvSpPr>
            <p:cNvPr id="88" name="Freeform 56">
              <a:extLst>
                <a:ext uri="{FF2B5EF4-FFF2-40B4-BE49-F238E27FC236}">
                  <a16:creationId xmlns:a16="http://schemas.microsoft.com/office/drawing/2014/main" id="{683749B9-C8F6-4AA9-B643-FE02623D7F0C}"/>
                </a:ext>
              </a:extLst>
            </p:cNvPr>
            <p:cNvSpPr>
              <a:spLocks noEditPoints="1"/>
            </p:cNvSpPr>
            <p:nvPr/>
          </p:nvSpPr>
          <p:spPr bwMode="auto">
            <a:xfrm>
              <a:off x="7729538" y="3176588"/>
              <a:ext cx="247650" cy="230188"/>
            </a:xfrm>
            <a:custGeom>
              <a:avLst/>
              <a:gdLst>
                <a:gd name="T0" fmla="*/ 29 w 56"/>
                <a:gd name="T1" fmla="*/ 7 h 52"/>
                <a:gd name="T2" fmla="*/ 15 w 56"/>
                <a:gd name="T3" fmla="*/ 14 h 52"/>
                <a:gd name="T4" fmla="*/ 17 w 56"/>
                <a:gd name="T5" fmla="*/ 40 h 52"/>
                <a:gd name="T6" fmla="*/ 29 w 56"/>
                <a:gd name="T7" fmla="*/ 45 h 52"/>
                <a:gd name="T8" fmla="*/ 44 w 56"/>
                <a:gd name="T9" fmla="*/ 38 h 52"/>
                <a:gd name="T10" fmla="*/ 48 w 56"/>
                <a:gd name="T11" fmla="*/ 24 h 52"/>
                <a:gd name="T12" fmla="*/ 42 w 56"/>
                <a:gd name="T13" fmla="*/ 11 h 52"/>
                <a:gd name="T14" fmla="*/ 29 w 56"/>
                <a:gd name="T15" fmla="*/ 7 h 52"/>
                <a:gd name="T16" fmla="*/ 29 w 56"/>
                <a:gd name="T17" fmla="*/ 52 h 52"/>
                <a:gd name="T18" fmla="*/ 12 w 56"/>
                <a:gd name="T19" fmla="*/ 46 h 52"/>
                <a:gd name="T20" fmla="*/ 9 w 56"/>
                <a:gd name="T21" fmla="*/ 9 h 52"/>
                <a:gd name="T22" fmla="*/ 29 w 56"/>
                <a:gd name="T23" fmla="*/ 0 h 52"/>
                <a:gd name="T24" fmla="*/ 46 w 56"/>
                <a:gd name="T25" fmla="*/ 6 h 52"/>
                <a:gd name="T26" fmla="*/ 55 w 56"/>
                <a:gd name="T27" fmla="*/ 24 h 52"/>
                <a:gd name="T28" fmla="*/ 49 w 56"/>
                <a:gd name="T29" fmla="*/ 43 h 52"/>
                <a:gd name="T30" fmla="*/ 29 w 56"/>
                <a:gd name="T31" fmla="*/ 5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6" h="52">
                  <a:moveTo>
                    <a:pt x="29" y="7"/>
                  </a:moveTo>
                  <a:cubicBezTo>
                    <a:pt x="24" y="7"/>
                    <a:pt x="18" y="9"/>
                    <a:pt x="15" y="14"/>
                  </a:cubicBezTo>
                  <a:cubicBezTo>
                    <a:pt x="8" y="21"/>
                    <a:pt x="9" y="33"/>
                    <a:pt x="17" y="40"/>
                  </a:cubicBezTo>
                  <a:cubicBezTo>
                    <a:pt x="20" y="43"/>
                    <a:pt x="25" y="45"/>
                    <a:pt x="29" y="45"/>
                  </a:cubicBezTo>
                  <a:cubicBezTo>
                    <a:pt x="35" y="45"/>
                    <a:pt x="40" y="42"/>
                    <a:pt x="44" y="38"/>
                  </a:cubicBezTo>
                  <a:cubicBezTo>
                    <a:pt x="47" y="34"/>
                    <a:pt x="49" y="29"/>
                    <a:pt x="48" y="24"/>
                  </a:cubicBezTo>
                  <a:cubicBezTo>
                    <a:pt x="48" y="19"/>
                    <a:pt x="45" y="15"/>
                    <a:pt x="42" y="11"/>
                  </a:cubicBezTo>
                  <a:cubicBezTo>
                    <a:pt x="38" y="8"/>
                    <a:pt x="34" y="7"/>
                    <a:pt x="29" y="7"/>
                  </a:cubicBezTo>
                  <a:close/>
                  <a:moveTo>
                    <a:pt x="29" y="52"/>
                  </a:moveTo>
                  <a:cubicBezTo>
                    <a:pt x="23" y="52"/>
                    <a:pt x="17" y="50"/>
                    <a:pt x="12" y="46"/>
                  </a:cubicBezTo>
                  <a:cubicBezTo>
                    <a:pt x="1" y="36"/>
                    <a:pt x="0" y="20"/>
                    <a:pt x="9" y="9"/>
                  </a:cubicBezTo>
                  <a:cubicBezTo>
                    <a:pt x="14" y="3"/>
                    <a:pt x="22" y="0"/>
                    <a:pt x="29" y="0"/>
                  </a:cubicBezTo>
                  <a:cubicBezTo>
                    <a:pt x="35" y="0"/>
                    <a:pt x="41" y="2"/>
                    <a:pt x="46" y="6"/>
                  </a:cubicBezTo>
                  <a:cubicBezTo>
                    <a:pt x="51" y="10"/>
                    <a:pt x="55" y="17"/>
                    <a:pt x="55" y="24"/>
                  </a:cubicBezTo>
                  <a:cubicBezTo>
                    <a:pt x="56" y="31"/>
                    <a:pt x="54" y="37"/>
                    <a:pt x="49" y="43"/>
                  </a:cubicBezTo>
                  <a:cubicBezTo>
                    <a:pt x="44" y="48"/>
                    <a:pt x="37" y="52"/>
                    <a:pt x="29"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a:p>
          </p:txBody>
        </p:sp>
        <p:sp>
          <p:nvSpPr>
            <p:cNvPr id="89" name="Freeform 57">
              <a:extLst>
                <a:ext uri="{FF2B5EF4-FFF2-40B4-BE49-F238E27FC236}">
                  <a16:creationId xmlns:a16="http://schemas.microsoft.com/office/drawing/2014/main" id="{ED25D0D9-17B5-4ED8-AB85-7C33146BBC45}"/>
                </a:ext>
              </a:extLst>
            </p:cNvPr>
            <p:cNvSpPr>
              <a:spLocks/>
            </p:cNvSpPr>
            <p:nvPr/>
          </p:nvSpPr>
          <p:spPr bwMode="auto">
            <a:xfrm>
              <a:off x="7747000" y="3357563"/>
              <a:ext cx="57150" cy="57150"/>
            </a:xfrm>
            <a:custGeom>
              <a:avLst/>
              <a:gdLst>
                <a:gd name="T0" fmla="*/ 17 w 36"/>
                <a:gd name="T1" fmla="*/ 36 h 36"/>
                <a:gd name="T2" fmla="*/ 0 w 36"/>
                <a:gd name="T3" fmla="*/ 25 h 36"/>
                <a:gd name="T4" fmla="*/ 22 w 36"/>
                <a:gd name="T5" fmla="*/ 0 h 36"/>
                <a:gd name="T6" fmla="*/ 36 w 36"/>
                <a:gd name="T7" fmla="*/ 11 h 36"/>
                <a:gd name="T8" fmla="*/ 17 w 36"/>
                <a:gd name="T9" fmla="*/ 36 h 36"/>
                <a:gd name="T10" fmla="*/ 17 w 36"/>
                <a:gd name="T11" fmla="*/ 36 h 36"/>
              </a:gdLst>
              <a:ahLst/>
              <a:cxnLst>
                <a:cxn ang="0">
                  <a:pos x="T0" y="T1"/>
                </a:cxn>
                <a:cxn ang="0">
                  <a:pos x="T2" y="T3"/>
                </a:cxn>
                <a:cxn ang="0">
                  <a:pos x="T4" y="T5"/>
                </a:cxn>
                <a:cxn ang="0">
                  <a:pos x="T6" y="T7"/>
                </a:cxn>
                <a:cxn ang="0">
                  <a:pos x="T8" y="T9"/>
                </a:cxn>
                <a:cxn ang="0">
                  <a:pos x="T10" y="T11"/>
                </a:cxn>
              </a:cxnLst>
              <a:rect l="0" t="0" r="r" b="b"/>
              <a:pathLst>
                <a:path w="36" h="36">
                  <a:moveTo>
                    <a:pt x="17" y="36"/>
                  </a:moveTo>
                  <a:lnTo>
                    <a:pt x="0" y="25"/>
                  </a:lnTo>
                  <a:lnTo>
                    <a:pt x="22" y="0"/>
                  </a:lnTo>
                  <a:lnTo>
                    <a:pt x="36" y="11"/>
                  </a:lnTo>
                  <a:lnTo>
                    <a:pt x="17" y="36"/>
                  </a:lnTo>
                  <a:lnTo>
                    <a:pt x="17" y="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a:p>
          </p:txBody>
        </p:sp>
        <p:sp>
          <p:nvSpPr>
            <p:cNvPr id="90" name="Freeform 58">
              <a:extLst>
                <a:ext uri="{FF2B5EF4-FFF2-40B4-BE49-F238E27FC236}">
                  <a16:creationId xmlns:a16="http://schemas.microsoft.com/office/drawing/2014/main" id="{B5D8622B-171F-4183-89E1-839382E38D23}"/>
                </a:ext>
              </a:extLst>
            </p:cNvPr>
            <p:cNvSpPr>
              <a:spLocks/>
            </p:cNvSpPr>
            <p:nvPr/>
          </p:nvSpPr>
          <p:spPr bwMode="auto">
            <a:xfrm>
              <a:off x="7677150" y="3387726"/>
              <a:ext cx="100013" cy="111125"/>
            </a:xfrm>
            <a:custGeom>
              <a:avLst/>
              <a:gdLst>
                <a:gd name="T0" fmla="*/ 10 w 23"/>
                <a:gd name="T1" fmla="*/ 23 h 25"/>
                <a:gd name="T2" fmla="*/ 5 w 23"/>
                <a:gd name="T3" fmla="*/ 24 h 25"/>
                <a:gd name="T4" fmla="*/ 2 w 23"/>
                <a:gd name="T5" fmla="*/ 21 h 25"/>
                <a:gd name="T6" fmla="*/ 1 w 23"/>
                <a:gd name="T7" fmla="*/ 16 h 25"/>
                <a:gd name="T8" fmla="*/ 13 w 23"/>
                <a:gd name="T9" fmla="*/ 2 h 25"/>
                <a:gd name="T10" fmla="*/ 18 w 23"/>
                <a:gd name="T11" fmla="*/ 1 h 25"/>
                <a:gd name="T12" fmla="*/ 22 w 23"/>
                <a:gd name="T13" fmla="*/ 5 h 25"/>
                <a:gd name="T14" fmla="*/ 22 w 23"/>
                <a:gd name="T15" fmla="*/ 10 h 25"/>
                <a:gd name="T16" fmla="*/ 10 w 23"/>
                <a:gd name="T17" fmla="*/ 23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25">
                  <a:moveTo>
                    <a:pt x="10" y="23"/>
                  </a:moveTo>
                  <a:cubicBezTo>
                    <a:pt x="9" y="25"/>
                    <a:pt x="7" y="25"/>
                    <a:pt x="5" y="24"/>
                  </a:cubicBezTo>
                  <a:cubicBezTo>
                    <a:pt x="2" y="21"/>
                    <a:pt x="2" y="21"/>
                    <a:pt x="2" y="21"/>
                  </a:cubicBezTo>
                  <a:cubicBezTo>
                    <a:pt x="0" y="19"/>
                    <a:pt x="0" y="17"/>
                    <a:pt x="1" y="16"/>
                  </a:cubicBezTo>
                  <a:cubicBezTo>
                    <a:pt x="13" y="2"/>
                    <a:pt x="13" y="2"/>
                    <a:pt x="13" y="2"/>
                  </a:cubicBezTo>
                  <a:cubicBezTo>
                    <a:pt x="14" y="0"/>
                    <a:pt x="17" y="0"/>
                    <a:pt x="18" y="1"/>
                  </a:cubicBezTo>
                  <a:cubicBezTo>
                    <a:pt x="22" y="5"/>
                    <a:pt x="22" y="5"/>
                    <a:pt x="22" y="5"/>
                  </a:cubicBezTo>
                  <a:cubicBezTo>
                    <a:pt x="23" y="6"/>
                    <a:pt x="23" y="8"/>
                    <a:pt x="22" y="10"/>
                  </a:cubicBezTo>
                  <a:cubicBezTo>
                    <a:pt x="10" y="23"/>
                    <a:pt x="10" y="23"/>
                    <a:pt x="10" y="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a:p>
          </p:txBody>
        </p:sp>
        <p:sp>
          <p:nvSpPr>
            <p:cNvPr id="91" name="Freeform 59">
              <a:extLst>
                <a:ext uri="{FF2B5EF4-FFF2-40B4-BE49-F238E27FC236}">
                  <a16:creationId xmlns:a16="http://schemas.microsoft.com/office/drawing/2014/main" id="{B2819A9C-7F1F-4374-9A02-DFA9A359250C}"/>
                </a:ext>
              </a:extLst>
            </p:cNvPr>
            <p:cNvSpPr>
              <a:spLocks/>
            </p:cNvSpPr>
            <p:nvPr/>
          </p:nvSpPr>
          <p:spPr bwMode="auto">
            <a:xfrm>
              <a:off x="7804150" y="3216276"/>
              <a:ext cx="79375" cy="44450"/>
            </a:xfrm>
            <a:custGeom>
              <a:avLst/>
              <a:gdLst>
                <a:gd name="T0" fmla="*/ 17 w 18"/>
                <a:gd name="T1" fmla="*/ 4 h 10"/>
                <a:gd name="T2" fmla="*/ 9 w 18"/>
                <a:gd name="T3" fmla="*/ 5 h 10"/>
                <a:gd name="T4" fmla="*/ 1 w 18"/>
                <a:gd name="T5" fmla="*/ 8 h 10"/>
                <a:gd name="T6" fmla="*/ 8 w 18"/>
                <a:gd name="T7" fmla="*/ 1 h 10"/>
                <a:gd name="T8" fmla="*/ 17 w 18"/>
                <a:gd name="T9" fmla="*/ 4 h 10"/>
              </a:gdLst>
              <a:ahLst/>
              <a:cxnLst>
                <a:cxn ang="0">
                  <a:pos x="T0" y="T1"/>
                </a:cxn>
                <a:cxn ang="0">
                  <a:pos x="T2" y="T3"/>
                </a:cxn>
                <a:cxn ang="0">
                  <a:pos x="T4" y="T5"/>
                </a:cxn>
                <a:cxn ang="0">
                  <a:pos x="T6" y="T7"/>
                </a:cxn>
                <a:cxn ang="0">
                  <a:pos x="T8" y="T9"/>
                </a:cxn>
              </a:cxnLst>
              <a:rect l="0" t="0" r="r" b="b"/>
              <a:pathLst>
                <a:path w="18" h="10">
                  <a:moveTo>
                    <a:pt x="17" y="4"/>
                  </a:moveTo>
                  <a:cubicBezTo>
                    <a:pt x="18" y="6"/>
                    <a:pt x="14" y="4"/>
                    <a:pt x="9" y="5"/>
                  </a:cubicBezTo>
                  <a:cubicBezTo>
                    <a:pt x="5" y="6"/>
                    <a:pt x="2" y="10"/>
                    <a:pt x="1" y="8"/>
                  </a:cubicBezTo>
                  <a:cubicBezTo>
                    <a:pt x="0" y="5"/>
                    <a:pt x="5" y="2"/>
                    <a:pt x="8" y="1"/>
                  </a:cubicBezTo>
                  <a:cubicBezTo>
                    <a:pt x="11" y="0"/>
                    <a:pt x="17" y="1"/>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a:p>
          </p:txBody>
        </p:sp>
        <p:sp>
          <p:nvSpPr>
            <p:cNvPr id="92" name="Freeform 60">
              <a:extLst>
                <a:ext uri="{FF2B5EF4-FFF2-40B4-BE49-F238E27FC236}">
                  <a16:creationId xmlns:a16="http://schemas.microsoft.com/office/drawing/2014/main" id="{9F3438C8-7B15-4AA7-B36A-C62317464CB2}"/>
                </a:ext>
              </a:extLst>
            </p:cNvPr>
            <p:cNvSpPr>
              <a:spLocks/>
            </p:cNvSpPr>
            <p:nvPr/>
          </p:nvSpPr>
          <p:spPr bwMode="auto">
            <a:xfrm>
              <a:off x="7883525" y="3228976"/>
              <a:ext cx="22225" cy="17463"/>
            </a:xfrm>
            <a:custGeom>
              <a:avLst/>
              <a:gdLst>
                <a:gd name="T0" fmla="*/ 5 w 5"/>
                <a:gd name="T1" fmla="*/ 3 h 4"/>
                <a:gd name="T2" fmla="*/ 2 w 5"/>
                <a:gd name="T3" fmla="*/ 3 h 4"/>
                <a:gd name="T4" fmla="*/ 1 w 5"/>
                <a:gd name="T5" fmla="*/ 2 h 4"/>
                <a:gd name="T6" fmla="*/ 2 w 5"/>
                <a:gd name="T7" fmla="*/ 0 h 4"/>
                <a:gd name="T8" fmla="*/ 5 w 5"/>
                <a:gd name="T9" fmla="*/ 3 h 4"/>
              </a:gdLst>
              <a:ahLst/>
              <a:cxnLst>
                <a:cxn ang="0">
                  <a:pos x="T0" y="T1"/>
                </a:cxn>
                <a:cxn ang="0">
                  <a:pos x="T2" y="T3"/>
                </a:cxn>
                <a:cxn ang="0">
                  <a:pos x="T4" y="T5"/>
                </a:cxn>
                <a:cxn ang="0">
                  <a:pos x="T6" y="T7"/>
                </a:cxn>
                <a:cxn ang="0">
                  <a:pos x="T8" y="T9"/>
                </a:cxn>
              </a:cxnLst>
              <a:rect l="0" t="0" r="r" b="b"/>
              <a:pathLst>
                <a:path w="5" h="4">
                  <a:moveTo>
                    <a:pt x="5" y="3"/>
                  </a:moveTo>
                  <a:cubicBezTo>
                    <a:pt x="4" y="4"/>
                    <a:pt x="3" y="4"/>
                    <a:pt x="2" y="3"/>
                  </a:cubicBezTo>
                  <a:cubicBezTo>
                    <a:pt x="1" y="3"/>
                    <a:pt x="0" y="3"/>
                    <a:pt x="1" y="2"/>
                  </a:cubicBezTo>
                  <a:cubicBezTo>
                    <a:pt x="1" y="0"/>
                    <a:pt x="1" y="0"/>
                    <a:pt x="2" y="0"/>
                  </a:cubicBezTo>
                  <a:cubicBezTo>
                    <a:pt x="3" y="1"/>
                    <a:pt x="5" y="2"/>
                    <a:pt x="5"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a:p>
          </p:txBody>
        </p:sp>
      </p:grpSp>
      <p:sp>
        <p:nvSpPr>
          <p:cNvPr id="94" name="Freeform 83">
            <a:extLst>
              <a:ext uri="{FF2B5EF4-FFF2-40B4-BE49-F238E27FC236}">
                <a16:creationId xmlns:a16="http://schemas.microsoft.com/office/drawing/2014/main" id="{CE0D2C1D-6BF3-4107-A425-BE5F2F329609}"/>
              </a:ext>
            </a:extLst>
          </p:cNvPr>
          <p:cNvSpPr>
            <a:spLocks/>
          </p:cNvSpPr>
          <p:nvPr/>
        </p:nvSpPr>
        <p:spPr bwMode="auto">
          <a:xfrm>
            <a:off x="6924233" y="566962"/>
            <a:ext cx="744536" cy="746650"/>
          </a:xfrm>
          <a:custGeom>
            <a:avLst/>
            <a:gdLst>
              <a:gd name="T0" fmla="*/ 186 w 186"/>
              <a:gd name="T1" fmla="*/ 164 h 186"/>
              <a:gd name="T2" fmla="*/ 163 w 186"/>
              <a:gd name="T3" fmla="*/ 186 h 186"/>
              <a:gd name="T4" fmla="*/ 22 w 186"/>
              <a:gd name="T5" fmla="*/ 186 h 186"/>
              <a:gd name="T6" fmla="*/ 0 w 186"/>
              <a:gd name="T7" fmla="*/ 164 h 186"/>
              <a:gd name="T8" fmla="*/ 0 w 186"/>
              <a:gd name="T9" fmla="*/ 22 h 186"/>
              <a:gd name="T10" fmla="*/ 22 w 186"/>
              <a:gd name="T11" fmla="*/ 0 h 186"/>
              <a:gd name="T12" fmla="*/ 163 w 186"/>
              <a:gd name="T13" fmla="*/ 0 h 186"/>
              <a:gd name="T14" fmla="*/ 186 w 186"/>
              <a:gd name="T15" fmla="*/ 22 h 186"/>
              <a:gd name="T16" fmla="*/ 186 w 186"/>
              <a:gd name="T17" fmla="*/ 164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6" h="186">
                <a:moveTo>
                  <a:pt x="186" y="164"/>
                </a:moveTo>
                <a:cubicBezTo>
                  <a:pt x="186" y="176"/>
                  <a:pt x="176" y="186"/>
                  <a:pt x="163" y="186"/>
                </a:cubicBezTo>
                <a:cubicBezTo>
                  <a:pt x="22" y="186"/>
                  <a:pt x="22" y="186"/>
                  <a:pt x="22" y="186"/>
                </a:cubicBezTo>
                <a:cubicBezTo>
                  <a:pt x="10" y="186"/>
                  <a:pt x="0" y="176"/>
                  <a:pt x="0" y="164"/>
                </a:cubicBezTo>
                <a:cubicBezTo>
                  <a:pt x="0" y="22"/>
                  <a:pt x="0" y="22"/>
                  <a:pt x="0" y="22"/>
                </a:cubicBezTo>
                <a:cubicBezTo>
                  <a:pt x="0" y="10"/>
                  <a:pt x="10" y="0"/>
                  <a:pt x="22" y="0"/>
                </a:cubicBezTo>
                <a:cubicBezTo>
                  <a:pt x="163" y="0"/>
                  <a:pt x="163" y="0"/>
                  <a:pt x="163" y="0"/>
                </a:cubicBezTo>
                <a:cubicBezTo>
                  <a:pt x="176" y="0"/>
                  <a:pt x="186" y="10"/>
                  <a:pt x="186" y="22"/>
                </a:cubicBezTo>
                <a:lnTo>
                  <a:pt x="186" y="164"/>
                </a:lnTo>
                <a:close/>
              </a:path>
            </a:pathLst>
          </a:custGeom>
          <a:solidFill>
            <a:srgbClr val="006666"/>
          </a:solidFill>
          <a:ln>
            <a:noFill/>
          </a:ln>
        </p:spPr>
        <p:txBody>
          <a:bodyPr vert="horz" wrap="square" lIns="86019" tIns="43010" rIns="86019" bIns="43010" numCol="1" anchor="t" anchorCtr="0" compatLnSpc="1">
            <a:prstTxWarp prst="textNoShape">
              <a:avLst/>
            </a:prstTxWarp>
          </a:bodyPr>
          <a:lstStyle/>
          <a:p>
            <a:endParaRPr lang="en-US" sz="1693" dirty="0"/>
          </a:p>
        </p:txBody>
      </p:sp>
      <p:sp>
        <p:nvSpPr>
          <p:cNvPr id="96" name="Freeform 83">
            <a:extLst>
              <a:ext uri="{FF2B5EF4-FFF2-40B4-BE49-F238E27FC236}">
                <a16:creationId xmlns:a16="http://schemas.microsoft.com/office/drawing/2014/main" id="{6B5DE141-9CD1-408C-87A8-894480C937B3}"/>
              </a:ext>
            </a:extLst>
          </p:cNvPr>
          <p:cNvSpPr>
            <a:spLocks/>
          </p:cNvSpPr>
          <p:nvPr/>
        </p:nvSpPr>
        <p:spPr bwMode="auto">
          <a:xfrm>
            <a:off x="1273279" y="563270"/>
            <a:ext cx="744536" cy="746650"/>
          </a:xfrm>
          <a:custGeom>
            <a:avLst/>
            <a:gdLst>
              <a:gd name="T0" fmla="*/ 186 w 186"/>
              <a:gd name="T1" fmla="*/ 164 h 186"/>
              <a:gd name="T2" fmla="*/ 163 w 186"/>
              <a:gd name="T3" fmla="*/ 186 h 186"/>
              <a:gd name="T4" fmla="*/ 22 w 186"/>
              <a:gd name="T5" fmla="*/ 186 h 186"/>
              <a:gd name="T6" fmla="*/ 0 w 186"/>
              <a:gd name="T7" fmla="*/ 164 h 186"/>
              <a:gd name="T8" fmla="*/ 0 w 186"/>
              <a:gd name="T9" fmla="*/ 22 h 186"/>
              <a:gd name="T10" fmla="*/ 22 w 186"/>
              <a:gd name="T11" fmla="*/ 0 h 186"/>
              <a:gd name="T12" fmla="*/ 163 w 186"/>
              <a:gd name="T13" fmla="*/ 0 h 186"/>
              <a:gd name="T14" fmla="*/ 186 w 186"/>
              <a:gd name="T15" fmla="*/ 22 h 186"/>
              <a:gd name="T16" fmla="*/ 186 w 186"/>
              <a:gd name="T17" fmla="*/ 164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6" h="186">
                <a:moveTo>
                  <a:pt x="186" y="164"/>
                </a:moveTo>
                <a:cubicBezTo>
                  <a:pt x="186" y="176"/>
                  <a:pt x="176" y="186"/>
                  <a:pt x="163" y="186"/>
                </a:cubicBezTo>
                <a:cubicBezTo>
                  <a:pt x="22" y="186"/>
                  <a:pt x="22" y="186"/>
                  <a:pt x="22" y="186"/>
                </a:cubicBezTo>
                <a:cubicBezTo>
                  <a:pt x="10" y="186"/>
                  <a:pt x="0" y="176"/>
                  <a:pt x="0" y="164"/>
                </a:cubicBezTo>
                <a:cubicBezTo>
                  <a:pt x="0" y="22"/>
                  <a:pt x="0" y="22"/>
                  <a:pt x="0" y="22"/>
                </a:cubicBezTo>
                <a:cubicBezTo>
                  <a:pt x="0" y="10"/>
                  <a:pt x="10" y="0"/>
                  <a:pt x="22" y="0"/>
                </a:cubicBezTo>
                <a:cubicBezTo>
                  <a:pt x="163" y="0"/>
                  <a:pt x="163" y="0"/>
                  <a:pt x="163" y="0"/>
                </a:cubicBezTo>
                <a:cubicBezTo>
                  <a:pt x="176" y="0"/>
                  <a:pt x="186" y="10"/>
                  <a:pt x="186" y="22"/>
                </a:cubicBezTo>
                <a:lnTo>
                  <a:pt x="186" y="164"/>
                </a:lnTo>
                <a:close/>
              </a:path>
            </a:pathLst>
          </a:custGeom>
          <a:solidFill>
            <a:srgbClr val="006666"/>
          </a:solidFill>
          <a:ln>
            <a:noFill/>
          </a:ln>
        </p:spPr>
        <p:txBody>
          <a:bodyPr vert="horz" wrap="square" lIns="86019" tIns="43010" rIns="86019" bIns="43010" numCol="1" anchor="t" anchorCtr="0" compatLnSpc="1">
            <a:prstTxWarp prst="textNoShape">
              <a:avLst/>
            </a:prstTxWarp>
          </a:bodyPr>
          <a:lstStyle/>
          <a:p>
            <a:endParaRPr lang="en-US" sz="1693"/>
          </a:p>
        </p:txBody>
      </p:sp>
      <p:grpSp>
        <p:nvGrpSpPr>
          <p:cNvPr id="99" name="Group 99">
            <a:extLst>
              <a:ext uri="{FF2B5EF4-FFF2-40B4-BE49-F238E27FC236}">
                <a16:creationId xmlns:a16="http://schemas.microsoft.com/office/drawing/2014/main" id="{EE2203BD-EC66-4A8D-8A2F-E9968FF1EBAF}"/>
              </a:ext>
            </a:extLst>
          </p:cNvPr>
          <p:cNvGrpSpPr/>
          <p:nvPr/>
        </p:nvGrpSpPr>
        <p:grpSpPr>
          <a:xfrm>
            <a:off x="6158347" y="1355068"/>
            <a:ext cx="2166206" cy="976514"/>
            <a:chOff x="3676763" y="2546233"/>
            <a:chExt cx="3178630" cy="1038055"/>
          </a:xfrm>
        </p:grpSpPr>
        <p:sp>
          <p:nvSpPr>
            <p:cNvPr id="100" name="TextBox 100">
              <a:extLst>
                <a:ext uri="{FF2B5EF4-FFF2-40B4-BE49-F238E27FC236}">
                  <a16:creationId xmlns:a16="http://schemas.microsoft.com/office/drawing/2014/main" id="{4A92BC36-1FD3-407A-A54A-B914A6E12831}"/>
                </a:ext>
              </a:extLst>
            </p:cNvPr>
            <p:cNvSpPr txBox="1"/>
            <p:nvPr/>
          </p:nvSpPr>
          <p:spPr>
            <a:xfrm>
              <a:off x="3676763" y="2546233"/>
              <a:ext cx="2917676" cy="327173"/>
            </a:xfrm>
            <a:prstGeom prst="rect">
              <a:avLst/>
            </a:prstGeom>
            <a:noFill/>
          </p:spPr>
          <p:txBody>
            <a:bodyPr wrap="square" rtlCol="0">
              <a:spAutoFit/>
            </a:bodyPr>
            <a:lstStyle/>
            <a:p>
              <a:pPr algn="ctr"/>
              <a:r>
                <a:rPr lang="ar-SA" sz="1400" b="1" dirty="0">
                  <a:solidFill>
                    <a:srgbClr val="006666"/>
                  </a:solidFill>
                  <a:latin typeface="AbdoMaster-Heavy" panose="02000500030000020004" pitchFamily="50" charset="-78"/>
                  <a:cs typeface="AbdoMaster-Heavy" panose="02000500030000020004" pitchFamily="50" charset="-78"/>
                </a:rPr>
                <a:t>الهدف الاستراتيجي  </a:t>
              </a:r>
              <a:endParaRPr lang="en-US" sz="1400" b="1" dirty="0">
                <a:solidFill>
                  <a:srgbClr val="006666"/>
                </a:solidFill>
                <a:latin typeface="AbdoMaster-Heavy" panose="02000500030000020004" pitchFamily="50" charset="-78"/>
                <a:cs typeface="AbdoMaster-Heavy" panose="02000500030000020004" pitchFamily="50" charset="-78"/>
              </a:endParaRPr>
            </a:p>
          </p:txBody>
        </p:sp>
        <p:sp>
          <p:nvSpPr>
            <p:cNvPr id="101" name="Subtitle 6">
              <a:extLst>
                <a:ext uri="{FF2B5EF4-FFF2-40B4-BE49-F238E27FC236}">
                  <a16:creationId xmlns:a16="http://schemas.microsoft.com/office/drawing/2014/main" id="{3C3B4B91-2E09-4406-83E5-4A807B754F8B}"/>
                </a:ext>
              </a:extLst>
            </p:cNvPr>
            <p:cNvSpPr txBox="1">
              <a:spLocks/>
            </p:cNvSpPr>
            <p:nvPr/>
          </p:nvSpPr>
          <p:spPr>
            <a:xfrm>
              <a:off x="4144159" y="2822433"/>
              <a:ext cx="2711234" cy="761855"/>
            </a:xfrm>
            <a:prstGeom prst="rect">
              <a:avLst/>
            </a:prstGeom>
          </p:spPr>
          <p:txBody>
            <a:bodyPr vert="horz" lIns="86019" tIns="43010" rIns="86019" bIns="43010" numCol="1" spcCol="365760" rtlCol="0" anchor="t">
              <a:noAutofit/>
            </a:bodyPr>
            <a:lstStyle>
              <a:lvl1pPr marL="0" indent="0" algn="ctr" defTabSz="914400" rtl="0" eaLnBrk="1" latinLnBrk="0" hangingPunct="1">
                <a:lnSpc>
                  <a:spcPct val="90000"/>
                </a:lnSpc>
                <a:spcBef>
                  <a:spcPts val="1000"/>
                </a:spcBef>
                <a:buFont typeface="Arial"/>
                <a:buNone/>
                <a:defRPr sz="1200" b="0" i="0" kern="1200">
                  <a:solidFill>
                    <a:schemeClr val="accent1"/>
                  </a:solidFill>
                  <a:latin typeface="Montserrat Light" charset="0"/>
                  <a:ea typeface="Montserrat Light" charset="0"/>
                  <a:cs typeface="Montserrat Light"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Montserrat Light" charset="0"/>
                  <a:ea typeface="Montserrat Light" charset="0"/>
                  <a:cs typeface="Montserrat Light"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Montserrat Light" charset="0"/>
                  <a:ea typeface="Montserrat Light" charset="0"/>
                  <a:cs typeface="Montserrat Light"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nSpc>
                  <a:spcPts val="1599"/>
                </a:lnSpc>
                <a:spcBef>
                  <a:spcPts val="0"/>
                </a:spcBef>
              </a:pPr>
              <a:endParaRPr lang="en-US" sz="1050" dirty="0">
                <a:solidFill>
                  <a:schemeClr val="tx1"/>
                </a:solidFill>
                <a:latin typeface="+mn-lt"/>
                <a:cs typeface="Times New Roman" panose="02020603050405020304" pitchFamily="18" charset="0"/>
              </a:endParaRPr>
            </a:p>
          </p:txBody>
        </p:sp>
      </p:grpSp>
      <p:grpSp>
        <p:nvGrpSpPr>
          <p:cNvPr id="102" name="Group 99">
            <a:extLst>
              <a:ext uri="{FF2B5EF4-FFF2-40B4-BE49-F238E27FC236}">
                <a16:creationId xmlns:a16="http://schemas.microsoft.com/office/drawing/2014/main" id="{28C1B80B-139A-45FE-9D45-679AEE8A64C5}"/>
              </a:ext>
            </a:extLst>
          </p:cNvPr>
          <p:cNvGrpSpPr/>
          <p:nvPr/>
        </p:nvGrpSpPr>
        <p:grpSpPr>
          <a:xfrm>
            <a:off x="5801685" y="2713496"/>
            <a:ext cx="2291223" cy="483967"/>
            <a:chOff x="11981708" y="1454696"/>
            <a:chExt cx="3362079" cy="983829"/>
          </a:xfrm>
        </p:grpSpPr>
        <p:sp>
          <p:nvSpPr>
            <p:cNvPr id="103" name="TextBox 100">
              <a:extLst>
                <a:ext uri="{FF2B5EF4-FFF2-40B4-BE49-F238E27FC236}">
                  <a16:creationId xmlns:a16="http://schemas.microsoft.com/office/drawing/2014/main" id="{B4488326-DE33-40E4-BB31-80930D80D168}"/>
                </a:ext>
              </a:extLst>
            </p:cNvPr>
            <p:cNvSpPr txBox="1"/>
            <p:nvPr/>
          </p:nvSpPr>
          <p:spPr>
            <a:xfrm>
              <a:off x="12261467" y="1454696"/>
              <a:ext cx="2785756" cy="658509"/>
            </a:xfrm>
            <a:prstGeom prst="rect">
              <a:avLst/>
            </a:prstGeom>
            <a:noFill/>
          </p:spPr>
          <p:txBody>
            <a:bodyPr wrap="square" rtlCol="0">
              <a:spAutoFit/>
            </a:bodyPr>
            <a:lstStyle/>
            <a:p>
              <a:pPr algn="ctr"/>
              <a:r>
                <a:rPr lang="ar-SA" sz="1505" b="1" dirty="0">
                  <a:solidFill>
                    <a:srgbClr val="006666"/>
                  </a:solidFill>
                  <a:latin typeface="AbdoMaster-Heavy" panose="02000500030000020004" pitchFamily="50" charset="-78"/>
                  <a:cs typeface="AbdoMaster-Heavy" panose="02000500030000020004" pitchFamily="50" charset="-78"/>
                </a:rPr>
                <a:t>الفئة المستهدفة </a:t>
              </a:r>
              <a:endParaRPr lang="en-US" sz="1505" b="1" dirty="0">
                <a:solidFill>
                  <a:srgbClr val="006666"/>
                </a:solidFill>
                <a:latin typeface="AbdoMaster-Heavy" panose="02000500030000020004" pitchFamily="50" charset="-78"/>
                <a:cs typeface="AbdoMaster-Heavy" panose="02000500030000020004" pitchFamily="50" charset="-78"/>
              </a:endParaRPr>
            </a:p>
          </p:txBody>
        </p:sp>
        <p:sp>
          <p:nvSpPr>
            <p:cNvPr id="104" name="Subtitle 6">
              <a:extLst>
                <a:ext uri="{FF2B5EF4-FFF2-40B4-BE49-F238E27FC236}">
                  <a16:creationId xmlns:a16="http://schemas.microsoft.com/office/drawing/2014/main" id="{E0014615-324F-4B44-825E-1E20F2216976}"/>
                </a:ext>
              </a:extLst>
            </p:cNvPr>
            <p:cNvSpPr txBox="1">
              <a:spLocks/>
            </p:cNvSpPr>
            <p:nvPr/>
          </p:nvSpPr>
          <p:spPr>
            <a:xfrm>
              <a:off x="11981708" y="1676670"/>
              <a:ext cx="3362079" cy="761855"/>
            </a:xfrm>
            <a:prstGeom prst="rect">
              <a:avLst/>
            </a:prstGeom>
          </p:spPr>
          <p:txBody>
            <a:bodyPr vert="horz" lIns="86019" tIns="43010" rIns="86019" bIns="43010" numCol="1" spcCol="365760" rtlCol="0" anchor="t">
              <a:noAutofit/>
            </a:bodyPr>
            <a:lstStyle>
              <a:lvl1pPr marL="0" indent="0" algn="ctr" defTabSz="914400" rtl="0" eaLnBrk="1" latinLnBrk="0" hangingPunct="1">
                <a:lnSpc>
                  <a:spcPct val="90000"/>
                </a:lnSpc>
                <a:spcBef>
                  <a:spcPts val="1000"/>
                </a:spcBef>
                <a:buFont typeface="Arial"/>
                <a:buNone/>
                <a:defRPr sz="1200" b="0" i="0" kern="1200">
                  <a:solidFill>
                    <a:schemeClr val="accent1"/>
                  </a:solidFill>
                  <a:latin typeface="Montserrat Light" charset="0"/>
                  <a:ea typeface="Montserrat Light" charset="0"/>
                  <a:cs typeface="Montserrat Light"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Montserrat Light" charset="0"/>
                  <a:ea typeface="Montserrat Light" charset="0"/>
                  <a:cs typeface="Montserrat Light"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Montserrat Light" charset="0"/>
                  <a:ea typeface="Montserrat Light" charset="0"/>
                  <a:cs typeface="Montserrat Light"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nSpc>
                  <a:spcPct val="100000"/>
                </a:lnSpc>
                <a:spcBef>
                  <a:spcPts val="0"/>
                </a:spcBef>
              </a:pPr>
              <a:endParaRPr lang="ar-SA" sz="1600" b="1" dirty="0">
                <a:solidFill>
                  <a:schemeClr val="tx1"/>
                </a:solidFill>
                <a:latin typeface="Calibri" panose="020F0502020204030204" pitchFamily="34" charset="0"/>
                <a:cs typeface="Calibri" panose="020F0502020204030204" pitchFamily="34" charset="0"/>
              </a:endParaRPr>
            </a:p>
            <a:p>
              <a:pPr>
                <a:lnSpc>
                  <a:spcPct val="100000"/>
                </a:lnSpc>
                <a:spcBef>
                  <a:spcPts val="0"/>
                </a:spcBef>
              </a:pPr>
              <a:r>
                <a:rPr lang="ar-SA" sz="1600" b="1" dirty="0">
                  <a:solidFill>
                    <a:schemeClr val="tx1"/>
                  </a:solidFill>
                  <a:latin typeface="Calibri" panose="020F0502020204030204" pitchFamily="34" charset="0"/>
                  <a:cs typeface="Calibri" panose="020F0502020204030204" pitchFamily="34" charset="0"/>
                </a:rPr>
                <a:t> </a:t>
              </a:r>
              <a:endParaRPr lang="en-US" sz="1600" b="1" dirty="0">
                <a:solidFill>
                  <a:schemeClr val="tx1"/>
                </a:solidFill>
                <a:latin typeface="Calibri" panose="020F0502020204030204" pitchFamily="34" charset="0"/>
                <a:cs typeface="Calibri" panose="020F0502020204030204" pitchFamily="34" charset="0"/>
              </a:endParaRPr>
            </a:p>
          </p:txBody>
        </p:sp>
      </p:grpSp>
      <p:grpSp>
        <p:nvGrpSpPr>
          <p:cNvPr id="105" name="Group 99">
            <a:extLst>
              <a:ext uri="{FF2B5EF4-FFF2-40B4-BE49-F238E27FC236}">
                <a16:creationId xmlns:a16="http://schemas.microsoft.com/office/drawing/2014/main" id="{322EC9ED-BC6B-467E-AF79-91306B73E45D}"/>
              </a:ext>
            </a:extLst>
          </p:cNvPr>
          <p:cNvGrpSpPr/>
          <p:nvPr/>
        </p:nvGrpSpPr>
        <p:grpSpPr>
          <a:xfrm>
            <a:off x="4265316" y="1338611"/>
            <a:ext cx="2063800" cy="1091906"/>
            <a:chOff x="4160131" y="2423569"/>
            <a:chExt cx="3028363" cy="1160719"/>
          </a:xfrm>
        </p:grpSpPr>
        <p:sp>
          <p:nvSpPr>
            <p:cNvPr id="106" name="TextBox 100">
              <a:extLst>
                <a:ext uri="{FF2B5EF4-FFF2-40B4-BE49-F238E27FC236}">
                  <a16:creationId xmlns:a16="http://schemas.microsoft.com/office/drawing/2014/main" id="{534DF313-4352-4C91-90CA-148A5A72CF98}"/>
                </a:ext>
              </a:extLst>
            </p:cNvPr>
            <p:cNvSpPr txBox="1"/>
            <p:nvPr/>
          </p:nvSpPr>
          <p:spPr>
            <a:xfrm>
              <a:off x="4160131" y="2423569"/>
              <a:ext cx="3028363" cy="344350"/>
            </a:xfrm>
            <a:prstGeom prst="rect">
              <a:avLst/>
            </a:prstGeom>
            <a:noFill/>
          </p:spPr>
          <p:txBody>
            <a:bodyPr wrap="square" rtlCol="0">
              <a:spAutoFit/>
            </a:bodyPr>
            <a:lstStyle/>
            <a:p>
              <a:pPr algn="ctr"/>
              <a:r>
                <a:rPr lang="ar-SA" sz="1505" b="1" dirty="0">
                  <a:solidFill>
                    <a:srgbClr val="006666"/>
                  </a:solidFill>
                  <a:latin typeface="AbdoMaster-Heavy" panose="02000500030000020004" pitchFamily="50" charset="-78"/>
                  <a:cs typeface="AbdoMaster-Heavy" panose="02000500030000020004" pitchFamily="50" charset="-78"/>
                </a:rPr>
                <a:t>الهدف الفرعي   </a:t>
              </a:r>
              <a:endParaRPr lang="en-US" sz="1505" b="1" dirty="0">
                <a:solidFill>
                  <a:srgbClr val="006666"/>
                </a:solidFill>
                <a:latin typeface="AbdoMaster-Heavy" panose="02000500030000020004" pitchFamily="50" charset="-78"/>
                <a:cs typeface="AbdoMaster-Heavy" panose="02000500030000020004" pitchFamily="50" charset="-78"/>
              </a:endParaRPr>
            </a:p>
          </p:txBody>
        </p:sp>
        <p:sp>
          <p:nvSpPr>
            <p:cNvPr id="107" name="Subtitle 6">
              <a:extLst>
                <a:ext uri="{FF2B5EF4-FFF2-40B4-BE49-F238E27FC236}">
                  <a16:creationId xmlns:a16="http://schemas.microsoft.com/office/drawing/2014/main" id="{54F7A4E9-7260-4155-999B-97097AC2DA1D}"/>
                </a:ext>
              </a:extLst>
            </p:cNvPr>
            <p:cNvSpPr txBox="1">
              <a:spLocks/>
            </p:cNvSpPr>
            <p:nvPr/>
          </p:nvSpPr>
          <p:spPr>
            <a:xfrm>
              <a:off x="4379400" y="2822433"/>
              <a:ext cx="2711235" cy="761855"/>
            </a:xfrm>
            <a:prstGeom prst="rect">
              <a:avLst/>
            </a:prstGeom>
          </p:spPr>
          <p:txBody>
            <a:bodyPr vert="horz" lIns="86019" tIns="43010" rIns="86019" bIns="43010" numCol="1" spcCol="365760" rtlCol="0" anchor="t">
              <a:noAutofit/>
            </a:bodyPr>
            <a:lstStyle>
              <a:lvl1pPr marL="0" indent="0" algn="ctr" defTabSz="914400" rtl="0" eaLnBrk="1" latinLnBrk="0" hangingPunct="1">
                <a:lnSpc>
                  <a:spcPct val="90000"/>
                </a:lnSpc>
                <a:spcBef>
                  <a:spcPts val="1000"/>
                </a:spcBef>
                <a:buFont typeface="Arial"/>
                <a:buNone/>
                <a:defRPr sz="1200" b="0" i="0" kern="1200">
                  <a:solidFill>
                    <a:schemeClr val="accent1"/>
                  </a:solidFill>
                  <a:latin typeface="Montserrat Light" charset="0"/>
                  <a:ea typeface="Montserrat Light" charset="0"/>
                  <a:cs typeface="Montserrat Light"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Montserrat Light" charset="0"/>
                  <a:ea typeface="Montserrat Light" charset="0"/>
                  <a:cs typeface="Montserrat Light"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Montserrat Light" charset="0"/>
                  <a:ea typeface="Montserrat Light" charset="0"/>
                  <a:cs typeface="Montserrat Light"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nSpc>
                  <a:spcPts val="1599"/>
                </a:lnSpc>
                <a:spcBef>
                  <a:spcPts val="0"/>
                </a:spcBef>
              </a:pPr>
              <a:endParaRPr lang="en-US" sz="1082" dirty="0">
                <a:solidFill>
                  <a:schemeClr val="tx1"/>
                </a:solidFill>
                <a:latin typeface="+mn-lt"/>
                <a:cs typeface="Times New Roman" panose="02020603050405020304" pitchFamily="18" charset="0"/>
              </a:endParaRPr>
            </a:p>
          </p:txBody>
        </p:sp>
      </p:grpSp>
      <p:sp>
        <p:nvSpPr>
          <p:cNvPr id="111" name="Google Shape;742;p47">
            <a:extLst>
              <a:ext uri="{FF2B5EF4-FFF2-40B4-BE49-F238E27FC236}">
                <a16:creationId xmlns:a16="http://schemas.microsoft.com/office/drawing/2014/main" id="{55B79F83-6455-4B2F-8D42-C5D5DCCE4C14}"/>
              </a:ext>
            </a:extLst>
          </p:cNvPr>
          <p:cNvSpPr/>
          <p:nvPr/>
        </p:nvSpPr>
        <p:spPr>
          <a:xfrm>
            <a:off x="5153167" y="641442"/>
            <a:ext cx="515540" cy="466971"/>
          </a:xfrm>
          <a:custGeom>
            <a:avLst/>
            <a:gdLst/>
            <a:ahLst/>
            <a:cxnLst/>
            <a:rect l="l" t="t" r="r" b="b"/>
            <a:pathLst>
              <a:path w="11847" h="11846" extrusionOk="0">
                <a:moveTo>
                  <a:pt x="10744" y="3718"/>
                </a:moveTo>
                <a:lnTo>
                  <a:pt x="10428" y="4348"/>
                </a:lnTo>
                <a:cubicBezTo>
                  <a:pt x="10397" y="4442"/>
                  <a:pt x="10397" y="4568"/>
                  <a:pt x="10428" y="4663"/>
                </a:cubicBezTo>
                <a:lnTo>
                  <a:pt x="10744" y="5293"/>
                </a:lnTo>
                <a:lnTo>
                  <a:pt x="9483" y="4915"/>
                </a:lnTo>
                <a:lnTo>
                  <a:pt x="9105" y="4505"/>
                </a:lnTo>
                <a:lnTo>
                  <a:pt x="9483" y="4127"/>
                </a:lnTo>
                <a:lnTo>
                  <a:pt x="10744" y="3718"/>
                </a:lnTo>
                <a:close/>
                <a:moveTo>
                  <a:pt x="4443" y="3497"/>
                </a:moveTo>
                <a:cubicBezTo>
                  <a:pt x="4884" y="3497"/>
                  <a:pt x="5262" y="3781"/>
                  <a:pt x="5419" y="4190"/>
                </a:cubicBezTo>
                <a:lnTo>
                  <a:pt x="4443" y="4190"/>
                </a:lnTo>
                <a:cubicBezTo>
                  <a:pt x="4253" y="4190"/>
                  <a:pt x="4096" y="4348"/>
                  <a:pt x="4096" y="4568"/>
                </a:cubicBezTo>
                <a:cubicBezTo>
                  <a:pt x="4096" y="4663"/>
                  <a:pt x="4253" y="4820"/>
                  <a:pt x="4443" y="4820"/>
                </a:cubicBezTo>
                <a:lnTo>
                  <a:pt x="5419" y="4820"/>
                </a:lnTo>
                <a:cubicBezTo>
                  <a:pt x="5262" y="5230"/>
                  <a:pt x="4915" y="5545"/>
                  <a:pt x="4443" y="5545"/>
                </a:cubicBezTo>
                <a:cubicBezTo>
                  <a:pt x="3844" y="5545"/>
                  <a:pt x="3434" y="5072"/>
                  <a:pt x="3434" y="4505"/>
                </a:cubicBezTo>
                <a:cubicBezTo>
                  <a:pt x="3434" y="3970"/>
                  <a:pt x="3907" y="3497"/>
                  <a:pt x="4443" y="3497"/>
                </a:cubicBezTo>
                <a:close/>
                <a:moveTo>
                  <a:pt x="4443" y="2080"/>
                </a:moveTo>
                <a:cubicBezTo>
                  <a:pt x="5671" y="2080"/>
                  <a:pt x="6679" y="2993"/>
                  <a:pt x="6837" y="4159"/>
                </a:cubicBezTo>
                <a:lnTo>
                  <a:pt x="6144" y="4159"/>
                </a:lnTo>
                <a:cubicBezTo>
                  <a:pt x="5986" y="3371"/>
                  <a:pt x="5262" y="2773"/>
                  <a:pt x="4443" y="2773"/>
                </a:cubicBezTo>
                <a:cubicBezTo>
                  <a:pt x="3497" y="2773"/>
                  <a:pt x="2710" y="3560"/>
                  <a:pt x="2710" y="4505"/>
                </a:cubicBezTo>
                <a:cubicBezTo>
                  <a:pt x="2710" y="5451"/>
                  <a:pt x="3497" y="6238"/>
                  <a:pt x="4443" y="6238"/>
                </a:cubicBezTo>
                <a:cubicBezTo>
                  <a:pt x="5262" y="6238"/>
                  <a:pt x="5986" y="5671"/>
                  <a:pt x="6144" y="4883"/>
                </a:cubicBezTo>
                <a:lnTo>
                  <a:pt x="6837" y="4883"/>
                </a:lnTo>
                <a:cubicBezTo>
                  <a:pt x="6679" y="6049"/>
                  <a:pt x="5671" y="6963"/>
                  <a:pt x="4443" y="6963"/>
                </a:cubicBezTo>
                <a:cubicBezTo>
                  <a:pt x="3119" y="6963"/>
                  <a:pt x="2017" y="5860"/>
                  <a:pt x="2017" y="4505"/>
                </a:cubicBezTo>
                <a:cubicBezTo>
                  <a:pt x="2017" y="3182"/>
                  <a:pt x="3119" y="2080"/>
                  <a:pt x="4443" y="2080"/>
                </a:cubicBezTo>
                <a:close/>
                <a:moveTo>
                  <a:pt x="4474" y="662"/>
                </a:moveTo>
                <a:cubicBezTo>
                  <a:pt x="6459" y="662"/>
                  <a:pt x="8097" y="2206"/>
                  <a:pt x="8255" y="4127"/>
                </a:cubicBezTo>
                <a:lnTo>
                  <a:pt x="7562" y="4127"/>
                </a:lnTo>
                <a:cubicBezTo>
                  <a:pt x="7372" y="2584"/>
                  <a:pt x="6049" y="1355"/>
                  <a:pt x="4443" y="1355"/>
                </a:cubicBezTo>
                <a:cubicBezTo>
                  <a:pt x="2710" y="1355"/>
                  <a:pt x="1324" y="2773"/>
                  <a:pt x="1324" y="4474"/>
                </a:cubicBezTo>
                <a:cubicBezTo>
                  <a:pt x="1324" y="6175"/>
                  <a:pt x="2741" y="7593"/>
                  <a:pt x="4443" y="7593"/>
                </a:cubicBezTo>
                <a:cubicBezTo>
                  <a:pt x="6049" y="7593"/>
                  <a:pt x="7372" y="6364"/>
                  <a:pt x="7562" y="4820"/>
                </a:cubicBezTo>
                <a:lnTo>
                  <a:pt x="8255" y="4820"/>
                </a:lnTo>
                <a:cubicBezTo>
                  <a:pt x="8097" y="6774"/>
                  <a:pt x="6459" y="8286"/>
                  <a:pt x="4474" y="8286"/>
                </a:cubicBezTo>
                <a:cubicBezTo>
                  <a:pt x="2395" y="8286"/>
                  <a:pt x="662" y="6616"/>
                  <a:pt x="662" y="4474"/>
                </a:cubicBezTo>
                <a:cubicBezTo>
                  <a:pt x="662" y="2363"/>
                  <a:pt x="2363" y="662"/>
                  <a:pt x="4474" y="662"/>
                </a:cubicBezTo>
                <a:close/>
                <a:moveTo>
                  <a:pt x="5734" y="8822"/>
                </a:moveTo>
                <a:lnTo>
                  <a:pt x="6049" y="9767"/>
                </a:lnTo>
                <a:lnTo>
                  <a:pt x="2836" y="9767"/>
                </a:lnTo>
                <a:lnTo>
                  <a:pt x="3151" y="8822"/>
                </a:lnTo>
                <a:cubicBezTo>
                  <a:pt x="3529" y="8916"/>
                  <a:pt x="4001" y="9011"/>
                  <a:pt x="4443" y="9011"/>
                </a:cubicBezTo>
                <a:cubicBezTo>
                  <a:pt x="4884" y="9011"/>
                  <a:pt x="5356" y="8916"/>
                  <a:pt x="5734" y="8822"/>
                </a:cubicBezTo>
                <a:close/>
                <a:moveTo>
                  <a:pt x="6522" y="10428"/>
                </a:moveTo>
                <a:cubicBezTo>
                  <a:pt x="6963" y="10428"/>
                  <a:pt x="7372" y="10680"/>
                  <a:pt x="7530" y="11121"/>
                </a:cubicBezTo>
                <a:lnTo>
                  <a:pt x="1418" y="11121"/>
                </a:lnTo>
                <a:cubicBezTo>
                  <a:pt x="1576" y="10743"/>
                  <a:pt x="1922" y="10428"/>
                  <a:pt x="2395" y="10428"/>
                </a:cubicBezTo>
                <a:close/>
                <a:moveTo>
                  <a:pt x="4474" y="0"/>
                </a:moveTo>
                <a:cubicBezTo>
                  <a:pt x="1985" y="0"/>
                  <a:pt x="0" y="1985"/>
                  <a:pt x="0" y="4474"/>
                </a:cubicBezTo>
                <a:cubicBezTo>
                  <a:pt x="0" y="6238"/>
                  <a:pt x="1040" y="7813"/>
                  <a:pt x="2552" y="8538"/>
                </a:cubicBezTo>
                <a:lnTo>
                  <a:pt x="2143" y="9767"/>
                </a:lnTo>
                <a:cubicBezTo>
                  <a:pt x="1324" y="9861"/>
                  <a:pt x="693" y="10586"/>
                  <a:pt x="693" y="11499"/>
                </a:cubicBezTo>
                <a:cubicBezTo>
                  <a:pt x="693" y="11688"/>
                  <a:pt x="851" y="11846"/>
                  <a:pt x="1040" y="11846"/>
                </a:cubicBezTo>
                <a:lnTo>
                  <a:pt x="7971" y="11846"/>
                </a:lnTo>
                <a:cubicBezTo>
                  <a:pt x="8192" y="11846"/>
                  <a:pt x="8349" y="11688"/>
                  <a:pt x="8349" y="11499"/>
                </a:cubicBezTo>
                <a:cubicBezTo>
                  <a:pt x="8349" y="10617"/>
                  <a:pt x="7719" y="9924"/>
                  <a:pt x="6900" y="9767"/>
                </a:cubicBezTo>
                <a:lnTo>
                  <a:pt x="6490" y="8538"/>
                </a:lnTo>
                <a:cubicBezTo>
                  <a:pt x="7782" y="7908"/>
                  <a:pt x="8727" y="6679"/>
                  <a:pt x="8979" y="5230"/>
                </a:cubicBezTo>
                <a:lnTo>
                  <a:pt x="9137" y="5388"/>
                </a:lnTo>
                <a:cubicBezTo>
                  <a:pt x="9168" y="5419"/>
                  <a:pt x="9200" y="5451"/>
                  <a:pt x="9263" y="5451"/>
                </a:cubicBezTo>
                <a:lnTo>
                  <a:pt x="11374" y="6175"/>
                </a:lnTo>
                <a:cubicBezTo>
                  <a:pt x="11403" y="6183"/>
                  <a:pt x="11435" y="6186"/>
                  <a:pt x="11466" y="6186"/>
                </a:cubicBezTo>
                <a:cubicBezTo>
                  <a:pt x="11569" y="6186"/>
                  <a:pt x="11672" y="6145"/>
                  <a:pt x="11720" y="6049"/>
                </a:cubicBezTo>
                <a:cubicBezTo>
                  <a:pt x="11815" y="5923"/>
                  <a:pt x="11846" y="5766"/>
                  <a:pt x="11783" y="5671"/>
                </a:cubicBezTo>
                <a:lnTo>
                  <a:pt x="11153" y="4442"/>
                </a:lnTo>
                <a:lnTo>
                  <a:pt x="11783" y="3214"/>
                </a:lnTo>
                <a:cubicBezTo>
                  <a:pt x="11815" y="3151"/>
                  <a:pt x="11783" y="2993"/>
                  <a:pt x="11689" y="2899"/>
                </a:cubicBezTo>
                <a:cubicBezTo>
                  <a:pt x="11641" y="2802"/>
                  <a:pt x="11519" y="2761"/>
                  <a:pt x="11422" y="2761"/>
                </a:cubicBezTo>
                <a:cubicBezTo>
                  <a:pt x="11392" y="2761"/>
                  <a:pt x="11364" y="2765"/>
                  <a:pt x="11342" y="2773"/>
                </a:cubicBezTo>
                <a:lnTo>
                  <a:pt x="9200" y="3497"/>
                </a:lnTo>
                <a:cubicBezTo>
                  <a:pt x="9168" y="3497"/>
                  <a:pt x="9105" y="3529"/>
                  <a:pt x="9105" y="3560"/>
                </a:cubicBezTo>
                <a:lnTo>
                  <a:pt x="8916" y="3718"/>
                </a:lnTo>
                <a:cubicBezTo>
                  <a:pt x="8570" y="1607"/>
                  <a:pt x="6742" y="0"/>
                  <a:pt x="4474" y="0"/>
                </a:cubicBezTo>
                <a:close/>
              </a:path>
            </a:pathLst>
          </a:custGeom>
          <a:solidFill>
            <a:schemeClr val="bg1"/>
          </a:solidFill>
          <a:ln>
            <a:noFill/>
          </a:ln>
        </p:spPr>
        <p:txBody>
          <a:bodyPr spcFirstLastPara="1" wrap="square" lIns="86005" tIns="86005" rIns="86005" bIns="86005" anchor="ctr" anchorCtr="0">
            <a:noAutofit/>
          </a:bodyPr>
          <a:lstStyle/>
          <a:p>
            <a:pPr>
              <a:buClr>
                <a:srgbClr val="000000"/>
              </a:buClr>
              <a:buSzPts val="1400"/>
            </a:pPr>
            <a:endParaRPr sz="1317">
              <a:solidFill>
                <a:srgbClr val="000000"/>
              </a:solidFill>
              <a:latin typeface="Arial"/>
              <a:ea typeface="Arial"/>
              <a:cs typeface="Arial"/>
              <a:sym typeface="Arial"/>
            </a:endParaRPr>
          </a:p>
        </p:txBody>
      </p:sp>
      <p:sp>
        <p:nvSpPr>
          <p:cNvPr id="122" name="Rectangle: Rounded Corners 171">
            <a:extLst>
              <a:ext uri="{FF2B5EF4-FFF2-40B4-BE49-F238E27FC236}">
                <a16:creationId xmlns:a16="http://schemas.microsoft.com/office/drawing/2014/main" id="{6BB45AF6-21B8-47A2-8BCF-6FB6B6EF9C07}"/>
              </a:ext>
            </a:extLst>
          </p:cNvPr>
          <p:cNvSpPr/>
          <p:nvPr/>
        </p:nvSpPr>
        <p:spPr>
          <a:xfrm>
            <a:off x="3301757" y="2611193"/>
            <a:ext cx="2347024" cy="1283984"/>
          </a:xfrm>
          <a:prstGeom prst="roundRect">
            <a:avLst>
              <a:gd name="adj" fmla="val 5845"/>
            </a:avLst>
          </a:prstGeom>
          <a:solidFill>
            <a:schemeClr val="bg1">
              <a:alpha val="95000"/>
            </a:schemeClr>
          </a:solidFill>
          <a:ln w="38100">
            <a:solidFill>
              <a:srgbClr val="008080">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93"/>
          </a:p>
        </p:txBody>
      </p:sp>
      <p:grpSp>
        <p:nvGrpSpPr>
          <p:cNvPr id="123" name="Group 68">
            <a:extLst>
              <a:ext uri="{FF2B5EF4-FFF2-40B4-BE49-F238E27FC236}">
                <a16:creationId xmlns:a16="http://schemas.microsoft.com/office/drawing/2014/main" id="{991EFE9D-0DE7-48BF-9833-4FDE3FC7B1F6}"/>
              </a:ext>
            </a:extLst>
          </p:cNvPr>
          <p:cNvGrpSpPr/>
          <p:nvPr/>
        </p:nvGrpSpPr>
        <p:grpSpPr>
          <a:xfrm>
            <a:off x="2677162" y="2837086"/>
            <a:ext cx="512826" cy="526740"/>
            <a:chOff x="4167188" y="3140076"/>
            <a:chExt cx="409575" cy="420688"/>
          </a:xfrm>
          <a:solidFill>
            <a:schemeClr val="bg1"/>
          </a:solidFill>
        </p:grpSpPr>
        <p:sp>
          <p:nvSpPr>
            <p:cNvPr id="124" name="Freeform 48">
              <a:extLst>
                <a:ext uri="{FF2B5EF4-FFF2-40B4-BE49-F238E27FC236}">
                  <a16:creationId xmlns:a16="http://schemas.microsoft.com/office/drawing/2014/main" id="{A95C721A-66D9-44D0-B8BB-31DEDF7D121D}"/>
                </a:ext>
              </a:extLst>
            </p:cNvPr>
            <p:cNvSpPr>
              <a:spLocks/>
            </p:cNvSpPr>
            <p:nvPr/>
          </p:nvSpPr>
          <p:spPr bwMode="auto">
            <a:xfrm>
              <a:off x="4360863" y="3140076"/>
              <a:ext cx="14288" cy="44450"/>
            </a:xfrm>
            <a:custGeom>
              <a:avLst/>
              <a:gdLst>
                <a:gd name="T0" fmla="*/ 3 w 3"/>
                <a:gd name="T1" fmla="*/ 9 h 10"/>
                <a:gd name="T2" fmla="*/ 1 w 3"/>
                <a:gd name="T3" fmla="*/ 10 h 10"/>
                <a:gd name="T4" fmla="*/ 1 w 3"/>
                <a:gd name="T5" fmla="*/ 10 h 10"/>
                <a:gd name="T6" fmla="*/ 0 w 3"/>
                <a:gd name="T7" fmla="*/ 9 h 10"/>
                <a:gd name="T8" fmla="*/ 0 w 3"/>
                <a:gd name="T9" fmla="*/ 1 h 10"/>
                <a:gd name="T10" fmla="*/ 1 w 3"/>
                <a:gd name="T11" fmla="*/ 0 h 10"/>
                <a:gd name="T12" fmla="*/ 1 w 3"/>
                <a:gd name="T13" fmla="*/ 0 h 10"/>
                <a:gd name="T14" fmla="*/ 3 w 3"/>
                <a:gd name="T15" fmla="*/ 1 h 10"/>
                <a:gd name="T16" fmla="*/ 3 w 3"/>
                <a:gd name="T17" fmla="*/ 9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10">
                  <a:moveTo>
                    <a:pt x="3" y="9"/>
                  </a:moveTo>
                  <a:cubicBezTo>
                    <a:pt x="3" y="10"/>
                    <a:pt x="2" y="10"/>
                    <a:pt x="1" y="10"/>
                  </a:cubicBezTo>
                  <a:cubicBezTo>
                    <a:pt x="1" y="10"/>
                    <a:pt x="1" y="10"/>
                    <a:pt x="1" y="10"/>
                  </a:cubicBezTo>
                  <a:cubicBezTo>
                    <a:pt x="0" y="10"/>
                    <a:pt x="0" y="10"/>
                    <a:pt x="0" y="9"/>
                  </a:cubicBezTo>
                  <a:cubicBezTo>
                    <a:pt x="0" y="1"/>
                    <a:pt x="0" y="1"/>
                    <a:pt x="0" y="1"/>
                  </a:cubicBezTo>
                  <a:cubicBezTo>
                    <a:pt x="0" y="1"/>
                    <a:pt x="0" y="0"/>
                    <a:pt x="1" y="0"/>
                  </a:cubicBezTo>
                  <a:cubicBezTo>
                    <a:pt x="1" y="0"/>
                    <a:pt x="1" y="0"/>
                    <a:pt x="1" y="0"/>
                  </a:cubicBezTo>
                  <a:cubicBezTo>
                    <a:pt x="2" y="0"/>
                    <a:pt x="3" y="1"/>
                    <a:pt x="3" y="1"/>
                  </a:cubicBezTo>
                  <a:cubicBezTo>
                    <a:pt x="3" y="9"/>
                    <a:pt x="3" y="9"/>
                    <a:pt x="3"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a:p>
          </p:txBody>
        </p:sp>
        <p:sp>
          <p:nvSpPr>
            <p:cNvPr id="125" name="Freeform 49">
              <a:extLst>
                <a:ext uri="{FF2B5EF4-FFF2-40B4-BE49-F238E27FC236}">
                  <a16:creationId xmlns:a16="http://schemas.microsoft.com/office/drawing/2014/main" id="{7D9B6E2F-2908-4A9D-B809-53027DC2EAC1}"/>
                </a:ext>
              </a:extLst>
            </p:cNvPr>
            <p:cNvSpPr>
              <a:spLocks/>
            </p:cNvSpPr>
            <p:nvPr/>
          </p:nvSpPr>
          <p:spPr bwMode="auto">
            <a:xfrm>
              <a:off x="4211638" y="3211513"/>
              <a:ext cx="39688" cy="34925"/>
            </a:xfrm>
            <a:custGeom>
              <a:avLst/>
              <a:gdLst>
                <a:gd name="T0" fmla="*/ 8 w 9"/>
                <a:gd name="T1" fmla="*/ 6 h 8"/>
                <a:gd name="T2" fmla="*/ 8 w 9"/>
                <a:gd name="T3" fmla="*/ 8 h 8"/>
                <a:gd name="T4" fmla="*/ 8 w 9"/>
                <a:gd name="T5" fmla="*/ 8 h 8"/>
                <a:gd name="T6" fmla="*/ 7 w 9"/>
                <a:gd name="T7" fmla="*/ 8 h 8"/>
                <a:gd name="T8" fmla="*/ 1 w 9"/>
                <a:gd name="T9" fmla="*/ 2 h 8"/>
                <a:gd name="T10" fmla="*/ 1 w 9"/>
                <a:gd name="T11" fmla="*/ 1 h 8"/>
                <a:gd name="T12" fmla="*/ 1 w 9"/>
                <a:gd name="T13" fmla="*/ 1 h 8"/>
                <a:gd name="T14" fmla="*/ 2 w 9"/>
                <a:gd name="T15" fmla="*/ 0 h 8"/>
                <a:gd name="T16" fmla="*/ 8 w 9"/>
                <a:gd name="T17" fmla="*/ 6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8">
                  <a:moveTo>
                    <a:pt x="8" y="6"/>
                  </a:moveTo>
                  <a:cubicBezTo>
                    <a:pt x="9" y="6"/>
                    <a:pt x="9" y="7"/>
                    <a:pt x="8" y="8"/>
                  </a:cubicBezTo>
                  <a:cubicBezTo>
                    <a:pt x="8" y="8"/>
                    <a:pt x="8" y="8"/>
                    <a:pt x="8" y="8"/>
                  </a:cubicBezTo>
                  <a:cubicBezTo>
                    <a:pt x="8" y="8"/>
                    <a:pt x="7" y="8"/>
                    <a:pt x="7" y="8"/>
                  </a:cubicBezTo>
                  <a:cubicBezTo>
                    <a:pt x="1" y="2"/>
                    <a:pt x="1" y="2"/>
                    <a:pt x="1" y="2"/>
                  </a:cubicBezTo>
                  <a:cubicBezTo>
                    <a:pt x="0" y="2"/>
                    <a:pt x="0" y="1"/>
                    <a:pt x="1" y="1"/>
                  </a:cubicBezTo>
                  <a:cubicBezTo>
                    <a:pt x="1" y="1"/>
                    <a:pt x="1" y="1"/>
                    <a:pt x="1" y="1"/>
                  </a:cubicBezTo>
                  <a:cubicBezTo>
                    <a:pt x="1" y="0"/>
                    <a:pt x="2" y="0"/>
                    <a:pt x="2" y="0"/>
                  </a:cubicBezTo>
                  <a:cubicBezTo>
                    <a:pt x="8" y="6"/>
                    <a:pt x="8" y="6"/>
                    <a:pt x="8"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a:p>
          </p:txBody>
        </p:sp>
        <p:sp>
          <p:nvSpPr>
            <p:cNvPr id="126" name="Freeform 50">
              <a:extLst>
                <a:ext uri="{FF2B5EF4-FFF2-40B4-BE49-F238E27FC236}">
                  <a16:creationId xmlns:a16="http://schemas.microsoft.com/office/drawing/2014/main" id="{E53E5D26-40AA-4A9C-AEAE-8DB3DCD7D93E}"/>
                </a:ext>
              </a:extLst>
            </p:cNvPr>
            <p:cNvSpPr>
              <a:spLocks/>
            </p:cNvSpPr>
            <p:nvPr/>
          </p:nvSpPr>
          <p:spPr bwMode="auto">
            <a:xfrm>
              <a:off x="4167188" y="3365501"/>
              <a:ext cx="44450" cy="19050"/>
            </a:xfrm>
            <a:custGeom>
              <a:avLst/>
              <a:gdLst>
                <a:gd name="T0" fmla="*/ 9 w 10"/>
                <a:gd name="T1" fmla="*/ 0 h 4"/>
                <a:gd name="T2" fmla="*/ 10 w 10"/>
                <a:gd name="T3" fmla="*/ 1 h 4"/>
                <a:gd name="T4" fmla="*/ 10 w 10"/>
                <a:gd name="T5" fmla="*/ 1 h 4"/>
                <a:gd name="T6" fmla="*/ 9 w 10"/>
                <a:gd name="T7" fmla="*/ 3 h 4"/>
                <a:gd name="T8" fmla="*/ 1 w 10"/>
                <a:gd name="T9" fmla="*/ 4 h 4"/>
                <a:gd name="T10" fmla="*/ 0 w 10"/>
                <a:gd name="T11" fmla="*/ 2 h 4"/>
                <a:gd name="T12" fmla="*/ 0 w 10"/>
                <a:gd name="T13" fmla="*/ 2 h 4"/>
                <a:gd name="T14" fmla="*/ 1 w 10"/>
                <a:gd name="T15" fmla="*/ 1 h 4"/>
                <a:gd name="T16" fmla="*/ 9 w 10"/>
                <a:gd name="T17"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4">
                  <a:moveTo>
                    <a:pt x="9" y="0"/>
                  </a:moveTo>
                  <a:cubicBezTo>
                    <a:pt x="9" y="0"/>
                    <a:pt x="10" y="1"/>
                    <a:pt x="10" y="1"/>
                  </a:cubicBezTo>
                  <a:cubicBezTo>
                    <a:pt x="10" y="1"/>
                    <a:pt x="10" y="1"/>
                    <a:pt x="10" y="1"/>
                  </a:cubicBezTo>
                  <a:cubicBezTo>
                    <a:pt x="10" y="2"/>
                    <a:pt x="10" y="3"/>
                    <a:pt x="9" y="3"/>
                  </a:cubicBezTo>
                  <a:cubicBezTo>
                    <a:pt x="1" y="4"/>
                    <a:pt x="1" y="4"/>
                    <a:pt x="1" y="4"/>
                  </a:cubicBezTo>
                  <a:cubicBezTo>
                    <a:pt x="0" y="4"/>
                    <a:pt x="0" y="3"/>
                    <a:pt x="0" y="2"/>
                  </a:cubicBezTo>
                  <a:cubicBezTo>
                    <a:pt x="0" y="2"/>
                    <a:pt x="0" y="2"/>
                    <a:pt x="0" y="2"/>
                  </a:cubicBezTo>
                  <a:cubicBezTo>
                    <a:pt x="0" y="2"/>
                    <a:pt x="0" y="1"/>
                    <a:pt x="1" y="1"/>
                  </a:cubicBezTo>
                  <a:cubicBezTo>
                    <a:pt x="9" y="0"/>
                    <a:pt x="9"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a:p>
          </p:txBody>
        </p:sp>
        <p:sp>
          <p:nvSpPr>
            <p:cNvPr id="127" name="Freeform 51">
              <a:extLst>
                <a:ext uri="{FF2B5EF4-FFF2-40B4-BE49-F238E27FC236}">
                  <a16:creationId xmlns:a16="http://schemas.microsoft.com/office/drawing/2014/main" id="{C3C03432-AFAE-4BA4-BB26-6C0F749D80C3}"/>
                </a:ext>
              </a:extLst>
            </p:cNvPr>
            <p:cNvSpPr>
              <a:spLocks/>
            </p:cNvSpPr>
            <p:nvPr/>
          </p:nvSpPr>
          <p:spPr bwMode="auto">
            <a:xfrm>
              <a:off x="4533900" y="3357563"/>
              <a:ext cx="42863" cy="12700"/>
            </a:xfrm>
            <a:custGeom>
              <a:avLst/>
              <a:gdLst>
                <a:gd name="T0" fmla="*/ 1 w 10"/>
                <a:gd name="T1" fmla="*/ 2 h 3"/>
                <a:gd name="T2" fmla="*/ 0 w 10"/>
                <a:gd name="T3" fmla="*/ 1 h 3"/>
                <a:gd name="T4" fmla="*/ 0 w 10"/>
                <a:gd name="T5" fmla="*/ 1 h 3"/>
                <a:gd name="T6" fmla="*/ 1 w 10"/>
                <a:gd name="T7" fmla="*/ 0 h 3"/>
                <a:gd name="T8" fmla="*/ 9 w 10"/>
                <a:gd name="T9" fmla="*/ 0 h 3"/>
                <a:gd name="T10" fmla="*/ 10 w 10"/>
                <a:gd name="T11" fmla="*/ 2 h 3"/>
                <a:gd name="T12" fmla="*/ 10 w 10"/>
                <a:gd name="T13" fmla="*/ 2 h 3"/>
                <a:gd name="T14" fmla="*/ 9 w 10"/>
                <a:gd name="T15" fmla="*/ 3 h 3"/>
                <a:gd name="T16" fmla="*/ 1 w 10"/>
                <a:gd name="T17" fmla="*/ 2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3">
                  <a:moveTo>
                    <a:pt x="1" y="2"/>
                  </a:moveTo>
                  <a:cubicBezTo>
                    <a:pt x="0" y="2"/>
                    <a:pt x="0" y="2"/>
                    <a:pt x="0" y="1"/>
                  </a:cubicBezTo>
                  <a:cubicBezTo>
                    <a:pt x="0" y="1"/>
                    <a:pt x="0" y="1"/>
                    <a:pt x="0" y="1"/>
                  </a:cubicBezTo>
                  <a:cubicBezTo>
                    <a:pt x="0" y="0"/>
                    <a:pt x="1" y="0"/>
                    <a:pt x="1" y="0"/>
                  </a:cubicBezTo>
                  <a:cubicBezTo>
                    <a:pt x="9" y="0"/>
                    <a:pt x="9" y="0"/>
                    <a:pt x="9" y="0"/>
                  </a:cubicBezTo>
                  <a:cubicBezTo>
                    <a:pt x="10" y="1"/>
                    <a:pt x="10" y="1"/>
                    <a:pt x="10" y="2"/>
                  </a:cubicBezTo>
                  <a:cubicBezTo>
                    <a:pt x="10" y="2"/>
                    <a:pt x="10" y="2"/>
                    <a:pt x="10" y="2"/>
                  </a:cubicBezTo>
                  <a:cubicBezTo>
                    <a:pt x="10" y="3"/>
                    <a:pt x="10" y="3"/>
                    <a:pt x="9" y="3"/>
                  </a:cubicBezTo>
                  <a:cubicBezTo>
                    <a:pt x="1" y="2"/>
                    <a:pt x="1" y="2"/>
                    <a:pt x="1"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a:p>
          </p:txBody>
        </p:sp>
        <p:sp>
          <p:nvSpPr>
            <p:cNvPr id="128" name="Freeform 52">
              <a:extLst>
                <a:ext uri="{FF2B5EF4-FFF2-40B4-BE49-F238E27FC236}">
                  <a16:creationId xmlns:a16="http://schemas.microsoft.com/office/drawing/2014/main" id="{C96BE6F8-6199-4309-87CE-9861B1E11933}"/>
                </a:ext>
              </a:extLst>
            </p:cNvPr>
            <p:cNvSpPr>
              <a:spLocks/>
            </p:cNvSpPr>
            <p:nvPr/>
          </p:nvSpPr>
          <p:spPr bwMode="auto">
            <a:xfrm>
              <a:off x="4484688" y="3201988"/>
              <a:ext cx="39688" cy="36513"/>
            </a:xfrm>
            <a:custGeom>
              <a:avLst/>
              <a:gdLst>
                <a:gd name="T0" fmla="*/ 3 w 9"/>
                <a:gd name="T1" fmla="*/ 8 h 8"/>
                <a:gd name="T2" fmla="*/ 1 w 9"/>
                <a:gd name="T3" fmla="*/ 8 h 8"/>
                <a:gd name="T4" fmla="*/ 1 w 9"/>
                <a:gd name="T5" fmla="*/ 8 h 8"/>
                <a:gd name="T6" fmla="*/ 1 w 9"/>
                <a:gd name="T7" fmla="*/ 6 h 8"/>
                <a:gd name="T8" fmla="*/ 7 w 9"/>
                <a:gd name="T9" fmla="*/ 1 h 8"/>
                <a:gd name="T10" fmla="*/ 9 w 9"/>
                <a:gd name="T11" fmla="*/ 1 h 8"/>
                <a:gd name="T12" fmla="*/ 9 w 9"/>
                <a:gd name="T13" fmla="*/ 1 h 8"/>
                <a:gd name="T14" fmla="*/ 9 w 9"/>
                <a:gd name="T15" fmla="*/ 3 h 8"/>
                <a:gd name="T16" fmla="*/ 3 w 9"/>
                <a:gd name="T17"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8">
                  <a:moveTo>
                    <a:pt x="3" y="8"/>
                  </a:moveTo>
                  <a:cubicBezTo>
                    <a:pt x="2" y="8"/>
                    <a:pt x="1" y="8"/>
                    <a:pt x="1" y="8"/>
                  </a:cubicBezTo>
                  <a:cubicBezTo>
                    <a:pt x="1" y="8"/>
                    <a:pt x="1" y="8"/>
                    <a:pt x="1" y="8"/>
                  </a:cubicBezTo>
                  <a:cubicBezTo>
                    <a:pt x="0" y="7"/>
                    <a:pt x="0" y="6"/>
                    <a:pt x="1" y="6"/>
                  </a:cubicBezTo>
                  <a:cubicBezTo>
                    <a:pt x="7" y="1"/>
                    <a:pt x="7" y="1"/>
                    <a:pt x="7" y="1"/>
                  </a:cubicBezTo>
                  <a:cubicBezTo>
                    <a:pt x="7" y="0"/>
                    <a:pt x="8" y="0"/>
                    <a:pt x="9" y="1"/>
                  </a:cubicBezTo>
                  <a:cubicBezTo>
                    <a:pt x="9" y="1"/>
                    <a:pt x="9" y="1"/>
                    <a:pt x="9" y="1"/>
                  </a:cubicBezTo>
                  <a:cubicBezTo>
                    <a:pt x="9" y="1"/>
                    <a:pt x="9" y="2"/>
                    <a:pt x="9" y="3"/>
                  </a:cubicBezTo>
                  <a:cubicBezTo>
                    <a:pt x="3" y="8"/>
                    <a:pt x="3" y="8"/>
                    <a:pt x="3"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a:p>
          </p:txBody>
        </p:sp>
        <p:sp>
          <p:nvSpPr>
            <p:cNvPr id="129" name="Freeform 53">
              <a:extLst>
                <a:ext uri="{FF2B5EF4-FFF2-40B4-BE49-F238E27FC236}">
                  <a16:creationId xmlns:a16="http://schemas.microsoft.com/office/drawing/2014/main" id="{5B6049F4-74C1-45DC-9E41-2BCD7CE8223D}"/>
                </a:ext>
              </a:extLst>
            </p:cNvPr>
            <p:cNvSpPr>
              <a:spLocks noEditPoints="1"/>
            </p:cNvSpPr>
            <p:nvPr/>
          </p:nvSpPr>
          <p:spPr bwMode="auto">
            <a:xfrm>
              <a:off x="4237038" y="3206751"/>
              <a:ext cx="257175" cy="354013"/>
            </a:xfrm>
            <a:custGeom>
              <a:avLst/>
              <a:gdLst>
                <a:gd name="T0" fmla="*/ 38 w 58"/>
                <a:gd name="T1" fmla="*/ 68 h 80"/>
                <a:gd name="T2" fmla="*/ 37 w 58"/>
                <a:gd name="T3" fmla="*/ 71 h 80"/>
                <a:gd name="T4" fmla="*/ 36 w 58"/>
                <a:gd name="T5" fmla="*/ 71 h 80"/>
                <a:gd name="T6" fmla="*/ 22 w 58"/>
                <a:gd name="T7" fmla="*/ 71 h 80"/>
                <a:gd name="T8" fmla="*/ 21 w 58"/>
                <a:gd name="T9" fmla="*/ 71 h 80"/>
                <a:gd name="T10" fmla="*/ 20 w 58"/>
                <a:gd name="T11" fmla="*/ 68 h 80"/>
                <a:gd name="T12" fmla="*/ 20 w 58"/>
                <a:gd name="T13" fmla="*/ 61 h 80"/>
                <a:gd name="T14" fmla="*/ 38 w 58"/>
                <a:gd name="T15" fmla="*/ 61 h 80"/>
                <a:gd name="T16" fmla="*/ 38 w 58"/>
                <a:gd name="T17" fmla="*/ 68 h 80"/>
                <a:gd name="T18" fmla="*/ 18 w 58"/>
                <a:gd name="T19" fmla="*/ 14 h 80"/>
                <a:gd name="T20" fmla="*/ 11 w 58"/>
                <a:gd name="T21" fmla="*/ 29 h 80"/>
                <a:gd name="T22" fmla="*/ 18 w 58"/>
                <a:gd name="T23" fmla="*/ 42 h 80"/>
                <a:gd name="T24" fmla="*/ 18 w 58"/>
                <a:gd name="T25" fmla="*/ 44 h 80"/>
                <a:gd name="T26" fmla="*/ 18 w 58"/>
                <a:gd name="T27" fmla="*/ 44 h 80"/>
                <a:gd name="T28" fmla="*/ 16 w 58"/>
                <a:gd name="T29" fmla="*/ 44 h 80"/>
                <a:gd name="T30" fmla="*/ 8 w 58"/>
                <a:gd name="T31" fmla="*/ 29 h 80"/>
                <a:gd name="T32" fmla="*/ 17 w 58"/>
                <a:gd name="T33" fmla="*/ 12 h 80"/>
                <a:gd name="T34" fmla="*/ 19 w 58"/>
                <a:gd name="T35" fmla="*/ 12 h 80"/>
                <a:gd name="T36" fmla="*/ 19 w 58"/>
                <a:gd name="T37" fmla="*/ 12 h 80"/>
                <a:gd name="T38" fmla="*/ 18 w 58"/>
                <a:gd name="T39" fmla="*/ 14 h 80"/>
                <a:gd name="T40" fmla="*/ 58 w 58"/>
                <a:gd name="T41" fmla="*/ 29 h 80"/>
                <a:gd name="T42" fmla="*/ 29 w 58"/>
                <a:gd name="T43" fmla="*/ 0 h 80"/>
                <a:gd name="T44" fmla="*/ 0 w 58"/>
                <a:gd name="T45" fmla="*/ 29 h 80"/>
                <a:gd name="T46" fmla="*/ 17 w 58"/>
                <a:gd name="T47" fmla="*/ 55 h 80"/>
                <a:gd name="T48" fmla="*/ 17 w 58"/>
                <a:gd name="T49" fmla="*/ 61 h 80"/>
                <a:gd name="T50" fmla="*/ 17 w 58"/>
                <a:gd name="T51" fmla="*/ 68 h 80"/>
                <a:gd name="T52" fmla="*/ 21 w 58"/>
                <a:gd name="T53" fmla="*/ 74 h 80"/>
                <a:gd name="T54" fmla="*/ 22 w 58"/>
                <a:gd name="T55" fmla="*/ 76 h 80"/>
                <a:gd name="T56" fmla="*/ 27 w 58"/>
                <a:gd name="T57" fmla="*/ 80 h 80"/>
                <a:gd name="T58" fmla="*/ 31 w 58"/>
                <a:gd name="T59" fmla="*/ 80 h 80"/>
                <a:gd name="T60" fmla="*/ 36 w 58"/>
                <a:gd name="T61" fmla="*/ 76 h 80"/>
                <a:gd name="T62" fmla="*/ 37 w 58"/>
                <a:gd name="T63" fmla="*/ 74 h 80"/>
                <a:gd name="T64" fmla="*/ 41 w 58"/>
                <a:gd name="T65" fmla="*/ 68 h 80"/>
                <a:gd name="T66" fmla="*/ 41 w 58"/>
                <a:gd name="T67" fmla="*/ 58 h 80"/>
                <a:gd name="T68" fmla="*/ 41 w 58"/>
                <a:gd name="T69" fmla="*/ 55 h 80"/>
                <a:gd name="T70" fmla="*/ 58 w 58"/>
                <a:gd name="T71" fmla="*/ 29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8" h="80">
                  <a:moveTo>
                    <a:pt x="38" y="68"/>
                  </a:moveTo>
                  <a:cubicBezTo>
                    <a:pt x="38" y="69"/>
                    <a:pt x="38" y="70"/>
                    <a:pt x="37" y="71"/>
                  </a:cubicBezTo>
                  <a:cubicBezTo>
                    <a:pt x="37" y="71"/>
                    <a:pt x="36" y="71"/>
                    <a:pt x="36" y="71"/>
                  </a:cubicBezTo>
                  <a:cubicBezTo>
                    <a:pt x="22" y="71"/>
                    <a:pt x="22" y="71"/>
                    <a:pt x="22" y="71"/>
                  </a:cubicBezTo>
                  <a:cubicBezTo>
                    <a:pt x="22" y="71"/>
                    <a:pt x="21" y="71"/>
                    <a:pt x="21" y="71"/>
                  </a:cubicBezTo>
                  <a:cubicBezTo>
                    <a:pt x="20" y="70"/>
                    <a:pt x="20" y="69"/>
                    <a:pt x="20" y="68"/>
                  </a:cubicBezTo>
                  <a:cubicBezTo>
                    <a:pt x="20" y="61"/>
                    <a:pt x="20" y="61"/>
                    <a:pt x="20" y="61"/>
                  </a:cubicBezTo>
                  <a:cubicBezTo>
                    <a:pt x="38" y="61"/>
                    <a:pt x="38" y="61"/>
                    <a:pt x="38" y="61"/>
                  </a:cubicBezTo>
                  <a:cubicBezTo>
                    <a:pt x="38" y="68"/>
                    <a:pt x="38" y="68"/>
                    <a:pt x="38" y="68"/>
                  </a:cubicBezTo>
                  <a:close/>
                  <a:moveTo>
                    <a:pt x="18" y="14"/>
                  </a:moveTo>
                  <a:cubicBezTo>
                    <a:pt x="14" y="17"/>
                    <a:pt x="11" y="23"/>
                    <a:pt x="11" y="29"/>
                  </a:cubicBezTo>
                  <a:cubicBezTo>
                    <a:pt x="11" y="34"/>
                    <a:pt x="14" y="39"/>
                    <a:pt x="18" y="42"/>
                  </a:cubicBezTo>
                  <a:cubicBezTo>
                    <a:pt x="18" y="43"/>
                    <a:pt x="18" y="43"/>
                    <a:pt x="18" y="44"/>
                  </a:cubicBezTo>
                  <a:cubicBezTo>
                    <a:pt x="18" y="44"/>
                    <a:pt x="18" y="44"/>
                    <a:pt x="18" y="44"/>
                  </a:cubicBezTo>
                  <a:cubicBezTo>
                    <a:pt x="17" y="45"/>
                    <a:pt x="16" y="45"/>
                    <a:pt x="16" y="44"/>
                  </a:cubicBezTo>
                  <a:cubicBezTo>
                    <a:pt x="11" y="41"/>
                    <a:pt x="8" y="35"/>
                    <a:pt x="8" y="29"/>
                  </a:cubicBezTo>
                  <a:cubicBezTo>
                    <a:pt x="8" y="22"/>
                    <a:pt x="12" y="16"/>
                    <a:pt x="17" y="12"/>
                  </a:cubicBezTo>
                  <a:cubicBezTo>
                    <a:pt x="17" y="12"/>
                    <a:pt x="18" y="12"/>
                    <a:pt x="19" y="12"/>
                  </a:cubicBezTo>
                  <a:cubicBezTo>
                    <a:pt x="19" y="12"/>
                    <a:pt x="19" y="12"/>
                    <a:pt x="19" y="12"/>
                  </a:cubicBezTo>
                  <a:cubicBezTo>
                    <a:pt x="19" y="13"/>
                    <a:pt x="19" y="14"/>
                    <a:pt x="18" y="14"/>
                  </a:cubicBezTo>
                  <a:close/>
                  <a:moveTo>
                    <a:pt x="58" y="29"/>
                  </a:moveTo>
                  <a:cubicBezTo>
                    <a:pt x="58" y="13"/>
                    <a:pt x="45" y="0"/>
                    <a:pt x="29" y="0"/>
                  </a:cubicBezTo>
                  <a:cubicBezTo>
                    <a:pt x="13" y="0"/>
                    <a:pt x="0" y="13"/>
                    <a:pt x="0" y="29"/>
                  </a:cubicBezTo>
                  <a:cubicBezTo>
                    <a:pt x="0" y="40"/>
                    <a:pt x="7" y="50"/>
                    <a:pt x="17" y="55"/>
                  </a:cubicBezTo>
                  <a:cubicBezTo>
                    <a:pt x="17" y="61"/>
                    <a:pt x="17" y="61"/>
                    <a:pt x="17" y="61"/>
                  </a:cubicBezTo>
                  <a:cubicBezTo>
                    <a:pt x="17" y="68"/>
                    <a:pt x="17" y="68"/>
                    <a:pt x="17" y="68"/>
                  </a:cubicBezTo>
                  <a:cubicBezTo>
                    <a:pt x="17" y="71"/>
                    <a:pt x="19" y="73"/>
                    <a:pt x="21" y="74"/>
                  </a:cubicBezTo>
                  <a:cubicBezTo>
                    <a:pt x="21" y="74"/>
                    <a:pt x="22" y="75"/>
                    <a:pt x="22" y="76"/>
                  </a:cubicBezTo>
                  <a:cubicBezTo>
                    <a:pt x="23" y="78"/>
                    <a:pt x="25" y="80"/>
                    <a:pt x="27" y="80"/>
                  </a:cubicBezTo>
                  <a:cubicBezTo>
                    <a:pt x="31" y="80"/>
                    <a:pt x="31" y="80"/>
                    <a:pt x="31" y="80"/>
                  </a:cubicBezTo>
                  <a:cubicBezTo>
                    <a:pt x="33" y="80"/>
                    <a:pt x="35" y="78"/>
                    <a:pt x="36" y="76"/>
                  </a:cubicBezTo>
                  <a:cubicBezTo>
                    <a:pt x="36" y="75"/>
                    <a:pt x="37" y="74"/>
                    <a:pt x="37" y="74"/>
                  </a:cubicBezTo>
                  <a:cubicBezTo>
                    <a:pt x="39" y="73"/>
                    <a:pt x="41" y="71"/>
                    <a:pt x="41" y="68"/>
                  </a:cubicBezTo>
                  <a:cubicBezTo>
                    <a:pt x="41" y="58"/>
                    <a:pt x="41" y="58"/>
                    <a:pt x="41" y="58"/>
                  </a:cubicBezTo>
                  <a:cubicBezTo>
                    <a:pt x="41" y="55"/>
                    <a:pt x="41" y="55"/>
                    <a:pt x="41" y="55"/>
                  </a:cubicBezTo>
                  <a:cubicBezTo>
                    <a:pt x="51" y="50"/>
                    <a:pt x="58" y="40"/>
                    <a:pt x="58" y="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a:p>
          </p:txBody>
        </p:sp>
      </p:grpSp>
      <p:grpSp>
        <p:nvGrpSpPr>
          <p:cNvPr id="131" name="Group 78">
            <a:extLst>
              <a:ext uri="{FF2B5EF4-FFF2-40B4-BE49-F238E27FC236}">
                <a16:creationId xmlns:a16="http://schemas.microsoft.com/office/drawing/2014/main" id="{B96A56D0-4E2C-4992-9A08-DBC8BCC68F8D}"/>
              </a:ext>
            </a:extLst>
          </p:cNvPr>
          <p:cNvGrpSpPr/>
          <p:nvPr/>
        </p:nvGrpSpPr>
        <p:grpSpPr>
          <a:xfrm>
            <a:off x="1953442" y="2815999"/>
            <a:ext cx="413243" cy="443853"/>
            <a:chOff x="7677150" y="3176588"/>
            <a:chExt cx="300038" cy="322263"/>
          </a:xfrm>
          <a:solidFill>
            <a:schemeClr val="bg1"/>
          </a:solidFill>
        </p:grpSpPr>
        <p:sp>
          <p:nvSpPr>
            <p:cNvPr id="132" name="Freeform 56">
              <a:extLst>
                <a:ext uri="{FF2B5EF4-FFF2-40B4-BE49-F238E27FC236}">
                  <a16:creationId xmlns:a16="http://schemas.microsoft.com/office/drawing/2014/main" id="{5FE11C07-1876-4C66-A538-9E8A1C3D9BE6}"/>
                </a:ext>
              </a:extLst>
            </p:cNvPr>
            <p:cNvSpPr>
              <a:spLocks noEditPoints="1"/>
            </p:cNvSpPr>
            <p:nvPr/>
          </p:nvSpPr>
          <p:spPr bwMode="auto">
            <a:xfrm>
              <a:off x="7729538" y="3176588"/>
              <a:ext cx="247650" cy="230188"/>
            </a:xfrm>
            <a:custGeom>
              <a:avLst/>
              <a:gdLst>
                <a:gd name="T0" fmla="*/ 29 w 56"/>
                <a:gd name="T1" fmla="*/ 7 h 52"/>
                <a:gd name="T2" fmla="*/ 15 w 56"/>
                <a:gd name="T3" fmla="*/ 14 h 52"/>
                <a:gd name="T4" fmla="*/ 17 w 56"/>
                <a:gd name="T5" fmla="*/ 40 h 52"/>
                <a:gd name="T6" fmla="*/ 29 w 56"/>
                <a:gd name="T7" fmla="*/ 45 h 52"/>
                <a:gd name="T8" fmla="*/ 44 w 56"/>
                <a:gd name="T9" fmla="*/ 38 h 52"/>
                <a:gd name="T10" fmla="*/ 48 w 56"/>
                <a:gd name="T11" fmla="*/ 24 h 52"/>
                <a:gd name="T12" fmla="*/ 42 w 56"/>
                <a:gd name="T13" fmla="*/ 11 h 52"/>
                <a:gd name="T14" fmla="*/ 29 w 56"/>
                <a:gd name="T15" fmla="*/ 7 h 52"/>
                <a:gd name="T16" fmla="*/ 29 w 56"/>
                <a:gd name="T17" fmla="*/ 52 h 52"/>
                <a:gd name="T18" fmla="*/ 12 w 56"/>
                <a:gd name="T19" fmla="*/ 46 h 52"/>
                <a:gd name="T20" fmla="*/ 9 w 56"/>
                <a:gd name="T21" fmla="*/ 9 h 52"/>
                <a:gd name="T22" fmla="*/ 29 w 56"/>
                <a:gd name="T23" fmla="*/ 0 h 52"/>
                <a:gd name="T24" fmla="*/ 46 w 56"/>
                <a:gd name="T25" fmla="*/ 6 h 52"/>
                <a:gd name="T26" fmla="*/ 55 w 56"/>
                <a:gd name="T27" fmla="*/ 24 h 52"/>
                <a:gd name="T28" fmla="*/ 49 w 56"/>
                <a:gd name="T29" fmla="*/ 43 h 52"/>
                <a:gd name="T30" fmla="*/ 29 w 56"/>
                <a:gd name="T31" fmla="*/ 5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6" h="52">
                  <a:moveTo>
                    <a:pt x="29" y="7"/>
                  </a:moveTo>
                  <a:cubicBezTo>
                    <a:pt x="24" y="7"/>
                    <a:pt x="18" y="9"/>
                    <a:pt x="15" y="14"/>
                  </a:cubicBezTo>
                  <a:cubicBezTo>
                    <a:pt x="8" y="21"/>
                    <a:pt x="9" y="33"/>
                    <a:pt x="17" y="40"/>
                  </a:cubicBezTo>
                  <a:cubicBezTo>
                    <a:pt x="20" y="43"/>
                    <a:pt x="25" y="45"/>
                    <a:pt x="29" y="45"/>
                  </a:cubicBezTo>
                  <a:cubicBezTo>
                    <a:pt x="35" y="45"/>
                    <a:pt x="40" y="42"/>
                    <a:pt x="44" y="38"/>
                  </a:cubicBezTo>
                  <a:cubicBezTo>
                    <a:pt x="47" y="34"/>
                    <a:pt x="49" y="29"/>
                    <a:pt x="48" y="24"/>
                  </a:cubicBezTo>
                  <a:cubicBezTo>
                    <a:pt x="48" y="19"/>
                    <a:pt x="45" y="15"/>
                    <a:pt x="42" y="11"/>
                  </a:cubicBezTo>
                  <a:cubicBezTo>
                    <a:pt x="38" y="8"/>
                    <a:pt x="34" y="7"/>
                    <a:pt x="29" y="7"/>
                  </a:cubicBezTo>
                  <a:close/>
                  <a:moveTo>
                    <a:pt x="29" y="52"/>
                  </a:moveTo>
                  <a:cubicBezTo>
                    <a:pt x="23" y="52"/>
                    <a:pt x="17" y="50"/>
                    <a:pt x="12" y="46"/>
                  </a:cubicBezTo>
                  <a:cubicBezTo>
                    <a:pt x="1" y="36"/>
                    <a:pt x="0" y="20"/>
                    <a:pt x="9" y="9"/>
                  </a:cubicBezTo>
                  <a:cubicBezTo>
                    <a:pt x="14" y="3"/>
                    <a:pt x="22" y="0"/>
                    <a:pt x="29" y="0"/>
                  </a:cubicBezTo>
                  <a:cubicBezTo>
                    <a:pt x="35" y="0"/>
                    <a:pt x="41" y="2"/>
                    <a:pt x="46" y="6"/>
                  </a:cubicBezTo>
                  <a:cubicBezTo>
                    <a:pt x="51" y="10"/>
                    <a:pt x="55" y="17"/>
                    <a:pt x="55" y="24"/>
                  </a:cubicBezTo>
                  <a:cubicBezTo>
                    <a:pt x="56" y="31"/>
                    <a:pt x="54" y="37"/>
                    <a:pt x="49" y="43"/>
                  </a:cubicBezTo>
                  <a:cubicBezTo>
                    <a:pt x="44" y="48"/>
                    <a:pt x="37" y="52"/>
                    <a:pt x="29"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a:p>
          </p:txBody>
        </p:sp>
        <p:sp>
          <p:nvSpPr>
            <p:cNvPr id="133" name="Freeform 57">
              <a:extLst>
                <a:ext uri="{FF2B5EF4-FFF2-40B4-BE49-F238E27FC236}">
                  <a16:creationId xmlns:a16="http://schemas.microsoft.com/office/drawing/2014/main" id="{74D33DF2-EC6B-47D3-91C0-D42AAA4118A6}"/>
                </a:ext>
              </a:extLst>
            </p:cNvPr>
            <p:cNvSpPr>
              <a:spLocks/>
            </p:cNvSpPr>
            <p:nvPr/>
          </p:nvSpPr>
          <p:spPr bwMode="auto">
            <a:xfrm>
              <a:off x="7747000" y="3357563"/>
              <a:ext cx="57150" cy="57150"/>
            </a:xfrm>
            <a:custGeom>
              <a:avLst/>
              <a:gdLst>
                <a:gd name="T0" fmla="*/ 17 w 36"/>
                <a:gd name="T1" fmla="*/ 36 h 36"/>
                <a:gd name="T2" fmla="*/ 0 w 36"/>
                <a:gd name="T3" fmla="*/ 25 h 36"/>
                <a:gd name="T4" fmla="*/ 22 w 36"/>
                <a:gd name="T5" fmla="*/ 0 h 36"/>
                <a:gd name="T6" fmla="*/ 36 w 36"/>
                <a:gd name="T7" fmla="*/ 11 h 36"/>
                <a:gd name="T8" fmla="*/ 17 w 36"/>
                <a:gd name="T9" fmla="*/ 36 h 36"/>
                <a:gd name="T10" fmla="*/ 17 w 36"/>
                <a:gd name="T11" fmla="*/ 36 h 36"/>
              </a:gdLst>
              <a:ahLst/>
              <a:cxnLst>
                <a:cxn ang="0">
                  <a:pos x="T0" y="T1"/>
                </a:cxn>
                <a:cxn ang="0">
                  <a:pos x="T2" y="T3"/>
                </a:cxn>
                <a:cxn ang="0">
                  <a:pos x="T4" y="T5"/>
                </a:cxn>
                <a:cxn ang="0">
                  <a:pos x="T6" y="T7"/>
                </a:cxn>
                <a:cxn ang="0">
                  <a:pos x="T8" y="T9"/>
                </a:cxn>
                <a:cxn ang="0">
                  <a:pos x="T10" y="T11"/>
                </a:cxn>
              </a:cxnLst>
              <a:rect l="0" t="0" r="r" b="b"/>
              <a:pathLst>
                <a:path w="36" h="36">
                  <a:moveTo>
                    <a:pt x="17" y="36"/>
                  </a:moveTo>
                  <a:lnTo>
                    <a:pt x="0" y="25"/>
                  </a:lnTo>
                  <a:lnTo>
                    <a:pt x="22" y="0"/>
                  </a:lnTo>
                  <a:lnTo>
                    <a:pt x="36" y="11"/>
                  </a:lnTo>
                  <a:lnTo>
                    <a:pt x="17" y="36"/>
                  </a:lnTo>
                  <a:lnTo>
                    <a:pt x="17" y="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a:p>
          </p:txBody>
        </p:sp>
        <p:sp>
          <p:nvSpPr>
            <p:cNvPr id="134" name="Freeform 58">
              <a:extLst>
                <a:ext uri="{FF2B5EF4-FFF2-40B4-BE49-F238E27FC236}">
                  <a16:creationId xmlns:a16="http://schemas.microsoft.com/office/drawing/2014/main" id="{14B70E7C-D30B-4EB1-823B-A046717A023B}"/>
                </a:ext>
              </a:extLst>
            </p:cNvPr>
            <p:cNvSpPr>
              <a:spLocks/>
            </p:cNvSpPr>
            <p:nvPr/>
          </p:nvSpPr>
          <p:spPr bwMode="auto">
            <a:xfrm>
              <a:off x="7677150" y="3387726"/>
              <a:ext cx="100013" cy="111125"/>
            </a:xfrm>
            <a:custGeom>
              <a:avLst/>
              <a:gdLst>
                <a:gd name="T0" fmla="*/ 10 w 23"/>
                <a:gd name="T1" fmla="*/ 23 h 25"/>
                <a:gd name="T2" fmla="*/ 5 w 23"/>
                <a:gd name="T3" fmla="*/ 24 h 25"/>
                <a:gd name="T4" fmla="*/ 2 w 23"/>
                <a:gd name="T5" fmla="*/ 21 h 25"/>
                <a:gd name="T6" fmla="*/ 1 w 23"/>
                <a:gd name="T7" fmla="*/ 16 h 25"/>
                <a:gd name="T8" fmla="*/ 13 w 23"/>
                <a:gd name="T9" fmla="*/ 2 h 25"/>
                <a:gd name="T10" fmla="*/ 18 w 23"/>
                <a:gd name="T11" fmla="*/ 1 h 25"/>
                <a:gd name="T12" fmla="*/ 22 w 23"/>
                <a:gd name="T13" fmla="*/ 5 h 25"/>
                <a:gd name="T14" fmla="*/ 22 w 23"/>
                <a:gd name="T15" fmla="*/ 10 h 25"/>
                <a:gd name="T16" fmla="*/ 10 w 23"/>
                <a:gd name="T17" fmla="*/ 23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25">
                  <a:moveTo>
                    <a:pt x="10" y="23"/>
                  </a:moveTo>
                  <a:cubicBezTo>
                    <a:pt x="9" y="25"/>
                    <a:pt x="7" y="25"/>
                    <a:pt x="5" y="24"/>
                  </a:cubicBezTo>
                  <a:cubicBezTo>
                    <a:pt x="2" y="21"/>
                    <a:pt x="2" y="21"/>
                    <a:pt x="2" y="21"/>
                  </a:cubicBezTo>
                  <a:cubicBezTo>
                    <a:pt x="0" y="19"/>
                    <a:pt x="0" y="17"/>
                    <a:pt x="1" y="16"/>
                  </a:cubicBezTo>
                  <a:cubicBezTo>
                    <a:pt x="13" y="2"/>
                    <a:pt x="13" y="2"/>
                    <a:pt x="13" y="2"/>
                  </a:cubicBezTo>
                  <a:cubicBezTo>
                    <a:pt x="14" y="0"/>
                    <a:pt x="17" y="0"/>
                    <a:pt x="18" y="1"/>
                  </a:cubicBezTo>
                  <a:cubicBezTo>
                    <a:pt x="22" y="5"/>
                    <a:pt x="22" y="5"/>
                    <a:pt x="22" y="5"/>
                  </a:cubicBezTo>
                  <a:cubicBezTo>
                    <a:pt x="23" y="6"/>
                    <a:pt x="23" y="8"/>
                    <a:pt x="22" y="10"/>
                  </a:cubicBezTo>
                  <a:cubicBezTo>
                    <a:pt x="10" y="23"/>
                    <a:pt x="10" y="23"/>
                    <a:pt x="10" y="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a:p>
          </p:txBody>
        </p:sp>
        <p:sp>
          <p:nvSpPr>
            <p:cNvPr id="135" name="Freeform 59">
              <a:extLst>
                <a:ext uri="{FF2B5EF4-FFF2-40B4-BE49-F238E27FC236}">
                  <a16:creationId xmlns:a16="http://schemas.microsoft.com/office/drawing/2014/main" id="{74A2635B-4E43-410D-B2C0-02C18806CAB1}"/>
                </a:ext>
              </a:extLst>
            </p:cNvPr>
            <p:cNvSpPr>
              <a:spLocks/>
            </p:cNvSpPr>
            <p:nvPr/>
          </p:nvSpPr>
          <p:spPr bwMode="auto">
            <a:xfrm>
              <a:off x="7804150" y="3216276"/>
              <a:ext cx="79375" cy="44450"/>
            </a:xfrm>
            <a:custGeom>
              <a:avLst/>
              <a:gdLst>
                <a:gd name="T0" fmla="*/ 17 w 18"/>
                <a:gd name="T1" fmla="*/ 4 h 10"/>
                <a:gd name="T2" fmla="*/ 9 w 18"/>
                <a:gd name="T3" fmla="*/ 5 h 10"/>
                <a:gd name="T4" fmla="*/ 1 w 18"/>
                <a:gd name="T5" fmla="*/ 8 h 10"/>
                <a:gd name="T6" fmla="*/ 8 w 18"/>
                <a:gd name="T7" fmla="*/ 1 h 10"/>
                <a:gd name="T8" fmla="*/ 17 w 18"/>
                <a:gd name="T9" fmla="*/ 4 h 10"/>
              </a:gdLst>
              <a:ahLst/>
              <a:cxnLst>
                <a:cxn ang="0">
                  <a:pos x="T0" y="T1"/>
                </a:cxn>
                <a:cxn ang="0">
                  <a:pos x="T2" y="T3"/>
                </a:cxn>
                <a:cxn ang="0">
                  <a:pos x="T4" y="T5"/>
                </a:cxn>
                <a:cxn ang="0">
                  <a:pos x="T6" y="T7"/>
                </a:cxn>
                <a:cxn ang="0">
                  <a:pos x="T8" y="T9"/>
                </a:cxn>
              </a:cxnLst>
              <a:rect l="0" t="0" r="r" b="b"/>
              <a:pathLst>
                <a:path w="18" h="10">
                  <a:moveTo>
                    <a:pt x="17" y="4"/>
                  </a:moveTo>
                  <a:cubicBezTo>
                    <a:pt x="18" y="6"/>
                    <a:pt x="14" y="4"/>
                    <a:pt x="9" y="5"/>
                  </a:cubicBezTo>
                  <a:cubicBezTo>
                    <a:pt x="5" y="6"/>
                    <a:pt x="2" y="10"/>
                    <a:pt x="1" y="8"/>
                  </a:cubicBezTo>
                  <a:cubicBezTo>
                    <a:pt x="0" y="5"/>
                    <a:pt x="5" y="2"/>
                    <a:pt x="8" y="1"/>
                  </a:cubicBezTo>
                  <a:cubicBezTo>
                    <a:pt x="11" y="0"/>
                    <a:pt x="17" y="1"/>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a:p>
          </p:txBody>
        </p:sp>
        <p:sp>
          <p:nvSpPr>
            <p:cNvPr id="136" name="Freeform 60">
              <a:extLst>
                <a:ext uri="{FF2B5EF4-FFF2-40B4-BE49-F238E27FC236}">
                  <a16:creationId xmlns:a16="http://schemas.microsoft.com/office/drawing/2014/main" id="{B8983DD0-C048-4155-92E6-880DA1B6D1CA}"/>
                </a:ext>
              </a:extLst>
            </p:cNvPr>
            <p:cNvSpPr>
              <a:spLocks/>
            </p:cNvSpPr>
            <p:nvPr/>
          </p:nvSpPr>
          <p:spPr bwMode="auto">
            <a:xfrm>
              <a:off x="7883525" y="3228976"/>
              <a:ext cx="22225" cy="17463"/>
            </a:xfrm>
            <a:custGeom>
              <a:avLst/>
              <a:gdLst>
                <a:gd name="T0" fmla="*/ 5 w 5"/>
                <a:gd name="T1" fmla="*/ 3 h 4"/>
                <a:gd name="T2" fmla="*/ 2 w 5"/>
                <a:gd name="T3" fmla="*/ 3 h 4"/>
                <a:gd name="T4" fmla="*/ 1 w 5"/>
                <a:gd name="T5" fmla="*/ 2 h 4"/>
                <a:gd name="T6" fmla="*/ 2 w 5"/>
                <a:gd name="T7" fmla="*/ 0 h 4"/>
                <a:gd name="T8" fmla="*/ 5 w 5"/>
                <a:gd name="T9" fmla="*/ 3 h 4"/>
              </a:gdLst>
              <a:ahLst/>
              <a:cxnLst>
                <a:cxn ang="0">
                  <a:pos x="T0" y="T1"/>
                </a:cxn>
                <a:cxn ang="0">
                  <a:pos x="T2" y="T3"/>
                </a:cxn>
                <a:cxn ang="0">
                  <a:pos x="T4" y="T5"/>
                </a:cxn>
                <a:cxn ang="0">
                  <a:pos x="T6" y="T7"/>
                </a:cxn>
                <a:cxn ang="0">
                  <a:pos x="T8" y="T9"/>
                </a:cxn>
              </a:cxnLst>
              <a:rect l="0" t="0" r="r" b="b"/>
              <a:pathLst>
                <a:path w="5" h="4">
                  <a:moveTo>
                    <a:pt x="5" y="3"/>
                  </a:moveTo>
                  <a:cubicBezTo>
                    <a:pt x="4" y="4"/>
                    <a:pt x="3" y="4"/>
                    <a:pt x="2" y="3"/>
                  </a:cubicBezTo>
                  <a:cubicBezTo>
                    <a:pt x="1" y="3"/>
                    <a:pt x="0" y="3"/>
                    <a:pt x="1" y="2"/>
                  </a:cubicBezTo>
                  <a:cubicBezTo>
                    <a:pt x="1" y="0"/>
                    <a:pt x="1" y="0"/>
                    <a:pt x="2" y="0"/>
                  </a:cubicBezTo>
                  <a:cubicBezTo>
                    <a:pt x="3" y="1"/>
                    <a:pt x="5" y="2"/>
                    <a:pt x="5"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a:p>
          </p:txBody>
        </p:sp>
      </p:grpSp>
      <p:sp>
        <p:nvSpPr>
          <p:cNvPr id="137" name="Rectangle: Rounded Corners 171">
            <a:extLst>
              <a:ext uri="{FF2B5EF4-FFF2-40B4-BE49-F238E27FC236}">
                <a16:creationId xmlns:a16="http://schemas.microsoft.com/office/drawing/2014/main" id="{1A129791-11CC-4D43-902E-8E1C7A1CD58E}"/>
              </a:ext>
            </a:extLst>
          </p:cNvPr>
          <p:cNvSpPr/>
          <p:nvPr/>
        </p:nvSpPr>
        <p:spPr>
          <a:xfrm>
            <a:off x="644684" y="2604488"/>
            <a:ext cx="2578805" cy="1283984"/>
          </a:xfrm>
          <a:prstGeom prst="roundRect">
            <a:avLst>
              <a:gd name="adj" fmla="val 5845"/>
            </a:avLst>
          </a:prstGeom>
          <a:solidFill>
            <a:schemeClr val="bg1">
              <a:alpha val="95000"/>
            </a:schemeClr>
          </a:solidFill>
          <a:ln w="38100">
            <a:solidFill>
              <a:srgbClr val="008080">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93"/>
          </a:p>
        </p:txBody>
      </p:sp>
      <p:sp>
        <p:nvSpPr>
          <p:cNvPr id="145" name="TextBox 100">
            <a:extLst>
              <a:ext uri="{FF2B5EF4-FFF2-40B4-BE49-F238E27FC236}">
                <a16:creationId xmlns:a16="http://schemas.microsoft.com/office/drawing/2014/main" id="{43113FA7-1AE1-4917-8EE8-3C6A7523263A}"/>
              </a:ext>
            </a:extLst>
          </p:cNvPr>
          <p:cNvSpPr txBox="1"/>
          <p:nvPr/>
        </p:nvSpPr>
        <p:spPr>
          <a:xfrm>
            <a:off x="533417" y="1358460"/>
            <a:ext cx="2063800" cy="307777"/>
          </a:xfrm>
          <a:prstGeom prst="rect">
            <a:avLst/>
          </a:prstGeom>
          <a:noFill/>
        </p:spPr>
        <p:txBody>
          <a:bodyPr wrap="square" rtlCol="0">
            <a:spAutoFit/>
          </a:bodyPr>
          <a:lstStyle/>
          <a:p>
            <a:pPr algn="ctr"/>
            <a:r>
              <a:rPr lang="ar-SA" sz="1400" b="1" dirty="0">
                <a:solidFill>
                  <a:srgbClr val="006666"/>
                </a:solidFill>
                <a:latin typeface="AbdoMaster-Heavy" panose="02000500030000020004" pitchFamily="50" charset="-78"/>
                <a:cs typeface="AbdoMaster-Heavy" panose="02000500030000020004" pitchFamily="50" charset="-78"/>
              </a:rPr>
              <a:t>مؤشر الأداء   </a:t>
            </a:r>
            <a:endParaRPr lang="en-US" sz="1400" b="1" dirty="0">
              <a:solidFill>
                <a:srgbClr val="006666"/>
              </a:solidFill>
              <a:latin typeface="AbdoMaster-Heavy" panose="02000500030000020004" pitchFamily="50" charset="-78"/>
              <a:cs typeface="AbdoMaster-Heavy" panose="02000500030000020004" pitchFamily="50" charset="-78"/>
            </a:endParaRPr>
          </a:p>
        </p:txBody>
      </p:sp>
      <p:sp>
        <p:nvSpPr>
          <p:cNvPr id="147" name="Subtitle 6">
            <a:extLst>
              <a:ext uri="{FF2B5EF4-FFF2-40B4-BE49-F238E27FC236}">
                <a16:creationId xmlns:a16="http://schemas.microsoft.com/office/drawing/2014/main" id="{53607243-BCF6-4807-8237-4E450CA5841E}"/>
              </a:ext>
            </a:extLst>
          </p:cNvPr>
          <p:cNvSpPr txBox="1">
            <a:spLocks/>
          </p:cNvSpPr>
          <p:nvPr/>
        </p:nvSpPr>
        <p:spPr>
          <a:xfrm>
            <a:off x="6391013" y="1752490"/>
            <a:ext cx="1694996" cy="716689"/>
          </a:xfrm>
          <a:prstGeom prst="rect">
            <a:avLst/>
          </a:prstGeom>
        </p:spPr>
        <p:txBody>
          <a:bodyPr vert="horz" lIns="86019" tIns="43010" rIns="86019" bIns="43010" numCol="1" spcCol="365760" rtlCol="0" anchor="t">
            <a:noAutofit/>
          </a:bodyPr>
          <a:lstStyle>
            <a:lvl1pPr marL="0" indent="0" algn="ctr" defTabSz="914400" rtl="0" eaLnBrk="1" latinLnBrk="0" hangingPunct="1">
              <a:lnSpc>
                <a:spcPct val="90000"/>
              </a:lnSpc>
              <a:spcBef>
                <a:spcPts val="1000"/>
              </a:spcBef>
              <a:buFont typeface="Arial"/>
              <a:buNone/>
              <a:defRPr sz="1200" b="0" i="0" kern="1200">
                <a:solidFill>
                  <a:schemeClr val="accent1"/>
                </a:solidFill>
                <a:latin typeface="Montserrat Light" charset="0"/>
                <a:ea typeface="Montserrat Light" charset="0"/>
                <a:cs typeface="Montserrat Light"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Montserrat Light" charset="0"/>
                <a:ea typeface="Montserrat Light" charset="0"/>
                <a:cs typeface="Montserrat Light"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Montserrat Light" charset="0"/>
                <a:ea typeface="Montserrat Light" charset="0"/>
                <a:cs typeface="Montserrat Light"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nSpc>
                <a:spcPct val="100000"/>
              </a:lnSpc>
              <a:spcBef>
                <a:spcPts val="0"/>
              </a:spcBef>
            </a:pPr>
            <a:r>
              <a:rPr lang="ar-SA" sz="1800" b="1" dirty="0">
                <a:solidFill>
                  <a:schemeClr val="tx1"/>
                </a:solidFill>
                <a:latin typeface="Calibri" panose="020F0502020204030204" pitchFamily="34" charset="0"/>
                <a:cs typeface="Calibri" panose="020F0502020204030204" pitchFamily="34" charset="0"/>
              </a:rPr>
              <a:t> </a:t>
            </a:r>
            <a:endParaRPr lang="en-US" sz="1800" b="1" dirty="0">
              <a:solidFill>
                <a:schemeClr val="tx1"/>
              </a:solidFill>
              <a:latin typeface="Calibri" panose="020F0502020204030204" pitchFamily="34" charset="0"/>
              <a:cs typeface="Calibri" panose="020F0502020204030204" pitchFamily="34" charset="0"/>
            </a:endParaRPr>
          </a:p>
        </p:txBody>
      </p:sp>
      <p:sp>
        <p:nvSpPr>
          <p:cNvPr id="148" name="Subtitle 6">
            <a:extLst>
              <a:ext uri="{FF2B5EF4-FFF2-40B4-BE49-F238E27FC236}">
                <a16:creationId xmlns:a16="http://schemas.microsoft.com/office/drawing/2014/main" id="{B90C8561-7296-4597-98CF-179342320E57}"/>
              </a:ext>
            </a:extLst>
          </p:cNvPr>
          <p:cNvSpPr txBox="1">
            <a:spLocks/>
          </p:cNvSpPr>
          <p:nvPr/>
        </p:nvSpPr>
        <p:spPr>
          <a:xfrm>
            <a:off x="1173641" y="1914791"/>
            <a:ext cx="1847678" cy="716689"/>
          </a:xfrm>
          <a:prstGeom prst="rect">
            <a:avLst/>
          </a:prstGeom>
        </p:spPr>
        <p:txBody>
          <a:bodyPr vert="horz" lIns="86019" tIns="43010" rIns="86019" bIns="43010" numCol="1" spcCol="365760" rtlCol="0" anchor="t">
            <a:noAutofit/>
          </a:bodyPr>
          <a:lstStyle>
            <a:lvl1pPr marL="0" indent="0" algn="ctr" defTabSz="914400" rtl="0" eaLnBrk="1" latinLnBrk="0" hangingPunct="1">
              <a:lnSpc>
                <a:spcPct val="90000"/>
              </a:lnSpc>
              <a:spcBef>
                <a:spcPts val="1000"/>
              </a:spcBef>
              <a:buFont typeface="Arial"/>
              <a:buNone/>
              <a:defRPr sz="1200" b="0" i="0" kern="1200">
                <a:solidFill>
                  <a:schemeClr val="accent1"/>
                </a:solidFill>
                <a:latin typeface="Montserrat Light" charset="0"/>
                <a:ea typeface="Montserrat Light" charset="0"/>
                <a:cs typeface="Montserrat Light"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Montserrat Light" charset="0"/>
                <a:ea typeface="Montserrat Light" charset="0"/>
                <a:cs typeface="Montserrat Light"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Montserrat Light" charset="0"/>
                <a:ea typeface="Montserrat Light" charset="0"/>
                <a:cs typeface="Montserrat Light"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nSpc>
                <a:spcPts val="1599"/>
              </a:lnSpc>
              <a:spcBef>
                <a:spcPts val="0"/>
              </a:spcBef>
            </a:pPr>
            <a:endParaRPr lang="en-US" sz="3010" b="1" dirty="0">
              <a:solidFill>
                <a:schemeClr val="tx1"/>
              </a:solidFill>
              <a:latin typeface="Adobe SHIN" panose="01000500000000020002" pitchFamily="2" charset="-78"/>
              <a:cs typeface="Adobe SHIN" panose="01000500000000020002" pitchFamily="2" charset="-78"/>
            </a:endParaRPr>
          </a:p>
        </p:txBody>
      </p:sp>
      <p:sp>
        <p:nvSpPr>
          <p:cNvPr id="4" name="مربع نص 3">
            <a:extLst>
              <a:ext uri="{FF2B5EF4-FFF2-40B4-BE49-F238E27FC236}">
                <a16:creationId xmlns:a16="http://schemas.microsoft.com/office/drawing/2014/main" id="{FB0DA7C8-DA32-419E-B7FD-00BB1A349283}"/>
              </a:ext>
            </a:extLst>
          </p:cNvPr>
          <p:cNvSpPr txBox="1"/>
          <p:nvPr/>
        </p:nvSpPr>
        <p:spPr>
          <a:xfrm>
            <a:off x="3325294" y="4697867"/>
            <a:ext cx="291798" cy="381771"/>
          </a:xfrm>
          <a:prstGeom prst="rect">
            <a:avLst/>
          </a:prstGeom>
          <a:noFill/>
        </p:spPr>
        <p:txBody>
          <a:bodyPr wrap="square" rtlCol="1">
            <a:spAutoFit/>
          </a:bodyPr>
          <a:lstStyle/>
          <a:p>
            <a:r>
              <a:rPr lang="en-US" sz="1881" b="1" dirty="0">
                <a:solidFill>
                  <a:schemeClr val="bg1"/>
                </a:solidFill>
              </a:rPr>
              <a:t>3</a:t>
            </a:r>
            <a:endParaRPr lang="ar-SA" sz="1881" b="1" dirty="0">
              <a:solidFill>
                <a:schemeClr val="bg1"/>
              </a:solidFill>
            </a:endParaRPr>
          </a:p>
        </p:txBody>
      </p:sp>
      <p:sp>
        <p:nvSpPr>
          <p:cNvPr id="205" name="مربع نص 204">
            <a:extLst>
              <a:ext uri="{FF2B5EF4-FFF2-40B4-BE49-F238E27FC236}">
                <a16:creationId xmlns:a16="http://schemas.microsoft.com/office/drawing/2014/main" id="{A6ED1AEA-53F1-4950-8CC7-AB694EF584C9}"/>
              </a:ext>
            </a:extLst>
          </p:cNvPr>
          <p:cNvSpPr txBox="1"/>
          <p:nvPr/>
        </p:nvSpPr>
        <p:spPr>
          <a:xfrm>
            <a:off x="3325294" y="5173687"/>
            <a:ext cx="291798" cy="381771"/>
          </a:xfrm>
          <a:prstGeom prst="rect">
            <a:avLst/>
          </a:prstGeom>
          <a:noFill/>
        </p:spPr>
        <p:txBody>
          <a:bodyPr wrap="square" rtlCol="1">
            <a:spAutoFit/>
          </a:bodyPr>
          <a:lstStyle/>
          <a:p>
            <a:r>
              <a:rPr lang="en-US" sz="1881" b="1" dirty="0">
                <a:solidFill>
                  <a:schemeClr val="bg1"/>
                </a:solidFill>
              </a:rPr>
              <a:t>4</a:t>
            </a:r>
            <a:endParaRPr lang="ar-SA" sz="1881" b="1" dirty="0">
              <a:solidFill>
                <a:schemeClr val="bg1"/>
              </a:solidFill>
            </a:endParaRPr>
          </a:p>
        </p:txBody>
      </p:sp>
      <p:sp>
        <p:nvSpPr>
          <p:cNvPr id="206" name="مربع نص 205">
            <a:extLst>
              <a:ext uri="{FF2B5EF4-FFF2-40B4-BE49-F238E27FC236}">
                <a16:creationId xmlns:a16="http://schemas.microsoft.com/office/drawing/2014/main" id="{8EB75FB6-BDA8-42D9-BF07-2F0BE4AB6959}"/>
              </a:ext>
            </a:extLst>
          </p:cNvPr>
          <p:cNvSpPr txBox="1"/>
          <p:nvPr/>
        </p:nvSpPr>
        <p:spPr>
          <a:xfrm>
            <a:off x="3338395" y="5690329"/>
            <a:ext cx="291798" cy="381771"/>
          </a:xfrm>
          <a:prstGeom prst="rect">
            <a:avLst/>
          </a:prstGeom>
          <a:noFill/>
        </p:spPr>
        <p:txBody>
          <a:bodyPr wrap="square" rtlCol="1">
            <a:spAutoFit/>
          </a:bodyPr>
          <a:lstStyle/>
          <a:p>
            <a:r>
              <a:rPr lang="en-US" sz="1881" b="1" dirty="0">
                <a:solidFill>
                  <a:schemeClr val="bg1"/>
                </a:solidFill>
              </a:rPr>
              <a:t>9</a:t>
            </a:r>
            <a:endParaRPr lang="ar-SA" sz="1881" b="1" dirty="0">
              <a:solidFill>
                <a:schemeClr val="bg1"/>
              </a:solidFill>
            </a:endParaRPr>
          </a:p>
        </p:txBody>
      </p:sp>
      <p:grpSp>
        <p:nvGrpSpPr>
          <p:cNvPr id="207" name="Group 32">
            <a:extLst>
              <a:ext uri="{FF2B5EF4-FFF2-40B4-BE49-F238E27FC236}">
                <a16:creationId xmlns:a16="http://schemas.microsoft.com/office/drawing/2014/main" id="{D86151E5-DBB9-4E1E-9694-F6C3F122CB5B}"/>
              </a:ext>
            </a:extLst>
          </p:cNvPr>
          <p:cNvGrpSpPr/>
          <p:nvPr/>
        </p:nvGrpSpPr>
        <p:grpSpPr>
          <a:xfrm>
            <a:off x="7140596" y="5761055"/>
            <a:ext cx="346022" cy="286843"/>
            <a:chOff x="4451351" y="2619375"/>
            <a:chExt cx="1220788" cy="1625601"/>
          </a:xfrm>
          <a:solidFill>
            <a:schemeClr val="bg1"/>
          </a:solidFill>
        </p:grpSpPr>
        <p:sp>
          <p:nvSpPr>
            <p:cNvPr id="208" name="Freeform 14">
              <a:extLst>
                <a:ext uri="{FF2B5EF4-FFF2-40B4-BE49-F238E27FC236}">
                  <a16:creationId xmlns:a16="http://schemas.microsoft.com/office/drawing/2014/main" id="{AE838715-C66E-4EEB-822A-1707E4DE88F7}"/>
                </a:ext>
              </a:extLst>
            </p:cNvPr>
            <p:cNvSpPr>
              <a:spLocks noEditPoints="1"/>
            </p:cNvSpPr>
            <p:nvPr/>
          </p:nvSpPr>
          <p:spPr bwMode="auto">
            <a:xfrm>
              <a:off x="4587876" y="2619375"/>
              <a:ext cx="673100" cy="674688"/>
            </a:xfrm>
            <a:custGeom>
              <a:avLst/>
              <a:gdLst>
                <a:gd name="T0" fmla="*/ 179 w 179"/>
                <a:gd name="T1" fmla="*/ 89 h 178"/>
                <a:gd name="T2" fmla="*/ 89 w 179"/>
                <a:gd name="T3" fmla="*/ 178 h 178"/>
                <a:gd name="T4" fmla="*/ 0 w 179"/>
                <a:gd name="T5" fmla="*/ 89 h 178"/>
                <a:gd name="T6" fmla="*/ 89 w 179"/>
                <a:gd name="T7" fmla="*/ 0 h 178"/>
                <a:gd name="T8" fmla="*/ 152 w 179"/>
                <a:gd name="T9" fmla="*/ 26 h 178"/>
                <a:gd name="T10" fmla="*/ 179 w 179"/>
                <a:gd name="T11" fmla="*/ 89 h 178"/>
                <a:gd name="T12" fmla="*/ 179 w 179"/>
                <a:gd name="T13" fmla="*/ 89 h 178"/>
                <a:gd name="T14" fmla="*/ 179 w 179"/>
                <a:gd name="T15" fmla="*/ 89 h 1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9" h="178">
                  <a:moveTo>
                    <a:pt x="179" y="89"/>
                  </a:moveTo>
                  <a:cubicBezTo>
                    <a:pt x="179" y="138"/>
                    <a:pt x="139" y="178"/>
                    <a:pt x="89" y="178"/>
                  </a:cubicBezTo>
                  <a:cubicBezTo>
                    <a:pt x="40" y="178"/>
                    <a:pt x="0" y="138"/>
                    <a:pt x="0" y="89"/>
                  </a:cubicBezTo>
                  <a:cubicBezTo>
                    <a:pt x="0" y="40"/>
                    <a:pt x="40" y="0"/>
                    <a:pt x="89" y="0"/>
                  </a:cubicBezTo>
                  <a:cubicBezTo>
                    <a:pt x="113" y="0"/>
                    <a:pt x="136" y="9"/>
                    <a:pt x="152" y="26"/>
                  </a:cubicBezTo>
                  <a:cubicBezTo>
                    <a:pt x="169" y="42"/>
                    <a:pt x="179" y="65"/>
                    <a:pt x="179" y="89"/>
                  </a:cubicBezTo>
                  <a:close/>
                  <a:moveTo>
                    <a:pt x="179" y="89"/>
                  </a:moveTo>
                  <a:cubicBezTo>
                    <a:pt x="179" y="89"/>
                    <a:pt x="179" y="89"/>
                    <a:pt x="179" y="8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dirty="0"/>
            </a:p>
          </p:txBody>
        </p:sp>
        <p:sp>
          <p:nvSpPr>
            <p:cNvPr id="209" name="Freeform 15">
              <a:extLst>
                <a:ext uri="{FF2B5EF4-FFF2-40B4-BE49-F238E27FC236}">
                  <a16:creationId xmlns:a16="http://schemas.microsoft.com/office/drawing/2014/main" id="{75F597E5-D50C-4B35-AF50-6C3473B7259C}"/>
                </a:ext>
              </a:extLst>
            </p:cNvPr>
            <p:cNvSpPr>
              <a:spLocks noEditPoints="1"/>
            </p:cNvSpPr>
            <p:nvPr/>
          </p:nvSpPr>
          <p:spPr bwMode="auto">
            <a:xfrm>
              <a:off x="4451351" y="3294063"/>
              <a:ext cx="941388" cy="815975"/>
            </a:xfrm>
            <a:custGeom>
              <a:avLst/>
              <a:gdLst>
                <a:gd name="T0" fmla="*/ 101 w 250"/>
                <a:gd name="T1" fmla="*/ 182 h 215"/>
                <a:gd name="T2" fmla="*/ 122 w 250"/>
                <a:gd name="T3" fmla="*/ 86 h 215"/>
                <a:gd name="T4" fmla="*/ 167 w 250"/>
                <a:gd name="T5" fmla="*/ 70 h 215"/>
                <a:gd name="T6" fmla="*/ 215 w 250"/>
                <a:gd name="T7" fmla="*/ 84 h 215"/>
                <a:gd name="T8" fmla="*/ 250 w 250"/>
                <a:gd name="T9" fmla="*/ 71 h 215"/>
                <a:gd name="T10" fmla="*/ 250 w 250"/>
                <a:gd name="T11" fmla="*/ 54 h 215"/>
                <a:gd name="T12" fmla="*/ 197 w 250"/>
                <a:gd name="T13" fmla="*/ 0 h 215"/>
                <a:gd name="T14" fmla="*/ 54 w 250"/>
                <a:gd name="T15" fmla="*/ 0 h 215"/>
                <a:gd name="T16" fmla="*/ 0 w 250"/>
                <a:gd name="T17" fmla="*/ 54 h 215"/>
                <a:gd name="T18" fmla="*/ 0 w 250"/>
                <a:gd name="T19" fmla="*/ 197 h 215"/>
                <a:gd name="T20" fmla="*/ 18 w 250"/>
                <a:gd name="T21" fmla="*/ 215 h 215"/>
                <a:gd name="T22" fmla="*/ 128 w 250"/>
                <a:gd name="T23" fmla="*/ 215 h 215"/>
                <a:gd name="T24" fmla="*/ 101 w 250"/>
                <a:gd name="T25" fmla="*/ 182 h 215"/>
                <a:gd name="T26" fmla="*/ 101 w 250"/>
                <a:gd name="T27" fmla="*/ 182 h 215"/>
                <a:gd name="T28" fmla="*/ 101 w 250"/>
                <a:gd name="T29" fmla="*/ 182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50" h="215">
                  <a:moveTo>
                    <a:pt x="101" y="182"/>
                  </a:moveTo>
                  <a:cubicBezTo>
                    <a:pt x="86" y="151"/>
                    <a:pt x="95" y="109"/>
                    <a:pt x="122" y="86"/>
                  </a:cubicBezTo>
                  <a:cubicBezTo>
                    <a:pt x="135" y="76"/>
                    <a:pt x="151" y="70"/>
                    <a:pt x="167" y="70"/>
                  </a:cubicBezTo>
                  <a:cubicBezTo>
                    <a:pt x="184" y="71"/>
                    <a:pt x="200" y="76"/>
                    <a:pt x="215" y="84"/>
                  </a:cubicBezTo>
                  <a:cubicBezTo>
                    <a:pt x="226" y="78"/>
                    <a:pt x="238" y="73"/>
                    <a:pt x="250" y="71"/>
                  </a:cubicBezTo>
                  <a:cubicBezTo>
                    <a:pt x="250" y="54"/>
                    <a:pt x="250" y="54"/>
                    <a:pt x="250" y="54"/>
                  </a:cubicBezTo>
                  <a:cubicBezTo>
                    <a:pt x="250" y="24"/>
                    <a:pt x="226" y="0"/>
                    <a:pt x="197" y="0"/>
                  </a:cubicBezTo>
                  <a:cubicBezTo>
                    <a:pt x="54" y="0"/>
                    <a:pt x="54" y="0"/>
                    <a:pt x="54" y="0"/>
                  </a:cubicBezTo>
                  <a:cubicBezTo>
                    <a:pt x="24" y="0"/>
                    <a:pt x="0" y="24"/>
                    <a:pt x="0" y="54"/>
                  </a:cubicBezTo>
                  <a:cubicBezTo>
                    <a:pt x="0" y="197"/>
                    <a:pt x="0" y="197"/>
                    <a:pt x="0" y="197"/>
                  </a:cubicBezTo>
                  <a:cubicBezTo>
                    <a:pt x="0" y="207"/>
                    <a:pt x="8" y="215"/>
                    <a:pt x="18" y="215"/>
                  </a:cubicBezTo>
                  <a:cubicBezTo>
                    <a:pt x="128" y="215"/>
                    <a:pt x="128" y="215"/>
                    <a:pt x="128" y="215"/>
                  </a:cubicBezTo>
                  <a:cubicBezTo>
                    <a:pt x="117" y="205"/>
                    <a:pt x="108" y="194"/>
                    <a:pt x="101" y="182"/>
                  </a:cubicBezTo>
                  <a:close/>
                  <a:moveTo>
                    <a:pt x="101" y="182"/>
                  </a:moveTo>
                  <a:cubicBezTo>
                    <a:pt x="101" y="182"/>
                    <a:pt x="101" y="182"/>
                    <a:pt x="101" y="18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dirty="0"/>
            </a:p>
          </p:txBody>
        </p:sp>
        <p:sp>
          <p:nvSpPr>
            <p:cNvPr id="210" name="Freeform 16">
              <a:extLst>
                <a:ext uri="{FF2B5EF4-FFF2-40B4-BE49-F238E27FC236}">
                  <a16:creationId xmlns:a16="http://schemas.microsoft.com/office/drawing/2014/main" id="{7BB2C499-9C01-40E4-8434-F1CE9E408111}"/>
                </a:ext>
              </a:extLst>
            </p:cNvPr>
            <p:cNvSpPr>
              <a:spLocks noEditPoints="1"/>
            </p:cNvSpPr>
            <p:nvPr/>
          </p:nvSpPr>
          <p:spPr bwMode="auto">
            <a:xfrm>
              <a:off x="4851401" y="3582988"/>
              <a:ext cx="820738" cy="661988"/>
            </a:xfrm>
            <a:custGeom>
              <a:avLst/>
              <a:gdLst>
                <a:gd name="T0" fmla="*/ 190 w 218"/>
                <a:gd name="T1" fmla="*/ 24 h 175"/>
                <a:gd name="T2" fmla="*/ 109 w 218"/>
                <a:gd name="T3" fmla="*/ 29 h 175"/>
                <a:gd name="T4" fmla="*/ 28 w 218"/>
                <a:gd name="T5" fmla="*/ 24 h 175"/>
                <a:gd name="T6" fmla="*/ 11 w 218"/>
                <a:gd name="T7" fmla="*/ 98 h 175"/>
                <a:gd name="T8" fmla="*/ 105 w 218"/>
                <a:gd name="T9" fmla="*/ 173 h 175"/>
                <a:gd name="T10" fmla="*/ 113 w 218"/>
                <a:gd name="T11" fmla="*/ 173 h 175"/>
                <a:gd name="T12" fmla="*/ 206 w 218"/>
                <a:gd name="T13" fmla="*/ 98 h 175"/>
                <a:gd name="T14" fmla="*/ 190 w 218"/>
                <a:gd name="T15" fmla="*/ 24 h 175"/>
                <a:gd name="T16" fmla="*/ 162 w 218"/>
                <a:gd name="T17" fmla="*/ 85 h 175"/>
                <a:gd name="T18" fmla="*/ 146 w 218"/>
                <a:gd name="T19" fmla="*/ 74 h 175"/>
                <a:gd name="T20" fmla="*/ 150 w 218"/>
                <a:gd name="T21" fmla="*/ 55 h 175"/>
                <a:gd name="T22" fmla="*/ 169 w 218"/>
                <a:gd name="T23" fmla="*/ 51 h 175"/>
                <a:gd name="T24" fmla="*/ 180 w 218"/>
                <a:gd name="T25" fmla="*/ 67 h 175"/>
                <a:gd name="T26" fmla="*/ 162 w 218"/>
                <a:gd name="T27" fmla="*/ 85 h 175"/>
                <a:gd name="T28" fmla="*/ 162 w 218"/>
                <a:gd name="T29" fmla="*/ 85 h 175"/>
                <a:gd name="T30" fmla="*/ 162 w 218"/>
                <a:gd name="T31" fmla="*/ 85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18" h="175">
                  <a:moveTo>
                    <a:pt x="190" y="24"/>
                  </a:moveTo>
                  <a:cubicBezTo>
                    <a:pt x="179" y="16"/>
                    <a:pt x="152" y="0"/>
                    <a:pt x="109" y="29"/>
                  </a:cubicBezTo>
                  <a:cubicBezTo>
                    <a:pt x="66" y="0"/>
                    <a:pt x="38" y="16"/>
                    <a:pt x="28" y="24"/>
                  </a:cubicBezTo>
                  <a:cubicBezTo>
                    <a:pt x="7" y="41"/>
                    <a:pt x="0" y="75"/>
                    <a:pt x="11" y="98"/>
                  </a:cubicBezTo>
                  <a:cubicBezTo>
                    <a:pt x="30" y="135"/>
                    <a:pt x="102" y="172"/>
                    <a:pt x="105" y="173"/>
                  </a:cubicBezTo>
                  <a:cubicBezTo>
                    <a:pt x="107" y="175"/>
                    <a:pt x="110" y="175"/>
                    <a:pt x="113" y="173"/>
                  </a:cubicBezTo>
                  <a:cubicBezTo>
                    <a:pt x="116" y="172"/>
                    <a:pt x="187" y="135"/>
                    <a:pt x="206" y="98"/>
                  </a:cubicBezTo>
                  <a:cubicBezTo>
                    <a:pt x="218" y="75"/>
                    <a:pt x="210" y="41"/>
                    <a:pt x="190" y="24"/>
                  </a:cubicBezTo>
                  <a:close/>
                  <a:moveTo>
                    <a:pt x="162" y="85"/>
                  </a:moveTo>
                  <a:cubicBezTo>
                    <a:pt x="155" y="85"/>
                    <a:pt x="149" y="81"/>
                    <a:pt x="146" y="74"/>
                  </a:cubicBezTo>
                  <a:cubicBezTo>
                    <a:pt x="143" y="67"/>
                    <a:pt x="145" y="60"/>
                    <a:pt x="150" y="55"/>
                  </a:cubicBezTo>
                  <a:cubicBezTo>
                    <a:pt x="155" y="49"/>
                    <a:pt x="162" y="48"/>
                    <a:pt x="169" y="51"/>
                  </a:cubicBezTo>
                  <a:cubicBezTo>
                    <a:pt x="176" y="53"/>
                    <a:pt x="180" y="60"/>
                    <a:pt x="180" y="67"/>
                  </a:cubicBezTo>
                  <a:cubicBezTo>
                    <a:pt x="180" y="77"/>
                    <a:pt x="172" y="85"/>
                    <a:pt x="162" y="85"/>
                  </a:cubicBezTo>
                  <a:close/>
                  <a:moveTo>
                    <a:pt x="162" y="85"/>
                  </a:moveTo>
                  <a:cubicBezTo>
                    <a:pt x="162" y="85"/>
                    <a:pt x="162" y="85"/>
                    <a:pt x="162" y="8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dirty="0"/>
            </a:p>
          </p:txBody>
        </p:sp>
      </p:grpSp>
      <p:sp>
        <p:nvSpPr>
          <p:cNvPr id="230" name="Subtitle 6">
            <a:extLst>
              <a:ext uri="{FF2B5EF4-FFF2-40B4-BE49-F238E27FC236}">
                <a16:creationId xmlns:a16="http://schemas.microsoft.com/office/drawing/2014/main" id="{2E3046CF-30A2-4967-BA8B-131B59E290D2}"/>
              </a:ext>
            </a:extLst>
          </p:cNvPr>
          <p:cNvSpPr txBox="1">
            <a:spLocks/>
          </p:cNvSpPr>
          <p:nvPr/>
        </p:nvSpPr>
        <p:spPr>
          <a:xfrm>
            <a:off x="1183057" y="1924455"/>
            <a:ext cx="1847678" cy="716689"/>
          </a:xfrm>
          <a:prstGeom prst="rect">
            <a:avLst/>
          </a:prstGeom>
        </p:spPr>
        <p:txBody>
          <a:bodyPr vert="horz" lIns="86019" tIns="43010" rIns="86019" bIns="43010" numCol="1" spcCol="365760" rtlCol="0" anchor="t">
            <a:noAutofit/>
          </a:bodyPr>
          <a:lstStyle>
            <a:lvl1pPr marL="0" indent="0" algn="ctr" defTabSz="914400" rtl="0" eaLnBrk="1" latinLnBrk="0" hangingPunct="1">
              <a:lnSpc>
                <a:spcPct val="90000"/>
              </a:lnSpc>
              <a:spcBef>
                <a:spcPts val="1000"/>
              </a:spcBef>
              <a:buFont typeface="Arial"/>
              <a:buNone/>
              <a:defRPr sz="1200" b="0" i="0" kern="1200">
                <a:solidFill>
                  <a:schemeClr val="accent1"/>
                </a:solidFill>
                <a:latin typeface="Montserrat Light" charset="0"/>
                <a:ea typeface="Montserrat Light" charset="0"/>
                <a:cs typeface="Montserrat Light"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Montserrat Light" charset="0"/>
                <a:ea typeface="Montserrat Light" charset="0"/>
                <a:cs typeface="Montserrat Light"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Montserrat Light" charset="0"/>
                <a:ea typeface="Montserrat Light" charset="0"/>
                <a:cs typeface="Montserrat Light"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nSpc>
                <a:spcPts val="1599"/>
              </a:lnSpc>
              <a:spcBef>
                <a:spcPts val="0"/>
              </a:spcBef>
            </a:pPr>
            <a:endParaRPr lang="en-US" sz="2258" b="1" dirty="0">
              <a:solidFill>
                <a:schemeClr val="tx1"/>
              </a:solidFill>
              <a:latin typeface="Calibri" panose="020F0502020204030204" pitchFamily="34" charset="0"/>
              <a:cs typeface="Calibri" panose="020F0502020204030204" pitchFamily="34" charset="0"/>
            </a:endParaRPr>
          </a:p>
        </p:txBody>
      </p:sp>
      <p:cxnSp>
        <p:nvCxnSpPr>
          <p:cNvPr id="231" name="رابط مستقيم 230">
            <a:extLst>
              <a:ext uri="{FF2B5EF4-FFF2-40B4-BE49-F238E27FC236}">
                <a16:creationId xmlns:a16="http://schemas.microsoft.com/office/drawing/2014/main" id="{69722787-8749-4B60-B827-9053293652E2}"/>
              </a:ext>
            </a:extLst>
          </p:cNvPr>
          <p:cNvCxnSpPr>
            <a:cxnSpLocks/>
            <a:stCxn id="232" idx="3"/>
          </p:cNvCxnSpPr>
          <p:nvPr/>
        </p:nvCxnSpPr>
        <p:spPr>
          <a:xfrm flipV="1">
            <a:off x="4403546" y="6319386"/>
            <a:ext cx="6859569" cy="15344"/>
          </a:xfrm>
          <a:prstGeom prst="line">
            <a:avLst/>
          </a:prstGeom>
          <a:ln w="38100">
            <a:solidFill>
              <a:srgbClr val="009999"/>
            </a:solidFill>
          </a:ln>
        </p:spPr>
        <p:style>
          <a:lnRef idx="3">
            <a:schemeClr val="accent3"/>
          </a:lnRef>
          <a:fillRef idx="0">
            <a:schemeClr val="accent3"/>
          </a:fillRef>
          <a:effectRef idx="2">
            <a:schemeClr val="accent3"/>
          </a:effectRef>
          <a:fontRef idx="minor">
            <a:schemeClr val="tx1"/>
          </a:fontRef>
        </p:style>
      </p:cxnSp>
      <p:sp>
        <p:nvSpPr>
          <p:cNvPr id="232" name="مربع نص 231">
            <a:extLst>
              <a:ext uri="{FF2B5EF4-FFF2-40B4-BE49-F238E27FC236}">
                <a16:creationId xmlns:a16="http://schemas.microsoft.com/office/drawing/2014/main" id="{A215DAC5-6047-4E6A-BBCA-9D803F7C4AC4}"/>
              </a:ext>
            </a:extLst>
          </p:cNvPr>
          <p:cNvSpPr txBox="1"/>
          <p:nvPr/>
        </p:nvSpPr>
        <p:spPr>
          <a:xfrm>
            <a:off x="1320651" y="6165453"/>
            <a:ext cx="3082895" cy="338554"/>
          </a:xfrm>
          <a:prstGeom prst="rect">
            <a:avLst/>
          </a:prstGeom>
          <a:noFill/>
        </p:spPr>
        <p:txBody>
          <a:bodyPr wrap="none" rtlCol="1">
            <a:spAutoFit/>
          </a:bodyPr>
          <a:lstStyle/>
          <a:p>
            <a:r>
              <a:rPr lang="ar-SA" sz="1600" dirty="0">
                <a:solidFill>
                  <a:srgbClr val="006666"/>
                </a:solidFill>
                <a:cs typeface="Farsi Simple Bold" panose="02010400000000000000" pitchFamily="2" charset="-78"/>
              </a:rPr>
              <a:t>الخطة التشغيلية لجمعية رعاية الأيتام بمحافظة الجموم </a:t>
            </a:r>
          </a:p>
        </p:txBody>
      </p:sp>
      <p:sp>
        <p:nvSpPr>
          <p:cNvPr id="233" name="مستطيل 232">
            <a:extLst>
              <a:ext uri="{FF2B5EF4-FFF2-40B4-BE49-F238E27FC236}">
                <a16:creationId xmlns:a16="http://schemas.microsoft.com/office/drawing/2014/main" id="{1544A756-FA6B-455A-91A2-112610A48768}"/>
              </a:ext>
            </a:extLst>
          </p:cNvPr>
          <p:cNvSpPr/>
          <p:nvPr/>
        </p:nvSpPr>
        <p:spPr>
          <a:xfrm>
            <a:off x="904522" y="6143737"/>
            <a:ext cx="354490" cy="295321"/>
          </a:xfrm>
          <a:prstGeom prst="rect">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1100" dirty="0"/>
              <a:t>24</a:t>
            </a:r>
            <a:endParaRPr lang="ar-SA" sz="1100" dirty="0"/>
          </a:p>
        </p:txBody>
      </p:sp>
      <p:sp>
        <p:nvSpPr>
          <p:cNvPr id="236" name="Google Shape;4800;p62">
            <a:extLst>
              <a:ext uri="{FF2B5EF4-FFF2-40B4-BE49-F238E27FC236}">
                <a16:creationId xmlns:a16="http://schemas.microsoft.com/office/drawing/2014/main" id="{A4D3FFB0-EAB2-4377-A25A-B7D4A85F9DD8}"/>
              </a:ext>
            </a:extLst>
          </p:cNvPr>
          <p:cNvSpPr/>
          <p:nvPr/>
        </p:nvSpPr>
        <p:spPr>
          <a:xfrm>
            <a:off x="7097848" y="731651"/>
            <a:ext cx="451138" cy="417098"/>
          </a:xfrm>
          <a:custGeom>
            <a:avLst/>
            <a:gdLst/>
            <a:ahLst/>
            <a:cxnLst/>
            <a:rect l="l" t="t" r="r" b="b"/>
            <a:pathLst>
              <a:path w="12877" h="12724" extrusionOk="0">
                <a:moveTo>
                  <a:pt x="10492" y="1603"/>
                </a:moveTo>
                <a:lnTo>
                  <a:pt x="10429" y="1855"/>
                </a:lnTo>
                <a:cubicBezTo>
                  <a:pt x="10429" y="1981"/>
                  <a:pt x="10492" y="2138"/>
                  <a:pt x="10555" y="2201"/>
                </a:cubicBezTo>
                <a:cubicBezTo>
                  <a:pt x="10649" y="2296"/>
                  <a:pt x="10807" y="2327"/>
                  <a:pt x="10901" y="2327"/>
                </a:cubicBezTo>
                <a:lnTo>
                  <a:pt x="11153" y="2296"/>
                </a:lnTo>
                <a:lnTo>
                  <a:pt x="10492" y="2957"/>
                </a:lnTo>
                <a:lnTo>
                  <a:pt x="9736" y="3083"/>
                </a:lnTo>
                <a:lnTo>
                  <a:pt x="9799" y="2296"/>
                </a:lnTo>
                <a:lnTo>
                  <a:pt x="10492" y="1603"/>
                </a:lnTo>
                <a:close/>
                <a:moveTo>
                  <a:pt x="6270" y="6108"/>
                </a:moveTo>
                <a:cubicBezTo>
                  <a:pt x="6396" y="6108"/>
                  <a:pt x="6459" y="6139"/>
                  <a:pt x="6554" y="6234"/>
                </a:cubicBezTo>
                <a:cubicBezTo>
                  <a:pt x="6617" y="6265"/>
                  <a:pt x="6648" y="6391"/>
                  <a:pt x="6648" y="6486"/>
                </a:cubicBezTo>
                <a:cubicBezTo>
                  <a:pt x="6648" y="6738"/>
                  <a:pt x="6459" y="6927"/>
                  <a:pt x="6270" y="6927"/>
                </a:cubicBezTo>
                <a:cubicBezTo>
                  <a:pt x="6081" y="6927"/>
                  <a:pt x="5861" y="6738"/>
                  <a:pt x="5861" y="6486"/>
                </a:cubicBezTo>
                <a:cubicBezTo>
                  <a:pt x="5861" y="6265"/>
                  <a:pt x="6081" y="6108"/>
                  <a:pt x="6270" y="6108"/>
                </a:cubicBezTo>
                <a:close/>
                <a:moveTo>
                  <a:pt x="6176" y="4375"/>
                </a:moveTo>
                <a:cubicBezTo>
                  <a:pt x="6617" y="4375"/>
                  <a:pt x="7026" y="4501"/>
                  <a:pt x="7341" y="4722"/>
                </a:cubicBezTo>
                <a:lnTo>
                  <a:pt x="6743" y="5320"/>
                </a:lnTo>
                <a:cubicBezTo>
                  <a:pt x="6617" y="5289"/>
                  <a:pt x="6428" y="5226"/>
                  <a:pt x="6239" y="5226"/>
                </a:cubicBezTo>
                <a:cubicBezTo>
                  <a:pt x="5546" y="5226"/>
                  <a:pt x="5010" y="5793"/>
                  <a:pt x="5010" y="6454"/>
                </a:cubicBezTo>
                <a:cubicBezTo>
                  <a:pt x="5010" y="7116"/>
                  <a:pt x="5546" y="7715"/>
                  <a:pt x="6239" y="7715"/>
                </a:cubicBezTo>
                <a:cubicBezTo>
                  <a:pt x="6900" y="7715"/>
                  <a:pt x="7467" y="7147"/>
                  <a:pt x="7467" y="6454"/>
                </a:cubicBezTo>
                <a:cubicBezTo>
                  <a:pt x="7467" y="6265"/>
                  <a:pt x="7404" y="6108"/>
                  <a:pt x="7341" y="5887"/>
                </a:cubicBezTo>
                <a:lnTo>
                  <a:pt x="7908" y="5320"/>
                </a:lnTo>
                <a:cubicBezTo>
                  <a:pt x="8160" y="5635"/>
                  <a:pt x="8286" y="6013"/>
                  <a:pt x="8286" y="6454"/>
                </a:cubicBezTo>
                <a:cubicBezTo>
                  <a:pt x="8286" y="7588"/>
                  <a:pt x="7341" y="8534"/>
                  <a:pt x="6176" y="8534"/>
                </a:cubicBezTo>
                <a:cubicBezTo>
                  <a:pt x="5041" y="8534"/>
                  <a:pt x="4096" y="7588"/>
                  <a:pt x="4096" y="6454"/>
                </a:cubicBezTo>
                <a:cubicBezTo>
                  <a:pt x="4096" y="5320"/>
                  <a:pt x="5041" y="4375"/>
                  <a:pt x="6176" y="4375"/>
                </a:cubicBezTo>
                <a:close/>
                <a:moveTo>
                  <a:pt x="6239" y="2800"/>
                </a:moveTo>
                <a:cubicBezTo>
                  <a:pt x="7089" y="2800"/>
                  <a:pt x="7908" y="3115"/>
                  <a:pt x="8539" y="3619"/>
                </a:cubicBezTo>
                <a:lnTo>
                  <a:pt x="7971" y="4217"/>
                </a:lnTo>
                <a:cubicBezTo>
                  <a:pt x="7499" y="3839"/>
                  <a:pt x="6869" y="3619"/>
                  <a:pt x="6239" y="3619"/>
                </a:cubicBezTo>
                <a:cubicBezTo>
                  <a:pt x="4600" y="3619"/>
                  <a:pt x="3309" y="4911"/>
                  <a:pt x="3309" y="6486"/>
                </a:cubicBezTo>
                <a:cubicBezTo>
                  <a:pt x="3309" y="8124"/>
                  <a:pt x="4632" y="9416"/>
                  <a:pt x="6239" y="9416"/>
                </a:cubicBezTo>
                <a:cubicBezTo>
                  <a:pt x="7845" y="9416"/>
                  <a:pt x="9137" y="8124"/>
                  <a:pt x="9137" y="6486"/>
                </a:cubicBezTo>
                <a:cubicBezTo>
                  <a:pt x="9137" y="5856"/>
                  <a:pt x="8948" y="5226"/>
                  <a:pt x="8539" y="4753"/>
                </a:cubicBezTo>
                <a:lnTo>
                  <a:pt x="9137" y="4154"/>
                </a:lnTo>
                <a:cubicBezTo>
                  <a:pt x="9641" y="4816"/>
                  <a:pt x="9956" y="5604"/>
                  <a:pt x="9956" y="6486"/>
                </a:cubicBezTo>
                <a:cubicBezTo>
                  <a:pt x="9956" y="8534"/>
                  <a:pt x="8318" y="10235"/>
                  <a:pt x="6239" y="10235"/>
                </a:cubicBezTo>
                <a:cubicBezTo>
                  <a:pt x="4191" y="10235"/>
                  <a:pt x="2490" y="8597"/>
                  <a:pt x="2490" y="6486"/>
                </a:cubicBezTo>
                <a:cubicBezTo>
                  <a:pt x="2490" y="4438"/>
                  <a:pt x="4128" y="2800"/>
                  <a:pt x="6239" y="2800"/>
                </a:cubicBezTo>
                <a:close/>
                <a:moveTo>
                  <a:pt x="6270" y="1130"/>
                </a:moveTo>
                <a:cubicBezTo>
                  <a:pt x="7247" y="1130"/>
                  <a:pt x="8223" y="1414"/>
                  <a:pt x="9074" y="1918"/>
                </a:cubicBezTo>
                <a:cubicBezTo>
                  <a:pt x="9074" y="1949"/>
                  <a:pt x="9011" y="2012"/>
                  <a:pt x="9011" y="2044"/>
                </a:cubicBezTo>
                <a:lnTo>
                  <a:pt x="8917" y="2831"/>
                </a:lnTo>
                <a:cubicBezTo>
                  <a:pt x="8160" y="2296"/>
                  <a:pt x="7247" y="1981"/>
                  <a:pt x="6270" y="1981"/>
                </a:cubicBezTo>
                <a:cubicBezTo>
                  <a:pt x="3750" y="1981"/>
                  <a:pt x="1733" y="4028"/>
                  <a:pt x="1733" y="6486"/>
                </a:cubicBezTo>
                <a:cubicBezTo>
                  <a:pt x="1733" y="9006"/>
                  <a:pt x="3781" y="11054"/>
                  <a:pt x="6270" y="11054"/>
                </a:cubicBezTo>
                <a:cubicBezTo>
                  <a:pt x="8759" y="11054"/>
                  <a:pt x="10807" y="9006"/>
                  <a:pt x="10807" y="6486"/>
                </a:cubicBezTo>
                <a:cubicBezTo>
                  <a:pt x="10807" y="5509"/>
                  <a:pt x="10492" y="4596"/>
                  <a:pt x="9925" y="3871"/>
                </a:cubicBezTo>
                <a:lnTo>
                  <a:pt x="10712" y="3745"/>
                </a:lnTo>
                <a:cubicBezTo>
                  <a:pt x="10744" y="3745"/>
                  <a:pt x="10807" y="3745"/>
                  <a:pt x="10838" y="3713"/>
                </a:cubicBezTo>
                <a:cubicBezTo>
                  <a:pt x="11342" y="4533"/>
                  <a:pt x="11626" y="5478"/>
                  <a:pt x="11626" y="6486"/>
                </a:cubicBezTo>
                <a:cubicBezTo>
                  <a:pt x="11626" y="9447"/>
                  <a:pt x="9232" y="11873"/>
                  <a:pt x="6270" y="11873"/>
                </a:cubicBezTo>
                <a:cubicBezTo>
                  <a:pt x="3309" y="11873"/>
                  <a:pt x="914" y="9479"/>
                  <a:pt x="914" y="6486"/>
                </a:cubicBezTo>
                <a:cubicBezTo>
                  <a:pt x="914" y="3524"/>
                  <a:pt x="3309" y="1130"/>
                  <a:pt x="6270" y="1130"/>
                </a:cubicBezTo>
                <a:close/>
                <a:moveTo>
                  <a:pt x="11030" y="0"/>
                </a:moveTo>
                <a:cubicBezTo>
                  <a:pt x="10930" y="0"/>
                  <a:pt x="10829" y="37"/>
                  <a:pt x="10744" y="122"/>
                </a:cubicBezTo>
                <a:lnTo>
                  <a:pt x="9610" y="1256"/>
                </a:lnTo>
                <a:cubicBezTo>
                  <a:pt x="8602" y="594"/>
                  <a:pt x="7467" y="279"/>
                  <a:pt x="6239" y="279"/>
                </a:cubicBezTo>
                <a:cubicBezTo>
                  <a:pt x="2805" y="279"/>
                  <a:pt x="1" y="3020"/>
                  <a:pt x="1" y="6486"/>
                </a:cubicBezTo>
                <a:cubicBezTo>
                  <a:pt x="1" y="9920"/>
                  <a:pt x="2773" y="12724"/>
                  <a:pt x="6239" y="12724"/>
                </a:cubicBezTo>
                <a:cubicBezTo>
                  <a:pt x="9641" y="12724"/>
                  <a:pt x="12445" y="9951"/>
                  <a:pt x="12445" y="6486"/>
                </a:cubicBezTo>
                <a:cubicBezTo>
                  <a:pt x="12445" y="5289"/>
                  <a:pt x="12099" y="4123"/>
                  <a:pt x="11468" y="3115"/>
                </a:cubicBezTo>
                <a:lnTo>
                  <a:pt x="12603" y="1981"/>
                </a:lnTo>
                <a:cubicBezTo>
                  <a:pt x="12877" y="1706"/>
                  <a:pt x="12650" y="1255"/>
                  <a:pt x="12292" y="1255"/>
                </a:cubicBezTo>
                <a:cubicBezTo>
                  <a:pt x="12280" y="1255"/>
                  <a:pt x="12268" y="1255"/>
                  <a:pt x="12256" y="1256"/>
                </a:cubicBezTo>
                <a:lnTo>
                  <a:pt x="11342" y="1382"/>
                </a:lnTo>
                <a:lnTo>
                  <a:pt x="11468" y="468"/>
                </a:lnTo>
                <a:cubicBezTo>
                  <a:pt x="11491" y="203"/>
                  <a:pt x="11265" y="0"/>
                  <a:pt x="11030" y="0"/>
                </a:cubicBezTo>
                <a:close/>
              </a:path>
            </a:pathLst>
          </a:custGeom>
          <a:solidFill>
            <a:schemeClr val="bg1"/>
          </a:solidFill>
          <a:ln>
            <a:noFill/>
          </a:ln>
        </p:spPr>
        <p:txBody>
          <a:bodyPr spcFirstLastPara="1" wrap="square" lIns="86005" tIns="86005" rIns="86005" bIns="86005" anchor="ctr" anchorCtr="0">
            <a:noAutofit/>
          </a:bodyPr>
          <a:lstStyle/>
          <a:p>
            <a:endParaRPr sz="1693"/>
          </a:p>
        </p:txBody>
      </p:sp>
      <p:grpSp>
        <p:nvGrpSpPr>
          <p:cNvPr id="154" name="Google Shape;6366;p57">
            <a:extLst>
              <a:ext uri="{FF2B5EF4-FFF2-40B4-BE49-F238E27FC236}">
                <a16:creationId xmlns:a16="http://schemas.microsoft.com/office/drawing/2014/main" id="{B3039C7D-F942-416B-B150-68D74EEE169C}"/>
              </a:ext>
            </a:extLst>
          </p:cNvPr>
          <p:cNvGrpSpPr/>
          <p:nvPr/>
        </p:nvGrpSpPr>
        <p:grpSpPr>
          <a:xfrm>
            <a:off x="5927005" y="4644352"/>
            <a:ext cx="334193" cy="350079"/>
            <a:chOff x="3859600" y="3591950"/>
            <a:chExt cx="296975" cy="296175"/>
          </a:xfrm>
          <a:solidFill>
            <a:schemeClr val="bg1"/>
          </a:solidFill>
        </p:grpSpPr>
        <p:sp>
          <p:nvSpPr>
            <p:cNvPr id="164" name="Google Shape;6367;p57">
              <a:extLst>
                <a:ext uri="{FF2B5EF4-FFF2-40B4-BE49-F238E27FC236}">
                  <a16:creationId xmlns:a16="http://schemas.microsoft.com/office/drawing/2014/main" id="{322E8CF0-EA18-4B78-BB67-1E051F3B2BAE}"/>
                </a:ext>
              </a:extLst>
            </p:cNvPr>
            <p:cNvSpPr/>
            <p:nvPr/>
          </p:nvSpPr>
          <p:spPr>
            <a:xfrm>
              <a:off x="4034450" y="3766000"/>
              <a:ext cx="122125" cy="122125"/>
            </a:xfrm>
            <a:custGeom>
              <a:avLst/>
              <a:gdLst/>
              <a:ahLst/>
              <a:cxnLst/>
              <a:rect l="l" t="t" r="r" b="b"/>
              <a:pathLst>
                <a:path w="4885" h="4885" extrusionOk="0">
                  <a:moveTo>
                    <a:pt x="2395" y="1324"/>
                  </a:moveTo>
                  <a:cubicBezTo>
                    <a:pt x="2616" y="1324"/>
                    <a:pt x="2773" y="1482"/>
                    <a:pt x="2773" y="1702"/>
                  </a:cubicBezTo>
                  <a:lnTo>
                    <a:pt x="2773" y="2049"/>
                  </a:lnTo>
                  <a:lnTo>
                    <a:pt x="3120" y="2049"/>
                  </a:lnTo>
                  <a:cubicBezTo>
                    <a:pt x="3309" y="2049"/>
                    <a:pt x="3466" y="2206"/>
                    <a:pt x="3466" y="2395"/>
                  </a:cubicBezTo>
                  <a:cubicBezTo>
                    <a:pt x="3466" y="2584"/>
                    <a:pt x="3309" y="2742"/>
                    <a:pt x="3120" y="2742"/>
                  </a:cubicBezTo>
                  <a:lnTo>
                    <a:pt x="2395" y="2742"/>
                  </a:lnTo>
                  <a:cubicBezTo>
                    <a:pt x="2206" y="2742"/>
                    <a:pt x="2049" y="2584"/>
                    <a:pt x="2049" y="2395"/>
                  </a:cubicBezTo>
                  <a:lnTo>
                    <a:pt x="2049" y="1702"/>
                  </a:lnTo>
                  <a:cubicBezTo>
                    <a:pt x="2049" y="1482"/>
                    <a:pt x="2206" y="1324"/>
                    <a:pt x="2395" y="1324"/>
                  </a:cubicBezTo>
                  <a:close/>
                  <a:moveTo>
                    <a:pt x="2458" y="1"/>
                  </a:moveTo>
                  <a:cubicBezTo>
                    <a:pt x="1104" y="1"/>
                    <a:pt x="1" y="1103"/>
                    <a:pt x="1" y="2427"/>
                  </a:cubicBezTo>
                  <a:cubicBezTo>
                    <a:pt x="1" y="3781"/>
                    <a:pt x="1104" y="4884"/>
                    <a:pt x="2458" y="4884"/>
                  </a:cubicBezTo>
                  <a:cubicBezTo>
                    <a:pt x="3782" y="4884"/>
                    <a:pt x="4884" y="3781"/>
                    <a:pt x="4884" y="2427"/>
                  </a:cubicBezTo>
                  <a:cubicBezTo>
                    <a:pt x="4853" y="1072"/>
                    <a:pt x="3782" y="1"/>
                    <a:pt x="245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6368;p57">
              <a:extLst>
                <a:ext uri="{FF2B5EF4-FFF2-40B4-BE49-F238E27FC236}">
                  <a16:creationId xmlns:a16="http://schemas.microsoft.com/office/drawing/2014/main" id="{50C46EC4-C6A5-4310-96C9-0702BE4C9CF9}"/>
                </a:ext>
              </a:extLst>
            </p:cNvPr>
            <p:cNvSpPr/>
            <p:nvPr/>
          </p:nvSpPr>
          <p:spPr>
            <a:xfrm>
              <a:off x="3860400" y="3679375"/>
              <a:ext cx="260725" cy="173300"/>
            </a:xfrm>
            <a:custGeom>
              <a:avLst/>
              <a:gdLst/>
              <a:ahLst/>
              <a:cxnLst/>
              <a:rect l="l" t="t" r="r" b="b"/>
              <a:pathLst>
                <a:path w="10429" h="6932" extrusionOk="0">
                  <a:moveTo>
                    <a:pt x="2426" y="662"/>
                  </a:moveTo>
                  <a:cubicBezTo>
                    <a:pt x="2647" y="662"/>
                    <a:pt x="2804" y="819"/>
                    <a:pt x="2804" y="1008"/>
                  </a:cubicBezTo>
                  <a:cubicBezTo>
                    <a:pt x="2804" y="1197"/>
                    <a:pt x="2647" y="1355"/>
                    <a:pt x="2426" y="1355"/>
                  </a:cubicBezTo>
                  <a:lnTo>
                    <a:pt x="1733" y="1355"/>
                  </a:lnTo>
                  <a:cubicBezTo>
                    <a:pt x="1544" y="1355"/>
                    <a:pt x="1387" y="1197"/>
                    <a:pt x="1387" y="1008"/>
                  </a:cubicBezTo>
                  <a:cubicBezTo>
                    <a:pt x="1387" y="819"/>
                    <a:pt x="1544" y="662"/>
                    <a:pt x="1733" y="662"/>
                  </a:cubicBezTo>
                  <a:close/>
                  <a:moveTo>
                    <a:pt x="4537" y="662"/>
                  </a:moveTo>
                  <a:cubicBezTo>
                    <a:pt x="4726" y="662"/>
                    <a:pt x="4884" y="819"/>
                    <a:pt x="4884" y="1008"/>
                  </a:cubicBezTo>
                  <a:cubicBezTo>
                    <a:pt x="4884" y="1197"/>
                    <a:pt x="4695" y="1355"/>
                    <a:pt x="4537" y="1355"/>
                  </a:cubicBezTo>
                  <a:lnTo>
                    <a:pt x="3812" y="1355"/>
                  </a:lnTo>
                  <a:cubicBezTo>
                    <a:pt x="3623" y="1355"/>
                    <a:pt x="3466" y="1197"/>
                    <a:pt x="3466" y="1008"/>
                  </a:cubicBezTo>
                  <a:cubicBezTo>
                    <a:pt x="3466" y="819"/>
                    <a:pt x="3623" y="662"/>
                    <a:pt x="3812" y="662"/>
                  </a:cubicBezTo>
                  <a:close/>
                  <a:moveTo>
                    <a:pt x="6648" y="662"/>
                  </a:moveTo>
                  <a:cubicBezTo>
                    <a:pt x="6837" y="662"/>
                    <a:pt x="6994" y="819"/>
                    <a:pt x="6994" y="1008"/>
                  </a:cubicBezTo>
                  <a:cubicBezTo>
                    <a:pt x="6994" y="1197"/>
                    <a:pt x="6837" y="1355"/>
                    <a:pt x="6648" y="1355"/>
                  </a:cubicBezTo>
                  <a:lnTo>
                    <a:pt x="5955" y="1355"/>
                  </a:lnTo>
                  <a:cubicBezTo>
                    <a:pt x="5734" y="1355"/>
                    <a:pt x="5577" y="1197"/>
                    <a:pt x="5577" y="1008"/>
                  </a:cubicBezTo>
                  <a:cubicBezTo>
                    <a:pt x="5577" y="819"/>
                    <a:pt x="5734" y="662"/>
                    <a:pt x="5955" y="662"/>
                  </a:cubicBezTo>
                  <a:close/>
                  <a:moveTo>
                    <a:pt x="8727" y="662"/>
                  </a:moveTo>
                  <a:cubicBezTo>
                    <a:pt x="8948" y="662"/>
                    <a:pt x="9105" y="819"/>
                    <a:pt x="9105" y="1008"/>
                  </a:cubicBezTo>
                  <a:cubicBezTo>
                    <a:pt x="9105" y="1197"/>
                    <a:pt x="8948" y="1355"/>
                    <a:pt x="8727" y="1355"/>
                  </a:cubicBezTo>
                  <a:lnTo>
                    <a:pt x="8034" y="1355"/>
                  </a:lnTo>
                  <a:cubicBezTo>
                    <a:pt x="7845" y="1355"/>
                    <a:pt x="7688" y="1197"/>
                    <a:pt x="7688" y="1008"/>
                  </a:cubicBezTo>
                  <a:cubicBezTo>
                    <a:pt x="7688" y="819"/>
                    <a:pt x="7845" y="662"/>
                    <a:pt x="8034" y="662"/>
                  </a:cubicBezTo>
                  <a:close/>
                  <a:moveTo>
                    <a:pt x="2426" y="2080"/>
                  </a:moveTo>
                  <a:cubicBezTo>
                    <a:pt x="2647" y="2080"/>
                    <a:pt x="2804" y="2237"/>
                    <a:pt x="2804" y="2426"/>
                  </a:cubicBezTo>
                  <a:cubicBezTo>
                    <a:pt x="2804" y="2647"/>
                    <a:pt x="2647" y="2773"/>
                    <a:pt x="2426" y="2773"/>
                  </a:cubicBezTo>
                  <a:lnTo>
                    <a:pt x="1733" y="2773"/>
                  </a:lnTo>
                  <a:cubicBezTo>
                    <a:pt x="1544" y="2773"/>
                    <a:pt x="1387" y="2647"/>
                    <a:pt x="1387" y="2426"/>
                  </a:cubicBezTo>
                  <a:cubicBezTo>
                    <a:pt x="1387" y="2206"/>
                    <a:pt x="1544" y="2080"/>
                    <a:pt x="1733" y="2080"/>
                  </a:cubicBezTo>
                  <a:close/>
                  <a:moveTo>
                    <a:pt x="4537" y="2080"/>
                  </a:moveTo>
                  <a:cubicBezTo>
                    <a:pt x="4726" y="2080"/>
                    <a:pt x="4884" y="2237"/>
                    <a:pt x="4884" y="2426"/>
                  </a:cubicBezTo>
                  <a:cubicBezTo>
                    <a:pt x="4884" y="2647"/>
                    <a:pt x="4695" y="2773"/>
                    <a:pt x="4537" y="2773"/>
                  </a:cubicBezTo>
                  <a:lnTo>
                    <a:pt x="3812" y="2773"/>
                  </a:lnTo>
                  <a:cubicBezTo>
                    <a:pt x="3623" y="2773"/>
                    <a:pt x="3466" y="2647"/>
                    <a:pt x="3466" y="2426"/>
                  </a:cubicBezTo>
                  <a:cubicBezTo>
                    <a:pt x="3466" y="2206"/>
                    <a:pt x="3623" y="2080"/>
                    <a:pt x="3812" y="2080"/>
                  </a:cubicBezTo>
                  <a:close/>
                  <a:moveTo>
                    <a:pt x="6648" y="2080"/>
                  </a:moveTo>
                  <a:cubicBezTo>
                    <a:pt x="6837" y="2080"/>
                    <a:pt x="6994" y="2237"/>
                    <a:pt x="6994" y="2426"/>
                  </a:cubicBezTo>
                  <a:cubicBezTo>
                    <a:pt x="6994" y="2647"/>
                    <a:pt x="6837" y="2773"/>
                    <a:pt x="6648" y="2773"/>
                  </a:cubicBezTo>
                  <a:lnTo>
                    <a:pt x="5955" y="2773"/>
                  </a:lnTo>
                  <a:cubicBezTo>
                    <a:pt x="5734" y="2773"/>
                    <a:pt x="5577" y="2647"/>
                    <a:pt x="5577" y="2426"/>
                  </a:cubicBezTo>
                  <a:cubicBezTo>
                    <a:pt x="5577" y="2206"/>
                    <a:pt x="5734" y="2080"/>
                    <a:pt x="5955" y="2080"/>
                  </a:cubicBezTo>
                  <a:close/>
                  <a:moveTo>
                    <a:pt x="8727" y="2080"/>
                  </a:moveTo>
                  <a:cubicBezTo>
                    <a:pt x="8948" y="2080"/>
                    <a:pt x="9105" y="2237"/>
                    <a:pt x="9105" y="2426"/>
                  </a:cubicBezTo>
                  <a:cubicBezTo>
                    <a:pt x="9105" y="2647"/>
                    <a:pt x="8948" y="2773"/>
                    <a:pt x="8727" y="2773"/>
                  </a:cubicBezTo>
                  <a:lnTo>
                    <a:pt x="8034" y="2773"/>
                  </a:lnTo>
                  <a:cubicBezTo>
                    <a:pt x="7845" y="2773"/>
                    <a:pt x="7688" y="2647"/>
                    <a:pt x="7688" y="2426"/>
                  </a:cubicBezTo>
                  <a:cubicBezTo>
                    <a:pt x="7688" y="2206"/>
                    <a:pt x="7845" y="2080"/>
                    <a:pt x="8034" y="2080"/>
                  </a:cubicBezTo>
                  <a:close/>
                  <a:moveTo>
                    <a:pt x="2426" y="3466"/>
                  </a:moveTo>
                  <a:cubicBezTo>
                    <a:pt x="2647" y="3466"/>
                    <a:pt x="2804" y="3623"/>
                    <a:pt x="2804" y="3812"/>
                  </a:cubicBezTo>
                  <a:cubicBezTo>
                    <a:pt x="2804" y="4001"/>
                    <a:pt x="2647" y="4159"/>
                    <a:pt x="2426" y="4159"/>
                  </a:cubicBezTo>
                  <a:lnTo>
                    <a:pt x="1733" y="4159"/>
                  </a:lnTo>
                  <a:cubicBezTo>
                    <a:pt x="1544" y="4159"/>
                    <a:pt x="1387" y="4001"/>
                    <a:pt x="1387" y="3812"/>
                  </a:cubicBezTo>
                  <a:cubicBezTo>
                    <a:pt x="1387" y="3623"/>
                    <a:pt x="1544" y="3466"/>
                    <a:pt x="1733" y="3466"/>
                  </a:cubicBezTo>
                  <a:close/>
                  <a:moveTo>
                    <a:pt x="4537" y="3466"/>
                  </a:moveTo>
                  <a:cubicBezTo>
                    <a:pt x="4726" y="3466"/>
                    <a:pt x="4884" y="3623"/>
                    <a:pt x="4884" y="3812"/>
                  </a:cubicBezTo>
                  <a:cubicBezTo>
                    <a:pt x="4884" y="4001"/>
                    <a:pt x="4695" y="4159"/>
                    <a:pt x="4537" y="4159"/>
                  </a:cubicBezTo>
                  <a:lnTo>
                    <a:pt x="3812" y="4159"/>
                  </a:lnTo>
                  <a:cubicBezTo>
                    <a:pt x="3623" y="4159"/>
                    <a:pt x="3466" y="4001"/>
                    <a:pt x="3466" y="3812"/>
                  </a:cubicBezTo>
                  <a:cubicBezTo>
                    <a:pt x="3466" y="3623"/>
                    <a:pt x="3623" y="3466"/>
                    <a:pt x="3812" y="3466"/>
                  </a:cubicBezTo>
                  <a:close/>
                  <a:moveTo>
                    <a:pt x="6648" y="3466"/>
                  </a:moveTo>
                  <a:cubicBezTo>
                    <a:pt x="6837" y="3466"/>
                    <a:pt x="6994" y="3623"/>
                    <a:pt x="6994" y="3812"/>
                  </a:cubicBezTo>
                  <a:cubicBezTo>
                    <a:pt x="6994" y="4001"/>
                    <a:pt x="6837" y="4159"/>
                    <a:pt x="6648" y="4159"/>
                  </a:cubicBezTo>
                  <a:lnTo>
                    <a:pt x="5955" y="4159"/>
                  </a:lnTo>
                  <a:cubicBezTo>
                    <a:pt x="5734" y="4159"/>
                    <a:pt x="5577" y="4001"/>
                    <a:pt x="5577" y="3812"/>
                  </a:cubicBezTo>
                  <a:cubicBezTo>
                    <a:pt x="5577" y="3623"/>
                    <a:pt x="5734" y="3466"/>
                    <a:pt x="5955" y="3466"/>
                  </a:cubicBezTo>
                  <a:close/>
                  <a:moveTo>
                    <a:pt x="2426" y="4852"/>
                  </a:moveTo>
                  <a:cubicBezTo>
                    <a:pt x="2647" y="4852"/>
                    <a:pt x="2804" y="5010"/>
                    <a:pt x="2804" y="5199"/>
                  </a:cubicBezTo>
                  <a:cubicBezTo>
                    <a:pt x="2804" y="5388"/>
                    <a:pt x="2647" y="5545"/>
                    <a:pt x="2426" y="5545"/>
                  </a:cubicBezTo>
                  <a:lnTo>
                    <a:pt x="1733" y="5545"/>
                  </a:lnTo>
                  <a:cubicBezTo>
                    <a:pt x="1544" y="5545"/>
                    <a:pt x="1387" y="5388"/>
                    <a:pt x="1387" y="5199"/>
                  </a:cubicBezTo>
                  <a:cubicBezTo>
                    <a:pt x="1387" y="5010"/>
                    <a:pt x="1544" y="4852"/>
                    <a:pt x="1733" y="4852"/>
                  </a:cubicBezTo>
                  <a:close/>
                  <a:moveTo>
                    <a:pt x="4537" y="4852"/>
                  </a:moveTo>
                  <a:cubicBezTo>
                    <a:pt x="4726" y="4852"/>
                    <a:pt x="4884" y="5010"/>
                    <a:pt x="4884" y="5199"/>
                  </a:cubicBezTo>
                  <a:cubicBezTo>
                    <a:pt x="4884" y="5388"/>
                    <a:pt x="4695" y="5545"/>
                    <a:pt x="4537" y="5545"/>
                  </a:cubicBezTo>
                  <a:lnTo>
                    <a:pt x="3812" y="5545"/>
                  </a:lnTo>
                  <a:cubicBezTo>
                    <a:pt x="3623" y="5545"/>
                    <a:pt x="3466" y="5388"/>
                    <a:pt x="3466" y="5199"/>
                  </a:cubicBezTo>
                  <a:cubicBezTo>
                    <a:pt x="3466" y="5010"/>
                    <a:pt x="3623" y="4852"/>
                    <a:pt x="3812" y="4852"/>
                  </a:cubicBezTo>
                  <a:close/>
                  <a:moveTo>
                    <a:pt x="0" y="0"/>
                  </a:moveTo>
                  <a:lnTo>
                    <a:pt x="0" y="5892"/>
                  </a:lnTo>
                  <a:cubicBezTo>
                    <a:pt x="0" y="6459"/>
                    <a:pt x="473" y="6931"/>
                    <a:pt x="1071" y="6931"/>
                  </a:cubicBezTo>
                  <a:lnTo>
                    <a:pt x="6490" y="6931"/>
                  </a:lnTo>
                  <a:cubicBezTo>
                    <a:pt x="6364" y="6616"/>
                    <a:pt x="6301" y="6270"/>
                    <a:pt x="6301" y="5892"/>
                  </a:cubicBezTo>
                  <a:cubicBezTo>
                    <a:pt x="6301" y="5797"/>
                    <a:pt x="6333" y="5671"/>
                    <a:pt x="6333" y="5545"/>
                  </a:cubicBezTo>
                  <a:lnTo>
                    <a:pt x="5955" y="5545"/>
                  </a:lnTo>
                  <a:cubicBezTo>
                    <a:pt x="5734" y="5545"/>
                    <a:pt x="5577" y="5388"/>
                    <a:pt x="5577" y="5199"/>
                  </a:cubicBezTo>
                  <a:cubicBezTo>
                    <a:pt x="5577" y="5010"/>
                    <a:pt x="5734" y="4852"/>
                    <a:pt x="5955" y="4852"/>
                  </a:cubicBezTo>
                  <a:lnTo>
                    <a:pt x="6490" y="4852"/>
                  </a:lnTo>
                  <a:cubicBezTo>
                    <a:pt x="6931" y="3623"/>
                    <a:pt x="8066" y="2741"/>
                    <a:pt x="9420" y="2741"/>
                  </a:cubicBezTo>
                  <a:cubicBezTo>
                    <a:pt x="9767" y="2741"/>
                    <a:pt x="10113" y="2836"/>
                    <a:pt x="10428" y="2962"/>
                  </a:cubicBezTo>
                  <a:lnTo>
                    <a:pt x="10428"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6369;p57">
              <a:extLst>
                <a:ext uri="{FF2B5EF4-FFF2-40B4-BE49-F238E27FC236}">
                  <a16:creationId xmlns:a16="http://schemas.microsoft.com/office/drawing/2014/main" id="{85352367-9F1D-4E48-A4C4-F5187A401066}"/>
                </a:ext>
              </a:extLst>
            </p:cNvPr>
            <p:cNvSpPr/>
            <p:nvPr/>
          </p:nvSpPr>
          <p:spPr>
            <a:xfrm>
              <a:off x="3859600" y="3591950"/>
              <a:ext cx="261525" cy="70900"/>
            </a:xfrm>
            <a:custGeom>
              <a:avLst/>
              <a:gdLst/>
              <a:ahLst/>
              <a:cxnLst/>
              <a:rect l="l" t="t" r="r" b="b"/>
              <a:pathLst>
                <a:path w="10461" h="2836" extrusionOk="0">
                  <a:moveTo>
                    <a:pt x="1734" y="0"/>
                  </a:moveTo>
                  <a:cubicBezTo>
                    <a:pt x="1513" y="0"/>
                    <a:pt x="1356" y="158"/>
                    <a:pt x="1356" y="347"/>
                  </a:cubicBezTo>
                  <a:lnTo>
                    <a:pt x="1356" y="693"/>
                  </a:lnTo>
                  <a:lnTo>
                    <a:pt x="1009" y="693"/>
                  </a:lnTo>
                  <a:cubicBezTo>
                    <a:pt x="410" y="693"/>
                    <a:pt x="1" y="1166"/>
                    <a:pt x="1" y="1733"/>
                  </a:cubicBezTo>
                  <a:lnTo>
                    <a:pt x="1" y="2836"/>
                  </a:lnTo>
                  <a:lnTo>
                    <a:pt x="10429" y="2836"/>
                  </a:lnTo>
                  <a:lnTo>
                    <a:pt x="10429" y="1733"/>
                  </a:lnTo>
                  <a:lnTo>
                    <a:pt x="10460" y="1733"/>
                  </a:lnTo>
                  <a:cubicBezTo>
                    <a:pt x="10460" y="1134"/>
                    <a:pt x="9988" y="693"/>
                    <a:pt x="9421" y="693"/>
                  </a:cubicBezTo>
                  <a:lnTo>
                    <a:pt x="9074" y="693"/>
                  </a:lnTo>
                  <a:lnTo>
                    <a:pt x="9074" y="347"/>
                  </a:lnTo>
                  <a:cubicBezTo>
                    <a:pt x="9074" y="158"/>
                    <a:pt x="8917" y="0"/>
                    <a:pt x="8728" y="0"/>
                  </a:cubicBezTo>
                  <a:cubicBezTo>
                    <a:pt x="8539" y="0"/>
                    <a:pt x="8381" y="158"/>
                    <a:pt x="8381" y="347"/>
                  </a:cubicBezTo>
                  <a:lnTo>
                    <a:pt x="8381" y="693"/>
                  </a:lnTo>
                  <a:lnTo>
                    <a:pt x="6995" y="693"/>
                  </a:lnTo>
                  <a:lnTo>
                    <a:pt x="6995" y="347"/>
                  </a:lnTo>
                  <a:cubicBezTo>
                    <a:pt x="6995" y="158"/>
                    <a:pt x="6837" y="0"/>
                    <a:pt x="6648" y="0"/>
                  </a:cubicBezTo>
                  <a:cubicBezTo>
                    <a:pt x="6459" y="0"/>
                    <a:pt x="6302" y="158"/>
                    <a:pt x="6302" y="347"/>
                  </a:cubicBezTo>
                  <a:lnTo>
                    <a:pt x="6302" y="693"/>
                  </a:lnTo>
                  <a:lnTo>
                    <a:pt x="4159" y="693"/>
                  </a:lnTo>
                  <a:lnTo>
                    <a:pt x="4159" y="347"/>
                  </a:lnTo>
                  <a:cubicBezTo>
                    <a:pt x="4159" y="158"/>
                    <a:pt x="4002" y="0"/>
                    <a:pt x="3813" y="0"/>
                  </a:cubicBezTo>
                  <a:cubicBezTo>
                    <a:pt x="3624" y="0"/>
                    <a:pt x="3466" y="158"/>
                    <a:pt x="3466" y="347"/>
                  </a:cubicBezTo>
                  <a:lnTo>
                    <a:pt x="3466" y="693"/>
                  </a:lnTo>
                  <a:lnTo>
                    <a:pt x="2080" y="693"/>
                  </a:lnTo>
                  <a:lnTo>
                    <a:pt x="2080" y="347"/>
                  </a:lnTo>
                  <a:cubicBezTo>
                    <a:pt x="2080" y="158"/>
                    <a:pt x="1923" y="0"/>
                    <a:pt x="173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1" name="Freeform 5">
            <a:extLst>
              <a:ext uri="{FF2B5EF4-FFF2-40B4-BE49-F238E27FC236}">
                <a16:creationId xmlns:a16="http://schemas.microsoft.com/office/drawing/2014/main" id="{9A6D7E5D-A36A-426B-B6E7-67FCB709C7CE}"/>
              </a:ext>
            </a:extLst>
          </p:cNvPr>
          <p:cNvSpPr>
            <a:spLocks/>
          </p:cNvSpPr>
          <p:nvPr/>
        </p:nvSpPr>
        <p:spPr bwMode="auto">
          <a:xfrm>
            <a:off x="5764431" y="4012663"/>
            <a:ext cx="2321578" cy="2010739"/>
          </a:xfrm>
          <a:custGeom>
            <a:avLst/>
            <a:gdLst>
              <a:gd name="T0" fmla="*/ 406 w 406"/>
              <a:gd name="T1" fmla="*/ 0 h 621"/>
              <a:gd name="T2" fmla="*/ 406 w 406"/>
              <a:gd name="T3" fmla="*/ 451 h 621"/>
              <a:gd name="T4" fmla="*/ 389 w 406"/>
              <a:gd name="T5" fmla="*/ 486 h 621"/>
              <a:gd name="T6" fmla="*/ 220 w 406"/>
              <a:gd name="T7" fmla="*/ 614 h 621"/>
              <a:gd name="T8" fmla="*/ 186 w 406"/>
              <a:gd name="T9" fmla="*/ 614 h 621"/>
              <a:gd name="T10" fmla="*/ 17 w 406"/>
              <a:gd name="T11" fmla="*/ 486 h 621"/>
              <a:gd name="T12" fmla="*/ 0 w 406"/>
              <a:gd name="T13" fmla="*/ 451 h 621"/>
              <a:gd name="T14" fmla="*/ 0 w 406"/>
              <a:gd name="T15" fmla="*/ 0 h 621"/>
              <a:gd name="T16" fmla="*/ 406 w 406"/>
              <a:gd name="T17" fmla="*/ 0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6" h="621">
                <a:moveTo>
                  <a:pt x="406" y="0"/>
                </a:moveTo>
                <a:cubicBezTo>
                  <a:pt x="406" y="451"/>
                  <a:pt x="406" y="451"/>
                  <a:pt x="406" y="451"/>
                </a:cubicBezTo>
                <a:cubicBezTo>
                  <a:pt x="406" y="463"/>
                  <a:pt x="398" y="479"/>
                  <a:pt x="389" y="486"/>
                </a:cubicBezTo>
                <a:cubicBezTo>
                  <a:pt x="220" y="614"/>
                  <a:pt x="220" y="614"/>
                  <a:pt x="220" y="614"/>
                </a:cubicBezTo>
                <a:cubicBezTo>
                  <a:pt x="211" y="621"/>
                  <a:pt x="195" y="621"/>
                  <a:pt x="186" y="614"/>
                </a:cubicBezTo>
                <a:cubicBezTo>
                  <a:pt x="17" y="486"/>
                  <a:pt x="17" y="486"/>
                  <a:pt x="17" y="486"/>
                </a:cubicBezTo>
                <a:cubicBezTo>
                  <a:pt x="8" y="479"/>
                  <a:pt x="0" y="463"/>
                  <a:pt x="0" y="451"/>
                </a:cubicBezTo>
                <a:cubicBezTo>
                  <a:pt x="0" y="0"/>
                  <a:pt x="0" y="0"/>
                  <a:pt x="0" y="0"/>
                </a:cubicBezTo>
                <a:lnTo>
                  <a:pt x="406" y="0"/>
                </a:lnTo>
                <a:close/>
              </a:path>
            </a:pathLst>
          </a:custGeom>
          <a:solidFill>
            <a:srgbClr val="008080"/>
          </a:solidFill>
          <a:ln>
            <a:noFill/>
          </a:ln>
        </p:spPr>
        <p:txBody>
          <a:bodyPr vert="horz" wrap="square" lIns="91440" tIns="45720" rIns="91440" bIns="45720" numCol="1" anchor="t" anchorCtr="0" compatLnSpc="1">
            <a:prstTxWarp prst="textNoShape">
              <a:avLst/>
            </a:prstTxWarp>
          </a:bodyPr>
          <a:lstStyle/>
          <a:p>
            <a:endParaRPr lang="en-US"/>
          </a:p>
        </p:txBody>
      </p:sp>
      <p:cxnSp>
        <p:nvCxnSpPr>
          <p:cNvPr id="162" name="Straight Connector 74">
            <a:extLst>
              <a:ext uri="{FF2B5EF4-FFF2-40B4-BE49-F238E27FC236}">
                <a16:creationId xmlns:a16="http://schemas.microsoft.com/office/drawing/2014/main" id="{F8F143F8-10E1-4D29-9769-BB1F5E1C8BDD}"/>
              </a:ext>
            </a:extLst>
          </p:cNvPr>
          <p:cNvCxnSpPr/>
          <p:nvPr/>
        </p:nvCxnSpPr>
        <p:spPr>
          <a:xfrm>
            <a:off x="1369847" y="5886905"/>
            <a:ext cx="239539"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
        <p:nvSpPr>
          <p:cNvPr id="196" name="Freeform 5">
            <a:extLst>
              <a:ext uri="{FF2B5EF4-FFF2-40B4-BE49-F238E27FC236}">
                <a16:creationId xmlns:a16="http://schemas.microsoft.com/office/drawing/2014/main" id="{C3B5312C-0E40-42B2-91AD-5E66213FE63B}"/>
              </a:ext>
            </a:extLst>
          </p:cNvPr>
          <p:cNvSpPr>
            <a:spLocks/>
          </p:cNvSpPr>
          <p:nvPr/>
        </p:nvSpPr>
        <p:spPr bwMode="auto">
          <a:xfrm>
            <a:off x="654355" y="4012663"/>
            <a:ext cx="2543756" cy="2010739"/>
          </a:xfrm>
          <a:custGeom>
            <a:avLst/>
            <a:gdLst>
              <a:gd name="T0" fmla="*/ 406 w 406"/>
              <a:gd name="T1" fmla="*/ 0 h 621"/>
              <a:gd name="T2" fmla="*/ 406 w 406"/>
              <a:gd name="T3" fmla="*/ 451 h 621"/>
              <a:gd name="T4" fmla="*/ 389 w 406"/>
              <a:gd name="T5" fmla="*/ 486 h 621"/>
              <a:gd name="T6" fmla="*/ 220 w 406"/>
              <a:gd name="T7" fmla="*/ 614 h 621"/>
              <a:gd name="T8" fmla="*/ 186 w 406"/>
              <a:gd name="T9" fmla="*/ 614 h 621"/>
              <a:gd name="T10" fmla="*/ 17 w 406"/>
              <a:gd name="T11" fmla="*/ 486 h 621"/>
              <a:gd name="T12" fmla="*/ 0 w 406"/>
              <a:gd name="T13" fmla="*/ 451 h 621"/>
              <a:gd name="T14" fmla="*/ 0 w 406"/>
              <a:gd name="T15" fmla="*/ 0 h 621"/>
              <a:gd name="T16" fmla="*/ 406 w 406"/>
              <a:gd name="T17" fmla="*/ 0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6" h="621">
                <a:moveTo>
                  <a:pt x="406" y="0"/>
                </a:moveTo>
                <a:cubicBezTo>
                  <a:pt x="406" y="451"/>
                  <a:pt x="406" y="451"/>
                  <a:pt x="406" y="451"/>
                </a:cubicBezTo>
                <a:cubicBezTo>
                  <a:pt x="406" y="463"/>
                  <a:pt x="398" y="479"/>
                  <a:pt x="389" y="486"/>
                </a:cubicBezTo>
                <a:cubicBezTo>
                  <a:pt x="220" y="614"/>
                  <a:pt x="220" y="614"/>
                  <a:pt x="220" y="614"/>
                </a:cubicBezTo>
                <a:cubicBezTo>
                  <a:pt x="211" y="621"/>
                  <a:pt x="195" y="621"/>
                  <a:pt x="186" y="614"/>
                </a:cubicBezTo>
                <a:cubicBezTo>
                  <a:pt x="17" y="486"/>
                  <a:pt x="17" y="486"/>
                  <a:pt x="17" y="486"/>
                </a:cubicBezTo>
                <a:cubicBezTo>
                  <a:pt x="8" y="479"/>
                  <a:pt x="0" y="463"/>
                  <a:pt x="0" y="451"/>
                </a:cubicBezTo>
                <a:cubicBezTo>
                  <a:pt x="0" y="0"/>
                  <a:pt x="0" y="0"/>
                  <a:pt x="0" y="0"/>
                </a:cubicBezTo>
                <a:lnTo>
                  <a:pt x="406" y="0"/>
                </a:lnTo>
                <a:close/>
              </a:path>
            </a:pathLst>
          </a:custGeom>
          <a:solidFill>
            <a:srgbClr val="008080"/>
          </a:solidFill>
          <a:ln>
            <a:noFill/>
          </a:ln>
        </p:spPr>
        <p:txBody>
          <a:bodyPr vert="horz" wrap="square" lIns="91440" tIns="45720" rIns="91440" bIns="45720" numCol="1" anchor="t" anchorCtr="0" compatLnSpc="1">
            <a:prstTxWarp prst="textNoShape">
              <a:avLst/>
            </a:prstTxWarp>
          </a:bodyPr>
          <a:lstStyle/>
          <a:p>
            <a:endParaRPr lang="en-US"/>
          </a:p>
        </p:txBody>
      </p:sp>
      <p:sp>
        <p:nvSpPr>
          <p:cNvPr id="197" name="Freeform 5">
            <a:extLst>
              <a:ext uri="{FF2B5EF4-FFF2-40B4-BE49-F238E27FC236}">
                <a16:creationId xmlns:a16="http://schemas.microsoft.com/office/drawing/2014/main" id="{D8FB3CDE-EC03-4B3C-B867-77278EF8CF28}"/>
              </a:ext>
            </a:extLst>
          </p:cNvPr>
          <p:cNvSpPr>
            <a:spLocks/>
          </p:cNvSpPr>
          <p:nvPr/>
        </p:nvSpPr>
        <p:spPr bwMode="auto">
          <a:xfrm>
            <a:off x="3291335" y="4012663"/>
            <a:ext cx="2393902" cy="2010739"/>
          </a:xfrm>
          <a:custGeom>
            <a:avLst/>
            <a:gdLst>
              <a:gd name="T0" fmla="*/ 406 w 406"/>
              <a:gd name="T1" fmla="*/ 0 h 621"/>
              <a:gd name="T2" fmla="*/ 406 w 406"/>
              <a:gd name="T3" fmla="*/ 451 h 621"/>
              <a:gd name="T4" fmla="*/ 389 w 406"/>
              <a:gd name="T5" fmla="*/ 486 h 621"/>
              <a:gd name="T6" fmla="*/ 220 w 406"/>
              <a:gd name="T7" fmla="*/ 614 h 621"/>
              <a:gd name="T8" fmla="*/ 186 w 406"/>
              <a:gd name="T9" fmla="*/ 614 h 621"/>
              <a:gd name="T10" fmla="*/ 17 w 406"/>
              <a:gd name="T11" fmla="*/ 486 h 621"/>
              <a:gd name="T12" fmla="*/ 0 w 406"/>
              <a:gd name="T13" fmla="*/ 451 h 621"/>
              <a:gd name="T14" fmla="*/ 0 w 406"/>
              <a:gd name="T15" fmla="*/ 0 h 621"/>
              <a:gd name="T16" fmla="*/ 406 w 406"/>
              <a:gd name="T17" fmla="*/ 0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6" h="621">
                <a:moveTo>
                  <a:pt x="406" y="0"/>
                </a:moveTo>
                <a:cubicBezTo>
                  <a:pt x="406" y="451"/>
                  <a:pt x="406" y="451"/>
                  <a:pt x="406" y="451"/>
                </a:cubicBezTo>
                <a:cubicBezTo>
                  <a:pt x="406" y="463"/>
                  <a:pt x="398" y="479"/>
                  <a:pt x="389" y="486"/>
                </a:cubicBezTo>
                <a:cubicBezTo>
                  <a:pt x="220" y="614"/>
                  <a:pt x="220" y="614"/>
                  <a:pt x="220" y="614"/>
                </a:cubicBezTo>
                <a:cubicBezTo>
                  <a:pt x="211" y="621"/>
                  <a:pt x="195" y="621"/>
                  <a:pt x="186" y="614"/>
                </a:cubicBezTo>
                <a:cubicBezTo>
                  <a:pt x="17" y="486"/>
                  <a:pt x="17" y="486"/>
                  <a:pt x="17" y="486"/>
                </a:cubicBezTo>
                <a:cubicBezTo>
                  <a:pt x="8" y="479"/>
                  <a:pt x="0" y="463"/>
                  <a:pt x="0" y="451"/>
                </a:cubicBezTo>
                <a:cubicBezTo>
                  <a:pt x="0" y="0"/>
                  <a:pt x="0" y="0"/>
                  <a:pt x="0" y="0"/>
                </a:cubicBezTo>
                <a:lnTo>
                  <a:pt x="406" y="0"/>
                </a:lnTo>
                <a:close/>
              </a:path>
            </a:pathLst>
          </a:custGeom>
          <a:solidFill>
            <a:schemeClr val="bg1">
              <a:lumMod val="85000"/>
            </a:schemeClr>
          </a:solidFill>
          <a:ln w="9525">
            <a:noFill/>
          </a:ln>
        </p:spPr>
        <p:txBody>
          <a:bodyPr vert="horz" wrap="square" lIns="91440" tIns="45720" rIns="91440" bIns="45720" numCol="1" anchor="t" anchorCtr="0" compatLnSpc="1">
            <a:prstTxWarp prst="textNoShape">
              <a:avLst/>
            </a:prstTxWarp>
          </a:bodyPr>
          <a:lstStyle/>
          <a:p>
            <a:endParaRPr lang="en-US"/>
          </a:p>
        </p:txBody>
      </p:sp>
      <p:sp>
        <p:nvSpPr>
          <p:cNvPr id="198" name="مربع نص 197">
            <a:extLst>
              <a:ext uri="{FF2B5EF4-FFF2-40B4-BE49-F238E27FC236}">
                <a16:creationId xmlns:a16="http://schemas.microsoft.com/office/drawing/2014/main" id="{D5FE2C8B-25ED-49DF-8206-737C256BE9C2}"/>
              </a:ext>
            </a:extLst>
          </p:cNvPr>
          <p:cNvSpPr txBox="1"/>
          <p:nvPr/>
        </p:nvSpPr>
        <p:spPr>
          <a:xfrm>
            <a:off x="830296" y="4585288"/>
            <a:ext cx="2187826" cy="1200329"/>
          </a:xfrm>
          <a:prstGeom prst="rect">
            <a:avLst/>
          </a:prstGeom>
          <a:noFill/>
        </p:spPr>
        <p:txBody>
          <a:bodyPr wrap="square">
            <a:spAutoFit/>
          </a:bodyPr>
          <a:lstStyle/>
          <a:p>
            <a:pPr marL="0" marR="0" lvl="0" indent="0" algn="ctr" rtl="0">
              <a:lnSpc>
                <a:spcPct val="100000"/>
              </a:lnSpc>
              <a:spcBef>
                <a:spcPts val="0"/>
              </a:spcBef>
              <a:spcAft>
                <a:spcPts val="0"/>
              </a:spcAft>
              <a:buClr>
                <a:srgbClr val="000000"/>
              </a:buClr>
              <a:buSzPts val="1400"/>
              <a:buFont typeface="Arial"/>
              <a:buNone/>
            </a:pPr>
            <a:r>
              <a:rPr lang="en-US" sz="4400" b="1" dirty="0">
                <a:solidFill>
                  <a:srgbClr val="FFFFFF"/>
                </a:solidFill>
                <a:latin typeface="Calibri" panose="020F0502020204030204" pitchFamily="34" charset="0"/>
                <a:ea typeface="Nunito"/>
                <a:cs typeface="Calibri" panose="020F0502020204030204" pitchFamily="34" charset="0"/>
                <a:sym typeface="Nunito"/>
              </a:rPr>
              <a:t>100000</a:t>
            </a:r>
            <a:endParaRPr lang="en-US" sz="4400" b="1" u="none" strike="noStrike" cap="none" dirty="0">
              <a:solidFill>
                <a:srgbClr val="FFFFFF"/>
              </a:solidFill>
              <a:latin typeface="Calibri" panose="020F0502020204030204" pitchFamily="34" charset="0"/>
              <a:ea typeface="Nunito"/>
              <a:cs typeface="Calibri" panose="020F0502020204030204" pitchFamily="34" charset="0"/>
              <a:sym typeface="Nunito"/>
            </a:endParaRPr>
          </a:p>
          <a:p>
            <a:pPr marL="0" marR="0" lvl="0" indent="0" algn="ctr" rtl="0">
              <a:lnSpc>
                <a:spcPct val="100000"/>
              </a:lnSpc>
              <a:spcBef>
                <a:spcPts val="0"/>
              </a:spcBef>
              <a:spcAft>
                <a:spcPts val="0"/>
              </a:spcAft>
              <a:buClr>
                <a:srgbClr val="000000"/>
              </a:buClr>
              <a:buSzPts val="1400"/>
              <a:buFont typeface="Arial"/>
              <a:buNone/>
            </a:pPr>
            <a:r>
              <a:rPr lang="ar-SA" sz="2800" b="1" u="none" strike="noStrike" cap="none" dirty="0">
                <a:solidFill>
                  <a:srgbClr val="FFFFFF"/>
                </a:solidFill>
                <a:latin typeface="Calibri" panose="020F0502020204030204" pitchFamily="34" charset="0"/>
                <a:ea typeface="Nunito"/>
                <a:cs typeface="Calibri" panose="020F0502020204030204" pitchFamily="34" charset="0"/>
                <a:sym typeface="Nunito"/>
              </a:rPr>
              <a:t>ريال </a:t>
            </a:r>
          </a:p>
        </p:txBody>
      </p:sp>
      <p:grpSp>
        <p:nvGrpSpPr>
          <p:cNvPr id="222" name="Group 32">
            <a:extLst>
              <a:ext uri="{FF2B5EF4-FFF2-40B4-BE49-F238E27FC236}">
                <a16:creationId xmlns:a16="http://schemas.microsoft.com/office/drawing/2014/main" id="{AC7B18C9-1B1E-41C7-A8D1-A24C3A16B1F7}"/>
              </a:ext>
            </a:extLst>
          </p:cNvPr>
          <p:cNvGrpSpPr/>
          <p:nvPr/>
        </p:nvGrpSpPr>
        <p:grpSpPr>
          <a:xfrm>
            <a:off x="7150384" y="4758932"/>
            <a:ext cx="810049" cy="561186"/>
            <a:chOff x="4451351" y="2619375"/>
            <a:chExt cx="1220788" cy="1625601"/>
          </a:xfrm>
          <a:solidFill>
            <a:schemeClr val="bg1"/>
          </a:solidFill>
        </p:grpSpPr>
        <p:sp>
          <p:nvSpPr>
            <p:cNvPr id="223" name="Freeform 14">
              <a:extLst>
                <a:ext uri="{FF2B5EF4-FFF2-40B4-BE49-F238E27FC236}">
                  <a16:creationId xmlns:a16="http://schemas.microsoft.com/office/drawing/2014/main" id="{6822177C-0CDA-4FE1-A744-C2945A6AE5B7}"/>
                </a:ext>
              </a:extLst>
            </p:cNvPr>
            <p:cNvSpPr>
              <a:spLocks noEditPoints="1"/>
            </p:cNvSpPr>
            <p:nvPr/>
          </p:nvSpPr>
          <p:spPr bwMode="auto">
            <a:xfrm>
              <a:off x="4587876" y="2619375"/>
              <a:ext cx="673100" cy="674688"/>
            </a:xfrm>
            <a:custGeom>
              <a:avLst/>
              <a:gdLst>
                <a:gd name="T0" fmla="*/ 179 w 179"/>
                <a:gd name="T1" fmla="*/ 89 h 178"/>
                <a:gd name="T2" fmla="*/ 89 w 179"/>
                <a:gd name="T3" fmla="*/ 178 h 178"/>
                <a:gd name="T4" fmla="*/ 0 w 179"/>
                <a:gd name="T5" fmla="*/ 89 h 178"/>
                <a:gd name="T6" fmla="*/ 89 w 179"/>
                <a:gd name="T7" fmla="*/ 0 h 178"/>
                <a:gd name="T8" fmla="*/ 152 w 179"/>
                <a:gd name="T9" fmla="*/ 26 h 178"/>
                <a:gd name="T10" fmla="*/ 179 w 179"/>
                <a:gd name="T11" fmla="*/ 89 h 178"/>
                <a:gd name="T12" fmla="*/ 179 w 179"/>
                <a:gd name="T13" fmla="*/ 89 h 178"/>
                <a:gd name="T14" fmla="*/ 179 w 179"/>
                <a:gd name="T15" fmla="*/ 89 h 1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9" h="178">
                  <a:moveTo>
                    <a:pt x="179" y="89"/>
                  </a:moveTo>
                  <a:cubicBezTo>
                    <a:pt x="179" y="138"/>
                    <a:pt x="139" y="178"/>
                    <a:pt x="89" y="178"/>
                  </a:cubicBezTo>
                  <a:cubicBezTo>
                    <a:pt x="40" y="178"/>
                    <a:pt x="0" y="138"/>
                    <a:pt x="0" y="89"/>
                  </a:cubicBezTo>
                  <a:cubicBezTo>
                    <a:pt x="0" y="40"/>
                    <a:pt x="40" y="0"/>
                    <a:pt x="89" y="0"/>
                  </a:cubicBezTo>
                  <a:cubicBezTo>
                    <a:pt x="113" y="0"/>
                    <a:pt x="136" y="9"/>
                    <a:pt x="152" y="26"/>
                  </a:cubicBezTo>
                  <a:cubicBezTo>
                    <a:pt x="169" y="42"/>
                    <a:pt x="179" y="65"/>
                    <a:pt x="179" y="89"/>
                  </a:cubicBezTo>
                  <a:close/>
                  <a:moveTo>
                    <a:pt x="179" y="89"/>
                  </a:moveTo>
                  <a:cubicBezTo>
                    <a:pt x="179" y="89"/>
                    <a:pt x="179" y="89"/>
                    <a:pt x="179" y="8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dirty="0"/>
            </a:p>
          </p:txBody>
        </p:sp>
        <p:sp>
          <p:nvSpPr>
            <p:cNvPr id="224" name="Freeform 15">
              <a:extLst>
                <a:ext uri="{FF2B5EF4-FFF2-40B4-BE49-F238E27FC236}">
                  <a16:creationId xmlns:a16="http://schemas.microsoft.com/office/drawing/2014/main" id="{3C888359-D08B-45F0-B321-B0545E754226}"/>
                </a:ext>
              </a:extLst>
            </p:cNvPr>
            <p:cNvSpPr>
              <a:spLocks noEditPoints="1"/>
            </p:cNvSpPr>
            <p:nvPr/>
          </p:nvSpPr>
          <p:spPr bwMode="auto">
            <a:xfrm>
              <a:off x="4451351" y="3294063"/>
              <a:ext cx="941388" cy="815975"/>
            </a:xfrm>
            <a:custGeom>
              <a:avLst/>
              <a:gdLst>
                <a:gd name="T0" fmla="*/ 101 w 250"/>
                <a:gd name="T1" fmla="*/ 182 h 215"/>
                <a:gd name="T2" fmla="*/ 122 w 250"/>
                <a:gd name="T3" fmla="*/ 86 h 215"/>
                <a:gd name="T4" fmla="*/ 167 w 250"/>
                <a:gd name="T5" fmla="*/ 70 h 215"/>
                <a:gd name="T6" fmla="*/ 215 w 250"/>
                <a:gd name="T7" fmla="*/ 84 h 215"/>
                <a:gd name="T8" fmla="*/ 250 w 250"/>
                <a:gd name="T9" fmla="*/ 71 h 215"/>
                <a:gd name="T10" fmla="*/ 250 w 250"/>
                <a:gd name="T11" fmla="*/ 54 h 215"/>
                <a:gd name="T12" fmla="*/ 197 w 250"/>
                <a:gd name="T13" fmla="*/ 0 h 215"/>
                <a:gd name="T14" fmla="*/ 54 w 250"/>
                <a:gd name="T15" fmla="*/ 0 h 215"/>
                <a:gd name="T16" fmla="*/ 0 w 250"/>
                <a:gd name="T17" fmla="*/ 54 h 215"/>
                <a:gd name="T18" fmla="*/ 0 w 250"/>
                <a:gd name="T19" fmla="*/ 197 h 215"/>
                <a:gd name="T20" fmla="*/ 18 w 250"/>
                <a:gd name="T21" fmla="*/ 215 h 215"/>
                <a:gd name="T22" fmla="*/ 128 w 250"/>
                <a:gd name="T23" fmla="*/ 215 h 215"/>
                <a:gd name="T24" fmla="*/ 101 w 250"/>
                <a:gd name="T25" fmla="*/ 182 h 215"/>
                <a:gd name="T26" fmla="*/ 101 w 250"/>
                <a:gd name="T27" fmla="*/ 182 h 215"/>
                <a:gd name="T28" fmla="*/ 101 w 250"/>
                <a:gd name="T29" fmla="*/ 182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50" h="215">
                  <a:moveTo>
                    <a:pt x="101" y="182"/>
                  </a:moveTo>
                  <a:cubicBezTo>
                    <a:pt x="86" y="151"/>
                    <a:pt x="95" y="109"/>
                    <a:pt x="122" y="86"/>
                  </a:cubicBezTo>
                  <a:cubicBezTo>
                    <a:pt x="135" y="76"/>
                    <a:pt x="151" y="70"/>
                    <a:pt x="167" y="70"/>
                  </a:cubicBezTo>
                  <a:cubicBezTo>
                    <a:pt x="184" y="71"/>
                    <a:pt x="200" y="76"/>
                    <a:pt x="215" y="84"/>
                  </a:cubicBezTo>
                  <a:cubicBezTo>
                    <a:pt x="226" y="78"/>
                    <a:pt x="238" y="73"/>
                    <a:pt x="250" y="71"/>
                  </a:cubicBezTo>
                  <a:cubicBezTo>
                    <a:pt x="250" y="54"/>
                    <a:pt x="250" y="54"/>
                    <a:pt x="250" y="54"/>
                  </a:cubicBezTo>
                  <a:cubicBezTo>
                    <a:pt x="250" y="24"/>
                    <a:pt x="226" y="0"/>
                    <a:pt x="197" y="0"/>
                  </a:cubicBezTo>
                  <a:cubicBezTo>
                    <a:pt x="54" y="0"/>
                    <a:pt x="54" y="0"/>
                    <a:pt x="54" y="0"/>
                  </a:cubicBezTo>
                  <a:cubicBezTo>
                    <a:pt x="24" y="0"/>
                    <a:pt x="0" y="24"/>
                    <a:pt x="0" y="54"/>
                  </a:cubicBezTo>
                  <a:cubicBezTo>
                    <a:pt x="0" y="197"/>
                    <a:pt x="0" y="197"/>
                    <a:pt x="0" y="197"/>
                  </a:cubicBezTo>
                  <a:cubicBezTo>
                    <a:pt x="0" y="207"/>
                    <a:pt x="8" y="215"/>
                    <a:pt x="18" y="215"/>
                  </a:cubicBezTo>
                  <a:cubicBezTo>
                    <a:pt x="128" y="215"/>
                    <a:pt x="128" y="215"/>
                    <a:pt x="128" y="215"/>
                  </a:cubicBezTo>
                  <a:cubicBezTo>
                    <a:pt x="117" y="205"/>
                    <a:pt x="108" y="194"/>
                    <a:pt x="101" y="182"/>
                  </a:cubicBezTo>
                  <a:close/>
                  <a:moveTo>
                    <a:pt x="101" y="182"/>
                  </a:moveTo>
                  <a:cubicBezTo>
                    <a:pt x="101" y="182"/>
                    <a:pt x="101" y="182"/>
                    <a:pt x="101" y="18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dirty="0"/>
            </a:p>
          </p:txBody>
        </p:sp>
        <p:sp>
          <p:nvSpPr>
            <p:cNvPr id="225" name="Freeform 16">
              <a:extLst>
                <a:ext uri="{FF2B5EF4-FFF2-40B4-BE49-F238E27FC236}">
                  <a16:creationId xmlns:a16="http://schemas.microsoft.com/office/drawing/2014/main" id="{ECAC9015-024D-4CEA-9AE5-0892986BE897}"/>
                </a:ext>
              </a:extLst>
            </p:cNvPr>
            <p:cNvSpPr>
              <a:spLocks noEditPoints="1"/>
            </p:cNvSpPr>
            <p:nvPr/>
          </p:nvSpPr>
          <p:spPr bwMode="auto">
            <a:xfrm>
              <a:off x="4851401" y="3582988"/>
              <a:ext cx="820738" cy="661988"/>
            </a:xfrm>
            <a:custGeom>
              <a:avLst/>
              <a:gdLst>
                <a:gd name="T0" fmla="*/ 190 w 218"/>
                <a:gd name="T1" fmla="*/ 24 h 175"/>
                <a:gd name="T2" fmla="*/ 109 w 218"/>
                <a:gd name="T3" fmla="*/ 29 h 175"/>
                <a:gd name="T4" fmla="*/ 28 w 218"/>
                <a:gd name="T5" fmla="*/ 24 h 175"/>
                <a:gd name="T6" fmla="*/ 11 w 218"/>
                <a:gd name="T7" fmla="*/ 98 h 175"/>
                <a:gd name="T8" fmla="*/ 105 w 218"/>
                <a:gd name="T9" fmla="*/ 173 h 175"/>
                <a:gd name="T10" fmla="*/ 113 w 218"/>
                <a:gd name="T11" fmla="*/ 173 h 175"/>
                <a:gd name="T12" fmla="*/ 206 w 218"/>
                <a:gd name="T13" fmla="*/ 98 h 175"/>
                <a:gd name="T14" fmla="*/ 190 w 218"/>
                <a:gd name="T15" fmla="*/ 24 h 175"/>
                <a:gd name="T16" fmla="*/ 162 w 218"/>
                <a:gd name="T17" fmla="*/ 85 h 175"/>
                <a:gd name="T18" fmla="*/ 146 w 218"/>
                <a:gd name="T19" fmla="*/ 74 h 175"/>
                <a:gd name="T20" fmla="*/ 150 w 218"/>
                <a:gd name="T21" fmla="*/ 55 h 175"/>
                <a:gd name="T22" fmla="*/ 169 w 218"/>
                <a:gd name="T23" fmla="*/ 51 h 175"/>
                <a:gd name="T24" fmla="*/ 180 w 218"/>
                <a:gd name="T25" fmla="*/ 67 h 175"/>
                <a:gd name="T26" fmla="*/ 162 w 218"/>
                <a:gd name="T27" fmla="*/ 85 h 175"/>
                <a:gd name="T28" fmla="*/ 162 w 218"/>
                <a:gd name="T29" fmla="*/ 85 h 175"/>
                <a:gd name="T30" fmla="*/ 162 w 218"/>
                <a:gd name="T31" fmla="*/ 85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18" h="175">
                  <a:moveTo>
                    <a:pt x="190" y="24"/>
                  </a:moveTo>
                  <a:cubicBezTo>
                    <a:pt x="179" y="16"/>
                    <a:pt x="152" y="0"/>
                    <a:pt x="109" y="29"/>
                  </a:cubicBezTo>
                  <a:cubicBezTo>
                    <a:pt x="66" y="0"/>
                    <a:pt x="38" y="16"/>
                    <a:pt x="28" y="24"/>
                  </a:cubicBezTo>
                  <a:cubicBezTo>
                    <a:pt x="7" y="41"/>
                    <a:pt x="0" y="75"/>
                    <a:pt x="11" y="98"/>
                  </a:cubicBezTo>
                  <a:cubicBezTo>
                    <a:pt x="30" y="135"/>
                    <a:pt x="102" y="172"/>
                    <a:pt x="105" y="173"/>
                  </a:cubicBezTo>
                  <a:cubicBezTo>
                    <a:pt x="107" y="175"/>
                    <a:pt x="110" y="175"/>
                    <a:pt x="113" y="173"/>
                  </a:cubicBezTo>
                  <a:cubicBezTo>
                    <a:pt x="116" y="172"/>
                    <a:pt x="187" y="135"/>
                    <a:pt x="206" y="98"/>
                  </a:cubicBezTo>
                  <a:cubicBezTo>
                    <a:pt x="218" y="75"/>
                    <a:pt x="210" y="41"/>
                    <a:pt x="190" y="24"/>
                  </a:cubicBezTo>
                  <a:close/>
                  <a:moveTo>
                    <a:pt x="162" y="85"/>
                  </a:moveTo>
                  <a:cubicBezTo>
                    <a:pt x="155" y="85"/>
                    <a:pt x="149" y="81"/>
                    <a:pt x="146" y="74"/>
                  </a:cubicBezTo>
                  <a:cubicBezTo>
                    <a:pt x="143" y="67"/>
                    <a:pt x="145" y="60"/>
                    <a:pt x="150" y="55"/>
                  </a:cubicBezTo>
                  <a:cubicBezTo>
                    <a:pt x="155" y="49"/>
                    <a:pt x="162" y="48"/>
                    <a:pt x="169" y="51"/>
                  </a:cubicBezTo>
                  <a:cubicBezTo>
                    <a:pt x="176" y="53"/>
                    <a:pt x="180" y="60"/>
                    <a:pt x="180" y="67"/>
                  </a:cubicBezTo>
                  <a:cubicBezTo>
                    <a:pt x="180" y="77"/>
                    <a:pt x="172" y="85"/>
                    <a:pt x="162" y="85"/>
                  </a:cubicBezTo>
                  <a:close/>
                  <a:moveTo>
                    <a:pt x="162" y="85"/>
                  </a:moveTo>
                  <a:cubicBezTo>
                    <a:pt x="162" y="85"/>
                    <a:pt x="162" y="85"/>
                    <a:pt x="162" y="8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dirty="0"/>
            </a:p>
          </p:txBody>
        </p:sp>
      </p:grpSp>
      <p:sp>
        <p:nvSpPr>
          <p:cNvPr id="238" name="Rectangle: Rounded Corners 171">
            <a:extLst>
              <a:ext uri="{FF2B5EF4-FFF2-40B4-BE49-F238E27FC236}">
                <a16:creationId xmlns:a16="http://schemas.microsoft.com/office/drawing/2014/main" id="{33237677-21B9-47C5-83E1-819A832BEAC2}"/>
              </a:ext>
            </a:extLst>
          </p:cNvPr>
          <p:cNvSpPr/>
          <p:nvPr/>
        </p:nvSpPr>
        <p:spPr>
          <a:xfrm>
            <a:off x="2547825" y="902737"/>
            <a:ext cx="1803927" cy="1566405"/>
          </a:xfrm>
          <a:prstGeom prst="roundRect">
            <a:avLst>
              <a:gd name="adj" fmla="val 5845"/>
            </a:avLst>
          </a:prstGeom>
          <a:solidFill>
            <a:schemeClr val="bg1">
              <a:alpha val="95000"/>
            </a:schemeClr>
          </a:solidFill>
          <a:ln w="38100">
            <a:solidFill>
              <a:srgbClr val="008080">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93"/>
          </a:p>
        </p:txBody>
      </p:sp>
      <p:sp>
        <p:nvSpPr>
          <p:cNvPr id="240" name="Freeform 83">
            <a:extLst>
              <a:ext uri="{FF2B5EF4-FFF2-40B4-BE49-F238E27FC236}">
                <a16:creationId xmlns:a16="http://schemas.microsoft.com/office/drawing/2014/main" id="{CD6CAF23-08C8-47ED-9376-98EF41C5A984}"/>
              </a:ext>
            </a:extLst>
          </p:cNvPr>
          <p:cNvSpPr>
            <a:spLocks/>
          </p:cNvSpPr>
          <p:nvPr/>
        </p:nvSpPr>
        <p:spPr bwMode="auto">
          <a:xfrm>
            <a:off x="3145875" y="525888"/>
            <a:ext cx="744536" cy="746650"/>
          </a:xfrm>
          <a:custGeom>
            <a:avLst/>
            <a:gdLst>
              <a:gd name="T0" fmla="*/ 186 w 186"/>
              <a:gd name="T1" fmla="*/ 164 h 186"/>
              <a:gd name="T2" fmla="*/ 163 w 186"/>
              <a:gd name="T3" fmla="*/ 186 h 186"/>
              <a:gd name="T4" fmla="*/ 22 w 186"/>
              <a:gd name="T5" fmla="*/ 186 h 186"/>
              <a:gd name="T6" fmla="*/ 0 w 186"/>
              <a:gd name="T7" fmla="*/ 164 h 186"/>
              <a:gd name="T8" fmla="*/ 0 w 186"/>
              <a:gd name="T9" fmla="*/ 22 h 186"/>
              <a:gd name="T10" fmla="*/ 22 w 186"/>
              <a:gd name="T11" fmla="*/ 0 h 186"/>
              <a:gd name="T12" fmla="*/ 163 w 186"/>
              <a:gd name="T13" fmla="*/ 0 h 186"/>
              <a:gd name="T14" fmla="*/ 186 w 186"/>
              <a:gd name="T15" fmla="*/ 22 h 186"/>
              <a:gd name="T16" fmla="*/ 186 w 186"/>
              <a:gd name="T17" fmla="*/ 164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6" h="186">
                <a:moveTo>
                  <a:pt x="186" y="164"/>
                </a:moveTo>
                <a:cubicBezTo>
                  <a:pt x="186" y="176"/>
                  <a:pt x="176" y="186"/>
                  <a:pt x="163" y="186"/>
                </a:cubicBezTo>
                <a:cubicBezTo>
                  <a:pt x="22" y="186"/>
                  <a:pt x="22" y="186"/>
                  <a:pt x="22" y="186"/>
                </a:cubicBezTo>
                <a:cubicBezTo>
                  <a:pt x="10" y="186"/>
                  <a:pt x="0" y="176"/>
                  <a:pt x="0" y="164"/>
                </a:cubicBezTo>
                <a:cubicBezTo>
                  <a:pt x="0" y="22"/>
                  <a:pt x="0" y="22"/>
                  <a:pt x="0" y="22"/>
                </a:cubicBezTo>
                <a:cubicBezTo>
                  <a:pt x="0" y="10"/>
                  <a:pt x="10" y="0"/>
                  <a:pt x="22" y="0"/>
                </a:cubicBezTo>
                <a:cubicBezTo>
                  <a:pt x="163" y="0"/>
                  <a:pt x="163" y="0"/>
                  <a:pt x="163" y="0"/>
                </a:cubicBezTo>
                <a:cubicBezTo>
                  <a:pt x="176" y="0"/>
                  <a:pt x="186" y="10"/>
                  <a:pt x="186" y="22"/>
                </a:cubicBezTo>
                <a:lnTo>
                  <a:pt x="186" y="164"/>
                </a:lnTo>
                <a:close/>
              </a:path>
            </a:pathLst>
          </a:custGeom>
          <a:solidFill>
            <a:srgbClr val="006666"/>
          </a:solidFill>
          <a:ln>
            <a:noFill/>
          </a:ln>
        </p:spPr>
        <p:txBody>
          <a:bodyPr vert="horz" wrap="square" lIns="86019" tIns="43010" rIns="86019" bIns="43010" numCol="1" anchor="t" anchorCtr="0" compatLnSpc="1">
            <a:prstTxWarp prst="textNoShape">
              <a:avLst/>
            </a:prstTxWarp>
          </a:bodyPr>
          <a:lstStyle/>
          <a:p>
            <a:endParaRPr lang="en-US" sz="1693"/>
          </a:p>
        </p:txBody>
      </p:sp>
      <p:grpSp>
        <p:nvGrpSpPr>
          <p:cNvPr id="241" name="Group 99">
            <a:extLst>
              <a:ext uri="{FF2B5EF4-FFF2-40B4-BE49-F238E27FC236}">
                <a16:creationId xmlns:a16="http://schemas.microsoft.com/office/drawing/2014/main" id="{265A44E8-DE2E-41C9-BDBA-A85939A7F6F8}"/>
              </a:ext>
            </a:extLst>
          </p:cNvPr>
          <p:cNvGrpSpPr/>
          <p:nvPr/>
        </p:nvGrpSpPr>
        <p:grpSpPr>
          <a:xfrm>
            <a:off x="2447258" y="1331984"/>
            <a:ext cx="1898465" cy="1072507"/>
            <a:chOff x="4089158" y="2444190"/>
            <a:chExt cx="2785756" cy="1140098"/>
          </a:xfrm>
        </p:grpSpPr>
        <p:sp>
          <p:nvSpPr>
            <p:cNvPr id="242" name="TextBox 100">
              <a:extLst>
                <a:ext uri="{FF2B5EF4-FFF2-40B4-BE49-F238E27FC236}">
                  <a16:creationId xmlns:a16="http://schemas.microsoft.com/office/drawing/2014/main" id="{3475A5FA-6701-45F2-9782-1C83BEFF9E14}"/>
                </a:ext>
              </a:extLst>
            </p:cNvPr>
            <p:cNvSpPr txBox="1"/>
            <p:nvPr/>
          </p:nvSpPr>
          <p:spPr>
            <a:xfrm>
              <a:off x="4089158" y="2444190"/>
              <a:ext cx="2785756" cy="344350"/>
            </a:xfrm>
            <a:prstGeom prst="rect">
              <a:avLst/>
            </a:prstGeom>
            <a:noFill/>
          </p:spPr>
          <p:txBody>
            <a:bodyPr wrap="square" rtlCol="0">
              <a:spAutoFit/>
            </a:bodyPr>
            <a:lstStyle/>
            <a:p>
              <a:pPr algn="ctr"/>
              <a:r>
                <a:rPr lang="ar-SA" sz="1505" b="1" dirty="0">
                  <a:solidFill>
                    <a:srgbClr val="006666"/>
                  </a:solidFill>
                  <a:latin typeface="AbdoMaster-Heavy" panose="02000500030000020004" pitchFamily="50" charset="-78"/>
                  <a:cs typeface="AbdoMaster-Heavy" panose="02000500030000020004" pitchFamily="50" charset="-78"/>
                </a:rPr>
                <a:t>الهدف التشغيلي </a:t>
              </a:r>
              <a:endParaRPr lang="en-US" sz="1505" b="1" dirty="0">
                <a:solidFill>
                  <a:srgbClr val="006666"/>
                </a:solidFill>
                <a:latin typeface="AbdoMaster-Heavy" panose="02000500030000020004" pitchFamily="50" charset="-78"/>
                <a:cs typeface="AbdoMaster-Heavy" panose="02000500030000020004" pitchFamily="50" charset="-78"/>
              </a:endParaRPr>
            </a:p>
          </p:txBody>
        </p:sp>
        <p:sp>
          <p:nvSpPr>
            <p:cNvPr id="243" name="Subtitle 6">
              <a:extLst>
                <a:ext uri="{FF2B5EF4-FFF2-40B4-BE49-F238E27FC236}">
                  <a16:creationId xmlns:a16="http://schemas.microsoft.com/office/drawing/2014/main" id="{21B43084-D4A7-4CD2-88DC-B98A5C8991BB}"/>
                </a:ext>
              </a:extLst>
            </p:cNvPr>
            <p:cNvSpPr txBox="1">
              <a:spLocks/>
            </p:cNvSpPr>
            <p:nvPr/>
          </p:nvSpPr>
          <p:spPr>
            <a:xfrm>
              <a:off x="4144159" y="2822433"/>
              <a:ext cx="2711234" cy="761855"/>
            </a:xfrm>
            <a:prstGeom prst="rect">
              <a:avLst/>
            </a:prstGeom>
          </p:spPr>
          <p:txBody>
            <a:bodyPr vert="horz" lIns="86019" tIns="43010" rIns="86019" bIns="43010" numCol="1" spcCol="365760" rtlCol="0" anchor="t">
              <a:noAutofit/>
            </a:bodyPr>
            <a:lstStyle>
              <a:lvl1pPr marL="0" indent="0" algn="ctr" defTabSz="914400" rtl="0" eaLnBrk="1" latinLnBrk="0" hangingPunct="1">
                <a:lnSpc>
                  <a:spcPct val="90000"/>
                </a:lnSpc>
                <a:spcBef>
                  <a:spcPts val="1000"/>
                </a:spcBef>
                <a:buFont typeface="Arial"/>
                <a:buNone/>
                <a:defRPr sz="1200" b="0" i="0" kern="1200">
                  <a:solidFill>
                    <a:schemeClr val="accent1"/>
                  </a:solidFill>
                  <a:latin typeface="Montserrat Light" charset="0"/>
                  <a:ea typeface="Montserrat Light" charset="0"/>
                  <a:cs typeface="Montserrat Light"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Montserrat Light" charset="0"/>
                  <a:ea typeface="Montserrat Light" charset="0"/>
                  <a:cs typeface="Montserrat Light"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Montserrat Light" charset="0"/>
                  <a:ea typeface="Montserrat Light" charset="0"/>
                  <a:cs typeface="Montserrat Light"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nSpc>
                  <a:spcPts val="1599"/>
                </a:lnSpc>
                <a:spcBef>
                  <a:spcPts val="0"/>
                </a:spcBef>
              </a:pPr>
              <a:endParaRPr lang="en-US" sz="1082" dirty="0">
                <a:solidFill>
                  <a:schemeClr val="accent4"/>
                </a:solidFill>
                <a:latin typeface="+mn-lt"/>
                <a:cs typeface="Times New Roman" panose="02020603050405020304" pitchFamily="18" charset="0"/>
              </a:endParaRPr>
            </a:p>
          </p:txBody>
        </p:sp>
      </p:grpSp>
      <p:sp>
        <p:nvSpPr>
          <p:cNvPr id="245" name="Subtitle 6">
            <a:extLst>
              <a:ext uri="{FF2B5EF4-FFF2-40B4-BE49-F238E27FC236}">
                <a16:creationId xmlns:a16="http://schemas.microsoft.com/office/drawing/2014/main" id="{E746E4F2-29C1-4061-B317-BA05449AFEF3}"/>
              </a:ext>
            </a:extLst>
          </p:cNvPr>
          <p:cNvSpPr txBox="1">
            <a:spLocks/>
          </p:cNvSpPr>
          <p:nvPr/>
        </p:nvSpPr>
        <p:spPr>
          <a:xfrm>
            <a:off x="716861" y="1743482"/>
            <a:ext cx="1750713" cy="716689"/>
          </a:xfrm>
          <a:prstGeom prst="rect">
            <a:avLst/>
          </a:prstGeom>
        </p:spPr>
        <p:txBody>
          <a:bodyPr vert="horz" lIns="86019" tIns="43010" rIns="86019" bIns="43010" numCol="1" spcCol="365760" rtlCol="0" anchor="t">
            <a:noAutofit/>
          </a:bodyPr>
          <a:lstStyle>
            <a:lvl1pPr marL="0" indent="0" algn="ctr" defTabSz="914400" rtl="0" eaLnBrk="1" latinLnBrk="0" hangingPunct="1">
              <a:lnSpc>
                <a:spcPct val="90000"/>
              </a:lnSpc>
              <a:spcBef>
                <a:spcPts val="1000"/>
              </a:spcBef>
              <a:buFont typeface="Arial"/>
              <a:buNone/>
              <a:defRPr sz="1200" b="0" i="0" kern="1200">
                <a:solidFill>
                  <a:schemeClr val="accent1"/>
                </a:solidFill>
                <a:latin typeface="Montserrat Light" charset="0"/>
                <a:ea typeface="Montserrat Light" charset="0"/>
                <a:cs typeface="Montserrat Light"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Montserrat Light" charset="0"/>
                <a:ea typeface="Montserrat Light" charset="0"/>
                <a:cs typeface="Montserrat Light"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Montserrat Light" charset="0"/>
                <a:ea typeface="Montserrat Light" charset="0"/>
                <a:cs typeface="Montserrat Light"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nSpc>
                <a:spcPct val="100000"/>
              </a:lnSpc>
              <a:spcBef>
                <a:spcPts val="0"/>
              </a:spcBef>
            </a:pPr>
            <a:endParaRPr lang="en-US" sz="1800" b="1" dirty="0">
              <a:solidFill>
                <a:schemeClr val="tx1"/>
              </a:solidFill>
              <a:latin typeface="Calibri" panose="020F0502020204030204" pitchFamily="34" charset="0"/>
              <a:cs typeface="Calibri" panose="020F0502020204030204" pitchFamily="34" charset="0"/>
            </a:endParaRPr>
          </a:p>
        </p:txBody>
      </p:sp>
      <p:sp>
        <p:nvSpPr>
          <p:cNvPr id="248" name="مربع نص 247">
            <a:extLst>
              <a:ext uri="{FF2B5EF4-FFF2-40B4-BE49-F238E27FC236}">
                <a16:creationId xmlns:a16="http://schemas.microsoft.com/office/drawing/2014/main" id="{6B1BB46E-A587-486E-98CA-FECECDE3147E}"/>
              </a:ext>
            </a:extLst>
          </p:cNvPr>
          <p:cNvSpPr txBox="1"/>
          <p:nvPr/>
        </p:nvSpPr>
        <p:spPr>
          <a:xfrm>
            <a:off x="3695677" y="2703487"/>
            <a:ext cx="1534696" cy="30777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r>
              <a:rPr lang="ar-SA" sz="1400" b="1" u="none" strike="noStrike" cap="none" dirty="0">
                <a:solidFill>
                  <a:srgbClr val="006666"/>
                </a:solidFill>
                <a:latin typeface="AbdoMaster-Heavy" panose="02000500030000020004" pitchFamily="50" charset="-78"/>
                <a:cs typeface="AbdoMaster-Heavy" panose="02000500030000020004" pitchFamily="50" charset="-78"/>
              </a:rPr>
              <a:t>تأريخ المبادرة </a:t>
            </a:r>
          </a:p>
        </p:txBody>
      </p:sp>
      <p:pic>
        <p:nvPicPr>
          <p:cNvPr id="251" name="Graphic 24" descr="Upward trend">
            <a:extLst>
              <a:ext uri="{FF2B5EF4-FFF2-40B4-BE49-F238E27FC236}">
                <a16:creationId xmlns:a16="http://schemas.microsoft.com/office/drawing/2014/main" id="{6C64CD1A-E0B1-4575-9B5E-50749A3EEFC5}"/>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318134" y="625583"/>
            <a:ext cx="660477" cy="594694"/>
          </a:xfrm>
          <a:prstGeom prst="rect">
            <a:avLst/>
          </a:prstGeom>
        </p:spPr>
      </p:pic>
      <p:pic>
        <p:nvPicPr>
          <p:cNvPr id="252" name="Graphic 22" descr="Lightbulb and gear">
            <a:extLst>
              <a:ext uri="{FF2B5EF4-FFF2-40B4-BE49-F238E27FC236}">
                <a16:creationId xmlns:a16="http://schemas.microsoft.com/office/drawing/2014/main" id="{7C501F33-388F-4254-96F1-B44EAFA47B0F}"/>
              </a:ext>
            </a:extLst>
          </p:cNvPr>
          <p:cNvPicPr>
            <a:picLocks noChangeAspect="1"/>
          </p:cNvPicPr>
          <p:nvPr/>
        </p:nvPicPr>
        <p:blipFill>
          <a:blip r:embed="rId5" cstate="hq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197040" y="569992"/>
            <a:ext cx="632861" cy="632861"/>
          </a:xfrm>
          <a:prstGeom prst="rect">
            <a:avLst/>
          </a:prstGeom>
        </p:spPr>
      </p:pic>
      <p:sp>
        <p:nvSpPr>
          <p:cNvPr id="112" name="مربع نص 111">
            <a:extLst>
              <a:ext uri="{FF2B5EF4-FFF2-40B4-BE49-F238E27FC236}">
                <a16:creationId xmlns:a16="http://schemas.microsoft.com/office/drawing/2014/main" id="{769E7D96-9FB7-4781-8602-0EC24434BD5E}"/>
              </a:ext>
            </a:extLst>
          </p:cNvPr>
          <p:cNvSpPr txBox="1"/>
          <p:nvPr/>
        </p:nvSpPr>
        <p:spPr>
          <a:xfrm>
            <a:off x="3152393" y="4102810"/>
            <a:ext cx="2511781" cy="707886"/>
          </a:xfrm>
          <a:prstGeom prst="rect">
            <a:avLst/>
          </a:prstGeom>
          <a:noFill/>
        </p:spPr>
        <p:txBody>
          <a:bodyPr wrap="square">
            <a:spAutoFit/>
          </a:bodyPr>
          <a:lstStyle/>
          <a:p>
            <a:pPr marL="0" marR="0" lvl="0" indent="0" algn="ctr" rtl="0">
              <a:lnSpc>
                <a:spcPct val="100000"/>
              </a:lnSpc>
              <a:spcBef>
                <a:spcPts val="0"/>
              </a:spcBef>
              <a:spcAft>
                <a:spcPts val="0"/>
              </a:spcAft>
              <a:buClr>
                <a:srgbClr val="000000"/>
              </a:buClr>
              <a:buSzPts val="1400"/>
              <a:buFont typeface="Arial"/>
              <a:buNone/>
            </a:pPr>
            <a:r>
              <a:rPr lang="ar-SA" sz="2000" b="1" dirty="0">
                <a:solidFill>
                  <a:srgbClr val="006666"/>
                </a:solidFill>
                <a:latin typeface="Calibri" panose="020F0502020204030204" pitchFamily="34" charset="0"/>
                <a:cs typeface="Calibri" panose="020F0502020204030204" pitchFamily="34" charset="0"/>
              </a:rPr>
              <a:t>نطاق التنفيذ </a:t>
            </a:r>
          </a:p>
          <a:p>
            <a:pPr marL="0" marR="0" lvl="0" indent="0" algn="ctr" rtl="0">
              <a:lnSpc>
                <a:spcPct val="100000"/>
              </a:lnSpc>
              <a:spcBef>
                <a:spcPts val="0"/>
              </a:spcBef>
              <a:spcAft>
                <a:spcPts val="0"/>
              </a:spcAft>
              <a:buClr>
                <a:srgbClr val="000000"/>
              </a:buClr>
              <a:buSzPts val="1400"/>
              <a:buFont typeface="Arial"/>
              <a:buNone/>
            </a:pPr>
            <a:r>
              <a:rPr lang="ar-SA" sz="2000" b="1" dirty="0">
                <a:solidFill>
                  <a:srgbClr val="006666"/>
                </a:solidFill>
                <a:latin typeface="Calibri" panose="020F0502020204030204" pitchFamily="34" charset="0"/>
                <a:cs typeface="Calibri" panose="020F0502020204030204" pitchFamily="34" charset="0"/>
              </a:rPr>
              <a:t>   محافظة الجموم   </a:t>
            </a:r>
            <a:endParaRPr lang="ar-SA" sz="2000" b="1" u="none" strike="noStrike" cap="none" dirty="0">
              <a:solidFill>
                <a:srgbClr val="006666"/>
              </a:solidFill>
              <a:latin typeface="Calibri" panose="020F0502020204030204" pitchFamily="34" charset="0"/>
              <a:cs typeface="Calibri" panose="020F0502020204030204" pitchFamily="34" charset="0"/>
            </a:endParaRPr>
          </a:p>
        </p:txBody>
      </p:sp>
      <p:sp>
        <p:nvSpPr>
          <p:cNvPr id="158" name="مربع نص 157">
            <a:extLst>
              <a:ext uri="{FF2B5EF4-FFF2-40B4-BE49-F238E27FC236}">
                <a16:creationId xmlns:a16="http://schemas.microsoft.com/office/drawing/2014/main" id="{C86DBCF1-1DB4-4A91-9AFD-E0D860E5681F}"/>
              </a:ext>
            </a:extLst>
          </p:cNvPr>
          <p:cNvSpPr txBox="1"/>
          <p:nvPr/>
        </p:nvSpPr>
        <p:spPr>
          <a:xfrm>
            <a:off x="2785374" y="1734006"/>
            <a:ext cx="1303295" cy="914400"/>
          </a:xfrm>
          <a:prstGeom prst="rect">
            <a:avLst/>
          </a:prstGeom>
          <a:noFill/>
        </p:spPr>
        <p:txBody>
          <a:bodyPr vert="horz" wrap="none" lIns="91440" tIns="45720" rIns="91440" bIns="45720" rtlCol="1" anchor="t">
            <a:noAutofit/>
          </a:bodyPr>
          <a:lstStyle/>
          <a:p>
            <a:pPr algn="ctr">
              <a:lnSpc>
                <a:spcPct val="100000"/>
              </a:lnSpc>
              <a:spcBef>
                <a:spcPts val="0"/>
              </a:spcBef>
            </a:pPr>
            <a:endParaRPr lang="ar-SA" sz="1600" b="1" dirty="0">
              <a:latin typeface="Calibri" panose="020F0502020204030204" pitchFamily="34" charset="0"/>
              <a:cs typeface="Calibri" panose="020F0502020204030204" pitchFamily="34" charset="0"/>
            </a:endParaRPr>
          </a:p>
        </p:txBody>
      </p:sp>
      <p:sp>
        <p:nvSpPr>
          <p:cNvPr id="159" name="مربع نص 158">
            <a:extLst>
              <a:ext uri="{FF2B5EF4-FFF2-40B4-BE49-F238E27FC236}">
                <a16:creationId xmlns:a16="http://schemas.microsoft.com/office/drawing/2014/main" id="{9772FF7F-30AB-4750-A639-CC96D9821486}"/>
              </a:ext>
            </a:extLst>
          </p:cNvPr>
          <p:cNvSpPr txBox="1"/>
          <p:nvPr/>
        </p:nvSpPr>
        <p:spPr>
          <a:xfrm>
            <a:off x="6088112" y="4611996"/>
            <a:ext cx="1026330" cy="707886"/>
          </a:xfrm>
          <a:prstGeom prst="rect">
            <a:avLst/>
          </a:prstGeom>
          <a:noFill/>
        </p:spPr>
        <p:txBody>
          <a:bodyPr wrap="square">
            <a:spAutoFit/>
          </a:bodyPr>
          <a:lstStyle/>
          <a:p>
            <a:pPr marL="0" marR="0" lvl="0" indent="0" algn="ctr" rtl="0">
              <a:lnSpc>
                <a:spcPct val="100000"/>
              </a:lnSpc>
              <a:spcBef>
                <a:spcPts val="0"/>
              </a:spcBef>
              <a:spcAft>
                <a:spcPts val="0"/>
              </a:spcAft>
              <a:buClr>
                <a:srgbClr val="000000"/>
              </a:buClr>
              <a:buSzPts val="1400"/>
              <a:buFont typeface="Arial"/>
              <a:buNone/>
            </a:pPr>
            <a:r>
              <a:rPr lang="en-US" sz="4000" b="1" dirty="0">
                <a:solidFill>
                  <a:srgbClr val="FFFFFF"/>
                </a:solidFill>
                <a:latin typeface="Calibri" panose="020F0502020204030204" pitchFamily="34" charset="0"/>
                <a:cs typeface="Calibri" panose="020F0502020204030204" pitchFamily="34" charset="0"/>
              </a:rPr>
              <a:t>480</a:t>
            </a:r>
            <a:endParaRPr lang="en-US" sz="4000" b="1" u="none" strike="noStrike" cap="none" dirty="0">
              <a:solidFill>
                <a:srgbClr val="FFFFFF"/>
              </a:solidFill>
              <a:latin typeface="Calibri" panose="020F0502020204030204" pitchFamily="34" charset="0"/>
              <a:cs typeface="Calibri" panose="020F0502020204030204" pitchFamily="34" charset="0"/>
            </a:endParaRPr>
          </a:p>
        </p:txBody>
      </p:sp>
      <p:sp>
        <p:nvSpPr>
          <p:cNvPr id="114" name="Subtitle 6">
            <a:extLst>
              <a:ext uri="{FF2B5EF4-FFF2-40B4-BE49-F238E27FC236}">
                <a16:creationId xmlns:a16="http://schemas.microsoft.com/office/drawing/2014/main" id="{E4751638-746F-4C01-99CA-FE885520F092}"/>
              </a:ext>
            </a:extLst>
          </p:cNvPr>
          <p:cNvSpPr txBox="1">
            <a:spLocks/>
          </p:cNvSpPr>
          <p:nvPr/>
        </p:nvSpPr>
        <p:spPr>
          <a:xfrm>
            <a:off x="2264677" y="1724503"/>
            <a:ext cx="2351268" cy="716689"/>
          </a:xfrm>
          <a:prstGeom prst="rect">
            <a:avLst/>
          </a:prstGeom>
        </p:spPr>
        <p:txBody>
          <a:bodyPr vert="horz" lIns="86019" tIns="43010" rIns="86019" bIns="43010" numCol="1" spcCol="365760" rtlCol="0" anchor="t">
            <a:noAutofit/>
          </a:bodyPr>
          <a:lstStyle>
            <a:lvl1pPr marL="0" indent="0" algn="ctr" defTabSz="914400" rtl="0" eaLnBrk="1" latinLnBrk="0" hangingPunct="1">
              <a:lnSpc>
                <a:spcPct val="90000"/>
              </a:lnSpc>
              <a:spcBef>
                <a:spcPts val="1000"/>
              </a:spcBef>
              <a:buFont typeface="Arial"/>
              <a:buNone/>
              <a:defRPr sz="1200" b="0" i="0" kern="1200">
                <a:solidFill>
                  <a:schemeClr val="accent1"/>
                </a:solidFill>
                <a:latin typeface="Montserrat Light" charset="0"/>
                <a:ea typeface="Montserrat Light" charset="0"/>
                <a:cs typeface="Montserrat Light"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Montserrat Light" charset="0"/>
                <a:ea typeface="Montserrat Light" charset="0"/>
                <a:cs typeface="Montserrat Light"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Montserrat Light" charset="0"/>
                <a:ea typeface="Montserrat Light" charset="0"/>
                <a:cs typeface="Montserrat Light"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nSpc>
                <a:spcPct val="100000"/>
              </a:lnSpc>
              <a:spcBef>
                <a:spcPts val="0"/>
              </a:spcBef>
            </a:pPr>
            <a:endParaRPr lang="en-US" sz="1800" b="1" dirty="0">
              <a:solidFill>
                <a:schemeClr val="tx1"/>
              </a:solidFill>
              <a:latin typeface="Calibri" panose="020F0502020204030204" pitchFamily="34" charset="0"/>
              <a:cs typeface="Calibri" panose="020F0502020204030204" pitchFamily="34" charset="0"/>
            </a:endParaRPr>
          </a:p>
        </p:txBody>
      </p:sp>
      <p:sp>
        <p:nvSpPr>
          <p:cNvPr id="144" name="Subtitle 6">
            <a:extLst>
              <a:ext uri="{FF2B5EF4-FFF2-40B4-BE49-F238E27FC236}">
                <a16:creationId xmlns:a16="http://schemas.microsoft.com/office/drawing/2014/main" id="{65878455-6419-4DB4-ADA0-C8F208851BB2}"/>
              </a:ext>
            </a:extLst>
          </p:cNvPr>
          <p:cNvSpPr txBox="1">
            <a:spLocks/>
          </p:cNvSpPr>
          <p:nvPr/>
        </p:nvSpPr>
        <p:spPr>
          <a:xfrm>
            <a:off x="2425375" y="1680580"/>
            <a:ext cx="1926818" cy="716689"/>
          </a:xfrm>
          <a:prstGeom prst="rect">
            <a:avLst/>
          </a:prstGeom>
        </p:spPr>
        <p:txBody>
          <a:bodyPr vert="horz" lIns="86019" tIns="43010" rIns="86019" bIns="43010" numCol="1" spcCol="365760" rtlCol="0" anchor="t">
            <a:noAutofit/>
          </a:bodyPr>
          <a:lstStyle>
            <a:lvl1pPr marL="0" indent="0" algn="ctr" defTabSz="914400" rtl="0" eaLnBrk="1" latinLnBrk="0" hangingPunct="1">
              <a:lnSpc>
                <a:spcPct val="90000"/>
              </a:lnSpc>
              <a:spcBef>
                <a:spcPts val="1000"/>
              </a:spcBef>
              <a:buFont typeface="Arial"/>
              <a:buNone/>
              <a:defRPr sz="1200" b="0" i="0" kern="1200">
                <a:solidFill>
                  <a:schemeClr val="accent1"/>
                </a:solidFill>
                <a:latin typeface="Montserrat Light" charset="0"/>
                <a:ea typeface="Montserrat Light" charset="0"/>
                <a:cs typeface="Montserrat Light"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Montserrat Light" charset="0"/>
                <a:ea typeface="Montserrat Light" charset="0"/>
                <a:cs typeface="Montserrat Light"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Montserrat Light" charset="0"/>
                <a:ea typeface="Montserrat Light" charset="0"/>
                <a:cs typeface="Montserrat Light"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nSpc>
                <a:spcPct val="100000"/>
              </a:lnSpc>
              <a:spcBef>
                <a:spcPts val="0"/>
              </a:spcBef>
            </a:pPr>
            <a:endParaRPr lang="en-US" sz="1600" b="1" dirty="0">
              <a:solidFill>
                <a:schemeClr val="tx1"/>
              </a:solidFill>
              <a:latin typeface="Calibri" panose="020F0502020204030204" pitchFamily="34" charset="0"/>
              <a:cs typeface="Calibri" panose="020F0502020204030204" pitchFamily="34" charset="0"/>
            </a:endParaRPr>
          </a:p>
        </p:txBody>
      </p:sp>
      <p:sp>
        <p:nvSpPr>
          <p:cNvPr id="149" name="Subtitle 6">
            <a:extLst>
              <a:ext uri="{FF2B5EF4-FFF2-40B4-BE49-F238E27FC236}">
                <a16:creationId xmlns:a16="http://schemas.microsoft.com/office/drawing/2014/main" id="{23E2A86F-BA92-4009-9C47-5241F9D4C8E9}"/>
              </a:ext>
            </a:extLst>
          </p:cNvPr>
          <p:cNvSpPr txBox="1">
            <a:spLocks/>
          </p:cNvSpPr>
          <p:nvPr/>
        </p:nvSpPr>
        <p:spPr>
          <a:xfrm>
            <a:off x="6358788" y="1708112"/>
            <a:ext cx="1777082" cy="716690"/>
          </a:xfrm>
          <a:prstGeom prst="rect">
            <a:avLst/>
          </a:prstGeom>
        </p:spPr>
        <p:txBody>
          <a:bodyPr vert="horz" lIns="86019" tIns="43010" rIns="86019" bIns="43010" numCol="1" spcCol="365760" rtlCol="0" anchor="t">
            <a:noAutofit/>
          </a:bodyPr>
          <a:lstStyle>
            <a:lvl1pPr marL="0" indent="0" algn="ctr" defTabSz="914400" rtl="0" eaLnBrk="1" latinLnBrk="0" hangingPunct="1">
              <a:lnSpc>
                <a:spcPct val="90000"/>
              </a:lnSpc>
              <a:spcBef>
                <a:spcPts val="1000"/>
              </a:spcBef>
              <a:buFont typeface="Arial"/>
              <a:buNone/>
              <a:defRPr sz="1200" b="0" i="0" kern="1200">
                <a:solidFill>
                  <a:schemeClr val="accent1"/>
                </a:solidFill>
                <a:latin typeface="Montserrat Light" charset="0"/>
                <a:ea typeface="Montserrat Light" charset="0"/>
                <a:cs typeface="Montserrat Light"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Montserrat Light" charset="0"/>
                <a:ea typeface="Montserrat Light" charset="0"/>
                <a:cs typeface="Montserrat Light"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Montserrat Light" charset="0"/>
                <a:ea typeface="Montserrat Light" charset="0"/>
                <a:cs typeface="Montserrat Light"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nSpc>
                <a:spcPct val="100000"/>
              </a:lnSpc>
              <a:spcBef>
                <a:spcPts val="0"/>
              </a:spcBef>
            </a:pPr>
            <a:endParaRPr lang="ar-SA" sz="1800" b="1" dirty="0">
              <a:solidFill>
                <a:schemeClr val="tx1"/>
              </a:solidFill>
              <a:latin typeface="Calibri" panose="020F0502020204030204" pitchFamily="34" charset="0"/>
              <a:cs typeface="Calibri" panose="020F0502020204030204" pitchFamily="34" charset="0"/>
            </a:endParaRPr>
          </a:p>
        </p:txBody>
      </p:sp>
      <p:sp>
        <p:nvSpPr>
          <p:cNvPr id="115" name="مربع نص 114">
            <a:extLst>
              <a:ext uri="{FF2B5EF4-FFF2-40B4-BE49-F238E27FC236}">
                <a16:creationId xmlns:a16="http://schemas.microsoft.com/office/drawing/2014/main" id="{3136E737-DE52-497B-827A-6C56B6F5FF96}"/>
              </a:ext>
            </a:extLst>
          </p:cNvPr>
          <p:cNvSpPr txBox="1"/>
          <p:nvPr/>
        </p:nvSpPr>
        <p:spPr>
          <a:xfrm>
            <a:off x="8269705" y="1760287"/>
            <a:ext cx="2943778" cy="613566"/>
          </a:xfrm>
          <a:prstGeom prst="rect">
            <a:avLst/>
          </a:prstGeom>
          <a:noFill/>
        </p:spPr>
        <p:txBody>
          <a:bodyPr wrap="square">
            <a:spAutoFit/>
          </a:bodyPr>
          <a:lstStyle/>
          <a:p>
            <a:pPr algn="ctr"/>
            <a:r>
              <a:rPr lang="ar-SA" sz="3387" b="1" dirty="0">
                <a:solidFill>
                  <a:schemeClr val="bg1"/>
                </a:solidFill>
                <a:latin typeface="Hacen Casablanca Heavy" panose="02000000000000000000" pitchFamily="2" charset="-78"/>
                <a:cs typeface="Hacen Casablanca Heavy" panose="02000000000000000000" pitchFamily="2" charset="-78"/>
              </a:rPr>
              <a:t> </a:t>
            </a:r>
            <a:endParaRPr lang="en-US" sz="3387" b="1" dirty="0">
              <a:solidFill>
                <a:schemeClr val="bg1"/>
              </a:solidFill>
              <a:latin typeface="Hacen Casablanca Heavy" panose="02000000000000000000" pitchFamily="2" charset="-78"/>
              <a:cs typeface="Hacen Casablanca Heavy" panose="02000000000000000000" pitchFamily="2" charset="-78"/>
            </a:endParaRPr>
          </a:p>
        </p:txBody>
      </p:sp>
      <p:sp>
        <p:nvSpPr>
          <p:cNvPr id="118" name="Subtitle 6">
            <a:extLst>
              <a:ext uri="{FF2B5EF4-FFF2-40B4-BE49-F238E27FC236}">
                <a16:creationId xmlns:a16="http://schemas.microsoft.com/office/drawing/2014/main" id="{096289B1-A81F-4DFA-B9AF-3C3320E37684}"/>
              </a:ext>
            </a:extLst>
          </p:cNvPr>
          <p:cNvSpPr txBox="1">
            <a:spLocks/>
          </p:cNvSpPr>
          <p:nvPr/>
        </p:nvSpPr>
        <p:spPr>
          <a:xfrm>
            <a:off x="6215817" y="1640331"/>
            <a:ext cx="2021804" cy="716689"/>
          </a:xfrm>
          <a:prstGeom prst="rect">
            <a:avLst/>
          </a:prstGeom>
        </p:spPr>
        <p:txBody>
          <a:bodyPr vert="horz" lIns="86019" tIns="43010" rIns="86019" bIns="43010" numCol="1" spcCol="365760" rtlCol="0" anchor="t">
            <a:noAutofit/>
          </a:bodyPr>
          <a:lstStyle>
            <a:lvl1pPr marL="0" indent="0" algn="ctr" defTabSz="914400" rtl="0" eaLnBrk="1" latinLnBrk="0" hangingPunct="1">
              <a:lnSpc>
                <a:spcPct val="90000"/>
              </a:lnSpc>
              <a:spcBef>
                <a:spcPts val="1000"/>
              </a:spcBef>
              <a:buFont typeface="Arial"/>
              <a:buNone/>
              <a:defRPr sz="1200" b="0" i="0" kern="1200">
                <a:solidFill>
                  <a:schemeClr val="accent1"/>
                </a:solidFill>
                <a:latin typeface="Montserrat Light" charset="0"/>
                <a:ea typeface="Montserrat Light" charset="0"/>
                <a:cs typeface="Montserrat Light"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Montserrat Light" charset="0"/>
                <a:ea typeface="Montserrat Light" charset="0"/>
                <a:cs typeface="Montserrat Light"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Montserrat Light" charset="0"/>
                <a:ea typeface="Montserrat Light" charset="0"/>
                <a:cs typeface="Montserrat Light"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nSpc>
                <a:spcPct val="100000"/>
              </a:lnSpc>
              <a:spcBef>
                <a:spcPts val="0"/>
              </a:spcBef>
            </a:pPr>
            <a:r>
              <a:rPr lang="ar-SA" sz="1600" b="1" dirty="0">
                <a:solidFill>
                  <a:schemeClr val="tx1"/>
                </a:solidFill>
                <a:latin typeface="Calibri" panose="020F0502020204030204" pitchFamily="34" charset="0"/>
                <a:cs typeface="Calibri" panose="020F0502020204030204" pitchFamily="34" charset="0"/>
              </a:rPr>
              <a:t>  </a:t>
            </a:r>
            <a:endParaRPr lang="en-US" sz="1600" b="1" dirty="0">
              <a:solidFill>
                <a:schemeClr val="tx1"/>
              </a:solidFill>
              <a:latin typeface="Calibri" panose="020F0502020204030204" pitchFamily="34" charset="0"/>
              <a:cs typeface="Calibri" panose="020F0502020204030204" pitchFamily="34" charset="0"/>
            </a:endParaRPr>
          </a:p>
        </p:txBody>
      </p:sp>
      <p:sp>
        <p:nvSpPr>
          <p:cNvPr id="140" name="مربع نص 139">
            <a:extLst>
              <a:ext uri="{FF2B5EF4-FFF2-40B4-BE49-F238E27FC236}">
                <a16:creationId xmlns:a16="http://schemas.microsoft.com/office/drawing/2014/main" id="{62BBCA6B-03CA-4705-908C-7E35E573DE17}"/>
              </a:ext>
            </a:extLst>
          </p:cNvPr>
          <p:cNvSpPr txBox="1"/>
          <p:nvPr/>
        </p:nvSpPr>
        <p:spPr>
          <a:xfrm>
            <a:off x="8359077" y="1733701"/>
            <a:ext cx="2807157" cy="613566"/>
          </a:xfrm>
          <a:prstGeom prst="rect">
            <a:avLst/>
          </a:prstGeom>
          <a:noFill/>
        </p:spPr>
        <p:txBody>
          <a:bodyPr wrap="square">
            <a:spAutoFit/>
          </a:bodyPr>
          <a:lstStyle/>
          <a:p>
            <a:pPr algn="ctr"/>
            <a:r>
              <a:rPr lang="ar-SA" sz="3387" b="1" dirty="0">
                <a:solidFill>
                  <a:schemeClr val="bg1"/>
                </a:solidFill>
                <a:latin typeface="Hacen Casablanca Heavy" panose="02000000000000000000" pitchFamily="2" charset="-78"/>
                <a:cs typeface="Hacen Casablanca Heavy" panose="02000000000000000000" pitchFamily="2" charset="-78"/>
              </a:rPr>
              <a:t> </a:t>
            </a:r>
            <a:endParaRPr lang="en-US" sz="3387" b="1" dirty="0">
              <a:solidFill>
                <a:schemeClr val="bg1"/>
              </a:solidFill>
              <a:latin typeface="Hacen Casablanca Heavy" panose="02000000000000000000" pitchFamily="2" charset="-78"/>
              <a:cs typeface="Hacen Casablanca Heavy" panose="02000000000000000000" pitchFamily="2" charset="-78"/>
            </a:endParaRPr>
          </a:p>
        </p:txBody>
      </p:sp>
      <p:sp>
        <p:nvSpPr>
          <p:cNvPr id="121" name="Subtitle 6">
            <a:extLst>
              <a:ext uri="{FF2B5EF4-FFF2-40B4-BE49-F238E27FC236}">
                <a16:creationId xmlns:a16="http://schemas.microsoft.com/office/drawing/2014/main" id="{58AE3371-898C-4115-BB07-257E49AD5B82}"/>
              </a:ext>
            </a:extLst>
          </p:cNvPr>
          <p:cNvSpPr txBox="1">
            <a:spLocks/>
          </p:cNvSpPr>
          <p:nvPr/>
        </p:nvSpPr>
        <p:spPr>
          <a:xfrm>
            <a:off x="6051085" y="1674222"/>
            <a:ext cx="2351268" cy="716689"/>
          </a:xfrm>
          <a:prstGeom prst="rect">
            <a:avLst/>
          </a:prstGeom>
        </p:spPr>
        <p:txBody>
          <a:bodyPr vert="horz" lIns="86019" tIns="43010" rIns="86019" bIns="43010" numCol="1" spcCol="365760" rtlCol="0" anchor="t">
            <a:noAutofit/>
          </a:bodyPr>
          <a:lstStyle>
            <a:lvl1pPr marL="0" indent="0" algn="ctr" defTabSz="914400" rtl="0" eaLnBrk="1" latinLnBrk="0" hangingPunct="1">
              <a:lnSpc>
                <a:spcPct val="90000"/>
              </a:lnSpc>
              <a:spcBef>
                <a:spcPts val="1000"/>
              </a:spcBef>
              <a:buFont typeface="Arial"/>
              <a:buNone/>
              <a:defRPr sz="1200" b="0" i="0" kern="1200">
                <a:solidFill>
                  <a:schemeClr val="accent1"/>
                </a:solidFill>
                <a:latin typeface="Montserrat Light" charset="0"/>
                <a:ea typeface="Montserrat Light" charset="0"/>
                <a:cs typeface="Montserrat Light"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Montserrat Light" charset="0"/>
                <a:ea typeface="Montserrat Light" charset="0"/>
                <a:cs typeface="Montserrat Light"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Montserrat Light" charset="0"/>
                <a:ea typeface="Montserrat Light" charset="0"/>
                <a:cs typeface="Montserrat Light"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nSpc>
                <a:spcPct val="100000"/>
              </a:lnSpc>
              <a:spcBef>
                <a:spcPts val="0"/>
              </a:spcBef>
            </a:pPr>
            <a:r>
              <a:rPr lang="ar-SA" sz="1800" b="1" dirty="0">
                <a:solidFill>
                  <a:srgbClr val="006666"/>
                </a:solidFill>
                <a:latin typeface="Calibri" panose="020F0502020204030204" pitchFamily="34" charset="0"/>
                <a:cs typeface="Calibri" panose="020F0502020204030204" pitchFamily="34" charset="0"/>
              </a:rPr>
              <a:t>تنمية </a:t>
            </a:r>
          </a:p>
          <a:p>
            <a:pPr>
              <a:lnSpc>
                <a:spcPct val="100000"/>
              </a:lnSpc>
              <a:spcBef>
                <a:spcPts val="0"/>
              </a:spcBef>
            </a:pPr>
            <a:r>
              <a:rPr lang="ar-SA" sz="1800" b="1" dirty="0">
                <a:solidFill>
                  <a:srgbClr val="006666"/>
                </a:solidFill>
                <a:latin typeface="Calibri" panose="020F0502020204030204" pitchFamily="34" charset="0"/>
                <a:cs typeface="Calibri" panose="020F0502020204030204" pitchFamily="34" charset="0"/>
              </a:rPr>
              <a:t>الموارد المالية</a:t>
            </a:r>
            <a:endParaRPr lang="en-US" sz="1800" b="1" dirty="0">
              <a:solidFill>
                <a:srgbClr val="006666"/>
              </a:solidFill>
              <a:latin typeface="Calibri" panose="020F0502020204030204" pitchFamily="34" charset="0"/>
              <a:cs typeface="Calibri" panose="020F0502020204030204" pitchFamily="34" charset="0"/>
            </a:endParaRPr>
          </a:p>
        </p:txBody>
      </p:sp>
      <p:sp>
        <p:nvSpPr>
          <p:cNvPr id="153" name="Rectangle: Rounded Corners 101">
            <a:extLst>
              <a:ext uri="{FF2B5EF4-FFF2-40B4-BE49-F238E27FC236}">
                <a16:creationId xmlns:a16="http://schemas.microsoft.com/office/drawing/2014/main" id="{B0D3C0CA-2C5D-49BB-AB52-1883B78BCA09}"/>
              </a:ext>
            </a:extLst>
          </p:cNvPr>
          <p:cNvSpPr/>
          <p:nvPr/>
        </p:nvSpPr>
        <p:spPr>
          <a:xfrm>
            <a:off x="8305854" y="2845331"/>
            <a:ext cx="3017962" cy="584690"/>
          </a:xfrm>
          <a:prstGeom prst="roundRect">
            <a:avLst/>
          </a:prstGeom>
          <a:solidFill>
            <a:srgbClr val="0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2258" b="1" dirty="0">
                <a:latin typeface="Hacen Casablanca Heavy" panose="02000000000000000000" pitchFamily="2" charset="-78"/>
                <a:cs typeface="Hacen Casablanca Heavy" panose="02000000000000000000" pitchFamily="2" charset="-78"/>
              </a:rPr>
              <a:t>آلية التنفيذ  </a:t>
            </a:r>
            <a:endParaRPr lang="en-US" sz="2258" b="1" dirty="0">
              <a:latin typeface="Hacen Casablanca Heavy" panose="02000000000000000000" pitchFamily="2" charset="-78"/>
              <a:cs typeface="Hacen Casablanca Heavy" panose="02000000000000000000" pitchFamily="2" charset="-78"/>
            </a:endParaRPr>
          </a:p>
        </p:txBody>
      </p:sp>
      <p:pic>
        <p:nvPicPr>
          <p:cNvPr id="161" name="Graphic 22" descr="Lightbulb and gear">
            <a:extLst>
              <a:ext uri="{FF2B5EF4-FFF2-40B4-BE49-F238E27FC236}">
                <a16:creationId xmlns:a16="http://schemas.microsoft.com/office/drawing/2014/main" id="{E0C8614B-9E7F-499E-9C4A-1EFDB03EFC05}"/>
              </a:ext>
            </a:extLst>
          </p:cNvPr>
          <p:cNvPicPr>
            <a:picLocks noChangeAspect="1"/>
          </p:cNvPicPr>
          <p:nvPr/>
        </p:nvPicPr>
        <p:blipFill>
          <a:blip r:embed="rId5" cstate="hq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83356" y="2867302"/>
            <a:ext cx="489878" cy="489878"/>
          </a:xfrm>
          <a:prstGeom prst="rect">
            <a:avLst/>
          </a:prstGeom>
        </p:spPr>
      </p:pic>
      <p:sp>
        <p:nvSpPr>
          <p:cNvPr id="139" name="Subtitle 6">
            <a:extLst>
              <a:ext uri="{FF2B5EF4-FFF2-40B4-BE49-F238E27FC236}">
                <a16:creationId xmlns:a16="http://schemas.microsoft.com/office/drawing/2014/main" id="{505D896A-79C6-4C88-B85F-CB8A81CE9A07}"/>
              </a:ext>
            </a:extLst>
          </p:cNvPr>
          <p:cNvSpPr txBox="1">
            <a:spLocks/>
          </p:cNvSpPr>
          <p:nvPr/>
        </p:nvSpPr>
        <p:spPr>
          <a:xfrm>
            <a:off x="4068166" y="1708017"/>
            <a:ext cx="2404944" cy="862779"/>
          </a:xfrm>
          <a:prstGeom prst="rect">
            <a:avLst/>
          </a:prstGeom>
        </p:spPr>
        <p:txBody>
          <a:bodyPr vert="horz" lIns="86019" tIns="43010" rIns="86019" bIns="43010" numCol="1" spcCol="365760" rtlCol="0" anchor="t">
            <a:noAutofit/>
          </a:bodyPr>
          <a:lstStyle>
            <a:lvl1pPr marL="0" indent="0" algn="ctr" defTabSz="914400" rtl="0" eaLnBrk="1" latinLnBrk="0" hangingPunct="1">
              <a:lnSpc>
                <a:spcPct val="90000"/>
              </a:lnSpc>
              <a:spcBef>
                <a:spcPts val="1000"/>
              </a:spcBef>
              <a:buFont typeface="Arial"/>
              <a:buNone/>
              <a:defRPr sz="1200" b="0" i="0" kern="1200">
                <a:solidFill>
                  <a:schemeClr val="accent1"/>
                </a:solidFill>
                <a:latin typeface="Montserrat Light" charset="0"/>
                <a:ea typeface="Montserrat Light" charset="0"/>
                <a:cs typeface="Montserrat Light"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Montserrat Light" charset="0"/>
                <a:ea typeface="Montserrat Light" charset="0"/>
                <a:cs typeface="Montserrat Light"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Montserrat Light" charset="0"/>
                <a:ea typeface="Montserrat Light" charset="0"/>
                <a:cs typeface="Montserrat Light"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nSpc>
                <a:spcPct val="100000"/>
              </a:lnSpc>
              <a:spcBef>
                <a:spcPts val="0"/>
              </a:spcBef>
            </a:pPr>
            <a:r>
              <a:rPr lang="ar-SA" sz="1693" b="1" dirty="0">
                <a:solidFill>
                  <a:srgbClr val="006666"/>
                </a:solidFill>
                <a:latin typeface="Calibri" panose="020F0502020204030204" pitchFamily="34" charset="0"/>
                <a:cs typeface="Calibri" panose="020F0502020204030204" pitchFamily="34" charset="0"/>
              </a:rPr>
              <a:t>رفع مستوى الإيرادات</a:t>
            </a:r>
          </a:p>
          <a:p>
            <a:pPr>
              <a:lnSpc>
                <a:spcPct val="100000"/>
              </a:lnSpc>
              <a:spcBef>
                <a:spcPts val="0"/>
              </a:spcBef>
            </a:pPr>
            <a:r>
              <a:rPr lang="ar-SA" sz="1693" b="1" dirty="0">
                <a:solidFill>
                  <a:srgbClr val="006666"/>
                </a:solidFill>
                <a:latin typeface="Calibri" panose="020F0502020204030204" pitchFamily="34" charset="0"/>
                <a:cs typeface="Calibri" panose="020F0502020204030204" pitchFamily="34" charset="0"/>
              </a:rPr>
              <a:t> المالية للجمعية    </a:t>
            </a:r>
            <a:endParaRPr lang="en-US" sz="1693" b="1" dirty="0">
              <a:solidFill>
                <a:srgbClr val="006666"/>
              </a:solidFill>
              <a:latin typeface="Calibri" panose="020F0502020204030204" pitchFamily="34" charset="0"/>
              <a:cs typeface="Calibri" panose="020F0502020204030204" pitchFamily="34" charset="0"/>
            </a:endParaRPr>
          </a:p>
        </p:txBody>
      </p:sp>
      <p:sp>
        <p:nvSpPr>
          <p:cNvPr id="143" name="مربع نص 142">
            <a:extLst>
              <a:ext uri="{FF2B5EF4-FFF2-40B4-BE49-F238E27FC236}">
                <a16:creationId xmlns:a16="http://schemas.microsoft.com/office/drawing/2014/main" id="{10B1F814-A289-47C9-9A35-93018EDC578E}"/>
              </a:ext>
            </a:extLst>
          </p:cNvPr>
          <p:cNvSpPr txBox="1"/>
          <p:nvPr/>
        </p:nvSpPr>
        <p:spPr>
          <a:xfrm>
            <a:off x="8798260" y="1904741"/>
            <a:ext cx="2006062" cy="584775"/>
          </a:xfrm>
          <a:prstGeom prst="rect">
            <a:avLst/>
          </a:prstGeom>
          <a:noFill/>
        </p:spPr>
        <p:txBody>
          <a:bodyPr wrap="square">
            <a:spAutoFit/>
          </a:bodyPr>
          <a:lstStyle/>
          <a:p>
            <a:pPr algn="ctr"/>
            <a:r>
              <a:rPr lang="ar-SA" sz="3200" b="1" dirty="0">
                <a:solidFill>
                  <a:schemeClr val="bg1"/>
                </a:solidFill>
                <a:latin typeface="Hacen Casablanca Heavy" panose="02000000000000000000" pitchFamily="2" charset="-78"/>
                <a:cs typeface="Hacen Casablanca Heavy" panose="02000000000000000000" pitchFamily="2" charset="-78"/>
              </a:rPr>
              <a:t>عطاء </a:t>
            </a:r>
          </a:p>
        </p:txBody>
      </p:sp>
      <p:sp>
        <p:nvSpPr>
          <p:cNvPr id="150" name="Subtitle 6">
            <a:extLst>
              <a:ext uri="{FF2B5EF4-FFF2-40B4-BE49-F238E27FC236}">
                <a16:creationId xmlns:a16="http://schemas.microsoft.com/office/drawing/2014/main" id="{92456740-73FA-4FC7-A10D-123E3820DD07}"/>
              </a:ext>
            </a:extLst>
          </p:cNvPr>
          <p:cNvSpPr txBox="1">
            <a:spLocks/>
          </p:cNvSpPr>
          <p:nvPr/>
        </p:nvSpPr>
        <p:spPr>
          <a:xfrm>
            <a:off x="637399" y="1655206"/>
            <a:ext cx="1806468" cy="716689"/>
          </a:xfrm>
          <a:prstGeom prst="rect">
            <a:avLst/>
          </a:prstGeom>
        </p:spPr>
        <p:txBody>
          <a:bodyPr vert="horz" lIns="86019" tIns="43010" rIns="86019" bIns="43010" numCol="1" spcCol="365760" rtlCol="0" anchor="t">
            <a:noAutofit/>
          </a:bodyPr>
          <a:lstStyle>
            <a:lvl1pPr marL="0" indent="0" algn="ctr" defTabSz="914400" rtl="0" eaLnBrk="1" latinLnBrk="0" hangingPunct="1">
              <a:lnSpc>
                <a:spcPct val="90000"/>
              </a:lnSpc>
              <a:spcBef>
                <a:spcPts val="1000"/>
              </a:spcBef>
              <a:buFont typeface="Arial"/>
              <a:buNone/>
              <a:defRPr sz="1200" b="0" i="0" kern="1200">
                <a:solidFill>
                  <a:schemeClr val="accent1"/>
                </a:solidFill>
                <a:latin typeface="Montserrat Light" charset="0"/>
                <a:ea typeface="Montserrat Light" charset="0"/>
                <a:cs typeface="Montserrat Light"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Montserrat Light" charset="0"/>
                <a:ea typeface="Montserrat Light" charset="0"/>
                <a:cs typeface="Montserrat Light"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Montserrat Light" charset="0"/>
                <a:ea typeface="Montserrat Light" charset="0"/>
                <a:cs typeface="Montserrat Light"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nSpc>
                <a:spcPct val="100000"/>
              </a:lnSpc>
              <a:spcBef>
                <a:spcPts val="0"/>
              </a:spcBef>
            </a:pPr>
            <a:r>
              <a:rPr lang="ar-SA" sz="1600" b="1" dirty="0">
                <a:solidFill>
                  <a:srgbClr val="006666"/>
                </a:solidFill>
                <a:latin typeface="Calibri" panose="020F0502020204030204" pitchFamily="34" charset="0"/>
                <a:cs typeface="Calibri" panose="020F0502020204030204" pitchFamily="34" charset="0"/>
              </a:rPr>
              <a:t>عدد المانحين الجدد    في عام 2024م </a:t>
            </a:r>
            <a:endParaRPr lang="en-US" sz="1600" b="1" dirty="0">
              <a:solidFill>
                <a:srgbClr val="006666"/>
              </a:solidFill>
              <a:latin typeface="Calibri" panose="020F0502020204030204" pitchFamily="34" charset="0"/>
              <a:cs typeface="Calibri" panose="020F0502020204030204" pitchFamily="34" charset="0"/>
            </a:endParaRPr>
          </a:p>
        </p:txBody>
      </p:sp>
      <p:sp>
        <p:nvSpPr>
          <p:cNvPr id="152" name="Subtitle 6">
            <a:extLst>
              <a:ext uri="{FF2B5EF4-FFF2-40B4-BE49-F238E27FC236}">
                <a16:creationId xmlns:a16="http://schemas.microsoft.com/office/drawing/2014/main" id="{EA322326-0E34-4083-A9B2-7FCDF58B57CC}"/>
              </a:ext>
            </a:extLst>
          </p:cNvPr>
          <p:cNvSpPr txBox="1">
            <a:spLocks/>
          </p:cNvSpPr>
          <p:nvPr/>
        </p:nvSpPr>
        <p:spPr>
          <a:xfrm>
            <a:off x="5960129" y="3089709"/>
            <a:ext cx="1935278" cy="716689"/>
          </a:xfrm>
          <a:prstGeom prst="rect">
            <a:avLst/>
          </a:prstGeom>
        </p:spPr>
        <p:txBody>
          <a:bodyPr vert="horz" lIns="86019" tIns="43010" rIns="86019" bIns="43010" numCol="1" spcCol="365760" rtlCol="0" anchor="t">
            <a:noAutofit/>
          </a:bodyPr>
          <a:lstStyle>
            <a:lvl1pPr marL="0" indent="0" algn="ctr" defTabSz="914400" rtl="0" eaLnBrk="1" latinLnBrk="0" hangingPunct="1">
              <a:lnSpc>
                <a:spcPct val="90000"/>
              </a:lnSpc>
              <a:spcBef>
                <a:spcPts val="1000"/>
              </a:spcBef>
              <a:buFont typeface="Arial"/>
              <a:buNone/>
              <a:defRPr sz="1200" b="0" i="0" kern="1200">
                <a:solidFill>
                  <a:schemeClr val="accent1"/>
                </a:solidFill>
                <a:latin typeface="Montserrat Light" charset="0"/>
                <a:ea typeface="Montserrat Light" charset="0"/>
                <a:cs typeface="Montserrat Light"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Montserrat Light" charset="0"/>
                <a:ea typeface="Montserrat Light" charset="0"/>
                <a:cs typeface="Montserrat Light"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Montserrat Light" charset="0"/>
                <a:ea typeface="Montserrat Light" charset="0"/>
                <a:cs typeface="Montserrat Light"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nSpc>
                <a:spcPct val="100000"/>
              </a:lnSpc>
              <a:spcBef>
                <a:spcPts val="0"/>
              </a:spcBef>
            </a:pPr>
            <a:r>
              <a:rPr lang="ar-SA" sz="1505" b="1" dirty="0">
                <a:solidFill>
                  <a:srgbClr val="006666"/>
                </a:solidFill>
                <a:latin typeface="Calibri" panose="020F0502020204030204" pitchFamily="34" charset="0"/>
                <a:cs typeface="Calibri" panose="020F0502020204030204" pitchFamily="34" charset="0"/>
              </a:rPr>
              <a:t>المؤسسات المانحة والداعمة للعمل الخيري</a:t>
            </a:r>
            <a:endParaRPr lang="en-US" sz="1505" b="1" dirty="0">
              <a:solidFill>
                <a:srgbClr val="006666"/>
              </a:solidFill>
              <a:latin typeface="Calibri" panose="020F0502020204030204" pitchFamily="34" charset="0"/>
              <a:cs typeface="Calibri" panose="020F0502020204030204" pitchFamily="34" charset="0"/>
            </a:endParaRPr>
          </a:p>
        </p:txBody>
      </p:sp>
      <p:sp>
        <p:nvSpPr>
          <p:cNvPr id="155" name="Subtitle 6">
            <a:extLst>
              <a:ext uri="{FF2B5EF4-FFF2-40B4-BE49-F238E27FC236}">
                <a16:creationId xmlns:a16="http://schemas.microsoft.com/office/drawing/2014/main" id="{501C2E1A-CDE3-492D-89FA-2238038615A7}"/>
              </a:ext>
            </a:extLst>
          </p:cNvPr>
          <p:cNvSpPr txBox="1">
            <a:spLocks/>
          </p:cNvSpPr>
          <p:nvPr/>
        </p:nvSpPr>
        <p:spPr>
          <a:xfrm>
            <a:off x="2230328" y="1654148"/>
            <a:ext cx="2351268" cy="716689"/>
          </a:xfrm>
          <a:prstGeom prst="rect">
            <a:avLst/>
          </a:prstGeom>
        </p:spPr>
        <p:txBody>
          <a:bodyPr vert="horz" lIns="86019" tIns="43010" rIns="86019" bIns="43010" numCol="1" spcCol="365760" rtlCol="0" anchor="t">
            <a:noAutofit/>
          </a:bodyPr>
          <a:lstStyle>
            <a:lvl1pPr marL="0" indent="0" algn="ctr" defTabSz="914400" rtl="0" eaLnBrk="1" latinLnBrk="0" hangingPunct="1">
              <a:lnSpc>
                <a:spcPct val="90000"/>
              </a:lnSpc>
              <a:spcBef>
                <a:spcPts val="1000"/>
              </a:spcBef>
              <a:buFont typeface="Arial"/>
              <a:buNone/>
              <a:defRPr sz="1200" b="0" i="0" kern="1200">
                <a:solidFill>
                  <a:schemeClr val="accent1"/>
                </a:solidFill>
                <a:latin typeface="Montserrat Light" charset="0"/>
                <a:ea typeface="Montserrat Light" charset="0"/>
                <a:cs typeface="Montserrat Light"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Montserrat Light" charset="0"/>
                <a:ea typeface="Montserrat Light" charset="0"/>
                <a:cs typeface="Montserrat Light"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Montserrat Light" charset="0"/>
                <a:ea typeface="Montserrat Light" charset="0"/>
                <a:cs typeface="Montserrat Light"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nSpc>
                <a:spcPct val="100000"/>
              </a:lnSpc>
              <a:spcBef>
                <a:spcPts val="0"/>
              </a:spcBef>
            </a:pPr>
            <a:r>
              <a:rPr lang="ar-SA" sz="1600" b="1" dirty="0">
                <a:solidFill>
                  <a:srgbClr val="006666"/>
                </a:solidFill>
                <a:latin typeface="Calibri" panose="020F0502020204030204" pitchFamily="34" charset="0"/>
                <a:cs typeface="Calibri" panose="020F0502020204030204" pitchFamily="34" charset="0"/>
              </a:rPr>
              <a:t>دعم البرامج والمشاريع </a:t>
            </a:r>
          </a:p>
          <a:p>
            <a:pPr>
              <a:lnSpc>
                <a:spcPct val="100000"/>
              </a:lnSpc>
              <a:spcBef>
                <a:spcPts val="0"/>
              </a:spcBef>
            </a:pPr>
            <a:r>
              <a:rPr lang="ar-SA" sz="1600" b="1" dirty="0">
                <a:solidFill>
                  <a:srgbClr val="006666"/>
                </a:solidFill>
                <a:latin typeface="Calibri" panose="020F0502020204030204" pitchFamily="34" charset="0"/>
                <a:cs typeface="Calibri" panose="020F0502020204030204" pitchFamily="34" charset="0"/>
              </a:rPr>
              <a:t>ماليًا وعينيًا</a:t>
            </a:r>
            <a:endParaRPr lang="en-US" sz="1600" b="1" dirty="0">
              <a:solidFill>
                <a:srgbClr val="006666"/>
              </a:solidFill>
              <a:latin typeface="Calibri" panose="020F0502020204030204" pitchFamily="34" charset="0"/>
              <a:cs typeface="Calibri" panose="020F0502020204030204" pitchFamily="34" charset="0"/>
            </a:endParaRPr>
          </a:p>
        </p:txBody>
      </p:sp>
      <p:sp>
        <p:nvSpPr>
          <p:cNvPr id="156" name="مربع نص 155">
            <a:extLst>
              <a:ext uri="{FF2B5EF4-FFF2-40B4-BE49-F238E27FC236}">
                <a16:creationId xmlns:a16="http://schemas.microsoft.com/office/drawing/2014/main" id="{79FC574F-2D11-44A5-9510-0E2E26606C4F}"/>
              </a:ext>
            </a:extLst>
          </p:cNvPr>
          <p:cNvSpPr txBox="1"/>
          <p:nvPr/>
        </p:nvSpPr>
        <p:spPr>
          <a:xfrm>
            <a:off x="8738939" y="4854184"/>
            <a:ext cx="1401346" cy="565026"/>
          </a:xfrm>
          <a:prstGeom prst="rect">
            <a:avLst/>
          </a:prstGeom>
          <a:noFill/>
        </p:spPr>
        <p:txBody>
          <a:bodyPr wrap="none" rtlCol="1">
            <a:spAutoFit/>
          </a:bodyPr>
          <a:lstStyle/>
          <a:p>
            <a:pPr algn="ctr"/>
            <a:r>
              <a:rPr lang="ar-SA" sz="1536" b="1" dirty="0">
                <a:solidFill>
                  <a:schemeClr val="bg1"/>
                </a:solidFill>
                <a:latin typeface="Dubai" panose="020B0503030403030204" pitchFamily="34" charset="-78"/>
                <a:cs typeface="Dubai" panose="020B0503030403030204" pitchFamily="34" charset="-78"/>
              </a:rPr>
              <a:t>عدد</a:t>
            </a:r>
          </a:p>
          <a:p>
            <a:pPr algn="ctr"/>
            <a:r>
              <a:rPr lang="ar-SA" sz="1536" b="1" dirty="0">
                <a:solidFill>
                  <a:schemeClr val="bg1"/>
                </a:solidFill>
                <a:latin typeface="Dubai" panose="020B0503030403030204" pitchFamily="34" charset="-78"/>
                <a:cs typeface="Dubai" panose="020B0503030403030204" pitchFamily="34" charset="-78"/>
              </a:rPr>
              <a:t> المدارس أهلي   </a:t>
            </a:r>
          </a:p>
        </p:txBody>
      </p:sp>
      <p:sp>
        <p:nvSpPr>
          <p:cNvPr id="157" name="Rectangle: Rounded Corners 101">
            <a:extLst>
              <a:ext uri="{FF2B5EF4-FFF2-40B4-BE49-F238E27FC236}">
                <a16:creationId xmlns:a16="http://schemas.microsoft.com/office/drawing/2014/main" id="{8A62C9F7-A5F5-4CF8-BCCD-4791B0AA2625}"/>
              </a:ext>
            </a:extLst>
          </p:cNvPr>
          <p:cNvSpPr/>
          <p:nvPr/>
        </p:nvSpPr>
        <p:spPr>
          <a:xfrm>
            <a:off x="8316277" y="3479965"/>
            <a:ext cx="3017963" cy="450374"/>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1600" b="1" dirty="0">
                <a:solidFill>
                  <a:srgbClr val="006666"/>
                </a:solidFill>
                <a:latin typeface="Hacen Casablanca Heavy" panose="02000000000000000000" pitchFamily="2" charset="-78"/>
                <a:cs typeface="Hacen Casablanca Heavy" panose="02000000000000000000" pitchFamily="2" charset="-78"/>
              </a:rPr>
              <a:t>حصر الجهات المانحة والمنصات </a:t>
            </a:r>
            <a:endParaRPr lang="en-US" sz="1600" b="1" dirty="0">
              <a:solidFill>
                <a:srgbClr val="006666"/>
              </a:solidFill>
              <a:latin typeface="Hacen Casablanca Heavy" panose="02000000000000000000" pitchFamily="2" charset="-78"/>
              <a:cs typeface="Hacen Casablanca Heavy" panose="02000000000000000000" pitchFamily="2" charset="-78"/>
            </a:endParaRPr>
          </a:p>
        </p:txBody>
      </p:sp>
      <p:sp>
        <p:nvSpPr>
          <p:cNvPr id="160" name="Rectangle: Rounded Corners 101">
            <a:extLst>
              <a:ext uri="{FF2B5EF4-FFF2-40B4-BE49-F238E27FC236}">
                <a16:creationId xmlns:a16="http://schemas.microsoft.com/office/drawing/2014/main" id="{3FB90B5E-5385-439D-B963-289D84D6BD2B}"/>
              </a:ext>
            </a:extLst>
          </p:cNvPr>
          <p:cNvSpPr/>
          <p:nvPr/>
        </p:nvSpPr>
        <p:spPr>
          <a:xfrm>
            <a:off x="8305852" y="4005605"/>
            <a:ext cx="3017963" cy="450374"/>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1600" b="1" dirty="0">
                <a:solidFill>
                  <a:srgbClr val="006666"/>
                </a:solidFill>
                <a:latin typeface="Hacen Casablanca Heavy" panose="02000000000000000000" pitchFamily="2" charset="-78"/>
                <a:cs typeface="Hacen Casablanca Heavy" panose="02000000000000000000" pitchFamily="2" charset="-78"/>
              </a:rPr>
              <a:t>حصر البرامج المطلوب رفعها للمانحين</a:t>
            </a:r>
            <a:endParaRPr lang="en-US" sz="1600" b="1" dirty="0">
              <a:solidFill>
                <a:srgbClr val="006666"/>
              </a:solidFill>
              <a:latin typeface="Hacen Casablanca Heavy" panose="02000000000000000000" pitchFamily="2" charset="-78"/>
              <a:cs typeface="Hacen Casablanca Heavy" panose="02000000000000000000" pitchFamily="2" charset="-78"/>
            </a:endParaRPr>
          </a:p>
        </p:txBody>
      </p:sp>
      <p:sp>
        <p:nvSpPr>
          <p:cNvPr id="172" name="Rectangle: Rounded Corners 101">
            <a:extLst>
              <a:ext uri="{FF2B5EF4-FFF2-40B4-BE49-F238E27FC236}">
                <a16:creationId xmlns:a16="http://schemas.microsoft.com/office/drawing/2014/main" id="{B25655FA-C38C-4F30-B6C9-6CB6C5B06C9E}"/>
              </a:ext>
            </a:extLst>
          </p:cNvPr>
          <p:cNvSpPr/>
          <p:nvPr/>
        </p:nvSpPr>
        <p:spPr>
          <a:xfrm>
            <a:off x="8305852" y="4531246"/>
            <a:ext cx="3017963" cy="450374"/>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1600" b="1" dirty="0">
                <a:solidFill>
                  <a:srgbClr val="006666"/>
                </a:solidFill>
                <a:latin typeface="Hacen Casablanca Heavy" panose="02000000000000000000" pitchFamily="2" charset="-78"/>
                <a:cs typeface="Hacen Casablanca Heavy" panose="02000000000000000000" pitchFamily="2" charset="-78"/>
              </a:rPr>
              <a:t>رفع البرامج للمانحين وعبر المنصات </a:t>
            </a:r>
            <a:endParaRPr lang="en-US" sz="1600" b="1" dirty="0">
              <a:solidFill>
                <a:srgbClr val="006666"/>
              </a:solidFill>
              <a:latin typeface="Hacen Casablanca Heavy" panose="02000000000000000000" pitchFamily="2" charset="-78"/>
              <a:cs typeface="Hacen Casablanca Heavy" panose="02000000000000000000" pitchFamily="2" charset="-78"/>
            </a:endParaRPr>
          </a:p>
        </p:txBody>
      </p:sp>
      <p:sp>
        <p:nvSpPr>
          <p:cNvPr id="177" name="Rectangle: Rounded Corners 101">
            <a:extLst>
              <a:ext uri="{FF2B5EF4-FFF2-40B4-BE49-F238E27FC236}">
                <a16:creationId xmlns:a16="http://schemas.microsoft.com/office/drawing/2014/main" id="{E584770F-F0F5-46B6-9E47-FC691B217C73}"/>
              </a:ext>
            </a:extLst>
          </p:cNvPr>
          <p:cNvSpPr/>
          <p:nvPr/>
        </p:nvSpPr>
        <p:spPr>
          <a:xfrm>
            <a:off x="8300922" y="5056887"/>
            <a:ext cx="3017963" cy="450374"/>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1400" b="1" dirty="0">
                <a:solidFill>
                  <a:srgbClr val="006666"/>
                </a:solidFill>
                <a:latin typeface="Hacen Casablanca Heavy" panose="02000000000000000000" pitchFamily="2" charset="-78"/>
                <a:cs typeface="Hacen Casablanca Heavy" panose="02000000000000000000" pitchFamily="2" charset="-78"/>
              </a:rPr>
              <a:t>رفع التقارير للمانحين والمنصات بعد التنفيذ</a:t>
            </a:r>
            <a:endParaRPr lang="en-US" sz="1400" b="1" dirty="0">
              <a:solidFill>
                <a:srgbClr val="006666"/>
              </a:solidFill>
              <a:latin typeface="Hacen Casablanca Heavy" panose="02000000000000000000" pitchFamily="2" charset="-78"/>
              <a:cs typeface="Hacen Casablanca Heavy" panose="02000000000000000000" pitchFamily="2" charset="-78"/>
            </a:endParaRPr>
          </a:p>
        </p:txBody>
      </p:sp>
      <p:sp>
        <p:nvSpPr>
          <p:cNvPr id="178" name="Rectangle: Rounded Corners 101">
            <a:extLst>
              <a:ext uri="{FF2B5EF4-FFF2-40B4-BE49-F238E27FC236}">
                <a16:creationId xmlns:a16="http://schemas.microsoft.com/office/drawing/2014/main" id="{52DA08DD-2794-4FE2-818F-6287699559ED}"/>
              </a:ext>
            </a:extLst>
          </p:cNvPr>
          <p:cNvSpPr/>
          <p:nvPr/>
        </p:nvSpPr>
        <p:spPr>
          <a:xfrm>
            <a:off x="8300922" y="5573028"/>
            <a:ext cx="3017963" cy="450374"/>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1600" b="1" dirty="0">
                <a:solidFill>
                  <a:srgbClr val="006666"/>
                </a:solidFill>
                <a:latin typeface="Hacen Casablanca Heavy" panose="02000000000000000000" pitchFamily="2" charset="-78"/>
                <a:cs typeface="Hacen Casablanca Heavy" panose="02000000000000000000" pitchFamily="2" charset="-78"/>
              </a:rPr>
              <a:t>قياس أثر الدعم </a:t>
            </a:r>
            <a:endParaRPr lang="en-US" sz="1600" b="1" dirty="0">
              <a:solidFill>
                <a:srgbClr val="006666"/>
              </a:solidFill>
              <a:latin typeface="Hacen Casablanca Heavy" panose="02000000000000000000" pitchFamily="2" charset="-78"/>
              <a:cs typeface="Hacen Casablanca Heavy" panose="02000000000000000000" pitchFamily="2" charset="-78"/>
            </a:endParaRPr>
          </a:p>
        </p:txBody>
      </p:sp>
      <p:grpSp>
        <p:nvGrpSpPr>
          <p:cNvPr id="199" name="Google Shape;6123;p57">
            <a:extLst>
              <a:ext uri="{FF2B5EF4-FFF2-40B4-BE49-F238E27FC236}">
                <a16:creationId xmlns:a16="http://schemas.microsoft.com/office/drawing/2014/main" id="{F830A57C-50B6-4F3A-B1A8-25E21D271C3A}"/>
              </a:ext>
            </a:extLst>
          </p:cNvPr>
          <p:cNvGrpSpPr/>
          <p:nvPr/>
        </p:nvGrpSpPr>
        <p:grpSpPr>
          <a:xfrm>
            <a:off x="9289413" y="949381"/>
            <a:ext cx="1109229" cy="868882"/>
            <a:chOff x="2404875" y="3592725"/>
            <a:chExt cx="298525" cy="293825"/>
          </a:xfrm>
          <a:solidFill>
            <a:schemeClr val="bg1"/>
          </a:solidFill>
        </p:grpSpPr>
        <p:sp>
          <p:nvSpPr>
            <p:cNvPr id="200" name="Google Shape;6124;p57">
              <a:extLst>
                <a:ext uri="{FF2B5EF4-FFF2-40B4-BE49-F238E27FC236}">
                  <a16:creationId xmlns:a16="http://schemas.microsoft.com/office/drawing/2014/main" id="{C159F5B1-103F-4370-8B17-A602F55E71C6}"/>
                </a:ext>
              </a:extLst>
            </p:cNvPr>
            <p:cNvSpPr/>
            <p:nvPr/>
          </p:nvSpPr>
          <p:spPr>
            <a:xfrm>
              <a:off x="2404875" y="3747900"/>
              <a:ext cx="52775" cy="138650"/>
            </a:xfrm>
            <a:custGeom>
              <a:avLst/>
              <a:gdLst/>
              <a:ahLst/>
              <a:cxnLst/>
              <a:rect l="l" t="t" r="r" b="b"/>
              <a:pathLst>
                <a:path w="2111" h="5546" extrusionOk="0">
                  <a:moveTo>
                    <a:pt x="378" y="0"/>
                  </a:moveTo>
                  <a:cubicBezTo>
                    <a:pt x="158" y="0"/>
                    <a:pt x="0" y="158"/>
                    <a:pt x="0" y="347"/>
                  </a:cubicBezTo>
                  <a:lnTo>
                    <a:pt x="0" y="5198"/>
                  </a:lnTo>
                  <a:cubicBezTo>
                    <a:pt x="0" y="5419"/>
                    <a:pt x="158" y="5545"/>
                    <a:pt x="378" y="5545"/>
                  </a:cubicBezTo>
                  <a:lnTo>
                    <a:pt x="1071" y="5545"/>
                  </a:lnTo>
                  <a:cubicBezTo>
                    <a:pt x="1670" y="5545"/>
                    <a:pt x="2111" y="5072"/>
                    <a:pt x="2111" y="4537"/>
                  </a:cubicBezTo>
                  <a:lnTo>
                    <a:pt x="2111" y="1040"/>
                  </a:lnTo>
                  <a:cubicBezTo>
                    <a:pt x="2111" y="441"/>
                    <a:pt x="1638" y="0"/>
                    <a:pt x="107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6125;p57">
              <a:extLst>
                <a:ext uri="{FF2B5EF4-FFF2-40B4-BE49-F238E27FC236}">
                  <a16:creationId xmlns:a16="http://schemas.microsoft.com/office/drawing/2014/main" id="{EDC194D8-DF89-436B-B56C-005E90A98205}"/>
                </a:ext>
              </a:extLst>
            </p:cNvPr>
            <p:cNvSpPr/>
            <p:nvPr/>
          </p:nvSpPr>
          <p:spPr>
            <a:xfrm>
              <a:off x="2458425" y="3592725"/>
              <a:ext cx="190625" cy="160700"/>
            </a:xfrm>
            <a:custGeom>
              <a:avLst/>
              <a:gdLst/>
              <a:ahLst/>
              <a:cxnLst/>
              <a:rect l="l" t="t" r="r" b="b"/>
              <a:pathLst>
                <a:path w="7625" h="6428" extrusionOk="0">
                  <a:moveTo>
                    <a:pt x="3781" y="631"/>
                  </a:moveTo>
                  <a:cubicBezTo>
                    <a:pt x="3970" y="631"/>
                    <a:pt x="4128" y="788"/>
                    <a:pt x="4128" y="977"/>
                  </a:cubicBezTo>
                  <a:lnTo>
                    <a:pt x="4128" y="1418"/>
                  </a:lnTo>
                  <a:cubicBezTo>
                    <a:pt x="4380" y="1481"/>
                    <a:pt x="4569" y="1639"/>
                    <a:pt x="4758" y="1860"/>
                  </a:cubicBezTo>
                  <a:cubicBezTo>
                    <a:pt x="4884" y="2017"/>
                    <a:pt x="4884" y="2206"/>
                    <a:pt x="4726" y="2332"/>
                  </a:cubicBezTo>
                  <a:cubicBezTo>
                    <a:pt x="4657" y="2373"/>
                    <a:pt x="4583" y="2397"/>
                    <a:pt x="4510" y="2397"/>
                  </a:cubicBezTo>
                  <a:cubicBezTo>
                    <a:pt x="4416" y="2397"/>
                    <a:pt x="4325" y="2358"/>
                    <a:pt x="4254" y="2269"/>
                  </a:cubicBezTo>
                  <a:cubicBezTo>
                    <a:pt x="4114" y="2106"/>
                    <a:pt x="3957" y="2012"/>
                    <a:pt x="3821" y="2012"/>
                  </a:cubicBezTo>
                  <a:cubicBezTo>
                    <a:pt x="3773" y="2012"/>
                    <a:pt x="3728" y="2024"/>
                    <a:pt x="3687" y="2049"/>
                  </a:cubicBezTo>
                  <a:cubicBezTo>
                    <a:pt x="3592" y="2080"/>
                    <a:pt x="3466" y="2238"/>
                    <a:pt x="3466" y="2364"/>
                  </a:cubicBezTo>
                  <a:cubicBezTo>
                    <a:pt x="3466" y="2553"/>
                    <a:pt x="3624" y="2710"/>
                    <a:pt x="3813" y="2710"/>
                  </a:cubicBezTo>
                  <a:cubicBezTo>
                    <a:pt x="4411" y="2710"/>
                    <a:pt x="4852" y="3183"/>
                    <a:pt x="4852" y="3750"/>
                  </a:cubicBezTo>
                  <a:cubicBezTo>
                    <a:pt x="4852" y="4159"/>
                    <a:pt x="4600" y="4537"/>
                    <a:pt x="4222" y="4663"/>
                  </a:cubicBezTo>
                  <a:lnTo>
                    <a:pt x="4159" y="4663"/>
                  </a:lnTo>
                  <a:lnTo>
                    <a:pt x="4159" y="5073"/>
                  </a:lnTo>
                  <a:cubicBezTo>
                    <a:pt x="4159" y="5262"/>
                    <a:pt x="4002" y="5420"/>
                    <a:pt x="3813" y="5420"/>
                  </a:cubicBezTo>
                  <a:cubicBezTo>
                    <a:pt x="3624" y="5420"/>
                    <a:pt x="3466" y="5262"/>
                    <a:pt x="3466" y="5073"/>
                  </a:cubicBezTo>
                  <a:lnTo>
                    <a:pt x="3466" y="4663"/>
                  </a:lnTo>
                  <a:cubicBezTo>
                    <a:pt x="3277" y="4600"/>
                    <a:pt x="3119" y="4537"/>
                    <a:pt x="2962" y="4348"/>
                  </a:cubicBezTo>
                  <a:cubicBezTo>
                    <a:pt x="2836" y="4254"/>
                    <a:pt x="2804" y="4002"/>
                    <a:pt x="2962" y="3876"/>
                  </a:cubicBezTo>
                  <a:cubicBezTo>
                    <a:pt x="3013" y="3825"/>
                    <a:pt x="3108" y="3793"/>
                    <a:pt x="3206" y="3793"/>
                  </a:cubicBezTo>
                  <a:cubicBezTo>
                    <a:pt x="3290" y="3793"/>
                    <a:pt x="3376" y="3817"/>
                    <a:pt x="3435" y="3876"/>
                  </a:cubicBezTo>
                  <a:cubicBezTo>
                    <a:pt x="3549" y="3990"/>
                    <a:pt x="3679" y="4071"/>
                    <a:pt x="3803" y="4071"/>
                  </a:cubicBezTo>
                  <a:cubicBezTo>
                    <a:pt x="3850" y="4071"/>
                    <a:pt x="3895" y="4059"/>
                    <a:pt x="3939" y="4033"/>
                  </a:cubicBezTo>
                  <a:cubicBezTo>
                    <a:pt x="4065" y="4002"/>
                    <a:pt x="4128" y="3844"/>
                    <a:pt x="4128" y="3718"/>
                  </a:cubicBezTo>
                  <a:cubicBezTo>
                    <a:pt x="4128" y="3529"/>
                    <a:pt x="3970" y="3372"/>
                    <a:pt x="3781" y="3372"/>
                  </a:cubicBezTo>
                  <a:cubicBezTo>
                    <a:pt x="3182" y="3372"/>
                    <a:pt x="2741" y="2899"/>
                    <a:pt x="2741" y="2364"/>
                  </a:cubicBezTo>
                  <a:cubicBezTo>
                    <a:pt x="2741" y="1954"/>
                    <a:pt x="3025" y="1576"/>
                    <a:pt x="3435" y="1418"/>
                  </a:cubicBezTo>
                  <a:lnTo>
                    <a:pt x="3435" y="977"/>
                  </a:lnTo>
                  <a:cubicBezTo>
                    <a:pt x="3435" y="788"/>
                    <a:pt x="3592" y="631"/>
                    <a:pt x="3781" y="631"/>
                  </a:cubicBezTo>
                  <a:close/>
                  <a:moveTo>
                    <a:pt x="3813" y="1"/>
                  </a:moveTo>
                  <a:cubicBezTo>
                    <a:pt x="1733" y="1"/>
                    <a:pt x="0" y="1734"/>
                    <a:pt x="0" y="3813"/>
                  </a:cubicBezTo>
                  <a:cubicBezTo>
                    <a:pt x="0" y="4537"/>
                    <a:pt x="190" y="5231"/>
                    <a:pt x="536" y="5829"/>
                  </a:cubicBezTo>
                  <a:cubicBezTo>
                    <a:pt x="1009" y="5546"/>
                    <a:pt x="1544" y="5420"/>
                    <a:pt x="2080" y="5420"/>
                  </a:cubicBezTo>
                  <a:cubicBezTo>
                    <a:pt x="2146" y="5414"/>
                    <a:pt x="2213" y="5411"/>
                    <a:pt x="2279" y="5411"/>
                  </a:cubicBezTo>
                  <a:cubicBezTo>
                    <a:pt x="2936" y="5411"/>
                    <a:pt x="3587" y="5692"/>
                    <a:pt x="4159" y="6207"/>
                  </a:cubicBezTo>
                  <a:lnTo>
                    <a:pt x="5892" y="6207"/>
                  </a:lnTo>
                  <a:cubicBezTo>
                    <a:pt x="6144" y="6207"/>
                    <a:pt x="6364" y="6302"/>
                    <a:pt x="6585" y="6428"/>
                  </a:cubicBezTo>
                  <a:cubicBezTo>
                    <a:pt x="7215" y="5735"/>
                    <a:pt x="7625" y="4789"/>
                    <a:pt x="7625" y="3813"/>
                  </a:cubicBezTo>
                  <a:cubicBezTo>
                    <a:pt x="7625" y="1734"/>
                    <a:pt x="5892" y="1"/>
                    <a:pt x="381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6126;p57">
              <a:extLst>
                <a:ext uri="{FF2B5EF4-FFF2-40B4-BE49-F238E27FC236}">
                  <a16:creationId xmlns:a16="http://schemas.microsoft.com/office/drawing/2014/main" id="{6CF8EC3F-493E-46F6-B883-3DE7440B6A38}"/>
                </a:ext>
              </a:extLst>
            </p:cNvPr>
            <p:cNvSpPr/>
            <p:nvPr/>
          </p:nvSpPr>
          <p:spPr>
            <a:xfrm>
              <a:off x="2474975" y="3742775"/>
              <a:ext cx="228425" cy="125650"/>
            </a:xfrm>
            <a:custGeom>
              <a:avLst/>
              <a:gdLst/>
              <a:ahLst/>
              <a:cxnLst/>
              <a:rect l="l" t="t" r="r" b="b"/>
              <a:pathLst>
                <a:path w="9137" h="5026" extrusionOk="0">
                  <a:moveTo>
                    <a:pt x="1422" y="0"/>
                  </a:moveTo>
                  <a:cubicBezTo>
                    <a:pt x="918" y="0"/>
                    <a:pt x="416" y="160"/>
                    <a:pt x="0" y="457"/>
                  </a:cubicBezTo>
                  <a:lnTo>
                    <a:pt x="0" y="5025"/>
                  </a:lnTo>
                  <a:lnTo>
                    <a:pt x="5230" y="5025"/>
                  </a:lnTo>
                  <a:cubicBezTo>
                    <a:pt x="5923" y="5025"/>
                    <a:pt x="6490" y="4679"/>
                    <a:pt x="6900" y="4143"/>
                  </a:cubicBezTo>
                  <a:lnTo>
                    <a:pt x="8916" y="1245"/>
                  </a:lnTo>
                  <a:cubicBezTo>
                    <a:pt x="9137" y="930"/>
                    <a:pt x="9074" y="489"/>
                    <a:pt x="8727" y="268"/>
                  </a:cubicBezTo>
                  <a:cubicBezTo>
                    <a:pt x="8633" y="221"/>
                    <a:pt x="8517" y="196"/>
                    <a:pt x="8398" y="196"/>
                  </a:cubicBezTo>
                  <a:cubicBezTo>
                    <a:pt x="8196" y="196"/>
                    <a:pt x="7983" y="268"/>
                    <a:pt x="7845" y="426"/>
                  </a:cubicBezTo>
                  <a:lnTo>
                    <a:pt x="5955" y="2726"/>
                  </a:lnTo>
                  <a:cubicBezTo>
                    <a:pt x="5829" y="2883"/>
                    <a:pt x="5545" y="2978"/>
                    <a:pt x="5419" y="2978"/>
                  </a:cubicBezTo>
                  <a:lnTo>
                    <a:pt x="3119" y="2978"/>
                  </a:lnTo>
                  <a:cubicBezTo>
                    <a:pt x="2899" y="2978"/>
                    <a:pt x="2741" y="2820"/>
                    <a:pt x="2741" y="2631"/>
                  </a:cubicBezTo>
                  <a:cubicBezTo>
                    <a:pt x="2741" y="2411"/>
                    <a:pt x="2899" y="2253"/>
                    <a:pt x="3119" y="2253"/>
                  </a:cubicBezTo>
                  <a:lnTo>
                    <a:pt x="5198" y="2253"/>
                  </a:lnTo>
                  <a:cubicBezTo>
                    <a:pt x="5576" y="2253"/>
                    <a:pt x="5923" y="1938"/>
                    <a:pt x="5923" y="1560"/>
                  </a:cubicBezTo>
                  <a:cubicBezTo>
                    <a:pt x="5923" y="1150"/>
                    <a:pt x="5576" y="835"/>
                    <a:pt x="5198" y="835"/>
                  </a:cubicBezTo>
                  <a:lnTo>
                    <a:pt x="3340" y="835"/>
                  </a:lnTo>
                  <a:cubicBezTo>
                    <a:pt x="3182" y="835"/>
                    <a:pt x="3088" y="741"/>
                    <a:pt x="2962" y="615"/>
                  </a:cubicBezTo>
                  <a:cubicBezTo>
                    <a:pt x="2773" y="426"/>
                    <a:pt x="2520" y="300"/>
                    <a:pt x="2300" y="174"/>
                  </a:cubicBezTo>
                  <a:cubicBezTo>
                    <a:pt x="2019" y="56"/>
                    <a:pt x="1720" y="0"/>
                    <a:pt x="142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3" name="Google Shape;5130;p55">
            <a:extLst>
              <a:ext uri="{FF2B5EF4-FFF2-40B4-BE49-F238E27FC236}">
                <a16:creationId xmlns:a16="http://schemas.microsoft.com/office/drawing/2014/main" id="{32842B42-79B0-477B-A6E2-3A66190B6F63}"/>
              </a:ext>
            </a:extLst>
          </p:cNvPr>
          <p:cNvGrpSpPr/>
          <p:nvPr/>
        </p:nvGrpSpPr>
        <p:grpSpPr>
          <a:xfrm>
            <a:off x="4045096" y="4893788"/>
            <a:ext cx="886187" cy="840250"/>
            <a:chOff x="1529350" y="258825"/>
            <a:chExt cx="423475" cy="481825"/>
          </a:xfrm>
          <a:solidFill>
            <a:srgbClr val="008080"/>
          </a:solidFill>
        </p:grpSpPr>
        <p:sp>
          <p:nvSpPr>
            <p:cNvPr id="204" name="Google Shape;5131;p55">
              <a:extLst>
                <a:ext uri="{FF2B5EF4-FFF2-40B4-BE49-F238E27FC236}">
                  <a16:creationId xmlns:a16="http://schemas.microsoft.com/office/drawing/2014/main" id="{FF40E441-D091-40E1-95F9-B174C87C3CFA}"/>
                </a:ext>
              </a:extLst>
            </p:cNvPr>
            <p:cNvSpPr/>
            <p:nvPr/>
          </p:nvSpPr>
          <p:spPr>
            <a:xfrm>
              <a:off x="1585800" y="258825"/>
              <a:ext cx="310650" cy="430550"/>
            </a:xfrm>
            <a:custGeom>
              <a:avLst/>
              <a:gdLst/>
              <a:ahLst/>
              <a:cxnLst/>
              <a:rect l="l" t="t" r="r" b="b"/>
              <a:pathLst>
                <a:path w="12426" h="17222" extrusionOk="0">
                  <a:moveTo>
                    <a:pt x="6213" y="3388"/>
                  </a:moveTo>
                  <a:cubicBezTo>
                    <a:pt x="7354" y="3388"/>
                    <a:pt x="8384" y="4074"/>
                    <a:pt x="8821" y="5131"/>
                  </a:cubicBezTo>
                  <a:cubicBezTo>
                    <a:pt x="9257" y="6185"/>
                    <a:pt x="9016" y="7399"/>
                    <a:pt x="8206" y="8206"/>
                  </a:cubicBezTo>
                  <a:cubicBezTo>
                    <a:pt x="7666" y="8748"/>
                    <a:pt x="6945" y="9035"/>
                    <a:pt x="6210" y="9035"/>
                  </a:cubicBezTo>
                  <a:cubicBezTo>
                    <a:pt x="5847" y="9035"/>
                    <a:pt x="5481" y="8965"/>
                    <a:pt x="5132" y="8820"/>
                  </a:cubicBezTo>
                  <a:cubicBezTo>
                    <a:pt x="4075" y="8383"/>
                    <a:pt x="3388" y="7354"/>
                    <a:pt x="3388" y="6212"/>
                  </a:cubicBezTo>
                  <a:cubicBezTo>
                    <a:pt x="3391" y="4652"/>
                    <a:pt x="4653" y="3391"/>
                    <a:pt x="6213" y="3388"/>
                  </a:cubicBezTo>
                  <a:close/>
                  <a:moveTo>
                    <a:pt x="6213" y="0"/>
                  </a:moveTo>
                  <a:cubicBezTo>
                    <a:pt x="2825" y="0"/>
                    <a:pt x="1" y="2728"/>
                    <a:pt x="1" y="6212"/>
                  </a:cubicBezTo>
                  <a:cubicBezTo>
                    <a:pt x="1" y="7537"/>
                    <a:pt x="398" y="8718"/>
                    <a:pt x="1163" y="9826"/>
                  </a:cubicBezTo>
                  <a:lnTo>
                    <a:pt x="5737" y="16959"/>
                  </a:lnTo>
                  <a:cubicBezTo>
                    <a:pt x="5847" y="17134"/>
                    <a:pt x="6029" y="17221"/>
                    <a:pt x="6211" y="17221"/>
                  </a:cubicBezTo>
                  <a:cubicBezTo>
                    <a:pt x="6394" y="17221"/>
                    <a:pt x="6576" y="17134"/>
                    <a:pt x="6686" y="16959"/>
                  </a:cubicBezTo>
                  <a:lnTo>
                    <a:pt x="11278" y="9802"/>
                  </a:lnTo>
                  <a:cubicBezTo>
                    <a:pt x="12025" y="8751"/>
                    <a:pt x="12425" y="7498"/>
                    <a:pt x="12422" y="6212"/>
                  </a:cubicBezTo>
                  <a:cubicBezTo>
                    <a:pt x="12422" y="2786"/>
                    <a:pt x="9637" y="0"/>
                    <a:pt x="621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211" name="Google Shape;5132;p55">
              <a:extLst>
                <a:ext uri="{FF2B5EF4-FFF2-40B4-BE49-F238E27FC236}">
                  <a16:creationId xmlns:a16="http://schemas.microsoft.com/office/drawing/2014/main" id="{AA88E584-B2AF-402F-8258-E3032C1334B9}"/>
                </a:ext>
              </a:extLst>
            </p:cNvPr>
            <p:cNvSpPr/>
            <p:nvPr/>
          </p:nvSpPr>
          <p:spPr>
            <a:xfrm>
              <a:off x="1529350" y="583200"/>
              <a:ext cx="423475" cy="157450"/>
            </a:xfrm>
            <a:custGeom>
              <a:avLst/>
              <a:gdLst/>
              <a:ahLst/>
              <a:cxnLst/>
              <a:rect l="l" t="t" r="r" b="b"/>
              <a:pathLst>
                <a:path w="16939" h="6298" extrusionOk="0">
                  <a:moveTo>
                    <a:pt x="4050" y="1"/>
                  </a:moveTo>
                  <a:cubicBezTo>
                    <a:pt x="1545" y="582"/>
                    <a:pt x="0" y="1642"/>
                    <a:pt x="0" y="2909"/>
                  </a:cubicBezTo>
                  <a:cubicBezTo>
                    <a:pt x="0" y="5111"/>
                    <a:pt x="4364" y="6297"/>
                    <a:pt x="8471" y="6297"/>
                  </a:cubicBezTo>
                  <a:cubicBezTo>
                    <a:pt x="12575" y="6297"/>
                    <a:pt x="16938" y="5111"/>
                    <a:pt x="16938" y="2909"/>
                  </a:cubicBezTo>
                  <a:cubicBezTo>
                    <a:pt x="16938" y="1642"/>
                    <a:pt x="15391" y="579"/>
                    <a:pt x="12882" y="1"/>
                  </a:cubicBezTo>
                  <a:lnTo>
                    <a:pt x="10040" y="4445"/>
                  </a:lnTo>
                  <a:cubicBezTo>
                    <a:pt x="9673" y="5018"/>
                    <a:pt x="9071" y="5305"/>
                    <a:pt x="8469" y="5305"/>
                  </a:cubicBezTo>
                  <a:cubicBezTo>
                    <a:pt x="7867" y="5305"/>
                    <a:pt x="7265" y="5018"/>
                    <a:pt x="6899" y="4445"/>
                  </a:cubicBezTo>
                  <a:lnTo>
                    <a:pt x="405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212" name="Google Shape;6366;p57">
            <a:extLst>
              <a:ext uri="{FF2B5EF4-FFF2-40B4-BE49-F238E27FC236}">
                <a16:creationId xmlns:a16="http://schemas.microsoft.com/office/drawing/2014/main" id="{31054CF6-D2B0-427E-87B5-0AAEEB456AFD}"/>
              </a:ext>
            </a:extLst>
          </p:cNvPr>
          <p:cNvGrpSpPr/>
          <p:nvPr/>
        </p:nvGrpSpPr>
        <p:grpSpPr>
          <a:xfrm>
            <a:off x="5133129" y="2678655"/>
            <a:ext cx="351024" cy="350079"/>
            <a:chOff x="3859600" y="3591950"/>
            <a:chExt cx="296975" cy="296175"/>
          </a:xfrm>
          <a:solidFill>
            <a:srgbClr val="006666"/>
          </a:solidFill>
        </p:grpSpPr>
        <p:sp>
          <p:nvSpPr>
            <p:cNvPr id="213" name="Google Shape;6367;p57">
              <a:extLst>
                <a:ext uri="{FF2B5EF4-FFF2-40B4-BE49-F238E27FC236}">
                  <a16:creationId xmlns:a16="http://schemas.microsoft.com/office/drawing/2014/main" id="{2AA8282B-B226-462A-A9F2-3CDA857B4511}"/>
                </a:ext>
              </a:extLst>
            </p:cNvPr>
            <p:cNvSpPr/>
            <p:nvPr/>
          </p:nvSpPr>
          <p:spPr>
            <a:xfrm>
              <a:off x="4034450" y="3766000"/>
              <a:ext cx="122125" cy="122125"/>
            </a:xfrm>
            <a:custGeom>
              <a:avLst/>
              <a:gdLst/>
              <a:ahLst/>
              <a:cxnLst/>
              <a:rect l="l" t="t" r="r" b="b"/>
              <a:pathLst>
                <a:path w="4885" h="4885" extrusionOk="0">
                  <a:moveTo>
                    <a:pt x="2395" y="1324"/>
                  </a:moveTo>
                  <a:cubicBezTo>
                    <a:pt x="2616" y="1324"/>
                    <a:pt x="2773" y="1482"/>
                    <a:pt x="2773" y="1702"/>
                  </a:cubicBezTo>
                  <a:lnTo>
                    <a:pt x="2773" y="2049"/>
                  </a:lnTo>
                  <a:lnTo>
                    <a:pt x="3120" y="2049"/>
                  </a:lnTo>
                  <a:cubicBezTo>
                    <a:pt x="3309" y="2049"/>
                    <a:pt x="3466" y="2206"/>
                    <a:pt x="3466" y="2395"/>
                  </a:cubicBezTo>
                  <a:cubicBezTo>
                    <a:pt x="3466" y="2584"/>
                    <a:pt x="3309" y="2742"/>
                    <a:pt x="3120" y="2742"/>
                  </a:cubicBezTo>
                  <a:lnTo>
                    <a:pt x="2395" y="2742"/>
                  </a:lnTo>
                  <a:cubicBezTo>
                    <a:pt x="2206" y="2742"/>
                    <a:pt x="2049" y="2584"/>
                    <a:pt x="2049" y="2395"/>
                  </a:cubicBezTo>
                  <a:lnTo>
                    <a:pt x="2049" y="1702"/>
                  </a:lnTo>
                  <a:cubicBezTo>
                    <a:pt x="2049" y="1482"/>
                    <a:pt x="2206" y="1324"/>
                    <a:pt x="2395" y="1324"/>
                  </a:cubicBezTo>
                  <a:close/>
                  <a:moveTo>
                    <a:pt x="2458" y="1"/>
                  </a:moveTo>
                  <a:cubicBezTo>
                    <a:pt x="1104" y="1"/>
                    <a:pt x="1" y="1103"/>
                    <a:pt x="1" y="2427"/>
                  </a:cubicBezTo>
                  <a:cubicBezTo>
                    <a:pt x="1" y="3781"/>
                    <a:pt x="1104" y="4884"/>
                    <a:pt x="2458" y="4884"/>
                  </a:cubicBezTo>
                  <a:cubicBezTo>
                    <a:pt x="3782" y="4884"/>
                    <a:pt x="4884" y="3781"/>
                    <a:pt x="4884" y="2427"/>
                  </a:cubicBezTo>
                  <a:cubicBezTo>
                    <a:pt x="4853" y="1072"/>
                    <a:pt x="3782" y="1"/>
                    <a:pt x="245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6368;p57">
              <a:extLst>
                <a:ext uri="{FF2B5EF4-FFF2-40B4-BE49-F238E27FC236}">
                  <a16:creationId xmlns:a16="http://schemas.microsoft.com/office/drawing/2014/main" id="{C8F2E0BE-4DFA-4208-ABBB-5D0D5648BF95}"/>
                </a:ext>
              </a:extLst>
            </p:cNvPr>
            <p:cNvSpPr/>
            <p:nvPr/>
          </p:nvSpPr>
          <p:spPr>
            <a:xfrm>
              <a:off x="3860400" y="3679375"/>
              <a:ext cx="260725" cy="173300"/>
            </a:xfrm>
            <a:custGeom>
              <a:avLst/>
              <a:gdLst/>
              <a:ahLst/>
              <a:cxnLst/>
              <a:rect l="l" t="t" r="r" b="b"/>
              <a:pathLst>
                <a:path w="10429" h="6932" extrusionOk="0">
                  <a:moveTo>
                    <a:pt x="2426" y="662"/>
                  </a:moveTo>
                  <a:cubicBezTo>
                    <a:pt x="2647" y="662"/>
                    <a:pt x="2804" y="819"/>
                    <a:pt x="2804" y="1008"/>
                  </a:cubicBezTo>
                  <a:cubicBezTo>
                    <a:pt x="2804" y="1197"/>
                    <a:pt x="2647" y="1355"/>
                    <a:pt x="2426" y="1355"/>
                  </a:cubicBezTo>
                  <a:lnTo>
                    <a:pt x="1733" y="1355"/>
                  </a:lnTo>
                  <a:cubicBezTo>
                    <a:pt x="1544" y="1355"/>
                    <a:pt x="1387" y="1197"/>
                    <a:pt x="1387" y="1008"/>
                  </a:cubicBezTo>
                  <a:cubicBezTo>
                    <a:pt x="1387" y="819"/>
                    <a:pt x="1544" y="662"/>
                    <a:pt x="1733" y="662"/>
                  </a:cubicBezTo>
                  <a:close/>
                  <a:moveTo>
                    <a:pt x="4537" y="662"/>
                  </a:moveTo>
                  <a:cubicBezTo>
                    <a:pt x="4726" y="662"/>
                    <a:pt x="4884" y="819"/>
                    <a:pt x="4884" y="1008"/>
                  </a:cubicBezTo>
                  <a:cubicBezTo>
                    <a:pt x="4884" y="1197"/>
                    <a:pt x="4695" y="1355"/>
                    <a:pt x="4537" y="1355"/>
                  </a:cubicBezTo>
                  <a:lnTo>
                    <a:pt x="3812" y="1355"/>
                  </a:lnTo>
                  <a:cubicBezTo>
                    <a:pt x="3623" y="1355"/>
                    <a:pt x="3466" y="1197"/>
                    <a:pt x="3466" y="1008"/>
                  </a:cubicBezTo>
                  <a:cubicBezTo>
                    <a:pt x="3466" y="819"/>
                    <a:pt x="3623" y="662"/>
                    <a:pt x="3812" y="662"/>
                  </a:cubicBezTo>
                  <a:close/>
                  <a:moveTo>
                    <a:pt x="6648" y="662"/>
                  </a:moveTo>
                  <a:cubicBezTo>
                    <a:pt x="6837" y="662"/>
                    <a:pt x="6994" y="819"/>
                    <a:pt x="6994" y="1008"/>
                  </a:cubicBezTo>
                  <a:cubicBezTo>
                    <a:pt x="6994" y="1197"/>
                    <a:pt x="6837" y="1355"/>
                    <a:pt x="6648" y="1355"/>
                  </a:cubicBezTo>
                  <a:lnTo>
                    <a:pt x="5955" y="1355"/>
                  </a:lnTo>
                  <a:cubicBezTo>
                    <a:pt x="5734" y="1355"/>
                    <a:pt x="5577" y="1197"/>
                    <a:pt x="5577" y="1008"/>
                  </a:cubicBezTo>
                  <a:cubicBezTo>
                    <a:pt x="5577" y="819"/>
                    <a:pt x="5734" y="662"/>
                    <a:pt x="5955" y="662"/>
                  </a:cubicBezTo>
                  <a:close/>
                  <a:moveTo>
                    <a:pt x="8727" y="662"/>
                  </a:moveTo>
                  <a:cubicBezTo>
                    <a:pt x="8948" y="662"/>
                    <a:pt x="9105" y="819"/>
                    <a:pt x="9105" y="1008"/>
                  </a:cubicBezTo>
                  <a:cubicBezTo>
                    <a:pt x="9105" y="1197"/>
                    <a:pt x="8948" y="1355"/>
                    <a:pt x="8727" y="1355"/>
                  </a:cubicBezTo>
                  <a:lnTo>
                    <a:pt x="8034" y="1355"/>
                  </a:lnTo>
                  <a:cubicBezTo>
                    <a:pt x="7845" y="1355"/>
                    <a:pt x="7688" y="1197"/>
                    <a:pt x="7688" y="1008"/>
                  </a:cubicBezTo>
                  <a:cubicBezTo>
                    <a:pt x="7688" y="819"/>
                    <a:pt x="7845" y="662"/>
                    <a:pt x="8034" y="662"/>
                  </a:cubicBezTo>
                  <a:close/>
                  <a:moveTo>
                    <a:pt x="2426" y="2080"/>
                  </a:moveTo>
                  <a:cubicBezTo>
                    <a:pt x="2647" y="2080"/>
                    <a:pt x="2804" y="2237"/>
                    <a:pt x="2804" y="2426"/>
                  </a:cubicBezTo>
                  <a:cubicBezTo>
                    <a:pt x="2804" y="2647"/>
                    <a:pt x="2647" y="2773"/>
                    <a:pt x="2426" y="2773"/>
                  </a:cubicBezTo>
                  <a:lnTo>
                    <a:pt x="1733" y="2773"/>
                  </a:lnTo>
                  <a:cubicBezTo>
                    <a:pt x="1544" y="2773"/>
                    <a:pt x="1387" y="2647"/>
                    <a:pt x="1387" y="2426"/>
                  </a:cubicBezTo>
                  <a:cubicBezTo>
                    <a:pt x="1387" y="2206"/>
                    <a:pt x="1544" y="2080"/>
                    <a:pt x="1733" y="2080"/>
                  </a:cubicBezTo>
                  <a:close/>
                  <a:moveTo>
                    <a:pt x="4537" y="2080"/>
                  </a:moveTo>
                  <a:cubicBezTo>
                    <a:pt x="4726" y="2080"/>
                    <a:pt x="4884" y="2237"/>
                    <a:pt x="4884" y="2426"/>
                  </a:cubicBezTo>
                  <a:cubicBezTo>
                    <a:pt x="4884" y="2647"/>
                    <a:pt x="4695" y="2773"/>
                    <a:pt x="4537" y="2773"/>
                  </a:cubicBezTo>
                  <a:lnTo>
                    <a:pt x="3812" y="2773"/>
                  </a:lnTo>
                  <a:cubicBezTo>
                    <a:pt x="3623" y="2773"/>
                    <a:pt x="3466" y="2647"/>
                    <a:pt x="3466" y="2426"/>
                  </a:cubicBezTo>
                  <a:cubicBezTo>
                    <a:pt x="3466" y="2206"/>
                    <a:pt x="3623" y="2080"/>
                    <a:pt x="3812" y="2080"/>
                  </a:cubicBezTo>
                  <a:close/>
                  <a:moveTo>
                    <a:pt x="6648" y="2080"/>
                  </a:moveTo>
                  <a:cubicBezTo>
                    <a:pt x="6837" y="2080"/>
                    <a:pt x="6994" y="2237"/>
                    <a:pt x="6994" y="2426"/>
                  </a:cubicBezTo>
                  <a:cubicBezTo>
                    <a:pt x="6994" y="2647"/>
                    <a:pt x="6837" y="2773"/>
                    <a:pt x="6648" y="2773"/>
                  </a:cubicBezTo>
                  <a:lnTo>
                    <a:pt x="5955" y="2773"/>
                  </a:lnTo>
                  <a:cubicBezTo>
                    <a:pt x="5734" y="2773"/>
                    <a:pt x="5577" y="2647"/>
                    <a:pt x="5577" y="2426"/>
                  </a:cubicBezTo>
                  <a:cubicBezTo>
                    <a:pt x="5577" y="2206"/>
                    <a:pt x="5734" y="2080"/>
                    <a:pt x="5955" y="2080"/>
                  </a:cubicBezTo>
                  <a:close/>
                  <a:moveTo>
                    <a:pt x="8727" y="2080"/>
                  </a:moveTo>
                  <a:cubicBezTo>
                    <a:pt x="8948" y="2080"/>
                    <a:pt x="9105" y="2237"/>
                    <a:pt x="9105" y="2426"/>
                  </a:cubicBezTo>
                  <a:cubicBezTo>
                    <a:pt x="9105" y="2647"/>
                    <a:pt x="8948" y="2773"/>
                    <a:pt x="8727" y="2773"/>
                  </a:cubicBezTo>
                  <a:lnTo>
                    <a:pt x="8034" y="2773"/>
                  </a:lnTo>
                  <a:cubicBezTo>
                    <a:pt x="7845" y="2773"/>
                    <a:pt x="7688" y="2647"/>
                    <a:pt x="7688" y="2426"/>
                  </a:cubicBezTo>
                  <a:cubicBezTo>
                    <a:pt x="7688" y="2206"/>
                    <a:pt x="7845" y="2080"/>
                    <a:pt x="8034" y="2080"/>
                  </a:cubicBezTo>
                  <a:close/>
                  <a:moveTo>
                    <a:pt x="2426" y="3466"/>
                  </a:moveTo>
                  <a:cubicBezTo>
                    <a:pt x="2647" y="3466"/>
                    <a:pt x="2804" y="3623"/>
                    <a:pt x="2804" y="3812"/>
                  </a:cubicBezTo>
                  <a:cubicBezTo>
                    <a:pt x="2804" y="4001"/>
                    <a:pt x="2647" y="4159"/>
                    <a:pt x="2426" y="4159"/>
                  </a:cubicBezTo>
                  <a:lnTo>
                    <a:pt x="1733" y="4159"/>
                  </a:lnTo>
                  <a:cubicBezTo>
                    <a:pt x="1544" y="4159"/>
                    <a:pt x="1387" y="4001"/>
                    <a:pt x="1387" y="3812"/>
                  </a:cubicBezTo>
                  <a:cubicBezTo>
                    <a:pt x="1387" y="3623"/>
                    <a:pt x="1544" y="3466"/>
                    <a:pt x="1733" y="3466"/>
                  </a:cubicBezTo>
                  <a:close/>
                  <a:moveTo>
                    <a:pt x="4537" y="3466"/>
                  </a:moveTo>
                  <a:cubicBezTo>
                    <a:pt x="4726" y="3466"/>
                    <a:pt x="4884" y="3623"/>
                    <a:pt x="4884" y="3812"/>
                  </a:cubicBezTo>
                  <a:cubicBezTo>
                    <a:pt x="4884" y="4001"/>
                    <a:pt x="4695" y="4159"/>
                    <a:pt x="4537" y="4159"/>
                  </a:cubicBezTo>
                  <a:lnTo>
                    <a:pt x="3812" y="4159"/>
                  </a:lnTo>
                  <a:cubicBezTo>
                    <a:pt x="3623" y="4159"/>
                    <a:pt x="3466" y="4001"/>
                    <a:pt x="3466" y="3812"/>
                  </a:cubicBezTo>
                  <a:cubicBezTo>
                    <a:pt x="3466" y="3623"/>
                    <a:pt x="3623" y="3466"/>
                    <a:pt x="3812" y="3466"/>
                  </a:cubicBezTo>
                  <a:close/>
                  <a:moveTo>
                    <a:pt x="6648" y="3466"/>
                  </a:moveTo>
                  <a:cubicBezTo>
                    <a:pt x="6837" y="3466"/>
                    <a:pt x="6994" y="3623"/>
                    <a:pt x="6994" y="3812"/>
                  </a:cubicBezTo>
                  <a:cubicBezTo>
                    <a:pt x="6994" y="4001"/>
                    <a:pt x="6837" y="4159"/>
                    <a:pt x="6648" y="4159"/>
                  </a:cubicBezTo>
                  <a:lnTo>
                    <a:pt x="5955" y="4159"/>
                  </a:lnTo>
                  <a:cubicBezTo>
                    <a:pt x="5734" y="4159"/>
                    <a:pt x="5577" y="4001"/>
                    <a:pt x="5577" y="3812"/>
                  </a:cubicBezTo>
                  <a:cubicBezTo>
                    <a:pt x="5577" y="3623"/>
                    <a:pt x="5734" y="3466"/>
                    <a:pt x="5955" y="3466"/>
                  </a:cubicBezTo>
                  <a:close/>
                  <a:moveTo>
                    <a:pt x="2426" y="4852"/>
                  </a:moveTo>
                  <a:cubicBezTo>
                    <a:pt x="2647" y="4852"/>
                    <a:pt x="2804" y="5010"/>
                    <a:pt x="2804" y="5199"/>
                  </a:cubicBezTo>
                  <a:cubicBezTo>
                    <a:pt x="2804" y="5388"/>
                    <a:pt x="2647" y="5545"/>
                    <a:pt x="2426" y="5545"/>
                  </a:cubicBezTo>
                  <a:lnTo>
                    <a:pt x="1733" y="5545"/>
                  </a:lnTo>
                  <a:cubicBezTo>
                    <a:pt x="1544" y="5545"/>
                    <a:pt x="1387" y="5388"/>
                    <a:pt x="1387" y="5199"/>
                  </a:cubicBezTo>
                  <a:cubicBezTo>
                    <a:pt x="1387" y="5010"/>
                    <a:pt x="1544" y="4852"/>
                    <a:pt x="1733" y="4852"/>
                  </a:cubicBezTo>
                  <a:close/>
                  <a:moveTo>
                    <a:pt x="4537" y="4852"/>
                  </a:moveTo>
                  <a:cubicBezTo>
                    <a:pt x="4726" y="4852"/>
                    <a:pt x="4884" y="5010"/>
                    <a:pt x="4884" y="5199"/>
                  </a:cubicBezTo>
                  <a:cubicBezTo>
                    <a:pt x="4884" y="5388"/>
                    <a:pt x="4695" y="5545"/>
                    <a:pt x="4537" y="5545"/>
                  </a:cubicBezTo>
                  <a:lnTo>
                    <a:pt x="3812" y="5545"/>
                  </a:lnTo>
                  <a:cubicBezTo>
                    <a:pt x="3623" y="5545"/>
                    <a:pt x="3466" y="5388"/>
                    <a:pt x="3466" y="5199"/>
                  </a:cubicBezTo>
                  <a:cubicBezTo>
                    <a:pt x="3466" y="5010"/>
                    <a:pt x="3623" y="4852"/>
                    <a:pt x="3812" y="4852"/>
                  </a:cubicBezTo>
                  <a:close/>
                  <a:moveTo>
                    <a:pt x="0" y="0"/>
                  </a:moveTo>
                  <a:lnTo>
                    <a:pt x="0" y="5892"/>
                  </a:lnTo>
                  <a:cubicBezTo>
                    <a:pt x="0" y="6459"/>
                    <a:pt x="473" y="6931"/>
                    <a:pt x="1071" y="6931"/>
                  </a:cubicBezTo>
                  <a:lnTo>
                    <a:pt x="6490" y="6931"/>
                  </a:lnTo>
                  <a:cubicBezTo>
                    <a:pt x="6364" y="6616"/>
                    <a:pt x="6301" y="6270"/>
                    <a:pt x="6301" y="5892"/>
                  </a:cubicBezTo>
                  <a:cubicBezTo>
                    <a:pt x="6301" y="5797"/>
                    <a:pt x="6333" y="5671"/>
                    <a:pt x="6333" y="5545"/>
                  </a:cubicBezTo>
                  <a:lnTo>
                    <a:pt x="5955" y="5545"/>
                  </a:lnTo>
                  <a:cubicBezTo>
                    <a:pt x="5734" y="5545"/>
                    <a:pt x="5577" y="5388"/>
                    <a:pt x="5577" y="5199"/>
                  </a:cubicBezTo>
                  <a:cubicBezTo>
                    <a:pt x="5577" y="5010"/>
                    <a:pt x="5734" y="4852"/>
                    <a:pt x="5955" y="4852"/>
                  </a:cubicBezTo>
                  <a:lnTo>
                    <a:pt x="6490" y="4852"/>
                  </a:lnTo>
                  <a:cubicBezTo>
                    <a:pt x="6931" y="3623"/>
                    <a:pt x="8066" y="2741"/>
                    <a:pt x="9420" y="2741"/>
                  </a:cubicBezTo>
                  <a:cubicBezTo>
                    <a:pt x="9767" y="2741"/>
                    <a:pt x="10113" y="2836"/>
                    <a:pt x="10428" y="2962"/>
                  </a:cubicBezTo>
                  <a:lnTo>
                    <a:pt x="10428"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6369;p57">
              <a:extLst>
                <a:ext uri="{FF2B5EF4-FFF2-40B4-BE49-F238E27FC236}">
                  <a16:creationId xmlns:a16="http://schemas.microsoft.com/office/drawing/2014/main" id="{B9736A29-2A5D-459C-9E41-1A9327DC72B1}"/>
                </a:ext>
              </a:extLst>
            </p:cNvPr>
            <p:cNvSpPr/>
            <p:nvPr/>
          </p:nvSpPr>
          <p:spPr>
            <a:xfrm>
              <a:off x="3859600" y="3591950"/>
              <a:ext cx="261525" cy="70900"/>
            </a:xfrm>
            <a:custGeom>
              <a:avLst/>
              <a:gdLst/>
              <a:ahLst/>
              <a:cxnLst/>
              <a:rect l="l" t="t" r="r" b="b"/>
              <a:pathLst>
                <a:path w="10461" h="2836" extrusionOk="0">
                  <a:moveTo>
                    <a:pt x="1734" y="0"/>
                  </a:moveTo>
                  <a:cubicBezTo>
                    <a:pt x="1513" y="0"/>
                    <a:pt x="1356" y="158"/>
                    <a:pt x="1356" y="347"/>
                  </a:cubicBezTo>
                  <a:lnTo>
                    <a:pt x="1356" y="693"/>
                  </a:lnTo>
                  <a:lnTo>
                    <a:pt x="1009" y="693"/>
                  </a:lnTo>
                  <a:cubicBezTo>
                    <a:pt x="410" y="693"/>
                    <a:pt x="1" y="1166"/>
                    <a:pt x="1" y="1733"/>
                  </a:cubicBezTo>
                  <a:lnTo>
                    <a:pt x="1" y="2836"/>
                  </a:lnTo>
                  <a:lnTo>
                    <a:pt x="10429" y="2836"/>
                  </a:lnTo>
                  <a:lnTo>
                    <a:pt x="10429" y="1733"/>
                  </a:lnTo>
                  <a:lnTo>
                    <a:pt x="10460" y="1733"/>
                  </a:lnTo>
                  <a:cubicBezTo>
                    <a:pt x="10460" y="1134"/>
                    <a:pt x="9988" y="693"/>
                    <a:pt x="9421" y="693"/>
                  </a:cubicBezTo>
                  <a:lnTo>
                    <a:pt x="9074" y="693"/>
                  </a:lnTo>
                  <a:lnTo>
                    <a:pt x="9074" y="347"/>
                  </a:lnTo>
                  <a:cubicBezTo>
                    <a:pt x="9074" y="158"/>
                    <a:pt x="8917" y="0"/>
                    <a:pt x="8728" y="0"/>
                  </a:cubicBezTo>
                  <a:cubicBezTo>
                    <a:pt x="8539" y="0"/>
                    <a:pt x="8381" y="158"/>
                    <a:pt x="8381" y="347"/>
                  </a:cubicBezTo>
                  <a:lnTo>
                    <a:pt x="8381" y="693"/>
                  </a:lnTo>
                  <a:lnTo>
                    <a:pt x="6995" y="693"/>
                  </a:lnTo>
                  <a:lnTo>
                    <a:pt x="6995" y="347"/>
                  </a:lnTo>
                  <a:cubicBezTo>
                    <a:pt x="6995" y="158"/>
                    <a:pt x="6837" y="0"/>
                    <a:pt x="6648" y="0"/>
                  </a:cubicBezTo>
                  <a:cubicBezTo>
                    <a:pt x="6459" y="0"/>
                    <a:pt x="6302" y="158"/>
                    <a:pt x="6302" y="347"/>
                  </a:cubicBezTo>
                  <a:lnTo>
                    <a:pt x="6302" y="693"/>
                  </a:lnTo>
                  <a:lnTo>
                    <a:pt x="4159" y="693"/>
                  </a:lnTo>
                  <a:lnTo>
                    <a:pt x="4159" y="347"/>
                  </a:lnTo>
                  <a:cubicBezTo>
                    <a:pt x="4159" y="158"/>
                    <a:pt x="4002" y="0"/>
                    <a:pt x="3813" y="0"/>
                  </a:cubicBezTo>
                  <a:cubicBezTo>
                    <a:pt x="3624" y="0"/>
                    <a:pt x="3466" y="158"/>
                    <a:pt x="3466" y="347"/>
                  </a:cubicBezTo>
                  <a:lnTo>
                    <a:pt x="3466" y="693"/>
                  </a:lnTo>
                  <a:lnTo>
                    <a:pt x="2080" y="693"/>
                  </a:lnTo>
                  <a:lnTo>
                    <a:pt x="2080" y="347"/>
                  </a:lnTo>
                  <a:cubicBezTo>
                    <a:pt x="2080" y="158"/>
                    <a:pt x="1923" y="0"/>
                    <a:pt x="173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مربع نص 137">
            <a:extLst>
              <a:ext uri="{FF2B5EF4-FFF2-40B4-BE49-F238E27FC236}">
                <a16:creationId xmlns:a16="http://schemas.microsoft.com/office/drawing/2014/main" id="{53F99039-9A37-4D85-90E8-B1004FB84C8D}"/>
              </a:ext>
            </a:extLst>
          </p:cNvPr>
          <p:cNvSpPr txBox="1"/>
          <p:nvPr/>
        </p:nvSpPr>
        <p:spPr>
          <a:xfrm>
            <a:off x="3540712" y="2985792"/>
            <a:ext cx="1949566" cy="369332"/>
          </a:xfrm>
          <a:prstGeom prst="rect">
            <a:avLst/>
          </a:prstGeom>
          <a:noFill/>
        </p:spPr>
        <p:txBody>
          <a:bodyPr wrap="square">
            <a:spAutoFit/>
          </a:bodyPr>
          <a:lstStyle/>
          <a:p>
            <a:pPr marL="0" marR="0" lvl="0" indent="0" algn="ctr" defTabSz="914400" eaLnBrk="1" fontAlgn="auto" latinLnBrk="0" hangingPunct="1">
              <a:lnSpc>
                <a:spcPct val="100000"/>
              </a:lnSpc>
              <a:spcBef>
                <a:spcPts val="0"/>
              </a:spcBef>
              <a:spcAft>
                <a:spcPts val="0"/>
              </a:spcAft>
              <a:buClr>
                <a:srgbClr val="000000"/>
              </a:buClr>
              <a:buSzPts val="1400"/>
              <a:buFont typeface="Arial"/>
              <a:buNone/>
              <a:tabLst/>
              <a:defRPr/>
            </a:pPr>
            <a:r>
              <a:rPr lang="en-US" b="1" dirty="0">
                <a:solidFill>
                  <a:srgbClr val="006666"/>
                </a:solidFill>
                <a:latin typeface="Calibri" panose="020F0502020204030204" pitchFamily="34" charset="0"/>
                <a:cs typeface="Calibri" panose="020F0502020204030204" pitchFamily="34" charset="0"/>
              </a:rPr>
              <a:t>  </a:t>
            </a:r>
            <a:r>
              <a:rPr lang="en-US" sz="1800" b="1" u="none" strike="noStrike" cap="none" dirty="0">
                <a:solidFill>
                  <a:srgbClr val="006666"/>
                </a:solidFill>
                <a:latin typeface="Calibri" panose="020F0502020204030204" pitchFamily="34" charset="0"/>
                <a:cs typeface="Calibri" panose="020F0502020204030204" pitchFamily="34" charset="0"/>
              </a:rPr>
              <a:t>2024 / 1 / 1     </a:t>
            </a:r>
            <a:r>
              <a:rPr lang="ar-SA" sz="1800" b="1" u="none" strike="noStrike" cap="none" dirty="0">
                <a:solidFill>
                  <a:srgbClr val="006666"/>
                </a:solidFill>
                <a:latin typeface="Calibri" panose="020F0502020204030204" pitchFamily="34" charset="0"/>
                <a:cs typeface="Calibri" panose="020F0502020204030204" pitchFamily="34" charset="0"/>
              </a:rPr>
              <a:t>من</a:t>
            </a:r>
            <a:endParaRPr lang="en-US" sz="1800" b="1" u="none" strike="noStrike" cap="none" dirty="0">
              <a:solidFill>
                <a:srgbClr val="006666"/>
              </a:solidFill>
              <a:latin typeface="Calibri" panose="020F0502020204030204" pitchFamily="34" charset="0"/>
              <a:cs typeface="Calibri" panose="020F0502020204030204" pitchFamily="34" charset="0"/>
            </a:endParaRPr>
          </a:p>
        </p:txBody>
      </p:sp>
      <p:sp>
        <p:nvSpPr>
          <p:cNvPr id="142" name="مربع نص 141">
            <a:extLst>
              <a:ext uri="{FF2B5EF4-FFF2-40B4-BE49-F238E27FC236}">
                <a16:creationId xmlns:a16="http://schemas.microsoft.com/office/drawing/2014/main" id="{79D4F8D4-669E-4B82-ABF5-39FF03C1A0F8}"/>
              </a:ext>
            </a:extLst>
          </p:cNvPr>
          <p:cNvSpPr txBox="1"/>
          <p:nvPr/>
        </p:nvSpPr>
        <p:spPr>
          <a:xfrm>
            <a:off x="3460541" y="3370487"/>
            <a:ext cx="2121068" cy="369332"/>
          </a:xfrm>
          <a:prstGeom prst="rect">
            <a:avLst/>
          </a:prstGeom>
          <a:noFill/>
        </p:spPr>
        <p:txBody>
          <a:bodyPr wrap="square">
            <a:spAutoFit/>
          </a:bodyPr>
          <a:lstStyle/>
          <a:p>
            <a:pPr marL="0" marR="0" lvl="0" indent="0" algn="ctr" defTabSz="914400" eaLnBrk="1" fontAlgn="auto" latinLnBrk="0" hangingPunct="1">
              <a:lnSpc>
                <a:spcPct val="100000"/>
              </a:lnSpc>
              <a:spcBef>
                <a:spcPts val="0"/>
              </a:spcBef>
              <a:spcAft>
                <a:spcPts val="0"/>
              </a:spcAft>
              <a:buClr>
                <a:srgbClr val="000000"/>
              </a:buClr>
              <a:buSzPts val="1400"/>
              <a:buFont typeface="Arial"/>
              <a:buNone/>
              <a:tabLst/>
              <a:defRPr/>
            </a:pPr>
            <a:r>
              <a:rPr lang="en-US" b="1" dirty="0">
                <a:solidFill>
                  <a:srgbClr val="006666"/>
                </a:solidFill>
                <a:latin typeface="Calibri" panose="020F0502020204030204" pitchFamily="34" charset="0"/>
                <a:cs typeface="Calibri" panose="020F0502020204030204" pitchFamily="34" charset="0"/>
              </a:rPr>
              <a:t>  </a:t>
            </a:r>
            <a:r>
              <a:rPr lang="en-US" sz="1800" b="1" u="none" strike="noStrike" cap="none" dirty="0">
                <a:solidFill>
                  <a:srgbClr val="006666"/>
                </a:solidFill>
                <a:latin typeface="Calibri" panose="020F0502020204030204" pitchFamily="34" charset="0"/>
                <a:cs typeface="Calibri" panose="020F0502020204030204" pitchFamily="34" charset="0"/>
              </a:rPr>
              <a:t>2024 / 12 / 31     </a:t>
            </a:r>
            <a:r>
              <a:rPr lang="ar-SA" sz="1800" b="1" u="none" strike="noStrike" cap="none" dirty="0">
                <a:solidFill>
                  <a:srgbClr val="006666"/>
                </a:solidFill>
                <a:latin typeface="Calibri" panose="020F0502020204030204" pitchFamily="34" charset="0"/>
                <a:cs typeface="Calibri" panose="020F0502020204030204" pitchFamily="34" charset="0"/>
              </a:rPr>
              <a:t>إلى</a:t>
            </a:r>
            <a:endParaRPr lang="en-US" sz="1800" b="1" u="none" strike="noStrike" cap="none" dirty="0">
              <a:solidFill>
                <a:srgbClr val="006666"/>
              </a:solidFill>
              <a:latin typeface="Calibri" panose="020F0502020204030204" pitchFamily="34" charset="0"/>
              <a:cs typeface="Calibri" panose="020F0502020204030204" pitchFamily="34" charset="0"/>
            </a:endParaRPr>
          </a:p>
        </p:txBody>
      </p:sp>
      <p:sp>
        <p:nvSpPr>
          <p:cNvPr id="190" name="TextBox 100">
            <a:extLst>
              <a:ext uri="{FF2B5EF4-FFF2-40B4-BE49-F238E27FC236}">
                <a16:creationId xmlns:a16="http://schemas.microsoft.com/office/drawing/2014/main" id="{30E08ABD-4CAD-46E2-92E0-CA7BB734E047}"/>
              </a:ext>
            </a:extLst>
          </p:cNvPr>
          <p:cNvSpPr txBox="1"/>
          <p:nvPr/>
        </p:nvSpPr>
        <p:spPr>
          <a:xfrm>
            <a:off x="913872" y="2698139"/>
            <a:ext cx="1988368" cy="338554"/>
          </a:xfrm>
          <a:prstGeom prst="rect">
            <a:avLst/>
          </a:prstGeom>
          <a:noFill/>
        </p:spPr>
        <p:txBody>
          <a:bodyPr wrap="square" rtlCol="0">
            <a:spAutoFit/>
          </a:bodyPr>
          <a:lstStyle/>
          <a:p>
            <a:pPr algn="ctr"/>
            <a:r>
              <a:rPr lang="ar-SA" sz="1600" b="1" dirty="0">
                <a:solidFill>
                  <a:srgbClr val="006666"/>
                </a:solidFill>
                <a:latin typeface="AbdoMaster-Heavy" panose="02000500030000020004" pitchFamily="50" charset="-78"/>
                <a:cs typeface="AbdoMaster-Heavy" panose="02000500030000020004" pitchFamily="50" charset="-78"/>
              </a:rPr>
              <a:t>أثر المبادرة  </a:t>
            </a:r>
            <a:endParaRPr lang="en-US" sz="1600" b="1" dirty="0">
              <a:solidFill>
                <a:srgbClr val="006666"/>
              </a:solidFill>
              <a:latin typeface="AbdoMaster-Heavy" panose="02000500030000020004" pitchFamily="50" charset="-78"/>
              <a:cs typeface="AbdoMaster-Heavy" panose="02000500030000020004" pitchFamily="50" charset="-78"/>
            </a:endParaRPr>
          </a:p>
        </p:txBody>
      </p:sp>
      <p:sp>
        <p:nvSpPr>
          <p:cNvPr id="191" name="مربع نص 190">
            <a:extLst>
              <a:ext uri="{FF2B5EF4-FFF2-40B4-BE49-F238E27FC236}">
                <a16:creationId xmlns:a16="http://schemas.microsoft.com/office/drawing/2014/main" id="{0ACA937D-FD41-4A2C-8D0D-5D2F5669340B}"/>
              </a:ext>
            </a:extLst>
          </p:cNvPr>
          <p:cNvSpPr txBox="1"/>
          <p:nvPr/>
        </p:nvSpPr>
        <p:spPr>
          <a:xfrm>
            <a:off x="5648781" y="4115098"/>
            <a:ext cx="2511781" cy="338554"/>
          </a:xfrm>
          <a:prstGeom prst="rect">
            <a:avLst/>
          </a:prstGeom>
          <a:noFill/>
        </p:spPr>
        <p:txBody>
          <a:bodyPr wrap="square">
            <a:spAutoFit/>
          </a:bodyPr>
          <a:lstStyle/>
          <a:p>
            <a:pPr marL="0" marR="0" lvl="0" indent="0" algn="ctr" rtl="0">
              <a:lnSpc>
                <a:spcPct val="100000"/>
              </a:lnSpc>
              <a:spcBef>
                <a:spcPts val="0"/>
              </a:spcBef>
              <a:spcAft>
                <a:spcPts val="0"/>
              </a:spcAft>
              <a:buClr>
                <a:srgbClr val="000000"/>
              </a:buClr>
              <a:buSzPts val="1400"/>
              <a:buFont typeface="Arial"/>
              <a:buNone/>
            </a:pPr>
            <a:r>
              <a:rPr lang="ar-SA" sz="1600" b="1" dirty="0">
                <a:solidFill>
                  <a:srgbClr val="FFFFFF"/>
                </a:solidFill>
                <a:latin typeface="Calibri" panose="020F0502020204030204" pitchFamily="34" charset="0"/>
                <a:cs typeface="Calibri" panose="020F0502020204030204" pitchFamily="34" charset="0"/>
              </a:rPr>
              <a:t>عدد المستفيدين من المبادرة  </a:t>
            </a:r>
            <a:endParaRPr lang="ar-SA" sz="1600" b="1" u="none" strike="noStrike" cap="none" dirty="0">
              <a:solidFill>
                <a:srgbClr val="FFFFFF"/>
              </a:solidFill>
              <a:latin typeface="Calibri" panose="020F0502020204030204" pitchFamily="34" charset="0"/>
              <a:cs typeface="Calibri" panose="020F0502020204030204" pitchFamily="34" charset="0"/>
            </a:endParaRPr>
          </a:p>
        </p:txBody>
      </p:sp>
      <p:sp>
        <p:nvSpPr>
          <p:cNvPr id="192" name="Subtitle 6">
            <a:extLst>
              <a:ext uri="{FF2B5EF4-FFF2-40B4-BE49-F238E27FC236}">
                <a16:creationId xmlns:a16="http://schemas.microsoft.com/office/drawing/2014/main" id="{44225490-B2C2-4125-A972-84A5CE51F6E6}"/>
              </a:ext>
            </a:extLst>
          </p:cNvPr>
          <p:cNvSpPr txBox="1">
            <a:spLocks/>
          </p:cNvSpPr>
          <p:nvPr/>
        </p:nvSpPr>
        <p:spPr>
          <a:xfrm>
            <a:off x="805528" y="3050042"/>
            <a:ext cx="2187825" cy="716689"/>
          </a:xfrm>
          <a:prstGeom prst="rect">
            <a:avLst/>
          </a:prstGeom>
        </p:spPr>
        <p:txBody>
          <a:bodyPr vert="horz" lIns="86019" tIns="43010" rIns="86019" bIns="43010" numCol="1" spcCol="365760" rtlCol="0" anchor="t">
            <a:noAutofit/>
          </a:bodyPr>
          <a:lstStyle>
            <a:lvl1pPr marL="0" indent="0" algn="ctr" defTabSz="914400" rtl="0" eaLnBrk="1" latinLnBrk="0" hangingPunct="1">
              <a:lnSpc>
                <a:spcPct val="90000"/>
              </a:lnSpc>
              <a:spcBef>
                <a:spcPts val="1000"/>
              </a:spcBef>
              <a:buFont typeface="Arial"/>
              <a:buNone/>
              <a:defRPr sz="1200" b="0" i="0" kern="1200">
                <a:solidFill>
                  <a:schemeClr val="accent1"/>
                </a:solidFill>
                <a:latin typeface="Montserrat Light" charset="0"/>
                <a:ea typeface="Montserrat Light" charset="0"/>
                <a:cs typeface="Montserrat Light"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Montserrat Light" charset="0"/>
                <a:ea typeface="Montserrat Light" charset="0"/>
                <a:cs typeface="Montserrat Light"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Montserrat Light" charset="0"/>
                <a:ea typeface="Montserrat Light" charset="0"/>
                <a:cs typeface="Montserrat Light"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nSpc>
                <a:spcPts val="1599"/>
              </a:lnSpc>
              <a:spcBef>
                <a:spcPts val="0"/>
              </a:spcBef>
            </a:pPr>
            <a:r>
              <a:rPr lang="ar-SA" sz="1400" b="1" dirty="0">
                <a:solidFill>
                  <a:srgbClr val="006666"/>
                </a:solidFill>
                <a:latin typeface="Calibri" panose="020F0502020204030204" pitchFamily="34" charset="0"/>
                <a:cs typeface="Calibri" panose="020F0502020204030204" pitchFamily="34" charset="0"/>
              </a:rPr>
              <a:t> استدامة الإيرادات المالية للجمعية وتحقيق أهدافها  بما يعود بالنفع على أبناء الجمعية </a:t>
            </a:r>
            <a:endParaRPr lang="en-US" sz="1400" b="1" dirty="0">
              <a:solidFill>
                <a:srgbClr val="006666"/>
              </a:solidFill>
              <a:latin typeface="Calibri" panose="020F0502020204030204" pitchFamily="34" charset="0"/>
              <a:cs typeface="Calibri" panose="020F0502020204030204" pitchFamily="34" charset="0"/>
            </a:endParaRPr>
          </a:p>
          <a:p>
            <a:pPr>
              <a:lnSpc>
                <a:spcPts val="1599"/>
              </a:lnSpc>
              <a:spcBef>
                <a:spcPts val="0"/>
              </a:spcBef>
            </a:pPr>
            <a:r>
              <a:rPr lang="ar-SA" sz="1400" b="1" dirty="0">
                <a:solidFill>
                  <a:srgbClr val="006666"/>
                </a:solidFill>
                <a:latin typeface="Calibri" panose="020F0502020204030204" pitchFamily="34" charset="0"/>
                <a:cs typeface="Calibri" panose="020F0502020204030204" pitchFamily="34" charset="0"/>
              </a:rPr>
              <a:t>   </a:t>
            </a:r>
            <a:endParaRPr lang="en-US" sz="1400" b="1" dirty="0">
              <a:solidFill>
                <a:srgbClr val="006666"/>
              </a:solidFill>
              <a:latin typeface="Calibri" panose="020F0502020204030204" pitchFamily="34" charset="0"/>
              <a:cs typeface="Calibri" panose="020F0502020204030204" pitchFamily="34" charset="0"/>
            </a:endParaRPr>
          </a:p>
          <a:p>
            <a:pPr>
              <a:lnSpc>
                <a:spcPts val="1599"/>
              </a:lnSpc>
              <a:spcBef>
                <a:spcPts val="0"/>
              </a:spcBef>
            </a:pPr>
            <a:endParaRPr lang="ar-SA" sz="1400" b="1" dirty="0">
              <a:solidFill>
                <a:srgbClr val="006666"/>
              </a:solidFill>
              <a:latin typeface="Calibri" panose="020F0502020204030204" pitchFamily="34" charset="0"/>
              <a:cs typeface="Calibri" panose="020F0502020204030204" pitchFamily="34" charset="0"/>
            </a:endParaRPr>
          </a:p>
        </p:txBody>
      </p:sp>
      <p:sp>
        <p:nvSpPr>
          <p:cNvPr id="194" name="مربع نص 193">
            <a:extLst>
              <a:ext uri="{FF2B5EF4-FFF2-40B4-BE49-F238E27FC236}">
                <a16:creationId xmlns:a16="http://schemas.microsoft.com/office/drawing/2014/main" id="{736E1621-5453-41D9-81A6-0EBB74CADF7F}"/>
              </a:ext>
            </a:extLst>
          </p:cNvPr>
          <p:cNvSpPr txBox="1"/>
          <p:nvPr/>
        </p:nvSpPr>
        <p:spPr>
          <a:xfrm>
            <a:off x="654355" y="4188418"/>
            <a:ext cx="2578017" cy="369332"/>
          </a:xfrm>
          <a:prstGeom prst="rect">
            <a:avLst/>
          </a:prstGeom>
          <a:noFill/>
        </p:spPr>
        <p:txBody>
          <a:bodyPr wrap="square">
            <a:spAutoFit/>
          </a:bodyPr>
          <a:lstStyle/>
          <a:p>
            <a:pPr marL="0" marR="0" lvl="0" indent="0" algn="ctr" rtl="0">
              <a:lnSpc>
                <a:spcPct val="100000"/>
              </a:lnSpc>
              <a:spcBef>
                <a:spcPts val="0"/>
              </a:spcBef>
              <a:spcAft>
                <a:spcPts val="0"/>
              </a:spcAft>
              <a:buClr>
                <a:srgbClr val="000000"/>
              </a:buClr>
              <a:buSzPts val="1400"/>
              <a:buFont typeface="Arial"/>
              <a:buNone/>
            </a:pPr>
            <a:r>
              <a:rPr lang="ar-SA" b="1" dirty="0">
                <a:solidFill>
                  <a:schemeClr val="bg1"/>
                </a:solidFill>
                <a:latin typeface="Calibri" panose="020F0502020204030204" pitchFamily="34" charset="0"/>
                <a:cs typeface="Calibri" panose="020F0502020204030204" pitchFamily="34" charset="0"/>
              </a:rPr>
              <a:t> المستهدف </a:t>
            </a:r>
            <a:endParaRPr lang="ar-SA" sz="1800" b="1" u="none" strike="noStrike" cap="none"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8048747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68">
            <a:extLst>
              <a:ext uri="{FF2B5EF4-FFF2-40B4-BE49-F238E27FC236}">
                <a16:creationId xmlns:a16="http://schemas.microsoft.com/office/drawing/2014/main" id="{DFE1C023-A7CD-4566-A77B-CDFC629CF618}"/>
              </a:ext>
            </a:extLst>
          </p:cNvPr>
          <p:cNvGrpSpPr/>
          <p:nvPr/>
        </p:nvGrpSpPr>
        <p:grpSpPr>
          <a:xfrm>
            <a:off x="2685640" y="955145"/>
            <a:ext cx="512826" cy="526740"/>
            <a:chOff x="4167188" y="3140076"/>
            <a:chExt cx="409575" cy="420688"/>
          </a:xfrm>
          <a:solidFill>
            <a:schemeClr val="bg1"/>
          </a:solidFill>
        </p:grpSpPr>
        <p:sp>
          <p:nvSpPr>
            <p:cNvPr id="7" name="Freeform 48">
              <a:extLst>
                <a:ext uri="{FF2B5EF4-FFF2-40B4-BE49-F238E27FC236}">
                  <a16:creationId xmlns:a16="http://schemas.microsoft.com/office/drawing/2014/main" id="{523845A6-52F6-416F-BAE8-1A1B755694F1}"/>
                </a:ext>
              </a:extLst>
            </p:cNvPr>
            <p:cNvSpPr>
              <a:spLocks/>
            </p:cNvSpPr>
            <p:nvPr/>
          </p:nvSpPr>
          <p:spPr bwMode="auto">
            <a:xfrm>
              <a:off x="4360863" y="3140076"/>
              <a:ext cx="14288" cy="44450"/>
            </a:xfrm>
            <a:custGeom>
              <a:avLst/>
              <a:gdLst>
                <a:gd name="T0" fmla="*/ 3 w 3"/>
                <a:gd name="T1" fmla="*/ 9 h 10"/>
                <a:gd name="T2" fmla="*/ 1 w 3"/>
                <a:gd name="T3" fmla="*/ 10 h 10"/>
                <a:gd name="T4" fmla="*/ 1 w 3"/>
                <a:gd name="T5" fmla="*/ 10 h 10"/>
                <a:gd name="T6" fmla="*/ 0 w 3"/>
                <a:gd name="T7" fmla="*/ 9 h 10"/>
                <a:gd name="T8" fmla="*/ 0 w 3"/>
                <a:gd name="T9" fmla="*/ 1 h 10"/>
                <a:gd name="T10" fmla="*/ 1 w 3"/>
                <a:gd name="T11" fmla="*/ 0 h 10"/>
                <a:gd name="T12" fmla="*/ 1 w 3"/>
                <a:gd name="T13" fmla="*/ 0 h 10"/>
                <a:gd name="T14" fmla="*/ 3 w 3"/>
                <a:gd name="T15" fmla="*/ 1 h 10"/>
                <a:gd name="T16" fmla="*/ 3 w 3"/>
                <a:gd name="T17" fmla="*/ 9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10">
                  <a:moveTo>
                    <a:pt x="3" y="9"/>
                  </a:moveTo>
                  <a:cubicBezTo>
                    <a:pt x="3" y="10"/>
                    <a:pt x="2" y="10"/>
                    <a:pt x="1" y="10"/>
                  </a:cubicBezTo>
                  <a:cubicBezTo>
                    <a:pt x="1" y="10"/>
                    <a:pt x="1" y="10"/>
                    <a:pt x="1" y="10"/>
                  </a:cubicBezTo>
                  <a:cubicBezTo>
                    <a:pt x="0" y="10"/>
                    <a:pt x="0" y="10"/>
                    <a:pt x="0" y="9"/>
                  </a:cubicBezTo>
                  <a:cubicBezTo>
                    <a:pt x="0" y="1"/>
                    <a:pt x="0" y="1"/>
                    <a:pt x="0" y="1"/>
                  </a:cubicBezTo>
                  <a:cubicBezTo>
                    <a:pt x="0" y="1"/>
                    <a:pt x="0" y="0"/>
                    <a:pt x="1" y="0"/>
                  </a:cubicBezTo>
                  <a:cubicBezTo>
                    <a:pt x="1" y="0"/>
                    <a:pt x="1" y="0"/>
                    <a:pt x="1" y="0"/>
                  </a:cubicBezTo>
                  <a:cubicBezTo>
                    <a:pt x="2" y="0"/>
                    <a:pt x="3" y="1"/>
                    <a:pt x="3" y="1"/>
                  </a:cubicBezTo>
                  <a:cubicBezTo>
                    <a:pt x="3" y="9"/>
                    <a:pt x="3" y="9"/>
                    <a:pt x="3"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a:p>
          </p:txBody>
        </p:sp>
        <p:sp>
          <p:nvSpPr>
            <p:cNvPr id="8" name="Freeform 49">
              <a:extLst>
                <a:ext uri="{FF2B5EF4-FFF2-40B4-BE49-F238E27FC236}">
                  <a16:creationId xmlns:a16="http://schemas.microsoft.com/office/drawing/2014/main" id="{6BB15427-393C-4BC6-8624-59D706EB2746}"/>
                </a:ext>
              </a:extLst>
            </p:cNvPr>
            <p:cNvSpPr>
              <a:spLocks/>
            </p:cNvSpPr>
            <p:nvPr/>
          </p:nvSpPr>
          <p:spPr bwMode="auto">
            <a:xfrm>
              <a:off x="4211638" y="3211513"/>
              <a:ext cx="39688" cy="34925"/>
            </a:xfrm>
            <a:custGeom>
              <a:avLst/>
              <a:gdLst>
                <a:gd name="T0" fmla="*/ 8 w 9"/>
                <a:gd name="T1" fmla="*/ 6 h 8"/>
                <a:gd name="T2" fmla="*/ 8 w 9"/>
                <a:gd name="T3" fmla="*/ 8 h 8"/>
                <a:gd name="T4" fmla="*/ 8 w 9"/>
                <a:gd name="T5" fmla="*/ 8 h 8"/>
                <a:gd name="T6" fmla="*/ 7 w 9"/>
                <a:gd name="T7" fmla="*/ 8 h 8"/>
                <a:gd name="T8" fmla="*/ 1 w 9"/>
                <a:gd name="T9" fmla="*/ 2 h 8"/>
                <a:gd name="T10" fmla="*/ 1 w 9"/>
                <a:gd name="T11" fmla="*/ 1 h 8"/>
                <a:gd name="T12" fmla="*/ 1 w 9"/>
                <a:gd name="T13" fmla="*/ 1 h 8"/>
                <a:gd name="T14" fmla="*/ 2 w 9"/>
                <a:gd name="T15" fmla="*/ 0 h 8"/>
                <a:gd name="T16" fmla="*/ 8 w 9"/>
                <a:gd name="T17" fmla="*/ 6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8">
                  <a:moveTo>
                    <a:pt x="8" y="6"/>
                  </a:moveTo>
                  <a:cubicBezTo>
                    <a:pt x="9" y="6"/>
                    <a:pt x="9" y="7"/>
                    <a:pt x="8" y="8"/>
                  </a:cubicBezTo>
                  <a:cubicBezTo>
                    <a:pt x="8" y="8"/>
                    <a:pt x="8" y="8"/>
                    <a:pt x="8" y="8"/>
                  </a:cubicBezTo>
                  <a:cubicBezTo>
                    <a:pt x="8" y="8"/>
                    <a:pt x="7" y="8"/>
                    <a:pt x="7" y="8"/>
                  </a:cubicBezTo>
                  <a:cubicBezTo>
                    <a:pt x="1" y="2"/>
                    <a:pt x="1" y="2"/>
                    <a:pt x="1" y="2"/>
                  </a:cubicBezTo>
                  <a:cubicBezTo>
                    <a:pt x="0" y="2"/>
                    <a:pt x="0" y="1"/>
                    <a:pt x="1" y="1"/>
                  </a:cubicBezTo>
                  <a:cubicBezTo>
                    <a:pt x="1" y="1"/>
                    <a:pt x="1" y="1"/>
                    <a:pt x="1" y="1"/>
                  </a:cubicBezTo>
                  <a:cubicBezTo>
                    <a:pt x="1" y="0"/>
                    <a:pt x="2" y="0"/>
                    <a:pt x="2" y="0"/>
                  </a:cubicBezTo>
                  <a:cubicBezTo>
                    <a:pt x="8" y="6"/>
                    <a:pt x="8" y="6"/>
                    <a:pt x="8"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a:p>
          </p:txBody>
        </p:sp>
        <p:sp>
          <p:nvSpPr>
            <p:cNvPr id="9" name="Freeform 50">
              <a:extLst>
                <a:ext uri="{FF2B5EF4-FFF2-40B4-BE49-F238E27FC236}">
                  <a16:creationId xmlns:a16="http://schemas.microsoft.com/office/drawing/2014/main" id="{BC56BBE7-75CC-493B-B5C7-BDD62CA54E94}"/>
                </a:ext>
              </a:extLst>
            </p:cNvPr>
            <p:cNvSpPr>
              <a:spLocks/>
            </p:cNvSpPr>
            <p:nvPr/>
          </p:nvSpPr>
          <p:spPr bwMode="auto">
            <a:xfrm>
              <a:off x="4167188" y="3365501"/>
              <a:ext cx="44450" cy="19050"/>
            </a:xfrm>
            <a:custGeom>
              <a:avLst/>
              <a:gdLst>
                <a:gd name="T0" fmla="*/ 9 w 10"/>
                <a:gd name="T1" fmla="*/ 0 h 4"/>
                <a:gd name="T2" fmla="*/ 10 w 10"/>
                <a:gd name="T3" fmla="*/ 1 h 4"/>
                <a:gd name="T4" fmla="*/ 10 w 10"/>
                <a:gd name="T5" fmla="*/ 1 h 4"/>
                <a:gd name="T6" fmla="*/ 9 w 10"/>
                <a:gd name="T7" fmla="*/ 3 h 4"/>
                <a:gd name="T8" fmla="*/ 1 w 10"/>
                <a:gd name="T9" fmla="*/ 4 h 4"/>
                <a:gd name="T10" fmla="*/ 0 w 10"/>
                <a:gd name="T11" fmla="*/ 2 h 4"/>
                <a:gd name="T12" fmla="*/ 0 w 10"/>
                <a:gd name="T13" fmla="*/ 2 h 4"/>
                <a:gd name="T14" fmla="*/ 1 w 10"/>
                <a:gd name="T15" fmla="*/ 1 h 4"/>
                <a:gd name="T16" fmla="*/ 9 w 10"/>
                <a:gd name="T17"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4">
                  <a:moveTo>
                    <a:pt x="9" y="0"/>
                  </a:moveTo>
                  <a:cubicBezTo>
                    <a:pt x="9" y="0"/>
                    <a:pt x="10" y="1"/>
                    <a:pt x="10" y="1"/>
                  </a:cubicBezTo>
                  <a:cubicBezTo>
                    <a:pt x="10" y="1"/>
                    <a:pt x="10" y="1"/>
                    <a:pt x="10" y="1"/>
                  </a:cubicBezTo>
                  <a:cubicBezTo>
                    <a:pt x="10" y="2"/>
                    <a:pt x="10" y="3"/>
                    <a:pt x="9" y="3"/>
                  </a:cubicBezTo>
                  <a:cubicBezTo>
                    <a:pt x="1" y="4"/>
                    <a:pt x="1" y="4"/>
                    <a:pt x="1" y="4"/>
                  </a:cubicBezTo>
                  <a:cubicBezTo>
                    <a:pt x="0" y="4"/>
                    <a:pt x="0" y="3"/>
                    <a:pt x="0" y="2"/>
                  </a:cubicBezTo>
                  <a:cubicBezTo>
                    <a:pt x="0" y="2"/>
                    <a:pt x="0" y="2"/>
                    <a:pt x="0" y="2"/>
                  </a:cubicBezTo>
                  <a:cubicBezTo>
                    <a:pt x="0" y="2"/>
                    <a:pt x="0" y="1"/>
                    <a:pt x="1" y="1"/>
                  </a:cubicBezTo>
                  <a:cubicBezTo>
                    <a:pt x="9" y="0"/>
                    <a:pt x="9"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a:p>
          </p:txBody>
        </p:sp>
        <p:sp>
          <p:nvSpPr>
            <p:cNvPr id="10" name="Freeform 51">
              <a:extLst>
                <a:ext uri="{FF2B5EF4-FFF2-40B4-BE49-F238E27FC236}">
                  <a16:creationId xmlns:a16="http://schemas.microsoft.com/office/drawing/2014/main" id="{90912B91-C7E1-4332-906E-757F99DBCFC2}"/>
                </a:ext>
              </a:extLst>
            </p:cNvPr>
            <p:cNvSpPr>
              <a:spLocks/>
            </p:cNvSpPr>
            <p:nvPr/>
          </p:nvSpPr>
          <p:spPr bwMode="auto">
            <a:xfrm>
              <a:off x="4533900" y="3357563"/>
              <a:ext cx="42863" cy="12700"/>
            </a:xfrm>
            <a:custGeom>
              <a:avLst/>
              <a:gdLst>
                <a:gd name="T0" fmla="*/ 1 w 10"/>
                <a:gd name="T1" fmla="*/ 2 h 3"/>
                <a:gd name="T2" fmla="*/ 0 w 10"/>
                <a:gd name="T3" fmla="*/ 1 h 3"/>
                <a:gd name="T4" fmla="*/ 0 w 10"/>
                <a:gd name="T5" fmla="*/ 1 h 3"/>
                <a:gd name="T6" fmla="*/ 1 w 10"/>
                <a:gd name="T7" fmla="*/ 0 h 3"/>
                <a:gd name="T8" fmla="*/ 9 w 10"/>
                <a:gd name="T9" fmla="*/ 0 h 3"/>
                <a:gd name="T10" fmla="*/ 10 w 10"/>
                <a:gd name="T11" fmla="*/ 2 h 3"/>
                <a:gd name="T12" fmla="*/ 10 w 10"/>
                <a:gd name="T13" fmla="*/ 2 h 3"/>
                <a:gd name="T14" fmla="*/ 9 w 10"/>
                <a:gd name="T15" fmla="*/ 3 h 3"/>
                <a:gd name="T16" fmla="*/ 1 w 10"/>
                <a:gd name="T17" fmla="*/ 2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3">
                  <a:moveTo>
                    <a:pt x="1" y="2"/>
                  </a:moveTo>
                  <a:cubicBezTo>
                    <a:pt x="0" y="2"/>
                    <a:pt x="0" y="2"/>
                    <a:pt x="0" y="1"/>
                  </a:cubicBezTo>
                  <a:cubicBezTo>
                    <a:pt x="0" y="1"/>
                    <a:pt x="0" y="1"/>
                    <a:pt x="0" y="1"/>
                  </a:cubicBezTo>
                  <a:cubicBezTo>
                    <a:pt x="0" y="0"/>
                    <a:pt x="1" y="0"/>
                    <a:pt x="1" y="0"/>
                  </a:cubicBezTo>
                  <a:cubicBezTo>
                    <a:pt x="9" y="0"/>
                    <a:pt x="9" y="0"/>
                    <a:pt x="9" y="0"/>
                  </a:cubicBezTo>
                  <a:cubicBezTo>
                    <a:pt x="10" y="1"/>
                    <a:pt x="10" y="1"/>
                    <a:pt x="10" y="2"/>
                  </a:cubicBezTo>
                  <a:cubicBezTo>
                    <a:pt x="10" y="2"/>
                    <a:pt x="10" y="2"/>
                    <a:pt x="10" y="2"/>
                  </a:cubicBezTo>
                  <a:cubicBezTo>
                    <a:pt x="10" y="3"/>
                    <a:pt x="10" y="3"/>
                    <a:pt x="9" y="3"/>
                  </a:cubicBezTo>
                  <a:cubicBezTo>
                    <a:pt x="1" y="2"/>
                    <a:pt x="1" y="2"/>
                    <a:pt x="1"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a:p>
          </p:txBody>
        </p:sp>
        <p:sp>
          <p:nvSpPr>
            <p:cNvPr id="11" name="Freeform 52">
              <a:extLst>
                <a:ext uri="{FF2B5EF4-FFF2-40B4-BE49-F238E27FC236}">
                  <a16:creationId xmlns:a16="http://schemas.microsoft.com/office/drawing/2014/main" id="{A1346549-90CE-4F44-A0DA-BD988775573F}"/>
                </a:ext>
              </a:extLst>
            </p:cNvPr>
            <p:cNvSpPr>
              <a:spLocks/>
            </p:cNvSpPr>
            <p:nvPr/>
          </p:nvSpPr>
          <p:spPr bwMode="auto">
            <a:xfrm>
              <a:off x="4484688" y="3201988"/>
              <a:ext cx="39688" cy="36513"/>
            </a:xfrm>
            <a:custGeom>
              <a:avLst/>
              <a:gdLst>
                <a:gd name="T0" fmla="*/ 3 w 9"/>
                <a:gd name="T1" fmla="*/ 8 h 8"/>
                <a:gd name="T2" fmla="*/ 1 w 9"/>
                <a:gd name="T3" fmla="*/ 8 h 8"/>
                <a:gd name="T4" fmla="*/ 1 w 9"/>
                <a:gd name="T5" fmla="*/ 8 h 8"/>
                <a:gd name="T6" fmla="*/ 1 w 9"/>
                <a:gd name="T7" fmla="*/ 6 h 8"/>
                <a:gd name="T8" fmla="*/ 7 w 9"/>
                <a:gd name="T9" fmla="*/ 1 h 8"/>
                <a:gd name="T10" fmla="*/ 9 w 9"/>
                <a:gd name="T11" fmla="*/ 1 h 8"/>
                <a:gd name="T12" fmla="*/ 9 w 9"/>
                <a:gd name="T13" fmla="*/ 1 h 8"/>
                <a:gd name="T14" fmla="*/ 9 w 9"/>
                <a:gd name="T15" fmla="*/ 3 h 8"/>
                <a:gd name="T16" fmla="*/ 3 w 9"/>
                <a:gd name="T17"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8">
                  <a:moveTo>
                    <a:pt x="3" y="8"/>
                  </a:moveTo>
                  <a:cubicBezTo>
                    <a:pt x="2" y="8"/>
                    <a:pt x="1" y="8"/>
                    <a:pt x="1" y="8"/>
                  </a:cubicBezTo>
                  <a:cubicBezTo>
                    <a:pt x="1" y="8"/>
                    <a:pt x="1" y="8"/>
                    <a:pt x="1" y="8"/>
                  </a:cubicBezTo>
                  <a:cubicBezTo>
                    <a:pt x="0" y="7"/>
                    <a:pt x="0" y="6"/>
                    <a:pt x="1" y="6"/>
                  </a:cubicBezTo>
                  <a:cubicBezTo>
                    <a:pt x="7" y="1"/>
                    <a:pt x="7" y="1"/>
                    <a:pt x="7" y="1"/>
                  </a:cubicBezTo>
                  <a:cubicBezTo>
                    <a:pt x="7" y="0"/>
                    <a:pt x="8" y="0"/>
                    <a:pt x="9" y="1"/>
                  </a:cubicBezTo>
                  <a:cubicBezTo>
                    <a:pt x="9" y="1"/>
                    <a:pt x="9" y="1"/>
                    <a:pt x="9" y="1"/>
                  </a:cubicBezTo>
                  <a:cubicBezTo>
                    <a:pt x="9" y="1"/>
                    <a:pt x="9" y="2"/>
                    <a:pt x="9" y="3"/>
                  </a:cubicBezTo>
                  <a:cubicBezTo>
                    <a:pt x="3" y="8"/>
                    <a:pt x="3" y="8"/>
                    <a:pt x="3"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a:p>
          </p:txBody>
        </p:sp>
        <p:sp>
          <p:nvSpPr>
            <p:cNvPr id="12" name="Freeform 53">
              <a:extLst>
                <a:ext uri="{FF2B5EF4-FFF2-40B4-BE49-F238E27FC236}">
                  <a16:creationId xmlns:a16="http://schemas.microsoft.com/office/drawing/2014/main" id="{6DA22FBD-25F7-46DF-98A1-FB84D2AAFEFE}"/>
                </a:ext>
              </a:extLst>
            </p:cNvPr>
            <p:cNvSpPr>
              <a:spLocks noEditPoints="1"/>
            </p:cNvSpPr>
            <p:nvPr/>
          </p:nvSpPr>
          <p:spPr bwMode="auto">
            <a:xfrm>
              <a:off x="4237038" y="3206751"/>
              <a:ext cx="257175" cy="354013"/>
            </a:xfrm>
            <a:custGeom>
              <a:avLst/>
              <a:gdLst>
                <a:gd name="T0" fmla="*/ 38 w 58"/>
                <a:gd name="T1" fmla="*/ 68 h 80"/>
                <a:gd name="T2" fmla="*/ 37 w 58"/>
                <a:gd name="T3" fmla="*/ 71 h 80"/>
                <a:gd name="T4" fmla="*/ 36 w 58"/>
                <a:gd name="T5" fmla="*/ 71 h 80"/>
                <a:gd name="T6" fmla="*/ 22 w 58"/>
                <a:gd name="T7" fmla="*/ 71 h 80"/>
                <a:gd name="T8" fmla="*/ 21 w 58"/>
                <a:gd name="T9" fmla="*/ 71 h 80"/>
                <a:gd name="T10" fmla="*/ 20 w 58"/>
                <a:gd name="T11" fmla="*/ 68 h 80"/>
                <a:gd name="T12" fmla="*/ 20 w 58"/>
                <a:gd name="T13" fmla="*/ 61 h 80"/>
                <a:gd name="T14" fmla="*/ 38 w 58"/>
                <a:gd name="T15" fmla="*/ 61 h 80"/>
                <a:gd name="T16" fmla="*/ 38 w 58"/>
                <a:gd name="T17" fmla="*/ 68 h 80"/>
                <a:gd name="T18" fmla="*/ 18 w 58"/>
                <a:gd name="T19" fmla="*/ 14 h 80"/>
                <a:gd name="T20" fmla="*/ 11 w 58"/>
                <a:gd name="T21" fmla="*/ 29 h 80"/>
                <a:gd name="T22" fmla="*/ 18 w 58"/>
                <a:gd name="T23" fmla="*/ 42 h 80"/>
                <a:gd name="T24" fmla="*/ 18 w 58"/>
                <a:gd name="T25" fmla="*/ 44 h 80"/>
                <a:gd name="T26" fmla="*/ 18 w 58"/>
                <a:gd name="T27" fmla="*/ 44 h 80"/>
                <a:gd name="T28" fmla="*/ 16 w 58"/>
                <a:gd name="T29" fmla="*/ 44 h 80"/>
                <a:gd name="T30" fmla="*/ 8 w 58"/>
                <a:gd name="T31" fmla="*/ 29 h 80"/>
                <a:gd name="T32" fmla="*/ 17 w 58"/>
                <a:gd name="T33" fmla="*/ 12 h 80"/>
                <a:gd name="T34" fmla="*/ 19 w 58"/>
                <a:gd name="T35" fmla="*/ 12 h 80"/>
                <a:gd name="T36" fmla="*/ 19 w 58"/>
                <a:gd name="T37" fmla="*/ 12 h 80"/>
                <a:gd name="T38" fmla="*/ 18 w 58"/>
                <a:gd name="T39" fmla="*/ 14 h 80"/>
                <a:gd name="T40" fmla="*/ 58 w 58"/>
                <a:gd name="T41" fmla="*/ 29 h 80"/>
                <a:gd name="T42" fmla="*/ 29 w 58"/>
                <a:gd name="T43" fmla="*/ 0 h 80"/>
                <a:gd name="T44" fmla="*/ 0 w 58"/>
                <a:gd name="T45" fmla="*/ 29 h 80"/>
                <a:gd name="T46" fmla="*/ 17 w 58"/>
                <a:gd name="T47" fmla="*/ 55 h 80"/>
                <a:gd name="T48" fmla="*/ 17 w 58"/>
                <a:gd name="T49" fmla="*/ 61 h 80"/>
                <a:gd name="T50" fmla="*/ 17 w 58"/>
                <a:gd name="T51" fmla="*/ 68 h 80"/>
                <a:gd name="T52" fmla="*/ 21 w 58"/>
                <a:gd name="T53" fmla="*/ 74 h 80"/>
                <a:gd name="T54" fmla="*/ 22 w 58"/>
                <a:gd name="T55" fmla="*/ 76 h 80"/>
                <a:gd name="T56" fmla="*/ 27 w 58"/>
                <a:gd name="T57" fmla="*/ 80 h 80"/>
                <a:gd name="T58" fmla="*/ 31 w 58"/>
                <a:gd name="T59" fmla="*/ 80 h 80"/>
                <a:gd name="T60" fmla="*/ 36 w 58"/>
                <a:gd name="T61" fmla="*/ 76 h 80"/>
                <a:gd name="T62" fmla="*/ 37 w 58"/>
                <a:gd name="T63" fmla="*/ 74 h 80"/>
                <a:gd name="T64" fmla="*/ 41 w 58"/>
                <a:gd name="T65" fmla="*/ 68 h 80"/>
                <a:gd name="T66" fmla="*/ 41 w 58"/>
                <a:gd name="T67" fmla="*/ 58 h 80"/>
                <a:gd name="T68" fmla="*/ 41 w 58"/>
                <a:gd name="T69" fmla="*/ 55 h 80"/>
                <a:gd name="T70" fmla="*/ 58 w 58"/>
                <a:gd name="T71" fmla="*/ 29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8" h="80">
                  <a:moveTo>
                    <a:pt x="38" y="68"/>
                  </a:moveTo>
                  <a:cubicBezTo>
                    <a:pt x="38" y="69"/>
                    <a:pt x="38" y="70"/>
                    <a:pt x="37" y="71"/>
                  </a:cubicBezTo>
                  <a:cubicBezTo>
                    <a:pt x="37" y="71"/>
                    <a:pt x="36" y="71"/>
                    <a:pt x="36" y="71"/>
                  </a:cubicBezTo>
                  <a:cubicBezTo>
                    <a:pt x="22" y="71"/>
                    <a:pt x="22" y="71"/>
                    <a:pt x="22" y="71"/>
                  </a:cubicBezTo>
                  <a:cubicBezTo>
                    <a:pt x="22" y="71"/>
                    <a:pt x="21" y="71"/>
                    <a:pt x="21" y="71"/>
                  </a:cubicBezTo>
                  <a:cubicBezTo>
                    <a:pt x="20" y="70"/>
                    <a:pt x="20" y="69"/>
                    <a:pt x="20" y="68"/>
                  </a:cubicBezTo>
                  <a:cubicBezTo>
                    <a:pt x="20" y="61"/>
                    <a:pt x="20" y="61"/>
                    <a:pt x="20" y="61"/>
                  </a:cubicBezTo>
                  <a:cubicBezTo>
                    <a:pt x="38" y="61"/>
                    <a:pt x="38" y="61"/>
                    <a:pt x="38" y="61"/>
                  </a:cubicBezTo>
                  <a:cubicBezTo>
                    <a:pt x="38" y="68"/>
                    <a:pt x="38" y="68"/>
                    <a:pt x="38" y="68"/>
                  </a:cubicBezTo>
                  <a:close/>
                  <a:moveTo>
                    <a:pt x="18" y="14"/>
                  </a:moveTo>
                  <a:cubicBezTo>
                    <a:pt x="14" y="17"/>
                    <a:pt x="11" y="23"/>
                    <a:pt x="11" y="29"/>
                  </a:cubicBezTo>
                  <a:cubicBezTo>
                    <a:pt x="11" y="34"/>
                    <a:pt x="14" y="39"/>
                    <a:pt x="18" y="42"/>
                  </a:cubicBezTo>
                  <a:cubicBezTo>
                    <a:pt x="18" y="43"/>
                    <a:pt x="18" y="43"/>
                    <a:pt x="18" y="44"/>
                  </a:cubicBezTo>
                  <a:cubicBezTo>
                    <a:pt x="18" y="44"/>
                    <a:pt x="18" y="44"/>
                    <a:pt x="18" y="44"/>
                  </a:cubicBezTo>
                  <a:cubicBezTo>
                    <a:pt x="17" y="45"/>
                    <a:pt x="16" y="45"/>
                    <a:pt x="16" y="44"/>
                  </a:cubicBezTo>
                  <a:cubicBezTo>
                    <a:pt x="11" y="41"/>
                    <a:pt x="8" y="35"/>
                    <a:pt x="8" y="29"/>
                  </a:cubicBezTo>
                  <a:cubicBezTo>
                    <a:pt x="8" y="22"/>
                    <a:pt x="12" y="16"/>
                    <a:pt x="17" y="12"/>
                  </a:cubicBezTo>
                  <a:cubicBezTo>
                    <a:pt x="17" y="12"/>
                    <a:pt x="18" y="12"/>
                    <a:pt x="19" y="12"/>
                  </a:cubicBezTo>
                  <a:cubicBezTo>
                    <a:pt x="19" y="12"/>
                    <a:pt x="19" y="12"/>
                    <a:pt x="19" y="12"/>
                  </a:cubicBezTo>
                  <a:cubicBezTo>
                    <a:pt x="19" y="13"/>
                    <a:pt x="19" y="14"/>
                    <a:pt x="18" y="14"/>
                  </a:cubicBezTo>
                  <a:close/>
                  <a:moveTo>
                    <a:pt x="58" y="29"/>
                  </a:moveTo>
                  <a:cubicBezTo>
                    <a:pt x="58" y="13"/>
                    <a:pt x="45" y="0"/>
                    <a:pt x="29" y="0"/>
                  </a:cubicBezTo>
                  <a:cubicBezTo>
                    <a:pt x="13" y="0"/>
                    <a:pt x="0" y="13"/>
                    <a:pt x="0" y="29"/>
                  </a:cubicBezTo>
                  <a:cubicBezTo>
                    <a:pt x="0" y="40"/>
                    <a:pt x="7" y="50"/>
                    <a:pt x="17" y="55"/>
                  </a:cubicBezTo>
                  <a:cubicBezTo>
                    <a:pt x="17" y="61"/>
                    <a:pt x="17" y="61"/>
                    <a:pt x="17" y="61"/>
                  </a:cubicBezTo>
                  <a:cubicBezTo>
                    <a:pt x="17" y="68"/>
                    <a:pt x="17" y="68"/>
                    <a:pt x="17" y="68"/>
                  </a:cubicBezTo>
                  <a:cubicBezTo>
                    <a:pt x="17" y="71"/>
                    <a:pt x="19" y="73"/>
                    <a:pt x="21" y="74"/>
                  </a:cubicBezTo>
                  <a:cubicBezTo>
                    <a:pt x="21" y="74"/>
                    <a:pt x="22" y="75"/>
                    <a:pt x="22" y="76"/>
                  </a:cubicBezTo>
                  <a:cubicBezTo>
                    <a:pt x="23" y="78"/>
                    <a:pt x="25" y="80"/>
                    <a:pt x="27" y="80"/>
                  </a:cubicBezTo>
                  <a:cubicBezTo>
                    <a:pt x="31" y="80"/>
                    <a:pt x="31" y="80"/>
                    <a:pt x="31" y="80"/>
                  </a:cubicBezTo>
                  <a:cubicBezTo>
                    <a:pt x="33" y="80"/>
                    <a:pt x="35" y="78"/>
                    <a:pt x="36" y="76"/>
                  </a:cubicBezTo>
                  <a:cubicBezTo>
                    <a:pt x="36" y="75"/>
                    <a:pt x="37" y="74"/>
                    <a:pt x="37" y="74"/>
                  </a:cubicBezTo>
                  <a:cubicBezTo>
                    <a:pt x="39" y="73"/>
                    <a:pt x="41" y="71"/>
                    <a:pt x="41" y="68"/>
                  </a:cubicBezTo>
                  <a:cubicBezTo>
                    <a:pt x="41" y="58"/>
                    <a:pt x="41" y="58"/>
                    <a:pt x="41" y="58"/>
                  </a:cubicBezTo>
                  <a:cubicBezTo>
                    <a:pt x="41" y="55"/>
                    <a:pt x="41" y="55"/>
                    <a:pt x="41" y="55"/>
                  </a:cubicBezTo>
                  <a:cubicBezTo>
                    <a:pt x="51" y="50"/>
                    <a:pt x="58" y="40"/>
                    <a:pt x="58" y="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a:p>
          </p:txBody>
        </p:sp>
      </p:grpSp>
      <p:grpSp>
        <p:nvGrpSpPr>
          <p:cNvPr id="18" name="Group 75">
            <a:extLst>
              <a:ext uri="{FF2B5EF4-FFF2-40B4-BE49-F238E27FC236}">
                <a16:creationId xmlns:a16="http://schemas.microsoft.com/office/drawing/2014/main" id="{673D8395-43D4-4C25-8235-65EE19EF139B}"/>
              </a:ext>
            </a:extLst>
          </p:cNvPr>
          <p:cNvGrpSpPr/>
          <p:nvPr/>
        </p:nvGrpSpPr>
        <p:grpSpPr>
          <a:xfrm>
            <a:off x="6125163" y="985594"/>
            <a:ext cx="393564" cy="453195"/>
            <a:chOff x="5932488" y="3127376"/>
            <a:chExt cx="314325" cy="361950"/>
          </a:xfrm>
          <a:solidFill>
            <a:schemeClr val="bg1"/>
          </a:solidFill>
        </p:grpSpPr>
        <p:sp>
          <p:nvSpPr>
            <p:cNvPr id="19" name="Freeform 54">
              <a:extLst>
                <a:ext uri="{FF2B5EF4-FFF2-40B4-BE49-F238E27FC236}">
                  <a16:creationId xmlns:a16="http://schemas.microsoft.com/office/drawing/2014/main" id="{A318F89D-238E-4942-9153-6A5D1338C4A5}"/>
                </a:ext>
              </a:extLst>
            </p:cNvPr>
            <p:cNvSpPr>
              <a:spLocks noEditPoints="1"/>
            </p:cNvSpPr>
            <p:nvPr/>
          </p:nvSpPr>
          <p:spPr bwMode="auto">
            <a:xfrm>
              <a:off x="5932488" y="3127376"/>
              <a:ext cx="314325" cy="361950"/>
            </a:xfrm>
            <a:custGeom>
              <a:avLst/>
              <a:gdLst>
                <a:gd name="T0" fmla="*/ 25 w 71"/>
                <a:gd name="T1" fmla="*/ 3 h 82"/>
                <a:gd name="T2" fmla="*/ 23 w 71"/>
                <a:gd name="T3" fmla="*/ 5 h 82"/>
                <a:gd name="T4" fmla="*/ 24 w 71"/>
                <a:gd name="T5" fmla="*/ 7 h 82"/>
                <a:gd name="T6" fmla="*/ 26 w 71"/>
                <a:gd name="T7" fmla="*/ 7 h 82"/>
                <a:gd name="T8" fmla="*/ 26 w 71"/>
                <a:gd name="T9" fmla="*/ 25 h 82"/>
                <a:gd name="T10" fmla="*/ 21 w 71"/>
                <a:gd name="T11" fmla="*/ 44 h 82"/>
                <a:gd name="T12" fmla="*/ 5 w 71"/>
                <a:gd name="T13" fmla="*/ 73 h 82"/>
                <a:gd name="T14" fmla="*/ 5 w 71"/>
                <a:gd name="T15" fmla="*/ 77 h 82"/>
                <a:gd name="T16" fmla="*/ 8 w 71"/>
                <a:gd name="T17" fmla="*/ 78 h 82"/>
                <a:gd name="T18" fmla="*/ 63 w 71"/>
                <a:gd name="T19" fmla="*/ 78 h 82"/>
                <a:gd name="T20" fmla="*/ 66 w 71"/>
                <a:gd name="T21" fmla="*/ 77 h 82"/>
                <a:gd name="T22" fmla="*/ 66 w 71"/>
                <a:gd name="T23" fmla="*/ 73 h 82"/>
                <a:gd name="T24" fmla="*/ 50 w 71"/>
                <a:gd name="T25" fmla="*/ 44 h 82"/>
                <a:gd name="T26" fmla="*/ 45 w 71"/>
                <a:gd name="T27" fmla="*/ 26 h 82"/>
                <a:gd name="T28" fmla="*/ 45 w 71"/>
                <a:gd name="T29" fmla="*/ 7 h 82"/>
                <a:gd name="T30" fmla="*/ 46 w 71"/>
                <a:gd name="T31" fmla="*/ 7 h 82"/>
                <a:gd name="T32" fmla="*/ 48 w 71"/>
                <a:gd name="T33" fmla="*/ 5 h 82"/>
                <a:gd name="T34" fmla="*/ 46 w 71"/>
                <a:gd name="T35" fmla="*/ 3 h 82"/>
                <a:gd name="T36" fmla="*/ 25 w 71"/>
                <a:gd name="T37" fmla="*/ 3 h 82"/>
                <a:gd name="T38" fmla="*/ 63 w 71"/>
                <a:gd name="T39" fmla="*/ 82 h 82"/>
                <a:gd name="T40" fmla="*/ 8 w 71"/>
                <a:gd name="T41" fmla="*/ 82 h 82"/>
                <a:gd name="T42" fmla="*/ 1 w 71"/>
                <a:gd name="T43" fmla="*/ 79 h 82"/>
                <a:gd name="T44" fmla="*/ 1 w 71"/>
                <a:gd name="T45" fmla="*/ 72 h 82"/>
                <a:gd name="T46" fmla="*/ 18 w 71"/>
                <a:gd name="T47" fmla="*/ 42 h 82"/>
                <a:gd name="T48" fmla="*/ 22 w 71"/>
                <a:gd name="T49" fmla="*/ 25 h 82"/>
                <a:gd name="T50" fmla="*/ 22 w 71"/>
                <a:gd name="T51" fmla="*/ 10 h 82"/>
                <a:gd name="T52" fmla="*/ 20 w 71"/>
                <a:gd name="T53" fmla="*/ 4 h 82"/>
                <a:gd name="T54" fmla="*/ 25 w 71"/>
                <a:gd name="T55" fmla="*/ 0 h 82"/>
                <a:gd name="T56" fmla="*/ 46 w 71"/>
                <a:gd name="T57" fmla="*/ 0 h 82"/>
                <a:gd name="T58" fmla="*/ 51 w 71"/>
                <a:gd name="T59" fmla="*/ 5 h 82"/>
                <a:gd name="T60" fmla="*/ 49 w 71"/>
                <a:gd name="T61" fmla="*/ 10 h 82"/>
                <a:gd name="T62" fmla="*/ 49 w 71"/>
                <a:gd name="T63" fmla="*/ 26 h 82"/>
                <a:gd name="T64" fmla="*/ 53 w 71"/>
                <a:gd name="T65" fmla="*/ 42 h 82"/>
                <a:gd name="T66" fmla="*/ 69 w 71"/>
                <a:gd name="T67" fmla="*/ 72 h 82"/>
                <a:gd name="T68" fmla="*/ 69 w 71"/>
                <a:gd name="T69" fmla="*/ 79 h 82"/>
                <a:gd name="T70" fmla="*/ 63 w 71"/>
                <a:gd name="T71" fmla="*/ 82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1" h="82">
                  <a:moveTo>
                    <a:pt x="25" y="3"/>
                  </a:moveTo>
                  <a:cubicBezTo>
                    <a:pt x="24" y="3"/>
                    <a:pt x="24" y="5"/>
                    <a:pt x="23" y="5"/>
                  </a:cubicBezTo>
                  <a:cubicBezTo>
                    <a:pt x="23" y="5"/>
                    <a:pt x="23" y="6"/>
                    <a:pt x="24" y="7"/>
                  </a:cubicBezTo>
                  <a:cubicBezTo>
                    <a:pt x="26" y="7"/>
                    <a:pt x="26" y="7"/>
                    <a:pt x="26" y="7"/>
                  </a:cubicBezTo>
                  <a:cubicBezTo>
                    <a:pt x="26" y="25"/>
                    <a:pt x="26" y="25"/>
                    <a:pt x="26" y="25"/>
                  </a:cubicBezTo>
                  <a:cubicBezTo>
                    <a:pt x="26" y="32"/>
                    <a:pt x="24" y="38"/>
                    <a:pt x="21" y="44"/>
                  </a:cubicBezTo>
                  <a:cubicBezTo>
                    <a:pt x="5" y="73"/>
                    <a:pt x="5" y="73"/>
                    <a:pt x="5" y="73"/>
                  </a:cubicBezTo>
                  <a:cubicBezTo>
                    <a:pt x="4" y="75"/>
                    <a:pt x="4" y="76"/>
                    <a:pt x="5" y="77"/>
                  </a:cubicBezTo>
                  <a:cubicBezTo>
                    <a:pt x="5" y="78"/>
                    <a:pt x="6" y="78"/>
                    <a:pt x="8" y="78"/>
                  </a:cubicBezTo>
                  <a:cubicBezTo>
                    <a:pt x="63" y="78"/>
                    <a:pt x="63" y="78"/>
                    <a:pt x="63" y="78"/>
                  </a:cubicBezTo>
                  <a:cubicBezTo>
                    <a:pt x="64" y="78"/>
                    <a:pt x="66" y="78"/>
                    <a:pt x="66" y="77"/>
                  </a:cubicBezTo>
                  <a:cubicBezTo>
                    <a:pt x="67" y="76"/>
                    <a:pt x="67" y="74"/>
                    <a:pt x="66" y="73"/>
                  </a:cubicBezTo>
                  <a:cubicBezTo>
                    <a:pt x="50" y="44"/>
                    <a:pt x="50" y="44"/>
                    <a:pt x="50" y="44"/>
                  </a:cubicBezTo>
                  <a:cubicBezTo>
                    <a:pt x="47" y="38"/>
                    <a:pt x="45" y="32"/>
                    <a:pt x="45" y="26"/>
                  </a:cubicBezTo>
                  <a:cubicBezTo>
                    <a:pt x="45" y="7"/>
                    <a:pt x="45" y="7"/>
                    <a:pt x="45" y="7"/>
                  </a:cubicBezTo>
                  <a:cubicBezTo>
                    <a:pt x="46" y="7"/>
                    <a:pt x="46" y="7"/>
                    <a:pt x="46" y="7"/>
                  </a:cubicBezTo>
                  <a:cubicBezTo>
                    <a:pt x="48" y="6"/>
                    <a:pt x="48" y="5"/>
                    <a:pt x="48" y="5"/>
                  </a:cubicBezTo>
                  <a:cubicBezTo>
                    <a:pt x="48" y="4"/>
                    <a:pt x="47" y="3"/>
                    <a:pt x="46" y="3"/>
                  </a:cubicBezTo>
                  <a:cubicBezTo>
                    <a:pt x="25" y="3"/>
                    <a:pt x="25" y="3"/>
                    <a:pt x="25" y="3"/>
                  </a:cubicBezTo>
                  <a:close/>
                  <a:moveTo>
                    <a:pt x="63" y="82"/>
                  </a:moveTo>
                  <a:cubicBezTo>
                    <a:pt x="8" y="82"/>
                    <a:pt x="8" y="82"/>
                    <a:pt x="8" y="82"/>
                  </a:cubicBezTo>
                  <a:cubicBezTo>
                    <a:pt x="5" y="82"/>
                    <a:pt x="3" y="81"/>
                    <a:pt x="1" y="79"/>
                  </a:cubicBezTo>
                  <a:cubicBezTo>
                    <a:pt x="0" y="77"/>
                    <a:pt x="0" y="74"/>
                    <a:pt x="1" y="72"/>
                  </a:cubicBezTo>
                  <a:cubicBezTo>
                    <a:pt x="18" y="42"/>
                    <a:pt x="18" y="42"/>
                    <a:pt x="18" y="42"/>
                  </a:cubicBezTo>
                  <a:cubicBezTo>
                    <a:pt x="21" y="37"/>
                    <a:pt x="22" y="31"/>
                    <a:pt x="22" y="25"/>
                  </a:cubicBezTo>
                  <a:cubicBezTo>
                    <a:pt x="22" y="10"/>
                    <a:pt x="22" y="10"/>
                    <a:pt x="22" y="10"/>
                  </a:cubicBezTo>
                  <a:cubicBezTo>
                    <a:pt x="20" y="9"/>
                    <a:pt x="20" y="7"/>
                    <a:pt x="20" y="4"/>
                  </a:cubicBezTo>
                  <a:cubicBezTo>
                    <a:pt x="20" y="2"/>
                    <a:pt x="22" y="0"/>
                    <a:pt x="25" y="0"/>
                  </a:cubicBezTo>
                  <a:cubicBezTo>
                    <a:pt x="46" y="0"/>
                    <a:pt x="46" y="0"/>
                    <a:pt x="46" y="0"/>
                  </a:cubicBezTo>
                  <a:cubicBezTo>
                    <a:pt x="49" y="0"/>
                    <a:pt x="51" y="2"/>
                    <a:pt x="51" y="5"/>
                  </a:cubicBezTo>
                  <a:cubicBezTo>
                    <a:pt x="52" y="7"/>
                    <a:pt x="51" y="9"/>
                    <a:pt x="49" y="10"/>
                  </a:cubicBezTo>
                  <a:cubicBezTo>
                    <a:pt x="49" y="26"/>
                    <a:pt x="49" y="26"/>
                    <a:pt x="49" y="26"/>
                  </a:cubicBezTo>
                  <a:cubicBezTo>
                    <a:pt x="49" y="31"/>
                    <a:pt x="50" y="37"/>
                    <a:pt x="53" y="42"/>
                  </a:cubicBezTo>
                  <a:cubicBezTo>
                    <a:pt x="69" y="72"/>
                    <a:pt x="69" y="72"/>
                    <a:pt x="69" y="72"/>
                  </a:cubicBezTo>
                  <a:cubicBezTo>
                    <a:pt x="71" y="74"/>
                    <a:pt x="71" y="76"/>
                    <a:pt x="69" y="79"/>
                  </a:cubicBezTo>
                  <a:cubicBezTo>
                    <a:pt x="68" y="81"/>
                    <a:pt x="66" y="82"/>
                    <a:pt x="63" y="8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a:p>
          </p:txBody>
        </p:sp>
        <p:sp>
          <p:nvSpPr>
            <p:cNvPr id="20" name="Freeform 55">
              <a:extLst>
                <a:ext uri="{FF2B5EF4-FFF2-40B4-BE49-F238E27FC236}">
                  <a16:creationId xmlns:a16="http://schemas.microsoft.com/office/drawing/2014/main" id="{5E20F58F-D422-4D3D-9CF2-3E5E7F3963E5}"/>
                </a:ext>
              </a:extLst>
            </p:cNvPr>
            <p:cNvSpPr>
              <a:spLocks noEditPoints="1"/>
            </p:cNvSpPr>
            <p:nvPr/>
          </p:nvSpPr>
          <p:spPr bwMode="auto">
            <a:xfrm>
              <a:off x="5972175" y="3335338"/>
              <a:ext cx="234950" cy="119063"/>
            </a:xfrm>
            <a:custGeom>
              <a:avLst/>
              <a:gdLst>
                <a:gd name="T0" fmla="*/ 34 w 53"/>
                <a:gd name="T1" fmla="*/ 24 h 27"/>
                <a:gd name="T2" fmla="*/ 32 w 53"/>
                <a:gd name="T3" fmla="*/ 22 h 27"/>
                <a:gd name="T4" fmla="*/ 34 w 53"/>
                <a:gd name="T5" fmla="*/ 20 h 27"/>
                <a:gd name="T6" fmla="*/ 36 w 53"/>
                <a:gd name="T7" fmla="*/ 22 h 27"/>
                <a:gd name="T8" fmla="*/ 34 w 53"/>
                <a:gd name="T9" fmla="*/ 24 h 27"/>
                <a:gd name="T10" fmla="*/ 29 w 53"/>
                <a:gd name="T11" fmla="*/ 7 h 27"/>
                <a:gd name="T12" fmla="*/ 31 w 53"/>
                <a:gd name="T13" fmla="*/ 5 h 27"/>
                <a:gd name="T14" fmla="*/ 33 w 53"/>
                <a:gd name="T15" fmla="*/ 7 h 27"/>
                <a:gd name="T16" fmla="*/ 31 w 53"/>
                <a:gd name="T17" fmla="*/ 8 h 27"/>
                <a:gd name="T18" fmla="*/ 29 w 53"/>
                <a:gd name="T19" fmla="*/ 7 h 27"/>
                <a:gd name="T20" fmla="*/ 17 w 53"/>
                <a:gd name="T21" fmla="*/ 17 h 27"/>
                <a:gd name="T22" fmla="*/ 15 w 53"/>
                <a:gd name="T23" fmla="*/ 15 h 27"/>
                <a:gd name="T24" fmla="*/ 17 w 53"/>
                <a:gd name="T25" fmla="*/ 13 h 27"/>
                <a:gd name="T26" fmla="*/ 19 w 53"/>
                <a:gd name="T27" fmla="*/ 15 h 27"/>
                <a:gd name="T28" fmla="*/ 17 w 53"/>
                <a:gd name="T29" fmla="*/ 17 h 27"/>
                <a:gd name="T30" fmla="*/ 51 w 53"/>
                <a:gd name="T31" fmla="*/ 22 h 27"/>
                <a:gd name="T32" fmla="*/ 39 w 53"/>
                <a:gd name="T33" fmla="*/ 0 h 27"/>
                <a:gd name="T34" fmla="*/ 14 w 53"/>
                <a:gd name="T35" fmla="*/ 0 h 27"/>
                <a:gd name="T36" fmla="*/ 2 w 53"/>
                <a:gd name="T37" fmla="*/ 22 h 27"/>
                <a:gd name="T38" fmla="*/ 3 w 53"/>
                <a:gd name="T39" fmla="*/ 27 h 27"/>
                <a:gd name="T40" fmla="*/ 50 w 53"/>
                <a:gd name="T41" fmla="*/ 27 h 27"/>
                <a:gd name="T42" fmla="*/ 51 w 53"/>
                <a:gd name="T43" fmla="*/ 22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 h="27">
                  <a:moveTo>
                    <a:pt x="34" y="24"/>
                  </a:moveTo>
                  <a:cubicBezTo>
                    <a:pt x="33" y="24"/>
                    <a:pt x="32" y="23"/>
                    <a:pt x="32" y="22"/>
                  </a:cubicBezTo>
                  <a:cubicBezTo>
                    <a:pt x="32" y="21"/>
                    <a:pt x="33" y="20"/>
                    <a:pt x="34" y="20"/>
                  </a:cubicBezTo>
                  <a:cubicBezTo>
                    <a:pt x="35" y="20"/>
                    <a:pt x="36" y="21"/>
                    <a:pt x="36" y="22"/>
                  </a:cubicBezTo>
                  <a:cubicBezTo>
                    <a:pt x="36" y="23"/>
                    <a:pt x="35" y="24"/>
                    <a:pt x="34" y="24"/>
                  </a:cubicBezTo>
                  <a:close/>
                  <a:moveTo>
                    <a:pt x="29" y="7"/>
                  </a:moveTo>
                  <a:cubicBezTo>
                    <a:pt x="29" y="5"/>
                    <a:pt x="30" y="5"/>
                    <a:pt x="31" y="5"/>
                  </a:cubicBezTo>
                  <a:cubicBezTo>
                    <a:pt x="32" y="5"/>
                    <a:pt x="33" y="5"/>
                    <a:pt x="33" y="7"/>
                  </a:cubicBezTo>
                  <a:cubicBezTo>
                    <a:pt x="33" y="8"/>
                    <a:pt x="32" y="8"/>
                    <a:pt x="31" y="8"/>
                  </a:cubicBezTo>
                  <a:cubicBezTo>
                    <a:pt x="30" y="8"/>
                    <a:pt x="29" y="8"/>
                    <a:pt x="29" y="7"/>
                  </a:cubicBezTo>
                  <a:close/>
                  <a:moveTo>
                    <a:pt x="17" y="17"/>
                  </a:moveTo>
                  <a:cubicBezTo>
                    <a:pt x="16" y="17"/>
                    <a:pt x="15" y="16"/>
                    <a:pt x="15" y="15"/>
                  </a:cubicBezTo>
                  <a:cubicBezTo>
                    <a:pt x="15" y="14"/>
                    <a:pt x="16" y="13"/>
                    <a:pt x="17" y="13"/>
                  </a:cubicBezTo>
                  <a:cubicBezTo>
                    <a:pt x="18" y="13"/>
                    <a:pt x="19" y="14"/>
                    <a:pt x="19" y="15"/>
                  </a:cubicBezTo>
                  <a:cubicBezTo>
                    <a:pt x="19" y="16"/>
                    <a:pt x="18" y="17"/>
                    <a:pt x="17" y="17"/>
                  </a:cubicBezTo>
                  <a:close/>
                  <a:moveTo>
                    <a:pt x="51" y="22"/>
                  </a:moveTo>
                  <a:cubicBezTo>
                    <a:pt x="51" y="22"/>
                    <a:pt x="39" y="0"/>
                    <a:pt x="39" y="0"/>
                  </a:cubicBezTo>
                  <a:cubicBezTo>
                    <a:pt x="14" y="0"/>
                    <a:pt x="14" y="0"/>
                    <a:pt x="14" y="0"/>
                  </a:cubicBezTo>
                  <a:cubicBezTo>
                    <a:pt x="14" y="0"/>
                    <a:pt x="2" y="22"/>
                    <a:pt x="2" y="22"/>
                  </a:cubicBezTo>
                  <a:cubicBezTo>
                    <a:pt x="0" y="24"/>
                    <a:pt x="0" y="27"/>
                    <a:pt x="3" y="27"/>
                  </a:cubicBezTo>
                  <a:cubicBezTo>
                    <a:pt x="50" y="27"/>
                    <a:pt x="50" y="27"/>
                    <a:pt x="50" y="27"/>
                  </a:cubicBezTo>
                  <a:cubicBezTo>
                    <a:pt x="53" y="27"/>
                    <a:pt x="53" y="24"/>
                    <a:pt x="51" y="2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a:p>
          </p:txBody>
        </p:sp>
      </p:grpSp>
      <p:sp>
        <p:nvSpPr>
          <p:cNvPr id="21" name="Rectangle: Rounded Corners 171">
            <a:extLst>
              <a:ext uri="{FF2B5EF4-FFF2-40B4-BE49-F238E27FC236}">
                <a16:creationId xmlns:a16="http://schemas.microsoft.com/office/drawing/2014/main" id="{F01C8458-0DDD-42BF-9AE9-9386E2995879}"/>
              </a:ext>
            </a:extLst>
          </p:cNvPr>
          <p:cNvSpPr/>
          <p:nvPr/>
        </p:nvSpPr>
        <p:spPr>
          <a:xfrm>
            <a:off x="8812606" y="1104715"/>
            <a:ext cx="2505235" cy="1132638"/>
          </a:xfrm>
          <a:prstGeom prst="roundRect">
            <a:avLst>
              <a:gd name="adj" fmla="val 5845"/>
            </a:avLst>
          </a:prstGeom>
          <a:solidFill>
            <a:schemeClr val="bg1">
              <a:alpha val="95000"/>
            </a:schemeClr>
          </a:solidFill>
          <a:ln w="38100">
            <a:solidFill>
              <a:srgbClr val="008080">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93"/>
          </a:p>
        </p:txBody>
      </p:sp>
      <p:sp>
        <p:nvSpPr>
          <p:cNvPr id="25" name="Freeform 83">
            <a:extLst>
              <a:ext uri="{FF2B5EF4-FFF2-40B4-BE49-F238E27FC236}">
                <a16:creationId xmlns:a16="http://schemas.microsoft.com/office/drawing/2014/main" id="{3E434FA2-D767-4CFB-BCDD-15A54F295CAF}"/>
              </a:ext>
            </a:extLst>
          </p:cNvPr>
          <p:cNvSpPr>
            <a:spLocks/>
          </p:cNvSpPr>
          <p:nvPr/>
        </p:nvSpPr>
        <p:spPr bwMode="auto">
          <a:xfrm>
            <a:off x="9725375" y="788369"/>
            <a:ext cx="744536" cy="746650"/>
          </a:xfrm>
          <a:custGeom>
            <a:avLst/>
            <a:gdLst>
              <a:gd name="T0" fmla="*/ 186 w 186"/>
              <a:gd name="T1" fmla="*/ 164 h 186"/>
              <a:gd name="T2" fmla="*/ 163 w 186"/>
              <a:gd name="T3" fmla="*/ 186 h 186"/>
              <a:gd name="T4" fmla="*/ 22 w 186"/>
              <a:gd name="T5" fmla="*/ 186 h 186"/>
              <a:gd name="T6" fmla="*/ 0 w 186"/>
              <a:gd name="T7" fmla="*/ 164 h 186"/>
              <a:gd name="T8" fmla="*/ 0 w 186"/>
              <a:gd name="T9" fmla="*/ 22 h 186"/>
              <a:gd name="T10" fmla="*/ 22 w 186"/>
              <a:gd name="T11" fmla="*/ 0 h 186"/>
              <a:gd name="T12" fmla="*/ 163 w 186"/>
              <a:gd name="T13" fmla="*/ 0 h 186"/>
              <a:gd name="T14" fmla="*/ 186 w 186"/>
              <a:gd name="T15" fmla="*/ 22 h 186"/>
              <a:gd name="T16" fmla="*/ 186 w 186"/>
              <a:gd name="T17" fmla="*/ 164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6" h="186">
                <a:moveTo>
                  <a:pt x="186" y="164"/>
                </a:moveTo>
                <a:cubicBezTo>
                  <a:pt x="186" y="176"/>
                  <a:pt x="176" y="186"/>
                  <a:pt x="163" y="186"/>
                </a:cubicBezTo>
                <a:cubicBezTo>
                  <a:pt x="22" y="186"/>
                  <a:pt x="22" y="186"/>
                  <a:pt x="22" y="186"/>
                </a:cubicBezTo>
                <a:cubicBezTo>
                  <a:pt x="10" y="186"/>
                  <a:pt x="0" y="176"/>
                  <a:pt x="0" y="164"/>
                </a:cubicBezTo>
                <a:cubicBezTo>
                  <a:pt x="0" y="22"/>
                  <a:pt x="0" y="22"/>
                  <a:pt x="0" y="22"/>
                </a:cubicBezTo>
                <a:cubicBezTo>
                  <a:pt x="0" y="10"/>
                  <a:pt x="10" y="0"/>
                  <a:pt x="22" y="0"/>
                </a:cubicBezTo>
                <a:cubicBezTo>
                  <a:pt x="163" y="0"/>
                  <a:pt x="163" y="0"/>
                  <a:pt x="163" y="0"/>
                </a:cubicBezTo>
                <a:cubicBezTo>
                  <a:pt x="176" y="0"/>
                  <a:pt x="186" y="10"/>
                  <a:pt x="186" y="22"/>
                </a:cubicBezTo>
                <a:lnTo>
                  <a:pt x="186" y="164"/>
                </a:lnTo>
                <a:close/>
              </a:path>
            </a:pathLst>
          </a:custGeom>
          <a:solidFill>
            <a:srgbClr val="006666"/>
          </a:solidFill>
          <a:ln>
            <a:noFill/>
          </a:ln>
        </p:spPr>
        <p:txBody>
          <a:bodyPr vert="horz" wrap="square" lIns="86019" tIns="43010" rIns="86019" bIns="43010" numCol="1" anchor="t" anchorCtr="0" compatLnSpc="1">
            <a:prstTxWarp prst="textNoShape">
              <a:avLst/>
            </a:prstTxWarp>
          </a:bodyPr>
          <a:lstStyle/>
          <a:p>
            <a:endParaRPr lang="en-US" sz="1693"/>
          </a:p>
        </p:txBody>
      </p:sp>
      <p:sp>
        <p:nvSpPr>
          <p:cNvPr id="50" name="Rectangle: Rounded Corners 171">
            <a:extLst>
              <a:ext uri="{FF2B5EF4-FFF2-40B4-BE49-F238E27FC236}">
                <a16:creationId xmlns:a16="http://schemas.microsoft.com/office/drawing/2014/main" id="{A5024F4F-5F4B-4A1F-95EC-4559630198BB}"/>
              </a:ext>
            </a:extLst>
          </p:cNvPr>
          <p:cNvSpPr/>
          <p:nvPr/>
        </p:nvSpPr>
        <p:spPr>
          <a:xfrm>
            <a:off x="966661" y="1092855"/>
            <a:ext cx="2548984" cy="1144498"/>
          </a:xfrm>
          <a:prstGeom prst="roundRect">
            <a:avLst>
              <a:gd name="adj" fmla="val 5845"/>
            </a:avLst>
          </a:prstGeom>
          <a:solidFill>
            <a:schemeClr val="bg1">
              <a:alpha val="95000"/>
            </a:schemeClr>
          </a:solidFill>
          <a:ln w="38100">
            <a:solidFill>
              <a:srgbClr val="008080">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93"/>
          </a:p>
        </p:txBody>
      </p:sp>
      <p:sp>
        <p:nvSpPr>
          <p:cNvPr id="51" name="Freeform 83">
            <a:extLst>
              <a:ext uri="{FF2B5EF4-FFF2-40B4-BE49-F238E27FC236}">
                <a16:creationId xmlns:a16="http://schemas.microsoft.com/office/drawing/2014/main" id="{72F12DC7-AD9F-422F-BD8A-E48955FFE63D}"/>
              </a:ext>
            </a:extLst>
          </p:cNvPr>
          <p:cNvSpPr>
            <a:spLocks/>
          </p:cNvSpPr>
          <p:nvPr/>
        </p:nvSpPr>
        <p:spPr bwMode="auto">
          <a:xfrm>
            <a:off x="1824111" y="808061"/>
            <a:ext cx="744536" cy="746650"/>
          </a:xfrm>
          <a:custGeom>
            <a:avLst/>
            <a:gdLst>
              <a:gd name="T0" fmla="*/ 186 w 186"/>
              <a:gd name="T1" fmla="*/ 164 h 186"/>
              <a:gd name="T2" fmla="*/ 163 w 186"/>
              <a:gd name="T3" fmla="*/ 186 h 186"/>
              <a:gd name="T4" fmla="*/ 22 w 186"/>
              <a:gd name="T5" fmla="*/ 186 h 186"/>
              <a:gd name="T6" fmla="*/ 0 w 186"/>
              <a:gd name="T7" fmla="*/ 164 h 186"/>
              <a:gd name="T8" fmla="*/ 0 w 186"/>
              <a:gd name="T9" fmla="*/ 22 h 186"/>
              <a:gd name="T10" fmla="*/ 22 w 186"/>
              <a:gd name="T11" fmla="*/ 0 h 186"/>
              <a:gd name="T12" fmla="*/ 163 w 186"/>
              <a:gd name="T13" fmla="*/ 0 h 186"/>
              <a:gd name="T14" fmla="*/ 186 w 186"/>
              <a:gd name="T15" fmla="*/ 22 h 186"/>
              <a:gd name="T16" fmla="*/ 186 w 186"/>
              <a:gd name="T17" fmla="*/ 164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6" h="186">
                <a:moveTo>
                  <a:pt x="186" y="164"/>
                </a:moveTo>
                <a:cubicBezTo>
                  <a:pt x="186" y="176"/>
                  <a:pt x="176" y="186"/>
                  <a:pt x="163" y="186"/>
                </a:cubicBezTo>
                <a:cubicBezTo>
                  <a:pt x="22" y="186"/>
                  <a:pt x="22" y="186"/>
                  <a:pt x="22" y="186"/>
                </a:cubicBezTo>
                <a:cubicBezTo>
                  <a:pt x="10" y="186"/>
                  <a:pt x="0" y="176"/>
                  <a:pt x="0" y="164"/>
                </a:cubicBezTo>
                <a:cubicBezTo>
                  <a:pt x="0" y="22"/>
                  <a:pt x="0" y="22"/>
                  <a:pt x="0" y="22"/>
                </a:cubicBezTo>
                <a:cubicBezTo>
                  <a:pt x="0" y="10"/>
                  <a:pt x="10" y="0"/>
                  <a:pt x="22" y="0"/>
                </a:cubicBezTo>
                <a:cubicBezTo>
                  <a:pt x="163" y="0"/>
                  <a:pt x="163" y="0"/>
                  <a:pt x="163" y="0"/>
                </a:cubicBezTo>
                <a:cubicBezTo>
                  <a:pt x="176" y="0"/>
                  <a:pt x="186" y="10"/>
                  <a:pt x="186" y="22"/>
                </a:cubicBezTo>
                <a:lnTo>
                  <a:pt x="186" y="164"/>
                </a:lnTo>
                <a:close/>
              </a:path>
            </a:pathLst>
          </a:custGeom>
          <a:solidFill>
            <a:srgbClr val="006666"/>
          </a:solidFill>
          <a:ln>
            <a:noFill/>
          </a:ln>
        </p:spPr>
        <p:txBody>
          <a:bodyPr vert="horz" wrap="square" lIns="86019" tIns="43010" rIns="86019" bIns="43010" numCol="1" anchor="ctr" anchorCtr="0" compatLnSpc="1">
            <a:prstTxWarp prst="textNoShape">
              <a:avLst/>
            </a:prstTxWarp>
          </a:bodyPr>
          <a:lstStyle/>
          <a:p>
            <a:pPr algn="ctr"/>
            <a:r>
              <a:rPr lang="en-US" sz="3600" b="1" dirty="0">
                <a:solidFill>
                  <a:schemeClr val="bg1"/>
                </a:solidFill>
              </a:rPr>
              <a:t>4</a:t>
            </a:r>
          </a:p>
        </p:txBody>
      </p:sp>
      <p:sp>
        <p:nvSpPr>
          <p:cNvPr id="58" name="Rectangle: Rounded Corners 171">
            <a:extLst>
              <a:ext uri="{FF2B5EF4-FFF2-40B4-BE49-F238E27FC236}">
                <a16:creationId xmlns:a16="http://schemas.microsoft.com/office/drawing/2014/main" id="{808322C1-75A5-4A16-B7D5-6CA4106015E2}"/>
              </a:ext>
            </a:extLst>
          </p:cNvPr>
          <p:cNvSpPr/>
          <p:nvPr/>
        </p:nvSpPr>
        <p:spPr>
          <a:xfrm>
            <a:off x="3687291" y="1108507"/>
            <a:ext cx="2347024" cy="1128845"/>
          </a:xfrm>
          <a:prstGeom prst="roundRect">
            <a:avLst>
              <a:gd name="adj" fmla="val 5845"/>
            </a:avLst>
          </a:prstGeom>
          <a:solidFill>
            <a:schemeClr val="bg1">
              <a:alpha val="95000"/>
            </a:schemeClr>
          </a:solidFill>
          <a:ln w="38100">
            <a:solidFill>
              <a:srgbClr val="008080">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93"/>
          </a:p>
        </p:txBody>
      </p:sp>
      <p:sp>
        <p:nvSpPr>
          <p:cNvPr id="59" name="Freeform 83">
            <a:extLst>
              <a:ext uri="{FF2B5EF4-FFF2-40B4-BE49-F238E27FC236}">
                <a16:creationId xmlns:a16="http://schemas.microsoft.com/office/drawing/2014/main" id="{C0FA42A0-67D3-4595-B1F5-95B02C1328C6}"/>
              </a:ext>
            </a:extLst>
          </p:cNvPr>
          <p:cNvSpPr>
            <a:spLocks/>
          </p:cNvSpPr>
          <p:nvPr/>
        </p:nvSpPr>
        <p:spPr bwMode="auto">
          <a:xfrm>
            <a:off x="4501715" y="808061"/>
            <a:ext cx="744536" cy="746650"/>
          </a:xfrm>
          <a:custGeom>
            <a:avLst/>
            <a:gdLst>
              <a:gd name="T0" fmla="*/ 186 w 186"/>
              <a:gd name="T1" fmla="*/ 164 h 186"/>
              <a:gd name="T2" fmla="*/ 163 w 186"/>
              <a:gd name="T3" fmla="*/ 186 h 186"/>
              <a:gd name="T4" fmla="*/ 22 w 186"/>
              <a:gd name="T5" fmla="*/ 186 h 186"/>
              <a:gd name="T6" fmla="*/ 0 w 186"/>
              <a:gd name="T7" fmla="*/ 164 h 186"/>
              <a:gd name="T8" fmla="*/ 0 w 186"/>
              <a:gd name="T9" fmla="*/ 22 h 186"/>
              <a:gd name="T10" fmla="*/ 22 w 186"/>
              <a:gd name="T11" fmla="*/ 0 h 186"/>
              <a:gd name="T12" fmla="*/ 163 w 186"/>
              <a:gd name="T13" fmla="*/ 0 h 186"/>
              <a:gd name="T14" fmla="*/ 186 w 186"/>
              <a:gd name="T15" fmla="*/ 22 h 186"/>
              <a:gd name="T16" fmla="*/ 186 w 186"/>
              <a:gd name="T17" fmla="*/ 164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6" h="186">
                <a:moveTo>
                  <a:pt x="186" y="164"/>
                </a:moveTo>
                <a:cubicBezTo>
                  <a:pt x="186" y="176"/>
                  <a:pt x="176" y="186"/>
                  <a:pt x="163" y="186"/>
                </a:cubicBezTo>
                <a:cubicBezTo>
                  <a:pt x="22" y="186"/>
                  <a:pt x="22" y="186"/>
                  <a:pt x="22" y="186"/>
                </a:cubicBezTo>
                <a:cubicBezTo>
                  <a:pt x="10" y="186"/>
                  <a:pt x="0" y="176"/>
                  <a:pt x="0" y="164"/>
                </a:cubicBezTo>
                <a:cubicBezTo>
                  <a:pt x="0" y="22"/>
                  <a:pt x="0" y="22"/>
                  <a:pt x="0" y="22"/>
                </a:cubicBezTo>
                <a:cubicBezTo>
                  <a:pt x="0" y="10"/>
                  <a:pt x="10" y="0"/>
                  <a:pt x="22" y="0"/>
                </a:cubicBezTo>
                <a:cubicBezTo>
                  <a:pt x="163" y="0"/>
                  <a:pt x="163" y="0"/>
                  <a:pt x="163" y="0"/>
                </a:cubicBezTo>
                <a:cubicBezTo>
                  <a:pt x="176" y="0"/>
                  <a:pt x="186" y="10"/>
                  <a:pt x="186" y="22"/>
                </a:cubicBezTo>
                <a:lnTo>
                  <a:pt x="186" y="164"/>
                </a:lnTo>
                <a:close/>
              </a:path>
            </a:pathLst>
          </a:custGeom>
          <a:solidFill>
            <a:srgbClr val="006666"/>
          </a:solidFill>
          <a:ln>
            <a:noFill/>
          </a:ln>
        </p:spPr>
        <p:txBody>
          <a:bodyPr vert="horz" wrap="square" lIns="86019" tIns="43010" rIns="86019" bIns="43010" numCol="1" anchor="ctr" anchorCtr="0" compatLnSpc="1">
            <a:prstTxWarp prst="textNoShape">
              <a:avLst/>
            </a:prstTxWarp>
          </a:bodyPr>
          <a:lstStyle/>
          <a:p>
            <a:pPr algn="ctr"/>
            <a:r>
              <a:rPr lang="en-US" sz="3600" b="1" dirty="0">
                <a:solidFill>
                  <a:schemeClr val="bg1"/>
                </a:solidFill>
              </a:rPr>
              <a:t>6</a:t>
            </a:r>
          </a:p>
        </p:txBody>
      </p:sp>
      <p:sp>
        <p:nvSpPr>
          <p:cNvPr id="82" name="Rectangle: Rounded Corners 171">
            <a:extLst>
              <a:ext uri="{FF2B5EF4-FFF2-40B4-BE49-F238E27FC236}">
                <a16:creationId xmlns:a16="http://schemas.microsoft.com/office/drawing/2014/main" id="{9E4090E5-0243-4D9A-AB0E-C77E3D343168}"/>
              </a:ext>
            </a:extLst>
          </p:cNvPr>
          <p:cNvSpPr/>
          <p:nvPr/>
        </p:nvSpPr>
        <p:spPr>
          <a:xfrm>
            <a:off x="6190160" y="1092445"/>
            <a:ext cx="2496220" cy="1144907"/>
          </a:xfrm>
          <a:prstGeom prst="roundRect">
            <a:avLst>
              <a:gd name="adj" fmla="val 5845"/>
            </a:avLst>
          </a:prstGeom>
          <a:solidFill>
            <a:schemeClr val="bg1">
              <a:alpha val="95000"/>
            </a:schemeClr>
          </a:solidFill>
          <a:ln w="38100">
            <a:solidFill>
              <a:srgbClr val="008080">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93"/>
          </a:p>
        </p:txBody>
      </p:sp>
      <p:sp>
        <p:nvSpPr>
          <p:cNvPr id="83" name="Freeform 83">
            <a:extLst>
              <a:ext uri="{FF2B5EF4-FFF2-40B4-BE49-F238E27FC236}">
                <a16:creationId xmlns:a16="http://schemas.microsoft.com/office/drawing/2014/main" id="{BE0C0EFB-FF99-4AFB-AEB1-A426F61E6258}"/>
              </a:ext>
            </a:extLst>
          </p:cNvPr>
          <p:cNvSpPr>
            <a:spLocks/>
          </p:cNvSpPr>
          <p:nvPr/>
        </p:nvSpPr>
        <p:spPr bwMode="auto">
          <a:xfrm>
            <a:off x="7000505" y="808061"/>
            <a:ext cx="744536" cy="746650"/>
          </a:xfrm>
          <a:custGeom>
            <a:avLst/>
            <a:gdLst>
              <a:gd name="T0" fmla="*/ 186 w 186"/>
              <a:gd name="T1" fmla="*/ 164 h 186"/>
              <a:gd name="T2" fmla="*/ 163 w 186"/>
              <a:gd name="T3" fmla="*/ 186 h 186"/>
              <a:gd name="T4" fmla="*/ 22 w 186"/>
              <a:gd name="T5" fmla="*/ 186 h 186"/>
              <a:gd name="T6" fmla="*/ 0 w 186"/>
              <a:gd name="T7" fmla="*/ 164 h 186"/>
              <a:gd name="T8" fmla="*/ 0 w 186"/>
              <a:gd name="T9" fmla="*/ 22 h 186"/>
              <a:gd name="T10" fmla="*/ 22 w 186"/>
              <a:gd name="T11" fmla="*/ 0 h 186"/>
              <a:gd name="T12" fmla="*/ 163 w 186"/>
              <a:gd name="T13" fmla="*/ 0 h 186"/>
              <a:gd name="T14" fmla="*/ 186 w 186"/>
              <a:gd name="T15" fmla="*/ 22 h 186"/>
              <a:gd name="T16" fmla="*/ 186 w 186"/>
              <a:gd name="T17" fmla="*/ 164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6" h="186">
                <a:moveTo>
                  <a:pt x="186" y="164"/>
                </a:moveTo>
                <a:cubicBezTo>
                  <a:pt x="186" y="176"/>
                  <a:pt x="176" y="186"/>
                  <a:pt x="163" y="186"/>
                </a:cubicBezTo>
                <a:cubicBezTo>
                  <a:pt x="22" y="186"/>
                  <a:pt x="22" y="186"/>
                  <a:pt x="22" y="186"/>
                </a:cubicBezTo>
                <a:cubicBezTo>
                  <a:pt x="10" y="186"/>
                  <a:pt x="0" y="176"/>
                  <a:pt x="0" y="164"/>
                </a:cubicBezTo>
                <a:cubicBezTo>
                  <a:pt x="0" y="22"/>
                  <a:pt x="0" y="22"/>
                  <a:pt x="0" y="22"/>
                </a:cubicBezTo>
                <a:cubicBezTo>
                  <a:pt x="0" y="10"/>
                  <a:pt x="10" y="0"/>
                  <a:pt x="22" y="0"/>
                </a:cubicBezTo>
                <a:cubicBezTo>
                  <a:pt x="163" y="0"/>
                  <a:pt x="163" y="0"/>
                  <a:pt x="163" y="0"/>
                </a:cubicBezTo>
                <a:cubicBezTo>
                  <a:pt x="176" y="0"/>
                  <a:pt x="186" y="10"/>
                  <a:pt x="186" y="22"/>
                </a:cubicBezTo>
                <a:lnTo>
                  <a:pt x="186" y="164"/>
                </a:lnTo>
                <a:close/>
              </a:path>
            </a:pathLst>
          </a:custGeom>
          <a:solidFill>
            <a:srgbClr val="006666"/>
          </a:solidFill>
          <a:ln>
            <a:noFill/>
          </a:ln>
        </p:spPr>
        <p:txBody>
          <a:bodyPr vert="horz" wrap="square" lIns="86019" tIns="43010" rIns="86019" bIns="43010" numCol="1" anchor="ctr" anchorCtr="0" compatLnSpc="1">
            <a:prstTxWarp prst="textNoShape">
              <a:avLst/>
            </a:prstTxWarp>
          </a:bodyPr>
          <a:lstStyle/>
          <a:p>
            <a:pPr algn="ctr"/>
            <a:r>
              <a:rPr lang="en-US" sz="3600" b="1" dirty="0">
                <a:solidFill>
                  <a:schemeClr val="bg1"/>
                </a:solidFill>
              </a:rPr>
              <a:t>3</a:t>
            </a:r>
          </a:p>
        </p:txBody>
      </p:sp>
      <p:sp>
        <p:nvSpPr>
          <p:cNvPr id="92" name="Rectangle: Rounded Corners 101">
            <a:extLst>
              <a:ext uri="{FF2B5EF4-FFF2-40B4-BE49-F238E27FC236}">
                <a16:creationId xmlns:a16="http://schemas.microsoft.com/office/drawing/2014/main" id="{A5FEF469-BEC8-4393-89BC-6284B76E4222}"/>
              </a:ext>
            </a:extLst>
          </p:cNvPr>
          <p:cNvSpPr/>
          <p:nvPr/>
        </p:nvSpPr>
        <p:spPr>
          <a:xfrm>
            <a:off x="927737" y="2368811"/>
            <a:ext cx="7771840" cy="584690"/>
          </a:xfrm>
          <a:prstGeom prst="roundRect">
            <a:avLst/>
          </a:prstGeom>
          <a:solidFill>
            <a:schemeClr val="bg1"/>
          </a:solidFill>
          <a:ln w="28575">
            <a:solidFill>
              <a:srgbClr val="0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2258" b="1" dirty="0">
                <a:solidFill>
                  <a:srgbClr val="006666"/>
                </a:solidFill>
                <a:latin typeface="Hacen Casablanca Heavy" panose="02000000000000000000" pitchFamily="2" charset="-78"/>
                <a:cs typeface="Hacen Casablanca Heavy" panose="02000000000000000000" pitchFamily="2" charset="-78"/>
              </a:rPr>
              <a:t>  </a:t>
            </a:r>
            <a:r>
              <a:rPr lang="ar-SA" sz="2000" b="1" dirty="0">
                <a:solidFill>
                  <a:srgbClr val="006666"/>
                </a:solidFill>
                <a:latin typeface="Hacen Casablanca Heavy" panose="02000000000000000000" pitchFamily="2" charset="-78"/>
                <a:cs typeface="Hacen Casablanca Heavy" panose="02000000000000000000" pitchFamily="2" charset="-78"/>
              </a:rPr>
              <a:t>تحديد المبلغ المستهدف    – عدد الدعم الوارد    =  المتبقي من المستهدف   </a:t>
            </a:r>
            <a:endParaRPr lang="en-US" sz="2258" b="1" dirty="0">
              <a:solidFill>
                <a:srgbClr val="006666"/>
              </a:solidFill>
              <a:latin typeface="Hacen Casablanca Heavy" panose="02000000000000000000" pitchFamily="2" charset="-78"/>
              <a:cs typeface="Hacen Casablanca Heavy" panose="02000000000000000000" pitchFamily="2" charset="-78"/>
            </a:endParaRPr>
          </a:p>
        </p:txBody>
      </p:sp>
      <p:sp>
        <p:nvSpPr>
          <p:cNvPr id="94" name="Rectangle: Rounded Corners 101">
            <a:extLst>
              <a:ext uri="{FF2B5EF4-FFF2-40B4-BE49-F238E27FC236}">
                <a16:creationId xmlns:a16="http://schemas.microsoft.com/office/drawing/2014/main" id="{DD43B0D6-C11D-4ACE-8C0F-DB003CAF07F7}"/>
              </a:ext>
            </a:extLst>
          </p:cNvPr>
          <p:cNvSpPr/>
          <p:nvPr/>
        </p:nvSpPr>
        <p:spPr>
          <a:xfrm>
            <a:off x="927737" y="3048667"/>
            <a:ext cx="7758643" cy="1819977"/>
          </a:xfrm>
          <a:prstGeom prst="roundRect">
            <a:avLst/>
          </a:prstGeom>
          <a:solidFill>
            <a:srgbClr val="0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r">
              <a:spcBef>
                <a:spcPts val="0"/>
              </a:spcBef>
            </a:pPr>
            <a:endParaRPr lang="ar-SA" sz="2000" b="1" dirty="0">
              <a:latin typeface="Calibri" panose="020F0502020204030204" pitchFamily="34" charset="0"/>
              <a:cs typeface="Calibri" panose="020F0502020204030204" pitchFamily="34" charset="0"/>
            </a:endParaRPr>
          </a:p>
          <a:p>
            <a:pPr algn="r">
              <a:spcBef>
                <a:spcPts val="0"/>
              </a:spcBef>
            </a:pPr>
            <a:endParaRPr lang="ar-SA" sz="2000" b="1" dirty="0">
              <a:latin typeface="Calibri" panose="020F0502020204030204" pitchFamily="34" charset="0"/>
              <a:cs typeface="Calibri" panose="020F0502020204030204" pitchFamily="34" charset="0"/>
            </a:endParaRPr>
          </a:p>
          <a:p>
            <a:pPr algn="ctr"/>
            <a:r>
              <a:rPr lang="ar-SA" sz="2000" b="1" dirty="0">
                <a:latin typeface="Calibri" panose="020F0502020204030204" pitchFamily="34" charset="0"/>
                <a:cs typeface="Calibri" panose="020F0502020204030204" pitchFamily="34" charset="0"/>
              </a:rPr>
              <a:t> </a:t>
            </a:r>
          </a:p>
          <a:p>
            <a:pPr algn="ctr">
              <a:spcBef>
                <a:spcPts val="0"/>
              </a:spcBef>
            </a:pPr>
            <a:endParaRPr lang="ar-SA" sz="4000" b="1" dirty="0">
              <a:solidFill>
                <a:schemeClr val="bg1"/>
              </a:solidFill>
              <a:latin typeface="Calibri" panose="020F0502020204030204" pitchFamily="34" charset="0"/>
              <a:cs typeface="Calibri" panose="020F0502020204030204" pitchFamily="34" charset="0"/>
            </a:endParaRPr>
          </a:p>
        </p:txBody>
      </p:sp>
      <p:grpSp>
        <p:nvGrpSpPr>
          <p:cNvPr id="97" name="Group 99">
            <a:extLst>
              <a:ext uri="{FF2B5EF4-FFF2-40B4-BE49-F238E27FC236}">
                <a16:creationId xmlns:a16="http://schemas.microsoft.com/office/drawing/2014/main" id="{DAB87DD5-75BC-4F41-84B1-77A2367AF981}"/>
              </a:ext>
            </a:extLst>
          </p:cNvPr>
          <p:cNvGrpSpPr/>
          <p:nvPr/>
        </p:nvGrpSpPr>
        <p:grpSpPr>
          <a:xfrm>
            <a:off x="6423540" y="1743112"/>
            <a:ext cx="1979886" cy="976490"/>
            <a:chOff x="3950162" y="2546259"/>
            <a:chExt cx="2905231" cy="1038029"/>
          </a:xfrm>
        </p:grpSpPr>
        <p:sp>
          <p:nvSpPr>
            <p:cNvPr id="98" name="TextBox 100">
              <a:extLst>
                <a:ext uri="{FF2B5EF4-FFF2-40B4-BE49-F238E27FC236}">
                  <a16:creationId xmlns:a16="http://schemas.microsoft.com/office/drawing/2014/main" id="{DC04338C-FABC-4740-ACE3-7951C0FC0437}"/>
                </a:ext>
              </a:extLst>
            </p:cNvPr>
            <p:cNvSpPr txBox="1"/>
            <p:nvPr/>
          </p:nvSpPr>
          <p:spPr>
            <a:xfrm>
              <a:off x="3950162" y="2546259"/>
              <a:ext cx="2785756" cy="344350"/>
            </a:xfrm>
            <a:prstGeom prst="rect">
              <a:avLst/>
            </a:prstGeom>
            <a:noFill/>
          </p:spPr>
          <p:txBody>
            <a:bodyPr wrap="square" rtlCol="0">
              <a:spAutoFit/>
            </a:bodyPr>
            <a:lstStyle/>
            <a:p>
              <a:pPr algn="ctr"/>
              <a:r>
                <a:rPr lang="ar-SA" sz="1505" b="1" dirty="0">
                  <a:solidFill>
                    <a:srgbClr val="006666"/>
                  </a:solidFill>
                  <a:latin typeface="AbdoMaster-Heavy" panose="02000500030000020004" pitchFamily="50" charset="-78"/>
                  <a:cs typeface="AbdoMaster-Heavy" panose="02000500030000020004" pitchFamily="50" charset="-78"/>
                </a:rPr>
                <a:t>الجهات المشاركة  </a:t>
              </a:r>
              <a:endParaRPr lang="en-US" sz="1505" b="1" dirty="0">
                <a:solidFill>
                  <a:srgbClr val="006666"/>
                </a:solidFill>
                <a:latin typeface="AbdoMaster-Heavy" panose="02000500030000020004" pitchFamily="50" charset="-78"/>
                <a:cs typeface="AbdoMaster-Heavy" panose="02000500030000020004" pitchFamily="50" charset="-78"/>
              </a:endParaRPr>
            </a:p>
          </p:txBody>
        </p:sp>
        <p:sp>
          <p:nvSpPr>
            <p:cNvPr id="99" name="Subtitle 6">
              <a:extLst>
                <a:ext uri="{FF2B5EF4-FFF2-40B4-BE49-F238E27FC236}">
                  <a16:creationId xmlns:a16="http://schemas.microsoft.com/office/drawing/2014/main" id="{EDCBDBA2-AC2E-4947-986E-FD584C46794E}"/>
                </a:ext>
              </a:extLst>
            </p:cNvPr>
            <p:cNvSpPr txBox="1">
              <a:spLocks/>
            </p:cNvSpPr>
            <p:nvPr/>
          </p:nvSpPr>
          <p:spPr>
            <a:xfrm>
              <a:off x="4144159" y="2822433"/>
              <a:ext cx="2711234" cy="761855"/>
            </a:xfrm>
            <a:prstGeom prst="rect">
              <a:avLst/>
            </a:prstGeom>
          </p:spPr>
          <p:txBody>
            <a:bodyPr vert="horz" lIns="86019" tIns="43010" rIns="86019" bIns="43010" numCol="1" spcCol="365760" rtlCol="0" anchor="t">
              <a:noAutofit/>
            </a:bodyPr>
            <a:lstStyle>
              <a:lvl1pPr marL="0" indent="0" algn="ctr" defTabSz="914400" rtl="0" eaLnBrk="1" latinLnBrk="0" hangingPunct="1">
                <a:lnSpc>
                  <a:spcPct val="90000"/>
                </a:lnSpc>
                <a:spcBef>
                  <a:spcPts val="1000"/>
                </a:spcBef>
                <a:buFont typeface="Arial"/>
                <a:buNone/>
                <a:defRPr sz="1200" b="0" i="0" kern="1200">
                  <a:solidFill>
                    <a:schemeClr val="accent1"/>
                  </a:solidFill>
                  <a:latin typeface="Montserrat Light" charset="0"/>
                  <a:ea typeface="Montserrat Light" charset="0"/>
                  <a:cs typeface="Montserrat Light"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Montserrat Light" charset="0"/>
                  <a:ea typeface="Montserrat Light" charset="0"/>
                  <a:cs typeface="Montserrat Light"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Montserrat Light" charset="0"/>
                  <a:ea typeface="Montserrat Light" charset="0"/>
                  <a:cs typeface="Montserrat Light"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nSpc>
                  <a:spcPts val="1599"/>
                </a:lnSpc>
                <a:spcBef>
                  <a:spcPts val="0"/>
                </a:spcBef>
              </a:pPr>
              <a:endParaRPr lang="en-US" sz="1082" dirty="0">
                <a:solidFill>
                  <a:schemeClr val="tx1"/>
                </a:solidFill>
                <a:latin typeface="+mn-lt"/>
                <a:cs typeface="Times New Roman" panose="02020603050405020304" pitchFamily="18" charset="0"/>
              </a:endParaRPr>
            </a:p>
          </p:txBody>
        </p:sp>
      </p:grpSp>
      <p:grpSp>
        <p:nvGrpSpPr>
          <p:cNvPr id="100" name="Group 99">
            <a:extLst>
              <a:ext uri="{FF2B5EF4-FFF2-40B4-BE49-F238E27FC236}">
                <a16:creationId xmlns:a16="http://schemas.microsoft.com/office/drawing/2014/main" id="{06F54663-395C-4A61-A3A5-B961B63AD3C4}"/>
              </a:ext>
            </a:extLst>
          </p:cNvPr>
          <p:cNvGrpSpPr/>
          <p:nvPr/>
        </p:nvGrpSpPr>
        <p:grpSpPr>
          <a:xfrm>
            <a:off x="8966573" y="1572692"/>
            <a:ext cx="2171371" cy="1171755"/>
            <a:chOff x="3811693" y="2338687"/>
            <a:chExt cx="3186211" cy="1245601"/>
          </a:xfrm>
        </p:grpSpPr>
        <p:sp>
          <p:nvSpPr>
            <p:cNvPr id="101" name="TextBox 100">
              <a:extLst>
                <a:ext uri="{FF2B5EF4-FFF2-40B4-BE49-F238E27FC236}">
                  <a16:creationId xmlns:a16="http://schemas.microsoft.com/office/drawing/2014/main" id="{E61ADA76-DB44-4790-9CAC-776A0B6ED6C9}"/>
                </a:ext>
              </a:extLst>
            </p:cNvPr>
            <p:cNvSpPr txBox="1"/>
            <p:nvPr/>
          </p:nvSpPr>
          <p:spPr>
            <a:xfrm>
              <a:off x="3811693" y="2338687"/>
              <a:ext cx="3186211" cy="590548"/>
            </a:xfrm>
            <a:prstGeom prst="rect">
              <a:avLst/>
            </a:prstGeom>
            <a:noFill/>
          </p:spPr>
          <p:txBody>
            <a:bodyPr wrap="square" rtlCol="0">
              <a:spAutoFit/>
            </a:bodyPr>
            <a:lstStyle/>
            <a:p>
              <a:pPr algn="ctr"/>
              <a:r>
                <a:rPr lang="ar-SA" sz="1505" b="1" dirty="0">
                  <a:solidFill>
                    <a:srgbClr val="006666"/>
                  </a:solidFill>
                  <a:latin typeface="AbdoMaster-Heavy" panose="02000500030000020004" pitchFamily="50" charset="-78"/>
                  <a:cs typeface="AbdoMaster-Heavy" panose="02000500030000020004" pitchFamily="50" charset="-78"/>
                </a:rPr>
                <a:t>الجهات الممولة </a:t>
              </a:r>
            </a:p>
            <a:p>
              <a:pPr algn="ctr"/>
              <a:r>
                <a:rPr lang="ar-SA" sz="1505" b="1" dirty="0">
                  <a:solidFill>
                    <a:srgbClr val="006666"/>
                  </a:solidFill>
                  <a:latin typeface="AbdoMaster-Heavy" panose="02000500030000020004" pitchFamily="50" charset="-78"/>
                  <a:cs typeface="AbdoMaster-Heavy" panose="02000500030000020004" pitchFamily="50" charset="-78"/>
                </a:rPr>
                <a:t>الداعمين والمتبرعين  </a:t>
              </a:r>
              <a:endParaRPr lang="en-US" sz="1505" b="1" dirty="0">
                <a:solidFill>
                  <a:srgbClr val="006666"/>
                </a:solidFill>
                <a:latin typeface="AbdoMaster-Heavy" panose="02000500030000020004" pitchFamily="50" charset="-78"/>
                <a:cs typeface="AbdoMaster-Heavy" panose="02000500030000020004" pitchFamily="50" charset="-78"/>
              </a:endParaRPr>
            </a:p>
          </p:txBody>
        </p:sp>
        <p:sp>
          <p:nvSpPr>
            <p:cNvPr id="102" name="Subtitle 6">
              <a:extLst>
                <a:ext uri="{FF2B5EF4-FFF2-40B4-BE49-F238E27FC236}">
                  <a16:creationId xmlns:a16="http://schemas.microsoft.com/office/drawing/2014/main" id="{C25F0374-9138-4382-BCB6-1811672EB46C}"/>
                </a:ext>
              </a:extLst>
            </p:cNvPr>
            <p:cNvSpPr txBox="1">
              <a:spLocks/>
            </p:cNvSpPr>
            <p:nvPr/>
          </p:nvSpPr>
          <p:spPr>
            <a:xfrm>
              <a:off x="4144159" y="2822433"/>
              <a:ext cx="2711234" cy="761855"/>
            </a:xfrm>
            <a:prstGeom prst="rect">
              <a:avLst/>
            </a:prstGeom>
          </p:spPr>
          <p:txBody>
            <a:bodyPr vert="horz" lIns="86019" tIns="43010" rIns="86019" bIns="43010" numCol="1" spcCol="365760" rtlCol="0" anchor="t">
              <a:noAutofit/>
            </a:bodyPr>
            <a:lstStyle>
              <a:lvl1pPr marL="0" indent="0" algn="ctr" defTabSz="914400" rtl="0" eaLnBrk="1" latinLnBrk="0" hangingPunct="1">
                <a:lnSpc>
                  <a:spcPct val="90000"/>
                </a:lnSpc>
                <a:spcBef>
                  <a:spcPts val="1000"/>
                </a:spcBef>
                <a:buFont typeface="Arial"/>
                <a:buNone/>
                <a:defRPr sz="1200" b="0" i="0" kern="1200">
                  <a:solidFill>
                    <a:schemeClr val="accent1"/>
                  </a:solidFill>
                  <a:latin typeface="Montserrat Light" charset="0"/>
                  <a:ea typeface="Montserrat Light" charset="0"/>
                  <a:cs typeface="Montserrat Light"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Montserrat Light" charset="0"/>
                  <a:ea typeface="Montserrat Light" charset="0"/>
                  <a:cs typeface="Montserrat Light"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Montserrat Light" charset="0"/>
                  <a:ea typeface="Montserrat Light" charset="0"/>
                  <a:cs typeface="Montserrat Light"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nSpc>
                  <a:spcPts val="1599"/>
                </a:lnSpc>
                <a:spcBef>
                  <a:spcPts val="0"/>
                </a:spcBef>
              </a:pPr>
              <a:endParaRPr lang="en-US" sz="1082" dirty="0">
                <a:solidFill>
                  <a:schemeClr val="tx1"/>
                </a:solidFill>
                <a:latin typeface="+mn-lt"/>
                <a:cs typeface="Times New Roman" panose="02020603050405020304" pitchFamily="18" charset="0"/>
              </a:endParaRPr>
            </a:p>
          </p:txBody>
        </p:sp>
      </p:grpSp>
      <p:grpSp>
        <p:nvGrpSpPr>
          <p:cNvPr id="103" name="Group 99">
            <a:extLst>
              <a:ext uri="{FF2B5EF4-FFF2-40B4-BE49-F238E27FC236}">
                <a16:creationId xmlns:a16="http://schemas.microsoft.com/office/drawing/2014/main" id="{FA24C406-244B-4055-B4E5-424DD9BECB9B}"/>
              </a:ext>
            </a:extLst>
          </p:cNvPr>
          <p:cNvGrpSpPr/>
          <p:nvPr/>
        </p:nvGrpSpPr>
        <p:grpSpPr>
          <a:xfrm>
            <a:off x="3742217" y="1733042"/>
            <a:ext cx="2063800" cy="986560"/>
            <a:chOff x="4121104" y="2535554"/>
            <a:chExt cx="3028363" cy="1048734"/>
          </a:xfrm>
        </p:grpSpPr>
        <p:sp>
          <p:nvSpPr>
            <p:cNvPr id="104" name="TextBox 100">
              <a:extLst>
                <a:ext uri="{FF2B5EF4-FFF2-40B4-BE49-F238E27FC236}">
                  <a16:creationId xmlns:a16="http://schemas.microsoft.com/office/drawing/2014/main" id="{8B83950B-0397-4632-95E7-35B333CB271E}"/>
                </a:ext>
              </a:extLst>
            </p:cNvPr>
            <p:cNvSpPr txBox="1"/>
            <p:nvPr/>
          </p:nvSpPr>
          <p:spPr>
            <a:xfrm>
              <a:off x="4121104" y="2535554"/>
              <a:ext cx="3028363" cy="344350"/>
            </a:xfrm>
            <a:prstGeom prst="rect">
              <a:avLst/>
            </a:prstGeom>
            <a:noFill/>
          </p:spPr>
          <p:txBody>
            <a:bodyPr wrap="square" rtlCol="0">
              <a:spAutoFit/>
            </a:bodyPr>
            <a:lstStyle/>
            <a:p>
              <a:pPr algn="ctr"/>
              <a:r>
                <a:rPr lang="ar-SA" sz="1505" b="1" dirty="0">
                  <a:solidFill>
                    <a:srgbClr val="006666"/>
                  </a:solidFill>
                  <a:latin typeface="AbdoMaster-Heavy" panose="02000500030000020004" pitchFamily="50" charset="-78"/>
                  <a:cs typeface="AbdoMaster-Heavy" panose="02000500030000020004" pitchFamily="50" charset="-78"/>
                </a:rPr>
                <a:t>عدد العاملين   </a:t>
              </a:r>
              <a:endParaRPr lang="en-US" sz="1505" b="1" dirty="0">
                <a:solidFill>
                  <a:srgbClr val="006666"/>
                </a:solidFill>
                <a:latin typeface="AbdoMaster-Heavy" panose="02000500030000020004" pitchFamily="50" charset="-78"/>
                <a:cs typeface="AbdoMaster-Heavy" panose="02000500030000020004" pitchFamily="50" charset="-78"/>
              </a:endParaRPr>
            </a:p>
          </p:txBody>
        </p:sp>
        <p:sp>
          <p:nvSpPr>
            <p:cNvPr id="105" name="Subtitle 6">
              <a:extLst>
                <a:ext uri="{FF2B5EF4-FFF2-40B4-BE49-F238E27FC236}">
                  <a16:creationId xmlns:a16="http://schemas.microsoft.com/office/drawing/2014/main" id="{A9C308A7-FB73-44E5-8348-DD67199313A5}"/>
                </a:ext>
              </a:extLst>
            </p:cNvPr>
            <p:cNvSpPr txBox="1">
              <a:spLocks/>
            </p:cNvSpPr>
            <p:nvPr/>
          </p:nvSpPr>
          <p:spPr>
            <a:xfrm>
              <a:off x="4144159" y="2822433"/>
              <a:ext cx="2711234" cy="761855"/>
            </a:xfrm>
            <a:prstGeom prst="rect">
              <a:avLst/>
            </a:prstGeom>
          </p:spPr>
          <p:txBody>
            <a:bodyPr vert="horz" lIns="86019" tIns="43010" rIns="86019" bIns="43010" numCol="1" spcCol="365760" rtlCol="0" anchor="t">
              <a:noAutofit/>
            </a:bodyPr>
            <a:lstStyle>
              <a:lvl1pPr marL="0" indent="0" algn="ctr" defTabSz="914400" rtl="0" eaLnBrk="1" latinLnBrk="0" hangingPunct="1">
                <a:lnSpc>
                  <a:spcPct val="90000"/>
                </a:lnSpc>
                <a:spcBef>
                  <a:spcPts val="1000"/>
                </a:spcBef>
                <a:buFont typeface="Arial"/>
                <a:buNone/>
                <a:defRPr sz="1200" b="0" i="0" kern="1200">
                  <a:solidFill>
                    <a:schemeClr val="accent1"/>
                  </a:solidFill>
                  <a:latin typeface="Montserrat Light" charset="0"/>
                  <a:ea typeface="Montserrat Light" charset="0"/>
                  <a:cs typeface="Montserrat Light"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Montserrat Light" charset="0"/>
                  <a:ea typeface="Montserrat Light" charset="0"/>
                  <a:cs typeface="Montserrat Light"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Montserrat Light" charset="0"/>
                  <a:ea typeface="Montserrat Light" charset="0"/>
                  <a:cs typeface="Montserrat Light"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nSpc>
                  <a:spcPts val="1599"/>
                </a:lnSpc>
                <a:spcBef>
                  <a:spcPts val="0"/>
                </a:spcBef>
              </a:pPr>
              <a:endParaRPr lang="en-US" sz="1082" dirty="0">
                <a:solidFill>
                  <a:schemeClr val="tx1"/>
                </a:solidFill>
                <a:latin typeface="+mn-lt"/>
                <a:cs typeface="Times New Roman" panose="02020603050405020304" pitchFamily="18" charset="0"/>
              </a:endParaRPr>
            </a:p>
          </p:txBody>
        </p:sp>
      </p:grpSp>
      <p:sp>
        <p:nvSpPr>
          <p:cNvPr id="33" name="TextBox 100">
            <a:extLst>
              <a:ext uri="{FF2B5EF4-FFF2-40B4-BE49-F238E27FC236}">
                <a16:creationId xmlns:a16="http://schemas.microsoft.com/office/drawing/2014/main" id="{7D2283CC-6DAB-4D04-8C36-56402CB3DFE7}"/>
              </a:ext>
            </a:extLst>
          </p:cNvPr>
          <p:cNvSpPr txBox="1"/>
          <p:nvPr/>
        </p:nvSpPr>
        <p:spPr>
          <a:xfrm>
            <a:off x="1184715" y="1749246"/>
            <a:ext cx="1898465" cy="323935"/>
          </a:xfrm>
          <a:prstGeom prst="rect">
            <a:avLst/>
          </a:prstGeom>
          <a:noFill/>
        </p:spPr>
        <p:txBody>
          <a:bodyPr wrap="square" rtlCol="0">
            <a:spAutoFit/>
          </a:bodyPr>
          <a:lstStyle/>
          <a:p>
            <a:pPr algn="ctr"/>
            <a:r>
              <a:rPr lang="ar-SA" sz="1505" b="1" dirty="0">
                <a:solidFill>
                  <a:srgbClr val="006666"/>
                </a:solidFill>
                <a:latin typeface="AbdoMaster-Heavy" panose="02000500030000020004" pitchFamily="50" charset="-78"/>
                <a:cs typeface="AbdoMaster-Heavy" panose="02000500030000020004" pitchFamily="50" charset="-78"/>
              </a:rPr>
              <a:t>عدد المتطوعين   </a:t>
            </a:r>
            <a:endParaRPr lang="en-US" sz="1505" b="1" dirty="0">
              <a:solidFill>
                <a:srgbClr val="006666"/>
              </a:solidFill>
              <a:latin typeface="AbdoMaster-Heavy" panose="02000500030000020004" pitchFamily="50" charset="-78"/>
              <a:cs typeface="AbdoMaster-Heavy" panose="02000500030000020004" pitchFamily="50" charset="-78"/>
            </a:endParaRPr>
          </a:p>
        </p:txBody>
      </p:sp>
      <p:cxnSp>
        <p:nvCxnSpPr>
          <p:cNvPr id="3" name="رابط مستقيم 2">
            <a:extLst>
              <a:ext uri="{FF2B5EF4-FFF2-40B4-BE49-F238E27FC236}">
                <a16:creationId xmlns:a16="http://schemas.microsoft.com/office/drawing/2014/main" id="{06E1B734-9F4C-427C-8452-5F5F81647B34}"/>
              </a:ext>
            </a:extLst>
          </p:cNvPr>
          <p:cNvCxnSpPr>
            <a:cxnSpLocks/>
            <a:stCxn id="35" idx="3"/>
          </p:cNvCxnSpPr>
          <p:nvPr/>
        </p:nvCxnSpPr>
        <p:spPr>
          <a:xfrm flipV="1">
            <a:off x="4403546" y="6319386"/>
            <a:ext cx="6859569" cy="15344"/>
          </a:xfrm>
          <a:prstGeom prst="line">
            <a:avLst/>
          </a:prstGeom>
          <a:ln w="38100">
            <a:solidFill>
              <a:srgbClr val="009999"/>
            </a:solidFill>
          </a:ln>
        </p:spPr>
        <p:style>
          <a:lnRef idx="3">
            <a:schemeClr val="accent3"/>
          </a:lnRef>
          <a:fillRef idx="0">
            <a:schemeClr val="accent3"/>
          </a:fillRef>
          <a:effectRef idx="2">
            <a:schemeClr val="accent3"/>
          </a:effectRef>
          <a:fontRef idx="minor">
            <a:schemeClr val="tx1"/>
          </a:fontRef>
        </p:style>
      </p:cxnSp>
      <p:sp>
        <p:nvSpPr>
          <p:cNvPr id="35" name="مربع نص 34">
            <a:extLst>
              <a:ext uri="{FF2B5EF4-FFF2-40B4-BE49-F238E27FC236}">
                <a16:creationId xmlns:a16="http://schemas.microsoft.com/office/drawing/2014/main" id="{6EC206D0-F41C-4FE1-87AB-9C16760AD390}"/>
              </a:ext>
            </a:extLst>
          </p:cNvPr>
          <p:cNvSpPr txBox="1"/>
          <p:nvPr/>
        </p:nvSpPr>
        <p:spPr>
          <a:xfrm>
            <a:off x="1320651" y="6165453"/>
            <a:ext cx="3082895" cy="338554"/>
          </a:xfrm>
          <a:prstGeom prst="rect">
            <a:avLst/>
          </a:prstGeom>
          <a:noFill/>
        </p:spPr>
        <p:txBody>
          <a:bodyPr wrap="none" rtlCol="1">
            <a:spAutoFit/>
          </a:bodyPr>
          <a:lstStyle/>
          <a:p>
            <a:r>
              <a:rPr lang="ar-SA" sz="1600" dirty="0">
                <a:solidFill>
                  <a:srgbClr val="006666"/>
                </a:solidFill>
                <a:cs typeface="Farsi Simple Bold" panose="02010400000000000000" pitchFamily="2" charset="-78"/>
              </a:rPr>
              <a:t>الخطة التشغيلية لجمعية رعاية الأيتام بمحافظة الجموم </a:t>
            </a:r>
          </a:p>
        </p:txBody>
      </p:sp>
      <p:grpSp>
        <p:nvGrpSpPr>
          <p:cNvPr id="119" name="Google Shape;744;p47">
            <a:extLst>
              <a:ext uri="{FF2B5EF4-FFF2-40B4-BE49-F238E27FC236}">
                <a16:creationId xmlns:a16="http://schemas.microsoft.com/office/drawing/2014/main" id="{A96BECF3-CA73-4053-9D78-610222B4DE25}"/>
              </a:ext>
            </a:extLst>
          </p:cNvPr>
          <p:cNvGrpSpPr/>
          <p:nvPr/>
        </p:nvGrpSpPr>
        <p:grpSpPr>
          <a:xfrm>
            <a:off x="10596917" y="3287493"/>
            <a:ext cx="469300" cy="466427"/>
            <a:chOff x="5045775" y="1946400"/>
            <a:chExt cx="296950" cy="295150"/>
          </a:xfrm>
          <a:solidFill>
            <a:schemeClr val="bg1"/>
          </a:solidFill>
        </p:grpSpPr>
        <p:sp>
          <p:nvSpPr>
            <p:cNvPr id="120" name="Google Shape;745;p47">
              <a:extLst>
                <a:ext uri="{FF2B5EF4-FFF2-40B4-BE49-F238E27FC236}">
                  <a16:creationId xmlns:a16="http://schemas.microsoft.com/office/drawing/2014/main" id="{7F1CCACA-E629-4685-8707-073D5BB5FD21}"/>
                </a:ext>
              </a:extLst>
            </p:cNvPr>
            <p:cNvSpPr/>
            <p:nvPr/>
          </p:nvSpPr>
          <p:spPr>
            <a:xfrm>
              <a:off x="5113500" y="1998600"/>
              <a:ext cx="160700" cy="155950"/>
            </a:xfrm>
            <a:custGeom>
              <a:avLst/>
              <a:gdLst/>
              <a:ahLst/>
              <a:cxnLst/>
              <a:rect l="l" t="t" r="r" b="b"/>
              <a:pathLst>
                <a:path w="6428" h="6238" extrusionOk="0">
                  <a:moveTo>
                    <a:pt x="3309" y="2079"/>
                  </a:moveTo>
                  <a:cubicBezTo>
                    <a:pt x="3718" y="2079"/>
                    <a:pt x="4033" y="2394"/>
                    <a:pt x="4033" y="2804"/>
                  </a:cubicBezTo>
                  <a:cubicBezTo>
                    <a:pt x="4033" y="3182"/>
                    <a:pt x="3718" y="3497"/>
                    <a:pt x="3309" y="3497"/>
                  </a:cubicBezTo>
                  <a:cubicBezTo>
                    <a:pt x="2931" y="3497"/>
                    <a:pt x="2616" y="3150"/>
                    <a:pt x="2616" y="2804"/>
                  </a:cubicBezTo>
                  <a:cubicBezTo>
                    <a:pt x="2616" y="2394"/>
                    <a:pt x="2931" y="2079"/>
                    <a:pt x="3309" y="2079"/>
                  </a:cubicBezTo>
                  <a:close/>
                  <a:moveTo>
                    <a:pt x="3403" y="662"/>
                  </a:moveTo>
                  <a:cubicBezTo>
                    <a:pt x="4726" y="662"/>
                    <a:pt x="5798" y="1764"/>
                    <a:pt x="5798" y="3119"/>
                  </a:cubicBezTo>
                  <a:cubicBezTo>
                    <a:pt x="5703" y="3655"/>
                    <a:pt x="5546" y="4222"/>
                    <a:pt x="5199" y="4663"/>
                  </a:cubicBezTo>
                  <a:cubicBezTo>
                    <a:pt x="5010" y="4253"/>
                    <a:pt x="4726" y="3938"/>
                    <a:pt x="4348" y="3686"/>
                  </a:cubicBezTo>
                  <a:cubicBezTo>
                    <a:pt x="4569" y="3466"/>
                    <a:pt x="4726" y="3119"/>
                    <a:pt x="4726" y="2741"/>
                  </a:cubicBezTo>
                  <a:cubicBezTo>
                    <a:pt x="4726" y="2016"/>
                    <a:pt x="4096" y="1386"/>
                    <a:pt x="3340" y="1386"/>
                  </a:cubicBezTo>
                  <a:cubicBezTo>
                    <a:pt x="2616" y="1386"/>
                    <a:pt x="1986" y="2016"/>
                    <a:pt x="1986" y="2741"/>
                  </a:cubicBezTo>
                  <a:cubicBezTo>
                    <a:pt x="1986" y="3119"/>
                    <a:pt x="2143" y="3466"/>
                    <a:pt x="2364" y="3686"/>
                  </a:cubicBezTo>
                  <a:cubicBezTo>
                    <a:pt x="1986" y="3907"/>
                    <a:pt x="1702" y="4253"/>
                    <a:pt x="1513" y="4663"/>
                  </a:cubicBezTo>
                  <a:cubicBezTo>
                    <a:pt x="1072" y="4096"/>
                    <a:pt x="883" y="3434"/>
                    <a:pt x="977" y="2772"/>
                  </a:cubicBezTo>
                  <a:cubicBezTo>
                    <a:pt x="1135" y="1670"/>
                    <a:pt x="2143" y="662"/>
                    <a:pt x="3403" y="662"/>
                  </a:cubicBezTo>
                  <a:close/>
                  <a:moveTo>
                    <a:pt x="3309" y="4190"/>
                  </a:moveTo>
                  <a:cubicBezTo>
                    <a:pt x="3939" y="4190"/>
                    <a:pt x="4443" y="4600"/>
                    <a:pt x="4663" y="5167"/>
                  </a:cubicBezTo>
                  <a:cubicBezTo>
                    <a:pt x="4254" y="5450"/>
                    <a:pt x="3781" y="5545"/>
                    <a:pt x="3309" y="5545"/>
                  </a:cubicBezTo>
                  <a:cubicBezTo>
                    <a:pt x="2836" y="5545"/>
                    <a:pt x="2364" y="5387"/>
                    <a:pt x="1986" y="5167"/>
                  </a:cubicBezTo>
                  <a:cubicBezTo>
                    <a:pt x="2143" y="4568"/>
                    <a:pt x="2679" y="4190"/>
                    <a:pt x="3309" y="4190"/>
                  </a:cubicBezTo>
                  <a:close/>
                  <a:moveTo>
                    <a:pt x="3309" y="0"/>
                  </a:moveTo>
                  <a:cubicBezTo>
                    <a:pt x="1733" y="0"/>
                    <a:pt x="410" y="1229"/>
                    <a:pt x="253" y="2678"/>
                  </a:cubicBezTo>
                  <a:cubicBezTo>
                    <a:pt x="1" y="4600"/>
                    <a:pt x="1450" y="6238"/>
                    <a:pt x="3309" y="6238"/>
                  </a:cubicBezTo>
                  <a:cubicBezTo>
                    <a:pt x="5042" y="6238"/>
                    <a:pt x="6428" y="4820"/>
                    <a:pt x="6428" y="3119"/>
                  </a:cubicBezTo>
                  <a:cubicBezTo>
                    <a:pt x="6428" y="1418"/>
                    <a:pt x="5042" y="0"/>
                    <a:pt x="3309" y="0"/>
                  </a:cubicBezTo>
                  <a:close/>
                </a:path>
              </a:pathLst>
            </a:custGeom>
            <a:grpFill/>
            <a:ln>
              <a:noFill/>
            </a:ln>
          </p:spPr>
          <p:txBody>
            <a:bodyPr spcFirstLastPara="1" wrap="square" lIns="86005" tIns="86005" rIns="86005" bIns="86005" anchor="ctr" anchorCtr="0">
              <a:noAutofit/>
            </a:bodyPr>
            <a:lstStyle/>
            <a:p>
              <a:pPr>
                <a:buClr>
                  <a:srgbClr val="000000"/>
                </a:buClr>
                <a:buSzPts val="1400"/>
              </a:pPr>
              <a:endParaRPr sz="1317">
                <a:solidFill>
                  <a:srgbClr val="000000"/>
                </a:solidFill>
                <a:latin typeface="Arial"/>
                <a:ea typeface="Arial"/>
                <a:cs typeface="Arial"/>
                <a:sym typeface="Arial"/>
              </a:endParaRPr>
            </a:p>
          </p:txBody>
        </p:sp>
        <p:sp>
          <p:nvSpPr>
            <p:cNvPr id="121" name="Google Shape;746;p47">
              <a:extLst>
                <a:ext uri="{FF2B5EF4-FFF2-40B4-BE49-F238E27FC236}">
                  <a16:creationId xmlns:a16="http://schemas.microsoft.com/office/drawing/2014/main" id="{BA64B7BD-B996-44B5-87F7-7E1555CA8D1A}"/>
                </a:ext>
              </a:extLst>
            </p:cNvPr>
            <p:cNvSpPr/>
            <p:nvPr/>
          </p:nvSpPr>
          <p:spPr>
            <a:xfrm>
              <a:off x="5045775" y="1946400"/>
              <a:ext cx="296950" cy="295150"/>
            </a:xfrm>
            <a:custGeom>
              <a:avLst/>
              <a:gdLst/>
              <a:ahLst/>
              <a:cxnLst/>
              <a:rect l="l" t="t" r="r" b="b"/>
              <a:pathLst>
                <a:path w="11878" h="11806" extrusionOk="0">
                  <a:moveTo>
                    <a:pt x="6018" y="765"/>
                  </a:moveTo>
                  <a:lnTo>
                    <a:pt x="6868" y="1426"/>
                  </a:lnTo>
                  <a:cubicBezTo>
                    <a:pt x="6963" y="1458"/>
                    <a:pt x="7026" y="1489"/>
                    <a:pt x="7152" y="1489"/>
                  </a:cubicBezTo>
                  <a:lnTo>
                    <a:pt x="8223" y="1332"/>
                  </a:lnTo>
                  <a:lnTo>
                    <a:pt x="8664" y="2372"/>
                  </a:lnTo>
                  <a:cubicBezTo>
                    <a:pt x="8696" y="2435"/>
                    <a:pt x="8790" y="2529"/>
                    <a:pt x="8853" y="2561"/>
                  </a:cubicBezTo>
                  <a:lnTo>
                    <a:pt x="9893" y="2970"/>
                  </a:lnTo>
                  <a:lnTo>
                    <a:pt x="9735" y="4073"/>
                  </a:lnTo>
                  <a:cubicBezTo>
                    <a:pt x="9735" y="4136"/>
                    <a:pt x="9735" y="4262"/>
                    <a:pt x="9798" y="4325"/>
                  </a:cubicBezTo>
                  <a:lnTo>
                    <a:pt x="10460" y="5207"/>
                  </a:lnTo>
                  <a:lnTo>
                    <a:pt x="9798" y="6058"/>
                  </a:lnTo>
                  <a:cubicBezTo>
                    <a:pt x="9767" y="6152"/>
                    <a:pt x="9735" y="6215"/>
                    <a:pt x="9735" y="6341"/>
                  </a:cubicBezTo>
                  <a:lnTo>
                    <a:pt x="9893" y="7444"/>
                  </a:lnTo>
                  <a:lnTo>
                    <a:pt x="8853" y="7853"/>
                  </a:lnTo>
                  <a:cubicBezTo>
                    <a:pt x="8790" y="7885"/>
                    <a:pt x="8696" y="7948"/>
                    <a:pt x="8664" y="8042"/>
                  </a:cubicBezTo>
                  <a:lnTo>
                    <a:pt x="8255" y="9051"/>
                  </a:lnTo>
                  <a:lnTo>
                    <a:pt x="7120" y="8893"/>
                  </a:lnTo>
                  <a:cubicBezTo>
                    <a:pt x="7057" y="8893"/>
                    <a:pt x="6931" y="8893"/>
                    <a:pt x="6837" y="8988"/>
                  </a:cubicBezTo>
                  <a:lnTo>
                    <a:pt x="5986" y="9649"/>
                  </a:lnTo>
                  <a:lnTo>
                    <a:pt x="5104" y="8988"/>
                  </a:lnTo>
                  <a:cubicBezTo>
                    <a:pt x="5041" y="8925"/>
                    <a:pt x="5010" y="8893"/>
                    <a:pt x="4915" y="8893"/>
                  </a:cubicBezTo>
                  <a:lnTo>
                    <a:pt x="4884" y="8893"/>
                  </a:lnTo>
                  <a:lnTo>
                    <a:pt x="3781" y="9051"/>
                  </a:lnTo>
                  <a:lnTo>
                    <a:pt x="3371" y="8042"/>
                  </a:lnTo>
                  <a:cubicBezTo>
                    <a:pt x="3340" y="7948"/>
                    <a:pt x="3277" y="7885"/>
                    <a:pt x="3182" y="7853"/>
                  </a:cubicBezTo>
                  <a:lnTo>
                    <a:pt x="2143" y="7444"/>
                  </a:lnTo>
                  <a:lnTo>
                    <a:pt x="2300" y="6341"/>
                  </a:lnTo>
                  <a:cubicBezTo>
                    <a:pt x="2300" y="6278"/>
                    <a:pt x="2300" y="6152"/>
                    <a:pt x="2237" y="6058"/>
                  </a:cubicBezTo>
                  <a:lnTo>
                    <a:pt x="1576" y="5207"/>
                  </a:lnTo>
                  <a:lnTo>
                    <a:pt x="2237" y="4325"/>
                  </a:lnTo>
                  <a:cubicBezTo>
                    <a:pt x="2269" y="4262"/>
                    <a:pt x="2300" y="4167"/>
                    <a:pt x="2300" y="4073"/>
                  </a:cubicBezTo>
                  <a:lnTo>
                    <a:pt x="2143" y="2970"/>
                  </a:lnTo>
                  <a:lnTo>
                    <a:pt x="3182" y="2561"/>
                  </a:lnTo>
                  <a:cubicBezTo>
                    <a:pt x="3277" y="2529"/>
                    <a:pt x="3340" y="2435"/>
                    <a:pt x="3371" y="2372"/>
                  </a:cubicBezTo>
                  <a:lnTo>
                    <a:pt x="3812" y="1332"/>
                  </a:lnTo>
                  <a:lnTo>
                    <a:pt x="4884" y="1489"/>
                  </a:lnTo>
                  <a:cubicBezTo>
                    <a:pt x="4947" y="1489"/>
                    <a:pt x="5073" y="1489"/>
                    <a:pt x="5167" y="1426"/>
                  </a:cubicBezTo>
                  <a:lnTo>
                    <a:pt x="6018" y="765"/>
                  </a:lnTo>
                  <a:close/>
                  <a:moveTo>
                    <a:pt x="2174" y="8168"/>
                  </a:moveTo>
                  <a:lnTo>
                    <a:pt x="2804" y="8420"/>
                  </a:lnTo>
                  <a:lnTo>
                    <a:pt x="3277" y="9586"/>
                  </a:lnTo>
                  <a:cubicBezTo>
                    <a:pt x="3308" y="9681"/>
                    <a:pt x="3434" y="9775"/>
                    <a:pt x="3529" y="9775"/>
                  </a:cubicBezTo>
                  <a:lnTo>
                    <a:pt x="2647" y="10720"/>
                  </a:lnTo>
                  <a:lnTo>
                    <a:pt x="2426" y="9649"/>
                  </a:lnTo>
                  <a:cubicBezTo>
                    <a:pt x="2395" y="9523"/>
                    <a:pt x="2332" y="9429"/>
                    <a:pt x="2174" y="9366"/>
                  </a:cubicBezTo>
                  <a:lnTo>
                    <a:pt x="1134" y="9177"/>
                  </a:lnTo>
                  <a:lnTo>
                    <a:pt x="2174" y="8168"/>
                  </a:lnTo>
                  <a:close/>
                  <a:moveTo>
                    <a:pt x="9861" y="8105"/>
                  </a:moveTo>
                  <a:lnTo>
                    <a:pt x="10901" y="9145"/>
                  </a:lnTo>
                  <a:lnTo>
                    <a:pt x="9893" y="9366"/>
                  </a:lnTo>
                  <a:cubicBezTo>
                    <a:pt x="9767" y="9429"/>
                    <a:pt x="9641" y="9492"/>
                    <a:pt x="9609" y="9649"/>
                  </a:cubicBezTo>
                  <a:lnTo>
                    <a:pt x="9389" y="10720"/>
                  </a:lnTo>
                  <a:lnTo>
                    <a:pt x="8507" y="9712"/>
                  </a:lnTo>
                  <a:cubicBezTo>
                    <a:pt x="8601" y="9712"/>
                    <a:pt x="8727" y="9649"/>
                    <a:pt x="8759" y="9523"/>
                  </a:cubicBezTo>
                  <a:lnTo>
                    <a:pt x="9231" y="8389"/>
                  </a:lnTo>
                  <a:lnTo>
                    <a:pt x="9861" y="8105"/>
                  </a:lnTo>
                  <a:close/>
                  <a:moveTo>
                    <a:pt x="6002" y="1"/>
                  </a:moveTo>
                  <a:cubicBezTo>
                    <a:pt x="5923" y="1"/>
                    <a:pt x="5844" y="24"/>
                    <a:pt x="5797" y="72"/>
                  </a:cubicBezTo>
                  <a:lnTo>
                    <a:pt x="4852" y="828"/>
                  </a:lnTo>
                  <a:lnTo>
                    <a:pt x="3623" y="670"/>
                  </a:lnTo>
                  <a:cubicBezTo>
                    <a:pt x="3607" y="667"/>
                    <a:pt x="3590" y="665"/>
                    <a:pt x="3573" y="665"/>
                  </a:cubicBezTo>
                  <a:cubicBezTo>
                    <a:pt x="3434" y="665"/>
                    <a:pt x="3305" y="775"/>
                    <a:pt x="3277" y="859"/>
                  </a:cubicBezTo>
                  <a:lnTo>
                    <a:pt x="2804" y="2025"/>
                  </a:lnTo>
                  <a:lnTo>
                    <a:pt x="1639" y="2498"/>
                  </a:lnTo>
                  <a:cubicBezTo>
                    <a:pt x="1481" y="2561"/>
                    <a:pt x="1418" y="2687"/>
                    <a:pt x="1450" y="2844"/>
                  </a:cubicBezTo>
                  <a:lnTo>
                    <a:pt x="1607" y="4073"/>
                  </a:lnTo>
                  <a:lnTo>
                    <a:pt x="851" y="5018"/>
                  </a:lnTo>
                  <a:cubicBezTo>
                    <a:pt x="788" y="5112"/>
                    <a:pt x="788" y="5333"/>
                    <a:pt x="851" y="5428"/>
                  </a:cubicBezTo>
                  <a:lnTo>
                    <a:pt x="1607" y="6373"/>
                  </a:lnTo>
                  <a:lnTo>
                    <a:pt x="1450" y="7601"/>
                  </a:lnTo>
                  <a:cubicBezTo>
                    <a:pt x="1450" y="7696"/>
                    <a:pt x="1450" y="7759"/>
                    <a:pt x="1481" y="7853"/>
                  </a:cubicBezTo>
                  <a:lnTo>
                    <a:pt x="189" y="9145"/>
                  </a:lnTo>
                  <a:cubicBezTo>
                    <a:pt x="0" y="9334"/>
                    <a:pt x="126" y="9649"/>
                    <a:pt x="347" y="9744"/>
                  </a:cubicBezTo>
                  <a:lnTo>
                    <a:pt x="1765" y="10059"/>
                  </a:lnTo>
                  <a:lnTo>
                    <a:pt x="2080" y="11539"/>
                  </a:lnTo>
                  <a:cubicBezTo>
                    <a:pt x="2099" y="11714"/>
                    <a:pt x="2250" y="11805"/>
                    <a:pt x="2407" y="11805"/>
                  </a:cubicBezTo>
                  <a:cubicBezTo>
                    <a:pt x="2505" y="11805"/>
                    <a:pt x="2606" y="11770"/>
                    <a:pt x="2678" y="11697"/>
                  </a:cubicBezTo>
                  <a:cubicBezTo>
                    <a:pt x="4410" y="9858"/>
                    <a:pt x="4587" y="9665"/>
                    <a:pt x="4601" y="9649"/>
                  </a:cubicBezTo>
                  <a:lnTo>
                    <a:pt x="4601" y="9649"/>
                  </a:lnTo>
                  <a:lnTo>
                    <a:pt x="4789" y="9618"/>
                  </a:lnTo>
                  <a:lnTo>
                    <a:pt x="5734" y="10374"/>
                  </a:lnTo>
                  <a:cubicBezTo>
                    <a:pt x="5829" y="10405"/>
                    <a:pt x="5860" y="10437"/>
                    <a:pt x="5955" y="10437"/>
                  </a:cubicBezTo>
                  <a:cubicBezTo>
                    <a:pt x="6018" y="10437"/>
                    <a:pt x="6112" y="10405"/>
                    <a:pt x="6144" y="10374"/>
                  </a:cubicBezTo>
                  <a:lnTo>
                    <a:pt x="7089" y="9618"/>
                  </a:lnTo>
                  <a:lnTo>
                    <a:pt x="7278" y="9649"/>
                  </a:lnTo>
                  <a:lnTo>
                    <a:pt x="9200" y="11697"/>
                  </a:lnTo>
                  <a:cubicBezTo>
                    <a:pt x="9284" y="11770"/>
                    <a:pt x="9388" y="11805"/>
                    <a:pt x="9485" y="11805"/>
                  </a:cubicBezTo>
                  <a:cubicBezTo>
                    <a:pt x="9640" y="11805"/>
                    <a:pt x="9779" y="11714"/>
                    <a:pt x="9798" y="11539"/>
                  </a:cubicBezTo>
                  <a:lnTo>
                    <a:pt x="10113" y="10059"/>
                  </a:lnTo>
                  <a:lnTo>
                    <a:pt x="11531" y="9744"/>
                  </a:lnTo>
                  <a:cubicBezTo>
                    <a:pt x="11815" y="9681"/>
                    <a:pt x="11878" y="9334"/>
                    <a:pt x="11689" y="9145"/>
                  </a:cubicBezTo>
                  <a:lnTo>
                    <a:pt x="10523" y="7853"/>
                  </a:lnTo>
                  <a:cubicBezTo>
                    <a:pt x="10554" y="7759"/>
                    <a:pt x="10586" y="7696"/>
                    <a:pt x="10554" y="7601"/>
                  </a:cubicBezTo>
                  <a:lnTo>
                    <a:pt x="10397" y="6373"/>
                  </a:lnTo>
                  <a:lnTo>
                    <a:pt x="11153" y="5428"/>
                  </a:lnTo>
                  <a:cubicBezTo>
                    <a:pt x="11216" y="5333"/>
                    <a:pt x="11216" y="5112"/>
                    <a:pt x="11153" y="5018"/>
                  </a:cubicBezTo>
                  <a:lnTo>
                    <a:pt x="10397" y="4073"/>
                  </a:lnTo>
                  <a:lnTo>
                    <a:pt x="10554" y="2844"/>
                  </a:lnTo>
                  <a:cubicBezTo>
                    <a:pt x="10586" y="2687"/>
                    <a:pt x="10460" y="2529"/>
                    <a:pt x="10365" y="2498"/>
                  </a:cubicBezTo>
                  <a:lnTo>
                    <a:pt x="9200" y="2025"/>
                  </a:lnTo>
                  <a:lnTo>
                    <a:pt x="8727" y="859"/>
                  </a:lnTo>
                  <a:cubicBezTo>
                    <a:pt x="8675" y="728"/>
                    <a:pt x="8578" y="662"/>
                    <a:pt x="8457" y="662"/>
                  </a:cubicBezTo>
                  <a:cubicBezTo>
                    <a:pt x="8432" y="662"/>
                    <a:pt x="8407" y="665"/>
                    <a:pt x="8381" y="670"/>
                  </a:cubicBezTo>
                  <a:lnTo>
                    <a:pt x="7152" y="828"/>
                  </a:lnTo>
                  <a:lnTo>
                    <a:pt x="6207" y="72"/>
                  </a:lnTo>
                  <a:cubicBezTo>
                    <a:pt x="6160" y="24"/>
                    <a:pt x="6081" y="1"/>
                    <a:pt x="6002" y="1"/>
                  </a:cubicBezTo>
                  <a:close/>
                </a:path>
              </a:pathLst>
            </a:custGeom>
            <a:grpFill/>
            <a:ln>
              <a:noFill/>
            </a:ln>
          </p:spPr>
          <p:txBody>
            <a:bodyPr spcFirstLastPara="1" wrap="square" lIns="86005" tIns="86005" rIns="86005" bIns="86005" anchor="ctr" anchorCtr="0">
              <a:noAutofit/>
            </a:bodyPr>
            <a:lstStyle/>
            <a:p>
              <a:pPr>
                <a:buClr>
                  <a:srgbClr val="000000"/>
                </a:buClr>
                <a:buSzPts val="1400"/>
              </a:pPr>
              <a:endParaRPr sz="1317">
                <a:solidFill>
                  <a:srgbClr val="000000"/>
                </a:solidFill>
                <a:latin typeface="Arial"/>
                <a:ea typeface="Arial"/>
                <a:cs typeface="Arial"/>
                <a:sym typeface="Arial"/>
              </a:endParaRPr>
            </a:p>
          </p:txBody>
        </p:sp>
      </p:grpSp>
      <p:sp>
        <p:nvSpPr>
          <p:cNvPr id="127" name="Subtitle 6">
            <a:extLst>
              <a:ext uri="{FF2B5EF4-FFF2-40B4-BE49-F238E27FC236}">
                <a16:creationId xmlns:a16="http://schemas.microsoft.com/office/drawing/2014/main" id="{46A9E457-0B49-46C9-A6E5-61F359B2869F}"/>
              </a:ext>
            </a:extLst>
          </p:cNvPr>
          <p:cNvSpPr txBox="1">
            <a:spLocks/>
          </p:cNvSpPr>
          <p:nvPr/>
        </p:nvSpPr>
        <p:spPr>
          <a:xfrm>
            <a:off x="3603466" y="2032767"/>
            <a:ext cx="2351268" cy="716689"/>
          </a:xfrm>
          <a:prstGeom prst="rect">
            <a:avLst/>
          </a:prstGeom>
        </p:spPr>
        <p:txBody>
          <a:bodyPr vert="horz" lIns="86019" tIns="43010" rIns="86019" bIns="43010" numCol="1" spcCol="365760" rtlCol="0" anchor="t">
            <a:noAutofit/>
          </a:bodyPr>
          <a:lstStyle>
            <a:lvl1pPr marL="0" indent="0" algn="ctr" defTabSz="914400" rtl="0" eaLnBrk="1" latinLnBrk="0" hangingPunct="1">
              <a:lnSpc>
                <a:spcPct val="90000"/>
              </a:lnSpc>
              <a:spcBef>
                <a:spcPts val="1000"/>
              </a:spcBef>
              <a:buFont typeface="Arial"/>
              <a:buNone/>
              <a:defRPr sz="1200" b="0" i="0" kern="1200">
                <a:solidFill>
                  <a:schemeClr val="accent1"/>
                </a:solidFill>
                <a:latin typeface="Montserrat Light" charset="0"/>
                <a:ea typeface="Montserrat Light" charset="0"/>
                <a:cs typeface="Montserrat Light"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Montserrat Light" charset="0"/>
                <a:ea typeface="Montserrat Light" charset="0"/>
                <a:cs typeface="Montserrat Light"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Montserrat Light" charset="0"/>
                <a:ea typeface="Montserrat Light" charset="0"/>
                <a:cs typeface="Montserrat Light"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nSpc>
                <a:spcPct val="100000"/>
              </a:lnSpc>
              <a:spcBef>
                <a:spcPts val="0"/>
              </a:spcBef>
            </a:pPr>
            <a:endParaRPr lang="en-US" sz="1881" b="1" dirty="0">
              <a:solidFill>
                <a:schemeClr val="tx1"/>
              </a:solidFill>
              <a:latin typeface="Calibri" panose="020F0502020204030204" pitchFamily="34" charset="0"/>
              <a:cs typeface="Calibri" panose="020F0502020204030204" pitchFamily="34" charset="0"/>
            </a:endParaRPr>
          </a:p>
        </p:txBody>
      </p:sp>
      <p:sp>
        <p:nvSpPr>
          <p:cNvPr id="128" name="Subtitle 6">
            <a:extLst>
              <a:ext uri="{FF2B5EF4-FFF2-40B4-BE49-F238E27FC236}">
                <a16:creationId xmlns:a16="http://schemas.microsoft.com/office/drawing/2014/main" id="{0BED97DC-57B2-4F0E-AB66-33DCECF4670D}"/>
              </a:ext>
            </a:extLst>
          </p:cNvPr>
          <p:cNvSpPr txBox="1">
            <a:spLocks/>
          </p:cNvSpPr>
          <p:nvPr/>
        </p:nvSpPr>
        <p:spPr>
          <a:xfrm>
            <a:off x="8941349" y="2058863"/>
            <a:ext cx="2351268" cy="716689"/>
          </a:xfrm>
          <a:prstGeom prst="rect">
            <a:avLst/>
          </a:prstGeom>
        </p:spPr>
        <p:txBody>
          <a:bodyPr vert="horz" lIns="86019" tIns="43010" rIns="86019" bIns="43010" numCol="1" spcCol="365760" rtlCol="0" anchor="t">
            <a:noAutofit/>
          </a:bodyPr>
          <a:lstStyle>
            <a:lvl1pPr marL="0" indent="0" algn="ctr" defTabSz="914400" rtl="0" eaLnBrk="1" latinLnBrk="0" hangingPunct="1">
              <a:lnSpc>
                <a:spcPct val="90000"/>
              </a:lnSpc>
              <a:spcBef>
                <a:spcPts val="1000"/>
              </a:spcBef>
              <a:buFont typeface="Arial"/>
              <a:buNone/>
              <a:defRPr sz="1200" b="0" i="0" kern="1200">
                <a:solidFill>
                  <a:schemeClr val="accent1"/>
                </a:solidFill>
                <a:latin typeface="Montserrat Light" charset="0"/>
                <a:ea typeface="Montserrat Light" charset="0"/>
                <a:cs typeface="Montserrat Light"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Montserrat Light" charset="0"/>
                <a:ea typeface="Montserrat Light" charset="0"/>
                <a:cs typeface="Montserrat Light"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Montserrat Light" charset="0"/>
                <a:ea typeface="Montserrat Light" charset="0"/>
                <a:cs typeface="Montserrat Light"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nSpc>
                <a:spcPct val="100000"/>
              </a:lnSpc>
              <a:spcBef>
                <a:spcPts val="0"/>
              </a:spcBef>
            </a:pPr>
            <a:r>
              <a:rPr lang="ar-SA" sz="1881" b="1" dirty="0">
                <a:solidFill>
                  <a:schemeClr val="tx1"/>
                </a:solidFill>
                <a:latin typeface="Calibri" panose="020F0502020204030204" pitchFamily="34" charset="0"/>
                <a:cs typeface="Calibri" panose="020F0502020204030204" pitchFamily="34" charset="0"/>
              </a:rPr>
              <a:t>  </a:t>
            </a:r>
            <a:endParaRPr lang="en-US" sz="1881" b="1" dirty="0">
              <a:solidFill>
                <a:schemeClr val="tx1"/>
              </a:solidFill>
              <a:latin typeface="Calibri" panose="020F0502020204030204" pitchFamily="34" charset="0"/>
              <a:cs typeface="Calibri" panose="020F0502020204030204" pitchFamily="34" charset="0"/>
            </a:endParaRPr>
          </a:p>
        </p:txBody>
      </p:sp>
      <p:sp>
        <p:nvSpPr>
          <p:cNvPr id="147" name="Subtitle 6">
            <a:extLst>
              <a:ext uri="{FF2B5EF4-FFF2-40B4-BE49-F238E27FC236}">
                <a16:creationId xmlns:a16="http://schemas.microsoft.com/office/drawing/2014/main" id="{E3A4231C-1DCE-4FE3-A505-AC6600EC61F9}"/>
              </a:ext>
            </a:extLst>
          </p:cNvPr>
          <p:cNvSpPr txBox="1">
            <a:spLocks/>
          </p:cNvSpPr>
          <p:nvPr/>
        </p:nvSpPr>
        <p:spPr>
          <a:xfrm>
            <a:off x="8966573" y="2050284"/>
            <a:ext cx="2351268" cy="716689"/>
          </a:xfrm>
          <a:prstGeom prst="rect">
            <a:avLst/>
          </a:prstGeom>
        </p:spPr>
        <p:txBody>
          <a:bodyPr vert="horz" lIns="86019" tIns="43010" rIns="86019" bIns="43010" numCol="1" spcCol="365760" rtlCol="0" anchor="t">
            <a:noAutofit/>
          </a:bodyPr>
          <a:lstStyle>
            <a:lvl1pPr marL="0" indent="0" algn="ctr" defTabSz="914400" rtl="0" eaLnBrk="1" latinLnBrk="0" hangingPunct="1">
              <a:lnSpc>
                <a:spcPct val="90000"/>
              </a:lnSpc>
              <a:spcBef>
                <a:spcPts val="1000"/>
              </a:spcBef>
              <a:buFont typeface="Arial"/>
              <a:buNone/>
              <a:defRPr sz="1200" b="0" i="0" kern="1200">
                <a:solidFill>
                  <a:schemeClr val="accent1"/>
                </a:solidFill>
                <a:latin typeface="Montserrat Light" charset="0"/>
                <a:ea typeface="Montserrat Light" charset="0"/>
                <a:cs typeface="Montserrat Light"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Montserrat Light" charset="0"/>
                <a:ea typeface="Montserrat Light" charset="0"/>
                <a:cs typeface="Montserrat Light"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Montserrat Light" charset="0"/>
                <a:ea typeface="Montserrat Light" charset="0"/>
                <a:cs typeface="Montserrat Light"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nSpc>
                <a:spcPct val="100000"/>
              </a:lnSpc>
              <a:spcBef>
                <a:spcPts val="0"/>
              </a:spcBef>
            </a:pPr>
            <a:r>
              <a:rPr lang="ar-SA" sz="1881" b="1" dirty="0">
                <a:solidFill>
                  <a:schemeClr val="tx1"/>
                </a:solidFill>
                <a:latin typeface="Calibri" panose="020F0502020204030204" pitchFamily="34" charset="0"/>
                <a:cs typeface="Calibri" panose="020F0502020204030204" pitchFamily="34" charset="0"/>
              </a:rPr>
              <a:t> </a:t>
            </a:r>
            <a:endParaRPr lang="en-US" sz="1881" b="1" dirty="0">
              <a:solidFill>
                <a:schemeClr val="tx1"/>
              </a:solidFill>
              <a:latin typeface="Calibri" panose="020F0502020204030204" pitchFamily="34" charset="0"/>
              <a:cs typeface="Calibri" panose="020F0502020204030204" pitchFamily="34" charset="0"/>
            </a:endParaRPr>
          </a:p>
        </p:txBody>
      </p:sp>
      <p:sp>
        <p:nvSpPr>
          <p:cNvPr id="153" name="TextBox 100">
            <a:extLst>
              <a:ext uri="{FF2B5EF4-FFF2-40B4-BE49-F238E27FC236}">
                <a16:creationId xmlns:a16="http://schemas.microsoft.com/office/drawing/2014/main" id="{F1106AA9-3EA3-4BE0-86DF-C0D28E01A6E4}"/>
              </a:ext>
            </a:extLst>
          </p:cNvPr>
          <p:cNvSpPr txBox="1"/>
          <p:nvPr/>
        </p:nvSpPr>
        <p:spPr>
          <a:xfrm>
            <a:off x="6848623" y="4991369"/>
            <a:ext cx="1898465" cy="323935"/>
          </a:xfrm>
          <a:prstGeom prst="rect">
            <a:avLst/>
          </a:prstGeom>
          <a:noFill/>
        </p:spPr>
        <p:txBody>
          <a:bodyPr wrap="square" rtlCol="0">
            <a:spAutoFit/>
          </a:bodyPr>
          <a:lstStyle/>
          <a:p>
            <a:pPr algn="ctr"/>
            <a:r>
              <a:rPr lang="ar-SA" sz="1505" dirty="0">
                <a:solidFill>
                  <a:schemeClr val="bg1"/>
                </a:solidFill>
                <a:latin typeface="Hacen Casablanca Heavy" panose="02000000000000000000" pitchFamily="2" charset="-78"/>
                <a:cs typeface="Hacen Casablanca Heavy" panose="02000000000000000000" pitchFamily="2" charset="-78"/>
              </a:rPr>
              <a:t>خط الأساس </a:t>
            </a:r>
            <a:endParaRPr lang="en-US" sz="1505" dirty="0">
              <a:solidFill>
                <a:schemeClr val="bg1"/>
              </a:solidFill>
              <a:latin typeface="Hacen Casablanca Heavy" panose="02000000000000000000" pitchFamily="2" charset="-78"/>
              <a:cs typeface="Hacen Casablanca Heavy" panose="02000000000000000000" pitchFamily="2" charset="-78"/>
            </a:endParaRPr>
          </a:p>
        </p:txBody>
      </p:sp>
      <p:sp>
        <p:nvSpPr>
          <p:cNvPr id="108" name="مستطيل 107">
            <a:extLst>
              <a:ext uri="{FF2B5EF4-FFF2-40B4-BE49-F238E27FC236}">
                <a16:creationId xmlns:a16="http://schemas.microsoft.com/office/drawing/2014/main" id="{C9AD46B5-143A-45B4-9EFA-386733BF8542}"/>
              </a:ext>
            </a:extLst>
          </p:cNvPr>
          <p:cNvSpPr/>
          <p:nvPr/>
        </p:nvSpPr>
        <p:spPr>
          <a:xfrm>
            <a:off x="928887" y="6116251"/>
            <a:ext cx="354490" cy="295321"/>
          </a:xfrm>
          <a:prstGeom prst="rect">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1100" dirty="0"/>
              <a:t>25</a:t>
            </a:r>
            <a:endParaRPr lang="ar-SA" sz="1100" dirty="0"/>
          </a:p>
        </p:txBody>
      </p:sp>
      <p:sp>
        <p:nvSpPr>
          <p:cNvPr id="110" name="Rectangle: Rounded Corners 101">
            <a:extLst>
              <a:ext uri="{FF2B5EF4-FFF2-40B4-BE49-F238E27FC236}">
                <a16:creationId xmlns:a16="http://schemas.microsoft.com/office/drawing/2014/main" id="{C1296CAB-38A6-421B-872A-35352E112EBB}"/>
              </a:ext>
            </a:extLst>
          </p:cNvPr>
          <p:cNvSpPr/>
          <p:nvPr/>
        </p:nvSpPr>
        <p:spPr>
          <a:xfrm>
            <a:off x="8802368" y="2390468"/>
            <a:ext cx="2480011" cy="584690"/>
          </a:xfrm>
          <a:prstGeom prst="roundRect">
            <a:avLst/>
          </a:prstGeom>
          <a:solidFill>
            <a:srgbClr val="00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2258" b="1" dirty="0">
                <a:latin typeface="Hacen Casablanca Heavy" panose="02000000000000000000" pitchFamily="2" charset="-78"/>
                <a:cs typeface="Hacen Casablanca Heavy" panose="02000000000000000000" pitchFamily="2" charset="-78"/>
              </a:rPr>
              <a:t>طريقة الاحتساب </a:t>
            </a:r>
            <a:endParaRPr lang="en-US" sz="2258" b="1" dirty="0">
              <a:latin typeface="Hacen Casablanca Heavy" panose="02000000000000000000" pitchFamily="2" charset="-78"/>
              <a:cs typeface="Hacen Casablanca Heavy" panose="02000000000000000000" pitchFamily="2" charset="-78"/>
            </a:endParaRPr>
          </a:p>
        </p:txBody>
      </p:sp>
      <p:sp>
        <p:nvSpPr>
          <p:cNvPr id="115" name="Rectangle: Rounded Corners 101">
            <a:extLst>
              <a:ext uri="{FF2B5EF4-FFF2-40B4-BE49-F238E27FC236}">
                <a16:creationId xmlns:a16="http://schemas.microsoft.com/office/drawing/2014/main" id="{515B0821-13D0-423E-90A1-CF28FC42C196}"/>
              </a:ext>
            </a:extLst>
          </p:cNvPr>
          <p:cNvSpPr/>
          <p:nvPr/>
        </p:nvSpPr>
        <p:spPr>
          <a:xfrm>
            <a:off x="8802368" y="3098611"/>
            <a:ext cx="2480011" cy="1667410"/>
          </a:xfrm>
          <a:prstGeom prst="roundRect">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SA" sz="2258" b="1" dirty="0">
              <a:latin typeface="Hacen Casablanca Heavy" panose="02000000000000000000" pitchFamily="2" charset="-78"/>
              <a:cs typeface="Hacen Casablanca Heavy" panose="02000000000000000000" pitchFamily="2" charset="-78"/>
            </a:endParaRPr>
          </a:p>
          <a:p>
            <a:pPr algn="ctr"/>
            <a:endParaRPr lang="ar-SA" sz="2258" b="1" dirty="0">
              <a:latin typeface="Hacen Casablanca Heavy" panose="02000000000000000000" pitchFamily="2" charset="-78"/>
              <a:cs typeface="Hacen Casablanca Heavy" panose="02000000000000000000" pitchFamily="2" charset="-78"/>
            </a:endParaRPr>
          </a:p>
          <a:p>
            <a:pPr algn="ctr"/>
            <a:r>
              <a:rPr lang="ar-SA" sz="2258" b="1" dirty="0">
                <a:latin typeface="Hacen Casablanca Heavy" panose="02000000000000000000" pitchFamily="2" charset="-78"/>
                <a:cs typeface="Hacen Casablanca Heavy" panose="02000000000000000000" pitchFamily="2" charset="-78"/>
              </a:rPr>
              <a:t>وصف المبادرة  </a:t>
            </a:r>
            <a:endParaRPr lang="en-US" sz="2258" b="1" dirty="0">
              <a:latin typeface="Hacen Casablanca Heavy" panose="02000000000000000000" pitchFamily="2" charset="-78"/>
              <a:cs typeface="Hacen Casablanca Heavy" panose="02000000000000000000" pitchFamily="2" charset="-78"/>
            </a:endParaRPr>
          </a:p>
        </p:txBody>
      </p:sp>
      <p:pic>
        <p:nvPicPr>
          <p:cNvPr id="95" name="Graphic 22" descr="Lightbulb and gear">
            <a:extLst>
              <a:ext uri="{FF2B5EF4-FFF2-40B4-BE49-F238E27FC236}">
                <a16:creationId xmlns:a16="http://schemas.microsoft.com/office/drawing/2014/main" id="{BC438481-A47B-4170-A503-D28FBE108CFA}"/>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748631" y="3413269"/>
            <a:ext cx="632861" cy="632861"/>
          </a:xfrm>
          <a:prstGeom prst="rect">
            <a:avLst/>
          </a:prstGeom>
        </p:spPr>
      </p:pic>
      <p:grpSp>
        <p:nvGrpSpPr>
          <p:cNvPr id="118" name="Google Shape;6288;p57">
            <a:extLst>
              <a:ext uri="{FF2B5EF4-FFF2-40B4-BE49-F238E27FC236}">
                <a16:creationId xmlns:a16="http://schemas.microsoft.com/office/drawing/2014/main" id="{CD8845E0-5709-4644-9B06-9847C5F52AB0}"/>
              </a:ext>
            </a:extLst>
          </p:cNvPr>
          <p:cNvGrpSpPr/>
          <p:nvPr/>
        </p:nvGrpSpPr>
        <p:grpSpPr>
          <a:xfrm>
            <a:off x="9922602" y="970442"/>
            <a:ext cx="350079" cy="350079"/>
            <a:chOff x="3497300" y="3227275"/>
            <a:chExt cx="296175" cy="296175"/>
          </a:xfrm>
          <a:solidFill>
            <a:schemeClr val="bg1"/>
          </a:solidFill>
        </p:grpSpPr>
        <p:sp>
          <p:nvSpPr>
            <p:cNvPr id="123" name="Google Shape;6289;p57">
              <a:extLst>
                <a:ext uri="{FF2B5EF4-FFF2-40B4-BE49-F238E27FC236}">
                  <a16:creationId xmlns:a16="http://schemas.microsoft.com/office/drawing/2014/main" id="{48DF810C-D64E-454D-BCBA-F2103390E8CE}"/>
                </a:ext>
              </a:extLst>
            </p:cNvPr>
            <p:cNvSpPr/>
            <p:nvPr/>
          </p:nvSpPr>
          <p:spPr>
            <a:xfrm>
              <a:off x="3609925" y="3339900"/>
              <a:ext cx="69350" cy="68550"/>
            </a:xfrm>
            <a:custGeom>
              <a:avLst/>
              <a:gdLst/>
              <a:ahLst/>
              <a:cxnLst/>
              <a:rect l="l" t="t" r="r" b="b"/>
              <a:pathLst>
                <a:path w="2774" h="2742" extrusionOk="0">
                  <a:moveTo>
                    <a:pt x="1387" y="1"/>
                  </a:moveTo>
                  <a:cubicBezTo>
                    <a:pt x="631" y="1"/>
                    <a:pt x="1" y="631"/>
                    <a:pt x="1" y="1355"/>
                  </a:cubicBezTo>
                  <a:cubicBezTo>
                    <a:pt x="1" y="2112"/>
                    <a:pt x="631" y="2742"/>
                    <a:pt x="1387" y="2742"/>
                  </a:cubicBezTo>
                  <a:cubicBezTo>
                    <a:pt x="2143" y="2742"/>
                    <a:pt x="2773" y="2112"/>
                    <a:pt x="2773" y="1355"/>
                  </a:cubicBezTo>
                  <a:cubicBezTo>
                    <a:pt x="2773" y="631"/>
                    <a:pt x="2143" y="1"/>
                    <a:pt x="138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6290;p57">
              <a:extLst>
                <a:ext uri="{FF2B5EF4-FFF2-40B4-BE49-F238E27FC236}">
                  <a16:creationId xmlns:a16="http://schemas.microsoft.com/office/drawing/2014/main" id="{314F73A6-0129-4377-B52A-E2483982A38C}"/>
                </a:ext>
              </a:extLst>
            </p:cNvPr>
            <p:cNvSpPr/>
            <p:nvPr/>
          </p:nvSpPr>
          <p:spPr>
            <a:xfrm>
              <a:off x="3531175" y="3227275"/>
              <a:ext cx="86650" cy="86675"/>
            </a:xfrm>
            <a:custGeom>
              <a:avLst/>
              <a:gdLst/>
              <a:ahLst/>
              <a:cxnLst/>
              <a:rect l="l" t="t" r="r" b="b"/>
              <a:pathLst>
                <a:path w="3466" h="3467" extrusionOk="0">
                  <a:moveTo>
                    <a:pt x="1733" y="1"/>
                  </a:moveTo>
                  <a:cubicBezTo>
                    <a:pt x="788" y="1"/>
                    <a:pt x="0" y="788"/>
                    <a:pt x="0" y="1733"/>
                  </a:cubicBezTo>
                  <a:cubicBezTo>
                    <a:pt x="0" y="2678"/>
                    <a:pt x="788" y="3466"/>
                    <a:pt x="1733" y="3466"/>
                  </a:cubicBezTo>
                  <a:cubicBezTo>
                    <a:pt x="2741" y="3466"/>
                    <a:pt x="3466" y="2678"/>
                    <a:pt x="3466" y="1733"/>
                  </a:cubicBezTo>
                  <a:cubicBezTo>
                    <a:pt x="3466" y="788"/>
                    <a:pt x="2678" y="1"/>
                    <a:pt x="173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6291;p57">
              <a:extLst>
                <a:ext uri="{FF2B5EF4-FFF2-40B4-BE49-F238E27FC236}">
                  <a16:creationId xmlns:a16="http://schemas.microsoft.com/office/drawing/2014/main" id="{DC8C7043-6233-4054-A005-5F7431DA06FD}"/>
                </a:ext>
              </a:extLst>
            </p:cNvPr>
            <p:cNvSpPr/>
            <p:nvPr/>
          </p:nvSpPr>
          <p:spPr>
            <a:xfrm>
              <a:off x="3670575" y="3227275"/>
              <a:ext cx="86675" cy="86675"/>
            </a:xfrm>
            <a:custGeom>
              <a:avLst/>
              <a:gdLst/>
              <a:ahLst/>
              <a:cxnLst/>
              <a:rect l="l" t="t" r="r" b="b"/>
              <a:pathLst>
                <a:path w="3467" h="3467" extrusionOk="0">
                  <a:moveTo>
                    <a:pt x="1733" y="1"/>
                  </a:moveTo>
                  <a:cubicBezTo>
                    <a:pt x="788" y="1"/>
                    <a:pt x="1" y="788"/>
                    <a:pt x="1" y="1733"/>
                  </a:cubicBezTo>
                  <a:cubicBezTo>
                    <a:pt x="1" y="2678"/>
                    <a:pt x="788" y="3466"/>
                    <a:pt x="1733" y="3466"/>
                  </a:cubicBezTo>
                  <a:cubicBezTo>
                    <a:pt x="2679" y="3466"/>
                    <a:pt x="3466" y="2678"/>
                    <a:pt x="3466" y="1733"/>
                  </a:cubicBezTo>
                  <a:cubicBezTo>
                    <a:pt x="3466" y="788"/>
                    <a:pt x="2679" y="1"/>
                    <a:pt x="173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6292;p57">
              <a:extLst>
                <a:ext uri="{FF2B5EF4-FFF2-40B4-BE49-F238E27FC236}">
                  <a16:creationId xmlns:a16="http://schemas.microsoft.com/office/drawing/2014/main" id="{E0753F3F-7F9C-4449-A2E6-5F50468F3503}"/>
                </a:ext>
              </a:extLst>
            </p:cNvPr>
            <p:cNvSpPr/>
            <p:nvPr/>
          </p:nvSpPr>
          <p:spPr>
            <a:xfrm>
              <a:off x="3622525" y="3421825"/>
              <a:ext cx="41775" cy="25225"/>
            </a:xfrm>
            <a:custGeom>
              <a:avLst/>
              <a:gdLst/>
              <a:ahLst/>
              <a:cxnLst/>
              <a:rect l="l" t="t" r="r" b="b"/>
              <a:pathLst>
                <a:path w="1671" h="1009" extrusionOk="0">
                  <a:moveTo>
                    <a:pt x="1" y="0"/>
                  </a:moveTo>
                  <a:lnTo>
                    <a:pt x="851" y="1008"/>
                  </a:lnTo>
                  <a:lnTo>
                    <a:pt x="1671" y="0"/>
                  </a:lnTo>
                  <a:lnTo>
                    <a:pt x="1671" y="0"/>
                  </a:lnTo>
                  <a:cubicBezTo>
                    <a:pt x="1450" y="126"/>
                    <a:pt x="1167" y="158"/>
                    <a:pt x="851" y="158"/>
                  </a:cubicBezTo>
                  <a:cubicBezTo>
                    <a:pt x="568" y="158"/>
                    <a:pt x="284" y="95"/>
                    <a:pt x="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6293;p57">
              <a:extLst>
                <a:ext uri="{FF2B5EF4-FFF2-40B4-BE49-F238E27FC236}">
                  <a16:creationId xmlns:a16="http://schemas.microsoft.com/office/drawing/2014/main" id="{93FD1419-0C0D-460E-BBC1-AAF656D383C5}"/>
                </a:ext>
              </a:extLst>
            </p:cNvPr>
            <p:cNvSpPr/>
            <p:nvPr/>
          </p:nvSpPr>
          <p:spPr>
            <a:xfrm>
              <a:off x="3566600" y="3416300"/>
              <a:ext cx="70125" cy="106350"/>
            </a:xfrm>
            <a:custGeom>
              <a:avLst/>
              <a:gdLst/>
              <a:ahLst/>
              <a:cxnLst/>
              <a:rect l="l" t="t" r="r" b="b"/>
              <a:pathLst>
                <a:path w="2805" h="4254" extrusionOk="0">
                  <a:moveTo>
                    <a:pt x="1261" y="1"/>
                  </a:moveTo>
                  <a:cubicBezTo>
                    <a:pt x="474" y="599"/>
                    <a:pt x="1" y="1513"/>
                    <a:pt x="1" y="2490"/>
                  </a:cubicBezTo>
                  <a:lnTo>
                    <a:pt x="1" y="3907"/>
                  </a:lnTo>
                  <a:cubicBezTo>
                    <a:pt x="1" y="4096"/>
                    <a:pt x="158" y="4254"/>
                    <a:pt x="379" y="4254"/>
                  </a:cubicBezTo>
                  <a:lnTo>
                    <a:pt x="2805" y="4254"/>
                  </a:lnTo>
                  <a:lnTo>
                    <a:pt x="2805" y="1891"/>
                  </a:lnTo>
                  <a:lnTo>
                    <a:pt x="1261"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6294;p57">
              <a:extLst>
                <a:ext uri="{FF2B5EF4-FFF2-40B4-BE49-F238E27FC236}">
                  <a16:creationId xmlns:a16="http://schemas.microsoft.com/office/drawing/2014/main" id="{570C2058-FF2F-40C8-AAE6-363E0DC5E020}"/>
                </a:ext>
              </a:extLst>
            </p:cNvPr>
            <p:cNvSpPr/>
            <p:nvPr/>
          </p:nvSpPr>
          <p:spPr>
            <a:xfrm>
              <a:off x="3653250" y="3417100"/>
              <a:ext cx="70125" cy="106350"/>
            </a:xfrm>
            <a:custGeom>
              <a:avLst/>
              <a:gdLst/>
              <a:ahLst/>
              <a:cxnLst/>
              <a:rect l="l" t="t" r="r" b="b"/>
              <a:pathLst>
                <a:path w="2805" h="4254" extrusionOk="0">
                  <a:moveTo>
                    <a:pt x="1544" y="0"/>
                  </a:moveTo>
                  <a:lnTo>
                    <a:pt x="1" y="1890"/>
                  </a:lnTo>
                  <a:lnTo>
                    <a:pt x="1" y="4253"/>
                  </a:lnTo>
                  <a:lnTo>
                    <a:pt x="2458" y="4253"/>
                  </a:lnTo>
                  <a:cubicBezTo>
                    <a:pt x="2647" y="4253"/>
                    <a:pt x="2804" y="4096"/>
                    <a:pt x="2804" y="3907"/>
                  </a:cubicBezTo>
                  <a:lnTo>
                    <a:pt x="2804" y="2489"/>
                  </a:lnTo>
                  <a:cubicBezTo>
                    <a:pt x="2773" y="1481"/>
                    <a:pt x="2300" y="567"/>
                    <a:pt x="154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6295;p57">
              <a:extLst>
                <a:ext uri="{FF2B5EF4-FFF2-40B4-BE49-F238E27FC236}">
                  <a16:creationId xmlns:a16="http://schemas.microsoft.com/office/drawing/2014/main" id="{7747EADA-F742-4F49-8286-54EFBEAD9164}"/>
                </a:ext>
              </a:extLst>
            </p:cNvPr>
            <p:cNvSpPr/>
            <p:nvPr/>
          </p:nvSpPr>
          <p:spPr>
            <a:xfrm>
              <a:off x="3655625" y="3310775"/>
              <a:ext cx="137850" cy="108700"/>
            </a:xfrm>
            <a:custGeom>
              <a:avLst/>
              <a:gdLst/>
              <a:ahLst/>
              <a:cxnLst/>
              <a:rect l="l" t="t" r="r" b="b"/>
              <a:pathLst>
                <a:path w="5514" h="4348" extrusionOk="0">
                  <a:moveTo>
                    <a:pt x="3686" y="1512"/>
                  </a:moveTo>
                  <a:cubicBezTo>
                    <a:pt x="3907" y="1512"/>
                    <a:pt x="4064" y="1670"/>
                    <a:pt x="4064" y="1859"/>
                  </a:cubicBezTo>
                  <a:cubicBezTo>
                    <a:pt x="4064" y="2048"/>
                    <a:pt x="3907" y="2205"/>
                    <a:pt x="3686" y="2205"/>
                  </a:cubicBezTo>
                  <a:lnTo>
                    <a:pt x="2993" y="2205"/>
                  </a:lnTo>
                  <a:cubicBezTo>
                    <a:pt x="2804" y="2205"/>
                    <a:pt x="2646" y="2048"/>
                    <a:pt x="2646" y="1859"/>
                  </a:cubicBezTo>
                  <a:cubicBezTo>
                    <a:pt x="2646" y="1670"/>
                    <a:pt x="2804" y="1512"/>
                    <a:pt x="2993" y="1512"/>
                  </a:cubicBezTo>
                  <a:close/>
                  <a:moveTo>
                    <a:pt x="4127" y="0"/>
                  </a:moveTo>
                  <a:cubicBezTo>
                    <a:pt x="3686" y="536"/>
                    <a:pt x="3056" y="851"/>
                    <a:pt x="2331" y="851"/>
                  </a:cubicBezTo>
                  <a:cubicBezTo>
                    <a:pt x="1607" y="851"/>
                    <a:pt x="977" y="504"/>
                    <a:pt x="536" y="63"/>
                  </a:cubicBezTo>
                  <a:cubicBezTo>
                    <a:pt x="347" y="221"/>
                    <a:pt x="158" y="378"/>
                    <a:pt x="0" y="567"/>
                  </a:cubicBezTo>
                  <a:cubicBezTo>
                    <a:pt x="945" y="756"/>
                    <a:pt x="1638" y="1575"/>
                    <a:pt x="1638" y="2615"/>
                  </a:cubicBezTo>
                  <a:cubicBezTo>
                    <a:pt x="1638" y="2930"/>
                    <a:pt x="1575" y="3214"/>
                    <a:pt x="1449" y="3466"/>
                  </a:cubicBezTo>
                  <a:cubicBezTo>
                    <a:pt x="1859" y="3718"/>
                    <a:pt x="2205" y="4001"/>
                    <a:pt x="2520" y="4348"/>
                  </a:cubicBezTo>
                  <a:lnTo>
                    <a:pt x="5167" y="4348"/>
                  </a:lnTo>
                  <a:cubicBezTo>
                    <a:pt x="5356" y="4348"/>
                    <a:pt x="5513" y="4190"/>
                    <a:pt x="5513" y="4001"/>
                  </a:cubicBezTo>
                  <a:lnTo>
                    <a:pt x="5513" y="2615"/>
                  </a:lnTo>
                  <a:cubicBezTo>
                    <a:pt x="5482" y="1512"/>
                    <a:pt x="4915" y="567"/>
                    <a:pt x="412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6296;p57">
              <a:extLst>
                <a:ext uri="{FF2B5EF4-FFF2-40B4-BE49-F238E27FC236}">
                  <a16:creationId xmlns:a16="http://schemas.microsoft.com/office/drawing/2014/main" id="{CD1CE6CA-5A1A-483D-9155-E50E5C2D8B53}"/>
                </a:ext>
              </a:extLst>
            </p:cNvPr>
            <p:cNvSpPr/>
            <p:nvPr/>
          </p:nvSpPr>
          <p:spPr>
            <a:xfrm>
              <a:off x="3497300" y="3309975"/>
              <a:ext cx="136275" cy="108725"/>
            </a:xfrm>
            <a:custGeom>
              <a:avLst/>
              <a:gdLst/>
              <a:ahLst/>
              <a:cxnLst/>
              <a:rect l="l" t="t" r="r" b="b"/>
              <a:pathLst>
                <a:path w="5451" h="4349" extrusionOk="0">
                  <a:moveTo>
                    <a:pt x="2426" y="1544"/>
                  </a:moveTo>
                  <a:cubicBezTo>
                    <a:pt x="2615" y="1544"/>
                    <a:pt x="2773" y="1702"/>
                    <a:pt x="2773" y="1891"/>
                  </a:cubicBezTo>
                  <a:cubicBezTo>
                    <a:pt x="2773" y="2080"/>
                    <a:pt x="2615" y="2237"/>
                    <a:pt x="2426" y="2237"/>
                  </a:cubicBezTo>
                  <a:lnTo>
                    <a:pt x="1733" y="2237"/>
                  </a:lnTo>
                  <a:cubicBezTo>
                    <a:pt x="1513" y="2237"/>
                    <a:pt x="1355" y="2080"/>
                    <a:pt x="1355" y="1891"/>
                  </a:cubicBezTo>
                  <a:cubicBezTo>
                    <a:pt x="1355" y="1702"/>
                    <a:pt x="1513" y="1544"/>
                    <a:pt x="1733" y="1544"/>
                  </a:cubicBezTo>
                  <a:close/>
                  <a:moveTo>
                    <a:pt x="1324" y="1"/>
                  </a:moveTo>
                  <a:cubicBezTo>
                    <a:pt x="536" y="568"/>
                    <a:pt x="1" y="1513"/>
                    <a:pt x="1" y="2552"/>
                  </a:cubicBezTo>
                  <a:lnTo>
                    <a:pt x="1" y="3939"/>
                  </a:lnTo>
                  <a:cubicBezTo>
                    <a:pt x="1" y="4191"/>
                    <a:pt x="95" y="4348"/>
                    <a:pt x="316" y="4348"/>
                  </a:cubicBezTo>
                  <a:lnTo>
                    <a:pt x="2930" y="4348"/>
                  </a:lnTo>
                  <a:cubicBezTo>
                    <a:pt x="3214" y="3970"/>
                    <a:pt x="3561" y="3655"/>
                    <a:pt x="4002" y="3466"/>
                  </a:cubicBezTo>
                  <a:cubicBezTo>
                    <a:pt x="3876" y="3183"/>
                    <a:pt x="3813" y="2930"/>
                    <a:pt x="3813" y="2615"/>
                  </a:cubicBezTo>
                  <a:cubicBezTo>
                    <a:pt x="3813" y="1607"/>
                    <a:pt x="4506" y="757"/>
                    <a:pt x="5451" y="568"/>
                  </a:cubicBezTo>
                  <a:cubicBezTo>
                    <a:pt x="5293" y="347"/>
                    <a:pt x="5104" y="190"/>
                    <a:pt x="4915" y="32"/>
                  </a:cubicBezTo>
                  <a:cubicBezTo>
                    <a:pt x="4474" y="505"/>
                    <a:pt x="3844" y="820"/>
                    <a:pt x="3151" y="820"/>
                  </a:cubicBezTo>
                  <a:cubicBezTo>
                    <a:pt x="2426" y="820"/>
                    <a:pt x="1796" y="505"/>
                    <a:pt x="132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4" name="TextBox 100">
            <a:extLst>
              <a:ext uri="{FF2B5EF4-FFF2-40B4-BE49-F238E27FC236}">
                <a16:creationId xmlns:a16="http://schemas.microsoft.com/office/drawing/2014/main" id="{6E34791B-0D59-4401-B4C8-F023A3B7D2DF}"/>
              </a:ext>
            </a:extLst>
          </p:cNvPr>
          <p:cNvSpPr txBox="1"/>
          <p:nvPr/>
        </p:nvSpPr>
        <p:spPr>
          <a:xfrm>
            <a:off x="6859235" y="5019390"/>
            <a:ext cx="1898465" cy="323935"/>
          </a:xfrm>
          <a:prstGeom prst="rect">
            <a:avLst/>
          </a:prstGeom>
          <a:noFill/>
        </p:spPr>
        <p:txBody>
          <a:bodyPr wrap="square" rtlCol="0">
            <a:spAutoFit/>
          </a:bodyPr>
          <a:lstStyle/>
          <a:p>
            <a:pPr algn="ctr"/>
            <a:r>
              <a:rPr lang="ar-SA" sz="1505" dirty="0">
                <a:solidFill>
                  <a:schemeClr val="bg1"/>
                </a:solidFill>
                <a:latin typeface="Hacen Casablanca Heavy" panose="02000000000000000000" pitchFamily="2" charset="-78"/>
                <a:cs typeface="Hacen Casablanca Heavy" panose="02000000000000000000" pitchFamily="2" charset="-78"/>
              </a:rPr>
              <a:t>خط الأساس </a:t>
            </a:r>
            <a:endParaRPr lang="en-US" sz="1505" dirty="0">
              <a:solidFill>
                <a:schemeClr val="bg1"/>
              </a:solidFill>
              <a:latin typeface="Hacen Casablanca Heavy" panose="02000000000000000000" pitchFamily="2" charset="-78"/>
              <a:cs typeface="Hacen Casablanca Heavy" panose="02000000000000000000" pitchFamily="2" charset="-78"/>
            </a:endParaRPr>
          </a:p>
        </p:txBody>
      </p:sp>
      <p:sp>
        <p:nvSpPr>
          <p:cNvPr id="112" name="مربع نص 111">
            <a:extLst>
              <a:ext uri="{FF2B5EF4-FFF2-40B4-BE49-F238E27FC236}">
                <a16:creationId xmlns:a16="http://schemas.microsoft.com/office/drawing/2014/main" id="{83C16C58-1840-4745-8ED7-39E56CBBAC50}"/>
              </a:ext>
            </a:extLst>
          </p:cNvPr>
          <p:cNvSpPr txBox="1"/>
          <p:nvPr/>
        </p:nvSpPr>
        <p:spPr>
          <a:xfrm>
            <a:off x="3581386" y="3101933"/>
            <a:ext cx="2417254" cy="584775"/>
          </a:xfrm>
          <a:prstGeom prst="rect">
            <a:avLst/>
          </a:prstGeom>
          <a:noFill/>
        </p:spPr>
        <p:txBody>
          <a:bodyPr wrap="square">
            <a:spAutoFit/>
          </a:bodyPr>
          <a:lstStyle/>
          <a:p>
            <a:pPr algn="ctr"/>
            <a:r>
              <a:rPr lang="ar-SA" sz="3200" b="1" dirty="0">
                <a:solidFill>
                  <a:schemeClr val="bg1"/>
                </a:solidFill>
                <a:latin typeface="Hacen Casablanca Heavy" panose="02000000000000000000" pitchFamily="2" charset="-78"/>
                <a:cs typeface="Hacen Casablanca Heavy" panose="02000000000000000000" pitchFamily="2" charset="-78"/>
              </a:rPr>
              <a:t>عطاء </a:t>
            </a:r>
          </a:p>
        </p:txBody>
      </p:sp>
      <p:sp>
        <p:nvSpPr>
          <p:cNvPr id="107" name="Subtitle 6">
            <a:extLst>
              <a:ext uri="{FF2B5EF4-FFF2-40B4-BE49-F238E27FC236}">
                <a16:creationId xmlns:a16="http://schemas.microsoft.com/office/drawing/2014/main" id="{A6657D8A-1172-4661-B806-83F8E3B9518E}"/>
              </a:ext>
            </a:extLst>
          </p:cNvPr>
          <p:cNvSpPr txBox="1">
            <a:spLocks/>
          </p:cNvSpPr>
          <p:nvPr/>
        </p:nvSpPr>
        <p:spPr>
          <a:xfrm>
            <a:off x="914258" y="3748049"/>
            <a:ext cx="7719718" cy="857429"/>
          </a:xfrm>
          <a:prstGeom prst="rect">
            <a:avLst/>
          </a:prstGeom>
        </p:spPr>
        <p:txBody>
          <a:bodyPr vert="horz" lIns="86019" tIns="43010" rIns="86019" bIns="43010" numCol="1" spcCol="365760" rtlCol="0" anchor="t">
            <a:noAutofit/>
          </a:bodyPr>
          <a:lstStyle>
            <a:lvl1pPr marL="0" indent="0" algn="ctr" defTabSz="914400" rtl="0" eaLnBrk="1" latinLnBrk="0" hangingPunct="1">
              <a:lnSpc>
                <a:spcPct val="90000"/>
              </a:lnSpc>
              <a:spcBef>
                <a:spcPts val="1000"/>
              </a:spcBef>
              <a:buFont typeface="Arial"/>
              <a:buNone/>
              <a:defRPr sz="1200" b="0" i="0" kern="1200">
                <a:solidFill>
                  <a:schemeClr val="accent1"/>
                </a:solidFill>
                <a:latin typeface="Montserrat Light" charset="0"/>
                <a:ea typeface="Montserrat Light" charset="0"/>
                <a:cs typeface="Montserrat Light"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Montserrat Light" charset="0"/>
                <a:ea typeface="Montserrat Light" charset="0"/>
                <a:cs typeface="Montserrat Light"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Montserrat Light" charset="0"/>
                <a:ea typeface="Montserrat Light" charset="0"/>
                <a:cs typeface="Montserrat Light"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nSpc>
                <a:spcPts val="1599"/>
              </a:lnSpc>
              <a:spcBef>
                <a:spcPts val="0"/>
              </a:spcBef>
            </a:pPr>
            <a:r>
              <a:rPr lang="ar-SA" sz="2000" b="1" dirty="0">
                <a:solidFill>
                  <a:schemeClr val="bg1"/>
                </a:solidFill>
                <a:latin typeface="Calibri" panose="020F0502020204030204" pitchFamily="34" charset="0"/>
                <a:ea typeface="Calibri" panose="020F0502020204030204" pitchFamily="34" charset="0"/>
                <a:cs typeface="Calibri" panose="020F0502020204030204" pitchFamily="34" charset="0"/>
              </a:rPr>
              <a:t>مبادرة استقطاب رجال الأعمال  و المؤسسات المانحة  و المنصات الرسمية </a:t>
            </a:r>
          </a:p>
          <a:p>
            <a:pPr>
              <a:lnSpc>
                <a:spcPts val="1599"/>
              </a:lnSpc>
              <a:spcBef>
                <a:spcPts val="0"/>
              </a:spcBef>
            </a:pPr>
            <a:endParaRPr lang="ar-SA" sz="20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a:lnSpc>
                <a:spcPts val="1599"/>
              </a:lnSpc>
              <a:spcBef>
                <a:spcPts val="0"/>
              </a:spcBef>
            </a:pPr>
            <a:r>
              <a:rPr lang="ar-SA" sz="2000" b="1" dirty="0">
                <a:solidFill>
                  <a:schemeClr val="bg1"/>
                </a:solidFill>
                <a:latin typeface="Calibri" panose="020F0502020204030204" pitchFamily="34" charset="0"/>
                <a:ea typeface="Calibri" panose="020F0502020204030204" pitchFamily="34" charset="0"/>
                <a:cs typeface="Calibri" panose="020F0502020204030204" pitchFamily="34" charset="0"/>
              </a:rPr>
              <a:t>لتقديم الدعم اللازم لتحقيق أهداف ومشاريع الجمعية  .</a:t>
            </a:r>
          </a:p>
          <a:p>
            <a:pPr>
              <a:lnSpc>
                <a:spcPts val="1599"/>
              </a:lnSpc>
              <a:spcBef>
                <a:spcPts val="0"/>
              </a:spcBef>
            </a:pPr>
            <a:endParaRPr lang="ar-SA" sz="20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a:lnSpc>
                <a:spcPts val="1599"/>
              </a:lnSpc>
              <a:spcBef>
                <a:spcPts val="0"/>
              </a:spcBef>
            </a:pPr>
            <a:endParaRPr lang="ar-SA" sz="20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a:lnSpc>
                <a:spcPts val="1599"/>
              </a:lnSpc>
              <a:spcBef>
                <a:spcPts val="0"/>
              </a:spcBef>
            </a:pPr>
            <a:endParaRPr lang="ar-SA" sz="20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a:lnSpc>
                <a:spcPts val="1599"/>
              </a:lnSpc>
              <a:spcBef>
                <a:spcPts val="0"/>
              </a:spcBef>
            </a:pPr>
            <a:endParaRPr lang="ar-SA" sz="20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a:lnSpc>
                <a:spcPts val="1599"/>
              </a:lnSpc>
              <a:spcBef>
                <a:spcPts val="0"/>
              </a:spcBef>
            </a:pPr>
            <a:r>
              <a:rPr lang="ar-SA" sz="2000" b="1" dirty="0">
                <a:solidFill>
                  <a:schemeClr val="bg1"/>
                </a:solidFill>
                <a:latin typeface="Calibri" panose="020F0502020204030204" pitchFamily="34" charset="0"/>
                <a:ea typeface="Calibri" panose="020F0502020204030204" pitchFamily="34" charset="0"/>
                <a:cs typeface="Calibri" panose="020F0502020204030204" pitchFamily="34" charset="0"/>
              </a:rPr>
              <a:t> </a:t>
            </a:r>
            <a:endParaRPr lang="en-US" sz="1600" b="1" dirty="0">
              <a:solidFill>
                <a:schemeClr val="bg1"/>
              </a:solidFill>
              <a:latin typeface="Calibri" panose="020F0502020204030204" pitchFamily="34" charset="0"/>
              <a:cs typeface="Calibri" panose="020F0502020204030204" pitchFamily="34" charset="0"/>
            </a:endParaRPr>
          </a:p>
        </p:txBody>
      </p:sp>
      <p:grpSp>
        <p:nvGrpSpPr>
          <p:cNvPr id="96" name="Group 30">
            <a:extLst>
              <a:ext uri="{FF2B5EF4-FFF2-40B4-BE49-F238E27FC236}">
                <a16:creationId xmlns:a16="http://schemas.microsoft.com/office/drawing/2014/main" id="{3E0DA549-9377-40E7-B426-457664C6E861}"/>
              </a:ext>
            </a:extLst>
          </p:cNvPr>
          <p:cNvGrpSpPr/>
          <p:nvPr/>
        </p:nvGrpSpPr>
        <p:grpSpPr>
          <a:xfrm>
            <a:off x="966661" y="4991369"/>
            <a:ext cx="7701977" cy="340838"/>
            <a:chOff x="580812" y="5368640"/>
            <a:chExt cx="7530717" cy="152400"/>
          </a:xfrm>
        </p:grpSpPr>
        <p:sp>
          <p:nvSpPr>
            <p:cNvPr id="109" name="Rounded Rectangle 22">
              <a:extLst>
                <a:ext uri="{FF2B5EF4-FFF2-40B4-BE49-F238E27FC236}">
                  <a16:creationId xmlns:a16="http://schemas.microsoft.com/office/drawing/2014/main" id="{39AFB11C-BC45-45CD-8146-2D07C0701C3D}"/>
                </a:ext>
              </a:extLst>
            </p:cNvPr>
            <p:cNvSpPr/>
            <p:nvPr/>
          </p:nvSpPr>
          <p:spPr>
            <a:xfrm>
              <a:off x="580812" y="5368640"/>
              <a:ext cx="7530717" cy="152400"/>
            </a:xfrm>
            <a:prstGeom prst="roundRect">
              <a:avLst>
                <a:gd name="adj" fmla="val 5000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93" dirty="0"/>
            </a:p>
          </p:txBody>
        </p:sp>
        <p:sp>
          <p:nvSpPr>
            <p:cNvPr id="116" name="Rounded Rectangle 113">
              <a:extLst>
                <a:ext uri="{FF2B5EF4-FFF2-40B4-BE49-F238E27FC236}">
                  <a16:creationId xmlns:a16="http://schemas.microsoft.com/office/drawing/2014/main" id="{C2ED5DE3-FA3A-4382-BB39-4C779355D3CE}"/>
                </a:ext>
              </a:extLst>
            </p:cNvPr>
            <p:cNvSpPr/>
            <p:nvPr/>
          </p:nvSpPr>
          <p:spPr>
            <a:xfrm>
              <a:off x="6607354" y="5375714"/>
              <a:ext cx="1408556" cy="136014"/>
            </a:xfrm>
            <a:prstGeom prst="roundRect">
              <a:avLst>
                <a:gd name="adj" fmla="val 50000"/>
              </a:avLst>
            </a:prstGeom>
            <a:solidFill>
              <a:srgbClr val="00CC99">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1693" dirty="0">
                  <a:latin typeface="Hacen Casablanca Heavy" panose="02000000000000000000" pitchFamily="2" charset="-78"/>
                  <a:cs typeface="Hacen Casablanca Heavy" panose="02000000000000000000" pitchFamily="2" charset="-78"/>
                </a:rPr>
                <a:t>فترات التنفيذ</a:t>
              </a:r>
              <a:endParaRPr lang="en-US" sz="1693" dirty="0">
                <a:latin typeface="Hacen Casablanca Heavy" panose="02000000000000000000" pitchFamily="2" charset="-78"/>
                <a:cs typeface="Hacen Casablanca Heavy" panose="02000000000000000000" pitchFamily="2" charset="-78"/>
              </a:endParaRPr>
            </a:p>
          </p:txBody>
        </p:sp>
      </p:grpSp>
      <p:cxnSp>
        <p:nvCxnSpPr>
          <p:cNvPr id="117" name="Straight Connector 114">
            <a:extLst>
              <a:ext uri="{FF2B5EF4-FFF2-40B4-BE49-F238E27FC236}">
                <a16:creationId xmlns:a16="http://schemas.microsoft.com/office/drawing/2014/main" id="{26762E4A-7A4B-4777-BAC9-EF95E885D943}"/>
              </a:ext>
            </a:extLst>
          </p:cNvPr>
          <p:cNvCxnSpPr/>
          <p:nvPr/>
        </p:nvCxnSpPr>
        <p:spPr>
          <a:xfrm>
            <a:off x="5806017" y="5051541"/>
            <a:ext cx="0" cy="743651"/>
          </a:xfrm>
          <a:prstGeom prst="line">
            <a:avLst/>
          </a:prstGeom>
          <a:ln>
            <a:solidFill>
              <a:srgbClr val="009999"/>
            </a:solidFill>
          </a:ln>
        </p:spPr>
        <p:style>
          <a:lnRef idx="3">
            <a:schemeClr val="dk1"/>
          </a:lnRef>
          <a:fillRef idx="0">
            <a:schemeClr val="dk1"/>
          </a:fillRef>
          <a:effectRef idx="2">
            <a:schemeClr val="dk1"/>
          </a:effectRef>
          <a:fontRef idx="minor">
            <a:schemeClr val="tx1"/>
          </a:fontRef>
        </p:style>
      </p:cxnSp>
      <p:sp>
        <p:nvSpPr>
          <p:cNvPr id="122" name="TextBox 100">
            <a:extLst>
              <a:ext uri="{FF2B5EF4-FFF2-40B4-BE49-F238E27FC236}">
                <a16:creationId xmlns:a16="http://schemas.microsoft.com/office/drawing/2014/main" id="{E917504D-6A87-4D33-8709-219E778EE8AA}"/>
              </a:ext>
            </a:extLst>
          </p:cNvPr>
          <p:cNvSpPr txBox="1"/>
          <p:nvPr/>
        </p:nvSpPr>
        <p:spPr>
          <a:xfrm>
            <a:off x="5336217" y="4978633"/>
            <a:ext cx="2136218" cy="338554"/>
          </a:xfrm>
          <a:prstGeom prst="rect">
            <a:avLst/>
          </a:prstGeom>
          <a:noFill/>
        </p:spPr>
        <p:txBody>
          <a:bodyPr wrap="square" rtlCol="0">
            <a:spAutoFit/>
          </a:bodyPr>
          <a:lstStyle/>
          <a:p>
            <a:pPr algn="ctr"/>
            <a:r>
              <a:rPr lang="ar-SA" sz="1600" dirty="0">
                <a:solidFill>
                  <a:srgbClr val="006666"/>
                </a:solidFill>
                <a:latin typeface="Hacen Casablanca Heavy" panose="02000000000000000000" pitchFamily="2" charset="-78"/>
                <a:cs typeface="Hacen Casablanca Heavy" panose="02000000000000000000" pitchFamily="2" charset="-78"/>
              </a:rPr>
              <a:t>الربع الأول   </a:t>
            </a:r>
            <a:endParaRPr lang="en-US" sz="1600" dirty="0">
              <a:solidFill>
                <a:srgbClr val="006666"/>
              </a:solidFill>
              <a:latin typeface="Hacen Casablanca Heavy" panose="02000000000000000000" pitchFamily="2" charset="-78"/>
              <a:cs typeface="Hacen Casablanca Heavy" panose="02000000000000000000" pitchFamily="2" charset="-78"/>
            </a:endParaRPr>
          </a:p>
        </p:txBody>
      </p:sp>
      <p:sp>
        <p:nvSpPr>
          <p:cNvPr id="138" name="مربع نص 137">
            <a:extLst>
              <a:ext uri="{FF2B5EF4-FFF2-40B4-BE49-F238E27FC236}">
                <a16:creationId xmlns:a16="http://schemas.microsoft.com/office/drawing/2014/main" id="{CD4A3E90-0AD9-44AA-A021-904A41B449E3}"/>
              </a:ext>
            </a:extLst>
          </p:cNvPr>
          <p:cNvSpPr txBox="1"/>
          <p:nvPr/>
        </p:nvSpPr>
        <p:spPr>
          <a:xfrm>
            <a:off x="4579295" y="4987834"/>
            <a:ext cx="1028914" cy="899552"/>
          </a:xfrm>
          <a:prstGeom prst="rect">
            <a:avLst/>
          </a:prstGeom>
          <a:noFill/>
        </p:spPr>
        <p:txBody>
          <a:bodyPr vert="horz" wrap="none" lIns="91440" tIns="45720" rIns="91440" bIns="45720" rtlCol="1" anchor="t">
            <a:noAutofit/>
          </a:bodyPr>
          <a:lstStyle/>
          <a:p>
            <a:pPr algn="l"/>
            <a:r>
              <a:rPr lang="ar-SA" sz="1600" dirty="0">
                <a:solidFill>
                  <a:srgbClr val="006666"/>
                </a:solidFill>
                <a:latin typeface="Hacen Casablanca Heavy" panose="02000000000000000000" pitchFamily="2" charset="-78"/>
                <a:cs typeface="Hacen Casablanca Heavy" panose="02000000000000000000" pitchFamily="2" charset="-78"/>
              </a:rPr>
              <a:t>الربع الثاني </a:t>
            </a:r>
            <a:endParaRPr lang="ar-SA" sz="1600" dirty="0">
              <a:solidFill>
                <a:srgbClr val="006666"/>
              </a:solidFill>
              <a:effectLst/>
              <a:latin typeface="Hacen Casablanca Heavy" panose="02000000000000000000" pitchFamily="2" charset="-78"/>
              <a:cs typeface="Hacen Casablanca Heavy" panose="02000000000000000000" pitchFamily="2" charset="-78"/>
            </a:endParaRPr>
          </a:p>
        </p:txBody>
      </p:sp>
      <p:sp>
        <p:nvSpPr>
          <p:cNvPr id="143" name="مربع نص 142">
            <a:extLst>
              <a:ext uri="{FF2B5EF4-FFF2-40B4-BE49-F238E27FC236}">
                <a16:creationId xmlns:a16="http://schemas.microsoft.com/office/drawing/2014/main" id="{ACCCCFE6-392D-4338-91C7-4325DD597D42}"/>
              </a:ext>
            </a:extLst>
          </p:cNvPr>
          <p:cNvSpPr txBox="1"/>
          <p:nvPr/>
        </p:nvSpPr>
        <p:spPr>
          <a:xfrm>
            <a:off x="1404067" y="4999480"/>
            <a:ext cx="1028914" cy="899552"/>
          </a:xfrm>
          <a:prstGeom prst="rect">
            <a:avLst/>
          </a:prstGeom>
          <a:noFill/>
        </p:spPr>
        <p:txBody>
          <a:bodyPr vert="horz" wrap="none" lIns="91440" tIns="45720" rIns="91440" bIns="45720" rtlCol="1" anchor="t">
            <a:noAutofit/>
          </a:bodyPr>
          <a:lstStyle/>
          <a:p>
            <a:pPr algn="l"/>
            <a:r>
              <a:rPr lang="ar-SA" sz="1600" dirty="0">
                <a:solidFill>
                  <a:srgbClr val="006666"/>
                </a:solidFill>
                <a:latin typeface="Hacen Casablanca Heavy" panose="02000000000000000000" pitchFamily="2" charset="-78"/>
                <a:cs typeface="Hacen Casablanca Heavy" panose="02000000000000000000" pitchFamily="2" charset="-78"/>
              </a:rPr>
              <a:t>الربع الرابع </a:t>
            </a:r>
            <a:endParaRPr lang="ar-SA" sz="1600" dirty="0">
              <a:solidFill>
                <a:srgbClr val="006666"/>
              </a:solidFill>
              <a:effectLst/>
              <a:latin typeface="Hacen Casablanca Heavy" panose="02000000000000000000" pitchFamily="2" charset="-78"/>
              <a:cs typeface="Hacen Casablanca Heavy" panose="02000000000000000000" pitchFamily="2" charset="-78"/>
            </a:endParaRPr>
          </a:p>
        </p:txBody>
      </p:sp>
      <p:sp>
        <p:nvSpPr>
          <p:cNvPr id="144" name="مربع نص 143">
            <a:extLst>
              <a:ext uri="{FF2B5EF4-FFF2-40B4-BE49-F238E27FC236}">
                <a16:creationId xmlns:a16="http://schemas.microsoft.com/office/drawing/2014/main" id="{08D279A7-B325-41B1-8D83-FB05FA258767}"/>
              </a:ext>
            </a:extLst>
          </p:cNvPr>
          <p:cNvSpPr txBox="1"/>
          <p:nvPr/>
        </p:nvSpPr>
        <p:spPr>
          <a:xfrm>
            <a:off x="3066889" y="5007894"/>
            <a:ext cx="1028914" cy="899552"/>
          </a:xfrm>
          <a:prstGeom prst="rect">
            <a:avLst/>
          </a:prstGeom>
          <a:noFill/>
        </p:spPr>
        <p:txBody>
          <a:bodyPr vert="horz" wrap="none" lIns="91440" tIns="45720" rIns="91440" bIns="45720" rtlCol="1" anchor="t">
            <a:noAutofit/>
          </a:bodyPr>
          <a:lstStyle/>
          <a:p>
            <a:pPr algn="l"/>
            <a:r>
              <a:rPr lang="ar-SA" sz="1600" dirty="0">
                <a:solidFill>
                  <a:srgbClr val="006666"/>
                </a:solidFill>
                <a:latin typeface="Hacen Casablanca Heavy" panose="02000000000000000000" pitchFamily="2" charset="-78"/>
                <a:cs typeface="Hacen Casablanca Heavy" panose="02000000000000000000" pitchFamily="2" charset="-78"/>
              </a:rPr>
              <a:t>الربع الثالث </a:t>
            </a:r>
            <a:endParaRPr lang="ar-SA" sz="1600" dirty="0">
              <a:solidFill>
                <a:srgbClr val="006666"/>
              </a:solidFill>
              <a:effectLst/>
              <a:latin typeface="Hacen Casablanca Heavy" panose="02000000000000000000" pitchFamily="2" charset="-78"/>
              <a:cs typeface="Hacen Casablanca Heavy" panose="02000000000000000000" pitchFamily="2" charset="-78"/>
            </a:endParaRPr>
          </a:p>
        </p:txBody>
      </p:sp>
      <p:cxnSp>
        <p:nvCxnSpPr>
          <p:cNvPr id="145" name="Straight Connector 116">
            <a:extLst>
              <a:ext uri="{FF2B5EF4-FFF2-40B4-BE49-F238E27FC236}">
                <a16:creationId xmlns:a16="http://schemas.microsoft.com/office/drawing/2014/main" id="{65AE8EA2-20A4-4117-A3A6-BFD11366DF61}"/>
              </a:ext>
            </a:extLst>
          </p:cNvPr>
          <p:cNvCxnSpPr>
            <a:cxnSpLocks/>
          </p:cNvCxnSpPr>
          <p:nvPr/>
        </p:nvCxnSpPr>
        <p:spPr>
          <a:xfrm>
            <a:off x="2796677" y="5096418"/>
            <a:ext cx="0" cy="743651"/>
          </a:xfrm>
          <a:prstGeom prst="line">
            <a:avLst/>
          </a:prstGeom>
          <a:ln>
            <a:solidFill>
              <a:srgbClr val="009999"/>
            </a:solidFill>
          </a:ln>
        </p:spPr>
        <p:style>
          <a:lnRef idx="3">
            <a:schemeClr val="accent1"/>
          </a:lnRef>
          <a:fillRef idx="0">
            <a:schemeClr val="accent1"/>
          </a:fillRef>
          <a:effectRef idx="2">
            <a:schemeClr val="accent1"/>
          </a:effectRef>
          <a:fontRef idx="minor">
            <a:schemeClr val="tx1"/>
          </a:fontRef>
        </p:style>
      </p:cxnSp>
      <p:cxnSp>
        <p:nvCxnSpPr>
          <p:cNvPr id="146" name="Straight Connector 116">
            <a:extLst>
              <a:ext uri="{FF2B5EF4-FFF2-40B4-BE49-F238E27FC236}">
                <a16:creationId xmlns:a16="http://schemas.microsoft.com/office/drawing/2014/main" id="{88A698D7-1A7E-41F5-99CA-EAD41524CCFF}"/>
              </a:ext>
            </a:extLst>
          </p:cNvPr>
          <p:cNvCxnSpPr>
            <a:cxnSpLocks/>
          </p:cNvCxnSpPr>
          <p:nvPr/>
        </p:nvCxnSpPr>
        <p:spPr>
          <a:xfrm>
            <a:off x="4397520" y="5058388"/>
            <a:ext cx="0" cy="743651"/>
          </a:xfrm>
          <a:prstGeom prst="line">
            <a:avLst/>
          </a:prstGeom>
          <a:ln>
            <a:solidFill>
              <a:srgbClr val="009999"/>
            </a:solidFill>
          </a:ln>
        </p:spPr>
        <p:style>
          <a:lnRef idx="3">
            <a:schemeClr val="accent1"/>
          </a:lnRef>
          <a:fillRef idx="0">
            <a:schemeClr val="accent1"/>
          </a:fillRef>
          <a:effectRef idx="2">
            <a:schemeClr val="accent1"/>
          </a:effectRef>
          <a:fontRef idx="minor">
            <a:schemeClr val="tx1"/>
          </a:fontRef>
        </p:style>
      </p:cxnSp>
      <p:sp>
        <p:nvSpPr>
          <p:cNvPr id="148" name="L-Shape 32">
            <a:extLst>
              <a:ext uri="{FF2B5EF4-FFF2-40B4-BE49-F238E27FC236}">
                <a16:creationId xmlns:a16="http://schemas.microsoft.com/office/drawing/2014/main" id="{F3837598-AE2A-4805-97AC-35F8CAA6420C}"/>
              </a:ext>
            </a:extLst>
          </p:cNvPr>
          <p:cNvSpPr/>
          <p:nvPr/>
        </p:nvSpPr>
        <p:spPr>
          <a:xfrm rot="18879521">
            <a:off x="6400328" y="5546158"/>
            <a:ext cx="287012" cy="172785"/>
          </a:xfrm>
          <a:prstGeom prst="corner">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93"/>
          </a:p>
        </p:txBody>
      </p:sp>
      <p:sp>
        <p:nvSpPr>
          <p:cNvPr id="149" name="L-Shape 32">
            <a:extLst>
              <a:ext uri="{FF2B5EF4-FFF2-40B4-BE49-F238E27FC236}">
                <a16:creationId xmlns:a16="http://schemas.microsoft.com/office/drawing/2014/main" id="{2378A9CA-F4B2-47DA-9CE3-5B48200BC07F}"/>
              </a:ext>
            </a:extLst>
          </p:cNvPr>
          <p:cNvSpPr/>
          <p:nvPr/>
        </p:nvSpPr>
        <p:spPr>
          <a:xfrm rot="18879521">
            <a:off x="3480709" y="5531340"/>
            <a:ext cx="287012" cy="172785"/>
          </a:xfrm>
          <a:prstGeom prst="corner">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93"/>
          </a:p>
        </p:txBody>
      </p:sp>
      <p:sp>
        <p:nvSpPr>
          <p:cNvPr id="150" name="L-Shape 32">
            <a:extLst>
              <a:ext uri="{FF2B5EF4-FFF2-40B4-BE49-F238E27FC236}">
                <a16:creationId xmlns:a16="http://schemas.microsoft.com/office/drawing/2014/main" id="{A965B373-989C-4482-AEF1-2C25696EE101}"/>
              </a:ext>
            </a:extLst>
          </p:cNvPr>
          <p:cNvSpPr/>
          <p:nvPr/>
        </p:nvSpPr>
        <p:spPr>
          <a:xfrm rot="18879521">
            <a:off x="5049310" y="5570390"/>
            <a:ext cx="287012" cy="172785"/>
          </a:xfrm>
          <a:prstGeom prst="corner">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93"/>
          </a:p>
        </p:txBody>
      </p:sp>
      <p:sp>
        <p:nvSpPr>
          <p:cNvPr id="151" name="L-Shape 32">
            <a:extLst>
              <a:ext uri="{FF2B5EF4-FFF2-40B4-BE49-F238E27FC236}">
                <a16:creationId xmlns:a16="http://schemas.microsoft.com/office/drawing/2014/main" id="{20991DF7-F495-432C-94B3-264D4303ACE0}"/>
              </a:ext>
            </a:extLst>
          </p:cNvPr>
          <p:cNvSpPr/>
          <p:nvPr/>
        </p:nvSpPr>
        <p:spPr>
          <a:xfrm rot="18879521">
            <a:off x="1783044" y="5564480"/>
            <a:ext cx="287012" cy="172785"/>
          </a:xfrm>
          <a:prstGeom prst="corner">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93"/>
          </a:p>
        </p:txBody>
      </p:sp>
      <p:sp>
        <p:nvSpPr>
          <p:cNvPr id="152" name="Freeform 16">
            <a:extLst>
              <a:ext uri="{FF2B5EF4-FFF2-40B4-BE49-F238E27FC236}">
                <a16:creationId xmlns:a16="http://schemas.microsoft.com/office/drawing/2014/main" id="{1112E9AC-CAB7-4053-B34F-5CCA156A1C3B}"/>
              </a:ext>
            </a:extLst>
          </p:cNvPr>
          <p:cNvSpPr>
            <a:spLocks noEditPoints="1"/>
          </p:cNvSpPr>
          <p:nvPr/>
        </p:nvSpPr>
        <p:spPr bwMode="auto">
          <a:xfrm>
            <a:off x="7621579" y="5411232"/>
            <a:ext cx="606680" cy="479282"/>
          </a:xfrm>
          <a:custGeom>
            <a:avLst/>
            <a:gdLst>
              <a:gd name="T0" fmla="*/ 393 w 394"/>
              <a:gd name="T1" fmla="*/ 175 h 393"/>
              <a:gd name="T2" fmla="*/ 380 w 394"/>
              <a:gd name="T3" fmla="*/ 165 h 393"/>
              <a:gd name="T4" fmla="*/ 339 w 394"/>
              <a:gd name="T5" fmla="*/ 138 h 393"/>
              <a:gd name="T6" fmla="*/ 350 w 394"/>
              <a:gd name="T7" fmla="*/ 90 h 393"/>
              <a:gd name="T8" fmla="*/ 351 w 394"/>
              <a:gd name="T9" fmla="*/ 75 h 393"/>
              <a:gd name="T10" fmla="*/ 320 w 394"/>
              <a:gd name="T11" fmla="*/ 44 h 393"/>
              <a:gd name="T12" fmla="*/ 305 w 394"/>
              <a:gd name="T13" fmla="*/ 45 h 393"/>
              <a:gd name="T14" fmla="*/ 256 w 394"/>
              <a:gd name="T15" fmla="*/ 56 h 393"/>
              <a:gd name="T16" fmla="*/ 230 w 394"/>
              <a:gd name="T17" fmla="*/ 13 h 393"/>
              <a:gd name="T18" fmla="*/ 220 w 394"/>
              <a:gd name="T19" fmla="*/ 2 h 393"/>
              <a:gd name="T20" fmla="*/ 176 w 394"/>
              <a:gd name="T21" fmla="*/ 1 h 393"/>
              <a:gd name="T22" fmla="*/ 166 w 394"/>
              <a:gd name="T23" fmla="*/ 13 h 393"/>
              <a:gd name="T24" fmla="*/ 139 w 394"/>
              <a:gd name="T25" fmla="*/ 55 h 393"/>
              <a:gd name="T26" fmla="*/ 91 w 394"/>
              <a:gd name="T27" fmla="*/ 44 h 393"/>
              <a:gd name="T28" fmla="*/ 76 w 394"/>
              <a:gd name="T29" fmla="*/ 42 h 393"/>
              <a:gd name="T30" fmla="*/ 44 w 394"/>
              <a:gd name="T31" fmla="*/ 74 h 393"/>
              <a:gd name="T32" fmla="*/ 45 w 394"/>
              <a:gd name="T33" fmla="*/ 89 h 393"/>
              <a:gd name="T34" fmla="*/ 56 w 394"/>
              <a:gd name="T35" fmla="*/ 138 h 393"/>
              <a:gd name="T36" fmla="*/ 14 w 394"/>
              <a:gd name="T37" fmla="*/ 164 h 393"/>
              <a:gd name="T38" fmla="*/ 2 w 394"/>
              <a:gd name="T39" fmla="*/ 174 h 393"/>
              <a:gd name="T40" fmla="*/ 2 w 394"/>
              <a:gd name="T41" fmla="*/ 219 h 393"/>
              <a:gd name="T42" fmla="*/ 15 w 394"/>
              <a:gd name="T43" fmla="*/ 228 h 393"/>
              <a:gd name="T44" fmla="*/ 55 w 394"/>
              <a:gd name="T45" fmla="*/ 255 h 393"/>
              <a:gd name="T46" fmla="*/ 44 w 394"/>
              <a:gd name="T47" fmla="*/ 304 h 393"/>
              <a:gd name="T48" fmla="*/ 43 w 394"/>
              <a:gd name="T49" fmla="*/ 319 h 393"/>
              <a:gd name="T50" fmla="*/ 74 w 394"/>
              <a:gd name="T51" fmla="*/ 350 h 393"/>
              <a:gd name="T52" fmla="*/ 89 w 394"/>
              <a:gd name="T53" fmla="*/ 349 h 393"/>
              <a:gd name="T54" fmla="*/ 138 w 394"/>
              <a:gd name="T55" fmla="*/ 338 h 393"/>
              <a:gd name="T56" fmla="*/ 165 w 394"/>
              <a:gd name="T57" fmla="*/ 381 h 393"/>
              <a:gd name="T58" fmla="*/ 174 w 394"/>
              <a:gd name="T59" fmla="*/ 392 h 393"/>
              <a:gd name="T60" fmla="*/ 197 w 394"/>
              <a:gd name="T61" fmla="*/ 393 h 393"/>
              <a:gd name="T62" fmla="*/ 219 w 394"/>
              <a:gd name="T63" fmla="*/ 392 h 393"/>
              <a:gd name="T64" fmla="*/ 228 w 394"/>
              <a:gd name="T65" fmla="*/ 381 h 393"/>
              <a:gd name="T66" fmla="*/ 255 w 394"/>
              <a:gd name="T67" fmla="*/ 339 h 393"/>
              <a:gd name="T68" fmla="*/ 304 w 394"/>
              <a:gd name="T69" fmla="*/ 350 h 393"/>
              <a:gd name="T70" fmla="*/ 319 w 394"/>
              <a:gd name="T71" fmla="*/ 351 h 393"/>
              <a:gd name="T72" fmla="*/ 351 w 394"/>
              <a:gd name="T73" fmla="*/ 320 h 393"/>
              <a:gd name="T74" fmla="*/ 349 w 394"/>
              <a:gd name="T75" fmla="*/ 305 h 393"/>
              <a:gd name="T76" fmla="*/ 338 w 394"/>
              <a:gd name="T77" fmla="*/ 256 h 393"/>
              <a:gd name="T78" fmla="*/ 379 w 394"/>
              <a:gd name="T79" fmla="*/ 229 h 393"/>
              <a:gd name="T80" fmla="*/ 381 w 394"/>
              <a:gd name="T81" fmla="*/ 229 h 393"/>
              <a:gd name="T82" fmla="*/ 393 w 394"/>
              <a:gd name="T83" fmla="*/ 220 h 393"/>
              <a:gd name="T84" fmla="*/ 393 w 394"/>
              <a:gd name="T85" fmla="*/ 175 h 393"/>
              <a:gd name="T86" fmla="*/ 198 w 394"/>
              <a:gd name="T87" fmla="*/ 263 h 393"/>
              <a:gd name="T88" fmla="*/ 132 w 394"/>
              <a:gd name="T89" fmla="*/ 197 h 393"/>
              <a:gd name="T90" fmla="*/ 198 w 394"/>
              <a:gd name="T91" fmla="*/ 132 h 393"/>
              <a:gd name="T92" fmla="*/ 263 w 394"/>
              <a:gd name="T93" fmla="*/ 197 h 393"/>
              <a:gd name="T94" fmla="*/ 198 w 394"/>
              <a:gd name="T95" fmla="*/ 263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94" h="393">
                <a:moveTo>
                  <a:pt x="393" y="175"/>
                </a:moveTo>
                <a:cubicBezTo>
                  <a:pt x="392" y="169"/>
                  <a:pt x="386" y="165"/>
                  <a:pt x="380" y="165"/>
                </a:cubicBezTo>
                <a:cubicBezTo>
                  <a:pt x="362" y="165"/>
                  <a:pt x="346" y="155"/>
                  <a:pt x="339" y="138"/>
                </a:cubicBezTo>
                <a:cubicBezTo>
                  <a:pt x="332" y="122"/>
                  <a:pt x="337" y="102"/>
                  <a:pt x="350" y="90"/>
                </a:cubicBezTo>
                <a:cubicBezTo>
                  <a:pt x="354" y="86"/>
                  <a:pt x="355" y="79"/>
                  <a:pt x="351" y="75"/>
                </a:cubicBezTo>
                <a:cubicBezTo>
                  <a:pt x="342" y="63"/>
                  <a:pt x="332" y="53"/>
                  <a:pt x="320" y="44"/>
                </a:cubicBezTo>
                <a:cubicBezTo>
                  <a:pt x="316" y="40"/>
                  <a:pt x="309" y="40"/>
                  <a:pt x="305" y="45"/>
                </a:cubicBezTo>
                <a:cubicBezTo>
                  <a:pt x="294" y="58"/>
                  <a:pt x="273" y="63"/>
                  <a:pt x="256" y="56"/>
                </a:cubicBezTo>
                <a:cubicBezTo>
                  <a:pt x="239" y="49"/>
                  <a:pt x="229" y="31"/>
                  <a:pt x="230" y="13"/>
                </a:cubicBezTo>
                <a:cubicBezTo>
                  <a:pt x="230" y="7"/>
                  <a:pt x="226" y="2"/>
                  <a:pt x="220" y="2"/>
                </a:cubicBezTo>
                <a:cubicBezTo>
                  <a:pt x="206" y="0"/>
                  <a:pt x="191" y="0"/>
                  <a:pt x="176" y="1"/>
                </a:cubicBezTo>
                <a:cubicBezTo>
                  <a:pt x="170" y="2"/>
                  <a:pt x="166" y="7"/>
                  <a:pt x="166" y="13"/>
                </a:cubicBezTo>
                <a:cubicBezTo>
                  <a:pt x="167" y="31"/>
                  <a:pt x="156" y="48"/>
                  <a:pt x="139" y="55"/>
                </a:cubicBezTo>
                <a:cubicBezTo>
                  <a:pt x="123" y="61"/>
                  <a:pt x="102" y="56"/>
                  <a:pt x="91" y="44"/>
                </a:cubicBezTo>
                <a:cubicBezTo>
                  <a:pt x="87" y="39"/>
                  <a:pt x="80" y="39"/>
                  <a:pt x="76" y="42"/>
                </a:cubicBezTo>
                <a:cubicBezTo>
                  <a:pt x="64" y="52"/>
                  <a:pt x="53" y="62"/>
                  <a:pt x="44" y="74"/>
                </a:cubicBezTo>
                <a:cubicBezTo>
                  <a:pt x="40" y="78"/>
                  <a:pt x="41" y="85"/>
                  <a:pt x="45" y="89"/>
                </a:cubicBezTo>
                <a:cubicBezTo>
                  <a:pt x="59" y="101"/>
                  <a:pt x="63" y="121"/>
                  <a:pt x="56" y="138"/>
                </a:cubicBezTo>
                <a:cubicBezTo>
                  <a:pt x="49" y="154"/>
                  <a:pt x="33" y="164"/>
                  <a:pt x="14" y="164"/>
                </a:cubicBezTo>
                <a:cubicBezTo>
                  <a:pt x="7" y="164"/>
                  <a:pt x="3" y="168"/>
                  <a:pt x="2" y="174"/>
                </a:cubicBezTo>
                <a:cubicBezTo>
                  <a:pt x="0" y="189"/>
                  <a:pt x="0" y="204"/>
                  <a:pt x="2" y="219"/>
                </a:cubicBezTo>
                <a:cubicBezTo>
                  <a:pt x="3" y="224"/>
                  <a:pt x="9" y="228"/>
                  <a:pt x="15" y="228"/>
                </a:cubicBezTo>
                <a:cubicBezTo>
                  <a:pt x="32" y="228"/>
                  <a:pt x="48" y="238"/>
                  <a:pt x="55" y="255"/>
                </a:cubicBezTo>
                <a:cubicBezTo>
                  <a:pt x="62" y="272"/>
                  <a:pt x="58" y="291"/>
                  <a:pt x="44" y="304"/>
                </a:cubicBezTo>
                <a:cubicBezTo>
                  <a:pt x="40" y="308"/>
                  <a:pt x="40" y="314"/>
                  <a:pt x="43" y="319"/>
                </a:cubicBezTo>
                <a:cubicBezTo>
                  <a:pt x="52" y="330"/>
                  <a:pt x="63" y="341"/>
                  <a:pt x="74" y="350"/>
                </a:cubicBezTo>
                <a:cubicBezTo>
                  <a:pt x="79" y="354"/>
                  <a:pt x="85" y="353"/>
                  <a:pt x="89" y="349"/>
                </a:cubicBezTo>
                <a:cubicBezTo>
                  <a:pt x="101" y="336"/>
                  <a:pt x="122" y="331"/>
                  <a:pt x="138" y="338"/>
                </a:cubicBezTo>
                <a:cubicBezTo>
                  <a:pt x="155" y="345"/>
                  <a:pt x="166" y="362"/>
                  <a:pt x="165" y="381"/>
                </a:cubicBezTo>
                <a:cubicBezTo>
                  <a:pt x="164" y="386"/>
                  <a:pt x="169" y="391"/>
                  <a:pt x="174" y="392"/>
                </a:cubicBezTo>
                <a:cubicBezTo>
                  <a:pt x="182" y="393"/>
                  <a:pt x="190" y="393"/>
                  <a:pt x="197" y="393"/>
                </a:cubicBezTo>
                <a:cubicBezTo>
                  <a:pt x="204" y="393"/>
                  <a:pt x="211" y="393"/>
                  <a:pt x="219" y="392"/>
                </a:cubicBezTo>
                <a:cubicBezTo>
                  <a:pt x="224" y="391"/>
                  <a:pt x="229" y="387"/>
                  <a:pt x="228" y="381"/>
                </a:cubicBezTo>
                <a:cubicBezTo>
                  <a:pt x="228" y="363"/>
                  <a:pt x="239" y="346"/>
                  <a:pt x="255" y="339"/>
                </a:cubicBezTo>
                <a:cubicBezTo>
                  <a:pt x="271" y="332"/>
                  <a:pt x="292" y="337"/>
                  <a:pt x="304" y="350"/>
                </a:cubicBezTo>
                <a:cubicBezTo>
                  <a:pt x="308" y="354"/>
                  <a:pt x="314" y="355"/>
                  <a:pt x="319" y="351"/>
                </a:cubicBezTo>
                <a:cubicBezTo>
                  <a:pt x="331" y="342"/>
                  <a:pt x="341" y="331"/>
                  <a:pt x="351" y="320"/>
                </a:cubicBezTo>
                <a:cubicBezTo>
                  <a:pt x="354" y="315"/>
                  <a:pt x="354" y="309"/>
                  <a:pt x="349" y="305"/>
                </a:cubicBezTo>
                <a:cubicBezTo>
                  <a:pt x="336" y="293"/>
                  <a:pt x="331" y="273"/>
                  <a:pt x="338" y="256"/>
                </a:cubicBezTo>
                <a:cubicBezTo>
                  <a:pt x="345" y="240"/>
                  <a:pt x="361" y="229"/>
                  <a:pt x="379" y="229"/>
                </a:cubicBezTo>
                <a:cubicBezTo>
                  <a:pt x="381" y="229"/>
                  <a:pt x="381" y="229"/>
                  <a:pt x="381" y="229"/>
                </a:cubicBezTo>
                <a:cubicBezTo>
                  <a:pt x="387" y="230"/>
                  <a:pt x="392" y="225"/>
                  <a:pt x="393" y="220"/>
                </a:cubicBezTo>
                <a:cubicBezTo>
                  <a:pt x="394" y="205"/>
                  <a:pt x="394" y="190"/>
                  <a:pt x="393" y="175"/>
                </a:cubicBezTo>
                <a:close/>
                <a:moveTo>
                  <a:pt x="198" y="263"/>
                </a:moveTo>
                <a:cubicBezTo>
                  <a:pt x="162" y="263"/>
                  <a:pt x="132" y="233"/>
                  <a:pt x="132" y="197"/>
                </a:cubicBezTo>
                <a:cubicBezTo>
                  <a:pt x="132" y="161"/>
                  <a:pt x="162" y="132"/>
                  <a:pt x="198" y="132"/>
                </a:cubicBezTo>
                <a:cubicBezTo>
                  <a:pt x="234" y="132"/>
                  <a:pt x="263" y="161"/>
                  <a:pt x="263" y="197"/>
                </a:cubicBezTo>
                <a:cubicBezTo>
                  <a:pt x="263" y="233"/>
                  <a:pt x="234" y="263"/>
                  <a:pt x="198" y="263"/>
                </a:cubicBezTo>
                <a:close/>
              </a:path>
            </a:pathLst>
          </a:custGeom>
          <a:solidFill>
            <a:srgbClr val="009999"/>
          </a:solidFill>
          <a:ln>
            <a:noFill/>
          </a:ln>
        </p:spPr>
        <p:txBody>
          <a:bodyPr vert="horz" wrap="square" lIns="91440" tIns="45720" rIns="91440" bIns="45720" numCol="1" anchor="t" anchorCtr="0" compatLnSpc="1">
            <a:prstTxWarp prst="textNoShape">
              <a:avLst/>
            </a:prstTxWarp>
          </a:bodyPr>
          <a:lstStyle/>
          <a:p>
            <a:endParaRPr lang="en-IN"/>
          </a:p>
        </p:txBody>
      </p:sp>
      <p:grpSp>
        <p:nvGrpSpPr>
          <p:cNvPr id="154" name="Google Shape;1016;p55">
            <a:extLst>
              <a:ext uri="{FF2B5EF4-FFF2-40B4-BE49-F238E27FC236}">
                <a16:creationId xmlns:a16="http://schemas.microsoft.com/office/drawing/2014/main" id="{46EAB69A-8333-4059-8819-405A950488BB}"/>
              </a:ext>
            </a:extLst>
          </p:cNvPr>
          <p:cNvGrpSpPr/>
          <p:nvPr/>
        </p:nvGrpSpPr>
        <p:grpSpPr>
          <a:xfrm>
            <a:off x="8875232" y="4958964"/>
            <a:ext cx="1733125" cy="1254527"/>
            <a:chOff x="267375" y="1071875"/>
            <a:chExt cx="470500" cy="428550"/>
          </a:xfrm>
        </p:grpSpPr>
        <p:sp>
          <p:nvSpPr>
            <p:cNvPr id="155" name="Google Shape;1017;p55">
              <a:extLst>
                <a:ext uri="{FF2B5EF4-FFF2-40B4-BE49-F238E27FC236}">
                  <a16:creationId xmlns:a16="http://schemas.microsoft.com/office/drawing/2014/main" id="{FAAAB2ED-2772-46EE-B090-5B07A31E8F3C}"/>
                </a:ext>
              </a:extLst>
            </p:cNvPr>
            <p:cNvSpPr/>
            <p:nvPr/>
          </p:nvSpPr>
          <p:spPr>
            <a:xfrm>
              <a:off x="288350" y="1290825"/>
              <a:ext cx="209600" cy="209600"/>
            </a:xfrm>
            <a:custGeom>
              <a:avLst/>
              <a:gdLst/>
              <a:ahLst/>
              <a:cxnLst/>
              <a:rect l="l" t="t" r="r" b="b"/>
              <a:pathLst>
                <a:path w="8384" h="8384" extrusionOk="0">
                  <a:moveTo>
                    <a:pt x="1" y="0"/>
                  </a:moveTo>
                  <a:cubicBezTo>
                    <a:pt x="23" y="1056"/>
                    <a:pt x="239" y="2096"/>
                    <a:pt x="641" y="3073"/>
                  </a:cubicBezTo>
                  <a:cubicBezTo>
                    <a:pt x="676" y="3072"/>
                    <a:pt x="710" y="3070"/>
                    <a:pt x="745" y="3070"/>
                  </a:cubicBezTo>
                  <a:cubicBezTo>
                    <a:pt x="1419" y="3070"/>
                    <a:pt x="2047" y="3416"/>
                    <a:pt x="2406" y="3988"/>
                  </a:cubicBezTo>
                  <a:cubicBezTo>
                    <a:pt x="2766" y="4558"/>
                    <a:pt x="2808" y="5272"/>
                    <a:pt x="2516" y="5880"/>
                  </a:cubicBezTo>
                  <a:cubicBezTo>
                    <a:pt x="4076" y="7440"/>
                    <a:pt x="6179" y="8337"/>
                    <a:pt x="8384" y="8383"/>
                  </a:cubicBezTo>
                  <a:lnTo>
                    <a:pt x="8384" y="3190"/>
                  </a:lnTo>
                  <a:cubicBezTo>
                    <a:pt x="6664" y="3094"/>
                    <a:pt x="5290" y="1720"/>
                    <a:pt x="5194" y="0"/>
                  </a:cubicBezTo>
                  <a:close/>
                </a:path>
              </a:pathLst>
            </a:custGeom>
            <a:solidFill>
              <a:srgbClr val="009999"/>
            </a:solidFill>
            <a:ln>
              <a:noFill/>
            </a:ln>
          </p:spPr>
          <p:txBody>
            <a:bodyPr spcFirstLastPara="1" wrap="square" lIns="86005" tIns="86005" rIns="86005" bIns="86005" anchor="ctr" anchorCtr="0">
              <a:noAutofit/>
            </a:bodyPr>
            <a:lstStyle/>
            <a:p>
              <a:endParaRPr sz="1693"/>
            </a:p>
          </p:txBody>
        </p:sp>
        <p:sp>
          <p:nvSpPr>
            <p:cNvPr id="156" name="Google Shape;1018;p55">
              <a:extLst>
                <a:ext uri="{FF2B5EF4-FFF2-40B4-BE49-F238E27FC236}">
                  <a16:creationId xmlns:a16="http://schemas.microsoft.com/office/drawing/2014/main" id="{9BDD828D-9E8D-4857-B7E8-DC7DF8A6AD6C}"/>
                </a:ext>
              </a:extLst>
            </p:cNvPr>
            <p:cNvSpPr/>
            <p:nvPr/>
          </p:nvSpPr>
          <p:spPr>
            <a:xfrm>
              <a:off x="267375" y="1377050"/>
              <a:ext cx="79225" cy="79200"/>
            </a:xfrm>
            <a:custGeom>
              <a:avLst/>
              <a:gdLst/>
              <a:ahLst/>
              <a:cxnLst/>
              <a:rect l="l" t="t" r="r" b="b"/>
              <a:pathLst>
                <a:path w="3169" h="3168" extrusionOk="0">
                  <a:moveTo>
                    <a:pt x="1584" y="0"/>
                  </a:moveTo>
                  <a:cubicBezTo>
                    <a:pt x="710" y="0"/>
                    <a:pt x="1" y="710"/>
                    <a:pt x="1" y="1584"/>
                  </a:cubicBezTo>
                  <a:cubicBezTo>
                    <a:pt x="1" y="2459"/>
                    <a:pt x="710" y="3168"/>
                    <a:pt x="1584" y="3168"/>
                  </a:cubicBezTo>
                  <a:cubicBezTo>
                    <a:pt x="2459" y="3168"/>
                    <a:pt x="3168" y="2459"/>
                    <a:pt x="3168" y="1584"/>
                  </a:cubicBezTo>
                  <a:cubicBezTo>
                    <a:pt x="3168" y="710"/>
                    <a:pt x="2459" y="0"/>
                    <a:pt x="1584" y="0"/>
                  </a:cubicBezTo>
                  <a:close/>
                </a:path>
              </a:pathLst>
            </a:custGeom>
            <a:noFill/>
            <a:ln w="19050" cap="flat" cmpd="sng">
              <a:solidFill>
                <a:srgbClr val="434343"/>
              </a:solidFill>
              <a:prstDash val="solid"/>
              <a:round/>
              <a:headEnd type="none" w="sm" len="sm"/>
              <a:tailEnd type="none" w="sm" len="sm"/>
            </a:ln>
          </p:spPr>
          <p:txBody>
            <a:bodyPr spcFirstLastPara="1" wrap="square" lIns="86005" tIns="86005" rIns="86005" bIns="86005" anchor="ctr" anchorCtr="0">
              <a:noAutofit/>
            </a:bodyPr>
            <a:lstStyle/>
            <a:p>
              <a:r>
                <a:rPr lang="en-US" sz="1693" dirty="0"/>
                <a:t>4</a:t>
              </a:r>
              <a:endParaRPr sz="1693" dirty="0"/>
            </a:p>
          </p:txBody>
        </p:sp>
        <p:sp>
          <p:nvSpPr>
            <p:cNvPr id="157" name="Google Shape;1019;p55">
              <a:extLst>
                <a:ext uri="{FF2B5EF4-FFF2-40B4-BE49-F238E27FC236}">
                  <a16:creationId xmlns:a16="http://schemas.microsoft.com/office/drawing/2014/main" id="{0ABFA962-70EF-4A81-A29D-3643EA3FF3E9}"/>
                </a:ext>
              </a:extLst>
            </p:cNvPr>
            <p:cNvSpPr/>
            <p:nvPr/>
          </p:nvSpPr>
          <p:spPr>
            <a:xfrm>
              <a:off x="507325" y="1290825"/>
              <a:ext cx="209600" cy="209600"/>
            </a:xfrm>
            <a:custGeom>
              <a:avLst/>
              <a:gdLst/>
              <a:ahLst/>
              <a:cxnLst/>
              <a:rect l="l" t="t" r="r" b="b"/>
              <a:pathLst>
                <a:path w="8384" h="8384" extrusionOk="0">
                  <a:moveTo>
                    <a:pt x="3189" y="0"/>
                  </a:moveTo>
                  <a:cubicBezTo>
                    <a:pt x="3093" y="1720"/>
                    <a:pt x="1721" y="3092"/>
                    <a:pt x="1" y="3190"/>
                  </a:cubicBezTo>
                  <a:lnTo>
                    <a:pt x="1" y="8383"/>
                  </a:lnTo>
                  <a:cubicBezTo>
                    <a:pt x="2206" y="8337"/>
                    <a:pt x="4309" y="7440"/>
                    <a:pt x="5868" y="5880"/>
                  </a:cubicBezTo>
                  <a:cubicBezTo>
                    <a:pt x="5577" y="5272"/>
                    <a:pt x="5618" y="4558"/>
                    <a:pt x="5979" y="3986"/>
                  </a:cubicBezTo>
                  <a:cubicBezTo>
                    <a:pt x="6337" y="3416"/>
                    <a:pt x="6965" y="3070"/>
                    <a:pt x="7639" y="3070"/>
                  </a:cubicBezTo>
                  <a:cubicBezTo>
                    <a:pt x="7675" y="3070"/>
                    <a:pt x="7710" y="3070"/>
                    <a:pt x="7743" y="3073"/>
                  </a:cubicBezTo>
                  <a:cubicBezTo>
                    <a:pt x="8145" y="2096"/>
                    <a:pt x="8362" y="1056"/>
                    <a:pt x="8384" y="0"/>
                  </a:cubicBezTo>
                  <a:close/>
                </a:path>
              </a:pathLst>
            </a:custGeom>
            <a:solidFill>
              <a:schemeClr val="bg1">
                <a:lumMod val="50000"/>
              </a:schemeClr>
            </a:solidFill>
            <a:ln>
              <a:noFill/>
            </a:ln>
          </p:spPr>
          <p:txBody>
            <a:bodyPr spcFirstLastPara="1" wrap="square" lIns="86005" tIns="86005" rIns="86005" bIns="86005" anchor="ctr" anchorCtr="0">
              <a:noAutofit/>
            </a:bodyPr>
            <a:lstStyle/>
            <a:p>
              <a:endParaRPr sz="1693"/>
            </a:p>
          </p:txBody>
        </p:sp>
        <p:sp>
          <p:nvSpPr>
            <p:cNvPr id="158" name="Google Shape;1020;p55">
              <a:extLst>
                <a:ext uri="{FF2B5EF4-FFF2-40B4-BE49-F238E27FC236}">
                  <a16:creationId xmlns:a16="http://schemas.microsoft.com/office/drawing/2014/main" id="{7DA9F816-3FF7-43D4-9E3C-5A388DEA799A}"/>
                </a:ext>
              </a:extLst>
            </p:cNvPr>
            <p:cNvSpPr/>
            <p:nvPr/>
          </p:nvSpPr>
          <p:spPr>
            <a:xfrm>
              <a:off x="658700" y="1377050"/>
              <a:ext cx="79175" cy="79200"/>
            </a:xfrm>
            <a:custGeom>
              <a:avLst/>
              <a:gdLst/>
              <a:ahLst/>
              <a:cxnLst/>
              <a:rect l="l" t="t" r="r" b="b"/>
              <a:pathLst>
                <a:path w="3167" h="3168" extrusionOk="0">
                  <a:moveTo>
                    <a:pt x="1583" y="0"/>
                  </a:moveTo>
                  <a:cubicBezTo>
                    <a:pt x="708" y="0"/>
                    <a:pt x="1" y="710"/>
                    <a:pt x="1" y="1584"/>
                  </a:cubicBezTo>
                  <a:cubicBezTo>
                    <a:pt x="1" y="2459"/>
                    <a:pt x="708" y="3168"/>
                    <a:pt x="1583" y="3168"/>
                  </a:cubicBezTo>
                  <a:cubicBezTo>
                    <a:pt x="2457" y="3168"/>
                    <a:pt x="3166" y="2459"/>
                    <a:pt x="3166" y="1584"/>
                  </a:cubicBezTo>
                  <a:cubicBezTo>
                    <a:pt x="3166" y="710"/>
                    <a:pt x="2457" y="0"/>
                    <a:pt x="1583" y="0"/>
                  </a:cubicBezTo>
                  <a:close/>
                </a:path>
              </a:pathLst>
            </a:custGeom>
            <a:noFill/>
            <a:ln w="19050" cap="flat" cmpd="sng">
              <a:solidFill>
                <a:srgbClr val="434343"/>
              </a:solidFill>
              <a:prstDash val="solid"/>
              <a:round/>
              <a:headEnd type="none" w="sm" len="sm"/>
              <a:tailEnd type="none" w="sm" len="sm"/>
            </a:ln>
          </p:spPr>
          <p:txBody>
            <a:bodyPr spcFirstLastPara="1" wrap="square" lIns="86005" tIns="86005" rIns="86005" bIns="86005" anchor="ctr" anchorCtr="0">
              <a:noAutofit/>
            </a:bodyPr>
            <a:lstStyle/>
            <a:p>
              <a:r>
                <a:rPr lang="en-US" sz="1693" dirty="0"/>
                <a:t>2</a:t>
              </a:r>
              <a:endParaRPr sz="1693" dirty="0"/>
            </a:p>
          </p:txBody>
        </p:sp>
        <p:sp>
          <p:nvSpPr>
            <p:cNvPr id="159" name="Google Shape;1021;p55">
              <a:extLst>
                <a:ext uri="{FF2B5EF4-FFF2-40B4-BE49-F238E27FC236}">
                  <a16:creationId xmlns:a16="http://schemas.microsoft.com/office/drawing/2014/main" id="{1A58F0D8-D770-4430-8354-E0916415AF06}"/>
                </a:ext>
              </a:extLst>
            </p:cNvPr>
            <p:cNvSpPr/>
            <p:nvPr/>
          </p:nvSpPr>
          <p:spPr>
            <a:xfrm>
              <a:off x="507325" y="1071875"/>
              <a:ext cx="209575" cy="209600"/>
            </a:xfrm>
            <a:custGeom>
              <a:avLst/>
              <a:gdLst/>
              <a:ahLst/>
              <a:cxnLst/>
              <a:rect l="l" t="t" r="r" b="b"/>
              <a:pathLst>
                <a:path w="8383" h="8384" extrusionOk="0">
                  <a:moveTo>
                    <a:pt x="1" y="1"/>
                  </a:moveTo>
                  <a:lnTo>
                    <a:pt x="1" y="5194"/>
                  </a:lnTo>
                  <a:cubicBezTo>
                    <a:pt x="1721" y="5290"/>
                    <a:pt x="3093" y="6662"/>
                    <a:pt x="3189" y="8384"/>
                  </a:cubicBezTo>
                  <a:lnTo>
                    <a:pt x="8382" y="8384"/>
                  </a:lnTo>
                  <a:cubicBezTo>
                    <a:pt x="8362" y="7328"/>
                    <a:pt x="8144" y="6286"/>
                    <a:pt x="7742" y="5311"/>
                  </a:cubicBezTo>
                  <a:cubicBezTo>
                    <a:pt x="7708" y="5312"/>
                    <a:pt x="7673" y="5314"/>
                    <a:pt x="7638" y="5314"/>
                  </a:cubicBezTo>
                  <a:cubicBezTo>
                    <a:pt x="6964" y="5312"/>
                    <a:pt x="6336" y="4966"/>
                    <a:pt x="5977" y="4396"/>
                  </a:cubicBezTo>
                  <a:cubicBezTo>
                    <a:pt x="5618" y="3825"/>
                    <a:pt x="5577" y="3110"/>
                    <a:pt x="5867" y="2502"/>
                  </a:cubicBezTo>
                  <a:cubicBezTo>
                    <a:pt x="4309" y="942"/>
                    <a:pt x="2206" y="45"/>
                    <a:pt x="1" y="1"/>
                  </a:cubicBezTo>
                  <a:close/>
                </a:path>
              </a:pathLst>
            </a:custGeom>
            <a:solidFill>
              <a:srgbClr val="006666"/>
            </a:solidFill>
            <a:ln>
              <a:noFill/>
            </a:ln>
          </p:spPr>
          <p:txBody>
            <a:bodyPr spcFirstLastPara="1" wrap="square" lIns="86005" tIns="86005" rIns="86005" bIns="86005" anchor="ctr" anchorCtr="0">
              <a:noAutofit/>
            </a:bodyPr>
            <a:lstStyle/>
            <a:p>
              <a:endParaRPr sz="1693" dirty="0"/>
            </a:p>
          </p:txBody>
        </p:sp>
        <p:sp>
          <p:nvSpPr>
            <p:cNvPr id="160" name="Google Shape;1022;p55">
              <a:extLst>
                <a:ext uri="{FF2B5EF4-FFF2-40B4-BE49-F238E27FC236}">
                  <a16:creationId xmlns:a16="http://schemas.microsoft.com/office/drawing/2014/main" id="{48D23604-2C76-457F-9029-8B6D7B8153AD}"/>
                </a:ext>
              </a:extLst>
            </p:cNvPr>
            <p:cNvSpPr/>
            <p:nvPr/>
          </p:nvSpPr>
          <p:spPr>
            <a:xfrm>
              <a:off x="658700" y="1116025"/>
              <a:ext cx="79175" cy="79175"/>
            </a:xfrm>
            <a:custGeom>
              <a:avLst/>
              <a:gdLst/>
              <a:ahLst/>
              <a:cxnLst/>
              <a:rect l="l" t="t" r="r" b="b"/>
              <a:pathLst>
                <a:path w="3167" h="3167" extrusionOk="0">
                  <a:moveTo>
                    <a:pt x="1583" y="1"/>
                  </a:moveTo>
                  <a:cubicBezTo>
                    <a:pt x="708" y="1"/>
                    <a:pt x="1" y="709"/>
                    <a:pt x="1" y="1583"/>
                  </a:cubicBezTo>
                  <a:cubicBezTo>
                    <a:pt x="1" y="2457"/>
                    <a:pt x="708" y="3167"/>
                    <a:pt x="1583" y="3167"/>
                  </a:cubicBezTo>
                  <a:cubicBezTo>
                    <a:pt x="2457" y="3167"/>
                    <a:pt x="3166" y="2457"/>
                    <a:pt x="3166" y="1583"/>
                  </a:cubicBezTo>
                  <a:cubicBezTo>
                    <a:pt x="3166" y="709"/>
                    <a:pt x="2457" y="1"/>
                    <a:pt x="1583" y="1"/>
                  </a:cubicBezTo>
                  <a:close/>
                </a:path>
              </a:pathLst>
            </a:custGeom>
            <a:noFill/>
            <a:ln w="19050" cap="flat" cmpd="sng">
              <a:solidFill>
                <a:srgbClr val="434343"/>
              </a:solidFill>
              <a:prstDash val="solid"/>
              <a:round/>
              <a:headEnd type="none" w="sm" len="sm"/>
              <a:tailEnd type="none" w="sm" len="sm"/>
            </a:ln>
          </p:spPr>
          <p:txBody>
            <a:bodyPr spcFirstLastPara="1" wrap="square" lIns="86005" tIns="86005" rIns="86005" bIns="86005" anchor="ctr" anchorCtr="0">
              <a:noAutofit/>
            </a:bodyPr>
            <a:lstStyle/>
            <a:p>
              <a:r>
                <a:rPr lang="en-US" sz="1693" dirty="0"/>
                <a:t>1</a:t>
              </a:r>
              <a:endParaRPr sz="1693" dirty="0"/>
            </a:p>
          </p:txBody>
        </p:sp>
        <p:sp>
          <p:nvSpPr>
            <p:cNvPr id="161" name="Google Shape;1023;p55">
              <a:extLst>
                <a:ext uri="{FF2B5EF4-FFF2-40B4-BE49-F238E27FC236}">
                  <a16:creationId xmlns:a16="http://schemas.microsoft.com/office/drawing/2014/main" id="{CA4655E7-D08A-439D-9077-7E6B9DEA9826}"/>
                </a:ext>
              </a:extLst>
            </p:cNvPr>
            <p:cNvSpPr/>
            <p:nvPr/>
          </p:nvSpPr>
          <p:spPr>
            <a:xfrm>
              <a:off x="288350" y="1071875"/>
              <a:ext cx="209600" cy="209550"/>
            </a:xfrm>
            <a:custGeom>
              <a:avLst/>
              <a:gdLst/>
              <a:ahLst/>
              <a:cxnLst/>
              <a:rect l="l" t="t" r="r" b="b"/>
              <a:pathLst>
                <a:path w="8384" h="8382" extrusionOk="0">
                  <a:moveTo>
                    <a:pt x="8384" y="1"/>
                  </a:moveTo>
                  <a:cubicBezTo>
                    <a:pt x="6179" y="45"/>
                    <a:pt x="4076" y="942"/>
                    <a:pt x="2516" y="2502"/>
                  </a:cubicBezTo>
                  <a:cubicBezTo>
                    <a:pt x="2808" y="3110"/>
                    <a:pt x="2766" y="3825"/>
                    <a:pt x="2406" y="4396"/>
                  </a:cubicBezTo>
                  <a:cubicBezTo>
                    <a:pt x="2047" y="4966"/>
                    <a:pt x="1419" y="5312"/>
                    <a:pt x="745" y="5312"/>
                  </a:cubicBezTo>
                  <a:cubicBezTo>
                    <a:pt x="710" y="5312"/>
                    <a:pt x="675" y="5312"/>
                    <a:pt x="641" y="5311"/>
                  </a:cubicBezTo>
                  <a:cubicBezTo>
                    <a:pt x="239" y="6286"/>
                    <a:pt x="23" y="7327"/>
                    <a:pt x="1" y="8382"/>
                  </a:cubicBezTo>
                  <a:lnTo>
                    <a:pt x="5194" y="8382"/>
                  </a:lnTo>
                  <a:cubicBezTo>
                    <a:pt x="5290" y="6662"/>
                    <a:pt x="6664" y="5290"/>
                    <a:pt x="8384" y="5194"/>
                  </a:cubicBezTo>
                  <a:lnTo>
                    <a:pt x="8384" y="1"/>
                  </a:lnTo>
                  <a:close/>
                </a:path>
              </a:pathLst>
            </a:custGeom>
            <a:solidFill>
              <a:srgbClr val="00CC99"/>
            </a:solidFill>
            <a:ln>
              <a:noFill/>
            </a:ln>
          </p:spPr>
          <p:txBody>
            <a:bodyPr spcFirstLastPara="1" wrap="square" lIns="86005" tIns="86005" rIns="86005" bIns="86005" anchor="ctr" anchorCtr="0">
              <a:noAutofit/>
            </a:bodyPr>
            <a:lstStyle/>
            <a:p>
              <a:endParaRPr sz="1693" dirty="0"/>
            </a:p>
          </p:txBody>
        </p:sp>
        <p:sp>
          <p:nvSpPr>
            <p:cNvPr id="162" name="Google Shape;1024;p55">
              <a:extLst>
                <a:ext uri="{FF2B5EF4-FFF2-40B4-BE49-F238E27FC236}">
                  <a16:creationId xmlns:a16="http://schemas.microsoft.com/office/drawing/2014/main" id="{02D407A3-4577-4767-94CC-03203E75F1C2}"/>
                </a:ext>
              </a:extLst>
            </p:cNvPr>
            <p:cNvSpPr/>
            <p:nvPr/>
          </p:nvSpPr>
          <p:spPr>
            <a:xfrm>
              <a:off x="267375" y="1113869"/>
              <a:ext cx="79225" cy="79175"/>
            </a:xfrm>
            <a:custGeom>
              <a:avLst/>
              <a:gdLst/>
              <a:ahLst/>
              <a:cxnLst/>
              <a:rect l="l" t="t" r="r" b="b"/>
              <a:pathLst>
                <a:path w="3169" h="3167" extrusionOk="0">
                  <a:moveTo>
                    <a:pt x="1584" y="1"/>
                  </a:moveTo>
                  <a:cubicBezTo>
                    <a:pt x="710" y="1"/>
                    <a:pt x="1" y="709"/>
                    <a:pt x="1" y="1583"/>
                  </a:cubicBezTo>
                  <a:cubicBezTo>
                    <a:pt x="1" y="2457"/>
                    <a:pt x="710" y="3167"/>
                    <a:pt x="1584" y="3167"/>
                  </a:cubicBezTo>
                  <a:cubicBezTo>
                    <a:pt x="2459" y="3167"/>
                    <a:pt x="3168" y="2457"/>
                    <a:pt x="3168" y="1583"/>
                  </a:cubicBezTo>
                  <a:cubicBezTo>
                    <a:pt x="3168" y="709"/>
                    <a:pt x="2459" y="1"/>
                    <a:pt x="1584" y="1"/>
                  </a:cubicBezTo>
                  <a:close/>
                </a:path>
              </a:pathLst>
            </a:custGeom>
            <a:noFill/>
            <a:ln w="19050" cap="flat" cmpd="sng">
              <a:solidFill>
                <a:srgbClr val="434343"/>
              </a:solidFill>
              <a:prstDash val="solid"/>
              <a:round/>
              <a:headEnd type="none" w="sm" len="sm"/>
              <a:tailEnd type="none" w="sm" len="sm"/>
            </a:ln>
          </p:spPr>
          <p:txBody>
            <a:bodyPr spcFirstLastPara="1" wrap="square" lIns="86005" tIns="86005" rIns="86005" bIns="86005" anchor="ctr" anchorCtr="0">
              <a:noAutofit/>
            </a:bodyPr>
            <a:lstStyle/>
            <a:p>
              <a:r>
                <a:rPr lang="en-US" sz="1693" dirty="0"/>
                <a:t>3</a:t>
              </a:r>
              <a:endParaRPr sz="1693" dirty="0"/>
            </a:p>
          </p:txBody>
        </p:sp>
      </p:grpSp>
      <p:sp>
        <p:nvSpPr>
          <p:cNvPr id="163" name="مستطيل: زوايا مستديرة 162">
            <a:extLst>
              <a:ext uri="{FF2B5EF4-FFF2-40B4-BE49-F238E27FC236}">
                <a16:creationId xmlns:a16="http://schemas.microsoft.com/office/drawing/2014/main" id="{06362EE3-4A9C-47E9-9DC9-70BB13F7E739}"/>
              </a:ext>
            </a:extLst>
          </p:cNvPr>
          <p:cNvSpPr/>
          <p:nvPr/>
        </p:nvSpPr>
        <p:spPr>
          <a:xfrm>
            <a:off x="10669296" y="4987834"/>
            <a:ext cx="593817" cy="1225657"/>
          </a:xfrm>
          <a:prstGeom prst="round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ar-SA" sz="1400" b="1" dirty="0">
                <a:solidFill>
                  <a:srgbClr val="006666"/>
                </a:solidFill>
                <a:latin typeface="Calibri" panose="020F0502020204030204" pitchFamily="34" charset="0"/>
                <a:cs typeface="Calibri" panose="020F0502020204030204" pitchFamily="34" charset="0"/>
              </a:rPr>
              <a:t>دورية القياس </a:t>
            </a:r>
          </a:p>
          <a:p>
            <a:pPr algn="ctr"/>
            <a:r>
              <a:rPr lang="ar-SA" sz="1400" b="1" dirty="0">
                <a:solidFill>
                  <a:srgbClr val="006666"/>
                </a:solidFill>
                <a:latin typeface="Calibri" panose="020F0502020204030204" pitchFamily="34" charset="0"/>
                <a:cs typeface="Calibri" panose="020F0502020204030204" pitchFamily="34" charset="0"/>
              </a:rPr>
              <a:t>ربع سنوي </a:t>
            </a:r>
          </a:p>
        </p:txBody>
      </p:sp>
    </p:spTree>
    <p:extLst>
      <p:ext uri="{BB962C8B-B14F-4D97-AF65-F5344CB8AC3E}">
        <p14:creationId xmlns:p14="http://schemas.microsoft.com/office/powerpoint/2010/main" val="33129541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 name="Rectangle: Rounded Corners 171">
            <a:extLst>
              <a:ext uri="{FF2B5EF4-FFF2-40B4-BE49-F238E27FC236}">
                <a16:creationId xmlns:a16="http://schemas.microsoft.com/office/drawing/2014/main" id="{24DC37F8-C201-4055-B418-376834DF8487}"/>
              </a:ext>
            </a:extLst>
          </p:cNvPr>
          <p:cNvSpPr/>
          <p:nvPr/>
        </p:nvSpPr>
        <p:spPr>
          <a:xfrm>
            <a:off x="5720291" y="2615870"/>
            <a:ext cx="2424735" cy="1289854"/>
          </a:xfrm>
          <a:prstGeom prst="roundRect">
            <a:avLst>
              <a:gd name="adj" fmla="val 5845"/>
            </a:avLst>
          </a:prstGeom>
          <a:solidFill>
            <a:schemeClr val="bg1">
              <a:alpha val="95000"/>
            </a:schemeClr>
          </a:solidFill>
          <a:ln w="38100">
            <a:solidFill>
              <a:srgbClr val="006666">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SA" b="1" dirty="0">
              <a:solidFill>
                <a:schemeClr val="tx1"/>
              </a:solidFill>
              <a:latin typeface="Calibri" panose="020F0502020204030204" pitchFamily="34" charset="0"/>
              <a:cs typeface="Calibri" panose="020F0502020204030204" pitchFamily="34" charset="0"/>
            </a:endParaRPr>
          </a:p>
        </p:txBody>
      </p:sp>
      <p:sp>
        <p:nvSpPr>
          <p:cNvPr id="151" name="Subtitle 6">
            <a:extLst>
              <a:ext uri="{FF2B5EF4-FFF2-40B4-BE49-F238E27FC236}">
                <a16:creationId xmlns:a16="http://schemas.microsoft.com/office/drawing/2014/main" id="{E755987D-2D17-490F-90DB-5BC61A3A3681}"/>
              </a:ext>
            </a:extLst>
          </p:cNvPr>
          <p:cNvSpPr txBox="1">
            <a:spLocks/>
          </p:cNvSpPr>
          <p:nvPr/>
        </p:nvSpPr>
        <p:spPr>
          <a:xfrm>
            <a:off x="5625161" y="2976109"/>
            <a:ext cx="2537286" cy="716689"/>
          </a:xfrm>
          <a:prstGeom prst="rect">
            <a:avLst/>
          </a:prstGeom>
        </p:spPr>
        <p:txBody>
          <a:bodyPr vert="horz" lIns="86019" tIns="43010" rIns="86019" bIns="43010" numCol="1" spcCol="365760" rtlCol="0" anchor="t">
            <a:noAutofit/>
          </a:bodyPr>
          <a:lstStyle>
            <a:lvl1pPr marL="0" indent="0" algn="ctr" defTabSz="914400" rtl="0" eaLnBrk="1" latinLnBrk="0" hangingPunct="1">
              <a:lnSpc>
                <a:spcPct val="90000"/>
              </a:lnSpc>
              <a:spcBef>
                <a:spcPts val="1000"/>
              </a:spcBef>
              <a:buFont typeface="Arial"/>
              <a:buNone/>
              <a:defRPr sz="1200" b="0" i="0" kern="1200">
                <a:solidFill>
                  <a:schemeClr val="accent1"/>
                </a:solidFill>
                <a:latin typeface="Montserrat Light" charset="0"/>
                <a:ea typeface="Montserrat Light" charset="0"/>
                <a:cs typeface="Montserrat Light"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Montserrat Light" charset="0"/>
                <a:ea typeface="Montserrat Light" charset="0"/>
                <a:cs typeface="Montserrat Light"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Montserrat Light" charset="0"/>
                <a:ea typeface="Montserrat Light" charset="0"/>
                <a:cs typeface="Montserrat Light"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nSpc>
                <a:spcPts val="1599"/>
              </a:lnSpc>
              <a:spcBef>
                <a:spcPts val="0"/>
              </a:spcBef>
            </a:pPr>
            <a:endParaRPr lang="en-US" sz="1317" b="1" dirty="0">
              <a:solidFill>
                <a:schemeClr val="tx1"/>
              </a:solidFill>
              <a:latin typeface="Calibri" panose="020F0502020204030204" pitchFamily="34" charset="0"/>
              <a:cs typeface="Calibri" panose="020F0502020204030204" pitchFamily="34" charset="0"/>
            </a:endParaRPr>
          </a:p>
        </p:txBody>
      </p:sp>
      <p:sp>
        <p:nvSpPr>
          <p:cNvPr id="239" name="Rectangle: Rounded Corners 171">
            <a:extLst>
              <a:ext uri="{FF2B5EF4-FFF2-40B4-BE49-F238E27FC236}">
                <a16:creationId xmlns:a16="http://schemas.microsoft.com/office/drawing/2014/main" id="{120A986A-1F75-4A2E-A5AF-092B750E3DE1}"/>
              </a:ext>
            </a:extLst>
          </p:cNvPr>
          <p:cNvSpPr/>
          <p:nvPr/>
        </p:nvSpPr>
        <p:spPr>
          <a:xfrm>
            <a:off x="636925" y="874390"/>
            <a:ext cx="1803927" cy="1605736"/>
          </a:xfrm>
          <a:prstGeom prst="roundRect">
            <a:avLst>
              <a:gd name="adj" fmla="val 5845"/>
            </a:avLst>
          </a:prstGeom>
          <a:solidFill>
            <a:schemeClr val="bg1">
              <a:alpha val="95000"/>
            </a:schemeClr>
          </a:solidFill>
          <a:ln w="38100">
            <a:solidFill>
              <a:srgbClr val="006666">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93"/>
          </a:p>
        </p:txBody>
      </p:sp>
      <p:sp>
        <p:nvSpPr>
          <p:cNvPr id="229" name="Rectangle: Rounded Corners 171">
            <a:extLst>
              <a:ext uri="{FF2B5EF4-FFF2-40B4-BE49-F238E27FC236}">
                <a16:creationId xmlns:a16="http://schemas.microsoft.com/office/drawing/2014/main" id="{88C0D13C-6878-4F31-AA54-7261105F2147}"/>
              </a:ext>
            </a:extLst>
          </p:cNvPr>
          <p:cNvSpPr/>
          <p:nvPr/>
        </p:nvSpPr>
        <p:spPr>
          <a:xfrm>
            <a:off x="4445904" y="900487"/>
            <a:ext cx="1803927" cy="1579639"/>
          </a:xfrm>
          <a:prstGeom prst="roundRect">
            <a:avLst>
              <a:gd name="adj" fmla="val 5845"/>
            </a:avLst>
          </a:prstGeom>
          <a:solidFill>
            <a:schemeClr val="bg1">
              <a:alpha val="95000"/>
            </a:schemeClr>
          </a:solidFill>
          <a:ln w="38100">
            <a:solidFill>
              <a:srgbClr val="006666">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93"/>
          </a:p>
        </p:txBody>
      </p:sp>
      <p:grpSp>
        <p:nvGrpSpPr>
          <p:cNvPr id="2" name="Group 1">
            <a:extLst>
              <a:ext uri="{FF2B5EF4-FFF2-40B4-BE49-F238E27FC236}">
                <a16:creationId xmlns:a16="http://schemas.microsoft.com/office/drawing/2014/main" id="{FFC80125-7E67-419E-9151-71883AD99EC8}"/>
              </a:ext>
            </a:extLst>
          </p:cNvPr>
          <p:cNvGrpSpPr/>
          <p:nvPr/>
        </p:nvGrpSpPr>
        <p:grpSpPr>
          <a:xfrm>
            <a:off x="8305854" y="525889"/>
            <a:ext cx="3018632" cy="2201146"/>
            <a:chOff x="228786" y="0"/>
            <a:chExt cx="3036385" cy="2556059"/>
          </a:xfrm>
          <a:solidFill>
            <a:srgbClr val="009999"/>
          </a:solidFill>
        </p:grpSpPr>
        <p:pic>
          <p:nvPicPr>
            <p:cNvPr id="21" name="Shadow" descr="D:\andrew\Работа\Андрей\00_Presentations\WOW\PPT ready\3413.png">
              <a:extLst>
                <a:ext uri="{FF2B5EF4-FFF2-40B4-BE49-F238E27FC236}">
                  <a16:creationId xmlns:a16="http://schemas.microsoft.com/office/drawing/2014/main" id="{C0A687E4-DE18-4C75-886F-DF262C94C5EA}"/>
                </a:ext>
              </a:extLst>
            </p:cNvPr>
            <p:cNvPicPr>
              <a:picLocks noChangeAspect="1" noChangeArrowheads="1"/>
            </p:cNvPicPr>
            <p:nvPr/>
          </p:nvPicPr>
          <p:blipFill>
            <a:blip r:embed="rId2" cstate="print"/>
            <a:srcRect/>
            <a:stretch>
              <a:fillRect/>
            </a:stretch>
          </p:blipFill>
          <p:spPr bwMode="auto">
            <a:xfrm>
              <a:off x="228786" y="2270923"/>
              <a:ext cx="3035711" cy="285136"/>
            </a:xfrm>
            <a:prstGeom prst="rect">
              <a:avLst/>
            </a:prstGeom>
            <a:grpFill/>
            <a:ln>
              <a:noFill/>
            </a:ln>
          </p:spPr>
        </p:pic>
        <p:sp>
          <p:nvSpPr>
            <p:cNvPr id="22" name="Shape A">
              <a:extLst>
                <a:ext uri="{FF2B5EF4-FFF2-40B4-BE49-F238E27FC236}">
                  <a16:creationId xmlns:a16="http://schemas.microsoft.com/office/drawing/2014/main" id="{5792EADE-A866-41FD-86E3-4D86E58F93E1}"/>
                </a:ext>
              </a:extLst>
            </p:cNvPr>
            <p:cNvSpPr/>
            <p:nvPr/>
          </p:nvSpPr>
          <p:spPr>
            <a:xfrm>
              <a:off x="229460" y="0"/>
              <a:ext cx="3035711" cy="2489029"/>
            </a:xfrm>
            <a:custGeom>
              <a:avLst/>
              <a:gdLst/>
              <a:ahLst/>
              <a:cxnLst/>
              <a:rect l="0" t="0" r="0" b="0"/>
              <a:pathLst>
                <a:path w="4572000" h="4988788">
                  <a:moveTo>
                    <a:pt x="4572000" y="0"/>
                  </a:moveTo>
                  <a:lnTo>
                    <a:pt x="0" y="0"/>
                  </a:lnTo>
                  <a:lnTo>
                    <a:pt x="0" y="4572000"/>
                  </a:lnTo>
                  <a:lnTo>
                    <a:pt x="1829003" y="4572000"/>
                  </a:lnTo>
                  <a:lnTo>
                    <a:pt x="2196198" y="4939195"/>
                  </a:lnTo>
                  <a:cubicBezTo>
                    <a:pt x="2245791" y="4988788"/>
                    <a:pt x="2326208" y="4988788"/>
                    <a:pt x="2375801" y="4939195"/>
                  </a:cubicBezTo>
                  <a:lnTo>
                    <a:pt x="2742996" y="4572000"/>
                  </a:lnTo>
                  <a:lnTo>
                    <a:pt x="4572000" y="4572000"/>
                  </a:lnTo>
                  <a:close/>
                </a:path>
              </a:pathLst>
            </a:custGeom>
            <a:grpFill/>
            <a:ln w="12700" cmpd="sng">
              <a:noFill/>
              <a:prstDash val="solid"/>
            </a:ln>
          </p:spPr>
          <p:txBody>
            <a:bodyPr anchor="ctr">
              <a:spAutoFit/>
            </a:bodyPr>
            <a:lstStyle/>
            <a:p>
              <a:pPr algn="ctr"/>
              <a:endParaRPr lang="en-US" sz="1537" dirty="0"/>
            </a:p>
          </p:txBody>
        </p:sp>
        <p:sp>
          <p:nvSpPr>
            <p:cNvPr id="23" name="White circle">
              <a:extLst>
                <a:ext uri="{FF2B5EF4-FFF2-40B4-BE49-F238E27FC236}">
                  <a16:creationId xmlns:a16="http://schemas.microsoft.com/office/drawing/2014/main" id="{3946DB97-8126-463A-9187-8277D2B623AA}"/>
                </a:ext>
              </a:extLst>
            </p:cNvPr>
            <p:cNvSpPr/>
            <p:nvPr/>
          </p:nvSpPr>
          <p:spPr>
            <a:xfrm>
              <a:off x="1694156" y="2185410"/>
              <a:ext cx="116877" cy="116893"/>
            </a:xfrm>
            <a:custGeom>
              <a:avLst/>
              <a:gdLst/>
              <a:ahLst/>
              <a:cxnLst/>
              <a:rect l="0" t="0" r="0" b="0"/>
              <a:pathLst>
                <a:path w="234289" h="234289">
                  <a:moveTo>
                    <a:pt x="0" y="117144"/>
                  </a:moveTo>
                  <a:cubicBezTo>
                    <a:pt x="0" y="52438"/>
                    <a:pt x="52450" y="0"/>
                    <a:pt x="117144" y="0"/>
                  </a:cubicBezTo>
                  <a:cubicBezTo>
                    <a:pt x="181838" y="0"/>
                    <a:pt x="234289" y="52438"/>
                    <a:pt x="234289" y="117144"/>
                  </a:cubicBezTo>
                  <a:cubicBezTo>
                    <a:pt x="234289" y="181838"/>
                    <a:pt x="181838" y="234289"/>
                    <a:pt x="117144" y="234289"/>
                  </a:cubicBezTo>
                  <a:cubicBezTo>
                    <a:pt x="52450" y="234289"/>
                    <a:pt x="0" y="181838"/>
                    <a:pt x="0" y="117144"/>
                  </a:cubicBezTo>
                  <a:close/>
                </a:path>
              </a:pathLst>
            </a:custGeom>
            <a:grpFill/>
            <a:ln w="12700" cmpd="sng">
              <a:noFill/>
              <a:prstDash val="solid"/>
            </a:ln>
          </p:spPr>
          <p:txBody>
            <a:bodyPr anchor="ctr">
              <a:spAutoFit/>
            </a:bodyPr>
            <a:lstStyle/>
            <a:p>
              <a:pPr algn="ctr"/>
              <a:endParaRPr lang="en-US" sz="1537" dirty="0"/>
            </a:p>
          </p:txBody>
        </p:sp>
      </p:grpSp>
      <p:grpSp>
        <p:nvGrpSpPr>
          <p:cNvPr id="63" name="Group 68">
            <a:extLst>
              <a:ext uri="{FF2B5EF4-FFF2-40B4-BE49-F238E27FC236}">
                <a16:creationId xmlns:a16="http://schemas.microsoft.com/office/drawing/2014/main" id="{F56897D4-8997-4B63-9BFD-30A68641F3EC}"/>
              </a:ext>
            </a:extLst>
          </p:cNvPr>
          <p:cNvGrpSpPr/>
          <p:nvPr/>
        </p:nvGrpSpPr>
        <p:grpSpPr>
          <a:xfrm>
            <a:off x="2685640" y="955145"/>
            <a:ext cx="512826" cy="526740"/>
            <a:chOff x="4167188" y="3140076"/>
            <a:chExt cx="409575" cy="420688"/>
          </a:xfrm>
          <a:solidFill>
            <a:schemeClr val="bg1"/>
          </a:solidFill>
        </p:grpSpPr>
        <p:sp>
          <p:nvSpPr>
            <p:cNvPr id="64" name="Freeform 48">
              <a:extLst>
                <a:ext uri="{FF2B5EF4-FFF2-40B4-BE49-F238E27FC236}">
                  <a16:creationId xmlns:a16="http://schemas.microsoft.com/office/drawing/2014/main" id="{4B8C4BDA-30ED-4DA9-B920-AE995C5225C4}"/>
                </a:ext>
              </a:extLst>
            </p:cNvPr>
            <p:cNvSpPr>
              <a:spLocks/>
            </p:cNvSpPr>
            <p:nvPr/>
          </p:nvSpPr>
          <p:spPr bwMode="auto">
            <a:xfrm>
              <a:off x="4360863" y="3140076"/>
              <a:ext cx="14288" cy="44450"/>
            </a:xfrm>
            <a:custGeom>
              <a:avLst/>
              <a:gdLst>
                <a:gd name="T0" fmla="*/ 3 w 3"/>
                <a:gd name="T1" fmla="*/ 9 h 10"/>
                <a:gd name="T2" fmla="*/ 1 w 3"/>
                <a:gd name="T3" fmla="*/ 10 h 10"/>
                <a:gd name="T4" fmla="*/ 1 w 3"/>
                <a:gd name="T5" fmla="*/ 10 h 10"/>
                <a:gd name="T6" fmla="*/ 0 w 3"/>
                <a:gd name="T7" fmla="*/ 9 h 10"/>
                <a:gd name="T8" fmla="*/ 0 w 3"/>
                <a:gd name="T9" fmla="*/ 1 h 10"/>
                <a:gd name="T10" fmla="*/ 1 w 3"/>
                <a:gd name="T11" fmla="*/ 0 h 10"/>
                <a:gd name="T12" fmla="*/ 1 w 3"/>
                <a:gd name="T13" fmla="*/ 0 h 10"/>
                <a:gd name="T14" fmla="*/ 3 w 3"/>
                <a:gd name="T15" fmla="*/ 1 h 10"/>
                <a:gd name="T16" fmla="*/ 3 w 3"/>
                <a:gd name="T17" fmla="*/ 9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10">
                  <a:moveTo>
                    <a:pt x="3" y="9"/>
                  </a:moveTo>
                  <a:cubicBezTo>
                    <a:pt x="3" y="10"/>
                    <a:pt x="2" y="10"/>
                    <a:pt x="1" y="10"/>
                  </a:cubicBezTo>
                  <a:cubicBezTo>
                    <a:pt x="1" y="10"/>
                    <a:pt x="1" y="10"/>
                    <a:pt x="1" y="10"/>
                  </a:cubicBezTo>
                  <a:cubicBezTo>
                    <a:pt x="0" y="10"/>
                    <a:pt x="0" y="10"/>
                    <a:pt x="0" y="9"/>
                  </a:cubicBezTo>
                  <a:cubicBezTo>
                    <a:pt x="0" y="1"/>
                    <a:pt x="0" y="1"/>
                    <a:pt x="0" y="1"/>
                  </a:cubicBezTo>
                  <a:cubicBezTo>
                    <a:pt x="0" y="1"/>
                    <a:pt x="0" y="0"/>
                    <a:pt x="1" y="0"/>
                  </a:cubicBezTo>
                  <a:cubicBezTo>
                    <a:pt x="1" y="0"/>
                    <a:pt x="1" y="0"/>
                    <a:pt x="1" y="0"/>
                  </a:cubicBezTo>
                  <a:cubicBezTo>
                    <a:pt x="2" y="0"/>
                    <a:pt x="3" y="1"/>
                    <a:pt x="3" y="1"/>
                  </a:cubicBezTo>
                  <a:cubicBezTo>
                    <a:pt x="3" y="9"/>
                    <a:pt x="3" y="9"/>
                    <a:pt x="3"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a:p>
          </p:txBody>
        </p:sp>
        <p:sp>
          <p:nvSpPr>
            <p:cNvPr id="65" name="Freeform 49">
              <a:extLst>
                <a:ext uri="{FF2B5EF4-FFF2-40B4-BE49-F238E27FC236}">
                  <a16:creationId xmlns:a16="http://schemas.microsoft.com/office/drawing/2014/main" id="{EF9C69A9-893F-4832-8582-10664498B516}"/>
                </a:ext>
              </a:extLst>
            </p:cNvPr>
            <p:cNvSpPr>
              <a:spLocks/>
            </p:cNvSpPr>
            <p:nvPr/>
          </p:nvSpPr>
          <p:spPr bwMode="auto">
            <a:xfrm>
              <a:off x="4211638" y="3211513"/>
              <a:ext cx="39688" cy="34925"/>
            </a:xfrm>
            <a:custGeom>
              <a:avLst/>
              <a:gdLst>
                <a:gd name="T0" fmla="*/ 8 w 9"/>
                <a:gd name="T1" fmla="*/ 6 h 8"/>
                <a:gd name="T2" fmla="*/ 8 w 9"/>
                <a:gd name="T3" fmla="*/ 8 h 8"/>
                <a:gd name="T4" fmla="*/ 8 w 9"/>
                <a:gd name="T5" fmla="*/ 8 h 8"/>
                <a:gd name="T6" fmla="*/ 7 w 9"/>
                <a:gd name="T7" fmla="*/ 8 h 8"/>
                <a:gd name="T8" fmla="*/ 1 w 9"/>
                <a:gd name="T9" fmla="*/ 2 h 8"/>
                <a:gd name="T10" fmla="*/ 1 w 9"/>
                <a:gd name="T11" fmla="*/ 1 h 8"/>
                <a:gd name="T12" fmla="*/ 1 w 9"/>
                <a:gd name="T13" fmla="*/ 1 h 8"/>
                <a:gd name="T14" fmla="*/ 2 w 9"/>
                <a:gd name="T15" fmla="*/ 0 h 8"/>
                <a:gd name="T16" fmla="*/ 8 w 9"/>
                <a:gd name="T17" fmla="*/ 6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8">
                  <a:moveTo>
                    <a:pt x="8" y="6"/>
                  </a:moveTo>
                  <a:cubicBezTo>
                    <a:pt x="9" y="6"/>
                    <a:pt x="9" y="7"/>
                    <a:pt x="8" y="8"/>
                  </a:cubicBezTo>
                  <a:cubicBezTo>
                    <a:pt x="8" y="8"/>
                    <a:pt x="8" y="8"/>
                    <a:pt x="8" y="8"/>
                  </a:cubicBezTo>
                  <a:cubicBezTo>
                    <a:pt x="8" y="8"/>
                    <a:pt x="7" y="8"/>
                    <a:pt x="7" y="8"/>
                  </a:cubicBezTo>
                  <a:cubicBezTo>
                    <a:pt x="1" y="2"/>
                    <a:pt x="1" y="2"/>
                    <a:pt x="1" y="2"/>
                  </a:cubicBezTo>
                  <a:cubicBezTo>
                    <a:pt x="0" y="2"/>
                    <a:pt x="0" y="1"/>
                    <a:pt x="1" y="1"/>
                  </a:cubicBezTo>
                  <a:cubicBezTo>
                    <a:pt x="1" y="1"/>
                    <a:pt x="1" y="1"/>
                    <a:pt x="1" y="1"/>
                  </a:cubicBezTo>
                  <a:cubicBezTo>
                    <a:pt x="1" y="0"/>
                    <a:pt x="2" y="0"/>
                    <a:pt x="2" y="0"/>
                  </a:cubicBezTo>
                  <a:cubicBezTo>
                    <a:pt x="8" y="6"/>
                    <a:pt x="8" y="6"/>
                    <a:pt x="8"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a:p>
          </p:txBody>
        </p:sp>
        <p:sp>
          <p:nvSpPr>
            <p:cNvPr id="66" name="Freeform 50">
              <a:extLst>
                <a:ext uri="{FF2B5EF4-FFF2-40B4-BE49-F238E27FC236}">
                  <a16:creationId xmlns:a16="http://schemas.microsoft.com/office/drawing/2014/main" id="{E6C9BF7D-367D-46B6-A8C9-6902699DDF0D}"/>
                </a:ext>
              </a:extLst>
            </p:cNvPr>
            <p:cNvSpPr>
              <a:spLocks/>
            </p:cNvSpPr>
            <p:nvPr/>
          </p:nvSpPr>
          <p:spPr bwMode="auto">
            <a:xfrm>
              <a:off x="4167188" y="3365501"/>
              <a:ext cx="44450" cy="19050"/>
            </a:xfrm>
            <a:custGeom>
              <a:avLst/>
              <a:gdLst>
                <a:gd name="T0" fmla="*/ 9 w 10"/>
                <a:gd name="T1" fmla="*/ 0 h 4"/>
                <a:gd name="T2" fmla="*/ 10 w 10"/>
                <a:gd name="T3" fmla="*/ 1 h 4"/>
                <a:gd name="T4" fmla="*/ 10 w 10"/>
                <a:gd name="T5" fmla="*/ 1 h 4"/>
                <a:gd name="T6" fmla="*/ 9 w 10"/>
                <a:gd name="T7" fmla="*/ 3 h 4"/>
                <a:gd name="T8" fmla="*/ 1 w 10"/>
                <a:gd name="T9" fmla="*/ 4 h 4"/>
                <a:gd name="T10" fmla="*/ 0 w 10"/>
                <a:gd name="T11" fmla="*/ 2 h 4"/>
                <a:gd name="T12" fmla="*/ 0 w 10"/>
                <a:gd name="T13" fmla="*/ 2 h 4"/>
                <a:gd name="T14" fmla="*/ 1 w 10"/>
                <a:gd name="T15" fmla="*/ 1 h 4"/>
                <a:gd name="T16" fmla="*/ 9 w 10"/>
                <a:gd name="T17"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4">
                  <a:moveTo>
                    <a:pt x="9" y="0"/>
                  </a:moveTo>
                  <a:cubicBezTo>
                    <a:pt x="9" y="0"/>
                    <a:pt x="10" y="1"/>
                    <a:pt x="10" y="1"/>
                  </a:cubicBezTo>
                  <a:cubicBezTo>
                    <a:pt x="10" y="1"/>
                    <a:pt x="10" y="1"/>
                    <a:pt x="10" y="1"/>
                  </a:cubicBezTo>
                  <a:cubicBezTo>
                    <a:pt x="10" y="2"/>
                    <a:pt x="10" y="3"/>
                    <a:pt x="9" y="3"/>
                  </a:cubicBezTo>
                  <a:cubicBezTo>
                    <a:pt x="1" y="4"/>
                    <a:pt x="1" y="4"/>
                    <a:pt x="1" y="4"/>
                  </a:cubicBezTo>
                  <a:cubicBezTo>
                    <a:pt x="0" y="4"/>
                    <a:pt x="0" y="3"/>
                    <a:pt x="0" y="2"/>
                  </a:cubicBezTo>
                  <a:cubicBezTo>
                    <a:pt x="0" y="2"/>
                    <a:pt x="0" y="2"/>
                    <a:pt x="0" y="2"/>
                  </a:cubicBezTo>
                  <a:cubicBezTo>
                    <a:pt x="0" y="2"/>
                    <a:pt x="0" y="1"/>
                    <a:pt x="1" y="1"/>
                  </a:cubicBezTo>
                  <a:cubicBezTo>
                    <a:pt x="9" y="0"/>
                    <a:pt x="9"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a:p>
          </p:txBody>
        </p:sp>
        <p:sp>
          <p:nvSpPr>
            <p:cNvPr id="67" name="Freeform 51">
              <a:extLst>
                <a:ext uri="{FF2B5EF4-FFF2-40B4-BE49-F238E27FC236}">
                  <a16:creationId xmlns:a16="http://schemas.microsoft.com/office/drawing/2014/main" id="{C7E78DCE-F4F1-41EF-B6B7-70EEBA3627D3}"/>
                </a:ext>
              </a:extLst>
            </p:cNvPr>
            <p:cNvSpPr>
              <a:spLocks/>
            </p:cNvSpPr>
            <p:nvPr/>
          </p:nvSpPr>
          <p:spPr bwMode="auto">
            <a:xfrm>
              <a:off x="4533900" y="3357563"/>
              <a:ext cx="42863" cy="12700"/>
            </a:xfrm>
            <a:custGeom>
              <a:avLst/>
              <a:gdLst>
                <a:gd name="T0" fmla="*/ 1 w 10"/>
                <a:gd name="T1" fmla="*/ 2 h 3"/>
                <a:gd name="T2" fmla="*/ 0 w 10"/>
                <a:gd name="T3" fmla="*/ 1 h 3"/>
                <a:gd name="T4" fmla="*/ 0 w 10"/>
                <a:gd name="T5" fmla="*/ 1 h 3"/>
                <a:gd name="T6" fmla="*/ 1 w 10"/>
                <a:gd name="T7" fmla="*/ 0 h 3"/>
                <a:gd name="T8" fmla="*/ 9 w 10"/>
                <a:gd name="T9" fmla="*/ 0 h 3"/>
                <a:gd name="T10" fmla="*/ 10 w 10"/>
                <a:gd name="T11" fmla="*/ 2 h 3"/>
                <a:gd name="T12" fmla="*/ 10 w 10"/>
                <a:gd name="T13" fmla="*/ 2 h 3"/>
                <a:gd name="T14" fmla="*/ 9 w 10"/>
                <a:gd name="T15" fmla="*/ 3 h 3"/>
                <a:gd name="T16" fmla="*/ 1 w 10"/>
                <a:gd name="T17" fmla="*/ 2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3">
                  <a:moveTo>
                    <a:pt x="1" y="2"/>
                  </a:moveTo>
                  <a:cubicBezTo>
                    <a:pt x="0" y="2"/>
                    <a:pt x="0" y="2"/>
                    <a:pt x="0" y="1"/>
                  </a:cubicBezTo>
                  <a:cubicBezTo>
                    <a:pt x="0" y="1"/>
                    <a:pt x="0" y="1"/>
                    <a:pt x="0" y="1"/>
                  </a:cubicBezTo>
                  <a:cubicBezTo>
                    <a:pt x="0" y="0"/>
                    <a:pt x="1" y="0"/>
                    <a:pt x="1" y="0"/>
                  </a:cubicBezTo>
                  <a:cubicBezTo>
                    <a:pt x="9" y="0"/>
                    <a:pt x="9" y="0"/>
                    <a:pt x="9" y="0"/>
                  </a:cubicBezTo>
                  <a:cubicBezTo>
                    <a:pt x="10" y="1"/>
                    <a:pt x="10" y="1"/>
                    <a:pt x="10" y="2"/>
                  </a:cubicBezTo>
                  <a:cubicBezTo>
                    <a:pt x="10" y="2"/>
                    <a:pt x="10" y="2"/>
                    <a:pt x="10" y="2"/>
                  </a:cubicBezTo>
                  <a:cubicBezTo>
                    <a:pt x="10" y="3"/>
                    <a:pt x="10" y="3"/>
                    <a:pt x="9" y="3"/>
                  </a:cubicBezTo>
                  <a:cubicBezTo>
                    <a:pt x="1" y="2"/>
                    <a:pt x="1" y="2"/>
                    <a:pt x="1"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a:p>
          </p:txBody>
        </p:sp>
        <p:sp>
          <p:nvSpPr>
            <p:cNvPr id="68" name="Freeform 52">
              <a:extLst>
                <a:ext uri="{FF2B5EF4-FFF2-40B4-BE49-F238E27FC236}">
                  <a16:creationId xmlns:a16="http://schemas.microsoft.com/office/drawing/2014/main" id="{2D9B4D9B-267E-47CA-89E9-CAE5F2FE642E}"/>
                </a:ext>
              </a:extLst>
            </p:cNvPr>
            <p:cNvSpPr>
              <a:spLocks/>
            </p:cNvSpPr>
            <p:nvPr/>
          </p:nvSpPr>
          <p:spPr bwMode="auto">
            <a:xfrm>
              <a:off x="4484688" y="3201988"/>
              <a:ext cx="39688" cy="36513"/>
            </a:xfrm>
            <a:custGeom>
              <a:avLst/>
              <a:gdLst>
                <a:gd name="T0" fmla="*/ 3 w 9"/>
                <a:gd name="T1" fmla="*/ 8 h 8"/>
                <a:gd name="T2" fmla="*/ 1 w 9"/>
                <a:gd name="T3" fmla="*/ 8 h 8"/>
                <a:gd name="T4" fmla="*/ 1 w 9"/>
                <a:gd name="T5" fmla="*/ 8 h 8"/>
                <a:gd name="T6" fmla="*/ 1 w 9"/>
                <a:gd name="T7" fmla="*/ 6 h 8"/>
                <a:gd name="T8" fmla="*/ 7 w 9"/>
                <a:gd name="T9" fmla="*/ 1 h 8"/>
                <a:gd name="T10" fmla="*/ 9 w 9"/>
                <a:gd name="T11" fmla="*/ 1 h 8"/>
                <a:gd name="T12" fmla="*/ 9 w 9"/>
                <a:gd name="T13" fmla="*/ 1 h 8"/>
                <a:gd name="T14" fmla="*/ 9 w 9"/>
                <a:gd name="T15" fmla="*/ 3 h 8"/>
                <a:gd name="T16" fmla="*/ 3 w 9"/>
                <a:gd name="T17"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8">
                  <a:moveTo>
                    <a:pt x="3" y="8"/>
                  </a:moveTo>
                  <a:cubicBezTo>
                    <a:pt x="2" y="8"/>
                    <a:pt x="1" y="8"/>
                    <a:pt x="1" y="8"/>
                  </a:cubicBezTo>
                  <a:cubicBezTo>
                    <a:pt x="1" y="8"/>
                    <a:pt x="1" y="8"/>
                    <a:pt x="1" y="8"/>
                  </a:cubicBezTo>
                  <a:cubicBezTo>
                    <a:pt x="0" y="7"/>
                    <a:pt x="0" y="6"/>
                    <a:pt x="1" y="6"/>
                  </a:cubicBezTo>
                  <a:cubicBezTo>
                    <a:pt x="7" y="1"/>
                    <a:pt x="7" y="1"/>
                    <a:pt x="7" y="1"/>
                  </a:cubicBezTo>
                  <a:cubicBezTo>
                    <a:pt x="7" y="0"/>
                    <a:pt x="8" y="0"/>
                    <a:pt x="9" y="1"/>
                  </a:cubicBezTo>
                  <a:cubicBezTo>
                    <a:pt x="9" y="1"/>
                    <a:pt x="9" y="1"/>
                    <a:pt x="9" y="1"/>
                  </a:cubicBezTo>
                  <a:cubicBezTo>
                    <a:pt x="9" y="1"/>
                    <a:pt x="9" y="2"/>
                    <a:pt x="9" y="3"/>
                  </a:cubicBezTo>
                  <a:cubicBezTo>
                    <a:pt x="3" y="8"/>
                    <a:pt x="3" y="8"/>
                    <a:pt x="3"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a:p>
          </p:txBody>
        </p:sp>
        <p:sp>
          <p:nvSpPr>
            <p:cNvPr id="69" name="Freeform 53">
              <a:extLst>
                <a:ext uri="{FF2B5EF4-FFF2-40B4-BE49-F238E27FC236}">
                  <a16:creationId xmlns:a16="http://schemas.microsoft.com/office/drawing/2014/main" id="{649A4D82-934D-4AEB-9712-04CDA2621152}"/>
                </a:ext>
              </a:extLst>
            </p:cNvPr>
            <p:cNvSpPr>
              <a:spLocks noEditPoints="1"/>
            </p:cNvSpPr>
            <p:nvPr/>
          </p:nvSpPr>
          <p:spPr bwMode="auto">
            <a:xfrm>
              <a:off x="4237038" y="3206751"/>
              <a:ext cx="257175" cy="354013"/>
            </a:xfrm>
            <a:custGeom>
              <a:avLst/>
              <a:gdLst>
                <a:gd name="T0" fmla="*/ 38 w 58"/>
                <a:gd name="T1" fmla="*/ 68 h 80"/>
                <a:gd name="T2" fmla="*/ 37 w 58"/>
                <a:gd name="T3" fmla="*/ 71 h 80"/>
                <a:gd name="T4" fmla="*/ 36 w 58"/>
                <a:gd name="T5" fmla="*/ 71 h 80"/>
                <a:gd name="T6" fmla="*/ 22 w 58"/>
                <a:gd name="T7" fmla="*/ 71 h 80"/>
                <a:gd name="T8" fmla="*/ 21 w 58"/>
                <a:gd name="T9" fmla="*/ 71 h 80"/>
                <a:gd name="T10" fmla="*/ 20 w 58"/>
                <a:gd name="T11" fmla="*/ 68 h 80"/>
                <a:gd name="T12" fmla="*/ 20 w 58"/>
                <a:gd name="T13" fmla="*/ 61 h 80"/>
                <a:gd name="T14" fmla="*/ 38 w 58"/>
                <a:gd name="T15" fmla="*/ 61 h 80"/>
                <a:gd name="T16" fmla="*/ 38 w 58"/>
                <a:gd name="T17" fmla="*/ 68 h 80"/>
                <a:gd name="T18" fmla="*/ 18 w 58"/>
                <a:gd name="T19" fmla="*/ 14 h 80"/>
                <a:gd name="T20" fmla="*/ 11 w 58"/>
                <a:gd name="T21" fmla="*/ 29 h 80"/>
                <a:gd name="T22" fmla="*/ 18 w 58"/>
                <a:gd name="T23" fmla="*/ 42 h 80"/>
                <a:gd name="T24" fmla="*/ 18 w 58"/>
                <a:gd name="T25" fmla="*/ 44 h 80"/>
                <a:gd name="T26" fmla="*/ 18 w 58"/>
                <a:gd name="T27" fmla="*/ 44 h 80"/>
                <a:gd name="T28" fmla="*/ 16 w 58"/>
                <a:gd name="T29" fmla="*/ 44 h 80"/>
                <a:gd name="T30" fmla="*/ 8 w 58"/>
                <a:gd name="T31" fmla="*/ 29 h 80"/>
                <a:gd name="T32" fmla="*/ 17 w 58"/>
                <a:gd name="T33" fmla="*/ 12 h 80"/>
                <a:gd name="T34" fmla="*/ 19 w 58"/>
                <a:gd name="T35" fmla="*/ 12 h 80"/>
                <a:gd name="T36" fmla="*/ 19 w 58"/>
                <a:gd name="T37" fmla="*/ 12 h 80"/>
                <a:gd name="T38" fmla="*/ 18 w 58"/>
                <a:gd name="T39" fmla="*/ 14 h 80"/>
                <a:gd name="T40" fmla="*/ 58 w 58"/>
                <a:gd name="T41" fmla="*/ 29 h 80"/>
                <a:gd name="T42" fmla="*/ 29 w 58"/>
                <a:gd name="T43" fmla="*/ 0 h 80"/>
                <a:gd name="T44" fmla="*/ 0 w 58"/>
                <a:gd name="T45" fmla="*/ 29 h 80"/>
                <a:gd name="T46" fmla="*/ 17 w 58"/>
                <a:gd name="T47" fmla="*/ 55 h 80"/>
                <a:gd name="T48" fmla="*/ 17 w 58"/>
                <a:gd name="T49" fmla="*/ 61 h 80"/>
                <a:gd name="T50" fmla="*/ 17 w 58"/>
                <a:gd name="T51" fmla="*/ 68 h 80"/>
                <a:gd name="T52" fmla="*/ 21 w 58"/>
                <a:gd name="T53" fmla="*/ 74 h 80"/>
                <a:gd name="T54" fmla="*/ 22 w 58"/>
                <a:gd name="T55" fmla="*/ 76 h 80"/>
                <a:gd name="T56" fmla="*/ 27 w 58"/>
                <a:gd name="T57" fmla="*/ 80 h 80"/>
                <a:gd name="T58" fmla="*/ 31 w 58"/>
                <a:gd name="T59" fmla="*/ 80 h 80"/>
                <a:gd name="T60" fmla="*/ 36 w 58"/>
                <a:gd name="T61" fmla="*/ 76 h 80"/>
                <a:gd name="T62" fmla="*/ 37 w 58"/>
                <a:gd name="T63" fmla="*/ 74 h 80"/>
                <a:gd name="T64" fmla="*/ 41 w 58"/>
                <a:gd name="T65" fmla="*/ 68 h 80"/>
                <a:gd name="T66" fmla="*/ 41 w 58"/>
                <a:gd name="T67" fmla="*/ 58 h 80"/>
                <a:gd name="T68" fmla="*/ 41 w 58"/>
                <a:gd name="T69" fmla="*/ 55 h 80"/>
                <a:gd name="T70" fmla="*/ 58 w 58"/>
                <a:gd name="T71" fmla="*/ 29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8" h="80">
                  <a:moveTo>
                    <a:pt x="38" y="68"/>
                  </a:moveTo>
                  <a:cubicBezTo>
                    <a:pt x="38" y="69"/>
                    <a:pt x="38" y="70"/>
                    <a:pt x="37" y="71"/>
                  </a:cubicBezTo>
                  <a:cubicBezTo>
                    <a:pt x="37" y="71"/>
                    <a:pt x="36" y="71"/>
                    <a:pt x="36" y="71"/>
                  </a:cubicBezTo>
                  <a:cubicBezTo>
                    <a:pt x="22" y="71"/>
                    <a:pt x="22" y="71"/>
                    <a:pt x="22" y="71"/>
                  </a:cubicBezTo>
                  <a:cubicBezTo>
                    <a:pt x="22" y="71"/>
                    <a:pt x="21" y="71"/>
                    <a:pt x="21" y="71"/>
                  </a:cubicBezTo>
                  <a:cubicBezTo>
                    <a:pt x="20" y="70"/>
                    <a:pt x="20" y="69"/>
                    <a:pt x="20" y="68"/>
                  </a:cubicBezTo>
                  <a:cubicBezTo>
                    <a:pt x="20" y="61"/>
                    <a:pt x="20" y="61"/>
                    <a:pt x="20" y="61"/>
                  </a:cubicBezTo>
                  <a:cubicBezTo>
                    <a:pt x="38" y="61"/>
                    <a:pt x="38" y="61"/>
                    <a:pt x="38" y="61"/>
                  </a:cubicBezTo>
                  <a:cubicBezTo>
                    <a:pt x="38" y="68"/>
                    <a:pt x="38" y="68"/>
                    <a:pt x="38" y="68"/>
                  </a:cubicBezTo>
                  <a:close/>
                  <a:moveTo>
                    <a:pt x="18" y="14"/>
                  </a:moveTo>
                  <a:cubicBezTo>
                    <a:pt x="14" y="17"/>
                    <a:pt x="11" y="23"/>
                    <a:pt x="11" y="29"/>
                  </a:cubicBezTo>
                  <a:cubicBezTo>
                    <a:pt x="11" y="34"/>
                    <a:pt x="14" y="39"/>
                    <a:pt x="18" y="42"/>
                  </a:cubicBezTo>
                  <a:cubicBezTo>
                    <a:pt x="18" y="43"/>
                    <a:pt x="18" y="43"/>
                    <a:pt x="18" y="44"/>
                  </a:cubicBezTo>
                  <a:cubicBezTo>
                    <a:pt x="18" y="44"/>
                    <a:pt x="18" y="44"/>
                    <a:pt x="18" y="44"/>
                  </a:cubicBezTo>
                  <a:cubicBezTo>
                    <a:pt x="17" y="45"/>
                    <a:pt x="16" y="45"/>
                    <a:pt x="16" y="44"/>
                  </a:cubicBezTo>
                  <a:cubicBezTo>
                    <a:pt x="11" y="41"/>
                    <a:pt x="8" y="35"/>
                    <a:pt x="8" y="29"/>
                  </a:cubicBezTo>
                  <a:cubicBezTo>
                    <a:pt x="8" y="22"/>
                    <a:pt x="12" y="16"/>
                    <a:pt x="17" y="12"/>
                  </a:cubicBezTo>
                  <a:cubicBezTo>
                    <a:pt x="17" y="12"/>
                    <a:pt x="18" y="12"/>
                    <a:pt x="19" y="12"/>
                  </a:cubicBezTo>
                  <a:cubicBezTo>
                    <a:pt x="19" y="12"/>
                    <a:pt x="19" y="12"/>
                    <a:pt x="19" y="12"/>
                  </a:cubicBezTo>
                  <a:cubicBezTo>
                    <a:pt x="19" y="13"/>
                    <a:pt x="19" y="14"/>
                    <a:pt x="18" y="14"/>
                  </a:cubicBezTo>
                  <a:close/>
                  <a:moveTo>
                    <a:pt x="58" y="29"/>
                  </a:moveTo>
                  <a:cubicBezTo>
                    <a:pt x="58" y="13"/>
                    <a:pt x="45" y="0"/>
                    <a:pt x="29" y="0"/>
                  </a:cubicBezTo>
                  <a:cubicBezTo>
                    <a:pt x="13" y="0"/>
                    <a:pt x="0" y="13"/>
                    <a:pt x="0" y="29"/>
                  </a:cubicBezTo>
                  <a:cubicBezTo>
                    <a:pt x="0" y="40"/>
                    <a:pt x="7" y="50"/>
                    <a:pt x="17" y="55"/>
                  </a:cubicBezTo>
                  <a:cubicBezTo>
                    <a:pt x="17" y="61"/>
                    <a:pt x="17" y="61"/>
                    <a:pt x="17" y="61"/>
                  </a:cubicBezTo>
                  <a:cubicBezTo>
                    <a:pt x="17" y="68"/>
                    <a:pt x="17" y="68"/>
                    <a:pt x="17" y="68"/>
                  </a:cubicBezTo>
                  <a:cubicBezTo>
                    <a:pt x="17" y="71"/>
                    <a:pt x="19" y="73"/>
                    <a:pt x="21" y="74"/>
                  </a:cubicBezTo>
                  <a:cubicBezTo>
                    <a:pt x="21" y="74"/>
                    <a:pt x="22" y="75"/>
                    <a:pt x="22" y="76"/>
                  </a:cubicBezTo>
                  <a:cubicBezTo>
                    <a:pt x="23" y="78"/>
                    <a:pt x="25" y="80"/>
                    <a:pt x="27" y="80"/>
                  </a:cubicBezTo>
                  <a:cubicBezTo>
                    <a:pt x="31" y="80"/>
                    <a:pt x="31" y="80"/>
                    <a:pt x="31" y="80"/>
                  </a:cubicBezTo>
                  <a:cubicBezTo>
                    <a:pt x="33" y="80"/>
                    <a:pt x="35" y="78"/>
                    <a:pt x="36" y="76"/>
                  </a:cubicBezTo>
                  <a:cubicBezTo>
                    <a:pt x="36" y="75"/>
                    <a:pt x="37" y="74"/>
                    <a:pt x="37" y="74"/>
                  </a:cubicBezTo>
                  <a:cubicBezTo>
                    <a:pt x="39" y="73"/>
                    <a:pt x="41" y="71"/>
                    <a:pt x="41" y="68"/>
                  </a:cubicBezTo>
                  <a:cubicBezTo>
                    <a:pt x="41" y="58"/>
                    <a:pt x="41" y="58"/>
                    <a:pt x="41" y="58"/>
                  </a:cubicBezTo>
                  <a:cubicBezTo>
                    <a:pt x="41" y="55"/>
                    <a:pt x="41" y="55"/>
                    <a:pt x="41" y="55"/>
                  </a:cubicBezTo>
                  <a:cubicBezTo>
                    <a:pt x="51" y="50"/>
                    <a:pt x="58" y="40"/>
                    <a:pt x="58" y="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a:p>
          </p:txBody>
        </p:sp>
      </p:grpSp>
      <p:sp>
        <p:nvSpPr>
          <p:cNvPr id="73" name="Rectangle: Rounded Corners 171">
            <a:extLst>
              <a:ext uri="{FF2B5EF4-FFF2-40B4-BE49-F238E27FC236}">
                <a16:creationId xmlns:a16="http://schemas.microsoft.com/office/drawing/2014/main" id="{616DD6F2-CC4E-4910-9AC5-78C7A991022B}"/>
              </a:ext>
            </a:extLst>
          </p:cNvPr>
          <p:cNvSpPr/>
          <p:nvPr/>
        </p:nvSpPr>
        <p:spPr>
          <a:xfrm>
            <a:off x="6372046" y="917562"/>
            <a:ext cx="1803927" cy="1562563"/>
          </a:xfrm>
          <a:prstGeom prst="roundRect">
            <a:avLst>
              <a:gd name="adj" fmla="val 5845"/>
            </a:avLst>
          </a:prstGeom>
          <a:solidFill>
            <a:schemeClr val="bg1">
              <a:alpha val="95000"/>
            </a:schemeClr>
          </a:solidFill>
          <a:ln w="38100">
            <a:solidFill>
              <a:srgbClr val="006666">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93" dirty="0"/>
          </a:p>
        </p:txBody>
      </p:sp>
      <p:sp>
        <p:nvSpPr>
          <p:cNvPr id="81" name="Freeform 83">
            <a:extLst>
              <a:ext uri="{FF2B5EF4-FFF2-40B4-BE49-F238E27FC236}">
                <a16:creationId xmlns:a16="http://schemas.microsoft.com/office/drawing/2014/main" id="{0C95C6F1-1B2B-4459-B34B-2EE8742744CC}"/>
              </a:ext>
            </a:extLst>
          </p:cNvPr>
          <p:cNvSpPr>
            <a:spLocks/>
          </p:cNvSpPr>
          <p:nvPr/>
        </p:nvSpPr>
        <p:spPr bwMode="auto">
          <a:xfrm>
            <a:off x="5026154" y="530408"/>
            <a:ext cx="744536" cy="746650"/>
          </a:xfrm>
          <a:custGeom>
            <a:avLst/>
            <a:gdLst>
              <a:gd name="T0" fmla="*/ 186 w 186"/>
              <a:gd name="T1" fmla="*/ 164 h 186"/>
              <a:gd name="T2" fmla="*/ 163 w 186"/>
              <a:gd name="T3" fmla="*/ 186 h 186"/>
              <a:gd name="T4" fmla="*/ 22 w 186"/>
              <a:gd name="T5" fmla="*/ 186 h 186"/>
              <a:gd name="T6" fmla="*/ 0 w 186"/>
              <a:gd name="T7" fmla="*/ 164 h 186"/>
              <a:gd name="T8" fmla="*/ 0 w 186"/>
              <a:gd name="T9" fmla="*/ 22 h 186"/>
              <a:gd name="T10" fmla="*/ 22 w 186"/>
              <a:gd name="T11" fmla="*/ 0 h 186"/>
              <a:gd name="T12" fmla="*/ 163 w 186"/>
              <a:gd name="T13" fmla="*/ 0 h 186"/>
              <a:gd name="T14" fmla="*/ 186 w 186"/>
              <a:gd name="T15" fmla="*/ 22 h 186"/>
              <a:gd name="T16" fmla="*/ 186 w 186"/>
              <a:gd name="T17" fmla="*/ 164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6" h="186">
                <a:moveTo>
                  <a:pt x="186" y="164"/>
                </a:moveTo>
                <a:cubicBezTo>
                  <a:pt x="186" y="176"/>
                  <a:pt x="176" y="186"/>
                  <a:pt x="163" y="186"/>
                </a:cubicBezTo>
                <a:cubicBezTo>
                  <a:pt x="22" y="186"/>
                  <a:pt x="22" y="186"/>
                  <a:pt x="22" y="186"/>
                </a:cubicBezTo>
                <a:cubicBezTo>
                  <a:pt x="10" y="186"/>
                  <a:pt x="0" y="176"/>
                  <a:pt x="0" y="164"/>
                </a:cubicBezTo>
                <a:cubicBezTo>
                  <a:pt x="0" y="22"/>
                  <a:pt x="0" y="22"/>
                  <a:pt x="0" y="22"/>
                </a:cubicBezTo>
                <a:cubicBezTo>
                  <a:pt x="0" y="10"/>
                  <a:pt x="10" y="0"/>
                  <a:pt x="22" y="0"/>
                </a:cubicBezTo>
                <a:cubicBezTo>
                  <a:pt x="163" y="0"/>
                  <a:pt x="163" y="0"/>
                  <a:pt x="163" y="0"/>
                </a:cubicBezTo>
                <a:cubicBezTo>
                  <a:pt x="176" y="0"/>
                  <a:pt x="186" y="10"/>
                  <a:pt x="186" y="22"/>
                </a:cubicBezTo>
                <a:lnTo>
                  <a:pt x="186" y="164"/>
                </a:lnTo>
                <a:close/>
              </a:path>
            </a:pathLst>
          </a:custGeom>
          <a:solidFill>
            <a:srgbClr val="006666"/>
          </a:solidFill>
          <a:ln>
            <a:noFill/>
          </a:ln>
        </p:spPr>
        <p:txBody>
          <a:bodyPr vert="horz" wrap="square" lIns="86019" tIns="43010" rIns="86019" bIns="43010" numCol="1" anchor="t" anchorCtr="0" compatLnSpc="1">
            <a:prstTxWarp prst="textNoShape">
              <a:avLst/>
            </a:prstTxWarp>
          </a:bodyPr>
          <a:lstStyle/>
          <a:p>
            <a:endParaRPr lang="en-US" sz="1693"/>
          </a:p>
        </p:txBody>
      </p:sp>
      <p:grpSp>
        <p:nvGrpSpPr>
          <p:cNvPr id="84" name="Group 78">
            <a:extLst>
              <a:ext uri="{FF2B5EF4-FFF2-40B4-BE49-F238E27FC236}">
                <a16:creationId xmlns:a16="http://schemas.microsoft.com/office/drawing/2014/main" id="{627DFB8F-9C1A-4319-9EF9-BAA005D175E7}"/>
              </a:ext>
            </a:extLst>
          </p:cNvPr>
          <p:cNvGrpSpPr/>
          <p:nvPr/>
        </p:nvGrpSpPr>
        <p:grpSpPr>
          <a:xfrm>
            <a:off x="1961920" y="934058"/>
            <a:ext cx="413243" cy="443853"/>
            <a:chOff x="7677150" y="3176588"/>
            <a:chExt cx="300038" cy="322263"/>
          </a:xfrm>
          <a:solidFill>
            <a:schemeClr val="bg1"/>
          </a:solidFill>
        </p:grpSpPr>
        <p:sp>
          <p:nvSpPr>
            <p:cNvPr id="88" name="Freeform 56">
              <a:extLst>
                <a:ext uri="{FF2B5EF4-FFF2-40B4-BE49-F238E27FC236}">
                  <a16:creationId xmlns:a16="http://schemas.microsoft.com/office/drawing/2014/main" id="{683749B9-C8F6-4AA9-B643-FE02623D7F0C}"/>
                </a:ext>
              </a:extLst>
            </p:cNvPr>
            <p:cNvSpPr>
              <a:spLocks noEditPoints="1"/>
            </p:cNvSpPr>
            <p:nvPr/>
          </p:nvSpPr>
          <p:spPr bwMode="auto">
            <a:xfrm>
              <a:off x="7729538" y="3176588"/>
              <a:ext cx="247650" cy="230188"/>
            </a:xfrm>
            <a:custGeom>
              <a:avLst/>
              <a:gdLst>
                <a:gd name="T0" fmla="*/ 29 w 56"/>
                <a:gd name="T1" fmla="*/ 7 h 52"/>
                <a:gd name="T2" fmla="*/ 15 w 56"/>
                <a:gd name="T3" fmla="*/ 14 h 52"/>
                <a:gd name="T4" fmla="*/ 17 w 56"/>
                <a:gd name="T5" fmla="*/ 40 h 52"/>
                <a:gd name="T6" fmla="*/ 29 w 56"/>
                <a:gd name="T7" fmla="*/ 45 h 52"/>
                <a:gd name="T8" fmla="*/ 44 w 56"/>
                <a:gd name="T9" fmla="*/ 38 h 52"/>
                <a:gd name="T10" fmla="*/ 48 w 56"/>
                <a:gd name="T11" fmla="*/ 24 h 52"/>
                <a:gd name="T12" fmla="*/ 42 w 56"/>
                <a:gd name="T13" fmla="*/ 11 h 52"/>
                <a:gd name="T14" fmla="*/ 29 w 56"/>
                <a:gd name="T15" fmla="*/ 7 h 52"/>
                <a:gd name="T16" fmla="*/ 29 w 56"/>
                <a:gd name="T17" fmla="*/ 52 h 52"/>
                <a:gd name="T18" fmla="*/ 12 w 56"/>
                <a:gd name="T19" fmla="*/ 46 h 52"/>
                <a:gd name="T20" fmla="*/ 9 w 56"/>
                <a:gd name="T21" fmla="*/ 9 h 52"/>
                <a:gd name="T22" fmla="*/ 29 w 56"/>
                <a:gd name="T23" fmla="*/ 0 h 52"/>
                <a:gd name="T24" fmla="*/ 46 w 56"/>
                <a:gd name="T25" fmla="*/ 6 h 52"/>
                <a:gd name="T26" fmla="*/ 55 w 56"/>
                <a:gd name="T27" fmla="*/ 24 h 52"/>
                <a:gd name="T28" fmla="*/ 49 w 56"/>
                <a:gd name="T29" fmla="*/ 43 h 52"/>
                <a:gd name="T30" fmla="*/ 29 w 56"/>
                <a:gd name="T31" fmla="*/ 5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6" h="52">
                  <a:moveTo>
                    <a:pt x="29" y="7"/>
                  </a:moveTo>
                  <a:cubicBezTo>
                    <a:pt x="24" y="7"/>
                    <a:pt x="18" y="9"/>
                    <a:pt x="15" y="14"/>
                  </a:cubicBezTo>
                  <a:cubicBezTo>
                    <a:pt x="8" y="21"/>
                    <a:pt x="9" y="33"/>
                    <a:pt x="17" y="40"/>
                  </a:cubicBezTo>
                  <a:cubicBezTo>
                    <a:pt x="20" y="43"/>
                    <a:pt x="25" y="45"/>
                    <a:pt x="29" y="45"/>
                  </a:cubicBezTo>
                  <a:cubicBezTo>
                    <a:pt x="35" y="45"/>
                    <a:pt x="40" y="42"/>
                    <a:pt x="44" y="38"/>
                  </a:cubicBezTo>
                  <a:cubicBezTo>
                    <a:pt x="47" y="34"/>
                    <a:pt x="49" y="29"/>
                    <a:pt x="48" y="24"/>
                  </a:cubicBezTo>
                  <a:cubicBezTo>
                    <a:pt x="48" y="19"/>
                    <a:pt x="45" y="15"/>
                    <a:pt x="42" y="11"/>
                  </a:cubicBezTo>
                  <a:cubicBezTo>
                    <a:pt x="38" y="8"/>
                    <a:pt x="34" y="7"/>
                    <a:pt x="29" y="7"/>
                  </a:cubicBezTo>
                  <a:close/>
                  <a:moveTo>
                    <a:pt x="29" y="52"/>
                  </a:moveTo>
                  <a:cubicBezTo>
                    <a:pt x="23" y="52"/>
                    <a:pt x="17" y="50"/>
                    <a:pt x="12" y="46"/>
                  </a:cubicBezTo>
                  <a:cubicBezTo>
                    <a:pt x="1" y="36"/>
                    <a:pt x="0" y="20"/>
                    <a:pt x="9" y="9"/>
                  </a:cubicBezTo>
                  <a:cubicBezTo>
                    <a:pt x="14" y="3"/>
                    <a:pt x="22" y="0"/>
                    <a:pt x="29" y="0"/>
                  </a:cubicBezTo>
                  <a:cubicBezTo>
                    <a:pt x="35" y="0"/>
                    <a:pt x="41" y="2"/>
                    <a:pt x="46" y="6"/>
                  </a:cubicBezTo>
                  <a:cubicBezTo>
                    <a:pt x="51" y="10"/>
                    <a:pt x="55" y="17"/>
                    <a:pt x="55" y="24"/>
                  </a:cubicBezTo>
                  <a:cubicBezTo>
                    <a:pt x="56" y="31"/>
                    <a:pt x="54" y="37"/>
                    <a:pt x="49" y="43"/>
                  </a:cubicBezTo>
                  <a:cubicBezTo>
                    <a:pt x="44" y="48"/>
                    <a:pt x="37" y="52"/>
                    <a:pt x="29"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a:p>
          </p:txBody>
        </p:sp>
        <p:sp>
          <p:nvSpPr>
            <p:cNvPr id="89" name="Freeform 57">
              <a:extLst>
                <a:ext uri="{FF2B5EF4-FFF2-40B4-BE49-F238E27FC236}">
                  <a16:creationId xmlns:a16="http://schemas.microsoft.com/office/drawing/2014/main" id="{ED25D0D9-17B5-4ED8-AB85-7C33146BBC45}"/>
                </a:ext>
              </a:extLst>
            </p:cNvPr>
            <p:cNvSpPr>
              <a:spLocks/>
            </p:cNvSpPr>
            <p:nvPr/>
          </p:nvSpPr>
          <p:spPr bwMode="auto">
            <a:xfrm>
              <a:off x="7747000" y="3357563"/>
              <a:ext cx="57150" cy="57150"/>
            </a:xfrm>
            <a:custGeom>
              <a:avLst/>
              <a:gdLst>
                <a:gd name="T0" fmla="*/ 17 w 36"/>
                <a:gd name="T1" fmla="*/ 36 h 36"/>
                <a:gd name="T2" fmla="*/ 0 w 36"/>
                <a:gd name="T3" fmla="*/ 25 h 36"/>
                <a:gd name="T4" fmla="*/ 22 w 36"/>
                <a:gd name="T5" fmla="*/ 0 h 36"/>
                <a:gd name="T6" fmla="*/ 36 w 36"/>
                <a:gd name="T7" fmla="*/ 11 h 36"/>
                <a:gd name="T8" fmla="*/ 17 w 36"/>
                <a:gd name="T9" fmla="*/ 36 h 36"/>
                <a:gd name="T10" fmla="*/ 17 w 36"/>
                <a:gd name="T11" fmla="*/ 36 h 36"/>
              </a:gdLst>
              <a:ahLst/>
              <a:cxnLst>
                <a:cxn ang="0">
                  <a:pos x="T0" y="T1"/>
                </a:cxn>
                <a:cxn ang="0">
                  <a:pos x="T2" y="T3"/>
                </a:cxn>
                <a:cxn ang="0">
                  <a:pos x="T4" y="T5"/>
                </a:cxn>
                <a:cxn ang="0">
                  <a:pos x="T6" y="T7"/>
                </a:cxn>
                <a:cxn ang="0">
                  <a:pos x="T8" y="T9"/>
                </a:cxn>
                <a:cxn ang="0">
                  <a:pos x="T10" y="T11"/>
                </a:cxn>
              </a:cxnLst>
              <a:rect l="0" t="0" r="r" b="b"/>
              <a:pathLst>
                <a:path w="36" h="36">
                  <a:moveTo>
                    <a:pt x="17" y="36"/>
                  </a:moveTo>
                  <a:lnTo>
                    <a:pt x="0" y="25"/>
                  </a:lnTo>
                  <a:lnTo>
                    <a:pt x="22" y="0"/>
                  </a:lnTo>
                  <a:lnTo>
                    <a:pt x="36" y="11"/>
                  </a:lnTo>
                  <a:lnTo>
                    <a:pt x="17" y="36"/>
                  </a:lnTo>
                  <a:lnTo>
                    <a:pt x="17" y="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a:p>
          </p:txBody>
        </p:sp>
        <p:sp>
          <p:nvSpPr>
            <p:cNvPr id="90" name="Freeform 58">
              <a:extLst>
                <a:ext uri="{FF2B5EF4-FFF2-40B4-BE49-F238E27FC236}">
                  <a16:creationId xmlns:a16="http://schemas.microsoft.com/office/drawing/2014/main" id="{B5D8622B-171F-4183-89E1-839382E38D23}"/>
                </a:ext>
              </a:extLst>
            </p:cNvPr>
            <p:cNvSpPr>
              <a:spLocks/>
            </p:cNvSpPr>
            <p:nvPr/>
          </p:nvSpPr>
          <p:spPr bwMode="auto">
            <a:xfrm>
              <a:off x="7677150" y="3387726"/>
              <a:ext cx="100013" cy="111125"/>
            </a:xfrm>
            <a:custGeom>
              <a:avLst/>
              <a:gdLst>
                <a:gd name="T0" fmla="*/ 10 w 23"/>
                <a:gd name="T1" fmla="*/ 23 h 25"/>
                <a:gd name="T2" fmla="*/ 5 w 23"/>
                <a:gd name="T3" fmla="*/ 24 h 25"/>
                <a:gd name="T4" fmla="*/ 2 w 23"/>
                <a:gd name="T5" fmla="*/ 21 h 25"/>
                <a:gd name="T6" fmla="*/ 1 w 23"/>
                <a:gd name="T7" fmla="*/ 16 h 25"/>
                <a:gd name="T8" fmla="*/ 13 w 23"/>
                <a:gd name="T9" fmla="*/ 2 h 25"/>
                <a:gd name="T10" fmla="*/ 18 w 23"/>
                <a:gd name="T11" fmla="*/ 1 h 25"/>
                <a:gd name="T12" fmla="*/ 22 w 23"/>
                <a:gd name="T13" fmla="*/ 5 h 25"/>
                <a:gd name="T14" fmla="*/ 22 w 23"/>
                <a:gd name="T15" fmla="*/ 10 h 25"/>
                <a:gd name="T16" fmla="*/ 10 w 23"/>
                <a:gd name="T17" fmla="*/ 23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25">
                  <a:moveTo>
                    <a:pt x="10" y="23"/>
                  </a:moveTo>
                  <a:cubicBezTo>
                    <a:pt x="9" y="25"/>
                    <a:pt x="7" y="25"/>
                    <a:pt x="5" y="24"/>
                  </a:cubicBezTo>
                  <a:cubicBezTo>
                    <a:pt x="2" y="21"/>
                    <a:pt x="2" y="21"/>
                    <a:pt x="2" y="21"/>
                  </a:cubicBezTo>
                  <a:cubicBezTo>
                    <a:pt x="0" y="19"/>
                    <a:pt x="0" y="17"/>
                    <a:pt x="1" y="16"/>
                  </a:cubicBezTo>
                  <a:cubicBezTo>
                    <a:pt x="13" y="2"/>
                    <a:pt x="13" y="2"/>
                    <a:pt x="13" y="2"/>
                  </a:cubicBezTo>
                  <a:cubicBezTo>
                    <a:pt x="14" y="0"/>
                    <a:pt x="17" y="0"/>
                    <a:pt x="18" y="1"/>
                  </a:cubicBezTo>
                  <a:cubicBezTo>
                    <a:pt x="22" y="5"/>
                    <a:pt x="22" y="5"/>
                    <a:pt x="22" y="5"/>
                  </a:cubicBezTo>
                  <a:cubicBezTo>
                    <a:pt x="23" y="6"/>
                    <a:pt x="23" y="8"/>
                    <a:pt x="22" y="10"/>
                  </a:cubicBezTo>
                  <a:cubicBezTo>
                    <a:pt x="10" y="23"/>
                    <a:pt x="10" y="23"/>
                    <a:pt x="10" y="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a:p>
          </p:txBody>
        </p:sp>
        <p:sp>
          <p:nvSpPr>
            <p:cNvPr id="91" name="Freeform 59">
              <a:extLst>
                <a:ext uri="{FF2B5EF4-FFF2-40B4-BE49-F238E27FC236}">
                  <a16:creationId xmlns:a16="http://schemas.microsoft.com/office/drawing/2014/main" id="{B2819A9C-7F1F-4374-9A02-DFA9A359250C}"/>
                </a:ext>
              </a:extLst>
            </p:cNvPr>
            <p:cNvSpPr>
              <a:spLocks/>
            </p:cNvSpPr>
            <p:nvPr/>
          </p:nvSpPr>
          <p:spPr bwMode="auto">
            <a:xfrm>
              <a:off x="7804150" y="3216276"/>
              <a:ext cx="79375" cy="44450"/>
            </a:xfrm>
            <a:custGeom>
              <a:avLst/>
              <a:gdLst>
                <a:gd name="T0" fmla="*/ 17 w 18"/>
                <a:gd name="T1" fmla="*/ 4 h 10"/>
                <a:gd name="T2" fmla="*/ 9 w 18"/>
                <a:gd name="T3" fmla="*/ 5 h 10"/>
                <a:gd name="T4" fmla="*/ 1 w 18"/>
                <a:gd name="T5" fmla="*/ 8 h 10"/>
                <a:gd name="T6" fmla="*/ 8 w 18"/>
                <a:gd name="T7" fmla="*/ 1 h 10"/>
                <a:gd name="T8" fmla="*/ 17 w 18"/>
                <a:gd name="T9" fmla="*/ 4 h 10"/>
              </a:gdLst>
              <a:ahLst/>
              <a:cxnLst>
                <a:cxn ang="0">
                  <a:pos x="T0" y="T1"/>
                </a:cxn>
                <a:cxn ang="0">
                  <a:pos x="T2" y="T3"/>
                </a:cxn>
                <a:cxn ang="0">
                  <a:pos x="T4" y="T5"/>
                </a:cxn>
                <a:cxn ang="0">
                  <a:pos x="T6" y="T7"/>
                </a:cxn>
                <a:cxn ang="0">
                  <a:pos x="T8" y="T9"/>
                </a:cxn>
              </a:cxnLst>
              <a:rect l="0" t="0" r="r" b="b"/>
              <a:pathLst>
                <a:path w="18" h="10">
                  <a:moveTo>
                    <a:pt x="17" y="4"/>
                  </a:moveTo>
                  <a:cubicBezTo>
                    <a:pt x="18" y="6"/>
                    <a:pt x="14" y="4"/>
                    <a:pt x="9" y="5"/>
                  </a:cubicBezTo>
                  <a:cubicBezTo>
                    <a:pt x="5" y="6"/>
                    <a:pt x="2" y="10"/>
                    <a:pt x="1" y="8"/>
                  </a:cubicBezTo>
                  <a:cubicBezTo>
                    <a:pt x="0" y="5"/>
                    <a:pt x="5" y="2"/>
                    <a:pt x="8" y="1"/>
                  </a:cubicBezTo>
                  <a:cubicBezTo>
                    <a:pt x="11" y="0"/>
                    <a:pt x="17" y="1"/>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a:p>
          </p:txBody>
        </p:sp>
        <p:sp>
          <p:nvSpPr>
            <p:cNvPr id="92" name="Freeform 60">
              <a:extLst>
                <a:ext uri="{FF2B5EF4-FFF2-40B4-BE49-F238E27FC236}">
                  <a16:creationId xmlns:a16="http://schemas.microsoft.com/office/drawing/2014/main" id="{9F3438C8-7B15-4AA7-B36A-C62317464CB2}"/>
                </a:ext>
              </a:extLst>
            </p:cNvPr>
            <p:cNvSpPr>
              <a:spLocks/>
            </p:cNvSpPr>
            <p:nvPr/>
          </p:nvSpPr>
          <p:spPr bwMode="auto">
            <a:xfrm>
              <a:off x="7883525" y="3228976"/>
              <a:ext cx="22225" cy="17463"/>
            </a:xfrm>
            <a:custGeom>
              <a:avLst/>
              <a:gdLst>
                <a:gd name="T0" fmla="*/ 5 w 5"/>
                <a:gd name="T1" fmla="*/ 3 h 4"/>
                <a:gd name="T2" fmla="*/ 2 w 5"/>
                <a:gd name="T3" fmla="*/ 3 h 4"/>
                <a:gd name="T4" fmla="*/ 1 w 5"/>
                <a:gd name="T5" fmla="*/ 2 h 4"/>
                <a:gd name="T6" fmla="*/ 2 w 5"/>
                <a:gd name="T7" fmla="*/ 0 h 4"/>
                <a:gd name="T8" fmla="*/ 5 w 5"/>
                <a:gd name="T9" fmla="*/ 3 h 4"/>
              </a:gdLst>
              <a:ahLst/>
              <a:cxnLst>
                <a:cxn ang="0">
                  <a:pos x="T0" y="T1"/>
                </a:cxn>
                <a:cxn ang="0">
                  <a:pos x="T2" y="T3"/>
                </a:cxn>
                <a:cxn ang="0">
                  <a:pos x="T4" y="T5"/>
                </a:cxn>
                <a:cxn ang="0">
                  <a:pos x="T6" y="T7"/>
                </a:cxn>
                <a:cxn ang="0">
                  <a:pos x="T8" y="T9"/>
                </a:cxn>
              </a:cxnLst>
              <a:rect l="0" t="0" r="r" b="b"/>
              <a:pathLst>
                <a:path w="5" h="4">
                  <a:moveTo>
                    <a:pt x="5" y="3"/>
                  </a:moveTo>
                  <a:cubicBezTo>
                    <a:pt x="4" y="4"/>
                    <a:pt x="3" y="4"/>
                    <a:pt x="2" y="3"/>
                  </a:cubicBezTo>
                  <a:cubicBezTo>
                    <a:pt x="1" y="3"/>
                    <a:pt x="0" y="3"/>
                    <a:pt x="1" y="2"/>
                  </a:cubicBezTo>
                  <a:cubicBezTo>
                    <a:pt x="1" y="0"/>
                    <a:pt x="1" y="0"/>
                    <a:pt x="2" y="0"/>
                  </a:cubicBezTo>
                  <a:cubicBezTo>
                    <a:pt x="3" y="1"/>
                    <a:pt x="5" y="2"/>
                    <a:pt x="5"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a:p>
          </p:txBody>
        </p:sp>
      </p:grpSp>
      <p:sp>
        <p:nvSpPr>
          <p:cNvPr id="94" name="Freeform 83">
            <a:extLst>
              <a:ext uri="{FF2B5EF4-FFF2-40B4-BE49-F238E27FC236}">
                <a16:creationId xmlns:a16="http://schemas.microsoft.com/office/drawing/2014/main" id="{CE0D2C1D-6BF3-4107-A425-BE5F2F329609}"/>
              </a:ext>
            </a:extLst>
          </p:cNvPr>
          <p:cNvSpPr>
            <a:spLocks/>
          </p:cNvSpPr>
          <p:nvPr/>
        </p:nvSpPr>
        <p:spPr bwMode="auto">
          <a:xfrm>
            <a:off x="6924233" y="566962"/>
            <a:ext cx="744536" cy="746650"/>
          </a:xfrm>
          <a:custGeom>
            <a:avLst/>
            <a:gdLst>
              <a:gd name="T0" fmla="*/ 186 w 186"/>
              <a:gd name="T1" fmla="*/ 164 h 186"/>
              <a:gd name="T2" fmla="*/ 163 w 186"/>
              <a:gd name="T3" fmla="*/ 186 h 186"/>
              <a:gd name="T4" fmla="*/ 22 w 186"/>
              <a:gd name="T5" fmla="*/ 186 h 186"/>
              <a:gd name="T6" fmla="*/ 0 w 186"/>
              <a:gd name="T7" fmla="*/ 164 h 186"/>
              <a:gd name="T8" fmla="*/ 0 w 186"/>
              <a:gd name="T9" fmla="*/ 22 h 186"/>
              <a:gd name="T10" fmla="*/ 22 w 186"/>
              <a:gd name="T11" fmla="*/ 0 h 186"/>
              <a:gd name="T12" fmla="*/ 163 w 186"/>
              <a:gd name="T13" fmla="*/ 0 h 186"/>
              <a:gd name="T14" fmla="*/ 186 w 186"/>
              <a:gd name="T15" fmla="*/ 22 h 186"/>
              <a:gd name="T16" fmla="*/ 186 w 186"/>
              <a:gd name="T17" fmla="*/ 164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6" h="186">
                <a:moveTo>
                  <a:pt x="186" y="164"/>
                </a:moveTo>
                <a:cubicBezTo>
                  <a:pt x="186" y="176"/>
                  <a:pt x="176" y="186"/>
                  <a:pt x="163" y="186"/>
                </a:cubicBezTo>
                <a:cubicBezTo>
                  <a:pt x="22" y="186"/>
                  <a:pt x="22" y="186"/>
                  <a:pt x="22" y="186"/>
                </a:cubicBezTo>
                <a:cubicBezTo>
                  <a:pt x="10" y="186"/>
                  <a:pt x="0" y="176"/>
                  <a:pt x="0" y="164"/>
                </a:cubicBezTo>
                <a:cubicBezTo>
                  <a:pt x="0" y="22"/>
                  <a:pt x="0" y="22"/>
                  <a:pt x="0" y="22"/>
                </a:cubicBezTo>
                <a:cubicBezTo>
                  <a:pt x="0" y="10"/>
                  <a:pt x="10" y="0"/>
                  <a:pt x="22" y="0"/>
                </a:cubicBezTo>
                <a:cubicBezTo>
                  <a:pt x="163" y="0"/>
                  <a:pt x="163" y="0"/>
                  <a:pt x="163" y="0"/>
                </a:cubicBezTo>
                <a:cubicBezTo>
                  <a:pt x="176" y="0"/>
                  <a:pt x="186" y="10"/>
                  <a:pt x="186" y="22"/>
                </a:cubicBezTo>
                <a:lnTo>
                  <a:pt x="186" y="164"/>
                </a:lnTo>
                <a:close/>
              </a:path>
            </a:pathLst>
          </a:custGeom>
          <a:solidFill>
            <a:srgbClr val="006666"/>
          </a:solidFill>
          <a:ln>
            <a:noFill/>
          </a:ln>
        </p:spPr>
        <p:txBody>
          <a:bodyPr vert="horz" wrap="square" lIns="86019" tIns="43010" rIns="86019" bIns="43010" numCol="1" anchor="t" anchorCtr="0" compatLnSpc="1">
            <a:prstTxWarp prst="textNoShape">
              <a:avLst/>
            </a:prstTxWarp>
          </a:bodyPr>
          <a:lstStyle/>
          <a:p>
            <a:endParaRPr lang="en-US" sz="1693"/>
          </a:p>
        </p:txBody>
      </p:sp>
      <p:sp>
        <p:nvSpPr>
          <p:cNvPr id="96" name="Freeform 83">
            <a:extLst>
              <a:ext uri="{FF2B5EF4-FFF2-40B4-BE49-F238E27FC236}">
                <a16:creationId xmlns:a16="http://schemas.microsoft.com/office/drawing/2014/main" id="{6B5DE141-9CD1-408C-87A8-894480C937B3}"/>
              </a:ext>
            </a:extLst>
          </p:cNvPr>
          <p:cNvSpPr>
            <a:spLocks/>
          </p:cNvSpPr>
          <p:nvPr/>
        </p:nvSpPr>
        <p:spPr bwMode="auto">
          <a:xfrm>
            <a:off x="1273279" y="563270"/>
            <a:ext cx="744536" cy="746650"/>
          </a:xfrm>
          <a:custGeom>
            <a:avLst/>
            <a:gdLst>
              <a:gd name="T0" fmla="*/ 186 w 186"/>
              <a:gd name="T1" fmla="*/ 164 h 186"/>
              <a:gd name="T2" fmla="*/ 163 w 186"/>
              <a:gd name="T3" fmla="*/ 186 h 186"/>
              <a:gd name="T4" fmla="*/ 22 w 186"/>
              <a:gd name="T5" fmla="*/ 186 h 186"/>
              <a:gd name="T6" fmla="*/ 0 w 186"/>
              <a:gd name="T7" fmla="*/ 164 h 186"/>
              <a:gd name="T8" fmla="*/ 0 w 186"/>
              <a:gd name="T9" fmla="*/ 22 h 186"/>
              <a:gd name="T10" fmla="*/ 22 w 186"/>
              <a:gd name="T11" fmla="*/ 0 h 186"/>
              <a:gd name="T12" fmla="*/ 163 w 186"/>
              <a:gd name="T13" fmla="*/ 0 h 186"/>
              <a:gd name="T14" fmla="*/ 186 w 186"/>
              <a:gd name="T15" fmla="*/ 22 h 186"/>
              <a:gd name="T16" fmla="*/ 186 w 186"/>
              <a:gd name="T17" fmla="*/ 164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6" h="186">
                <a:moveTo>
                  <a:pt x="186" y="164"/>
                </a:moveTo>
                <a:cubicBezTo>
                  <a:pt x="186" y="176"/>
                  <a:pt x="176" y="186"/>
                  <a:pt x="163" y="186"/>
                </a:cubicBezTo>
                <a:cubicBezTo>
                  <a:pt x="22" y="186"/>
                  <a:pt x="22" y="186"/>
                  <a:pt x="22" y="186"/>
                </a:cubicBezTo>
                <a:cubicBezTo>
                  <a:pt x="10" y="186"/>
                  <a:pt x="0" y="176"/>
                  <a:pt x="0" y="164"/>
                </a:cubicBezTo>
                <a:cubicBezTo>
                  <a:pt x="0" y="22"/>
                  <a:pt x="0" y="22"/>
                  <a:pt x="0" y="22"/>
                </a:cubicBezTo>
                <a:cubicBezTo>
                  <a:pt x="0" y="10"/>
                  <a:pt x="10" y="0"/>
                  <a:pt x="22" y="0"/>
                </a:cubicBezTo>
                <a:cubicBezTo>
                  <a:pt x="163" y="0"/>
                  <a:pt x="163" y="0"/>
                  <a:pt x="163" y="0"/>
                </a:cubicBezTo>
                <a:cubicBezTo>
                  <a:pt x="176" y="0"/>
                  <a:pt x="186" y="10"/>
                  <a:pt x="186" y="22"/>
                </a:cubicBezTo>
                <a:lnTo>
                  <a:pt x="186" y="164"/>
                </a:lnTo>
                <a:close/>
              </a:path>
            </a:pathLst>
          </a:custGeom>
          <a:solidFill>
            <a:srgbClr val="006666"/>
          </a:solidFill>
          <a:ln>
            <a:noFill/>
          </a:ln>
        </p:spPr>
        <p:txBody>
          <a:bodyPr vert="horz" wrap="square" lIns="86019" tIns="43010" rIns="86019" bIns="43010" numCol="1" anchor="t" anchorCtr="0" compatLnSpc="1">
            <a:prstTxWarp prst="textNoShape">
              <a:avLst/>
            </a:prstTxWarp>
          </a:bodyPr>
          <a:lstStyle/>
          <a:p>
            <a:endParaRPr lang="en-US" sz="1693"/>
          </a:p>
        </p:txBody>
      </p:sp>
      <p:grpSp>
        <p:nvGrpSpPr>
          <p:cNvPr id="99" name="Group 99">
            <a:extLst>
              <a:ext uri="{FF2B5EF4-FFF2-40B4-BE49-F238E27FC236}">
                <a16:creationId xmlns:a16="http://schemas.microsoft.com/office/drawing/2014/main" id="{EE2203BD-EC66-4A8D-8A2F-E9968FF1EBAF}"/>
              </a:ext>
            </a:extLst>
          </p:cNvPr>
          <p:cNvGrpSpPr/>
          <p:nvPr/>
        </p:nvGrpSpPr>
        <p:grpSpPr>
          <a:xfrm>
            <a:off x="6158347" y="1355068"/>
            <a:ext cx="2166206" cy="976514"/>
            <a:chOff x="3676763" y="2546233"/>
            <a:chExt cx="3178630" cy="1038055"/>
          </a:xfrm>
        </p:grpSpPr>
        <p:sp>
          <p:nvSpPr>
            <p:cNvPr id="100" name="TextBox 100">
              <a:extLst>
                <a:ext uri="{FF2B5EF4-FFF2-40B4-BE49-F238E27FC236}">
                  <a16:creationId xmlns:a16="http://schemas.microsoft.com/office/drawing/2014/main" id="{4A92BC36-1FD3-407A-A54A-B914A6E12831}"/>
                </a:ext>
              </a:extLst>
            </p:cNvPr>
            <p:cNvSpPr txBox="1"/>
            <p:nvPr/>
          </p:nvSpPr>
          <p:spPr>
            <a:xfrm>
              <a:off x="3676763" y="2546233"/>
              <a:ext cx="2917676" cy="327173"/>
            </a:xfrm>
            <a:prstGeom prst="rect">
              <a:avLst/>
            </a:prstGeom>
            <a:noFill/>
          </p:spPr>
          <p:txBody>
            <a:bodyPr wrap="square" rtlCol="0">
              <a:spAutoFit/>
            </a:bodyPr>
            <a:lstStyle/>
            <a:p>
              <a:pPr algn="ctr"/>
              <a:r>
                <a:rPr lang="ar-SA" sz="1400" b="1" dirty="0">
                  <a:solidFill>
                    <a:srgbClr val="006666"/>
                  </a:solidFill>
                  <a:latin typeface="AbdoMaster-Heavy" panose="02000500030000020004" pitchFamily="50" charset="-78"/>
                  <a:cs typeface="AbdoMaster-Heavy" panose="02000500030000020004" pitchFamily="50" charset="-78"/>
                </a:rPr>
                <a:t>الهدف الاستراتيجي  </a:t>
              </a:r>
              <a:endParaRPr lang="en-US" sz="1400" b="1" dirty="0">
                <a:solidFill>
                  <a:srgbClr val="006666"/>
                </a:solidFill>
                <a:latin typeface="AbdoMaster-Heavy" panose="02000500030000020004" pitchFamily="50" charset="-78"/>
                <a:cs typeface="AbdoMaster-Heavy" panose="02000500030000020004" pitchFamily="50" charset="-78"/>
              </a:endParaRPr>
            </a:p>
          </p:txBody>
        </p:sp>
        <p:sp>
          <p:nvSpPr>
            <p:cNvPr id="101" name="Subtitle 6">
              <a:extLst>
                <a:ext uri="{FF2B5EF4-FFF2-40B4-BE49-F238E27FC236}">
                  <a16:creationId xmlns:a16="http://schemas.microsoft.com/office/drawing/2014/main" id="{3C3B4B91-2E09-4406-83E5-4A807B754F8B}"/>
                </a:ext>
              </a:extLst>
            </p:cNvPr>
            <p:cNvSpPr txBox="1">
              <a:spLocks/>
            </p:cNvSpPr>
            <p:nvPr/>
          </p:nvSpPr>
          <p:spPr>
            <a:xfrm>
              <a:off x="4144159" y="2822433"/>
              <a:ext cx="2711234" cy="761855"/>
            </a:xfrm>
            <a:prstGeom prst="rect">
              <a:avLst/>
            </a:prstGeom>
          </p:spPr>
          <p:txBody>
            <a:bodyPr vert="horz" lIns="86019" tIns="43010" rIns="86019" bIns="43010" numCol="1" spcCol="365760" rtlCol="0" anchor="t">
              <a:noAutofit/>
            </a:bodyPr>
            <a:lstStyle>
              <a:lvl1pPr marL="0" indent="0" algn="ctr" defTabSz="914400" rtl="0" eaLnBrk="1" latinLnBrk="0" hangingPunct="1">
                <a:lnSpc>
                  <a:spcPct val="90000"/>
                </a:lnSpc>
                <a:spcBef>
                  <a:spcPts val="1000"/>
                </a:spcBef>
                <a:buFont typeface="Arial"/>
                <a:buNone/>
                <a:defRPr sz="1200" b="0" i="0" kern="1200">
                  <a:solidFill>
                    <a:schemeClr val="accent1"/>
                  </a:solidFill>
                  <a:latin typeface="Montserrat Light" charset="0"/>
                  <a:ea typeface="Montserrat Light" charset="0"/>
                  <a:cs typeface="Montserrat Light"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Montserrat Light" charset="0"/>
                  <a:ea typeface="Montserrat Light" charset="0"/>
                  <a:cs typeface="Montserrat Light"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Montserrat Light" charset="0"/>
                  <a:ea typeface="Montserrat Light" charset="0"/>
                  <a:cs typeface="Montserrat Light"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nSpc>
                  <a:spcPts val="1599"/>
                </a:lnSpc>
                <a:spcBef>
                  <a:spcPts val="0"/>
                </a:spcBef>
              </a:pPr>
              <a:endParaRPr lang="en-US" sz="1050" dirty="0">
                <a:solidFill>
                  <a:schemeClr val="tx1"/>
                </a:solidFill>
                <a:latin typeface="+mn-lt"/>
                <a:cs typeface="Times New Roman" panose="02020603050405020304" pitchFamily="18" charset="0"/>
              </a:endParaRPr>
            </a:p>
          </p:txBody>
        </p:sp>
      </p:grpSp>
      <p:grpSp>
        <p:nvGrpSpPr>
          <p:cNvPr id="102" name="Group 99">
            <a:extLst>
              <a:ext uri="{FF2B5EF4-FFF2-40B4-BE49-F238E27FC236}">
                <a16:creationId xmlns:a16="http://schemas.microsoft.com/office/drawing/2014/main" id="{28C1B80B-139A-45FE-9D45-679AEE8A64C5}"/>
              </a:ext>
            </a:extLst>
          </p:cNvPr>
          <p:cNvGrpSpPr/>
          <p:nvPr/>
        </p:nvGrpSpPr>
        <p:grpSpPr>
          <a:xfrm>
            <a:off x="5801685" y="2713496"/>
            <a:ext cx="2291223" cy="483967"/>
            <a:chOff x="11981708" y="1454696"/>
            <a:chExt cx="3362079" cy="983829"/>
          </a:xfrm>
        </p:grpSpPr>
        <p:sp>
          <p:nvSpPr>
            <p:cNvPr id="103" name="TextBox 100">
              <a:extLst>
                <a:ext uri="{FF2B5EF4-FFF2-40B4-BE49-F238E27FC236}">
                  <a16:creationId xmlns:a16="http://schemas.microsoft.com/office/drawing/2014/main" id="{B4488326-DE33-40E4-BB31-80930D80D168}"/>
                </a:ext>
              </a:extLst>
            </p:cNvPr>
            <p:cNvSpPr txBox="1"/>
            <p:nvPr/>
          </p:nvSpPr>
          <p:spPr>
            <a:xfrm>
              <a:off x="12261467" y="1454696"/>
              <a:ext cx="2785756" cy="658509"/>
            </a:xfrm>
            <a:prstGeom prst="rect">
              <a:avLst/>
            </a:prstGeom>
            <a:noFill/>
          </p:spPr>
          <p:txBody>
            <a:bodyPr wrap="square" rtlCol="0">
              <a:spAutoFit/>
            </a:bodyPr>
            <a:lstStyle/>
            <a:p>
              <a:pPr algn="ctr"/>
              <a:r>
                <a:rPr lang="ar-SA" sz="1505" b="1" dirty="0">
                  <a:solidFill>
                    <a:srgbClr val="006666"/>
                  </a:solidFill>
                  <a:latin typeface="AbdoMaster-Heavy" panose="02000500030000020004" pitchFamily="50" charset="-78"/>
                  <a:cs typeface="AbdoMaster-Heavy" panose="02000500030000020004" pitchFamily="50" charset="-78"/>
                </a:rPr>
                <a:t>الفئة المستهدفة </a:t>
              </a:r>
              <a:endParaRPr lang="en-US" sz="1505" b="1" dirty="0">
                <a:solidFill>
                  <a:srgbClr val="006666"/>
                </a:solidFill>
                <a:latin typeface="AbdoMaster-Heavy" panose="02000500030000020004" pitchFamily="50" charset="-78"/>
                <a:cs typeface="AbdoMaster-Heavy" panose="02000500030000020004" pitchFamily="50" charset="-78"/>
              </a:endParaRPr>
            </a:p>
          </p:txBody>
        </p:sp>
        <p:sp>
          <p:nvSpPr>
            <p:cNvPr id="104" name="Subtitle 6">
              <a:extLst>
                <a:ext uri="{FF2B5EF4-FFF2-40B4-BE49-F238E27FC236}">
                  <a16:creationId xmlns:a16="http://schemas.microsoft.com/office/drawing/2014/main" id="{E0014615-324F-4B44-825E-1E20F2216976}"/>
                </a:ext>
              </a:extLst>
            </p:cNvPr>
            <p:cNvSpPr txBox="1">
              <a:spLocks/>
            </p:cNvSpPr>
            <p:nvPr/>
          </p:nvSpPr>
          <p:spPr>
            <a:xfrm>
              <a:off x="11981708" y="1676670"/>
              <a:ext cx="3362079" cy="761855"/>
            </a:xfrm>
            <a:prstGeom prst="rect">
              <a:avLst/>
            </a:prstGeom>
          </p:spPr>
          <p:txBody>
            <a:bodyPr vert="horz" lIns="86019" tIns="43010" rIns="86019" bIns="43010" numCol="1" spcCol="365760" rtlCol="0" anchor="t">
              <a:noAutofit/>
            </a:bodyPr>
            <a:lstStyle>
              <a:lvl1pPr marL="0" indent="0" algn="ctr" defTabSz="914400" rtl="0" eaLnBrk="1" latinLnBrk="0" hangingPunct="1">
                <a:lnSpc>
                  <a:spcPct val="90000"/>
                </a:lnSpc>
                <a:spcBef>
                  <a:spcPts val="1000"/>
                </a:spcBef>
                <a:buFont typeface="Arial"/>
                <a:buNone/>
                <a:defRPr sz="1200" b="0" i="0" kern="1200">
                  <a:solidFill>
                    <a:schemeClr val="accent1"/>
                  </a:solidFill>
                  <a:latin typeface="Montserrat Light" charset="0"/>
                  <a:ea typeface="Montserrat Light" charset="0"/>
                  <a:cs typeface="Montserrat Light"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Montserrat Light" charset="0"/>
                  <a:ea typeface="Montserrat Light" charset="0"/>
                  <a:cs typeface="Montserrat Light"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Montserrat Light" charset="0"/>
                  <a:ea typeface="Montserrat Light" charset="0"/>
                  <a:cs typeface="Montserrat Light"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nSpc>
                  <a:spcPct val="100000"/>
                </a:lnSpc>
                <a:spcBef>
                  <a:spcPts val="0"/>
                </a:spcBef>
              </a:pPr>
              <a:endParaRPr lang="ar-SA" sz="1600" b="1" dirty="0">
                <a:solidFill>
                  <a:schemeClr val="tx1"/>
                </a:solidFill>
                <a:latin typeface="Calibri" panose="020F0502020204030204" pitchFamily="34" charset="0"/>
                <a:cs typeface="Calibri" panose="020F0502020204030204" pitchFamily="34" charset="0"/>
              </a:endParaRPr>
            </a:p>
            <a:p>
              <a:pPr>
                <a:lnSpc>
                  <a:spcPct val="100000"/>
                </a:lnSpc>
                <a:spcBef>
                  <a:spcPts val="0"/>
                </a:spcBef>
              </a:pPr>
              <a:r>
                <a:rPr lang="ar-SA" sz="1600" b="1" dirty="0">
                  <a:solidFill>
                    <a:schemeClr val="tx1"/>
                  </a:solidFill>
                  <a:latin typeface="Calibri" panose="020F0502020204030204" pitchFamily="34" charset="0"/>
                  <a:cs typeface="Calibri" panose="020F0502020204030204" pitchFamily="34" charset="0"/>
                </a:rPr>
                <a:t> </a:t>
              </a:r>
              <a:endParaRPr lang="en-US" sz="1600" b="1" dirty="0">
                <a:solidFill>
                  <a:schemeClr val="tx1"/>
                </a:solidFill>
                <a:latin typeface="Calibri" panose="020F0502020204030204" pitchFamily="34" charset="0"/>
                <a:cs typeface="Calibri" panose="020F0502020204030204" pitchFamily="34" charset="0"/>
              </a:endParaRPr>
            </a:p>
          </p:txBody>
        </p:sp>
      </p:grpSp>
      <p:grpSp>
        <p:nvGrpSpPr>
          <p:cNvPr id="105" name="Group 99">
            <a:extLst>
              <a:ext uri="{FF2B5EF4-FFF2-40B4-BE49-F238E27FC236}">
                <a16:creationId xmlns:a16="http://schemas.microsoft.com/office/drawing/2014/main" id="{322EC9ED-BC6B-467E-AF79-91306B73E45D}"/>
              </a:ext>
            </a:extLst>
          </p:cNvPr>
          <p:cNvGrpSpPr/>
          <p:nvPr/>
        </p:nvGrpSpPr>
        <p:grpSpPr>
          <a:xfrm>
            <a:off x="4265316" y="1338611"/>
            <a:ext cx="2063800" cy="1091906"/>
            <a:chOff x="4160131" y="2423569"/>
            <a:chExt cx="3028363" cy="1160719"/>
          </a:xfrm>
        </p:grpSpPr>
        <p:sp>
          <p:nvSpPr>
            <p:cNvPr id="106" name="TextBox 100">
              <a:extLst>
                <a:ext uri="{FF2B5EF4-FFF2-40B4-BE49-F238E27FC236}">
                  <a16:creationId xmlns:a16="http://schemas.microsoft.com/office/drawing/2014/main" id="{534DF313-4352-4C91-90CA-148A5A72CF98}"/>
                </a:ext>
              </a:extLst>
            </p:cNvPr>
            <p:cNvSpPr txBox="1"/>
            <p:nvPr/>
          </p:nvSpPr>
          <p:spPr>
            <a:xfrm>
              <a:off x="4160131" y="2423569"/>
              <a:ext cx="3028363" cy="344350"/>
            </a:xfrm>
            <a:prstGeom prst="rect">
              <a:avLst/>
            </a:prstGeom>
            <a:noFill/>
          </p:spPr>
          <p:txBody>
            <a:bodyPr wrap="square" rtlCol="0">
              <a:spAutoFit/>
            </a:bodyPr>
            <a:lstStyle/>
            <a:p>
              <a:pPr algn="ctr"/>
              <a:r>
                <a:rPr lang="ar-SA" sz="1505" b="1" dirty="0">
                  <a:solidFill>
                    <a:srgbClr val="006666"/>
                  </a:solidFill>
                  <a:latin typeface="AbdoMaster-Heavy" panose="02000500030000020004" pitchFamily="50" charset="-78"/>
                  <a:cs typeface="AbdoMaster-Heavy" panose="02000500030000020004" pitchFamily="50" charset="-78"/>
                </a:rPr>
                <a:t>الهدف الفرعي   </a:t>
              </a:r>
              <a:endParaRPr lang="en-US" sz="1505" b="1" dirty="0">
                <a:solidFill>
                  <a:srgbClr val="006666"/>
                </a:solidFill>
                <a:latin typeface="AbdoMaster-Heavy" panose="02000500030000020004" pitchFamily="50" charset="-78"/>
                <a:cs typeface="AbdoMaster-Heavy" panose="02000500030000020004" pitchFamily="50" charset="-78"/>
              </a:endParaRPr>
            </a:p>
          </p:txBody>
        </p:sp>
        <p:sp>
          <p:nvSpPr>
            <p:cNvPr id="107" name="Subtitle 6">
              <a:extLst>
                <a:ext uri="{FF2B5EF4-FFF2-40B4-BE49-F238E27FC236}">
                  <a16:creationId xmlns:a16="http://schemas.microsoft.com/office/drawing/2014/main" id="{54F7A4E9-7260-4155-999B-97097AC2DA1D}"/>
                </a:ext>
              </a:extLst>
            </p:cNvPr>
            <p:cNvSpPr txBox="1">
              <a:spLocks/>
            </p:cNvSpPr>
            <p:nvPr/>
          </p:nvSpPr>
          <p:spPr>
            <a:xfrm>
              <a:off x="4379400" y="2822433"/>
              <a:ext cx="2711235" cy="761855"/>
            </a:xfrm>
            <a:prstGeom prst="rect">
              <a:avLst/>
            </a:prstGeom>
          </p:spPr>
          <p:txBody>
            <a:bodyPr vert="horz" lIns="86019" tIns="43010" rIns="86019" bIns="43010" numCol="1" spcCol="365760" rtlCol="0" anchor="t">
              <a:noAutofit/>
            </a:bodyPr>
            <a:lstStyle>
              <a:lvl1pPr marL="0" indent="0" algn="ctr" defTabSz="914400" rtl="0" eaLnBrk="1" latinLnBrk="0" hangingPunct="1">
                <a:lnSpc>
                  <a:spcPct val="90000"/>
                </a:lnSpc>
                <a:spcBef>
                  <a:spcPts val="1000"/>
                </a:spcBef>
                <a:buFont typeface="Arial"/>
                <a:buNone/>
                <a:defRPr sz="1200" b="0" i="0" kern="1200">
                  <a:solidFill>
                    <a:schemeClr val="accent1"/>
                  </a:solidFill>
                  <a:latin typeface="Montserrat Light" charset="0"/>
                  <a:ea typeface="Montserrat Light" charset="0"/>
                  <a:cs typeface="Montserrat Light"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Montserrat Light" charset="0"/>
                  <a:ea typeface="Montserrat Light" charset="0"/>
                  <a:cs typeface="Montserrat Light"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Montserrat Light" charset="0"/>
                  <a:ea typeface="Montserrat Light" charset="0"/>
                  <a:cs typeface="Montserrat Light"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nSpc>
                  <a:spcPts val="1599"/>
                </a:lnSpc>
                <a:spcBef>
                  <a:spcPts val="0"/>
                </a:spcBef>
              </a:pPr>
              <a:endParaRPr lang="en-US" sz="1082" dirty="0">
                <a:solidFill>
                  <a:schemeClr val="tx1"/>
                </a:solidFill>
                <a:latin typeface="+mn-lt"/>
                <a:cs typeface="Times New Roman" panose="02020603050405020304" pitchFamily="18" charset="0"/>
              </a:endParaRPr>
            </a:p>
          </p:txBody>
        </p:sp>
      </p:grpSp>
      <p:sp>
        <p:nvSpPr>
          <p:cNvPr id="111" name="Google Shape;742;p47">
            <a:extLst>
              <a:ext uri="{FF2B5EF4-FFF2-40B4-BE49-F238E27FC236}">
                <a16:creationId xmlns:a16="http://schemas.microsoft.com/office/drawing/2014/main" id="{55B79F83-6455-4B2F-8D42-C5D5DCCE4C14}"/>
              </a:ext>
            </a:extLst>
          </p:cNvPr>
          <p:cNvSpPr/>
          <p:nvPr/>
        </p:nvSpPr>
        <p:spPr>
          <a:xfrm>
            <a:off x="5153167" y="641442"/>
            <a:ext cx="515540" cy="466971"/>
          </a:xfrm>
          <a:custGeom>
            <a:avLst/>
            <a:gdLst/>
            <a:ahLst/>
            <a:cxnLst/>
            <a:rect l="l" t="t" r="r" b="b"/>
            <a:pathLst>
              <a:path w="11847" h="11846" extrusionOk="0">
                <a:moveTo>
                  <a:pt x="10744" y="3718"/>
                </a:moveTo>
                <a:lnTo>
                  <a:pt x="10428" y="4348"/>
                </a:lnTo>
                <a:cubicBezTo>
                  <a:pt x="10397" y="4442"/>
                  <a:pt x="10397" y="4568"/>
                  <a:pt x="10428" y="4663"/>
                </a:cubicBezTo>
                <a:lnTo>
                  <a:pt x="10744" y="5293"/>
                </a:lnTo>
                <a:lnTo>
                  <a:pt x="9483" y="4915"/>
                </a:lnTo>
                <a:lnTo>
                  <a:pt x="9105" y="4505"/>
                </a:lnTo>
                <a:lnTo>
                  <a:pt x="9483" y="4127"/>
                </a:lnTo>
                <a:lnTo>
                  <a:pt x="10744" y="3718"/>
                </a:lnTo>
                <a:close/>
                <a:moveTo>
                  <a:pt x="4443" y="3497"/>
                </a:moveTo>
                <a:cubicBezTo>
                  <a:pt x="4884" y="3497"/>
                  <a:pt x="5262" y="3781"/>
                  <a:pt x="5419" y="4190"/>
                </a:cubicBezTo>
                <a:lnTo>
                  <a:pt x="4443" y="4190"/>
                </a:lnTo>
                <a:cubicBezTo>
                  <a:pt x="4253" y="4190"/>
                  <a:pt x="4096" y="4348"/>
                  <a:pt x="4096" y="4568"/>
                </a:cubicBezTo>
                <a:cubicBezTo>
                  <a:pt x="4096" y="4663"/>
                  <a:pt x="4253" y="4820"/>
                  <a:pt x="4443" y="4820"/>
                </a:cubicBezTo>
                <a:lnTo>
                  <a:pt x="5419" y="4820"/>
                </a:lnTo>
                <a:cubicBezTo>
                  <a:pt x="5262" y="5230"/>
                  <a:pt x="4915" y="5545"/>
                  <a:pt x="4443" y="5545"/>
                </a:cubicBezTo>
                <a:cubicBezTo>
                  <a:pt x="3844" y="5545"/>
                  <a:pt x="3434" y="5072"/>
                  <a:pt x="3434" y="4505"/>
                </a:cubicBezTo>
                <a:cubicBezTo>
                  <a:pt x="3434" y="3970"/>
                  <a:pt x="3907" y="3497"/>
                  <a:pt x="4443" y="3497"/>
                </a:cubicBezTo>
                <a:close/>
                <a:moveTo>
                  <a:pt x="4443" y="2080"/>
                </a:moveTo>
                <a:cubicBezTo>
                  <a:pt x="5671" y="2080"/>
                  <a:pt x="6679" y="2993"/>
                  <a:pt x="6837" y="4159"/>
                </a:cubicBezTo>
                <a:lnTo>
                  <a:pt x="6144" y="4159"/>
                </a:lnTo>
                <a:cubicBezTo>
                  <a:pt x="5986" y="3371"/>
                  <a:pt x="5262" y="2773"/>
                  <a:pt x="4443" y="2773"/>
                </a:cubicBezTo>
                <a:cubicBezTo>
                  <a:pt x="3497" y="2773"/>
                  <a:pt x="2710" y="3560"/>
                  <a:pt x="2710" y="4505"/>
                </a:cubicBezTo>
                <a:cubicBezTo>
                  <a:pt x="2710" y="5451"/>
                  <a:pt x="3497" y="6238"/>
                  <a:pt x="4443" y="6238"/>
                </a:cubicBezTo>
                <a:cubicBezTo>
                  <a:pt x="5262" y="6238"/>
                  <a:pt x="5986" y="5671"/>
                  <a:pt x="6144" y="4883"/>
                </a:cubicBezTo>
                <a:lnTo>
                  <a:pt x="6837" y="4883"/>
                </a:lnTo>
                <a:cubicBezTo>
                  <a:pt x="6679" y="6049"/>
                  <a:pt x="5671" y="6963"/>
                  <a:pt x="4443" y="6963"/>
                </a:cubicBezTo>
                <a:cubicBezTo>
                  <a:pt x="3119" y="6963"/>
                  <a:pt x="2017" y="5860"/>
                  <a:pt x="2017" y="4505"/>
                </a:cubicBezTo>
                <a:cubicBezTo>
                  <a:pt x="2017" y="3182"/>
                  <a:pt x="3119" y="2080"/>
                  <a:pt x="4443" y="2080"/>
                </a:cubicBezTo>
                <a:close/>
                <a:moveTo>
                  <a:pt x="4474" y="662"/>
                </a:moveTo>
                <a:cubicBezTo>
                  <a:pt x="6459" y="662"/>
                  <a:pt x="8097" y="2206"/>
                  <a:pt x="8255" y="4127"/>
                </a:cubicBezTo>
                <a:lnTo>
                  <a:pt x="7562" y="4127"/>
                </a:lnTo>
                <a:cubicBezTo>
                  <a:pt x="7372" y="2584"/>
                  <a:pt x="6049" y="1355"/>
                  <a:pt x="4443" y="1355"/>
                </a:cubicBezTo>
                <a:cubicBezTo>
                  <a:pt x="2710" y="1355"/>
                  <a:pt x="1324" y="2773"/>
                  <a:pt x="1324" y="4474"/>
                </a:cubicBezTo>
                <a:cubicBezTo>
                  <a:pt x="1324" y="6175"/>
                  <a:pt x="2741" y="7593"/>
                  <a:pt x="4443" y="7593"/>
                </a:cubicBezTo>
                <a:cubicBezTo>
                  <a:pt x="6049" y="7593"/>
                  <a:pt x="7372" y="6364"/>
                  <a:pt x="7562" y="4820"/>
                </a:cubicBezTo>
                <a:lnTo>
                  <a:pt x="8255" y="4820"/>
                </a:lnTo>
                <a:cubicBezTo>
                  <a:pt x="8097" y="6774"/>
                  <a:pt x="6459" y="8286"/>
                  <a:pt x="4474" y="8286"/>
                </a:cubicBezTo>
                <a:cubicBezTo>
                  <a:pt x="2395" y="8286"/>
                  <a:pt x="662" y="6616"/>
                  <a:pt x="662" y="4474"/>
                </a:cubicBezTo>
                <a:cubicBezTo>
                  <a:pt x="662" y="2363"/>
                  <a:pt x="2363" y="662"/>
                  <a:pt x="4474" y="662"/>
                </a:cubicBezTo>
                <a:close/>
                <a:moveTo>
                  <a:pt x="5734" y="8822"/>
                </a:moveTo>
                <a:lnTo>
                  <a:pt x="6049" y="9767"/>
                </a:lnTo>
                <a:lnTo>
                  <a:pt x="2836" y="9767"/>
                </a:lnTo>
                <a:lnTo>
                  <a:pt x="3151" y="8822"/>
                </a:lnTo>
                <a:cubicBezTo>
                  <a:pt x="3529" y="8916"/>
                  <a:pt x="4001" y="9011"/>
                  <a:pt x="4443" y="9011"/>
                </a:cubicBezTo>
                <a:cubicBezTo>
                  <a:pt x="4884" y="9011"/>
                  <a:pt x="5356" y="8916"/>
                  <a:pt x="5734" y="8822"/>
                </a:cubicBezTo>
                <a:close/>
                <a:moveTo>
                  <a:pt x="6522" y="10428"/>
                </a:moveTo>
                <a:cubicBezTo>
                  <a:pt x="6963" y="10428"/>
                  <a:pt x="7372" y="10680"/>
                  <a:pt x="7530" y="11121"/>
                </a:cubicBezTo>
                <a:lnTo>
                  <a:pt x="1418" y="11121"/>
                </a:lnTo>
                <a:cubicBezTo>
                  <a:pt x="1576" y="10743"/>
                  <a:pt x="1922" y="10428"/>
                  <a:pt x="2395" y="10428"/>
                </a:cubicBezTo>
                <a:close/>
                <a:moveTo>
                  <a:pt x="4474" y="0"/>
                </a:moveTo>
                <a:cubicBezTo>
                  <a:pt x="1985" y="0"/>
                  <a:pt x="0" y="1985"/>
                  <a:pt x="0" y="4474"/>
                </a:cubicBezTo>
                <a:cubicBezTo>
                  <a:pt x="0" y="6238"/>
                  <a:pt x="1040" y="7813"/>
                  <a:pt x="2552" y="8538"/>
                </a:cubicBezTo>
                <a:lnTo>
                  <a:pt x="2143" y="9767"/>
                </a:lnTo>
                <a:cubicBezTo>
                  <a:pt x="1324" y="9861"/>
                  <a:pt x="693" y="10586"/>
                  <a:pt x="693" y="11499"/>
                </a:cubicBezTo>
                <a:cubicBezTo>
                  <a:pt x="693" y="11688"/>
                  <a:pt x="851" y="11846"/>
                  <a:pt x="1040" y="11846"/>
                </a:cubicBezTo>
                <a:lnTo>
                  <a:pt x="7971" y="11846"/>
                </a:lnTo>
                <a:cubicBezTo>
                  <a:pt x="8192" y="11846"/>
                  <a:pt x="8349" y="11688"/>
                  <a:pt x="8349" y="11499"/>
                </a:cubicBezTo>
                <a:cubicBezTo>
                  <a:pt x="8349" y="10617"/>
                  <a:pt x="7719" y="9924"/>
                  <a:pt x="6900" y="9767"/>
                </a:cubicBezTo>
                <a:lnTo>
                  <a:pt x="6490" y="8538"/>
                </a:lnTo>
                <a:cubicBezTo>
                  <a:pt x="7782" y="7908"/>
                  <a:pt x="8727" y="6679"/>
                  <a:pt x="8979" y="5230"/>
                </a:cubicBezTo>
                <a:lnTo>
                  <a:pt x="9137" y="5388"/>
                </a:lnTo>
                <a:cubicBezTo>
                  <a:pt x="9168" y="5419"/>
                  <a:pt x="9200" y="5451"/>
                  <a:pt x="9263" y="5451"/>
                </a:cubicBezTo>
                <a:lnTo>
                  <a:pt x="11374" y="6175"/>
                </a:lnTo>
                <a:cubicBezTo>
                  <a:pt x="11403" y="6183"/>
                  <a:pt x="11435" y="6186"/>
                  <a:pt x="11466" y="6186"/>
                </a:cubicBezTo>
                <a:cubicBezTo>
                  <a:pt x="11569" y="6186"/>
                  <a:pt x="11672" y="6145"/>
                  <a:pt x="11720" y="6049"/>
                </a:cubicBezTo>
                <a:cubicBezTo>
                  <a:pt x="11815" y="5923"/>
                  <a:pt x="11846" y="5766"/>
                  <a:pt x="11783" y="5671"/>
                </a:cubicBezTo>
                <a:lnTo>
                  <a:pt x="11153" y="4442"/>
                </a:lnTo>
                <a:lnTo>
                  <a:pt x="11783" y="3214"/>
                </a:lnTo>
                <a:cubicBezTo>
                  <a:pt x="11815" y="3151"/>
                  <a:pt x="11783" y="2993"/>
                  <a:pt x="11689" y="2899"/>
                </a:cubicBezTo>
                <a:cubicBezTo>
                  <a:pt x="11641" y="2802"/>
                  <a:pt x="11519" y="2761"/>
                  <a:pt x="11422" y="2761"/>
                </a:cubicBezTo>
                <a:cubicBezTo>
                  <a:pt x="11392" y="2761"/>
                  <a:pt x="11364" y="2765"/>
                  <a:pt x="11342" y="2773"/>
                </a:cubicBezTo>
                <a:lnTo>
                  <a:pt x="9200" y="3497"/>
                </a:lnTo>
                <a:cubicBezTo>
                  <a:pt x="9168" y="3497"/>
                  <a:pt x="9105" y="3529"/>
                  <a:pt x="9105" y="3560"/>
                </a:cubicBezTo>
                <a:lnTo>
                  <a:pt x="8916" y="3718"/>
                </a:lnTo>
                <a:cubicBezTo>
                  <a:pt x="8570" y="1607"/>
                  <a:pt x="6742" y="0"/>
                  <a:pt x="4474" y="0"/>
                </a:cubicBezTo>
                <a:close/>
              </a:path>
            </a:pathLst>
          </a:custGeom>
          <a:solidFill>
            <a:schemeClr val="bg1"/>
          </a:solidFill>
          <a:ln>
            <a:noFill/>
          </a:ln>
        </p:spPr>
        <p:txBody>
          <a:bodyPr spcFirstLastPara="1" wrap="square" lIns="86005" tIns="86005" rIns="86005" bIns="86005" anchor="ctr" anchorCtr="0">
            <a:noAutofit/>
          </a:bodyPr>
          <a:lstStyle/>
          <a:p>
            <a:pPr>
              <a:buClr>
                <a:srgbClr val="000000"/>
              </a:buClr>
              <a:buSzPts val="1400"/>
            </a:pPr>
            <a:endParaRPr sz="1317">
              <a:solidFill>
                <a:srgbClr val="000000"/>
              </a:solidFill>
              <a:latin typeface="Arial"/>
              <a:ea typeface="Arial"/>
              <a:cs typeface="Arial"/>
              <a:sym typeface="Arial"/>
            </a:endParaRPr>
          </a:p>
        </p:txBody>
      </p:sp>
      <p:sp>
        <p:nvSpPr>
          <p:cNvPr id="122" name="Rectangle: Rounded Corners 171">
            <a:extLst>
              <a:ext uri="{FF2B5EF4-FFF2-40B4-BE49-F238E27FC236}">
                <a16:creationId xmlns:a16="http://schemas.microsoft.com/office/drawing/2014/main" id="{6BB45AF6-21B8-47A2-8BCF-6FB6B6EF9C07}"/>
              </a:ext>
            </a:extLst>
          </p:cNvPr>
          <p:cNvSpPr/>
          <p:nvPr/>
        </p:nvSpPr>
        <p:spPr>
          <a:xfrm>
            <a:off x="3301757" y="2611193"/>
            <a:ext cx="2347024" cy="1283984"/>
          </a:xfrm>
          <a:prstGeom prst="roundRect">
            <a:avLst>
              <a:gd name="adj" fmla="val 5845"/>
            </a:avLst>
          </a:prstGeom>
          <a:solidFill>
            <a:schemeClr val="bg1">
              <a:alpha val="95000"/>
            </a:schemeClr>
          </a:solidFill>
          <a:ln w="38100">
            <a:solidFill>
              <a:srgbClr val="006666">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93">
              <a:solidFill>
                <a:srgbClr val="006666"/>
              </a:solidFill>
            </a:endParaRPr>
          </a:p>
        </p:txBody>
      </p:sp>
      <p:grpSp>
        <p:nvGrpSpPr>
          <p:cNvPr id="123" name="Group 68">
            <a:extLst>
              <a:ext uri="{FF2B5EF4-FFF2-40B4-BE49-F238E27FC236}">
                <a16:creationId xmlns:a16="http://schemas.microsoft.com/office/drawing/2014/main" id="{991EFE9D-0DE7-48BF-9833-4FDE3FC7B1F6}"/>
              </a:ext>
            </a:extLst>
          </p:cNvPr>
          <p:cNvGrpSpPr/>
          <p:nvPr/>
        </p:nvGrpSpPr>
        <p:grpSpPr>
          <a:xfrm>
            <a:off x="2677162" y="2837086"/>
            <a:ext cx="512826" cy="526740"/>
            <a:chOff x="4167188" y="3140076"/>
            <a:chExt cx="409575" cy="420688"/>
          </a:xfrm>
          <a:solidFill>
            <a:schemeClr val="bg1"/>
          </a:solidFill>
        </p:grpSpPr>
        <p:sp>
          <p:nvSpPr>
            <p:cNvPr id="124" name="Freeform 48">
              <a:extLst>
                <a:ext uri="{FF2B5EF4-FFF2-40B4-BE49-F238E27FC236}">
                  <a16:creationId xmlns:a16="http://schemas.microsoft.com/office/drawing/2014/main" id="{A95C721A-66D9-44D0-B8BB-31DEDF7D121D}"/>
                </a:ext>
              </a:extLst>
            </p:cNvPr>
            <p:cNvSpPr>
              <a:spLocks/>
            </p:cNvSpPr>
            <p:nvPr/>
          </p:nvSpPr>
          <p:spPr bwMode="auto">
            <a:xfrm>
              <a:off x="4360863" y="3140076"/>
              <a:ext cx="14288" cy="44450"/>
            </a:xfrm>
            <a:custGeom>
              <a:avLst/>
              <a:gdLst>
                <a:gd name="T0" fmla="*/ 3 w 3"/>
                <a:gd name="T1" fmla="*/ 9 h 10"/>
                <a:gd name="T2" fmla="*/ 1 w 3"/>
                <a:gd name="T3" fmla="*/ 10 h 10"/>
                <a:gd name="T4" fmla="*/ 1 w 3"/>
                <a:gd name="T5" fmla="*/ 10 h 10"/>
                <a:gd name="T6" fmla="*/ 0 w 3"/>
                <a:gd name="T7" fmla="*/ 9 h 10"/>
                <a:gd name="T8" fmla="*/ 0 w 3"/>
                <a:gd name="T9" fmla="*/ 1 h 10"/>
                <a:gd name="T10" fmla="*/ 1 w 3"/>
                <a:gd name="T11" fmla="*/ 0 h 10"/>
                <a:gd name="T12" fmla="*/ 1 w 3"/>
                <a:gd name="T13" fmla="*/ 0 h 10"/>
                <a:gd name="T14" fmla="*/ 3 w 3"/>
                <a:gd name="T15" fmla="*/ 1 h 10"/>
                <a:gd name="T16" fmla="*/ 3 w 3"/>
                <a:gd name="T17" fmla="*/ 9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10">
                  <a:moveTo>
                    <a:pt x="3" y="9"/>
                  </a:moveTo>
                  <a:cubicBezTo>
                    <a:pt x="3" y="10"/>
                    <a:pt x="2" y="10"/>
                    <a:pt x="1" y="10"/>
                  </a:cubicBezTo>
                  <a:cubicBezTo>
                    <a:pt x="1" y="10"/>
                    <a:pt x="1" y="10"/>
                    <a:pt x="1" y="10"/>
                  </a:cubicBezTo>
                  <a:cubicBezTo>
                    <a:pt x="0" y="10"/>
                    <a:pt x="0" y="10"/>
                    <a:pt x="0" y="9"/>
                  </a:cubicBezTo>
                  <a:cubicBezTo>
                    <a:pt x="0" y="1"/>
                    <a:pt x="0" y="1"/>
                    <a:pt x="0" y="1"/>
                  </a:cubicBezTo>
                  <a:cubicBezTo>
                    <a:pt x="0" y="1"/>
                    <a:pt x="0" y="0"/>
                    <a:pt x="1" y="0"/>
                  </a:cubicBezTo>
                  <a:cubicBezTo>
                    <a:pt x="1" y="0"/>
                    <a:pt x="1" y="0"/>
                    <a:pt x="1" y="0"/>
                  </a:cubicBezTo>
                  <a:cubicBezTo>
                    <a:pt x="2" y="0"/>
                    <a:pt x="3" y="1"/>
                    <a:pt x="3" y="1"/>
                  </a:cubicBezTo>
                  <a:cubicBezTo>
                    <a:pt x="3" y="9"/>
                    <a:pt x="3" y="9"/>
                    <a:pt x="3"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a:p>
          </p:txBody>
        </p:sp>
        <p:sp>
          <p:nvSpPr>
            <p:cNvPr id="125" name="Freeform 49">
              <a:extLst>
                <a:ext uri="{FF2B5EF4-FFF2-40B4-BE49-F238E27FC236}">
                  <a16:creationId xmlns:a16="http://schemas.microsoft.com/office/drawing/2014/main" id="{7D9B6E2F-2908-4A9D-B809-53027DC2EAC1}"/>
                </a:ext>
              </a:extLst>
            </p:cNvPr>
            <p:cNvSpPr>
              <a:spLocks/>
            </p:cNvSpPr>
            <p:nvPr/>
          </p:nvSpPr>
          <p:spPr bwMode="auto">
            <a:xfrm>
              <a:off x="4211638" y="3211513"/>
              <a:ext cx="39688" cy="34925"/>
            </a:xfrm>
            <a:custGeom>
              <a:avLst/>
              <a:gdLst>
                <a:gd name="T0" fmla="*/ 8 w 9"/>
                <a:gd name="T1" fmla="*/ 6 h 8"/>
                <a:gd name="T2" fmla="*/ 8 w 9"/>
                <a:gd name="T3" fmla="*/ 8 h 8"/>
                <a:gd name="T4" fmla="*/ 8 w 9"/>
                <a:gd name="T5" fmla="*/ 8 h 8"/>
                <a:gd name="T6" fmla="*/ 7 w 9"/>
                <a:gd name="T7" fmla="*/ 8 h 8"/>
                <a:gd name="T8" fmla="*/ 1 w 9"/>
                <a:gd name="T9" fmla="*/ 2 h 8"/>
                <a:gd name="T10" fmla="*/ 1 w 9"/>
                <a:gd name="T11" fmla="*/ 1 h 8"/>
                <a:gd name="T12" fmla="*/ 1 w 9"/>
                <a:gd name="T13" fmla="*/ 1 h 8"/>
                <a:gd name="T14" fmla="*/ 2 w 9"/>
                <a:gd name="T15" fmla="*/ 0 h 8"/>
                <a:gd name="T16" fmla="*/ 8 w 9"/>
                <a:gd name="T17" fmla="*/ 6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8">
                  <a:moveTo>
                    <a:pt x="8" y="6"/>
                  </a:moveTo>
                  <a:cubicBezTo>
                    <a:pt x="9" y="6"/>
                    <a:pt x="9" y="7"/>
                    <a:pt x="8" y="8"/>
                  </a:cubicBezTo>
                  <a:cubicBezTo>
                    <a:pt x="8" y="8"/>
                    <a:pt x="8" y="8"/>
                    <a:pt x="8" y="8"/>
                  </a:cubicBezTo>
                  <a:cubicBezTo>
                    <a:pt x="8" y="8"/>
                    <a:pt x="7" y="8"/>
                    <a:pt x="7" y="8"/>
                  </a:cubicBezTo>
                  <a:cubicBezTo>
                    <a:pt x="1" y="2"/>
                    <a:pt x="1" y="2"/>
                    <a:pt x="1" y="2"/>
                  </a:cubicBezTo>
                  <a:cubicBezTo>
                    <a:pt x="0" y="2"/>
                    <a:pt x="0" y="1"/>
                    <a:pt x="1" y="1"/>
                  </a:cubicBezTo>
                  <a:cubicBezTo>
                    <a:pt x="1" y="1"/>
                    <a:pt x="1" y="1"/>
                    <a:pt x="1" y="1"/>
                  </a:cubicBezTo>
                  <a:cubicBezTo>
                    <a:pt x="1" y="0"/>
                    <a:pt x="2" y="0"/>
                    <a:pt x="2" y="0"/>
                  </a:cubicBezTo>
                  <a:cubicBezTo>
                    <a:pt x="8" y="6"/>
                    <a:pt x="8" y="6"/>
                    <a:pt x="8"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a:p>
          </p:txBody>
        </p:sp>
        <p:sp>
          <p:nvSpPr>
            <p:cNvPr id="126" name="Freeform 50">
              <a:extLst>
                <a:ext uri="{FF2B5EF4-FFF2-40B4-BE49-F238E27FC236}">
                  <a16:creationId xmlns:a16="http://schemas.microsoft.com/office/drawing/2014/main" id="{E53E5D26-40AA-4A9C-AEAE-8DB3DCD7D93E}"/>
                </a:ext>
              </a:extLst>
            </p:cNvPr>
            <p:cNvSpPr>
              <a:spLocks/>
            </p:cNvSpPr>
            <p:nvPr/>
          </p:nvSpPr>
          <p:spPr bwMode="auto">
            <a:xfrm>
              <a:off x="4167188" y="3365501"/>
              <a:ext cx="44450" cy="19050"/>
            </a:xfrm>
            <a:custGeom>
              <a:avLst/>
              <a:gdLst>
                <a:gd name="T0" fmla="*/ 9 w 10"/>
                <a:gd name="T1" fmla="*/ 0 h 4"/>
                <a:gd name="T2" fmla="*/ 10 w 10"/>
                <a:gd name="T3" fmla="*/ 1 h 4"/>
                <a:gd name="T4" fmla="*/ 10 w 10"/>
                <a:gd name="T5" fmla="*/ 1 h 4"/>
                <a:gd name="T6" fmla="*/ 9 w 10"/>
                <a:gd name="T7" fmla="*/ 3 h 4"/>
                <a:gd name="T8" fmla="*/ 1 w 10"/>
                <a:gd name="T9" fmla="*/ 4 h 4"/>
                <a:gd name="T10" fmla="*/ 0 w 10"/>
                <a:gd name="T11" fmla="*/ 2 h 4"/>
                <a:gd name="T12" fmla="*/ 0 w 10"/>
                <a:gd name="T13" fmla="*/ 2 h 4"/>
                <a:gd name="T14" fmla="*/ 1 w 10"/>
                <a:gd name="T15" fmla="*/ 1 h 4"/>
                <a:gd name="T16" fmla="*/ 9 w 10"/>
                <a:gd name="T17"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4">
                  <a:moveTo>
                    <a:pt x="9" y="0"/>
                  </a:moveTo>
                  <a:cubicBezTo>
                    <a:pt x="9" y="0"/>
                    <a:pt x="10" y="1"/>
                    <a:pt x="10" y="1"/>
                  </a:cubicBezTo>
                  <a:cubicBezTo>
                    <a:pt x="10" y="1"/>
                    <a:pt x="10" y="1"/>
                    <a:pt x="10" y="1"/>
                  </a:cubicBezTo>
                  <a:cubicBezTo>
                    <a:pt x="10" y="2"/>
                    <a:pt x="10" y="3"/>
                    <a:pt x="9" y="3"/>
                  </a:cubicBezTo>
                  <a:cubicBezTo>
                    <a:pt x="1" y="4"/>
                    <a:pt x="1" y="4"/>
                    <a:pt x="1" y="4"/>
                  </a:cubicBezTo>
                  <a:cubicBezTo>
                    <a:pt x="0" y="4"/>
                    <a:pt x="0" y="3"/>
                    <a:pt x="0" y="2"/>
                  </a:cubicBezTo>
                  <a:cubicBezTo>
                    <a:pt x="0" y="2"/>
                    <a:pt x="0" y="2"/>
                    <a:pt x="0" y="2"/>
                  </a:cubicBezTo>
                  <a:cubicBezTo>
                    <a:pt x="0" y="2"/>
                    <a:pt x="0" y="1"/>
                    <a:pt x="1" y="1"/>
                  </a:cubicBezTo>
                  <a:cubicBezTo>
                    <a:pt x="9" y="0"/>
                    <a:pt x="9"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a:p>
          </p:txBody>
        </p:sp>
        <p:sp>
          <p:nvSpPr>
            <p:cNvPr id="127" name="Freeform 51">
              <a:extLst>
                <a:ext uri="{FF2B5EF4-FFF2-40B4-BE49-F238E27FC236}">
                  <a16:creationId xmlns:a16="http://schemas.microsoft.com/office/drawing/2014/main" id="{C3C03432-AFAE-4BA4-BB26-6C0F749D80C3}"/>
                </a:ext>
              </a:extLst>
            </p:cNvPr>
            <p:cNvSpPr>
              <a:spLocks/>
            </p:cNvSpPr>
            <p:nvPr/>
          </p:nvSpPr>
          <p:spPr bwMode="auto">
            <a:xfrm>
              <a:off x="4533900" y="3357563"/>
              <a:ext cx="42863" cy="12700"/>
            </a:xfrm>
            <a:custGeom>
              <a:avLst/>
              <a:gdLst>
                <a:gd name="T0" fmla="*/ 1 w 10"/>
                <a:gd name="T1" fmla="*/ 2 h 3"/>
                <a:gd name="T2" fmla="*/ 0 w 10"/>
                <a:gd name="T3" fmla="*/ 1 h 3"/>
                <a:gd name="T4" fmla="*/ 0 w 10"/>
                <a:gd name="T5" fmla="*/ 1 h 3"/>
                <a:gd name="T6" fmla="*/ 1 w 10"/>
                <a:gd name="T7" fmla="*/ 0 h 3"/>
                <a:gd name="T8" fmla="*/ 9 w 10"/>
                <a:gd name="T9" fmla="*/ 0 h 3"/>
                <a:gd name="T10" fmla="*/ 10 w 10"/>
                <a:gd name="T11" fmla="*/ 2 h 3"/>
                <a:gd name="T12" fmla="*/ 10 w 10"/>
                <a:gd name="T13" fmla="*/ 2 h 3"/>
                <a:gd name="T14" fmla="*/ 9 w 10"/>
                <a:gd name="T15" fmla="*/ 3 h 3"/>
                <a:gd name="T16" fmla="*/ 1 w 10"/>
                <a:gd name="T17" fmla="*/ 2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3">
                  <a:moveTo>
                    <a:pt x="1" y="2"/>
                  </a:moveTo>
                  <a:cubicBezTo>
                    <a:pt x="0" y="2"/>
                    <a:pt x="0" y="2"/>
                    <a:pt x="0" y="1"/>
                  </a:cubicBezTo>
                  <a:cubicBezTo>
                    <a:pt x="0" y="1"/>
                    <a:pt x="0" y="1"/>
                    <a:pt x="0" y="1"/>
                  </a:cubicBezTo>
                  <a:cubicBezTo>
                    <a:pt x="0" y="0"/>
                    <a:pt x="1" y="0"/>
                    <a:pt x="1" y="0"/>
                  </a:cubicBezTo>
                  <a:cubicBezTo>
                    <a:pt x="9" y="0"/>
                    <a:pt x="9" y="0"/>
                    <a:pt x="9" y="0"/>
                  </a:cubicBezTo>
                  <a:cubicBezTo>
                    <a:pt x="10" y="1"/>
                    <a:pt x="10" y="1"/>
                    <a:pt x="10" y="2"/>
                  </a:cubicBezTo>
                  <a:cubicBezTo>
                    <a:pt x="10" y="2"/>
                    <a:pt x="10" y="2"/>
                    <a:pt x="10" y="2"/>
                  </a:cubicBezTo>
                  <a:cubicBezTo>
                    <a:pt x="10" y="3"/>
                    <a:pt x="10" y="3"/>
                    <a:pt x="9" y="3"/>
                  </a:cubicBezTo>
                  <a:cubicBezTo>
                    <a:pt x="1" y="2"/>
                    <a:pt x="1" y="2"/>
                    <a:pt x="1"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a:p>
          </p:txBody>
        </p:sp>
        <p:sp>
          <p:nvSpPr>
            <p:cNvPr id="128" name="Freeform 52">
              <a:extLst>
                <a:ext uri="{FF2B5EF4-FFF2-40B4-BE49-F238E27FC236}">
                  <a16:creationId xmlns:a16="http://schemas.microsoft.com/office/drawing/2014/main" id="{C96BE6F8-6199-4309-87CE-9861B1E11933}"/>
                </a:ext>
              </a:extLst>
            </p:cNvPr>
            <p:cNvSpPr>
              <a:spLocks/>
            </p:cNvSpPr>
            <p:nvPr/>
          </p:nvSpPr>
          <p:spPr bwMode="auto">
            <a:xfrm>
              <a:off x="4484688" y="3201988"/>
              <a:ext cx="39688" cy="36513"/>
            </a:xfrm>
            <a:custGeom>
              <a:avLst/>
              <a:gdLst>
                <a:gd name="T0" fmla="*/ 3 w 9"/>
                <a:gd name="T1" fmla="*/ 8 h 8"/>
                <a:gd name="T2" fmla="*/ 1 w 9"/>
                <a:gd name="T3" fmla="*/ 8 h 8"/>
                <a:gd name="T4" fmla="*/ 1 w 9"/>
                <a:gd name="T5" fmla="*/ 8 h 8"/>
                <a:gd name="T6" fmla="*/ 1 w 9"/>
                <a:gd name="T7" fmla="*/ 6 h 8"/>
                <a:gd name="T8" fmla="*/ 7 w 9"/>
                <a:gd name="T9" fmla="*/ 1 h 8"/>
                <a:gd name="T10" fmla="*/ 9 w 9"/>
                <a:gd name="T11" fmla="*/ 1 h 8"/>
                <a:gd name="T12" fmla="*/ 9 w 9"/>
                <a:gd name="T13" fmla="*/ 1 h 8"/>
                <a:gd name="T14" fmla="*/ 9 w 9"/>
                <a:gd name="T15" fmla="*/ 3 h 8"/>
                <a:gd name="T16" fmla="*/ 3 w 9"/>
                <a:gd name="T17"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8">
                  <a:moveTo>
                    <a:pt x="3" y="8"/>
                  </a:moveTo>
                  <a:cubicBezTo>
                    <a:pt x="2" y="8"/>
                    <a:pt x="1" y="8"/>
                    <a:pt x="1" y="8"/>
                  </a:cubicBezTo>
                  <a:cubicBezTo>
                    <a:pt x="1" y="8"/>
                    <a:pt x="1" y="8"/>
                    <a:pt x="1" y="8"/>
                  </a:cubicBezTo>
                  <a:cubicBezTo>
                    <a:pt x="0" y="7"/>
                    <a:pt x="0" y="6"/>
                    <a:pt x="1" y="6"/>
                  </a:cubicBezTo>
                  <a:cubicBezTo>
                    <a:pt x="7" y="1"/>
                    <a:pt x="7" y="1"/>
                    <a:pt x="7" y="1"/>
                  </a:cubicBezTo>
                  <a:cubicBezTo>
                    <a:pt x="7" y="0"/>
                    <a:pt x="8" y="0"/>
                    <a:pt x="9" y="1"/>
                  </a:cubicBezTo>
                  <a:cubicBezTo>
                    <a:pt x="9" y="1"/>
                    <a:pt x="9" y="1"/>
                    <a:pt x="9" y="1"/>
                  </a:cubicBezTo>
                  <a:cubicBezTo>
                    <a:pt x="9" y="1"/>
                    <a:pt x="9" y="2"/>
                    <a:pt x="9" y="3"/>
                  </a:cubicBezTo>
                  <a:cubicBezTo>
                    <a:pt x="3" y="8"/>
                    <a:pt x="3" y="8"/>
                    <a:pt x="3"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a:p>
          </p:txBody>
        </p:sp>
        <p:sp>
          <p:nvSpPr>
            <p:cNvPr id="129" name="Freeform 53">
              <a:extLst>
                <a:ext uri="{FF2B5EF4-FFF2-40B4-BE49-F238E27FC236}">
                  <a16:creationId xmlns:a16="http://schemas.microsoft.com/office/drawing/2014/main" id="{5B6049F4-74C1-45DC-9E41-2BCD7CE8223D}"/>
                </a:ext>
              </a:extLst>
            </p:cNvPr>
            <p:cNvSpPr>
              <a:spLocks noEditPoints="1"/>
            </p:cNvSpPr>
            <p:nvPr/>
          </p:nvSpPr>
          <p:spPr bwMode="auto">
            <a:xfrm>
              <a:off x="4237038" y="3206751"/>
              <a:ext cx="257175" cy="354013"/>
            </a:xfrm>
            <a:custGeom>
              <a:avLst/>
              <a:gdLst>
                <a:gd name="T0" fmla="*/ 38 w 58"/>
                <a:gd name="T1" fmla="*/ 68 h 80"/>
                <a:gd name="T2" fmla="*/ 37 w 58"/>
                <a:gd name="T3" fmla="*/ 71 h 80"/>
                <a:gd name="T4" fmla="*/ 36 w 58"/>
                <a:gd name="T5" fmla="*/ 71 h 80"/>
                <a:gd name="T6" fmla="*/ 22 w 58"/>
                <a:gd name="T7" fmla="*/ 71 h 80"/>
                <a:gd name="T8" fmla="*/ 21 w 58"/>
                <a:gd name="T9" fmla="*/ 71 h 80"/>
                <a:gd name="T10" fmla="*/ 20 w 58"/>
                <a:gd name="T11" fmla="*/ 68 h 80"/>
                <a:gd name="T12" fmla="*/ 20 w 58"/>
                <a:gd name="T13" fmla="*/ 61 h 80"/>
                <a:gd name="T14" fmla="*/ 38 w 58"/>
                <a:gd name="T15" fmla="*/ 61 h 80"/>
                <a:gd name="T16" fmla="*/ 38 w 58"/>
                <a:gd name="T17" fmla="*/ 68 h 80"/>
                <a:gd name="T18" fmla="*/ 18 w 58"/>
                <a:gd name="T19" fmla="*/ 14 h 80"/>
                <a:gd name="T20" fmla="*/ 11 w 58"/>
                <a:gd name="T21" fmla="*/ 29 h 80"/>
                <a:gd name="T22" fmla="*/ 18 w 58"/>
                <a:gd name="T23" fmla="*/ 42 h 80"/>
                <a:gd name="T24" fmla="*/ 18 w 58"/>
                <a:gd name="T25" fmla="*/ 44 h 80"/>
                <a:gd name="T26" fmla="*/ 18 w 58"/>
                <a:gd name="T27" fmla="*/ 44 h 80"/>
                <a:gd name="T28" fmla="*/ 16 w 58"/>
                <a:gd name="T29" fmla="*/ 44 h 80"/>
                <a:gd name="T30" fmla="*/ 8 w 58"/>
                <a:gd name="T31" fmla="*/ 29 h 80"/>
                <a:gd name="T32" fmla="*/ 17 w 58"/>
                <a:gd name="T33" fmla="*/ 12 h 80"/>
                <a:gd name="T34" fmla="*/ 19 w 58"/>
                <a:gd name="T35" fmla="*/ 12 h 80"/>
                <a:gd name="T36" fmla="*/ 19 w 58"/>
                <a:gd name="T37" fmla="*/ 12 h 80"/>
                <a:gd name="T38" fmla="*/ 18 w 58"/>
                <a:gd name="T39" fmla="*/ 14 h 80"/>
                <a:gd name="T40" fmla="*/ 58 w 58"/>
                <a:gd name="T41" fmla="*/ 29 h 80"/>
                <a:gd name="T42" fmla="*/ 29 w 58"/>
                <a:gd name="T43" fmla="*/ 0 h 80"/>
                <a:gd name="T44" fmla="*/ 0 w 58"/>
                <a:gd name="T45" fmla="*/ 29 h 80"/>
                <a:gd name="T46" fmla="*/ 17 w 58"/>
                <a:gd name="T47" fmla="*/ 55 h 80"/>
                <a:gd name="T48" fmla="*/ 17 w 58"/>
                <a:gd name="T49" fmla="*/ 61 h 80"/>
                <a:gd name="T50" fmla="*/ 17 w 58"/>
                <a:gd name="T51" fmla="*/ 68 h 80"/>
                <a:gd name="T52" fmla="*/ 21 w 58"/>
                <a:gd name="T53" fmla="*/ 74 h 80"/>
                <a:gd name="T54" fmla="*/ 22 w 58"/>
                <a:gd name="T55" fmla="*/ 76 h 80"/>
                <a:gd name="T56" fmla="*/ 27 w 58"/>
                <a:gd name="T57" fmla="*/ 80 h 80"/>
                <a:gd name="T58" fmla="*/ 31 w 58"/>
                <a:gd name="T59" fmla="*/ 80 h 80"/>
                <a:gd name="T60" fmla="*/ 36 w 58"/>
                <a:gd name="T61" fmla="*/ 76 h 80"/>
                <a:gd name="T62" fmla="*/ 37 w 58"/>
                <a:gd name="T63" fmla="*/ 74 h 80"/>
                <a:gd name="T64" fmla="*/ 41 w 58"/>
                <a:gd name="T65" fmla="*/ 68 h 80"/>
                <a:gd name="T66" fmla="*/ 41 w 58"/>
                <a:gd name="T67" fmla="*/ 58 h 80"/>
                <a:gd name="T68" fmla="*/ 41 w 58"/>
                <a:gd name="T69" fmla="*/ 55 h 80"/>
                <a:gd name="T70" fmla="*/ 58 w 58"/>
                <a:gd name="T71" fmla="*/ 29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8" h="80">
                  <a:moveTo>
                    <a:pt x="38" y="68"/>
                  </a:moveTo>
                  <a:cubicBezTo>
                    <a:pt x="38" y="69"/>
                    <a:pt x="38" y="70"/>
                    <a:pt x="37" y="71"/>
                  </a:cubicBezTo>
                  <a:cubicBezTo>
                    <a:pt x="37" y="71"/>
                    <a:pt x="36" y="71"/>
                    <a:pt x="36" y="71"/>
                  </a:cubicBezTo>
                  <a:cubicBezTo>
                    <a:pt x="22" y="71"/>
                    <a:pt x="22" y="71"/>
                    <a:pt x="22" y="71"/>
                  </a:cubicBezTo>
                  <a:cubicBezTo>
                    <a:pt x="22" y="71"/>
                    <a:pt x="21" y="71"/>
                    <a:pt x="21" y="71"/>
                  </a:cubicBezTo>
                  <a:cubicBezTo>
                    <a:pt x="20" y="70"/>
                    <a:pt x="20" y="69"/>
                    <a:pt x="20" y="68"/>
                  </a:cubicBezTo>
                  <a:cubicBezTo>
                    <a:pt x="20" y="61"/>
                    <a:pt x="20" y="61"/>
                    <a:pt x="20" y="61"/>
                  </a:cubicBezTo>
                  <a:cubicBezTo>
                    <a:pt x="38" y="61"/>
                    <a:pt x="38" y="61"/>
                    <a:pt x="38" y="61"/>
                  </a:cubicBezTo>
                  <a:cubicBezTo>
                    <a:pt x="38" y="68"/>
                    <a:pt x="38" y="68"/>
                    <a:pt x="38" y="68"/>
                  </a:cubicBezTo>
                  <a:close/>
                  <a:moveTo>
                    <a:pt x="18" y="14"/>
                  </a:moveTo>
                  <a:cubicBezTo>
                    <a:pt x="14" y="17"/>
                    <a:pt x="11" y="23"/>
                    <a:pt x="11" y="29"/>
                  </a:cubicBezTo>
                  <a:cubicBezTo>
                    <a:pt x="11" y="34"/>
                    <a:pt x="14" y="39"/>
                    <a:pt x="18" y="42"/>
                  </a:cubicBezTo>
                  <a:cubicBezTo>
                    <a:pt x="18" y="43"/>
                    <a:pt x="18" y="43"/>
                    <a:pt x="18" y="44"/>
                  </a:cubicBezTo>
                  <a:cubicBezTo>
                    <a:pt x="18" y="44"/>
                    <a:pt x="18" y="44"/>
                    <a:pt x="18" y="44"/>
                  </a:cubicBezTo>
                  <a:cubicBezTo>
                    <a:pt x="17" y="45"/>
                    <a:pt x="16" y="45"/>
                    <a:pt x="16" y="44"/>
                  </a:cubicBezTo>
                  <a:cubicBezTo>
                    <a:pt x="11" y="41"/>
                    <a:pt x="8" y="35"/>
                    <a:pt x="8" y="29"/>
                  </a:cubicBezTo>
                  <a:cubicBezTo>
                    <a:pt x="8" y="22"/>
                    <a:pt x="12" y="16"/>
                    <a:pt x="17" y="12"/>
                  </a:cubicBezTo>
                  <a:cubicBezTo>
                    <a:pt x="17" y="12"/>
                    <a:pt x="18" y="12"/>
                    <a:pt x="19" y="12"/>
                  </a:cubicBezTo>
                  <a:cubicBezTo>
                    <a:pt x="19" y="12"/>
                    <a:pt x="19" y="12"/>
                    <a:pt x="19" y="12"/>
                  </a:cubicBezTo>
                  <a:cubicBezTo>
                    <a:pt x="19" y="13"/>
                    <a:pt x="19" y="14"/>
                    <a:pt x="18" y="14"/>
                  </a:cubicBezTo>
                  <a:close/>
                  <a:moveTo>
                    <a:pt x="58" y="29"/>
                  </a:moveTo>
                  <a:cubicBezTo>
                    <a:pt x="58" y="13"/>
                    <a:pt x="45" y="0"/>
                    <a:pt x="29" y="0"/>
                  </a:cubicBezTo>
                  <a:cubicBezTo>
                    <a:pt x="13" y="0"/>
                    <a:pt x="0" y="13"/>
                    <a:pt x="0" y="29"/>
                  </a:cubicBezTo>
                  <a:cubicBezTo>
                    <a:pt x="0" y="40"/>
                    <a:pt x="7" y="50"/>
                    <a:pt x="17" y="55"/>
                  </a:cubicBezTo>
                  <a:cubicBezTo>
                    <a:pt x="17" y="61"/>
                    <a:pt x="17" y="61"/>
                    <a:pt x="17" y="61"/>
                  </a:cubicBezTo>
                  <a:cubicBezTo>
                    <a:pt x="17" y="68"/>
                    <a:pt x="17" y="68"/>
                    <a:pt x="17" y="68"/>
                  </a:cubicBezTo>
                  <a:cubicBezTo>
                    <a:pt x="17" y="71"/>
                    <a:pt x="19" y="73"/>
                    <a:pt x="21" y="74"/>
                  </a:cubicBezTo>
                  <a:cubicBezTo>
                    <a:pt x="21" y="74"/>
                    <a:pt x="22" y="75"/>
                    <a:pt x="22" y="76"/>
                  </a:cubicBezTo>
                  <a:cubicBezTo>
                    <a:pt x="23" y="78"/>
                    <a:pt x="25" y="80"/>
                    <a:pt x="27" y="80"/>
                  </a:cubicBezTo>
                  <a:cubicBezTo>
                    <a:pt x="31" y="80"/>
                    <a:pt x="31" y="80"/>
                    <a:pt x="31" y="80"/>
                  </a:cubicBezTo>
                  <a:cubicBezTo>
                    <a:pt x="33" y="80"/>
                    <a:pt x="35" y="78"/>
                    <a:pt x="36" y="76"/>
                  </a:cubicBezTo>
                  <a:cubicBezTo>
                    <a:pt x="36" y="75"/>
                    <a:pt x="37" y="74"/>
                    <a:pt x="37" y="74"/>
                  </a:cubicBezTo>
                  <a:cubicBezTo>
                    <a:pt x="39" y="73"/>
                    <a:pt x="41" y="71"/>
                    <a:pt x="41" y="68"/>
                  </a:cubicBezTo>
                  <a:cubicBezTo>
                    <a:pt x="41" y="58"/>
                    <a:pt x="41" y="58"/>
                    <a:pt x="41" y="58"/>
                  </a:cubicBezTo>
                  <a:cubicBezTo>
                    <a:pt x="41" y="55"/>
                    <a:pt x="41" y="55"/>
                    <a:pt x="41" y="55"/>
                  </a:cubicBezTo>
                  <a:cubicBezTo>
                    <a:pt x="51" y="50"/>
                    <a:pt x="58" y="40"/>
                    <a:pt x="58" y="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a:p>
          </p:txBody>
        </p:sp>
      </p:grpSp>
      <p:grpSp>
        <p:nvGrpSpPr>
          <p:cNvPr id="131" name="Group 78">
            <a:extLst>
              <a:ext uri="{FF2B5EF4-FFF2-40B4-BE49-F238E27FC236}">
                <a16:creationId xmlns:a16="http://schemas.microsoft.com/office/drawing/2014/main" id="{B96A56D0-4E2C-4992-9A08-DBC8BCC68F8D}"/>
              </a:ext>
            </a:extLst>
          </p:cNvPr>
          <p:cNvGrpSpPr/>
          <p:nvPr/>
        </p:nvGrpSpPr>
        <p:grpSpPr>
          <a:xfrm>
            <a:off x="1953442" y="2815999"/>
            <a:ext cx="413243" cy="443853"/>
            <a:chOff x="7677150" y="3176588"/>
            <a:chExt cx="300038" cy="322263"/>
          </a:xfrm>
          <a:solidFill>
            <a:schemeClr val="bg1"/>
          </a:solidFill>
        </p:grpSpPr>
        <p:sp>
          <p:nvSpPr>
            <p:cNvPr id="132" name="Freeform 56">
              <a:extLst>
                <a:ext uri="{FF2B5EF4-FFF2-40B4-BE49-F238E27FC236}">
                  <a16:creationId xmlns:a16="http://schemas.microsoft.com/office/drawing/2014/main" id="{5FE11C07-1876-4C66-A538-9E8A1C3D9BE6}"/>
                </a:ext>
              </a:extLst>
            </p:cNvPr>
            <p:cNvSpPr>
              <a:spLocks noEditPoints="1"/>
            </p:cNvSpPr>
            <p:nvPr/>
          </p:nvSpPr>
          <p:spPr bwMode="auto">
            <a:xfrm>
              <a:off x="7729538" y="3176588"/>
              <a:ext cx="247650" cy="230188"/>
            </a:xfrm>
            <a:custGeom>
              <a:avLst/>
              <a:gdLst>
                <a:gd name="T0" fmla="*/ 29 w 56"/>
                <a:gd name="T1" fmla="*/ 7 h 52"/>
                <a:gd name="T2" fmla="*/ 15 w 56"/>
                <a:gd name="T3" fmla="*/ 14 h 52"/>
                <a:gd name="T4" fmla="*/ 17 w 56"/>
                <a:gd name="T5" fmla="*/ 40 h 52"/>
                <a:gd name="T6" fmla="*/ 29 w 56"/>
                <a:gd name="T7" fmla="*/ 45 h 52"/>
                <a:gd name="T8" fmla="*/ 44 w 56"/>
                <a:gd name="T9" fmla="*/ 38 h 52"/>
                <a:gd name="T10" fmla="*/ 48 w 56"/>
                <a:gd name="T11" fmla="*/ 24 h 52"/>
                <a:gd name="T12" fmla="*/ 42 w 56"/>
                <a:gd name="T13" fmla="*/ 11 h 52"/>
                <a:gd name="T14" fmla="*/ 29 w 56"/>
                <a:gd name="T15" fmla="*/ 7 h 52"/>
                <a:gd name="T16" fmla="*/ 29 w 56"/>
                <a:gd name="T17" fmla="*/ 52 h 52"/>
                <a:gd name="T18" fmla="*/ 12 w 56"/>
                <a:gd name="T19" fmla="*/ 46 h 52"/>
                <a:gd name="T20" fmla="*/ 9 w 56"/>
                <a:gd name="T21" fmla="*/ 9 h 52"/>
                <a:gd name="T22" fmla="*/ 29 w 56"/>
                <a:gd name="T23" fmla="*/ 0 h 52"/>
                <a:gd name="T24" fmla="*/ 46 w 56"/>
                <a:gd name="T25" fmla="*/ 6 h 52"/>
                <a:gd name="T26" fmla="*/ 55 w 56"/>
                <a:gd name="T27" fmla="*/ 24 h 52"/>
                <a:gd name="T28" fmla="*/ 49 w 56"/>
                <a:gd name="T29" fmla="*/ 43 h 52"/>
                <a:gd name="T30" fmla="*/ 29 w 56"/>
                <a:gd name="T31" fmla="*/ 5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6" h="52">
                  <a:moveTo>
                    <a:pt x="29" y="7"/>
                  </a:moveTo>
                  <a:cubicBezTo>
                    <a:pt x="24" y="7"/>
                    <a:pt x="18" y="9"/>
                    <a:pt x="15" y="14"/>
                  </a:cubicBezTo>
                  <a:cubicBezTo>
                    <a:pt x="8" y="21"/>
                    <a:pt x="9" y="33"/>
                    <a:pt x="17" y="40"/>
                  </a:cubicBezTo>
                  <a:cubicBezTo>
                    <a:pt x="20" y="43"/>
                    <a:pt x="25" y="45"/>
                    <a:pt x="29" y="45"/>
                  </a:cubicBezTo>
                  <a:cubicBezTo>
                    <a:pt x="35" y="45"/>
                    <a:pt x="40" y="42"/>
                    <a:pt x="44" y="38"/>
                  </a:cubicBezTo>
                  <a:cubicBezTo>
                    <a:pt x="47" y="34"/>
                    <a:pt x="49" y="29"/>
                    <a:pt x="48" y="24"/>
                  </a:cubicBezTo>
                  <a:cubicBezTo>
                    <a:pt x="48" y="19"/>
                    <a:pt x="45" y="15"/>
                    <a:pt x="42" y="11"/>
                  </a:cubicBezTo>
                  <a:cubicBezTo>
                    <a:pt x="38" y="8"/>
                    <a:pt x="34" y="7"/>
                    <a:pt x="29" y="7"/>
                  </a:cubicBezTo>
                  <a:close/>
                  <a:moveTo>
                    <a:pt x="29" y="52"/>
                  </a:moveTo>
                  <a:cubicBezTo>
                    <a:pt x="23" y="52"/>
                    <a:pt x="17" y="50"/>
                    <a:pt x="12" y="46"/>
                  </a:cubicBezTo>
                  <a:cubicBezTo>
                    <a:pt x="1" y="36"/>
                    <a:pt x="0" y="20"/>
                    <a:pt x="9" y="9"/>
                  </a:cubicBezTo>
                  <a:cubicBezTo>
                    <a:pt x="14" y="3"/>
                    <a:pt x="22" y="0"/>
                    <a:pt x="29" y="0"/>
                  </a:cubicBezTo>
                  <a:cubicBezTo>
                    <a:pt x="35" y="0"/>
                    <a:pt x="41" y="2"/>
                    <a:pt x="46" y="6"/>
                  </a:cubicBezTo>
                  <a:cubicBezTo>
                    <a:pt x="51" y="10"/>
                    <a:pt x="55" y="17"/>
                    <a:pt x="55" y="24"/>
                  </a:cubicBezTo>
                  <a:cubicBezTo>
                    <a:pt x="56" y="31"/>
                    <a:pt x="54" y="37"/>
                    <a:pt x="49" y="43"/>
                  </a:cubicBezTo>
                  <a:cubicBezTo>
                    <a:pt x="44" y="48"/>
                    <a:pt x="37" y="52"/>
                    <a:pt x="29"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a:p>
          </p:txBody>
        </p:sp>
        <p:sp>
          <p:nvSpPr>
            <p:cNvPr id="133" name="Freeform 57">
              <a:extLst>
                <a:ext uri="{FF2B5EF4-FFF2-40B4-BE49-F238E27FC236}">
                  <a16:creationId xmlns:a16="http://schemas.microsoft.com/office/drawing/2014/main" id="{74D33DF2-EC6B-47D3-91C0-D42AAA4118A6}"/>
                </a:ext>
              </a:extLst>
            </p:cNvPr>
            <p:cNvSpPr>
              <a:spLocks/>
            </p:cNvSpPr>
            <p:nvPr/>
          </p:nvSpPr>
          <p:spPr bwMode="auto">
            <a:xfrm>
              <a:off x="7747000" y="3357563"/>
              <a:ext cx="57150" cy="57150"/>
            </a:xfrm>
            <a:custGeom>
              <a:avLst/>
              <a:gdLst>
                <a:gd name="T0" fmla="*/ 17 w 36"/>
                <a:gd name="T1" fmla="*/ 36 h 36"/>
                <a:gd name="T2" fmla="*/ 0 w 36"/>
                <a:gd name="T3" fmla="*/ 25 h 36"/>
                <a:gd name="T4" fmla="*/ 22 w 36"/>
                <a:gd name="T5" fmla="*/ 0 h 36"/>
                <a:gd name="T6" fmla="*/ 36 w 36"/>
                <a:gd name="T7" fmla="*/ 11 h 36"/>
                <a:gd name="T8" fmla="*/ 17 w 36"/>
                <a:gd name="T9" fmla="*/ 36 h 36"/>
                <a:gd name="T10" fmla="*/ 17 w 36"/>
                <a:gd name="T11" fmla="*/ 36 h 36"/>
              </a:gdLst>
              <a:ahLst/>
              <a:cxnLst>
                <a:cxn ang="0">
                  <a:pos x="T0" y="T1"/>
                </a:cxn>
                <a:cxn ang="0">
                  <a:pos x="T2" y="T3"/>
                </a:cxn>
                <a:cxn ang="0">
                  <a:pos x="T4" y="T5"/>
                </a:cxn>
                <a:cxn ang="0">
                  <a:pos x="T6" y="T7"/>
                </a:cxn>
                <a:cxn ang="0">
                  <a:pos x="T8" y="T9"/>
                </a:cxn>
                <a:cxn ang="0">
                  <a:pos x="T10" y="T11"/>
                </a:cxn>
              </a:cxnLst>
              <a:rect l="0" t="0" r="r" b="b"/>
              <a:pathLst>
                <a:path w="36" h="36">
                  <a:moveTo>
                    <a:pt x="17" y="36"/>
                  </a:moveTo>
                  <a:lnTo>
                    <a:pt x="0" y="25"/>
                  </a:lnTo>
                  <a:lnTo>
                    <a:pt x="22" y="0"/>
                  </a:lnTo>
                  <a:lnTo>
                    <a:pt x="36" y="11"/>
                  </a:lnTo>
                  <a:lnTo>
                    <a:pt x="17" y="36"/>
                  </a:lnTo>
                  <a:lnTo>
                    <a:pt x="17" y="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a:p>
          </p:txBody>
        </p:sp>
        <p:sp>
          <p:nvSpPr>
            <p:cNvPr id="134" name="Freeform 58">
              <a:extLst>
                <a:ext uri="{FF2B5EF4-FFF2-40B4-BE49-F238E27FC236}">
                  <a16:creationId xmlns:a16="http://schemas.microsoft.com/office/drawing/2014/main" id="{14B70E7C-D30B-4EB1-823B-A046717A023B}"/>
                </a:ext>
              </a:extLst>
            </p:cNvPr>
            <p:cNvSpPr>
              <a:spLocks/>
            </p:cNvSpPr>
            <p:nvPr/>
          </p:nvSpPr>
          <p:spPr bwMode="auto">
            <a:xfrm>
              <a:off x="7677150" y="3387726"/>
              <a:ext cx="100013" cy="111125"/>
            </a:xfrm>
            <a:custGeom>
              <a:avLst/>
              <a:gdLst>
                <a:gd name="T0" fmla="*/ 10 w 23"/>
                <a:gd name="T1" fmla="*/ 23 h 25"/>
                <a:gd name="T2" fmla="*/ 5 w 23"/>
                <a:gd name="T3" fmla="*/ 24 h 25"/>
                <a:gd name="T4" fmla="*/ 2 w 23"/>
                <a:gd name="T5" fmla="*/ 21 h 25"/>
                <a:gd name="T6" fmla="*/ 1 w 23"/>
                <a:gd name="T7" fmla="*/ 16 h 25"/>
                <a:gd name="T8" fmla="*/ 13 w 23"/>
                <a:gd name="T9" fmla="*/ 2 h 25"/>
                <a:gd name="T10" fmla="*/ 18 w 23"/>
                <a:gd name="T11" fmla="*/ 1 h 25"/>
                <a:gd name="T12" fmla="*/ 22 w 23"/>
                <a:gd name="T13" fmla="*/ 5 h 25"/>
                <a:gd name="T14" fmla="*/ 22 w 23"/>
                <a:gd name="T15" fmla="*/ 10 h 25"/>
                <a:gd name="T16" fmla="*/ 10 w 23"/>
                <a:gd name="T17" fmla="*/ 23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25">
                  <a:moveTo>
                    <a:pt x="10" y="23"/>
                  </a:moveTo>
                  <a:cubicBezTo>
                    <a:pt x="9" y="25"/>
                    <a:pt x="7" y="25"/>
                    <a:pt x="5" y="24"/>
                  </a:cubicBezTo>
                  <a:cubicBezTo>
                    <a:pt x="2" y="21"/>
                    <a:pt x="2" y="21"/>
                    <a:pt x="2" y="21"/>
                  </a:cubicBezTo>
                  <a:cubicBezTo>
                    <a:pt x="0" y="19"/>
                    <a:pt x="0" y="17"/>
                    <a:pt x="1" y="16"/>
                  </a:cubicBezTo>
                  <a:cubicBezTo>
                    <a:pt x="13" y="2"/>
                    <a:pt x="13" y="2"/>
                    <a:pt x="13" y="2"/>
                  </a:cubicBezTo>
                  <a:cubicBezTo>
                    <a:pt x="14" y="0"/>
                    <a:pt x="17" y="0"/>
                    <a:pt x="18" y="1"/>
                  </a:cubicBezTo>
                  <a:cubicBezTo>
                    <a:pt x="22" y="5"/>
                    <a:pt x="22" y="5"/>
                    <a:pt x="22" y="5"/>
                  </a:cubicBezTo>
                  <a:cubicBezTo>
                    <a:pt x="23" y="6"/>
                    <a:pt x="23" y="8"/>
                    <a:pt x="22" y="10"/>
                  </a:cubicBezTo>
                  <a:cubicBezTo>
                    <a:pt x="10" y="23"/>
                    <a:pt x="10" y="23"/>
                    <a:pt x="10" y="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a:p>
          </p:txBody>
        </p:sp>
        <p:sp>
          <p:nvSpPr>
            <p:cNvPr id="135" name="Freeform 59">
              <a:extLst>
                <a:ext uri="{FF2B5EF4-FFF2-40B4-BE49-F238E27FC236}">
                  <a16:creationId xmlns:a16="http://schemas.microsoft.com/office/drawing/2014/main" id="{74A2635B-4E43-410D-B2C0-02C18806CAB1}"/>
                </a:ext>
              </a:extLst>
            </p:cNvPr>
            <p:cNvSpPr>
              <a:spLocks/>
            </p:cNvSpPr>
            <p:nvPr/>
          </p:nvSpPr>
          <p:spPr bwMode="auto">
            <a:xfrm>
              <a:off x="7804150" y="3216276"/>
              <a:ext cx="79375" cy="44450"/>
            </a:xfrm>
            <a:custGeom>
              <a:avLst/>
              <a:gdLst>
                <a:gd name="T0" fmla="*/ 17 w 18"/>
                <a:gd name="T1" fmla="*/ 4 h 10"/>
                <a:gd name="T2" fmla="*/ 9 w 18"/>
                <a:gd name="T3" fmla="*/ 5 h 10"/>
                <a:gd name="T4" fmla="*/ 1 w 18"/>
                <a:gd name="T5" fmla="*/ 8 h 10"/>
                <a:gd name="T6" fmla="*/ 8 w 18"/>
                <a:gd name="T7" fmla="*/ 1 h 10"/>
                <a:gd name="T8" fmla="*/ 17 w 18"/>
                <a:gd name="T9" fmla="*/ 4 h 10"/>
              </a:gdLst>
              <a:ahLst/>
              <a:cxnLst>
                <a:cxn ang="0">
                  <a:pos x="T0" y="T1"/>
                </a:cxn>
                <a:cxn ang="0">
                  <a:pos x="T2" y="T3"/>
                </a:cxn>
                <a:cxn ang="0">
                  <a:pos x="T4" y="T5"/>
                </a:cxn>
                <a:cxn ang="0">
                  <a:pos x="T6" y="T7"/>
                </a:cxn>
                <a:cxn ang="0">
                  <a:pos x="T8" y="T9"/>
                </a:cxn>
              </a:cxnLst>
              <a:rect l="0" t="0" r="r" b="b"/>
              <a:pathLst>
                <a:path w="18" h="10">
                  <a:moveTo>
                    <a:pt x="17" y="4"/>
                  </a:moveTo>
                  <a:cubicBezTo>
                    <a:pt x="18" y="6"/>
                    <a:pt x="14" y="4"/>
                    <a:pt x="9" y="5"/>
                  </a:cubicBezTo>
                  <a:cubicBezTo>
                    <a:pt x="5" y="6"/>
                    <a:pt x="2" y="10"/>
                    <a:pt x="1" y="8"/>
                  </a:cubicBezTo>
                  <a:cubicBezTo>
                    <a:pt x="0" y="5"/>
                    <a:pt x="5" y="2"/>
                    <a:pt x="8" y="1"/>
                  </a:cubicBezTo>
                  <a:cubicBezTo>
                    <a:pt x="11" y="0"/>
                    <a:pt x="17" y="1"/>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a:p>
          </p:txBody>
        </p:sp>
        <p:sp>
          <p:nvSpPr>
            <p:cNvPr id="136" name="Freeform 60">
              <a:extLst>
                <a:ext uri="{FF2B5EF4-FFF2-40B4-BE49-F238E27FC236}">
                  <a16:creationId xmlns:a16="http://schemas.microsoft.com/office/drawing/2014/main" id="{B8983DD0-C048-4155-92E6-880DA1B6D1CA}"/>
                </a:ext>
              </a:extLst>
            </p:cNvPr>
            <p:cNvSpPr>
              <a:spLocks/>
            </p:cNvSpPr>
            <p:nvPr/>
          </p:nvSpPr>
          <p:spPr bwMode="auto">
            <a:xfrm>
              <a:off x="7883525" y="3228976"/>
              <a:ext cx="22225" cy="17463"/>
            </a:xfrm>
            <a:custGeom>
              <a:avLst/>
              <a:gdLst>
                <a:gd name="T0" fmla="*/ 5 w 5"/>
                <a:gd name="T1" fmla="*/ 3 h 4"/>
                <a:gd name="T2" fmla="*/ 2 w 5"/>
                <a:gd name="T3" fmla="*/ 3 h 4"/>
                <a:gd name="T4" fmla="*/ 1 w 5"/>
                <a:gd name="T5" fmla="*/ 2 h 4"/>
                <a:gd name="T6" fmla="*/ 2 w 5"/>
                <a:gd name="T7" fmla="*/ 0 h 4"/>
                <a:gd name="T8" fmla="*/ 5 w 5"/>
                <a:gd name="T9" fmla="*/ 3 h 4"/>
              </a:gdLst>
              <a:ahLst/>
              <a:cxnLst>
                <a:cxn ang="0">
                  <a:pos x="T0" y="T1"/>
                </a:cxn>
                <a:cxn ang="0">
                  <a:pos x="T2" y="T3"/>
                </a:cxn>
                <a:cxn ang="0">
                  <a:pos x="T4" y="T5"/>
                </a:cxn>
                <a:cxn ang="0">
                  <a:pos x="T6" y="T7"/>
                </a:cxn>
                <a:cxn ang="0">
                  <a:pos x="T8" y="T9"/>
                </a:cxn>
              </a:cxnLst>
              <a:rect l="0" t="0" r="r" b="b"/>
              <a:pathLst>
                <a:path w="5" h="4">
                  <a:moveTo>
                    <a:pt x="5" y="3"/>
                  </a:moveTo>
                  <a:cubicBezTo>
                    <a:pt x="4" y="4"/>
                    <a:pt x="3" y="4"/>
                    <a:pt x="2" y="3"/>
                  </a:cubicBezTo>
                  <a:cubicBezTo>
                    <a:pt x="1" y="3"/>
                    <a:pt x="0" y="3"/>
                    <a:pt x="1" y="2"/>
                  </a:cubicBezTo>
                  <a:cubicBezTo>
                    <a:pt x="1" y="0"/>
                    <a:pt x="1" y="0"/>
                    <a:pt x="2" y="0"/>
                  </a:cubicBezTo>
                  <a:cubicBezTo>
                    <a:pt x="3" y="1"/>
                    <a:pt x="5" y="2"/>
                    <a:pt x="5"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a:p>
          </p:txBody>
        </p:sp>
      </p:grpSp>
      <p:sp>
        <p:nvSpPr>
          <p:cNvPr id="137" name="Rectangle: Rounded Corners 171">
            <a:extLst>
              <a:ext uri="{FF2B5EF4-FFF2-40B4-BE49-F238E27FC236}">
                <a16:creationId xmlns:a16="http://schemas.microsoft.com/office/drawing/2014/main" id="{1A129791-11CC-4D43-902E-8E1C7A1CD58E}"/>
              </a:ext>
            </a:extLst>
          </p:cNvPr>
          <p:cNvSpPr/>
          <p:nvPr/>
        </p:nvSpPr>
        <p:spPr>
          <a:xfrm>
            <a:off x="644684" y="2604488"/>
            <a:ext cx="2578805" cy="1283984"/>
          </a:xfrm>
          <a:prstGeom prst="roundRect">
            <a:avLst>
              <a:gd name="adj" fmla="val 5845"/>
            </a:avLst>
          </a:prstGeom>
          <a:solidFill>
            <a:schemeClr val="bg1">
              <a:alpha val="95000"/>
            </a:schemeClr>
          </a:solidFill>
          <a:ln w="38100">
            <a:solidFill>
              <a:srgbClr val="006666">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93"/>
          </a:p>
        </p:txBody>
      </p:sp>
      <p:sp>
        <p:nvSpPr>
          <p:cNvPr id="145" name="TextBox 100">
            <a:extLst>
              <a:ext uri="{FF2B5EF4-FFF2-40B4-BE49-F238E27FC236}">
                <a16:creationId xmlns:a16="http://schemas.microsoft.com/office/drawing/2014/main" id="{43113FA7-1AE1-4917-8EE8-3C6A7523263A}"/>
              </a:ext>
            </a:extLst>
          </p:cNvPr>
          <p:cNvSpPr txBox="1"/>
          <p:nvPr/>
        </p:nvSpPr>
        <p:spPr>
          <a:xfrm>
            <a:off x="533417" y="1358460"/>
            <a:ext cx="2063800" cy="295017"/>
          </a:xfrm>
          <a:prstGeom prst="rect">
            <a:avLst/>
          </a:prstGeom>
          <a:noFill/>
        </p:spPr>
        <p:txBody>
          <a:bodyPr wrap="square" rtlCol="0">
            <a:spAutoFit/>
          </a:bodyPr>
          <a:lstStyle/>
          <a:p>
            <a:pPr algn="ctr"/>
            <a:r>
              <a:rPr lang="ar-SA" sz="1317" b="1" dirty="0">
                <a:solidFill>
                  <a:srgbClr val="006666"/>
                </a:solidFill>
                <a:latin typeface="AbdoMaster-Heavy" panose="02000500030000020004" pitchFamily="50" charset="-78"/>
                <a:cs typeface="AbdoMaster-Heavy" panose="02000500030000020004" pitchFamily="50" charset="-78"/>
              </a:rPr>
              <a:t>مؤشر الأداء   </a:t>
            </a:r>
            <a:endParaRPr lang="en-US" sz="1317" b="1" dirty="0">
              <a:solidFill>
                <a:srgbClr val="006666"/>
              </a:solidFill>
              <a:latin typeface="AbdoMaster-Heavy" panose="02000500030000020004" pitchFamily="50" charset="-78"/>
              <a:cs typeface="AbdoMaster-Heavy" panose="02000500030000020004" pitchFamily="50" charset="-78"/>
            </a:endParaRPr>
          </a:p>
        </p:txBody>
      </p:sp>
      <p:sp>
        <p:nvSpPr>
          <p:cNvPr id="147" name="Subtitle 6">
            <a:extLst>
              <a:ext uri="{FF2B5EF4-FFF2-40B4-BE49-F238E27FC236}">
                <a16:creationId xmlns:a16="http://schemas.microsoft.com/office/drawing/2014/main" id="{53607243-BCF6-4807-8237-4E450CA5841E}"/>
              </a:ext>
            </a:extLst>
          </p:cNvPr>
          <p:cNvSpPr txBox="1">
            <a:spLocks/>
          </p:cNvSpPr>
          <p:nvPr/>
        </p:nvSpPr>
        <p:spPr>
          <a:xfrm>
            <a:off x="6391013" y="1752490"/>
            <a:ext cx="1694996" cy="716689"/>
          </a:xfrm>
          <a:prstGeom prst="rect">
            <a:avLst/>
          </a:prstGeom>
        </p:spPr>
        <p:txBody>
          <a:bodyPr vert="horz" lIns="86019" tIns="43010" rIns="86019" bIns="43010" numCol="1" spcCol="365760" rtlCol="0" anchor="t">
            <a:noAutofit/>
          </a:bodyPr>
          <a:lstStyle>
            <a:lvl1pPr marL="0" indent="0" algn="ctr" defTabSz="914400" rtl="0" eaLnBrk="1" latinLnBrk="0" hangingPunct="1">
              <a:lnSpc>
                <a:spcPct val="90000"/>
              </a:lnSpc>
              <a:spcBef>
                <a:spcPts val="1000"/>
              </a:spcBef>
              <a:buFont typeface="Arial"/>
              <a:buNone/>
              <a:defRPr sz="1200" b="0" i="0" kern="1200">
                <a:solidFill>
                  <a:schemeClr val="accent1"/>
                </a:solidFill>
                <a:latin typeface="Montserrat Light" charset="0"/>
                <a:ea typeface="Montserrat Light" charset="0"/>
                <a:cs typeface="Montserrat Light"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Montserrat Light" charset="0"/>
                <a:ea typeface="Montserrat Light" charset="0"/>
                <a:cs typeface="Montserrat Light"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Montserrat Light" charset="0"/>
                <a:ea typeface="Montserrat Light" charset="0"/>
                <a:cs typeface="Montserrat Light"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nSpc>
                <a:spcPct val="100000"/>
              </a:lnSpc>
              <a:spcBef>
                <a:spcPts val="0"/>
              </a:spcBef>
            </a:pPr>
            <a:r>
              <a:rPr lang="ar-SA" sz="1800" b="1" dirty="0">
                <a:solidFill>
                  <a:schemeClr val="tx1"/>
                </a:solidFill>
                <a:latin typeface="Calibri" panose="020F0502020204030204" pitchFamily="34" charset="0"/>
                <a:cs typeface="Calibri" panose="020F0502020204030204" pitchFamily="34" charset="0"/>
              </a:rPr>
              <a:t> </a:t>
            </a:r>
            <a:endParaRPr lang="en-US" sz="1800" b="1" dirty="0">
              <a:solidFill>
                <a:schemeClr val="tx1"/>
              </a:solidFill>
              <a:latin typeface="Calibri" panose="020F0502020204030204" pitchFamily="34" charset="0"/>
              <a:cs typeface="Calibri" panose="020F0502020204030204" pitchFamily="34" charset="0"/>
            </a:endParaRPr>
          </a:p>
        </p:txBody>
      </p:sp>
      <p:sp>
        <p:nvSpPr>
          <p:cNvPr id="148" name="Subtitle 6">
            <a:extLst>
              <a:ext uri="{FF2B5EF4-FFF2-40B4-BE49-F238E27FC236}">
                <a16:creationId xmlns:a16="http://schemas.microsoft.com/office/drawing/2014/main" id="{B90C8561-7296-4597-98CF-179342320E57}"/>
              </a:ext>
            </a:extLst>
          </p:cNvPr>
          <p:cNvSpPr txBox="1">
            <a:spLocks/>
          </p:cNvSpPr>
          <p:nvPr/>
        </p:nvSpPr>
        <p:spPr>
          <a:xfrm>
            <a:off x="1173641" y="1914791"/>
            <a:ext cx="1847678" cy="716689"/>
          </a:xfrm>
          <a:prstGeom prst="rect">
            <a:avLst/>
          </a:prstGeom>
        </p:spPr>
        <p:txBody>
          <a:bodyPr vert="horz" lIns="86019" tIns="43010" rIns="86019" bIns="43010" numCol="1" spcCol="365760" rtlCol="0" anchor="t">
            <a:noAutofit/>
          </a:bodyPr>
          <a:lstStyle>
            <a:lvl1pPr marL="0" indent="0" algn="ctr" defTabSz="914400" rtl="0" eaLnBrk="1" latinLnBrk="0" hangingPunct="1">
              <a:lnSpc>
                <a:spcPct val="90000"/>
              </a:lnSpc>
              <a:spcBef>
                <a:spcPts val="1000"/>
              </a:spcBef>
              <a:buFont typeface="Arial"/>
              <a:buNone/>
              <a:defRPr sz="1200" b="0" i="0" kern="1200">
                <a:solidFill>
                  <a:schemeClr val="accent1"/>
                </a:solidFill>
                <a:latin typeface="Montserrat Light" charset="0"/>
                <a:ea typeface="Montserrat Light" charset="0"/>
                <a:cs typeface="Montserrat Light"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Montserrat Light" charset="0"/>
                <a:ea typeface="Montserrat Light" charset="0"/>
                <a:cs typeface="Montserrat Light"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Montserrat Light" charset="0"/>
                <a:ea typeface="Montserrat Light" charset="0"/>
                <a:cs typeface="Montserrat Light"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nSpc>
                <a:spcPts val="1599"/>
              </a:lnSpc>
              <a:spcBef>
                <a:spcPts val="0"/>
              </a:spcBef>
            </a:pPr>
            <a:endParaRPr lang="en-US" sz="3010" b="1" dirty="0">
              <a:solidFill>
                <a:schemeClr val="tx1"/>
              </a:solidFill>
              <a:latin typeface="Adobe SHIN" panose="01000500000000020002" pitchFamily="2" charset="-78"/>
              <a:cs typeface="Adobe SHIN" panose="01000500000000020002" pitchFamily="2" charset="-78"/>
            </a:endParaRPr>
          </a:p>
        </p:txBody>
      </p:sp>
      <p:sp>
        <p:nvSpPr>
          <p:cNvPr id="4" name="مربع نص 3">
            <a:extLst>
              <a:ext uri="{FF2B5EF4-FFF2-40B4-BE49-F238E27FC236}">
                <a16:creationId xmlns:a16="http://schemas.microsoft.com/office/drawing/2014/main" id="{FB0DA7C8-DA32-419E-B7FD-00BB1A349283}"/>
              </a:ext>
            </a:extLst>
          </p:cNvPr>
          <p:cNvSpPr txBox="1"/>
          <p:nvPr/>
        </p:nvSpPr>
        <p:spPr>
          <a:xfrm>
            <a:off x="3325294" y="4697867"/>
            <a:ext cx="291798" cy="381771"/>
          </a:xfrm>
          <a:prstGeom prst="rect">
            <a:avLst/>
          </a:prstGeom>
          <a:noFill/>
        </p:spPr>
        <p:txBody>
          <a:bodyPr wrap="square" rtlCol="1">
            <a:spAutoFit/>
          </a:bodyPr>
          <a:lstStyle/>
          <a:p>
            <a:r>
              <a:rPr lang="en-US" sz="1881" b="1" dirty="0">
                <a:solidFill>
                  <a:schemeClr val="bg1"/>
                </a:solidFill>
              </a:rPr>
              <a:t>3</a:t>
            </a:r>
            <a:endParaRPr lang="ar-SA" sz="1881" b="1" dirty="0">
              <a:solidFill>
                <a:schemeClr val="bg1"/>
              </a:solidFill>
            </a:endParaRPr>
          </a:p>
        </p:txBody>
      </p:sp>
      <p:sp>
        <p:nvSpPr>
          <p:cNvPr id="205" name="مربع نص 204">
            <a:extLst>
              <a:ext uri="{FF2B5EF4-FFF2-40B4-BE49-F238E27FC236}">
                <a16:creationId xmlns:a16="http://schemas.microsoft.com/office/drawing/2014/main" id="{A6ED1AEA-53F1-4950-8CC7-AB694EF584C9}"/>
              </a:ext>
            </a:extLst>
          </p:cNvPr>
          <p:cNvSpPr txBox="1"/>
          <p:nvPr/>
        </p:nvSpPr>
        <p:spPr>
          <a:xfrm>
            <a:off x="3325294" y="5173687"/>
            <a:ext cx="291798" cy="381771"/>
          </a:xfrm>
          <a:prstGeom prst="rect">
            <a:avLst/>
          </a:prstGeom>
          <a:noFill/>
        </p:spPr>
        <p:txBody>
          <a:bodyPr wrap="square" rtlCol="1">
            <a:spAutoFit/>
          </a:bodyPr>
          <a:lstStyle/>
          <a:p>
            <a:r>
              <a:rPr lang="en-US" sz="1881" b="1" dirty="0">
                <a:solidFill>
                  <a:schemeClr val="bg1"/>
                </a:solidFill>
              </a:rPr>
              <a:t>4</a:t>
            </a:r>
            <a:endParaRPr lang="ar-SA" sz="1881" b="1" dirty="0">
              <a:solidFill>
                <a:schemeClr val="bg1"/>
              </a:solidFill>
            </a:endParaRPr>
          </a:p>
        </p:txBody>
      </p:sp>
      <p:sp>
        <p:nvSpPr>
          <p:cNvPr id="206" name="مربع نص 205">
            <a:extLst>
              <a:ext uri="{FF2B5EF4-FFF2-40B4-BE49-F238E27FC236}">
                <a16:creationId xmlns:a16="http://schemas.microsoft.com/office/drawing/2014/main" id="{8EB75FB6-BDA8-42D9-BF07-2F0BE4AB6959}"/>
              </a:ext>
            </a:extLst>
          </p:cNvPr>
          <p:cNvSpPr txBox="1"/>
          <p:nvPr/>
        </p:nvSpPr>
        <p:spPr>
          <a:xfrm>
            <a:off x="3338395" y="5690329"/>
            <a:ext cx="291798" cy="381771"/>
          </a:xfrm>
          <a:prstGeom prst="rect">
            <a:avLst/>
          </a:prstGeom>
          <a:noFill/>
        </p:spPr>
        <p:txBody>
          <a:bodyPr wrap="square" rtlCol="1">
            <a:spAutoFit/>
          </a:bodyPr>
          <a:lstStyle/>
          <a:p>
            <a:r>
              <a:rPr lang="en-US" sz="1881" b="1" dirty="0">
                <a:solidFill>
                  <a:schemeClr val="bg1"/>
                </a:solidFill>
              </a:rPr>
              <a:t>9</a:t>
            </a:r>
            <a:endParaRPr lang="ar-SA" sz="1881" b="1" dirty="0">
              <a:solidFill>
                <a:schemeClr val="bg1"/>
              </a:solidFill>
            </a:endParaRPr>
          </a:p>
        </p:txBody>
      </p:sp>
      <p:grpSp>
        <p:nvGrpSpPr>
          <p:cNvPr id="207" name="Group 32">
            <a:extLst>
              <a:ext uri="{FF2B5EF4-FFF2-40B4-BE49-F238E27FC236}">
                <a16:creationId xmlns:a16="http://schemas.microsoft.com/office/drawing/2014/main" id="{D86151E5-DBB9-4E1E-9694-F6C3F122CB5B}"/>
              </a:ext>
            </a:extLst>
          </p:cNvPr>
          <p:cNvGrpSpPr/>
          <p:nvPr/>
        </p:nvGrpSpPr>
        <p:grpSpPr>
          <a:xfrm>
            <a:off x="7140596" y="5761055"/>
            <a:ext cx="346022" cy="286843"/>
            <a:chOff x="4451351" y="2619375"/>
            <a:chExt cx="1220788" cy="1625601"/>
          </a:xfrm>
          <a:solidFill>
            <a:schemeClr val="bg1"/>
          </a:solidFill>
        </p:grpSpPr>
        <p:sp>
          <p:nvSpPr>
            <p:cNvPr id="208" name="Freeform 14">
              <a:extLst>
                <a:ext uri="{FF2B5EF4-FFF2-40B4-BE49-F238E27FC236}">
                  <a16:creationId xmlns:a16="http://schemas.microsoft.com/office/drawing/2014/main" id="{AE838715-C66E-4EEB-822A-1707E4DE88F7}"/>
                </a:ext>
              </a:extLst>
            </p:cNvPr>
            <p:cNvSpPr>
              <a:spLocks noEditPoints="1"/>
            </p:cNvSpPr>
            <p:nvPr/>
          </p:nvSpPr>
          <p:spPr bwMode="auto">
            <a:xfrm>
              <a:off x="4587876" y="2619375"/>
              <a:ext cx="673100" cy="674688"/>
            </a:xfrm>
            <a:custGeom>
              <a:avLst/>
              <a:gdLst>
                <a:gd name="T0" fmla="*/ 179 w 179"/>
                <a:gd name="T1" fmla="*/ 89 h 178"/>
                <a:gd name="T2" fmla="*/ 89 w 179"/>
                <a:gd name="T3" fmla="*/ 178 h 178"/>
                <a:gd name="T4" fmla="*/ 0 w 179"/>
                <a:gd name="T5" fmla="*/ 89 h 178"/>
                <a:gd name="T6" fmla="*/ 89 w 179"/>
                <a:gd name="T7" fmla="*/ 0 h 178"/>
                <a:gd name="T8" fmla="*/ 152 w 179"/>
                <a:gd name="T9" fmla="*/ 26 h 178"/>
                <a:gd name="T10" fmla="*/ 179 w 179"/>
                <a:gd name="T11" fmla="*/ 89 h 178"/>
                <a:gd name="T12" fmla="*/ 179 w 179"/>
                <a:gd name="T13" fmla="*/ 89 h 178"/>
                <a:gd name="T14" fmla="*/ 179 w 179"/>
                <a:gd name="T15" fmla="*/ 89 h 1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9" h="178">
                  <a:moveTo>
                    <a:pt x="179" y="89"/>
                  </a:moveTo>
                  <a:cubicBezTo>
                    <a:pt x="179" y="138"/>
                    <a:pt x="139" y="178"/>
                    <a:pt x="89" y="178"/>
                  </a:cubicBezTo>
                  <a:cubicBezTo>
                    <a:pt x="40" y="178"/>
                    <a:pt x="0" y="138"/>
                    <a:pt x="0" y="89"/>
                  </a:cubicBezTo>
                  <a:cubicBezTo>
                    <a:pt x="0" y="40"/>
                    <a:pt x="40" y="0"/>
                    <a:pt x="89" y="0"/>
                  </a:cubicBezTo>
                  <a:cubicBezTo>
                    <a:pt x="113" y="0"/>
                    <a:pt x="136" y="9"/>
                    <a:pt x="152" y="26"/>
                  </a:cubicBezTo>
                  <a:cubicBezTo>
                    <a:pt x="169" y="42"/>
                    <a:pt x="179" y="65"/>
                    <a:pt x="179" y="89"/>
                  </a:cubicBezTo>
                  <a:close/>
                  <a:moveTo>
                    <a:pt x="179" y="89"/>
                  </a:moveTo>
                  <a:cubicBezTo>
                    <a:pt x="179" y="89"/>
                    <a:pt x="179" y="89"/>
                    <a:pt x="179" y="8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dirty="0"/>
            </a:p>
          </p:txBody>
        </p:sp>
        <p:sp>
          <p:nvSpPr>
            <p:cNvPr id="209" name="Freeform 15">
              <a:extLst>
                <a:ext uri="{FF2B5EF4-FFF2-40B4-BE49-F238E27FC236}">
                  <a16:creationId xmlns:a16="http://schemas.microsoft.com/office/drawing/2014/main" id="{75F597E5-D50C-4B35-AF50-6C3473B7259C}"/>
                </a:ext>
              </a:extLst>
            </p:cNvPr>
            <p:cNvSpPr>
              <a:spLocks noEditPoints="1"/>
            </p:cNvSpPr>
            <p:nvPr/>
          </p:nvSpPr>
          <p:spPr bwMode="auto">
            <a:xfrm>
              <a:off x="4451351" y="3294063"/>
              <a:ext cx="941388" cy="815975"/>
            </a:xfrm>
            <a:custGeom>
              <a:avLst/>
              <a:gdLst>
                <a:gd name="T0" fmla="*/ 101 w 250"/>
                <a:gd name="T1" fmla="*/ 182 h 215"/>
                <a:gd name="T2" fmla="*/ 122 w 250"/>
                <a:gd name="T3" fmla="*/ 86 h 215"/>
                <a:gd name="T4" fmla="*/ 167 w 250"/>
                <a:gd name="T5" fmla="*/ 70 h 215"/>
                <a:gd name="T6" fmla="*/ 215 w 250"/>
                <a:gd name="T7" fmla="*/ 84 h 215"/>
                <a:gd name="T8" fmla="*/ 250 w 250"/>
                <a:gd name="T9" fmla="*/ 71 h 215"/>
                <a:gd name="T10" fmla="*/ 250 w 250"/>
                <a:gd name="T11" fmla="*/ 54 h 215"/>
                <a:gd name="T12" fmla="*/ 197 w 250"/>
                <a:gd name="T13" fmla="*/ 0 h 215"/>
                <a:gd name="T14" fmla="*/ 54 w 250"/>
                <a:gd name="T15" fmla="*/ 0 h 215"/>
                <a:gd name="T16" fmla="*/ 0 w 250"/>
                <a:gd name="T17" fmla="*/ 54 h 215"/>
                <a:gd name="T18" fmla="*/ 0 w 250"/>
                <a:gd name="T19" fmla="*/ 197 h 215"/>
                <a:gd name="T20" fmla="*/ 18 w 250"/>
                <a:gd name="T21" fmla="*/ 215 h 215"/>
                <a:gd name="T22" fmla="*/ 128 w 250"/>
                <a:gd name="T23" fmla="*/ 215 h 215"/>
                <a:gd name="T24" fmla="*/ 101 w 250"/>
                <a:gd name="T25" fmla="*/ 182 h 215"/>
                <a:gd name="T26" fmla="*/ 101 w 250"/>
                <a:gd name="T27" fmla="*/ 182 h 215"/>
                <a:gd name="T28" fmla="*/ 101 w 250"/>
                <a:gd name="T29" fmla="*/ 182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50" h="215">
                  <a:moveTo>
                    <a:pt x="101" y="182"/>
                  </a:moveTo>
                  <a:cubicBezTo>
                    <a:pt x="86" y="151"/>
                    <a:pt x="95" y="109"/>
                    <a:pt x="122" y="86"/>
                  </a:cubicBezTo>
                  <a:cubicBezTo>
                    <a:pt x="135" y="76"/>
                    <a:pt x="151" y="70"/>
                    <a:pt x="167" y="70"/>
                  </a:cubicBezTo>
                  <a:cubicBezTo>
                    <a:pt x="184" y="71"/>
                    <a:pt x="200" y="76"/>
                    <a:pt x="215" y="84"/>
                  </a:cubicBezTo>
                  <a:cubicBezTo>
                    <a:pt x="226" y="78"/>
                    <a:pt x="238" y="73"/>
                    <a:pt x="250" y="71"/>
                  </a:cubicBezTo>
                  <a:cubicBezTo>
                    <a:pt x="250" y="54"/>
                    <a:pt x="250" y="54"/>
                    <a:pt x="250" y="54"/>
                  </a:cubicBezTo>
                  <a:cubicBezTo>
                    <a:pt x="250" y="24"/>
                    <a:pt x="226" y="0"/>
                    <a:pt x="197" y="0"/>
                  </a:cubicBezTo>
                  <a:cubicBezTo>
                    <a:pt x="54" y="0"/>
                    <a:pt x="54" y="0"/>
                    <a:pt x="54" y="0"/>
                  </a:cubicBezTo>
                  <a:cubicBezTo>
                    <a:pt x="24" y="0"/>
                    <a:pt x="0" y="24"/>
                    <a:pt x="0" y="54"/>
                  </a:cubicBezTo>
                  <a:cubicBezTo>
                    <a:pt x="0" y="197"/>
                    <a:pt x="0" y="197"/>
                    <a:pt x="0" y="197"/>
                  </a:cubicBezTo>
                  <a:cubicBezTo>
                    <a:pt x="0" y="207"/>
                    <a:pt x="8" y="215"/>
                    <a:pt x="18" y="215"/>
                  </a:cubicBezTo>
                  <a:cubicBezTo>
                    <a:pt x="128" y="215"/>
                    <a:pt x="128" y="215"/>
                    <a:pt x="128" y="215"/>
                  </a:cubicBezTo>
                  <a:cubicBezTo>
                    <a:pt x="117" y="205"/>
                    <a:pt x="108" y="194"/>
                    <a:pt x="101" y="182"/>
                  </a:cubicBezTo>
                  <a:close/>
                  <a:moveTo>
                    <a:pt x="101" y="182"/>
                  </a:moveTo>
                  <a:cubicBezTo>
                    <a:pt x="101" y="182"/>
                    <a:pt x="101" y="182"/>
                    <a:pt x="101" y="18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dirty="0"/>
            </a:p>
          </p:txBody>
        </p:sp>
        <p:sp>
          <p:nvSpPr>
            <p:cNvPr id="210" name="Freeform 16">
              <a:extLst>
                <a:ext uri="{FF2B5EF4-FFF2-40B4-BE49-F238E27FC236}">
                  <a16:creationId xmlns:a16="http://schemas.microsoft.com/office/drawing/2014/main" id="{7BB2C499-9C01-40E4-8434-F1CE9E408111}"/>
                </a:ext>
              </a:extLst>
            </p:cNvPr>
            <p:cNvSpPr>
              <a:spLocks noEditPoints="1"/>
            </p:cNvSpPr>
            <p:nvPr/>
          </p:nvSpPr>
          <p:spPr bwMode="auto">
            <a:xfrm>
              <a:off x="4851401" y="3582988"/>
              <a:ext cx="820738" cy="661988"/>
            </a:xfrm>
            <a:custGeom>
              <a:avLst/>
              <a:gdLst>
                <a:gd name="T0" fmla="*/ 190 w 218"/>
                <a:gd name="T1" fmla="*/ 24 h 175"/>
                <a:gd name="T2" fmla="*/ 109 w 218"/>
                <a:gd name="T3" fmla="*/ 29 h 175"/>
                <a:gd name="T4" fmla="*/ 28 w 218"/>
                <a:gd name="T5" fmla="*/ 24 h 175"/>
                <a:gd name="T6" fmla="*/ 11 w 218"/>
                <a:gd name="T7" fmla="*/ 98 h 175"/>
                <a:gd name="T8" fmla="*/ 105 w 218"/>
                <a:gd name="T9" fmla="*/ 173 h 175"/>
                <a:gd name="T10" fmla="*/ 113 w 218"/>
                <a:gd name="T11" fmla="*/ 173 h 175"/>
                <a:gd name="T12" fmla="*/ 206 w 218"/>
                <a:gd name="T13" fmla="*/ 98 h 175"/>
                <a:gd name="T14" fmla="*/ 190 w 218"/>
                <a:gd name="T15" fmla="*/ 24 h 175"/>
                <a:gd name="T16" fmla="*/ 162 w 218"/>
                <a:gd name="T17" fmla="*/ 85 h 175"/>
                <a:gd name="T18" fmla="*/ 146 w 218"/>
                <a:gd name="T19" fmla="*/ 74 h 175"/>
                <a:gd name="T20" fmla="*/ 150 w 218"/>
                <a:gd name="T21" fmla="*/ 55 h 175"/>
                <a:gd name="T22" fmla="*/ 169 w 218"/>
                <a:gd name="T23" fmla="*/ 51 h 175"/>
                <a:gd name="T24" fmla="*/ 180 w 218"/>
                <a:gd name="T25" fmla="*/ 67 h 175"/>
                <a:gd name="T26" fmla="*/ 162 w 218"/>
                <a:gd name="T27" fmla="*/ 85 h 175"/>
                <a:gd name="T28" fmla="*/ 162 w 218"/>
                <a:gd name="T29" fmla="*/ 85 h 175"/>
                <a:gd name="T30" fmla="*/ 162 w 218"/>
                <a:gd name="T31" fmla="*/ 85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18" h="175">
                  <a:moveTo>
                    <a:pt x="190" y="24"/>
                  </a:moveTo>
                  <a:cubicBezTo>
                    <a:pt x="179" y="16"/>
                    <a:pt x="152" y="0"/>
                    <a:pt x="109" y="29"/>
                  </a:cubicBezTo>
                  <a:cubicBezTo>
                    <a:pt x="66" y="0"/>
                    <a:pt x="38" y="16"/>
                    <a:pt x="28" y="24"/>
                  </a:cubicBezTo>
                  <a:cubicBezTo>
                    <a:pt x="7" y="41"/>
                    <a:pt x="0" y="75"/>
                    <a:pt x="11" y="98"/>
                  </a:cubicBezTo>
                  <a:cubicBezTo>
                    <a:pt x="30" y="135"/>
                    <a:pt x="102" y="172"/>
                    <a:pt x="105" y="173"/>
                  </a:cubicBezTo>
                  <a:cubicBezTo>
                    <a:pt x="107" y="175"/>
                    <a:pt x="110" y="175"/>
                    <a:pt x="113" y="173"/>
                  </a:cubicBezTo>
                  <a:cubicBezTo>
                    <a:pt x="116" y="172"/>
                    <a:pt x="187" y="135"/>
                    <a:pt x="206" y="98"/>
                  </a:cubicBezTo>
                  <a:cubicBezTo>
                    <a:pt x="218" y="75"/>
                    <a:pt x="210" y="41"/>
                    <a:pt x="190" y="24"/>
                  </a:cubicBezTo>
                  <a:close/>
                  <a:moveTo>
                    <a:pt x="162" y="85"/>
                  </a:moveTo>
                  <a:cubicBezTo>
                    <a:pt x="155" y="85"/>
                    <a:pt x="149" y="81"/>
                    <a:pt x="146" y="74"/>
                  </a:cubicBezTo>
                  <a:cubicBezTo>
                    <a:pt x="143" y="67"/>
                    <a:pt x="145" y="60"/>
                    <a:pt x="150" y="55"/>
                  </a:cubicBezTo>
                  <a:cubicBezTo>
                    <a:pt x="155" y="49"/>
                    <a:pt x="162" y="48"/>
                    <a:pt x="169" y="51"/>
                  </a:cubicBezTo>
                  <a:cubicBezTo>
                    <a:pt x="176" y="53"/>
                    <a:pt x="180" y="60"/>
                    <a:pt x="180" y="67"/>
                  </a:cubicBezTo>
                  <a:cubicBezTo>
                    <a:pt x="180" y="77"/>
                    <a:pt x="172" y="85"/>
                    <a:pt x="162" y="85"/>
                  </a:cubicBezTo>
                  <a:close/>
                  <a:moveTo>
                    <a:pt x="162" y="85"/>
                  </a:moveTo>
                  <a:cubicBezTo>
                    <a:pt x="162" y="85"/>
                    <a:pt x="162" y="85"/>
                    <a:pt x="162" y="8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dirty="0"/>
            </a:p>
          </p:txBody>
        </p:sp>
      </p:grpSp>
      <p:sp>
        <p:nvSpPr>
          <p:cNvPr id="230" name="Subtitle 6">
            <a:extLst>
              <a:ext uri="{FF2B5EF4-FFF2-40B4-BE49-F238E27FC236}">
                <a16:creationId xmlns:a16="http://schemas.microsoft.com/office/drawing/2014/main" id="{2E3046CF-30A2-4967-BA8B-131B59E290D2}"/>
              </a:ext>
            </a:extLst>
          </p:cNvPr>
          <p:cNvSpPr txBox="1">
            <a:spLocks/>
          </p:cNvSpPr>
          <p:nvPr/>
        </p:nvSpPr>
        <p:spPr>
          <a:xfrm>
            <a:off x="1183057" y="1924455"/>
            <a:ext cx="1847678" cy="716689"/>
          </a:xfrm>
          <a:prstGeom prst="rect">
            <a:avLst/>
          </a:prstGeom>
        </p:spPr>
        <p:txBody>
          <a:bodyPr vert="horz" lIns="86019" tIns="43010" rIns="86019" bIns="43010" numCol="1" spcCol="365760" rtlCol="0" anchor="t">
            <a:noAutofit/>
          </a:bodyPr>
          <a:lstStyle>
            <a:lvl1pPr marL="0" indent="0" algn="ctr" defTabSz="914400" rtl="0" eaLnBrk="1" latinLnBrk="0" hangingPunct="1">
              <a:lnSpc>
                <a:spcPct val="90000"/>
              </a:lnSpc>
              <a:spcBef>
                <a:spcPts val="1000"/>
              </a:spcBef>
              <a:buFont typeface="Arial"/>
              <a:buNone/>
              <a:defRPr sz="1200" b="0" i="0" kern="1200">
                <a:solidFill>
                  <a:schemeClr val="accent1"/>
                </a:solidFill>
                <a:latin typeface="Montserrat Light" charset="0"/>
                <a:ea typeface="Montserrat Light" charset="0"/>
                <a:cs typeface="Montserrat Light"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Montserrat Light" charset="0"/>
                <a:ea typeface="Montserrat Light" charset="0"/>
                <a:cs typeface="Montserrat Light"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Montserrat Light" charset="0"/>
                <a:ea typeface="Montserrat Light" charset="0"/>
                <a:cs typeface="Montserrat Light"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nSpc>
                <a:spcPts val="1599"/>
              </a:lnSpc>
              <a:spcBef>
                <a:spcPts val="0"/>
              </a:spcBef>
            </a:pPr>
            <a:endParaRPr lang="en-US" sz="2258" b="1" dirty="0">
              <a:solidFill>
                <a:schemeClr val="tx1"/>
              </a:solidFill>
              <a:latin typeface="Calibri" panose="020F0502020204030204" pitchFamily="34" charset="0"/>
              <a:cs typeface="Calibri" panose="020F0502020204030204" pitchFamily="34" charset="0"/>
            </a:endParaRPr>
          </a:p>
        </p:txBody>
      </p:sp>
      <p:cxnSp>
        <p:nvCxnSpPr>
          <p:cNvPr id="231" name="رابط مستقيم 230">
            <a:extLst>
              <a:ext uri="{FF2B5EF4-FFF2-40B4-BE49-F238E27FC236}">
                <a16:creationId xmlns:a16="http://schemas.microsoft.com/office/drawing/2014/main" id="{69722787-8749-4B60-B827-9053293652E2}"/>
              </a:ext>
            </a:extLst>
          </p:cNvPr>
          <p:cNvCxnSpPr>
            <a:cxnSpLocks/>
            <a:stCxn id="232" idx="3"/>
          </p:cNvCxnSpPr>
          <p:nvPr/>
        </p:nvCxnSpPr>
        <p:spPr>
          <a:xfrm flipV="1">
            <a:off x="4403546" y="6319386"/>
            <a:ext cx="6859569" cy="15344"/>
          </a:xfrm>
          <a:prstGeom prst="line">
            <a:avLst/>
          </a:prstGeom>
          <a:ln w="38100">
            <a:solidFill>
              <a:srgbClr val="009999"/>
            </a:solidFill>
          </a:ln>
        </p:spPr>
        <p:style>
          <a:lnRef idx="3">
            <a:schemeClr val="accent3"/>
          </a:lnRef>
          <a:fillRef idx="0">
            <a:schemeClr val="accent3"/>
          </a:fillRef>
          <a:effectRef idx="2">
            <a:schemeClr val="accent3"/>
          </a:effectRef>
          <a:fontRef idx="minor">
            <a:schemeClr val="tx1"/>
          </a:fontRef>
        </p:style>
      </p:cxnSp>
      <p:sp>
        <p:nvSpPr>
          <p:cNvPr id="232" name="مربع نص 231">
            <a:extLst>
              <a:ext uri="{FF2B5EF4-FFF2-40B4-BE49-F238E27FC236}">
                <a16:creationId xmlns:a16="http://schemas.microsoft.com/office/drawing/2014/main" id="{A215DAC5-6047-4E6A-BBCA-9D803F7C4AC4}"/>
              </a:ext>
            </a:extLst>
          </p:cNvPr>
          <p:cNvSpPr txBox="1"/>
          <p:nvPr/>
        </p:nvSpPr>
        <p:spPr>
          <a:xfrm>
            <a:off x="1320651" y="6165453"/>
            <a:ext cx="3082895" cy="338554"/>
          </a:xfrm>
          <a:prstGeom prst="rect">
            <a:avLst/>
          </a:prstGeom>
          <a:noFill/>
        </p:spPr>
        <p:txBody>
          <a:bodyPr wrap="none" rtlCol="1">
            <a:spAutoFit/>
          </a:bodyPr>
          <a:lstStyle/>
          <a:p>
            <a:r>
              <a:rPr lang="ar-SA" sz="1600" dirty="0">
                <a:solidFill>
                  <a:srgbClr val="006666"/>
                </a:solidFill>
                <a:cs typeface="Farsi Simple Bold" panose="02010400000000000000" pitchFamily="2" charset="-78"/>
              </a:rPr>
              <a:t>الخطة التشغيلية لجمعية رعاية الأيتام بمحافظة الجموم </a:t>
            </a:r>
          </a:p>
        </p:txBody>
      </p:sp>
      <p:sp>
        <p:nvSpPr>
          <p:cNvPr id="233" name="مستطيل 232">
            <a:extLst>
              <a:ext uri="{FF2B5EF4-FFF2-40B4-BE49-F238E27FC236}">
                <a16:creationId xmlns:a16="http://schemas.microsoft.com/office/drawing/2014/main" id="{1544A756-FA6B-455A-91A2-112610A48768}"/>
              </a:ext>
            </a:extLst>
          </p:cNvPr>
          <p:cNvSpPr/>
          <p:nvPr/>
        </p:nvSpPr>
        <p:spPr>
          <a:xfrm>
            <a:off x="904522" y="6143737"/>
            <a:ext cx="354490" cy="295321"/>
          </a:xfrm>
          <a:prstGeom prst="rect">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1100" dirty="0"/>
              <a:t>26</a:t>
            </a:r>
            <a:endParaRPr lang="ar-SA" sz="1100" dirty="0"/>
          </a:p>
        </p:txBody>
      </p:sp>
      <p:sp>
        <p:nvSpPr>
          <p:cNvPr id="236" name="Google Shape;4800;p62">
            <a:extLst>
              <a:ext uri="{FF2B5EF4-FFF2-40B4-BE49-F238E27FC236}">
                <a16:creationId xmlns:a16="http://schemas.microsoft.com/office/drawing/2014/main" id="{A4D3FFB0-EAB2-4377-A25A-B7D4A85F9DD8}"/>
              </a:ext>
            </a:extLst>
          </p:cNvPr>
          <p:cNvSpPr/>
          <p:nvPr/>
        </p:nvSpPr>
        <p:spPr>
          <a:xfrm>
            <a:off x="7097848" y="731651"/>
            <a:ext cx="451138" cy="417098"/>
          </a:xfrm>
          <a:custGeom>
            <a:avLst/>
            <a:gdLst/>
            <a:ahLst/>
            <a:cxnLst/>
            <a:rect l="l" t="t" r="r" b="b"/>
            <a:pathLst>
              <a:path w="12877" h="12724" extrusionOk="0">
                <a:moveTo>
                  <a:pt x="10492" y="1603"/>
                </a:moveTo>
                <a:lnTo>
                  <a:pt x="10429" y="1855"/>
                </a:lnTo>
                <a:cubicBezTo>
                  <a:pt x="10429" y="1981"/>
                  <a:pt x="10492" y="2138"/>
                  <a:pt x="10555" y="2201"/>
                </a:cubicBezTo>
                <a:cubicBezTo>
                  <a:pt x="10649" y="2296"/>
                  <a:pt x="10807" y="2327"/>
                  <a:pt x="10901" y="2327"/>
                </a:cubicBezTo>
                <a:lnTo>
                  <a:pt x="11153" y="2296"/>
                </a:lnTo>
                <a:lnTo>
                  <a:pt x="10492" y="2957"/>
                </a:lnTo>
                <a:lnTo>
                  <a:pt x="9736" y="3083"/>
                </a:lnTo>
                <a:lnTo>
                  <a:pt x="9799" y="2296"/>
                </a:lnTo>
                <a:lnTo>
                  <a:pt x="10492" y="1603"/>
                </a:lnTo>
                <a:close/>
                <a:moveTo>
                  <a:pt x="6270" y="6108"/>
                </a:moveTo>
                <a:cubicBezTo>
                  <a:pt x="6396" y="6108"/>
                  <a:pt x="6459" y="6139"/>
                  <a:pt x="6554" y="6234"/>
                </a:cubicBezTo>
                <a:cubicBezTo>
                  <a:pt x="6617" y="6265"/>
                  <a:pt x="6648" y="6391"/>
                  <a:pt x="6648" y="6486"/>
                </a:cubicBezTo>
                <a:cubicBezTo>
                  <a:pt x="6648" y="6738"/>
                  <a:pt x="6459" y="6927"/>
                  <a:pt x="6270" y="6927"/>
                </a:cubicBezTo>
                <a:cubicBezTo>
                  <a:pt x="6081" y="6927"/>
                  <a:pt x="5861" y="6738"/>
                  <a:pt x="5861" y="6486"/>
                </a:cubicBezTo>
                <a:cubicBezTo>
                  <a:pt x="5861" y="6265"/>
                  <a:pt x="6081" y="6108"/>
                  <a:pt x="6270" y="6108"/>
                </a:cubicBezTo>
                <a:close/>
                <a:moveTo>
                  <a:pt x="6176" y="4375"/>
                </a:moveTo>
                <a:cubicBezTo>
                  <a:pt x="6617" y="4375"/>
                  <a:pt x="7026" y="4501"/>
                  <a:pt x="7341" y="4722"/>
                </a:cubicBezTo>
                <a:lnTo>
                  <a:pt x="6743" y="5320"/>
                </a:lnTo>
                <a:cubicBezTo>
                  <a:pt x="6617" y="5289"/>
                  <a:pt x="6428" y="5226"/>
                  <a:pt x="6239" y="5226"/>
                </a:cubicBezTo>
                <a:cubicBezTo>
                  <a:pt x="5546" y="5226"/>
                  <a:pt x="5010" y="5793"/>
                  <a:pt x="5010" y="6454"/>
                </a:cubicBezTo>
                <a:cubicBezTo>
                  <a:pt x="5010" y="7116"/>
                  <a:pt x="5546" y="7715"/>
                  <a:pt x="6239" y="7715"/>
                </a:cubicBezTo>
                <a:cubicBezTo>
                  <a:pt x="6900" y="7715"/>
                  <a:pt x="7467" y="7147"/>
                  <a:pt x="7467" y="6454"/>
                </a:cubicBezTo>
                <a:cubicBezTo>
                  <a:pt x="7467" y="6265"/>
                  <a:pt x="7404" y="6108"/>
                  <a:pt x="7341" y="5887"/>
                </a:cubicBezTo>
                <a:lnTo>
                  <a:pt x="7908" y="5320"/>
                </a:lnTo>
                <a:cubicBezTo>
                  <a:pt x="8160" y="5635"/>
                  <a:pt x="8286" y="6013"/>
                  <a:pt x="8286" y="6454"/>
                </a:cubicBezTo>
                <a:cubicBezTo>
                  <a:pt x="8286" y="7588"/>
                  <a:pt x="7341" y="8534"/>
                  <a:pt x="6176" y="8534"/>
                </a:cubicBezTo>
                <a:cubicBezTo>
                  <a:pt x="5041" y="8534"/>
                  <a:pt x="4096" y="7588"/>
                  <a:pt x="4096" y="6454"/>
                </a:cubicBezTo>
                <a:cubicBezTo>
                  <a:pt x="4096" y="5320"/>
                  <a:pt x="5041" y="4375"/>
                  <a:pt x="6176" y="4375"/>
                </a:cubicBezTo>
                <a:close/>
                <a:moveTo>
                  <a:pt x="6239" y="2800"/>
                </a:moveTo>
                <a:cubicBezTo>
                  <a:pt x="7089" y="2800"/>
                  <a:pt x="7908" y="3115"/>
                  <a:pt x="8539" y="3619"/>
                </a:cubicBezTo>
                <a:lnTo>
                  <a:pt x="7971" y="4217"/>
                </a:lnTo>
                <a:cubicBezTo>
                  <a:pt x="7499" y="3839"/>
                  <a:pt x="6869" y="3619"/>
                  <a:pt x="6239" y="3619"/>
                </a:cubicBezTo>
                <a:cubicBezTo>
                  <a:pt x="4600" y="3619"/>
                  <a:pt x="3309" y="4911"/>
                  <a:pt x="3309" y="6486"/>
                </a:cubicBezTo>
                <a:cubicBezTo>
                  <a:pt x="3309" y="8124"/>
                  <a:pt x="4632" y="9416"/>
                  <a:pt x="6239" y="9416"/>
                </a:cubicBezTo>
                <a:cubicBezTo>
                  <a:pt x="7845" y="9416"/>
                  <a:pt x="9137" y="8124"/>
                  <a:pt x="9137" y="6486"/>
                </a:cubicBezTo>
                <a:cubicBezTo>
                  <a:pt x="9137" y="5856"/>
                  <a:pt x="8948" y="5226"/>
                  <a:pt x="8539" y="4753"/>
                </a:cubicBezTo>
                <a:lnTo>
                  <a:pt x="9137" y="4154"/>
                </a:lnTo>
                <a:cubicBezTo>
                  <a:pt x="9641" y="4816"/>
                  <a:pt x="9956" y="5604"/>
                  <a:pt x="9956" y="6486"/>
                </a:cubicBezTo>
                <a:cubicBezTo>
                  <a:pt x="9956" y="8534"/>
                  <a:pt x="8318" y="10235"/>
                  <a:pt x="6239" y="10235"/>
                </a:cubicBezTo>
                <a:cubicBezTo>
                  <a:pt x="4191" y="10235"/>
                  <a:pt x="2490" y="8597"/>
                  <a:pt x="2490" y="6486"/>
                </a:cubicBezTo>
                <a:cubicBezTo>
                  <a:pt x="2490" y="4438"/>
                  <a:pt x="4128" y="2800"/>
                  <a:pt x="6239" y="2800"/>
                </a:cubicBezTo>
                <a:close/>
                <a:moveTo>
                  <a:pt x="6270" y="1130"/>
                </a:moveTo>
                <a:cubicBezTo>
                  <a:pt x="7247" y="1130"/>
                  <a:pt x="8223" y="1414"/>
                  <a:pt x="9074" y="1918"/>
                </a:cubicBezTo>
                <a:cubicBezTo>
                  <a:pt x="9074" y="1949"/>
                  <a:pt x="9011" y="2012"/>
                  <a:pt x="9011" y="2044"/>
                </a:cubicBezTo>
                <a:lnTo>
                  <a:pt x="8917" y="2831"/>
                </a:lnTo>
                <a:cubicBezTo>
                  <a:pt x="8160" y="2296"/>
                  <a:pt x="7247" y="1981"/>
                  <a:pt x="6270" y="1981"/>
                </a:cubicBezTo>
                <a:cubicBezTo>
                  <a:pt x="3750" y="1981"/>
                  <a:pt x="1733" y="4028"/>
                  <a:pt x="1733" y="6486"/>
                </a:cubicBezTo>
                <a:cubicBezTo>
                  <a:pt x="1733" y="9006"/>
                  <a:pt x="3781" y="11054"/>
                  <a:pt x="6270" y="11054"/>
                </a:cubicBezTo>
                <a:cubicBezTo>
                  <a:pt x="8759" y="11054"/>
                  <a:pt x="10807" y="9006"/>
                  <a:pt x="10807" y="6486"/>
                </a:cubicBezTo>
                <a:cubicBezTo>
                  <a:pt x="10807" y="5509"/>
                  <a:pt x="10492" y="4596"/>
                  <a:pt x="9925" y="3871"/>
                </a:cubicBezTo>
                <a:lnTo>
                  <a:pt x="10712" y="3745"/>
                </a:lnTo>
                <a:cubicBezTo>
                  <a:pt x="10744" y="3745"/>
                  <a:pt x="10807" y="3745"/>
                  <a:pt x="10838" y="3713"/>
                </a:cubicBezTo>
                <a:cubicBezTo>
                  <a:pt x="11342" y="4533"/>
                  <a:pt x="11626" y="5478"/>
                  <a:pt x="11626" y="6486"/>
                </a:cubicBezTo>
                <a:cubicBezTo>
                  <a:pt x="11626" y="9447"/>
                  <a:pt x="9232" y="11873"/>
                  <a:pt x="6270" y="11873"/>
                </a:cubicBezTo>
                <a:cubicBezTo>
                  <a:pt x="3309" y="11873"/>
                  <a:pt x="914" y="9479"/>
                  <a:pt x="914" y="6486"/>
                </a:cubicBezTo>
                <a:cubicBezTo>
                  <a:pt x="914" y="3524"/>
                  <a:pt x="3309" y="1130"/>
                  <a:pt x="6270" y="1130"/>
                </a:cubicBezTo>
                <a:close/>
                <a:moveTo>
                  <a:pt x="11030" y="0"/>
                </a:moveTo>
                <a:cubicBezTo>
                  <a:pt x="10930" y="0"/>
                  <a:pt x="10829" y="37"/>
                  <a:pt x="10744" y="122"/>
                </a:cubicBezTo>
                <a:lnTo>
                  <a:pt x="9610" y="1256"/>
                </a:lnTo>
                <a:cubicBezTo>
                  <a:pt x="8602" y="594"/>
                  <a:pt x="7467" y="279"/>
                  <a:pt x="6239" y="279"/>
                </a:cubicBezTo>
                <a:cubicBezTo>
                  <a:pt x="2805" y="279"/>
                  <a:pt x="1" y="3020"/>
                  <a:pt x="1" y="6486"/>
                </a:cubicBezTo>
                <a:cubicBezTo>
                  <a:pt x="1" y="9920"/>
                  <a:pt x="2773" y="12724"/>
                  <a:pt x="6239" y="12724"/>
                </a:cubicBezTo>
                <a:cubicBezTo>
                  <a:pt x="9641" y="12724"/>
                  <a:pt x="12445" y="9951"/>
                  <a:pt x="12445" y="6486"/>
                </a:cubicBezTo>
                <a:cubicBezTo>
                  <a:pt x="12445" y="5289"/>
                  <a:pt x="12099" y="4123"/>
                  <a:pt x="11468" y="3115"/>
                </a:cubicBezTo>
                <a:lnTo>
                  <a:pt x="12603" y="1981"/>
                </a:lnTo>
                <a:cubicBezTo>
                  <a:pt x="12877" y="1706"/>
                  <a:pt x="12650" y="1255"/>
                  <a:pt x="12292" y="1255"/>
                </a:cubicBezTo>
                <a:cubicBezTo>
                  <a:pt x="12280" y="1255"/>
                  <a:pt x="12268" y="1255"/>
                  <a:pt x="12256" y="1256"/>
                </a:cubicBezTo>
                <a:lnTo>
                  <a:pt x="11342" y="1382"/>
                </a:lnTo>
                <a:lnTo>
                  <a:pt x="11468" y="468"/>
                </a:lnTo>
                <a:cubicBezTo>
                  <a:pt x="11491" y="203"/>
                  <a:pt x="11265" y="0"/>
                  <a:pt x="11030" y="0"/>
                </a:cubicBezTo>
                <a:close/>
              </a:path>
            </a:pathLst>
          </a:custGeom>
          <a:solidFill>
            <a:schemeClr val="bg1"/>
          </a:solidFill>
          <a:ln>
            <a:noFill/>
          </a:ln>
        </p:spPr>
        <p:txBody>
          <a:bodyPr spcFirstLastPara="1" wrap="square" lIns="86005" tIns="86005" rIns="86005" bIns="86005" anchor="ctr" anchorCtr="0">
            <a:noAutofit/>
          </a:bodyPr>
          <a:lstStyle/>
          <a:p>
            <a:endParaRPr sz="1693"/>
          </a:p>
        </p:txBody>
      </p:sp>
      <p:grpSp>
        <p:nvGrpSpPr>
          <p:cNvPr id="154" name="Google Shape;6366;p57">
            <a:extLst>
              <a:ext uri="{FF2B5EF4-FFF2-40B4-BE49-F238E27FC236}">
                <a16:creationId xmlns:a16="http://schemas.microsoft.com/office/drawing/2014/main" id="{B3039C7D-F942-416B-B150-68D74EEE169C}"/>
              </a:ext>
            </a:extLst>
          </p:cNvPr>
          <p:cNvGrpSpPr/>
          <p:nvPr/>
        </p:nvGrpSpPr>
        <p:grpSpPr>
          <a:xfrm>
            <a:off x="5927005" y="4644352"/>
            <a:ext cx="334193" cy="350079"/>
            <a:chOff x="3859600" y="3591950"/>
            <a:chExt cx="296975" cy="296175"/>
          </a:xfrm>
          <a:solidFill>
            <a:schemeClr val="bg1"/>
          </a:solidFill>
        </p:grpSpPr>
        <p:sp>
          <p:nvSpPr>
            <p:cNvPr id="164" name="Google Shape;6367;p57">
              <a:extLst>
                <a:ext uri="{FF2B5EF4-FFF2-40B4-BE49-F238E27FC236}">
                  <a16:creationId xmlns:a16="http://schemas.microsoft.com/office/drawing/2014/main" id="{322E8CF0-EA18-4B78-BB67-1E051F3B2BAE}"/>
                </a:ext>
              </a:extLst>
            </p:cNvPr>
            <p:cNvSpPr/>
            <p:nvPr/>
          </p:nvSpPr>
          <p:spPr>
            <a:xfrm>
              <a:off x="4034450" y="3766000"/>
              <a:ext cx="122125" cy="122125"/>
            </a:xfrm>
            <a:custGeom>
              <a:avLst/>
              <a:gdLst/>
              <a:ahLst/>
              <a:cxnLst/>
              <a:rect l="l" t="t" r="r" b="b"/>
              <a:pathLst>
                <a:path w="4885" h="4885" extrusionOk="0">
                  <a:moveTo>
                    <a:pt x="2395" y="1324"/>
                  </a:moveTo>
                  <a:cubicBezTo>
                    <a:pt x="2616" y="1324"/>
                    <a:pt x="2773" y="1482"/>
                    <a:pt x="2773" y="1702"/>
                  </a:cubicBezTo>
                  <a:lnTo>
                    <a:pt x="2773" y="2049"/>
                  </a:lnTo>
                  <a:lnTo>
                    <a:pt x="3120" y="2049"/>
                  </a:lnTo>
                  <a:cubicBezTo>
                    <a:pt x="3309" y="2049"/>
                    <a:pt x="3466" y="2206"/>
                    <a:pt x="3466" y="2395"/>
                  </a:cubicBezTo>
                  <a:cubicBezTo>
                    <a:pt x="3466" y="2584"/>
                    <a:pt x="3309" y="2742"/>
                    <a:pt x="3120" y="2742"/>
                  </a:cubicBezTo>
                  <a:lnTo>
                    <a:pt x="2395" y="2742"/>
                  </a:lnTo>
                  <a:cubicBezTo>
                    <a:pt x="2206" y="2742"/>
                    <a:pt x="2049" y="2584"/>
                    <a:pt x="2049" y="2395"/>
                  </a:cubicBezTo>
                  <a:lnTo>
                    <a:pt x="2049" y="1702"/>
                  </a:lnTo>
                  <a:cubicBezTo>
                    <a:pt x="2049" y="1482"/>
                    <a:pt x="2206" y="1324"/>
                    <a:pt x="2395" y="1324"/>
                  </a:cubicBezTo>
                  <a:close/>
                  <a:moveTo>
                    <a:pt x="2458" y="1"/>
                  </a:moveTo>
                  <a:cubicBezTo>
                    <a:pt x="1104" y="1"/>
                    <a:pt x="1" y="1103"/>
                    <a:pt x="1" y="2427"/>
                  </a:cubicBezTo>
                  <a:cubicBezTo>
                    <a:pt x="1" y="3781"/>
                    <a:pt x="1104" y="4884"/>
                    <a:pt x="2458" y="4884"/>
                  </a:cubicBezTo>
                  <a:cubicBezTo>
                    <a:pt x="3782" y="4884"/>
                    <a:pt x="4884" y="3781"/>
                    <a:pt x="4884" y="2427"/>
                  </a:cubicBezTo>
                  <a:cubicBezTo>
                    <a:pt x="4853" y="1072"/>
                    <a:pt x="3782" y="1"/>
                    <a:pt x="245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6368;p57">
              <a:extLst>
                <a:ext uri="{FF2B5EF4-FFF2-40B4-BE49-F238E27FC236}">
                  <a16:creationId xmlns:a16="http://schemas.microsoft.com/office/drawing/2014/main" id="{50C46EC4-C6A5-4310-96C9-0702BE4C9CF9}"/>
                </a:ext>
              </a:extLst>
            </p:cNvPr>
            <p:cNvSpPr/>
            <p:nvPr/>
          </p:nvSpPr>
          <p:spPr>
            <a:xfrm>
              <a:off x="3860400" y="3679375"/>
              <a:ext cx="260725" cy="173300"/>
            </a:xfrm>
            <a:custGeom>
              <a:avLst/>
              <a:gdLst/>
              <a:ahLst/>
              <a:cxnLst/>
              <a:rect l="l" t="t" r="r" b="b"/>
              <a:pathLst>
                <a:path w="10429" h="6932" extrusionOk="0">
                  <a:moveTo>
                    <a:pt x="2426" y="662"/>
                  </a:moveTo>
                  <a:cubicBezTo>
                    <a:pt x="2647" y="662"/>
                    <a:pt x="2804" y="819"/>
                    <a:pt x="2804" y="1008"/>
                  </a:cubicBezTo>
                  <a:cubicBezTo>
                    <a:pt x="2804" y="1197"/>
                    <a:pt x="2647" y="1355"/>
                    <a:pt x="2426" y="1355"/>
                  </a:cubicBezTo>
                  <a:lnTo>
                    <a:pt x="1733" y="1355"/>
                  </a:lnTo>
                  <a:cubicBezTo>
                    <a:pt x="1544" y="1355"/>
                    <a:pt x="1387" y="1197"/>
                    <a:pt x="1387" y="1008"/>
                  </a:cubicBezTo>
                  <a:cubicBezTo>
                    <a:pt x="1387" y="819"/>
                    <a:pt x="1544" y="662"/>
                    <a:pt x="1733" y="662"/>
                  </a:cubicBezTo>
                  <a:close/>
                  <a:moveTo>
                    <a:pt x="4537" y="662"/>
                  </a:moveTo>
                  <a:cubicBezTo>
                    <a:pt x="4726" y="662"/>
                    <a:pt x="4884" y="819"/>
                    <a:pt x="4884" y="1008"/>
                  </a:cubicBezTo>
                  <a:cubicBezTo>
                    <a:pt x="4884" y="1197"/>
                    <a:pt x="4695" y="1355"/>
                    <a:pt x="4537" y="1355"/>
                  </a:cubicBezTo>
                  <a:lnTo>
                    <a:pt x="3812" y="1355"/>
                  </a:lnTo>
                  <a:cubicBezTo>
                    <a:pt x="3623" y="1355"/>
                    <a:pt x="3466" y="1197"/>
                    <a:pt x="3466" y="1008"/>
                  </a:cubicBezTo>
                  <a:cubicBezTo>
                    <a:pt x="3466" y="819"/>
                    <a:pt x="3623" y="662"/>
                    <a:pt x="3812" y="662"/>
                  </a:cubicBezTo>
                  <a:close/>
                  <a:moveTo>
                    <a:pt x="6648" y="662"/>
                  </a:moveTo>
                  <a:cubicBezTo>
                    <a:pt x="6837" y="662"/>
                    <a:pt x="6994" y="819"/>
                    <a:pt x="6994" y="1008"/>
                  </a:cubicBezTo>
                  <a:cubicBezTo>
                    <a:pt x="6994" y="1197"/>
                    <a:pt x="6837" y="1355"/>
                    <a:pt x="6648" y="1355"/>
                  </a:cubicBezTo>
                  <a:lnTo>
                    <a:pt x="5955" y="1355"/>
                  </a:lnTo>
                  <a:cubicBezTo>
                    <a:pt x="5734" y="1355"/>
                    <a:pt x="5577" y="1197"/>
                    <a:pt x="5577" y="1008"/>
                  </a:cubicBezTo>
                  <a:cubicBezTo>
                    <a:pt x="5577" y="819"/>
                    <a:pt x="5734" y="662"/>
                    <a:pt x="5955" y="662"/>
                  </a:cubicBezTo>
                  <a:close/>
                  <a:moveTo>
                    <a:pt x="8727" y="662"/>
                  </a:moveTo>
                  <a:cubicBezTo>
                    <a:pt x="8948" y="662"/>
                    <a:pt x="9105" y="819"/>
                    <a:pt x="9105" y="1008"/>
                  </a:cubicBezTo>
                  <a:cubicBezTo>
                    <a:pt x="9105" y="1197"/>
                    <a:pt x="8948" y="1355"/>
                    <a:pt x="8727" y="1355"/>
                  </a:cubicBezTo>
                  <a:lnTo>
                    <a:pt x="8034" y="1355"/>
                  </a:lnTo>
                  <a:cubicBezTo>
                    <a:pt x="7845" y="1355"/>
                    <a:pt x="7688" y="1197"/>
                    <a:pt x="7688" y="1008"/>
                  </a:cubicBezTo>
                  <a:cubicBezTo>
                    <a:pt x="7688" y="819"/>
                    <a:pt x="7845" y="662"/>
                    <a:pt x="8034" y="662"/>
                  </a:cubicBezTo>
                  <a:close/>
                  <a:moveTo>
                    <a:pt x="2426" y="2080"/>
                  </a:moveTo>
                  <a:cubicBezTo>
                    <a:pt x="2647" y="2080"/>
                    <a:pt x="2804" y="2237"/>
                    <a:pt x="2804" y="2426"/>
                  </a:cubicBezTo>
                  <a:cubicBezTo>
                    <a:pt x="2804" y="2647"/>
                    <a:pt x="2647" y="2773"/>
                    <a:pt x="2426" y="2773"/>
                  </a:cubicBezTo>
                  <a:lnTo>
                    <a:pt x="1733" y="2773"/>
                  </a:lnTo>
                  <a:cubicBezTo>
                    <a:pt x="1544" y="2773"/>
                    <a:pt x="1387" y="2647"/>
                    <a:pt x="1387" y="2426"/>
                  </a:cubicBezTo>
                  <a:cubicBezTo>
                    <a:pt x="1387" y="2206"/>
                    <a:pt x="1544" y="2080"/>
                    <a:pt x="1733" y="2080"/>
                  </a:cubicBezTo>
                  <a:close/>
                  <a:moveTo>
                    <a:pt x="4537" y="2080"/>
                  </a:moveTo>
                  <a:cubicBezTo>
                    <a:pt x="4726" y="2080"/>
                    <a:pt x="4884" y="2237"/>
                    <a:pt x="4884" y="2426"/>
                  </a:cubicBezTo>
                  <a:cubicBezTo>
                    <a:pt x="4884" y="2647"/>
                    <a:pt x="4695" y="2773"/>
                    <a:pt x="4537" y="2773"/>
                  </a:cubicBezTo>
                  <a:lnTo>
                    <a:pt x="3812" y="2773"/>
                  </a:lnTo>
                  <a:cubicBezTo>
                    <a:pt x="3623" y="2773"/>
                    <a:pt x="3466" y="2647"/>
                    <a:pt x="3466" y="2426"/>
                  </a:cubicBezTo>
                  <a:cubicBezTo>
                    <a:pt x="3466" y="2206"/>
                    <a:pt x="3623" y="2080"/>
                    <a:pt x="3812" y="2080"/>
                  </a:cubicBezTo>
                  <a:close/>
                  <a:moveTo>
                    <a:pt x="6648" y="2080"/>
                  </a:moveTo>
                  <a:cubicBezTo>
                    <a:pt x="6837" y="2080"/>
                    <a:pt x="6994" y="2237"/>
                    <a:pt x="6994" y="2426"/>
                  </a:cubicBezTo>
                  <a:cubicBezTo>
                    <a:pt x="6994" y="2647"/>
                    <a:pt x="6837" y="2773"/>
                    <a:pt x="6648" y="2773"/>
                  </a:cubicBezTo>
                  <a:lnTo>
                    <a:pt x="5955" y="2773"/>
                  </a:lnTo>
                  <a:cubicBezTo>
                    <a:pt x="5734" y="2773"/>
                    <a:pt x="5577" y="2647"/>
                    <a:pt x="5577" y="2426"/>
                  </a:cubicBezTo>
                  <a:cubicBezTo>
                    <a:pt x="5577" y="2206"/>
                    <a:pt x="5734" y="2080"/>
                    <a:pt x="5955" y="2080"/>
                  </a:cubicBezTo>
                  <a:close/>
                  <a:moveTo>
                    <a:pt x="8727" y="2080"/>
                  </a:moveTo>
                  <a:cubicBezTo>
                    <a:pt x="8948" y="2080"/>
                    <a:pt x="9105" y="2237"/>
                    <a:pt x="9105" y="2426"/>
                  </a:cubicBezTo>
                  <a:cubicBezTo>
                    <a:pt x="9105" y="2647"/>
                    <a:pt x="8948" y="2773"/>
                    <a:pt x="8727" y="2773"/>
                  </a:cubicBezTo>
                  <a:lnTo>
                    <a:pt x="8034" y="2773"/>
                  </a:lnTo>
                  <a:cubicBezTo>
                    <a:pt x="7845" y="2773"/>
                    <a:pt x="7688" y="2647"/>
                    <a:pt x="7688" y="2426"/>
                  </a:cubicBezTo>
                  <a:cubicBezTo>
                    <a:pt x="7688" y="2206"/>
                    <a:pt x="7845" y="2080"/>
                    <a:pt x="8034" y="2080"/>
                  </a:cubicBezTo>
                  <a:close/>
                  <a:moveTo>
                    <a:pt x="2426" y="3466"/>
                  </a:moveTo>
                  <a:cubicBezTo>
                    <a:pt x="2647" y="3466"/>
                    <a:pt x="2804" y="3623"/>
                    <a:pt x="2804" y="3812"/>
                  </a:cubicBezTo>
                  <a:cubicBezTo>
                    <a:pt x="2804" y="4001"/>
                    <a:pt x="2647" y="4159"/>
                    <a:pt x="2426" y="4159"/>
                  </a:cubicBezTo>
                  <a:lnTo>
                    <a:pt x="1733" y="4159"/>
                  </a:lnTo>
                  <a:cubicBezTo>
                    <a:pt x="1544" y="4159"/>
                    <a:pt x="1387" y="4001"/>
                    <a:pt x="1387" y="3812"/>
                  </a:cubicBezTo>
                  <a:cubicBezTo>
                    <a:pt x="1387" y="3623"/>
                    <a:pt x="1544" y="3466"/>
                    <a:pt x="1733" y="3466"/>
                  </a:cubicBezTo>
                  <a:close/>
                  <a:moveTo>
                    <a:pt x="4537" y="3466"/>
                  </a:moveTo>
                  <a:cubicBezTo>
                    <a:pt x="4726" y="3466"/>
                    <a:pt x="4884" y="3623"/>
                    <a:pt x="4884" y="3812"/>
                  </a:cubicBezTo>
                  <a:cubicBezTo>
                    <a:pt x="4884" y="4001"/>
                    <a:pt x="4695" y="4159"/>
                    <a:pt x="4537" y="4159"/>
                  </a:cubicBezTo>
                  <a:lnTo>
                    <a:pt x="3812" y="4159"/>
                  </a:lnTo>
                  <a:cubicBezTo>
                    <a:pt x="3623" y="4159"/>
                    <a:pt x="3466" y="4001"/>
                    <a:pt x="3466" y="3812"/>
                  </a:cubicBezTo>
                  <a:cubicBezTo>
                    <a:pt x="3466" y="3623"/>
                    <a:pt x="3623" y="3466"/>
                    <a:pt x="3812" y="3466"/>
                  </a:cubicBezTo>
                  <a:close/>
                  <a:moveTo>
                    <a:pt x="6648" y="3466"/>
                  </a:moveTo>
                  <a:cubicBezTo>
                    <a:pt x="6837" y="3466"/>
                    <a:pt x="6994" y="3623"/>
                    <a:pt x="6994" y="3812"/>
                  </a:cubicBezTo>
                  <a:cubicBezTo>
                    <a:pt x="6994" y="4001"/>
                    <a:pt x="6837" y="4159"/>
                    <a:pt x="6648" y="4159"/>
                  </a:cubicBezTo>
                  <a:lnTo>
                    <a:pt x="5955" y="4159"/>
                  </a:lnTo>
                  <a:cubicBezTo>
                    <a:pt x="5734" y="4159"/>
                    <a:pt x="5577" y="4001"/>
                    <a:pt x="5577" y="3812"/>
                  </a:cubicBezTo>
                  <a:cubicBezTo>
                    <a:pt x="5577" y="3623"/>
                    <a:pt x="5734" y="3466"/>
                    <a:pt x="5955" y="3466"/>
                  </a:cubicBezTo>
                  <a:close/>
                  <a:moveTo>
                    <a:pt x="2426" y="4852"/>
                  </a:moveTo>
                  <a:cubicBezTo>
                    <a:pt x="2647" y="4852"/>
                    <a:pt x="2804" y="5010"/>
                    <a:pt x="2804" y="5199"/>
                  </a:cubicBezTo>
                  <a:cubicBezTo>
                    <a:pt x="2804" y="5388"/>
                    <a:pt x="2647" y="5545"/>
                    <a:pt x="2426" y="5545"/>
                  </a:cubicBezTo>
                  <a:lnTo>
                    <a:pt x="1733" y="5545"/>
                  </a:lnTo>
                  <a:cubicBezTo>
                    <a:pt x="1544" y="5545"/>
                    <a:pt x="1387" y="5388"/>
                    <a:pt x="1387" y="5199"/>
                  </a:cubicBezTo>
                  <a:cubicBezTo>
                    <a:pt x="1387" y="5010"/>
                    <a:pt x="1544" y="4852"/>
                    <a:pt x="1733" y="4852"/>
                  </a:cubicBezTo>
                  <a:close/>
                  <a:moveTo>
                    <a:pt x="4537" y="4852"/>
                  </a:moveTo>
                  <a:cubicBezTo>
                    <a:pt x="4726" y="4852"/>
                    <a:pt x="4884" y="5010"/>
                    <a:pt x="4884" y="5199"/>
                  </a:cubicBezTo>
                  <a:cubicBezTo>
                    <a:pt x="4884" y="5388"/>
                    <a:pt x="4695" y="5545"/>
                    <a:pt x="4537" y="5545"/>
                  </a:cubicBezTo>
                  <a:lnTo>
                    <a:pt x="3812" y="5545"/>
                  </a:lnTo>
                  <a:cubicBezTo>
                    <a:pt x="3623" y="5545"/>
                    <a:pt x="3466" y="5388"/>
                    <a:pt x="3466" y="5199"/>
                  </a:cubicBezTo>
                  <a:cubicBezTo>
                    <a:pt x="3466" y="5010"/>
                    <a:pt x="3623" y="4852"/>
                    <a:pt x="3812" y="4852"/>
                  </a:cubicBezTo>
                  <a:close/>
                  <a:moveTo>
                    <a:pt x="0" y="0"/>
                  </a:moveTo>
                  <a:lnTo>
                    <a:pt x="0" y="5892"/>
                  </a:lnTo>
                  <a:cubicBezTo>
                    <a:pt x="0" y="6459"/>
                    <a:pt x="473" y="6931"/>
                    <a:pt x="1071" y="6931"/>
                  </a:cubicBezTo>
                  <a:lnTo>
                    <a:pt x="6490" y="6931"/>
                  </a:lnTo>
                  <a:cubicBezTo>
                    <a:pt x="6364" y="6616"/>
                    <a:pt x="6301" y="6270"/>
                    <a:pt x="6301" y="5892"/>
                  </a:cubicBezTo>
                  <a:cubicBezTo>
                    <a:pt x="6301" y="5797"/>
                    <a:pt x="6333" y="5671"/>
                    <a:pt x="6333" y="5545"/>
                  </a:cubicBezTo>
                  <a:lnTo>
                    <a:pt x="5955" y="5545"/>
                  </a:lnTo>
                  <a:cubicBezTo>
                    <a:pt x="5734" y="5545"/>
                    <a:pt x="5577" y="5388"/>
                    <a:pt x="5577" y="5199"/>
                  </a:cubicBezTo>
                  <a:cubicBezTo>
                    <a:pt x="5577" y="5010"/>
                    <a:pt x="5734" y="4852"/>
                    <a:pt x="5955" y="4852"/>
                  </a:cubicBezTo>
                  <a:lnTo>
                    <a:pt x="6490" y="4852"/>
                  </a:lnTo>
                  <a:cubicBezTo>
                    <a:pt x="6931" y="3623"/>
                    <a:pt x="8066" y="2741"/>
                    <a:pt x="9420" y="2741"/>
                  </a:cubicBezTo>
                  <a:cubicBezTo>
                    <a:pt x="9767" y="2741"/>
                    <a:pt x="10113" y="2836"/>
                    <a:pt x="10428" y="2962"/>
                  </a:cubicBezTo>
                  <a:lnTo>
                    <a:pt x="10428"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6369;p57">
              <a:extLst>
                <a:ext uri="{FF2B5EF4-FFF2-40B4-BE49-F238E27FC236}">
                  <a16:creationId xmlns:a16="http://schemas.microsoft.com/office/drawing/2014/main" id="{85352367-9F1D-4E48-A4C4-F5187A401066}"/>
                </a:ext>
              </a:extLst>
            </p:cNvPr>
            <p:cNvSpPr/>
            <p:nvPr/>
          </p:nvSpPr>
          <p:spPr>
            <a:xfrm>
              <a:off x="3859600" y="3591950"/>
              <a:ext cx="261525" cy="70900"/>
            </a:xfrm>
            <a:custGeom>
              <a:avLst/>
              <a:gdLst/>
              <a:ahLst/>
              <a:cxnLst/>
              <a:rect l="l" t="t" r="r" b="b"/>
              <a:pathLst>
                <a:path w="10461" h="2836" extrusionOk="0">
                  <a:moveTo>
                    <a:pt x="1734" y="0"/>
                  </a:moveTo>
                  <a:cubicBezTo>
                    <a:pt x="1513" y="0"/>
                    <a:pt x="1356" y="158"/>
                    <a:pt x="1356" y="347"/>
                  </a:cubicBezTo>
                  <a:lnTo>
                    <a:pt x="1356" y="693"/>
                  </a:lnTo>
                  <a:lnTo>
                    <a:pt x="1009" y="693"/>
                  </a:lnTo>
                  <a:cubicBezTo>
                    <a:pt x="410" y="693"/>
                    <a:pt x="1" y="1166"/>
                    <a:pt x="1" y="1733"/>
                  </a:cubicBezTo>
                  <a:lnTo>
                    <a:pt x="1" y="2836"/>
                  </a:lnTo>
                  <a:lnTo>
                    <a:pt x="10429" y="2836"/>
                  </a:lnTo>
                  <a:lnTo>
                    <a:pt x="10429" y="1733"/>
                  </a:lnTo>
                  <a:lnTo>
                    <a:pt x="10460" y="1733"/>
                  </a:lnTo>
                  <a:cubicBezTo>
                    <a:pt x="10460" y="1134"/>
                    <a:pt x="9988" y="693"/>
                    <a:pt x="9421" y="693"/>
                  </a:cubicBezTo>
                  <a:lnTo>
                    <a:pt x="9074" y="693"/>
                  </a:lnTo>
                  <a:lnTo>
                    <a:pt x="9074" y="347"/>
                  </a:lnTo>
                  <a:cubicBezTo>
                    <a:pt x="9074" y="158"/>
                    <a:pt x="8917" y="0"/>
                    <a:pt x="8728" y="0"/>
                  </a:cubicBezTo>
                  <a:cubicBezTo>
                    <a:pt x="8539" y="0"/>
                    <a:pt x="8381" y="158"/>
                    <a:pt x="8381" y="347"/>
                  </a:cubicBezTo>
                  <a:lnTo>
                    <a:pt x="8381" y="693"/>
                  </a:lnTo>
                  <a:lnTo>
                    <a:pt x="6995" y="693"/>
                  </a:lnTo>
                  <a:lnTo>
                    <a:pt x="6995" y="347"/>
                  </a:lnTo>
                  <a:cubicBezTo>
                    <a:pt x="6995" y="158"/>
                    <a:pt x="6837" y="0"/>
                    <a:pt x="6648" y="0"/>
                  </a:cubicBezTo>
                  <a:cubicBezTo>
                    <a:pt x="6459" y="0"/>
                    <a:pt x="6302" y="158"/>
                    <a:pt x="6302" y="347"/>
                  </a:cubicBezTo>
                  <a:lnTo>
                    <a:pt x="6302" y="693"/>
                  </a:lnTo>
                  <a:lnTo>
                    <a:pt x="4159" y="693"/>
                  </a:lnTo>
                  <a:lnTo>
                    <a:pt x="4159" y="347"/>
                  </a:lnTo>
                  <a:cubicBezTo>
                    <a:pt x="4159" y="158"/>
                    <a:pt x="4002" y="0"/>
                    <a:pt x="3813" y="0"/>
                  </a:cubicBezTo>
                  <a:cubicBezTo>
                    <a:pt x="3624" y="0"/>
                    <a:pt x="3466" y="158"/>
                    <a:pt x="3466" y="347"/>
                  </a:cubicBezTo>
                  <a:lnTo>
                    <a:pt x="3466" y="693"/>
                  </a:lnTo>
                  <a:lnTo>
                    <a:pt x="2080" y="693"/>
                  </a:lnTo>
                  <a:lnTo>
                    <a:pt x="2080" y="347"/>
                  </a:lnTo>
                  <a:cubicBezTo>
                    <a:pt x="2080" y="158"/>
                    <a:pt x="1923" y="0"/>
                    <a:pt x="173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1" name="Freeform 5">
            <a:extLst>
              <a:ext uri="{FF2B5EF4-FFF2-40B4-BE49-F238E27FC236}">
                <a16:creationId xmlns:a16="http://schemas.microsoft.com/office/drawing/2014/main" id="{9A6D7E5D-A36A-426B-B6E7-67FCB709C7CE}"/>
              </a:ext>
            </a:extLst>
          </p:cNvPr>
          <p:cNvSpPr>
            <a:spLocks/>
          </p:cNvSpPr>
          <p:nvPr/>
        </p:nvSpPr>
        <p:spPr bwMode="auto">
          <a:xfrm>
            <a:off x="5764431" y="4012663"/>
            <a:ext cx="2321578" cy="2010739"/>
          </a:xfrm>
          <a:custGeom>
            <a:avLst/>
            <a:gdLst>
              <a:gd name="T0" fmla="*/ 406 w 406"/>
              <a:gd name="T1" fmla="*/ 0 h 621"/>
              <a:gd name="T2" fmla="*/ 406 w 406"/>
              <a:gd name="T3" fmla="*/ 451 h 621"/>
              <a:gd name="T4" fmla="*/ 389 w 406"/>
              <a:gd name="T5" fmla="*/ 486 h 621"/>
              <a:gd name="T6" fmla="*/ 220 w 406"/>
              <a:gd name="T7" fmla="*/ 614 h 621"/>
              <a:gd name="T8" fmla="*/ 186 w 406"/>
              <a:gd name="T9" fmla="*/ 614 h 621"/>
              <a:gd name="T10" fmla="*/ 17 w 406"/>
              <a:gd name="T11" fmla="*/ 486 h 621"/>
              <a:gd name="T12" fmla="*/ 0 w 406"/>
              <a:gd name="T13" fmla="*/ 451 h 621"/>
              <a:gd name="T14" fmla="*/ 0 w 406"/>
              <a:gd name="T15" fmla="*/ 0 h 621"/>
              <a:gd name="T16" fmla="*/ 406 w 406"/>
              <a:gd name="T17" fmla="*/ 0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6" h="621">
                <a:moveTo>
                  <a:pt x="406" y="0"/>
                </a:moveTo>
                <a:cubicBezTo>
                  <a:pt x="406" y="451"/>
                  <a:pt x="406" y="451"/>
                  <a:pt x="406" y="451"/>
                </a:cubicBezTo>
                <a:cubicBezTo>
                  <a:pt x="406" y="463"/>
                  <a:pt x="398" y="479"/>
                  <a:pt x="389" y="486"/>
                </a:cubicBezTo>
                <a:cubicBezTo>
                  <a:pt x="220" y="614"/>
                  <a:pt x="220" y="614"/>
                  <a:pt x="220" y="614"/>
                </a:cubicBezTo>
                <a:cubicBezTo>
                  <a:pt x="211" y="621"/>
                  <a:pt x="195" y="621"/>
                  <a:pt x="186" y="614"/>
                </a:cubicBezTo>
                <a:cubicBezTo>
                  <a:pt x="17" y="486"/>
                  <a:pt x="17" y="486"/>
                  <a:pt x="17" y="486"/>
                </a:cubicBezTo>
                <a:cubicBezTo>
                  <a:pt x="8" y="479"/>
                  <a:pt x="0" y="463"/>
                  <a:pt x="0" y="451"/>
                </a:cubicBezTo>
                <a:cubicBezTo>
                  <a:pt x="0" y="0"/>
                  <a:pt x="0" y="0"/>
                  <a:pt x="0" y="0"/>
                </a:cubicBezTo>
                <a:lnTo>
                  <a:pt x="406" y="0"/>
                </a:lnTo>
                <a:close/>
              </a:path>
            </a:pathLst>
          </a:custGeom>
          <a:solidFill>
            <a:srgbClr val="006666"/>
          </a:solidFill>
          <a:ln>
            <a:noFill/>
          </a:ln>
        </p:spPr>
        <p:txBody>
          <a:bodyPr vert="horz" wrap="square" lIns="91440" tIns="45720" rIns="91440" bIns="45720" numCol="1" anchor="t" anchorCtr="0" compatLnSpc="1">
            <a:prstTxWarp prst="textNoShape">
              <a:avLst/>
            </a:prstTxWarp>
          </a:bodyPr>
          <a:lstStyle/>
          <a:p>
            <a:endParaRPr lang="en-US"/>
          </a:p>
        </p:txBody>
      </p:sp>
      <p:cxnSp>
        <p:nvCxnSpPr>
          <p:cNvPr id="162" name="Straight Connector 74">
            <a:extLst>
              <a:ext uri="{FF2B5EF4-FFF2-40B4-BE49-F238E27FC236}">
                <a16:creationId xmlns:a16="http://schemas.microsoft.com/office/drawing/2014/main" id="{F8F143F8-10E1-4D29-9769-BB1F5E1C8BDD}"/>
              </a:ext>
            </a:extLst>
          </p:cNvPr>
          <p:cNvCxnSpPr/>
          <p:nvPr/>
        </p:nvCxnSpPr>
        <p:spPr>
          <a:xfrm>
            <a:off x="1369847" y="5886905"/>
            <a:ext cx="239539"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
        <p:nvSpPr>
          <p:cNvPr id="196" name="Freeform 5">
            <a:extLst>
              <a:ext uri="{FF2B5EF4-FFF2-40B4-BE49-F238E27FC236}">
                <a16:creationId xmlns:a16="http://schemas.microsoft.com/office/drawing/2014/main" id="{C3B5312C-0E40-42B2-91AD-5E66213FE63B}"/>
              </a:ext>
            </a:extLst>
          </p:cNvPr>
          <p:cNvSpPr>
            <a:spLocks/>
          </p:cNvSpPr>
          <p:nvPr/>
        </p:nvSpPr>
        <p:spPr bwMode="auto">
          <a:xfrm>
            <a:off x="654355" y="4012663"/>
            <a:ext cx="2543756" cy="2010739"/>
          </a:xfrm>
          <a:custGeom>
            <a:avLst/>
            <a:gdLst>
              <a:gd name="T0" fmla="*/ 406 w 406"/>
              <a:gd name="T1" fmla="*/ 0 h 621"/>
              <a:gd name="T2" fmla="*/ 406 w 406"/>
              <a:gd name="T3" fmla="*/ 451 h 621"/>
              <a:gd name="T4" fmla="*/ 389 w 406"/>
              <a:gd name="T5" fmla="*/ 486 h 621"/>
              <a:gd name="T6" fmla="*/ 220 w 406"/>
              <a:gd name="T7" fmla="*/ 614 h 621"/>
              <a:gd name="T8" fmla="*/ 186 w 406"/>
              <a:gd name="T9" fmla="*/ 614 h 621"/>
              <a:gd name="T10" fmla="*/ 17 w 406"/>
              <a:gd name="T11" fmla="*/ 486 h 621"/>
              <a:gd name="T12" fmla="*/ 0 w 406"/>
              <a:gd name="T13" fmla="*/ 451 h 621"/>
              <a:gd name="T14" fmla="*/ 0 w 406"/>
              <a:gd name="T15" fmla="*/ 0 h 621"/>
              <a:gd name="T16" fmla="*/ 406 w 406"/>
              <a:gd name="T17" fmla="*/ 0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6" h="621">
                <a:moveTo>
                  <a:pt x="406" y="0"/>
                </a:moveTo>
                <a:cubicBezTo>
                  <a:pt x="406" y="451"/>
                  <a:pt x="406" y="451"/>
                  <a:pt x="406" y="451"/>
                </a:cubicBezTo>
                <a:cubicBezTo>
                  <a:pt x="406" y="463"/>
                  <a:pt x="398" y="479"/>
                  <a:pt x="389" y="486"/>
                </a:cubicBezTo>
                <a:cubicBezTo>
                  <a:pt x="220" y="614"/>
                  <a:pt x="220" y="614"/>
                  <a:pt x="220" y="614"/>
                </a:cubicBezTo>
                <a:cubicBezTo>
                  <a:pt x="211" y="621"/>
                  <a:pt x="195" y="621"/>
                  <a:pt x="186" y="614"/>
                </a:cubicBezTo>
                <a:cubicBezTo>
                  <a:pt x="17" y="486"/>
                  <a:pt x="17" y="486"/>
                  <a:pt x="17" y="486"/>
                </a:cubicBezTo>
                <a:cubicBezTo>
                  <a:pt x="8" y="479"/>
                  <a:pt x="0" y="463"/>
                  <a:pt x="0" y="451"/>
                </a:cubicBezTo>
                <a:cubicBezTo>
                  <a:pt x="0" y="0"/>
                  <a:pt x="0" y="0"/>
                  <a:pt x="0" y="0"/>
                </a:cubicBezTo>
                <a:lnTo>
                  <a:pt x="406" y="0"/>
                </a:lnTo>
                <a:close/>
              </a:path>
            </a:pathLst>
          </a:custGeom>
          <a:solidFill>
            <a:srgbClr val="006666"/>
          </a:solidFill>
          <a:ln>
            <a:noFill/>
          </a:ln>
        </p:spPr>
        <p:txBody>
          <a:bodyPr vert="horz" wrap="square" lIns="91440" tIns="45720" rIns="91440" bIns="45720" numCol="1" anchor="t" anchorCtr="0" compatLnSpc="1">
            <a:prstTxWarp prst="textNoShape">
              <a:avLst/>
            </a:prstTxWarp>
          </a:bodyPr>
          <a:lstStyle/>
          <a:p>
            <a:endParaRPr lang="en-US"/>
          </a:p>
        </p:txBody>
      </p:sp>
      <p:sp>
        <p:nvSpPr>
          <p:cNvPr id="197" name="Freeform 5">
            <a:extLst>
              <a:ext uri="{FF2B5EF4-FFF2-40B4-BE49-F238E27FC236}">
                <a16:creationId xmlns:a16="http://schemas.microsoft.com/office/drawing/2014/main" id="{D8FB3CDE-EC03-4B3C-B867-77278EF8CF28}"/>
              </a:ext>
            </a:extLst>
          </p:cNvPr>
          <p:cNvSpPr>
            <a:spLocks/>
          </p:cNvSpPr>
          <p:nvPr/>
        </p:nvSpPr>
        <p:spPr bwMode="auto">
          <a:xfrm>
            <a:off x="3291335" y="4012663"/>
            <a:ext cx="2393902" cy="2010739"/>
          </a:xfrm>
          <a:custGeom>
            <a:avLst/>
            <a:gdLst>
              <a:gd name="T0" fmla="*/ 406 w 406"/>
              <a:gd name="T1" fmla="*/ 0 h 621"/>
              <a:gd name="T2" fmla="*/ 406 w 406"/>
              <a:gd name="T3" fmla="*/ 451 h 621"/>
              <a:gd name="T4" fmla="*/ 389 w 406"/>
              <a:gd name="T5" fmla="*/ 486 h 621"/>
              <a:gd name="T6" fmla="*/ 220 w 406"/>
              <a:gd name="T7" fmla="*/ 614 h 621"/>
              <a:gd name="T8" fmla="*/ 186 w 406"/>
              <a:gd name="T9" fmla="*/ 614 h 621"/>
              <a:gd name="T10" fmla="*/ 17 w 406"/>
              <a:gd name="T11" fmla="*/ 486 h 621"/>
              <a:gd name="T12" fmla="*/ 0 w 406"/>
              <a:gd name="T13" fmla="*/ 451 h 621"/>
              <a:gd name="T14" fmla="*/ 0 w 406"/>
              <a:gd name="T15" fmla="*/ 0 h 621"/>
              <a:gd name="T16" fmla="*/ 406 w 406"/>
              <a:gd name="T17" fmla="*/ 0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6" h="621">
                <a:moveTo>
                  <a:pt x="406" y="0"/>
                </a:moveTo>
                <a:cubicBezTo>
                  <a:pt x="406" y="451"/>
                  <a:pt x="406" y="451"/>
                  <a:pt x="406" y="451"/>
                </a:cubicBezTo>
                <a:cubicBezTo>
                  <a:pt x="406" y="463"/>
                  <a:pt x="398" y="479"/>
                  <a:pt x="389" y="486"/>
                </a:cubicBezTo>
                <a:cubicBezTo>
                  <a:pt x="220" y="614"/>
                  <a:pt x="220" y="614"/>
                  <a:pt x="220" y="614"/>
                </a:cubicBezTo>
                <a:cubicBezTo>
                  <a:pt x="211" y="621"/>
                  <a:pt x="195" y="621"/>
                  <a:pt x="186" y="614"/>
                </a:cubicBezTo>
                <a:cubicBezTo>
                  <a:pt x="17" y="486"/>
                  <a:pt x="17" y="486"/>
                  <a:pt x="17" y="486"/>
                </a:cubicBezTo>
                <a:cubicBezTo>
                  <a:pt x="8" y="479"/>
                  <a:pt x="0" y="463"/>
                  <a:pt x="0" y="451"/>
                </a:cubicBezTo>
                <a:cubicBezTo>
                  <a:pt x="0" y="0"/>
                  <a:pt x="0" y="0"/>
                  <a:pt x="0" y="0"/>
                </a:cubicBezTo>
                <a:lnTo>
                  <a:pt x="406" y="0"/>
                </a:lnTo>
                <a:close/>
              </a:path>
            </a:pathLst>
          </a:custGeom>
          <a:solidFill>
            <a:schemeClr val="bg1">
              <a:lumMod val="85000"/>
            </a:schemeClr>
          </a:solidFill>
          <a:ln w="9525">
            <a:noFill/>
          </a:ln>
        </p:spPr>
        <p:txBody>
          <a:bodyPr vert="horz" wrap="square" lIns="91440" tIns="45720" rIns="91440" bIns="45720" numCol="1" anchor="t" anchorCtr="0" compatLnSpc="1">
            <a:prstTxWarp prst="textNoShape">
              <a:avLst/>
            </a:prstTxWarp>
          </a:bodyPr>
          <a:lstStyle/>
          <a:p>
            <a:endParaRPr lang="en-US"/>
          </a:p>
        </p:txBody>
      </p:sp>
      <p:sp>
        <p:nvSpPr>
          <p:cNvPr id="198" name="مربع نص 197">
            <a:extLst>
              <a:ext uri="{FF2B5EF4-FFF2-40B4-BE49-F238E27FC236}">
                <a16:creationId xmlns:a16="http://schemas.microsoft.com/office/drawing/2014/main" id="{D5FE2C8B-25ED-49DF-8206-737C256BE9C2}"/>
              </a:ext>
            </a:extLst>
          </p:cNvPr>
          <p:cNvSpPr txBox="1"/>
          <p:nvPr/>
        </p:nvSpPr>
        <p:spPr>
          <a:xfrm>
            <a:off x="816267" y="4478344"/>
            <a:ext cx="2187826" cy="1200329"/>
          </a:xfrm>
          <a:prstGeom prst="rect">
            <a:avLst/>
          </a:prstGeom>
          <a:noFill/>
        </p:spPr>
        <p:txBody>
          <a:bodyPr wrap="square">
            <a:spAutoFit/>
          </a:bodyPr>
          <a:lstStyle/>
          <a:p>
            <a:pPr marL="0" marR="0" lvl="0" indent="0" algn="ctr" rtl="0">
              <a:lnSpc>
                <a:spcPct val="100000"/>
              </a:lnSpc>
              <a:spcBef>
                <a:spcPts val="0"/>
              </a:spcBef>
              <a:spcAft>
                <a:spcPts val="0"/>
              </a:spcAft>
              <a:buClr>
                <a:srgbClr val="000000"/>
              </a:buClr>
              <a:buSzPts val="1400"/>
              <a:buFont typeface="Arial"/>
              <a:buNone/>
            </a:pPr>
            <a:r>
              <a:rPr lang="en-US" sz="4400" b="1" u="none" strike="noStrike" cap="none" dirty="0">
                <a:solidFill>
                  <a:srgbClr val="FFFFFF"/>
                </a:solidFill>
                <a:latin typeface="Calibri" panose="020F0502020204030204" pitchFamily="34" charset="0"/>
                <a:ea typeface="Nunito"/>
                <a:cs typeface="Calibri" panose="020F0502020204030204" pitchFamily="34" charset="0"/>
                <a:sym typeface="Nunito"/>
              </a:rPr>
              <a:t>100000</a:t>
            </a:r>
          </a:p>
          <a:p>
            <a:pPr marL="0" marR="0" lvl="0" indent="0" algn="ctr" rtl="0">
              <a:lnSpc>
                <a:spcPct val="100000"/>
              </a:lnSpc>
              <a:spcBef>
                <a:spcPts val="0"/>
              </a:spcBef>
              <a:spcAft>
                <a:spcPts val="0"/>
              </a:spcAft>
              <a:buClr>
                <a:srgbClr val="000000"/>
              </a:buClr>
              <a:buSzPts val="1400"/>
              <a:buFont typeface="Arial"/>
              <a:buNone/>
            </a:pPr>
            <a:r>
              <a:rPr lang="ar-SA" sz="2800" b="1" u="none" strike="noStrike" cap="none" dirty="0">
                <a:solidFill>
                  <a:srgbClr val="FFFFFF"/>
                </a:solidFill>
                <a:latin typeface="Calibri" panose="020F0502020204030204" pitchFamily="34" charset="0"/>
                <a:ea typeface="Nunito"/>
                <a:cs typeface="Calibri" panose="020F0502020204030204" pitchFamily="34" charset="0"/>
                <a:sym typeface="Nunito"/>
              </a:rPr>
              <a:t>ريال </a:t>
            </a:r>
          </a:p>
        </p:txBody>
      </p:sp>
      <p:grpSp>
        <p:nvGrpSpPr>
          <p:cNvPr id="222" name="Group 32">
            <a:extLst>
              <a:ext uri="{FF2B5EF4-FFF2-40B4-BE49-F238E27FC236}">
                <a16:creationId xmlns:a16="http://schemas.microsoft.com/office/drawing/2014/main" id="{AC7B18C9-1B1E-41C7-A8D1-A24C3A16B1F7}"/>
              </a:ext>
            </a:extLst>
          </p:cNvPr>
          <p:cNvGrpSpPr/>
          <p:nvPr/>
        </p:nvGrpSpPr>
        <p:grpSpPr>
          <a:xfrm>
            <a:off x="7150384" y="4758932"/>
            <a:ext cx="810049" cy="561186"/>
            <a:chOff x="4451351" y="2619375"/>
            <a:chExt cx="1220788" cy="1625601"/>
          </a:xfrm>
          <a:solidFill>
            <a:schemeClr val="bg1"/>
          </a:solidFill>
        </p:grpSpPr>
        <p:sp>
          <p:nvSpPr>
            <p:cNvPr id="223" name="Freeform 14">
              <a:extLst>
                <a:ext uri="{FF2B5EF4-FFF2-40B4-BE49-F238E27FC236}">
                  <a16:creationId xmlns:a16="http://schemas.microsoft.com/office/drawing/2014/main" id="{6822177C-0CDA-4FE1-A744-C2945A6AE5B7}"/>
                </a:ext>
              </a:extLst>
            </p:cNvPr>
            <p:cNvSpPr>
              <a:spLocks noEditPoints="1"/>
            </p:cNvSpPr>
            <p:nvPr/>
          </p:nvSpPr>
          <p:spPr bwMode="auto">
            <a:xfrm>
              <a:off x="4587876" y="2619375"/>
              <a:ext cx="673100" cy="674688"/>
            </a:xfrm>
            <a:custGeom>
              <a:avLst/>
              <a:gdLst>
                <a:gd name="T0" fmla="*/ 179 w 179"/>
                <a:gd name="T1" fmla="*/ 89 h 178"/>
                <a:gd name="T2" fmla="*/ 89 w 179"/>
                <a:gd name="T3" fmla="*/ 178 h 178"/>
                <a:gd name="T4" fmla="*/ 0 w 179"/>
                <a:gd name="T5" fmla="*/ 89 h 178"/>
                <a:gd name="T6" fmla="*/ 89 w 179"/>
                <a:gd name="T7" fmla="*/ 0 h 178"/>
                <a:gd name="T8" fmla="*/ 152 w 179"/>
                <a:gd name="T9" fmla="*/ 26 h 178"/>
                <a:gd name="T10" fmla="*/ 179 w 179"/>
                <a:gd name="T11" fmla="*/ 89 h 178"/>
                <a:gd name="T12" fmla="*/ 179 w 179"/>
                <a:gd name="T13" fmla="*/ 89 h 178"/>
                <a:gd name="T14" fmla="*/ 179 w 179"/>
                <a:gd name="T15" fmla="*/ 89 h 1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9" h="178">
                  <a:moveTo>
                    <a:pt x="179" y="89"/>
                  </a:moveTo>
                  <a:cubicBezTo>
                    <a:pt x="179" y="138"/>
                    <a:pt x="139" y="178"/>
                    <a:pt x="89" y="178"/>
                  </a:cubicBezTo>
                  <a:cubicBezTo>
                    <a:pt x="40" y="178"/>
                    <a:pt x="0" y="138"/>
                    <a:pt x="0" y="89"/>
                  </a:cubicBezTo>
                  <a:cubicBezTo>
                    <a:pt x="0" y="40"/>
                    <a:pt x="40" y="0"/>
                    <a:pt x="89" y="0"/>
                  </a:cubicBezTo>
                  <a:cubicBezTo>
                    <a:pt x="113" y="0"/>
                    <a:pt x="136" y="9"/>
                    <a:pt x="152" y="26"/>
                  </a:cubicBezTo>
                  <a:cubicBezTo>
                    <a:pt x="169" y="42"/>
                    <a:pt x="179" y="65"/>
                    <a:pt x="179" y="89"/>
                  </a:cubicBezTo>
                  <a:close/>
                  <a:moveTo>
                    <a:pt x="179" y="89"/>
                  </a:moveTo>
                  <a:cubicBezTo>
                    <a:pt x="179" y="89"/>
                    <a:pt x="179" y="89"/>
                    <a:pt x="179" y="8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dirty="0"/>
            </a:p>
          </p:txBody>
        </p:sp>
        <p:sp>
          <p:nvSpPr>
            <p:cNvPr id="224" name="Freeform 15">
              <a:extLst>
                <a:ext uri="{FF2B5EF4-FFF2-40B4-BE49-F238E27FC236}">
                  <a16:creationId xmlns:a16="http://schemas.microsoft.com/office/drawing/2014/main" id="{3C888359-D08B-45F0-B321-B0545E754226}"/>
                </a:ext>
              </a:extLst>
            </p:cNvPr>
            <p:cNvSpPr>
              <a:spLocks noEditPoints="1"/>
            </p:cNvSpPr>
            <p:nvPr/>
          </p:nvSpPr>
          <p:spPr bwMode="auto">
            <a:xfrm>
              <a:off x="4451351" y="3294063"/>
              <a:ext cx="941388" cy="815975"/>
            </a:xfrm>
            <a:custGeom>
              <a:avLst/>
              <a:gdLst>
                <a:gd name="T0" fmla="*/ 101 w 250"/>
                <a:gd name="T1" fmla="*/ 182 h 215"/>
                <a:gd name="T2" fmla="*/ 122 w 250"/>
                <a:gd name="T3" fmla="*/ 86 h 215"/>
                <a:gd name="T4" fmla="*/ 167 w 250"/>
                <a:gd name="T5" fmla="*/ 70 h 215"/>
                <a:gd name="T6" fmla="*/ 215 w 250"/>
                <a:gd name="T7" fmla="*/ 84 h 215"/>
                <a:gd name="T8" fmla="*/ 250 w 250"/>
                <a:gd name="T9" fmla="*/ 71 h 215"/>
                <a:gd name="T10" fmla="*/ 250 w 250"/>
                <a:gd name="T11" fmla="*/ 54 h 215"/>
                <a:gd name="T12" fmla="*/ 197 w 250"/>
                <a:gd name="T13" fmla="*/ 0 h 215"/>
                <a:gd name="T14" fmla="*/ 54 w 250"/>
                <a:gd name="T15" fmla="*/ 0 h 215"/>
                <a:gd name="T16" fmla="*/ 0 w 250"/>
                <a:gd name="T17" fmla="*/ 54 h 215"/>
                <a:gd name="T18" fmla="*/ 0 w 250"/>
                <a:gd name="T19" fmla="*/ 197 h 215"/>
                <a:gd name="T20" fmla="*/ 18 w 250"/>
                <a:gd name="T21" fmla="*/ 215 h 215"/>
                <a:gd name="T22" fmla="*/ 128 w 250"/>
                <a:gd name="T23" fmla="*/ 215 h 215"/>
                <a:gd name="T24" fmla="*/ 101 w 250"/>
                <a:gd name="T25" fmla="*/ 182 h 215"/>
                <a:gd name="T26" fmla="*/ 101 w 250"/>
                <a:gd name="T27" fmla="*/ 182 h 215"/>
                <a:gd name="T28" fmla="*/ 101 w 250"/>
                <a:gd name="T29" fmla="*/ 182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50" h="215">
                  <a:moveTo>
                    <a:pt x="101" y="182"/>
                  </a:moveTo>
                  <a:cubicBezTo>
                    <a:pt x="86" y="151"/>
                    <a:pt x="95" y="109"/>
                    <a:pt x="122" y="86"/>
                  </a:cubicBezTo>
                  <a:cubicBezTo>
                    <a:pt x="135" y="76"/>
                    <a:pt x="151" y="70"/>
                    <a:pt x="167" y="70"/>
                  </a:cubicBezTo>
                  <a:cubicBezTo>
                    <a:pt x="184" y="71"/>
                    <a:pt x="200" y="76"/>
                    <a:pt x="215" y="84"/>
                  </a:cubicBezTo>
                  <a:cubicBezTo>
                    <a:pt x="226" y="78"/>
                    <a:pt x="238" y="73"/>
                    <a:pt x="250" y="71"/>
                  </a:cubicBezTo>
                  <a:cubicBezTo>
                    <a:pt x="250" y="54"/>
                    <a:pt x="250" y="54"/>
                    <a:pt x="250" y="54"/>
                  </a:cubicBezTo>
                  <a:cubicBezTo>
                    <a:pt x="250" y="24"/>
                    <a:pt x="226" y="0"/>
                    <a:pt x="197" y="0"/>
                  </a:cubicBezTo>
                  <a:cubicBezTo>
                    <a:pt x="54" y="0"/>
                    <a:pt x="54" y="0"/>
                    <a:pt x="54" y="0"/>
                  </a:cubicBezTo>
                  <a:cubicBezTo>
                    <a:pt x="24" y="0"/>
                    <a:pt x="0" y="24"/>
                    <a:pt x="0" y="54"/>
                  </a:cubicBezTo>
                  <a:cubicBezTo>
                    <a:pt x="0" y="197"/>
                    <a:pt x="0" y="197"/>
                    <a:pt x="0" y="197"/>
                  </a:cubicBezTo>
                  <a:cubicBezTo>
                    <a:pt x="0" y="207"/>
                    <a:pt x="8" y="215"/>
                    <a:pt x="18" y="215"/>
                  </a:cubicBezTo>
                  <a:cubicBezTo>
                    <a:pt x="128" y="215"/>
                    <a:pt x="128" y="215"/>
                    <a:pt x="128" y="215"/>
                  </a:cubicBezTo>
                  <a:cubicBezTo>
                    <a:pt x="117" y="205"/>
                    <a:pt x="108" y="194"/>
                    <a:pt x="101" y="182"/>
                  </a:cubicBezTo>
                  <a:close/>
                  <a:moveTo>
                    <a:pt x="101" y="182"/>
                  </a:moveTo>
                  <a:cubicBezTo>
                    <a:pt x="101" y="182"/>
                    <a:pt x="101" y="182"/>
                    <a:pt x="101" y="18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dirty="0"/>
            </a:p>
          </p:txBody>
        </p:sp>
        <p:sp>
          <p:nvSpPr>
            <p:cNvPr id="225" name="Freeform 16">
              <a:extLst>
                <a:ext uri="{FF2B5EF4-FFF2-40B4-BE49-F238E27FC236}">
                  <a16:creationId xmlns:a16="http://schemas.microsoft.com/office/drawing/2014/main" id="{ECAC9015-024D-4CEA-9AE5-0892986BE897}"/>
                </a:ext>
              </a:extLst>
            </p:cNvPr>
            <p:cNvSpPr>
              <a:spLocks noEditPoints="1"/>
            </p:cNvSpPr>
            <p:nvPr/>
          </p:nvSpPr>
          <p:spPr bwMode="auto">
            <a:xfrm>
              <a:off x="4851401" y="3582988"/>
              <a:ext cx="820738" cy="661988"/>
            </a:xfrm>
            <a:custGeom>
              <a:avLst/>
              <a:gdLst>
                <a:gd name="T0" fmla="*/ 190 w 218"/>
                <a:gd name="T1" fmla="*/ 24 h 175"/>
                <a:gd name="T2" fmla="*/ 109 w 218"/>
                <a:gd name="T3" fmla="*/ 29 h 175"/>
                <a:gd name="T4" fmla="*/ 28 w 218"/>
                <a:gd name="T5" fmla="*/ 24 h 175"/>
                <a:gd name="T6" fmla="*/ 11 w 218"/>
                <a:gd name="T7" fmla="*/ 98 h 175"/>
                <a:gd name="T8" fmla="*/ 105 w 218"/>
                <a:gd name="T9" fmla="*/ 173 h 175"/>
                <a:gd name="T10" fmla="*/ 113 w 218"/>
                <a:gd name="T11" fmla="*/ 173 h 175"/>
                <a:gd name="T12" fmla="*/ 206 w 218"/>
                <a:gd name="T13" fmla="*/ 98 h 175"/>
                <a:gd name="T14" fmla="*/ 190 w 218"/>
                <a:gd name="T15" fmla="*/ 24 h 175"/>
                <a:gd name="T16" fmla="*/ 162 w 218"/>
                <a:gd name="T17" fmla="*/ 85 h 175"/>
                <a:gd name="T18" fmla="*/ 146 w 218"/>
                <a:gd name="T19" fmla="*/ 74 h 175"/>
                <a:gd name="T20" fmla="*/ 150 w 218"/>
                <a:gd name="T21" fmla="*/ 55 h 175"/>
                <a:gd name="T22" fmla="*/ 169 w 218"/>
                <a:gd name="T23" fmla="*/ 51 h 175"/>
                <a:gd name="T24" fmla="*/ 180 w 218"/>
                <a:gd name="T25" fmla="*/ 67 h 175"/>
                <a:gd name="T26" fmla="*/ 162 w 218"/>
                <a:gd name="T27" fmla="*/ 85 h 175"/>
                <a:gd name="T28" fmla="*/ 162 w 218"/>
                <a:gd name="T29" fmla="*/ 85 h 175"/>
                <a:gd name="T30" fmla="*/ 162 w 218"/>
                <a:gd name="T31" fmla="*/ 85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18" h="175">
                  <a:moveTo>
                    <a:pt x="190" y="24"/>
                  </a:moveTo>
                  <a:cubicBezTo>
                    <a:pt x="179" y="16"/>
                    <a:pt x="152" y="0"/>
                    <a:pt x="109" y="29"/>
                  </a:cubicBezTo>
                  <a:cubicBezTo>
                    <a:pt x="66" y="0"/>
                    <a:pt x="38" y="16"/>
                    <a:pt x="28" y="24"/>
                  </a:cubicBezTo>
                  <a:cubicBezTo>
                    <a:pt x="7" y="41"/>
                    <a:pt x="0" y="75"/>
                    <a:pt x="11" y="98"/>
                  </a:cubicBezTo>
                  <a:cubicBezTo>
                    <a:pt x="30" y="135"/>
                    <a:pt x="102" y="172"/>
                    <a:pt x="105" y="173"/>
                  </a:cubicBezTo>
                  <a:cubicBezTo>
                    <a:pt x="107" y="175"/>
                    <a:pt x="110" y="175"/>
                    <a:pt x="113" y="173"/>
                  </a:cubicBezTo>
                  <a:cubicBezTo>
                    <a:pt x="116" y="172"/>
                    <a:pt x="187" y="135"/>
                    <a:pt x="206" y="98"/>
                  </a:cubicBezTo>
                  <a:cubicBezTo>
                    <a:pt x="218" y="75"/>
                    <a:pt x="210" y="41"/>
                    <a:pt x="190" y="24"/>
                  </a:cubicBezTo>
                  <a:close/>
                  <a:moveTo>
                    <a:pt x="162" y="85"/>
                  </a:moveTo>
                  <a:cubicBezTo>
                    <a:pt x="155" y="85"/>
                    <a:pt x="149" y="81"/>
                    <a:pt x="146" y="74"/>
                  </a:cubicBezTo>
                  <a:cubicBezTo>
                    <a:pt x="143" y="67"/>
                    <a:pt x="145" y="60"/>
                    <a:pt x="150" y="55"/>
                  </a:cubicBezTo>
                  <a:cubicBezTo>
                    <a:pt x="155" y="49"/>
                    <a:pt x="162" y="48"/>
                    <a:pt x="169" y="51"/>
                  </a:cubicBezTo>
                  <a:cubicBezTo>
                    <a:pt x="176" y="53"/>
                    <a:pt x="180" y="60"/>
                    <a:pt x="180" y="67"/>
                  </a:cubicBezTo>
                  <a:cubicBezTo>
                    <a:pt x="180" y="77"/>
                    <a:pt x="172" y="85"/>
                    <a:pt x="162" y="85"/>
                  </a:cubicBezTo>
                  <a:close/>
                  <a:moveTo>
                    <a:pt x="162" y="85"/>
                  </a:moveTo>
                  <a:cubicBezTo>
                    <a:pt x="162" y="85"/>
                    <a:pt x="162" y="85"/>
                    <a:pt x="162" y="8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dirty="0"/>
            </a:p>
          </p:txBody>
        </p:sp>
      </p:grpSp>
      <p:sp>
        <p:nvSpPr>
          <p:cNvPr id="238" name="Rectangle: Rounded Corners 171">
            <a:extLst>
              <a:ext uri="{FF2B5EF4-FFF2-40B4-BE49-F238E27FC236}">
                <a16:creationId xmlns:a16="http://schemas.microsoft.com/office/drawing/2014/main" id="{33237677-21B9-47C5-83E1-819A832BEAC2}"/>
              </a:ext>
            </a:extLst>
          </p:cNvPr>
          <p:cNvSpPr/>
          <p:nvPr/>
        </p:nvSpPr>
        <p:spPr>
          <a:xfrm>
            <a:off x="2547825" y="902737"/>
            <a:ext cx="1803927" cy="1566405"/>
          </a:xfrm>
          <a:prstGeom prst="roundRect">
            <a:avLst>
              <a:gd name="adj" fmla="val 5845"/>
            </a:avLst>
          </a:prstGeom>
          <a:solidFill>
            <a:schemeClr val="bg1">
              <a:alpha val="95000"/>
            </a:schemeClr>
          </a:solidFill>
          <a:ln w="38100">
            <a:solidFill>
              <a:srgbClr val="006666">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93"/>
          </a:p>
        </p:txBody>
      </p:sp>
      <p:sp>
        <p:nvSpPr>
          <p:cNvPr id="240" name="Freeform 83">
            <a:extLst>
              <a:ext uri="{FF2B5EF4-FFF2-40B4-BE49-F238E27FC236}">
                <a16:creationId xmlns:a16="http://schemas.microsoft.com/office/drawing/2014/main" id="{CD6CAF23-08C8-47ED-9376-98EF41C5A984}"/>
              </a:ext>
            </a:extLst>
          </p:cNvPr>
          <p:cNvSpPr>
            <a:spLocks/>
          </p:cNvSpPr>
          <p:nvPr/>
        </p:nvSpPr>
        <p:spPr bwMode="auto">
          <a:xfrm>
            <a:off x="3145875" y="525888"/>
            <a:ext cx="744536" cy="746650"/>
          </a:xfrm>
          <a:custGeom>
            <a:avLst/>
            <a:gdLst>
              <a:gd name="T0" fmla="*/ 186 w 186"/>
              <a:gd name="T1" fmla="*/ 164 h 186"/>
              <a:gd name="T2" fmla="*/ 163 w 186"/>
              <a:gd name="T3" fmla="*/ 186 h 186"/>
              <a:gd name="T4" fmla="*/ 22 w 186"/>
              <a:gd name="T5" fmla="*/ 186 h 186"/>
              <a:gd name="T6" fmla="*/ 0 w 186"/>
              <a:gd name="T7" fmla="*/ 164 h 186"/>
              <a:gd name="T8" fmla="*/ 0 w 186"/>
              <a:gd name="T9" fmla="*/ 22 h 186"/>
              <a:gd name="T10" fmla="*/ 22 w 186"/>
              <a:gd name="T11" fmla="*/ 0 h 186"/>
              <a:gd name="T12" fmla="*/ 163 w 186"/>
              <a:gd name="T13" fmla="*/ 0 h 186"/>
              <a:gd name="T14" fmla="*/ 186 w 186"/>
              <a:gd name="T15" fmla="*/ 22 h 186"/>
              <a:gd name="T16" fmla="*/ 186 w 186"/>
              <a:gd name="T17" fmla="*/ 164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6" h="186">
                <a:moveTo>
                  <a:pt x="186" y="164"/>
                </a:moveTo>
                <a:cubicBezTo>
                  <a:pt x="186" y="176"/>
                  <a:pt x="176" y="186"/>
                  <a:pt x="163" y="186"/>
                </a:cubicBezTo>
                <a:cubicBezTo>
                  <a:pt x="22" y="186"/>
                  <a:pt x="22" y="186"/>
                  <a:pt x="22" y="186"/>
                </a:cubicBezTo>
                <a:cubicBezTo>
                  <a:pt x="10" y="186"/>
                  <a:pt x="0" y="176"/>
                  <a:pt x="0" y="164"/>
                </a:cubicBezTo>
                <a:cubicBezTo>
                  <a:pt x="0" y="22"/>
                  <a:pt x="0" y="22"/>
                  <a:pt x="0" y="22"/>
                </a:cubicBezTo>
                <a:cubicBezTo>
                  <a:pt x="0" y="10"/>
                  <a:pt x="10" y="0"/>
                  <a:pt x="22" y="0"/>
                </a:cubicBezTo>
                <a:cubicBezTo>
                  <a:pt x="163" y="0"/>
                  <a:pt x="163" y="0"/>
                  <a:pt x="163" y="0"/>
                </a:cubicBezTo>
                <a:cubicBezTo>
                  <a:pt x="176" y="0"/>
                  <a:pt x="186" y="10"/>
                  <a:pt x="186" y="22"/>
                </a:cubicBezTo>
                <a:lnTo>
                  <a:pt x="186" y="164"/>
                </a:lnTo>
                <a:close/>
              </a:path>
            </a:pathLst>
          </a:custGeom>
          <a:solidFill>
            <a:srgbClr val="006666"/>
          </a:solidFill>
          <a:ln>
            <a:noFill/>
          </a:ln>
        </p:spPr>
        <p:txBody>
          <a:bodyPr vert="horz" wrap="square" lIns="86019" tIns="43010" rIns="86019" bIns="43010" numCol="1" anchor="t" anchorCtr="0" compatLnSpc="1">
            <a:prstTxWarp prst="textNoShape">
              <a:avLst/>
            </a:prstTxWarp>
          </a:bodyPr>
          <a:lstStyle/>
          <a:p>
            <a:endParaRPr lang="en-US" sz="1693"/>
          </a:p>
        </p:txBody>
      </p:sp>
      <p:grpSp>
        <p:nvGrpSpPr>
          <p:cNvPr id="241" name="Group 99">
            <a:extLst>
              <a:ext uri="{FF2B5EF4-FFF2-40B4-BE49-F238E27FC236}">
                <a16:creationId xmlns:a16="http://schemas.microsoft.com/office/drawing/2014/main" id="{265A44E8-DE2E-41C9-BDBA-A85939A7F6F8}"/>
              </a:ext>
            </a:extLst>
          </p:cNvPr>
          <p:cNvGrpSpPr/>
          <p:nvPr/>
        </p:nvGrpSpPr>
        <p:grpSpPr>
          <a:xfrm>
            <a:off x="2447258" y="1331984"/>
            <a:ext cx="1898465" cy="1072507"/>
            <a:chOff x="4089158" y="2444190"/>
            <a:chExt cx="2785756" cy="1140098"/>
          </a:xfrm>
        </p:grpSpPr>
        <p:sp>
          <p:nvSpPr>
            <p:cNvPr id="242" name="TextBox 100">
              <a:extLst>
                <a:ext uri="{FF2B5EF4-FFF2-40B4-BE49-F238E27FC236}">
                  <a16:creationId xmlns:a16="http://schemas.microsoft.com/office/drawing/2014/main" id="{3475A5FA-6701-45F2-9782-1C83BEFF9E14}"/>
                </a:ext>
              </a:extLst>
            </p:cNvPr>
            <p:cNvSpPr txBox="1"/>
            <p:nvPr/>
          </p:nvSpPr>
          <p:spPr>
            <a:xfrm>
              <a:off x="4089158" y="2444190"/>
              <a:ext cx="2785756" cy="344350"/>
            </a:xfrm>
            <a:prstGeom prst="rect">
              <a:avLst/>
            </a:prstGeom>
            <a:noFill/>
          </p:spPr>
          <p:txBody>
            <a:bodyPr wrap="square" rtlCol="0">
              <a:spAutoFit/>
            </a:bodyPr>
            <a:lstStyle/>
            <a:p>
              <a:pPr algn="ctr"/>
              <a:r>
                <a:rPr lang="ar-SA" sz="1505" b="1" dirty="0">
                  <a:solidFill>
                    <a:srgbClr val="006666"/>
                  </a:solidFill>
                  <a:latin typeface="AbdoMaster-Heavy" panose="02000500030000020004" pitchFamily="50" charset="-78"/>
                  <a:cs typeface="AbdoMaster-Heavy" panose="02000500030000020004" pitchFamily="50" charset="-78"/>
                </a:rPr>
                <a:t>الهدف التشغيلي </a:t>
              </a:r>
              <a:endParaRPr lang="en-US" sz="1505" b="1" dirty="0">
                <a:solidFill>
                  <a:srgbClr val="006666"/>
                </a:solidFill>
                <a:latin typeface="AbdoMaster-Heavy" panose="02000500030000020004" pitchFamily="50" charset="-78"/>
                <a:cs typeface="AbdoMaster-Heavy" panose="02000500030000020004" pitchFamily="50" charset="-78"/>
              </a:endParaRPr>
            </a:p>
          </p:txBody>
        </p:sp>
        <p:sp>
          <p:nvSpPr>
            <p:cNvPr id="243" name="Subtitle 6">
              <a:extLst>
                <a:ext uri="{FF2B5EF4-FFF2-40B4-BE49-F238E27FC236}">
                  <a16:creationId xmlns:a16="http://schemas.microsoft.com/office/drawing/2014/main" id="{21B43084-D4A7-4CD2-88DC-B98A5C8991BB}"/>
                </a:ext>
              </a:extLst>
            </p:cNvPr>
            <p:cNvSpPr txBox="1">
              <a:spLocks/>
            </p:cNvSpPr>
            <p:nvPr/>
          </p:nvSpPr>
          <p:spPr>
            <a:xfrm>
              <a:off x="4144159" y="2822433"/>
              <a:ext cx="2711234" cy="761855"/>
            </a:xfrm>
            <a:prstGeom prst="rect">
              <a:avLst/>
            </a:prstGeom>
          </p:spPr>
          <p:txBody>
            <a:bodyPr vert="horz" lIns="86019" tIns="43010" rIns="86019" bIns="43010" numCol="1" spcCol="365760" rtlCol="0" anchor="t">
              <a:noAutofit/>
            </a:bodyPr>
            <a:lstStyle>
              <a:lvl1pPr marL="0" indent="0" algn="ctr" defTabSz="914400" rtl="0" eaLnBrk="1" latinLnBrk="0" hangingPunct="1">
                <a:lnSpc>
                  <a:spcPct val="90000"/>
                </a:lnSpc>
                <a:spcBef>
                  <a:spcPts val="1000"/>
                </a:spcBef>
                <a:buFont typeface="Arial"/>
                <a:buNone/>
                <a:defRPr sz="1200" b="0" i="0" kern="1200">
                  <a:solidFill>
                    <a:schemeClr val="accent1"/>
                  </a:solidFill>
                  <a:latin typeface="Montserrat Light" charset="0"/>
                  <a:ea typeface="Montserrat Light" charset="0"/>
                  <a:cs typeface="Montserrat Light"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Montserrat Light" charset="0"/>
                  <a:ea typeface="Montserrat Light" charset="0"/>
                  <a:cs typeface="Montserrat Light"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Montserrat Light" charset="0"/>
                  <a:ea typeface="Montserrat Light" charset="0"/>
                  <a:cs typeface="Montserrat Light"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nSpc>
                  <a:spcPts val="1599"/>
                </a:lnSpc>
                <a:spcBef>
                  <a:spcPts val="0"/>
                </a:spcBef>
              </a:pPr>
              <a:endParaRPr lang="en-US" sz="1082" dirty="0">
                <a:solidFill>
                  <a:schemeClr val="accent4"/>
                </a:solidFill>
                <a:latin typeface="+mn-lt"/>
                <a:cs typeface="Times New Roman" panose="02020603050405020304" pitchFamily="18" charset="0"/>
              </a:endParaRPr>
            </a:p>
          </p:txBody>
        </p:sp>
      </p:grpSp>
      <p:sp>
        <p:nvSpPr>
          <p:cNvPr id="245" name="Subtitle 6">
            <a:extLst>
              <a:ext uri="{FF2B5EF4-FFF2-40B4-BE49-F238E27FC236}">
                <a16:creationId xmlns:a16="http://schemas.microsoft.com/office/drawing/2014/main" id="{E746E4F2-29C1-4061-B317-BA05449AFEF3}"/>
              </a:ext>
            </a:extLst>
          </p:cNvPr>
          <p:cNvSpPr txBox="1">
            <a:spLocks/>
          </p:cNvSpPr>
          <p:nvPr/>
        </p:nvSpPr>
        <p:spPr>
          <a:xfrm>
            <a:off x="716861" y="1743482"/>
            <a:ext cx="1750713" cy="716689"/>
          </a:xfrm>
          <a:prstGeom prst="rect">
            <a:avLst/>
          </a:prstGeom>
        </p:spPr>
        <p:txBody>
          <a:bodyPr vert="horz" lIns="86019" tIns="43010" rIns="86019" bIns="43010" numCol="1" spcCol="365760" rtlCol="0" anchor="t">
            <a:noAutofit/>
          </a:bodyPr>
          <a:lstStyle>
            <a:lvl1pPr marL="0" indent="0" algn="ctr" defTabSz="914400" rtl="0" eaLnBrk="1" latinLnBrk="0" hangingPunct="1">
              <a:lnSpc>
                <a:spcPct val="90000"/>
              </a:lnSpc>
              <a:spcBef>
                <a:spcPts val="1000"/>
              </a:spcBef>
              <a:buFont typeface="Arial"/>
              <a:buNone/>
              <a:defRPr sz="1200" b="0" i="0" kern="1200">
                <a:solidFill>
                  <a:schemeClr val="accent1"/>
                </a:solidFill>
                <a:latin typeface="Montserrat Light" charset="0"/>
                <a:ea typeface="Montserrat Light" charset="0"/>
                <a:cs typeface="Montserrat Light"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Montserrat Light" charset="0"/>
                <a:ea typeface="Montserrat Light" charset="0"/>
                <a:cs typeface="Montserrat Light"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Montserrat Light" charset="0"/>
                <a:ea typeface="Montserrat Light" charset="0"/>
                <a:cs typeface="Montserrat Light"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nSpc>
                <a:spcPct val="100000"/>
              </a:lnSpc>
              <a:spcBef>
                <a:spcPts val="0"/>
              </a:spcBef>
            </a:pPr>
            <a:endParaRPr lang="en-US" sz="1800" b="1" dirty="0">
              <a:solidFill>
                <a:schemeClr val="tx1"/>
              </a:solidFill>
              <a:latin typeface="Calibri" panose="020F0502020204030204" pitchFamily="34" charset="0"/>
              <a:cs typeface="Calibri" panose="020F0502020204030204" pitchFamily="34" charset="0"/>
            </a:endParaRPr>
          </a:p>
        </p:txBody>
      </p:sp>
      <p:sp>
        <p:nvSpPr>
          <p:cNvPr id="248" name="مربع نص 247">
            <a:extLst>
              <a:ext uri="{FF2B5EF4-FFF2-40B4-BE49-F238E27FC236}">
                <a16:creationId xmlns:a16="http://schemas.microsoft.com/office/drawing/2014/main" id="{6B1BB46E-A587-486E-98CA-FECECDE3147E}"/>
              </a:ext>
            </a:extLst>
          </p:cNvPr>
          <p:cNvSpPr txBox="1"/>
          <p:nvPr/>
        </p:nvSpPr>
        <p:spPr>
          <a:xfrm>
            <a:off x="3695677" y="2703487"/>
            <a:ext cx="1534696" cy="30777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r>
              <a:rPr lang="ar-SA" sz="1400" u="none" strike="noStrike" cap="none" dirty="0">
                <a:solidFill>
                  <a:srgbClr val="006666"/>
                </a:solidFill>
                <a:latin typeface="AbdoMaster-Heavy" panose="02000500030000020004" pitchFamily="50" charset="-78"/>
                <a:cs typeface="AbdoMaster-Heavy" panose="02000500030000020004" pitchFamily="50" charset="-78"/>
              </a:rPr>
              <a:t>تاريخ المبادرة </a:t>
            </a:r>
          </a:p>
        </p:txBody>
      </p:sp>
      <p:pic>
        <p:nvPicPr>
          <p:cNvPr id="251" name="Graphic 24" descr="Upward trend">
            <a:extLst>
              <a:ext uri="{FF2B5EF4-FFF2-40B4-BE49-F238E27FC236}">
                <a16:creationId xmlns:a16="http://schemas.microsoft.com/office/drawing/2014/main" id="{6C64CD1A-E0B1-4575-9B5E-50749A3EEFC5}"/>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318134" y="625583"/>
            <a:ext cx="660477" cy="594694"/>
          </a:xfrm>
          <a:prstGeom prst="rect">
            <a:avLst/>
          </a:prstGeom>
        </p:spPr>
      </p:pic>
      <p:pic>
        <p:nvPicPr>
          <p:cNvPr id="252" name="Graphic 22" descr="Lightbulb and gear">
            <a:extLst>
              <a:ext uri="{FF2B5EF4-FFF2-40B4-BE49-F238E27FC236}">
                <a16:creationId xmlns:a16="http://schemas.microsoft.com/office/drawing/2014/main" id="{7C501F33-388F-4254-96F1-B44EAFA47B0F}"/>
              </a:ext>
            </a:extLst>
          </p:cNvPr>
          <p:cNvPicPr>
            <a:picLocks noChangeAspect="1"/>
          </p:cNvPicPr>
          <p:nvPr/>
        </p:nvPicPr>
        <p:blipFill>
          <a:blip r:embed="rId5" cstate="hq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197040" y="569992"/>
            <a:ext cx="632861" cy="632861"/>
          </a:xfrm>
          <a:prstGeom prst="rect">
            <a:avLst/>
          </a:prstGeom>
        </p:spPr>
      </p:pic>
      <p:sp>
        <p:nvSpPr>
          <p:cNvPr id="112" name="مربع نص 111">
            <a:extLst>
              <a:ext uri="{FF2B5EF4-FFF2-40B4-BE49-F238E27FC236}">
                <a16:creationId xmlns:a16="http://schemas.microsoft.com/office/drawing/2014/main" id="{769E7D96-9FB7-4781-8602-0EC24434BD5E}"/>
              </a:ext>
            </a:extLst>
          </p:cNvPr>
          <p:cNvSpPr txBox="1"/>
          <p:nvPr/>
        </p:nvSpPr>
        <p:spPr>
          <a:xfrm>
            <a:off x="3152393" y="4102810"/>
            <a:ext cx="2511781" cy="707886"/>
          </a:xfrm>
          <a:prstGeom prst="rect">
            <a:avLst/>
          </a:prstGeom>
          <a:noFill/>
        </p:spPr>
        <p:txBody>
          <a:bodyPr wrap="square">
            <a:spAutoFit/>
          </a:bodyPr>
          <a:lstStyle/>
          <a:p>
            <a:pPr marL="0" marR="0" lvl="0" indent="0" algn="ctr" rtl="0">
              <a:lnSpc>
                <a:spcPct val="100000"/>
              </a:lnSpc>
              <a:spcBef>
                <a:spcPts val="0"/>
              </a:spcBef>
              <a:spcAft>
                <a:spcPts val="0"/>
              </a:spcAft>
              <a:buClr>
                <a:srgbClr val="000000"/>
              </a:buClr>
              <a:buSzPts val="1400"/>
              <a:buFont typeface="Arial"/>
              <a:buNone/>
            </a:pPr>
            <a:r>
              <a:rPr lang="ar-SA" sz="2000" b="1" dirty="0">
                <a:solidFill>
                  <a:srgbClr val="006666"/>
                </a:solidFill>
                <a:latin typeface="Calibri" panose="020F0502020204030204" pitchFamily="34" charset="0"/>
                <a:cs typeface="Calibri" panose="020F0502020204030204" pitchFamily="34" charset="0"/>
              </a:rPr>
              <a:t>نطاق التنفيذ </a:t>
            </a:r>
          </a:p>
          <a:p>
            <a:pPr marL="0" marR="0" lvl="0" indent="0" algn="ctr" rtl="0">
              <a:lnSpc>
                <a:spcPct val="100000"/>
              </a:lnSpc>
              <a:spcBef>
                <a:spcPts val="0"/>
              </a:spcBef>
              <a:spcAft>
                <a:spcPts val="0"/>
              </a:spcAft>
              <a:buClr>
                <a:srgbClr val="000000"/>
              </a:buClr>
              <a:buSzPts val="1400"/>
              <a:buFont typeface="Arial"/>
              <a:buNone/>
            </a:pPr>
            <a:r>
              <a:rPr lang="ar-SA" sz="2000" b="1" dirty="0">
                <a:solidFill>
                  <a:srgbClr val="006666"/>
                </a:solidFill>
                <a:latin typeface="Calibri" panose="020F0502020204030204" pitchFamily="34" charset="0"/>
                <a:cs typeface="Calibri" panose="020F0502020204030204" pitchFamily="34" charset="0"/>
              </a:rPr>
              <a:t>   محافظة الجموم   </a:t>
            </a:r>
            <a:endParaRPr lang="ar-SA" sz="2000" b="1" u="none" strike="noStrike" cap="none" dirty="0">
              <a:solidFill>
                <a:srgbClr val="006666"/>
              </a:solidFill>
              <a:latin typeface="Calibri" panose="020F0502020204030204" pitchFamily="34" charset="0"/>
              <a:cs typeface="Calibri" panose="020F0502020204030204" pitchFamily="34" charset="0"/>
            </a:endParaRPr>
          </a:p>
        </p:txBody>
      </p:sp>
      <p:sp>
        <p:nvSpPr>
          <p:cNvPr id="158" name="مربع نص 157">
            <a:extLst>
              <a:ext uri="{FF2B5EF4-FFF2-40B4-BE49-F238E27FC236}">
                <a16:creationId xmlns:a16="http://schemas.microsoft.com/office/drawing/2014/main" id="{C86DBCF1-1DB4-4A91-9AFD-E0D860E5681F}"/>
              </a:ext>
            </a:extLst>
          </p:cNvPr>
          <p:cNvSpPr txBox="1"/>
          <p:nvPr/>
        </p:nvSpPr>
        <p:spPr>
          <a:xfrm>
            <a:off x="2785374" y="1734006"/>
            <a:ext cx="1303295" cy="914400"/>
          </a:xfrm>
          <a:prstGeom prst="rect">
            <a:avLst/>
          </a:prstGeom>
          <a:noFill/>
        </p:spPr>
        <p:txBody>
          <a:bodyPr vert="horz" wrap="none" lIns="91440" tIns="45720" rIns="91440" bIns="45720" rtlCol="1" anchor="t">
            <a:noAutofit/>
          </a:bodyPr>
          <a:lstStyle/>
          <a:p>
            <a:pPr algn="ctr">
              <a:lnSpc>
                <a:spcPct val="100000"/>
              </a:lnSpc>
              <a:spcBef>
                <a:spcPts val="0"/>
              </a:spcBef>
            </a:pPr>
            <a:endParaRPr lang="ar-SA" sz="1600" b="1" dirty="0">
              <a:latin typeface="Calibri" panose="020F0502020204030204" pitchFamily="34" charset="0"/>
              <a:cs typeface="Calibri" panose="020F0502020204030204" pitchFamily="34" charset="0"/>
            </a:endParaRPr>
          </a:p>
        </p:txBody>
      </p:sp>
      <p:sp>
        <p:nvSpPr>
          <p:cNvPr id="159" name="مربع نص 158">
            <a:extLst>
              <a:ext uri="{FF2B5EF4-FFF2-40B4-BE49-F238E27FC236}">
                <a16:creationId xmlns:a16="http://schemas.microsoft.com/office/drawing/2014/main" id="{9772FF7F-30AB-4750-A639-CC96D9821486}"/>
              </a:ext>
            </a:extLst>
          </p:cNvPr>
          <p:cNvSpPr txBox="1"/>
          <p:nvPr/>
        </p:nvSpPr>
        <p:spPr>
          <a:xfrm>
            <a:off x="6057445" y="4572823"/>
            <a:ext cx="1026330" cy="707886"/>
          </a:xfrm>
          <a:prstGeom prst="rect">
            <a:avLst/>
          </a:prstGeom>
          <a:noFill/>
        </p:spPr>
        <p:txBody>
          <a:bodyPr wrap="square">
            <a:spAutoFit/>
          </a:bodyPr>
          <a:lstStyle/>
          <a:p>
            <a:pPr marL="0" marR="0" lvl="0" indent="0" algn="ctr" rtl="0">
              <a:lnSpc>
                <a:spcPct val="100000"/>
              </a:lnSpc>
              <a:spcBef>
                <a:spcPts val="0"/>
              </a:spcBef>
              <a:spcAft>
                <a:spcPts val="0"/>
              </a:spcAft>
              <a:buClr>
                <a:srgbClr val="000000"/>
              </a:buClr>
              <a:buSzPts val="1400"/>
              <a:buFont typeface="Arial"/>
              <a:buNone/>
            </a:pPr>
            <a:r>
              <a:rPr lang="en-US" sz="4000" b="1" u="none" strike="noStrike" cap="none" dirty="0">
                <a:solidFill>
                  <a:srgbClr val="FFFFFF"/>
                </a:solidFill>
                <a:latin typeface="Calibri" panose="020F0502020204030204" pitchFamily="34" charset="0"/>
                <a:cs typeface="Calibri" panose="020F0502020204030204" pitchFamily="34" charset="0"/>
              </a:rPr>
              <a:t>320</a:t>
            </a:r>
          </a:p>
        </p:txBody>
      </p:sp>
      <p:sp>
        <p:nvSpPr>
          <p:cNvPr id="114" name="Subtitle 6">
            <a:extLst>
              <a:ext uri="{FF2B5EF4-FFF2-40B4-BE49-F238E27FC236}">
                <a16:creationId xmlns:a16="http://schemas.microsoft.com/office/drawing/2014/main" id="{E4751638-746F-4C01-99CA-FE885520F092}"/>
              </a:ext>
            </a:extLst>
          </p:cNvPr>
          <p:cNvSpPr txBox="1">
            <a:spLocks/>
          </p:cNvSpPr>
          <p:nvPr/>
        </p:nvSpPr>
        <p:spPr>
          <a:xfrm>
            <a:off x="2264677" y="1724503"/>
            <a:ext cx="2351268" cy="716689"/>
          </a:xfrm>
          <a:prstGeom prst="rect">
            <a:avLst/>
          </a:prstGeom>
        </p:spPr>
        <p:txBody>
          <a:bodyPr vert="horz" lIns="86019" tIns="43010" rIns="86019" bIns="43010" numCol="1" spcCol="365760" rtlCol="0" anchor="t">
            <a:noAutofit/>
          </a:bodyPr>
          <a:lstStyle>
            <a:lvl1pPr marL="0" indent="0" algn="ctr" defTabSz="914400" rtl="0" eaLnBrk="1" latinLnBrk="0" hangingPunct="1">
              <a:lnSpc>
                <a:spcPct val="90000"/>
              </a:lnSpc>
              <a:spcBef>
                <a:spcPts val="1000"/>
              </a:spcBef>
              <a:buFont typeface="Arial"/>
              <a:buNone/>
              <a:defRPr sz="1200" b="0" i="0" kern="1200">
                <a:solidFill>
                  <a:schemeClr val="accent1"/>
                </a:solidFill>
                <a:latin typeface="Montserrat Light" charset="0"/>
                <a:ea typeface="Montserrat Light" charset="0"/>
                <a:cs typeface="Montserrat Light"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Montserrat Light" charset="0"/>
                <a:ea typeface="Montserrat Light" charset="0"/>
                <a:cs typeface="Montserrat Light"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Montserrat Light" charset="0"/>
                <a:ea typeface="Montserrat Light" charset="0"/>
                <a:cs typeface="Montserrat Light"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nSpc>
                <a:spcPct val="100000"/>
              </a:lnSpc>
              <a:spcBef>
                <a:spcPts val="0"/>
              </a:spcBef>
            </a:pPr>
            <a:endParaRPr lang="en-US" sz="1800" b="1" dirty="0">
              <a:solidFill>
                <a:schemeClr val="tx1"/>
              </a:solidFill>
              <a:latin typeface="Calibri" panose="020F0502020204030204" pitchFamily="34" charset="0"/>
              <a:cs typeface="Calibri" panose="020F0502020204030204" pitchFamily="34" charset="0"/>
            </a:endParaRPr>
          </a:p>
        </p:txBody>
      </p:sp>
      <p:sp>
        <p:nvSpPr>
          <p:cNvPr id="144" name="Subtitle 6">
            <a:extLst>
              <a:ext uri="{FF2B5EF4-FFF2-40B4-BE49-F238E27FC236}">
                <a16:creationId xmlns:a16="http://schemas.microsoft.com/office/drawing/2014/main" id="{65878455-6419-4DB4-ADA0-C8F208851BB2}"/>
              </a:ext>
            </a:extLst>
          </p:cNvPr>
          <p:cNvSpPr txBox="1">
            <a:spLocks/>
          </p:cNvSpPr>
          <p:nvPr/>
        </p:nvSpPr>
        <p:spPr>
          <a:xfrm>
            <a:off x="2425375" y="1680580"/>
            <a:ext cx="1926818" cy="716689"/>
          </a:xfrm>
          <a:prstGeom prst="rect">
            <a:avLst/>
          </a:prstGeom>
        </p:spPr>
        <p:txBody>
          <a:bodyPr vert="horz" lIns="86019" tIns="43010" rIns="86019" bIns="43010" numCol="1" spcCol="365760" rtlCol="0" anchor="t">
            <a:noAutofit/>
          </a:bodyPr>
          <a:lstStyle>
            <a:lvl1pPr marL="0" indent="0" algn="ctr" defTabSz="914400" rtl="0" eaLnBrk="1" latinLnBrk="0" hangingPunct="1">
              <a:lnSpc>
                <a:spcPct val="90000"/>
              </a:lnSpc>
              <a:spcBef>
                <a:spcPts val="1000"/>
              </a:spcBef>
              <a:buFont typeface="Arial"/>
              <a:buNone/>
              <a:defRPr sz="1200" b="0" i="0" kern="1200">
                <a:solidFill>
                  <a:schemeClr val="accent1"/>
                </a:solidFill>
                <a:latin typeface="Montserrat Light" charset="0"/>
                <a:ea typeface="Montserrat Light" charset="0"/>
                <a:cs typeface="Montserrat Light"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Montserrat Light" charset="0"/>
                <a:ea typeface="Montserrat Light" charset="0"/>
                <a:cs typeface="Montserrat Light"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Montserrat Light" charset="0"/>
                <a:ea typeface="Montserrat Light" charset="0"/>
                <a:cs typeface="Montserrat Light"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nSpc>
                <a:spcPct val="100000"/>
              </a:lnSpc>
              <a:spcBef>
                <a:spcPts val="0"/>
              </a:spcBef>
            </a:pPr>
            <a:endParaRPr lang="en-US" sz="1600" b="1" dirty="0">
              <a:solidFill>
                <a:schemeClr val="tx1"/>
              </a:solidFill>
              <a:latin typeface="Calibri" panose="020F0502020204030204" pitchFamily="34" charset="0"/>
              <a:cs typeface="Calibri" panose="020F0502020204030204" pitchFamily="34" charset="0"/>
            </a:endParaRPr>
          </a:p>
        </p:txBody>
      </p:sp>
      <p:sp>
        <p:nvSpPr>
          <p:cNvPr id="149" name="Subtitle 6">
            <a:extLst>
              <a:ext uri="{FF2B5EF4-FFF2-40B4-BE49-F238E27FC236}">
                <a16:creationId xmlns:a16="http://schemas.microsoft.com/office/drawing/2014/main" id="{23E2A86F-BA92-4009-9C47-5241F9D4C8E9}"/>
              </a:ext>
            </a:extLst>
          </p:cNvPr>
          <p:cNvSpPr txBox="1">
            <a:spLocks/>
          </p:cNvSpPr>
          <p:nvPr/>
        </p:nvSpPr>
        <p:spPr>
          <a:xfrm>
            <a:off x="6358788" y="1708112"/>
            <a:ext cx="1777082" cy="716690"/>
          </a:xfrm>
          <a:prstGeom prst="rect">
            <a:avLst/>
          </a:prstGeom>
        </p:spPr>
        <p:txBody>
          <a:bodyPr vert="horz" lIns="86019" tIns="43010" rIns="86019" bIns="43010" numCol="1" spcCol="365760" rtlCol="0" anchor="t">
            <a:noAutofit/>
          </a:bodyPr>
          <a:lstStyle>
            <a:lvl1pPr marL="0" indent="0" algn="ctr" defTabSz="914400" rtl="0" eaLnBrk="1" latinLnBrk="0" hangingPunct="1">
              <a:lnSpc>
                <a:spcPct val="90000"/>
              </a:lnSpc>
              <a:spcBef>
                <a:spcPts val="1000"/>
              </a:spcBef>
              <a:buFont typeface="Arial"/>
              <a:buNone/>
              <a:defRPr sz="1200" b="0" i="0" kern="1200">
                <a:solidFill>
                  <a:schemeClr val="accent1"/>
                </a:solidFill>
                <a:latin typeface="Montserrat Light" charset="0"/>
                <a:ea typeface="Montserrat Light" charset="0"/>
                <a:cs typeface="Montserrat Light"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Montserrat Light" charset="0"/>
                <a:ea typeface="Montserrat Light" charset="0"/>
                <a:cs typeface="Montserrat Light"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Montserrat Light" charset="0"/>
                <a:ea typeface="Montserrat Light" charset="0"/>
                <a:cs typeface="Montserrat Light"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nSpc>
                <a:spcPct val="100000"/>
              </a:lnSpc>
              <a:spcBef>
                <a:spcPts val="0"/>
              </a:spcBef>
            </a:pPr>
            <a:endParaRPr lang="ar-SA" sz="1800" b="1" dirty="0">
              <a:solidFill>
                <a:schemeClr val="tx1"/>
              </a:solidFill>
              <a:latin typeface="Calibri" panose="020F0502020204030204" pitchFamily="34" charset="0"/>
              <a:cs typeface="Calibri" panose="020F0502020204030204" pitchFamily="34" charset="0"/>
            </a:endParaRPr>
          </a:p>
        </p:txBody>
      </p:sp>
      <p:sp>
        <p:nvSpPr>
          <p:cNvPr id="115" name="مربع نص 114">
            <a:extLst>
              <a:ext uri="{FF2B5EF4-FFF2-40B4-BE49-F238E27FC236}">
                <a16:creationId xmlns:a16="http://schemas.microsoft.com/office/drawing/2014/main" id="{3136E737-DE52-497B-827A-6C56B6F5FF96}"/>
              </a:ext>
            </a:extLst>
          </p:cNvPr>
          <p:cNvSpPr txBox="1"/>
          <p:nvPr/>
        </p:nvSpPr>
        <p:spPr>
          <a:xfrm>
            <a:off x="8269705" y="1760287"/>
            <a:ext cx="2943778" cy="613566"/>
          </a:xfrm>
          <a:prstGeom prst="rect">
            <a:avLst/>
          </a:prstGeom>
          <a:noFill/>
        </p:spPr>
        <p:txBody>
          <a:bodyPr wrap="square">
            <a:spAutoFit/>
          </a:bodyPr>
          <a:lstStyle/>
          <a:p>
            <a:pPr algn="ctr"/>
            <a:r>
              <a:rPr lang="ar-SA" sz="3387" b="1" dirty="0">
                <a:solidFill>
                  <a:schemeClr val="bg1"/>
                </a:solidFill>
                <a:latin typeface="Hacen Casablanca Heavy" panose="02000000000000000000" pitchFamily="2" charset="-78"/>
                <a:cs typeface="Hacen Casablanca Heavy" panose="02000000000000000000" pitchFamily="2" charset="-78"/>
              </a:rPr>
              <a:t> </a:t>
            </a:r>
            <a:endParaRPr lang="en-US" sz="3387" b="1" dirty="0">
              <a:solidFill>
                <a:schemeClr val="bg1"/>
              </a:solidFill>
              <a:latin typeface="Hacen Casablanca Heavy" panose="02000000000000000000" pitchFamily="2" charset="-78"/>
              <a:cs typeface="Hacen Casablanca Heavy" panose="02000000000000000000" pitchFamily="2" charset="-78"/>
            </a:endParaRPr>
          </a:p>
        </p:txBody>
      </p:sp>
      <p:sp>
        <p:nvSpPr>
          <p:cNvPr id="118" name="Subtitle 6">
            <a:extLst>
              <a:ext uri="{FF2B5EF4-FFF2-40B4-BE49-F238E27FC236}">
                <a16:creationId xmlns:a16="http://schemas.microsoft.com/office/drawing/2014/main" id="{096289B1-A81F-4DFA-B9AF-3C3320E37684}"/>
              </a:ext>
            </a:extLst>
          </p:cNvPr>
          <p:cNvSpPr txBox="1">
            <a:spLocks/>
          </p:cNvSpPr>
          <p:nvPr/>
        </p:nvSpPr>
        <p:spPr>
          <a:xfrm>
            <a:off x="6215817" y="1640331"/>
            <a:ext cx="2021804" cy="716689"/>
          </a:xfrm>
          <a:prstGeom prst="rect">
            <a:avLst/>
          </a:prstGeom>
        </p:spPr>
        <p:txBody>
          <a:bodyPr vert="horz" lIns="86019" tIns="43010" rIns="86019" bIns="43010" numCol="1" spcCol="365760" rtlCol="0" anchor="t">
            <a:noAutofit/>
          </a:bodyPr>
          <a:lstStyle>
            <a:lvl1pPr marL="0" indent="0" algn="ctr" defTabSz="914400" rtl="0" eaLnBrk="1" latinLnBrk="0" hangingPunct="1">
              <a:lnSpc>
                <a:spcPct val="90000"/>
              </a:lnSpc>
              <a:spcBef>
                <a:spcPts val="1000"/>
              </a:spcBef>
              <a:buFont typeface="Arial"/>
              <a:buNone/>
              <a:defRPr sz="1200" b="0" i="0" kern="1200">
                <a:solidFill>
                  <a:schemeClr val="accent1"/>
                </a:solidFill>
                <a:latin typeface="Montserrat Light" charset="0"/>
                <a:ea typeface="Montserrat Light" charset="0"/>
                <a:cs typeface="Montserrat Light"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Montserrat Light" charset="0"/>
                <a:ea typeface="Montserrat Light" charset="0"/>
                <a:cs typeface="Montserrat Light"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Montserrat Light" charset="0"/>
                <a:ea typeface="Montserrat Light" charset="0"/>
                <a:cs typeface="Montserrat Light"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nSpc>
                <a:spcPct val="100000"/>
              </a:lnSpc>
              <a:spcBef>
                <a:spcPts val="0"/>
              </a:spcBef>
            </a:pPr>
            <a:r>
              <a:rPr lang="ar-SA" sz="1600" b="1" dirty="0">
                <a:solidFill>
                  <a:schemeClr val="tx1"/>
                </a:solidFill>
                <a:latin typeface="Calibri" panose="020F0502020204030204" pitchFamily="34" charset="0"/>
                <a:cs typeface="Calibri" panose="020F0502020204030204" pitchFamily="34" charset="0"/>
              </a:rPr>
              <a:t>  </a:t>
            </a:r>
            <a:endParaRPr lang="en-US" sz="1600" b="1" dirty="0">
              <a:solidFill>
                <a:schemeClr val="tx1"/>
              </a:solidFill>
              <a:latin typeface="Calibri" panose="020F0502020204030204" pitchFamily="34" charset="0"/>
              <a:cs typeface="Calibri" panose="020F0502020204030204" pitchFamily="34" charset="0"/>
            </a:endParaRPr>
          </a:p>
        </p:txBody>
      </p:sp>
      <p:sp>
        <p:nvSpPr>
          <p:cNvPr id="140" name="مربع نص 139">
            <a:extLst>
              <a:ext uri="{FF2B5EF4-FFF2-40B4-BE49-F238E27FC236}">
                <a16:creationId xmlns:a16="http://schemas.microsoft.com/office/drawing/2014/main" id="{62BBCA6B-03CA-4705-908C-7E35E573DE17}"/>
              </a:ext>
            </a:extLst>
          </p:cNvPr>
          <p:cNvSpPr txBox="1"/>
          <p:nvPr/>
        </p:nvSpPr>
        <p:spPr>
          <a:xfrm>
            <a:off x="8359077" y="1733701"/>
            <a:ext cx="2807157" cy="613566"/>
          </a:xfrm>
          <a:prstGeom prst="rect">
            <a:avLst/>
          </a:prstGeom>
          <a:noFill/>
        </p:spPr>
        <p:txBody>
          <a:bodyPr wrap="square">
            <a:spAutoFit/>
          </a:bodyPr>
          <a:lstStyle/>
          <a:p>
            <a:pPr algn="ctr"/>
            <a:r>
              <a:rPr lang="ar-SA" sz="3387" b="1" dirty="0">
                <a:solidFill>
                  <a:schemeClr val="bg1"/>
                </a:solidFill>
                <a:latin typeface="Hacen Casablanca Heavy" panose="02000000000000000000" pitchFamily="2" charset="-78"/>
                <a:cs typeface="Hacen Casablanca Heavy" panose="02000000000000000000" pitchFamily="2" charset="-78"/>
              </a:rPr>
              <a:t> </a:t>
            </a:r>
            <a:endParaRPr lang="en-US" sz="3387" b="1" dirty="0">
              <a:solidFill>
                <a:schemeClr val="bg1"/>
              </a:solidFill>
              <a:latin typeface="Hacen Casablanca Heavy" panose="02000000000000000000" pitchFamily="2" charset="-78"/>
              <a:cs typeface="Hacen Casablanca Heavy" panose="02000000000000000000" pitchFamily="2" charset="-78"/>
            </a:endParaRPr>
          </a:p>
        </p:txBody>
      </p:sp>
      <p:sp>
        <p:nvSpPr>
          <p:cNvPr id="121" name="Subtitle 6">
            <a:extLst>
              <a:ext uri="{FF2B5EF4-FFF2-40B4-BE49-F238E27FC236}">
                <a16:creationId xmlns:a16="http://schemas.microsoft.com/office/drawing/2014/main" id="{58AE3371-898C-4115-BB07-257E49AD5B82}"/>
              </a:ext>
            </a:extLst>
          </p:cNvPr>
          <p:cNvSpPr txBox="1">
            <a:spLocks/>
          </p:cNvSpPr>
          <p:nvPr/>
        </p:nvSpPr>
        <p:spPr>
          <a:xfrm>
            <a:off x="6051085" y="1674222"/>
            <a:ext cx="2351268" cy="716689"/>
          </a:xfrm>
          <a:prstGeom prst="rect">
            <a:avLst/>
          </a:prstGeom>
        </p:spPr>
        <p:txBody>
          <a:bodyPr vert="horz" lIns="86019" tIns="43010" rIns="86019" bIns="43010" numCol="1" spcCol="365760" rtlCol="0" anchor="t">
            <a:noAutofit/>
          </a:bodyPr>
          <a:lstStyle>
            <a:lvl1pPr marL="0" indent="0" algn="ctr" defTabSz="914400" rtl="0" eaLnBrk="1" latinLnBrk="0" hangingPunct="1">
              <a:lnSpc>
                <a:spcPct val="90000"/>
              </a:lnSpc>
              <a:spcBef>
                <a:spcPts val="1000"/>
              </a:spcBef>
              <a:buFont typeface="Arial"/>
              <a:buNone/>
              <a:defRPr sz="1200" b="0" i="0" kern="1200">
                <a:solidFill>
                  <a:schemeClr val="accent1"/>
                </a:solidFill>
                <a:latin typeface="Montserrat Light" charset="0"/>
                <a:ea typeface="Montserrat Light" charset="0"/>
                <a:cs typeface="Montserrat Light"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Montserrat Light" charset="0"/>
                <a:ea typeface="Montserrat Light" charset="0"/>
                <a:cs typeface="Montserrat Light"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Montserrat Light" charset="0"/>
                <a:ea typeface="Montserrat Light" charset="0"/>
                <a:cs typeface="Montserrat Light"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nSpc>
                <a:spcPct val="100000"/>
              </a:lnSpc>
              <a:spcBef>
                <a:spcPts val="0"/>
              </a:spcBef>
            </a:pPr>
            <a:r>
              <a:rPr lang="ar-SA" sz="1800" b="1" dirty="0">
                <a:solidFill>
                  <a:srgbClr val="006666"/>
                </a:solidFill>
                <a:latin typeface="Calibri" panose="020F0502020204030204" pitchFamily="34" charset="0"/>
                <a:cs typeface="Calibri" panose="020F0502020204030204" pitchFamily="34" charset="0"/>
              </a:rPr>
              <a:t>رعاية أبناء الجمعية </a:t>
            </a:r>
          </a:p>
          <a:p>
            <a:pPr>
              <a:lnSpc>
                <a:spcPct val="100000"/>
              </a:lnSpc>
              <a:spcBef>
                <a:spcPts val="0"/>
              </a:spcBef>
            </a:pPr>
            <a:r>
              <a:rPr lang="ar-SA" sz="1800" b="1" dirty="0">
                <a:solidFill>
                  <a:srgbClr val="006666"/>
                </a:solidFill>
                <a:latin typeface="Calibri" panose="020F0502020204030204" pitchFamily="34" charset="0"/>
                <a:cs typeface="Calibri" panose="020F0502020204030204" pitchFamily="34" charset="0"/>
              </a:rPr>
              <a:t>ماديًا </a:t>
            </a:r>
          </a:p>
        </p:txBody>
      </p:sp>
      <p:sp>
        <p:nvSpPr>
          <p:cNvPr id="153" name="Rectangle: Rounded Corners 101">
            <a:extLst>
              <a:ext uri="{FF2B5EF4-FFF2-40B4-BE49-F238E27FC236}">
                <a16:creationId xmlns:a16="http://schemas.microsoft.com/office/drawing/2014/main" id="{B0D3C0CA-2C5D-49BB-AB52-1883B78BCA09}"/>
              </a:ext>
            </a:extLst>
          </p:cNvPr>
          <p:cNvSpPr/>
          <p:nvPr/>
        </p:nvSpPr>
        <p:spPr>
          <a:xfrm>
            <a:off x="8305854" y="2845331"/>
            <a:ext cx="3017962" cy="584690"/>
          </a:xfrm>
          <a:prstGeom prst="roundRect">
            <a:avLst/>
          </a:prstGeom>
          <a:solidFill>
            <a:srgbClr val="00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2258" b="1" dirty="0">
                <a:latin typeface="Hacen Casablanca Heavy" panose="02000000000000000000" pitchFamily="2" charset="-78"/>
                <a:cs typeface="Hacen Casablanca Heavy" panose="02000000000000000000" pitchFamily="2" charset="-78"/>
              </a:rPr>
              <a:t>آلية التنفيذ  </a:t>
            </a:r>
            <a:endParaRPr lang="en-US" sz="2258" b="1" dirty="0">
              <a:latin typeface="Hacen Casablanca Heavy" panose="02000000000000000000" pitchFamily="2" charset="-78"/>
              <a:cs typeface="Hacen Casablanca Heavy" panose="02000000000000000000" pitchFamily="2" charset="-78"/>
            </a:endParaRPr>
          </a:p>
        </p:txBody>
      </p:sp>
      <p:pic>
        <p:nvPicPr>
          <p:cNvPr id="161" name="Graphic 22" descr="Lightbulb and gear">
            <a:extLst>
              <a:ext uri="{FF2B5EF4-FFF2-40B4-BE49-F238E27FC236}">
                <a16:creationId xmlns:a16="http://schemas.microsoft.com/office/drawing/2014/main" id="{E0C8614B-9E7F-499E-9C4A-1EFDB03EFC05}"/>
              </a:ext>
            </a:extLst>
          </p:cNvPr>
          <p:cNvPicPr>
            <a:picLocks noChangeAspect="1"/>
          </p:cNvPicPr>
          <p:nvPr/>
        </p:nvPicPr>
        <p:blipFill>
          <a:blip r:embed="rId5" cstate="hq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83356" y="2867302"/>
            <a:ext cx="489878" cy="489878"/>
          </a:xfrm>
          <a:prstGeom prst="rect">
            <a:avLst/>
          </a:prstGeom>
        </p:spPr>
      </p:pic>
      <p:sp>
        <p:nvSpPr>
          <p:cNvPr id="143" name="مربع نص 142">
            <a:extLst>
              <a:ext uri="{FF2B5EF4-FFF2-40B4-BE49-F238E27FC236}">
                <a16:creationId xmlns:a16="http://schemas.microsoft.com/office/drawing/2014/main" id="{10B1F814-A289-47C9-9A35-93018EDC578E}"/>
              </a:ext>
            </a:extLst>
          </p:cNvPr>
          <p:cNvSpPr txBox="1"/>
          <p:nvPr/>
        </p:nvSpPr>
        <p:spPr>
          <a:xfrm>
            <a:off x="8781262" y="1798167"/>
            <a:ext cx="2006062" cy="707886"/>
          </a:xfrm>
          <a:prstGeom prst="rect">
            <a:avLst/>
          </a:prstGeom>
          <a:noFill/>
        </p:spPr>
        <p:txBody>
          <a:bodyPr wrap="square">
            <a:spAutoFit/>
          </a:bodyPr>
          <a:lstStyle/>
          <a:p>
            <a:pPr algn="ctr"/>
            <a:r>
              <a:rPr lang="ar-SA" sz="4000" b="1" dirty="0">
                <a:solidFill>
                  <a:schemeClr val="bg1"/>
                </a:solidFill>
                <a:latin typeface="Hacen Casablanca Heavy" panose="02000000000000000000" pitchFamily="2" charset="-78"/>
                <a:cs typeface="Hacen Casablanca Heavy" panose="02000000000000000000" pitchFamily="2" charset="-78"/>
              </a:rPr>
              <a:t>زكاة المال</a:t>
            </a:r>
          </a:p>
        </p:txBody>
      </p:sp>
      <p:sp>
        <p:nvSpPr>
          <p:cNvPr id="152" name="Subtitle 6">
            <a:extLst>
              <a:ext uri="{FF2B5EF4-FFF2-40B4-BE49-F238E27FC236}">
                <a16:creationId xmlns:a16="http://schemas.microsoft.com/office/drawing/2014/main" id="{EA322326-0E34-4083-A9B2-7FCDF58B57CC}"/>
              </a:ext>
            </a:extLst>
          </p:cNvPr>
          <p:cNvSpPr txBox="1">
            <a:spLocks/>
          </p:cNvSpPr>
          <p:nvPr/>
        </p:nvSpPr>
        <p:spPr>
          <a:xfrm>
            <a:off x="5965019" y="2992346"/>
            <a:ext cx="1935278" cy="716689"/>
          </a:xfrm>
          <a:prstGeom prst="rect">
            <a:avLst/>
          </a:prstGeom>
        </p:spPr>
        <p:txBody>
          <a:bodyPr vert="horz" lIns="86019" tIns="43010" rIns="86019" bIns="43010" numCol="1" spcCol="365760" rtlCol="0" anchor="t">
            <a:noAutofit/>
          </a:bodyPr>
          <a:lstStyle>
            <a:lvl1pPr marL="0" indent="0" algn="ctr" defTabSz="914400" rtl="0" eaLnBrk="1" latinLnBrk="0" hangingPunct="1">
              <a:lnSpc>
                <a:spcPct val="90000"/>
              </a:lnSpc>
              <a:spcBef>
                <a:spcPts val="1000"/>
              </a:spcBef>
              <a:buFont typeface="Arial"/>
              <a:buNone/>
              <a:defRPr sz="1200" b="0" i="0" kern="1200">
                <a:solidFill>
                  <a:schemeClr val="accent1"/>
                </a:solidFill>
                <a:latin typeface="Montserrat Light" charset="0"/>
                <a:ea typeface="Montserrat Light" charset="0"/>
                <a:cs typeface="Montserrat Light"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Montserrat Light" charset="0"/>
                <a:ea typeface="Montserrat Light" charset="0"/>
                <a:cs typeface="Montserrat Light"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Montserrat Light" charset="0"/>
                <a:ea typeface="Montserrat Light" charset="0"/>
                <a:cs typeface="Montserrat Light"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nSpc>
                <a:spcPct val="100000"/>
              </a:lnSpc>
              <a:spcBef>
                <a:spcPts val="0"/>
              </a:spcBef>
            </a:pPr>
            <a:r>
              <a:rPr lang="ar-SA" sz="1505" b="1" dirty="0">
                <a:solidFill>
                  <a:srgbClr val="006666"/>
                </a:solidFill>
                <a:latin typeface="Calibri" panose="020F0502020204030204" pitchFamily="34" charset="0"/>
                <a:cs typeface="Calibri" panose="020F0502020204030204" pitchFamily="34" charset="0"/>
              </a:rPr>
              <a:t>المؤسسات</a:t>
            </a:r>
          </a:p>
          <a:p>
            <a:pPr>
              <a:lnSpc>
                <a:spcPct val="100000"/>
              </a:lnSpc>
              <a:spcBef>
                <a:spcPts val="0"/>
              </a:spcBef>
            </a:pPr>
            <a:r>
              <a:rPr lang="ar-SA" sz="1505" b="1" dirty="0">
                <a:solidFill>
                  <a:srgbClr val="006666"/>
                </a:solidFill>
                <a:latin typeface="Calibri" panose="020F0502020204030204" pitchFamily="34" charset="0"/>
                <a:cs typeface="Calibri" panose="020F0502020204030204" pitchFamily="34" charset="0"/>
              </a:rPr>
              <a:t>و رجال الأعمال والأفراد </a:t>
            </a:r>
            <a:endParaRPr lang="en-US" sz="1505" b="1" dirty="0">
              <a:solidFill>
                <a:srgbClr val="006666"/>
              </a:solidFill>
              <a:latin typeface="Calibri" panose="020F0502020204030204" pitchFamily="34" charset="0"/>
              <a:cs typeface="Calibri" panose="020F0502020204030204" pitchFamily="34" charset="0"/>
            </a:endParaRPr>
          </a:p>
        </p:txBody>
      </p:sp>
      <p:sp>
        <p:nvSpPr>
          <p:cNvPr id="138" name="Subtitle 6">
            <a:extLst>
              <a:ext uri="{FF2B5EF4-FFF2-40B4-BE49-F238E27FC236}">
                <a16:creationId xmlns:a16="http://schemas.microsoft.com/office/drawing/2014/main" id="{B2E824B9-49CE-42FD-AA38-2BEB4C8224D3}"/>
              </a:ext>
            </a:extLst>
          </p:cNvPr>
          <p:cNvSpPr txBox="1">
            <a:spLocks/>
          </p:cNvSpPr>
          <p:nvPr/>
        </p:nvSpPr>
        <p:spPr>
          <a:xfrm>
            <a:off x="4252531" y="1627574"/>
            <a:ext cx="2106257" cy="716690"/>
          </a:xfrm>
          <a:prstGeom prst="rect">
            <a:avLst/>
          </a:prstGeom>
        </p:spPr>
        <p:txBody>
          <a:bodyPr vert="horz" lIns="86019" tIns="43010" rIns="86019" bIns="43010" numCol="1" spcCol="365760" rtlCol="0" anchor="t">
            <a:noAutofit/>
          </a:bodyPr>
          <a:lstStyle>
            <a:lvl1pPr marL="0" indent="0" algn="ctr" defTabSz="914400" rtl="0" eaLnBrk="1" latinLnBrk="0" hangingPunct="1">
              <a:lnSpc>
                <a:spcPct val="90000"/>
              </a:lnSpc>
              <a:spcBef>
                <a:spcPts val="1000"/>
              </a:spcBef>
              <a:buFont typeface="Arial"/>
              <a:buNone/>
              <a:defRPr sz="1200" b="0" i="0" kern="1200">
                <a:solidFill>
                  <a:schemeClr val="accent1"/>
                </a:solidFill>
                <a:latin typeface="Montserrat Light" charset="0"/>
                <a:ea typeface="Montserrat Light" charset="0"/>
                <a:cs typeface="Montserrat Light"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Montserrat Light" charset="0"/>
                <a:ea typeface="Montserrat Light" charset="0"/>
                <a:cs typeface="Montserrat Light"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Montserrat Light" charset="0"/>
                <a:ea typeface="Montserrat Light" charset="0"/>
                <a:cs typeface="Montserrat Light"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nSpc>
                <a:spcPct val="100000"/>
              </a:lnSpc>
              <a:spcBef>
                <a:spcPts val="0"/>
              </a:spcBef>
            </a:pPr>
            <a:r>
              <a:rPr lang="ar-SA" sz="1600" b="1" dirty="0">
                <a:solidFill>
                  <a:srgbClr val="006666"/>
                </a:solidFill>
                <a:latin typeface="Calibri" panose="020F0502020204030204" pitchFamily="34" charset="0"/>
                <a:cs typeface="Calibri" panose="020F0502020204030204" pitchFamily="34" charset="0"/>
              </a:rPr>
              <a:t>تقديم مساعدات نقدية للمستفيدين   </a:t>
            </a:r>
          </a:p>
        </p:txBody>
      </p:sp>
      <p:sp>
        <p:nvSpPr>
          <p:cNvPr id="142" name="Subtitle 6">
            <a:extLst>
              <a:ext uri="{FF2B5EF4-FFF2-40B4-BE49-F238E27FC236}">
                <a16:creationId xmlns:a16="http://schemas.microsoft.com/office/drawing/2014/main" id="{632C7F0F-D8BD-403B-83B2-B486D0320A03}"/>
              </a:ext>
            </a:extLst>
          </p:cNvPr>
          <p:cNvSpPr txBox="1">
            <a:spLocks/>
          </p:cNvSpPr>
          <p:nvPr/>
        </p:nvSpPr>
        <p:spPr>
          <a:xfrm>
            <a:off x="625743" y="1623739"/>
            <a:ext cx="1942231" cy="716690"/>
          </a:xfrm>
          <a:prstGeom prst="rect">
            <a:avLst/>
          </a:prstGeom>
        </p:spPr>
        <p:txBody>
          <a:bodyPr vert="horz" lIns="86019" tIns="43010" rIns="86019" bIns="43010" numCol="1" spcCol="365760" rtlCol="0" anchor="t">
            <a:noAutofit/>
          </a:bodyPr>
          <a:lstStyle>
            <a:lvl1pPr marL="0" indent="0" algn="ctr" defTabSz="914400" rtl="0" eaLnBrk="1" latinLnBrk="0" hangingPunct="1">
              <a:lnSpc>
                <a:spcPct val="90000"/>
              </a:lnSpc>
              <a:spcBef>
                <a:spcPts val="1000"/>
              </a:spcBef>
              <a:buFont typeface="Arial"/>
              <a:buNone/>
              <a:defRPr sz="1200" b="0" i="0" kern="1200">
                <a:solidFill>
                  <a:schemeClr val="accent1"/>
                </a:solidFill>
                <a:latin typeface="Montserrat Light" charset="0"/>
                <a:ea typeface="Montserrat Light" charset="0"/>
                <a:cs typeface="Montserrat Light"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Montserrat Light" charset="0"/>
                <a:ea typeface="Montserrat Light" charset="0"/>
                <a:cs typeface="Montserrat Light"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Montserrat Light" charset="0"/>
                <a:ea typeface="Montserrat Light" charset="0"/>
                <a:cs typeface="Montserrat Light"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nSpc>
                <a:spcPct val="100000"/>
              </a:lnSpc>
              <a:spcBef>
                <a:spcPts val="0"/>
              </a:spcBef>
            </a:pPr>
            <a:r>
              <a:rPr lang="ar-SA" sz="1600" b="1" dirty="0">
                <a:solidFill>
                  <a:srgbClr val="006666"/>
                </a:solidFill>
                <a:latin typeface="Calibri" panose="020F0502020204030204" pitchFamily="34" charset="0"/>
                <a:cs typeface="Calibri" panose="020F0502020204030204" pitchFamily="34" charset="0"/>
              </a:rPr>
              <a:t>عدد المستفيدين </a:t>
            </a:r>
          </a:p>
          <a:p>
            <a:pPr>
              <a:lnSpc>
                <a:spcPct val="100000"/>
              </a:lnSpc>
              <a:spcBef>
                <a:spcPts val="0"/>
              </a:spcBef>
            </a:pPr>
            <a:r>
              <a:rPr lang="ar-SA" sz="1600" b="1" dirty="0">
                <a:solidFill>
                  <a:srgbClr val="006666"/>
                </a:solidFill>
                <a:latin typeface="Calibri" panose="020F0502020204030204" pitchFamily="34" charset="0"/>
                <a:cs typeface="Calibri" panose="020F0502020204030204" pitchFamily="34" charset="0"/>
              </a:rPr>
              <a:t>من مبالغ الزكاة </a:t>
            </a:r>
          </a:p>
        </p:txBody>
      </p:sp>
      <p:sp>
        <p:nvSpPr>
          <p:cNvPr id="146" name="مربع نص 145">
            <a:extLst>
              <a:ext uri="{FF2B5EF4-FFF2-40B4-BE49-F238E27FC236}">
                <a16:creationId xmlns:a16="http://schemas.microsoft.com/office/drawing/2014/main" id="{C6F242BE-292D-4E55-9E11-10588FE6753C}"/>
              </a:ext>
            </a:extLst>
          </p:cNvPr>
          <p:cNvSpPr txBox="1"/>
          <p:nvPr/>
        </p:nvSpPr>
        <p:spPr>
          <a:xfrm>
            <a:off x="8738939" y="4854184"/>
            <a:ext cx="1401346" cy="565026"/>
          </a:xfrm>
          <a:prstGeom prst="rect">
            <a:avLst/>
          </a:prstGeom>
          <a:noFill/>
        </p:spPr>
        <p:txBody>
          <a:bodyPr wrap="none" rtlCol="1">
            <a:spAutoFit/>
          </a:bodyPr>
          <a:lstStyle/>
          <a:p>
            <a:pPr algn="ctr"/>
            <a:r>
              <a:rPr lang="ar-SA" sz="1536" b="1" dirty="0">
                <a:solidFill>
                  <a:schemeClr val="bg1"/>
                </a:solidFill>
                <a:latin typeface="Dubai" panose="020B0503030403030204" pitchFamily="34" charset="-78"/>
                <a:cs typeface="Dubai" panose="020B0503030403030204" pitchFamily="34" charset="-78"/>
              </a:rPr>
              <a:t>عدد</a:t>
            </a:r>
          </a:p>
          <a:p>
            <a:pPr algn="ctr"/>
            <a:r>
              <a:rPr lang="ar-SA" sz="1536" b="1" dirty="0">
                <a:solidFill>
                  <a:schemeClr val="bg1"/>
                </a:solidFill>
                <a:latin typeface="Dubai" panose="020B0503030403030204" pitchFamily="34" charset="-78"/>
                <a:cs typeface="Dubai" panose="020B0503030403030204" pitchFamily="34" charset="-78"/>
              </a:rPr>
              <a:t> المدارس أهلي   </a:t>
            </a:r>
          </a:p>
        </p:txBody>
      </p:sp>
      <p:sp>
        <p:nvSpPr>
          <p:cNvPr id="167" name="Rectangle: Rounded Corners 101">
            <a:extLst>
              <a:ext uri="{FF2B5EF4-FFF2-40B4-BE49-F238E27FC236}">
                <a16:creationId xmlns:a16="http://schemas.microsoft.com/office/drawing/2014/main" id="{242A9918-6C28-4C2A-B9A2-788C73811BB0}"/>
              </a:ext>
            </a:extLst>
          </p:cNvPr>
          <p:cNvSpPr/>
          <p:nvPr/>
        </p:nvSpPr>
        <p:spPr>
          <a:xfrm>
            <a:off x="8324553" y="3495902"/>
            <a:ext cx="3017963" cy="450374"/>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1693" b="1" dirty="0">
                <a:solidFill>
                  <a:srgbClr val="006666"/>
                </a:solidFill>
                <a:latin typeface="Hacen Casablanca Heavy" panose="02000000000000000000" pitchFamily="2" charset="-78"/>
                <a:cs typeface="Hacen Casablanca Heavy" panose="02000000000000000000" pitchFamily="2" charset="-78"/>
              </a:rPr>
              <a:t>تحديد الفئة المستهدفة  </a:t>
            </a:r>
            <a:endParaRPr lang="en-US" sz="1693" b="1" dirty="0">
              <a:solidFill>
                <a:srgbClr val="006666"/>
              </a:solidFill>
              <a:latin typeface="Hacen Casablanca Heavy" panose="02000000000000000000" pitchFamily="2" charset="-78"/>
              <a:cs typeface="Hacen Casablanca Heavy" panose="02000000000000000000" pitchFamily="2" charset="-78"/>
            </a:endParaRPr>
          </a:p>
        </p:txBody>
      </p:sp>
      <p:sp>
        <p:nvSpPr>
          <p:cNvPr id="168" name="Rectangle: Rounded Corners 101">
            <a:extLst>
              <a:ext uri="{FF2B5EF4-FFF2-40B4-BE49-F238E27FC236}">
                <a16:creationId xmlns:a16="http://schemas.microsoft.com/office/drawing/2014/main" id="{81CDCFF4-134F-449B-9A9B-A3FF97CABF09}"/>
              </a:ext>
            </a:extLst>
          </p:cNvPr>
          <p:cNvSpPr/>
          <p:nvPr/>
        </p:nvSpPr>
        <p:spPr>
          <a:xfrm>
            <a:off x="8305852" y="4005605"/>
            <a:ext cx="3017963" cy="450374"/>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1693" b="1" dirty="0">
                <a:solidFill>
                  <a:srgbClr val="006666"/>
                </a:solidFill>
                <a:latin typeface="Hacen Casablanca Heavy" panose="02000000000000000000" pitchFamily="2" charset="-78"/>
                <a:cs typeface="Hacen Casablanca Heavy" panose="02000000000000000000" pitchFamily="2" charset="-78"/>
              </a:rPr>
              <a:t>تحديد وتقدير المساعدات اللازمة  </a:t>
            </a:r>
            <a:endParaRPr lang="en-US" sz="1693" b="1" dirty="0">
              <a:solidFill>
                <a:srgbClr val="006666"/>
              </a:solidFill>
              <a:latin typeface="Hacen Casablanca Heavy" panose="02000000000000000000" pitchFamily="2" charset="-78"/>
              <a:cs typeface="Hacen Casablanca Heavy" panose="02000000000000000000" pitchFamily="2" charset="-78"/>
            </a:endParaRPr>
          </a:p>
        </p:txBody>
      </p:sp>
      <p:sp>
        <p:nvSpPr>
          <p:cNvPr id="171" name="Rectangle: Rounded Corners 101">
            <a:extLst>
              <a:ext uri="{FF2B5EF4-FFF2-40B4-BE49-F238E27FC236}">
                <a16:creationId xmlns:a16="http://schemas.microsoft.com/office/drawing/2014/main" id="{8D34E5E3-1369-4019-9A97-71517BF94901}"/>
              </a:ext>
            </a:extLst>
          </p:cNvPr>
          <p:cNvSpPr/>
          <p:nvPr/>
        </p:nvSpPr>
        <p:spPr>
          <a:xfrm>
            <a:off x="8305852" y="4531246"/>
            <a:ext cx="3017963" cy="450374"/>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1693" b="1" dirty="0">
                <a:solidFill>
                  <a:srgbClr val="006666"/>
                </a:solidFill>
                <a:latin typeface="Hacen Casablanca Heavy" panose="02000000000000000000" pitchFamily="2" charset="-78"/>
                <a:cs typeface="Hacen Casablanca Heavy" panose="02000000000000000000" pitchFamily="2" charset="-78"/>
              </a:rPr>
              <a:t>تحديد التكاليف وتسويق المبادرة </a:t>
            </a:r>
            <a:endParaRPr lang="en-US" sz="1693" b="1" dirty="0">
              <a:solidFill>
                <a:srgbClr val="006666"/>
              </a:solidFill>
              <a:latin typeface="Hacen Casablanca Heavy" panose="02000000000000000000" pitchFamily="2" charset="-78"/>
              <a:cs typeface="Hacen Casablanca Heavy" panose="02000000000000000000" pitchFamily="2" charset="-78"/>
            </a:endParaRPr>
          </a:p>
        </p:txBody>
      </p:sp>
      <p:sp>
        <p:nvSpPr>
          <p:cNvPr id="173" name="Rectangle: Rounded Corners 101">
            <a:extLst>
              <a:ext uri="{FF2B5EF4-FFF2-40B4-BE49-F238E27FC236}">
                <a16:creationId xmlns:a16="http://schemas.microsoft.com/office/drawing/2014/main" id="{25837618-5131-4165-B445-29F6074FF290}"/>
              </a:ext>
            </a:extLst>
          </p:cNvPr>
          <p:cNvSpPr/>
          <p:nvPr/>
        </p:nvSpPr>
        <p:spPr>
          <a:xfrm>
            <a:off x="8300922" y="5056887"/>
            <a:ext cx="3017963" cy="450374"/>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1693" b="1" dirty="0">
                <a:solidFill>
                  <a:srgbClr val="006666"/>
                </a:solidFill>
                <a:latin typeface="Hacen Casablanca Heavy" panose="02000000000000000000" pitchFamily="2" charset="-78"/>
                <a:cs typeface="Hacen Casablanca Heavy" panose="02000000000000000000" pitchFamily="2" charset="-78"/>
              </a:rPr>
              <a:t>تنفيذ المبادرة في حدود الدعم </a:t>
            </a:r>
            <a:endParaRPr lang="en-US" sz="1693" b="1" dirty="0">
              <a:solidFill>
                <a:srgbClr val="006666"/>
              </a:solidFill>
              <a:latin typeface="Hacen Casablanca Heavy" panose="02000000000000000000" pitchFamily="2" charset="-78"/>
              <a:cs typeface="Hacen Casablanca Heavy" panose="02000000000000000000" pitchFamily="2" charset="-78"/>
            </a:endParaRPr>
          </a:p>
        </p:txBody>
      </p:sp>
      <p:sp>
        <p:nvSpPr>
          <p:cNvPr id="174" name="Rectangle: Rounded Corners 101">
            <a:extLst>
              <a:ext uri="{FF2B5EF4-FFF2-40B4-BE49-F238E27FC236}">
                <a16:creationId xmlns:a16="http://schemas.microsoft.com/office/drawing/2014/main" id="{F5000A3A-755A-49E6-AAA6-952D522DD05C}"/>
              </a:ext>
            </a:extLst>
          </p:cNvPr>
          <p:cNvSpPr/>
          <p:nvPr/>
        </p:nvSpPr>
        <p:spPr>
          <a:xfrm>
            <a:off x="8300922" y="5573028"/>
            <a:ext cx="3017963" cy="450374"/>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1693" b="1" dirty="0">
                <a:solidFill>
                  <a:srgbClr val="006666"/>
                </a:solidFill>
                <a:latin typeface="Hacen Casablanca Heavy" panose="02000000000000000000" pitchFamily="2" charset="-78"/>
                <a:cs typeface="Hacen Casablanca Heavy" panose="02000000000000000000" pitchFamily="2" charset="-78"/>
              </a:rPr>
              <a:t>كتابة التقرير النهائي  </a:t>
            </a:r>
            <a:endParaRPr lang="en-US" sz="1693" b="1" dirty="0">
              <a:solidFill>
                <a:srgbClr val="006666"/>
              </a:solidFill>
              <a:latin typeface="Hacen Casablanca Heavy" panose="02000000000000000000" pitchFamily="2" charset="-78"/>
              <a:cs typeface="Hacen Casablanca Heavy" panose="02000000000000000000" pitchFamily="2" charset="-78"/>
            </a:endParaRPr>
          </a:p>
        </p:txBody>
      </p:sp>
      <p:sp>
        <p:nvSpPr>
          <p:cNvPr id="175" name="Subtitle 6">
            <a:extLst>
              <a:ext uri="{FF2B5EF4-FFF2-40B4-BE49-F238E27FC236}">
                <a16:creationId xmlns:a16="http://schemas.microsoft.com/office/drawing/2014/main" id="{846CDA2A-BE46-4D69-8B89-B38400D1268D}"/>
              </a:ext>
            </a:extLst>
          </p:cNvPr>
          <p:cNvSpPr txBox="1">
            <a:spLocks/>
          </p:cNvSpPr>
          <p:nvPr/>
        </p:nvSpPr>
        <p:spPr>
          <a:xfrm>
            <a:off x="2358287" y="1679374"/>
            <a:ext cx="2106257" cy="716690"/>
          </a:xfrm>
          <a:prstGeom prst="rect">
            <a:avLst/>
          </a:prstGeom>
        </p:spPr>
        <p:txBody>
          <a:bodyPr vert="horz" lIns="86019" tIns="43010" rIns="86019" bIns="43010" numCol="1" spcCol="365760" rtlCol="0" anchor="t">
            <a:noAutofit/>
          </a:bodyPr>
          <a:lstStyle>
            <a:lvl1pPr marL="0" indent="0" algn="ctr" defTabSz="914400" rtl="0" eaLnBrk="1" latinLnBrk="0" hangingPunct="1">
              <a:lnSpc>
                <a:spcPct val="90000"/>
              </a:lnSpc>
              <a:spcBef>
                <a:spcPts val="1000"/>
              </a:spcBef>
              <a:buFont typeface="Arial"/>
              <a:buNone/>
              <a:defRPr sz="1200" b="0" i="0" kern="1200">
                <a:solidFill>
                  <a:schemeClr val="accent1"/>
                </a:solidFill>
                <a:latin typeface="Montserrat Light" charset="0"/>
                <a:ea typeface="Montserrat Light" charset="0"/>
                <a:cs typeface="Montserrat Light"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Montserrat Light" charset="0"/>
                <a:ea typeface="Montserrat Light" charset="0"/>
                <a:cs typeface="Montserrat Light"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Montserrat Light" charset="0"/>
                <a:ea typeface="Montserrat Light" charset="0"/>
                <a:cs typeface="Montserrat Light"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nSpc>
                <a:spcPct val="100000"/>
              </a:lnSpc>
              <a:spcBef>
                <a:spcPts val="0"/>
              </a:spcBef>
            </a:pPr>
            <a:r>
              <a:rPr lang="ar-SA" b="1" dirty="0">
                <a:solidFill>
                  <a:srgbClr val="006666"/>
                </a:solidFill>
                <a:latin typeface="Calibri" panose="020F0502020204030204" pitchFamily="34" charset="0"/>
                <a:cs typeface="Calibri" panose="020F0502020204030204" pitchFamily="34" charset="0"/>
              </a:rPr>
              <a:t>توزيع زكاة الأموال الواردة على المحتاجين من أبناء الجمعية    </a:t>
            </a:r>
          </a:p>
        </p:txBody>
      </p:sp>
      <p:grpSp>
        <p:nvGrpSpPr>
          <p:cNvPr id="179" name="Google Shape;5130;p55">
            <a:extLst>
              <a:ext uri="{FF2B5EF4-FFF2-40B4-BE49-F238E27FC236}">
                <a16:creationId xmlns:a16="http://schemas.microsoft.com/office/drawing/2014/main" id="{27251527-B603-4BAE-A045-486354B77933}"/>
              </a:ext>
            </a:extLst>
          </p:cNvPr>
          <p:cNvGrpSpPr/>
          <p:nvPr/>
        </p:nvGrpSpPr>
        <p:grpSpPr>
          <a:xfrm>
            <a:off x="4045096" y="4893788"/>
            <a:ext cx="886187" cy="840250"/>
            <a:chOff x="1529350" y="258825"/>
            <a:chExt cx="423475" cy="481825"/>
          </a:xfrm>
          <a:solidFill>
            <a:srgbClr val="006666"/>
          </a:solidFill>
        </p:grpSpPr>
        <p:sp>
          <p:nvSpPr>
            <p:cNvPr id="180" name="Google Shape;5131;p55">
              <a:extLst>
                <a:ext uri="{FF2B5EF4-FFF2-40B4-BE49-F238E27FC236}">
                  <a16:creationId xmlns:a16="http://schemas.microsoft.com/office/drawing/2014/main" id="{30633DD1-EE53-444D-864F-575791679123}"/>
                </a:ext>
              </a:extLst>
            </p:cNvPr>
            <p:cNvSpPr/>
            <p:nvPr/>
          </p:nvSpPr>
          <p:spPr>
            <a:xfrm>
              <a:off x="1585800" y="258825"/>
              <a:ext cx="310650" cy="430550"/>
            </a:xfrm>
            <a:custGeom>
              <a:avLst/>
              <a:gdLst/>
              <a:ahLst/>
              <a:cxnLst/>
              <a:rect l="l" t="t" r="r" b="b"/>
              <a:pathLst>
                <a:path w="12426" h="17222" extrusionOk="0">
                  <a:moveTo>
                    <a:pt x="6213" y="3388"/>
                  </a:moveTo>
                  <a:cubicBezTo>
                    <a:pt x="7354" y="3388"/>
                    <a:pt x="8384" y="4074"/>
                    <a:pt x="8821" y="5131"/>
                  </a:cubicBezTo>
                  <a:cubicBezTo>
                    <a:pt x="9257" y="6185"/>
                    <a:pt x="9016" y="7399"/>
                    <a:pt x="8206" y="8206"/>
                  </a:cubicBezTo>
                  <a:cubicBezTo>
                    <a:pt x="7666" y="8748"/>
                    <a:pt x="6945" y="9035"/>
                    <a:pt x="6210" y="9035"/>
                  </a:cubicBezTo>
                  <a:cubicBezTo>
                    <a:pt x="5847" y="9035"/>
                    <a:pt x="5481" y="8965"/>
                    <a:pt x="5132" y="8820"/>
                  </a:cubicBezTo>
                  <a:cubicBezTo>
                    <a:pt x="4075" y="8383"/>
                    <a:pt x="3388" y="7354"/>
                    <a:pt x="3388" y="6212"/>
                  </a:cubicBezTo>
                  <a:cubicBezTo>
                    <a:pt x="3391" y="4652"/>
                    <a:pt x="4653" y="3391"/>
                    <a:pt x="6213" y="3388"/>
                  </a:cubicBezTo>
                  <a:close/>
                  <a:moveTo>
                    <a:pt x="6213" y="0"/>
                  </a:moveTo>
                  <a:cubicBezTo>
                    <a:pt x="2825" y="0"/>
                    <a:pt x="1" y="2728"/>
                    <a:pt x="1" y="6212"/>
                  </a:cubicBezTo>
                  <a:cubicBezTo>
                    <a:pt x="1" y="7537"/>
                    <a:pt x="398" y="8718"/>
                    <a:pt x="1163" y="9826"/>
                  </a:cubicBezTo>
                  <a:lnTo>
                    <a:pt x="5737" y="16959"/>
                  </a:lnTo>
                  <a:cubicBezTo>
                    <a:pt x="5847" y="17134"/>
                    <a:pt x="6029" y="17221"/>
                    <a:pt x="6211" y="17221"/>
                  </a:cubicBezTo>
                  <a:cubicBezTo>
                    <a:pt x="6394" y="17221"/>
                    <a:pt x="6576" y="17134"/>
                    <a:pt x="6686" y="16959"/>
                  </a:cubicBezTo>
                  <a:lnTo>
                    <a:pt x="11278" y="9802"/>
                  </a:lnTo>
                  <a:cubicBezTo>
                    <a:pt x="12025" y="8751"/>
                    <a:pt x="12425" y="7498"/>
                    <a:pt x="12422" y="6212"/>
                  </a:cubicBezTo>
                  <a:cubicBezTo>
                    <a:pt x="12422" y="2786"/>
                    <a:pt x="9637" y="0"/>
                    <a:pt x="621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81" name="Google Shape;5132;p55">
              <a:extLst>
                <a:ext uri="{FF2B5EF4-FFF2-40B4-BE49-F238E27FC236}">
                  <a16:creationId xmlns:a16="http://schemas.microsoft.com/office/drawing/2014/main" id="{CBEED028-3F17-4A25-B540-4F7958C918D0}"/>
                </a:ext>
              </a:extLst>
            </p:cNvPr>
            <p:cNvSpPr/>
            <p:nvPr/>
          </p:nvSpPr>
          <p:spPr>
            <a:xfrm>
              <a:off x="1529350" y="583200"/>
              <a:ext cx="423475" cy="157450"/>
            </a:xfrm>
            <a:custGeom>
              <a:avLst/>
              <a:gdLst/>
              <a:ahLst/>
              <a:cxnLst/>
              <a:rect l="l" t="t" r="r" b="b"/>
              <a:pathLst>
                <a:path w="16939" h="6298" extrusionOk="0">
                  <a:moveTo>
                    <a:pt x="4050" y="1"/>
                  </a:moveTo>
                  <a:cubicBezTo>
                    <a:pt x="1545" y="582"/>
                    <a:pt x="0" y="1642"/>
                    <a:pt x="0" y="2909"/>
                  </a:cubicBezTo>
                  <a:cubicBezTo>
                    <a:pt x="0" y="5111"/>
                    <a:pt x="4364" y="6297"/>
                    <a:pt x="8471" y="6297"/>
                  </a:cubicBezTo>
                  <a:cubicBezTo>
                    <a:pt x="12575" y="6297"/>
                    <a:pt x="16938" y="5111"/>
                    <a:pt x="16938" y="2909"/>
                  </a:cubicBezTo>
                  <a:cubicBezTo>
                    <a:pt x="16938" y="1642"/>
                    <a:pt x="15391" y="579"/>
                    <a:pt x="12882" y="1"/>
                  </a:cubicBezTo>
                  <a:lnTo>
                    <a:pt x="10040" y="4445"/>
                  </a:lnTo>
                  <a:cubicBezTo>
                    <a:pt x="9673" y="5018"/>
                    <a:pt x="9071" y="5305"/>
                    <a:pt x="8469" y="5305"/>
                  </a:cubicBezTo>
                  <a:cubicBezTo>
                    <a:pt x="7867" y="5305"/>
                    <a:pt x="7265" y="5018"/>
                    <a:pt x="6899" y="4445"/>
                  </a:cubicBezTo>
                  <a:lnTo>
                    <a:pt x="405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182" name="Google Shape;6366;p57">
            <a:extLst>
              <a:ext uri="{FF2B5EF4-FFF2-40B4-BE49-F238E27FC236}">
                <a16:creationId xmlns:a16="http://schemas.microsoft.com/office/drawing/2014/main" id="{BFB5CC48-57BA-42EF-8F82-CD41F5B3835D}"/>
              </a:ext>
            </a:extLst>
          </p:cNvPr>
          <p:cNvGrpSpPr/>
          <p:nvPr/>
        </p:nvGrpSpPr>
        <p:grpSpPr>
          <a:xfrm>
            <a:off x="5133129" y="2678655"/>
            <a:ext cx="351024" cy="350079"/>
            <a:chOff x="3859600" y="3591950"/>
            <a:chExt cx="296975" cy="296175"/>
          </a:xfrm>
          <a:solidFill>
            <a:srgbClr val="006666"/>
          </a:solidFill>
        </p:grpSpPr>
        <p:sp>
          <p:nvSpPr>
            <p:cNvPr id="184" name="Google Shape;6367;p57">
              <a:extLst>
                <a:ext uri="{FF2B5EF4-FFF2-40B4-BE49-F238E27FC236}">
                  <a16:creationId xmlns:a16="http://schemas.microsoft.com/office/drawing/2014/main" id="{4B4F7320-EA59-4AAE-A000-2B8AE423CD58}"/>
                </a:ext>
              </a:extLst>
            </p:cNvPr>
            <p:cNvSpPr/>
            <p:nvPr/>
          </p:nvSpPr>
          <p:spPr>
            <a:xfrm>
              <a:off x="4034450" y="3766000"/>
              <a:ext cx="122125" cy="122125"/>
            </a:xfrm>
            <a:custGeom>
              <a:avLst/>
              <a:gdLst/>
              <a:ahLst/>
              <a:cxnLst/>
              <a:rect l="l" t="t" r="r" b="b"/>
              <a:pathLst>
                <a:path w="4885" h="4885" extrusionOk="0">
                  <a:moveTo>
                    <a:pt x="2395" y="1324"/>
                  </a:moveTo>
                  <a:cubicBezTo>
                    <a:pt x="2616" y="1324"/>
                    <a:pt x="2773" y="1482"/>
                    <a:pt x="2773" y="1702"/>
                  </a:cubicBezTo>
                  <a:lnTo>
                    <a:pt x="2773" y="2049"/>
                  </a:lnTo>
                  <a:lnTo>
                    <a:pt x="3120" y="2049"/>
                  </a:lnTo>
                  <a:cubicBezTo>
                    <a:pt x="3309" y="2049"/>
                    <a:pt x="3466" y="2206"/>
                    <a:pt x="3466" y="2395"/>
                  </a:cubicBezTo>
                  <a:cubicBezTo>
                    <a:pt x="3466" y="2584"/>
                    <a:pt x="3309" y="2742"/>
                    <a:pt x="3120" y="2742"/>
                  </a:cubicBezTo>
                  <a:lnTo>
                    <a:pt x="2395" y="2742"/>
                  </a:lnTo>
                  <a:cubicBezTo>
                    <a:pt x="2206" y="2742"/>
                    <a:pt x="2049" y="2584"/>
                    <a:pt x="2049" y="2395"/>
                  </a:cubicBezTo>
                  <a:lnTo>
                    <a:pt x="2049" y="1702"/>
                  </a:lnTo>
                  <a:cubicBezTo>
                    <a:pt x="2049" y="1482"/>
                    <a:pt x="2206" y="1324"/>
                    <a:pt x="2395" y="1324"/>
                  </a:cubicBezTo>
                  <a:close/>
                  <a:moveTo>
                    <a:pt x="2458" y="1"/>
                  </a:moveTo>
                  <a:cubicBezTo>
                    <a:pt x="1104" y="1"/>
                    <a:pt x="1" y="1103"/>
                    <a:pt x="1" y="2427"/>
                  </a:cubicBezTo>
                  <a:cubicBezTo>
                    <a:pt x="1" y="3781"/>
                    <a:pt x="1104" y="4884"/>
                    <a:pt x="2458" y="4884"/>
                  </a:cubicBezTo>
                  <a:cubicBezTo>
                    <a:pt x="3782" y="4884"/>
                    <a:pt x="4884" y="3781"/>
                    <a:pt x="4884" y="2427"/>
                  </a:cubicBezTo>
                  <a:cubicBezTo>
                    <a:pt x="4853" y="1072"/>
                    <a:pt x="3782" y="1"/>
                    <a:pt x="245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6368;p57">
              <a:extLst>
                <a:ext uri="{FF2B5EF4-FFF2-40B4-BE49-F238E27FC236}">
                  <a16:creationId xmlns:a16="http://schemas.microsoft.com/office/drawing/2014/main" id="{22708159-7528-4F09-A7CE-72741F45A8B9}"/>
                </a:ext>
              </a:extLst>
            </p:cNvPr>
            <p:cNvSpPr/>
            <p:nvPr/>
          </p:nvSpPr>
          <p:spPr>
            <a:xfrm>
              <a:off x="3860400" y="3679375"/>
              <a:ext cx="260725" cy="173300"/>
            </a:xfrm>
            <a:custGeom>
              <a:avLst/>
              <a:gdLst/>
              <a:ahLst/>
              <a:cxnLst/>
              <a:rect l="l" t="t" r="r" b="b"/>
              <a:pathLst>
                <a:path w="10429" h="6932" extrusionOk="0">
                  <a:moveTo>
                    <a:pt x="2426" y="662"/>
                  </a:moveTo>
                  <a:cubicBezTo>
                    <a:pt x="2647" y="662"/>
                    <a:pt x="2804" y="819"/>
                    <a:pt x="2804" y="1008"/>
                  </a:cubicBezTo>
                  <a:cubicBezTo>
                    <a:pt x="2804" y="1197"/>
                    <a:pt x="2647" y="1355"/>
                    <a:pt x="2426" y="1355"/>
                  </a:cubicBezTo>
                  <a:lnTo>
                    <a:pt x="1733" y="1355"/>
                  </a:lnTo>
                  <a:cubicBezTo>
                    <a:pt x="1544" y="1355"/>
                    <a:pt x="1387" y="1197"/>
                    <a:pt x="1387" y="1008"/>
                  </a:cubicBezTo>
                  <a:cubicBezTo>
                    <a:pt x="1387" y="819"/>
                    <a:pt x="1544" y="662"/>
                    <a:pt x="1733" y="662"/>
                  </a:cubicBezTo>
                  <a:close/>
                  <a:moveTo>
                    <a:pt x="4537" y="662"/>
                  </a:moveTo>
                  <a:cubicBezTo>
                    <a:pt x="4726" y="662"/>
                    <a:pt x="4884" y="819"/>
                    <a:pt x="4884" y="1008"/>
                  </a:cubicBezTo>
                  <a:cubicBezTo>
                    <a:pt x="4884" y="1197"/>
                    <a:pt x="4695" y="1355"/>
                    <a:pt x="4537" y="1355"/>
                  </a:cubicBezTo>
                  <a:lnTo>
                    <a:pt x="3812" y="1355"/>
                  </a:lnTo>
                  <a:cubicBezTo>
                    <a:pt x="3623" y="1355"/>
                    <a:pt x="3466" y="1197"/>
                    <a:pt x="3466" y="1008"/>
                  </a:cubicBezTo>
                  <a:cubicBezTo>
                    <a:pt x="3466" y="819"/>
                    <a:pt x="3623" y="662"/>
                    <a:pt x="3812" y="662"/>
                  </a:cubicBezTo>
                  <a:close/>
                  <a:moveTo>
                    <a:pt x="6648" y="662"/>
                  </a:moveTo>
                  <a:cubicBezTo>
                    <a:pt x="6837" y="662"/>
                    <a:pt x="6994" y="819"/>
                    <a:pt x="6994" y="1008"/>
                  </a:cubicBezTo>
                  <a:cubicBezTo>
                    <a:pt x="6994" y="1197"/>
                    <a:pt x="6837" y="1355"/>
                    <a:pt x="6648" y="1355"/>
                  </a:cubicBezTo>
                  <a:lnTo>
                    <a:pt x="5955" y="1355"/>
                  </a:lnTo>
                  <a:cubicBezTo>
                    <a:pt x="5734" y="1355"/>
                    <a:pt x="5577" y="1197"/>
                    <a:pt x="5577" y="1008"/>
                  </a:cubicBezTo>
                  <a:cubicBezTo>
                    <a:pt x="5577" y="819"/>
                    <a:pt x="5734" y="662"/>
                    <a:pt x="5955" y="662"/>
                  </a:cubicBezTo>
                  <a:close/>
                  <a:moveTo>
                    <a:pt x="8727" y="662"/>
                  </a:moveTo>
                  <a:cubicBezTo>
                    <a:pt x="8948" y="662"/>
                    <a:pt x="9105" y="819"/>
                    <a:pt x="9105" y="1008"/>
                  </a:cubicBezTo>
                  <a:cubicBezTo>
                    <a:pt x="9105" y="1197"/>
                    <a:pt x="8948" y="1355"/>
                    <a:pt x="8727" y="1355"/>
                  </a:cubicBezTo>
                  <a:lnTo>
                    <a:pt x="8034" y="1355"/>
                  </a:lnTo>
                  <a:cubicBezTo>
                    <a:pt x="7845" y="1355"/>
                    <a:pt x="7688" y="1197"/>
                    <a:pt x="7688" y="1008"/>
                  </a:cubicBezTo>
                  <a:cubicBezTo>
                    <a:pt x="7688" y="819"/>
                    <a:pt x="7845" y="662"/>
                    <a:pt x="8034" y="662"/>
                  </a:cubicBezTo>
                  <a:close/>
                  <a:moveTo>
                    <a:pt x="2426" y="2080"/>
                  </a:moveTo>
                  <a:cubicBezTo>
                    <a:pt x="2647" y="2080"/>
                    <a:pt x="2804" y="2237"/>
                    <a:pt x="2804" y="2426"/>
                  </a:cubicBezTo>
                  <a:cubicBezTo>
                    <a:pt x="2804" y="2647"/>
                    <a:pt x="2647" y="2773"/>
                    <a:pt x="2426" y="2773"/>
                  </a:cubicBezTo>
                  <a:lnTo>
                    <a:pt x="1733" y="2773"/>
                  </a:lnTo>
                  <a:cubicBezTo>
                    <a:pt x="1544" y="2773"/>
                    <a:pt x="1387" y="2647"/>
                    <a:pt x="1387" y="2426"/>
                  </a:cubicBezTo>
                  <a:cubicBezTo>
                    <a:pt x="1387" y="2206"/>
                    <a:pt x="1544" y="2080"/>
                    <a:pt x="1733" y="2080"/>
                  </a:cubicBezTo>
                  <a:close/>
                  <a:moveTo>
                    <a:pt x="4537" y="2080"/>
                  </a:moveTo>
                  <a:cubicBezTo>
                    <a:pt x="4726" y="2080"/>
                    <a:pt x="4884" y="2237"/>
                    <a:pt x="4884" y="2426"/>
                  </a:cubicBezTo>
                  <a:cubicBezTo>
                    <a:pt x="4884" y="2647"/>
                    <a:pt x="4695" y="2773"/>
                    <a:pt x="4537" y="2773"/>
                  </a:cubicBezTo>
                  <a:lnTo>
                    <a:pt x="3812" y="2773"/>
                  </a:lnTo>
                  <a:cubicBezTo>
                    <a:pt x="3623" y="2773"/>
                    <a:pt x="3466" y="2647"/>
                    <a:pt x="3466" y="2426"/>
                  </a:cubicBezTo>
                  <a:cubicBezTo>
                    <a:pt x="3466" y="2206"/>
                    <a:pt x="3623" y="2080"/>
                    <a:pt x="3812" y="2080"/>
                  </a:cubicBezTo>
                  <a:close/>
                  <a:moveTo>
                    <a:pt x="6648" y="2080"/>
                  </a:moveTo>
                  <a:cubicBezTo>
                    <a:pt x="6837" y="2080"/>
                    <a:pt x="6994" y="2237"/>
                    <a:pt x="6994" y="2426"/>
                  </a:cubicBezTo>
                  <a:cubicBezTo>
                    <a:pt x="6994" y="2647"/>
                    <a:pt x="6837" y="2773"/>
                    <a:pt x="6648" y="2773"/>
                  </a:cubicBezTo>
                  <a:lnTo>
                    <a:pt x="5955" y="2773"/>
                  </a:lnTo>
                  <a:cubicBezTo>
                    <a:pt x="5734" y="2773"/>
                    <a:pt x="5577" y="2647"/>
                    <a:pt x="5577" y="2426"/>
                  </a:cubicBezTo>
                  <a:cubicBezTo>
                    <a:pt x="5577" y="2206"/>
                    <a:pt x="5734" y="2080"/>
                    <a:pt x="5955" y="2080"/>
                  </a:cubicBezTo>
                  <a:close/>
                  <a:moveTo>
                    <a:pt x="8727" y="2080"/>
                  </a:moveTo>
                  <a:cubicBezTo>
                    <a:pt x="8948" y="2080"/>
                    <a:pt x="9105" y="2237"/>
                    <a:pt x="9105" y="2426"/>
                  </a:cubicBezTo>
                  <a:cubicBezTo>
                    <a:pt x="9105" y="2647"/>
                    <a:pt x="8948" y="2773"/>
                    <a:pt x="8727" y="2773"/>
                  </a:cubicBezTo>
                  <a:lnTo>
                    <a:pt x="8034" y="2773"/>
                  </a:lnTo>
                  <a:cubicBezTo>
                    <a:pt x="7845" y="2773"/>
                    <a:pt x="7688" y="2647"/>
                    <a:pt x="7688" y="2426"/>
                  </a:cubicBezTo>
                  <a:cubicBezTo>
                    <a:pt x="7688" y="2206"/>
                    <a:pt x="7845" y="2080"/>
                    <a:pt x="8034" y="2080"/>
                  </a:cubicBezTo>
                  <a:close/>
                  <a:moveTo>
                    <a:pt x="2426" y="3466"/>
                  </a:moveTo>
                  <a:cubicBezTo>
                    <a:pt x="2647" y="3466"/>
                    <a:pt x="2804" y="3623"/>
                    <a:pt x="2804" y="3812"/>
                  </a:cubicBezTo>
                  <a:cubicBezTo>
                    <a:pt x="2804" y="4001"/>
                    <a:pt x="2647" y="4159"/>
                    <a:pt x="2426" y="4159"/>
                  </a:cubicBezTo>
                  <a:lnTo>
                    <a:pt x="1733" y="4159"/>
                  </a:lnTo>
                  <a:cubicBezTo>
                    <a:pt x="1544" y="4159"/>
                    <a:pt x="1387" y="4001"/>
                    <a:pt x="1387" y="3812"/>
                  </a:cubicBezTo>
                  <a:cubicBezTo>
                    <a:pt x="1387" y="3623"/>
                    <a:pt x="1544" y="3466"/>
                    <a:pt x="1733" y="3466"/>
                  </a:cubicBezTo>
                  <a:close/>
                  <a:moveTo>
                    <a:pt x="4537" y="3466"/>
                  </a:moveTo>
                  <a:cubicBezTo>
                    <a:pt x="4726" y="3466"/>
                    <a:pt x="4884" y="3623"/>
                    <a:pt x="4884" y="3812"/>
                  </a:cubicBezTo>
                  <a:cubicBezTo>
                    <a:pt x="4884" y="4001"/>
                    <a:pt x="4695" y="4159"/>
                    <a:pt x="4537" y="4159"/>
                  </a:cubicBezTo>
                  <a:lnTo>
                    <a:pt x="3812" y="4159"/>
                  </a:lnTo>
                  <a:cubicBezTo>
                    <a:pt x="3623" y="4159"/>
                    <a:pt x="3466" y="4001"/>
                    <a:pt x="3466" y="3812"/>
                  </a:cubicBezTo>
                  <a:cubicBezTo>
                    <a:pt x="3466" y="3623"/>
                    <a:pt x="3623" y="3466"/>
                    <a:pt x="3812" y="3466"/>
                  </a:cubicBezTo>
                  <a:close/>
                  <a:moveTo>
                    <a:pt x="6648" y="3466"/>
                  </a:moveTo>
                  <a:cubicBezTo>
                    <a:pt x="6837" y="3466"/>
                    <a:pt x="6994" y="3623"/>
                    <a:pt x="6994" y="3812"/>
                  </a:cubicBezTo>
                  <a:cubicBezTo>
                    <a:pt x="6994" y="4001"/>
                    <a:pt x="6837" y="4159"/>
                    <a:pt x="6648" y="4159"/>
                  </a:cubicBezTo>
                  <a:lnTo>
                    <a:pt x="5955" y="4159"/>
                  </a:lnTo>
                  <a:cubicBezTo>
                    <a:pt x="5734" y="4159"/>
                    <a:pt x="5577" y="4001"/>
                    <a:pt x="5577" y="3812"/>
                  </a:cubicBezTo>
                  <a:cubicBezTo>
                    <a:pt x="5577" y="3623"/>
                    <a:pt x="5734" y="3466"/>
                    <a:pt x="5955" y="3466"/>
                  </a:cubicBezTo>
                  <a:close/>
                  <a:moveTo>
                    <a:pt x="2426" y="4852"/>
                  </a:moveTo>
                  <a:cubicBezTo>
                    <a:pt x="2647" y="4852"/>
                    <a:pt x="2804" y="5010"/>
                    <a:pt x="2804" y="5199"/>
                  </a:cubicBezTo>
                  <a:cubicBezTo>
                    <a:pt x="2804" y="5388"/>
                    <a:pt x="2647" y="5545"/>
                    <a:pt x="2426" y="5545"/>
                  </a:cubicBezTo>
                  <a:lnTo>
                    <a:pt x="1733" y="5545"/>
                  </a:lnTo>
                  <a:cubicBezTo>
                    <a:pt x="1544" y="5545"/>
                    <a:pt x="1387" y="5388"/>
                    <a:pt x="1387" y="5199"/>
                  </a:cubicBezTo>
                  <a:cubicBezTo>
                    <a:pt x="1387" y="5010"/>
                    <a:pt x="1544" y="4852"/>
                    <a:pt x="1733" y="4852"/>
                  </a:cubicBezTo>
                  <a:close/>
                  <a:moveTo>
                    <a:pt x="4537" y="4852"/>
                  </a:moveTo>
                  <a:cubicBezTo>
                    <a:pt x="4726" y="4852"/>
                    <a:pt x="4884" y="5010"/>
                    <a:pt x="4884" y="5199"/>
                  </a:cubicBezTo>
                  <a:cubicBezTo>
                    <a:pt x="4884" y="5388"/>
                    <a:pt x="4695" y="5545"/>
                    <a:pt x="4537" y="5545"/>
                  </a:cubicBezTo>
                  <a:lnTo>
                    <a:pt x="3812" y="5545"/>
                  </a:lnTo>
                  <a:cubicBezTo>
                    <a:pt x="3623" y="5545"/>
                    <a:pt x="3466" y="5388"/>
                    <a:pt x="3466" y="5199"/>
                  </a:cubicBezTo>
                  <a:cubicBezTo>
                    <a:pt x="3466" y="5010"/>
                    <a:pt x="3623" y="4852"/>
                    <a:pt x="3812" y="4852"/>
                  </a:cubicBezTo>
                  <a:close/>
                  <a:moveTo>
                    <a:pt x="0" y="0"/>
                  </a:moveTo>
                  <a:lnTo>
                    <a:pt x="0" y="5892"/>
                  </a:lnTo>
                  <a:cubicBezTo>
                    <a:pt x="0" y="6459"/>
                    <a:pt x="473" y="6931"/>
                    <a:pt x="1071" y="6931"/>
                  </a:cubicBezTo>
                  <a:lnTo>
                    <a:pt x="6490" y="6931"/>
                  </a:lnTo>
                  <a:cubicBezTo>
                    <a:pt x="6364" y="6616"/>
                    <a:pt x="6301" y="6270"/>
                    <a:pt x="6301" y="5892"/>
                  </a:cubicBezTo>
                  <a:cubicBezTo>
                    <a:pt x="6301" y="5797"/>
                    <a:pt x="6333" y="5671"/>
                    <a:pt x="6333" y="5545"/>
                  </a:cubicBezTo>
                  <a:lnTo>
                    <a:pt x="5955" y="5545"/>
                  </a:lnTo>
                  <a:cubicBezTo>
                    <a:pt x="5734" y="5545"/>
                    <a:pt x="5577" y="5388"/>
                    <a:pt x="5577" y="5199"/>
                  </a:cubicBezTo>
                  <a:cubicBezTo>
                    <a:pt x="5577" y="5010"/>
                    <a:pt x="5734" y="4852"/>
                    <a:pt x="5955" y="4852"/>
                  </a:cubicBezTo>
                  <a:lnTo>
                    <a:pt x="6490" y="4852"/>
                  </a:lnTo>
                  <a:cubicBezTo>
                    <a:pt x="6931" y="3623"/>
                    <a:pt x="8066" y="2741"/>
                    <a:pt x="9420" y="2741"/>
                  </a:cubicBezTo>
                  <a:cubicBezTo>
                    <a:pt x="9767" y="2741"/>
                    <a:pt x="10113" y="2836"/>
                    <a:pt x="10428" y="2962"/>
                  </a:cubicBezTo>
                  <a:lnTo>
                    <a:pt x="10428"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6369;p57">
              <a:extLst>
                <a:ext uri="{FF2B5EF4-FFF2-40B4-BE49-F238E27FC236}">
                  <a16:creationId xmlns:a16="http://schemas.microsoft.com/office/drawing/2014/main" id="{E1B69FBA-15A3-43C8-B2CD-00208E597ECA}"/>
                </a:ext>
              </a:extLst>
            </p:cNvPr>
            <p:cNvSpPr/>
            <p:nvPr/>
          </p:nvSpPr>
          <p:spPr>
            <a:xfrm>
              <a:off x="3859600" y="3591950"/>
              <a:ext cx="261525" cy="70900"/>
            </a:xfrm>
            <a:custGeom>
              <a:avLst/>
              <a:gdLst/>
              <a:ahLst/>
              <a:cxnLst/>
              <a:rect l="l" t="t" r="r" b="b"/>
              <a:pathLst>
                <a:path w="10461" h="2836" extrusionOk="0">
                  <a:moveTo>
                    <a:pt x="1734" y="0"/>
                  </a:moveTo>
                  <a:cubicBezTo>
                    <a:pt x="1513" y="0"/>
                    <a:pt x="1356" y="158"/>
                    <a:pt x="1356" y="347"/>
                  </a:cubicBezTo>
                  <a:lnTo>
                    <a:pt x="1356" y="693"/>
                  </a:lnTo>
                  <a:lnTo>
                    <a:pt x="1009" y="693"/>
                  </a:lnTo>
                  <a:cubicBezTo>
                    <a:pt x="410" y="693"/>
                    <a:pt x="1" y="1166"/>
                    <a:pt x="1" y="1733"/>
                  </a:cubicBezTo>
                  <a:lnTo>
                    <a:pt x="1" y="2836"/>
                  </a:lnTo>
                  <a:lnTo>
                    <a:pt x="10429" y="2836"/>
                  </a:lnTo>
                  <a:lnTo>
                    <a:pt x="10429" y="1733"/>
                  </a:lnTo>
                  <a:lnTo>
                    <a:pt x="10460" y="1733"/>
                  </a:lnTo>
                  <a:cubicBezTo>
                    <a:pt x="10460" y="1134"/>
                    <a:pt x="9988" y="693"/>
                    <a:pt x="9421" y="693"/>
                  </a:cubicBezTo>
                  <a:lnTo>
                    <a:pt x="9074" y="693"/>
                  </a:lnTo>
                  <a:lnTo>
                    <a:pt x="9074" y="347"/>
                  </a:lnTo>
                  <a:cubicBezTo>
                    <a:pt x="9074" y="158"/>
                    <a:pt x="8917" y="0"/>
                    <a:pt x="8728" y="0"/>
                  </a:cubicBezTo>
                  <a:cubicBezTo>
                    <a:pt x="8539" y="0"/>
                    <a:pt x="8381" y="158"/>
                    <a:pt x="8381" y="347"/>
                  </a:cubicBezTo>
                  <a:lnTo>
                    <a:pt x="8381" y="693"/>
                  </a:lnTo>
                  <a:lnTo>
                    <a:pt x="6995" y="693"/>
                  </a:lnTo>
                  <a:lnTo>
                    <a:pt x="6995" y="347"/>
                  </a:lnTo>
                  <a:cubicBezTo>
                    <a:pt x="6995" y="158"/>
                    <a:pt x="6837" y="0"/>
                    <a:pt x="6648" y="0"/>
                  </a:cubicBezTo>
                  <a:cubicBezTo>
                    <a:pt x="6459" y="0"/>
                    <a:pt x="6302" y="158"/>
                    <a:pt x="6302" y="347"/>
                  </a:cubicBezTo>
                  <a:lnTo>
                    <a:pt x="6302" y="693"/>
                  </a:lnTo>
                  <a:lnTo>
                    <a:pt x="4159" y="693"/>
                  </a:lnTo>
                  <a:lnTo>
                    <a:pt x="4159" y="347"/>
                  </a:lnTo>
                  <a:cubicBezTo>
                    <a:pt x="4159" y="158"/>
                    <a:pt x="4002" y="0"/>
                    <a:pt x="3813" y="0"/>
                  </a:cubicBezTo>
                  <a:cubicBezTo>
                    <a:pt x="3624" y="0"/>
                    <a:pt x="3466" y="158"/>
                    <a:pt x="3466" y="347"/>
                  </a:cubicBezTo>
                  <a:lnTo>
                    <a:pt x="3466" y="693"/>
                  </a:lnTo>
                  <a:lnTo>
                    <a:pt x="2080" y="693"/>
                  </a:lnTo>
                  <a:lnTo>
                    <a:pt x="2080" y="347"/>
                  </a:lnTo>
                  <a:cubicBezTo>
                    <a:pt x="2080" y="158"/>
                    <a:pt x="1923" y="0"/>
                    <a:pt x="173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7" name="Google Shape;6276;p57">
            <a:extLst>
              <a:ext uri="{FF2B5EF4-FFF2-40B4-BE49-F238E27FC236}">
                <a16:creationId xmlns:a16="http://schemas.microsoft.com/office/drawing/2014/main" id="{886B3C8D-7075-421D-A6F5-69ECBD89BFD6}"/>
              </a:ext>
            </a:extLst>
          </p:cNvPr>
          <p:cNvGrpSpPr/>
          <p:nvPr/>
        </p:nvGrpSpPr>
        <p:grpSpPr>
          <a:xfrm>
            <a:off x="9459391" y="1108252"/>
            <a:ext cx="622316" cy="551140"/>
            <a:chOff x="1674750" y="3254050"/>
            <a:chExt cx="294575" cy="295375"/>
          </a:xfrm>
          <a:solidFill>
            <a:schemeClr val="bg1"/>
          </a:solidFill>
        </p:grpSpPr>
        <p:sp>
          <p:nvSpPr>
            <p:cNvPr id="188" name="Google Shape;6277;p57">
              <a:extLst>
                <a:ext uri="{FF2B5EF4-FFF2-40B4-BE49-F238E27FC236}">
                  <a16:creationId xmlns:a16="http://schemas.microsoft.com/office/drawing/2014/main" id="{4DDED49A-DAF4-4681-A414-357F506D1EDC}"/>
                </a:ext>
              </a:extLst>
            </p:cNvPr>
            <p:cNvSpPr/>
            <p:nvPr/>
          </p:nvSpPr>
          <p:spPr>
            <a:xfrm>
              <a:off x="1691275" y="3351700"/>
              <a:ext cx="278050" cy="197725"/>
            </a:xfrm>
            <a:custGeom>
              <a:avLst/>
              <a:gdLst/>
              <a:ahLst/>
              <a:cxnLst/>
              <a:rect l="l" t="t" r="r" b="b"/>
              <a:pathLst>
                <a:path w="11122" h="7909" extrusionOk="0">
                  <a:moveTo>
                    <a:pt x="10535" y="0"/>
                  </a:moveTo>
                  <a:cubicBezTo>
                    <a:pt x="10489" y="0"/>
                    <a:pt x="10442" y="10"/>
                    <a:pt x="10397" y="33"/>
                  </a:cubicBezTo>
                  <a:cubicBezTo>
                    <a:pt x="10208" y="64"/>
                    <a:pt x="10114" y="253"/>
                    <a:pt x="10177" y="474"/>
                  </a:cubicBezTo>
                  <a:cubicBezTo>
                    <a:pt x="10334" y="978"/>
                    <a:pt x="10429" y="1482"/>
                    <a:pt x="10429" y="1986"/>
                  </a:cubicBezTo>
                  <a:cubicBezTo>
                    <a:pt x="10429" y="4885"/>
                    <a:pt x="8066" y="7247"/>
                    <a:pt x="5199" y="7247"/>
                  </a:cubicBezTo>
                  <a:cubicBezTo>
                    <a:pt x="3561" y="7247"/>
                    <a:pt x="2017" y="6397"/>
                    <a:pt x="1072" y="5137"/>
                  </a:cubicBezTo>
                  <a:lnTo>
                    <a:pt x="1733" y="5137"/>
                  </a:lnTo>
                  <a:cubicBezTo>
                    <a:pt x="1922" y="5137"/>
                    <a:pt x="2080" y="4979"/>
                    <a:pt x="2080" y="4790"/>
                  </a:cubicBezTo>
                  <a:cubicBezTo>
                    <a:pt x="2080" y="4601"/>
                    <a:pt x="1922" y="4443"/>
                    <a:pt x="1733" y="4443"/>
                  </a:cubicBezTo>
                  <a:lnTo>
                    <a:pt x="347" y="4443"/>
                  </a:lnTo>
                  <a:cubicBezTo>
                    <a:pt x="158" y="4443"/>
                    <a:pt x="1" y="4601"/>
                    <a:pt x="1" y="4790"/>
                  </a:cubicBezTo>
                  <a:lnTo>
                    <a:pt x="1" y="6176"/>
                  </a:lnTo>
                  <a:cubicBezTo>
                    <a:pt x="1" y="6365"/>
                    <a:pt x="158" y="6523"/>
                    <a:pt x="347" y="6523"/>
                  </a:cubicBezTo>
                  <a:cubicBezTo>
                    <a:pt x="536" y="6523"/>
                    <a:pt x="694" y="6365"/>
                    <a:pt x="694" y="6176"/>
                  </a:cubicBezTo>
                  <a:lnTo>
                    <a:pt x="694" y="5767"/>
                  </a:lnTo>
                  <a:cubicBezTo>
                    <a:pt x="1796" y="7090"/>
                    <a:pt x="3466" y="7909"/>
                    <a:pt x="5199" y="7909"/>
                  </a:cubicBezTo>
                  <a:cubicBezTo>
                    <a:pt x="8412" y="7909"/>
                    <a:pt x="11122" y="5231"/>
                    <a:pt x="11122" y="1986"/>
                  </a:cubicBezTo>
                  <a:cubicBezTo>
                    <a:pt x="11122" y="1419"/>
                    <a:pt x="10996" y="820"/>
                    <a:pt x="10838" y="222"/>
                  </a:cubicBezTo>
                  <a:cubicBezTo>
                    <a:pt x="10814" y="102"/>
                    <a:pt x="10681" y="0"/>
                    <a:pt x="1053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6278;p57">
              <a:extLst>
                <a:ext uri="{FF2B5EF4-FFF2-40B4-BE49-F238E27FC236}">
                  <a16:creationId xmlns:a16="http://schemas.microsoft.com/office/drawing/2014/main" id="{500DF706-CC4C-45B6-B099-66A6417B02BC}"/>
                </a:ext>
              </a:extLst>
            </p:cNvPr>
            <p:cNvSpPr/>
            <p:nvPr/>
          </p:nvSpPr>
          <p:spPr>
            <a:xfrm>
              <a:off x="1674750" y="3254050"/>
              <a:ext cx="277250" cy="197900"/>
            </a:xfrm>
            <a:custGeom>
              <a:avLst/>
              <a:gdLst/>
              <a:ahLst/>
              <a:cxnLst/>
              <a:rect l="l" t="t" r="r" b="b"/>
              <a:pathLst>
                <a:path w="11090" h="7916" extrusionOk="0">
                  <a:moveTo>
                    <a:pt x="5891" y="1"/>
                  </a:moveTo>
                  <a:cubicBezTo>
                    <a:pt x="2678" y="1"/>
                    <a:pt x="0" y="2679"/>
                    <a:pt x="0" y="5892"/>
                  </a:cubicBezTo>
                  <a:cubicBezTo>
                    <a:pt x="0" y="6491"/>
                    <a:pt x="126" y="7089"/>
                    <a:pt x="284" y="7656"/>
                  </a:cubicBezTo>
                  <a:cubicBezTo>
                    <a:pt x="310" y="7842"/>
                    <a:pt x="448" y="7916"/>
                    <a:pt x="604" y="7916"/>
                  </a:cubicBezTo>
                  <a:cubicBezTo>
                    <a:pt x="633" y="7916"/>
                    <a:pt x="663" y="7913"/>
                    <a:pt x="693" y="7908"/>
                  </a:cubicBezTo>
                  <a:cubicBezTo>
                    <a:pt x="882" y="7877"/>
                    <a:pt x="977" y="7656"/>
                    <a:pt x="945" y="7467"/>
                  </a:cubicBezTo>
                  <a:cubicBezTo>
                    <a:pt x="788" y="6963"/>
                    <a:pt x="662" y="6459"/>
                    <a:pt x="662" y="5892"/>
                  </a:cubicBezTo>
                  <a:cubicBezTo>
                    <a:pt x="662" y="3025"/>
                    <a:pt x="3025" y="662"/>
                    <a:pt x="5891" y="662"/>
                  </a:cubicBezTo>
                  <a:cubicBezTo>
                    <a:pt x="7561" y="662"/>
                    <a:pt x="9105" y="1481"/>
                    <a:pt x="10050" y="2742"/>
                  </a:cubicBezTo>
                  <a:lnTo>
                    <a:pt x="9357" y="2742"/>
                  </a:lnTo>
                  <a:cubicBezTo>
                    <a:pt x="9168" y="2742"/>
                    <a:pt x="9010" y="2899"/>
                    <a:pt x="9010" y="3088"/>
                  </a:cubicBezTo>
                  <a:cubicBezTo>
                    <a:pt x="9010" y="3309"/>
                    <a:pt x="9168" y="3466"/>
                    <a:pt x="9357" y="3466"/>
                  </a:cubicBezTo>
                  <a:lnTo>
                    <a:pt x="10743" y="3466"/>
                  </a:lnTo>
                  <a:cubicBezTo>
                    <a:pt x="10932" y="3466"/>
                    <a:pt x="11090" y="3309"/>
                    <a:pt x="11090" y="3088"/>
                  </a:cubicBezTo>
                  <a:lnTo>
                    <a:pt x="11090" y="1733"/>
                  </a:lnTo>
                  <a:cubicBezTo>
                    <a:pt x="11090" y="1513"/>
                    <a:pt x="10932" y="1355"/>
                    <a:pt x="10743" y="1355"/>
                  </a:cubicBezTo>
                  <a:cubicBezTo>
                    <a:pt x="10554" y="1355"/>
                    <a:pt x="10397" y="1513"/>
                    <a:pt x="10397" y="1733"/>
                  </a:cubicBezTo>
                  <a:lnTo>
                    <a:pt x="10397" y="2111"/>
                  </a:lnTo>
                  <a:cubicBezTo>
                    <a:pt x="9294" y="820"/>
                    <a:pt x="7624" y="1"/>
                    <a:pt x="589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6279;p57">
              <a:extLst>
                <a:ext uri="{FF2B5EF4-FFF2-40B4-BE49-F238E27FC236}">
                  <a16:creationId xmlns:a16="http://schemas.microsoft.com/office/drawing/2014/main" id="{90B4EE3C-CAE3-481D-850F-C34C3763F1FB}"/>
                </a:ext>
              </a:extLst>
            </p:cNvPr>
            <p:cNvSpPr/>
            <p:nvPr/>
          </p:nvSpPr>
          <p:spPr>
            <a:xfrm>
              <a:off x="1727500" y="3306825"/>
              <a:ext cx="189075" cy="189050"/>
            </a:xfrm>
            <a:custGeom>
              <a:avLst/>
              <a:gdLst/>
              <a:ahLst/>
              <a:cxnLst/>
              <a:rect l="l" t="t" r="r" b="b"/>
              <a:pathLst>
                <a:path w="7563" h="7562" extrusionOk="0">
                  <a:moveTo>
                    <a:pt x="3750" y="2048"/>
                  </a:moveTo>
                  <a:cubicBezTo>
                    <a:pt x="3939" y="2048"/>
                    <a:pt x="4097" y="2206"/>
                    <a:pt x="4097" y="2426"/>
                  </a:cubicBezTo>
                  <a:lnTo>
                    <a:pt x="4097" y="3435"/>
                  </a:lnTo>
                  <a:lnTo>
                    <a:pt x="4475" y="3435"/>
                  </a:lnTo>
                  <a:cubicBezTo>
                    <a:pt x="4664" y="3435"/>
                    <a:pt x="4821" y="3592"/>
                    <a:pt x="4821" y="3781"/>
                  </a:cubicBezTo>
                  <a:cubicBezTo>
                    <a:pt x="4821" y="4002"/>
                    <a:pt x="4664" y="4159"/>
                    <a:pt x="4475" y="4159"/>
                  </a:cubicBezTo>
                  <a:lnTo>
                    <a:pt x="3750" y="4159"/>
                  </a:lnTo>
                  <a:cubicBezTo>
                    <a:pt x="3561" y="4159"/>
                    <a:pt x="3403" y="4002"/>
                    <a:pt x="3403" y="3781"/>
                  </a:cubicBezTo>
                  <a:lnTo>
                    <a:pt x="3403" y="2426"/>
                  </a:lnTo>
                  <a:cubicBezTo>
                    <a:pt x="3403" y="2206"/>
                    <a:pt x="3561" y="2048"/>
                    <a:pt x="3750" y="2048"/>
                  </a:cubicBezTo>
                  <a:close/>
                  <a:moveTo>
                    <a:pt x="3435" y="0"/>
                  </a:moveTo>
                  <a:cubicBezTo>
                    <a:pt x="2647" y="95"/>
                    <a:pt x="1923" y="410"/>
                    <a:pt x="1356" y="883"/>
                  </a:cubicBezTo>
                  <a:lnTo>
                    <a:pt x="2049" y="1576"/>
                  </a:lnTo>
                  <a:cubicBezTo>
                    <a:pt x="2175" y="1702"/>
                    <a:pt x="2175" y="1954"/>
                    <a:pt x="2049" y="2048"/>
                  </a:cubicBezTo>
                  <a:cubicBezTo>
                    <a:pt x="1986" y="2111"/>
                    <a:pt x="1899" y="2143"/>
                    <a:pt x="1812" y="2143"/>
                  </a:cubicBezTo>
                  <a:cubicBezTo>
                    <a:pt x="1726" y="2143"/>
                    <a:pt x="1639" y="2111"/>
                    <a:pt x="1576" y="2048"/>
                  </a:cubicBezTo>
                  <a:lnTo>
                    <a:pt x="883" y="1355"/>
                  </a:lnTo>
                  <a:cubicBezTo>
                    <a:pt x="410" y="1922"/>
                    <a:pt x="95" y="2647"/>
                    <a:pt x="1" y="3435"/>
                  </a:cubicBezTo>
                  <a:lnTo>
                    <a:pt x="1041" y="3435"/>
                  </a:lnTo>
                  <a:cubicBezTo>
                    <a:pt x="1230" y="3435"/>
                    <a:pt x="1387" y="3592"/>
                    <a:pt x="1387" y="3781"/>
                  </a:cubicBezTo>
                  <a:cubicBezTo>
                    <a:pt x="1387" y="3970"/>
                    <a:pt x="1230" y="4128"/>
                    <a:pt x="1041" y="4128"/>
                  </a:cubicBezTo>
                  <a:lnTo>
                    <a:pt x="1" y="4128"/>
                  </a:lnTo>
                  <a:cubicBezTo>
                    <a:pt x="95" y="4915"/>
                    <a:pt x="410" y="5640"/>
                    <a:pt x="883" y="6238"/>
                  </a:cubicBezTo>
                  <a:lnTo>
                    <a:pt x="1576" y="5514"/>
                  </a:lnTo>
                  <a:cubicBezTo>
                    <a:pt x="1639" y="5451"/>
                    <a:pt x="1734" y="5419"/>
                    <a:pt x="1824" y="5419"/>
                  </a:cubicBezTo>
                  <a:cubicBezTo>
                    <a:pt x="1915" y="5419"/>
                    <a:pt x="2001" y="5451"/>
                    <a:pt x="2049" y="5514"/>
                  </a:cubicBezTo>
                  <a:cubicBezTo>
                    <a:pt x="2175" y="5640"/>
                    <a:pt x="2175" y="5860"/>
                    <a:pt x="2049" y="5986"/>
                  </a:cubicBezTo>
                  <a:lnTo>
                    <a:pt x="1356" y="6711"/>
                  </a:lnTo>
                  <a:cubicBezTo>
                    <a:pt x="1923" y="7184"/>
                    <a:pt x="2647" y="7499"/>
                    <a:pt x="3435" y="7562"/>
                  </a:cubicBezTo>
                  <a:lnTo>
                    <a:pt x="3435" y="6553"/>
                  </a:lnTo>
                  <a:cubicBezTo>
                    <a:pt x="3435" y="6333"/>
                    <a:pt x="3592" y="6175"/>
                    <a:pt x="3781" y="6175"/>
                  </a:cubicBezTo>
                  <a:cubicBezTo>
                    <a:pt x="4002" y="6175"/>
                    <a:pt x="4160" y="6333"/>
                    <a:pt x="4160" y="6553"/>
                  </a:cubicBezTo>
                  <a:lnTo>
                    <a:pt x="4160" y="7562"/>
                  </a:lnTo>
                  <a:cubicBezTo>
                    <a:pt x="4947" y="7499"/>
                    <a:pt x="5640" y="7184"/>
                    <a:pt x="6239" y="6711"/>
                  </a:cubicBezTo>
                  <a:lnTo>
                    <a:pt x="5514" y="5986"/>
                  </a:lnTo>
                  <a:cubicBezTo>
                    <a:pt x="5420" y="5860"/>
                    <a:pt x="5420" y="5640"/>
                    <a:pt x="5514" y="5514"/>
                  </a:cubicBezTo>
                  <a:cubicBezTo>
                    <a:pt x="5577" y="5451"/>
                    <a:pt x="5672" y="5419"/>
                    <a:pt x="5762" y="5419"/>
                  </a:cubicBezTo>
                  <a:cubicBezTo>
                    <a:pt x="5853" y="5419"/>
                    <a:pt x="5940" y="5451"/>
                    <a:pt x="5987" y="5514"/>
                  </a:cubicBezTo>
                  <a:lnTo>
                    <a:pt x="6711" y="6238"/>
                  </a:lnTo>
                  <a:cubicBezTo>
                    <a:pt x="7184" y="5640"/>
                    <a:pt x="7499" y="4915"/>
                    <a:pt x="7562" y="4128"/>
                  </a:cubicBezTo>
                  <a:lnTo>
                    <a:pt x="6554" y="4128"/>
                  </a:lnTo>
                  <a:cubicBezTo>
                    <a:pt x="6365" y="4128"/>
                    <a:pt x="6207" y="3970"/>
                    <a:pt x="6207" y="3781"/>
                  </a:cubicBezTo>
                  <a:cubicBezTo>
                    <a:pt x="6207" y="3592"/>
                    <a:pt x="6365" y="3435"/>
                    <a:pt x="6554" y="3435"/>
                  </a:cubicBezTo>
                  <a:lnTo>
                    <a:pt x="7562" y="3435"/>
                  </a:lnTo>
                  <a:cubicBezTo>
                    <a:pt x="7499" y="2647"/>
                    <a:pt x="7184" y="1922"/>
                    <a:pt x="6711" y="1355"/>
                  </a:cubicBezTo>
                  <a:lnTo>
                    <a:pt x="5987" y="2048"/>
                  </a:lnTo>
                  <a:cubicBezTo>
                    <a:pt x="5940" y="2111"/>
                    <a:pt x="5853" y="2143"/>
                    <a:pt x="5762" y="2143"/>
                  </a:cubicBezTo>
                  <a:cubicBezTo>
                    <a:pt x="5672" y="2143"/>
                    <a:pt x="5577" y="2111"/>
                    <a:pt x="5514" y="2048"/>
                  </a:cubicBezTo>
                  <a:cubicBezTo>
                    <a:pt x="5420" y="1922"/>
                    <a:pt x="5420" y="1702"/>
                    <a:pt x="5514" y="1576"/>
                  </a:cubicBezTo>
                  <a:lnTo>
                    <a:pt x="6239" y="883"/>
                  </a:lnTo>
                  <a:cubicBezTo>
                    <a:pt x="5640" y="410"/>
                    <a:pt x="4947" y="95"/>
                    <a:pt x="4160" y="0"/>
                  </a:cubicBezTo>
                  <a:lnTo>
                    <a:pt x="4160" y="1040"/>
                  </a:lnTo>
                  <a:cubicBezTo>
                    <a:pt x="4160" y="1229"/>
                    <a:pt x="4002" y="1387"/>
                    <a:pt x="3781" y="1387"/>
                  </a:cubicBezTo>
                  <a:cubicBezTo>
                    <a:pt x="3592" y="1387"/>
                    <a:pt x="3435" y="1229"/>
                    <a:pt x="3435" y="1040"/>
                  </a:cubicBezTo>
                  <a:lnTo>
                    <a:pt x="343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9" name="مربع نص 138">
            <a:extLst>
              <a:ext uri="{FF2B5EF4-FFF2-40B4-BE49-F238E27FC236}">
                <a16:creationId xmlns:a16="http://schemas.microsoft.com/office/drawing/2014/main" id="{2B524B0B-4D74-4CA6-8BD0-F753029FFE9A}"/>
              </a:ext>
            </a:extLst>
          </p:cNvPr>
          <p:cNvSpPr txBox="1"/>
          <p:nvPr/>
        </p:nvSpPr>
        <p:spPr>
          <a:xfrm>
            <a:off x="3540712" y="2985792"/>
            <a:ext cx="1949566" cy="369332"/>
          </a:xfrm>
          <a:prstGeom prst="rect">
            <a:avLst/>
          </a:prstGeom>
          <a:noFill/>
        </p:spPr>
        <p:txBody>
          <a:bodyPr wrap="square">
            <a:spAutoFit/>
          </a:bodyPr>
          <a:lstStyle/>
          <a:p>
            <a:pPr marL="0" marR="0" lvl="0" indent="0" algn="ctr" defTabSz="914400" eaLnBrk="1" fontAlgn="auto" latinLnBrk="0" hangingPunct="1">
              <a:lnSpc>
                <a:spcPct val="100000"/>
              </a:lnSpc>
              <a:spcBef>
                <a:spcPts val="0"/>
              </a:spcBef>
              <a:spcAft>
                <a:spcPts val="0"/>
              </a:spcAft>
              <a:buClr>
                <a:srgbClr val="000000"/>
              </a:buClr>
              <a:buSzPts val="1400"/>
              <a:buFont typeface="Arial"/>
              <a:buNone/>
              <a:tabLst/>
              <a:defRPr/>
            </a:pPr>
            <a:r>
              <a:rPr lang="en-US" b="1" dirty="0">
                <a:solidFill>
                  <a:srgbClr val="006666"/>
                </a:solidFill>
                <a:latin typeface="Calibri" panose="020F0502020204030204" pitchFamily="34" charset="0"/>
                <a:cs typeface="Calibri" panose="020F0502020204030204" pitchFamily="34" charset="0"/>
              </a:rPr>
              <a:t>  </a:t>
            </a:r>
            <a:r>
              <a:rPr lang="en-US" sz="1800" b="1" u="none" strike="noStrike" cap="none" dirty="0">
                <a:solidFill>
                  <a:srgbClr val="006666"/>
                </a:solidFill>
                <a:latin typeface="Calibri" panose="020F0502020204030204" pitchFamily="34" charset="0"/>
                <a:cs typeface="Calibri" panose="020F0502020204030204" pitchFamily="34" charset="0"/>
              </a:rPr>
              <a:t>2024 / 1 / 1     </a:t>
            </a:r>
            <a:r>
              <a:rPr lang="ar-SA" sz="1800" b="1" u="none" strike="noStrike" cap="none" dirty="0">
                <a:solidFill>
                  <a:srgbClr val="006666"/>
                </a:solidFill>
                <a:latin typeface="Calibri" panose="020F0502020204030204" pitchFamily="34" charset="0"/>
                <a:cs typeface="Calibri" panose="020F0502020204030204" pitchFamily="34" charset="0"/>
              </a:rPr>
              <a:t>من</a:t>
            </a:r>
            <a:endParaRPr lang="en-US" sz="1800" b="1" u="none" strike="noStrike" cap="none" dirty="0">
              <a:solidFill>
                <a:srgbClr val="006666"/>
              </a:solidFill>
              <a:latin typeface="Calibri" panose="020F0502020204030204" pitchFamily="34" charset="0"/>
              <a:cs typeface="Calibri" panose="020F0502020204030204" pitchFamily="34" charset="0"/>
            </a:endParaRPr>
          </a:p>
        </p:txBody>
      </p:sp>
      <p:sp>
        <p:nvSpPr>
          <p:cNvPr id="150" name="مربع نص 149">
            <a:extLst>
              <a:ext uri="{FF2B5EF4-FFF2-40B4-BE49-F238E27FC236}">
                <a16:creationId xmlns:a16="http://schemas.microsoft.com/office/drawing/2014/main" id="{0E0B6B71-DEB4-48D8-B8C7-F69B77855891}"/>
              </a:ext>
            </a:extLst>
          </p:cNvPr>
          <p:cNvSpPr txBox="1"/>
          <p:nvPr/>
        </p:nvSpPr>
        <p:spPr>
          <a:xfrm>
            <a:off x="3460541" y="3370487"/>
            <a:ext cx="2121068" cy="369332"/>
          </a:xfrm>
          <a:prstGeom prst="rect">
            <a:avLst/>
          </a:prstGeom>
          <a:noFill/>
        </p:spPr>
        <p:txBody>
          <a:bodyPr wrap="square">
            <a:spAutoFit/>
          </a:bodyPr>
          <a:lstStyle/>
          <a:p>
            <a:pPr marL="0" marR="0" lvl="0" indent="0" algn="ctr" defTabSz="914400" eaLnBrk="1" fontAlgn="auto" latinLnBrk="0" hangingPunct="1">
              <a:lnSpc>
                <a:spcPct val="100000"/>
              </a:lnSpc>
              <a:spcBef>
                <a:spcPts val="0"/>
              </a:spcBef>
              <a:spcAft>
                <a:spcPts val="0"/>
              </a:spcAft>
              <a:buClr>
                <a:srgbClr val="000000"/>
              </a:buClr>
              <a:buSzPts val="1400"/>
              <a:buFont typeface="Arial"/>
              <a:buNone/>
              <a:tabLst/>
              <a:defRPr/>
            </a:pPr>
            <a:r>
              <a:rPr lang="en-US" b="1" dirty="0">
                <a:solidFill>
                  <a:schemeClr val="accent4"/>
                </a:solidFill>
                <a:latin typeface="Calibri" panose="020F0502020204030204" pitchFamily="34" charset="0"/>
                <a:cs typeface="Calibri" panose="020F0502020204030204" pitchFamily="34" charset="0"/>
              </a:rPr>
              <a:t>  </a:t>
            </a:r>
            <a:r>
              <a:rPr lang="en-US" sz="1800" b="1" u="none" strike="noStrike" cap="none" dirty="0">
                <a:solidFill>
                  <a:srgbClr val="006666"/>
                </a:solidFill>
                <a:latin typeface="Calibri" panose="020F0502020204030204" pitchFamily="34" charset="0"/>
                <a:cs typeface="Calibri" panose="020F0502020204030204" pitchFamily="34" charset="0"/>
              </a:rPr>
              <a:t>2024 / 12 / 31     </a:t>
            </a:r>
            <a:r>
              <a:rPr lang="ar-SA" sz="1800" b="1" u="none" strike="noStrike" cap="none" dirty="0">
                <a:solidFill>
                  <a:srgbClr val="006666"/>
                </a:solidFill>
                <a:latin typeface="Calibri" panose="020F0502020204030204" pitchFamily="34" charset="0"/>
                <a:cs typeface="Calibri" panose="020F0502020204030204" pitchFamily="34" charset="0"/>
              </a:rPr>
              <a:t>إل</a:t>
            </a:r>
            <a:r>
              <a:rPr lang="ar-SA" sz="1800" b="1" u="none" strike="noStrike" cap="none" dirty="0">
                <a:solidFill>
                  <a:schemeClr val="accent4"/>
                </a:solidFill>
                <a:latin typeface="Calibri" panose="020F0502020204030204" pitchFamily="34" charset="0"/>
                <a:cs typeface="Calibri" panose="020F0502020204030204" pitchFamily="34" charset="0"/>
              </a:rPr>
              <a:t>ى</a:t>
            </a:r>
            <a:endParaRPr lang="en-US" sz="1800" b="1" u="none" strike="noStrike" cap="none" dirty="0">
              <a:solidFill>
                <a:schemeClr val="accent4"/>
              </a:solidFill>
              <a:latin typeface="Calibri" panose="020F0502020204030204" pitchFamily="34" charset="0"/>
              <a:cs typeface="Calibri" panose="020F0502020204030204" pitchFamily="34" charset="0"/>
            </a:endParaRPr>
          </a:p>
        </p:txBody>
      </p:sp>
      <p:sp>
        <p:nvSpPr>
          <p:cNvPr id="157" name="TextBox 100">
            <a:extLst>
              <a:ext uri="{FF2B5EF4-FFF2-40B4-BE49-F238E27FC236}">
                <a16:creationId xmlns:a16="http://schemas.microsoft.com/office/drawing/2014/main" id="{DBC18D87-3329-40E7-A993-D94968E9F5E0}"/>
              </a:ext>
            </a:extLst>
          </p:cNvPr>
          <p:cNvSpPr txBox="1"/>
          <p:nvPr/>
        </p:nvSpPr>
        <p:spPr>
          <a:xfrm>
            <a:off x="913872" y="2698139"/>
            <a:ext cx="1988368" cy="338554"/>
          </a:xfrm>
          <a:prstGeom prst="rect">
            <a:avLst/>
          </a:prstGeom>
          <a:noFill/>
        </p:spPr>
        <p:txBody>
          <a:bodyPr wrap="square" rtlCol="0">
            <a:spAutoFit/>
          </a:bodyPr>
          <a:lstStyle/>
          <a:p>
            <a:pPr algn="ctr"/>
            <a:r>
              <a:rPr lang="ar-SA" sz="1600" b="1" dirty="0">
                <a:solidFill>
                  <a:srgbClr val="006666"/>
                </a:solidFill>
                <a:latin typeface="AbdoMaster-Heavy" panose="02000500030000020004" pitchFamily="50" charset="-78"/>
                <a:cs typeface="AbdoMaster-Heavy" panose="02000500030000020004" pitchFamily="50" charset="-78"/>
              </a:rPr>
              <a:t>أثر المبادرة  </a:t>
            </a:r>
            <a:endParaRPr lang="en-US" sz="1600" b="1" dirty="0">
              <a:solidFill>
                <a:srgbClr val="006666"/>
              </a:solidFill>
              <a:latin typeface="AbdoMaster-Heavy" panose="02000500030000020004" pitchFamily="50" charset="-78"/>
              <a:cs typeface="AbdoMaster-Heavy" panose="02000500030000020004" pitchFamily="50" charset="-78"/>
            </a:endParaRPr>
          </a:p>
        </p:txBody>
      </p:sp>
      <p:sp>
        <p:nvSpPr>
          <p:cNvPr id="160" name="مربع نص 159">
            <a:extLst>
              <a:ext uri="{FF2B5EF4-FFF2-40B4-BE49-F238E27FC236}">
                <a16:creationId xmlns:a16="http://schemas.microsoft.com/office/drawing/2014/main" id="{018EBEBD-7147-4FF1-BABD-A441C37E0B6E}"/>
              </a:ext>
            </a:extLst>
          </p:cNvPr>
          <p:cNvSpPr txBox="1"/>
          <p:nvPr/>
        </p:nvSpPr>
        <p:spPr>
          <a:xfrm>
            <a:off x="5648781" y="4115098"/>
            <a:ext cx="2511781" cy="338554"/>
          </a:xfrm>
          <a:prstGeom prst="rect">
            <a:avLst/>
          </a:prstGeom>
          <a:noFill/>
        </p:spPr>
        <p:txBody>
          <a:bodyPr wrap="square">
            <a:spAutoFit/>
          </a:bodyPr>
          <a:lstStyle/>
          <a:p>
            <a:pPr marL="0" marR="0" lvl="0" indent="0" algn="ctr" rtl="0">
              <a:lnSpc>
                <a:spcPct val="100000"/>
              </a:lnSpc>
              <a:spcBef>
                <a:spcPts val="0"/>
              </a:spcBef>
              <a:spcAft>
                <a:spcPts val="0"/>
              </a:spcAft>
              <a:buClr>
                <a:srgbClr val="000000"/>
              </a:buClr>
              <a:buSzPts val="1400"/>
              <a:buFont typeface="Arial"/>
              <a:buNone/>
            </a:pPr>
            <a:r>
              <a:rPr lang="ar-SA" sz="1600" b="1" dirty="0">
                <a:solidFill>
                  <a:srgbClr val="FFFFFF"/>
                </a:solidFill>
                <a:latin typeface="Calibri" panose="020F0502020204030204" pitchFamily="34" charset="0"/>
                <a:cs typeface="Calibri" panose="020F0502020204030204" pitchFamily="34" charset="0"/>
              </a:rPr>
              <a:t>عدد المستفيدين من المبادرة  </a:t>
            </a:r>
            <a:endParaRPr lang="ar-SA" sz="1600" b="1" u="none" strike="noStrike" cap="none" dirty="0">
              <a:solidFill>
                <a:srgbClr val="FFFFFF"/>
              </a:solidFill>
              <a:latin typeface="Calibri" panose="020F0502020204030204" pitchFamily="34" charset="0"/>
              <a:cs typeface="Calibri" panose="020F0502020204030204" pitchFamily="34" charset="0"/>
            </a:endParaRPr>
          </a:p>
        </p:txBody>
      </p:sp>
      <p:sp>
        <p:nvSpPr>
          <p:cNvPr id="163" name="Subtitle 6">
            <a:extLst>
              <a:ext uri="{FF2B5EF4-FFF2-40B4-BE49-F238E27FC236}">
                <a16:creationId xmlns:a16="http://schemas.microsoft.com/office/drawing/2014/main" id="{FC9FC319-4B19-4E59-BBD0-1321DDDC687D}"/>
              </a:ext>
            </a:extLst>
          </p:cNvPr>
          <p:cNvSpPr txBox="1">
            <a:spLocks/>
          </p:cNvSpPr>
          <p:nvPr/>
        </p:nvSpPr>
        <p:spPr>
          <a:xfrm>
            <a:off x="805885" y="3015188"/>
            <a:ext cx="2268817" cy="716690"/>
          </a:xfrm>
          <a:prstGeom prst="rect">
            <a:avLst/>
          </a:prstGeom>
        </p:spPr>
        <p:txBody>
          <a:bodyPr vert="horz" lIns="86019" tIns="43010" rIns="86019" bIns="43010" numCol="1" spcCol="365760" rtlCol="0" anchor="t">
            <a:noAutofit/>
          </a:bodyPr>
          <a:lstStyle>
            <a:lvl1pPr marL="0" indent="0" algn="ctr" defTabSz="914400" rtl="0" eaLnBrk="1" latinLnBrk="0" hangingPunct="1">
              <a:lnSpc>
                <a:spcPct val="90000"/>
              </a:lnSpc>
              <a:spcBef>
                <a:spcPts val="1000"/>
              </a:spcBef>
              <a:buFont typeface="Arial"/>
              <a:buNone/>
              <a:defRPr sz="1200" b="0" i="0" kern="1200">
                <a:solidFill>
                  <a:schemeClr val="accent1"/>
                </a:solidFill>
                <a:latin typeface="Montserrat Light" charset="0"/>
                <a:ea typeface="Montserrat Light" charset="0"/>
                <a:cs typeface="Montserrat Light"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Montserrat Light" charset="0"/>
                <a:ea typeface="Montserrat Light" charset="0"/>
                <a:cs typeface="Montserrat Light"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Montserrat Light" charset="0"/>
                <a:ea typeface="Montserrat Light" charset="0"/>
                <a:cs typeface="Montserrat Light"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nSpc>
                <a:spcPct val="100000"/>
              </a:lnSpc>
              <a:spcBef>
                <a:spcPts val="0"/>
              </a:spcBef>
            </a:pPr>
            <a:r>
              <a:rPr lang="ar-SA" sz="1600" b="1" dirty="0">
                <a:solidFill>
                  <a:srgbClr val="006666"/>
                </a:solidFill>
                <a:latin typeface="Calibri" panose="020F0502020204030204" pitchFamily="34" charset="0"/>
                <a:cs typeface="Calibri" panose="020F0502020204030204" pitchFamily="34" charset="0"/>
              </a:rPr>
              <a:t>مساعدة المحتاجين من أبناء الجمعية وتخفيف معاناتهم  </a:t>
            </a:r>
          </a:p>
        </p:txBody>
      </p:sp>
      <p:sp>
        <p:nvSpPr>
          <p:cNvPr id="170" name="مربع نص 169">
            <a:extLst>
              <a:ext uri="{FF2B5EF4-FFF2-40B4-BE49-F238E27FC236}">
                <a16:creationId xmlns:a16="http://schemas.microsoft.com/office/drawing/2014/main" id="{2512C644-347C-4D62-90AF-47F9BFD3CCCF}"/>
              </a:ext>
            </a:extLst>
          </p:cNvPr>
          <p:cNvSpPr txBox="1"/>
          <p:nvPr/>
        </p:nvSpPr>
        <p:spPr>
          <a:xfrm>
            <a:off x="664433" y="4075476"/>
            <a:ext cx="2578017" cy="369332"/>
          </a:xfrm>
          <a:prstGeom prst="rect">
            <a:avLst/>
          </a:prstGeom>
          <a:noFill/>
        </p:spPr>
        <p:txBody>
          <a:bodyPr wrap="square">
            <a:spAutoFit/>
          </a:bodyPr>
          <a:lstStyle/>
          <a:p>
            <a:pPr marL="0" marR="0" lvl="0" indent="0" algn="ctr" rtl="0">
              <a:lnSpc>
                <a:spcPct val="100000"/>
              </a:lnSpc>
              <a:spcBef>
                <a:spcPts val="0"/>
              </a:spcBef>
              <a:spcAft>
                <a:spcPts val="0"/>
              </a:spcAft>
              <a:buClr>
                <a:srgbClr val="000000"/>
              </a:buClr>
              <a:buSzPts val="1400"/>
              <a:buFont typeface="Arial"/>
              <a:buNone/>
            </a:pPr>
            <a:r>
              <a:rPr lang="ar-SA" b="1" dirty="0">
                <a:solidFill>
                  <a:schemeClr val="bg1"/>
                </a:solidFill>
                <a:latin typeface="Calibri" panose="020F0502020204030204" pitchFamily="34" charset="0"/>
                <a:cs typeface="Calibri" panose="020F0502020204030204" pitchFamily="34" charset="0"/>
              </a:rPr>
              <a:t> المستهدف </a:t>
            </a:r>
            <a:endParaRPr lang="ar-SA" sz="1800" b="1" u="none" strike="noStrike" cap="none"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2750120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68">
            <a:extLst>
              <a:ext uri="{FF2B5EF4-FFF2-40B4-BE49-F238E27FC236}">
                <a16:creationId xmlns:a16="http://schemas.microsoft.com/office/drawing/2014/main" id="{DFE1C023-A7CD-4566-A77B-CDFC629CF618}"/>
              </a:ext>
            </a:extLst>
          </p:cNvPr>
          <p:cNvGrpSpPr/>
          <p:nvPr/>
        </p:nvGrpSpPr>
        <p:grpSpPr>
          <a:xfrm>
            <a:off x="2685640" y="955145"/>
            <a:ext cx="512826" cy="526740"/>
            <a:chOff x="4167188" y="3140076"/>
            <a:chExt cx="409575" cy="420688"/>
          </a:xfrm>
          <a:solidFill>
            <a:schemeClr val="bg1"/>
          </a:solidFill>
        </p:grpSpPr>
        <p:sp>
          <p:nvSpPr>
            <p:cNvPr id="7" name="Freeform 48">
              <a:extLst>
                <a:ext uri="{FF2B5EF4-FFF2-40B4-BE49-F238E27FC236}">
                  <a16:creationId xmlns:a16="http://schemas.microsoft.com/office/drawing/2014/main" id="{523845A6-52F6-416F-BAE8-1A1B755694F1}"/>
                </a:ext>
              </a:extLst>
            </p:cNvPr>
            <p:cNvSpPr>
              <a:spLocks/>
            </p:cNvSpPr>
            <p:nvPr/>
          </p:nvSpPr>
          <p:spPr bwMode="auto">
            <a:xfrm>
              <a:off x="4360863" y="3140076"/>
              <a:ext cx="14288" cy="44450"/>
            </a:xfrm>
            <a:custGeom>
              <a:avLst/>
              <a:gdLst>
                <a:gd name="T0" fmla="*/ 3 w 3"/>
                <a:gd name="T1" fmla="*/ 9 h 10"/>
                <a:gd name="T2" fmla="*/ 1 w 3"/>
                <a:gd name="T3" fmla="*/ 10 h 10"/>
                <a:gd name="T4" fmla="*/ 1 w 3"/>
                <a:gd name="T5" fmla="*/ 10 h 10"/>
                <a:gd name="T6" fmla="*/ 0 w 3"/>
                <a:gd name="T7" fmla="*/ 9 h 10"/>
                <a:gd name="T8" fmla="*/ 0 w 3"/>
                <a:gd name="T9" fmla="*/ 1 h 10"/>
                <a:gd name="T10" fmla="*/ 1 w 3"/>
                <a:gd name="T11" fmla="*/ 0 h 10"/>
                <a:gd name="T12" fmla="*/ 1 w 3"/>
                <a:gd name="T13" fmla="*/ 0 h 10"/>
                <a:gd name="T14" fmla="*/ 3 w 3"/>
                <a:gd name="T15" fmla="*/ 1 h 10"/>
                <a:gd name="T16" fmla="*/ 3 w 3"/>
                <a:gd name="T17" fmla="*/ 9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10">
                  <a:moveTo>
                    <a:pt x="3" y="9"/>
                  </a:moveTo>
                  <a:cubicBezTo>
                    <a:pt x="3" y="10"/>
                    <a:pt x="2" y="10"/>
                    <a:pt x="1" y="10"/>
                  </a:cubicBezTo>
                  <a:cubicBezTo>
                    <a:pt x="1" y="10"/>
                    <a:pt x="1" y="10"/>
                    <a:pt x="1" y="10"/>
                  </a:cubicBezTo>
                  <a:cubicBezTo>
                    <a:pt x="0" y="10"/>
                    <a:pt x="0" y="10"/>
                    <a:pt x="0" y="9"/>
                  </a:cubicBezTo>
                  <a:cubicBezTo>
                    <a:pt x="0" y="1"/>
                    <a:pt x="0" y="1"/>
                    <a:pt x="0" y="1"/>
                  </a:cubicBezTo>
                  <a:cubicBezTo>
                    <a:pt x="0" y="1"/>
                    <a:pt x="0" y="0"/>
                    <a:pt x="1" y="0"/>
                  </a:cubicBezTo>
                  <a:cubicBezTo>
                    <a:pt x="1" y="0"/>
                    <a:pt x="1" y="0"/>
                    <a:pt x="1" y="0"/>
                  </a:cubicBezTo>
                  <a:cubicBezTo>
                    <a:pt x="2" y="0"/>
                    <a:pt x="3" y="1"/>
                    <a:pt x="3" y="1"/>
                  </a:cubicBezTo>
                  <a:cubicBezTo>
                    <a:pt x="3" y="9"/>
                    <a:pt x="3" y="9"/>
                    <a:pt x="3"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a:p>
          </p:txBody>
        </p:sp>
        <p:sp>
          <p:nvSpPr>
            <p:cNvPr id="8" name="Freeform 49">
              <a:extLst>
                <a:ext uri="{FF2B5EF4-FFF2-40B4-BE49-F238E27FC236}">
                  <a16:creationId xmlns:a16="http://schemas.microsoft.com/office/drawing/2014/main" id="{6BB15427-393C-4BC6-8624-59D706EB2746}"/>
                </a:ext>
              </a:extLst>
            </p:cNvPr>
            <p:cNvSpPr>
              <a:spLocks/>
            </p:cNvSpPr>
            <p:nvPr/>
          </p:nvSpPr>
          <p:spPr bwMode="auto">
            <a:xfrm>
              <a:off x="4211638" y="3211513"/>
              <a:ext cx="39688" cy="34925"/>
            </a:xfrm>
            <a:custGeom>
              <a:avLst/>
              <a:gdLst>
                <a:gd name="T0" fmla="*/ 8 w 9"/>
                <a:gd name="T1" fmla="*/ 6 h 8"/>
                <a:gd name="T2" fmla="*/ 8 w 9"/>
                <a:gd name="T3" fmla="*/ 8 h 8"/>
                <a:gd name="T4" fmla="*/ 8 w 9"/>
                <a:gd name="T5" fmla="*/ 8 h 8"/>
                <a:gd name="T6" fmla="*/ 7 w 9"/>
                <a:gd name="T7" fmla="*/ 8 h 8"/>
                <a:gd name="T8" fmla="*/ 1 w 9"/>
                <a:gd name="T9" fmla="*/ 2 h 8"/>
                <a:gd name="T10" fmla="*/ 1 w 9"/>
                <a:gd name="T11" fmla="*/ 1 h 8"/>
                <a:gd name="T12" fmla="*/ 1 w 9"/>
                <a:gd name="T13" fmla="*/ 1 h 8"/>
                <a:gd name="T14" fmla="*/ 2 w 9"/>
                <a:gd name="T15" fmla="*/ 0 h 8"/>
                <a:gd name="T16" fmla="*/ 8 w 9"/>
                <a:gd name="T17" fmla="*/ 6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8">
                  <a:moveTo>
                    <a:pt x="8" y="6"/>
                  </a:moveTo>
                  <a:cubicBezTo>
                    <a:pt x="9" y="6"/>
                    <a:pt x="9" y="7"/>
                    <a:pt x="8" y="8"/>
                  </a:cubicBezTo>
                  <a:cubicBezTo>
                    <a:pt x="8" y="8"/>
                    <a:pt x="8" y="8"/>
                    <a:pt x="8" y="8"/>
                  </a:cubicBezTo>
                  <a:cubicBezTo>
                    <a:pt x="8" y="8"/>
                    <a:pt x="7" y="8"/>
                    <a:pt x="7" y="8"/>
                  </a:cubicBezTo>
                  <a:cubicBezTo>
                    <a:pt x="1" y="2"/>
                    <a:pt x="1" y="2"/>
                    <a:pt x="1" y="2"/>
                  </a:cubicBezTo>
                  <a:cubicBezTo>
                    <a:pt x="0" y="2"/>
                    <a:pt x="0" y="1"/>
                    <a:pt x="1" y="1"/>
                  </a:cubicBezTo>
                  <a:cubicBezTo>
                    <a:pt x="1" y="1"/>
                    <a:pt x="1" y="1"/>
                    <a:pt x="1" y="1"/>
                  </a:cubicBezTo>
                  <a:cubicBezTo>
                    <a:pt x="1" y="0"/>
                    <a:pt x="2" y="0"/>
                    <a:pt x="2" y="0"/>
                  </a:cubicBezTo>
                  <a:cubicBezTo>
                    <a:pt x="8" y="6"/>
                    <a:pt x="8" y="6"/>
                    <a:pt x="8"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a:p>
          </p:txBody>
        </p:sp>
        <p:sp>
          <p:nvSpPr>
            <p:cNvPr id="9" name="Freeform 50">
              <a:extLst>
                <a:ext uri="{FF2B5EF4-FFF2-40B4-BE49-F238E27FC236}">
                  <a16:creationId xmlns:a16="http://schemas.microsoft.com/office/drawing/2014/main" id="{BC56BBE7-75CC-493B-B5C7-BDD62CA54E94}"/>
                </a:ext>
              </a:extLst>
            </p:cNvPr>
            <p:cNvSpPr>
              <a:spLocks/>
            </p:cNvSpPr>
            <p:nvPr/>
          </p:nvSpPr>
          <p:spPr bwMode="auto">
            <a:xfrm>
              <a:off x="4167188" y="3365501"/>
              <a:ext cx="44450" cy="19050"/>
            </a:xfrm>
            <a:custGeom>
              <a:avLst/>
              <a:gdLst>
                <a:gd name="T0" fmla="*/ 9 w 10"/>
                <a:gd name="T1" fmla="*/ 0 h 4"/>
                <a:gd name="T2" fmla="*/ 10 w 10"/>
                <a:gd name="T3" fmla="*/ 1 h 4"/>
                <a:gd name="T4" fmla="*/ 10 w 10"/>
                <a:gd name="T5" fmla="*/ 1 h 4"/>
                <a:gd name="T6" fmla="*/ 9 w 10"/>
                <a:gd name="T7" fmla="*/ 3 h 4"/>
                <a:gd name="T8" fmla="*/ 1 w 10"/>
                <a:gd name="T9" fmla="*/ 4 h 4"/>
                <a:gd name="T10" fmla="*/ 0 w 10"/>
                <a:gd name="T11" fmla="*/ 2 h 4"/>
                <a:gd name="T12" fmla="*/ 0 w 10"/>
                <a:gd name="T13" fmla="*/ 2 h 4"/>
                <a:gd name="T14" fmla="*/ 1 w 10"/>
                <a:gd name="T15" fmla="*/ 1 h 4"/>
                <a:gd name="T16" fmla="*/ 9 w 10"/>
                <a:gd name="T17"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4">
                  <a:moveTo>
                    <a:pt x="9" y="0"/>
                  </a:moveTo>
                  <a:cubicBezTo>
                    <a:pt x="9" y="0"/>
                    <a:pt x="10" y="1"/>
                    <a:pt x="10" y="1"/>
                  </a:cubicBezTo>
                  <a:cubicBezTo>
                    <a:pt x="10" y="1"/>
                    <a:pt x="10" y="1"/>
                    <a:pt x="10" y="1"/>
                  </a:cubicBezTo>
                  <a:cubicBezTo>
                    <a:pt x="10" y="2"/>
                    <a:pt x="10" y="3"/>
                    <a:pt x="9" y="3"/>
                  </a:cubicBezTo>
                  <a:cubicBezTo>
                    <a:pt x="1" y="4"/>
                    <a:pt x="1" y="4"/>
                    <a:pt x="1" y="4"/>
                  </a:cubicBezTo>
                  <a:cubicBezTo>
                    <a:pt x="0" y="4"/>
                    <a:pt x="0" y="3"/>
                    <a:pt x="0" y="2"/>
                  </a:cubicBezTo>
                  <a:cubicBezTo>
                    <a:pt x="0" y="2"/>
                    <a:pt x="0" y="2"/>
                    <a:pt x="0" y="2"/>
                  </a:cubicBezTo>
                  <a:cubicBezTo>
                    <a:pt x="0" y="2"/>
                    <a:pt x="0" y="1"/>
                    <a:pt x="1" y="1"/>
                  </a:cubicBezTo>
                  <a:cubicBezTo>
                    <a:pt x="9" y="0"/>
                    <a:pt x="9"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a:p>
          </p:txBody>
        </p:sp>
        <p:sp>
          <p:nvSpPr>
            <p:cNvPr id="10" name="Freeform 51">
              <a:extLst>
                <a:ext uri="{FF2B5EF4-FFF2-40B4-BE49-F238E27FC236}">
                  <a16:creationId xmlns:a16="http://schemas.microsoft.com/office/drawing/2014/main" id="{90912B91-C7E1-4332-906E-757F99DBCFC2}"/>
                </a:ext>
              </a:extLst>
            </p:cNvPr>
            <p:cNvSpPr>
              <a:spLocks/>
            </p:cNvSpPr>
            <p:nvPr/>
          </p:nvSpPr>
          <p:spPr bwMode="auto">
            <a:xfrm>
              <a:off x="4533900" y="3357563"/>
              <a:ext cx="42863" cy="12700"/>
            </a:xfrm>
            <a:custGeom>
              <a:avLst/>
              <a:gdLst>
                <a:gd name="T0" fmla="*/ 1 w 10"/>
                <a:gd name="T1" fmla="*/ 2 h 3"/>
                <a:gd name="T2" fmla="*/ 0 w 10"/>
                <a:gd name="T3" fmla="*/ 1 h 3"/>
                <a:gd name="T4" fmla="*/ 0 w 10"/>
                <a:gd name="T5" fmla="*/ 1 h 3"/>
                <a:gd name="T6" fmla="*/ 1 w 10"/>
                <a:gd name="T7" fmla="*/ 0 h 3"/>
                <a:gd name="T8" fmla="*/ 9 w 10"/>
                <a:gd name="T9" fmla="*/ 0 h 3"/>
                <a:gd name="T10" fmla="*/ 10 w 10"/>
                <a:gd name="T11" fmla="*/ 2 h 3"/>
                <a:gd name="T12" fmla="*/ 10 w 10"/>
                <a:gd name="T13" fmla="*/ 2 h 3"/>
                <a:gd name="T14" fmla="*/ 9 w 10"/>
                <a:gd name="T15" fmla="*/ 3 h 3"/>
                <a:gd name="T16" fmla="*/ 1 w 10"/>
                <a:gd name="T17" fmla="*/ 2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3">
                  <a:moveTo>
                    <a:pt x="1" y="2"/>
                  </a:moveTo>
                  <a:cubicBezTo>
                    <a:pt x="0" y="2"/>
                    <a:pt x="0" y="2"/>
                    <a:pt x="0" y="1"/>
                  </a:cubicBezTo>
                  <a:cubicBezTo>
                    <a:pt x="0" y="1"/>
                    <a:pt x="0" y="1"/>
                    <a:pt x="0" y="1"/>
                  </a:cubicBezTo>
                  <a:cubicBezTo>
                    <a:pt x="0" y="0"/>
                    <a:pt x="1" y="0"/>
                    <a:pt x="1" y="0"/>
                  </a:cubicBezTo>
                  <a:cubicBezTo>
                    <a:pt x="9" y="0"/>
                    <a:pt x="9" y="0"/>
                    <a:pt x="9" y="0"/>
                  </a:cubicBezTo>
                  <a:cubicBezTo>
                    <a:pt x="10" y="1"/>
                    <a:pt x="10" y="1"/>
                    <a:pt x="10" y="2"/>
                  </a:cubicBezTo>
                  <a:cubicBezTo>
                    <a:pt x="10" y="2"/>
                    <a:pt x="10" y="2"/>
                    <a:pt x="10" y="2"/>
                  </a:cubicBezTo>
                  <a:cubicBezTo>
                    <a:pt x="10" y="3"/>
                    <a:pt x="10" y="3"/>
                    <a:pt x="9" y="3"/>
                  </a:cubicBezTo>
                  <a:cubicBezTo>
                    <a:pt x="1" y="2"/>
                    <a:pt x="1" y="2"/>
                    <a:pt x="1"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a:p>
          </p:txBody>
        </p:sp>
        <p:sp>
          <p:nvSpPr>
            <p:cNvPr id="11" name="Freeform 52">
              <a:extLst>
                <a:ext uri="{FF2B5EF4-FFF2-40B4-BE49-F238E27FC236}">
                  <a16:creationId xmlns:a16="http://schemas.microsoft.com/office/drawing/2014/main" id="{A1346549-90CE-4F44-A0DA-BD988775573F}"/>
                </a:ext>
              </a:extLst>
            </p:cNvPr>
            <p:cNvSpPr>
              <a:spLocks/>
            </p:cNvSpPr>
            <p:nvPr/>
          </p:nvSpPr>
          <p:spPr bwMode="auto">
            <a:xfrm>
              <a:off x="4484688" y="3201988"/>
              <a:ext cx="39688" cy="36513"/>
            </a:xfrm>
            <a:custGeom>
              <a:avLst/>
              <a:gdLst>
                <a:gd name="T0" fmla="*/ 3 w 9"/>
                <a:gd name="T1" fmla="*/ 8 h 8"/>
                <a:gd name="T2" fmla="*/ 1 w 9"/>
                <a:gd name="T3" fmla="*/ 8 h 8"/>
                <a:gd name="T4" fmla="*/ 1 w 9"/>
                <a:gd name="T5" fmla="*/ 8 h 8"/>
                <a:gd name="T6" fmla="*/ 1 w 9"/>
                <a:gd name="T7" fmla="*/ 6 h 8"/>
                <a:gd name="T8" fmla="*/ 7 w 9"/>
                <a:gd name="T9" fmla="*/ 1 h 8"/>
                <a:gd name="T10" fmla="*/ 9 w 9"/>
                <a:gd name="T11" fmla="*/ 1 h 8"/>
                <a:gd name="T12" fmla="*/ 9 w 9"/>
                <a:gd name="T13" fmla="*/ 1 h 8"/>
                <a:gd name="T14" fmla="*/ 9 w 9"/>
                <a:gd name="T15" fmla="*/ 3 h 8"/>
                <a:gd name="T16" fmla="*/ 3 w 9"/>
                <a:gd name="T17"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8">
                  <a:moveTo>
                    <a:pt x="3" y="8"/>
                  </a:moveTo>
                  <a:cubicBezTo>
                    <a:pt x="2" y="8"/>
                    <a:pt x="1" y="8"/>
                    <a:pt x="1" y="8"/>
                  </a:cubicBezTo>
                  <a:cubicBezTo>
                    <a:pt x="1" y="8"/>
                    <a:pt x="1" y="8"/>
                    <a:pt x="1" y="8"/>
                  </a:cubicBezTo>
                  <a:cubicBezTo>
                    <a:pt x="0" y="7"/>
                    <a:pt x="0" y="6"/>
                    <a:pt x="1" y="6"/>
                  </a:cubicBezTo>
                  <a:cubicBezTo>
                    <a:pt x="7" y="1"/>
                    <a:pt x="7" y="1"/>
                    <a:pt x="7" y="1"/>
                  </a:cubicBezTo>
                  <a:cubicBezTo>
                    <a:pt x="7" y="0"/>
                    <a:pt x="8" y="0"/>
                    <a:pt x="9" y="1"/>
                  </a:cubicBezTo>
                  <a:cubicBezTo>
                    <a:pt x="9" y="1"/>
                    <a:pt x="9" y="1"/>
                    <a:pt x="9" y="1"/>
                  </a:cubicBezTo>
                  <a:cubicBezTo>
                    <a:pt x="9" y="1"/>
                    <a:pt x="9" y="2"/>
                    <a:pt x="9" y="3"/>
                  </a:cubicBezTo>
                  <a:cubicBezTo>
                    <a:pt x="3" y="8"/>
                    <a:pt x="3" y="8"/>
                    <a:pt x="3"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a:p>
          </p:txBody>
        </p:sp>
        <p:sp>
          <p:nvSpPr>
            <p:cNvPr id="12" name="Freeform 53">
              <a:extLst>
                <a:ext uri="{FF2B5EF4-FFF2-40B4-BE49-F238E27FC236}">
                  <a16:creationId xmlns:a16="http://schemas.microsoft.com/office/drawing/2014/main" id="{6DA22FBD-25F7-46DF-98A1-FB84D2AAFEFE}"/>
                </a:ext>
              </a:extLst>
            </p:cNvPr>
            <p:cNvSpPr>
              <a:spLocks noEditPoints="1"/>
            </p:cNvSpPr>
            <p:nvPr/>
          </p:nvSpPr>
          <p:spPr bwMode="auto">
            <a:xfrm>
              <a:off x="4237038" y="3206751"/>
              <a:ext cx="257175" cy="354013"/>
            </a:xfrm>
            <a:custGeom>
              <a:avLst/>
              <a:gdLst>
                <a:gd name="T0" fmla="*/ 38 w 58"/>
                <a:gd name="T1" fmla="*/ 68 h 80"/>
                <a:gd name="T2" fmla="*/ 37 w 58"/>
                <a:gd name="T3" fmla="*/ 71 h 80"/>
                <a:gd name="T4" fmla="*/ 36 w 58"/>
                <a:gd name="T5" fmla="*/ 71 h 80"/>
                <a:gd name="T6" fmla="*/ 22 w 58"/>
                <a:gd name="T7" fmla="*/ 71 h 80"/>
                <a:gd name="T8" fmla="*/ 21 w 58"/>
                <a:gd name="T9" fmla="*/ 71 h 80"/>
                <a:gd name="T10" fmla="*/ 20 w 58"/>
                <a:gd name="T11" fmla="*/ 68 h 80"/>
                <a:gd name="T12" fmla="*/ 20 w 58"/>
                <a:gd name="T13" fmla="*/ 61 h 80"/>
                <a:gd name="T14" fmla="*/ 38 w 58"/>
                <a:gd name="T15" fmla="*/ 61 h 80"/>
                <a:gd name="T16" fmla="*/ 38 w 58"/>
                <a:gd name="T17" fmla="*/ 68 h 80"/>
                <a:gd name="T18" fmla="*/ 18 w 58"/>
                <a:gd name="T19" fmla="*/ 14 h 80"/>
                <a:gd name="T20" fmla="*/ 11 w 58"/>
                <a:gd name="T21" fmla="*/ 29 h 80"/>
                <a:gd name="T22" fmla="*/ 18 w 58"/>
                <a:gd name="T23" fmla="*/ 42 h 80"/>
                <a:gd name="T24" fmla="*/ 18 w 58"/>
                <a:gd name="T25" fmla="*/ 44 h 80"/>
                <a:gd name="T26" fmla="*/ 18 w 58"/>
                <a:gd name="T27" fmla="*/ 44 h 80"/>
                <a:gd name="T28" fmla="*/ 16 w 58"/>
                <a:gd name="T29" fmla="*/ 44 h 80"/>
                <a:gd name="T30" fmla="*/ 8 w 58"/>
                <a:gd name="T31" fmla="*/ 29 h 80"/>
                <a:gd name="T32" fmla="*/ 17 w 58"/>
                <a:gd name="T33" fmla="*/ 12 h 80"/>
                <a:gd name="T34" fmla="*/ 19 w 58"/>
                <a:gd name="T35" fmla="*/ 12 h 80"/>
                <a:gd name="T36" fmla="*/ 19 w 58"/>
                <a:gd name="T37" fmla="*/ 12 h 80"/>
                <a:gd name="T38" fmla="*/ 18 w 58"/>
                <a:gd name="T39" fmla="*/ 14 h 80"/>
                <a:gd name="T40" fmla="*/ 58 w 58"/>
                <a:gd name="T41" fmla="*/ 29 h 80"/>
                <a:gd name="T42" fmla="*/ 29 w 58"/>
                <a:gd name="T43" fmla="*/ 0 h 80"/>
                <a:gd name="T44" fmla="*/ 0 w 58"/>
                <a:gd name="T45" fmla="*/ 29 h 80"/>
                <a:gd name="T46" fmla="*/ 17 w 58"/>
                <a:gd name="T47" fmla="*/ 55 h 80"/>
                <a:gd name="T48" fmla="*/ 17 w 58"/>
                <a:gd name="T49" fmla="*/ 61 h 80"/>
                <a:gd name="T50" fmla="*/ 17 w 58"/>
                <a:gd name="T51" fmla="*/ 68 h 80"/>
                <a:gd name="T52" fmla="*/ 21 w 58"/>
                <a:gd name="T53" fmla="*/ 74 h 80"/>
                <a:gd name="T54" fmla="*/ 22 w 58"/>
                <a:gd name="T55" fmla="*/ 76 h 80"/>
                <a:gd name="T56" fmla="*/ 27 w 58"/>
                <a:gd name="T57" fmla="*/ 80 h 80"/>
                <a:gd name="T58" fmla="*/ 31 w 58"/>
                <a:gd name="T59" fmla="*/ 80 h 80"/>
                <a:gd name="T60" fmla="*/ 36 w 58"/>
                <a:gd name="T61" fmla="*/ 76 h 80"/>
                <a:gd name="T62" fmla="*/ 37 w 58"/>
                <a:gd name="T63" fmla="*/ 74 h 80"/>
                <a:gd name="T64" fmla="*/ 41 w 58"/>
                <a:gd name="T65" fmla="*/ 68 h 80"/>
                <a:gd name="T66" fmla="*/ 41 w 58"/>
                <a:gd name="T67" fmla="*/ 58 h 80"/>
                <a:gd name="T68" fmla="*/ 41 w 58"/>
                <a:gd name="T69" fmla="*/ 55 h 80"/>
                <a:gd name="T70" fmla="*/ 58 w 58"/>
                <a:gd name="T71" fmla="*/ 29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8" h="80">
                  <a:moveTo>
                    <a:pt x="38" y="68"/>
                  </a:moveTo>
                  <a:cubicBezTo>
                    <a:pt x="38" y="69"/>
                    <a:pt x="38" y="70"/>
                    <a:pt x="37" y="71"/>
                  </a:cubicBezTo>
                  <a:cubicBezTo>
                    <a:pt x="37" y="71"/>
                    <a:pt x="36" y="71"/>
                    <a:pt x="36" y="71"/>
                  </a:cubicBezTo>
                  <a:cubicBezTo>
                    <a:pt x="22" y="71"/>
                    <a:pt x="22" y="71"/>
                    <a:pt x="22" y="71"/>
                  </a:cubicBezTo>
                  <a:cubicBezTo>
                    <a:pt x="22" y="71"/>
                    <a:pt x="21" y="71"/>
                    <a:pt x="21" y="71"/>
                  </a:cubicBezTo>
                  <a:cubicBezTo>
                    <a:pt x="20" y="70"/>
                    <a:pt x="20" y="69"/>
                    <a:pt x="20" y="68"/>
                  </a:cubicBezTo>
                  <a:cubicBezTo>
                    <a:pt x="20" y="61"/>
                    <a:pt x="20" y="61"/>
                    <a:pt x="20" y="61"/>
                  </a:cubicBezTo>
                  <a:cubicBezTo>
                    <a:pt x="38" y="61"/>
                    <a:pt x="38" y="61"/>
                    <a:pt x="38" y="61"/>
                  </a:cubicBezTo>
                  <a:cubicBezTo>
                    <a:pt x="38" y="68"/>
                    <a:pt x="38" y="68"/>
                    <a:pt x="38" y="68"/>
                  </a:cubicBezTo>
                  <a:close/>
                  <a:moveTo>
                    <a:pt x="18" y="14"/>
                  </a:moveTo>
                  <a:cubicBezTo>
                    <a:pt x="14" y="17"/>
                    <a:pt x="11" y="23"/>
                    <a:pt x="11" y="29"/>
                  </a:cubicBezTo>
                  <a:cubicBezTo>
                    <a:pt x="11" y="34"/>
                    <a:pt x="14" y="39"/>
                    <a:pt x="18" y="42"/>
                  </a:cubicBezTo>
                  <a:cubicBezTo>
                    <a:pt x="18" y="43"/>
                    <a:pt x="18" y="43"/>
                    <a:pt x="18" y="44"/>
                  </a:cubicBezTo>
                  <a:cubicBezTo>
                    <a:pt x="18" y="44"/>
                    <a:pt x="18" y="44"/>
                    <a:pt x="18" y="44"/>
                  </a:cubicBezTo>
                  <a:cubicBezTo>
                    <a:pt x="17" y="45"/>
                    <a:pt x="16" y="45"/>
                    <a:pt x="16" y="44"/>
                  </a:cubicBezTo>
                  <a:cubicBezTo>
                    <a:pt x="11" y="41"/>
                    <a:pt x="8" y="35"/>
                    <a:pt x="8" y="29"/>
                  </a:cubicBezTo>
                  <a:cubicBezTo>
                    <a:pt x="8" y="22"/>
                    <a:pt x="12" y="16"/>
                    <a:pt x="17" y="12"/>
                  </a:cubicBezTo>
                  <a:cubicBezTo>
                    <a:pt x="17" y="12"/>
                    <a:pt x="18" y="12"/>
                    <a:pt x="19" y="12"/>
                  </a:cubicBezTo>
                  <a:cubicBezTo>
                    <a:pt x="19" y="12"/>
                    <a:pt x="19" y="12"/>
                    <a:pt x="19" y="12"/>
                  </a:cubicBezTo>
                  <a:cubicBezTo>
                    <a:pt x="19" y="13"/>
                    <a:pt x="19" y="14"/>
                    <a:pt x="18" y="14"/>
                  </a:cubicBezTo>
                  <a:close/>
                  <a:moveTo>
                    <a:pt x="58" y="29"/>
                  </a:moveTo>
                  <a:cubicBezTo>
                    <a:pt x="58" y="13"/>
                    <a:pt x="45" y="0"/>
                    <a:pt x="29" y="0"/>
                  </a:cubicBezTo>
                  <a:cubicBezTo>
                    <a:pt x="13" y="0"/>
                    <a:pt x="0" y="13"/>
                    <a:pt x="0" y="29"/>
                  </a:cubicBezTo>
                  <a:cubicBezTo>
                    <a:pt x="0" y="40"/>
                    <a:pt x="7" y="50"/>
                    <a:pt x="17" y="55"/>
                  </a:cubicBezTo>
                  <a:cubicBezTo>
                    <a:pt x="17" y="61"/>
                    <a:pt x="17" y="61"/>
                    <a:pt x="17" y="61"/>
                  </a:cubicBezTo>
                  <a:cubicBezTo>
                    <a:pt x="17" y="68"/>
                    <a:pt x="17" y="68"/>
                    <a:pt x="17" y="68"/>
                  </a:cubicBezTo>
                  <a:cubicBezTo>
                    <a:pt x="17" y="71"/>
                    <a:pt x="19" y="73"/>
                    <a:pt x="21" y="74"/>
                  </a:cubicBezTo>
                  <a:cubicBezTo>
                    <a:pt x="21" y="74"/>
                    <a:pt x="22" y="75"/>
                    <a:pt x="22" y="76"/>
                  </a:cubicBezTo>
                  <a:cubicBezTo>
                    <a:pt x="23" y="78"/>
                    <a:pt x="25" y="80"/>
                    <a:pt x="27" y="80"/>
                  </a:cubicBezTo>
                  <a:cubicBezTo>
                    <a:pt x="31" y="80"/>
                    <a:pt x="31" y="80"/>
                    <a:pt x="31" y="80"/>
                  </a:cubicBezTo>
                  <a:cubicBezTo>
                    <a:pt x="33" y="80"/>
                    <a:pt x="35" y="78"/>
                    <a:pt x="36" y="76"/>
                  </a:cubicBezTo>
                  <a:cubicBezTo>
                    <a:pt x="36" y="75"/>
                    <a:pt x="37" y="74"/>
                    <a:pt x="37" y="74"/>
                  </a:cubicBezTo>
                  <a:cubicBezTo>
                    <a:pt x="39" y="73"/>
                    <a:pt x="41" y="71"/>
                    <a:pt x="41" y="68"/>
                  </a:cubicBezTo>
                  <a:cubicBezTo>
                    <a:pt x="41" y="58"/>
                    <a:pt x="41" y="58"/>
                    <a:pt x="41" y="58"/>
                  </a:cubicBezTo>
                  <a:cubicBezTo>
                    <a:pt x="41" y="55"/>
                    <a:pt x="41" y="55"/>
                    <a:pt x="41" y="55"/>
                  </a:cubicBezTo>
                  <a:cubicBezTo>
                    <a:pt x="51" y="50"/>
                    <a:pt x="58" y="40"/>
                    <a:pt x="58" y="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a:p>
          </p:txBody>
        </p:sp>
      </p:grpSp>
      <p:grpSp>
        <p:nvGrpSpPr>
          <p:cNvPr id="18" name="Group 75">
            <a:extLst>
              <a:ext uri="{FF2B5EF4-FFF2-40B4-BE49-F238E27FC236}">
                <a16:creationId xmlns:a16="http://schemas.microsoft.com/office/drawing/2014/main" id="{673D8395-43D4-4C25-8235-65EE19EF139B}"/>
              </a:ext>
            </a:extLst>
          </p:cNvPr>
          <p:cNvGrpSpPr/>
          <p:nvPr/>
        </p:nvGrpSpPr>
        <p:grpSpPr>
          <a:xfrm>
            <a:off x="6125163" y="985594"/>
            <a:ext cx="393564" cy="453195"/>
            <a:chOff x="5932488" y="3127376"/>
            <a:chExt cx="314325" cy="361950"/>
          </a:xfrm>
          <a:solidFill>
            <a:schemeClr val="bg1"/>
          </a:solidFill>
        </p:grpSpPr>
        <p:sp>
          <p:nvSpPr>
            <p:cNvPr id="19" name="Freeform 54">
              <a:extLst>
                <a:ext uri="{FF2B5EF4-FFF2-40B4-BE49-F238E27FC236}">
                  <a16:creationId xmlns:a16="http://schemas.microsoft.com/office/drawing/2014/main" id="{A318F89D-238E-4942-9153-6A5D1338C4A5}"/>
                </a:ext>
              </a:extLst>
            </p:cNvPr>
            <p:cNvSpPr>
              <a:spLocks noEditPoints="1"/>
            </p:cNvSpPr>
            <p:nvPr/>
          </p:nvSpPr>
          <p:spPr bwMode="auto">
            <a:xfrm>
              <a:off x="5932488" y="3127376"/>
              <a:ext cx="314325" cy="361950"/>
            </a:xfrm>
            <a:custGeom>
              <a:avLst/>
              <a:gdLst>
                <a:gd name="T0" fmla="*/ 25 w 71"/>
                <a:gd name="T1" fmla="*/ 3 h 82"/>
                <a:gd name="T2" fmla="*/ 23 w 71"/>
                <a:gd name="T3" fmla="*/ 5 h 82"/>
                <a:gd name="T4" fmla="*/ 24 w 71"/>
                <a:gd name="T5" fmla="*/ 7 h 82"/>
                <a:gd name="T6" fmla="*/ 26 w 71"/>
                <a:gd name="T7" fmla="*/ 7 h 82"/>
                <a:gd name="T8" fmla="*/ 26 w 71"/>
                <a:gd name="T9" fmla="*/ 25 h 82"/>
                <a:gd name="T10" fmla="*/ 21 w 71"/>
                <a:gd name="T11" fmla="*/ 44 h 82"/>
                <a:gd name="T12" fmla="*/ 5 w 71"/>
                <a:gd name="T13" fmla="*/ 73 h 82"/>
                <a:gd name="T14" fmla="*/ 5 w 71"/>
                <a:gd name="T15" fmla="*/ 77 h 82"/>
                <a:gd name="T16" fmla="*/ 8 w 71"/>
                <a:gd name="T17" fmla="*/ 78 h 82"/>
                <a:gd name="T18" fmla="*/ 63 w 71"/>
                <a:gd name="T19" fmla="*/ 78 h 82"/>
                <a:gd name="T20" fmla="*/ 66 w 71"/>
                <a:gd name="T21" fmla="*/ 77 h 82"/>
                <a:gd name="T22" fmla="*/ 66 w 71"/>
                <a:gd name="T23" fmla="*/ 73 h 82"/>
                <a:gd name="T24" fmla="*/ 50 w 71"/>
                <a:gd name="T25" fmla="*/ 44 h 82"/>
                <a:gd name="T26" fmla="*/ 45 w 71"/>
                <a:gd name="T27" fmla="*/ 26 h 82"/>
                <a:gd name="T28" fmla="*/ 45 w 71"/>
                <a:gd name="T29" fmla="*/ 7 h 82"/>
                <a:gd name="T30" fmla="*/ 46 w 71"/>
                <a:gd name="T31" fmla="*/ 7 h 82"/>
                <a:gd name="T32" fmla="*/ 48 w 71"/>
                <a:gd name="T33" fmla="*/ 5 h 82"/>
                <a:gd name="T34" fmla="*/ 46 w 71"/>
                <a:gd name="T35" fmla="*/ 3 h 82"/>
                <a:gd name="T36" fmla="*/ 25 w 71"/>
                <a:gd name="T37" fmla="*/ 3 h 82"/>
                <a:gd name="T38" fmla="*/ 63 w 71"/>
                <a:gd name="T39" fmla="*/ 82 h 82"/>
                <a:gd name="T40" fmla="*/ 8 w 71"/>
                <a:gd name="T41" fmla="*/ 82 h 82"/>
                <a:gd name="T42" fmla="*/ 1 w 71"/>
                <a:gd name="T43" fmla="*/ 79 h 82"/>
                <a:gd name="T44" fmla="*/ 1 w 71"/>
                <a:gd name="T45" fmla="*/ 72 h 82"/>
                <a:gd name="T46" fmla="*/ 18 w 71"/>
                <a:gd name="T47" fmla="*/ 42 h 82"/>
                <a:gd name="T48" fmla="*/ 22 w 71"/>
                <a:gd name="T49" fmla="*/ 25 h 82"/>
                <a:gd name="T50" fmla="*/ 22 w 71"/>
                <a:gd name="T51" fmla="*/ 10 h 82"/>
                <a:gd name="T52" fmla="*/ 20 w 71"/>
                <a:gd name="T53" fmla="*/ 4 h 82"/>
                <a:gd name="T54" fmla="*/ 25 w 71"/>
                <a:gd name="T55" fmla="*/ 0 h 82"/>
                <a:gd name="T56" fmla="*/ 46 w 71"/>
                <a:gd name="T57" fmla="*/ 0 h 82"/>
                <a:gd name="T58" fmla="*/ 51 w 71"/>
                <a:gd name="T59" fmla="*/ 5 h 82"/>
                <a:gd name="T60" fmla="*/ 49 w 71"/>
                <a:gd name="T61" fmla="*/ 10 h 82"/>
                <a:gd name="T62" fmla="*/ 49 w 71"/>
                <a:gd name="T63" fmla="*/ 26 h 82"/>
                <a:gd name="T64" fmla="*/ 53 w 71"/>
                <a:gd name="T65" fmla="*/ 42 h 82"/>
                <a:gd name="T66" fmla="*/ 69 w 71"/>
                <a:gd name="T67" fmla="*/ 72 h 82"/>
                <a:gd name="T68" fmla="*/ 69 w 71"/>
                <a:gd name="T69" fmla="*/ 79 h 82"/>
                <a:gd name="T70" fmla="*/ 63 w 71"/>
                <a:gd name="T71" fmla="*/ 82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1" h="82">
                  <a:moveTo>
                    <a:pt x="25" y="3"/>
                  </a:moveTo>
                  <a:cubicBezTo>
                    <a:pt x="24" y="3"/>
                    <a:pt x="24" y="5"/>
                    <a:pt x="23" y="5"/>
                  </a:cubicBezTo>
                  <a:cubicBezTo>
                    <a:pt x="23" y="5"/>
                    <a:pt x="23" y="6"/>
                    <a:pt x="24" y="7"/>
                  </a:cubicBezTo>
                  <a:cubicBezTo>
                    <a:pt x="26" y="7"/>
                    <a:pt x="26" y="7"/>
                    <a:pt x="26" y="7"/>
                  </a:cubicBezTo>
                  <a:cubicBezTo>
                    <a:pt x="26" y="25"/>
                    <a:pt x="26" y="25"/>
                    <a:pt x="26" y="25"/>
                  </a:cubicBezTo>
                  <a:cubicBezTo>
                    <a:pt x="26" y="32"/>
                    <a:pt x="24" y="38"/>
                    <a:pt x="21" y="44"/>
                  </a:cubicBezTo>
                  <a:cubicBezTo>
                    <a:pt x="5" y="73"/>
                    <a:pt x="5" y="73"/>
                    <a:pt x="5" y="73"/>
                  </a:cubicBezTo>
                  <a:cubicBezTo>
                    <a:pt x="4" y="75"/>
                    <a:pt x="4" y="76"/>
                    <a:pt x="5" y="77"/>
                  </a:cubicBezTo>
                  <a:cubicBezTo>
                    <a:pt x="5" y="78"/>
                    <a:pt x="6" y="78"/>
                    <a:pt x="8" y="78"/>
                  </a:cubicBezTo>
                  <a:cubicBezTo>
                    <a:pt x="63" y="78"/>
                    <a:pt x="63" y="78"/>
                    <a:pt x="63" y="78"/>
                  </a:cubicBezTo>
                  <a:cubicBezTo>
                    <a:pt x="64" y="78"/>
                    <a:pt x="66" y="78"/>
                    <a:pt x="66" y="77"/>
                  </a:cubicBezTo>
                  <a:cubicBezTo>
                    <a:pt x="67" y="76"/>
                    <a:pt x="67" y="74"/>
                    <a:pt x="66" y="73"/>
                  </a:cubicBezTo>
                  <a:cubicBezTo>
                    <a:pt x="50" y="44"/>
                    <a:pt x="50" y="44"/>
                    <a:pt x="50" y="44"/>
                  </a:cubicBezTo>
                  <a:cubicBezTo>
                    <a:pt x="47" y="38"/>
                    <a:pt x="45" y="32"/>
                    <a:pt x="45" y="26"/>
                  </a:cubicBezTo>
                  <a:cubicBezTo>
                    <a:pt x="45" y="7"/>
                    <a:pt x="45" y="7"/>
                    <a:pt x="45" y="7"/>
                  </a:cubicBezTo>
                  <a:cubicBezTo>
                    <a:pt x="46" y="7"/>
                    <a:pt x="46" y="7"/>
                    <a:pt x="46" y="7"/>
                  </a:cubicBezTo>
                  <a:cubicBezTo>
                    <a:pt x="48" y="6"/>
                    <a:pt x="48" y="5"/>
                    <a:pt x="48" y="5"/>
                  </a:cubicBezTo>
                  <a:cubicBezTo>
                    <a:pt x="48" y="4"/>
                    <a:pt x="47" y="3"/>
                    <a:pt x="46" y="3"/>
                  </a:cubicBezTo>
                  <a:cubicBezTo>
                    <a:pt x="25" y="3"/>
                    <a:pt x="25" y="3"/>
                    <a:pt x="25" y="3"/>
                  </a:cubicBezTo>
                  <a:close/>
                  <a:moveTo>
                    <a:pt x="63" y="82"/>
                  </a:moveTo>
                  <a:cubicBezTo>
                    <a:pt x="8" y="82"/>
                    <a:pt x="8" y="82"/>
                    <a:pt x="8" y="82"/>
                  </a:cubicBezTo>
                  <a:cubicBezTo>
                    <a:pt x="5" y="82"/>
                    <a:pt x="3" y="81"/>
                    <a:pt x="1" y="79"/>
                  </a:cubicBezTo>
                  <a:cubicBezTo>
                    <a:pt x="0" y="77"/>
                    <a:pt x="0" y="74"/>
                    <a:pt x="1" y="72"/>
                  </a:cubicBezTo>
                  <a:cubicBezTo>
                    <a:pt x="18" y="42"/>
                    <a:pt x="18" y="42"/>
                    <a:pt x="18" y="42"/>
                  </a:cubicBezTo>
                  <a:cubicBezTo>
                    <a:pt x="21" y="37"/>
                    <a:pt x="22" y="31"/>
                    <a:pt x="22" y="25"/>
                  </a:cubicBezTo>
                  <a:cubicBezTo>
                    <a:pt x="22" y="10"/>
                    <a:pt x="22" y="10"/>
                    <a:pt x="22" y="10"/>
                  </a:cubicBezTo>
                  <a:cubicBezTo>
                    <a:pt x="20" y="9"/>
                    <a:pt x="20" y="7"/>
                    <a:pt x="20" y="4"/>
                  </a:cubicBezTo>
                  <a:cubicBezTo>
                    <a:pt x="20" y="2"/>
                    <a:pt x="22" y="0"/>
                    <a:pt x="25" y="0"/>
                  </a:cubicBezTo>
                  <a:cubicBezTo>
                    <a:pt x="46" y="0"/>
                    <a:pt x="46" y="0"/>
                    <a:pt x="46" y="0"/>
                  </a:cubicBezTo>
                  <a:cubicBezTo>
                    <a:pt x="49" y="0"/>
                    <a:pt x="51" y="2"/>
                    <a:pt x="51" y="5"/>
                  </a:cubicBezTo>
                  <a:cubicBezTo>
                    <a:pt x="52" y="7"/>
                    <a:pt x="51" y="9"/>
                    <a:pt x="49" y="10"/>
                  </a:cubicBezTo>
                  <a:cubicBezTo>
                    <a:pt x="49" y="26"/>
                    <a:pt x="49" y="26"/>
                    <a:pt x="49" y="26"/>
                  </a:cubicBezTo>
                  <a:cubicBezTo>
                    <a:pt x="49" y="31"/>
                    <a:pt x="50" y="37"/>
                    <a:pt x="53" y="42"/>
                  </a:cubicBezTo>
                  <a:cubicBezTo>
                    <a:pt x="69" y="72"/>
                    <a:pt x="69" y="72"/>
                    <a:pt x="69" y="72"/>
                  </a:cubicBezTo>
                  <a:cubicBezTo>
                    <a:pt x="71" y="74"/>
                    <a:pt x="71" y="76"/>
                    <a:pt x="69" y="79"/>
                  </a:cubicBezTo>
                  <a:cubicBezTo>
                    <a:pt x="68" y="81"/>
                    <a:pt x="66" y="82"/>
                    <a:pt x="63" y="8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a:p>
          </p:txBody>
        </p:sp>
        <p:sp>
          <p:nvSpPr>
            <p:cNvPr id="20" name="Freeform 55">
              <a:extLst>
                <a:ext uri="{FF2B5EF4-FFF2-40B4-BE49-F238E27FC236}">
                  <a16:creationId xmlns:a16="http://schemas.microsoft.com/office/drawing/2014/main" id="{5E20F58F-D422-4D3D-9CF2-3E5E7F3963E5}"/>
                </a:ext>
              </a:extLst>
            </p:cNvPr>
            <p:cNvSpPr>
              <a:spLocks noEditPoints="1"/>
            </p:cNvSpPr>
            <p:nvPr/>
          </p:nvSpPr>
          <p:spPr bwMode="auto">
            <a:xfrm>
              <a:off x="5972175" y="3335338"/>
              <a:ext cx="234950" cy="119063"/>
            </a:xfrm>
            <a:custGeom>
              <a:avLst/>
              <a:gdLst>
                <a:gd name="T0" fmla="*/ 34 w 53"/>
                <a:gd name="T1" fmla="*/ 24 h 27"/>
                <a:gd name="T2" fmla="*/ 32 w 53"/>
                <a:gd name="T3" fmla="*/ 22 h 27"/>
                <a:gd name="T4" fmla="*/ 34 w 53"/>
                <a:gd name="T5" fmla="*/ 20 h 27"/>
                <a:gd name="T6" fmla="*/ 36 w 53"/>
                <a:gd name="T7" fmla="*/ 22 h 27"/>
                <a:gd name="T8" fmla="*/ 34 w 53"/>
                <a:gd name="T9" fmla="*/ 24 h 27"/>
                <a:gd name="T10" fmla="*/ 29 w 53"/>
                <a:gd name="T11" fmla="*/ 7 h 27"/>
                <a:gd name="T12" fmla="*/ 31 w 53"/>
                <a:gd name="T13" fmla="*/ 5 h 27"/>
                <a:gd name="T14" fmla="*/ 33 w 53"/>
                <a:gd name="T15" fmla="*/ 7 h 27"/>
                <a:gd name="T16" fmla="*/ 31 w 53"/>
                <a:gd name="T17" fmla="*/ 8 h 27"/>
                <a:gd name="T18" fmla="*/ 29 w 53"/>
                <a:gd name="T19" fmla="*/ 7 h 27"/>
                <a:gd name="T20" fmla="*/ 17 w 53"/>
                <a:gd name="T21" fmla="*/ 17 h 27"/>
                <a:gd name="T22" fmla="*/ 15 w 53"/>
                <a:gd name="T23" fmla="*/ 15 h 27"/>
                <a:gd name="T24" fmla="*/ 17 w 53"/>
                <a:gd name="T25" fmla="*/ 13 h 27"/>
                <a:gd name="T26" fmla="*/ 19 w 53"/>
                <a:gd name="T27" fmla="*/ 15 h 27"/>
                <a:gd name="T28" fmla="*/ 17 w 53"/>
                <a:gd name="T29" fmla="*/ 17 h 27"/>
                <a:gd name="T30" fmla="*/ 51 w 53"/>
                <a:gd name="T31" fmla="*/ 22 h 27"/>
                <a:gd name="T32" fmla="*/ 39 w 53"/>
                <a:gd name="T33" fmla="*/ 0 h 27"/>
                <a:gd name="T34" fmla="*/ 14 w 53"/>
                <a:gd name="T35" fmla="*/ 0 h 27"/>
                <a:gd name="T36" fmla="*/ 2 w 53"/>
                <a:gd name="T37" fmla="*/ 22 h 27"/>
                <a:gd name="T38" fmla="*/ 3 w 53"/>
                <a:gd name="T39" fmla="*/ 27 h 27"/>
                <a:gd name="T40" fmla="*/ 50 w 53"/>
                <a:gd name="T41" fmla="*/ 27 h 27"/>
                <a:gd name="T42" fmla="*/ 51 w 53"/>
                <a:gd name="T43" fmla="*/ 22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 h="27">
                  <a:moveTo>
                    <a:pt x="34" y="24"/>
                  </a:moveTo>
                  <a:cubicBezTo>
                    <a:pt x="33" y="24"/>
                    <a:pt x="32" y="23"/>
                    <a:pt x="32" y="22"/>
                  </a:cubicBezTo>
                  <a:cubicBezTo>
                    <a:pt x="32" y="21"/>
                    <a:pt x="33" y="20"/>
                    <a:pt x="34" y="20"/>
                  </a:cubicBezTo>
                  <a:cubicBezTo>
                    <a:pt x="35" y="20"/>
                    <a:pt x="36" y="21"/>
                    <a:pt x="36" y="22"/>
                  </a:cubicBezTo>
                  <a:cubicBezTo>
                    <a:pt x="36" y="23"/>
                    <a:pt x="35" y="24"/>
                    <a:pt x="34" y="24"/>
                  </a:cubicBezTo>
                  <a:close/>
                  <a:moveTo>
                    <a:pt x="29" y="7"/>
                  </a:moveTo>
                  <a:cubicBezTo>
                    <a:pt x="29" y="5"/>
                    <a:pt x="30" y="5"/>
                    <a:pt x="31" y="5"/>
                  </a:cubicBezTo>
                  <a:cubicBezTo>
                    <a:pt x="32" y="5"/>
                    <a:pt x="33" y="5"/>
                    <a:pt x="33" y="7"/>
                  </a:cubicBezTo>
                  <a:cubicBezTo>
                    <a:pt x="33" y="8"/>
                    <a:pt x="32" y="8"/>
                    <a:pt x="31" y="8"/>
                  </a:cubicBezTo>
                  <a:cubicBezTo>
                    <a:pt x="30" y="8"/>
                    <a:pt x="29" y="8"/>
                    <a:pt x="29" y="7"/>
                  </a:cubicBezTo>
                  <a:close/>
                  <a:moveTo>
                    <a:pt x="17" y="17"/>
                  </a:moveTo>
                  <a:cubicBezTo>
                    <a:pt x="16" y="17"/>
                    <a:pt x="15" y="16"/>
                    <a:pt x="15" y="15"/>
                  </a:cubicBezTo>
                  <a:cubicBezTo>
                    <a:pt x="15" y="14"/>
                    <a:pt x="16" y="13"/>
                    <a:pt x="17" y="13"/>
                  </a:cubicBezTo>
                  <a:cubicBezTo>
                    <a:pt x="18" y="13"/>
                    <a:pt x="19" y="14"/>
                    <a:pt x="19" y="15"/>
                  </a:cubicBezTo>
                  <a:cubicBezTo>
                    <a:pt x="19" y="16"/>
                    <a:pt x="18" y="17"/>
                    <a:pt x="17" y="17"/>
                  </a:cubicBezTo>
                  <a:close/>
                  <a:moveTo>
                    <a:pt x="51" y="22"/>
                  </a:moveTo>
                  <a:cubicBezTo>
                    <a:pt x="51" y="22"/>
                    <a:pt x="39" y="0"/>
                    <a:pt x="39" y="0"/>
                  </a:cubicBezTo>
                  <a:cubicBezTo>
                    <a:pt x="14" y="0"/>
                    <a:pt x="14" y="0"/>
                    <a:pt x="14" y="0"/>
                  </a:cubicBezTo>
                  <a:cubicBezTo>
                    <a:pt x="14" y="0"/>
                    <a:pt x="2" y="22"/>
                    <a:pt x="2" y="22"/>
                  </a:cubicBezTo>
                  <a:cubicBezTo>
                    <a:pt x="0" y="24"/>
                    <a:pt x="0" y="27"/>
                    <a:pt x="3" y="27"/>
                  </a:cubicBezTo>
                  <a:cubicBezTo>
                    <a:pt x="50" y="27"/>
                    <a:pt x="50" y="27"/>
                    <a:pt x="50" y="27"/>
                  </a:cubicBezTo>
                  <a:cubicBezTo>
                    <a:pt x="53" y="27"/>
                    <a:pt x="53" y="24"/>
                    <a:pt x="51" y="2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a:p>
          </p:txBody>
        </p:sp>
      </p:grpSp>
      <p:sp>
        <p:nvSpPr>
          <p:cNvPr id="21" name="Rectangle: Rounded Corners 171">
            <a:extLst>
              <a:ext uri="{FF2B5EF4-FFF2-40B4-BE49-F238E27FC236}">
                <a16:creationId xmlns:a16="http://schemas.microsoft.com/office/drawing/2014/main" id="{F01C8458-0DDD-42BF-9AE9-9386E2995879}"/>
              </a:ext>
            </a:extLst>
          </p:cNvPr>
          <p:cNvSpPr/>
          <p:nvPr/>
        </p:nvSpPr>
        <p:spPr>
          <a:xfrm>
            <a:off x="8812606" y="1104715"/>
            <a:ext cx="2505235" cy="1132638"/>
          </a:xfrm>
          <a:prstGeom prst="roundRect">
            <a:avLst>
              <a:gd name="adj" fmla="val 5845"/>
            </a:avLst>
          </a:prstGeom>
          <a:solidFill>
            <a:schemeClr val="bg1">
              <a:alpha val="95000"/>
            </a:schemeClr>
          </a:solidFill>
          <a:ln w="38100">
            <a:solidFill>
              <a:srgbClr val="006666">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93"/>
          </a:p>
        </p:txBody>
      </p:sp>
      <p:sp>
        <p:nvSpPr>
          <p:cNvPr id="25" name="Freeform 83">
            <a:extLst>
              <a:ext uri="{FF2B5EF4-FFF2-40B4-BE49-F238E27FC236}">
                <a16:creationId xmlns:a16="http://schemas.microsoft.com/office/drawing/2014/main" id="{3E434FA2-D767-4CFB-BCDD-15A54F295CAF}"/>
              </a:ext>
            </a:extLst>
          </p:cNvPr>
          <p:cNvSpPr>
            <a:spLocks/>
          </p:cNvSpPr>
          <p:nvPr/>
        </p:nvSpPr>
        <p:spPr bwMode="auto">
          <a:xfrm>
            <a:off x="9725375" y="788369"/>
            <a:ext cx="744536" cy="746650"/>
          </a:xfrm>
          <a:custGeom>
            <a:avLst/>
            <a:gdLst>
              <a:gd name="T0" fmla="*/ 186 w 186"/>
              <a:gd name="T1" fmla="*/ 164 h 186"/>
              <a:gd name="T2" fmla="*/ 163 w 186"/>
              <a:gd name="T3" fmla="*/ 186 h 186"/>
              <a:gd name="T4" fmla="*/ 22 w 186"/>
              <a:gd name="T5" fmla="*/ 186 h 186"/>
              <a:gd name="T6" fmla="*/ 0 w 186"/>
              <a:gd name="T7" fmla="*/ 164 h 186"/>
              <a:gd name="T8" fmla="*/ 0 w 186"/>
              <a:gd name="T9" fmla="*/ 22 h 186"/>
              <a:gd name="T10" fmla="*/ 22 w 186"/>
              <a:gd name="T11" fmla="*/ 0 h 186"/>
              <a:gd name="T12" fmla="*/ 163 w 186"/>
              <a:gd name="T13" fmla="*/ 0 h 186"/>
              <a:gd name="T14" fmla="*/ 186 w 186"/>
              <a:gd name="T15" fmla="*/ 22 h 186"/>
              <a:gd name="T16" fmla="*/ 186 w 186"/>
              <a:gd name="T17" fmla="*/ 164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6" h="186">
                <a:moveTo>
                  <a:pt x="186" y="164"/>
                </a:moveTo>
                <a:cubicBezTo>
                  <a:pt x="186" y="176"/>
                  <a:pt x="176" y="186"/>
                  <a:pt x="163" y="186"/>
                </a:cubicBezTo>
                <a:cubicBezTo>
                  <a:pt x="22" y="186"/>
                  <a:pt x="22" y="186"/>
                  <a:pt x="22" y="186"/>
                </a:cubicBezTo>
                <a:cubicBezTo>
                  <a:pt x="10" y="186"/>
                  <a:pt x="0" y="176"/>
                  <a:pt x="0" y="164"/>
                </a:cubicBezTo>
                <a:cubicBezTo>
                  <a:pt x="0" y="22"/>
                  <a:pt x="0" y="22"/>
                  <a:pt x="0" y="22"/>
                </a:cubicBezTo>
                <a:cubicBezTo>
                  <a:pt x="0" y="10"/>
                  <a:pt x="10" y="0"/>
                  <a:pt x="22" y="0"/>
                </a:cubicBezTo>
                <a:cubicBezTo>
                  <a:pt x="163" y="0"/>
                  <a:pt x="163" y="0"/>
                  <a:pt x="163" y="0"/>
                </a:cubicBezTo>
                <a:cubicBezTo>
                  <a:pt x="176" y="0"/>
                  <a:pt x="186" y="10"/>
                  <a:pt x="186" y="22"/>
                </a:cubicBezTo>
                <a:lnTo>
                  <a:pt x="186" y="164"/>
                </a:lnTo>
                <a:close/>
              </a:path>
            </a:pathLst>
          </a:custGeom>
          <a:solidFill>
            <a:srgbClr val="006666"/>
          </a:solidFill>
          <a:ln>
            <a:noFill/>
          </a:ln>
        </p:spPr>
        <p:txBody>
          <a:bodyPr vert="horz" wrap="square" lIns="86019" tIns="43010" rIns="86019" bIns="43010" numCol="1" anchor="t" anchorCtr="0" compatLnSpc="1">
            <a:prstTxWarp prst="textNoShape">
              <a:avLst/>
            </a:prstTxWarp>
          </a:bodyPr>
          <a:lstStyle/>
          <a:p>
            <a:endParaRPr lang="en-US" sz="1693"/>
          </a:p>
        </p:txBody>
      </p:sp>
      <p:sp>
        <p:nvSpPr>
          <p:cNvPr id="50" name="Rectangle: Rounded Corners 171">
            <a:extLst>
              <a:ext uri="{FF2B5EF4-FFF2-40B4-BE49-F238E27FC236}">
                <a16:creationId xmlns:a16="http://schemas.microsoft.com/office/drawing/2014/main" id="{A5024F4F-5F4B-4A1F-95EC-4559630198BB}"/>
              </a:ext>
            </a:extLst>
          </p:cNvPr>
          <p:cNvSpPr/>
          <p:nvPr/>
        </p:nvSpPr>
        <p:spPr>
          <a:xfrm>
            <a:off x="966661" y="1092855"/>
            <a:ext cx="2548984" cy="1144498"/>
          </a:xfrm>
          <a:prstGeom prst="roundRect">
            <a:avLst>
              <a:gd name="adj" fmla="val 5845"/>
            </a:avLst>
          </a:prstGeom>
          <a:solidFill>
            <a:schemeClr val="bg1">
              <a:alpha val="95000"/>
            </a:schemeClr>
          </a:solidFill>
          <a:ln w="38100">
            <a:solidFill>
              <a:srgbClr val="006666">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93"/>
          </a:p>
        </p:txBody>
      </p:sp>
      <p:sp>
        <p:nvSpPr>
          <p:cNvPr id="51" name="Freeform 83">
            <a:extLst>
              <a:ext uri="{FF2B5EF4-FFF2-40B4-BE49-F238E27FC236}">
                <a16:creationId xmlns:a16="http://schemas.microsoft.com/office/drawing/2014/main" id="{72F12DC7-AD9F-422F-BD8A-E48955FFE63D}"/>
              </a:ext>
            </a:extLst>
          </p:cNvPr>
          <p:cNvSpPr>
            <a:spLocks/>
          </p:cNvSpPr>
          <p:nvPr/>
        </p:nvSpPr>
        <p:spPr bwMode="auto">
          <a:xfrm>
            <a:off x="1824111" y="808061"/>
            <a:ext cx="744536" cy="746650"/>
          </a:xfrm>
          <a:custGeom>
            <a:avLst/>
            <a:gdLst>
              <a:gd name="T0" fmla="*/ 186 w 186"/>
              <a:gd name="T1" fmla="*/ 164 h 186"/>
              <a:gd name="T2" fmla="*/ 163 w 186"/>
              <a:gd name="T3" fmla="*/ 186 h 186"/>
              <a:gd name="T4" fmla="*/ 22 w 186"/>
              <a:gd name="T5" fmla="*/ 186 h 186"/>
              <a:gd name="T6" fmla="*/ 0 w 186"/>
              <a:gd name="T7" fmla="*/ 164 h 186"/>
              <a:gd name="T8" fmla="*/ 0 w 186"/>
              <a:gd name="T9" fmla="*/ 22 h 186"/>
              <a:gd name="T10" fmla="*/ 22 w 186"/>
              <a:gd name="T11" fmla="*/ 0 h 186"/>
              <a:gd name="T12" fmla="*/ 163 w 186"/>
              <a:gd name="T13" fmla="*/ 0 h 186"/>
              <a:gd name="T14" fmla="*/ 186 w 186"/>
              <a:gd name="T15" fmla="*/ 22 h 186"/>
              <a:gd name="T16" fmla="*/ 186 w 186"/>
              <a:gd name="T17" fmla="*/ 164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6" h="186">
                <a:moveTo>
                  <a:pt x="186" y="164"/>
                </a:moveTo>
                <a:cubicBezTo>
                  <a:pt x="186" y="176"/>
                  <a:pt x="176" y="186"/>
                  <a:pt x="163" y="186"/>
                </a:cubicBezTo>
                <a:cubicBezTo>
                  <a:pt x="22" y="186"/>
                  <a:pt x="22" y="186"/>
                  <a:pt x="22" y="186"/>
                </a:cubicBezTo>
                <a:cubicBezTo>
                  <a:pt x="10" y="186"/>
                  <a:pt x="0" y="176"/>
                  <a:pt x="0" y="164"/>
                </a:cubicBezTo>
                <a:cubicBezTo>
                  <a:pt x="0" y="22"/>
                  <a:pt x="0" y="22"/>
                  <a:pt x="0" y="22"/>
                </a:cubicBezTo>
                <a:cubicBezTo>
                  <a:pt x="0" y="10"/>
                  <a:pt x="10" y="0"/>
                  <a:pt x="22" y="0"/>
                </a:cubicBezTo>
                <a:cubicBezTo>
                  <a:pt x="163" y="0"/>
                  <a:pt x="163" y="0"/>
                  <a:pt x="163" y="0"/>
                </a:cubicBezTo>
                <a:cubicBezTo>
                  <a:pt x="176" y="0"/>
                  <a:pt x="186" y="10"/>
                  <a:pt x="186" y="22"/>
                </a:cubicBezTo>
                <a:lnTo>
                  <a:pt x="186" y="164"/>
                </a:lnTo>
                <a:close/>
              </a:path>
            </a:pathLst>
          </a:custGeom>
          <a:solidFill>
            <a:srgbClr val="006666"/>
          </a:solidFill>
          <a:ln>
            <a:noFill/>
          </a:ln>
        </p:spPr>
        <p:txBody>
          <a:bodyPr vert="horz" wrap="square" lIns="86019" tIns="43010" rIns="86019" bIns="43010" numCol="1" anchor="ctr" anchorCtr="0" compatLnSpc="1">
            <a:prstTxWarp prst="textNoShape">
              <a:avLst/>
            </a:prstTxWarp>
          </a:bodyPr>
          <a:lstStyle/>
          <a:p>
            <a:pPr algn="ctr"/>
            <a:r>
              <a:rPr lang="en-US" sz="3600" b="1" dirty="0">
                <a:solidFill>
                  <a:schemeClr val="bg1"/>
                </a:solidFill>
              </a:rPr>
              <a:t>4</a:t>
            </a:r>
          </a:p>
        </p:txBody>
      </p:sp>
      <p:sp>
        <p:nvSpPr>
          <p:cNvPr id="58" name="Rectangle: Rounded Corners 171">
            <a:extLst>
              <a:ext uri="{FF2B5EF4-FFF2-40B4-BE49-F238E27FC236}">
                <a16:creationId xmlns:a16="http://schemas.microsoft.com/office/drawing/2014/main" id="{808322C1-75A5-4A16-B7D5-6CA4106015E2}"/>
              </a:ext>
            </a:extLst>
          </p:cNvPr>
          <p:cNvSpPr/>
          <p:nvPr/>
        </p:nvSpPr>
        <p:spPr>
          <a:xfrm>
            <a:off x="3687291" y="1108507"/>
            <a:ext cx="2347024" cy="1128845"/>
          </a:xfrm>
          <a:prstGeom prst="roundRect">
            <a:avLst>
              <a:gd name="adj" fmla="val 5845"/>
            </a:avLst>
          </a:prstGeom>
          <a:solidFill>
            <a:schemeClr val="bg1">
              <a:alpha val="95000"/>
            </a:schemeClr>
          </a:solidFill>
          <a:ln w="38100">
            <a:solidFill>
              <a:srgbClr val="006666">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93"/>
          </a:p>
        </p:txBody>
      </p:sp>
      <p:sp>
        <p:nvSpPr>
          <p:cNvPr id="59" name="Freeform 83">
            <a:extLst>
              <a:ext uri="{FF2B5EF4-FFF2-40B4-BE49-F238E27FC236}">
                <a16:creationId xmlns:a16="http://schemas.microsoft.com/office/drawing/2014/main" id="{C0FA42A0-67D3-4595-B1F5-95B02C1328C6}"/>
              </a:ext>
            </a:extLst>
          </p:cNvPr>
          <p:cNvSpPr>
            <a:spLocks/>
          </p:cNvSpPr>
          <p:nvPr/>
        </p:nvSpPr>
        <p:spPr bwMode="auto">
          <a:xfrm>
            <a:off x="4501715" y="808061"/>
            <a:ext cx="744536" cy="746650"/>
          </a:xfrm>
          <a:custGeom>
            <a:avLst/>
            <a:gdLst>
              <a:gd name="T0" fmla="*/ 186 w 186"/>
              <a:gd name="T1" fmla="*/ 164 h 186"/>
              <a:gd name="T2" fmla="*/ 163 w 186"/>
              <a:gd name="T3" fmla="*/ 186 h 186"/>
              <a:gd name="T4" fmla="*/ 22 w 186"/>
              <a:gd name="T5" fmla="*/ 186 h 186"/>
              <a:gd name="T6" fmla="*/ 0 w 186"/>
              <a:gd name="T7" fmla="*/ 164 h 186"/>
              <a:gd name="T8" fmla="*/ 0 w 186"/>
              <a:gd name="T9" fmla="*/ 22 h 186"/>
              <a:gd name="T10" fmla="*/ 22 w 186"/>
              <a:gd name="T11" fmla="*/ 0 h 186"/>
              <a:gd name="T12" fmla="*/ 163 w 186"/>
              <a:gd name="T13" fmla="*/ 0 h 186"/>
              <a:gd name="T14" fmla="*/ 186 w 186"/>
              <a:gd name="T15" fmla="*/ 22 h 186"/>
              <a:gd name="T16" fmla="*/ 186 w 186"/>
              <a:gd name="T17" fmla="*/ 164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6" h="186">
                <a:moveTo>
                  <a:pt x="186" y="164"/>
                </a:moveTo>
                <a:cubicBezTo>
                  <a:pt x="186" y="176"/>
                  <a:pt x="176" y="186"/>
                  <a:pt x="163" y="186"/>
                </a:cubicBezTo>
                <a:cubicBezTo>
                  <a:pt x="22" y="186"/>
                  <a:pt x="22" y="186"/>
                  <a:pt x="22" y="186"/>
                </a:cubicBezTo>
                <a:cubicBezTo>
                  <a:pt x="10" y="186"/>
                  <a:pt x="0" y="176"/>
                  <a:pt x="0" y="164"/>
                </a:cubicBezTo>
                <a:cubicBezTo>
                  <a:pt x="0" y="22"/>
                  <a:pt x="0" y="22"/>
                  <a:pt x="0" y="22"/>
                </a:cubicBezTo>
                <a:cubicBezTo>
                  <a:pt x="0" y="10"/>
                  <a:pt x="10" y="0"/>
                  <a:pt x="22" y="0"/>
                </a:cubicBezTo>
                <a:cubicBezTo>
                  <a:pt x="163" y="0"/>
                  <a:pt x="163" y="0"/>
                  <a:pt x="163" y="0"/>
                </a:cubicBezTo>
                <a:cubicBezTo>
                  <a:pt x="176" y="0"/>
                  <a:pt x="186" y="10"/>
                  <a:pt x="186" y="22"/>
                </a:cubicBezTo>
                <a:lnTo>
                  <a:pt x="186" y="164"/>
                </a:lnTo>
                <a:close/>
              </a:path>
            </a:pathLst>
          </a:custGeom>
          <a:solidFill>
            <a:srgbClr val="006666"/>
          </a:solidFill>
          <a:ln>
            <a:noFill/>
          </a:ln>
        </p:spPr>
        <p:txBody>
          <a:bodyPr vert="horz" wrap="square" lIns="86019" tIns="43010" rIns="86019" bIns="43010" numCol="1" anchor="ctr" anchorCtr="0" compatLnSpc="1">
            <a:prstTxWarp prst="textNoShape">
              <a:avLst/>
            </a:prstTxWarp>
          </a:bodyPr>
          <a:lstStyle/>
          <a:p>
            <a:pPr algn="ctr"/>
            <a:r>
              <a:rPr lang="en-US" sz="3600" b="1" dirty="0">
                <a:solidFill>
                  <a:schemeClr val="bg1"/>
                </a:solidFill>
              </a:rPr>
              <a:t>6</a:t>
            </a:r>
          </a:p>
        </p:txBody>
      </p:sp>
      <p:sp>
        <p:nvSpPr>
          <p:cNvPr id="82" name="Rectangle: Rounded Corners 171">
            <a:extLst>
              <a:ext uri="{FF2B5EF4-FFF2-40B4-BE49-F238E27FC236}">
                <a16:creationId xmlns:a16="http://schemas.microsoft.com/office/drawing/2014/main" id="{9E4090E5-0243-4D9A-AB0E-C77E3D343168}"/>
              </a:ext>
            </a:extLst>
          </p:cNvPr>
          <p:cNvSpPr/>
          <p:nvPr/>
        </p:nvSpPr>
        <p:spPr>
          <a:xfrm>
            <a:off x="6190160" y="1092445"/>
            <a:ext cx="2496220" cy="1144907"/>
          </a:xfrm>
          <a:prstGeom prst="roundRect">
            <a:avLst>
              <a:gd name="adj" fmla="val 5845"/>
            </a:avLst>
          </a:prstGeom>
          <a:solidFill>
            <a:schemeClr val="bg1">
              <a:alpha val="95000"/>
            </a:schemeClr>
          </a:solidFill>
          <a:ln w="38100">
            <a:solidFill>
              <a:srgbClr val="006666">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93"/>
          </a:p>
        </p:txBody>
      </p:sp>
      <p:sp>
        <p:nvSpPr>
          <p:cNvPr id="83" name="Freeform 83">
            <a:extLst>
              <a:ext uri="{FF2B5EF4-FFF2-40B4-BE49-F238E27FC236}">
                <a16:creationId xmlns:a16="http://schemas.microsoft.com/office/drawing/2014/main" id="{BE0C0EFB-FF99-4AFB-AEB1-A426F61E6258}"/>
              </a:ext>
            </a:extLst>
          </p:cNvPr>
          <p:cNvSpPr>
            <a:spLocks/>
          </p:cNvSpPr>
          <p:nvPr/>
        </p:nvSpPr>
        <p:spPr bwMode="auto">
          <a:xfrm>
            <a:off x="7000505" y="808061"/>
            <a:ext cx="744536" cy="746650"/>
          </a:xfrm>
          <a:custGeom>
            <a:avLst/>
            <a:gdLst>
              <a:gd name="T0" fmla="*/ 186 w 186"/>
              <a:gd name="T1" fmla="*/ 164 h 186"/>
              <a:gd name="T2" fmla="*/ 163 w 186"/>
              <a:gd name="T3" fmla="*/ 186 h 186"/>
              <a:gd name="T4" fmla="*/ 22 w 186"/>
              <a:gd name="T5" fmla="*/ 186 h 186"/>
              <a:gd name="T6" fmla="*/ 0 w 186"/>
              <a:gd name="T7" fmla="*/ 164 h 186"/>
              <a:gd name="T8" fmla="*/ 0 w 186"/>
              <a:gd name="T9" fmla="*/ 22 h 186"/>
              <a:gd name="T10" fmla="*/ 22 w 186"/>
              <a:gd name="T11" fmla="*/ 0 h 186"/>
              <a:gd name="T12" fmla="*/ 163 w 186"/>
              <a:gd name="T13" fmla="*/ 0 h 186"/>
              <a:gd name="T14" fmla="*/ 186 w 186"/>
              <a:gd name="T15" fmla="*/ 22 h 186"/>
              <a:gd name="T16" fmla="*/ 186 w 186"/>
              <a:gd name="T17" fmla="*/ 164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6" h="186">
                <a:moveTo>
                  <a:pt x="186" y="164"/>
                </a:moveTo>
                <a:cubicBezTo>
                  <a:pt x="186" y="176"/>
                  <a:pt x="176" y="186"/>
                  <a:pt x="163" y="186"/>
                </a:cubicBezTo>
                <a:cubicBezTo>
                  <a:pt x="22" y="186"/>
                  <a:pt x="22" y="186"/>
                  <a:pt x="22" y="186"/>
                </a:cubicBezTo>
                <a:cubicBezTo>
                  <a:pt x="10" y="186"/>
                  <a:pt x="0" y="176"/>
                  <a:pt x="0" y="164"/>
                </a:cubicBezTo>
                <a:cubicBezTo>
                  <a:pt x="0" y="22"/>
                  <a:pt x="0" y="22"/>
                  <a:pt x="0" y="22"/>
                </a:cubicBezTo>
                <a:cubicBezTo>
                  <a:pt x="0" y="10"/>
                  <a:pt x="10" y="0"/>
                  <a:pt x="22" y="0"/>
                </a:cubicBezTo>
                <a:cubicBezTo>
                  <a:pt x="163" y="0"/>
                  <a:pt x="163" y="0"/>
                  <a:pt x="163" y="0"/>
                </a:cubicBezTo>
                <a:cubicBezTo>
                  <a:pt x="176" y="0"/>
                  <a:pt x="186" y="10"/>
                  <a:pt x="186" y="22"/>
                </a:cubicBezTo>
                <a:lnTo>
                  <a:pt x="186" y="164"/>
                </a:lnTo>
                <a:close/>
              </a:path>
            </a:pathLst>
          </a:custGeom>
          <a:solidFill>
            <a:srgbClr val="006666"/>
          </a:solidFill>
          <a:ln>
            <a:noFill/>
          </a:ln>
        </p:spPr>
        <p:txBody>
          <a:bodyPr vert="horz" wrap="square" lIns="86019" tIns="43010" rIns="86019" bIns="43010" numCol="1" anchor="ctr" anchorCtr="0" compatLnSpc="1">
            <a:prstTxWarp prst="textNoShape">
              <a:avLst/>
            </a:prstTxWarp>
          </a:bodyPr>
          <a:lstStyle/>
          <a:p>
            <a:pPr algn="ctr"/>
            <a:r>
              <a:rPr lang="en-US" sz="3600" b="1" dirty="0">
                <a:solidFill>
                  <a:schemeClr val="bg1"/>
                </a:solidFill>
              </a:rPr>
              <a:t>3</a:t>
            </a:r>
          </a:p>
        </p:txBody>
      </p:sp>
      <p:sp>
        <p:nvSpPr>
          <p:cNvPr id="92" name="Rectangle: Rounded Corners 101">
            <a:extLst>
              <a:ext uri="{FF2B5EF4-FFF2-40B4-BE49-F238E27FC236}">
                <a16:creationId xmlns:a16="http://schemas.microsoft.com/office/drawing/2014/main" id="{A5FEF469-BEC8-4393-89BC-6284B76E4222}"/>
              </a:ext>
            </a:extLst>
          </p:cNvPr>
          <p:cNvSpPr/>
          <p:nvPr/>
        </p:nvSpPr>
        <p:spPr>
          <a:xfrm>
            <a:off x="927737" y="2368811"/>
            <a:ext cx="7771840" cy="584690"/>
          </a:xfrm>
          <a:prstGeom prst="roundRect">
            <a:avLst/>
          </a:prstGeom>
          <a:solidFill>
            <a:schemeClr val="bg1"/>
          </a:solidFill>
          <a:ln w="28575">
            <a:solidFill>
              <a:srgbClr val="006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2258" b="1" dirty="0">
                <a:solidFill>
                  <a:srgbClr val="006666"/>
                </a:solidFill>
                <a:latin typeface="Hacen Casablanca Heavy" panose="02000000000000000000" pitchFamily="2" charset="-78"/>
                <a:cs typeface="Hacen Casablanca Heavy" panose="02000000000000000000" pitchFamily="2" charset="-78"/>
              </a:rPr>
              <a:t>  </a:t>
            </a:r>
            <a:r>
              <a:rPr lang="ar-SA" sz="2000" b="1" dirty="0">
                <a:solidFill>
                  <a:srgbClr val="006666"/>
                </a:solidFill>
                <a:latin typeface="Hacen Casablanca Heavy" panose="02000000000000000000" pitchFamily="2" charset="-78"/>
                <a:cs typeface="Hacen Casablanca Heavy" panose="02000000000000000000" pitchFamily="2" charset="-78"/>
              </a:rPr>
              <a:t>تحديد الفئة المستهدف    – عدد الحالات المدعومة    =  عدد المتبقي من المستهدف   </a:t>
            </a:r>
            <a:endParaRPr lang="en-US" sz="2258" b="1" dirty="0">
              <a:solidFill>
                <a:srgbClr val="006666"/>
              </a:solidFill>
              <a:latin typeface="Hacen Casablanca Heavy" panose="02000000000000000000" pitchFamily="2" charset="-78"/>
              <a:cs typeface="Hacen Casablanca Heavy" panose="02000000000000000000" pitchFamily="2" charset="-78"/>
            </a:endParaRPr>
          </a:p>
        </p:txBody>
      </p:sp>
      <p:sp>
        <p:nvSpPr>
          <p:cNvPr id="94" name="Rectangle: Rounded Corners 101">
            <a:extLst>
              <a:ext uri="{FF2B5EF4-FFF2-40B4-BE49-F238E27FC236}">
                <a16:creationId xmlns:a16="http://schemas.microsoft.com/office/drawing/2014/main" id="{DD43B0D6-C11D-4ACE-8C0F-DB003CAF07F7}"/>
              </a:ext>
            </a:extLst>
          </p:cNvPr>
          <p:cNvSpPr/>
          <p:nvPr/>
        </p:nvSpPr>
        <p:spPr>
          <a:xfrm>
            <a:off x="966661" y="3048667"/>
            <a:ext cx="7719719" cy="1819977"/>
          </a:xfrm>
          <a:prstGeom prst="roundRect">
            <a:avLst/>
          </a:prstGeom>
          <a:solidFill>
            <a:srgbClr val="00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r">
              <a:spcBef>
                <a:spcPts val="0"/>
              </a:spcBef>
            </a:pPr>
            <a:endParaRPr lang="ar-SA" sz="2000" b="1" dirty="0">
              <a:latin typeface="Calibri" panose="020F0502020204030204" pitchFamily="34" charset="0"/>
              <a:cs typeface="Calibri" panose="020F0502020204030204" pitchFamily="34" charset="0"/>
            </a:endParaRPr>
          </a:p>
          <a:p>
            <a:pPr algn="r">
              <a:spcBef>
                <a:spcPts val="0"/>
              </a:spcBef>
            </a:pPr>
            <a:endParaRPr lang="ar-SA" sz="2000" b="1" dirty="0">
              <a:latin typeface="Calibri" panose="020F0502020204030204" pitchFamily="34" charset="0"/>
              <a:cs typeface="Calibri" panose="020F0502020204030204" pitchFamily="34" charset="0"/>
            </a:endParaRPr>
          </a:p>
          <a:p>
            <a:pPr algn="ctr"/>
            <a:r>
              <a:rPr lang="ar-SA" sz="2000" b="1" dirty="0">
                <a:latin typeface="Calibri" panose="020F0502020204030204" pitchFamily="34" charset="0"/>
                <a:cs typeface="Calibri" panose="020F0502020204030204" pitchFamily="34" charset="0"/>
              </a:rPr>
              <a:t> </a:t>
            </a:r>
          </a:p>
          <a:p>
            <a:pPr algn="ctr">
              <a:spcBef>
                <a:spcPts val="0"/>
              </a:spcBef>
            </a:pPr>
            <a:endParaRPr lang="ar-SA" sz="4000" b="1" dirty="0">
              <a:solidFill>
                <a:schemeClr val="bg1"/>
              </a:solidFill>
              <a:latin typeface="Calibri" panose="020F0502020204030204" pitchFamily="34" charset="0"/>
              <a:cs typeface="Calibri" panose="020F0502020204030204" pitchFamily="34" charset="0"/>
            </a:endParaRPr>
          </a:p>
        </p:txBody>
      </p:sp>
      <p:grpSp>
        <p:nvGrpSpPr>
          <p:cNvPr id="97" name="Group 99">
            <a:extLst>
              <a:ext uri="{FF2B5EF4-FFF2-40B4-BE49-F238E27FC236}">
                <a16:creationId xmlns:a16="http://schemas.microsoft.com/office/drawing/2014/main" id="{DAB87DD5-75BC-4F41-84B1-77A2367AF981}"/>
              </a:ext>
            </a:extLst>
          </p:cNvPr>
          <p:cNvGrpSpPr/>
          <p:nvPr/>
        </p:nvGrpSpPr>
        <p:grpSpPr>
          <a:xfrm>
            <a:off x="6423540" y="1743112"/>
            <a:ext cx="1979886" cy="976490"/>
            <a:chOff x="3950162" y="2546259"/>
            <a:chExt cx="2905231" cy="1038029"/>
          </a:xfrm>
        </p:grpSpPr>
        <p:sp>
          <p:nvSpPr>
            <p:cNvPr id="98" name="TextBox 100">
              <a:extLst>
                <a:ext uri="{FF2B5EF4-FFF2-40B4-BE49-F238E27FC236}">
                  <a16:creationId xmlns:a16="http://schemas.microsoft.com/office/drawing/2014/main" id="{DC04338C-FABC-4740-ACE3-7951C0FC0437}"/>
                </a:ext>
              </a:extLst>
            </p:cNvPr>
            <p:cNvSpPr txBox="1"/>
            <p:nvPr/>
          </p:nvSpPr>
          <p:spPr>
            <a:xfrm>
              <a:off x="3950162" y="2546259"/>
              <a:ext cx="2785756" cy="344350"/>
            </a:xfrm>
            <a:prstGeom prst="rect">
              <a:avLst/>
            </a:prstGeom>
            <a:noFill/>
          </p:spPr>
          <p:txBody>
            <a:bodyPr wrap="square" rtlCol="0">
              <a:spAutoFit/>
            </a:bodyPr>
            <a:lstStyle/>
            <a:p>
              <a:pPr algn="ctr"/>
              <a:r>
                <a:rPr lang="ar-SA" sz="1505" b="1" dirty="0">
                  <a:solidFill>
                    <a:srgbClr val="006666"/>
                  </a:solidFill>
                  <a:latin typeface="AbdoMaster-Heavy" panose="02000500030000020004" pitchFamily="50" charset="-78"/>
                  <a:cs typeface="AbdoMaster-Heavy" panose="02000500030000020004" pitchFamily="50" charset="-78"/>
                </a:rPr>
                <a:t>الجهات المشاركة  </a:t>
              </a:r>
              <a:endParaRPr lang="en-US" sz="1505" b="1" dirty="0">
                <a:solidFill>
                  <a:srgbClr val="006666"/>
                </a:solidFill>
                <a:latin typeface="AbdoMaster-Heavy" panose="02000500030000020004" pitchFamily="50" charset="-78"/>
                <a:cs typeface="AbdoMaster-Heavy" panose="02000500030000020004" pitchFamily="50" charset="-78"/>
              </a:endParaRPr>
            </a:p>
          </p:txBody>
        </p:sp>
        <p:sp>
          <p:nvSpPr>
            <p:cNvPr id="99" name="Subtitle 6">
              <a:extLst>
                <a:ext uri="{FF2B5EF4-FFF2-40B4-BE49-F238E27FC236}">
                  <a16:creationId xmlns:a16="http://schemas.microsoft.com/office/drawing/2014/main" id="{EDCBDBA2-AC2E-4947-986E-FD584C46794E}"/>
                </a:ext>
              </a:extLst>
            </p:cNvPr>
            <p:cNvSpPr txBox="1">
              <a:spLocks/>
            </p:cNvSpPr>
            <p:nvPr/>
          </p:nvSpPr>
          <p:spPr>
            <a:xfrm>
              <a:off x="4144159" y="2822433"/>
              <a:ext cx="2711234" cy="761855"/>
            </a:xfrm>
            <a:prstGeom prst="rect">
              <a:avLst/>
            </a:prstGeom>
          </p:spPr>
          <p:txBody>
            <a:bodyPr vert="horz" lIns="86019" tIns="43010" rIns="86019" bIns="43010" numCol="1" spcCol="365760" rtlCol="0" anchor="t">
              <a:noAutofit/>
            </a:bodyPr>
            <a:lstStyle>
              <a:lvl1pPr marL="0" indent="0" algn="ctr" defTabSz="914400" rtl="0" eaLnBrk="1" latinLnBrk="0" hangingPunct="1">
                <a:lnSpc>
                  <a:spcPct val="90000"/>
                </a:lnSpc>
                <a:spcBef>
                  <a:spcPts val="1000"/>
                </a:spcBef>
                <a:buFont typeface="Arial"/>
                <a:buNone/>
                <a:defRPr sz="1200" b="0" i="0" kern="1200">
                  <a:solidFill>
                    <a:schemeClr val="accent1"/>
                  </a:solidFill>
                  <a:latin typeface="Montserrat Light" charset="0"/>
                  <a:ea typeface="Montserrat Light" charset="0"/>
                  <a:cs typeface="Montserrat Light"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Montserrat Light" charset="0"/>
                  <a:ea typeface="Montserrat Light" charset="0"/>
                  <a:cs typeface="Montserrat Light"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Montserrat Light" charset="0"/>
                  <a:ea typeface="Montserrat Light" charset="0"/>
                  <a:cs typeface="Montserrat Light"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nSpc>
                  <a:spcPts val="1599"/>
                </a:lnSpc>
                <a:spcBef>
                  <a:spcPts val="0"/>
                </a:spcBef>
              </a:pPr>
              <a:endParaRPr lang="en-US" sz="1082" dirty="0">
                <a:solidFill>
                  <a:schemeClr val="tx1"/>
                </a:solidFill>
                <a:latin typeface="+mn-lt"/>
                <a:cs typeface="Times New Roman" panose="02020603050405020304" pitchFamily="18" charset="0"/>
              </a:endParaRPr>
            </a:p>
          </p:txBody>
        </p:sp>
      </p:grpSp>
      <p:grpSp>
        <p:nvGrpSpPr>
          <p:cNvPr id="100" name="Group 99">
            <a:extLst>
              <a:ext uri="{FF2B5EF4-FFF2-40B4-BE49-F238E27FC236}">
                <a16:creationId xmlns:a16="http://schemas.microsoft.com/office/drawing/2014/main" id="{06F54663-395C-4A61-A3A5-B961B63AD3C4}"/>
              </a:ext>
            </a:extLst>
          </p:cNvPr>
          <p:cNvGrpSpPr/>
          <p:nvPr/>
        </p:nvGrpSpPr>
        <p:grpSpPr>
          <a:xfrm>
            <a:off x="8966573" y="1572692"/>
            <a:ext cx="2171371" cy="1171755"/>
            <a:chOff x="3811693" y="2338687"/>
            <a:chExt cx="3186211" cy="1245601"/>
          </a:xfrm>
        </p:grpSpPr>
        <p:sp>
          <p:nvSpPr>
            <p:cNvPr id="101" name="TextBox 100">
              <a:extLst>
                <a:ext uri="{FF2B5EF4-FFF2-40B4-BE49-F238E27FC236}">
                  <a16:creationId xmlns:a16="http://schemas.microsoft.com/office/drawing/2014/main" id="{E61ADA76-DB44-4790-9CAC-776A0B6ED6C9}"/>
                </a:ext>
              </a:extLst>
            </p:cNvPr>
            <p:cNvSpPr txBox="1"/>
            <p:nvPr/>
          </p:nvSpPr>
          <p:spPr>
            <a:xfrm>
              <a:off x="3811693" y="2338687"/>
              <a:ext cx="3186211" cy="590548"/>
            </a:xfrm>
            <a:prstGeom prst="rect">
              <a:avLst/>
            </a:prstGeom>
            <a:noFill/>
          </p:spPr>
          <p:txBody>
            <a:bodyPr wrap="square" rtlCol="0">
              <a:spAutoFit/>
            </a:bodyPr>
            <a:lstStyle/>
            <a:p>
              <a:pPr algn="ctr"/>
              <a:r>
                <a:rPr lang="ar-SA" sz="1505" b="1" dirty="0">
                  <a:solidFill>
                    <a:srgbClr val="006666"/>
                  </a:solidFill>
                  <a:latin typeface="AbdoMaster-Heavy" panose="02000500030000020004" pitchFamily="50" charset="-78"/>
                  <a:cs typeface="AbdoMaster-Heavy" panose="02000500030000020004" pitchFamily="50" charset="-78"/>
                </a:rPr>
                <a:t>الجهات الممولة </a:t>
              </a:r>
            </a:p>
            <a:p>
              <a:pPr algn="ctr"/>
              <a:r>
                <a:rPr lang="ar-SA" sz="1505" b="1" dirty="0">
                  <a:solidFill>
                    <a:srgbClr val="006666"/>
                  </a:solidFill>
                  <a:latin typeface="AbdoMaster-Heavy" panose="02000500030000020004" pitchFamily="50" charset="-78"/>
                  <a:cs typeface="AbdoMaster-Heavy" panose="02000500030000020004" pitchFamily="50" charset="-78"/>
                </a:rPr>
                <a:t>الداعمين والمتبرعين  </a:t>
              </a:r>
              <a:endParaRPr lang="en-US" sz="1505" b="1" dirty="0">
                <a:solidFill>
                  <a:srgbClr val="006666"/>
                </a:solidFill>
                <a:latin typeface="AbdoMaster-Heavy" panose="02000500030000020004" pitchFamily="50" charset="-78"/>
                <a:cs typeface="AbdoMaster-Heavy" panose="02000500030000020004" pitchFamily="50" charset="-78"/>
              </a:endParaRPr>
            </a:p>
          </p:txBody>
        </p:sp>
        <p:sp>
          <p:nvSpPr>
            <p:cNvPr id="102" name="Subtitle 6">
              <a:extLst>
                <a:ext uri="{FF2B5EF4-FFF2-40B4-BE49-F238E27FC236}">
                  <a16:creationId xmlns:a16="http://schemas.microsoft.com/office/drawing/2014/main" id="{C25F0374-9138-4382-BCB6-1811672EB46C}"/>
                </a:ext>
              </a:extLst>
            </p:cNvPr>
            <p:cNvSpPr txBox="1">
              <a:spLocks/>
            </p:cNvSpPr>
            <p:nvPr/>
          </p:nvSpPr>
          <p:spPr>
            <a:xfrm>
              <a:off x="4144159" y="2822433"/>
              <a:ext cx="2711234" cy="761855"/>
            </a:xfrm>
            <a:prstGeom prst="rect">
              <a:avLst/>
            </a:prstGeom>
          </p:spPr>
          <p:txBody>
            <a:bodyPr vert="horz" lIns="86019" tIns="43010" rIns="86019" bIns="43010" numCol="1" spcCol="365760" rtlCol="0" anchor="t">
              <a:noAutofit/>
            </a:bodyPr>
            <a:lstStyle>
              <a:lvl1pPr marL="0" indent="0" algn="ctr" defTabSz="914400" rtl="0" eaLnBrk="1" latinLnBrk="0" hangingPunct="1">
                <a:lnSpc>
                  <a:spcPct val="90000"/>
                </a:lnSpc>
                <a:spcBef>
                  <a:spcPts val="1000"/>
                </a:spcBef>
                <a:buFont typeface="Arial"/>
                <a:buNone/>
                <a:defRPr sz="1200" b="0" i="0" kern="1200">
                  <a:solidFill>
                    <a:schemeClr val="accent1"/>
                  </a:solidFill>
                  <a:latin typeface="Montserrat Light" charset="0"/>
                  <a:ea typeface="Montserrat Light" charset="0"/>
                  <a:cs typeface="Montserrat Light"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Montserrat Light" charset="0"/>
                  <a:ea typeface="Montserrat Light" charset="0"/>
                  <a:cs typeface="Montserrat Light"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Montserrat Light" charset="0"/>
                  <a:ea typeface="Montserrat Light" charset="0"/>
                  <a:cs typeface="Montserrat Light"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nSpc>
                  <a:spcPts val="1599"/>
                </a:lnSpc>
                <a:spcBef>
                  <a:spcPts val="0"/>
                </a:spcBef>
              </a:pPr>
              <a:endParaRPr lang="en-US" sz="1082" dirty="0">
                <a:solidFill>
                  <a:schemeClr val="tx1"/>
                </a:solidFill>
                <a:latin typeface="+mn-lt"/>
                <a:cs typeface="Times New Roman" panose="02020603050405020304" pitchFamily="18" charset="0"/>
              </a:endParaRPr>
            </a:p>
          </p:txBody>
        </p:sp>
      </p:grpSp>
      <p:grpSp>
        <p:nvGrpSpPr>
          <p:cNvPr id="103" name="Group 99">
            <a:extLst>
              <a:ext uri="{FF2B5EF4-FFF2-40B4-BE49-F238E27FC236}">
                <a16:creationId xmlns:a16="http://schemas.microsoft.com/office/drawing/2014/main" id="{FA24C406-244B-4055-B4E5-424DD9BECB9B}"/>
              </a:ext>
            </a:extLst>
          </p:cNvPr>
          <p:cNvGrpSpPr/>
          <p:nvPr/>
        </p:nvGrpSpPr>
        <p:grpSpPr>
          <a:xfrm>
            <a:off x="3742217" y="1733042"/>
            <a:ext cx="2063800" cy="986560"/>
            <a:chOff x="4121104" y="2535554"/>
            <a:chExt cx="3028363" cy="1048734"/>
          </a:xfrm>
        </p:grpSpPr>
        <p:sp>
          <p:nvSpPr>
            <p:cNvPr id="104" name="TextBox 100">
              <a:extLst>
                <a:ext uri="{FF2B5EF4-FFF2-40B4-BE49-F238E27FC236}">
                  <a16:creationId xmlns:a16="http://schemas.microsoft.com/office/drawing/2014/main" id="{8B83950B-0397-4632-95E7-35B333CB271E}"/>
                </a:ext>
              </a:extLst>
            </p:cNvPr>
            <p:cNvSpPr txBox="1"/>
            <p:nvPr/>
          </p:nvSpPr>
          <p:spPr>
            <a:xfrm>
              <a:off x="4121104" y="2535554"/>
              <a:ext cx="3028363" cy="344350"/>
            </a:xfrm>
            <a:prstGeom prst="rect">
              <a:avLst/>
            </a:prstGeom>
            <a:noFill/>
          </p:spPr>
          <p:txBody>
            <a:bodyPr wrap="square" rtlCol="0">
              <a:spAutoFit/>
            </a:bodyPr>
            <a:lstStyle/>
            <a:p>
              <a:pPr algn="ctr"/>
              <a:r>
                <a:rPr lang="ar-SA" sz="1505" b="1" dirty="0">
                  <a:solidFill>
                    <a:srgbClr val="006666"/>
                  </a:solidFill>
                  <a:latin typeface="AbdoMaster-Heavy" panose="02000500030000020004" pitchFamily="50" charset="-78"/>
                  <a:cs typeface="AbdoMaster-Heavy" panose="02000500030000020004" pitchFamily="50" charset="-78"/>
                </a:rPr>
                <a:t>عدد العاملين   </a:t>
              </a:r>
              <a:endParaRPr lang="en-US" sz="1505" b="1" dirty="0">
                <a:solidFill>
                  <a:srgbClr val="006666"/>
                </a:solidFill>
                <a:latin typeface="AbdoMaster-Heavy" panose="02000500030000020004" pitchFamily="50" charset="-78"/>
                <a:cs typeface="AbdoMaster-Heavy" panose="02000500030000020004" pitchFamily="50" charset="-78"/>
              </a:endParaRPr>
            </a:p>
          </p:txBody>
        </p:sp>
        <p:sp>
          <p:nvSpPr>
            <p:cNvPr id="105" name="Subtitle 6">
              <a:extLst>
                <a:ext uri="{FF2B5EF4-FFF2-40B4-BE49-F238E27FC236}">
                  <a16:creationId xmlns:a16="http://schemas.microsoft.com/office/drawing/2014/main" id="{A9C308A7-FB73-44E5-8348-DD67199313A5}"/>
                </a:ext>
              </a:extLst>
            </p:cNvPr>
            <p:cNvSpPr txBox="1">
              <a:spLocks/>
            </p:cNvSpPr>
            <p:nvPr/>
          </p:nvSpPr>
          <p:spPr>
            <a:xfrm>
              <a:off x="4144159" y="2822433"/>
              <a:ext cx="2711234" cy="761855"/>
            </a:xfrm>
            <a:prstGeom prst="rect">
              <a:avLst/>
            </a:prstGeom>
          </p:spPr>
          <p:txBody>
            <a:bodyPr vert="horz" lIns="86019" tIns="43010" rIns="86019" bIns="43010" numCol="1" spcCol="365760" rtlCol="0" anchor="t">
              <a:noAutofit/>
            </a:bodyPr>
            <a:lstStyle>
              <a:lvl1pPr marL="0" indent="0" algn="ctr" defTabSz="914400" rtl="0" eaLnBrk="1" latinLnBrk="0" hangingPunct="1">
                <a:lnSpc>
                  <a:spcPct val="90000"/>
                </a:lnSpc>
                <a:spcBef>
                  <a:spcPts val="1000"/>
                </a:spcBef>
                <a:buFont typeface="Arial"/>
                <a:buNone/>
                <a:defRPr sz="1200" b="0" i="0" kern="1200">
                  <a:solidFill>
                    <a:schemeClr val="accent1"/>
                  </a:solidFill>
                  <a:latin typeface="Montserrat Light" charset="0"/>
                  <a:ea typeface="Montserrat Light" charset="0"/>
                  <a:cs typeface="Montserrat Light"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Montserrat Light" charset="0"/>
                  <a:ea typeface="Montserrat Light" charset="0"/>
                  <a:cs typeface="Montserrat Light"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Montserrat Light" charset="0"/>
                  <a:ea typeface="Montserrat Light" charset="0"/>
                  <a:cs typeface="Montserrat Light"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nSpc>
                  <a:spcPts val="1599"/>
                </a:lnSpc>
                <a:spcBef>
                  <a:spcPts val="0"/>
                </a:spcBef>
              </a:pPr>
              <a:endParaRPr lang="en-US" sz="1082" dirty="0">
                <a:solidFill>
                  <a:schemeClr val="tx1"/>
                </a:solidFill>
                <a:latin typeface="+mn-lt"/>
                <a:cs typeface="Times New Roman" panose="02020603050405020304" pitchFamily="18" charset="0"/>
              </a:endParaRPr>
            </a:p>
          </p:txBody>
        </p:sp>
      </p:grpSp>
      <p:sp>
        <p:nvSpPr>
          <p:cNvPr id="33" name="TextBox 100">
            <a:extLst>
              <a:ext uri="{FF2B5EF4-FFF2-40B4-BE49-F238E27FC236}">
                <a16:creationId xmlns:a16="http://schemas.microsoft.com/office/drawing/2014/main" id="{7D2283CC-6DAB-4D04-8C36-56402CB3DFE7}"/>
              </a:ext>
            </a:extLst>
          </p:cNvPr>
          <p:cNvSpPr txBox="1"/>
          <p:nvPr/>
        </p:nvSpPr>
        <p:spPr>
          <a:xfrm>
            <a:off x="1184715" y="1749246"/>
            <a:ext cx="1898465" cy="323935"/>
          </a:xfrm>
          <a:prstGeom prst="rect">
            <a:avLst/>
          </a:prstGeom>
          <a:noFill/>
        </p:spPr>
        <p:txBody>
          <a:bodyPr wrap="square" rtlCol="0">
            <a:spAutoFit/>
          </a:bodyPr>
          <a:lstStyle/>
          <a:p>
            <a:pPr algn="ctr"/>
            <a:r>
              <a:rPr lang="ar-SA" sz="1505" b="1" dirty="0">
                <a:solidFill>
                  <a:srgbClr val="006666"/>
                </a:solidFill>
                <a:latin typeface="AbdoMaster-Heavy" panose="02000500030000020004" pitchFamily="50" charset="-78"/>
                <a:cs typeface="AbdoMaster-Heavy" panose="02000500030000020004" pitchFamily="50" charset="-78"/>
              </a:rPr>
              <a:t>عدد المتطوعين   </a:t>
            </a:r>
            <a:endParaRPr lang="en-US" sz="1505" b="1" dirty="0">
              <a:solidFill>
                <a:srgbClr val="006666"/>
              </a:solidFill>
              <a:latin typeface="AbdoMaster-Heavy" panose="02000500030000020004" pitchFamily="50" charset="-78"/>
              <a:cs typeface="AbdoMaster-Heavy" panose="02000500030000020004" pitchFamily="50" charset="-78"/>
            </a:endParaRPr>
          </a:p>
        </p:txBody>
      </p:sp>
      <p:cxnSp>
        <p:nvCxnSpPr>
          <p:cNvPr id="3" name="رابط مستقيم 2">
            <a:extLst>
              <a:ext uri="{FF2B5EF4-FFF2-40B4-BE49-F238E27FC236}">
                <a16:creationId xmlns:a16="http://schemas.microsoft.com/office/drawing/2014/main" id="{06E1B734-9F4C-427C-8452-5F5F81647B34}"/>
              </a:ext>
            </a:extLst>
          </p:cNvPr>
          <p:cNvCxnSpPr>
            <a:cxnSpLocks/>
            <a:stCxn id="35" idx="3"/>
          </p:cNvCxnSpPr>
          <p:nvPr/>
        </p:nvCxnSpPr>
        <p:spPr>
          <a:xfrm flipV="1">
            <a:off x="4403546" y="6319386"/>
            <a:ext cx="6859569" cy="15344"/>
          </a:xfrm>
          <a:prstGeom prst="line">
            <a:avLst/>
          </a:prstGeom>
          <a:ln w="38100">
            <a:solidFill>
              <a:srgbClr val="009999"/>
            </a:solidFill>
          </a:ln>
        </p:spPr>
        <p:style>
          <a:lnRef idx="3">
            <a:schemeClr val="accent3"/>
          </a:lnRef>
          <a:fillRef idx="0">
            <a:schemeClr val="accent3"/>
          </a:fillRef>
          <a:effectRef idx="2">
            <a:schemeClr val="accent3"/>
          </a:effectRef>
          <a:fontRef idx="minor">
            <a:schemeClr val="tx1"/>
          </a:fontRef>
        </p:style>
      </p:cxnSp>
      <p:sp>
        <p:nvSpPr>
          <p:cNvPr id="35" name="مربع نص 34">
            <a:extLst>
              <a:ext uri="{FF2B5EF4-FFF2-40B4-BE49-F238E27FC236}">
                <a16:creationId xmlns:a16="http://schemas.microsoft.com/office/drawing/2014/main" id="{6EC206D0-F41C-4FE1-87AB-9C16760AD390}"/>
              </a:ext>
            </a:extLst>
          </p:cNvPr>
          <p:cNvSpPr txBox="1"/>
          <p:nvPr/>
        </p:nvSpPr>
        <p:spPr>
          <a:xfrm>
            <a:off x="1320651" y="6165453"/>
            <a:ext cx="3082895" cy="338554"/>
          </a:xfrm>
          <a:prstGeom prst="rect">
            <a:avLst/>
          </a:prstGeom>
          <a:noFill/>
        </p:spPr>
        <p:txBody>
          <a:bodyPr wrap="none" rtlCol="1">
            <a:spAutoFit/>
          </a:bodyPr>
          <a:lstStyle/>
          <a:p>
            <a:r>
              <a:rPr lang="ar-SA" sz="1600" dirty="0">
                <a:solidFill>
                  <a:srgbClr val="006666"/>
                </a:solidFill>
                <a:cs typeface="Farsi Simple Bold" panose="02010400000000000000" pitchFamily="2" charset="-78"/>
              </a:rPr>
              <a:t>الخطة التشغيلية لجمعية رعاية الأيتام بمحافظة الجموم </a:t>
            </a:r>
          </a:p>
        </p:txBody>
      </p:sp>
      <p:grpSp>
        <p:nvGrpSpPr>
          <p:cNvPr id="119" name="Google Shape;744;p47">
            <a:extLst>
              <a:ext uri="{FF2B5EF4-FFF2-40B4-BE49-F238E27FC236}">
                <a16:creationId xmlns:a16="http://schemas.microsoft.com/office/drawing/2014/main" id="{A96BECF3-CA73-4053-9D78-610222B4DE25}"/>
              </a:ext>
            </a:extLst>
          </p:cNvPr>
          <p:cNvGrpSpPr/>
          <p:nvPr/>
        </p:nvGrpSpPr>
        <p:grpSpPr>
          <a:xfrm>
            <a:off x="10596917" y="3287493"/>
            <a:ext cx="469300" cy="466427"/>
            <a:chOff x="5045775" y="1946400"/>
            <a:chExt cx="296950" cy="295150"/>
          </a:xfrm>
          <a:solidFill>
            <a:schemeClr val="bg1"/>
          </a:solidFill>
        </p:grpSpPr>
        <p:sp>
          <p:nvSpPr>
            <p:cNvPr id="120" name="Google Shape;745;p47">
              <a:extLst>
                <a:ext uri="{FF2B5EF4-FFF2-40B4-BE49-F238E27FC236}">
                  <a16:creationId xmlns:a16="http://schemas.microsoft.com/office/drawing/2014/main" id="{7F1CCACA-E629-4685-8707-073D5BB5FD21}"/>
                </a:ext>
              </a:extLst>
            </p:cNvPr>
            <p:cNvSpPr/>
            <p:nvPr/>
          </p:nvSpPr>
          <p:spPr>
            <a:xfrm>
              <a:off x="5113500" y="1998600"/>
              <a:ext cx="160700" cy="155950"/>
            </a:xfrm>
            <a:custGeom>
              <a:avLst/>
              <a:gdLst/>
              <a:ahLst/>
              <a:cxnLst/>
              <a:rect l="l" t="t" r="r" b="b"/>
              <a:pathLst>
                <a:path w="6428" h="6238" extrusionOk="0">
                  <a:moveTo>
                    <a:pt x="3309" y="2079"/>
                  </a:moveTo>
                  <a:cubicBezTo>
                    <a:pt x="3718" y="2079"/>
                    <a:pt x="4033" y="2394"/>
                    <a:pt x="4033" y="2804"/>
                  </a:cubicBezTo>
                  <a:cubicBezTo>
                    <a:pt x="4033" y="3182"/>
                    <a:pt x="3718" y="3497"/>
                    <a:pt x="3309" y="3497"/>
                  </a:cubicBezTo>
                  <a:cubicBezTo>
                    <a:pt x="2931" y="3497"/>
                    <a:pt x="2616" y="3150"/>
                    <a:pt x="2616" y="2804"/>
                  </a:cubicBezTo>
                  <a:cubicBezTo>
                    <a:pt x="2616" y="2394"/>
                    <a:pt x="2931" y="2079"/>
                    <a:pt x="3309" y="2079"/>
                  </a:cubicBezTo>
                  <a:close/>
                  <a:moveTo>
                    <a:pt x="3403" y="662"/>
                  </a:moveTo>
                  <a:cubicBezTo>
                    <a:pt x="4726" y="662"/>
                    <a:pt x="5798" y="1764"/>
                    <a:pt x="5798" y="3119"/>
                  </a:cubicBezTo>
                  <a:cubicBezTo>
                    <a:pt x="5703" y="3655"/>
                    <a:pt x="5546" y="4222"/>
                    <a:pt x="5199" y="4663"/>
                  </a:cubicBezTo>
                  <a:cubicBezTo>
                    <a:pt x="5010" y="4253"/>
                    <a:pt x="4726" y="3938"/>
                    <a:pt x="4348" y="3686"/>
                  </a:cubicBezTo>
                  <a:cubicBezTo>
                    <a:pt x="4569" y="3466"/>
                    <a:pt x="4726" y="3119"/>
                    <a:pt x="4726" y="2741"/>
                  </a:cubicBezTo>
                  <a:cubicBezTo>
                    <a:pt x="4726" y="2016"/>
                    <a:pt x="4096" y="1386"/>
                    <a:pt x="3340" y="1386"/>
                  </a:cubicBezTo>
                  <a:cubicBezTo>
                    <a:pt x="2616" y="1386"/>
                    <a:pt x="1986" y="2016"/>
                    <a:pt x="1986" y="2741"/>
                  </a:cubicBezTo>
                  <a:cubicBezTo>
                    <a:pt x="1986" y="3119"/>
                    <a:pt x="2143" y="3466"/>
                    <a:pt x="2364" y="3686"/>
                  </a:cubicBezTo>
                  <a:cubicBezTo>
                    <a:pt x="1986" y="3907"/>
                    <a:pt x="1702" y="4253"/>
                    <a:pt x="1513" y="4663"/>
                  </a:cubicBezTo>
                  <a:cubicBezTo>
                    <a:pt x="1072" y="4096"/>
                    <a:pt x="883" y="3434"/>
                    <a:pt x="977" y="2772"/>
                  </a:cubicBezTo>
                  <a:cubicBezTo>
                    <a:pt x="1135" y="1670"/>
                    <a:pt x="2143" y="662"/>
                    <a:pt x="3403" y="662"/>
                  </a:cubicBezTo>
                  <a:close/>
                  <a:moveTo>
                    <a:pt x="3309" y="4190"/>
                  </a:moveTo>
                  <a:cubicBezTo>
                    <a:pt x="3939" y="4190"/>
                    <a:pt x="4443" y="4600"/>
                    <a:pt x="4663" y="5167"/>
                  </a:cubicBezTo>
                  <a:cubicBezTo>
                    <a:pt x="4254" y="5450"/>
                    <a:pt x="3781" y="5545"/>
                    <a:pt x="3309" y="5545"/>
                  </a:cubicBezTo>
                  <a:cubicBezTo>
                    <a:pt x="2836" y="5545"/>
                    <a:pt x="2364" y="5387"/>
                    <a:pt x="1986" y="5167"/>
                  </a:cubicBezTo>
                  <a:cubicBezTo>
                    <a:pt x="2143" y="4568"/>
                    <a:pt x="2679" y="4190"/>
                    <a:pt x="3309" y="4190"/>
                  </a:cubicBezTo>
                  <a:close/>
                  <a:moveTo>
                    <a:pt x="3309" y="0"/>
                  </a:moveTo>
                  <a:cubicBezTo>
                    <a:pt x="1733" y="0"/>
                    <a:pt x="410" y="1229"/>
                    <a:pt x="253" y="2678"/>
                  </a:cubicBezTo>
                  <a:cubicBezTo>
                    <a:pt x="1" y="4600"/>
                    <a:pt x="1450" y="6238"/>
                    <a:pt x="3309" y="6238"/>
                  </a:cubicBezTo>
                  <a:cubicBezTo>
                    <a:pt x="5042" y="6238"/>
                    <a:pt x="6428" y="4820"/>
                    <a:pt x="6428" y="3119"/>
                  </a:cubicBezTo>
                  <a:cubicBezTo>
                    <a:pt x="6428" y="1418"/>
                    <a:pt x="5042" y="0"/>
                    <a:pt x="3309" y="0"/>
                  </a:cubicBezTo>
                  <a:close/>
                </a:path>
              </a:pathLst>
            </a:custGeom>
            <a:grpFill/>
            <a:ln>
              <a:noFill/>
            </a:ln>
          </p:spPr>
          <p:txBody>
            <a:bodyPr spcFirstLastPara="1" wrap="square" lIns="86005" tIns="86005" rIns="86005" bIns="86005" anchor="ctr" anchorCtr="0">
              <a:noAutofit/>
            </a:bodyPr>
            <a:lstStyle/>
            <a:p>
              <a:pPr>
                <a:buClr>
                  <a:srgbClr val="000000"/>
                </a:buClr>
                <a:buSzPts val="1400"/>
              </a:pPr>
              <a:endParaRPr sz="1317">
                <a:solidFill>
                  <a:srgbClr val="000000"/>
                </a:solidFill>
                <a:latin typeface="Arial"/>
                <a:ea typeface="Arial"/>
                <a:cs typeface="Arial"/>
                <a:sym typeface="Arial"/>
              </a:endParaRPr>
            </a:p>
          </p:txBody>
        </p:sp>
        <p:sp>
          <p:nvSpPr>
            <p:cNvPr id="121" name="Google Shape;746;p47">
              <a:extLst>
                <a:ext uri="{FF2B5EF4-FFF2-40B4-BE49-F238E27FC236}">
                  <a16:creationId xmlns:a16="http://schemas.microsoft.com/office/drawing/2014/main" id="{BA64B7BD-B996-44B5-87F7-7E1555CA8D1A}"/>
                </a:ext>
              </a:extLst>
            </p:cNvPr>
            <p:cNvSpPr/>
            <p:nvPr/>
          </p:nvSpPr>
          <p:spPr>
            <a:xfrm>
              <a:off x="5045775" y="1946400"/>
              <a:ext cx="296950" cy="295150"/>
            </a:xfrm>
            <a:custGeom>
              <a:avLst/>
              <a:gdLst/>
              <a:ahLst/>
              <a:cxnLst/>
              <a:rect l="l" t="t" r="r" b="b"/>
              <a:pathLst>
                <a:path w="11878" h="11806" extrusionOk="0">
                  <a:moveTo>
                    <a:pt x="6018" y="765"/>
                  </a:moveTo>
                  <a:lnTo>
                    <a:pt x="6868" y="1426"/>
                  </a:lnTo>
                  <a:cubicBezTo>
                    <a:pt x="6963" y="1458"/>
                    <a:pt x="7026" y="1489"/>
                    <a:pt x="7152" y="1489"/>
                  </a:cubicBezTo>
                  <a:lnTo>
                    <a:pt x="8223" y="1332"/>
                  </a:lnTo>
                  <a:lnTo>
                    <a:pt x="8664" y="2372"/>
                  </a:lnTo>
                  <a:cubicBezTo>
                    <a:pt x="8696" y="2435"/>
                    <a:pt x="8790" y="2529"/>
                    <a:pt x="8853" y="2561"/>
                  </a:cubicBezTo>
                  <a:lnTo>
                    <a:pt x="9893" y="2970"/>
                  </a:lnTo>
                  <a:lnTo>
                    <a:pt x="9735" y="4073"/>
                  </a:lnTo>
                  <a:cubicBezTo>
                    <a:pt x="9735" y="4136"/>
                    <a:pt x="9735" y="4262"/>
                    <a:pt x="9798" y="4325"/>
                  </a:cubicBezTo>
                  <a:lnTo>
                    <a:pt x="10460" y="5207"/>
                  </a:lnTo>
                  <a:lnTo>
                    <a:pt x="9798" y="6058"/>
                  </a:lnTo>
                  <a:cubicBezTo>
                    <a:pt x="9767" y="6152"/>
                    <a:pt x="9735" y="6215"/>
                    <a:pt x="9735" y="6341"/>
                  </a:cubicBezTo>
                  <a:lnTo>
                    <a:pt x="9893" y="7444"/>
                  </a:lnTo>
                  <a:lnTo>
                    <a:pt x="8853" y="7853"/>
                  </a:lnTo>
                  <a:cubicBezTo>
                    <a:pt x="8790" y="7885"/>
                    <a:pt x="8696" y="7948"/>
                    <a:pt x="8664" y="8042"/>
                  </a:cubicBezTo>
                  <a:lnTo>
                    <a:pt x="8255" y="9051"/>
                  </a:lnTo>
                  <a:lnTo>
                    <a:pt x="7120" y="8893"/>
                  </a:lnTo>
                  <a:cubicBezTo>
                    <a:pt x="7057" y="8893"/>
                    <a:pt x="6931" y="8893"/>
                    <a:pt x="6837" y="8988"/>
                  </a:cubicBezTo>
                  <a:lnTo>
                    <a:pt x="5986" y="9649"/>
                  </a:lnTo>
                  <a:lnTo>
                    <a:pt x="5104" y="8988"/>
                  </a:lnTo>
                  <a:cubicBezTo>
                    <a:pt x="5041" y="8925"/>
                    <a:pt x="5010" y="8893"/>
                    <a:pt x="4915" y="8893"/>
                  </a:cubicBezTo>
                  <a:lnTo>
                    <a:pt x="4884" y="8893"/>
                  </a:lnTo>
                  <a:lnTo>
                    <a:pt x="3781" y="9051"/>
                  </a:lnTo>
                  <a:lnTo>
                    <a:pt x="3371" y="8042"/>
                  </a:lnTo>
                  <a:cubicBezTo>
                    <a:pt x="3340" y="7948"/>
                    <a:pt x="3277" y="7885"/>
                    <a:pt x="3182" y="7853"/>
                  </a:cubicBezTo>
                  <a:lnTo>
                    <a:pt x="2143" y="7444"/>
                  </a:lnTo>
                  <a:lnTo>
                    <a:pt x="2300" y="6341"/>
                  </a:lnTo>
                  <a:cubicBezTo>
                    <a:pt x="2300" y="6278"/>
                    <a:pt x="2300" y="6152"/>
                    <a:pt x="2237" y="6058"/>
                  </a:cubicBezTo>
                  <a:lnTo>
                    <a:pt x="1576" y="5207"/>
                  </a:lnTo>
                  <a:lnTo>
                    <a:pt x="2237" y="4325"/>
                  </a:lnTo>
                  <a:cubicBezTo>
                    <a:pt x="2269" y="4262"/>
                    <a:pt x="2300" y="4167"/>
                    <a:pt x="2300" y="4073"/>
                  </a:cubicBezTo>
                  <a:lnTo>
                    <a:pt x="2143" y="2970"/>
                  </a:lnTo>
                  <a:lnTo>
                    <a:pt x="3182" y="2561"/>
                  </a:lnTo>
                  <a:cubicBezTo>
                    <a:pt x="3277" y="2529"/>
                    <a:pt x="3340" y="2435"/>
                    <a:pt x="3371" y="2372"/>
                  </a:cubicBezTo>
                  <a:lnTo>
                    <a:pt x="3812" y="1332"/>
                  </a:lnTo>
                  <a:lnTo>
                    <a:pt x="4884" y="1489"/>
                  </a:lnTo>
                  <a:cubicBezTo>
                    <a:pt x="4947" y="1489"/>
                    <a:pt x="5073" y="1489"/>
                    <a:pt x="5167" y="1426"/>
                  </a:cubicBezTo>
                  <a:lnTo>
                    <a:pt x="6018" y="765"/>
                  </a:lnTo>
                  <a:close/>
                  <a:moveTo>
                    <a:pt x="2174" y="8168"/>
                  </a:moveTo>
                  <a:lnTo>
                    <a:pt x="2804" y="8420"/>
                  </a:lnTo>
                  <a:lnTo>
                    <a:pt x="3277" y="9586"/>
                  </a:lnTo>
                  <a:cubicBezTo>
                    <a:pt x="3308" y="9681"/>
                    <a:pt x="3434" y="9775"/>
                    <a:pt x="3529" y="9775"/>
                  </a:cubicBezTo>
                  <a:lnTo>
                    <a:pt x="2647" y="10720"/>
                  </a:lnTo>
                  <a:lnTo>
                    <a:pt x="2426" y="9649"/>
                  </a:lnTo>
                  <a:cubicBezTo>
                    <a:pt x="2395" y="9523"/>
                    <a:pt x="2332" y="9429"/>
                    <a:pt x="2174" y="9366"/>
                  </a:cubicBezTo>
                  <a:lnTo>
                    <a:pt x="1134" y="9177"/>
                  </a:lnTo>
                  <a:lnTo>
                    <a:pt x="2174" y="8168"/>
                  </a:lnTo>
                  <a:close/>
                  <a:moveTo>
                    <a:pt x="9861" y="8105"/>
                  </a:moveTo>
                  <a:lnTo>
                    <a:pt x="10901" y="9145"/>
                  </a:lnTo>
                  <a:lnTo>
                    <a:pt x="9893" y="9366"/>
                  </a:lnTo>
                  <a:cubicBezTo>
                    <a:pt x="9767" y="9429"/>
                    <a:pt x="9641" y="9492"/>
                    <a:pt x="9609" y="9649"/>
                  </a:cubicBezTo>
                  <a:lnTo>
                    <a:pt x="9389" y="10720"/>
                  </a:lnTo>
                  <a:lnTo>
                    <a:pt x="8507" y="9712"/>
                  </a:lnTo>
                  <a:cubicBezTo>
                    <a:pt x="8601" y="9712"/>
                    <a:pt x="8727" y="9649"/>
                    <a:pt x="8759" y="9523"/>
                  </a:cubicBezTo>
                  <a:lnTo>
                    <a:pt x="9231" y="8389"/>
                  </a:lnTo>
                  <a:lnTo>
                    <a:pt x="9861" y="8105"/>
                  </a:lnTo>
                  <a:close/>
                  <a:moveTo>
                    <a:pt x="6002" y="1"/>
                  </a:moveTo>
                  <a:cubicBezTo>
                    <a:pt x="5923" y="1"/>
                    <a:pt x="5844" y="24"/>
                    <a:pt x="5797" y="72"/>
                  </a:cubicBezTo>
                  <a:lnTo>
                    <a:pt x="4852" y="828"/>
                  </a:lnTo>
                  <a:lnTo>
                    <a:pt x="3623" y="670"/>
                  </a:lnTo>
                  <a:cubicBezTo>
                    <a:pt x="3607" y="667"/>
                    <a:pt x="3590" y="665"/>
                    <a:pt x="3573" y="665"/>
                  </a:cubicBezTo>
                  <a:cubicBezTo>
                    <a:pt x="3434" y="665"/>
                    <a:pt x="3305" y="775"/>
                    <a:pt x="3277" y="859"/>
                  </a:cubicBezTo>
                  <a:lnTo>
                    <a:pt x="2804" y="2025"/>
                  </a:lnTo>
                  <a:lnTo>
                    <a:pt x="1639" y="2498"/>
                  </a:lnTo>
                  <a:cubicBezTo>
                    <a:pt x="1481" y="2561"/>
                    <a:pt x="1418" y="2687"/>
                    <a:pt x="1450" y="2844"/>
                  </a:cubicBezTo>
                  <a:lnTo>
                    <a:pt x="1607" y="4073"/>
                  </a:lnTo>
                  <a:lnTo>
                    <a:pt x="851" y="5018"/>
                  </a:lnTo>
                  <a:cubicBezTo>
                    <a:pt x="788" y="5112"/>
                    <a:pt x="788" y="5333"/>
                    <a:pt x="851" y="5428"/>
                  </a:cubicBezTo>
                  <a:lnTo>
                    <a:pt x="1607" y="6373"/>
                  </a:lnTo>
                  <a:lnTo>
                    <a:pt x="1450" y="7601"/>
                  </a:lnTo>
                  <a:cubicBezTo>
                    <a:pt x="1450" y="7696"/>
                    <a:pt x="1450" y="7759"/>
                    <a:pt x="1481" y="7853"/>
                  </a:cubicBezTo>
                  <a:lnTo>
                    <a:pt x="189" y="9145"/>
                  </a:lnTo>
                  <a:cubicBezTo>
                    <a:pt x="0" y="9334"/>
                    <a:pt x="126" y="9649"/>
                    <a:pt x="347" y="9744"/>
                  </a:cubicBezTo>
                  <a:lnTo>
                    <a:pt x="1765" y="10059"/>
                  </a:lnTo>
                  <a:lnTo>
                    <a:pt x="2080" y="11539"/>
                  </a:lnTo>
                  <a:cubicBezTo>
                    <a:pt x="2099" y="11714"/>
                    <a:pt x="2250" y="11805"/>
                    <a:pt x="2407" y="11805"/>
                  </a:cubicBezTo>
                  <a:cubicBezTo>
                    <a:pt x="2505" y="11805"/>
                    <a:pt x="2606" y="11770"/>
                    <a:pt x="2678" y="11697"/>
                  </a:cubicBezTo>
                  <a:cubicBezTo>
                    <a:pt x="4410" y="9858"/>
                    <a:pt x="4587" y="9665"/>
                    <a:pt x="4601" y="9649"/>
                  </a:cubicBezTo>
                  <a:lnTo>
                    <a:pt x="4601" y="9649"/>
                  </a:lnTo>
                  <a:lnTo>
                    <a:pt x="4789" y="9618"/>
                  </a:lnTo>
                  <a:lnTo>
                    <a:pt x="5734" y="10374"/>
                  </a:lnTo>
                  <a:cubicBezTo>
                    <a:pt x="5829" y="10405"/>
                    <a:pt x="5860" y="10437"/>
                    <a:pt x="5955" y="10437"/>
                  </a:cubicBezTo>
                  <a:cubicBezTo>
                    <a:pt x="6018" y="10437"/>
                    <a:pt x="6112" y="10405"/>
                    <a:pt x="6144" y="10374"/>
                  </a:cubicBezTo>
                  <a:lnTo>
                    <a:pt x="7089" y="9618"/>
                  </a:lnTo>
                  <a:lnTo>
                    <a:pt x="7278" y="9649"/>
                  </a:lnTo>
                  <a:lnTo>
                    <a:pt x="9200" y="11697"/>
                  </a:lnTo>
                  <a:cubicBezTo>
                    <a:pt x="9284" y="11770"/>
                    <a:pt x="9388" y="11805"/>
                    <a:pt x="9485" y="11805"/>
                  </a:cubicBezTo>
                  <a:cubicBezTo>
                    <a:pt x="9640" y="11805"/>
                    <a:pt x="9779" y="11714"/>
                    <a:pt x="9798" y="11539"/>
                  </a:cubicBezTo>
                  <a:lnTo>
                    <a:pt x="10113" y="10059"/>
                  </a:lnTo>
                  <a:lnTo>
                    <a:pt x="11531" y="9744"/>
                  </a:lnTo>
                  <a:cubicBezTo>
                    <a:pt x="11815" y="9681"/>
                    <a:pt x="11878" y="9334"/>
                    <a:pt x="11689" y="9145"/>
                  </a:cubicBezTo>
                  <a:lnTo>
                    <a:pt x="10523" y="7853"/>
                  </a:lnTo>
                  <a:cubicBezTo>
                    <a:pt x="10554" y="7759"/>
                    <a:pt x="10586" y="7696"/>
                    <a:pt x="10554" y="7601"/>
                  </a:cubicBezTo>
                  <a:lnTo>
                    <a:pt x="10397" y="6373"/>
                  </a:lnTo>
                  <a:lnTo>
                    <a:pt x="11153" y="5428"/>
                  </a:lnTo>
                  <a:cubicBezTo>
                    <a:pt x="11216" y="5333"/>
                    <a:pt x="11216" y="5112"/>
                    <a:pt x="11153" y="5018"/>
                  </a:cubicBezTo>
                  <a:lnTo>
                    <a:pt x="10397" y="4073"/>
                  </a:lnTo>
                  <a:lnTo>
                    <a:pt x="10554" y="2844"/>
                  </a:lnTo>
                  <a:cubicBezTo>
                    <a:pt x="10586" y="2687"/>
                    <a:pt x="10460" y="2529"/>
                    <a:pt x="10365" y="2498"/>
                  </a:cubicBezTo>
                  <a:lnTo>
                    <a:pt x="9200" y="2025"/>
                  </a:lnTo>
                  <a:lnTo>
                    <a:pt x="8727" y="859"/>
                  </a:lnTo>
                  <a:cubicBezTo>
                    <a:pt x="8675" y="728"/>
                    <a:pt x="8578" y="662"/>
                    <a:pt x="8457" y="662"/>
                  </a:cubicBezTo>
                  <a:cubicBezTo>
                    <a:pt x="8432" y="662"/>
                    <a:pt x="8407" y="665"/>
                    <a:pt x="8381" y="670"/>
                  </a:cubicBezTo>
                  <a:lnTo>
                    <a:pt x="7152" y="828"/>
                  </a:lnTo>
                  <a:lnTo>
                    <a:pt x="6207" y="72"/>
                  </a:lnTo>
                  <a:cubicBezTo>
                    <a:pt x="6160" y="24"/>
                    <a:pt x="6081" y="1"/>
                    <a:pt x="6002" y="1"/>
                  </a:cubicBezTo>
                  <a:close/>
                </a:path>
              </a:pathLst>
            </a:custGeom>
            <a:grpFill/>
            <a:ln>
              <a:noFill/>
            </a:ln>
          </p:spPr>
          <p:txBody>
            <a:bodyPr spcFirstLastPara="1" wrap="square" lIns="86005" tIns="86005" rIns="86005" bIns="86005" anchor="ctr" anchorCtr="0">
              <a:noAutofit/>
            </a:bodyPr>
            <a:lstStyle/>
            <a:p>
              <a:pPr>
                <a:buClr>
                  <a:srgbClr val="000000"/>
                </a:buClr>
                <a:buSzPts val="1400"/>
              </a:pPr>
              <a:endParaRPr sz="1317">
                <a:solidFill>
                  <a:srgbClr val="000000"/>
                </a:solidFill>
                <a:latin typeface="Arial"/>
                <a:ea typeface="Arial"/>
                <a:cs typeface="Arial"/>
                <a:sym typeface="Arial"/>
              </a:endParaRPr>
            </a:p>
          </p:txBody>
        </p:sp>
      </p:grpSp>
      <p:sp>
        <p:nvSpPr>
          <p:cNvPr id="127" name="Subtitle 6">
            <a:extLst>
              <a:ext uri="{FF2B5EF4-FFF2-40B4-BE49-F238E27FC236}">
                <a16:creationId xmlns:a16="http://schemas.microsoft.com/office/drawing/2014/main" id="{46A9E457-0B49-46C9-A6E5-61F359B2869F}"/>
              </a:ext>
            </a:extLst>
          </p:cNvPr>
          <p:cNvSpPr txBox="1">
            <a:spLocks/>
          </p:cNvSpPr>
          <p:nvPr/>
        </p:nvSpPr>
        <p:spPr>
          <a:xfrm>
            <a:off x="3603466" y="2032767"/>
            <a:ext cx="2351268" cy="716689"/>
          </a:xfrm>
          <a:prstGeom prst="rect">
            <a:avLst/>
          </a:prstGeom>
        </p:spPr>
        <p:txBody>
          <a:bodyPr vert="horz" lIns="86019" tIns="43010" rIns="86019" bIns="43010" numCol="1" spcCol="365760" rtlCol="0" anchor="t">
            <a:noAutofit/>
          </a:bodyPr>
          <a:lstStyle>
            <a:lvl1pPr marL="0" indent="0" algn="ctr" defTabSz="914400" rtl="0" eaLnBrk="1" latinLnBrk="0" hangingPunct="1">
              <a:lnSpc>
                <a:spcPct val="90000"/>
              </a:lnSpc>
              <a:spcBef>
                <a:spcPts val="1000"/>
              </a:spcBef>
              <a:buFont typeface="Arial"/>
              <a:buNone/>
              <a:defRPr sz="1200" b="0" i="0" kern="1200">
                <a:solidFill>
                  <a:schemeClr val="accent1"/>
                </a:solidFill>
                <a:latin typeface="Montserrat Light" charset="0"/>
                <a:ea typeface="Montserrat Light" charset="0"/>
                <a:cs typeface="Montserrat Light"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Montserrat Light" charset="0"/>
                <a:ea typeface="Montserrat Light" charset="0"/>
                <a:cs typeface="Montserrat Light"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Montserrat Light" charset="0"/>
                <a:ea typeface="Montserrat Light" charset="0"/>
                <a:cs typeface="Montserrat Light"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nSpc>
                <a:spcPct val="100000"/>
              </a:lnSpc>
              <a:spcBef>
                <a:spcPts val="0"/>
              </a:spcBef>
            </a:pPr>
            <a:endParaRPr lang="en-US" sz="1881" b="1" dirty="0">
              <a:solidFill>
                <a:schemeClr val="tx1"/>
              </a:solidFill>
              <a:latin typeface="Calibri" panose="020F0502020204030204" pitchFamily="34" charset="0"/>
              <a:cs typeface="Calibri" panose="020F0502020204030204" pitchFamily="34" charset="0"/>
            </a:endParaRPr>
          </a:p>
        </p:txBody>
      </p:sp>
      <p:sp>
        <p:nvSpPr>
          <p:cNvPr id="128" name="Subtitle 6">
            <a:extLst>
              <a:ext uri="{FF2B5EF4-FFF2-40B4-BE49-F238E27FC236}">
                <a16:creationId xmlns:a16="http://schemas.microsoft.com/office/drawing/2014/main" id="{0BED97DC-57B2-4F0E-AB66-33DCECF4670D}"/>
              </a:ext>
            </a:extLst>
          </p:cNvPr>
          <p:cNvSpPr txBox="1">
            <a:spLocks/>
          </p:cNvSpPr>
          <p:nvPr/>
        </p:nvSpPr>
        <p:spPr>
          <a:xfrm>
            <a:off x="8941349" y="2058863"/>
            <a:ext cx="2351268" cy="716689"/>
          </a:xfrm>
          <a:prstGeom prst="rect">
            <a:avLst/>
          </a:prstGeom>
        </p:spPr>
        <p:txBody>
          <a:bodyPr vert="horz" lIns="86019" tIns="43010" rIns="86019" bIns="43010" numCol="1" spcCol="365760" rtlCol="0" anchor="t">
            <a:noAutofit/>
          </a:bodyPr>
          <a:lstStyle>
            <a:lvl1pPr marL="0" indent="0" algn="ctr" defTabSz="914400" rtl="0" eaLnBrk="1" latinLnBrk="0" hangingPunct="1">
              <a:lnSpc>
                <a:spcPct val="90000"/>
              </a:lnSpc>
              <a:spcBef>
                <a:spcPts val="1000"/>
              </a:spcBef>
              <a:buFont typeface="Arial"/>
              <a:buNone/>
              <a:defRPr sz="1200" b="0" i="0" kern="1200">
                <a:solidFill>
                  <a:schemeClr val="accent1"/>
                </a:solidFill>
                <a:latin typeface="Montserrat Light" charset="0"/>
                <a:ea typeface="Montserrat Light" charset="0"/>
                <a:cs typeface="Montserrat Light"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Montserrat Light" charset="0"/>
                <a:ea typeface="Montserrat Light" charset="0"/>
                <a:cs typeface="Montserrat Light"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Montserrat Light" charset="0"/>
                <a:ea typeface="Montserrat Light" charset="0"/>
                <a:cs typeface="Montserrat Light"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nSpc>
                <a:spcPct val="100000"/>
              </a:lnSpc>
              <a:spcBef>
                <a:spcPts val="0"/>
              </a:spcBef>
            </a:pPr>
            <a:r>
              <a:rPr lang="ar-SA" sz="1881" b="1" dirty="0">
                <a:solidFill>
                  <a:schemeClr val="tx1"/>
                </a:solidFill>
                <a:latin typeface="Calibri" panose="020F0502020204030204" pitchFamily="34" charset="0"/>
                <a:cs typeface="Calibri" panose="020F0502020204030204" pitchFamily="34" charset="0"/>
              </a:rPr>
              <a:t>  </a:t>
            </a:r>
            <a:endParaRPr lang="en-US" sz="1881" b="1" dirty="0">
              <a:solidFill>
                <a:schemeClr val="tx1"/>
              </a:solidFill>
              <a:latin typeface="Calibri" panose="020F0502020204030204" pitchFamily="34" charset="0"/>
              <a:cs typeface="Calibri" panose="020F0502020204030204" pitchFamily="34" charset="0"/>
            </a:endParaRPr>
          </a:p>
        </p:txBody>
      </p:sp>
      <p:sp>
        <p:nvSpPr>
          <p:cNvPr id="147" name="Subtitle 6">
            <a:extLst>
              <a:ext uri="{FF2B5EF4-FFF2-40B4-BE49-F238E27FC236}">
                <a16:creationId xmlns:a16="http://schemas.microsoft.com/office/drawing/2014/main" id="{E3A4231C-1DCE-4FE3-A505-AC6600EC61F9}"/>
              </a:ext>
            </a:extLst>
          </p:cNvPr>
          <p:cNvSpPr txBox="1">
            <a:spLocks/>
          </p:cNvSpPr>
          <p:nvPr/>
        </p:nvSpPr>
        <p:spPr>
          <a:xfrm>
            <a:off x="8966573" y="2050284"/>
            <a:ext cx="2351268" cy="716689"/>
          </a:xfrm>
          <a:prstGeom prst="rect">
            <a:avLst/>
          </a:prstGeom>
        </p:spPr>
        <p:txBody>
          <a:bodyPr vert="horz" lIns="86019" tIns="43010" rIns="86019" bIns="43010" numCol="1" spcCol="365760" rtlCol="0" anchor="t">
            <a:noAutofit/>
          </a:bodyPr>
          <a:lstStyle>
            <a:lvl1pPr marL="0" indent="0" algn="ctr" defTabSz="914400" rtl="0" eaLnBrk="1" latinLnBrk="0" hangingPunct="1">
              <a:lnSpc>
                <a:spcPct val="90000"/>
              </a:lnSpc>
              <a:spcBef>
                <a:spcPts val="1000"/>
              </a:spcBef>
              <a:buFont typeface="Arial"/>
              <a:buNone/>
              <a:defRPr sz="1200" b="0" i="0" kern="1200">
                <a:solidFill>
                  <a:schemeClr val="accent1"/>
                </a:solidFill>
                <a:latin typeface="Montserrat Light" charset="0"/>
                <a:ea typeface="Montserrat Light" charset="0"/>
                <a:cs typeface="Montserrat Light"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Montserrat Light" charset="0"/>
                <a:ea typeface="Montserrat Light" charset="0"/>
                <a:cs typeface="Montserrat Light"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Montserrat Light" charset="0"/>
                <a:ea typeface="Montserrat Light" charset="0"/>
                <a:cs typeface="Montserrat Light"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nSpc>
                <a:spcPct val="100000"/>
              </a:lnSpc>
              <a:spcBef>
                <a:spcPts val="0"/>
              </a:spcBef>
            </a:pPr>
            <a:r>
              <a:rPr lang="ar-SA" sz="1881" b="1" dirty="0">
                <a:solidFill>
                  <a:schemeClr val="tx1"/>
                </a:solidFill>
                <a:latin typeface="Calibri" panose="020F0502020204030204" pitchFamily="34" charset="0"/>
                <a:cs typeface="Calibri" panose="020F0502020204030204" pitchFamily="34" charset="0"/>
              </a:rPr>
              <a:t> </a:t>
            </a:r>
            <a:endParaRPr lang="en-US" sz="1881" b="1" dirty="0">
              <a:solidFill>
                <a:schemeClr val="tx1"/>
              </a:solidFill>
              <a:latin typeface="Calibri" panose="020F0502020204030204" pitchFamily="34" charset="0"/>
              <a:cs typeface="Calibri" panose="020F0502020204030204" pitchFamily="34" charset="0"/>
            </a:endParaRPr>
          </a:p>
        </p:txBody>
      </p:sp>
      <p:sp>
        <p:nvSpPr>
          <p:cNvPr id="153" name="TextBox 100">
            <a:extLst>
              <a:ext uri="{FF2B5EF4-FFF2-40B4-BE49-F238E27FC236}">
                <a16:creationId xmlns:a16="http://schemas.microsoft.com/office/drawing/2014/main" id="{F1106AA9-3EA3-4BE0-86DF-C0D28E01A6E4}"/>
              </a:ext>
            </a:extLst>
          </p:cNvPr>
          <p:cNvSpPr txBox="1"/>
          <p:nvPr/>
        </p:nvSpPr>
        <p:spPr>
          <a:xfrm>
            <a:off x="6848623" y="4991369"/>
            <a:ext cx="1898465" cy="323935"/>
          </a:xfrm>
          <a:prstGeom prst="rect">
            <a:avLst/>
          </a:prstGeom>
          <a:noFill/>
        </p:spPr>
        <p:txBody>
          <a:bodyPr wrap="square" rtlCol="0">
            <a:spAutoFit/>
          </a:bodyPr>
          <a:lstStyle/>
          <a:p>
            <a:pPr algn="ctr"/>
            <a:r>
              <a:rPr lang="ar-SA" sz="1505" dirty="0">
                <a:solidFill>
                  <a:schemeClr val="bg1"/>
                </a:solidFill>
                <a:latin typeface="Hacen Casablanca Heavy" panose="02000000000000000000" pitchFamily="2" charset="-78"/>
                <a:cs typeface="Hacen Casablanca Heavy" panose="02000000000000000000" pitchFamily="2" charset="-78"/>
              </a:rPr>
              <a:t>خط الأساس </a:t>
            </a:r>
            <a:endParaRPr lang="en-US" sz="1505" dirty="0">
              <a:solidFill>
                <a:schemeClr val="bg1"/>
              </a:solidFill>
              <a:latin typeface="Hacen Casablanca Heavy" panose="02000000000000000000" pitchFamily="2" charset="-78"/>
              <a:cs typeface="Hacen Casablanca Heavy" panose="02000000000000000000" pitchFamily="2" charset="-78"/>
            </a:endParaRPr>
          </a:p>
        </p:txBody>
      </p:sp>
      <p:sp>
        <p:nvSpPr>
          <p:cNvPr id="108" name="مستطيل 107">
            <a:extLst>
              <a:ext uri="{FF2B5EF4-FFF2-40B4-BE49-F238E27FC236}">
                <a16:creationId xmlns:a16="http://schemas.microsoft.com/office/drawing/2014/main" id="{C9AD46B5-143A-45B4-9EFA-386733BF8542}"/>
              </a:ext>
            </a:extLst>
          </p:cNvPr>
          <p:cNvSpPr/>
          <p:nvPr/>
        </p:nvSpPr>
        <p:spPr>
          <a:xfrm>
            <a:off x="928887" y="6116251"/>
            <a:ext cx="354490" cy="295321"/>
          </a:xfrm>
          <a:prstGeom prst="rect">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1100" dirty="0"/>
              <a:t>27</a:t>
            </a:r>
            <a:endParaRPr lang="ar-SA" sz="1100" dirty="0"/>
          </a:p>
        </p:txBody>
      </p:sp>
      <p:sp>
        <p:nvSpPr>
          <p:cNvPr id="110" name="Rectangle: Rounded Corners 101">
            <a:extLst>
              <a:ext uri="{FF2B5EF4-FFF2-40B4-BE49-F238E27FC236}">
                <a16:creationId xmlns:a16="http://schemas.microsoft.com/office/drawing/2014/main" id="{C1296CAB-38A6-421B-872A-35352E112EBB}"/>
              </a:ext>
            </a:extLst>
          </p:cNvPr>
          <p:cNvSpPr/>
          <p:nvPr/>
        </p:nvSpPr>
        <p:spPr>
          <a:xfrm>
            <a:off x="8802368" y="2379835"/>
            <a:ext cx="2480011" cy="584690"/>
          </a:xfrm>
          <a:prstGeom prst="roundRect">
            <a:avLst/>
          </a:prstGeom>
          <a:solidFill>
            <a:srgbClr val="00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2258" b="1" dirty="0">
                <a:latin typeface="Hacen Casablanca Heavy" panose="02000000000000000000" pitchFamily="2" charset="-78"/>
                <a:cs typeface="Hacen Casablanca Heavy" panose="02000000000000000000" pitchFamily="2" charset="-78"/>
              </a:rPr>
              <a:t>طريقة الاحتساب </a:t>
            </a:r>
            <a:endParaRPr lang="en-US" sz="2258" b="1" dirty="0">
              <a:latin typeface="Hacen Casablanca Heavy" panose="02000000000000000000" pitchFamily="2" charset="-78"/>
              <a:cs typeface="Hacen Casablanca Heavy" panose="02000000000000000000" pitchFamily="2" charset="-78"/>
            </a:endParaRPr>
          </a:p>
        </p:txBody>
      </p:sp>
      <p:sp>
        <p:nvSpPr>
          <p:cNvPr id="115" name="Rectangle: Rounded Corners 101">
            <a:extLst>
              <a:ext uri="{FF2B5EF4-FFF2-40B4-BE49-F238E27FC236}">
                <a16:creationId xmlns:a16="http://schemas.microsoft.com/office/drawing/2014/main" id="{515B0821-13D0-423E-90A1-CF28FC42C196}"/>
              </a:ext>
            </a:extLst>
          </p:cNvPr>
          <p:cNvSpPr/>
          <p:nvPr/>
        </p:nvSpPr>
        <p:spPr>
          <a:xfrm>
            <a:off x="8802368" y="3104730"/>
            <a:ext cx="2480011" cy="1747044"/>
          </a:xfrm>
          <a:prstGeom prst="roundRect">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SA" sz="2258" b="1" dirty="0">
              <a:latin typeface="Hacen Casablanca Heavy" panose="02000000000000000000" pitchFamily="2" charset="-78"/>
              <a:cs typeface="Hacen Casablanca Heavy" panose="02000000000000000000" pitchFamily="2" charset="-78"/>
            </a:endParaRPr>
          </a:p>
          <a:p>
            <a:pPr algn="ctr"/>
            <a:endParaRPr lang="ar-SA" sz="2258" b="1" dirty="0">
              <a:latin typeface="Hacen Casablanca Heavy" panose="02000000000000000000" pitchFamily="2" charset="-78"/>
              <a:cs typeface="Hacen Casablanca Heavy" panose="02000000000000000000" pitchFamily="2" charset="-78"/>
            </a:endParaRPr>
          </a:p>
          <a:p>
            <a:pPr algn="ctr"/>
            <a:r>
              <a:rPr lang="ar-SA" sz="2258" b="1" dirty="0">
                <a:latin typeface="Hacen Casablanca Heavy" panose="02000000000000000000" pitchFamily="2" charset="-78"/>
                <a:cs typeface="Hacen Casablanca Heavy" panose="02000000000000000000" pitchFamily="2" charset="-78"/>
              </a:rPr>
              <a:t>وصف المبادرة  </a:t>
            </a:r>
            <a:endParaRPr lang="en-US" sz="2258" b="1" dirty="0">
              <a:latin typeface="Hacen Casablanca Heavy" panose="02000000000000000000" pitchFamily="2" charset="-78"/>
              <a:cs typeface="Hacen Casablanca Heavy" panose="02000000000000000000" pitchFamily="2" charset="-78"/>
            </a:endParaRPr>
          </a:p>
        </p:txBody>
      </p:sp>
      <p:pic>
        <p:nvPicPr>
          <p:cNvPr id="95" name="Graphic 22" descr="Lightbulb and gear">
            <a:extLst>
              <a:ext uri="{FF2B5EF4-FFF2-40B4-BE49-F238E27FC236}">
                <a16:creationId xmlns:a16="http://schemas.microsoft.com/office/drawing/2014/main" id="{BC438481-A47B-4170-A503-D28FBE108CFA}"/>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725375" y="3292406"/>
            <a:ext cx="632861" cy="632861"/>
          </a:xfrm>
          <a:prstGeom prst="rect">
            <a:avLst/>
          </a:prstGeom>
        </p:spPr>
      </p:pic>
      <p:grpSp>
        <p:nvGrpSpPr>
          <p:cNvPr id="118" name="Google Shape;6288;p57">
            <a:extLst>
              <a:ext uri="{FF2B5EF4-FFF2-40B4-BE49-F238E27FC236}">
                <a16:creationId xmlns:a16="http://schemas.microsoft.com/office/drawing/2014/main" id="{CD8845E0-5709-4644-9B06-9847C5F52AB0}"/>
              </a:ext>
            </a:extLst>
          </p:cNvPr>
          <p:cNvGrpSpPr/>
          <p:nvPr/>
        </p:nvGrpSpPr>
        <p:grpSpPr>
          <a:xfrm>
            <a:off x="9922602" y="970442"/>
            <a:ext cx="350079" cy="350079"/>
            <a:chOff x="3497300" y="3227275"/>
            <a:chExt cx="296175" cy="296175"/>
          </a:xfrm>
          <a:solidFill>
            <a:schemeClr val="bg1"/>
          </a:solidFill>
        </p:grpSpPr>
        <p:sp>
          <p:nvSpPr>
            <p:cNvPr id="123" name="Google Shape;6289;p57">
              <a:extLst>
                <a:ext uri="{FF2B5EF4-FFF2-40B4-BE49-F238E27FC236}">
                  <a16:creationId xmlns:a16="http://schemas.microsoft.com/office/drawing/2014/main" id="{48DF810C-D64E-454D-BCBA-F2103390E8CE}"/>
                </a:ext>
              </a:extLst>
            </p:cNvPr>
            <p:cNvSpPr/>
            <p:nvPr/>
          </p:nvSpPr>
          <p:spPr>
            <a:xfrm>
              <a:off x="3609925" y="3339900"/>
              <a:ext cx="69350" cy="68550"/>
            </a:xfrm>
            <a:custGeom>
              <a:avLst/>
              <a:gdLst/>
              <a:ahLst/>
              <a:cxnLst/>
              <a:rect l="l" t="t" r="r" b="b"/>
              <a:pathLst>
                <a:path w="2774" h="2742" extrusionOk="0">
                  <a:moveTo>
                    <a:pt x="1387" y="1"/>
                  </a:moveTo>
                  <a:cubicBezTo>
                    <a:pt x="631" y="1"/>
                    <a:pt x="1" y="631"/>
                    <a:pt x="1" y="1355"/>
                  </a:cubicBezTo>
                  <a:cubicBezTo>
                    <a:pt x="1" y="2112"/>
                    <a:pt x="631" y="2742"/>
                    <a:pt x="1387" y="2742"/>
                  </a:cubicBezTo>
                  <a:cubicBezTo>
                    <a:pt x="2143" y="2742"/>
                    <a:pt x="2773" y="2112"/>
                    <a:pt x="2773" y="1355"/>
                  </a:cubicBezTo>
                  <a:cubicBezTo>
                    <a:pt x="2773" y="631"/>
                    <a:pt x="2143" y="1"/>
                    <a:pt x="138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6290;p57">
              <a:extLst>
                <a:ext uri="{FF2B5EF4-FFF2-40B4-BE49-F238E27FC236}">
                  <a16:creationId xmlns:a16="http://schemas.microsoft.com/office/drawing/2014/main" id="{314F73A6-0129-4377-B52A-E2483982A38C}"/>
                </a:ext>
              </a:extLst>
            </p:cNvPr>
            <p:cNvSpPr/>
            <p:nvPr/>
          </p:nvSpPr>
          <p:spPr>
            <a:xfrm>
              <a:off x="3531175" y="3227275"/>
              <a:ext cx="86650" cy="86675"/>
            </a:xfrm>
            <a:custGeom>
              <a:avLst/>
              <a:gdLst/>
              <a:ahLst/>
              <a:cxnLst/>
              <a:rect l="l" t="t" r="r" b="b"/>
              <a:pathLst>
                <a:path w="3466" h="3467" extrusionOk="0">
                  <a:moveTo>
                    <a:pt x="1733" y="1"/>
                  </a:moveTo>
                  <a:cubicBezTo>
                    <a:pt x="788" y="1"/>
                    <a:pt x="0" y="788"/>
                    <a:pt x="0" y="1733"/>
                  </a:cubicBezTo>
                  <a:cubicBezTo>
                    <a:pt x="0" y="2678"/>
                    <a:pt x="788" y="3466"/>
                    <a:pt x="1733" y="3466"/>
                  </a:cubicBezTo>
                  <a:cubicBezTo>
                    <a:pt x="2741" y="3466"/>
                    <a:pt x="3466" y="2678"/>
                    <a:pt x="3466" y="1733"/>
                  </a:cubicBezTo>
                  <a:cubicBezTo>
                    <a:pt x="3466" y="788"/>
                    <a:pt x="2678" y="1"/>
                    <a:pt x="173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6291;p57">
              <a:extLst>
                <a:ext uri="{FF2B5EF4-FFF2-40B4-BE49-F238E27FC236}">
                  <a16:creationId xmlns:a16="http://schemas.microsoft.com/office/drawing/2014/main" id="{DC8C7043-6233-4054-A005-5F7431DA06FD}"/>
                </a:ext>
              </a:extLst>
            </p:cNvPr>
            <p:cNvSpPr/>
            <p:nvPr/>
          </p:nvSpPr>
          <p:spPr>
            <a:xfrm>
              <a:off x="3670575" y="3227275"/>
              <a:ext cx="86675" cy="86675"/>
            </a:xfrm>
            <a:custGeom>
              <a:avLst/>
              <a:gdLst/>
              <a:ahLst/>
              <a:cxnLst/>
              <a:rect l="l" t="t" r="r" b="b"/>
              <a:pathLst>
                <a:path w="3467" h="3467" extrusionOk="0">
                  <a:moveTo>
                    <a:pt x="1733" y="1"/>
                  </a:moveTo>
                  <a:cubicBezTo>
                    <a:pt x="788" y="1"/>
                    <a:pt x="1" y="788"/>
                    <a:pt x="1" y="1733"/>
                  </a:cubicBezTo>
                  <a:cubicBezTo>
                    <a:pt x="1" y="2678"/>
                    <a:pt x="788" y="3466"/>
                    <a:pt x="1733" y="3466"/>
                  </a:cubicBezTo>
                  <a:cubicBezTo>
                    <a:pt x="2679" y="3466"/>
                    <a:pt x="3466" y="2678"/>
                    <a:pt x="3466" y="1733"/>
                  </a:cubicBezTo>
                  <a:cubicBezTo>
                    <a:pt x="3466" y="788"/>
                    <a:pt x="2679" y="1"/>
                    <a:pt x="173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6292;p57">
              <a:extLst>
                <a:ext uri="{FF2B5EF4-FFF2-40B4-BE49-F238E27FC236}">
                  <a16:creationId xmlns:a16="http://schemas.microsoft.com/office/drawing/2014/main" id="{E0753F3F-7F9C-4449-A2E6-5F50468F3503}"/>
                </a:ext>
              </a:extLst>
            </p:cNvPr>
            <p:cNvSpPr/>
            <p:nvPr/>
          </p:nvSpPr>
          <p:spPr>
            <a:xfrm>
              <a:off x="3622525" y="3421825"/>
              <a:ext cx="41775" cy="25225"/>
            </a:xfrm>
            <a:custGeom>
              <a:avLst/>
              <a:gdLst/>
              <a:ahLst/>
              <a:cxnLst/>
              <a:rect l="l" t="t" r="r" b="b"/>
              <a:pathLst>
                <a:path w="1671" h="1009" extrusionOk="0">
                  <a:moveTo>
                    <a:pt x="1" y="0"/>
                  </a:moveTo>
                  <a:lnTo>
                    <a:pt x="851" y="1008"/>
                  </a:lnTo>
                  <a:lnTo>
                    <a:pt x="1671" y="0"/>
                  </a:lnTo>
                  <a:lnTo>
                    <a:pt x="1671" y="0"/>
                  </a:lnTo>
                  <a:cubicBezTo>
                    <a:pt x="1450" y="126"/>
                    <a:pt x="1167" y="158"/>
                    <a:pt x="851" y="158"/>
                  </a:cubicBezTo>
                  <a:cubicBezTo>
                    <a:pt x="568" y="158"/>
                    <a:pt x="284" y="95"/>
                    <a:pt x="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6293;p57">
              <a:extLst>
                <a:ext uri="{FF2B5EF4-FFF2-40B4-BE49-F238E27FC236}">
                  <a16:creationId xmlns:a16="http://schemas.microsoft.com/office/drawing/2014/main" id="{93FD1419-0C0D-460E-BBC1-AAF656D383C5}"/>
                </a:ext>
              </a:extLst>
            </p:cNvPr>
            <p:cNvSpPr/>
            <p:nvPr/>
          </p:nvSpPr>
          <p:spPr>
            <a:xfrm>
              <a:off x="3566600" y="3416300"/>
              <a:ext cx="70125" cy="106350"/>
            </a:xfrm>
            <a:custGeom>
              <a:avLst/>
              <a:gdLst/>
              <a:ahLst/>
              <a:cxnLst/>
              <a:rect l="l" t="t" r="r" b="b"/>
              <a:pathLst>
                <a:path w="2805" h="4254" extrusionOk="0">
                  <a:moveTo>
                    <a:pt x="1261" y="1"/>
                  </a:moveTo>
                  <a:cubicBezTo>
                    <a:pt x="474" y="599"/>
                    <a:pt x="1" y="1513"/>
                    <a:pt x="1" y="2490"/>
                  </a:cubicBezTo>
                  <a:lnTo>
                    <a:pt x="1" y="3907"/>
                  </a:lnTo>
                  <a:cubicBezTo>
                    <a:pt x="1" y="4096"/>
                    <a:pt x="158" y="4254"/>
                    <a:pt x="379" y="4254"/>
                  </a:cubicBezTo>
                  <a:lnTo>
                    <a:pt x="2805" y="4254"/>
                  </a:lnTo>
                  <a:lnTo>
                    <a:pt x="2805" y="1891"/>
                  </a:lnTo>
                  <a:lnTo>
                    <a:pt x="1261"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6294;p57">
              <a:extLst>
                <a:ext uri="{FF2B5EF4-FFF2-40B4-BE49-F238E27FC236}">
                  <a16:creationId xmlns:a16="http://schemas.microsoft.com/office/drawing/2014/main" id="{570C2058-FF2F-40C8-AAE6-363E0DC5E020}"/>
                </a:ext>
              </a:extLst>
            </p:cNvPr>
            <p:cNvSpPr/>
            <p:nvPr/>
          </p:nvSpPr>
          <p:spPr>
            <a:xfrm>
              <a:off x="3653250" y="3417100"/>
              <a:ext cx="70125" cy="106350"/>
            </a:xfrm>
            <a:custGeom>
              <a:avLst/>
              <a:gdLst/>
              <a:ahLst/>
              <a:cxnLst/>
              <a:rect l="l" t="t" r="r" b="b"/>
              <a:pathLst>
                <a:path w="2805" h="4254" extrusionOk="0">
                  <a:moveTo>
                    <a:pt x="1544" y="0"/>
                  </a:moveTo>
                  <a:lnTo>
                    <a:pt x="1" y="1890"/>
                  </a:lnTo>
                  <a:lnTo>
                    <a:pt x="1" y="4253"/>
                  </a:lnTo>
                  <a:lnTo>
                    <a:pt x="2458" y="4253"/>
                  </a:lnTo>
                  <a:cubicBezTo>
                    <a:pt x="2647" y="4253"/>
                    <a:pt x="2804" y="4096"/>
                    <a:pt x="2804" y="3907"/>
                  </a:cubicBezTo>
                  <a:lnTo>
                    <a:pt x="2804" y="2489"/>
                  </a:lnTo>
                  <a:cubicBezTo>
                    <a:pt x="2773" y="1481"/>
                    <a:pt x="2300" y="567"/>
                    <a:pt x="154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6295;p57">
              <a:extLst>
                <a:ext uri="{FF2B5EF4-FFF2-40B4-BE49-F238E27FC236}">
                  <a16:creationId xmlns:a16="http://schemas.microsoft.com/office/drawing/2014/main" id="{7747EADA-F742-4F49-8286-54EFBEAD9164}"/>
                </a:ext>
              </a:extLst>
            </p:cNvPr>
            <p:cNvSpPr/>
            <p:nvPr/>
          </p:nvSpPr>
          <p:spPr>
            <a:xfrm>
              <a:off x="3655625" y="3310775"/>
              <a:ext cx="137850" cy="108700"/>
            </a:xfrm>
            <a:custGeom>
              <a:avLst/>
              <a:gdLst/>
              <a:ahLst/>
              <a:cxnLst/>
              <a:rect l="l" t="t" r="r" b="b"/>
              <a:pathLst>
                <a:path w="5514" h="4348" extrusionOk="0">
                  <a:moveTo>
                    <a:pt x="3686" y="1512"/>
                  </a:moveTo>
                  <a:cubicBezTo>
                    <a:pt x="3907" y="1512"/>
                    <a:pt x="4064" y="1670"/>
                    <a:pt x="4064" y="1859"/>
                  </a:cubicBezTo>
                  <a:cubicBezTo>
                    <a:pt x="4064" y="2048"/>
                    <a:pt x="3907" y="2205"/>
                    <a:pt x="3686" y="2205"/>
                  </a:cubicBezTo>
                  <a:lnTo>
                    <a:pt x="2993" y="2205"/>
                  </a:lnTo>
                  <a:cubicBezTo>
                    <a:pt x="2804" y="2205"/>
                    <a:pt x="2646" y="2048"/>
                    <a:pt x="2646" y="1859"/>
                  </a:cubicBezTo>
                  <a:cubicBezTo>
                    <a:pt x="2646" y="1670"/>
                    <a:pt x="2804" y="1512"/>
                    <a:pt x="2993" y="1512"/>
                  </a:cubicBezTo>
                  <a:close/>
                  <a:moveTo>
                    <a:pt x="4127" y="0"/>
                  </a:moveTo>
                  <a:cubicBezTo>
                    <a:pt x="3686" y="536"/>
                    <a:pt x="3056" y="851"/>
                    <a:pt x="2331" y="851"/>
                  </a:cubicBezTo>
                  <a:cubicBezTo>
                    <a:pt x="1607" y="851"/>
                    <a:pt x="977" y="504"/>
                    <a:pt x="536" y="63"/>
                  </a:cubicBezTo>
                  <a:cubicBezTo>
                    <a:pt x="347" y="221"/>
                    <a:pt x="158" y="378"/>
                    <a:pt x="0" y="567"/>
                  </a:cubicBezTo>
                  <a:cubicBezTo>
                    <a:pt x="945" y="756"/>
                    <a:pt x="1638" y="1575"/>
                    <a:pt x="1638" y="2615"/>
                  </a:cubicBezTo>
                  <a:cubicBezTo>
                    <a:pt x="1638" y="2930"/>
                    <a:pt x="1575" y="3214"/>
                    <a:pt x="1449" y="3466"/>
                  </a:cubicBezTo>
                  <a:cubicBezTo>
                    <a:pt x="1859" y="3718"/>
                    <a:pt x="2205" y="4001"/>
                    <a:pt x="2520" y="4348"/>
                  </a:cubicBezTo>
                  <a:lnTo>
                    <a:pt x="5167" y="4348"/>
                  </a:lnTo>
                  <a:cubicBezTo>
                    <a:pt x="5356" y="4348"/>
                    <a:pt x="5513" y="4190"/>
                    <a:pt x="5513" y="4001"/>
                  </a:cubicBezTo>
                  <a:lnTo>
                    <a:pt x="5513" y="2615"/>
                  </a:lnTo>
                  <a:cubicBezTo>
                    <a:pt x="5482" y="1512"/>
                    <a:pt x="4915" y="567"/>
                    <a:pt x="412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6296;p57">
              <a:extLst>
                <a:ext uri="{FF2B5EF4-FFF2-40B4-BE49-F238E27FC236}">
                  <a16:creationId xmlns:a16="http://schemas.microsoft.com/office/drawing/2014/main" id="{CD1CE6CA-5A1A-483D-9155-E50E5C2D8B53}"/>
                </a:ext>
              </a:extLst>
            </p:cNvPr>
            <p:cNvSpPr/>
            <p:nvPr/>
          </p:nvSpPr>
          <p:spPr>
            <a:xfrm>
              <a:off x="3497300" y="3309975"/>
              <a:ext cx="136275" cy="108725"/>
            </a:xfrm>
            <a:custGeom>
              <a:avLst/>
              <a:gdLst/>
              <a:ahLst/>
              <a:cxnLst/>
              <a:rect l="l" t="t" r="r" b="b"/>
              <a:pathLst>
                <a:path w="5451" h="4349" extrusionOk="0">
                  <a:moveTo>
                    <a:pt x="2426" y="1544"/>
                  </a:moveTo>
                  <a:cubicBezTo>
                    <a:pt x="2615" y="1544"/>
                    <a:pt x="2773" y="1702"/>
                    <a:pt x="2773" y="1891"/>
                  </a:cubicBezTo>
                  <a:cubicBezTo>
                    <a:pt x="2773" y="2080"/>
                    <a:pt x="2615" y="2237"/>
                    <a:pt x="2426" y="2237"/>
                  </a:cubicBezTo>
                  <a:lnTo>
                    <a:pt x="1733" y="2237"/>
                  </a:lnTo>
                  <a:cubicBezTo>
                    <a:pt x="1513" y="2237"/>
                    <a:pt x="1355" y="2080"/>
                    <a:pt x="1355" y="1891"/>
                  </a:cubicBezTo>
                  <a:cubicBezTo>
                    <a:pt x="1355" y="1702"/>
                    <a:pt x="1513" y="1544"/>
                    <a:pt x="1733" y="1544"/>
                  </a:cubicBezTo>
                  <a:close/>
                  <a:moveTo>
                    <a:pt x="1324" y="1"/>
                  </a:moveTo>
                  <a:cubicBezTo>
                    <a:pt x="536" y="568"/>
                    <a:pt x="1" y="1513"/>
                    <a:pt x="1" y="2552"/>
                  </a:cubicBezTo>
                  <a:lnTo>
                    <a:pt x="1" y="3939"/>
                  </a:lnTo>
                  <a:cubicBezTo>
                    <a:pt x="1" y="4191"/>
                    <a:pt x="95" y="4348"/>
                    <a:pt x="316" y="4348"/>
                  </a:cubicBezTo>
                  <a:lnTo>
                    <a:pt x="2930" y="4348"/>
                  </a:lnTo>
                  <a:cubicBezTo>
                    <a:pt x="3214" y="3970"/>
                    <a:pt x="3561" y="3655"/>
                    <a:pt x="4002" y="3466"/>
                  </a:cubicBezTo>
                  <a:cubicBezTo>
                    <a:pt x="3876" y="3183"/>
                    <a:pt x="3813" y="2930"/>
                    <a:pt x="3813" y="2615"/>
                  </a:cubicBezTo>
                  <a:cubicBezTo>
                    <a:pt x="3813" y="1607"/>
                    <a:pt x="4506" y="757"/>
                    <a:pt x="5451" y="568"/>
                  </a:cubicBezTo>
                  <a:cubicBezTo>
                    <a:pt x="5293" y="347"/>
                    <a:pt x="5104" y="190"/>
                    <a:pt x="4915" y="32"/>
                  </a:cubicBezTo>
                  <a:cubicBezTo>
                    <a:pt x="4474" y="505"/>
                    <a:pt x="3844" y="820"/>
                    <a:pt x="3151" y="820"/>
                  </a:cubicBezTo>
                  <a:cubicBezTo>
                    <a:pt x="2426" y="820"/>
                    <a:pt x="1796" y="505"/>
                    <a:pt x="132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4" name="TextBox 100">
            <a:extLst>
              <a:ext uri="{FF2B5EF4-FFF2-40B4-BE49-F238E27FC236}">
                <a16:creationId xmlns:a16="http://schemas.microsoft.com/office/drawing/2014/main" id="{6E34791B-0D59-4401-B4C8-F023A3B7D2DF}"/>
              </a:ext>
            </a:extLst>
          </p:cNvPr>
          <p:cNvSpPr txBox="1"/>
          <p:nvPr/>
        </p:nvSpPr>
        <p:spPr>
          <a:xfrm>
            <a:off x="6859235" y="5019390"/>
            <a:ext cx="1898465" cy="323935"/>
          </a:xfrm>
          <a:prstGeom prst="rect">
            <a:avLst/>
          </a:prstGeom>
          <a:noFill/>
        </p:spPr>
        <p:txBody>
          <a:bodyPr wrap="square" rtlCol="0">
            <a:spAutoFit/>
          </a:bodyPr>
          <a:lstStyle/>
          <a:p>
            <a:pPr algn="ctr"/>
            <a:r>
              <a:rPr lang="ar-SA" sz="1505" dirty="0">
                <a:solidFill>
                  <a:schemeClr val="bg1"/>
                </a:solidFill>
                <a:latin typeface="Hacen Casablanca Heavy" panose="02000000000000000000" pitchFamily="2" charset="-78"/>
                <a:cs typeface="Hacen Casablanca Heavy" panose="02000000000000000000" pitchFamily="2" charset="-78"/>
              </a:rPr>
              <a:t>خط الأساس </a:t>
            </a:r>
            <a:endParaRPr lang="en-US" sz="1505" dirty="0">
              <a:solidFill>
                <a:schemeClr val="bg1"/>
              </a:solidFill>
              <a:latin typeface="Hacen Casablanca Heavy" panose="02000000000000000000" pitchFamily="2" charset="-78"/>
              <a:cs typeface="Hacen Casablanca Heavy" panose="02000000000000000000" pitchFamily="2" charset="-78"/>
            </a:endParaRPr>
          </a:p>
        </p:txBody>
      </p:sp>
      <p:sp>
        <p:nvSpPr>
          <p:cNvPr id="112" name="مربع نص 111">
            <a:extLst>
              <a:ext uri="{FF2B5EF4-FFF2-40B4-BE49-F238E27FC236}">
                <a16:creationId xmlns:a16="http://schemas.microsoft.com/office/drawing/2014/main" id="{83C16C58-1840-4745-8ED7-39E56CBBAC50}"/>
              </a:ext>
            </a:extLst>
          </p:cNvPr>
          <p:cNvSpPr txBox="1"/>
          <p:nvPr/>
        </p:nvSpPr>
        <p:spPr>
          <a:xfrm>
            <a:off x="3691434" y="3193446"/>
            <a:ext cx="2417254" cy="584775"/>
          </a:xfrm>
          <a:prstGeom prst="rect">
            <a:avLst/>
          </a:prstGeom>
          <a:noFill/>
        </p:spPr>
        <p:txBody>
          <a:bodyPr wrap="square">
            <a:spAutoFit/>
          </a:bodyPr>
          <a:lstStyle/>
          <a:p>
            <a:pPr algn="ctr"/>
            <a:r>
              <a:rPr lang="ar-SA" sz="3200" b="1" dirty="0">
                <a:solidFill>
                  <a:schemeClr val="bg1"/>
                </a:solidFill>
                <a:latin typeface="Hacen Casablanca Heavy" panose="02000000000000000000" pitchFamily="2" charset="-78"/>
                <a:cs typeface="Hacen Casablanca Heavy" panose="02000000000000000000" pitchFamily="2" charset="-78"/>
              </a:rPr>
              <a:t>زكاة المال</a:t>
            </a:r>
          </a:p>
        </p:txBody>
      </p:sp>
      <p:sp>
        <p:nvSpPr>
          <p:cNvPr id="93" name="Subtitle 6">
            <a:extLst>
              <a:ext uri="{FF2B5EF4-FFF2-40B4-BE49-F238E27FC236}">
                <a16:creationId xmlns:a16="http://schemas.microsoft.com/office/drawing/2014/main" id="{534FFE1B-E7B5-4E60-91AE-BF98F4DDA3FA}"/>
              </a:ext>
            </a:extLst>
          </p:cNvPr>
          <p:cNvSpPr txBox="1">
            <a:spLocks/>
          </p:cNvSpPr>
          <p:nvPr/>
        </p:nvSpPr>
        <p:spPr>
          <a:xfrm>
            <a:off x="1213275" y="3699913"/>
            <a:ext cx="7226489" cy="716689"/>
          </a:xfrm>
          <a:prstGeom prst="rect">
            <a:avLst/>
          </a:prstGeom>
        </p:spPr>
        <p:txBody>
          <a:bodyPr vert="horz" lIns="86019" tIns="43010" rIns="86019" bIns="43010" numCol="1" spcCol="365760" rtlCol="0" anchor="t">
            <a:noAutofit/>
          </a:bodyPr>
          <a:lstStyle>
            <a:lvl1pPr marL="0" indent="0" algn="ctr" defTabSz="914400" rtl="0" eaLnBrk="1" latinLnBrk="0" hangingPunct="1">
              <a:lnSpc>
                <a:spcPct val="90000"/>
              </a:lnSpc>
              <a:spcBef>
                <a:spcPts val="1000"/>
              </a:spcBef>
              <a:buFont typeface="Arial"/>
              <a:buNone/>
              <a:defRPr sz="1200" b="0" i="0" kern="1200">
                <a:solidFill>
                  <a:schemeClr val="accent1"/>
                </a:solidFill>
                <a:latin typeface="Montserrat Light" charset="0"/>
                <a:ea typeface="Montserrat Light" charset="0"/>
                <a:cs typeface="Montserrat Light"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Montserrat Light" charset="0"/>
                <a:ea typeface="Montserrat Light" charset="0"/>
                <a:cs typeface="Montserrat Light"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Montserrat Light" charset="0"/>
                <a:ea typeface="Montserrat Light" charset="0"/>
                <a:cs typeface="Montserrat Light"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nSpc>
                <a:spcPct val="100000"/>
              </a:lnSpc>
              <a:spcBef>
                <a:spcPts val="0"/>
              </a:spcBef>
            </a:pPr>
            <a:r>
              <a:rPr lang="ar-SA" sz="1800" b="1" i="0" dirty="0">
                <a:solidFill>
                  <a:schemeClr val="bg1"/>
                </a:solidFill>
                <a:effectLst/>
                <a:latin typeface="Calibri" panose="020F0502020204030204" pitchFamily="34" charset="0"/>
                <a:cs typeface="Calibri" panose="020F0502020204030204" pitchFamily="34" charset="0"/>
              </a:rPr>
              <a:t>تقدم الزكاة كمساعدات نقدية للمستفيدين وتصرف على دفعتين خلال العام حسب المبلغ والدعم المتوفر بعد رصد المبالغ وتوزيعها  كمساعدات مقطوعة أو طارئة لبعض </a:t>
            </a:r>
            <a:r>
              <a:rPr lang="ar-SA" sz="1800" b="1" dirty="0">
                <a:solidFill>
                  <a:schemeClr val="bg1"/>
                </a:solidFill>
                <a:latin typeface="Calibri" panose="020F0502020204030204" pitchFamily="34" charset="0"/>
                <a:cs typeface="Calibri" panose="020F0502020204030204" pitchFamily="34" charset="0"/>
              </a:rPr>
              <a:t>أبناء الجمعية </a:t>
            </a:r>
            <a:r>
              <a:rPr lang="ar-SA" sz="1800" b="1" i="0" dirty="0">
                <a:solidFill>
                  <a:schemeClr val="bg1"/>
                </a:solidFill>
                <a:effectLst/>
                <a:latin typeface="Calibri" panose="020F0502020204030204" pitchFamily="34" charset="0"/>
                <a:cs typeface="Calibri" panose="020F0502020204030204" pitchFamily="34" charset="0"/>
              </a:rPr>
              <a:t>المحتاجين  ويتم إبلاغ المستفيدين عن طريق نظام الرسائل.</a:t>
            </a:r>
            <a:endParaRPr lang="en-US" b="1" dirty="0">
              <a:solidFill>
                <a:schemeClr val="bg1"/>
              </a:solidFill>
              <a:latin typeface="Calibri" panose="020F0502020204030204" pitchFamily="34" charset="0"/>
              <a:cs typeface="Calibri" panose="020F0502020204030204" pitchFamily="34" charset="0"/>
            </a:endParaRPr>
          </a:p>
        </p:txBody>
      </p:sp>
      <p:sp>
        <p:nvSpPr>
          <p:cNvPr id="107" name="TextBox 100">
            <a:extLst>
              <a:ext uri="{FF2B5EF4-FFF2-40B4-BE49-F238E27FC236}">
                <a16:creationId xmlns:a16="http://schemas.microsoft.com/office/drawing/2014/main" id="{22E3BE16-D618-4B90-A744-083953C20D94}"/>
              </a:ext>
            </a:extLst>
          </p:cNvPr>
          <p:cNvSpPr txBox="1"/>
          <p:nvPr/>
        </p:nvSpPr>
        <p:spPr>
          <a:xfrm>
            <a:off x="6848623" y="4991369"/>
            <a:ext cx="1898465" cy="323935"/>
          </a:xfrm>
          <a:prstGeom prst="rect">
            <a:avLst/>
          </a:prstGeom>
          <a:noFill/>
        </p:spPr>
        <p:txBody>
          <a:bodyPr wrap="square" rtlCol="0">
            <a:spAutoFit/>
          </a:bodyPr>
          <a:lstStyle/>
          <a:p>
            <a:pPr algn="ctr"/>
            <a:r>
              <a:rPr lang="ar-SA" sz="1505" dirty="0">
                <a:solidFill>
                  <a:schemeClr val="bg1"/>
                </a:solidFill>
                <a:latin typeface="Hacen Casablanca Heavy" panose="02000000000000000000" pitchFamily="2" charset="-78"/>
                <a:cs typeface="Hacen Casablanca Heavy" panose="02000000000000000000" pitchFamily="2" charset="-78"/>
              </a:rPr>
              <a:t>خط الأساس </a:t>
            </a:r>
            <a:endParaRPr lang="en-US" sz="1505" dirty="0">
              <a:solidFill>
                <a:schemeClr val="bg1"/>
              </a:solidFill>
              <a:latin typeface="Hacen Casablanca Heavy" panose="02000000000000000000" pitchFamily="2" charset="-78"/>
              <a:cs typeface="Hacen Casablanca Heavy" panose="02000000000000000000" pitchFamily="2" charset="-78"/>
            </a:endParaRPr>
          </a:p>
        </p:txBody>
      </p:sp>
      <p:grpSp>
        <p:nvGrpSpPr>
          <p:cNvPr id="113" name="Group 30">
            <a:extLst>
              <a:ext uri="{FF2B5EF4-FFF2-40B4-BE49-F238E27FC236}">
                <a16:creationId xmlns:a16="http://schemas.microsoft.com/office/drawing/2014/main" id="{FA4C806E-68FA-4EBB-8B3E-7357E84976F8}"/>
              </a:ext>
            </a:extLst>
          </p:cNvPr>
          <p:cNvGrpSpPr/>
          <p:nvPr/>
        </p:nvGrpSpPr>
        <p:grpSpPr>
          <a:xfrm>
            <a:off x="966661" y="4991369"/>
            <a:ext cx="7701977" cy="340838"/>
            <a:chOff x="580812" y="5368640"/>
            <a:chExt cx="7530717" cy="152400"/>
          </a:xfrm>
        </p:grpSpPr>
        <p:sp>
          <p:nvSpPr>
            <p:cNvPr id="116" name="Rounded Rectangle 22">
              <a:extLst>
                <a:ext uri="{FF2B5EF4-FFF2-40B4-BE49-F238E27FC236}">
                  <a16:creationId xmlns:a16="http://schemas.microsoft.com/office/drawing/2014/main" id="{69C2720D-A641-481F-A6AC-ED33C7059F68}"/>
                </a:ext>
              </a:extLst>
            </p:cNvPr>
            <p:cNvSpPr/>
            <p:nvPr/>
          </p:nvSpPr>
          <p:spPr>
            <a:xfrm>
              <a:off x="580812" y="5368640"/>
              <a:ext cx="7530717" cy="152400"/>
            </a:xfrm>
            <a:prstGeom prst="roundRect">
              <a:avLst>
                <a:gd name="adj" fmla="val 5000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93" dirty="0"/>
            </a:p>
          </p:txBody>
        </p:sp>
        <p:sp>
          <p:nvSpPr>
            <p:cNvPr id="117" name="Rounded Rectangle 113">
              <a:extLst>
                <a:ext uri="{FF2B5EF4-FFF2-40B4-BE49-F238E27FC236}">
                  <a16:creationId xmlns:a16="http://schemas.microsoft.com/office/drawing/2014/main" id="{6F285A56-A5F4-4EDF-8B85-2EFBE2A437E2}"/>
                </a:ext>
              </a:extLst>
            </p:cNvPr>
            <p:cNvSpPr/>
            <p:nvPr/>
          </p:nvSpPr>
          <p:spPr>
            <a:xfrm>
              <a:off x="6607354" y="5375714"/>
              <a:ext cx="1408556" cy="136014"/>
            </a:xfrm>
            <a:prstGeom prst="roundRect">
              <a:avLst>
                <a:gd name="adj" fmla="val 50000"/>
              </a:avLst>
            </a:prstGeom>
            <a:solidFill>
              <a:srgbClr val="00CC9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1693" dirty="0">
                  <a:latin typeface="Hacen Casablanca Heavy" panose="02000000000000000000" pitchFamily="2" charset="-78"/>
                  <a:cs typeface="Hacen Casablanca Heavy" panose="02000000000000000000" pitchFamily="2" charset="-78"/>
                </a:rPr>
                <a:t>فترات التنفيذ </a:t>
              </a:r>
              <a:endParaRPr lang="en-US" sz="1693" dirty="0">
                <a:latin typeface="Hacen Casablanca Heavy" panose="02000000000000000000" pitchFamily="2" charset="-78"/>
                <a:cs typeface="Hacen Casablanca Heavy" panose="02000000000000000000" pitchFamily="2" charset="-78"/>
              </a:endParaRPr>
            </a:p>
          </p:txBody>
        </p:sp>
      </p:grpSp>
      <p:cxnSp>
        <p:nvCxnSpPr>
          <p:cNvPr id="122" name="Straight Connector 114">
            <a:extLst>
              <a:ext uri="{FF2B5EF4-FFF2-40B4-BE49-F238E27FC236}">
                <a16:creationId xmlns:a16="http://schemas.microsoft.com/office/drawing/2014/main" id="{9B995DC3-A7A8-4A3E-9528-703D54AC9EE3}"/>
              </a:ext>
            </a:extLst>
          </p:cNvPr>
          <p:cNvCxnSpPr/>
          <p:nvPr/>
        </p:nvCxnSpPr>
        <p:spPr>
          <a:xfrm>
            <a:off x="5806017" y="5051541"/>
            <a:ext cx="0" cy="743651"/>
          </a:xfrm>
          <a:prstGeom prst="line">
            <a:avLst/>
          </a:prstGeom>
          <a:ln>
            <a:solidFill>
              <a:srgbClr val="009999"/>
            </a:solidFill>
          </a:ln>
        </p:spPr>
        <p:style>
          <a:lnRef idx="3">
            <a:schemeClr val="dk1"/>
          </a:lnRef>
          <a:fillRef idx="0">
            <a:schemeClr val="dk1"/>
          </a:fillRef>
          <a:effectRef idx="2">
            <a:schemeClr val="dk1"/>
          </a:effectRef>
          <a:fontRef idx="minor">
            <a:schemeClr val="tx1"/>
          </a:fontRef>
        </p:style>
      </p:cxnSp>
      <p:sp>
        <p:nvSpPr>
          <p:cNvPr id="138" name="TextBox 100">
            <a:extLst>
              <a:ext uri="{FF2B5EF4-FFF2-40B4-BE49-F238E27FC236}">
                <a16:creationId xmlns:a16="http://schemas.microsoft.com/office/drawing/2014/main" id="{D20376E1-9EA5-4069-8BF4-90C2D365ECAA}"/>
              </a:ext>
            </a:extLst>
          </p:cNvPr>
          <p:cNvSpPr txBox="1"/>
          <p:nvPr/>
        </p:nvSpPr>
        <p:spPr>
          <a:xfrm>
            <a:off x="5336217" y="4978633"/>
            <a:ext cx="2136218" cy="338554"/>
          </a:xfrm>
          <a:prstGeom prst="rect">
            <a:avLst/>
          </a:prstGeom>
          <a:noFill/>
        </p:spPr>
        <p:txBody>
          <a:bodyPr wrap="square" rtlCol="0">
            <a:spAutoFit/>
          </a:bodyPr>
          <a:lstStyle/>
          <a:p>
            <a:pPr algn="ctr"/>
            <a:r>
              <a:rPr lang="ar-SA" sz="1600" b="1" dirty="0">
                <a:solidFill>
                  <a:srgbClr val="006666"/>
                </a:solidFill>
                <a:latin typeface="Hacen Casablanca Heavy" panose="02000000000000000000" pitchFamily="2" charset="-78"/>
                <a:cs typeface="Hacen Casablanca Heavy" panose="02000000000000000000" pitchFamily="2" charset="-78"/>
              </a:rPr>
              <a:t>الربع الأول   </a:t>
            </a:r>
            <a:endParaRPr lang="en-US" sz="1600" b="1" dirty="0">
              <a:solidFill>
                <a:srgbClr val="006666"/>
              </a:solidFill>
              <a:latin typeface="Hacen Casablanca Heavy" panose="02000000000000000000" pitchFamily="2" charset="-78"/>
              <a:cs typeface="Hacen Casablanca Heavy" panose="02000000000000000000" pitchFamily="2" charset="-78"/>
            </a:endParaRPr>
          </a:p>
        </p:txBody>
      </p:sp>
      <p:sp>
        <p:nvSpPr>
          <p:cNvPr id="143" name="مربع نص 142">
            <a:extLst>
              <a:ext uri="{FF2B5EF4-FFF2-40B4-BE49-F238E27FC236}">
                <a16:creationId xmlns:a16="http://schemas.microsoft.com/office/drawing/2014/main" id="{C8C25865-954E-43D0-B571-E9335D7C297E}"/>
              </a:ext>
            </a:extLst>
          </p:cNvPr>
          <p:cNvSpPr txBox="1"/>
          <p:nvPr/>
        </p:nvSpPr>
        <p:spPr>
          <a:xfrm>
            <a:off x="4579295" y="4987834"/>
            <a:ext cx="1028914" cy="899552"/>
          </a:xfrm>
          <a:prstGeom prst="rect">
            <a:avLst/>
          </a:prstGeom>
          <a:noFill/>
        </p:spPr>
        <p:txBody>
          <a:bodyPr vert="horz" wrap="none" lIns="91440" tIns="45720" rIns="91440" bIns="45720" rtlCol="1" anchor="t">
            <a:noAutofit/>
          </a:bodyPr>
          <a:lstStyle/>
          <a:p>
            <a:pPr algn="l"/>
            <a:r>
              <a:rPr lang="ar-SA" sz="1600" b="1" dirty="0">
                <a:solidFill>
                  <a:srgbClr val="006666"/>
                </a:solidFill>
                <a:latin typeface="Hacen Casablanca Heavy" panose="02000000000000000000" pitchFamily="2" charset="-78"/>
                <a:cs typeface="Hacen Casablanca Heavy" panose="02000000000000000000" pitchFamily="2" charset="-78"/>
              </a:rPr>
              <a:t>الربع الثاني </a:t>
            </a:r>
            <a:endParaRPr lang="ar-SA" sz="1600" b="1" dirty="0">
              <a:solidFill>
                <a:srgbClr val="006666"/>
              </a:solidFill>
              <a:effectLst/>
              <a:latin typeface="Hacen Casablanca Heavy" panose="02000000000000000000" pitchFamily="2" charset="-78"/>
              <a:cs typeface="Hacen Casablanca Heavy" panose="02000000000000000000" pitchFamily="2" charset="-78"/>
            </a:endParaRPr>
          </a:p>
        </p:txBody>
      </p:sp>
      <p:sp>
        <p:nvSpPr>
          <p:cNvPr id="144" name="مربع نص 143">
            <a:extLst>
              <a:ext uri="{FF2B5EF4-FFF2-40B4-BE49-F238E27FC236}">
                <a16:creationId xmlns:a16="http://schemas.microsoft.com/office/drawing/2014/main" id="{B886EC8A-ACF2-4824-9305-D3792337C7D5}"/>
              </a:ext>
            </a:extLst>
          </p:cNvPr>
          <p:cNvSpPr txBox="1"/>
          <p:nvPr/>
        </p:nvSpPr>
        <p:spPr>
          <a:xfrm>
            <a:off x="1404067" y="4999480"/>
            <a:ext cx="1028914" cy="899552"/>
          </a:xfrm>
          <a:prstGeom prst="rect">
            <a:avLst/>
          </a:prstGeom>
          <a:noFill/>
        </p:spPr>
        <p:txBody>
          <a:bodyPr vert="horz" wrap="none" lIns="91440" tIns="45720" rIns="91440" bIns="45720" rtlCol="1" anchor="t">
            <a:noAutofit/>
          </a:bodyPr>
          <a:lstStyle/>
          <a:p>
            <a:pPr algn="l"/>
            <a:r>
              <a:rPr lang="ar-SA" sz="1600" b="1" dirty="0">
                <a:solidFill>
                  <a:srgbClr val="006666"/>
                </a:solidFill>
                <a:latin typeface="Hacen Casablanca Heavy" panose="02000000000000000000" pitchFamily="2" charset="-78"/>
                <a:cs typeface="Hacen Casablanca Heavy" panose="02000000000000000000" pitchFamily="2" charset="-78"/>
              </a:rPr>
              <a:t>الربع الرابع </a:t>
            </a:r>
            <a:endParaRPr lang="ar-SA" sz="1600" b="1" dirty="0">
              <a:solidFill>
                <a:srgbClr val="006666"/>
              </a:solidFill>
              <a:effectLst/>
              <a:latin typeface="Hacen Casablanca Heavy" panose="02000000000000000000" pitchFamily="2" charset="-78"/>
              <a:cs typeface="Hacen Casablanca Heavy" panose="02000000000000000000" pitchFamily="2" charset="-78"/>
            </a:endParaRPr>
          </a:p>
        </p:txBody>
      </p:sp>
      <p:sp>
        <p:nvSpPr>
          <p:cNvPr id="145" name="مربع نص 144">
            <a:extLst>
              <a:ext uri="{FF2B5EF4-FFF2-40B4-BE49-F238E27FC236}">
                <a16:creationId xmlns:a16="http://schemas.microsoft.com/office/drawing/2014/main" id="{66E1550C-AE17-4E27-94FC-8F5E2ABDA0B9}"/>
              </a:ext>
            </a:extLst>
          </p:cNvPr>
          <p:cNvSpPr txBox="1"/>
          <p:nvPr/>
        </p:nvSpPr>
        <p:spPr>
          <a:xfrm>
            <a:off x="3066889" y="5007894"/>
            <a:ext cx="1028914" cy="899552"/>
          </a:xfrm>
          <a:prstGeom prst="rect">
            <a:avLst/>
          </a:prstGeom>
          <a:noFill/>
        </p:spPr>
        <p:txBody>
          <a:bodyPr vert="horz" wrap="none" lIns="91440" tIns="45720" rIns="91440" bIns="45720" rtlCol="1" anchor="t">
            <a:noAutofit/>
          </a:bodyPr>
          <a:lstStyle/>
          <a:p>
            <a:pPr algn="l"/>
            <a:r>
              <a:rPr lang="ar-SA" sz="1600" b="1" dirty="0">
                <a:solidFill>
                  <a:srgbClr val="006666"/>
                </a:solidFill>
                <a:latin typeface="Hacen Casablanca Heavy" panose="02000000000000000000" pitchFamily="2" charset="-78"/>
                <a:cs typeface="Hacen Casablanca Heavy" panose="02000000000000000000" pitchFamily="2" charset="-78"/>
              </a:rPr>
              <a:t>الربع الثالث </a:t>
            </a:r>
            <a:endParaRPr lang="ar-SA" sz="1600" b="1" dirty="0">
              <a:solidFill>
                <a:srgbClr val="006666"/>
              </a:solidFill>
              <a:effectLst/>
              <a:latin typeface="Hacen Casablanca Heavy" panose="02000000000000000000" pitchFamily="2" charset="-78"/>
              <a:cs typeface="Hacen Casablanca Heavy" panose="02000000000000000000" pitchFamily="2" charset="-78"/>
            </a:endParaRPr>
          </a:p>
        </p:txBody>
      </p:sp>
      <p:cxnSp>
        <p:nvCxnSpPr>
          <p:cNvPr id="146" name="Straight Connector 116">
            <a:extLst>
              <a:ext uri="{FF2B5EF4-FFF2-40B4-BE49-F238E27FC236}">
                <a16:creationId xmlns:a16="http://schemas.microsoft.com/office/drawing/2014/main" id="{C14EC7DE-A6AD-4B93-84D3-B6A9A6D6157A}"/>
              </a:ext>
            </a:extLst>
          </p:cNvPr>
          <p:cNvCxnSpPr>
            <a:cxnSpLocks/>
          </p:cNvCxnSpPr>
          <p:nvPr/>
        </p:nvCxnSpPr>
        <p:spPr>
          <a:xfrm>
            <a:off x="2796677" y="5096418"/>
            <a:ext cx="0" cy="743651"/>
          </a:xfrm>
          <a:prstGeom prst="line">
            <a:avLst/>
          </a:prstGeom>
          <a:ln>
            <a:solidFill>
              <a:srgbClr val="009999"/>
            </a:solidFill>
          </a:ln>
        </p:spPr>
        <p:style>
          <a:lnRef idx="3">
            <a:schemeClr val="accent1"/>
          </a:lnRef>
          <a:fillRef idx="0">
            <a:schemeClr val="accent1"/>
          </a:fillRef>
          <a:effectRef idx="2">
            <a:schemeClr val="accent1"/>
          </a:effectRef>
          <a:fontRef idx="minor">
            <a:schemeClr val="tx1"/>
          </a:fontRef>
        </p:style>
      </p:cxnSp>
      <p:cxnSp>
        <p:nvCxnSpPr>
          <p:cNvPr id="148" name="Straight Connector 116">
            <a:extLst>
              <a:ext uri="{FF2B5EF4-FFF2-40B4-BE49-F238E27FC236}">
                <a16:creationId xmlns:a16="http://schemas.microsoft.com/office/drawing/2014/main" id="{FD8999B9-C466-442F-B52B-B4D9CC515DFE}"/>
              </a:ext>
            </a:extLst>
          </p:cNvPr>
          <p:cNvCxnSpPr>
            <a:cxnSpLocks/>
          </p:cNvCxnSpPr>
          <p:nvPr/>
        </p:nvCxnSpPr>
        <p:spPr>
          <a:xfrm>
            <a:off x="4397520" y="5058388"/>
            <a:ext cx="0" cy="743651"/>
          </a:xfrm>
          <a:prstGeom prst="line">
            <a:avLst/>
          </a:prstGeom>
          <a:ln>
            <a:solidFill>
              <a:srgbClr val="009999"/>
            </a:solidFill>
          </a:ln>
        </p:spPr>
        <p:style>
          <a:lnRef idx="3">
            <a:schemeClr val="accent1"/>
          </a:lnRef>
          <a:fillRef idx="0">
            <a:schemeClr val="accent1"/>
          </a:fillRef>
          <a:effectRef idx="2">
            <a:schemeClr val="accent1"/>
          </a:effectRef>
          <a:fontRef idx="minor">
            <a:schemeClr val="tx1"/>
          </a:fontRef>
        </p:style>
      </p:cxnSp>
      <p:sp>
        <p:nvSpPr>
          <p:cNvPr id="149" name="L-Shape 32">
            <a:extLst>
              <a:ext uri="{FF2B5EF4-FFF2-40B4-BE49-F238E27FC236}">
                <a16:creationId xmlns:a16="http://schemas.microsoft.com/office/drawing/2014/main" id="{ECD74900-3CC9-4582-9B9E-B7880F094503}"/>
              </a:ext>
            </a:extLst>
          </p:cNvPr>
          <p:cNvSpPr/>
          <p:nvPr/>
        </p:nvSpPr>
        <p:spPr>
          <a:xfrm rot="18879521">
            <a:off x="6407973" y="5585341"/>
            <a:ext cx="287012" cy="172785"/>
          </a:xfrm>
          <a:prstGeom prst="corner">
            <a:avLst/>
          </a:prstGeom>
          <a:solidFill>
            <a:srgbClr val="00CC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93"/>
          </a:p>
        </p:txBody>
      </p:sp>
      <p:sp>
        <p:nvSpPr>
          <p:cNvPr id="150" name="L-Shape 32">
            <a:extLst>
              <a:ext uri="{FF2B5EF4-FFF2-40B4-BE49-F238E27FC236}">
                <a16:creationId xmlns:a16="http://schemas.microsoft.com/office/drawing/2014/main" id="{FA1B47A1-504D-4EAB-B0EC-BF9DB3501DBF}"/>
              </a:ext>
            </a:extLst>
          </p:cNvPr>
          <p:cNvSpPr/>
          <p:nvPr/>
        </p:nvSpPr>
        <p:spPr>
          <a:xfrm rot="18879521">
            <a:off x="3410106" y="5564480"/>
            <a:ext cx="287012" cy="172785"/>
          </a:xfrm>
          <a:prstGeom prst="corner">
            <a:avLst/>
          </a:prstGeom>
          <a:solidFill>
            <a:srgbClr val="00CC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93"/>
          </a:p>
        </p:txBody>
      </p:sp>
      <p:sp>
        <p:nvSpPr>
          <p:cNvPr id="151" name="L-Shape 32">
            <a:extLst>
              <a:ext uri="{FF2B5EF4-FFF2-40B4-BE49-F238E27FC236}">
                <a16:creationId xmlns:a16="http://schemas.microsoft.com/office/drawing/2014/main" id="{38E45B7F-714E-4F56-AFFC-8D18D0FAFA0B}"/>
              </a:ext>
            </a:extLst>
          </p:cNvPr>
          <p:cNvSpPr/>
          <p:nvPr/>
        </p:nvSpPr>
        <p:spPr>
          <a:xfrm rot="18879521">
            <a:off x="5020071" y="5564479"/>
            <a:ext cx="287012" cy="172785"/>
          </a:xfrm>
          <a:prstGeom prst="corner">
            <a:avLst/>
          </a:prstGeom>
          <a:solidFill>
            <a:srgbClr val="00CC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93"/>
          </a:p>
        </p:txBody>
      </p:sp>
      <p:sp>
        <p:nvSpPr>
          <p:cNvPr id="152" name="L-Shape 32">
            <a:extLst>
              <a:ext uri="{FF2B5EF4-FFF2-40B4-BE49-F238E27FC236}">
                <a16:creationId xmlns:a16="http://schemas.microsoft.com/office/drawing/2014/main" id="{EDF9CE24-E843-4572-AC3C-8D406D070E13}"/>
              </a:ext>
            </a:extLst>
          </p:cNvPr>
          <p:cNvSpPr/>
          <p:nvPr/>
        </p:nvSpPr>
        <p:spPr>
          <a:xfrm rot="18879521">
            <a:off x="1783044" y="5564480"/>
            <a:ext cx="287012" cy="172785"/>
          </a:xfrm>
          <a:prstGeom prst="corner">
            <a:avLst/>
          </a:prstGeom>
          <a:solidFill>
            <a:srgbClr val="00CC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93"/>
          </a:p>
        </p:txBody>
      </p:sp>
      <p:sp>
        <p:nvSpPr>
          <p:cNvPr id="154" name="Freeform 16">
            <a:extLst>
              <a:ext uri="{FF2B5EF4-FFF2-40B4-BE49-F238E27FC236}">
                <a16:creationId xmlns:a16="http://schemas.microsoft.com/office/drawing/2014/main" id="{F4777636-96F8-45CF-9C33-5EBC707D7789}"/>
              </a:ext>
            </a:extLst>
          </p:cNvPr>
          <p:cNvSpPr>
            <a:spLocks noEditPoints="1"/>
          </p:cNvSpPr>
          <p:nvPr/>
        </p:nvSpPr>
        <p:spPr bwMode="auto">
          <a:xfrm>
            <a:off x="7621579" y="5411232"/>
            <a:ext cx="606680" cy="479282"/>
          </a:xfrm>
          <a:custGeom>
            <a:avLst/>
            <a:gdLst>
              <a:gd name="T0" fmla="*/ 393 w 394"/>
              <a:gd name="T1" fmla="*/ 175 h 393"/>
              <a:gd name="T2" fmla="*/ 380 w 394"/>
              <a:gd name="T3" fmla="*/ 165 h 393"/>
              <a:gd name="T4" fmla="*/ 339 w 394"/>
              <a:gd name="T5" fmla="*/ 138 h 393"/>
              <a:gd name="T6" fmla="*/ 350 w 394"/>
              <a:gd name="T7" fmla="*/ 90 h 393"/>
              <a:gd name="T8" fmla="*/ 351 w 394"/>
              <a:gd name="T9" fmla="*/ 75 h 393"/>
              <a:gd name="T10" fmla="*/ 320 w 394"/>
              <a:gd name="T11" fmla="*/ 44 h 393"/>
              <a:gd name="T12" fmla="*/ 305 w 394"/>
              <a:gd name="T13" fmla="*/ 45 h 393"/>
              <a:gd name="T14" fmla="*/ 256 w 394"/>
              <a:gd name="T15" fmla="*/ 56 h 393"/>
              <a:gd name="T16" fmla="*/ 230 w 394"/>
              <a:gd name="T17" fmla="*/ 13 h 393"/>
              <a:gd name="T18" fmla="*/ 220 w 394"/>
              <a:gd name="T19" fmla="*/ 2 h 393"/>
              <a:gd name="T20" fmla="*/ 176 w 394"/>
              <a:gd name="T21" fmla="*/ 1 h 393"/>
              <a:gd name="T22" fmla="*/ 166 w 394"/>
              <a:gd name="T23" fmla="*/ 13 h 393"/>
              <a:gd name="T24" fmla="*/ 139 w 394"/>
              <a:gd name="T25" fmla="*/ 55 h 393"/>
              <a:gd name="T26" fmla="*/ 91 w 394"/>
              <a:gd name="T27" fmla="*/ 44 h 393"/>
              <a:gd name="T28" fmla="*/ 76 w 394"/>
              <a:gd name="T29" fmla="*/ 42 h 393"/>
              <a:gd name="T30" fmla="*/ 44 w 394"/>
              <a:gd name="T31" fmla="*/ 74 h 393"/>
              <a:gd name="T32" fmla="*/ 45 w 394"/>
              <a:gd name="T33" fmla="*/ 89 h 393"/>
              <a:gd name="T34" fmla="*/ 56 w 394"/>
              <a:gd name="T35" fmla="*/ 138 h 393"/>
              <a:gd name="T36" fmla="*/ 14 w 394"/>
              <a:gd name="T37" fmla="*/ 164 h 393"/>
              <a:gd name="T38" fmla="*/ 2 w 394"/>
              <a:gd name="T39" fmla="*/ 174 h 393"/>
              <a:gd name="T40" fmla="*/ 2 w 394"/>
              <a:gd name="T41" fmla="*/ 219 h 393"/>
              <a:gd name="T42" fmla="*/ 15 w 394"/>
              <a:gd name="T43" fmla="*/ 228 h 393"/>
              <a:gd name="T44" fmla="*/ 55 w 394"/>
              <a:gd name="T45" fmla="*/ 255 h 393"/>
              <a:gd name="T46" fmla="*/ 44 w 394"/>
              <a:gd name="T47" fmla="*/ 304 h 393"/>
              <a:gd name="T48" fmla="*/ 43 w 394"/>
              <a:gd name="T49" fmla="*/ 319 h 393"/>
              <a:gd name="T50" fmla="*/ 74 w 394"/>
              <a:gd name="T51" fmla="*/ 350 h 393"/>
              <a:gd name="T52" fmla="*/ 89 w 394"/>
              <a:gd name="T53" fmla="*/ 349 h 393"/>
              <a:gd name="T54" fmla="*/ 138 w 394"/>
              <a:gd name="T55" fmla="*/ 338 h 393"/>
              <a:gd name="T56" fmla="*/ 165 w 394"/>
              <a:gd name="T57" fmla="*/ 381 h 393"/>
              <a:gd name="T58" fmla="*/ 174 w 394"/>
              <a:gd name="T59" fmla="*/ 392 h 393"/>
              <a:gd name="T60" fmla="*/ 197 w 394"/>
              <a:gd name="T61" fmla="*/ 393 h 393"/>
              <a:gd name="T62" fmla="*/ 219 w 394"/>
              <a:gd name="T63" fmla="*/ 392 h 393"/>
              <a:gd name="T64" fmla="*/ 228 w 394"/>
              <a:gd name="T65" fmla="*/ 381 h 393"/>
              <a:gd name="T66" fmla="*/ 255 w 394"/>
              <a:gd name="T67" fmla="*/ 339 h 393"/>
              <a:gd name="T68" fmla="*/ 304 w 394"/>
              <a:gd name="T69" fmla="*/ 350 h 393"/>
              <a:gd name="T70" fmla="*/ 319 w 394"/>
              <a:gd name="T71" fmla="*/ 351 h 393"/>
              <a:gd name="T72" fmla="*/ 351 w 394"/>
              <a:gd name="T73" fmla="*/ 320 h 393"/>
              <a:gd name="T74" fmla="*/ 349 w 394"/>
              <a:gd name="T75" fmla="*/ 305 h 393"/>
              <a:gd name="T76" fmla="*/ 338 w 394"/>
              <a:gd name="T77" fmla="*/ 256 h 393"/>
              <a:gd name="T78" fmla="*/ 379 w 394"/>
              <a:gd name="T79" fmla="*/ 229 h 393"/>
              <a:gd name="T80" fmla="*/ 381 w 394"/>
              <a:gd name="T81" fmla="*/ 229 h 393"/>
              <a:gd name="T82" fmla="*/ 393 w 394"/>
              <a:gd name="T83" fmla="*/ 220 h 393"/>
              <a:gd name="T84" fmla="*/ 393 w 394"/>
              <a:gd name="T85" fmla="*/ 175 h 393"/>
              <a:gd name="T86" fmla="*/ 198 w 394"/>
              <a:gd name="T87" fmla="*/ 263 h 393"/>
              <a:gd name="T88" fmla="*/ 132 w 394"/>
              <a:gd name="T89" fmla="*/ 197 h 393"/>
              <a:gd name="T90" fmla="*/ 198 w 394"/>
              <a:gd name="T91" fmla="*/ 132 h 393"/>
              <a:gd name="T92" fmla="*/ 263 w 394"/>
              <a:gd name="T93" fmla="*/ 197 h 393"/>
              <a:gd name="T94" fmla="*/ 198 w 394"/>
              <a:gd name="T95" fmla="*/ 263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94" h="393">
                <a:moveTo>
                  <a:pt x="393" y="175"/>
                </a:moveTo>
                <a:cubicBezTo>
                  <a:pt x="392" y="169"/>
                  <a:pt x="386" y="165"/>
                  <a:pt x="380" y="165"/>
                </a:cubicBezTo>
                <a:cubicBezTo>
                  <a:pt x="362" y="165"/>
                  <a:pt x="346" y="155"/>
                  <a:pt x="339" y="138"/>
                </a:cubicBezTo>
                <a:cubicBezTo>
                  <a:pt x="332" y="122"/>
                  <a:pt x="337" y="102"/>
                  <a:pt x="350" y="90"/>
                </a:cubicBezTo>
                <a:cubicBezTo>
                  <a:pt x="354" y="86"/>
                  <a:pt x="355" y="79"/>
                  <a:pt x="351" y="75"/>
                </a:cubicBezTo>
                <a:cubicBezTo>
                  <a:pt x="342" y="63"/>
                  <a:pt x="332" y="53"/>
                  <a:pt x="320" y="44"/>
                </a:cubicBezTo>
                <a:cubicBezTo>
                  <a:pt x="316" y="40"/>
                  <a:pt x="309" y="40"/>
                  <a:pt x="305" y="45"/>
                </a:cubicBezTo>
                <a:cubicBezTo>
                  <a:pt x="294" y="58"/>
                  <a:pt x="273" y="63"/>
                  <a:pt x="256" y="56"/>
                </a:cubicBezTo>
                <a:cubicBezTo>
                  <a:pt x="239" y="49"/>
                  <a:pt x="229" y="31"/>
                  <a:pt x="230" y="13"/>
                </a:cubicBezTo>
                <a:cubicBezTo>
                  <a:pt x="230" y="7"/>
                  <a:pt x="226" y="2"/>
                  <a:pt x="220" y="2"/>
                </a:cubicBezTo>
                <a:cubicBezTo>
                  <a:pt x="206" y="0"/>
                  <a:pt x="191" y="0"/>
                  <a:pt x="176" y="1"/>
                </a:cubicBezTo>
                <a:cubicBezTo>
                  <a:pt x="170" y="2"/>
                  <a:pt x="166" y="7"/>
                  <a:pt x="166" y="13"/>
                </a:cubicBezTo>
                <a:cubicBezTo>
                  <a:pt x="167" y="31"/>
                  <a:pt x="156" y="48"/>
                  <a:pt x="139" y="55"/>
                </a:cubicBezTo>
                <a:cubicBezTo>
                  <a:pt x="123" y="61"/>
                  <a:pt x="102" y="56"/>
                  <a:pt x="91" y="44"/>
                </a:cubicBezTo>
                <a:cubicBezTo>
                  <a:pt x="87" y="39"/>
                  <a:pt x="80" y="39"/>
                  <a:pt x="76" y="42"/>
                </a:cubicBezTo>
                <a:cubicBezTo>
                  <a:pt x="64" y="52"/>
                  <a:pt x="53" y="62"/>
                  <a:pt x="44" y="74"/>
                </a:cubicBezTo>
                <a:cubicBezTo>
                  <a:pt x="40" y="78"/>
                  <a:pt x="41" y="85"/>
                  <a:pt x="45" y="89"/>
                </a:cubicBezTo>
                <a:cubicBezTo>
                  <a:pt x="59" y="101"/>
                  <a:pt x="63" y="121"/>
                  <a:pt x="56" y="138"/>
                </a:cubicBezTo>
                <a:cubicBezTo>
                  <a:pt x="49" y="154"/>
                  <a:pt x="33" y="164"/>
                  <a:pt x="14" y="164"/>
                </a:cubicBezTo>
                <a:cubicBezTo>
                  <a:pt x="7" y="164"/>
                  <a:pt x="3" y="168"/>
                  <a:pt x="2" y="174"/>
                </a:cubicBezTo>
                <a:cubicBezTo>
                  <a:pt x="0" y="189"/>
                  <a:pt x="0" y="204"/>
                  <a:pt x="2" y="219"/>
                </a:cubicBezTo>
                <a:cubicBezTo>
                  <a:pt x="3" y="224"/>
                  <a:pt x="9" y="228"/>
                  <a:pt x="15" y="228"/>
                </a:cubicBezTo>
                <a:cubicBezTo>
                  <a:pt x="32" y="228"/>
                  <a:pt x="48" y="238"/>
                  <a:pt x="55" y="255"/>
                </a:cubicBezTo>
                <a:cubicBezTo>
                  <a:pt x="62" y="272"/>
                  <a:pt x="58" y="291"/>
                  <a:pt x="44" y="304"/>
                </a:cubicBezTo>
                <a:cubicBezTo>
                  <a:pt x="40" y="308"/>
                  <a:pt x="40" y="314"/>
                  <a:pt x="43" y="319"/>
                </a:cubicBezTo>
                <a:cubicBezTo>
                  <a:pt x="52" y="330"/>
                  <a:pt x="63" y="341"/>
                  <a:pt x="74" y="350"/>
                </a:cubicBezTo>
                <a:cubicBezTo>
                  <a:pt x="79" y="354"/>
                  <a:pt x="85" y="353"/>
                  <a:pt x="89" y="349"/>
                </a:cubicBezTo>
                <a:cubicBezTo>
                  <a:pt x="101" y="336"/>
                  <a:pt x="122" y="331"/>
                  <a:pt x="138" y="338"/>
                </a:cubicBezTo>
                <a:cubicBezTo>
                  <a:pt x="155" y="345"/>
                  <a:pt x="166" y="362"/>
                  <a:pt x="165" y="381"/>
                </a:cubicBezTo>
                <a:cubicBezTo>
                  <a:pt x="164" y="386"/>
                  <a:pt x="169" y="391"/>
                  <a:pt x="174" y="392"/>
                </a:cubicBezTo>
                <a:cubicBezTo>
                  <a:pt x="182" y="393"/>
                  <a:pt x="190" y="393"/>
                  <a:pt x="197" y="393"/>
                </a:cubicBezTo>
                <a:cubicBezTo>
                  <a:pt x="204" y="393"/>
                  <a:pt x="211" y="393"/>
                  <a:pt x="219" y="392"/>
                </a:cubicBezTo>
                <a:cubicBezTo>
                  <a:pt x="224" y="391"/>
                  <a:pt x="229" y="387"/>
                  <a:pt x="228" y="381"/>
                </a:cubicBezTo>
                <a:cubicBezTo>
                  <a:pt x="228" y="363"/>
                  <a:pt x="239" y="346"/>
                  <a:pt x="255" y="339"/>
                </a:cubicBezTo>
                <a:cubicBezTo>
                  <a:pt x="271" y="332"/>
                  <a:pt x="292" y="337"/>
                  <a:pt x="304" y="350"/>
                </a:cubicBezTo>
                <a:cubicBezTo>
                  <a:pt x="308" y="354"/>
                  <a:pt x="314" y="355"/>
                  <a:pt x="319" y="351"/>
                </a:cubicBezTo>
                <a:cubicBezTo>
                  <a:pt x="331" y="342"/>
                  <a:pt x="341" y="331"/>
                  <a:pt x="351" y="320"/>
                </a:cubicBezTo>
                <a:cubicBezTo>
                  <a:pt x="354" y="315"/>
                  <a:pt x="354" y="309"/>
                  <a:pt x="349" y="305"/>
                </a:cubicBezTo>
                <a:cubicBezTo>
                  <a:pt x="336" y="293"/>
                  <a:pt x="331" y="273"/>
                  <a:pt x="338" y="256"/>
                </a:cubicBezTo>
                <a:cubicBezTo>
                  <a:pt x="345" y="240"/>
                  <a:pt x="361" y="229"/>
                  <a:pt x="379" y="229"/>
                </a:cubicBezTo>
                <a:cubicBezTo>
                  <a:pt x="381" y="229"/>
                  <a:pt x="381" y="229"/>
                  <a:pt x="381" y="229"/>
                </a:cubicBezTo>
                <a:cubicBezTo>
                  <a:pt x="387" y="230"/>
                  <a:pt x="392" y="225"/>
                  <a:pt x="393" y="220"/>
                </a:cubicBezTo>
                <a:cubicBezTo>
                  <a:pt x="394" y="205"/>
                  <a:pt x="394" y="190"/>
                  <a:pt x="393" y="175"/>
                </a:cubicBezTo>
                <a:close/>
                <a:moveTo>
                  <a:pt x="198" y="263"/>
                </a:moveTo>
                <a:cubicBezTo>
                  <a:pt x="162" y="263"/>
                  <a:pt x="132" y="233"/>
                  <a:pt x="132" y="197"/>
                </a:cubicBezTo>
                <a:cubicBezTo>
                  <a:pt x="132" y="161"/>
                  <a:pt x="162" y="132"/>
                  <a:pt x="198" y="132"/>
                </a:cubicBezTo>
                <a:cubicBezTo>
                  <a:pt x="234" y="132"/>
                  <a:pt x="263" y="161"/>
                  <a:pt x="263" y="197"/>
                </a:cubicBezTo>
                <a:cubicBezTo>
                  <a:pt x="263" y="233"/>
                  <a:pt x="234" y="263"/>
                  <a:pt x="198" y="263"/>
                </a:cubicBezTo>
                <a:close/>
              </a:path>
            </a:pathLst>
          </a:custGeom>
          <a:solidFill>
            <a:srgbClr val="009999"/>
          </a:solidFill>
          <a:ln>
            <a:noFill/>
          </a:ln>
        </p:spPr>
        <p:txBody>
          <a:bodyPr vert="horz" wrap="square" lIns="91440" tIns="45720" rIns="91440" bIns="45720" numCol="1" anchor="t" anchorCtr="0" compatLnSpc="1">
            <a:prstTxWarp prst="textNoShape">
              <a:avLst/>
            </a:prstTxWarp>
          </a:bodyPr>
          <a:lstStyle/>
          <a:p>
            <a:endParaRPr lang="en-IN"/>
          </a:p>
        </p:txBody>
      </p:sp>
      <p:grpSp>
        <p:nvGrpSpPr>
          <p:cNvPr id="155" name="Google Shape;1016;p55">
            <a:extLst>
              <a:ext uri="{FF2B5EF4-FFF2-40B4-BE49-F238E27FC236}">
                <a16:creationId xmlns:a16="http://schemas.microsoft.com/office/drawing/2014/main" id="{92759F4C-F22A-4CB3-BFFC-31C816F89320}"/>
              </a:ext>
            </a:extLst>
          </p:cNvPr>
          <p:cNvGrpSpPr/>
          <p:nvPr/>
        </p:nvGrpSpPr>
        <p:grpSpPr>
          <a:xfrm>
            <a:off x="8875232" y="4958964"/>
            <a:ext cx="1733125" cy="1254527"/>
            <a:chOff x="267375" y="1071875"/>
            <a:chExt cx="470500" cy="428550"/>
          </a:xfrm>
        </p:grpSpPr>
        <p:sp>
          <p:nvSpPr>
            <p:cNvPr id="156" name="Google Shape;1017;p55">
              <a:extLst>
                <a:ext uri="{FF2B5EF4-FFF2-40B4-BE49-F238E27FC236}">
                  <a16:creationId xmlns:a16="http://schemas.microsoft.com/office/drawing/2014/main" id="{B9280C01-0CE2-4019-BE18-1FDD08604084}"/>
                </a:ext>
              </a:extLst>
            </p:cNvPr>
            <p:cNvSpPr/>
            <p:nvPr/>
          </p:nvSpPr>
          <p:spPr>
            <a:xfrm>
              <a:off x="288350" y="1290825"/>
              <a:ext cx="209600" cy="209600"/>
            </a:xfrm>
            <a:custGeom>
              <a:avLst/>
              <a:gdLst/>
              <a:ahLst/>
              <a:cxnLst/>
              <a:rect l="l" t="t" r="r" b="b"/>
              <a:pathLst>
                <a:path w="8384" h="8384" extrusionOk="0">
                  <a:moveTo>
                    <a:pt x="1" y="0"/>
                  </a:moveTo>
                  <a:cubicBezTo>
                    <a:pt x="23" y="1056"/>
                    <a:pt x="239" y="2096"/>
                    <a:pt x="641" y="3073"/>
                  </a:cubicBezTo>
                  <a:cubicBezTo>
                    <a:pt x="676" y="3072"/>
                    <a:pt x="710" y="3070"/>
                    <a:pt x="745" y="3070"/>
                  </a:cubicBezTo>
                  <a:cubicBezTo>
                    <a:pt x="1419" y="3070"/>
                    <a:pt x="2047" y="3416"/>
                    <a:pt x="2406" y="3988"/>
                  </a:cubicBezTo>
                  <a:cubicBezTo>
                    <a:pt x="2766" y="4558"/>
                    <a:pt x="2808" y="5272"/>
                    <a:pt x="2516" y="5880"/>
                  </a:cubicBezTo>
                  <a:cubicBezTo>
                    <a:pt x="4076" y="7440"/>
                    <a:pt x="6179" y="8337"/>
                    <a:pt x="8384" y="8383"/>
                  </a:cubicBezTo>
                  <a:lnTo>
                    <a:pt x="8384" y="3190"/>
                  </a:lnTo>
                  <a:cubicBezTo>
                    <a:pt x="6664" y="3094"/>
                    <a:pt x="5290" y="1720"/>
                    <a:pt x="5194" y="0"/>
                  </a:cubicBezTo>
                  <a:close/>
                </a:path>
              </a:pathLst>
            </a:custGeom>
            <a:solidFill>
              <a:srgbClr val="009999"/>
            </a:solidFill>
            <a:ln>
              <a:noFill/>
            </a:ln>
          </p:spPr>
          <p:txBody>
            <a:bodyPr spcFirstLastPara="1" wrap="square" lIns="86005" tIns="86005" rIns="86005" bIns="86005" anchor="ctr" anchorCtr="0">
              <a:noAutofit/>
            </a:bodyPr>
            <a:lstStyle/>
            <a:p>
              <a:endParaRPr sz="1693"/>
            </a:p>
          </p:txBody>
        </p:sp>
        <p:sp>
          <p:nvSpPr>
            <p:cNvPr id="157" name="Google Shape;1018;p55">
              <a:extLst>
                <a:ext uri="{FF2B5EF4-FFF2-40B4-BE49-F238E27FC236}">
                  <a16:creationId xmlns:a16="http://schemas.microsoft.com/office/drawing/2014/main" id="{81370A25-E4D7-49D7-8D5E-893185D59625}"/>
                </a:ext>
              </a:extLst>
            </p:cNvPr>
            <p:cNvSpPr/>
            <p:nvPr/>
          </p:nvSpPr>
          <p:spPr>
            <a:xfrm>
              <a:off x="267375" y="1377050"/>
              <a:ext cx="79225" cy="79200"/>
            </a:xfrm>
            <a:custGeom>
              <a:avLst/>
              <a:gdLst/>
              <a:ahLst/>
              <a:cxnLst/>
              <a:rect l="l" t="t" r="r" b="b"/>
              <a:pathLst>
                <a:path w="3169" h="3168" extrusionOk="0">
                  <a:moveTo>
                    <a:pt x="1584" y="0"/>
                  </a:moveTo>
                  <a:cubicBezTo>
                    <a:pt x="710" y="0"/>
                    <a:pt x="1" y="710"/>
                    <a:pt x="1" y="1584"/>
                  </a:cubicBezTo>
                  <a:cubicBezTo>
                    <a:pt x="1" y="2459"/>
                    <a:pt x="710" y="3168"/>
                    <a:pt x="1584" y="3168"/>
                  </a:cubicBezTo>
                  <a:cubicBezTo>
                    <a:pt x="2459" y="3168"/>
                    <a:pt x="3168" y="2459"/>
                    <a:pt x="3168" y="1584"/>
                  </a:cubicBezTo>
                  <a:cubicBezTo>
                    <a:pt x="3168" y="710"/>
                    <a:pt x="2459" y="0"/>
                    <a:pt x="1584" y="0"/>
                  </a:cubicBezTo>
                  <a:close/>
                </a:path>
              </a:pathLst>
            </a:custGeom>
            <a:noFill/>
            <a:ln w="19050" cap="flat" cmpd="sng">
              <a:solidFill>
                <a:srgbClr val="434343"/>
              </a:solidFill>
              <a:prstDash val="solid"/>
              <a:round/>
              <a:headEnd type="none" w="sm" len="sm"/>
              <a:tailEnd type="none" w="sm" len="sm"/>
            </a:ln>
          </p:spPr>
          <p:txBody>
            <a:bodyPr spcFirstLastPara="1" wrap="square" lIns="86005" tIns="86005" rIns="86005" bIns="86005" anchor="ctr" anchorCtr="0">
              <a:noAutofit/>
            </a:bodyPr>
            <a:lstStyle/>
            <a:p>
              <a:r>
                <a:rPr lang="en-US" sz="1693" b="1" dirty="0">
                  <a:solidFill>
                    <a:srgbClr val="006666"/>
                  </a:solidFill>
                </a:rPr>
                <a:t>4</a:t>
              </a:r>
              <a:endParaRPr sz="1693" b="1" dirty="0">
                <a:solidFill>
                  <a:srgbClr val="006666"/>
                </a:solidFill>
              </a:endParaRPr>
            </a:p>
          </p:txBody>
        </p:sp>
        <p:sp>
          <p:nvSpPr>
            <p:cNvPr id="158" name="Google Shape;1019;p55">
              <a:extLst>
                <a:ext uri="{FF2B5EF4-FFF2-40B4-BE49-F238E27FC236}">
                  <a16:creationId xmlns:a16="http://schemas.microsoft.com/office/drawing/2014/main" id="{AD6F7BA0-4650-4DB8-8882-31498F1B29DA}"/>
                </a:ext>
              </a:extLst>
            </p:cNvPr>
            <p:cNvSpPr/>
            <p:nvPr/>
          </p:nvSpPr>
          <p:spPr>
            <a:xfrm>
              <a:off x="507325" y="1290825"/>
              <a:ext cx="209600" cy="209600"/>
            </a:xfrm>
            <a:custGeom>
              <a:avLst/>
              <a:gdLst/>
              <a:ahLst/>
              <a:cxnLst/>
              <a:rect l="l" t="t" r="r" b="b"/>
              <a:pathLst>
                <a:path w="8384" h="8384" extrusionOk="0">
                  <a:moveTo>
                    <a:pt x="3189" y="0"/>
                  </a:moveTo>
                  <a:cubicBezTo>
                    <a:pt x="3093" y="1720"/>
                    <a:pt x="1721" y="3092"/>
                    <a:pt x="1" y="3190"/>
                  </a:cubicBezTo>
                  <a:lnTo>
                    <a:pt x="1" y="8383"/>
                  </a:lnTo>
                  <a:cubicBezTo>
                    <a:pt x="2206" y="8337"/>
                    <a:pt x="4309" y="7440"/>
                    <a:pt x="5868" y="5880"/>
                  </a:cubicBezTo>
                  <a:cubicBezTo>
                    <a:pt x="5577" y="5272"/>
                    <a:pt x="5618" y="4558"/>
                    <a:pt x="5979" y="3986"/>
                  </a:cubicBezTo>
                  <a:cubicBezTo>
                    <a:pt x="6337" y="3416"/>
                    <a:pt x="6965" y="3070"/>
                    <a:pt x="7639" y="3070"/>
                  </a:cubicBezTo>
                  <a:cubicBezTo>
                    <a:pt x="7675" y="3070"/>
                    <a:pt x="7710" y="3070"/>
                    <a:pt x="7743" y="3073"/>
                  </a:cubicBezTo>
                  <a:cubicBezTo>
                    <a:pt x="8145" y="2096"/>
                    <a:pt x="8362" y="1056"/>
                    <a:pt x="8384" y="0"/>
                  </a:cubicBezTo>
                  <a:close/>
                </a:path>
              </a:pathLst>
            </a:custGeom>
            <a:solidFill>
              <a:schemeClr val="bg1">
                <a:lumMod val="50000"/>
              </a:schemeClr>
            </a:solidFill>
            <a:ln>
              <a:noFill/>
            </a:ln>
          </p:spPr>
          <p:txBody>
            <a:bodyPr spcFirstLastPara="1" wrap="square" lIns="86005" tIns="86005" rIns="86005" bIns="86005" anchor="ctr" anchorCtr="0">
              <a:noAutofit/>
            </a:bodyPr>
            <a:lstStyle/>
            <a:p>
              <a:endParaRPr sz="1693"/>
            </a:p>
          </p:txBody>
        </p:sp>
        <p:sp>
          <p:nvSpPr>
            <p:cNvPr id="159" name="Google Shape;1020;p55">
              <a:extLst>
                <a:ext uri="{FF2B5EF4-FFF2-40B4-BE49-F238E27FC236}">
                  <a16:creationId xmlns:a16="http://schemas.microsoft.com/office/drawing/2014/main" id="{62310A91-75A3-41AF-9040-95CF100A22C8}"/>
                </a:ext>
              </a:extLst>
            </p:cNvPr>
            <p:cNvSpPr/>
            <p:nvPr/>
          </p:nvSpPr>
          <p:spPr>
            <a:xfrm>
              <a:off x="658700" y="1377050"/>
              <a:ext cx="79175" cy="79200"/>
            </a:xfrm>
            <a:custGeom>
              <a:avLst/>
              <a:gdLst/>
              <a:ahLst/>
              <a:cxnLst/>
              <a:rect l="l" t="t" r="r" b="b"/>
              <a:pathLst>
                <a:path w="3167" h="3168" extrusionOk="0">
                  <a:moveTo>
                    <a:pt x="1583" y="0"/>
                  </a:moveTo>
                  <a:cubicBezTo>
                    <a:pt x="708" y="0"/>
                    <a:pt x="1" y="710"/>
                    <a:pt x="1" y="1584"/>
                  </a:cubicBezTo>
                  <a:cubicBezTo>
                    <a:pt x="1" y="2459"/>
                    <a:pt x="708" y="3168"/>
                    <a:pt x="1583" y="3168"/>
                  </a:cubicBezTo>
                  <a:cubicBezTo>
                    <a:pt x="2457" y="3168"/>
                    <a:pt x="3166" y="2459"/>
                    <a:pt x="3166" y="1584"/>
                  </a:cubicBezTo>
                  <a:cubicBezTo>
                    <a:pt x="3166" y="710"/>
                    <a:pt x="2457" y="0"/>
                    <a:pt x="1583" y="0"/>
                  </a:cubicBezTo>
                  <a:close/>
                </a:path>
              </a:pathLst>
            </a:custGeom>
            <a:noFill/>
            <a:ln w="19050" cap="flat" cmpd="sng">
              <a:solidFill>
                <a:srgbClr val="434343"/>
              </a:solidFill>
              <a:prstDash val="solid"/>
              <a:round/>
              <a:headEnd type="none" w="sm" len="sm"/>
              <a:tailEnd type="none" w="sm" len="sm"/>
            </a:ln>
          </p:spPr>
          <p:txBody>
            <a:bodyPr spcFirstLastPara="1" wrap="square" lIns="86005" tIns="86005" rIns="86005" bIns="86005" anchor="ctr" anchorCtr="0">
              <a:noAutofit/>
            </a:bodyPr>
            <a:lstStyle/>
            <a:p>
              <a:r>
                <a:rPr lang="en-US" sz="1693" b="1" dirty="0">
                  <a:solidFill>
                    <a:srgbClr val="006666"/>
                  </a:solidFill>
                </a:rPr>
                <a:t>2</a:t>
              </a:r>
              <a:endParaRPr sz="1693" b="1" dirty="0">
                <a:solidFill>
                  <a:srgbClr val="006666"/>
                </a:solidFill>
              </a:endParaRPr>
            </a:p>
          </p:txBody>
        </p:sp>
        <p:sp>
          <p:nvSpPr>
            <p:cNvPr id="160" name="Google Shape;1021;p55">
              <a:extLst>
                <a:ext uri="{FF2B5EF4-FFF2-40B4-BE49-F238E27FC236}">
                  <a16:creationId xmlns:a16="http://schemas.microsoft.com/office/drawing/2014/main" id="{B76D289D-BB20-4432-8B79-8D088DF1261B}"/>
                </a:ext>
              </a:extLst>
            </p:cNvPr>
            <p:cNvSpPr/>
            <p:nvPr/>
          </p:nvSpPr>
          <p:spPr>
            <a:xfrm>
              <a:off x="507325" y="1071875"/>
              <a:ext cx="209575" cy="209600"/>
            </a:xfrm>
            <a:custGeom>
              <a:avLst/>
              <a:gdLst/>
              <a:ahLst/>
              <a:cxnLst/>
              <a:rect l="l" t="t" r="r" b="b"/>
              <a:pathLst>
                <a:path w="8383" h="8384" extrusionOk="0">
                  <a:moveTo>
                    <a:pt x="1" y="1"/>
                  </a:moveTo>
                  <a:lnTo>
                    <a:pt x="1" y="5194"/>
                  </a:lnTo>
                  <a:cubicBezTo>
                    <a:pt x="1721" y="5290"/>
                    <a:pt x="3093" y="6662"/>
                    <a:pt x="3189" y="8384"/>
                  </a:cubicBezTo>
                  <a:lnTo>
                    <a:pt x="8382" y="8384"/>
                  </a:lnTo>
                  <a:cubicBezTo>
                    <a:pt x="8362" y="7328"/>
                    <a:pt x="8144" y="6286"/>
                    <a:pt x="7742" y="5311"/>
                  </a:cubicBezTo>
                  <a:cubicBezTo>
                    <a:pt x="7708" y="5312"/>
                    <a:pt x="7673" y="5314"/>
                    <a:pt x="7638" y="5314"/>
                  </a:cubicBezTo>
                  <a:cubicBezTo>
                    <a:pt x="6964" y="5312"/>
                    <a:pt x="6336" y="4966"/>
                    <a:pt x="5977" y="4396"/>
                  </a:cubicBezTo>
                  <a:cubicBezTo>
                    <a:pt x="5618" y="3825"/>
                    <a:pt x="5577" y="3110"/>
                    <a:pt x="5867" y="2502"/>
                  </a:cubicBezTo>
                  <a:cubicBezTo>
                    <a:pt x="4309" y="942"/>
                    <a:pt x="2206" y="45"/>
                    <a:pt x="1" y="1"/>
                  </a:cubicBezTo>
                  <a:close/>
                </a:path>
              </a:pathLst>
            </a:custGeom>
            <a:solidFill>
              <a:srgbClr val="006666"/>
            </a:solidFill>
            <a:ln>
              <a:noFill/>
            </a:ln>
          </p:spPr>
          <p:txBody>
            <a:bodyPr spcFirstLastPara="1" wrap="square" lIns="86005" tIns="86005" rIns="86005" bIns="86005" anchor="ctr" anchorCtr="0">
              <a:noAutofit/>
            </a:bodyPr>
            <a:lstStyle/>
            <a:p>
              <a:endParaRPr sz="1693" dirty="0"/>
            </a:p>
          </p:txBody>
        </p:sp>
        <p:sp>
          <p:nvSpPr>
            <p:cNvPr id="161" name="Google Shape;1022;p55">
              <a:extLst>
                <a:ext uri="{FF2B5EF4-FFF2-40B4-BE49-F238E27FC236}">
                  <a16:creationId xmlns:a16="http://schemas.microsoft.com/office/drawing/2014/main" id="{2A83F8E0-2E61-4E2E-B7F3-AD3E4091A488}"/>
                </a:ext>
              </a:extLst>
            </p:cNvPr>
            <p:cNvSpPr/>
            <p:nvPr/>
          </p:nvSpPr>
          <p:spPr>
            <a:xfrm>
              <a:off x="658700" y="1116025"/>
              <a:ext cx="79175" cy="79175"/>
            </a:xfrm>
            <a:custGeom>
              <a:avLst/>
              <a:gdLst/>
              <a:ahLst/>
              <a:cxnLst/>
              <a:rect l="l" t="t" r="r" b="b"/>
              <a:pathLst>
                <a:path w="3167" h="3167" extrusionOk="0">
                  <a:moveTo>
                    <a:pt x="1583" y="1"/>
                  </a:moveTo>
                  <a:cubicBezTo>
                    <a:pt x="708" y="1"/>
                    <a:pt x="1" y="709"/>
                    <a:pt x="1" y="1583"/>
                  </a:cubicBezTo>
                  <a:cubicBezTo>
                    <a:pt x="1" y="2457"/>
                    <a:pt x="708" y="3167"/>
                    <a:pt x="1583" y="3167"/>
                  </a:cubicBezTo>
                  <a:cubicBezTo>
                    <a:pt x="2457" y="3167"/>
                    <a:pt x="3166" y="2457"/>
                    <a:pt x="3166" y="1583"/>
                  </a:cubicBezTo>
                  <a:cubicBezTo>
                    <a:pt x="3166" y="709"/>
                    <a:pt x="2457" y="1"/>
                    <a:pt x="1583" y="1"/>
                  </a:cubicBezTo>
                  <a:close/>
                </a:path>
              </a:pathLst>
            </a:custGeom>
            <a:noFill/>
            <a:ln w="19050" cap="flat" cmpd="sng">
              <a:solidFill>
                <a:srgbClr val="434343"/>
              </a:solidFill>
              <a:prstDash val="solid"/>
              <a:round/>
              <a:headEnd type="none" w="sm" len="sm"/>
              <a:tailEnd type="none" w="sm" len="sm"/>
            </a:ln>
          </p:spPr>
          <p:txBody>
            <a:bodyPr spcFirstLastPara="1" wrap="square" lIns="86005" tIns="86005" rIns="86005" bIns="86005" anchor="ctr" anchorCtr="0">
              <a:noAutofit/>
            </a:bodyPr>
            <a:lstStyle/>
            <a:p>
              <a:r>
                <a:rPr lang="en-US" sz="1693" b="1" dirty="0">
                  <a:solidFill>
                    <a:srgbClr val="006666"/>
                  </a:solidFill>
                </a:rPr>
                <a:t>1</a:t>
              </a:r>
              <a:endParaRPr sz="1693" b="1" dirty="0">
                <a:solidFill>
                  <a:srgbClr val="006666"/>
                </a:solidFill>
              </a:endParaRPr>
            </a:p>
          </p:txBody>
        </p:sp>
        <p:sp>
          <p:nvSpPr>
            <p:cNvPr id="162" name="Google Shape;1023;p55">
              <a:extLst>
                <a:ext uri="{FF2B5EF4-FFF2-40B4-BE49-F238E27FC236}">
                  <a16:creationId xmlns:a16="http://schemas.microsoft.com/office/drawing/2014/main" id="{2880BB94-AC72-4DFD-94E8-3DFCE19D1E37}"/>
                </a:ext>
              </a:extLst>
            </p:cNvPr>
            <p:cNvSpPr/>
            <p:nvPr/>
          </p:nvSpPr>
          <p:spPr>
            <a:xfrm>
              <a:off x="288350" y="1071875"/>
              <a:ext cx="209600" cy="209550"/>
            </a:xfrm>
            <a:custGeom>
              <a:avLst/>
              <a:gdLst/>
              <a:ahLst/>
              <a:cxnLst/>
              <a:rect l="l" t="t" r="r" b="b"/>
              <a:pathLst>
                <a:path w="8384" h="8382" extrusionOk="0">
                  <a:moveTo>
                    <a:pt x="8384" y="1"/>
                  </a:moveTo>
                  <a:cubicBezTo>
                    <a:pt x="6179" y="45"/>
                    <a:pt x="4076" y="942"/>
                    <a:pt x="2516" y="2502"/>
                  </a:cubicBezTo>
                  <a:cubicBezTo>
                    <a:pt x="2808" y="3110"/>
                    <a:pt x="2766" y="3825"/>
                    <a:pt x="2406" y="4396"/>
                  </a:cubicBezTo>
                  <a:cubicBezTo>
                    <a:pt x="2047" y="4966"/>
                    <a:pt x="1419" y="5312"/>
                    <a:pt x="745" y="5312"/>
                  </a:cubicBezTo>
                  <a:cubicBezTo>
                    <a:pt x="710" y="5312"/>
                    <a:pt x="675" y="5312"/>
                    <a:pt x="641" y="5311"/>
                  </a:cubicBezTo>
                  <a:cubicBezTo>
                    <a:pt x="239" y="6286"/>
                    <a:pt x="23" y="7327"/>
                    <a:pt x="1" y="8382"/>
                  </a:cubicBezTo>
                  <a:lnTo>
                    <a:pt x="5194" y="8382"/>
                  </a:lnTo>
                  <a:cubicBezTo>
                    <a:pt x="5290" y="6662"/>
                    <a:pt x="6664" y="5290"/>
                    <a:pt x="8384" y="5194"/>
                  </a:cubicBezTo>
                  <a:lnTo>
                    <a:pt x="8384" y="1"/>
                  </a:lnTo>
                  <a:close/>
                </a:path>
              </a:pathLst>
            </a:custGeom>
            <a:solidFill>
              <a:srgbClr val="00CC99"/>
            </a:solidFill>
            <a:ln>
              <a:noFill/>
            </a:ln>
          </p:spPr>
          <p:txBody>
            <a:bodyPr spcFirstLastPara="1" wrap="square" lIns="86005" tIns="86005" rIns="86005" bIns="86005" anchor="ctr" anchorCtr="0">
              <a:noAutofit/>
            </a:bodyPr>
            <a:lstStyle/>
            <a:p>
              <a:endParaRPr sz="1693" dirty="0"/>
            </a:p>
          </p:txBody>
        </p:sp>
        <p:sp>
          <p:nvSpPr>
            <p:cNvPr id="163" name="Google Shape;1024;p55">
              <a:extLst>
                <a:ext uri="{FF2B5EF4-FFF2-40B4-BE49-F238E27FC236}">
                  <a16:creationId xmlns:a16="http://schemas.microsoft.com/office/drawing/2014/main" id="{DC58FDE1-A69F-4FF9-8987-3C7B129A8E4A}"/>
                </a:ext>
              </a:extLst>
            </p:cNvPr>
            <p:cNvSpPr/>
            <p:nvPr/>
          </p:nvSpPr>
          <p:spPr>
            <a:xfrm>
              <a:off x="267375" y="1113869"/>
              <a:ext cx="79225" cy="79175"/>
            </a:xfrm>
            <a:custGeom>
              <a:avLst/>
              <a:gdLst/>
              <a:ahLst/>
              <a:cxnLst/>
              <a:rect l="l" t="t" r="r" b="b"/>
              <a:pathLst>
                <a:path w="3169" h="3167" extrusionOk="0">
                  <a:moveTo>
                    <a:pt x="1584" y="1"/>
                  </a:moveTo>
                  <a:cubicBezTo>
                    <a:pt x="710" y="1"/>
                    <a:pt x="1" y="709"/>
                    <a:pt x="1" y="1583"/>
                  </a:cubicBezTo>
                  <a:cubicBezTo>
                    <a:pt x="1" y="2457"/>
                    <a:pt x="710" y="3167"/>
                    <a:pt x="1584" y="3167"/>
                  </a:cubicBezTo>
                  <a:cubicBezTo>
                    <a:pt x="2459" y="3167"/>
                    <a:pt x="3168" y="2457"/>
                    <a:pt x="3168" y="1583"/>
                  </a:cubicBezTo>
                  <a:cubicBezTo>
                    <a:pt x="3168" y="709"/>
                    <a:pt x="2459" y="1"/>
                    <a:pt x="1584" y="1"/>
                  </a:cubicBezTo>
                  <a:close/>
                </a:path>
              </a:pathLst>
            </a:custGeom>
            <a:noFill/>
            <a:ln w="19050" cap="flat" cmpd="sng">
              <a:solidFill>
                <a:srgbClr val="434343"/>
              </a:solidFill>
              <a:prstDash val="solid"/>
              <a:round/>
              <a:headEnd type="none" w="sm" len="sm"/>
              <a:tailEnd type="none" w="sm" len="sm"/>
            </a:ln>
          </p:spPr>
          <p:txBody>
            <a:bodyPr spcFirstLastPara="1" wrap="square" lIns="86005" tIns="86005" rIns="86005" bIns="86005" anchor="ctr" anchorCtr="0">
              <a:noAutofit/>
            </a:bodyPr>
            <a:lstStyle/>
            <a:p>
              <a:r>
                <a:rPr lang="en-US" sz="1693" b="1" dirty="0">
                  <a:solidFill>
                    <a:srgbClr val="006666"/>
                  </a:solidFill>
                </a:rPr>
                <a:t>3</a:t>
              </a:r>
              <a:endParaRPr sz="1693" b="1" dirty="0">
                <a:solidFill>
                  <a:srgbClr val="006666"/>
                </a:solidFill>
              </a:endParaRPr>
            </a:p>
          </p:txBody>
        </p:sp>
      </p:grpSp>
      <p:sp>
        <p:nvSpPr>
          <p:cNvPr id="164" name="مستطيل: زوايا مستديرة 163">
            <a:extLst>
              <a:ext uri="{FF2B5EF4-FFF2-40B4-BE49-F238E27FC236}">
                <a16:creationId xmlns:a16="http://schemas.microsoft.com/office/drawing/2014/main" id="{6DE34170-21E4-4455-9C18-7E8046699387}"/>
              </a:ext>
            </a:extLst>
          </p:cNvPr>
          <p:cNvSpPr/>
          <p:nvPr/>
        </p:nvSpPr>
        <p:spPr>
          <a:xfrm>
            <a:off x="10669296" y="4987834"/>
            <a:ext cx="593817" cy="1225657"/>
          </a:xfrm>
          <a:prstGeom prst="round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ar-SA" sz="1400" b="1" dirty="0">
                <a:solidFill>
                  <a:srgbClr val="006666"/>
                </a:solidFill>
                <a:latin typeface="Calibri" panose="020F0502020204030204" pitchFamily="34" charset="0"/>
                <a:cs typeface="Calibri" panose="020F0502020204030204" pitchFamily="34" charset="0"/>
              </a:rPr>
              <a:t>دورية القياس </a:t>
            </a:r>
          </a:p>
          <a:p>
            <a:pPr algn="ctr"/>
            <a:r>
              <a:rPr lang="ar-SA" sz="1400" b="1" dirty="0">
                <a:solidFill>
                  <a:srgbClr val="006666"/>
                </a:solidFill>
                <a:latin typeface="Calibri" panose="020F0502020204030204" pitchFamily="34" charset="0"/>
                <a:cs typeface="Calibri" panose="020F0502020204030204" pitchFamily="34" charset="0"/>
              </a:rPr>
              <a:t>ربع سنوي </a:t>
            </a:r>
          </a:p>
        </p:txBody>
      </p:sp>
    </p:spTree>
    <p:extLst>
      <p:ext uri="{BB962C8B-B14F-4D97-AF65-F5344CB8AC3E}">
        <p14:creationId xmlns:p14="http://schemas.microsoft.com/office/powerpoint/2010/main" val="25466206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gradFill>
          <a:gsLst>
            <a:gs pos="0">
              <a:srgbClr val="008080"/>
            </a:gs>
            <a:gs pos="100000">
              <a:srgbClr val="006666"/>
            </a:gs>
          </a:gsLst>
          <a:lin ang="16200000" scaled="0"/>
        </a:gradFill>
        <a:effectLst/>
      </p:bgPr>
    </p:bg>
    <p:spTree>
      <p:nvGrpSpPr>
        <p:cNvPr id="1" name=""/>
        <p:cNvGrpSpPr/>
        <p:nvPr/>
      </p:nvGrpSpPr>
      <p:grpSpPr>
        <a:xfrm>
          <a:off x="0" y="0"/>
          <a:ext cx="0" cy="0"/>
          <a:chOff x="0" y="0"/>
          <a:chExt cx="0" cy="0"/>
        </a:xfrm>
      </p:grpSpPr>
      <p:sp>
        <p:nvSpPr>
          <p:cNvPr id="11" name="عنصر نائب للنص 10">
            <a:extLst>
              <a:ext uri="{FF2B5EF4-FFF2-40B4-BE49-F238E27FC236}">
                <a16:creationId xmlns:a16="http://schemas.microsoft.com/office/drawing/2014/main" id="{1F3F3E20-581E-4D92-A800-E73903B5BB23}"/>
              </a:ext>
            </a:extLst>
          </p:cNvPr>
          <p:cNvSpPr>
            <a:spLocks noGrp="1"/>
          </p:cNvSpPr>
          <p:nvPr>
            <p:ph type="body" sz="quarter" idx="39"/>
          </p:nvPr>
        </p:nvSpPr>
        <p:spPr>
          <a:xfrm>
            <a:off x="11592" y="5359694"/>
            <a:ext cx="2837468" cy="428364"/>
          </a:xfrm>
        </p:spPr>
        <p:txBody>
          <a:bodyPr/>
          <a:lstStyle/>
          <a:p>
            <a:r>
              <a:rPr lang="ar-SA" sz="2000" dirty="0">
                <a:latin typeface="Sakkal Majalla" panose="02000000000000000000" pitchFamily="2" charset="-78"/>
                <a:cs typeface="Sakkal Majalla" panose="02000000000000000000" pitchFamily="2" charset="-78"/>
              </a:rPr>
              <a:t>جمعية رعاية الأيتام بمحافظة الجموم</a:t>
            </a:r>
          </a:p>
        </p:txBody>
      </p:sp>
      <p:pic>
        <p:nvPicPr>
          <p:cNvPr id="28" name="عنصر نائب للصورة 27">
            <a:extLst>
              <a:ext uri="{FF2B5EF4-FFF2-40B4-BE49-F238E27FC236}">
                <a16:creationId xmlns:a16="http://schemas.microsoft.com/office/drawing/2014/main" id="{69401526-248D-43E3-BF4E-B4FD08754149}"/>
              </a:ext>
            </a:extLst>
          </p:cNvPr>
          <p:cNvPicPr>
            <a:picLocks noGrp="1" noChangeAspect="1"/>
          </p:cNvPicPr>
          <p:nvPr>
            <p:ph type="pic" sz="quarter" idx="16"/>
          </p:nvPr>
        </p:nvPicPr>
        <p:blipFill>
          <a:blip r:embed="rId2">
            <a:extLst>
              <a:ext uri="{28A0092B-C50C-407E-A947-70E740481C1C}">
                <a14:useLocalDpi xmlns:a14="http://schemas.microsoft.com/office/drawing/2010/main" val="0"/>
              </a:ext>
            </a:extLst>
          </a:blip>
          <a:srcRect l="25000" r="25000"/>
          <a:stretch>
            <a:fillRect/>
          </a:stretch>
        </p:blipFill>
        <p:spPr>
          <a:xfrm>
            <a:off x="964595" y="4299912"/>
            <a:ext cx="932488" cy="932488"/>
          </a:xfrm>
        </p:spPr>
      </p:pic>
      <p:pic>
        <p:nvPicPr>
          <p:cNvPr id="5" name="صورة 4">
            <a:extLst>
              <a:ext uri="{FF2B5EF4-FFF2-40B4-BE49-F238E27FC236}">
                <a16:creationId xmlns:a16="http://schemas.microsoft.com/office/drawing/2014/main" id="{C23099C1-FFE3-48AD-B061-C0E22675CB49}"/>
              </a:ext>
            </a:extLst>
          </p:cNvPr>
          <p:cNvPicPr>
            <a:picLocks noChangeAspect="1"/>
          </p:cNvPicPr>
          <p:nvPr/>
        </p:nvPicPr>
        <p:blipFill rotWithShape="1">
          <a:blip r:embed="rId3">
            <a:extLst>
              <a:ext uri="{28A0092B-C50C-407E-A947-70E740481C1C}">
                <a14:useLocalDpi xmlns:a14="http://schemas.microsoft.com/office/drawing/2010/main" val="0"/>
              </a:ext>
            </a:extLst>
          </a:blip>
          <a:srcRect r="18496" b="73488"/>
          <a:stretch/>
        </p:blipFill>
        <p:spPr>
          <a:xfrm>
            <a:off x="2824481" y="0"/>
            <a:ext cx="9367520" cy="6858000"/>
          </a:xfrm>
          <a:prstGeom prst="rect">
            <a:avLst/>
          </a:prstGeom>
        </p:spPr>
      </p:pic>
    </p:spTree>
    <p:extLst>
      <p:ext uri="{BB962C8B-B14F-4D97-AF65-F5344CB8AC3E}">
        <p14:creationId xmlns:p14="http://schemas.microsoft.com/office/powerpoint/2010/main" val="111246886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مستطيل 4">
            <a:extLst>
              <a:ext uri="{FF2B5EF4-FFF2-40B4-BE49-F238E27FC236}">
                <a16:creationId xmlns:a16="http://schemas.microsoft.com/office/drawing/2014/main" id="{1C560CE2-798B-0508-8B99-2A1C1606F24F}"/>
              </a:ext>
            </a:extLst>
          </p:cNvPr>
          <p:cNvSpPr/>
          <p:nvPr/>
        </p:nvSpPr>
        <p:spPr>
          <a:xfrm>
            <a:off x="3678865" y="4997302"/>
            <a:ext cx="2158409" cy="111641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SA" dirty="0"/>
          </a:p>
        </p:txBody>
      </p:sp>
      <p:pic>
        <p:nvPicPr>
          <p:cNvPr id="4" name="صورة 3" descr="صورة تحتوي على لقطة شاشة, التلون, أخضر&#10;&#10;تم إنشاء الوصف تلقائياً">
            <a:extLst>
              <a:ext uri="{FF2B5EF4-FFF2-40B4-BE49-F238E27FC236}">
                <a16:creationId xmlns:a16="http://schemas.microsoft.com/office/drawing/2014/main" id="{31CAECC4-33CB-4DC9-135A-DB87E7C134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02" y="0"/>
            <a:ext cx="12183795" cy="6858000"/>
          </a:xfrm>
          <a:prstGeom prst="rect">
            <a:avLst/>
          </a:prstGeom>
        </p:spPr>
      </p:pic>
      <p:pic>
        <p:nvPicPr>
          <p:cNvPr id="7" name="صورة 6">
            <a:extLst>
              <a:ext uri="{FF2B5EF4-FFF2-40B4-BE49-F238E27FC236}">
                <a16:creationId xmlns:a16="http://schemas.microsoft.com/office/drawing/2014/main" id="{225A4B2B-2E62-7A4D-62CF-86D069995030}"/>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928532" y="4281537"/>
            <a:ext cx="1071718" cy="959933"/>
          </a:xfrm>
          <a:prstGeom prst="rect">
            <a:avLst/>
          </a:prstGeom>
        </p:spPr>
      </p:pic>
      <p:sp>
        <p:nvSpPr>
          <p:cNvPr id="9" name="مربع نص 8">
            <a:extLst>
              <a:ext uri="{FF2B5EF4-FFF2-40B4-BE49-F238E27FC236}">
                <a16:creationId xmlns:a16="http://schemas.microsoft.com/office/drawing/2014/main" id="{5465C976-FFCF-1EE3-9A54-FD3119352F2C}"/>
              </a:ext>
            </a:extLst>
          </p:cNvPr>
          <p:cNvSpPr txBox="1"/>
          <p:nvPr/>
        </p:nvSpPr>
        <p:spPr>
          <a:xfrm>
            <a:off x="3012440" y="3046214"/>
            <a:ext cx="6167120" cy="1015663"/>
          </a:xfrm>
          <a:prstGeom prst="rect">
            <a:avLst/>
          </a:prstGeom>
          <a:noFill/>
        </p:spPr>
        <p:txBody>
          <a:bodyPr wrap="square">
            <a:spAutoFit/>
          </a:bodyPr>
          <a:lstStyle/>
          <a:p>
            <a:pPr algn="ctr"/>
            <a:r>
              <a:rPr lang="ar-SA" sz="6000" dirty="0">
                <a:solidFill>
                  <a:schemeClr val="bg1"/>
                </a:solidFill>
                <a:latin typeface="A Soraya" panose="00000700000000000000" pitchFamily="2" charset="-78"/>
                <a:cs typeface="A Soraya" panose="00000700000000000000" pitchFamily="2" charset="-78"/>
              </a:rPr>
              <a:t>مسار الرعاية</a:t>
            </a:r>
            <a:endParaRPr lang="en-US" sz="6000" dirty="0">
              <a:solidFill>
                <a:schemeClr val="bg1"/>
              </a:solidFill>
              <a:latin typeface="A Soraya" panose="00000700000000000000" pitchFamily="2" charset="-78"/>
              <a:cs typeface="A Soraya" panose="00000700000000000000" pitchFamily="2" charset="-78"/>
            </a:endParaRPr>
          </a:p>
        </p:txBody>
      </p:sp>
      <p:sp>
        <p:nvSpPr>
          <p:cNvPr id="11" name="مربع نص 10">
            <a:extLst>
              <a:ext uri="{FF2B5EF4-FFF2-40B4-BE49-F238E27FC236}">
                <a16:creationId xmlns:a16="http://schemas.microsoft.com/office/drawing/2014/main" id="{32A786EF-5013-2D67-9ACF-FB427CA8FA1A}"/>
              </a:ext>
            </a:extLst>
          </p:cNvPr>
          <p:cNvSpPr txBox="1"/>
          <p:nvPr/>
        </p:nvSpPr>
        <p:spPr>
          <a:xfrm>
            <a:off x="187608" y="5385103"/>
            <a:ext cx="6167120" cy="369332"/>
          </a:xfrm>
          <a:prstGeom prst="rect">
            <a:avLst/>
          </a:prstGeom>
          <a:noFill/>
        </p:spPr>
        <p:txBody>
          <a:bodyPr wrap="square">
            <a:spAutoFit/>
          </a:bodyPr>
          <a:lstStyle/>
          <a:p>
            <a:r>
              <a:rPr lang="ar-SA" dirty="0">
                <a:solidFill>
                  <a:schemeClr val="bg1"/>
                </a:solidFill>
                <a:latin typeface="Sakkal Majalla" panose="02000000000000000000" pitchFamily="2" charset="-78"/>
                <a:cs typeface="AL-Mateen" pitchFamily="2" charset="-78"/>
              </a:rPr>
              <a:t>جمعية رعاية الأيتام بمحافظة الجموم</a:t>
            </a:r>
          </a:p>
        </p:txBody>
      </p:sp>
    </p:spTree>
    <p:extLst>
      <p:ext uri="{BB962C8B-B14F-4D97-AF65-F5344CB8AC3E}">
        <p14:creationId xmlns:p14="http://schemas.microsoft.com/office/powerpoint/2010/main" val="310810957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 name="Rectangle: Rounded Corners 171">
            <a:extLst>
              <a:ext uri="{FF2B5EF4-FFF2-40B4-BE49-F238E27FC236}">
                <a16:creationId xmlns:a16="http://schemas.microsoft.com/office/drawing/2014/main" id="{24DC37F8-C201-4055-B418-376834DF8487}"/>
              </a:ext>
            </a:extLst>
          </p:cNvPr>
          <p:cNvSpPr/>
          <p:nvPr/>
        </p:nvSpPr>
        <p:spPr>
          <a:xfrm>
            <a:off x="5720291" y="2615870"/>
            <a:ext cx="2448702" cy="1289854"/>
          </a:xfrm>
          <a:prstGeom prst="roundRect">
            <a:avLst>
              <a:gd name="adj" fmla="val 5845"/>
            </a:avLst>
          </a:prstGeom>
          <a:solidFill>
            <a:schemeClr val="bg1">
              <a:alpha val="95000"/>
            </a:schemeClr>
          </a:solidFill>
          <a:ln w="38100">
            <a:solidFill>
              <a:srgbClr val="006666">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SA" sz="1693" dirty="0">
              <a:solidFill>
                <a:schemeClr val="tx1"/>
              </a:solidFill>
            </a:endParaRPr>
          </a:p>
          <a:p>
            <a:pPr algn="ctr"/>
            <a:r>
              <a:rPr lang="ar-SA" sz="1693" b="1" dirty="0">
                <a:solidFill>
                  <a:srgbClr val="006666"/>
                </a:solidFill>
                <a:latin typeface="Calibri" panose="020F0502020204030204" pitchFamily="34" charset="0"/>
                <a:cs typeface="Calibri" panose="020F0502020204030204" pitchFamily="34" charset="0"/>
              </a:rPr>
              <a:t>أبناء الجمعية  </a:t>
            </a:r>
            <a:endParaRPr lang="en-US" sz="1693" b="1" dirty="0">
              <a:solidFill>
                <a:srgbClr val="006666"/>
              </a:solidFill>
              <a:latin typeface="Calibri" panose="020F0502020204030204" pitchFamily="34" charset="0"/>
              <a:cs typeface="Calibri" panose="020F0502020204030204" pitchFamily="34" charset="0"/>
            </a:endParaRPr>
          </a:p>
        </p:txBody>
      </p:sp>
      <p:sp>
        <p:nvSpPr>
          <p:cNvPr id="151" name="Subtitle 6">
            <a:extLst>
              <a:ext uri="{FF2B5EF4-FFF2-40B4-BE49-F238E27FC236}">
                <a16:creationId xmlns:a16="http://schemas.microsoft.com/office/drawing/2014/main" id="{E755987D-2D17-490F-90DB-5BC61A3A3681}"/>
              </a:ext>
            </a:extLst>
          </p:cNvPr>
          <p:cNvSpPr txBox="1">
            <a:spLocks/>
          </p:cNvSpPr>
          <p:nvPr/>
        </p:nvSpPr>
        <p:spPr>
          <a:xfrm>
            <a:off x="5625161" y="2976109"/>
            <a:ext cx="2537286" cy="716689"/>
          </a:xfrm>
          <a:prstGeom prst="rect">
            <a:avLst/>
          </a:prstGeom>
        </p:spPr>
        <p:txBody>
          <a:bodyPr vert="horz" lIns="86019" tIns="43010" rIns="86019" bIns="43010" numCol="1" spcCol="365760" rtlCol="0" anchor="t">
            <a:noAutofit/>
          </a:bodyPr>
          <a:lstStyle>
            <a:lvl1pPr marL="0" indent="0" algn="ctr" defTabSz="914400" rtl="0" eaLnBrk="1" latinLnBrk="0" hangingPunct="1">
              <a:lnSpc>
                <a:spcPct val="90000"/>
              </a:lnSpc>
              <a:spcBef>
                <a:spcPts val="1000"/>
              </a:spcBef>
              <a:buFont typeface="Arial"/>
              <a:buNone/>
              <a:defRPr sz="1200" b="0" i="0" kern="1200">
                <a:solidFill>
                  <a:schemeClr val="accent1"/>
                </a:solidFill>
                <a:latin typeface="Montserrat Light" charset="0"/>
                <a:ea typeface="Montserrat Light" charset="0"/>
                <a:cs typeface="Montserrat Light"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Montserrat Light" charset="0"/>
                <a:ea typeface="Montserrat Light" charset="0"/>
                <a:cs typeface="Montserrat Light"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Montserrat Light" charset="0"/>
                <a:ea typeface="Montserrat Light" charset="0"/>
                <a:cs typeface="Montserrat Light"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nSpc>
                <a:spcPts val="1599"/>
              </a:lnSpc>
              <a:spcBef>
                <a:spcPts val="0"/>
              </a:spcBef>
            </a:pPr>
            <a:endParaRPr lang="en-US" sz="1317" b="1" dirty="0">
              <a:solidFill>
                <a:schemeClr val="tx1"/>
              </a:solidFill>
              <a:latin typeface="Calibri" panose="020F0502020204030204" pitchFamily="34" charset="0"/>
              <a:cs typeface="Calibri" panose="020F0502020204030204" pitchFamily="34" charset="0"/>
            </a:endParaRPr>
          </a:p>
        </p:txBody>
      </p:sp>
      <p:sp>
        <p:nvSpPr>
          <p:cNvPr id="239" name="Rectangle: Rounded Corners 171">
            <a:extLst>
              <a:ext uri="{FF2B5EF4-FFF2-40B4-BE49-F238E27FC236}">
                <a16:creationId xmlns:a16="http://schemas.microsoft.com/office/drawing/2014/main" id="{120A986A-1F75-4A2E-A5AF-092B750E3DE1}"/>
              </a:ext>
            </a:extLst>
          </p:cNvPr>
          <p:cNvSpPr/>
          <p:nvPr/>
        </p:nvSpPr>
        <p:spPr>
          <a:xfrm>
            <a:off x="636925" y="874390"/>
            <a:ext cx="1803927" cy="1605736"/>
          </a:xfrm>
          <a:prstGeom prst="roundRect">
            <a:avLst>
              <a:gd name="adj" fmla="val 5845"/>
            </a:avLst>
          </a:prstGeom>
          <a:solidFill>
            <a:schemeClr val="bg1">
              <a:alpha val="95000"/>
            </a:schemeClr>
          </a:solidFill>
          <a:ln w="38100">
            <a:solidFill>
              <a:srgbClr val="006666">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93"/>
          </a:p>
        </p:txBody>
      </p:sp>
      <p:sp>
        <p:nvSpPr>
          <p:cNvPr id="229" name="Rectangle: Rounded Corners 171">
            <a:extLst>
              <a:ext uri="{FF2B5EF4-FFF2-40B4-BE49-F238E27FC236}">
                <a16:creationId xmlns:a16="http://schemas.microsoft.com/office/drawing/2014/main" id="{88C0D13C-6878-4F31-AA54-7261105F2147}"/>
              </a:ext>
            </a:extLst>
          </p:cNvPr>
          <p:cNvSpPr/>
          <p:nvPr/>
        </p:nvSpPr>
        <p:spPr>
          <a:xfrm>
            <a:off x="4445904" y="900487"/>
            <a:ext cx="1803927" cy="1579639"/>
          </a:xfrm>
          <a:prstGeom prst="roundRect">
            <a:avLst>
              <a:gd name="adj" fmla="val 5845"/>
            </a:avLst>
          </a:prstGeom>
          <a:solidFill>
            <a:schemeClr val="bg1">
              <a:alpha val="95000"/>
            </a:schemeClr>
          </a:solidFill>
          <a:ln w="38100">
            <a:solidFill>
              <a:srgbClr val="006666">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93"/>
          </a:p>
        </p:txBody>
      </p:sp>
      <p:grpSp>
        <p:nvGrpSpPr>
          <p:cNvPr id="2" name="Group 1">
            <a:extLst>
              <a:ext uri="{FF2B5EF4-FFF2-40B4-BE49-F238E27FC236}">
                <a16:creationId xmlns:a16="http://schemas.microsoft.com/office/drawing/2014/main" id="{FFC80125-7E67-419E-9151-71883AD99EC8}"/>
              </a:ext>
            </a:extLst>
          </p:cNvPr>
          <p:cNvGrpSpPr/>
          <p:nvPr/>
        </p:nvGrpSpPr>
        <p:grpSpPr>
          <a:xfrm>
            <a:off x="8305854" y="525889"/>
            <a:ext cx="3018632" cy="2201146"/>
            <a:chOff x="228786" y="0"/>
            <a:chExt cx="3036385" cy="2556059"/>
          </a:xfrm>
          <a:solidFill>
            <a:srgbClr val="009999"/>
          </a:solidFill>
        </p:grpSpPr>
        <p:pic>
          <p:nvPicPr>
            <p:cNvPr id="21" name="Shadow" descr="D:\andrew\Работа\Андрей\00_Presentations\WOW\PPT ready\3413.png">
              <a:extLst>
                <a:ext uri="{FF2B5EF4-FFF2-40B4-BE49-F238E27FC236}">
                  <a16:creationId xmlns:a16="http://schemas.microsoft.com/office/drawing/2014/main" id="{C0A687E4-DE18-4C75-886F-DF262C94C5EA}"/>
                </a:ext>
              </a:extLst>
            </p:cNvPr>
            <p:cNvPicPr>
              <a:picLocks noChangeAspect="1" noChangeArrowheads="1"/>
            </p:cNvPicPr>
            <p:nvPr/>
          </p:nvPicPr>
          <p:blipFill>
            <a:blip r:embed="rId2" cstate="print"/>
            <a:srcRect/>
            <a:stretch>
              <a:fillRect/>
            </a:stretch>
          </p:blipFill>
          <p:spPr bwMode="auto">
            <a:xfrm>
              <a:off x="228786" y="2270923"/>
              <a:ext cx="3035711" cy="285136"/>
            </a:xfrm>
            <a:prstGeom prst="rect">
              <a:avLst/>
            </a:prstGeom>
            <a:grpFill/>
            <a:ln>
              <a:noFill/>
            </a:ln>
          </p:spPr>
        </p:pic>
        <p:sp>
          <p:nvSpPr>
            <p:cNvPr id="22" name="Shape A">
              <a:extLst>
                <a:ext uri="{FF2B5EF4-FFF2-40B4-BE49-F238E27FC236}">
                  <a16:creationId xmlns:a16="http://schemas.microsoft.com/office/drawing/2014/main" id="{5792EADE-A866-41FD-86E3-4D86E58F93E1}"/>
                </a:ext>
              </a:extLst>
            </p:cNvPr>
            <p:cNvSpPr/>
            <p:nvPr/>
          </p:nvSpPr>
          <p:spPr>
            <a:xfrm>
              <a:off x="229460" y="0"/>
              <a:ext cx="3035711" cy="2489029"/>
            </a:xfrm>
            <a:custGeom>
              <a:avLst/>
              <a:gdLst/>
              <a:ahLst/>
              <a:cxnLst/>
              <a:rect l="0" t="0" r="0" b="0"/>
              <a:pathLst>
                <a:path w="4572000" h="4988788">
                  <a:moveTo>
                    <a:pt x="4572000" y="0"/>
                  </a:moveTo>
                  <a:lnTo>
                    <a:pt x="0" y="0"/>
                  </a:lnTo>
                  <a:lnTo>
                    <a:pt x="0" y="4572000"/>
                  </a:lnTo>
                  <a:lnTo>
                    <a:pt x="1829003" y="4572000"/>
                  </a:lnTo>
                  <a:lnTo>
                    <a:pt x="2196198" y="4939195"/>
                  </a:lnTo>
                  <a:cubicBezTo>
                    <a:pt x="2245791" y="4988788"/>
                    <a:pt x="2326208" y="4988788"/>
                    <a:pt x="2375801" y="4939195"/>
                  </a:cubicBezTo>
                  <a:lnTo>
                    <a:pt x="2742996" y="4572000"/>
                  </a:lnTo>
                  <a:lnTo>
                    <a:pt x="4572000" y="4572000"/>
                  </a:lnTo>
                  <a:close/>
                </a:path>
              </a:pathLst>
            </a:custGeom>
            <a:grpFill/>
            <a:ln w="12700" cmpd="sng">
              <a:noFill/>
              <a:prstDash val="solid"/>
            </a:ln>
          </p:spPr>
          <p:txBody>
            <a:bodyPr anchor="ctr">
              <a:spAutoFit/>
            </a:bodyPr>
            <a:lstStyle/>
            <a:p>
              <a:pPr algn="ctr"/>
              <a:endParaRPr lang="en-US" sz="1537" dirty="0"/>
            </a:p>
          </p:txBody>
        </p:sp>
        <p:sp>
          <p:nvSpPr>
            <p:cNvPr id="23" name="White circle">
              <a:extLst>
                <a:ext uri="{FF2B5EF4-FFF2-40B4-BE49-F238E27FC236}">
                  <a16:creationId xmlns:a16="http://schemas.microsoft.com/office/drawing/2014/main" id="{3946DB97-8126-463A-9187-8277D2B623AA}"/>
                </a:ext>
              </a:extLst>
            </p:cNvPr>
            <p:cNvSpPr/>
            <p:nvPr/>
          </p:nvSpPr>
          <p:spPr>
            <a:xfrm>
              <a:off x="1694156" y="2185410"/>
              <a:ext cx="116877" cy="116893"/>
            </a:xfrm>
            <a:custGeom>
              <a:avLst/>
              <a:gdLst/>
              <a:ahLst/>
              <a:cxnLst/>
              <a:rect l="0" t="0" r="0" b="0"/>
              <a:pathLst>
                <a:path w="234289" h="234289">
                  <a:moveTo>
                    <a:pt x="0" y="117144"/>
                  </a:moveTo>
                  <a:cubicBezTo>
                    <a:pt x="0" y="52438"/>
                    <a:pt x="52450" y="0"/>
                    <a:pt x="117144" y="0"/>
                  </a:cubicBezTo>
                  <a:cubicBezTo>
                    <a:pt x="181838" y="0"/>
                    <a:pt x="234289" y="52438"/>
                    <a:pt x="234289" y="117144"/>
                  </a:cubicBezTo>
                  <a:cubicBezTo>
                    <a:pt x="234289" y="181838"/>
                    <a:pt x="181838" y="234289"/>
                    <a:pt x="117144" y="234289"/>
                  </a:cubicBezTo>
                  <a:cubicBezTo>
                    <a:pt x="52450" y="234289"/>
                    <a:pt x="0" y="181838"/>
                    <a:pt x="0" y="117144"/>
                  </a:cubicBezTo>
                  <a:close/>
                </a:path>
              </a:pathLst>
            </a:custGeom>
            <a:grpFill/>
            <a:ln w="12700" cmpd="sng">
              <a:noFill/>
              <a:prstDash val="solid"/>
            </a:ln>
          </p:spPr>
          <p:txBody>
            <a:bodyPr anchor="ctr">
              <a:spAutoFit/>
            </a:bodyPr>
            <a:lstStyle/>
            <a:p>
              <a:pPr algn="ctr"/>
              <a:endParaRPr lang="en-US" sz="1537" dirty="0"/>
            </a:p>
          </p:txBody>
        </p:sp>
      </p:grpSp>
      <p:grpSp>
        <p:nvGrpSpPr>
          <p:cNvPr id="63" name="Group 68">
            <a:extLst>
              <a:ext uri="{FF2B5EF4-FFF2-40B4-BE49-F238E27FC236}">
                <a16:creationId xmlns:a16="http://schemas.microsoft.com/office/drawing/2014/main" id="{F56897D4-8997-4B63-9BFD-30A68641F3EC}"/>
              </a:ext>
            </a:extLst>
          </p:cNvPr>
          <p:cNvGrpSpPr/>
          <p:nvPr/>
        </p:nvGrpSpPr>
        <p:grpSpPr>
          <a:xfrm>
            <a:off x="2685640" y="955145"/>
            <a:ext cx="512826" cy="526740"/>
            <a:chOff x="4167188" y="3140076"/>
            <a:chExt cx="409575" cy="420688"/>
          </a:xfrm>
          <a:solidFill>
            <a:schemeClr val="bg1"/>
          </a:solidFill>
        </p:grpSpPr>
        <p:sp>
          <p:nvSpPr>
            <p:cNvPr id="64" name="Freeform 48">
              <a:extLst>
                <a:ext uri="{FF2B5EF4-FFF2-40B4-BE49-F238E27FC236}">
                  <a16:creationId xmlns:a16="http://schemas.microsoft.com/office/drawing/2014/main" id="{4B8C4BDA-30ED-4DA9-B920-AE995C5225C4}"/>
                </a:ext>
              </a:extLst>
            </p:cNvPr>
            <p:cNvSpPr>
              <a:spLocks/>
            </p:cNvSpPr>
            <p:nvPr/>
          </p:nvSpPr>
          <p:spPr bwMode="auto">
            <a:xfrm>
              <a:off x="4360863" y="3140076"/>
              <a:ext cx="14288" cy="44450"/>
            </a:xfrm>
            <a:custGeom>
              <a:avLst/>
              <a:gdLst>
                <a:gd name="T0" fmla="*/ 3 w 3"/>
                <a:gd name="T1" fmla="*/ 9 h 10"/>
                <a:gd name="T2" fmla="*/ 1 w 3"/>
                <a:gd name="T3" fmla="*/ 10 h 10"/>
                <a:gd name="T4" fmla="*/ 1 w 3"/>
                <a:gd name="T5" fmla="*/ 10 h 10"/>
                <a:gd name="T6" fmla="*/ 0 w 3"/>
                <a:gd name="T7" fmla="*/ 9 h 10"/>
                <a:gd name="T8" fmla="*/ 0 w 3"/>
                <a:gd name="T9" fmla="*/ 1 h 10"/>
                <a:gd name="T10" fmla="*/ 1 w 3"/>
                <a:gd name="T11" fmla="*/ 0 h 10"/>
                <a:gd name="T12" fmla="*/ 1 w 3"/>
                <a:gd name="T13" fmla="*/ 0 h 10"/>
                <a:gd name="T14" fmla="*/ 3 w 3"/>
                <a:gd name="T15" fmla="*/ 1 h 10"/>
                <a:gd name="T16" fmla="*/ 3 w 3"/>
                <a:gd name="T17" fmla="*/ 9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10">
                  <a:moveTo>
                    <a:pt x="3" y="9"/>
                  </a:moveTo>
                  <a:cubicBezTo>
                    <a:pt x="3" y="10"/>
                    <a:pt x="2" y="10"/>
                    <a:pt x="1" y="10"/>
                  </a:cubicBezTo>
                  <a:cubicBezTo>
                    <a:pt x="1" y="10"/>
                    <a:pt x="1" y="10"/>
                    <a:pt x="1" y="10"/>
                  </a:cubicBezTo>
                  <a:cubicBezTo>
                    <a:pt x="0" y="10"/>
                    <a:pt x="0" y="10"/>
                    <a:pt x="0" y="9"/>
                  </a:cubicBezTo>
                  <a:cubicBezTo>
                    <a:pt x="0" y="1"/>
                    <a:pt x="0" y="1"/>
                    <a:pt x="0" y="1"/>
                  </a:cubicBezTo>
                  <a:cubicBezTo>
                    <a:pt x="0" y="1"/>
                    <a:pt x="0" y="0"/>
                    <a:pt x="1" y="0"/>
                  </a:cubicBezTo>
                  <a:cubicBezTo>
                    <a:pt x="1" y="0"/>
                    <a:pt x="1" y="0"/>
                    <a:pt x="1" y="0"/>
                  </a:cubicBezTo>
                  <a:cubicBezTo>
                    <a:pt x="2" y="0"/>
                    <a:pt x="3" y="1"/>
                    <a:pt x="3" y="1"/>
                  </a:cubicBezTo>
                  <a:cubicBezTo>
                    <a:pt x="3" y="9"/>
                    <a:pt x="3" y="9"/>
                    <a:pt x="3"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a:p>
          </p:txBody>
        </p:sp>
        <p:sp>
          <p:nvSpPr>
            <p:cNvPr id="65" name="Freeform 49">
              <a:extLst>
                <a:ext uri="{FF2B5EF4-FFF2-40B4-BE49-F238E27FC236}">
                  <a16:creationId xmlns:a16="http://schemas.microsoft.com/office/drawing/2014/main" id="{EF9C69A9-893F-4832-8582-10664498B516}"/>
                </a:ext>
              </a:extLst>
            </p:cNvPr>
            <p:cNvSpPr>
              <a:spLocks/>
            </p:cNvSpPr>
            <p:nvPr/>
          </p:nvSpPr>
          <p:spPr bwMode="auto">
            <a:xfrm>
              <a:off x="4211638" y="3211513"/>
              <a:ext cx="39688" cy="34925"/>
            </a:xfrm>
            <a:custGeom>
              <a:avLst/>
              <a:gdLst>
                <a:gd name="T0" fmla="*/ 8 w 9"/>
                <a:gd name="T1" fmla="*/ 6 h 8"/>
                <a:gd name="T2" fmla="*/ 8 w 9"/>
                <a:gd name="T3" fmla="*/ 8 h 8"/>
                <a:gd name="T4" fmla="*/ 8 w 9"/>
                <a:gd name="T5" fmla="*/ 8 h 8"/>
                <a:gd name="T6" fmla="*/ 7 w 9"/>
                <a:gd name="T7" fmla="*/ 8 h 8"/>
                <a:gd name="T8" fmla="*/ 1 w 9"/>
                <a:gd name="T9" fmla="*/ 2 h 8"/>
                <a:gd name="T10" fmla="*/ 1 w 9"/>
                <a:gd name="T11" fmla="*/ 1 h 8"/>
                <a:gd name="T12" fmla="*/ 1 w 9"/>
                <a:gd name="T13" fmla="*/ 1 h 8"/>
                <a:gd name="T14" fmla="*/ 2 w 9"/>
                <a:gd name="T15" fmla="*/ 0 h 8"/>
                <a:gd name="T16" fmla="*/ 8 w 9"/>
                <a:gd name="T17" fmla="*/ 6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8">
                  <a:moveTo>
                    <a:pt x="8" y="6"/>
                  </a:moveTo>
                  <a:cubicBezTo>
                    <a:pt x="9" y="6"/>
                    <a:pt x="9" y="7"/>
                    <a:pt x="8" y="8"/>
                  </a:cubicBezTo>
                  <a:cubicBezTo>
                    <a:pt x="8" y="8"/>
                    <a:pt x="8" y="8"/>
                    <a:pt x="8" y="8"/>
                  </a:cubicBezTo>
                  <a:cubicBezTo>
                    <a:pt x="8" y="8"/>
                    <a:pt x="7" y="8"/>
                    <a:pt x="7" y="8"/>
                  </a:cubicBezTo>
                  <a:cubicBezTo>
                    <a:pt x="1" y="2"/>
                    <a:pt x="1" y="2"/>
                    <a:pt x="1" y="2"/>
                  </a:cubicBezTo>
                  <a:cubicBezTo>
                    <a:pt x="0" y="2"/>
                    <a:pt x="0" y="1"/>
                    <a:pt x="1" y="1"/>
                  </a:cubicBezTo>
                  <a:cubicBezTo>
                    <a:pt x="1" y="1"/>
                    <a:pt x="1" y="1"/>
                    <a:pt x="1" y="1"/>
                  </a:cubicBezTo>
                  <a:cubicBezTo>
                    <a:pt x="1" y="0"/>
                    <a:pt x="2" y="0"/>
                    <a:pt x="2" y="0"/>
                  </a:cubicBezTo>
                  <a:cubicBezTo>
                    <a:pt x="8" y="6"/>
                    <a:pt x="8" y="6"/>
                    <a:pt x="8"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a:p>
          </p:txBody>
        </p:sp>
        <p:sp>
          <p:nvSpPr>
            <p:cNvPr id="66" name="Freeform 50">
              <a:extLst>
                <a:ext uri="{FF2B5EF4-FFF2-40B4-BE49-F238E27FC236}">
                  <a16:creationId xmlns:a16="http://schemas.microsoft.com/office/drawing/2014/main" id="{E6C9BF7D-367D-46B6-A8C9-6902699DDF0D}"/>
                </a:ext>
              </a:extLst>
            </p:cNvPr>
            <p:cNvSpPr>
              <a:spLocks/>
            </p:cNvSpPr>
            <p:nvPr/>
          </p:nvSpPr>
          <p:spPr bwMode="auto">
            <a:xfrm>
              <a:off x="4167188" y="3365501"/>
              <a:ext cx="44450" cy="19050"/>
            </a:xfrm>
            <a:custGeom>
              <a:avLst/>
              <a:gdLst>
                <a:gd name="T0" fmla="*/ 9 w 10"/>
                <a:gd name="T1" fmla="*/ 0 h 4"/>
                <a:gd name="T2" fmla="*/ 10 w 10"/>
                <a:gd name="T3" fmla="*/ 1 h 4"/>
                <a:gd name="T4" fmla="*/ 10 w 10"/>
                <a:gd name="T5" fmla="*/ 1 h 4"/>
                <a:gd name="T6" fmla="*/ 9 w 10"/>
                <a:gd name="T7" fmla="*/ 3 h 4"/>
                <a:gd name="T8" fmla="*/ 1 w 10"/>
                <a:gd name="T9" fmla="*/ 4 h 4"/>
                <a:gd name="T10" fmla="*/ 0 w 10"/>
                <a:gd name="T11" fmla="*/ 2 h 4"/>
                <a:gd name="T12" fmla="*/ 0 w 10"/>
                <a:gd name="T13" fmla="*/ 2 h 4"/>
                <a:gd name="T14" fmla="*/ 1 w 10"/>
                <a:gd name="T15" fmla="*/ 1 h 4"/>
                <a:gd name="T16" fmla="*/ 9 w 10"/>
                <a:gd name="T17"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4">
                  <a:moveTo>
                    <a:pt x="9" y="0"/>
                  </a:moveTo>
                  <a:cubicBezTo>
                    <a:pt x="9" y="0"/>
                    <a:pt x="10" y="1"/>
                    <a:pt x="10" y="1"/>
                  </a:cubicBezTo>
                  <a:cubicBezTo>
                    <a:pt x="10" y="1"/>
                    <a:pt x="10" y="1"/>
                    <a:pt x="10" y="1"/>
                  </a:cubicBezTo>
                  <a:cubicBezTo>
                    <a:pt x="10" y="2"/>
                    <a:pt x="10" y="3"/>
                    <a:pt x="9" y="3"/>
                  </a:cubicBezTo>
                  <a:cubicBezTo>
                    <a:pt x="1" y="4"/>
                    <a:pt x="1" y="4"/>
                    <a:pt x="1" y="4"/>
                  </a:cubicBezTo>
                  <a:cubicBezTo>
                    <a:pt x="0" y="4"/>
                    <a:pt x="0" y="3"/>
                    <a:pt x="0" y="2"/>
                  </a:cubicBezTo>
                  <a:cubicBezTo>
                    <a:pt x="0" y="2"/>
                    <a:pt x="0" y="2"/>
                    <a:pt x="0" y="2"/>
                  </a:cubicBezTo>
                  <a:cubicBezTo>
                    <a:pt x="0" y="2"/>
                    <a:pt x="0" y="1"/>
                    <a:pt x="1" y="1"/>
                  </a:cubicBezTo>
                  <a:cubicBezTo>
                    <a:pt x="9" y="0"/>
                    <a:pt x="9"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a:p>
          </p:txBody>
        </p:sp>
        <p:sp>
          <p:nvSpPr>
            <p:cNvPr id="67" name="Freeform 51">
              <a:extLst>
                <a:ext uri="{FF2B5EF4-FFF2-40B4-BE49-F238E27FC236}">
                  <a16:creationId xmlns:a16="http://schemas.microsoft.com/office/drawing/2014/main" id="{C7E78DCE-F4F1-41EF-B6B7-70EEBA3627D3}"/>
                </a:ext>
              </a:extLst>
            </p:cNvPr>
            <p:cNvSpPr>
              <a:spLocks/>
            </p:cNvSpPr>
            <p:nvPr/>
          </p:nvSpPr>
          <p:spPr bwMode="auto">
            <a:xfrm>
              <a:off x="4533900" y="3357563"/>
              <a:ext cx="42863" cy="12700"/>
            </a:xfrm>
            <a:custGeom>
              <a:avLst/>
              <a:gdLst>
                <a:gd name="T0" fmla="*/ 1 w 10"/>
                <a:gd name="T1" fmla="*/ 2 h 3"/>
                <a:gd name="T2" fmla="*/ 0 w 10"/>
                <a:gd name="T3" fmla="*/ 1 h 3"/>
                <a:gd name="T4" fmla="*/ 0 w 10"/>
                <a:gd name="T5" fmla="*/ 1 h 3"/>
                <a:gd name="T6" fmla="*/ 1 w 10"/>
                <a:gd name="T7" fmla="*/ 0 h 3"/>
                <a:gd name="T8" fmla="*/ 9 w 10"/>
                <a:gd name="T9" fmla="*/ 0 h 3"/>
                <a:gd name="T10" fmla="*/ 10 w 10"/>
                <a:gd name="T11" fmla="*/ 2 h 3"/>
                <a:gd name="T12" fmla="*/ 10 w 10"/>
                <a:gd name="T13" fmla="*/ 2 h 3"/>
                <a:gd name="T14" fmla="*/ 9 w 10"/>
                <a:gd name="T15" fmla="*/ 3 h 3"/>
                <a:gd name="T16" fmla="*/ 1 w 10"/>
                <a:gd name="T17" fmla="*/ 2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3">
                  <a:moveTo>
                    <a:pt x="1" y="2"/>
                  </a:moveTo>
                  <a:cubicBezTo>
                    <a:pt x="0" y="2"/>
                    <a:pt x="0" y="2"/>
                    <a:pt x="0" y="1"/>
                  </a:cubicBezTo>
                  <a:cubicBezTo>
                    <a:pt x="0" y="1"/>
                    <a:pt x="0" y="1"/>
                    <a:pt x="0" y="1"/>
                  </a:cubicBezTo>
                  <a:cubicBezTo>
                    <a:pt x="0" y="0"/>
                    <a:pt x="1" y="0"/>
                    <a:pt x="1" y="0"/>
                  </a:cubicBezTo>
                  <a:cubicBezTo>
                    <a:pt x="9" y="0"/>
                    <a:pt x="9" y="0"/>
                    <a:pt x="9" y="0"/>
                  </a:cubicBezTo>
                  <a:cubicBezTo>
                    <a:pt x="10" y="1"/>
                    <a:pt x="10" y="1"/>
                    <a:pt x="10" y="2"/>
                  </a:cubicBezTo>
                  <a:cubicBezTo>
                    <a:pt x="10" y="2"/>
                    <a:pt x="10" y="2"/>
                    <a:pt x="10" y="2"/>
                  </a:cubicBezTo>
                  <a:cubicBezTo>
                    <a:pt x="10" y="3"/>
                    <a:pt x="10" y="3"/>
                    <a:pt x="9" y="3"/>
                  </a:cubicBezTo>
                  <a:cubicBezTo>
                    <a:pt x="1" y="2"/>
                    <a:pt x="1" y="2"/>
                    <a:pt x="1"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a:p>
          </p:txBody>
        </p:sp>
        <p:sp>
          <p:nvSpPr>
            <p:cNvPr id="68" name="Freeform 52">
              <a:extLst>
                <a:ext uri="{FF2B5EF4-FFF2-40B4-BE49-F238E27FC236}">
                  <a16:creationId xmlns:a16="http://schemas.microsoft.com/office/drawing/2014/main" id="{2D9B4D9B-267E-47CA-89E9-CAE5F2FE642E}"/>
                </a:ext>
              </a:extLst>
            </p:cNvPr>
            <p:cNvSpPr>
              <a:spLocks/>
            </p:cNvSpPr>
            <p:nvPr/>
          </p:nvSpPr>
          <p:spPr bwMode="auto">
            <a:xfrm>
              <a:off x="4484688" y="3201988"/>
              <a:ext cx="39688" cy="36513"/>
            </a:xfrm>
            <a:custGeom>
              <a:avLst/>
              <a:gdLst>
                <a:gd name="T0" fmla="*/ 3 w 9"/>
                <a:gd name="T1" fmla="*/ 8 h 8"/>
                <a:gd name="T2" fmla="*/ 1 w 9"/>
                <a:gd name="T3" fmla="*/ 8 h 8"/>
                <a:gd name="T4" fmla="*/ 1 w 9"/>
                <a:gd name="T5" fmla="*/ 8 h 8"/>
                <a:gd name="T6" fmla="*/ 1 w 9"/>
                <a:gd name="T7" fmla="*/ 6 h 8"/>
                <a:gd name="T8" fmla="*/ 7 w 9"/>
                <a:gd name="T9" fmla="*/ 1 h 8"/>
                <a:gd name="T10" fmla="*/ 9 w 9"/>
                <a:gd name="T11" fmla="*/ 1 h 8"/>
                <a:gd name="T12" fmla="*/ 9 w 9"/>
                <a:gd name="T13" fmla="*/ 1 h 8"/>
                <a:gd name="T14" fmla="*/ 9 w 9"/>
                <a:gd name="T15" fmla="*/ 3 h 8"/>
                <a:gd name="T16" fmla="*/ 3 w 9"/>
                <a:gd name="T17"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8">
                  <a:moveTo>
                    <a:pt x="3" y="8"/>
                  </a:moveTo>
                  <a:cubicBezTo>
                    <a:pt x="2" y="8"/>
                    <a:pt x="1" y="8"/>
                    <a:pt x="1" y="8"/>
                  </a:cubicBezTo>
                  <a:cubicBezTo>
                    <a:pt x="1" y="8"/>
                    <a:pt x="1" y="8"/>
                    <a:pt x="1" y="8"/>
                  </a:cubicBezTo>
                  <a:cubicBezTo>
                    <a:pt x="0" y="7"/>
                    <a:pt x="0" y="6"/>
                    <a:pt x="1" y="6"/>
                  </a:cubicBezTo>
                  <a:cubicBezTo>
                    <a:pt x="7" y="1"/>
                    <a:pt x="7" y="1"/>
                    <a:pt x="7" y="1"/>
                  </a:cubicBezTo>
                  <a:cubicBezTo>
                    <a:pt x="7" y="0"/>
                    <a:pt x="8" y="0"/>
                    <a:pt x="9" y="1"/>
                  </a:cubicBezTo>
                  <a:cubicBezTo>
                    <a:pt x="9" y="1"/>
                    <a:pt x="9" y="1"/>
                    <a:pt x="9" y="1"/>
                  </a:cubicBezTo>
                  <a:cubicBezTo>
                    <a:pt x="9" y="1"/>
                    <a:pt x="9" y="2"/>
                    <a:pt x="9" y="3"/>
                  </a:cubicBezTo>
                  <a:cubicBezTo>
                    <a:pt x="3" y="8"/>
                    <a:pt x="3" y="8"/>
                    <a:pt x="3"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a:p>
          </p:txBody>
        </p:sp>
        <p:sp>
          <p:nvSpPr>
            <p:cNvPr id="69" name="Freeform 53">
              <a:extLst>
                <a:ext uri="{FF2B5EF4-FFF2-40B4-BE49-F238E27FC236}">
                  <a16:creationId xmlns:a16="http://schemas.microsoft.com/office/drawing/2014/main" id="{649A4D82-934D-4AEB-9712-04CDA2621152}"/>
                </a:ext>
              </a:extLst>
            </p:cNvPr>
            <p:cNvSpPr>
              <a:spLocks noEditPoints="1"/>
            </p:cNvSpPr>
            <p:nvPr/>
          </p:nvSpPr>
          <p:spPr bwMode="auto">
            <a:xfrm>
              <a:off x="4237038" y="3206751"/>
              <a:ext cx="257175" cy="354013"/>
            </a:xfrm>
            <a:custGeom>
              <a:avLst/>
              <a:gdLst>
                <a:gd name="T0" fmla="*/ 38 w 58"/>
                <a:gd name="T1" fmla="*/ 68 h 80"/>
                <a:gd name="T2" fmla="*/ 37 w 58"/>
                <a:gd name="T3" fmla="*/ 71 h 80"/>
                <a:gd name="T4" fmla="*/ 36 w 58"/>
                <a:gd name="T5" fmla="*/ 71 h 80"/>
                <a:gd name="T6" fmla="*/ 22 w 58"/>
                <a:gd name="T7" fmla="*/ 71 h 80"/>
                <a:gd name="T8" fmla="*/ 21 w 58"/>
                <a:gd name="T9" fmla="*/ 71 h 80"/>
                <a:gd name="T10" fmla="*/ 20 w 58"/>
                <a:gd name="T11" fmla="*/ 68 h 80"/>
                <a:gd name="T12" fmla="*/ 20 w 58"/>
                <a:gd name="T13" fmla="*/ 61 h 80"/>
                <a:gd name="T14" fmla="*/ 38 w 58"/>
                <a:gd name="T15" fmla="*/ 61 h 80"/>
                <a:gd name="T16" fmla="*/ 38 w 58"/>
                <a:gd name="T17" fmla="*/ 68 h 80"/>
                <a:gd name="T18" fmla="*/ 18 w 58"/>
                <a:gd name="T19" fmla="*/ 14 h 80"/>
                <a:gd name="T20" fmla="*/ 11 w 58"/>
                <a:gd name="T21" fmla="*/ 29 h 80"/>
                <a:gd name="T22" fmla="*/ 18 w 58"/>
                <a:gd name="T23" fmla="*/ 42 h 80"/>
                <a:gd name="T24" fmla="*/ 18 w 58"/>
                <a:gd name="T25" fmla="*/ 44 h 80"/>
                <a:gd name="T26" fmla="*/ 18 w 58"/>
                <a:gd name="T27" fmla="*/ 44 h 80"/>
                <a:gd name="T28" fmla="*/ 16 w 58"/>
                <a:gd name="T29" fmla="*/ 44 h 80"/>
                <a:gd name="T30" fmla="*/ 8 w 58"/>
                <a:gd name="T31" fmla="*/ 29 h 80"/>
                <a:gd name="T32" fmla="*/ 17 w 58"/>
                <a:gd name="T33" fmla="*/ 12 h 80"/>
                <a:gd name="T34" fmla="*/ 19 w 58"/>
                <a:gd name="T35" fmla="*/ 12 h 80"/>
                <a:gd name="T36" fmla="*/ 19 w 58"/>
                <a:gd name="T37" fmla="*/ 12 h 80"/>
                <a:gd name="T38" fmla="*/ 18 w 58"/>
                <a:gd name="T39" fmla="*/ 14 h 80"/>
                <a:gd name="T40" fmla="*/ 58 w 58"/>
                <a:gd name="T41" fmla="*/ 29 h 80"/>
                <a:gd name="T42" fmla="*/ 29 w 58"/>
                <a:gd name="T43" fmla="*/ 0 h 80"/>
                <a:gd name="T44" fmla="*/ 0 w 58"/>
                <a:gd name="T45" fmla="*/ 29 h 80"/>
                <a:gd name="T46" fmla="*/ 17 w 58"/>
                <a:gd name="T47" fmla="*/ 55 h 80"/>
                <a:gd name="T48" fmla="*/ 17 w 58"/>
                <a:gd name="T49" fmla="*/ 61 h 80"/>
                <a:gd name="T50" fmla="*/ 17 w 58"/>
                <a:gd name="T51" fmla="*/ 68 h 80"/>
                <a:gd name="T52" fmla="*/ 21 w 58"/>
                <a:gd name="T53" fmla="*/ 74 h 80"/>
                <a:gd name="T54" fmla="*/ 22 w 58"/>
                <a:gd name="T55" fmla="*/ 76 h 80"/>
                <a:gd name="T56" fmla="*/ 27 w 58"/>
                <a:gd name="T57" fmla="*/ 80 h 80"/>
                <a:gd name="T58" fmla="*/ 31 w 58"/>
                <a:gd name="T59" fmla="*/ 80 h 80"/>
                <a:gd name="T60" fmla="*/ 36 w 58"/>
                <a:gd name="T61" fmla="*/ 76 h 80"/>
                <a:gd name="T62" fmla="*/ 37 w 58"/>
                <a:gd name="T63" fmla="*/ 74 h 80"/>
                <a:gd name="T64" fmla="*/ 41 w 58"/>
                <a:gd name="T65" fmla="*/ 68 h 80"/>
                <a:gd name="T66" fmla="*/ 41 w 58"/>
                <a:gd name="T67" fmla="*/ 58 h 80"/>
                <a:gd name="T68" fmla="*/ 41 w 58"/>
                <a:gd name="T69" fmla="*/ 55 h 80"/>
                <a:gd name="T70" fmla="*/ 58 w 58"/>
                <a:gd name="T71" fmla="*/ 29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8" h="80">
                  <a:moveTo>
                    <a:pt x="38" y="68"/>
                  </a:moveTo>
                  <a:cubicBezTo>
                    <a:pt x="38" y="69"/>
                    <a:pt x="38" y="70"/>
                    <a:pt x="37" y="71"/>
                  </a:cubicBezTo>
                  <a:cubicBezTo>
                    <a:pt x="37" y="71"/>
                    <a:pt x="36" y="71"/>
                    <a:pt x="36" y="71"/>
                  </a:cubicBezTo>
                  <a:cubicBezTo>
                    <a:pt x="22" y="71"/>
                    <a:pt x="22" y="71"/>
                    <a:pt x="22" y="71"/>
                  </a:cubicBezTo>
                  <a:cubicBezTo>
                    <a:pt x="22" y="71"/>
                    <a:pt x="21" y="71"/>
                    <a:pt x="21" y="71"/>
                  </a:cubicBezTo>
                  <a:cubicBezTo>
                    <a:pt x="20" y="70"/>
                    <a:pt x="20" y="69"/>
                    <a:pt x="20" y="68"/>
                  </a:cubicBezTo>
                  <a:cubicBezTo>
                    <a:pt x="20" y="61"/>
                    <a:pt x="20" y="61"/>
                    <a:pt x="20" y="61"/>
                  </a:cubicBezTo>
                  <a:cubicBezTo>
                    <a:pt x="38" y="61"/>
                    <a:pt x="38" y="61"/>
                    <a:pt x="38" y="61"/>
                  </a:cubicBezTo>
                  <a:cubicBezTo>
                    <a:pt x="38" y="68"/>
                    <a:pt x="38" y="68"/>
                    <a:pt x="38" y="68"/>
                  </a:cubicBezTo>
                  <a:close/>
                  <a:moveTo>
                    <a:pt x="18" y="14"/>
                  </a:moveTo>
                  <a:cubicBezTo>
                    <a:pt x="14" y="17"/>
                    <a:pt x="11" y="23"/>
                    <a:pt x="11" y="29"/>
                  </a:cubicBezTo>
                  <a:cubicBezTo>
                    <a:pt x="11" y="34"/>
                    <a:pt x="14" y="39"/>
                    <a:pt x="18" y="42"/>
                  </a:cubicBezTo>
                  <a:cubicBezTo>
                    <a:pt x="18" y="43"/>
                    <a:pt x="18" y="43"/>
                    <a:pt x="18" y="44"/>
                  </a:cubicBezTo>
                  <a:cubicBezTo>
                    <a:pt x="18" y="44"/>
                    <a:pt x="18" y="44"/>
                    <a:pt x="18" y="44"/>
                  </a:cubicBezTo>
                  <a:cubicBezTo>
                    <a:pt x="17" y="45"/>
                    <a:pt x="16" y="45"/>
                    <a:pt x="16" y="44"/>
                  </a:cubicBezTo>
                  <a:cubicBezTo>
                    <a:pt x="11" y="41"/>
                    <a:pt x="8" y="35"/>
                    <a:pt x="8" y="29"/>
                  </a:cubicBezTo>
                  <a:cubicBezTo>
                    <a:pt x="8" y="22"/>
                    <a:pt x="12" y="16"/>
                    <a:pt x="17" y="12"/>
                  </a:cubicBezTo>
                  <a:cubicBezTo>
                    <a:pt x="17" y="12"/>
                    <a:pt x="18" y="12"/>
                    <a:pt x="19" y="12"/>
                  </a:cubicBezTo>
                  <a:cubicBezTo>
                    <a:pt x="19" y="12"/>
                    <a:pt x="19" y="12"/>
                    <a:pt x="19" y="12"/>
                  </a:cubicBezTo>
                  <a:cubicBezTo>
                    <a:pt x="19" y="13"/>
                    <a:pt x="19" y="14"/>
                    <a:pt x="18" y="14"/>
                  </a:cubicBezTo>
                  <a:close/>
                  <a:moveTo>
                    <a:pt x="58" y="29"/>
                  </a:moveTo>
                  <a:cubicBezTo>
                    <a:pt x="58" y="13"/>
                    <a:pt x="45" y="0"/>
                    <a:pt x="29" y="0"/>
                  </a:cubicBezTo>
                  <a:cubicBezTo>
                    <a:pt x="13" y="0"/>
                    <a:pt x="0" y="13"/>
                    <a:pt x="0" y="29"/>
                  </a:cubicBezTo>
                  <a:cubicBezTo>
                    <a:pt x="0" y="40"/>
                    <a:pt x="7" y="50"/>
                    <a:pt x="17" y="55"/>
                  </a:cubicBezTo>
                  <a:cubicBezTo>
                    <a:pt x="17" y="61"/>
                    <a:pt x="17" y="61"/>
                    <a:pt x="17" y="61"/>
                  </a:cubicBezTo>
                  <a:cubicBezTo>
                    <a:pt x="17" y="68"/>
                    <a:pt x="17" y="68"/>
                    <a:pt x="17" y="68"/>
                  </a:cubicBezTo>
                  <a:cubicBezTo>
                    <a:pt x="17" y="71"/>
                    <a:pt x="19" y="73"/>
                    <a:pt x="21" y="74"/>
                  </a:cubicBezTo>
                  <a:cubicBezTo>
                    <a:pt x="21" y="74"/>
                    <a:pt x="22" y="75"/>
                    <a:pt x="22" y="76"/>
                  </a:cubicBezTo>
                  <a:cubicBezTo>
                    <a:pt x="23" y="78"/>
                    <a:pt x="25" y="80"/>
                    <a:pt x="27" y="80"/>
                  </a:cubicBezTo>
                  <a:cubicBezTo>
                    <a:pt x="31" y="80"/>
                    <a:pt x="31" y="80"/>
                    <a:pt x="31" y="80"/>
                  </a:cubicBezTo>
                  <a:cubicBezTo>
                    <a:pt x="33" y="80"/>
                    <a:pt x="35" y="78"/>
                    <a:pt x="36" y="76"/>
                  </a:cubicBezTo>
                  <a:cubicBezTo>
                    <a:pt x="36" y="75"/>
                    <a:pt x="37" y="74"/>
                    <a:pt x="37" y="74"/>
                  </a:cubicBezTo>
                  <a:cubicBezTo>
                    <a:pt x="39" y="73"/>
                    <a:pt x="41" y="71"/>
                    <a:pt x="41" y="68"/>
                  </a:cubicBezTo>
                  <a:cubicBezTo>
                    <a:pt x="41" y="58"/>
                    <a:pt x="41" y="58"/>
                    <a:pt x="41" y="58"/>
                  </a:cubicBezTo>
                  <a:cubicBezTo>
                    <a:pt x="41" y="55"/>
                    <a:pt x="41" y="55"/>
                    <a:pt x="41" y="55"/>
                  </a:cubicBezTo>
                  <a:cubicBezTo>
                    <a:pt x="51" y="50"/>
                    <a:pt x="58" y="40"/>
                    <a:pt x="58" y="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a:p>
          </p:txBody>
        </p:sp>
      </p:grpSp>
      <p:sp>
        <p:nvSpPr>
          <p:cNvPr id="73" name="Rectangle: Rounded Corners 171">
            <a:extLst>
              <a:ext uri="{FF2B5EF4-FFF2-40B4-BE49-F238E27FC236}">
                <a16:creationId xmlns:a16="http://schemas.microsoft.com/office/drawing/2014/main" id="{616DD6F2-CC4E-4910-9AC5-78C7A991022B}"/>
              </a:ext>
            </a:extLst>
          </p:cNvPr>
          <p:cNvSpPr/>
          <p:nvPr/>
        </p:nvSpPr>
        <p:spPr>
          <a:xfrm>
            <a:off x="6372046" y="917562"/>
            <a:ext cx="1803927" cy="1562563"/>
          </a:xfrm>
          <a:prstGeom prst="roundRect">
            <a:avLst>
              <a:gd name="adj" fmla="val 5845"/>
            </a:avLst>
          </a:prstGeom>
          <a:solidFill>
            <a:schemeClr val="bg1">
              <a:alpha val="95000"/>
            </a:schemeClr>
          </a:solidFill>
          <a:ln w="38100">
            <a:solidFill>
              <a:srgbClr val="006666">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93"/>
          </a:p>
        </p:txBody>
      </p:sp>
      <p:sp>
        <p:nvSpPr>
          <p:cNvPr id="81" name="Freeform 83">
            <a:extLst>
              <a:ext uri="{FF2B5EF4-FFF2-40B4-BE49-F238E27FC236}">
                <a16:creationId xmlns:a16="http://schemas.microsoft.com/office/drawing/2014/main" id="{0C95C6F1-1B2B-4459-B34B-2EE8742744CC}"/>
              </a:ext>
            </a:extLst>
          </p:cNvPr>
          <p:cNvSpPr>
            <a:spLocks/>
          </p:cNvSpPr>
          <p:nvPr/>
        </p:nvSpPr>
        <p:spPr bwMode="auto">
          <a:xfrm>
            <a:off x="5026154" y="530408"/>
            <a:ext cx="744536" cy="746650"/>
          </a:xfrm>
          <a:custGeom>
            <a:avLst/>
            <a:gdLst>
              <a:gd name="T0" fmla="*/ 186 w 186"/>
              <a:gd name="T1" fmla="*/ 164 h 186"/>
              <a:gd name="T2" fmla="*/ 163 w 186"/>
              <a:gd name="T3" fmla="*/ 186 h 186"/>
              <a:gd name="T4" fmla="*/ 22 w 186"/>
              <a:gd name="T5" fmla="*/ 186 h 186"/>
              <a:gd name="T6" fmla="*/ 0 w 186"/>
              <a:gd name="T7" fmla="*/ 164 h 186"/>
              <a:gd name="T8" fmla="*/ 0 w 186"/>
              <a:gd name="T9" fmla="*/ 22 h 186"/>
              <a:gd name="T10" fmla="*/ 22 w 186"/>
              <a:gd name="T11" fmla="*/ 0 h 186"/>
              <a:gd name="T12" fmla="*/ 163 w 186"/>
              <a:gd name="T13" fmla="*/ 0 h 186"/>
              <a:gd name="T14" fmla="*/ 186 w 186"/>
              <a:gd name="T15" fmla="*/ 22 h 186"/>
              <a:gd name="T16" fmla="*/ 186 w 186"/>
              <a:gd name="T17" fmla="*/ 164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6" h="186">
                <a:moveTo>
                  <a:pt x="186" y="164"/>
                </a:moveTo>
                <a:cubicBezTo>
                  <a:pt x="186" y="176"/>
                  <a:pt x="176" y="186"/>
                  <a:pt x="163" y="186"/>
                </a:cubicBezTo>
                <a:cubicBezTo>
                  <a:pt x="22" y="186"/>
                  <a:pt x="22" y="186"/>
                  <a:pt x="22" y="186"/>
                </a:cubicBezTo>
                <a:cubicBezTo>
                  <a:pt x="10" y="186"/>
                  <a:pt x="0" y="176"/>
                  <a:pt x="0" y="164"/>
                </a:cubicBezTo>
                <a:cubicBezTo>
                  <a:pt x="0" y="22"/>
                  <a:pt x="0" y="22"/>
                  <a:pt x="0" y="22"/>
                </a:cubicBezTo>
                <a:cubicBezTo>
                  <a:pt x="0" y="10"/>
                  <a:pt x="10" y="0"/>
                  <a:pt x="22" y="0"/>
                </a:cubicBezTo>
                <a:cubicBezTo>
                  <a:pt x="163" y="0"/>
                  <a:pt x="163" y="0"/>
                  <a:pt x="163" y="0"/>
                </a:cubicBezTo>
                <a:cubicBezTo>
                  <a:pt x="176" y="0"/>
                  <a:pt x="186" y="10"/>
                  <a:pt x="186" y="22"/>
                </a:cubicBezTo>
                <a:lnTo>
                  <a:pt x="186" y="164"/>
                </a:lnTo>
                <a:close/>
              </a:path>
            </a:pathLst>
          </a:custGeom>
          <a:solidFill>
            <a:srgbClr val="006666"/>
          </a:solidFill>
          <a:ln>
            <a:noFill/>
          </a:ln>
        </p:spPr>
        <p:txBody>
          <a:bodyPr vert="horz" wrap="square" lIns="86019" tIns="43010" rIns="86019" bIns="43010" numCol="1" anchor="t" anchorCtr="0" compatLnSpc="1">
            <a:prstTxWarp prst="textNoShape">
              <a:avLst/>
            </a:prstTxWarp>
          </a:bodyPr>
          <a:lstStyle/>
          <a:p>
            <a:endParaRPr lang="en-US" sz="1693"/>
          </a:p>
        </p:txBody>
      </p:sp>
      <p:grpSp>
        <p:nvGrpSpPr>
          <p:cNvPr id="84" name="Group 78">
            <a:extLst>
              <a:ext uri="{FF2B5EF4-FFF2-40B4-BE49-F238E27FC236}">
                <a16:creationId xmlns:a16="http://schemas.microsoft.com/office/drawing/2014/main" id="{627DFB8F-9C1A-4319-9EF9-BAA005D175E7}"/>
              </a:ext>
            </a:extLst>
          </p:cNvPr>
          <p:cNvGrpSpPr/>
          <p:nvPr/>
        </p:nvGrpSpPr>
        <p:grpSpPr>
          <a:xfrm>
            <a:off x="1961920" y="934058"/>
            <a:ext cx="413243" cy="443853"/>
            <a:chOff x="7677150" y="3176588"/>
            <a:chExt cx="300038" cy="322263"/>
          </a:xfrm>
          <a:solidFill>
            <a:schemeClr val="bg1"/>
          </a:solidFill>
        </p:grpSpPr>
        <p:sp>
          <p:nvSpPr>
            <p:cNvPr id="88" name="Freeform 56">
              <a:extLst>
                <a:ext uri="{FF2B5EF4-FFF2-40B4-BE49-F238E27FC236}">
                  <a16:creationId xmlns:a16="http://schemas.microsoft.com/office/drawing/2014/main" id="{683749B9-C8F6-4AA9-B643-FE02623D7F0C}"/>
                </a:ext>
              </a:extLst>
            </p:cNvPr>
            <p:cNvSpPr>
              <a:spLocks noEditPoints="1"/>
            </p:cNvSpPr>
            <p:nvPr/>
          </p:nvSpPr>
          <p:spPr bwMode="auto">
            <a:xfrm>
              <a:off x="7729538" y="3176588"/>
              <a:ext cx="247650" cy="230188"/>
            </a:xfrm>
            <a:custGeom>
              <a:avLst/>
              <a:gdLst>
                <a:gd name="T0" fmla="*/ 29 w 56"/>
                <a:gd name="T1" fmla="*/ 7 h 52"/>
                <a:gd name="T2" fmla="*/ 15 w 56"/>
                <a:gd name="T3" fmla="*/ 14 h 52"/>
                <a:gd name="T4" fmla="*/ 17 w 56"/>
                <a:gd name="T5" fmla="*/ 40 h 52"/>
                <a:gd name="T6" fmla="*/ 29 w 56"/>
                <a:gd name="T7" fmla="*/ 45 h 52"/>
                <a:gd name="T8" fmla="*/ 44 w 56"/>
                <a:gd name="T9" fmla="*/ 38 h 52"/>
                <a:gd name="T10" fmla="*/ 48 w 56"/>
                <a:gd name="T11" fmla="*/ 24 h 52"/>
                <a:gd name="T12" fmla="*/ 42 w 56"/>
                <a:gd name="T13" fmla="*/ 11 h 52"/>
                <a:gd name="T14" fmla="*/ 29 w 56"/>
                <a:gd name="T15" fmla="*/ 7 h 52"/>
                <a:gd name="T16" fmla="*/ 29 w 56"/>
                <a:gd name="T17" fmla="*/ 52 h 52"/>
                <a:gd name="T18" fmla="*/ 12 w 56"/>
                <a:gd name="T19" fmla="*/ 46 h 52"/>
                <a:gd name="T20" fmla="*/ 9 w 56"/>
                <a:gd name="T21" fmla="*/ 9 h 52"/>
                <a:gd name="T22" fmla="*/ 29 w 56"/>
                <a:gd name="T23" fmla="*/ 0 h 52"/>
                <a:gd name="T24" fmla="*/ 46 w 56"/>
                <a:gd name="T25" fmla="*/ 6 h 52"/>
                <a:gd name="T26" fmla="*/ 55 w 56"/>
                <a:gd name="T27" fmla="*/ 24 h 52"/>
                <a:gd name="T28" fmla="*/ 49 w 56"/>
                <a:gd name="T29" fmla="*/ 43 h 52"/>
                <a:gd name="T30" fmla="*/ 29 w 56"/>
                <a:gd name="T31" fmla="*/ 5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6" h="52">
                  <a:moveTo>
                    <a:pt x="29" y="7"/>
                  </a:moveTo>
                  <a:cubicBezTo>
                    <a:pt x="24" y="7"/>
                    <a:pt x="18" y="9"/>
                    <a:pt x="15" y="14"/>
                  </a:cubicBezTo>
                  <a:cubicBezTo>
                    <a:pt x="8" y="21"/>
                    <a:pt x="9" y="33"/>
                    <a:pt x="17" y="40"/>
                  </a:cubicBezTo>
                  <a:cubicBezTo>
                    <a:pt x="20" y="43"/>
                    <a:pt x="25" y="45"/>
                    <a:pt x="29" y="45"/>
                  </a:cubicBezTo>
                  <a:cubicBezTo>
                    <a:pt x="35" y="45"/>
                    <a:pt x="40" y="42"/>
                    <a:pt x="44" y="38"/>
                  </a:cubicBezTo>
                  <a:cubicBezTo>
                    <a:pt x="47" y="34"/>
                    <a:pt x="49" y="29"/>
                    <a:pt x="48" y="24"/>
                  </a:cubicBezTo>
                  <a:cubicBezTo>
                    <a:pt x="48" y="19"/>
                    <a:pt x="45" y="15"/>
                    <a:pt x="42" y="11"/>
                  </a:cubicBezTo>
                  <a:cubicBezTo>
                    <a:pt x="38" y="8"/>
                    <a:pt x="34" y="7"/>
                    <a:pt x="29" y="7"/>
                  </a:cubicBezTo>
                  <a:close/>
                  <a:moveTo>
                    <a:pt x="29" y="52"/>
                  </a:moveTo>
                  <a:cubicBezTo>
                    <a:pt x="23" y="52"/>
                    <a:pt x="17" y="50"/>
                    <a:pt x="12" y="46"/>
                  </a:cubicBezTo>
                  <a:cubicBezTo>
                    <a:pt x="1" y="36"/>
                    <a:pt x="0" y="20"/>
                    <a:pt x="9" y="9"/>
                  </a:cubicBezTo>
                  <a:cubicBezTo>
                    <a:pt x="14" y="3"/>
                    <a:pt x="22" y="0"/>
                    <a:pt x="29" y="0"/>
                  </a:cubicBezTo>
                  <a:cubicBezTo>
                    <a:pt x="35" y="0"/>
                    <a:pt x="41" y="2"/>
                    <a:pt x="46" y="6"/>
                  </a:cubicBezTo>
                  <a:cubicBezTo>
                    <a:pt x="51" y="10"/>
                    <a:pt x="55" y="17"/>
                    <a:pt x="55" y="24"/>
                  </a:cubicBezTo>
                  <a:cubicBezTo>
                    <a:pt x="56" y="31"/>
                    <a:pt x="54" y="37"/>
                    <a:pt x="49" y="43"/>
                  </a:cubicBezTo>
                  <a:cubicBezTo>
                    <a:pt x="44" y="48"/>
                    <a:pt x="37" y="52"/>
                    <a:pt x="29"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a:p>
          </p:txBody>
        </p:sp>
        <p:sp>
          <p:nvSpPr>
            <p:cNvPr id="89" name="Freeform 57">
              <a:extLst>
                <a:ext uri="{FF2B5EF4-FFF2-40B4-BE49-F238E27FC236}">
                  <a16:creationId xmlns:a16="http://schemas.microsoft.com/office/drawing/2014/main" id="{ED25D0D9-17B5-4ED8-AB85-7C33146BBC45}"/>
                </a:ext>
              </a:extLst>
            </p:cNvPr>
            <p:cNvSpPr>
              <a:spLocks/>
            </p:cNvSpPr>
            <p:nvPr/>
          </p:nvSpPr>
          <p:spPr bwMode="auto">
            <a:xfrm>
              <a:off x="7747000" y="3357563"/>
              <a:ext cx="57150" cy="57150"/>
            </a:xfrm>
            <a:custGeom>
              <a:avLst/>
              <a:gdLst>
                <a:gd name="T0" fmla="*/ 17 w 36"/>
                <a:gd name="T1" fmla="*/ 36 h 36"/>
                <a:gd name="T2" fmla="*/ 0 w 36"/>
                <a:gd name="T3" fmla="*/ 25 h 36"/>
                <a:gd name="T4" fmla="*/ 22 w 36"/>
                <a:gd name="T5" fmla="*/ 0 h 36"/>
                <a:gd name="T6" fmla="*/ 36 w 36"/>
                <a:gd name="T7" fmla="*/ 11 h 36"/>
                <a:gd name="T8" fmla="*/ 17 w 36"/>
                <a:gd name="T9" fmla="*/ 36 h 36"/>
                <a:gd name="T10" fmla="*/ 17 w 36"/>
                <a:gd name="T11" fmla="*/ 36 h 36"/>
              </a:gdLst>
              <a:ahLst/>
              <a:cxnLst>
                <a:cxn ang="0">
                  <a:pos x="T0" y="T1"/>
                </a:cxn>
                <a:cxn ang="0">
                  <a:pos x="T2" y="T3"/>
                </a:cxn>
                <a:cxn ang="0">
                  <a:pos x="T4" y="T5"/>
                </a:cxn>
                <a:cxn ang="0">
                  <a:pos x="T6" y="T7"/>
                </a:cxn>
                <a:cxn ang="0">
                  <a:pos x="T8" y="T9"/>
                </a:cxn>
                <a:cxn ang="0">
                  <a:pos x="T10" y="T11"/>
                </a:cxn>
              </a:cxnLst>
              <a:rect l="0" t="0" r="r" b="b"/>
              <a:pathLst>
                <a:path w="36" h="36">
                  <a:moveTo>
                    <a:pt x="17" y="36"/>
                  </a:moveTo>
                  <a:lnTo>
                    <a:pt x="0" y="25"/>
                  </a:lnTo>
                  <a:lnTo>
                    <a:pt x="22" y="0"/>
                  </a:lnTo>
                  <a:lnTo>
                    <a:pt x="36" y="11"/>
                  </a:lnTo>
                  <a:lnTo>
                    <a:pt x="17" y="36"/>
                  </a:lnTo>
                  <a:lnTo>
                    <a:pt x="17" y="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a:p>
          </p:txBody>
        </p:sp>
        <p:sp>
          <p:nvSpPr>
            <p:cNvPr id="90" name="Freeform 58">
              <a:extLst>
                <a:ext uri="{FF2B5EF4-FFF2-40B4-BE49-F238E27FC236}">
                  <a16:creationId xmlns:a16="http://schemas.microsoft.com/office/drawing/2014/main" id="{B5D8622B-171F-4183-89E1-839382E38D23}"/>
                </a:ext>
              </a:extLst>
            </p:cNvPr>
            <p:cNvSpPr>
              <a:spLocks/>
            </p:cNvSpPr>
            <p:nvPr/>
          </p:nvSpPr>
          <p:spPr bwMode="auto">
            <a:xfrm>
              <a:off x="7677150" y="3387726"/>
              <a:ext cx="100013" cy="111125"/>
            </a:xfrm>
            <a:custGeom>
              <a:avLst/>
              <a:gdLst>
                <a:gd name="T0" fmla="*/ 10 w 23"/>
                <a:gd name="T1" fmla="*/ 23 h 25"/>
                <a:gd name="T2" fmla="*/ 5 w 23"/>
                <a:gd name="T3" fmla="*/ 24 h 25"/>
                <a:gd name="T4" fmla="*/ 2 w 23"/>
                <a:gd name="T5" fmla="*/ 21 h 25"/>
                <a:gd name="T6" fmla="*/ 1 w 23"/>
                <a:gd name="T7" fmla="*/ 16 h 25"/>
                <a:gd name="T8" fmla="*/ 13 w 23"/>
                <a:gd name="T9" fmla="*/ 2 h 25"/>
                <a:gd name="T10" fmla="*/ 18 w 23"/>
                <a:gd name="T11" fmla="*/ 1 h 25"/>
                <a:gd name="T12" fmla="*/ 22 w 23"/>
                <a:gd name="T13" fmla="*/ 5 h 25"/>
                <a:gd name="T14" fmla="*/ 22 w 23"/>
                <a:gd name="T15" fmla="*/ 10 h 25"/>
                <a:gd name="T16" fmla="*/ 10 w 23"/>
                <a:gd name="T17" fmla="*/ 23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25">
                  <a:moveTo>
                    <a:pt x="10" y="23"/>
                  </a:moveTo>
                  <a:cubicBezTo>
                    <a:pt x="9" y="25"/>
                    <a:pt x="7" y="25"/>
                    <a:pt x="5" y="24"/>
                  </a:cubicBezTo>
                  <a:cubicBezTo>
                    <a:pt x="2" y="21"/>
                    <a:pt x="2" y="21"/>
                    <a:pt x="2" y="21"/>
                  </a:cubicBezTo>
                  <a:cubicBezTo>
                    <a:pt x="0" y="19"/>
                    <a:pt x="0" y="17"/>
                    <a:pt x="1" y="16"/>
                  </a:cubicBezTo>
                  <a:cubicBezTo>
                    <a:pt x="13" y="2"/>
                    <a:pt x="13" y="2"/>
                    <a:pt x="13" y="2"/>
                  </a:cubicBezTo>
                  <a:cubicBezTo>
                    <a:pt x="14" y="0"/>
                    <a:pt x="17" y="0"/>
                    <a:pt x="18" y="1"/>
                  </a:cubicBezTo>
                  <a:cubicBezTo>
                    <a:pt x="22" y="5"/>
                    <a:pt x="22" y="5"/>
                    <a:pt x="22" y="5"/>
                  </a:cubicBezTo>
                  <a:cubicBezTo>
                    <a:pt x="23" y="6"/>
                    <a:pt x="23" y="8"/>
                    <a:pt x="22" y="10"/>
                  </a:cubicBezTo>
                  <a:cubicBezTo>
                    <a:pt x="10" y="23"/>
                    <a:pt x="10" y="23"/>
                    <a:pt x="10" y="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a:p>
          </p:txBody>
        </p:sp>
        <p:sp>
          <p:nvSpPr>
            <p:cNvPr id="91" name="Freeform 59">
              <a:extLst>
                <a:ext uri="{FF2B5EF4-FFF2-40B4-BE49-F238E27FC236}">
                  <a16:creationId xmlns:a16="http://schemas.microsoft.com/office/drawing/2014/main" id="{B2819A9C-7F1F-4374-9A02-DFA9A359250C}"/>
                </a:ext>
              </a:extLst>
            </p:cNvPr>
            <p:cNvSpPr>
              <a:spLocks/>
            </p:cNvSpPr>
            <p:nvPr/>
          </p:nvSpPr>
          <p:spPr bwMode="auto">
            <a:xfrm>
              <a:off x="7804150" y="3216276"/>
              <a:ext cx="79375" cy="44450"/>
            </a:xfrm>
            <a:custGeom>
              <a:avLst/>
              <a:gdLst>
                <a:gd name="T0" fmla="*/ 17 w 18"/>
                <a:gd name="T1" fmla="*/ 4 h 10"/>
                <a:gd name="T2" fmla="*/ 9 w 18"/>
                <a:gd name="T3" fmla="*/ 5 h 10"/>
                <a:gd name="T4" fmla="*/ 1 w 18"/>
                <a:gd name="T5" fmla="*/ 8 h 10"/>
                <a:gd name="T6" fmla="*/ 8 w 18"/>
                <a:gd name="T7" fmla="*/ 1 h 10"/>
                <a:gd name="T8" fmla="*/ 17 w 18"/>
                <a:gd name="T9" fmla="*/ 4 h 10"/>
              </a:gdLst>
              <a:ahLst/>
              <a:cxnLst>
                <a:cxn ang="0">
                  <a:pos x="T0" y="T1"/>
                </a:cxn>
                <a:cxn ang="0">
                  <a:pos x="T2" y="T3"/>
                </a:cxn>
                <a:cxn ang="0">
                  <a:pos x="T4" y="T5"/>
                </a:cxn>
                <a:cxn ang="0">
                  <a:pos x="T6" y="T7"/>
                </a:cxn>
                <a:cxn ang="0">
                  <a:pos x="T8" y="T9"/>
                </a:cxn>
              </a:cxnLst>
              <a:rect l="0" t="0" r="r" b="b"/>
              <a:pathLst>
                <a:path w="18" h="10">
                  <a:moveTo>
                    <a:pt x="17" y="4"/>
                  </a:moveTo>
                  <a:cubicBezTo>
                    <a:pt x="18" y="6"/>
                    <a:pt x="14" y="4"/>
                    <a:pt x="9" y="5"/>
                  </a:cubicBezTo>
                  <a:cubicBezTo>
                    <a:pt x="5" y="6"/>
                    <a:pt x="2" y="10"/>
                    <a:pt x="1" y="8"/>
                  </a:cubicBezTo>
                  <a:cubicBezTo>
                    <a:pt x="0" y="5"/>
                    <a:pt x="5" y="2"/>
                    <a:pt x="8" y="1"/>
                  </a:cubicBezTo>
                  <a:cubicBezTo>
                    <a:pt x="11" y="0"/>
                    <a:pt x="17" y="1"/>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a:p>
          </p:txBody>
        </p:sp>
        <p:sp>
          <p:nvSpPr>
            <p:cNvPr id="92" name="Freeform 60">
              <a:extLst>
                <a:ext uri="{FF2B5EF4-FFF2-40B4-BE49-F238E27FC236}">
                  <a16:creationId xmlns:a16="http://schemas.microsoft.com/office/drawing/2014/main" id="{9F3438C8-7B15-4AA7-B36A-C62317464CB2}"/>
                </a:ext>
              </a:extLst>
            </p:cNvPr>
            <p:cNvSpPr>
              <a:spLocks/>
            </p:cNvSpPr>
            <p:nvPr/>
          </p:nvSpPr>
          <p:spPr bwMode="auto">
            <a:xfrm>
              <a:off x="7883525" y="3228976"/>
              <a:ext cx="22225" cy="17463"/>
            </a:xfrm>
            <a:custGeom>
              <a:avLst/>
              <a:gdLst>
                <a:gd name="T0" fmla="*/ 5 w 5"/>
                <a:gd name="T1" fmla="*/ 3 h 4"/>
                <a:gd name="T2" fmla="*/ 2 w 5"/>
                <a:gd name="T3" fmla="*/ 3 h 4"/>
                <a:gd name="T4" fmla="*/ 1 w 5"/>
                <a:gd name="T5" fmla="*/ 2 h 4"/>
                <a:gd name="T6" fmla="*/ 2 w 5"/>
                <a:gd name="T7" fmla="*/ 0 h 4"/>
                <a:gd name="T8" fmla="*/ 5 w 5"/>
                <a:gd name="T9" fmla="*/ 3 h 4"/>
              </a:gdLst>
              <a:ahLst/>
              <a:cxnLst>
                <a:cxn ang="0">
                  <a:pos x="T0" y="T1"/>
                </a:cxn>
                <a:cxn ang="0">
                  <a:pos x="T2" y="T3"/>
                </a:cxn>
                <a:cxn ang="0">
                  <a:pos x="T4" y="T5"/>
                </a:cxn>
                <a:cxn ang="0">
                  <a:pos x="T6" y="T7"/>
                </a:cxn>
                <a:cxn ang="0">
                  <a:pos x="T8" y="T9"/>
                </a:cxn>
              </a:cxnLst>
              <a:rect l="0" t="0" r="r" b="b"/>
              <a:pathLst>
                <a:path w="5" h="4">
                  <a:moveTo>
                    <a:pt x="5" y="3"/>
                  </a:moveTo>
                  <a:cubicBezTo>
                    <a:pt x="4" y="4"/>
                    <a:pt x="3" y="4"/>
                    <a:pt x="2" y="3"/>
                  </a:cubicBezTo>
                  <a:cubicBezTo>
                    <a:pt x="1" y="3"/>
                    <a:pt x="0" y="3"/>
                    <a:pt x="1" y="2"/>
                  </a:cubicBezTo>
                  <a:cubicBezTo>
                    <a:pt x="1" y="0"/>
                    <a:pt x="1" y="0"/>
                    <a:pt x="2" y="0"/>
                  </a:cubicBezTo>
                  <a:cubicBezTo>
                    <a:pt x="3" y="1"/>
                    <a:pt x="5" y="2"/>
                    <a:pt x="5"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a:p>
          </p:txBody>
        </p:sp>
      </p:grpSp>
      <p:sp>
        <p:nvSpPr>
          <p:cNvPr id="94" name="Freeform 83">
            <a:extLst>
              <a:ext uri="{FF2B5EF4-FFF2-40B4-BE49-F238E27FC236}">
                <a16:creationId xmlns:a16="http://schemas.microsoft.com/office/drawing/2014/main" id="{CE0D2C1D-6BF3-4107-A425-BE5F2F329609}"/>
              </a:ext>
            </a:extLst>
          </p:cNvPr>
          <p:cNvSpPr>
            <a:spLocks/>
          </p:cNvSpPr>
          <p:nvPr/>
        </p:nvSpPr>
        <p:spPr bwMode="auto">
          <a:xfrm>
            <a:off x="6924233" y="566962"/>
            <a:ext cx="744536" cy="746650"/>
          </a:xfrm>
          <a:custGeom>
            <a:avLst/>
            <a:gdLst>
              <a:gd name="T0" fmla="*/ 186 w 186"/>
              <a:gd name="T1" fmla="*/ 164 h 186"/>
              <a:gd name="T2" fmla="*/ 163 w 186"/>
              <a:gd name="T3" fmla="*/ 186 h 186"/>
              <a:gd name="T4" fmla="*/ 22 w 186"/>
              <a:gd name="T5" fmla="*/ 186 h 186"/>
              <a:gd name="T6" fmla="*/ 0 w 186"/>
              <a:gd name="T7" fmla="*/ 164 h 186"/>
              <a:gd name="T8" fmla="*/ 0 w 186"/>
              <a:gd name="T9" fmla="*/ 22 h 186"/>
              <a:gd name="T10" fmla="*/ 22 w 186"/>
              <a:gd name="T11" fmla="*/ 0 h 186"/>
              <a:gd name="T12" fmla="*/ 163 w 186"/>
              <a:gd name="T13" fmla="*/ 0 h 186"/>
              <a:gd name="T14" fmla="*/ 186 w 186"/>
              <a:gd name="T15" fmla="*/ 22 h 186"/>
              <a:gd name="T16" fmla="*/ 186 w 186"/>
              <a:gd name="T17" fmla="*/ 164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6" h="186">
                <a:moveTo>
                  <a:pt x="186" y="164"/>
                </a:moveTo>
                <a:cubicBezTo>
                  <a:pt x="186" y="176"/>
                  <a:pt x="176" y="186"/>
                  <a:pt x="163" y="186"/>
                </a:cubicBezTo>
                <a:cubicBezTo>
                  <a:pt x="22" y="186"/>
                  <a:pt x="22" y="186"/>
                  <a:pt x="22" y="186"/>
                </a:cubicBezTo>
                <a:cubicBezTo>
                  <a:pt x="10" y="186"/>
                  <a:pt x="0" y="176"/>
                  <a:pt x="0" y="164"/>
                </a:cubicBezTo>
                <a:cubicBezTo>
                  <a:pt x="0" y="22"/>
                  <a:pt x="0" y="22"/>
                  <a:pt x="0" y="22"/>
                </a:cubicBezTo>
                <a:cubicBezTo>
                  <a:pt x="0" y="10"/>
                  <a:pt x="10" y="0"/>
                  <a:pt x="22" y="0"/>
                </a:cubicBezTo>
                <a:cubicBezTo>
                  <a:pt x="163" y="0"/>
                  <a:pt x="163" y="0"/>
                  <a:pt x="163" y="0"/>
                </a:cubicBezTo>
                <a:cubicBezTo>
                  <a:pt x="176" y="0"/>
                  <a:pt x="186" y="10"/>
                  <a:pt x="186" y="22"/>
                </a:cubicBezTo>
                <a:lnTo>
                  <a:pt x="186" y="164"/>
                </a:lnTo>
                <a:close/>
              </a:path>
            </a:pathLst>
          </a:custGeom>
          <a:solidFill>
            <a:srgbClr val="006666"/>
          </a:solidFill>
          <a:ln>
            <a:noFill/>
          </a:ln>
        </p:spPr>
        <p:txBody>
          <a:bodyPr vert="horz" wrap="square" lIns="86019" tIns="43010" rIns="86019" bIns="43010" numCol="1" anchor="t" anchorCtr="0" compatLnSpc="1">
            <a:prstTxWarp prst="textNoShape">
              <a:avLst/>
            </a:prstTxWarp>
          </a:bodyPr>
          <a:lstStyle/>
          <a:p>
            <a:endParaRPr lang="en-US" sz="1693"/>
          </a:p>
        </p:txBody>
      </p:sp>
      <p:sp>
        <p:nvSpPr>
          <p:cNvPr id="96" name="Freeform 83">
            <a:extLst>
              <a:ext uri="{FF2B5EF4-FFF2-40B4-BE49-F238E27FC236}">
                <a16:creationId xmlns:a16="http://schemas.microsoft.com/office/drawing/2014/main" id="{6B5DE141-9CD1-408C-87A8-894480C937B3}"/>
              </a:ext>
            </a:extLst>
          </p:cNvPr>
          <p:cNvSpPr>
            <a:spLocks/>
          </p:cNvSpPr>
          <p:nvPr/>
        </p:nvSpPr>
        <p:spPr bwMode="auto">
          <a:xfrm>
            <a:off x="1273279" y="563270"/>
            <a:ext cx="744536" cy="746650"/>
          </a:xfrm>
          <a:custGeom>
            <a:avLst/>
            <a:gdLst>
              <a:gd name="T0" fmla="*/ 186 w 186"/>
              <a:gd name="T1" fmla="*/ 164 h 186"/>
              <a:gd name="T2" fmla="*/ 163 w 186"/>
              <a:gd name="T3" fmla="*/ 186 h 186"/>
              <a:gd name="T4" fmla="*/ 22 w 186"/>
              <a:gd name="T5" fmla="*/ 186 h 186"/>
              <a:gd name="T6" fmla="*/ 0 w 186"/>
              <a:gd name="T7" fmla="*/ 164 h 186"/>
              <a:gd name="T8" fmla="*/ 0 w 186"/>
              <a:gd name="T9" fmla="*/ 22 h 186"/>
              <a:gd name="T10" fmla="*/ 22 w 186"/>
              <a:gd name="T11" fmla="*/ 0 h 186"/>
              <a:gd name="T12" fmla="*/ 163 w 186"/>
              <a:gd name="T13" fmla="*/ 0 h 186"/>
              <a:gd name="T14" fmla="*/ 186 w 186"/>
              <a:gd name="T15" fmla="*/ 22 h 186"/>
              <a:gd name="T16" fmla="*/ 186 w 186"/>
              <a:gd name="T17" fmla="*/ 164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6" h="186">
                <a:moveTo>
                  <a:pt x="186" y="164"/>
                </a:moveTo>
                <a:cubicBezTo>
                  <a:pt x="186" y="176"/>
                  <a:pt x="176" y="186"/>
                  <a:pt x="163" y="186"/>
                </a:cubicBezTo>
                <a:cubicBezTo>
                  <a:pt x="22" y="186"/>
                  <a:pt x="22" y="186"/>
                  <a:pt x="22" y="186"/>
                </a:cubicBezTo>
                <a:cubicBezTo>
                  <a:pt x="10" y="186"/>
                  <a:pt x="0" y="176"/>
                  <a:pt x="0" y="164"/>
                </a:cubicBezTo>
                <a:cubicBezTo>
                  <a:pt x="0" y="22"/>
                  <a:pt x="0" y="22"/>
                  <a:pt x="0" y="22"/>
                </a:cubicBezTo>
                <a:cubicBezTo>
                  <a:pt x="0" y="10"/>
                  <a:pt x="10" y="0"/>
                  <a:pt x="22" y="0"/>
                </a:cubicBezTo>
                <a:cubicBezTo>
                  <a:pt x="163" y="0"/>
                  <a:pt x="163" y="0"/>
                  <a:pt x="163" y="0"/>
                </a:cubicBezTo>
                <a:cubicBezTo>
                  <a:pt x="176" y="0"/>
                  <a:pt x="186" y="10"/>
                  <a:pt x="186" y="22"/>
                </a:cubicBezTo>
                <a:lnTo>
                  <a:pt x="186" y="164"/>
                </a:lnTo>
                <a:close/>
              </a:path>
            </a:pathLst>
          </a:custGeom>
          <a:solidFill>
            <a:srgbClr val="006666"/>
          </a:solidFill>
          <a:ln>
            <a:noFill/>
          </a:ln>
        </p:spPr>
        <p:txBody>
          <a:bodyPr vert="horz" wrap="square" lIns="86019" tIns="43010" rIns="86019" bIns="43010" numCol="1" anchor="t" anchorCtr="0" compatLnSpc="1">
            <a:prstTxWarp prst="textNoShape">
              <a:avLst/>
            </a:prstTxWarp>
          </a:bodyPr>
          <a:lstStyle/>
          <a:p>
            <a:endParaRPr lang="en-US" sz="1693"/>
          </a:p>
        </p:txBody>
      </p:sp>
      <p:grpSp>
        <p:nvGrpSpPr>
          <p:cNvPr id="99" name="Group 99">
            <a:extLst>
              <a:ext uri="{FF2B5EF4-FFF2-40B4-BE49-F238E27FC236}">
                <a16:creationId xmlns:a16="http://schemas.microsoft.com/office/drawing/2014/main" id="{EE2203BD-EC66-4A8D-8A2F-E9968FF1EBAF}"/>
              </a:ext>
            </a:extLst>
          </p:cNvPr>
          <p:cNvGrpSpPr/>
          <p:nvPr/>
        </p:nvGrpSpPr>
        <p:grpSpPr>
          <a:xfrm>
            <a:off x="6214551" y="1430438"/>
            <a:ext cx="2110002" cy="901145"/>
            <a:chOff x="3759235" y="2626352"/>
            <a:chExt cx="3096158" cy="957936"/>
          </a:xfrm>
        </p:grpSpPr>
        <p:sp>
          <p:nvSpPr>
            <p:cNvPr id="100" name="TextBox 100">
              <a:extLst>
                <a:ext uri="{FF2B5EF4-FFF2-40B4-BE49-F238E27FC236}">
                  <a16:creationId xmlns:a16="http://schemas.microsoft.com/office/drawing/2014/main" id="{4A92BC36-1FD3-407A-A54A-B914A6E12831}"/>
                </a:ext>
              </a:extLst>
            </p:cNvPr>
            <p:cNvSpPr txBox="1"/>
            <p:nvPr/>
          </p:nvSpPr>
          <p:spPr>
            <a:xfrm>
              <a:off x="3759235" y="2626352"/>
              <a:ext cx="2917675" cy="327173"/>
            </a:xfrm>
            <a:prstGeom prst="rect">
              <a:avLst/>
            </a:prstGeom>
            <a:noFill/>
          </p:spPr>
          <p:txBody>
            <a:bodyPr wrap="square" rtlCol="0">
              <a:spAutoFit/>
            </a:bodyPr>
            <a:lstStyle/>
            <a:p>
              <a:pPr algn="ctr"/>
              <a:r>
                <a:rPr lang="ar-SA" sz="1400" b="1" dirty="0">
                  <a:solidFill>
                    <a:srgbClr val="006666"/>
                  </a:solidFill>
                  <a:latin typeface="AbdoMaster-Heavy" panose="02000500030000020004" pitchFamily="50" charset="-78"/>
                  <a:cs typeface="AbdoMaster-Heavy" panose="02000500030000020004" pitchFamily="50" charset="-78"/>
                </a:rPr>
                <a:t>الهدف الاستراتيجي  </a:t>
              </a:r>
              <a:endParaRPr lang="en-US" sz="1400" b="1" dirty="0">
                <a:solidFill>
                  <a:srgbClr val="006666"/>
                </a:solidFill>
                <a:latin typeface="AbdoMaster-Heavy" panose="02000500030000020004" pitchFamily="50" charset="-78"/>
                <a:cs typeface="AbdoMaster-Heavy" panose="02000500030000020004" pitchFamily="50" charset="-78"/>
              </a:endParaRPr>
            </a:p>
          </p:txBody>
        </p:sp>
        <p:sp>
          <p:nvSpPr>
            <p:cNvPr id="101" name="Subtitle 6">
              <a:extLst>
                <a:ext uri="{FF2B5EF4-FFF2-40B4-BE49-F238E27FC236}">
                  <a16:creationId xmlns:a16="http://schemas.microsoft.com/office/drawing/2014/main" id="{3C3B4B91-2E09-4406-83E5-4A807B754F8B}"/>
                </a:ext>
              </a:extLst>
            </p:cNvPr>
            <p:cNvSpPr txBox="1">
              <a:spLocks/>
            </p:cNvSpPr>
            <p:nvPr/>
          </p:nvSpPr>
          <p:spPr>
            <a:xfrm>
              <a:off x="4144159" y="2822433"/>
              <a:ext cx="2711234" cy="761855"/>
            </a:xfrm>
            <a:prstGeom prst="rect">
              <a:avLst/>
            </a:prstGeom>
          </p:spPr>
          <p:txBody>
            <a:bodyPr vert="horz" lIns="86019" tIns="43010" rIns="86019" bIns="43010" numCol="1" spcCol="365760" rtlCol="0" anchor="t">
              <a:noAutofit/>
            </a:bodyPr>
            <a:lstStyle>
              <a:lvl1pPr marL="0" indent="0" algn="ctr" defTabSz="914400" rtl="0" eaLnBrk="1" latinLnBrk="0" hangingPunct="1">
                <a:lnSpc>
                  <a:spcPct val="90000"/>
                </a:lnSpc>
                <a:spcBef>
                  <a:spcPts val="1000"/>
                </a:spcBef>
                <a:buFont typeface="Arial"/>
                <a:buNone/>
                <a:defRPr sz="1200" b="0" i="0" kern="1200">
                  <a:solidFill>
                    <a:schemeClr val="accent1"/>
                  </a:solidFill>
                  <a:latin typeface="Montserrat Light" charset="0"/>
                  <a:ea typeface="Montserrat Light" charset="0"/>
                  <a:cs typeface="Montserrat Light"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Montserrat Light" charset="0"/>
                  <a:ea typeface="Montserrat Light" charset="0"/>
                  <a:cs typeface="Montserrat Light"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Montserrat Light" charset="0"/>
                  <a:ea typeface="Montserrat Light" charset="0"/>
                  <a:cs typeface="Montserrat Light"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nSpc>
                  <a:spcPts val="1599"/>
                </a:lnSpc>
                <a:spcBef>
                  <a:spcPts val="0"/>
                </a:spcBef>
              </a:pPr>
              <a:endParaRPr lang="en-US" sz="1050" dirty="0">
                <a:solidFill>
                  <a:schemeClr val="tx1"/>
                </a:solidFill>
                <a:latin typeface="+mn-lt"/>
                <a:cs typeface="Times New Roman" panose="02020603050405020304" pitchFamily="18" charset="0"/>
              </a:endParaRPr>
            </a:p>
          </p:txBody>
        </p:sp>
      </p:grpSp>
      <p:grpSp>
        <p:nvGrpSpPr>
          <p:cNvPr id="102" name="Group 99">
            <a:extLst>
              <a:ext uri="{FF2B5EF4-FFF2-40B4-BE49-F238E27FC236}">
                <a16:creationId xmlns:a16="http://schemas.microsoft.com/office/drawing/2014/main" id="{28C1B80B-139A-45FE-9D45-679AEE8A64C5}"/>
              </a:ext>
            </a:extLst>
          </p:cNvPr>
          <p:cNvGrpSpPr/>
          <p:nvPr/>
        </p:nvGrpSpPr>
        <p:grpSpPr>
          <a:xfrm>
            <a:off x="5801685" y="2713496"/>
            <a:ext cx="2291223" cy="483967"/>
            <a:chOff x="11981708" y="1454696"/>
            <a:chExt cx="3362079" cy="983829"/>
          </a:xfrm>
        </p:grpSpPr>
        <p:sp>
          <p:nvSpPr>
            <p:cNvPr id="103" name="TextBox 100">
              <a:extLst>
                <a:ext uri="{FF2B5EF4-FFF2-40B4-BE49-F238E27FC236}">
                  <a16:creationId xmlns:a16="http://schemas.microsoft.com/office/drawing/2014/main" id="{B4488326-DE33-40E4-BB31-80930D80D168}"/>
                </a:ext>
              </a:extLst>
            </p:cNvPr>
            <p:cNvSpPr txBox="1"/>
            <p:nvPr/>
          </p:nvSpPr>
          <p:spPr>
            <a:xfrm>
              <a:off x="12261467" y="1454696"/>
              <a:ext cx="2785756" cy="658509"/>
            </a:xfrm>
            <a:prstGeom prst="rect">
              <a:avLst/>
            </a:prstGeom>
            <a:noFill/>
          </p:spPr>
          <p:txBody>
            <a:bodyPr wrap="square" rtlCol="0">
              <a:spAutoFit/>
            </a:bodyPr>
            <a:lstStyle/>
            <a:p>
              <a:pPr algn="ctr"/>
              <a:r>
                <a:rPr lang="ar-SA" sz="1505" b="1" dirty="0">
                  <a:solidFill>
                    <a:srgbClr val="006666"/>
                  </a:solidFill>
                  <a:latin typeface="AbdoMaster-Heavy" panose="02000500030000020004" pitchFamily="50" charset="-78"/>
                  <a:cs typeface="AbdoMaster-Heavy" panose="02000500030000020004" pitchFamily="50" charset="-78"/>
                </a:rPr>
                <a:t>الفئة المستهدفة </a:t>
              </a:r>
              <a:endParaRPr lang="en-US" sz="1505" b="1" dirty="0">
                <a:solidFill>
                  <a:srgbClr val="006666"/>
                </a:solidFill>
                <a:latin typeface="AbdoMaster-Heavy" panose="02000500030000020004" pitchFamily="50" charset="-78"/>
                <a:cs typeface="AbdoMaster-Heavy" panose="02000500030000020004" pitchFamily="50" charset="-78"/>
              </a:endParaRPr>
            </a:p>
          </p:txBody>
        </p:sp>
        <p:sp>
          <p:nvSpPr>
            <p:cNvPr id="104" name="Subtitle 6">
              <a:extLst>
                <a:ext uri="{FF2B5EF4-FFF2-40B4-BE49-F238E27FC236}">
                  <a16:creationId xmlns:a16="http://schemas.microsoft.com/office/drawing/2014/main" id="{E0014615-324F-4B44-825E-1E20F2216976}"/>
                </a:ext>
              </a:extLst>
            </p:cNvPr>
            <p:cNvSpPr txBox="1">
              <a:spLocks/>
            </p:cNvSpPr>
            <p:nvPr/>
          </p:nvSpPr>
          <p:spPr>
            <a:xfrm>
              <a:off x="11981708" y="1676670"/>
              <a:ext cx="3362079" cy="761855"/>
            </a:xfrm>
            <a:prstGeom prst="rect">
              <a:avLst/>
            </a:prstGeom>
          </p:spPr>
          <p:txBody>
            <a:bodyPr vert="horz" lIns="86019" tIns="43010" rIns="86019" bIns="43010" numCol="1" spcCol="365760" rtlCol="0" anchor="t">
              <a:noAutofit/>
            </a:bodyPr>
            <a:lstStyle>
              <a:lvl1pPr marL="0" indent="0" algn="ctr" defTabSz="914400" rtl="0" eaLnBrk="1" latinLnBrk="0" hangingPunct="1">
                <a:lnSpc>
                  <a:spcPct val="90000"/>
                </a:lnSpc>
                <a:spcBef>
                  <a:spcPts val="1000"/>
                </a:spcBef>
                <a:buFont typeface="Arial"/>
                <a:buNone/>
                <a:defRPr sz="1200" b="0" i="0" kern="1200">
                  <a:solidFill>
                    <a:schemeClr val="accent1"/>
                  </a:solidFill>
                  <a:latin typeface="Montserrat Light" charset="0"/>
                  <a:ea typeface="Montserrat Light" charset="0"/>
                  <a:cs typeface="Montserrat Light"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Montserrat Light" charset="0"/>
                  <a:ea typeface="Montserrat Light" charset="0"/>
                  <a:cs typeface="Montserrat Light"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Montserrat Light" charset="0"/>
                  <a:ea typeface="Montserrat Light" charset="0"/>
                  <a:cs typeface="Montserrat Light"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nSpc>
                  <a:spcPct val="100000"/>
                </a:lnSpc>
                <a:spcBef>
                  <a:spcPts val="0"/>
                </a:spcBef>
              </a:pPr>
              <a:endParaRPr lang="ar-SA" sz="1600" b="1" dirty="0">
                <a:solidFill>
                  <a:schemeClr val="tx1"/>
                </a:solidFill>
                <a:latin typeface="Calibri" panose="020F0502020204030204" pitchFamily="34" charset="0"/>
                <a:cs typeface="Calibri" panose="020F0502020204030204" pitchFamily="34" charset="0"/>
              </a:endParaRPr>
            </a:p>
            <a:p>
              <a:pPr>
                <a:lnSpc>
                  <a:spcPct val="100000"/>
                </a:lnSpc>
                <a:spcBef>
                  <a:spcPts val="0"/>
                </a:spcBef>
              </a:pPr>
              <a:r>
                <a:rPr lang="ar-SA" sz="1600" b="1" dirty="0">
                  <a:solidFill>
                    <a:schemeClr val="tx1"/>
                  </a:solidFill>
                  <a:latin typeface="Calibri" panose="020F0502020204030204" pitchFamily="34" charset="0"/>
                  <a:cs typeface="Calibri" panose="020F0502020204030204" pitchFamily="34" charset="0"/>
                </a:rPr>
                <a:t> </a:t>
              </a:r>
              <a:endParaRPr lang="en-US" sz="1600" b="1" dirty="0">
                <a:solidFill>
                  <a:schemeClr val="tx1"/>
                </a:solidFill>
                <a:latin typeface="Calibri" panose="020F0502020204030204" pitchFamily="34" charset="0"/>
                <a:cs typeface="Calibri" panose="020F0502020204030204" pitchFamily="34" charset="0"/>
              </a:endParaRPr>
            </a:p>
          </p:txBody>
        </p:sp>
      </p:grpSp>
      <p:grpSp>
        <p:nvGrpSpPr>
          <p:cNvPr id="105" name="Group 99">
            <a:extLst>
              <a:ext uri="{FF2B5EF4-FFF2-40B4-BE49-F238E27FC236}">
                <a16:creationId xmlns:a16="http://schemas.microsoft.com/office/drawing/2014/main" id="{322EC9ED-BC6B-467E-AF79-91306B73E45D}"/>
              </a:ext>
            </a:extLst>
          </p:cNvPr>
          <p:cNvGrpSpPr/>
          <p:nvPr/>
        </p:nvGrpSpPr>
        <p:grpSpPr>
          <a:xfrm>
            <a:off x="4229038" y="1379980"/>
            <a:ext cx="2063800" cy="1050537"/>
            <a:chOff x="4106898" y="2467545"/>
            <a:chExt cx="3028363" cy="1116743"/>
          </a:xfrm>
        </p:grpSpPr>
        <p:sp>
          <p:nvSpPr>
            <p:cNvPr id="106" name="TextBox 100">
              <a:extLst>
                <a:ext uri="{FF2B5EF4-FFF2-40B4-BE49-F238E27FC236}">
                  <a16:creationId xmlns:a16="http://schemas.microsoft.com/office/drawing/2014/main" id="{534DF313-4352-4C91-90CA-148A5A72CF98}"/>
                </a:ext>
              </a:extLst>
            </p:cNvPr>
            <p:cNvSpPr txBox="1"/>
            <p:nvPr/>
          </p:nvSpPr>
          <p:spPr>
            <a:xfrm>
              <a:off x="4106898" y="2467545"/>
              <a:ext cx="3028363" cy="344350"/>
            </a:xfrm>
            <a:prstGeom prst="rect">
              <a:avLst/>
            </a:prstGeom>
            <a:noFill/>
          </p:spPr>
          <p:txBody>
            <a:bodyPr wrap="square" rtlCol="0">
              <a:spAutoFit/>
            </a:bodyPr>
            <a:lstStyle/>
            <a:p>
              <a:pPr algn="ctr"/>
              <a:r>
                <a:rPr lang="ar-SA" sz="1505" b="1" dirty="0">
                  <a:solidFill>
                    <a:srgbClr val="006666"/>
                  </a:solidFill>
                  <a:latin typeface="AbdoMaster-Heavy" panose="02000500030000020004" pitchFamily="50" charset="-78"/>
                  <a:cs typeface="AbdoMaster-Heavy" panose="02000500030000020004" pitchFamily="50" charset="-78"/>
                </a:rPr>
                <a:t>الهدف الفرعي   </a:t>
              </a:r>
              <a:endParaRPr lang="en-US" sz="1505" b="1" dirty="0">
                <a:solidFill>
                  <a:srgbClr val="006666"/>
                </a:solidFill>
                <a:latin typeface="AbdoMaster-Heavy" panose="02000500030000020004" pitchFamily="50" charset="-78"/>
                <a:cs typeface="AbdoMaster-Heavy" panose="02000500030000020004" pitchFamily="50" charset="-78"/>
              </a:endParaRPr>
            </a:p>
          </p:txBody>
        </p:sp>
        <p:sp>
          <p:nvSpPr>
            <p:cNvPr id="107" name="Subtitle 6">
              <a:extLst>
                <a:ext uri="{FF2B5EF4-FFF2-40B4-BE49-F238E27FC236}">
                  <a16:creationId xmlns:a16="http://schemas.microsoft.com/office/drawing/2014/main" id="{54F7A4E9-7260-4155-999B-97097AC2DA1D}"/>
                </a:ext>
              </a:extLst>
            </p:cNvPr>
            <p:cNvSpPr txBox="1">
              <a:spLocks/>
            </p:cNvSpPr>
            <p:nvPr/>
          </p:nvSpPr>
          <p:spPr>
            <a:xfrm>
              <a:off x="4379400" y="2822433"/>
              <a:ext cx="2711235" cy="761855"/>
            </a:xfrm>
            <a:prstGeom prst="rect">
              <a:avLst/>
            </a:prstGeom>
          </p:spPr>
          <p:txBody>
            <a:bodyPr vert="horz" lIns="86019" tIns="43010" rIns="86019" bIns="43010" numCol="1" spcCol="365760" rtlCol="0" anchor="t">
              <a:noAutofit/>
            </a:bodyPr>
            <a:lstStyle>
              <a:lvl1pPr marL="0" indent="0" algn="ctr" defTabSz="914400" rtl="0" eaLnBrk="1" latinLnBrk="0" hangingPunct="1">
                <a:lnSpc>
                  <a:spcPct val="90000"/>
                </a:lnSpc>
                <a:spcBef>
                  <a:spcPts val="1000"/>
                </a:spcBef>
                <a:buFont typeface="Arial"/>
                <a:buNone/>
                <a:defRPr sz="1200" b="0" i="0" kern="1200">
                  <a:solidFill>
                    <a:schemeClr val="accent1"/>
                  </a:solidFill>
                  <a:latin typeface="Montserrat Light" charset="0"/>
                  <a:ea typeface="Montserrat Light" charset="0"/>
                  <a:cs typeface="Montserrat Light"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Montserrat Light" charset="0"/>
                  <a:ea typeface="Montserrat Light" charset="0"/>
                  <a:cs typeface="Montserrat Light"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Montserrat Light" charset="0"/>
                  <a:ea typeface="Montserrat Light" charset="0"/>
                  <a:cs typeface="Montserrat Light"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nSpc>
                  <a:spcPts val="1599"/>
                </a:lnSpc>
                <a:spcBef>
                  <a:spcPts val="0"/>
                </a:spcBef>
              </a:pPr>
              <a:endParaRPr lang="en-US" sz="1082" dirty="0">
                <a:solidFill>
                  <a:schemeClr val="tx1"/>
                </a:solidFill>
                <a:latin typeface="+mn-lt"/>
                <a:cs typeface="Times New Roman" panose="02020603050405020304" pitchFamily="18" charset="0"/>
              </a:endParaRPr>
            </a:p>
          </p:txBody>
        </p:sp>
      </p:grpSp>
      <p:sp>
        <p:nvSpPr>
          <p:cNvPr id="111" name="Google Shape;742;p47">
            <a:extLst>
              <a:ext uri="{FF2B5EF4-FFF2-40B4-BE49-F238E27FC236}">
                <a16:creationId xmlns:a16="http://schemas.microsoft.com/office/drawing/2014/main" id="{55B79F83-6455-4B2F-8D42-C5D5DCCE4C14}"/>
              </a:ext>
            </a:extLst>
          </p:cNvPr>
          <p:cNvSpPr/>
          <p:nvPr/>
        </p:nvSpPr>
        <p:spPr>
          <a:xfrm>
            <a:off x="5153167" y="641442"/>
            <a:ext cx="515540" cy="466971"/>
          </a:xfrm>
          <a:custGeom>
            <a:avLst/>
            <a:gdLst/>
            <a:ahLst/>
            <a:cxnLst/>
            <a:rect l="l" t="t" r="r" b="b"/>
            <a:pathLst>
              <a:path w="11847" h="11846" extrusionOk="0">
                <a:moveTo>
                  <a:pt x="10744" y="3718"/>
                </a:moveTo>
                <a:lnTo>
                  <a:pt x="10428" y="4348"/>
                </a:lnTo>
                <a:cubicBezTo>
                  <a:pt x="10397" y="4442"/>
                  <a:pt x="10397" y="4568"/>
                  <a:pt x="10428" y="4663"/>
                </a:cubicBezTo>
                <a:lnTo>
                  <a:pt x="10744" y="5293"/>
                </a:lnTo>
                <a:lnTo>
                  <a:pt x="9483" y="4915"/>
                </a:lnTo>
                <a:lnTo>
                  <a:pt x="9105" y="4505"/>
                </a:lnTo>
                <a:lnTo>
                  <a:pt x="9483" y="4127"/>
                </a:lnTo>
                <a:lnTo>
                  <a:pt x="10744" y="3718"/>
                </a:lnTo>
                <a:close/>
                <a:moveTo>
                  <a:pt x="4443" y="3497"/>
                </a:moveTo>
                <a:cubicBezTo>
                  <a:pt x="4884" y="3497"/>
                  <a:pt x="5262" y="3781"/>
                  <a:pt x="5419" y="4190"/>
                </a:cubicBezTo>
                <a:lnTo>
                  <a:pt x="4443" y="4190"/>
                </a:lnTo>
                <a:cubicBezTo>
                  <a:pt x="4253" y="4190"/>
                  <a:pt x="4096" y="4348"/>
                  <a:pt x="4096" y="4568"/>
                </a:cubicBezTo>
                <a:cubicBezTo>
                  <a:pt x="4096" y="4663"/>
                  <a:pt x="4253" y="4820"/>
                  <a:pt x="4443" y="4820"/>
                </a:cubicBezTo>
                <a:lnTo>
                  <a:pt x="5419" y="4820"/>
                </a:lnTo>
                <a:cubicBezTo>
                  <a:pt x="5262" y="5230"/>
                  <a:pt x="4915" y="5545"/>
                  <a:pt x="4443" y="5545"/>
                </a:cubicBezTo>
                <a:cubicBezTo>
                  <a:pt x="3844" y="5545"/>
                  <a:pt x="3434" y="5072"/>
                  <a:pt x="3434" y="4505"/>
                </a:cubicBezTo>
                <a:cubicBezTo>
                  <a:pt x="3434" y="3970"/>
                  <a:pt x="3907" y="3497"/>
                  <a:pt x="4443" y="3497"/>
                </a:cubicBezTo>
                <a:close/>
                <a:moveTo>
                  <a:pt x="4443" y="2080"/>
                </a:moveTo>
                <a:cubicBezTo>
                  <a:pt x="5671" y="2080"/>
                  <a:pt x="6679" y="2993"/>
                  <a:pt x="6837" y="4159"/>
                </a:cubicBezTo>
                <a:lnTo>
                  <a:pt x="6144" y="4159"/>
                </a:lnTo>
                <a:cubicBezTo>
                  <a:pt x="5986" y="3371"/>
                  <a:pt x="5262" y="2773"/>
                  <a:pt x="4443" y="2773"/>
                </a:cubicBezTo>
                <a:cubicBezTo>
                  <a:pt x="3497" y="2773"/>
                  <a:pt x="2710" y="3560"/>
                  <a:pt x="2710" y="4505"/>
                </a:cubicBezTo>
                <a:cubicBezTo>
                  <a:pt x="2710" y="5451"/>
                  <a:pt x="3497" y="6238"/>
                  <a:pt x="4443" y="6238"/>
                </a:cubicBezTo>
                <a:cubicBezTo>
                  <a:pt x="5262" y="6238"/>
                  <a:pt x="5986" y="5671"/>
                  <a:pt x="6144" y="4883"/>
                </a:cubicBezTo>
                <a:lnTo>
                  <a:pt x="6837" y="4883"/>
                </a:lnTo>
                <a:cubicBezTo>
                  <a:pt x="6679" y="6049"/>
                  <a:pt x="5671" y="6963"/>
                  <a:pt x="4443" y="6963"/>
                </a:cubicBezTo>
                <a:cubicBezTo>
                  <a:pt x="3119" y="6963"/>
                  <a:pt x="2017" y="5860"/>
                  <a:pt x="2017" y="4505"/>
                </a:cubicBezTo>
                <a:cubicBezTo>
                  <a:pt x="2017" y="3182"/>
                  <a:pt x="3119" y="2080"/>
                  <a:pt x="4443" y="2080"/>
                </a:cubicBezTo>
                <a:close/>
                <a:moveTo>
                  <a:pt x="4474" y="662"/>
                </a:moveTo>
                <a:cubicBezTo>
                  <a:pt x="6459" y="662"/>
                  <a:pt x="8097" y="2206"/>
                  <a:pt x="8255" y="4127"/>
                </a:cubicBezTo>
                <a:lnTo>
                  <a:pt x="7562" y="4127"/>
                </a:lnTo>
                <a:cubicBezTo>
                  <a:pt x="7372" y="2584"/>
                  <a:pt x="6049" y="1355"/>
                  <a:pt x="4443" y="1355"/>
                </a:cubicBezTo>
                <a:cubicBezTo>
                  <a:pt x="2710" y="1355"/>
                  <a:pt x="1324" y="2773"/>
                  <a:pt x="1324" y="4474"/>
                </a:cubicBezTo>
                <a:cubicBezTo>
                  <a:pt x="1324" y="6175"/>
                  <a:pt x="2741" y="7593"/>
                  <a:pt x="4443" y="7593"/>
                </a:cubicBezTo>
                <a:cubicBezTo>
                  <a:pt x="6049" y="7593"/>
                  <a:pt x="7372" y="6364"/>
                  <a:pt x="7562" y="4820"/>
                </a:cubicBezTo>
                <a:lnTo>
                  <a:pt x="8255" y="4820"/>
                </a:lnTo>
                <a:cubicBezTo>
                  <a:pt x="8097" y="6774"/>
                  <a:pt x="6459" y="8286"/>
                  <a:pt x="4474" y="8286"/>
                </a:cubicBezTo>
                <a:cubicBezTo>
                  <a:pt x="2395" y="8286"/>
                  <a:pt x="662" y="6616"/>
                  <a:pt x="662" y="4474"/>
                </a:cubicBezTo>
                <a:cubicBezTo>
                  <a:pt x="662" y="2363"/>
                  <a:pt x="2363" y="662"/>
                  <a:pt x="4474" y="662"/>
                </a:cubicBezTo>
                <a:close/>
                <a:moveTo>
                  <a:pt x="5734" y="8822"/>
                </a:moveTo>
                <a:lnTo>
                  <a:pt x="6049" y="9767"/>
                </a:lnTo>
                <a:lnTo>
                  <a:pt x="2836" y="9767"/>
                </a:lnTo>
                <a:lnTo>
                  <a:pt x="3151" y="8822"/>
                </a:lnTo>
                <a:cubicBezTo>
                  <a:pt x="3529" y="8916"/>
                  <a:pt x="4001" y="9011"/>
                  <a:pt x="4443" y="9011"/>
                </a:cubicBezTo>
                <a:cubicBezTo>
                  <a:pt x="4884" y="9011"/>
                  <a:pt x="5356" y="8916"/>
                  <a:pt x="5734" y="8822"/>
                </a:cubicBezTo>
                <a:close/>
                <a:moveTo>
                  <a:pt x="6522" y="10428"/>
                </a:moveTo>
                <a:cubicBezTo>
                  <a:pt x="6963" y="10428"/>
                  <a:pt x="7372" y="10680"/>
                  <a:pt x="7530" y="11121"/>
                </a:cubicBezTo>
                <a:lnTo>
                  <a:pt x="1418" y="11121"/>
                </a:lnTo>
                <a:cubicBezTo>
                  <a:pt x="1576" y="10743"/>
                  <a:pt x="1922" y="10428"/>
                  <a:pt x="2395" y="10428"/>
                </a:cubicBezTo>
                <a:close/>
                <a:moveTo>
                  <a:pt x="4474" y="0"/>
                </a:moveTo>
                <a:cubicBezTo>
                  <a:pt x="1985" y="0"/>
                  <a:pt x="0" y="1985"/>
                  <a:pt x="0" y="4474"/>
                </a:cubicBezTo>
                <a:cubicBezTo>
                  <a:pt x="0" y="6238"/>
                  <a:pt x="1040" y="7813"/>
                  <a:pt x="2552" y="8538"/>
                </a:cubicBezTo>
                <a:lnTo>
                  <a:pt x="2143" y="9767"/>
                </a:lnTo>
                <a:cubicBezTo>
                  <a:pt x="1324" y="9861"/>
                  <a:pt x="693" y="10586"/>
                  <a:pt x="693" y="11499"/>
                </a:cubicBezTo>
                <a:cubicBezTo>
                  <a:pt x="693" y="11688"/>
                  <a:pt x="851" y="11846"/>
                  <a:pt x="1040" y="11846"/>
                </a:cubicBezTo>
                <a:lnTo>
                  <a:pt x="7971" y="11846"/>
                </a:lnTo>
                <a:cubicBezTo>
                  <a:pt x="8192" y="11846"/>
                  <a:pt x="8349" y="11688"/>
                  <a:pt x="8349" y="11499"/>
                </a:cubicBezTo>
                <a:cubicBezTo>
                  <a:pt x="8349" y="10617"/>
                  <a:pt x="7719" y="9924"/>
                  <a:pt x="6900" y="9767"/>
                </a:cubicBezTo>
                <a:lnTo>
                  <a:pt x="6490" y="8538"/>
                </a:lnTo>
                <a:cubicBezTo>
                  <a:pt x="7782" y="7908"/>
                  <a:pt x="8727" y="6679"/>
                  <a:pt x="8979" y="5230"/>
                </a:cubicBezTo>
                <a:lnTo>
                  <a:pt x="9137" y="5388"/>
                </a:lnTo>
                <a:cubicBezTo>
                  <a:pt x="9168" y="5419"/>
                  <a:pt x="9200" y="5451"/>
                  <a:pt x="9263" y="5451"/>
                </a:cubicBezTo>
                <a:lnTo>
                  <a:pt x="11374" y="6175"/>
                </a:lnTo>
                <a:cubicBezTo>
                  <a:pt x="11403" y="6183"/>
                  <a:pt x="11435" y="6186"/>
                  <a:pt x="11466" y="6186"/>
                </a:cubicBezTo>
                <a:cubicBezTo>
                  <a:pt x="11569" y="6186"/>
                  <a:pt x="11672" y="6145"/>
                  <a:pt x="11720" y="6049"/>
                </a:cubicBezTo>
                <a:cubicBezTo>
                  <a:pt x="11815" y="5923"/>
                  <a:pt x="11846" y="5766"/>
                  <a:pt x="11783" y="5671"/>
                </a:cubicBezTo>
                <a:lnTo>
                  <a:pt x="11153" y="4442"/>
                </a:lnTo>
                <a:lnTo>
                  <a:pt x="11783" y="3214"/>
                </a:lnTo>
                <a:cubicBezTo>
                  <a:pt x="11815" y="3151"/>
                  <a:pt x="11783" y="2993"/>
                  <a:pt x="11689" y="2899"/>
                </a:cubicBezTo>
                <a:cubicBezTo>
                  <a:pt x="11641" y="2802"/>
                  <a:pt x="11519" y="2761"/>
                  <a:pt x="11422" y="2761"/>
                </a:cubicBezTo>
                <a:cubicBezTo>
                  <a:pt x="11392" y="2761"/>
                  <a:pt x="11364" y="2765"/>
                  <a:pt x="11342" y="2773"/>
                </a:cubicBezTo>
                <a:lnTo>
                  <a:pt x="9200" y="3497"/>
                </a:lnTo>
                <a:cubicBezTo>
                  <a:pt x="9168" y="3497"/>
                  <a:pt x="9105" y="3529"/>
                  <a:pt x="9105" y="3560"/>
                </a:cubicBezTo>
                <a:lnTo>
                  <a:pt x="8916" y="3718"/>
                </a:lnTo>
                <a:cubicBezTo>
                  <a:pt x="8570" y="1607"/>
                  <a:pt x="6742" y="0"/>
                  <a:pt x="4474" y="0"/>
                </a:cubicBezTo>
                <a:close/>
              </a:path>
            </a:pathLst>
          </a:custGeom>
          <a:solidFill>
            <a:schemeClr val="bg1"/>
          </a:solidFill>
          <a:ln>
            <a:noFill/>
          </a:ln>
        </p:spPr>
        <p:txBody>
          <a:bodyPr spcFirstLastPara="1" wrap="square" lIns="86005" tIns="86005" rIns="86005" bIns="86005" anchor="ctr" anchorCtr="0">
            <a:noAutofit/>
          </a:bodyPr>
          <a:lstStyle/>
          <a:p>
            <a:pPr>
              <a:buClr>
                <a:srgbClr val="000000"/>
              </a:buClr>
              <a:buSzPts val="1400"/>
            </a:pPr>
            <a:endParaRPr sz="1317">
              <a:solidFill>
                <a:srgbClr val="000000"/>
              </a:solidFill>
              <a:latin typeface="Arial"/>
              <a:ea typeface="Arial"/>
              <a:cs typeface="Arial"/>
              <a:sym typeface="Arial"/>
            </a:endParaRPr>
          </a:p>
        </p:txBody>
      </p:sp>
      <p:sp>
        <p:nvSpPr>
          <p:cNvPr id="114" name="مربع نص 113">
            <a:extLst>
              <a:ext uri="{FF2B5EF4-FFF2-40B4-BE49-F238E27FC236}">
                <a16:creationId xmlns:a16="http://schemas.microsoft.com/office/drawing/2014/main" id="{148D0875-A2F3-4BC2-B6E9-12861CA8B00A}"/>
              </a:ext>
            </a:extLst>
          </p:cNvPr>
          <p:cNvSpPr txBox="1"/>
          <p:nvPr/>
        </p:nvSpPr>
        <p:spPr>
          <a:xfrm>
            <a:off x="8359077" y="1738215"/>
            <a:ext cx="2807157" cy="707886"/>
          </a:xfrm>
          <a:prstGeom prst="rect">
            <a:avLst/>
          </a:prstGeom>
          <a:noFill/>
        </p:spPr>
        <p:txBody>
          <a:bodyPr wrap="square">
            <a:spAutoFit/>
          </a:bodyPr>
          <a:lstStyle/>
          <a:p>
            <a:pPr algn="ctr"/>
            <a:r>
              <a:rPr lang="ar-SA" sz="4000" b="1" dirty="0">
                <a:solidFill>
                  <a:schemeClr val="bg1"/>
                </a:solidFill>
                <a:latin typeface="Hacen Casablanca Heavy" panose="02000000000000000000" pitchFamily="2" charset="-78"/>
                <a:cs typeface="Hacen Casablanca Heavy" panose="02000000000000000000" pitchFamily="2" charset="-78"/>
              </a:rPr>
              <a:t>كهاتين  </a:t>
            </a:r>
            <a:endParaRPr lang="en-US" sz="4000" b="1" dirty="0">
              <a:solidFill>
                <a:schemeClr val="bg1"/>
              </a:solidFill>
              <a:latin typeface="Hacen Casablanca Heavy" panose="02000000000000000000" pitchFamily="2" charset="-78"/>
              <a:cs typeface="Hacen Casablanca Heavy" panose="02000000000000000000" pitchFamily="2" charset="-78"/>
            </a:endParaRPr>
          </a:p>
        </p:txBody>
      </p:sp>
      <p:sp>
        <p:nvSpPr>
          <p:cNvPr id="122" name="Rectangle: Rounded Corners 171">
            <a:extLst>
              <a:ext uri="{FF2B5EF4-FFF2-40B4-BE49-F238E27FC236}">
                <a16:creationId xmlns:a16="http://schemas.microsoft.com/office/drawing/2014/main" id="{6BB45AF6-21B8-47A2-8BCF-6FB6B6EF9C07}"/>
              </a:ext>
            </a:extLst>
          </p:cNvPr>
          <p:cNvSpPr/>
          <p:nvPr/>
        </p:nvSpPr>
        <p:spPr>
          <a:xfrm>
            <a:off x="3301757" y="2611193"/>
            <a:ext cx="2347024" cy="1283984"/>
          </a:xfrm>
          <a:prstGeom prst="roundRect">
            <a:avLst>
              <a:gd name="adj" fmla="val 5845"/>
            </a:avLst>
          </a:prstGeom>
          <a:solidFill>
            <a:schemeClr val="bg1">
              <a:alpha val="95000"/>
            </a:schemeClr>
          </a:solidFill>
          <a:ln w="38100">
            <a:solidFill>
              <a:srgbClr val="006666">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93"/>
          </a:p>
        </p:txBody>
      </p:sp>
      <p:grpSp>
        <p:nvGrpSpPr>
          <p:cNvPr id="123" name="Group 68">
            <a:extLst>
              <a:ext uri="{FF2B5EF4-FFF2-40B4-BE49-F238E27FC236}">
                <a16:creationId xmlns:a16="http://schemas.microsoft.com/office/drawing/2014/main" id="{991EFE9D-0DE7-48BF-9833-4FDE3FC7B1F6}"/>
              </a:ext>
            </a:extLst>
          </p:cNvPr>
          <p:cNvGrpSpPr/>
          <p:nvPr/>
        </p:nvGrpSpPr>
        <p:grpSpPr>
          <a:xfrm>
            <a:off x="2677162" y="2837086"/>
            <a:ext cx="512826" cy="526740"/>
            <a:chOff x="4167188" y="3140076"/>
            <a:chExt cx="409575" cy="420688"/>
          </a:xfrm>
          <a:solidFill>
            <a:schemeClr val="bg1"/>
          </a:solidFill>
        </p:grpSpPr>
        <p:sp>
          <p:nvSpPr>
            <p:cNvPr id="124" name="Freeform 48">
              <a:extLst>
                <a:ext uri="{FF2B5EF4-FFF2-40B4-BE49-F238E27FC236}">
                  <a16:creationId xmlns:a16="http://schemas.microsoft.com/office/drawing/2014/main" id="{A95C721A-66D9-44D0-B8BB-31DEDF7D121D}"/>
                </a:ext>
              </a:extLst>
            </p:cNvPr>
            <p:cNvSpPr>
              <a:spLocks/>
            </p:cNvSpPr>
            <p:nvPr/>
          </p:nvSpPr>
          <p:spPr bwMode="auto">
            <a:xfrm>
              <a:off x="4360863" y="3140076"/>
              <a:ext cx="14288" cy="44450"/>
            </a:xfrm>
            <a:custGeom>
              <a:avLst/>
              <a:gdLst>
                <a:gd name="T0" fmla="*/ 3 w 3"/>
                <a:gd name="T1" fmla="*/ 9 h 10"/>
                <a:gd name="T2" fmla="*/ 1 w 3"/>
                <a:gd name="T3" fmla="*/ 10 h 10"/>
                <a:gd name="T4" fmla="*/ 1 w 3"/>
                <a:gd name="T5" fmla="*/ 10 h 10"/>
                <a:gd name="T6" fmla="*/ 0 w 3"/>
                <a:gd name="T7" fmla="*/ 9 h 10"/>
                <a:gd name="T8" fmla="*/ 0 w 3"/>
                <a:gd name="T9" fmla="*/ 1 h 10"/>
                <a:gd name="T10" fmla="*/ 1 w 3"/>
                <a:gd name="T11" fmla="*/ 0 h 10"/>
                <a:gd name="T12" fmla="*/ 1 w 3"/>
                <a:gd name="T13" fmla="*/ 0 h 10"/>
                <a:gd name="T14" fmla="*/ 3 w 3"/>
                <a:gd name="T15" fmla="*/ 1 h 10"/>
                <a:gd name="T16" fmla="*/ 3 w 3"/>
                <a:gd name="T17" fmla="*/ 9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10">
                  <a:moveTo>
                    <a:pt x="3" y="9"/>
                  </a:moveTo>
                  <a:cubicBezTo>
                    <a:pt x="3" y="10"/>
                    <a:pt x="2" y="10"/>
                    <a:pt x="1" y="10"/>
                  </a:cubicBezTo>
                  <a:cubicBezTo>
                    <a:pt x="1" y="10"/>
                    <a:pt x="1" y="10"/>
                    <a:pt x="1" y="10"/>
                  </a:cubicBezTo>
                  <a:cubicBezTo>
                    <a:pt x="0" y="10"/>
                    <a:pt x="0" y="10"/>
                    <a:pt x="0" y="9"/>
                  </a:cubicBezTo>
                  <a:cubicBezTo>
                    <a:pt x="0" y="1"/>
                    <a:pt x="0" y="1"/>
                    <a:pt x="0" y="1"/>
                  </a:cubicBezTo>
                  <a:cubicBezTo>
                    <a:pt x="0" y="1"/>
                    <a:pt x="0" y="0"/>
                    <a:pt x="1" y="0"/>
                  </a:cubicBezTo>
                  <a:cubicBezTo>
                    <a:pt x="1" y="0"/>
                    <a:pt x="1" y="0"/>
                    <a:pt x="1" y="0"/>
                  </a:cubicBezTo>
                  <a:cubicBezTo>
                    <a:pt x="2" y="0"/>
                    <a:pt x="3" y="1"/>
                    <a:pt x="3" y="1"/>
                  </a:cubicBezTo>
                  <a:cubicBezTo>
                    <a:pt x="3" y="9"/>
                    <a:pt x="3" y="9"/>
                    <a:pt x="3"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a:p>
          </p:txBody>
        </p:sp>
        <p:sp>
          <p:nvSpPr>
            <p:cNvPr id="125" name="Freeform 49">
              <a:extLst>
                <a:ext uri="{FF2B5EF4-FFF2-40B4-BE49-F238E27FC236}">
                  <a16:creationId xmlns:a16="http://schemas.microsoft.com/office/drawing/2014/main" id="{7D9B6E2F-2908-4A9D-B809-53027DC2EAC1}"/>
                </a:ext>
              </a:extLst>
            </p:cNvPr>
            <p:cNvSpPr>
              <a:spLocks/>
            </p:cNvSpPr>
            <p:nvPr/>
          </p:nvSpPr>
          <p:spPr bwMode="auto">
            <a:xfrm>
              <a:off x="4211638" y="3211513"/>
              <a:ext cx="39688" cy="34925"/>
            </a:xfrm>
            <a:custGeom>
              <a:avLst/>
              <a:gdLst>
                <a:gd name="T0" fmla="*/ 8 w 9"/>
                <a:gd name="T1" fmla="*/ 6 h 8"/>
                <a:gd name="T2" fmla="*/ 8 w 9"/>
                <a:gd name="T3" fmla="*/ 8 h 8"/>
                <a:gd name="T4" fmla="*/ 8 w 9"/>
                <a:gd name="T5" fmla="*/ 8 h 8"/>
                <a:gd name="T6" fmla="*/ 7 w 9"/>
                <a:gd name="T7" fmla="*/ 8 h 8"/>
                <a:gd name="T8" fmla="*/ 1 w 9"/>
                <a:gd name="T9" fmla="*/ 2 h 8"/>
                <a:gd name="T10" fmla="*/ 1 w 9"/>
                <a:gd name="T11" fmla="*/ 1 h 8"/>
                <a:gd name="T12" fmla="*/ 1 w 9"/>
                <a:gd name="T13" fmla="*/ 1 h 8"/>
                <a:gd name="T14" fmla="*/ 2 w 9"/>
                <a:gd name="T15" fmla="*/ 0 h 8"/>
                <a:gd name="T16" fmla="*/ 8 w 9"/>
                <a:gd name="T17" fmla="*/ 6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8">
                  <a:moveTo>
                    <a:pt x="8" y="6"/>
                  </a:moveTo>
                  <a:cubicBezTo>
                    <a:pt x="9" y="6"/>
                    <a:pt x="9" y="7"/>
                    <a:pt x="8" y="8"/>
                  </a:cubicBezTo>
                  <a:cubicBezTo>
                    <a:pt x="8" y="8"/>
                    <a:pt x="8" y="8"/>
                    <a:pt x="8" y="8"/>
                  </a:cubicBezTo>
                  <a:cubicBezTo>
                    <a:pt x="8" y="8"/>
                    <a:pt x="7" y="8"/>
                    <a:pt x="7" y="8"/>
                  </a:cubicBezTo>
                  <a:cubicBezTo>
                    <a:pt x="1" y="2"/>
                    <a:pt x="1" y="2"/>
                    <a:pt x="1" y="2"/>
                  </a:cubicBezTo>
                  <a:cubicBezTo>
                    <a:pt x="0" y="2"/>
                    <a:pt x="0" y="1"/>
                    <a:pt x="1" y="1"/>
                  </a:cubicBezTo>
                  <a:cubicBezTo>
                    <a:pt x="1" y="1"/>
                    <a:pt x="1" y="1"/>
                    <a:pt x="1" y="1"/>
                  </a:cubicBezTo>
                  <a:cubicBezTo>
                    <a:pt x="1" y="0"/>
                    <a:pt x="2" y="0"/>
                    <a:pt x="2" y="0"/>
                  </a:cubicBezTo>
                  <a:cubicBezTo>
                    <a:pt x="8" y="6"/>
                    <a:pt x="8" y="6"/>
                    <a:pt x="8"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a:p>
          </p:txBody>
        </p:sp>
        <p:sp>
          <p:nvSpPr>
            <p:cNvPr id="126" name="Freeform 50">
              <a:extLst>
                <a:ext uri="{FF2B5EF4-FFF2-40B4-BE49-F238E27FC236}">
                  <a16:creationId xmlns:a16="http://schemas.microsoft.com/office/drawing/2014/main" id="{E53E5D26-40AA-4A9C-AEAE-8DB3DCD7D93E}"/>
                </a:ext>
              </a:extLst>
            </p:cNvPr>
            <p:cNvSpPr>
              <a:spLocks/>
            </p:cNvSpPr>
            <p:nvPr/>
          </p:nvSpPr>
          <p:spPr bwMode="auto">
            <a:xfrm>
              <a:off x="4167188" y="3365501"/>
              <a:ext cx="44450" cy="19050"/>
            </a:xfrm>
            <a:custGeom>
              <a:avLst/>
              <a:gdLst>
                <a:gd name="T0" fmla="*/ 9 w 10"/>
                <a:gd name="T1" fmla="*/ 0 h 4"/>
                <a:gd name="T2" fmla="*/ 10 w 10"/>
                <a:gd name="T3" fmla="*/ 1 h 4"/>
                <a:gd name="T4" fmla="*/ 10 w 10"/>
                <a:gd name="T5" fmla="*/ 1 h 4"/>
                <a:gd name="T6" fmla="*/ 9 w 10"/>
                <a:gd name="T7" fmla="*/ 3 h 4"/>
                <a:gd name="T8" fmla="*/ 1 w 10"/>
                <a:gd name="T9" fmla="*/ 4 h 4"/>
                <a:gd name="T10" fmla="*/ 0 w 10"/>
                <a:gd name="T11" fmla="*/ 2 h 4"/>
                <a:gd name="T12" fmla="*/ 0 w 10"/>
                <a:gd name="T13" fmla="*/ 2 h 4"/>
                <a:gd name="T14" fmla="*/ 1 w 10"/>
                <a:gd name="T15" fmla="*/ 1 h 4"/>
                <a:gd name="T16" fmla="*/ 9 w 10"/>
                <a:gd name="T17"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4">
                  <a:moveTo>
                    <a:pt x="9" y="0"/>
                  </a:moveTo>
                  <a:cubicBezTo>
                    <a:pt x="9" y="0"/>
                    <a:pt x="10" y="1"/>
                    <a:pt x="10" y="1"/>
                  </a:cubicBezTo>
                  <a:cubicBezTo>
                    <a:pt x="10" y="1"/>
                    <a:pt x="10" y="1"/>
                    <a:pt x="10" y="1"/>
                  </a:cubicBezTo>
                  <a:cubicBezTo>
                    <a:pt x="10" y="2"/>
                    <a:pt x="10" y="3"/>
                    <a:pt x="9" y="3"/>
                  </a:cubicBezTo>
                  <a:cubicBezTo>
                    <a:pt x="1" y="4"/>
                    <a:pt x="1" y="4"/>
                    <a:pt x="1" y="4"/>
                  </a:cubicBezTo>
                  <a:cubicBezTo>
                    <a:pt x="0" y="4"/>
                    <a:pt x="0" y="3"/>
                    <a:pt x="0" y="2"/>
                  </a:cubicBezTo>
                  <a:cubicBezTo>
                    <a:pt x="0" y="2"/>
                    <a:pt x="0" y="2"/>
                    <a:pt x="0" y="2"/>
                  </a:cubicBezTo>
                  <a:cubicBezTo>
                    <a:pt x="0" y="2"/>
                    <a:pt x="0" y="1"/>
                    <a:pt x="1" y="1"/>
                  </a:cubicBezTo>
                  <a:cubicBezTo>
                    <a:pt x="9" y="0"/>
                    <a:pt x="9"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a:p>
          </p:txBody>
        </p:sp>
        <p:sp>
          <p:nvSpPr>
            <p:cNvPr id="127" name="Freeform 51">
              <a:extLst>
                <a:ext uri="{FF2B5EF4-FFF2-40B4-BE49-F238E27FC236}">
                  <a16:creationId xmlns:a16="http://schemas.microsoft.com/office/drawing/2014/main" id="{C3C03432-AFAE-4BA4-BB26-6C0F749D80C3}"/>
                </a:ext>
              </a:extLst>
            </p:cNvPr>
            <p:cNvSpPr>
              <a:spLocks/>
            </p:cNvSpPr>
            <p:nvPr/>
          </p:nvSpPr>
          <p:spPr bwMode="auto">
            <a:xfrm>
              <a:off x="4533900" y="3357563"/>
              <a:ext cx="42863" cy="12700"/>
            </a:xfrm>
            <a:custGeom>
              <a:avLst/>
              <a:gdLst>
                <a:gd name="T0" fmla="*/ 1 w 10"/>
                <a:gd name="T1" fmla="*/ 2 h 3"/>
                <a:gd name="T2" fmla="*/ 0 w 10"/>
                <a:gd name="T3" fmla="*/ 1 h 3"/>
                <a:gd name="T4" fmla="*/ 0 w 10"/>
                <a:gd name="T5" fmla="*/ 1 h 3"/>
                <a:gd name="T6" fmla="*/ 1 w 10"/>
                <a:gd name="T7" fmla="*/ 0 h 3"/>
                <a:gd name="T8" fmla="*/ 9 w 10"/>
                <a:gd name="T9" fmla="*/ 0 h 3"/>
                <a:gd name="T10" fmla="*/ 10 w 10"/>
                <a:gd name="T11" fmla="*/ 2 h 3"/>
                <a:gd name="T12" fmla="*/ 10 w 10"/>
                <a:gd name="T13" fmla="*/ 2 h 3"/>
                <a:gd name="T14" fmla="*/ 9 w 10"/>
                <a:gd name="T15" fmla="*/ 3 h 3"/>
                <a:gd name="T16" fmla="*/ 1 w 10"/>
                <a:gd name="T17" fmla="*/ 2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3">
                  <a:moveTo>
                    <a:pt x="1" y="2"/>
                  </a:moveTo>
                  <a:cubicBezTo>
                    <a:pt x="0" y="2"/>
                    <a:pt x="0" y="2"/>
                    <a:pt x="0" y="1"/>
                  </a:cubicBezTo>
                  <a:cubicBezTo>
                    <a:pt x="0" y="1"/>
                    <a:pt x="0" y="1"/>
                    <a:pt x="0" y="1"/>
                  </a:cubicBezTo>
                  <a:cubicBezTo>
                    <a:pt x="0" y="0"/>
                    <a:pt x="1" y="0"/>
                    <a:pt x="1" y="0"/>
                  </a:cubicBezTo>
                  <a:cubicBezTo>
                    <a:pt x="9" y="0"/>
                    <a:pt x="9" y="0"/>
                    <a:pt x="9" y="0"/>
                  </a:cubicBezTo>
                  <a:cubicBezTo>
                    <a:pt x="10" y="1"/>
                    <a:pt x="10" y="1"/>
                    <a:pt x="10" y="2"/>
                  </a:cubicBezTo>
                  <a:cubicBezTo>
                    <a:pt x="10" y="2"/>
                    <a:pt x="10" y="2"/>
                    <a:pt x="10" y="2"/>
                  </a:cubicBezTo>
                  <a:cubicBezTo>
                    <a:pt x="10" y="3"/>
                    <a:pt x="10" y="3"/>
                    <a:pt x="9" y="3"/>
                  </a:cubicBezTo>
                  <a:cubicBezTo>
                    <a:pt x="1" y="2"/>
                    <a:pt x="1" y="2"/>
                    <a:pt x="1"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a:p>
          </p:txBody>
        </p:sp>
        <p:sp>
          <p:nvSpPr>
            <p:cNvPr id="128" name="Freeform 52">
              <a:extLst>
                <a:ext uri="{FF2B5EF4-FFF2-40B4-BE49-F238E27FC236}">
                  <a16:creationId xmlns:a16="http://schemas.microsoft.com/office/drawing/2014/main" id="{C96BE6F8-6199-4309-87CE-9861B1E11933}"/>
                </a:ext>
              </a:extLst>
            </p:cNvPr>
            <p:cNvSpPr>
              <a:spLocks/>
            </p:cNvSpPr>
            <p:nvPr/>
          </p:nvSpPr>
          <p:spPr bwMode="auto">
            <a:xfrm>
              <a:off x="4484688" y="3201988"/>
              <a:ext cx="39688" cy="36513"/>
            </a:xfrm>
            <a:custGeom>
              <a:avLst/>
              <a:gdLst>
                <a:gd name="T0" fmla="*/ 3 w 9"/>
                <a:gd name="T1" fmla="*/ 8 h 8"/>
                <a:gd name="T2" fmla="*/ 1 w 9"/>
                <a:gd name="T3" fmla="*/ 8 h 8"/>
                <a:gd name="T4" fmla="*/ 1 w 9"/>
                <a:gd name="T5" fmla="*/ 8 h 8"/>
                <a:gd name="T6" fmla="*/ 1 w 9"/>
                <a:gd name="T7" fmla="*/ 6 h 8"/>
                <a:gd name="T8" fmla="*/ 7 w 9"/>
                <a:gd name="T9" fmla="*/ 1 h 8"/>
                <a:gd name="T10" fmla="*/ 9 w 9"/>
                <a:gd name="T11" fmla="*/ 1 h 8"/>
                <a:gd name="T12" fmla="*/ 9 w 9"/>
                <a:gd name="T13" fmla="*/ 1 h 8"/>
                <a:gd name="T14" fmla="*/ 9 w 9"/>
                <a:gd name="T15" fmla="*/ 3 h 8"/>
                <a:gd name="T16" fmla="*/ 3 w 9"/>
                <a:gd name="T17"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8">
                  <a:moveTo>
                    <a:pt x="3" y="8"/>
                  </a:moveTo>
                  <a:cubicBezTo>
                    <a:pt x="2" y="8"/>
                    <a:pt x="1" y="8"/>
                    <a:pt x="1" y="8"/>
                  </a:cubicBezTo>
                  <a:cubicBezTo>
                    <a:pt x="1" y="8"/>
                    <a:pt x="1" y="8"/>
                    <a:pt x="1" y="8"/>
                  </a:cubicBezTo>
                  <a:cubicBezTo>
                    <a:pt x="0" y="7"/>
                    <a:pt x="0" y="6"/>
                    <a:pt x="1" y="6"/>
                  </a:cubicBezTo>
                  <a:cubicBezTo>
                    <a:pt x="7" y="1"/>
                    <a:pt x="7" y="1"/>
                    <a:pt x="7" y="1"/>
                  </a:cubicBezTo>
                  <a:cubicBezTo>
                    <a:pt x="7" y="0"/>
                    <a:pt x="8" y="0"/>
                    <a:pt x="9" y="1"/>
                  </a:cubicBezTo>
                  <a:cubicBezTo>
                    <a:pt x="9" y="1"/>
                    <a:pt x="9" y="1"/>
                    <a:pt x="9" y="1"/>
                  </a:cubicBezTo>
                  <a:cubicBezTo>
                    <a:pt x="9" y="1"/>
                    <a:pt x="9" y="2"/>
                    <a:pt x="9" y="3"/>
                  </a:cubicBezTo>
                  <a:cubicBezTo>
                    <a:pt x="3" y="8"/>
                    <a:pt x="3" y="8"/>
                    <a:pt x="3"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a:p>
          </p:txBody>
        </p:sp>
        <p:sp>
          <p:nvSpPr>
            <p:cNvPr id="129" name="Freeform 53">
              <a:extLst>
                <a:ext uri="{FF2B5EF4-FFF2-40B4-BE49-F238E27FC236}">
                  <a16:creationId xmlns:a16="http://schemas.microsoft.com/office/drawing/2014/main" id="{5B6049F4-74C1-45DC-9E41-2BCD7CE8223D}"/>
                </a:ext>
              </a:extLst>
            </p:cNvPr>
            <p:cNvSpPr>
              <a:spLocks noEditPoints="1"/>
            </p:cNvSpPr>
            <p:nvPr/>
          </p:nvSpPr>
          <p:spPr bwMode="auto">
            <a:xfrm>
              <a:off x="4237038" y="3206751"/>
              <a:ext cx="257175" cy="354013"/>
            </a:xfrm>
            <a:custGeom>
              <a:avLst/>
              <a:gdLst>
                <a:gd name="T0" fmla="*/ 38 w 58"/>
                <a:gd name="T1" fmla="*/ 68 h 80"/>
                <a:gd name="T2" fmla="*/ 37 w 58"/>
                <a:gd name="T3" fmla="*/ 71 h 80"/>
                <a:gd name="T4" fmla="*/ 36 w 58"/>
                <a:gd name="T5" fmla="*/ 71 h 80"/>
                <a:gd name="T6" fmla="*/ 22 w 58"/>
                <a:gd name="T7" fmla="*/ 71 h 80"/>
                <a:gd name="T8" fmla="*/ 21 w 58"/>
                <a:gd name="T9" fmla="*/ 71 h 80"/>
                <a:gd name="T10" fmla="*/ 20 w 58"/>
                <a:gd name="T11" fmla="*/ 68 h 80"/>
                <a:gd name="T12" fmla="*/ 20 w 58"/>
                <a:gd name="T13" fmla="*/ 61 h 80"/>
                <a:gd name="T14" fmla="*/ 38 w 58"/>
                <a:gd name="T15" fmla="*/ 61 h 80"/>
                <a:gd name="T16" fmla="*/ 38 w 58"/>
                <a:gd name="T17" fmla="*/ 68 h 80"/>
                <a:gd name="T18" fmla="*/ 18 w 58"/>
                <a:gd name="T19" fmla="*/ 14 h 80"/>
                <a:gd name="T20" fmla="*/ 11 w 58"/>
                <a:gd name="T21" fmla="*/ 29 h 80"/>
                <a:gd name="T22" fmla="*/ 18 w 58"/>
                <a:gd name="T23" fmla="*/ 42 h 80"/>
                <a:gd name="T24" fmla="*/ 18 w 58"/>
                <a:gd name="T25" fmla="*/ 44 h 80"/>
                <a:gd name="T26" fmla="*/ 18 w 58"/>
                <a:gd name="T27" fmla="*/ 44 h 80"/>
                <a:gd name="T28" fmla="*/ 16 w 58"/>
                <a:gd name="T29" fmla="*/ 44 h 80"/>
                <a:gd name="T30" fmla="*/ 8 w 58"/>
                <a:gd name="T31" fmla="*/ 29 h 80"/>
                <a:gd name="T32" fmla="*/ 17 w 58"/>
                <a:gd name="T33" fmla="*/ 12 h 80"/>
                <a:gd name="T34" fmla="*/ 19 w 58"/>
                <a:gd name="T35" fmla="*/ 12 h 80"/>
                <a:gd name="T36" fmla="*/ 19 w 58"/>
                <a:gd name="T37" fmla="*/ 12 h 80"/>
                <a:gd name="T38" fmla="*/ 18 w 58"/>
                <a:gd name="T39" fmla="*/ 14 h 80"/>
                <a:gd name="T40" fmla="*/ 58 w 58"/>
                <a:gd name="T41" fmla="*/ 29 h 80"/>
                <a:gd name="T42" fmla="*/ 29 w 58"/>
                <a:gd name="T43" fmla="*/ 0 h 80"/>
                <a:gd name="T44" fmla="*/ 0 w 58"/>
                <a:gd name="T45" fmla="*/ 29 h 80"/>
                <a:gd name="T46" fmla="*/ 17 w 58"/>
                <a:gd name="T47" fmla="*/ 55 h 80"/>
                <a:gd name="T48" fmla="*/ 17 w 58"/>
                <a:gd name="T49" fmla="*/ 61 h 80"/>
                <a:gd name="T50" fmla="*/ 17 w 58"/>
                <a:gd name="T51" fmla="*/ 68 h 80"/>
                <a:gd name="T52" fmla="*/ 21 w 58"/>
                <a:gd name="T53" fmla="*/ 74 h 80"/>
                <a:gd name="T54" fmla="*/ 22 w 58"/>
                <a:gd name="T55" fmla="*/ 76 h 80"/>
                <a:gd name="T56" fmla="*/ 27 w 58"/>
                <a:gd name="T57" fmla="*/ 80 h 80"/>
                <a:gd name="T58" fmla="*/ 31 w 58"/>
                <a:gd name="T59" fmla="*/ 80 h 80"/>
                <a:gd name="T60" fmla="*/ 36 w 58"/>
                <a:gd name="T61" fmla="*/ 76 h 80"/>
                <a:gd name="T62" fmla="*/ 37 w 58"/>
                <a:gd name="T63" fmla="*/ 74 h 80"/>
                <a:gd name="T64" fmla="*/ 41 w 58"/>
                <a:gd name="T65" fmla="*/ 68 h 80"/>
                <a:gd name="T66" fmla="*/ 41 w 58"/>
                <a:gd name="T67" fmla="*/ 58 h 80"/>
                <a:gd name="T68" fmla="*/ 41 w 58"/>
                <a:gd name="T69" fmla="*/ 55 h 80"/>
                <a:gd name="T70" fmla="*/ 58 w 58"/>
                <a:gd name="T71" fmla="*/ 29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8" h="80">
                  <a:moveTo>
                    <a:pt x="38" y="68"/>
                  </a:moveTo>
                  <a:cubicBezTo>
                    <a:pt x="38" y="69"/>
                    <a:pt x="38" y="70"/>
                    <a:pt x="37" y="71"/>
                  </a:cubicBezTo>
                  <a:cubicBezTo>
                    <a:pt x="37" y="71"/>
                    <a:pt x="36" y="71"/>
                    <a:pt x="36" y="71"/>
                  </a:cubicBezTo>
                  <a:cubicBezTo>
                    <a:pt x="22" y="71"/>
                    <a:pt x="22" y="71"/>
                    <a:pt x="22" y="71"/>
                  </a:cubicBezTo>
                  <a:cubicBezTo>
                    <a:pt x="22" y="71"/>
                    <a:pt x="21" y="71"/>
                    <a:pt x="21" y="71"/>
                  </a:cubicBezTo>
                  <a:cubicBezTo>
                    <a:pt x="20" y="70"/>
                    <a:pt x="20" y="69"/>
                    <a:pt x="20" y="68"/>
                  </a:cubicBezTo>
                  <a:cubicBezTo>
                    <a:pt x="20" y="61"/>
                    <a:pt x="20" y="61"/>
                    <a:pt x="20" y="61"/>
                  </a:cubicBezTo>
                  <a:cubicBezTo>
                    <a:pt x="38" y="61"/>
                    <a:pt x="38" y="61"/>
                    <a:pt x="38" y="61"/>
                  </a:cubicBezTo>
                  <a:cubicBezTo>
                    <a:pt x="38" y="68"/>
                    <a:pt x="38" y="68"/>
                    <a:pt x="38" y="68"/>
                  </a:cubicBezTo>
                  <a:close/>
                  <a:moveTo>
                    <a:pt x="18" y="14"/>
                  </a:moveTo>
                  <a:cubicBezTo>
                    <a:pt x="14" y="17"/>
                    <a:pt x="11" y="23"/>
                    <a:pt x="11" y="29"/>
                  </a:cubicBezTo>
                  <a:cubicBezTo>
                    <a:pt x="11" y="34"/>
                    <a:pt x="14" y="39"/>
                    <a:pt x="18" y="42"/>
                  </a:cubicBezTo>
                  <a:cubicBezTo>
                    <a:pt x="18" y="43"/>
                    <a:pt x="18" y="43"/>
                    <a:pt x="18" y="44"/>
                  </a:cubicBezTo>
                  <a:cubicBezTo>
                    <a:pt x="18" y="44"/>
                    <a:pt x="18" y="44"/>
                    <a:pt x="18" y="44"/>
                  </a:cubicBezTo>
                  <a:cubicBezTo>
                    <a:pt x="17" y="45"/>
                    <a:pt x="16" y="45"/>
                    <a:pt x="16" y="44"/>
                  </a:cubicBezTo>
                  <a:cubicBezTo>
                    <a:pt x="11" y="41"/>
                    <a:pt x="8" y="35"/>
                    <a:pt x="8" y="29"/>
                  </a:cubicBezTo>
                  <a:cubicBezTo>
                    <a:pt x="8" y="22"/>
                    <a:pt x="12" y="16"/>
                    <a:pt x="17" y="12"/>
                  </a:cubicBezTo>
                  <a:cubicBezTo>
                    <a:pt x="17" y="12"/>
                    <a:pt x="18" y="12"/>
                    <a:pt x="19" y="12"/>
                  </a:cubicBezTo>
                  <a:cubicBezTo>
                    <a:pt x="19" y="12"/>
                    <a:pt x="19" y="12"/>
                    <a:pt x="19" y="12"/>
                  </a:cubicBezTo>
                  <a:cubicBezTo>
                    <a:pt x="19" y="13"/>
                    <a:pt x="19" y="14"/>
                    <a:pt x="18" y="14"/>
                  </a:cubicBezTo>
                  <a:close/>
                  <a:moveTo>
                    <a:pt x="58" y="29"/>
                  </a:moveTo>
                  <a:cubicBezTo>
                    <a:pt x="58" y="13"/>
                    <a:pt x="45" y="0"/>
                    <a:pt x="29" y="0"/>
                  </a:cubicBezTo>
                  <a:cubicBezTo>
                    <a:pt x="13" y="0"/>
                    <a:pt x="0" y="13"/>
                    <a:pt x="0" y="29"/>
                  </a:cubicBezTo>
                  <a:cubicBezTo>
                    <a:pt x="0" y="40"/>
                    <a:pt x="7" y="50"/>
                    <a:pt x="17" y="55"/>
                  </a:cubicBezTo>
                  <a:cubicBezTo>
                    <a:pt x="17" y="61"/>
                    <a:pt x="17" y="61"/>
                    <a:pt x="17" y="61"/>
                  </a:cubicBezTo>
                  <a:cubicBezTo>
                    <a:pt x="17" y="68"/>
                    <a:pt x="17" y="68"/>
                    <a:pt x="17" y="68"/>
                  </a:cubicBezTo>
                  <a:cubicBezTo>
                    <a:pt x="17" y="71"/>
                    <a:pt x="19" y="73"/>
                    <a:pt x="21" y="74"/>
                  </a:cubicBezTo>
                  <a:cubicBezTo>
                    <a:pt x="21" y="74"/>
                    <a:pt x="22" y="75"/>
                    <a:pt x="22" y="76"/>
                  </a:cubicBezTo>
                  <a:cubicBezTo>
                    <a:pt x="23" y="78"/>
                    <a:pt x="25" y="80"/>
                    <a:pt x="27" y="80"/>
                  </a:cubicBezTo>
                  <a:cubicBezTo>
                    <a:pt x="31" y="80"/>
                    <a:pt x="31" y="80"/>
                    <a:pt x="31" y="80"/>
                  </a:cubicBezTo>
                  <a:cubicBezTo>
                    <a:pt x="33" y="80"/>
                    <a:pt x="35" y="78"/>
                    <a:pt x="36" y="76"/>
                  </a:cubicBezTo>
                  <a:cubicBezTo>
                    <a:pt x="36" y="75"/>
                    <a:pt x="37" y="74"/>
                    <a:pt x="37" y="74"/>
                  </a:cubicBezTo>
                  <a:cubicBezTo>
                    <a:pt x="39" y="73"/>
                    <a:pt x="41" y="71"/>
                    <a:pt x="41" y="68"/>
                  </a:cubicBezTo>
                  <a:cubicBezTo>
                    <a:pt x="41" y="58"/>
                    <a:pt x="41" y="58"/>
                    <a:pt x="41" y="58"/>
                  </a:cubicBezTo>
                  <a:cubicBezTo>
                    <a:pt x="41" y="55"/>
                    <a:pt x="41" y="55"/>
                    <a:pt x="41" y="55"/>
                  </a:cubicBezTo>
                  <a:cubicBezTo>
                    <a:pt x="51" y="50"/>
                    <a:pt x="58" y="40"/>
                    <a:pt x="58" y="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a:p>
          </p:txBody>
        </p:sp>
      </p:grpSp>
      <p:grpSp>
        <p:nvGrpSpPr>
          <p:cNvPr id="131" name="Group 78">
            <a:extLst>
              <a:ext uri="{FF2B5EF4-FFF2-40B4-BE49-F238E27FC236}">
                <a16:creationId xmlns:a16="http://schemas.microsoft.com/office/drawing/2014/main" id="{B96A56D0-4E2C-4992-9A08-DBC8BCC68F8D}"/>
              </a:ext>
            </a:extLst>
          </p:cNvPr>
          <p:cNvGrpSpPr/>
          <p:nvPr/>
        </p:nvGrpSpPr>
        <p:grpSpPr>
          <a:xfrm>
            <a:off x="1953442" y="2815999"/>
            <a:ext cx="413243" cy="443853"/>
            <a:chOff x="7677150" y="3176588"/>
            <a:chExt cx="300038" cy="322263"/>
          </a:xfrm>
          <a:solidFill>
            <a:schemeClr val="bg1"/>
          </a:solidFill>
        </p:grpSpPr>
        <p:sp>
          <p:nvSpPr>
            <p:cNvPr id="132" name="Freeform 56">
              <a:extLst>
                <a:ext uri="{FF2B5EF4-FFF2-40B4-BE49-F238E27FC236}">
                  <a16:creationId xmlns:a16="http://schemas.microsoft.com/office/drawing/2014/main" id="{5FE11C07-1876-4C66-A538-9E8A1C3D9BE6}"/>
                </a:ext>
              </a:extLst>
            </p:cNvPr>
            <p:cNvSpPr>
              <a:spLocks noEditPoints="1"/>
            </p:cNvSpPr>
            <p:nvPr/>
          </p:nvSpPr>
          <p:spPr bwMode="auto">
            <a:xfrm>
              <a:off x="7729538" y="3176588"/>
              <a:ext cx="247650" cy="230188"/>
            </a:xfrm>
            <a:custGeom>
              <a:avLst/>
              <a:gdLst>
                <a:gd name="T0" fmla="*/ 29 w 56"/>
                <a:gd name="T1" fmla="*/ 7 h 52"/>
                <a:gd name="T2" fmla="*/ 15 w 56"/>
                <a:gd name="T3" fmla="*/ 14 h 52"/>
                <a:gd name="T4" fmla="*/ 17 w 56"/>
                <a:gd name="T5" fmla="*/ 40 h 52"/>
                <a:gd name="T6" fmla="*/ 29 w 56"/>
                <a:gd name="T7" fmla="*/ 45 h 52"/>
                <a:gd name="T8" fmla="*/ 44 w 56"/>
                <a:gd name="T9" fmla="*/ 38 h 52"/>
                <a:gd name="T10" fmla="*/ 48 w 56"/>
                <a:gd name="T11" fmla="*/ 24 h 52"/>
                <a:gd name="T12" fmla="*/ 42 w 56"/>
                <a:gd name="T13" fmla="*/ 11 h 52"/>
                <a:gd name="T14" fmla="*/ 29 w 56"/>
                <a:gd name="T15" fmla="*/ 7 h 52"/>
                <a:gd name="T16" fmla="*/ 29 w 56"/>
                <a:gd name="T17" fmla="*/ 52 h 52"/>
                <a:gd name="T18" fmla="*/ 12 w 56"/>
                <a:gd name="T19" fmla="*/ 46 h 52"/>
                <a:gd name="T20" fmla="*/ 9 w 56"/>
                <a:gd name="T21" fmla="*/ 9 h 52"/>
                <a:gd name="T22" fmla="*/ 29 w 56"/>
                <a:gd name="T23" fmla="*/ 0 h 52"/>
                <a:gd name="T24" fmla="*/ 46 w 56"/>
                <a:gd name="T25" fmla="*/ 6 h 52"/>
                <a:gd name="T26" fmla="*/ 55 w 56"/>
                <a:gd name="T27" fmla="*/ 24 h 52"/>
                <a:gd name="T28" fmla="*/ 49 w 56"/>
                <a:gd name="T29" fmla="*/ 43 h 52"/>
                <a:gd name="T30" fmla="*/ 29 w 56"/>
                <a:gd name="T31" fmla="*/ 5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6" h="52">
                  <a:moveTo>
                    <a:pt x="29" y="7"/>
                  </a:moveTo>
                  <a:cubicBezTo>
                    <a:pt x="24" y="7"/>
                    <a:pt x="18" y="9"/>
                    <a:pt x="15" y="14"/>
                  </a:cubicBezTo>
                  <a:cubicBezTo>
                    <a:pt x="8" y="21"/>
                    <a:pt x="9" y="33"/>
                    <a:pt x="17" y="40"/>
                  </a:cubicBezTo>
                  <a:cubicBezTo>
                    <a:pt x="20" y="43"/>
                    <a:pt x="25" y="45"/>
                    <a:pt x="29" y="45"/>
                  </a:cubicBezTo>
                  <a:cubicBezTo>
                    <a:pt x="35" y="45"/>
                    <a:pt x="40" y="42"/>
                    <a:pt x="44" y="38"/>
                  </a:cubicBezTo>
                  <a:cubicBezTo>
                    <a:pt x="47" y="34"/>
                    <a:pt x="49" y="29"/>
                    <a:pt x="48" y="24"/>
                  </a:cubicBezTo>
                  <a:cubicBezTo>
                    <a:pt x="48" y="19"/>
                    <a:pt x="45" y="15"/>
                    <a:pt x="42" y="11"/>
                  </a:cubicBezTo>
                  <a:cubicBezTo>
                    <a:pt x="38" y="8"/>
                    <a:pt x="34" y="7"/>
                    <a:pt x="29" y="7"/>
                  </a:cubicBezTo>
                  <a:close/>
                  <a:moveTo>
                    <a:pt x="29" y="52"/>
                  </a:moveTo>
                  <a:cubicBezTo>
                    <a:pt x="23" y="52"/>
                    <a:pt x="17" y="50"/>
                    <a:pt x="12" y="46"/>
                  </a:cubicBezTo>
                  <a:cubicBezTo>
                    <a:pt x="1" y="36"/>
                    <a:pt x="0" y="20"/>
                    <a:pt x="9" y="9"/>
                  </a:cubicBezTo>
                  <a:cubicBezTo>
                    <a:pt x="14" y="3"/>
                    <a:pt x="22" y="0"/>
                    <a:pt x="29" y="0"/>
                  </a:cubicBezTo>
                  <a:cubicBezTo>
                    <a:pt x="35" y="0"/>
                    <a:pt x="41" y="2"/>
                    <a:pt x="46" y="6"/>
                  </a:cubicBezTo>
                  <a:cubicBezTo>
                    <a:pt x="51" y="10"/>
                    <a:pt x="55" y="17"/>
                    <a:pt x="55" y="24"/>
                  </a:cubicBezTo>
                  <a:cubicBezTo>
                    <a:pt x="56" y="31"/>
                    <a:pt x="54" y="37"/>
                    <a:pt x="49" y="43"/>
                  </a:cubicBezTo>
                  <a:cubicBezTo>
                    <a:pt x="44" y="48"/>
                    <a:pt x="37" y="52"/>
                    <a:pt x="29"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a:p>
          </p:txBody>
        </p:sp>
        <p:sp>
          <p:nvSpPr>
            <p:cNvPr id="133" name="Freeform 57">
              <a:extLst>
                <a:ext uri="{FF2B5EF4-FFF2-40B4-BE49-F238E27FC236}">
                  <a16:creationId xmlns:a16="http://schemas.microsoft.com/office/drawing/2014/main" id="{74D33DF2-EC6B-47D3-91C0-D42AAA4118A6}"/>
                </a:ext>
              </a:extLst>
            </p:cNvPr>
            <p:cNvSpPr>
              <a:spLocks/>
            </p:cNvSpPr>
            <p:nvPr/>
          </p:nvSpPr>
          <p:spPr bwMode="auto">
            <a:xfrm>
              <a:off x="7747000" y="3357563"/>
              <a:ext cx="57150" cy="57150"/>
            </a:xfrm>
            <a:custGeom>
              <a:avLst/>
              <a:gdLst>
                <a:gd name="T0" fmla="*/ 17 w 36"/>
                <a:gd name="T1" fmla="*/ 36 h 36"/>
                <a:gd name="T2" fmla="*/ 0 w 36"/>
                <a:gd name="T3" fmla="*/ 25 h 36"/>
                <a:gd name="T4" fmla="*/ 22 w 36"/>
                <a:gd name="T5" fmla="*/ 0 h 36"/>
                <a:gd name="T6" fmla="*/ 36 w 36"/>
                <a:gd name="T7" fmla="*/ 11 h 36"/>
                <a:gd name="T8" fmla="*/ 17 w 36"/>
                <a:gd name="T9" fmla="*/ 36 h 36"/>
                <a:gd name="T10" fmla="*/ 17 w 36"/>
                <a:gd name="T11" fmla="*/ 36 h 36"/>
              </a:gdLst>
              <a:ahLst/>
              <a:cxnLst>
                <a:cxn ang="0">
                  <a:pos x="T0" y="T1"/>
                </a:cxn>
                <a:cxn ang="0">
                  <a:pos x="T2" y="T3"/>
                </a:cxn>
                <a:cxn ang="0">
                  <a:pos x="T4" y="T5"/>
                </a:cxn>
                <a:cxn ang="0">
                  <a:pos x="T6" y="T7"/>
                </a:cxn>
                <a:cxn ang="0">
                  <a:pos x="T8" y="T9"/>
                </a:cxn>
                <a:cxn ang="0">
                  <a:pos x="T10" y="T11"/>
                </a:cxn>
              </a:cxnLst>
              <a:rect l="0" t="0" r="r" b="b"/>
              <a:pathLst>
                <a:path w="36" h="36">
                  <a:moveTo>
                    <a:pt x="17" y="36"/>
                  </a:moveTo>
                  <a:lnTo>
                    <a:pt x="0" y="25"/>
                  </a:lnTo>
                  <a:lnTo>
                    <a:pt x="22" y="0"/>
                  </a:lnTo>
                  <a:lnTo>
                    <a:pt x="36" y="11"/>
                  </a:lnTo>
                  <a:lnTo>
                    <a:pt x="17" y="36"/>
                  </a:lnTo>
                  <a:lnTo>
                    <a:pt x="17" y="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a:p>
          </p:txBody>
        </p:sp>
        <p:sp>
          <p:nvSpPr>
            <p:cNvPr id="134" name="Freeform 58">
              <a:extLst>
                <a:ext uri="{FF2B5EF4-FFF2-40B4-BE49-F238E27FC236}">
                  <a16:creationId xmlns:a16="http://schemas.microsoft.com/office/drawing/2014/main" id="{14B70E7C-D30B-4EB1-823B-A046717A023B}"/>
                </a:ext>
              </a:extLst>
            </p:cNvPr>
            <p:cNvSpPr>
              <a:spLocks/>
            </p:cNvSpPr>
            <p:nvPr/>
          </p:nvSpPr>
          <p:spPr bwMode="auto">
            <a:xfrm>
              <a:off x="7677150" y="3387726"/>
              <a:ext cx="100013" cy="111125"/>
            </a:xfrm>
            <a:custGeom>
              <a:avLst/>
              <a:gdLst>
                <a:gd name="T0" fmla="*/ 10 w 23"/>
                <a:gd name="T1" fmla="*/ 23 h 25"/>
                <a:gd name="T2" fmla="*/ 5 w 23"/>
                <a:gd name="T3" fmla="*/ 24 h 25"/>
                <a:gd name="T4" fmla="*/ 2 w 23"/>
                <a:gd name="T5" fmla="*/ 21 h 25"/>
                <a:gd name="T6" fmla="*/ 1 w 23"/>
                <a:gd name="T7" fmla="*/ 16 h 25"/>
                <a:gd name="T8" fmla="*/ 13 w 23"/>
                <a:gd name="T9" fmla="*/ 2 h 25"/>
                <a:gd name="T10" fmla="*/ 18 w 23"/>
                <a:gd name="T11" fmla="*/ 1 h 25"/>
                <a:gd name="T12" fmla="*/ 22 w 23"/>
                <a:gd name="T13" fmla="*/ 5 h 25"/>
                <a:gd name="T14" fmla="*/ 22 w 23"/>
                <a:gd name="T15" fmla="*/ 10 h 25"/>
                <a:gd name="T16" fmla="*/ 10 w 23"/>
                <a:gd name="T17" fmla="*/ 23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25">
                  <a:moveTo>
                    <a:pt x="10" y="23"/>
                  </a:moveTo>
                  <a:cubicBezTo>
                    <a:pt x="9" y="25"/>
                    <a:pt x="7" y="25"/>
                    <a:pt x="5" y="24"/>
                  </a:cubicBezTo>
                  <a:cubicBezTo>
                    <a:pt x="2" y="21"/>
                    <a:pt x="2" y="21"/>
                    <a:pt x="2" y="21"/>
                  </a:cubicBezTo>
                  <a:cubicBezTo>
                    <a:pt x="0" y="19"/>
                    <a:pt x="0" y="17"/>
                    <a:pt x="1" y="16"/>
                  </a:cubicBezTo>
                  <a:cubicBezTo>
                    <a:pt x="13" y="2"/>
                    <a:pt x="13" y="2"/>
                    <a:pt x="13" y="2"/>
                  </a:cubicBezTo>
                  <a:cubicBezTo>
                    <a:pt x="14" y="0"/>
                    <a:pt x="17" y="0"/>
                    <a:pt x="18" y="1"/>
                  </a:cubicBezTo>
                  <a:cubicBezTo>
                    <a:pt x="22" y="5"/>
                    <a:pt x="22" y="5"/>
                    <a:pt x="22" y="5"/>
                  </a:cubicBezTo>
                  <a:cubicBezTo>
                    <a:pt x="23" y="6"/>
                    <a:pt x="23" y="8"/>
                    <a:pt x="22" y="10"/>
                  </a:cubicBezTo>
                  <a:cubicBezTo>
                    <a:pt x="10" y="23"/>
                    <a:pt x="10" y="23"/>
                    <a:pt x="10" y="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a:p>
          </p:txBody>
        </p:sp>
        <p:sp>
          <p:nvSpPr>
            <p:cNvPr id="135" name="Freeform 59">
              <a:extLst>
                <a:ext uri="{FF2B5EF4-FFF2-40B4-BE49-F238E27FC236}">
                  <a16:creationId xmlns:a16="http://schemas.microsoft.com/office/drawing/2014/main" id="{74A2635B-4E43-410D-B2C0-02C18806CAB1}"/>
                </a:ext>
              </a:extLst>
            </p:cNvPr>
            <p:cNvSpPr>
              <a:spLocks/>
            </p:cNvSpPr>
            <p:nvPr/>
          </p:nvSpPr>
          <p:spPr bwMode="auto">
            <a:xfrm>
              <a:off x="7804150" y="3216276"/>
              <a:ext cx="79375" cy="44450"/>
            </a:xfrm>
            <a:custGeom>
              <a:avLst/>
              <a:gdLst>
                <a:gd name="T0" fmla="*/ 17 w 18"/>
                <a:gd name="T1" fmla="*/ 4 h 10"/>
                <a:gd name="T2" fmla="*/ 9 w 18"/>
                <a:gd name="T3" fmla="*/ 5 h 10"/>
                <a:gd name="T4" fmla="*/ 1 w 18"/>
                <a:gd name="T5" fmla="*/ 8 h 10"/>
                <a:gd name="T6" fmla="*/ 8 w 18"/>
                <a:gd name="T7" fmla="*/ 1 h 10"/>
                <a:gd name="T8" fmla="*/ 17 w 18"/>
                <a:gd name="T9" fmla="*/ 4 h 10"/>
              </a:gdLst>
              <a:ahLst/>
              <a:cxnLst>
                <a:cxn ang="0">
                  <a:pos x="T0" y="T1"/>
                </a:cxn>
                <a:cxn ang="0">
                  <a:pos x="T2" y="T3"/>
                </a:cxn>
                <a:cxn ang="0">
                  <a:pos x="T4" y="T5"/>
                </a:cxn>
                <a:cxn ang="0">
                  <a:pos x="T6" y="T7"/>
                </a:cxn>
                <a:cxn ang="0">
                  <a:pos x="T8" y="T9"/>
                </a:cxn>
              </a:cxnLst>
              <a:rect l="0" t="0" r="r" b="b"/>
              <a:pathLst>
                <a:path w="18" h="10">
                  <a:moveTo>
                    <a:pt x="17" y="4"/>
                  </a:moveTo>
                  <a:cubicBezTo>
                    <a:pt x="18" y="6"/>
                    <a:pt x="14" y="4"/>
                    <a:pt x="9" y="5"/>
                  </a:cubicBezTo>
                  <a:cubicBezTo>
                    <a:pt x="5" y="6"/>
                    <a:pt x="2" y="10"/>
                    <a:pt x="1" y="8"/>
                  </a:cubicBezTo>
                  <a:cubicBezTo>
                    <a:pt x="0" y="5"/>
                    <a:pt x="5" y="2"/>
                    <a:pt x="8" y="1"/>
                  </a:cubicBezTo>
                  <a:cubicBezTo>
                    <a:pt x="11" y="0"/>
                    <a:pt x="17" y="1"/>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a:p>
          </p:txBody>
        </p:sp>
        <p:sp>
          <p:nvSpPr>
            <p:cNvPr id="136" name="Freeform 60">
              <a:extLst>
                <a:ext uri="{FF2B5EF4-FFF2-40B4-BE49-F238E27FC236}">
                  <a16:creationId xmlns:a16="http://schemas.microsoft.com/office/drawing/2014/main" id="{B8983DD0-C048-4155-92E6-880DA1B6D1CA}"/>
                </a:ext>
              </a:extLst>
            </p:cNvPr>
            <p:cNvSpPr>
              <a:spLocks/>
            </p:cNvSpPr>
            <p:nvPr/>
          </p:nvSpPr>
          <p:spPr bwMode="auto">
            <a:xfrm>
              <a:off x="7883525" y="3228976"/>
              <a:ext cx="22225" cy="17463"/>
            </a:xfrm>
            <a:custGeom>
              <a:avLst/>
              <a:gdLst>
                <a:gd name="T0" fmla="*/ 5 w 5"/>
                <a:gd name="T1" fmla="*/ 3 h 4"/>
                <a:gd name="T2" fmla="*/ 2 w 5"/>
                <a:gd name="T3" fmla="*/ 3 h 4"/>
                <a:gd name="T4" fmla="*/ 1 w 5"/>
                <a:gd name="T5" fmla="*/ 2 h 4"/>
                <a:gd name="T6" fmla="*/ 2 w 5"/>
                <a:gd name="T7" fmla="*/ 0 h 4"/>
                <a:gd name="T8" fmla="*/ 5 w 5"/>
                <a:gd name="T9" fmla="*/ 3 h 4"/>
              </a:gdLst>
              <a:ahLst/>
              <a:cxnLst>
                <a:cxn ang="0">
                  <a:pos x="T0" y="T1"/>
                </a:cxn>
                <a:cxn ang="0">
                  <a:pos x="T2" y="T3"/>
                </a:cxn>
                <a:cxn ang="0">
                  <a:pos x="T4" y="T5"/>
                </a:cxn>
                <a:cxn ang="0">
                  <a:pos x="T6" y="T7"/>
                </a:cxn>
                <a:cxn ang="0">
                  <a:pos x="T8" y="T9"/>
                </a:cxn>
              </a:cxnLst>
              <a:rect l="0" t="0" r="r" b="b"/>
              <a:pathLst>
                <a:path w="5" h="4">
                  <a:moveTo>
                    <a:pt x="5" y="3"/>
                  </a:moveTo>
                  <a:cubicBezTo>
                    <a:pt x="4" y="4"/>
                    <a:pt x="3" y="4"/>
                    <a:pt x="2" y="3"/>
                  </a:cubicBezTo>
                  <a:cubicBezTo>
                    <a:pt x="1" y="3"/>
                    <a:pt x="0" y="3"/>
                    <a:pt x="1" y="2"/>
                  </a:cubicBezTo>
                  <a:cubicBezTo>
                    <a:pt x="1" y="0"/>
                    <a:pt x="1" y="0"/>
                    <a:pt x="2" y="0"/>
                  </a:cubicBezTo>
                  <a:cubicBezTo>
                    <a:pt x="3" y="1"/>
                    <a:pt x="5" y="2"/>
                    <a:pt x="5"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a:p>
          </p:txBody>
        </p:sp>
      </p:grpSp>
      <p:sp>
        <p:nvSpPr>
          <p:cNvPr id="137" name="Rectangle: Rounded Corners 171">
            <a:extLst>
              <a:ext uri="{FF2B5EF4-FFF2-40B4-BE49-F238E27FC236}">
                <a16:creationId xmlns:a16="http://schemas.microsoft.com/office/drawing/2014/main" id="{1A129791-11CC-4D43-902E-8E1C7A1CD58E}"/>
              </a:ext>
            </a:extLst>
          </p:cNvPr>
          <p:cNvSpPr/>
          <p:nvPr/>
        </p:nvSpPr>
        <p:spPr>
          <a:xfrm>
            <a:off x="644684" y="2604488"/>
            <a:ext cx="2578805" cy="1283984"/>
          </a:xfrm>
          <a:prstGeom prst="roundRect">
            <a:avLst>
              <a:gd name="adj" fmla="val 5845"/>
            </a:avLst>
          </a:prstGeom>
          <a:solidFill>
            <a:schemeClr val="bg1">
              <a:alpha val="95000"/>
            </a:schemeClr>
          </a:solidFill>
          <a:ln w="38100">
            <a:solidFill>
              <a:srgbClr val="006666">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93"/>
          </a:p>
        </p:txBody>
      </p:sp>
      <p:sp>
        <p:nvSpPr>
          <p:cNvPr id="145" name="TextBox 100">
            <a:extLst>
              <a:ext uri="{FF2B5EF4-FFF2-40B4-BE49-F238E27FC236}">
                <a16:creationId xmlns:a16="http://schemas.microsoft.com/office/drawing/2014/main" id="{43113FA7-1AE1-4917-8EE8-3C6A7523263A}"/>
              </a:ext>
            </a:extLst>
          </p:cNvPr>
          <p:cNvSpPr txBox="1"/>
          <p:nvPr/>
        </p:nvSpPr>
        <p:spPr>
          <a:xfrm>
            <a:off x="535406" y="1378973"/>
            <a:ext cx="2063800" cy="295017"/>
          </a:xfrm>
          <a:prstGeom prst="rect">
            <a:avLst/>
          </a:prstGeom>
          <a:noFill/>
        </p:spPr>
        <p:txBody>
          <a:bodyPr wrap="square" rtlCol="0">
            <a:spAutoFit/>
          </a:bodyPr>
          <a:lstStyle/>
          <a:p>
            <a:pPr algn="ctr"/>
            <a:r>
              <a:rPr lang="ar-SA" sz="1317" b="1" dirty="0">
                <a:solidFill>
                  <a:srgbClr val="006666"/>
                </a:solidFill>
                <a:latin typeface="AbdoMaster-Heavy" panose="02000500030000020004" pitchFamily="50" charset="-78"/>
                <a:cs typeface="AbdoMaster-Heavy" panose="02000500030000020004" pitchFamily="50" charset="-78"/>
              </a:rPr>
              <a:t>مؤشر الأداء   </a:t>
            </a:r>
            <a:endParaRPr lang="en-US" sz="1317" b="1" dirty="0">
              <a:solidFill>
                <a:srgbClr val="006666"/>
              </a:solidFill>
              <a:latin typeface="AbdoMaster-Heavy" panose="02000500030000020004" pitchFamily="50" charset="-78"/>
              <a:cs typeface="AbdoMaster-Heavy" panose="02000500030000020004" pitchFamily="50" charset="-78"/>
            </a:endParaRPr>
          </a:p>
        </p:txBody>
      </p:sp>
      <p:sp>
        <p:nvSpPr>
          <p:cNvPr id="147" name="Subtitle 6">
            <a:extLst>
              <a:ext uri="{FF2B5EF4-FFF2-40B4-BE49-F238E27FC236}">
                <a16:creationId xmlns:a16="http://schemas.microsoft.com/office/drawing/2014/main" id="{53607243-BCF6-4807-8237-4E450CA5841E}"/>
              </a:ext>
            </a:extLst>
          </p:cNvPr>
          <p:cNvSpPr txBox="1">
            <a:spLocks/>
          </p:cNvSpPr>
          <p:nvPr/>
        </p:nvSpPr>
        <p:spPr>
          <a:xfrm>
            <a:off x="6391013" y="1752490"/>
            <a:ext cx="1694996" cy="716689"/>
          </a:xfrm>
          <a:prstGeom prst="rect">
            <a:avLst/>
          </a:prstGeom>
        </p:spPr>
        <p:txBody>
          <a:bodyPr vert="horz" lIns="86019" tIns="43010" rIns="86019" bIns="43010" numCol="1" spcCol="365760" rtlCol="0" anchor="t">
            <a:noAutofit/>
          </a:bodyPr>
          <a:lstStyle>
            <a:lvl1pPr marL="0" indent="0" algn="ctr" defTabSz="914400" rtl="0" eaLnBrk="1" latinLnBrk="0" hangingPunct="1">
              <a:lnSpc>
                <a:spcPct val="90000"/>
              </a:lnSpc>
              <a:spcBef>
                <a:spcPts val="1000"/>
              </a:spcBef>
              <a:buFont typeface="Arial"/>
              <a:buNone/>
              <a:defRPr sz="1200" b="0" i="0" kern="1200">
                <a:solidFill>
                  <a:schemeClr val="accent1"/>
                </a:solidFill>
                <a:latin typeface="Montserrat Light" charset="0"/>
                <a:ea typeface="Montserrat Light" charset="0"/>
                <a:cs typeface="Montserrat Light"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Montserrat Light" charset="0"/>
                <a:ea typeface="Montserrat Light" charset="0"/>
                <a:cs typeface="Montserrat Light"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Montserrat Light" charset="0"/>
                <a:ea typeface="Montserrat Light" charset="0"/>
                <a:cs typeface="Montserrat Light"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nSpc>
                <a:spcPct val="100000"/>
              </a:lnSpc>
              <a:spcBef>
                <a:spcPts val="0"/>
              </a:spcBef>
            </a:pPr>
            <a:r>
              <a:rPr lang="ar-SA" sz="1800" b="1" dirty="0">
                <a:solidFill>
                  <a:schemeClr val="tx1"/>
                </a:solidFill>
                <a:latin typeface="Calibri" panose="020F0502020204030204" pitchFamily="34" charset="0"/>
                <a:cs typeface="Calibri" panose="020F0502020204030204" pitchFamily="34" charset="0"/>
              </a:rPr>
              <a:t> </a:t>
            </a:r>
            <a:endParaRPr lang="en-US" sz="1800" b="1" dirty="0">
              <a:solidFill>
                <a:schemeClr val="tx1"/>
              </a:solidFill>
              <a:latin typeface="Calibri" panose="020F0502020204030204" pitchFamily="34" charset="0"/>
              <a:cs typeface="Calibri" panose="020F0502020204030204" pitchFamily="34" charset="0"/>
            </a:endParaRPr>
          </a:p>
        </p:txBody>
      </p:sp>
      <p:sp>
        <p:nvSpPr>
          <p:cNvPr id="148" name="Subtitle 6">
            <a:extLst>
              <a:ext uri="{FF2B5EF4-FFF2-40B4-BE49-F238E27FC236}">
                <a16:creationId xmlns:a16="http://schemas.microsoft.com/office/drawing/2014/main" id="{B90C8561-7296-4597-98CF-179342320E57}"/>
              </a:ext>
            </a:extLst>
          </p:cNvPr>
          <p:cNvSpPr txBox="1">
            <a:spLocks/>
          </p:cNvSpPr>
          <p:nvPr/>
        </p:nvSpPr>
        <p:spPr>
          <a:xfrm>
            <a:off x="1173641" y="1914791"/>
            <a:ext cx="1847678" cy="716689"/>
          </a:xfrm>
          <a:prstGeom prst="rect">
            <a:avLst/>
          </a:prstGeom>
        </p:spPr>
        <p:txBody>
          <a:bodyPr vert="horz" lIns="86019" tIns="43010" rIns="86019" bIns="43010" numCol="1" spcCol="365760" rtlCol="0" anchor="t">
            <a:noAutofit/>
          </a:bodyPr>
          <a:lstStyle>
            <a:lvl1pPr marL="0" indent="0" algn="ctr" defTabSz="914400" rtl="0" eaLnBrk="1" latinLnBrk="0" hangingPunct="1">
              <a:lnSpc>
                <a:spcPct val="90000"/>
              </a:lnSpc>
              <a:spcBef>
                <a:spcPts val="1000"/>
              </a:spcBef>
              <a:buFont typeface="Arial"/>
              <a:buNone/>
              <a:defRPr sz="1200" b="0" i="0" kern="1200">
                <a:solidFill>
                  <a:schemeClr val="accent1"/>
                </a:solidFill>
                <a:latin typeface="Montserrat Light" charset="0"/>
                <a:ea typeface="Montserrat Light" charset="0"/>
                <a:cs typeface="Montserrat Light"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Montserrat Light" charset="0"/>
                <a:ea typeface="Montserrat Light" charset="0"/>
                <a:cs typeface="Montserrat Light"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Montserrat Light" charset="0"/>
                <a:ea typeface="Montserrat Light" charset="0"/>
                <a:cs typeface="Montserrat Light"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nSpc>
                <a:spcPts val="1599"/>
              </a:lnSpc>
              <a:spcBef>
                <a:spcPts val="0"/>
              </a:spcBef>
            </a:pPr>
            <a:endParaRPr lang="en-US" sz="3010" b="1" dirty="0">
              <a:solidFill>
                <a:schemeClr val="tx1"/>
              </a:solidFill>
              <a:latin typeface="Adobe SHIN" panose="01000500000000020002" pitchFamily="2" charset="-78"/>
              <a:cs typeface="Adobe SHIN" panose="01000500000000020002" pitchFamily="2" charset="-78"/>
            </a:endParaRPr>
          </a:p>
        </p:txBody>
      </p:sp>
      <p:sp>
        <p:nvSpPr>
          <p:cNvPr id="4" name="مربع نص 3">
            <a:extLst>
              <a:ext uri="{FF2B5EF4-FFF2-40B4-BE49-F238E27FC236}">
                <a16:creationId xmlns:a16="http://schemas.microsoft.com/office/drawing/2014/main" id="{FB0DA7C8-DA32-419E-B7FD-00BB1A349283}"/>
              </a:ext>
            </a:extLst>
          </p:cNvPr>
          <p:cNvSpPr txBox="1"/>
          <p:nvPr/>
        </p:nvSpPr>
        <p:spPr>
          <a:xfrm>
            <a:off x="3325294" y="4697867"/>
            <a:ext cx="291798" cy="381771"/>
          </a:xfrm>
          <a:prstGeom prst="rect">
            <a:avLst/>
          </a:prstGeom>
          <a:noFill/>
        </p:spPr>
        <p:txBody>
          <a:bodyPr wrap="square" rtlCol="1">
            <a:spAutoFit/>
          </a:bodyPr>
          <a:lstStyle/>
          <a:p>
            <a:r>
              <a:rPr lang="en-US" sz="1881" b="1" dirty="0">
                <a:solidFill>
                  <a:schemeClr val="bg1"/>
                </a:solidFill>
              </a:rPr>
              <a:t>3</a:t>
            </a:r>
            <a:endParaRPr lang="ar-SA" sz="1881" b="1" dirty="0">
              <a:solidFill>
                <a:schemeClr val="bg1"/>
              </a:solidFill>
            </a:endParaRPr>
          </a:p>
        </p:txBody>
      </p:sp>
      <p:sp>
        <p:nvSpPr>
          <p:cNvPr id="205" name="مربع نص 204">
            <a:extLst>
              <a:ext uri="{FF2B5EF4-FFF2-40B4-BE49-F238E27FC236}">
                <a16:creationId xmlns:a16="http://schemas.microsoft.com/office/drawing/2014/main" id="{A6ED1AEA-53F1-4950-8CC7-AB694EF584C9}"/>
              </a:ext>
            </a:extLst>
          </p:cNvPr>
          <p:cNvSpPr txBox="1"/>
          <p:nvPr/>
        </p:nvSpPr>
        <p:spPr>
          <a:xfrm>
            <a:off x="3325294" y="5173687"/>
            <a:ext cx="291798" cy="381771"/>
          </a:xfrm>
          <a:prstGeom prst="rect">
            <a:avLst/>
          </a:prstGeom>
          <a:noFill/>
        </p:spPr>
        <p:txBody>
          <a:bodyPr wrap="square" rtlCol="1">
            <a:spAutoFit/>
          </a:bodyPr>
          <a:lstStyle/>
          <a:p>
            <a:r>
              <a:rPr lang="en-US" sz="1881" b="1" dirty="0">
                <a:solidFill>
                  <a:schemeClr val="bg1"/>
                </a:solidFill>
              </a:rPr>
              <a:t>4</a:t>
            </a:r>
            <a:endParaRPr lang="ar-SA" sz="1881" b="1" dirty="0">
              <a:solidFill>
                <a:schemeClr val="bg1"/>
              </a:solidFill>
            </a:endParaRPr>
          </a:p>
        </p:txBody>
      </p:sp>
      <p:sp>
        <p:nvSpPr>
          <p:cNvPr id="206" name="مربع نص 205">
            <a:extLst>
              <a:ext uri="{FF2B5EF4-FFF2-40B4-BE49-F238E27FC236}">
                <a16:creationId xmlns:a16="http://schemas.microsoft.com/office/drawing/2014/main" id="{8EB75FB6-BDA8-42D9-BF07-2F0BE4AB6959}"/>
              </a:ext>
            </a:extLst>
          </p:cNvPr>
          <p:cNvSpPr txBox="1"/>
          <p:nvPr/>
        </p:nvSpPr>
        <p:spPr>
          <a:xfrm>
            <a:off x="3338395" y="5690329"/>
            <a:ext cx="291798" cy="381771"/>
          </a:xfrm>
          <a:prstGeom prst="rect">
            <a:avLst/>
          </a:prstGeom>
          <a:noFill/>
        </p:spPr>
        <p:txBody>
          <a:bodyPr wrap="square" rtlCol="1">
            <a:spAutoFit/>
          </a:bodyPr>
          <a:lstStyle/>
          <a:p>
            <a:r>
              <a:rPr lang="en-US" sz="1881" b="1" dirty="0">
                <a:solidFill>
                  <a:schemeClr val="bg1"/>
                </a:solidFill>
              </a:rPr>
              <a:t>9</a:t>
            </a:r>
            <a:endParaRPr lang="ar-SA" sz="1881" b="1" dirty="0">
              <a:solidFill>
                <a:schemeClr val="bg1"/>
              </a:solidFill>
            </a:endParaRPr>
          </a:p>
        </p:txBody>
      </p:sp>
      <p:grpSp>
        <p:nvGrpSpPr>
          <p:cNvPr id="207" name="Group 32">
            <a:extLst>
              <a:ext uri="{FF2B5EF4-FFF2-40B4-BE49-F238E27FC236}">
                <a16:creationId xmlns:a16="http://schemas.microsoft.com/office/drawing/2014/main" id="{D86151E5-DBB9-4E1E-9694-F6C3F122CB5B}"/>
              </a:ext>
            </a:extLst>
          </p:cNvPr>
          <p:cNvGrpSpPr/>
          <p:nvPr/>
        </p:nvGrpSpPr>
        <p:grpSpPr>
          <a:xfrm>
            <a:off x="7140596" y="5761055"/>
            <a:ext cx="346022" cy="286843"/>
            <a:chOff x="4451351" y="2619375"/>
            <a:chExt cx="1220788" cy="1625601"/>
          </a:xfrm>
          <a:solidFill>
            <a:schemeClr val="bg1"/>
          </a:solidFill>
        </p:grpSpPr>
        <p:sp>
          <p:nvSpPr>
            <p:cNvPr id="208" name="Freeform 14">
              <a:extLst>
                <a:ext uri="{FF2B5EF4-FFF2-40B4-BE49-F238E27FC236}">
                  <a16:creationId xmlns:a16="http://schemas.microsoft.com/office/drawing/2014/main" id="{AE838715-C66E-4EEB-822A-1707E4DE88F7}"/>
                </a:ext>
              </a:extLst>
            </p:cNvPr>
            <p:cNvSpPr>
              <a:spLocks noEditPoints="1"/>
            </p:cNvSpPr>
            <p:nvPr/>
          </p:nvSpPr>
          <p:spPr bwMode="auto">
            <a:xfrm>
              <a:off x="4587876" y="2619375"/>
              <a:ext cx="673100" cy="674688"/>
            </a:xfrm>
            <a:custGeom>
              <a:avLst/>
              <a:gdLst>
                <a:gd name="T0" fmla="*/ 179 w 179"/>
                <a:gd name="T1" fmla="*/ 89 h 178"/>
                <a:gd name="T2" fmla="*/ 89 w 179"/>
                <a:gd name="T3" fmla="*/ 178 h 178"/>
                <a:gd name="T4" fmla="*/ 0 w 179"/>
                <a:gd name="T5" fmla="*/ 89 h 178"/>
                <a:gd name="T6" fmla="*/ 89 w 179"/>
                <a:gd name="T7" fmla="*/ 0 h 178"/>
                <a:gd name="T8" fmla="*/ 152 w 179"/>
                <a:gd name="T9" fmla="*/ 26 h 178"/>
                <a:gd name="T10" fmla="*/ 179 w 179"/>
                <a:gd name="T11" fmla="*/ 89 h 178"/>
                <a:gd name="T12" fmla="*/ 179 w 179"/>
                <a:gd name="T13" fmla="*/ 89 h 178"/>
                <a:gd name="T14" fmla="*/ 179 w 179"/>
                <a:gd name="T15" fmla="*/ 89 h 1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9" h="178">
                  <a:moveTo>
                    <a:pt x="179" y="89"/>
                  </a:moveTo>
                  <a:cubicBezTo>
                    <a:pt x="179" y="138"/>
                    <a:pt x="139" y="178"/>
                    <a:pt x="89" y="178"/>
                  </a:cubicBezTo>
                  <a:cubicBezTo>
                    <a:pt x="40" y="178"/>
                    <a:pt x="0" y="138"/>
                    <a:pt x="0" y="89"/>
                  </a:cubicBezTo>
                  <a:cubicBezTo>
                    <a:pt x="0" y="40"/>
                    <a:pt x="40" y="0"/>
                    <a:pt x="89" y="0"/>
                  </a:cubicBezTo>
                  <a:cubicBezTo>
                    <a:pt x="113" y="0"/>
                    <a:pt x="136" y="9"/>
                    <a:pt x="152" y="26"/>
                  </a:cubicBezTo>
                  <a:cubicBezTo>
                    <a:pt x="169" y="42"/>
                    <a:pt x="179" y="65"/>
                    <a:pt x="179" y="89"/>
                  </a:cubicBezTo>
                  <a:close/>
                  <a:moveTo>
                    <a:pt x="179" y="89"/>
                  </a:moveTo>
                  <a:cubicBezTo>
                    <a:pt x="179" y="89"/>
                    <a:pt x="179" y="89"/>
                    <a:pt x="179" y="8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dirty="0"/>
            </a:p>
          </p:txBody>
        </p:sp>
        <p:sp>
          <p:nvSpPr>
            <p:cNvPr id="209" name="Freeform 15">
              <a:extLst>
                <a:ext uri="{FF2B5EF4-FFF2-40B4-BE49-F238E27FC236}">
                  <a16:creationId xmlns:a16="http://schemas.microsoft.com/office/drawing/2014/main" id="{75F597E5-D50C-4B35-AF50-6C3473B7259C}"/>
                </a:ext>
              </a:extLst>
            </p:cNvPr>
            <p:cNvSpPr>
              <a:spLocks noEditPoints="1"/>
            </p:cNvSpPr>
            <p:nvPr/>
          </p:nvSpPr>
          <p:spPr bwMode="auto">
            <a:xfrm>
              <a:off x="4451351" y="3294063"/>
              <a:ext cx="941388" cy="815975"/>
            </a:xfrm>
            <a:custGeom>
              <a:avLst/>
              <a:gdLst>
                <a:gd name="T0" fmla="*/ 101 w 250"/>
                <a:gd name="T1" fmla="*/ 182 h 215"/>
                <a:gd name="T2" fmla="*/ 122 w 250"/>
                <a:gd name="T3" fmla="*/ 86 h 215"/>
                <a:gd name="T4" fmla="*/ 167 w 250"/>
                <a:gd name="T5" fmla="*/ 70 h 215"/>
                <a:gd name="T6" fmla="*/ 215 w 250"/>
                <a:gd name="T7" fmla="*/ 84 h 215"/>
                <a:gd name="T8" fmla="*/ 250 w 250"/>
                <a:gd name="T9" fmla="*/ 71 h 215"/>
                <a:gd name="T10" fmla="*/ 250 w 250"/>
                <a:gd name="T11" fmla="*/ 54 h 215"/>
                <a:gd name="T12" fmla="*/ 197 w 250"/>
                <a:gd name="T13" fmla="*/ 0 h 215"/>
                <a:gd name="T14" fmla="*/ 54 w 250"/>
                <a:gd name="T15" fmla="*/ 0 h 215"/>
                <a:gd name="T16" fmla="*/ 0 w 250"/>
                <a:gd name="T17" fmla="*/ 54 h 215"/>
                <a:gd name="T18" fmla="*/ 0 w 250"/>
                <a:gd name="T19" fmla="*/ 197 h 215"/>
                <a:gd name="T20" fmla="*/ 18 w 250"/>
                <a:gd name="T21" fmla="*/ 215 h 215"/>
                <a:gd name="T22" fmla="*/ 128 w 250"/>
                <a:gd name="T23" fmla="*/ 215 h 215"/>
                <a:gd name="T24" fmla="*/ 101 w 250"/>
                <a:gd name="T25" fmla="*/ 182 h 215"/>
                <a:gd name="T26" fmla="*/ 101 w 250"/>
                <a:gd name="T27" fmla="*/ 182 h 215"/>
                <a:gd name="T28" fmla="*/ 101 w 250"/>
                <a:gd name="T29" fmla="*/ 182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50" h="215">
                  <a:moveTo>
                    <a:pt x="101" y="182"/>
                  </a:moveTo>
                  <a:cubicBezTo>
                    <a:pt x="86" y="151"/>
                    <a:pt x="95" y="109"/>
                    <a:pt x="122" y="86"/>
                  </a:cubicBezTo>
                  <a:cubicBezTo>
                    <a:pt x="135" y="76"/>
                    <a:pt x="151" y="70"/>
                    <a:pt x="167" y="70"/>
                  </a:cubicBezTo>
                  <a:cubicBezTo>
                    <a:pt x="184" y="71"/>
                    <a:pt x="200" y="76"/>
                    <a:pt x="215" y="84"/>
                  </a:cubicBezTo>
                  <a:cubicBezTo>
                    <a:pt x="226" y="78"/>
                    <a:pt x="238" y="73"/>
                    <a:pt x="250" y="71"/>
                  </a:cubicBezTo>
                  <a:cubicBezTo>
                    <a:pt x="250" y="54"/>
                    <a:pt x="250" y="54"/>
                    <a:pt x="250" y="54"/>
                  </a:cubicBezTo>
                  <a:cubicBezTo>
                    <a:pt x="250" y="24"/>
                    <a:pt x="226" y="0"/>
                    <a:pt x="197" y="0"/>
                  </a:cubicBezTo>
                  <a:cubicBezTo>
                    <a:pt x="54" y="0"/>
                    <a:pt x="54" y="0"/>
                    <a:pt x="54" y="0"/>
                  </a:cubicBezTo>
                  <a:cubicBezTo>
                    <a:pt x="24" y="0"/>
                    <a:pt x="0" y="24"/>
                    <a:pt x="0" y="54"/>
                  </a:cubicBezTo>
                  <a:cubicBezTo>
                    <a:pt x="0" y="197"/>
                    <a:pt x="0" y="197"/>
                    <a:pt x="0" y="197"/>
                  </a:cubicBezTo>
                  <a:cubicBezTo>
                    <a:pt x="0" y="207"/>
                    <a:pt x="8" y="215"/>
                    <a:pt x="18" y="215"/>
                  </a:cubicBezTo>
                  <a:cubicBezTo>
                    <a:pt x="128" y="215"/>
                    <a:pt x="128" y="215"/>
                    <a:pt x="128" y="215"/>
                  </a:cubicBezTo>
                  <a:cubicBezTo>
                    <a:pt x="117" y="205"/>
                    <a:pt x="108" y="194"/>
                    <a:pt x="101" y="182"/>
                  </a:cubicBezTo>
                  <a:close/>
                  <a:moveTo>
                    <a:pt x="101" y="182"/>
                  </a:moveTo>
                  <a:cubicBezTo>
                    <a:pt x="101" y="182"/>
                    <a:pt x="101" y="182"/>
                    <a:pt x="101" y="18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dirty="0"/>
            </a:p>
          </p:txBody>
        </p:sp>
        <p:sp>
          <p:nvSpPr>
            <p:cNvPr id="210" name="Freeform 16">
              <a:extLst>
                <a:ext uri="{FF2B5EF4-FFF2-40B4-BE49-F238E27FC236}">
                  <a16:creationId xmlns:a16="http://schemas.microsoft.com/office/drawing/2014/main" id="{7BB2C499-9C01-40E4-8434-F1CE9E408111}"/>
                </a:ext>
              </a:extLst>
            </p:cNvPr>
            <p:cNvSpPr>
              <a:spLocks noEditPoints="1"/>
            </p:cNvSpPr>
            <p:nvPr/>
          </p:nvSpPr>
          <p:spPr bwMode="auto">
            <a:xfrm>
              <a:off x="4851401" y="3582988"/>
              <a:ext cx="820738" cy="661988"/>
            </a:xfrm>
            <a:custGeom>
              <a:avLst/>
              <a:gdLst>
                <a:gd name="T0" fmla="*/ 190 w 218"/>
                <a:gd name="T1" fmla="*/ 24 h 175"/>
                <a:gd name="T2" fmla="*/ 109 w 218"/>
                <a:gd name="T3" fmla="*/ 29 h 175"/>
                <a:gd name="T4" fmla="*/ 28 w 218"/>
                <a:gd name="T5" fmla="*/ 24 h 175"/>
                <a:gd name="T6" fmla="*/ 11 w 218"/>
                <a:gd name="T7" fmla="*/ 98 h 175"/>
                <a:gd name="T8" fmla="*/ 105 w 218"/>
                <a:gd name="T9" fmla="*/ 173 h 175"/>
                <a:gd name="T10" fmla="*/ 113 w 218"/>
                <a:gd name="T11" fmla="*/ 173 h 175"/>
                <a:gd name="T12" fmla="*/ 206 w 218"/>
                <a:gd name="T13" fmla="*/ 98 h 175"/>
                <a:gd name="T14" fmla="*/ 190 w 218"/>
                <a:gd name="T15" fmla="*/ 24 h 175"/>
                <a:gd name="T16" fmla="*/ 162 w 218"/>
                <a:gd name="T17" fmla="*/ 85 h 175"/>
                <a:gd name="T18" fmla="*/ 146 w 218"/>
                <a:gd name="T19" fmla="*/ 74 h 175"/>
                <a:gd name="T20" fmla="*/ 150 w 218"/>
                <a:gd name="T21" fmla="*/ 55 h 175"/>
                <a:gd name="T22" fmla="*/ 169 w 218"/>
                <a:gd name="T23" fmla="*/ 51 h 175"/>
                <a:gd name="T24" fmla="*/ 180 w 218"/>
                <a:gd name="T25" fmla="*/ 67 h 175"/>
                <a:gd name="T26" fmla="*/ 162 w 218"/>
                <a:gd name="T27" fmla="*/ 85 h 175"/>
                <a:gd name="T28" fmla="*/ 162 w 218"/>
                <a:gd name="T29" fmla="*/ 85 h 175"/>
                <a:gd name="T30" fmla="*/ 162 w 218"/>
                <a:gd name="T31" fmla="*/ 85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18" h="175">
                  <a:moveTo>
                    <a:pt x="190" y="24"/>
                  </a:moveTo>
                  <a:cubicBezTo>
                    <a:pt x="179" y="16"/>
                    <a:pt x="152" y="0"/>
                    <a:pt x="109" y="29"/>
                  </a:cubicBezTo>
                  <a:cubicBezTo>
                    <a:pt x="66" y="0"/>
                    <a:pt x="38" y="16"/>
                    <a:pt x="28" y="24"/>
                  </a:cubicBezTo>
                  <a:cubicBezTo>
                    <a:pt x="7" y="41"/>
                    <a:pt x="0" y="75"/>
                    <a:pt x="11" y="98"/>
                  </a:cubicBezTo>
                  <a:cubicBezTo>
                    <a:pt x="30" y="135"/>
                    <a:pt x="102" y="172"/>
                    <a:pt x="105" y="173"/>
                  </a:cubicBezTo>
                  <a:cubicBezTo>
                    <a:pt x="107" y="175"/>
                    <a:pt x="110" y="175"/>
                    <a:pt x="113" y="173"/>
                  </a:cubicBezTo>
                  <a:cubicBezTo>
                    <a:pt x="116" y="172"/>
                    <a:pt x="187" y="135"/>
                    <a:pt x="206" y="98"/>
                  </a:cubicBezTo>
                  <a:cubicBezTo>
                    <a:pt x="218" y="75"/>
                    <a:pt x="210" y="41"/>
                    <a:pt x="190" y="24"/>
                  </a:cubicBezTo>
                  <a:close/>
                  <a:moveTo>
                    <a:pt x="162" y="85"/>
                  </a:moveTo>
                  <a:cubicBezTo>
                    <a:pt x="155" y="85"/>
                    <a:pt x="149" y="81"/>
                    <a:pt x="146" y="74"/>
                  </a:cubicBezTo>
                  <a:cubicBezTo>
                    <a:pt x="143" y="67"/>
                    <a:pt x="145" y="60"/>
                    <a:pt x="150" y="55"/>
                  </a:cubicBezTo>
                  <a:cubicBezTo>
                    <a:pt x="155" y="49"/>
                    <a:pt x="162" y="48"/>
                    <a:pt x="169" y="51"/>
                  </a:cubicBezTo>
                  <a:cubicBezTo>
                    <a:pt x="176" y="53"/>
                    <a:pt x="180" y="60"/>
                    <a:pt x="180" y="67"/>
                  </a:cubicBezTo>
                  <a:cubicBezTo>
                    <a:pt x="180" y="77"/>
                    <a:pt x="172" y="85"/>
                    <a:pt x="162" y="85"/>
                  </a:cubicBezTo>
                  <a:close/>
                  <a:moveTo>
                    <a:pt x="162" y="85"/>
                  </a:moveTo>
                  <a:cubicBezTo>
                    <a:pt x="162" y="85"/>
                    <a:pt x="162" y="85"/>
                    <a:pt x="162" y="8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dirty="0"/>
            </a:p>
          </p:txBody>
        </p:sp>
      </p:grpSp>
      <p:sp>
        <p:nvSpPr>
          <p:cNvPr id="230" name="Subtitle 6">
            <a:extLst>
              <a:ext uri="{FF2B5EF4-FFF2-40B4-BE49-F238E27FC236}">
                <a16:creationId xmlns:a16="http://schemas.microsoft.com/office/drawing/2014/main" id="{2E3046CF-30A2-4967-BA8B-131B59E290D2}"/>
              </a:ext>
            </a:extLst>
          </p:cNvPr>
          <p:cNvSpPr txBox="1">
            <a:spLocks/>
          </p:cNvSpPr>
          <p:nvPr/>
        </p:nvSpPr>
        <p:spPr>
          <a:xfrm>
            <a:off x="1183057" y="1924455"/>
            <a:ext cx="1847678" cy="716689"/>
          </a:xfrm>
          <a:prstGeom prst="rect">
            <a:avLst/>
          </a:prstGeom>
        </p:spPr>
        <p:txBody>
          <a:bodyPr vert="horz" lIns="86019" tIns="43010" rIns="86019" bIns="43010" numCol="1" spcCol="365760" rtlCol="0" anchor="t">
            <a:noAutofit/>
          </a:bodyPr>
          <a:lstStyle>
            <a:lvl1pPr marL="0" indent="0" algn="ctr" defTabSz="914400" rtl="0" eaLnBrk="1" latinLnBrk="0" hangingPunct="1">
              <a:lnSpc>
                <a:spcPct val="90000"/>
              </a:lnSpc>
              <a:spcBef>
                <a:spcPts val="1000"/>
              </a:spcBef>
              <a:buFont typeface="Arial"/>
              <a:buNone/>
              <a:defRPr sz="1200" b="0" i="0" kern="1200">
                <a:solidFill>
                  <a:schemeClr val="accent1"/>
                </a:solidFill>
                <a:latin typeface="Montserrat Light" charset="0"/>
                <a:ea typeface="Montserrat Light" charset="0"/>
                <a:cs typeface="Montserrat Light"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Montserrat Light" charset="0"/>
                <a:ea typeface="Montserrat Light" charset="0"/>
                <a:cs typeface="Montserrat Light"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Montserrat Light" charset="0"/>
                <a:ea typeface="Montserrat Light" charset="0"/>
                <a:cs typeface="Montserrat Light"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nSpc>
                <a:spcPts val="1599"/>
              </a:lnSpc>
              <a:spcBef>
                <a:spcPts val="0"/>
              </a:spcBef>
            </a:pPr>
            <a:endParaRPr lang="en-US" sz="2258" b="1" dirty="0">
              <a:solidFill>
                <a:schemeClr val="tx1"/>
              </a:solidFill>
              <a:latin typeface="Calibri" panose="020F0502020204030204" pitchFamily="34" charset="0"/>
              <a:cs typeface="Calibri" panose="020F0502020204030204" pitchFamily="34" charset="0"/>
            </a:endParaRPr>
          </a:p>
        </p:txBody>
      </p:sp>
      <p:cxnSp>
        <p:nvCxnSpPr>
          <p:cNvPr id="231" name="رابط مستقيم 230">
            <a:extLst>
              <a:ext uri="{FF2B5EF4-FFF2-40B4-BE49-F238E27FC236}">
                <a16:creationId xmlns:a16="http://schemas.microsoft.com/office/drawing/2014/main" id="{69722787-8749-4B60-B827-9053293652E2}"/>
              </a:ext>
            </a:extLst>
          </p:cNvPr>
          <p:cNvCxnSpPr>
            <a:cxnSpLocks/>
            <a:stCxn id="232" idx="3"/>
          </p:cNvCxnSpPr>
          <p:nvPr/>
        </p:nvCxnSpPr>
        <p:spPr>
          <a:xfrm flipV="1">
            <a:off x="4403546" y="6319386"/>
            <a:ext cx="6859569" cy="15344"/>
          </a:xfrm>
          <a:prstGeom prst="line">
            <a:avLst/>
          </a:prstGeom>
          <a:ln w="38100">
            <a:solidFill>
              <a:srgbClr val="009999"/>
            </a:solidFill>
          </a:ln>
        </p:spPr>
        <p:style>
          <a:lnRef idx="3">
            <a:schemeClr val="accent3"/>
          </a:lnRef>
          <a:fillRef idx="0">
            <a:schemeClr val="accent3"/>
          </a:fillRef>
          <a:effectRef idx="2">
            <a:schemeClr val="accent3"/>
          </a:effectRef>
          <a:fontRef idx="minor">
            <a:schemeClr val="tx1"/>
          </a:fontRef>
        </p:style>
      </p:cxnSp>
      <p:sp>
        <p:nvSpPr>
          <p:cNvPr id="232" name="مربع نص 231">
            <a:extLst>
              <a:ext uri="{FF2B5EF4-FFF2-40B4-BE49-F238E27FC236}">
                <a16:creationId xmlns:a16="http://schemas.microsoft.com/office/drawing/2014/main" id="{A215DAC5-6047-4E6A-BBCA-9D803F7C4AC4}"/>
              </a:ext>
            </a:extLst>
          </p:cNvPr>
          <p:cNvSpPr txBox="1"/>
          <p:nvPr/>
        </p:nvSpPr>
        <p:spPr>
          <a:xfrm>
            <a:off x="1320651" y="6165453"/>
            <a:ext cx="3082895" cy="338554"/>
          </a:xfrm>
          <a:prstGeom prst="rect">
            <a:avLst/>
          </a:prstGeom>
          <a:noFill/>
        </p:spPr>
        <p:txBody>
          <a:bodyPr wrap="none" rtlCol="1">
            <a:spAutoFit/>
          </a:bodyPr>
          <a:lstStyle/>
          <a:p>
            <a:r>
              <a:rPr lang="ar-SA" sz="1600" dirty="0">
                <a:solidFill>
                  <a:srgbClr val="006666"/>
                </a:solidFill>
                <a:cs typeface="Farsi Simple Bold" panose="02010400000000000000" pitchFamily="2" charset="-78"/>
              </a:rPr>
              <a:t>الخطة التشغيلية لجمعية رعاية الأيتام بمحافظة الجموم </a:t>
            </a:r>
          </a:p>
        </p:txBody>
      </p:sp>
      <p:sp>
        <p:nvSpPr>
          <p:cNvPr id="233" name="مستطيل 232">
            <a:extLst>
              <a:ext uri="{FF2B5EF4-FFF2-40B4-BE49-F238E27FC236}">
                <a16:creationId xmlns:a16="http://schemas.microsoft.com/office/drawing/2014/main" id="{1544A756-FA6B-455A-91A2-112610A48768}"/>
              </a:ext>
            </a:extLst>
          </p:cNvPr>
          <p:cNvSpPr/>
          <p:nvPr/>
        </p:nvSpPr>
        <p:spPr>
          <a:xfrm>
            <a:off x="904522" y="6143737"/>
            <a:ext cx="354490" cy="295321"/>
          </a:xfrm>
          <a:prstGeom prst="rect">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1100" dirty="0"/>
              <a:t>30</a:t>
            </a:r>
            <a:endParaRPr lang="ar-SA" sz="1100" dirty="0"/>
          </a:p>
        </p:txBody>
      </p:sp>
      <p:sp>
        <p:nvSpPr>
          <p:cNvPr id="236" name="Google Shape;4800;p62">
            <a:extLst>
              <a:ext uri="{FF2B5EF4-FFF2-40B4-BE49-F238E27FC236}">
                <a16:creationId xmlns:a16="http://schemas.microsoft.com/office/drawing/2014/main" id="{A4D3FFB0-EAB2-4377-A25A-B7D4A85F9DD8}"/>
              </a:ext>
            </a:extLst>
          </p:cNvPr>
          <p:cNvSpPr/>
          <p:nvPr/>
        </p:nvSpPr>
        <p:spPr>
          <a:xfrm>
            <a:off x="7097848" y="731651"/>
            <a:ext cx="451138" cy="417098"/>
          </a:xfrm>
          <a:custGeom>
            <a:avLst/>
            <a:gdLst/>
            <a:ahLst/>
            <a:cxnLst/>
            <a:rect l="l" t="t" r="r" b="b"/>
            <a:pathLst>
              <a:path w="12877" h="12724" extrusionOk="0">
                <a:moveTo>
                  <a:pt x="10492" y="1603"/>
                </a:moveTo>
                <a:lnTo>
                  <a:pt x="10429" y="1855"/>
                </a:lnTo>
                <a:cubicBezTo>
                  <a:pt x="10429" y="1981"/>
                  <a:pt x="10492" y="2138"/>
                  <a:pt x="10555" y="2201"/>
                </a:cubicBezTo>
                <a:cubicBezTo>
                  <a:pt x="10649" y="2296"/>
                  <a:pt x="10807" y="2327"/>
                  <a:pt x="10901" y="2327"/>
                </a:cubicBezTo>
                <a:lnTo>
                  <a:pt x="11153" y="2296"/>
                </a:lnTo>
                <a:lnTo>
                  <a:pt x="10492" y="2957"/>
                </a:lnTo>
                <a:lnTo>
                  <a:pt x="9736" y="3083"/>
                </a:lnTo>
                <a:lnTo>
                  <a:pt x="9799" y="2296"/>
                </a:lnTo>
                <a:lnTo>
                  <a:pt x="10492" y="1603"/>
                </a:lnTo>
                <a:close/>
                <a:moveTo>
                  <a:pt x="6270" y="6108"/>
                </a:moveTo>
                <a:cubicBezTo>
                  <a:pt x="6396" y="6108"/>
                  <a:pt x="6459" y="6139"/>
                  <a:pt x="6554" y="6234"/>
                </a:cubicBezTo>
                <a:cubicBezTo>
                  <a:pt x="6617" y="6265"/>
                  <a:pt x="6648" y="6391"/>
                  <a:pt x="6648" y="6486"/>
                </a:cubicBezTo>
                <a:cubicBezTo>
                  <a:pt x="6648" y="6738"/>
                  <a:pt x="6459" y="6927"/>
                  <a:pt x="6270" y="6927"/>
                </a:cubicBezTo>
                <a:cubicBezTo>
                  <a:pt x="6081" y="6927"/>
                  <a:pt x="5861" y="6738"/>
                  <a:pt x="5861" y="6486"/>
                </a:cubicBezTo>
                <a:cubicBezTo>
                  <a:pt x="5861" y="6265"/>
                  <a:pt x="6081" y="6108"/>
                  <a:pt x="6270" y="6108"/>
                </a:cubicBezTo>
                <a:close/>
                <a:moveTo>
                  <a:pt x="6176" y="4375"/>
                </a:moveTo>
                <a:cubicBezTo>
                  <a:pt x="6617" y="4375"/>
                  <a:pt x="7026" y="4501"/>
                  <a:pt x="7341" y="4722"/>
                </a:cubicBezTo>
                <a:lnTo>
                  <a:pt x="6743" y="5320"/>
                </a:lnTo>
                <a:cubicBezTo>
                  <a:pt x="6617" y="5289"/>
                  <a:pt x="6428" y="5226"/>
                  <a:pt x="6239" y="5226"/>
                </a:cubicBezTo>
                <a:cubicBezTo>
                  <a:pt x="5546" y="5226"/>
                  <a:pt x="5010" y="5793"/>
                  <a:pt x="5010" y="6454"/>
                </a:cubicBezTo>
                <a:cubicBezTo>
                  <a:pt x="5010" y="7116"/>
                  <a:pt x="5546" y="7715"/>
                  <a:pt x="6239" y="7715"/>
                </a:cubicBezTo>
                <a:cubicBezTo>
                  <a:pt x="6900" y="7715"/>
                  <a:pt x="7467" y="7147"/>
                  <a:pt x="7467" y="6454"/>
                </a:cubicBezTo>
                <a:cubicBezTo>
                  <a:pt x="7467" y="6265"/>
                  <a:pt x="7404" y="6108"/>
                  <a:pt x="7341" y="5887"/>
                </a:cubicBezTo>
                <a:lnTo>
                  <a:pt x="7908" y="5320"/>
                </a:lnTo>
                <a:cubicBezTo>
                  <a:pt x="8160" y="5635"/>
                  <a:pt x="8286" y="6013"/>
                  <a:pt x="8286" y="6454"/>
                </a:cubicBezTo>
                <a:cubicBezTo>
                  <a:pt x="8286" y="7588"/>
                  <a:pt x="7341" y="8534"/>
                  <a:pt x="6176" y="8534"/>
                </a:cubicBezTo>
                <a:cubicBezTo>
                  <a:pt x="5041" y="8534"/>
                  <a:pt x="4096" y="7588"/>
                  <a:pt x="4096" y="6454"/>
                </a:cubicBezTo>
                <a:cubicBezTo>
                  <a:pt x="4096" y="5320"/>
                  <a:pt x="5041" y="4375"/>
                  <a:pt x="6176" y="4375"/>
                </a:cubicBezTo>
                <a:close/>
                <a:moveTo>
                  <a:pt x="6239" y="2800"/>
                </a:moveTo>
                <a:cubicBezTo>
                  <a:pt x="7089" y="2800"/>
                  <a:pt x="7908" y="3115"/>
                  <a:pt x="8539" y="3619"/>
                </a:cubicBezTo>
                <a:lnTo>
                  <a:pt x="7971" y="4217"/>
                </a:lnTo>
                <a:cubicBezTo>
                  <a:pt x="7499" y="3839"/>
                  <a:pt x="6869" y="3619"/>
                  <a:pt x="6239" y="3619"/>
                </a:cubicBezTo>
                <a:cubicBezTo>
                  <a:pt x="4600" y="3619"/>
                  <a:pt x="3309" y="4911"/>
                  <a:pt x="3309" y="6486"/>
                </a:cubicBezTo>
                <a:cubicBezTo>
                  <a:pt x="3309" y="8124"/>
                  <a:pt x="4632" y="9416"/>
                  <a:pt x="6239" y="9416"/>
                </a:cubicBezTo>
                <a:cubicBezTo>
                  <a:pt x="7845" y="9416"/>
                  <a:pt x="9137" y="8124"/>
                  <a:pt x="9137" y="6486"/>
                </a:cubicBezTo>
                <a:cubicBezTo>
                  <a:pt x="9137" y="5856"/>
                  <a:pt x="8948" y="5226"/>
                  <a:pt x="8539" y="4753"/>
                </a:cubicBezTo>
                <a:lnTo>
                  <a:pt x="9137" y="4154"/>
                </a:lnTo>
                <a:cubicBezTo>
                  <a:pt x="9641" y="4816"/>
                  <a:pt x="9956" y="5604"/>
                  <a:pt x="9956" y="6486"/>
                </a:cubicBezTo>
                <a:cubicBezTo>
                  <a:pt x="9956" y="8534"/>
                  <a:pt x="8318" y="10235"/>
                  <a:pt x="6239" y="10235"/>
                </a:cubicBezTo>
                <a:cubicBezTo>
                  <a:pt x="4191" y="10235"/>
                  <a:pt x="2490" y="8597"/>
                  <a:pt x="2490" y="6486"/>
                </a:cubicBezTo>
                <a:cubicBezTo>
                  <a:pt x="2490" y="4438"/>
                  <a:pt x="4128" y="2800"/>
                  <a:pt x="6239" y="2800"/>
                </a:cubicBezTo>
                <a:close/>
                <a:moveTo>
                  <a:pt x="6270" y="1130"/>
                </a:moveTo>
                <a:cubicBezTo>
                  <a:pt x="7247" y="1130"/>
                  <a:pt x="8223" y="1414"/>
                  <a:pt x="9074" y="1918"/>
                </a:cubicBezTo>
                <a:cubicBezTo>
                  <a:pt x="9074" y="1949"/>
                  <a:pt x="9011" y="2012"/>
                  <a:pt x="9011" y="2044"/>
                </a:cubicBezTo>
                <a:lnTo>
                  <a:pt x="8917" y="2831"/>
                </a:lnTo>
                <a:cubicBezTo>
                  <a:pt x="8160" y="2296"/>
                  <a:pt x="7247" y="1981"/>
                  <a:pt x="6270" y="1981"/>
                </a:cubicBezTo>
                <a:cubicBezTo>
                  <a:pt x="3750" y="1981"/>
                  <a:pt x="1733" y="4028"/>
                  <a:pt x="1733" y="6486"/>
                </a:cubicBezTo>
                <a:cubicBezTo>
                  <a:pt x="1733" y="9006"/>
                  <a:pt x="3781" y="11054"/>
                  <a:pt x="6270" y="11054"/>
                </a:cubicBezTo>
                <a:cubicBezTo>
                  <a:pt x="8759" y="11054"/>
                  <a:pt x="10807" y="9006"/>
                  <a:pt x="10807" y="6486"/>
                </a:cubicBezTo>
                <a:cubicBezTo>
                  <a:pt x="10807" y="5509"/>
                  <a:pt x="10492" y="4596"/>
                  <a:pt x="9925" y="3871"/>
                </a:cubicBezTo>
                <a:lnTo>
                  <a:pt x="10712" y="3745"/>
                </a:lnTo>
                <a:cubicBezTo>
                  <a:pt x="10744" y="3745"/>
                  <a:pt x="10807" y="3745"/>
                  <a:pt x="10838" y="3713"/>
                </a:cubicBezTo>
                <a:cubicBezTo>
                  <a:pt x="11342" y="4533"/>
                  <a:pt x="11626" y="5478"/>
                  <a:pt x="11626" y="6486"/>
                </a:cubicBezTo>
                <a:cubicBezTo>
                  <a:pt x="11626" y="9447"/>
                  <a:pt x="9232" y="11873"/>
                  <a:pt x="6270" y="11873"/>
                </a:cubicBezTo>
                <a:cubicBezTo>
                  <a:pt x="3309" y="11873"/>
                  <a:pt x="914" y="9479"/>
                  <a:pt x="914" y="6486"/>
                </a:cubicBezTo>
                <a:cubicBezTo>
                  <a:pt x="914" y="3524"/>
                  <a:pt x="3309" y="1130"/>
                  <a:pt x="6270" y="1130"/>
                </a:cubicBezTo>
                <a:close/>
                <a:moveTo>
                  <a:pt x="11030" y="0"/>
                </a:moveTo>
                <a:cubicBezTo>
                  <a:pt x="10930" y="0"/>
                  <a:pt x="10829" y="37"/>
                  <a:pt x="10744" y="122"/>
                </a:cubicBezTo>
                <a:lnTo>
                  <a:pt x="9610" y="1256"/>
                </a:lnTo>
                <a:cubicBezTo>
                  <a:pt x="8602" y="594"/>
                  <a:pt x="7467" y="279"/>
                  <a:pt x="6239" y="279"/>
                </a:cubicBezTo>
                <a:cubicBezTo>
                  <a:pt x="2805" y="279"/>
                  <a:pt x="1" y="3020"/>
                  <a:pt x="1" y="6486"/>
                </a:cubicBezTo>
                <a:cubicBezTo>
                  <a:pt x="1" y="9920"/>
                  <a:pt x="2773" y="12724"/>
                  <a:pt x="6239" y="12724"/>
                </a:cubicBezTo>
                <a:cubicBezTo>
                  <a:pt x="9641" y="12724"/>
                  <a:pt x="12445" y="9951"/>
                  <a:pt x="12445" y="6486"/>
                </a:cubicBezTo>
                <a:cubicBezTo>
                  <a:pt x="12445" y="5289"/>
                  <a:pt x="12099" y="4123"/>
                  <a:pt x="11468" y="3115"/>
                </a:cubicBezTo>
                <a:lnTo>
                  <a:pt x="12603" y="1981"/>
                </a:lnTo>
                <a:cubicBezTo>
                  <a:pt x="12877" y="1706"/>
                  <a:pt x="12650" y="1255"/>
                  <a:pt x="12292" y="1255"/>
                </a:cubicBezTo>
                <a:cubicBezTo>
                  <a:pt x="12280" y="1255"/>
                  <a:pt x="12268" y="1255"/>
                  <a:pt x="12256" y="1256"/>
                </a:cubicBezTo>
                <a:lnTo>
                  <a:pt x="11342" y="1382"/>
                </a:lnTo>
                <a:lnTo>
                  <a:pt x="11468" y="468"/>
                </a:lnTo>
                <a:cubicBezTo>
                  <a:pt x="11491" y="203"/>
                  <a:pt x="11265" y="0"/>
                  <a:pt x="11030" y="0"/>
                </a:cubicBezTo>
                <a:close/>
              </a:path>
            </a:pathLst>
          </a:custGeom>
          <a:solidFill>
            <a:schemeClr val="bg1"/>
          </a:solidFill>
          <a:ln>
            <a:noFill/>
          </a:ln>
        </p:spPr>
        <p:txBody>
          <a:bodyPr spcFirstLastPara="1" wrap="square" lIns="86005" tIns="86005" rIns="86005" bIns="86005" anchor="ctr" anchorCtr="0">
            <a:noAutofit/>
          </a:bodyPr>
          <a:lstStyle/>
          <a:p>
            <a:endParaRPr sz="1693"/>
          </a:p>
        </p:txBody>
      </p:sp>
      <p:grpSp>
        <p:nvGrpSpPr>
          <p:cNvPr id="154" name="Google Shape;6366;p57">
            <a:extLst>
              <a:ext uri="{FF2B5EF4-FFF2-40B4-BE49-F238E27FC236}">
                <a16:creationId xmlns:a16="http://schemas.microsoft.com/office/drawing/2014/main" id="{B3039C7D-F942-416B-B150-68D74EEE169C}"/>
              </a:ext>
            </a:extLst>
          </p:cNvPr>
          <p:cNvGrpSpPr/>
          <p:nvPr/>
        </p:nvGrpSpPr>
        <p:grpSpPr>
          <a:xfrm>
            <a:off x="5927005" y="4644352"/>
            <a:ext cx="334193" cy="350079"/>
            <a:chOff x="3859600" y="3591950"/>
            <a:chExt cx="296975" cy="296175"/>
          </a:xfrm>
          <a:solidFill>
            <a:schemeClr val="bg1"/>
          </a:solidFill>
        </p:grpSpPr>
        <p:sp>
          <p:nvSpPr>
            <p:cNvPr id="164" name="Google Shape;6367;p57">
              <a:extLst>
                <a:ext uri="{FF2B5EF4-FFF2-40B4-BE49-F238E27FC236}">
                  <a16:creationId xmlns:a16="http://schemas.microsoft.com/office/drawing/2014/main" id="{322E8CF0-EA18-4B78-BB67-1E051F3B2BAE}"/>
                </a:ext>
              </a:extLst>
            </p:cNvPr>
            <p:cNvSpPr/>
            <p:nvPr/>
          </p:nvSpPr>
          <p:spPr>
            <a:xfrm>
              <a:off x="4034450" y="3766000"/>
              <a:ext cx="122125" cy="122125"/>
            </a:xfrm>
            <a:custGeom>
              <a:avLst/>
              <a:gdLst/>
              <a:ahLst/>
              <a:cxnLst/>
              <a:rect l="l" t="t" r="r" b="b"/>
              <a:pathLst>
                <a:path w="4885" h="4885" extrusionOk="0">
                  <a:moveTo>
                    <a:pt x="2395" y="1324"/>
                  </a:moveTo>
                  <a:cubicBezTo>
                    <a:pt x="2616" y="1324"/>
                    <a:pt x="2773" y="1482"/>
                    <a:pt x="2773" y="1702"/>
                  </a:cubicBezTo>
                  <a:lnTo>
                    <a:pt x="2773" y="2049"/>
                  </a:lnTo>
                  <a:lnTo>
                    <a:pt x="3120" y="2049"/>
                  </a:lnTo>
                  <a:cubicBezTo>
                    <a:pt x="3309" y="2049"/>
                    <a:pt x="3466" y="2206"/>
                    <a:pt x="3466" y="2395"/>
                  </a:cubicBezTo>
                  <a:cubicBezTo>
                    <a:pt x="3466" y="2584"/>
                    <a:pt x="3309" y="2742"/>
                    <a:pt x="3120" y="2742"/>
                  </a:cubicBezTo>
                  <a:lnTo>
                    <a:pt x="2395" y="2742"/>
                  </a:lnTo>
                  <a:cubicBezTo>
                    <a:pt x="2206" y="2742"/>
                    <a:pt x="2049" y="2584"/>
                    <a:pt x="2049" y="2395"/>
                  </a:cubicBezTo>
                  <a:lnTo>
                    <a:pt x="2049" y="1702"/>
                  </a:lnTo>
                  <a:cubicBezTo>
                    <a:pt x="2049" y="1482"/>
                    <a:pt x="2206" y="1324"/>
                    <a:pt x="2395" y="1324"/>
                  </a:cubicBezTo>
                  <a:close/>
                  <a:moveTo>
                    <a:pt x="2458" y="1"/>
                  </a:moveTo>
                  <a:cubicBezTo>
                    <a:pt x="1104" y="1"/>
                    <a:pt x="1" y="1103"/>
                    <a:pt x="1" y="2427"/>
                  </a:cubicBezTo>
                  <a:cubicBezTo>
                    <a:pt x="1" y="3781"/>
                    <a:pt x="1104" y="4884"/>
                    <a:pt x="2458" y="4884"/>
                  </a:cubicBezTo>
                  <a:cubicBezTo>
                    <a:pt x="3782" y="4884"/>
                    <a:pt x="4884" y="3781"/>
                    <a:pt x="4884" y="2427"/>
                  </a:cubicBezTo>
                  <a:cubicBezTo>
                    <a:pt x="4853" y="1072"/>
                    <a:pt x="3782" y="1"/>
                    <a:pt x="245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6368;p57">
              <a:extLst>
                <a:ext uri="{FF2B5EF4-FFF2-40B4-BE49-F238E27FC236}">
                  <a16:creationId xmlns:a16="http://schemas.microsoft.com/office/drawing/2014/main" id="{50C46EC4-C6A5-4310-96C9-0702BE4C9CF9}"/>
                </a:ext>
              </a:extLst>
            </p:cNvPr>
            <p:cNvSpPr/>
            <p:nvPr/>
          </p:nvSpPr>
          <p:spPr>
            <a:xfrm>
              <a:off x="3860400" y="3679375"/>
              <a:ext cx="260725" cy="173300"/>
            </a:xfrm>
            <a:custGeom>
              <a:avLst/>
              <a:gdLst/>
              <a:ahLst/>
              <a:cxnLst/>
              <a:rect l="l" t="t" r="r" b="b"/>
              <a:pathLst>
                <a:path w="10429" h="6932" extrusionOk="0">
                  <a:moveTo>
                    <a:pt x="2426" y="662"/>
                  </a:moveTo>
                  <a:cubicBezTo>
                    <a:pt x="2647" y="662"/>
                    <a:pt x="2804" y="819"/>
                    <a:pt x="2804" y="1008"/>
                  </a:cubicBezTo>
                  <a:cubicBezTo>
                    <a:pt x="2804" y="1197"/>
                    <a:pt x="2647" y="1355"/>
                    <a:pt x="2426" y="1355"/>
                  </a:cubicBezTo>
                  <a:lnTo>
                    <a:pt x="1733" y="1355"/>
                  </a:lnTo>
                  <a:cubicBezTo>
                    <a:pt x="1544" y="1355"/>
                    <a:pt x="1387" y="1197"/>
                    <a:pt x="1387" y="1008"/>
                  </a:cubicBezTo>
                  <a:cubicBezTo>
                    <a:pt x="1387" y="819"/>
                    <a:pt x="1544" y="662"/>
                    <a:pt x="1733" y="662"/>
                  </a:cubicBezTo>
                  <a:close/>
                  <a:moveTo>
                    <a:pt x="4537" y="662"/>
                  </a:moveTo>
                  <a:cubicBezTo>
                    <a:pt x="4726" y="662"/>
                    <a:pt x="4884" y="819"/>
                    <a:pt x="4884" y="1008"/>
                  </a:cubicBezTo>
                  <a:cubicBezTo>
                    <a:pt x="4884" y="1197"/>
                    <a:pt x="4695" y="1355"/>
                    <a:pt x="4537" y="1355"/>
                  </a:cubicBezTo>
                  <a:lnTo>
                    <a:pt x="3812" y="1355"/>
                  </a:lnTo>
                  <a:cubicBezTo>
                    <a:pt x="3623" y="1355"/>
                    <a:pt x="3466" y="1197"/>
                    <a:pt x="3466" y="1008"/>
                  </a:cubicBezTo>
                  <a:cubicBezTo>
                    <a:pt x="3466" y="819"/>
                    <a:pt x="3623" y="662"/>
                    <a:pt x="3812" y="662"/>
                  </a:cubicBezTo>
                  <a:close/>
                  <a:moveTo>
                    <a:pt x="6648" y="662"/>
                  </a:moveTo>
                  <a:cubicBezTo>
                    <a:pt x="6837" y="662"/>
                    <a:pt x="6994" y="819"/>
                    <a:pt x="6994" y="1008"/>
                  </a:cubicBezTo>
                  <a:cubicBezTo>
                    <a:pt x="6994" y="1197"/>
                    <a:pt x="6837" y="1355"/>
                    <a:pt x="6648" y="1355"/>
                  </a:cubicBezTo>
                  <a:lnTo>
                    <a:pt x="5955" y="1355"/>
                  </a:lnTo>
                  <a:cubicBezTo>
                    <a:pt x="5734" y="1355"/>
                    <a:pt x="5577" y="1197"/>
                    <a:pt x="5577" y="1008"/>
                  </a:cubicBezTo>
                  <a:cubicBezTo>
                    <a:pt x="5577" y="819"/>
                    <a:pt x="5734" y="662"/>
                    <a:pt x="5955" y="662"/>
                  </a:cubicBezTo>
                  <a:close/>
                  <a:moveTo>
                    <a:pt x="8727" y="662"/>
                  </a:moveTo>
                  <a:cubicBezTo>
                    <a:pt x="8948" y="662"/>
                    <a:pt x="9105" y="819"/>
                    <a:pt x="9105" y="1008"/>
                  </a:cubicBezTo>
                  <a:cubicBezTo>
                    <a:pt x="9105" y="1197"/>
                    <a:pt x="8948" y="1355"/>
                    <a:pt x="8727" y="1355"/>
                  </a:cubicBezTo>
                  <a:lnTo>
                    <a:pt x="8034" y="1355"/>
                  </a:lnTo>
                  <a:cubicBezTo>
                    <a:pt x="7845" y="1355"/>
                    <a:pt x="7688" y="1197"/>
                    <a:pt x="7688" y="1008"/>
                  </a:cubicBezTo>
                  <a:cubicBezTo>
                    <a:pt x="7688" y="819"/>
                    <a:pt x="7845" y="662"/>
                    <a:pt x="8034" y="662"/>
                  </a:cubicBezTo>
                  <a:close/>
                  <a:moveTo>
                    <a:pt x="2426" y="2080"/>
                  </a:moveTo>
                  <a:cubicBezTo>
                    <a:pt x="2647" y="2080"/>
                    <a:pt x="2804" y="2237"/>
                    <a:pt x="2804" y="2426"/>
                  </a:cubicBezTo>
                  <a:cubicBezTo>
                    <a:pt x="2804" y="2647"/>
                    <a:pt x="2647" y="2773"/>
                    <a:pt x="2426" y="2773"/>
                  </a:cubicBezTo>
                  <a:lnTo>
                    <a:pt x="1733" y="2773"/>
                  </a:lnTo>
                  <a:cubicBezTo>
                    <a:pt x="1544" y="2773"/>
                    <a:pt x="1387" y="2647"/>
                    <a:pt x="1387" y="2426"/>
                  </a:cubicBezTo>
                  <a:cubicBezTo>
                    <a:pt x="1387" y="2206"/>
                    <a:pt x="1544" y="2080"/>
                    <a:pt x="1733" y="2080"/>
                  </a:cubicBezTo>
                  <a:close/>
                  <a:moveTo>
                    <a:pt x="4537" y="2080"/>
                  </a:moveTo>
                  <a:cubicBezTo>
                    <a:pt x="4726" y="2080"/>
                    <a:pt x="4884" y="2237"/>
                    <a:pt x="4884" y="2426"/>
                  </a:cubicBezTo>
                  <a:cubicBezTo>
                    <a:pt x="4884" y="2647"/>
                    <a:pt x="4695" y="2773"/>
                    <a:pt x="4537" y="2773"/>
                  </a:cubicBezTo>
                  <a:lnTo>
                    <a:pt x="3812" y="2773"/>
                  </a:lnTo>
                  <a:cubicBezTo>
                    <a:pt x="3623" y="2773"/>
                    <a:pt x="3466" y="2647"/>
                    <a:pt x="3466" y="2426"/>
                  </a:cubicBezTo>
                  <a:cubicBezTo>
                    <a:pt x="3466" y="2206"/>
                    <a:pt x="3623" y="2080"/>
                    <a:pt x="3812" y="2080"/>
                  </a:cubicBezTo>
                  <a:close/>
                  <a:moveTo>
                    <a:pt x="6648" y="2080"/>
                  </a:moveTo>
                  <a:cubicBezTo>
                    <a:pt x="6837" y="2080"/>
                    <a:pt x="6994" y="2237"/>
                    <a:pt x="6994" y="2426"/>
                  </a:cubicBezTo>
                  <a:cubicBezTo>
                    <a:pt x="6994" y="2647"/>
                    <a:pt x="6837" y="2773"/>
                    <a:pt x="6648" y="2773"/>
                  </a:cubicBezTo>
                  <a:lnTo>
                    <a:pt x="5955" y="2773"/>
                  </a:lnTo>
                  <a:cubicBezTo>
                    <a:pt x="5734" y="2773"/>
                    <a:pt x="5577" y="2647"/>
                    <a:pt x="5577" y="2426"/>
                  </a:cubicBezTo>
                  <a:cubicBezTo>
                    <a:pt x="5577" y="2206"/>
                    <a:pt x="5734" y="2080"/>
                    <a:pt x="5955" y="2080"/>
                  </a:cubicBezTo>
                  <a:close/>
                  <a:moveTo>
                    <a:pt x="8727" y="2080"/>
                  </a:moveTo>
                  <a:cubicBezTo>
                    <a:pt x="8948" y="2080"/>
                    <a:pt x="9105" y="2237"/>
                    <a:pt x="9105" y="2426"/>
                  </a:cubicBezTo>
                  <a:cubicBezTo>
                    <a:pt x="9105" y="2647"/>
                    <a:pt x="8948" y="2773"/>
                    <a:pt x="8727" y="2773"/>
                  </a:cubicBezTo>
                  <a:lnTo>
                    <a:pt x="8034" y="2773"/>
                  </a:lnTo>
                  <a:cubicBezTo>
                    <a:pt x="7845" y="2773"/>
                    <a:pt x="7688" y="2647"/>
                    <a:pt x="7688" y="2426"/>
                  </a:cubicBezTo>
                  <a:cubicBezTo>
                    <a:pt x="7688" y="2206"/>
                    <a:pt x="7845" y="2080"/>
                    <a:pt x="8034" y="2080"/>
                  </a:cubicBezTo>
                  <a:close/>
                  <a:moveTo>
                    <a:pt x="2426" y="3466"/>
                  </a:moveTo>
                  <a:cubicBezTo>
                    <a:pt x="2647" y="3466"/>
                    <a:pt x="2804" y="3623"/>
                    <a:pt x="2804" y="3812"/>
                  </a:cubicBezTo>
                  <a:cubicBezTo>
                    <a:pt x="2804" y="4001"/>
                    <a:pt x="2647" y="4159"/>
                    <a:pt x="2426" y="4159"/>
                  </a:cubicBezTo>
                  <a:lnTo>
                    <a:pt x="1733" y="4159"/>
                  </a:lnTo>
                  <a:cubicBezTo>
                    <a:pt x="1544" y="4159"/>
                    <a:pt x="1387" y="4001"/>
                    <a:pt x="1387" y="3812"/>
                  </a:cubicBezTo>
                  <a:cubicBezTo>
                    <a:pt x="1387" y="3623"/>
                    <a:pt x="1544" y="3466"/>
                    <a:pt x="1733" y="3466"/>
                  </a:cubicBezTo>
                  <a:close/>
                  <a:moveTo>
                    <a:pt x="4537" y="3466"/>
                  </a:moveTo>
                  <a:cubicBezTo>
                    <a:pt x="4726" y="3466"/>
                    <a:pt x="4884" y="3623"/>
                    <a:pt x="4884" y="3812"/>
                  </a:cubicBezTo>
                  <a:cubicBezTo>
                    <a:pt x="4884" y="4001"/>
                    <a:pt x="4695" y="4159"/>
                    <a:pt x="4537" y="4159"/>
                  </a:cubicBezTo>
                  <a:lnTo>
                    <a:pt x="3812" y="4159"/>
                  </a:lnTo>
                  <a:cubicBezTo>
                    <a:pt x="3623" y="4159"/>
                    <a:pt x="3466" y="4001"/>
                    <a:pt x="3466" y="3812"/>
                  </a:cubicBezTo>
                  <a:cubicBezTo>
                    <a:pt x="3466" y="3623"/>
                    <a:pt x="3623" y="3466"/>
                    <a:pt x="3812" y="3466"/>
                  </a:cubicBezTo>
                  <a:close/>
                  <a:moveTo>
                    <a:pt x="6648" y="3466"/>
                  </a:moveTo>
                  <a:cubicBezTo>
                    <a:pt x="6837" y="3466"/>
                    <a:pt x="6994" y="3623"/>
                    <a:pt x="6994" y="3812"/>
                  </a:cubicBezTo>
                  <a:cubicBezTo>
                    <a:pt x="6994" y="4001"/>
                    <a:pt x="6837" y="4159"/>
                    <a:pt x="6648" y="4159"/>
                  </a:cubicBezTo>
                  <a:lnTo>
                    <a:pt x="5955" y="4159"/>
                  </a:lnTo>
                  <a:cubicBezTo>
                    <a:pt x="5734" y="4159"/>
                    <a:pt x="5577" y="4001"/>
                    <a:pt x="5577" y="3812"/>
                  </a:cubicBezTo>
                  <a:cubicBezTo>
                    <a:pt x="5577" y="3623"/>
                    <a:pt x="5734" y="3466"/>
                    <a:pt x="5955" y="3466"/>
                  </a:cubicBezTo>
                  <a:close/>
                  <a:moveTo>
                    <a:pt x="2426" y="4852"/>
                  </a:moveTo>
                  <a:cubicBezTo>
                    <a:pt x="2647" y="4852"/>
                    <a:pt x="2804" y="5010"/>
                    <a:pt x="2804" y="5199"/>
                  </a:cubicBezTo>
                  <a:cubicBezTo>
                    <a:pt x="2804" y="5388"/>
                    <a:pt x="2647" y="5545"/>
                    <a:pt x="2426" y="5545"/>
                  </a:cubicBezTo>
                  <a:lnTo>
                    <a:pt x="1733" y="5545"/>
                  </a:lnTo>
                  <a:cubicBezTo>
                    <a:pt x="1544" y="5545"/>
                    <a:pt x="1387" y="5388"/>
                    <a:pt x="1387" y="5199"/>
                  </a:cubicBezTo>
                  <a:cubicBezTo>
                    <a:pt x="1387" y="5010"/>
                    <a:pt x="1544" y="4852"/>
                    <a:pt x="1733" y="4852"/>
                  </a:cubicBezTo>
                  <a:close/>
                  <a:moveTo>
                    <a:pt x="4537" y="4852"/>
                  </a:moveTo>
                  <a:cubicBezTo>
                    <a:pt x="4726" y="4852"/>
                    <a:pt x="4884" y="5010"/>
                    <a:pt x="4884" y="5199"/>
                  </a:cubicBezTo>
                  <a:cubicBezTo>
                    <a:pt x="4884" y="5388"/>
                    <a:pt x="4695" y="5545"/>
                    <a:pt x="4537" y="5545"/>
                  </a:cubicBezTo>
                  <a:lnTo>
                    <a:pt x="3812" y="5545"/>
                  </a:lnTo>
                  <a:cubicBezTo>
                    <a:pt x="3623" y="5545"/>
                    <a:pt x="3466" y="5388"/>
                    <a:pt x="3466" y="5199"/>
                  </a:cubicBezTo>
                  <a:cubicBezTo>
                    <a:pt x="3466" y="5010"/>
                    <a:pt x="3623" y="4852"/>
                    <a:pt x="3812" y="4852"/>
                  </a:cubicBezTo>
                  <a:close/>
                  <a:moveTo>
                    <a:pt x="0" y="0"/>
                  </a:moveTo>
                  <a:lnTo>
                    <a:pt x="0" y="5892"/>
                  </a:lnTo>
                  <a:cubicBezTo>
                    <a:pt x="0" y="6459"/>
                    <a:pt x="473" y="6931"/>
                    <a:pt x="1071" y="6931"/>
                  </a:cubicBezTo>
                  <a:lnTo>
                    <a:pt x="6490" y="6931"/>
                  </a:lnTo>
                  <a:cubicBezTo>
                    <a:pt x="6364" y="6616"/>
                    <a:pt x="6301" y="6270"/>
                    <a:pt x="6301" y="5892"/>
                  </a:cubicBezTo>
                  <a:cubicBezTo>
                    <a:pt x="6301" y="5797"/>
                    <a:pt x="6333" y="5671"/>
                    <a:pt x="6333" y="5545"/>
                  </a:cubicBezTo>
                  <a:lnTo>
                    <a:pt x="5955" y="5545"/>
                  </a:lnTo>
                  <a:cubicBezTo>
                    <a:pt x="5734" y="5545"/>
                    <a:pt x="5577" y="5388"/>
                    <a:pt x="5577" y="5199"/>
                  </a:cubicBezTo>
                  <a:cubicBezTo>
                    <a:pt x="5577" y="5010"/>
                    <a:pt x="5734" y="4852"/>
                    <a:pt x="5955" y="4852"/>
                  </a:cubicBezTo>
                  <a:lnTo>
                    <a:pt x="6490" y="4852"/>
                  </a:lnTo>
                  <a:cubicBezTo>
                    <a:pt x="6931" y="3623"/>
                    <a:pt x="8066" y="2741"/>
                    <a:pt x="9420" y="2741"/>
                  </a:cubicBezTo>
                  <a:cubicBezTo>
                    <a:pt x="9767" y="2741"/>
                    <a:pt x="10113" y="2836"/>
                    <a:pt x="10428" y="2962"/>
                  </a:cubicBezTo>
                  <a:lnTo>
                    <a:pt x="10428"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6369;p57">
              <a:extLst>
                <a:ext uri="{FF2B5EF4-FFF2-40B4-BE49-F238E27FC236}">
                  <a16:creationId xmlns:a16="http://schemas.microsoft.com/office/drawing/2014/main" id="{85352367-9F1D-4E48-A4C4-F5187A401066}"/>
                </a:ext>
              </a:extLst>
            </p:cNvPr>
            <p:cNvSpPr/>
            <p:nvPr/>
          </p:nvSpPr>
          <p:spPr>
            <a:xfrm>
              <a:off x="3859600" y="3591950"/>
              <a:ext cx="261525" cy="70900"/>
            </a:xfrm>
            <a:custGeom>
              <a:avLst/>
              <a:gdLst/>
              <a:ahLst/>
              <a:cxnLst/>
              <a:rect l="l" t="t" r="r" b="b"/>
              <a:pathLst>
                <a:path w="10461" h="2836" extrusionOk="0">
                  <a:moveTo>
                    <a:pt x="1734" y="0"/>
                  </a:moveTo>
                  <a:cubicBezTo>
                    <a:pt x="1513" y="0"/>
                    <a:pt x="1356" y="158"/>
                    <a:pt x="1356" y="347"/>
                  </a:cubicBezTo>
                  <a:lnTo>
                    <a:pt x="1356" y="693"/>
                  </a:lnTo>
                  <a:lnTo>
                    <a:pt x="1009" y="693"/>
                  </a:lnTo>
                  <a:cubicBezTo>
                    <a:pt x="410" y="693"/>
                    <a:pt x="1" y="1166"/>
                    <a:pt x="1" y="1733"/>
                  </a:cubicBezTo>
                  <a:lnTo>
                    <a:pt x="1" y="2836"/>
                  </a:lnTo>
                  <a:lnTo>
                    <a:pt x="10429" y="2836"/>
                  </a:lnTo>
                  <a:lnTo>
                    <a:pt x="10429" y="1733"/>
                  </a:lnTo>
                  <a:lnTo>
                    <a:pt x="10460" y="1733"/>
                  </a:lnTo>
                  <a:cubicBezTo>
                    <a:pt x="10460" y="1134"/>
                    <a:pt x="9988" y="693"/>
                    <a:pt x="9421" y="693"/>
                  </a:cubicBezTo>
                  <a:lnTo>
                    <a:pt x="9074" y="693"/>
                  </a:lnTo>
                  <a:lnTo>
                    <a:pt x="9074" y="347"/>
                  </a:lnTo>
                  <a:cubicBezTo>
                    <a:pt x="9074" y="158"/>
                    <a:pt x="8917" y="0"/>
                    <a:pt x="8728" y="0"/>
                  </a:cubicBezTo>
                  <a:cubicBezTo>
                    <a:pt x="8539" y="0"/>
                    <a:pt x="8381" y="158"/>
                    <a:pt x="8381" y="347"/>
                  </a:cubicBezTo>
                  <a:lnTo>
                    <a:pt x="8381" y="693"/>
                  </a:lnTo>
                  <a:lnTo>
                    <a:pt x="6995" y="693"/>
                  </a:lnTo>
                  <a:lnTo>
                    <a:pt x="6995" y="347"/>
                  </a:lnTo>
                  <a:cubicBezTo>
                    <a:pt x="6995" y="158"/>
                    <a:pt x="6837" y="0"/>
                    <a:pt x="6648" y="0"/>
                  </a:cubicBezTo>
                  <a:cubicBezTo>
                    <a:pt x="6459" y="0"/>
                    <a:pt x="6302" y="158"/>
                    <a:pt x="6302" y="347"/>
                  </a:cubicBezTo>
                  <a:lnTo>
                    <a:pt x="6302" y="693"/>
                  </a:lnTo>
                  <a:lnTo>
                    <a:pt x="4159" y="693"/>
                  </a:lnTo>
                  <a:lnTo>
                    <a:pt x="4159" y="347"/>
                  </a:lnTo>
                  <a:cubicBezTo>
                    <a:pt x="4159" y="158"/>
                    <a:pt x="4002" y="0"/>
                    <a:pt x="3813" y="0"/>
                  </a:cubicBezTo>
                  <a:cubicBezTo>
                    <a:pt x="3624" y="0"/>
                    <a:pt x="3466" y="158"/>
                    <a:pt x="3466" y="347"/>
                  </a:cubicBezTo>
                  <a:lnTo>
                    <a:pt x="3466" y="693"/>
                  </a:lnTo>
                  <a:lnTo>
                    <a:pt x="2080" y="693"/>
                  </a:lnTo>
                  <a:lnTo>
                    <a:pt x="2080" y="347"/>
                  </a:lnTo>
                  <a:cubicBezTo>
                    <a:pt x="2080" y="158"/>
                    <a:pt x="1923" y="0"/>
                    <a:pt x="173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1" name="Freeform 5">
            <a:extLst>
              <a:ext uri="{FF2B5EF4-FFF2-40B4-BE49-F238E27FC236}">
                <a16:creationId xmlns:a16="http://schemas.microsoft.com/office/drawing/2014/main" id="{9A6D7E5D-A36A-426B-B6E7-67FCB709C7CE}"/>
              </a:ext>
            </a:extLst>
          </p:cNvPr>
          <p:cNvSpPr>
            <a:spLocks/>
          </p:cNvSpPr>
          <p:nvPr/>
        </p:nvSpPr>
        <p:spPr bwMode="auto">
          <a:xfrm>
            <a:off x="5764431" y="4012663"/>
            <a:ext cx="2321578" cy="2010739"/>
          </a:xfrm>
          <a:custGeom>
            <a:avLst/>
            <a:gdLst>
              <a:gd name="T0" fmla="*/ 406 w 406"/>
              <a:gd name="T1" fmla="*/ 0 h 621"/>
              <a:gd name="T2" fmla="*/ 406 w 406"/>
              <a:gd name="T3" fmla="*/ 451 h 621"/>
              <a:gd name="T4" fmla="*/ 389 w 406"/>
              <a:gd name="T5" fmla="*/ 486 h 621"/>
              <a:gd name="T6" fmla="*/ 220 w 406"/>
              <a:gd name="T7" fmla="*/ 614 h 621"/>
              <a:gd name="T8" fmla="*/ 186 w 406"/>
              <a:gd name="T9" fmla="*/ 614 h 621"/>
              <a:gd name="T10" fmla="*/ 17 w 406"/>
              <a:gd name="T11" fmla="*/ 486 h 621"/>
              <a:gd name="T12" fmla="*/ 0 w 406"/>
              <a:gd name="T13" fmla="*/ 451 h 621"/>
              <a:gd name="T14" fmla="*/ 0 w 406"/>
              <a:gd name="T15" fmla="*/ 0 h 621"/>
              <a:gd name="T16" fmla="*/ 406 w 406"/>
              <a:gd name="T17" fmla="*/ 0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6" h="621">
                <a:moveTo>
                  <a:pt x="406" y="0"/>
                </a:moveTo>
                <a:cubicBezTo>
                  <a:pt x="406" y="451"/>
                  <a:pt x="406" y="451"/>
                  <a:pt x="406" y="451"/>
                </a:cubicBezTo>
                <a:cubicBezTo>
                  <a:pt x="406" y="463"/>
                  <a:pt x="398" y="479"/>
                  <a:pt x="389" y="486"/>
                </a:cubicBezTo>
                <a:cubicBezTo>
                  <a:pt x="220" y="614"/>
                  <a:pt x="220" y="614"/>
                  <a:pt x="220" y="614"/>
                </a:cubicBezTo>
                <a:cubicBezTo>
                  <a:pt x="211" y="621"/>
                  <a:pt x="195" y="621"/>
                  <a:pt x="186" y="614"/>
                </a:cubicBezTo>
                <a:cubicBezTo>
                  <a:pt x="17" y="486"/>
                  <a:pt x="17" y="486"/>
                  <a:pt x="17" y="486"/>
                </a:cubicBezTo>
                <a:cubicBezTo>
                  <a:pt x="8" y="479"/>
                  <a:pt x="0" y="463"/>
                  <a:pt x="0" y="451"/>
                </a:cubicBezTo>
                <a:cubicBezTo>
                  <a:pt x="0" y="0"/>
                  <a:pt x="0" y="0"/>
                  <a:pt x="0" y="0"/>
                </a:cubicBezTo>
                <a:lnTo>
                  <a:pt x="406" y="0"/>
                </a:lnTo>
                <a:close/>
              </a:path>
            </a:pathLst>
          </a:custGeom>
          <a:solidFill>
            <a:srgbClr val="006666"/>
          </a:solidFill>
          <a:ln>
            <a:noFill/>
          </a:ln>
        </p:spPr>
        <p:txBody>
          <a:bodyPr vert="horz" wrap="square" lIns="91440" tIns="45720" rIns="91440" bIns="45720" numCol="1" anchor="t" anchorCtr="0" compatLnSpc="1">
            <a:prstTxWarp prst="textNoShape">
              <a:avLst/>
            </a:prstTxWarp>
          </a:bodyPr>
          <a:lstStyle/>
          <a:p>
            <a:endParaRPr lang="en-US"/>
          </a:p>
        </p:txBody>
      </p:sp>
      <p:cxnSp>
        <p:nvCxnSpPr>
          <p:cNvPr id="162" name="Straight Connector 74">
            <a:extLst>
              <a:ext uri="{FF2B5EF4-FFF2-40B4-BE49-F238E27FC236}">
                <a16:creationId xmlns:a16="http://schemas.microsoft.com/office/drawing/2014/main" id="{F8F143F8-10E1-4D29-9769-BB1F5E1C8BDD}"/>
              </a:ext>
            </a:extLst>
          </p:cNvPr>
          <p:cNvCxnSpPr/>
          <p:nvPr/>
        </p:nvCxnSpPr>
        <p:spPr>
          <a:xfrm>
            <a:off x="1369847" y="5886905"/>
            <a:ext cx="239539"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
        <p:nvSpPr>
          <p:cNvPr id="196" name="Freeform 5">
            <a:extLst>
              <a:ext uri="{FF2B5EF4-FFF2-40B4-BE49-F238E27FC236}">
                <a16:creationId xmlns:a16="http://schemas.microsoft.com/office/drawing/2014/main" id="{C3B5312C-0E40-42B2-91AD-5E66213FE63B}"/>
              </a:ext>
            </a:extLst>
          </p:cNvPr>
          <p:cNvSpPr>
            <a:spLocks/>
          </p:cNvSpPr>
          <p:nvPr/>
        </p:nvSpPr>
        <p:spPr bwMode="auto">
          <a:xfrm>
            <a:off x="654355" y="4012663"/>
            <a:ext cx="2543756" cy="2010739"/>
          </a:xfrm>
          <a:custGeom>
            <a:avLst/>
            <a:gdLst>
              <a:gd name="T0" fmla="*/ 406 w 406"/>
              <a:gd name="T1" fmla="*/ 0 h 621"/>
              <a:gd name="T2" fmla="*/ 406 w 406"/>
              <a:gd name="T3" fmla="*/ 451 h 621"/>
              <a:gd name="T4" fmla="*/ 389 w 406"/>
              <a:gd name="T5" fmla="*/ 486 h 621"/>
              <a:gd name="T6" fmla="*/ 220 w 406"/>
              <a:gd name="T7" fmla="*/ 614 h 621"/>
              <a:gd name="T8" fmla="*/ 186 w 406"/>
              <a:gd name="T9" fmla="*/ 614 h 621"/>
              <a:gd name="T10" fmla="*/ 17 w 406"/>
              <a:gd name="T11" fmla="*/ 486 h 621"/>
              <a:gd name="T12" fmla="*/ 0 w 406"/>
              <a:gd name="T13" fmla="*/ 451 h 621"/>
              <a:gd name="T14" fmla="*/ 0 w 406"/>
              <a:gd name="T15" fmla="*/ 0 h 621"/>
              <a:gd name="T16" fmla="*/ 406 w 406"/>
              <a:gd name="T17" fmla="*/ 0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6" h="621">
                <a:moveTo>
                  <a:pt x="406" y="0"/>
                </a:moveTo>
                <a:cubicBezTo>
                  <a:pt x="406" y="451"/>
                  <a:pt x="406" y="451"/>
                  <a:pt x="406" y="451"/>
                </a:cubicBezTo>
                <a:cubicBezTo>
                  <a:pt x="406" y="463"/>
                  <a:pt x="398" y="479"/>
                  <a:pt x="389" y="486"/>
                </a:cubicBezTo>
                <a:cubicBezTo>
                  <a:pt x="220" y="614"/>
                  <a:pt x="220" y="614"/>
                  <a:pt x="220" y="614"/>
                </a:cubicBezTo>
                <a:cubicBezTo>
                  <a:pt x="211" y="621"/>
                  <a:pt x="195" y="621"/>
                  <a:pt x="186" y="614"/>
                </a:cubicBezTo>
                <a:cubicBezTo>
                  <a:pt x="17" y="486"/>
                  <a:pt x="17" y="486"/>
                  <a:pt x="17" y="486"/>
                </a:cubicBezTo>
                <a:cubicBezTo>
                  <a:pt x="8" y="479"/>
                  <a:pt x="0" y="463"/>
                  <a:pt x="0" y="451"/>
                </a:cubicBezTo>
                <a:cubicBezTo>
                  <a:pt x="0" y="0"/>
                  <a:pt x="0" y="0"/>
                  <a:pt x="0" y="0"/>
                </a:cubicBezTo>
                <a:lnTo>
                  <a:pt x="406" y="0"/>
                </a:lnTo>
                <a:close/>
              </a:path>
            </a:pathLst>
          </a:custGeom>
          <a:solidFill>
            <a:srgbClr val="006666"/>
          </a:solidFill>
          <a:ln>
            <a:noFill/>
          </a:ln>
        </p:spPr>
        <p:txBody>
          <a:bodyPr vert="horz" wrap="square" lIns="91440" tIns="45720" rIns="91440" bIns="45720" numCol="1" anchor="t" anchorCtr="0" compatLnSpc="1">
            <a:prstTxWarp prst="textNoShape">
              <a:avLst/>
            </a:prstTxWarp>
          </a:bodyPr>
          <a:lstStyle/>
          <a:p>
            <a:endParaRPr lang="en-US"/>
          </a:p>
        </p:txBody>
      </p:sp>
      <p:sp>
        <p:nvSpPr>
          <p:cNvPr id="197" name="Freeform 5">
            <a:extLst>
              <a:ext uri="{FF2B5EF4-FFF2-40B4-BE49-F238E27FC236}">
                <a16:creationId xmlns:a16="http://schemas.microsoft.com/office/drawing/2014/main" id="{D8FB3CDE-EC03-4B3C-B867-77278EF8CF28}"/>
              </a:ext>
            </a:extLst>
          </p:cNvPr>
          <p:cNvSpPr>
            <a:spLocks/>
          </p:cNvSpPr>
          <p:nvPr/>
        </p:nvSpPr>
        <p:spPr bwMode="auto">
          <a:xfrm>
            <a:off x="3291335" y="4012663"/>
            <a:ext cx="2393902" cy="2010739"/>
          </a:xfrm>
          <a:custGeom>
            <a:avLst/>
            <a:gdLst>
              <a:gd name="T0" fmla="*/ 406 w 406"/>
              <a:gd name="T1" fmla="*/ 0 h 621"/>
              <a:gd name="T2" fmla="*/ 406 w 406"/>
              <a:gd name="T3" fmla="*/ 451 h 621"/>
              <a:gd name="T4" fmla="*/ 389 w 406"/>
              <a:gd name="T5" fmla="*/ 486 h 621"/>
              <a:gd name="T6" fmla="*/ 220 w 406"/>
              <a:gd name="T7" fmla="*/ 614 h 621"/>
              <a:gd name="T8" fmla="*/ 186 w 406"/>
              <a:gd name="T9" fmla="*/ 614 h 621"/>
              <a:gd name="T10" fmla="*/ 17 w 406"/>
              <a:gd name="T11" fmla="*/ 486 h 621"/>
              <a:gd name="T12" fmla="*/ 0 w 406"/>
              <a:gd name="T13" fmla="*/ 451 h 621"/>
              <a:gd name="T14" fmla="*/ 0 w 406"/>
              <a:gd name="T15" fmla="*/ 0 h 621"/>
              <a:gd name="T16" fmla="*/ 406 w 406"/>
              <a:gd name="T17" fmla="*/ 0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6" h="621">
                <a:moveTo>
                  <a:pt x="406" y="0"/>
                </a:moveTo>
                <a:cubicBezTo>
                  <a:pt x="406" y="451"/>
                  <a:pt x="406" y="451"/>
                  <a:pt x="406" y="451"/>
                </a:cubicBezTo>
                <a:cubicBezTo>
                  <a:pt x="406" y="463"/>
                  <a:pt x="398" y="479"/>
                  <a:pt x="389" y="486"/>
                </a:cubicBezTo>
                <a:cubicBezTo>
                  <a:pt x="220" y="614"/>
                  <a:pt x="220" y="614"/>
                  <a:pt x="220" y="614"/>
                </a:cubicBezTo>
                <a:cubicBezTo>
                  <a:pt x="211" y="621"/>
                  <a:pt x="195" y="621"/>
                  <a:pt x="186" y="614"/>
                </a:cubicBezTo>
                <a:cubicBezTo>
                  <a:pt x="17" y="486"/>
                  <a:pt x="17" y="486"/>
                  <a:pt x="17" y="486"/>
                </a:cubicBezTo>
                <a:cubicBezTo>
                  <a:pt x="8" y="479"/>
                  <a:pt x="0" y="463"/>
                  <a:pt x="0" y="451"/>
                </a:cubicBezTo>
                <a:cubicBezTo>
                  <a:pt x="0" y="0"/>
                  <a:pt x="0" y="0"/>
                  <a:pt x="0" y="0"/>
                </a:cubicBezTo>
                <a:lnTo>
                  <a:pt x="406" y="0"/>
                </a:lnTo>
                <a:close/>
              </a:path>
            </a:pathLst>
          </a:custGeom>
          <a:solidFill>
            <a:schemeClr val="bg1">
              <a:lumMod val="85000"/>
            </a:schemeClr>
          </a:solidFill>
          <a:ln w="9525">
            <a:noFill/>
          </a:ln>
        </p:spPr>
        <p:txBody>
          <a:bodyPr vert="horz" wrap="square" lIns="91440" tIns="45720" rIns="91440" bIns="45720" numCol="1" anchor="t" anchorCtr="0" compatLnSpc="1">
            <a:prstTxWarp prst="textNoShape">
              <a:avLst/>
            </a:prstTxWarp>
          </a:bodyPr>
          <a:lstStyle/>
          <a:p>
            <a:endParaRPr lang="en-US"/>
          </a:p>
        </p:txBody>
      </p:sp>
      <p:sp>
        <p:nvSpPr>
          <p:cNvPr id="198" name="مربع نص 197">
            <a:extLst>
              <a:ext uri="{FF2B5EF4-FFF2-40B4-BE49-F238E27FC236}">
                <a16:creationId xmlns:a16="http://schemas.microsoft.com/office/drawing/2014/main" id="{D5FE2C8B-25ED-49DF-8206-737C256BE9C2}"/>
              </a:ext>
            </a:extLst>
          </p:cNvPr>
          <p:cNvSpPr txBox="1"/>
          <p:nvPr/>
        </p:nvSpPr>
        <p:spPr>
          <a:xfrm>
            <a:off x="931561" y="4637948"/>
            <a:ext cx="2187826" cy="1138773"/>
          </a:xfrm>
          <a:prstGeom prst="rect">
            <a:avLst/>
          </a:prstGeom>
          <a:noFill/>
        </p:spPr>
        <p:txBody>
          <a:bodyPr wrap="square">
            <a:spAutoFit/>
          </a:bodyPr>
          <a:lstStyle/>
          <a:p>
            <a:pPr marL="0" marR="0" lvl="0" indent="0" algn="ctr" rtl="0">
              <a:lnSpc>
                <a:spcPct val="100000"/>
              </a:lnSpc>
              <a:spcBef>
                <a:spcPts val="0"/>
              </a:spcBef>
              <a:spcAft>
                <a:spcPts val="0"/>
              </a:spcAft>
              <a:buClr>
                <a:srgbClr val="000000"/>
              </a:buClr>
              <a:buSzPts val="1400"/>
              <a:buFont typeface="Arial"/>
              <a:buNone/>
            </a:pPr>
            <a:r>
              <a:rPr lang="en-US" sz="4000" b="1" u="none" strike="noStrike" cap="none" dirty="0">
                <a:solidFill>
                  <a:srgbClr val="FFFFFF"/>
                </a:solidFill>
                <a:latin typeface="Calibri" panose="020F0502020204030204" pitchFamily="34" charset="0"/>
                <a:ea typeface="Nunito"/>
                <a:cs typeface="Calibri" panose="020F0502020204030204" pitchFamily="34" charset="0"/>
                <a:sym typeface="Nunito"/>
              </a:rPr>
              <a:t>100000</a:t>
            </a:r>
            <a:endParaRPr lang="en-US" sz="4400" b="1" u="none" strike="noStrike" cap="none" dirty="0">
              <a:solidFill>
                <a:srgbClr val="FFFFFF"/>
              </a:solidFill>
              <a:latin typeface="Calibri" panose="020F0502020204030204" pitchFamily="34" charset="0"/>
              <a:ea typeface="Nunito"/>
              <a:cs typeface="Calibri" panose="020F0502020204030204" pitchFamily="34" charset="0"/>
              <a:sym typeface="Nunito"/>
            </a:endParaRPr>
          </a:p>
          <a:p>
            <a:pPr marL="0" marR="0" lvl="0" indent="0" algn="ctr" rtl="0">
              <a:lnSpc>
                <a:spcPct val="100000"/>
              </a:lnSpc>
              <a:spcBef>
                <a:spcPts val="0"/>
              </a:spcBef>
              <a:spcAft>
                <a:spcPts val="0"/>
              </a:spcAft>
              <a:buClr>
                <a:srgbClr val="000000"/>
              </a:buClr>
              <a:buSzPts val="1400"/>
              <a:buFont typeface="Arial"/>
              <a:buNone/>
            </a:pPr>
            <a:r>
              <a:rPr lang="ar-SA" sz="2800" b="1" u="none" strike="noStrike" cap="none" dirty="0">
                <a:solidFill>
                  <a:srgbClr val="FFFFFF"/>
                </a:solidFill>
                <a:latin typeface="Calibri" panose="020F0502020204030204" pitchFamily="34" charset="0"/>
                <a:ea typeface="Nunito"/>
                <a:cs typeface="Calibri" panose="020F0502020204030204" pitchFamily="34" charset="0"/>
                <a:sym typeface="Nunito"/>
              </a:rPr>
              <a:t>ريال </a:t>
            </a:r>
          </a:p>
        </p:txBody>
      </p:sp>
      <p:sp>
        <p:nvSpPr>
          <p:cNvPr id="221" name="مربع نص 220">
            <a:extLst>
              <a:ext uri="{FF2B5EF4-FFF2-40B4-BE49-F238E27FC236}">
                <a16:creationId xmlns:a16="http://schemas.microsoft.com/office/drawing/2014/main" id="{6ED84FD8-351B-47E6-AF61-D2FEEDCFB575}"/>
              </a:ext>
            </a:extLst>
          </p:cNvPr>
          <p:cNvSpPr txBox="1"/>
          <p:nvPr/>
        </p:nvSpPr>
        <p:spPr>
          <a:xfrm>
            <a:off x="664433" y="4161447"/>
            <a:ext cx="2578017" cy="369332"/>
          </a:xfrm>
          <a:prstGeom prst="rect">
            <a:avLst/>
          </a:prstGeom>
          <a:noFill/>
        </p:spPr>
        <p:txBody>
          <a:bodyPr wrap="square">
            <a:spAutoFit/>
          </a:bodyPr>
          <a:lstStyle/>
          <a:p>
            <a:pPr marL="0" marR="0" lvl="0" indent="0" algn="ctr" rtl="0">
              <a:lnSpc>
                <a:spcPct val="100000"/>
              </a:lnSpc>
              <a:spcBef>
                <a:spcPts val="0"/>
              </a:spcBef>
              <a:spcAft>
                <a:spcPts val="0"/>
              </a:spcAft>
              <a:buClr>
                <a:srgbClr val="000000"/>
              </a:buClr>
              <a:buSzPts val="1400"/>
              <a:buFont typeface="Arial"/>
              <a:buNone/>
            </a:pPr>
            <a:r>
              <a:rPr lang="ar-SA" b="1" dirty="0">
                <a:solidFill>
                  <a:schemeClr val="bg1"/>
                </a:solidFill>
                <a:latin typeface="Calibri" panose="020F0502020204030204" pitchFamily="34" charset="0"/>
                <a:cs typeface="Calibri" panose="020F0502020204030204" pitchFamily="34" charset="0"/>
              </a:rPr>
              <a:t>  المستهدف </a:t>
            </a:r>
            <a:r>
              <a:rPr lang="ar-SA" sz="1800" b="1" u="none" strike="noStrike" cap="none" dirty="0">
                <a:solidFill>
                  <a:schemeClr val="bg1"/>
                </a:solidFill>
                <a:latin typeface="Calibri" panose="020F0502020204030204" pitchFamily="34" charset="0"/>
                <a:cs typeface="Calibri" panose="020F0502020204030204" pitchFamily="34" charset="0"/>
              </a:rPr>
              <a:t> ( حد أدنى )</a:t>
            </a:r>
          </a:p>
        </p:txBody>
      </p:sp>
      <p:grpSp>
        <p:nvGrpSpPr>
          <p:cNvPr id="222" name="Group 32">
            <a:extLst>
              <a:ext uri="{FF2B5EF4-FFF2-40B4-BE49-F238E27FC236}">
                <a16:creationId xmlns:a16="http://schemas.microsoft.com/office/drawing/2014/main" id="{AC7B18C9-1B1E-41C7-A8D1-A24C3A16B1F7}"/>
              </a:ext>
            </a:extLst>
          </p:cNvPr>
          <p:cNvGrpSpPr/>
          <p:nvPr/>
        </p:nvGrpSpPr>
        <p:grpSpPr>
          <a:xfrm>
            <a:off x="7150384" y="4758932"/>
            <a:ext cx="810049" cy="561186"/>
            <a:chOff x="4451351" y="2619375"/>
            <a:chExt cx="1220788" cy="1625601"/>
          </a:xfrm>
          <a:solidFill>
            <a:schemeClr val="bg1"/>
          </a:solidFill>
        </p:grpSpPr>
        <p:sp>
          <p:nvSpPr>
            <p:cNvPr id="223" name="Freeform 14">
              <a:extLst>
                <a:ext uri="{FF2B5EF4-FFF2-40B4-BE49-F238E27FC236}">
                  <a16:creationId xmlns:a16="http://schemas.microsoft.com/office/drawing/2014/main" id="{6822177C-0CDA-4FE1-A744-C2945A6AE5B7}"/>
                </a:ext>
              </a:extLst>
            </p:cNvPr>
            <p:cNvSpPr>
              <a:spLocks noEditPoints="1"/>
            </p:cNvSpPr>
            <p:nvPr/>
          </p:nvSpPr>
          <p:spPr bwMode="auto">
            <a:xfrm>
              <a:off x="4587876" y="2619375"/>
              <a:ext cx="673100" cy="674688"/>
            </a:xfrm>
            <a:custGeom>
              <a:avLst/>
              <a:gdLst>
                <a:gd name="T0" fmla="*/ 179 w 179"/>
                <a:gd name="T1" fmla="*/ 89 h 178"/>
                <a:gd name="T2" fmla="*/ 89 w 179"/>
                <a:gd name="T3" fmla="*/ 178 h 178"/>
                <a:gd name="T4" fmla="*/ 0 w 179"/>
                <a:gd name="T5" fmla="*/ 89 h 178"/>
                <a:gd name="T6" fmla="*/ 89 w 179"/>
                <a:gd name="T7" fmla="*/ 0 h 178"/>
                <a:gd name="T8" fmla="*/ 152 w 179"/>
                <a:gd name="T9" fmla="*/ 26 h 178"/>
                <a:gd name="T10" fmla="*/ 179 w 179"/>
                <a:gd name="T11" fmla="*/ 89 h 178"/>
                <a:gd name="T12" fmla="*/ 179 w 179"/>
                <a:gd name="T13" fmla="*/ 89 h 178"/>
                <a:gd name="T14" fmla="*/ 179 w 179"/>
                <a:gd name="T15" fmla="*/ 89 h 1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9" h="178">
                  <a:moveTo>
                    <a:pt x="179" y="89"/>
                  </a:moveTo>
                  <a:cubicBezTo>
                    <a:pt x="179" y="138"/>
                    <a:pt x="139" y="178"/>
                    <a:pt x="89" y="178"/>
                  </a:cubicBezTo>
                  <a:cubicBezTo>
                    <a:pt x="40" y="178"/>
                    <a:pt x="0" y="138"/>
                    <a:pt x="0" y="89"/>
                  </a:cubicBezTo>
                  <a:cubicBezTo>
                    <a:pt x="0" y="40"/>
                    <a:pt x="40" y="0"/>
                    <a:pt x="89" y="0"/>
                  </a:cubicBezTo>
                  <a:cubicBezTo>
                    <a:pt x="113" y="0"/>
                    <a:pt x="136" y="9"/>
                    <a:pt x="152" y="26"/>
                  </a:cubicBezTo>
                  <a:cubicBezTo>
                    <a:pt x="169" y="42"/>
                    <a:pt x="179" y="65"/>
                    <a:pt x="179" y="89"/>
                  </a:cubicBezTo>
                  <a:close/>
                  <a:moveTo>
                    <a:pt x="179" y="89"/>
                  </a:moveTo>
                  <a:cubicBezTo>
                    <a:pt x="179" y="89"/>
                    <a:pt x="179" y="89"/>
                    <a:pt x="179" y="8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dirty="0"/>
            </a:p>
          </p:txBody>
        </p:sp>
        <p:sp>
          <p:nvSpPr>
            <p:cNvPr id="224" name="Freeform 15">
              <a:extLst>
                <a:ext uri="{FF2B5EF4-FFF2-40B4-BE49-F238E27FC236}">
                  <a16:creationId xmlns:a16="http://schemas.microsoft.com/office/drawing/2014/main" id="{3C888359-D08B-45F0-B321-B0545E754226}"/>
                </a:ext>
              </a:extLst>
            </p:cNvPr>
            <p:cNvSpPr>
              <a:spLocks noEditPoints="1"/>
            </p:cNvSpPr>
            <p:nvPr/>
          </p:nvSpPr>
          <p:spPr bwMode="auto">
            <a:xfrm>
              <a:off x="4451351" y="3294063"/>
              <a:ext cx="941388" cy="815975"/>
            </a:xfrm>
            <a:custGeom>
              <a:avLst/>
              <a:gdLst>
                <a:gd name="T0" fmla="*/ 101 w 250"/>
                <a:gd name="T1" fmla="*/ 182 h 215"/>
                <a:gd name="T2" fmla="*/ 122 w 250"/>
                <a:gd name="T3" fmla="*/ 86 h 215"/>
                <a:gd name="T4" fmla="*/ 167 w 250"/>
                <a:gd name="T5" fmla="*/ 70 h 215"/>
                <a:gd name="T6" fmla="*/ 215 w 250"/>
                <a:gd name="T7" fmla="*/ 84 h 215"/>
                <a:gd name="T8" fmla="*/ 250 w 250"/>
                <a:gd name="T9" fmla="*/ 71 h 215"/>
                <a:gd name="T10" fmla="*/ 250 w 250"/>
                <a:gd name="T11" fmla="*/ 54 h 215"/>
                <a:gd name="T12" fmla="*/ 197 w 250"/>
                <a:gd name="T13" fmla="*/ 0 h 215"/>
                <a:gd name="T14" fmla="*/ 54 w 250"/>
                <a:gd name="T15" fmla="*/ 0 h 215"/>
                <a:gd name="T16" fmla="*/ 0 w 250"/>
                <a:gd name="T17" fmla="*/ 54 h 215"/>
                <a:gd name="T18" fmla="*/ 0 w 250"/>
                <a:gd name="T19" fmla="*/ 197 h 215"/>
                <a:gd name="T20" fmla="*/ 18 w 250"/>
                <a:gd name="T21" fmla="*/ 215 h 215"/>
                <a:gd name="T22" fmla="*/ 128 w 250"/>
                <a:gd name="T23" fmla="*/ 215 h 215"/>
                <a:gd name="T24" fmla="*/ 101 w 250"/>
                <a:gd name="T25" fmla="*/ 182 h 215"/>
                <a:gd name="T26" fmla="*/ 101 w 250"/>
                <a:gd name="T27" fmla="*/ 182 h 215"/>
                <a:gd name="T28" fmla="*/ 101 w 250"/>
                <a:gd name="T29" fmla="*/ 182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50" h="215">
                  <a:moveTo>
                    <a:pt x="101" y="182"/>
                  </a:moveTo>
                  <a:cubicBezTo>
                    <a:pt x="86" y="151"/>
                    <a:pt x="95" y="109"/>
                    <a:pt x="122" y="86"/>
                  </a:cubicBezTo>
                  <a:cubicBezTo>
                    <a:pt x="135" y="76"/>
                    <a:pt x="151" y="70"/>
                    <a:pt x="167" y="70"/>
                  </a:cubicBezTo>
                  <a:cubicBezTo>
                    <a:pt x="184" y="71"/>
                    <a:pt x="200" y="76"/>
                    <a:pt x="215" y="84"/>
                  </a:cubicBezTo>
                  <a:cubicBezTo>
                    <a:pt x="226" y="78"/>
                    <a:pt x="238" y="73"/>
                    <a:pt x="250" y="71"/>
                  </a:cubicBezTo>
                  <a:cubicBezTo>
                    <a:pt x="250" y="54"/>
                    <a:pt x="250" y="54"/>
                    <a:pt x="250" y="54"/>
                  </a:cubicBezTo>
                  <a:cubicBezTo>
                    <a:pt x="250" y="24"/>
                    <a:pt x="226" y="0"/>
                    <a:pt x="197" y="0"/>
                  </a:cubicBezTo>
                  <a:cubicBezTo>
                    <a:pt x="54" y="0"/>
                    <a:pt x="54" y="0"/>
                    <a:pt x="54" y="0"/>
                  </a:cubicBezTo>
                  <a:cubicBezTo>
                    <a:pt x="24" y="0"/>
                    <a:pt x="0" y="24"/>
                    <a:pt x="0" y="54"/>
                  </a:cubicBezTo>
                  <a:cubicBezTo>
                    <a:pt x="0" y="197"/>
                    <a:pt x="0" y="197"/>
                    <a:pt x="0" y="197"/>
                  </a:cubicBezTo>
                  <a:cubicBezTo>
                    <a:pt x="0" y="207"/>
                    <a:pt x="8" y="215"/>
                    <a:pt x="18" y="215"/>
                  </a:cubicBezTo>
                  <a:cubicBezTo>
                    <a:pt x="128" y="215"/>
                    <a:pt x="128" y="215"/>
                    <a:pt x="128" y="215"/>
                  </a:cubicBezTo>
                  <a:cubicBezTo>
                    <a:pt x="117" y="205"/>
                    <a:pt x="108" y="194"/>
                    <a:pt x="101" y="182"/>
                  </a:cubicBezTo>
                  <a:close/>
                  <a:moveTo>
                    <a:pt x="101" y="182"/>
                  </a:moveTo>
                  <a:cubicBezTo>
                    <a:pt x="101" y="182"/>
                    <a:pt x="101" y="182"/>
                    <a:pt x="101" y="18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dirty="0"/>
            </a:p>
          </p:txBody>
        </p:sp>
        <p:sp>
          <p:nvSpPr>
            <p:cNvPr id="225" name="Freeform 16">
              <a:extLst>
                <a:ext uri="{FF2B5EF4-FFF2-40B4-BE49-F238E27FC236}">
                  <a16:creationId xmlns:a16="http://schemas.microsoft.com/office/drawing/2014/main" id="{ECAC9015-024D-4CEA-9AE5-0892986BE897}"/>
                </a:ext>
              </a:extLst>
            </p:cNvPr>
            <p:cNvSpPr>
              <a:spLocks noEditPoints="1"/>
            </p:cNvSpPr>
            <p:nvPr/>
          </p:nvSpPr>
          <p:spPr bwMode="auto">
            <a:xfrm>
              <a:off x="4851401" y="3582988"/>
              <a:ext cx="820738" cy="661988"/>
            </a:xfrm>
            <a:custGeom>
              <a:avLst/>
              <a:gdLst>
                <a:gd name="T0" fmla="*/ 190 w 218"/>
                <a:gd name="T1" fmla="*/ 24 h 175"/>
                <a:gd name="T2" fmla="*/ 109 w 218"/>
                <a:gd name="T3" fmla="*/ 29 h 175"/>
                <a:gd name="T4" fmla="*/ 28 w 218"/>
                <a:gd name="T5" fmla="*/ 24 h 175"/>
                <a:gd name="T6" fmla="*/ 11 w 218"/>
                <a:gd name="T7" fmla="*/ 98 h 175"/>
                <a:gd name="T8" fmla="*/ 105 w 218"/>
                <a:gd name="T9" fmla="*/ 173 h 175"/>
                <a:gd name="T10" fmla="*/ 113 w 218"/>
                <a:gd name="T11" fmla="*/ 173 h 175"/>
                <a:gd name="T12" fmla="*/ 206 w 218"/>
                <a:gd name="T13" fmla="*/ 98 h 175"/>
                <a:gd name="T14" fmla="*/ 190 w 218"/>
                <a:gd name="T15" fmla="*/ 24 h 175"/>
                <a:gd name="T16" fmla="*/ 162 w 218"/>
                <a:gd name="T17" fmla="*/ 85 h 175"/>
                <a:gd name="T18" fmla="*/ 146 w 218"/>
                <a:gd name="T19" fmla="*/ 74 h 175"/>
                <a:gd name="T20" fmla="*/ 150 w 218"/>
                <a:gd name="T21" fmla="*/ 55 h 175"/>
                <a:gd name="T22" fmla="*/ 169 w 218"/>
                <a:gd name="T23" fmla="*/ 51 h 175"/>
                <a:gd name="T24" fmla="*/ 180 w 218"/>
                <a:gd name="T25" fmla="*/ 67 h 175"/>
                <a:gd name="T26" fmla="*/ 162 w 218"/>
                <a:gd name="T27" fmla="*/ 85 h 175"/>
                <a:gd name="T28" fmla="*/ 162 w 218"/>
                <a:gd name="T29" fmla="*/ 85 h 175"/>
                <a:gd name="T30" fmla="*/ 162 w 218"/>
                <a:gd name="T31" fmla="*/ 85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18" h="175">
                  <a:moveTo>
                    <a:pt x="190" y="24"/>
                  </a:moveTo>
                  <a:cubicBezTo>
                    <a:pt x="179" y="16"/>
                    <a:pt x="152" y="0"/>
                    <a:pt x="109" y="29"/>
                  </a:cubicBezTo>
                  <a:cubicBezTo>
                    <a:pt x="66" y="0"/>
                    <a:pt x="38" y="16"/>
                    <a:pt x="28" y="24"/>
                  </a:cubicBezTo>
                  <a:cubicBezTo>
                    <a:pt x="7" y="41"/>
                    <a:pt x="0" y="75"/>
                    <a:pt x="11" y="98"/>
                  </a:cubicBezTo>
                  <a:cubicBezTo>
                    <a:pt x="30" y="135"/>
                    <a:pt x="102" y="172"/>
                    <a:pt x="105" y="173"/>
                  </a:cubicBezTo>
                  <a:cubicBezTo>
                    <a:pt x="107" y="175"/>
                    <a:pt x="110" y="175"/>
                    <a:pt x="113" y="173"/>
                  </a:cubicBezTo>
                  <a:cubicBezTo>
                    <a:pt x="116" y="172"/>
                    <a:pt x="187" y="135"/>
                    <a:pt x="206" y="98"/>
                  </a:cubicBezTo>
                  <a:cubicBezTo>
                    <a:pt x="218" y="75"/>
                    <a:pt x="210" y="41"/>
                    <a:pt x="190" y="24"/>
                  </a:cubicBezTo>
                  <a:close/>
                  <a:moveTo>
                    <a:pt x="162" y="85"/>
                  </a:moveTo>
                  <a:cubicBezTo>
                    <a:pt x="155" y="85"/>
                    <a:pt x="149" y="81"/>
                    <a:pt x="146" y="74"/>
                  </a:cubicBezTo>
                  <a:cubicBezTo>
                    <a:pt x="143" y="67"/>
                    <a:pt x="145" y="60"/>
                    <a:pt x="150" y="55"/>
                  </a:cubicBezTo>
                  <a:cubicBezTo>
                    <a:pt x="155" y="49"/>
                    <a:pt x="162" y="48"/>
                    <a:pt x="169" y="51"/>
                  </a:cubicBezTo>
                  <a:cubicBezTo>
                    <a:pt x="176" y="53"/>
                    <a:pt x="180" y="60"/>
                    <a:pt x="180" y="67"/>
                  </a:cubicBezTo>
                  <a:cubicBezTo>
                    <a:pt x="180" y="77"/>
                    <a:pt x="172" y="85"/>
                    <a:pt x="162" y="85"/>
                  </a:cubicBezTo>
                  <a:close/>
                  <a:moveTo>
                    <a:pt x="162" y="85"/>
                  </a:moveTo>
                  <a:cubicBezTo>
                    <a:pt x="162" y="85"/>
                    <a:pt x="162" y="85"/>
                    <a:pt x="162" y="8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dirty="0"/>
            </a:p>
          </p:txBody>
        </p:sp>
      </p:grpSp>
      <p:sp>
        <p:nvSpPr>
          <p:cNvPr id="227" name="مربع نص 226">
            <a:extLst>
              <a:ext uri="{FF2B5EF4-FFF2-40B4-BE49-F238E27FC236}">
                <a16:creationId xmlns:a16="http://schemas.microsoft.com/office/drawing/2014/main" id="{6184DBF9-CA00-4872-9918-9C05B876C198}"/>
              </a:ext>
            </a:extLst>
          </p:cNvPr>
          <p:cNvSpPr txBox="1"/>
          <p:nvPr/>
        </p:nvSpPr>
        <p:spPr>
          <a:xfrm>
            <a:off x="6001877" y="4600597"/>
            <a:ext cx="1061077" cy="769441"/>
          </a:xfrm>
          <a:prstGeom prst="rect">
            <a:avLst/>
          </a:prstGeom>
          <a:noFill/>
        </p:spPr>
        <p:txBody>
          <a:bodyPr wrap="square">
            <a:spAutoFit/>
          </a:bodyPr>
          <a:lstStyle/>
          <a:p>
            <a:pPr marL="0" marR="0" lvl="0" indent="0" algn="ctr" rtl="0">
              <a:lnSpc>
                <a:spcPct val="100000"/>
              </a:lnSpc>
              <a:spcBef>
                <a:spcPts val="0"/>
              </a:spcBef>
              <a:spcAft>
                <a:spcPts val="0"/>
              </a:spcAft>
              <a:buClr>
                <a:srgbClr val="000000"/>
              </a:buClr>
              <a:buSzPts val="1400"/>
              <a:buFont typeface="Arial"/>
              <a:buNone/>
            </a:pPr>
            <a:r>
              <a:rPr lang="en-US" sz="4400" b="1" dirty="0">
                <a:solidFill>
                  <a:srgbClr val="FFFFFF"/>
                </a:solidFill>
                <a:latin typeface="Calibri" panose="020F0502020204030204" pitchFamily="34" charset="0"/>
                <a:cs typeface="Calibri" panose="020F0502020204030204" pitchFamily="34" charset="0"/>
              </a:rPr>
              <a:t>250</a:t>
            </a:r>
            <a:endParaRPr lang="en-US" sz="4400" b="1" u="none" strike="noStrike" cap="none" dirty="0">
              <a:solidFill>
                <a:srgbClr val="FFFFFF"/>
              </a:solidFill>
              <a:latin typeface="Calibri" panose="020F0502020204030204" pitchFamily="34" charset="0"/>
              <a:cs typeface="Calibri" panose="020F0502020204030204" pitchFamily="34" charset="0"/>
            </a:endParaRPr>
          </a:p>
        </p:txBody>
      </p:sp>
      <p:sp>
        <p:nvSpPr>
          <p:cNvPr id="238" name="Rectangle: Rounded Corners 171">
            <a:extLst>
              <a:ext uri="{FF2B5EF4-FFF2-40B4-BE49-F238E27FC236}">
                <a16:creationId xmlns:a16="http://schemas.microsoft.com/office/drawing/2014/main" id="{33237677-21B9-47C5-83E1-819A832BEAC2}"/>
              </a:ext>
            </a:extLst>
          </p:cNvPr>
          <p:cNvSpPr/>
          <p:nvPr/>
        </p:nvSpPr>
        <p:spPr>
          <a:xfrm>
            <a:off x="2547825" y="902737"/>
            <a:ext cx="1803927" cy="1566405"/>
          </a:xfrm>
          <a:prstGeom prst="roundRect">
            <a:avLst>
              <a:gd name="adj" fmla="val 5845"/>
            </a:avLst>
          </a:prstGeom>
          <a:solidFill>
            <a:schemeClr val="bg1">
              <a:alpha val="95000"/>
            </a:schemeClr>
          </a:solidFill>
          <a:ln w="38100">
            <a:solidFill>
              <a:srgbClr val="006666">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93"/>
          </a:p>
        </p:txBody>
      </p:sp>
      <p:sp>
        <p:nvSpPr>
          <p:cNvPr id="240" name="Freeform 83">
            <a:extLst>
              <a:ext uri="{FF2B5EF4-FFF2-40B4-BE49-F238E27FC236}">
                <a16:creationId xmlns:a16="http://schemas.microsoft.com/office/drawing/2014/main" id="{CD6CAF23-08C8-47ED-9376-98EF41C5A984}"/>
              </a:ext>
            </a:extLst>
          </p:cNvPr>
          <p:cNvSpPr>
            <a:spLocks/>
          </p:cNvSpPr>
          <p:nvPr/>
        </p:nvSpPr>
        <p:spPr bwMode="auto">
          <a:xfrm>
            <a:off x="3145875" y="525888"/>
            <a:ext cx="744536" cy="746650"/>
          </a:xfrm>
          <a:custGeom>
            <a:avLst/>
            <a:gdLst>
              <a:gd name="T0" fmla="*/ 186 w 186"/>
              <a:gd name="T1" fmla="*/ 164 h 186"/>
              <a:gd name="T2" fmla="*/ 163 w 186"/>
              <a:gd name="T3" fmla="*/ 186 h 186"/>
              <a:gd name="T4" fmla="*/ 22 w 186"/>
              <a:gd name="T5" fmla="*/ 186 h 186"/>
              <a:gd name="T6" fmla="*/ 0 w 186"/>
              <a:gd name="T7" fmla="*/ 164 h 186"/>
              <a:gd name="T8" fmla="*/ 0 w 186"/>
              <a:gd name="T9" fmla="*/ 22 h 186"/>
              <a:gd name="T10" fmla="*/ 22 w 186"/>
              <a:gd name="T11" fmla="*/ 0 h 186"/>
              <a:gd name="T12" fmla="*/ 163 w 186"/>
              <a:gd name="T13" fmla="*/ 0 h 186"/>
              <a:gd name="T14" fmla="*/ 186 w 186"/>
              <a:gd name="T15" fmla="*/ 22 h 186"/>
              <a:gd name="T16" fmla="*/ 186 w 186"/>
              <a:gd name="T17" fmla="*/ 164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6" h="186">
                <a:moveTo>
                  <a:pt x="186" y="164"/>
                </a:moveTo>
                <a:cubicBezTo>
                  <a:pt x="186" y="176"/>
                  <a:pt x="176" y="186"/>
                  <a:pt x="163" y="186"/>
                </a:cubicBezTo>
                <a:cubicBezTo>
                  <a:pt x="22" y="186"/>
                  <a:pt x="22" y="186"/>
                  <a:pt x="22" y="186"/>
                </a:cubicBezTo>
                <a:cubicBezTo>
                  <a:pt x="10" y="186"/>
                  <a:pt x="0" y="176"/>
                  <a:pt x="0" y="164"/>
                </a:cubicBezTo>
                <a:cubicBezTo>
                  <a:pt x="0" y="22"/>
                  <a:pt x="0" y="22"/>
                  <a:pt x="0" y="22"/>
                </a:cubicBezTo>
                <a:cubicBezTo>
                  <a:pt x="0" y="10"/>
                  <a:pt x="10" y="0"/>
                  <a:pt x="22" y="0"/>
                </a:cubicBezTo>
                <a:cubicBezTo>
                  <a:pt x="163" y="0"/>
                  <a:pt x="163" y="0"/>
                  <a:pt x="163" y="0"/>
                </a:cubicBezTo>
                <a:cubicBezTo>
                  <a:pt x="176" y="0"/>
                  <a:pt x="186" y="10"/>
                  <a:pt x="186" y="22"/>
                </a:cubicBezTo>
                <a:lnTo>
                  <a:pt x="186" y="164"/>
                </a:lnTo>
                <a:close/>
              </a:path>
            </a:pathLst>
          </a:custGeom>
          <a:solidFill>
            <a:srgbClr val="006666"/>
          </a:solidFill>
          <a:ln>
            <a:noFill/>
          </a:ln>
        </p:spPr>
        <p:txBody>
          <a:bodyPr vert="horz" wrap="square" lIns="86019" tIns="43010" rIns="86019" bIns="43010" numCol="1" anchor="t" anchorCtr="0" compatLnSpc="1">
            <a:prstTxWarp prst="textNoShape">
              <a:avLst/>
            </a:prstTxWarp>
          </a:bodyPr>
          <a:lstStyle/>
          <a:p>
            <a:endParaRPr lang="en-US" sz="1693"/>
          </a:p>
        </p:txBody>
      </p:sp>
      <p:grpSp>
        <p:nvGrpSpPr>
          <p:cNvPr id="241" name="Group 99">
            <a:extLst>
              <a:ext uri="{FF2B5EF4-FFF2-40B4-BE49-F238E27FC236}">
                <a16:creationId xmlns:a16="http://schemas.microsoft.com/office/drawing/2014/main" id="{265A44E8-DE2E-41C9-BDBA-A85939A7F6F8}"/>
              </a:ext>
            </a:extLst>
          </p:cNvPr>
          <p:cNvGrpSpPr/>
          <p:nvPr/>
        </p:nvGrpSpPr>
        <p:grpSpPr>
          <a:xfrm>
            <a:off x="2459348" y="1353956"/>
            <a:ext cx="1898465" cy="1050537"/>
            <a:chOff x="4106898" y="2467545"/>
            <a:chExt cx="2785756" cy="1116743"/>
          </a:xfrm>
        </p:grpSpPr>
        <p:sp>
          <p:nvSpPr>
            <p:cNvPr id="242" name="TextBox 100">
              <a:extLst>
                <a:ext uri="{FF2B5EF4-FFF2-40B4-BE49-F238E27FC236}">
                  <a16:creationId xmlns:a16="http://schemas.microsoft.com/office/drawing/2014/main" id="{3475A5FA-6701-45F2-9782-1C83BEFF9E14}"/>
                </a:ext>
              </a:extLst>
            </p:cNvPr>
            <p:cNvSpPr txBox="1"/>
            <p:nvPr/>
          </p:nvSpPr>
          <p:spPr>
            <a:xfrm>
              <a:off x="4106898" y="2467545"/>
              <a:ext cx="2785756" cy="344350"/>
            </a:xfrm>
            <a:prstGeom prst="rect">
              <a:avLst/>
            </a:prstGeom>
            <a:noFill/>
          </p:spPr>
          <p:txBody>
            <a:bodyPr wrap="square" rtlCol="0">
              <a:spAutoFit/>
            </a:bodyPr>
            <a:lstStyle/>
            <a:p>
              <a:pPr algn="ctr"/>
              <a:r>
                <a:rPr lang="ar-SA" sz="1505" b="1" dirty="0">
                  <a:solidFill>
                    <a:srgbClr val="006666"/>
                  </a:solidFill>
                  <a:latin typeface="AbdoMaster-Heavy" panose="02000500030000020004" pitchFamily="50" charset="-78"/>
                  <a:cs typeface="AbdoMaster-Heavy" panose="02000500030000020004" pitchFamily="50" charset="-78"/>
                </a:rPr>
                <a:t>الهدف التشغيلي </a:t>
              </a:r>
              <a:endParaRPr lang="en-US" sz="1505" b="1" dirty="0">
                <a:solidFill>
                  <a:srgbClr val="006666"/>
                </a:solidFill>
                <a:latin typeface="AbdoMaster-Heavy" panose="02000500030000020004" pitchFamily="50" charset="-78"/>
                <a:cs typeface="AbdoMaster-Heavy" panose="02000500030000020004" pitchFamily="50" charset="-78"/>
              </a:endParaRPr>
            </a:p>
          </p:txBody>
        </p:sp>
        <p:sp>
          <p:nvSpPr>
            <p:cNvPr id="243" name="Subtitle 6">
              <a:extLst>
                <a:ext uri="{FF2B5EF4-FFF2-40B4-BE49-F238E27FC236}">
                  <a16:creationId xmlns:a16="http://schemas.microsoft.com/office/drawing/2014/main" id="{21B43084-D4A7-4CD2-88DC-B98A5C8991BB}"/>
                </a:ext>
              </a:extLst>
            </p:cNvPr>
            <p:cNvSpPr txBox="1">
              <a:spLocks/>
            </p:cNvSpPr>
            <p:nvPr/>
          </p:nvSpPr>
          <p:spPr>
            <a:xfrm>
              <a:off x="4144159" y="2822433"/>
              <a:ext cx="2711234" cy="761855"/>
            </a:xfrm>
            <a:prstGeom prst="rect">
              <a:avLst/>
            </a:prstGeom>
          </p:spPr>
          <p:txBody>
            <a:bodyPr vert="horz" lIns="86019" tIns="43010" rIns="86019" bIns="43010" numCol="1" spcCol="365760" rtlCol="0" anchor="t">
              <a:noAutofit/>
            </a:bodyPr>
            <a:lstStyle>
              <a:lvl1pPr marL="0" indent="0" algn="ctr" defTabSz="914400" rtl="0" eaLnBrk="1" latinLnBrk="0" hangingPunct="1">
                <a:lnSpc>
                  <a:spcPct val="90000"/>
                </a:lnSpc>
                <a:spcBef>
                  <a:spcPts val="1000"/>
                </a:spcBef>
                <a:buFont typeface="Arial"/>
                <a:buNone/>
                <a:defRPr sz="1200" b="0" i="0" kern="1200">
                  <a:solidFill>
                    <a:schemeClr val="accent1"/>
                  </a:solidFill>
                  <a:latin typeface="Montserrat Light" charset="0"/>
                  <a:ea typeface="Montserrat Light" charset="0"/>
                  <a:cs typeface="Montserrat Light"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Montserrat Light" charset="0"/>
                  <a:ea typeface="Montserrat Light" charset="0"/>
                  <a:cs typeface="Montserrat Light"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Montserrat Light" charset="0"/>
                  <a:ea typeface="Montserrat Light" charset="0"/>
                  <a:cs typeface="Montserrat Light"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nSpc>
                  <a:spcPts val="1599"/>
                </a:lnSpc>
                <a:spcBef>
                  <a:spcPts val="0"/>
                </a:spcBef>
              </a:pPr>
              <a:endParaRPr lang="en-US" sz="1082" dirty="0">
                <a:solidFill>
                  <a:schemeClr val="accent4"/>
                </a:solidFill>
                <a:latin typeface="+mn-lt"/>
                <a:cs typeface="Times New Roman" panose="02020603050405020304" pitchFamily="18" charset="0"/>
              </a:endParaRPr>
            </a:p>
          </p:txBody>
        </p:sp>
      </p:grpSp>
      <p:sp>
        <p:nvSpPr>
          <p:cNvPr id="244" name="Subtitle 6">
            <a:extLst>
              <a:ext uri="{FF2B5EF4-FFF2-40B4-BE49-F238E27FC236}">
                <a16:creationId xmlns:a16="http://schemas.microsoft.com/office/drawing/2014/main" id="{89230A09-80B2-4999-92CF-2ABF84602F21}"/>
              </a:ext>
            </a:extLst>
          </p:cNvPr>
          <p:cNvSpPr txBox="1">
            <a:spLocks/>
          </p:cNvSpPr>
          <p:nvPr/>
        </p:nvSpPr>
        <p:spPr>
          <a:xfrm>
            <a:off x="2580168" y="1676190"/>
            <a:ext cx="1750713" cy="716689"/>
          </a:xfrm>
          <a:prstGeom prst="rect">
            <a:avLst/>
          </a:prstGeom>
        </p:spPr>
        <p:txBody>
          <a:bodyPr vert="horz" lIns="86019" tIns="43010" rIns="86019" bIns="43010" numCol="1" spcCol="365760" rtlCol="0" anchor="t">
            <a:noAutofit/>
          </a:bodyPr>
          <a:lstStyle>
            <a:lvl1pPr marL="0" indent="0" algn="ctr" defTabSz="914400" rtl="0" eaLnBrk="1" latinLnBrk="0" hangingPunct="1">
              <a:lnSpc>
                <a:spcPct val="90000"/>
              </a:lnSpc>
              <a:spcBef>
                <a:spcPts val="1000"/>
              </a:spcBef>
              <a:buFont typeface="Arial"/>
              <a:buNone/>
              <a:defRPr sz="1200" b="0" i="0" kern="1200">
                <a:solidFill>
                  <a:schemeClr val="accent1"/>
                </a:solidFill>
                <a:latin typeface="Montserrat Light" charset="0"/>
                <a:ea typeface="Montserrat Light" charset="0"/>
                <a:cs typeface="Montserrat Light"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Montserrat Light" charset="0"/>
                <a:ea typeface="Montserrat Light" charset="0"/>
                <a:cs typeface="Montserrat Light"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Montserrat Light" charset="0"/>
                <a:ea typeface="Montserrat Light" charset="0"/>
                <a:cs typeface="Montserrat Light"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nSpc>
                <a:spcPct val="100000"/>
              </a:lnSpc>
              <a:spcBef>
                <a:spcPts val="0"/>
              </a:spcBef>
            </a:pPr>
            <a:r>
              <a:rPr lang="ar-SA" sz="1400" b="1" dirty="0">
                <a:solidFill>
                  <a:srgbClr val="006666"/>
                </a:solidFill>
                <a:latin typeface="Calibri" panose="020F0502020204030204" pitchFamily="34" charset="0"/>
                <a:cs typeface="Calibri" panose="020F0502020204030204" pitchFamily="34" charset="0"/>
              </a:rPr>
              <a:t>تأمين الكفالات للفئة المستهدفة من أبناء الجمعية    </a:t>
            </a:r>
            <a:endParaRPr lang="en-US" sz="1400" b="1" dirty="0">
              <a:solidFill>
                <a:srgbClr val="006666"/>
              </a:solidFill>
              <a:latin typeface="Calibri" panose="020F0502020204030204" pitchFamily="34" charset="0"/>
              <a:cs typeface="Calibri" panose="020F0502020204030204" pitchFamily="34" charset="0"/>
            </a:endParaRPr>
          </a:p>
        </p:txBody>
      </p:sp>
      <p:sp>
        <p:nvSpPr>
          <p:cNvPr id="245" name="Subtitle 6">
            <a:extLst>
              <a:ext uri="{FF2B5EF4-FFF2-40B4-BE49-F238E27FC236}">
                <a16:creationId xmlns:a16="http://schemas.microsoft.com/office/drawing/2014/main" id="{E746E4F2-29C1-4061-B317-BA05449AFEF3}"/>
              </a:ext>
            </a:extLst>
          </p:cNvPr>
          <p:cNvSpPr txBox="1">
            <a:spLocks/>
          </p:cNvSpPr>
          <p:nvPr/>
        </p:nvSpPr>
        <p:spPr>
          <a:xfrm>
            <a:off x="716437" y="1649995"/>
            <a:ext cx="1750713" cy="716689"/>
          </a:xfrm>
          <a:prstGeom prst="rect">
            <a:avLst/>
          </a:prstGeom>
        </p:spPr>
        <p:txBody>
          <a:bodyPr vert="horz" lIns="86019" tIns="43010" rIns="86019" bIns="43010" numCol="1" spcCol="365760" rtlCol="0" anchor="t">
            <a:noAutofit/>
          </a:bodyPr>
          <a:lstStyle>
            <a:lvl1pPr marL="0" indent="0" algn="ctr" defTabSz="914400" rtl="0" eaLnBrk="1" latinLnBrk="0" hangingPunct="1">
              <a:lnSpc>
                <a:spcPct val="90000"/>
              </a:lnSpc>
              <a:spcBef>
                <a:spcPts val="1000"/>
              </a:spcBef>
              <a:buFont typeface="Arial"/>
              <a:buNone/>
              <a:defRPr sz="1200" b="0" i="0" kern="1200">
                <a:solidFill>
                  <a:schemeClr val="accent1"/>
                </a:solidFill>
                <a:latin typeface="Montserrat Light" charset="0"/>
                <a:ea typeface="Montserrat Light" charset="0"/>
                <a:cs typeface="Montserrat Light"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Montserrat Light" charset="0"/>
                <a:ea typeface="Montserrat Light" charset="0"/>
                <a:cs typeface="Montserrat Light"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Montserrat Light" charset="0"/>
                <a:ea typeface="Montserrat Light" charset="0"/>
                <a:cs typeface="Montserrat Light"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nSpc>
                <a:spcPct val="100000"/>
              </a:lnSpc>
              <a:spcBef>
                <a:spcPts val="0"/>
              </a:spcBef>
            </a:pPr>
            <a:r>
              <a:rPr lang="ar-SA" sz="1600" b="1" dirty="0">
                <a:solidFill>
                  <a:srgbClr val="006666"/>
                </a:solidFill>
                <a:latin typeface="Calibri" panose="020F0502020204030204" pitchFamily="34" charset="0"/>
                <a:cs typeface="Calibri" panose="020F0502020204030204" pitchFamily="34" charset="0"/>
              </a:rPr>
              <a:t>عدد </a:t>
            </a:r>
          </a:p>
          <a:p>
            <a:pPr>
              <a:lnSpc>
                <a:spcPct val="100000"/>
              </a:lnSpc>
              <a:spcBef>
                <a:spcPts val="0"/>
              </a:spcBef>
            </a:pPr>
            <a:r>
              <a:rPr lang="ar-SA" sz="1600" b="1" dirty="0">
                <a:solidFill>
                  <a:srgbClr val="006666"/>
                </a:solidFill>
                <a:latin typeface="Calibri" panose="020F0502020204030204" pitchFamily="34" charset="0"/>
                <a:cs typeface="Calibri" panose="020F0502020204030204" pitchFamily="34" charset="0"/>
              </a:rPr>
              <a:t>الكفالات المالية    </a:t>
            </a:r>
            <a:endParaRPr lang="en-US" sz="1600" b="1" dirty="0">
              <a:solidFill>
                <a:srgbClr val="006666"/>
              </a:solidFill>
              <a:latin typeface="Calibri" panose="020F0502020204030204" pitchFamily="34" charset="0"/>
              <a:cs typeface="Calibri" panose="020F0502020204030204" pitchFamily="34" charset="0"/>
            </a:endParaRPr>
          </a:p>
        </p:txBody>
      </p:sp>
      <p:sp>
        <p:nvSpPr>
          <p:cNvPr id="248" name="مربع نص 247">
            <a:extLst>
              <a:ext uri="{FF2B5EF4-FFF2-40B4-BE49-F238E27FC236}">
                <a16:creationId xmlns:a16="http://schemas.microsoft.com/office/drawing/2014/main" id="{6B1BB46E-A587-486E-98CA-FECECDE3147E}"/>
              </a:ext>
            </a:extLst>
          </p:cNvPr>
          <p:cNvSpPr txBox="1"/>
          <p:nvPr/>
        </p:nvSpPr>
        <p:spPr>
          <a:xfrm>
            <a:off x="3695677" y="2703487"/>
            <a:ext cx="1534696" cy="30777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r>
              <a:rPr lang="ar-SA" sz="1400" b="1" u="none" strike="noStrike" cap="none" dirty="0">
                <a:solidFill>
                  <a:srgbClr val="006666"/>
                </a:solidFill>
                <a:latin typeface="AbdoMaster-Heavy" panose="02000500030000020004" pitchFamily="50" charset="-78"/>
                <a:cs typeface="AbdoMaster-Heavy" panose="02000500030000020004" pitchFamily="50" charset="-78"/>
              </a:rPr>
              <a:t>تاريخ المبادرة </a:t>
            </a:r>
          </a:p>
        </p:txBody>
      </p:sp>
      <p:pic>
        <p:nvPicPr>
          <p:cNvPr id="251" name="Graphic 24" descr="Upward trend">
            <a:extLst>
              <a:ext uri="{FF2B5EF4-FFF2-40B4-BE49-F238E27FC236}">
                <a16:creationId xmlns:a16="http://schemas.microsoft.com/office/drawing/2014/main" id="{6C64CD1A-E0B1-4575-9B5E-50749A3EEFC5}"/>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318134" y="625583"/>
            <a:ext cx="660477" cy="594694"/>
          </a:xfrm>
          <a:prstGeom prst="rect">
            <a:avLst/>
          </a:prstGeom>
        </p:spPr>
      </p:pic>
      <p:pic>
        <p:nvPicPr>
          <p:cNvPr id="252" name="Graphic 22" descr="Lightbulb and gear">
            <a:extLst>
              <a:ext uri="{FF2B5EF4-FFF2-40B4-BE49-F238E27FC236}">
                <a16:creationId xmlns:a16="http://schemas.microsoft.com/office/drawing/2014/main" id="{7C501F33-388F-4254-96F1-B44EAFA47B0F}"/>
              </a:ext>
            </a:extLst>
          </p:cNvPr>
          <p:cNvPicPr>
            <a:picLocks noChangeAspect="1"/>
          </p:cNvPicPr>
          <p:nvPr/>
        </p:nvPicPr>
        <p:blipFill>
          <a:blip r:embed="rId5" cstate="hq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197040" y="569992"/>
            <a:ext cx="632861" cy="632861"/>
          </a:xfrm>
          <a:prstGeom prst="rect">
            <a:avLst/>
          </a:prstGeom>
        </p:spPr>
      </p:pic>
      <p:sp>
        <p:nvSpPr>
          <p:cNvPr id="112" name="مربع نص 111">
            <a:extLst>
              <a:ext uri="{FF2B5EF4-FFF2-40B4-BE49-F238E27FC236}">
                <a16:creationId xmlns:a16="http://schemas.microsoft.com/office/drawing/2014/main" id="{769E7D96-9FB7-4781-8602-0EC24434BD5E}"/>
              </a:ext>
            </a:extLst>
          </p:cNvPr>
          <p:cNvSpPr txBox="1"/>
          <p:nvPr/>
        </p:nvSpPr>
        <p:spPr>
          <a:xfrm>
            <a:off x="3152393" y="4102810"/>
            <a:ext cx="2511781" cy="707886"/>
          </a:xfrm>
          <a:prstGeom prst="rect">
            <a:avLst/>
          </a:prstGeom>
          <a:noFill/>
        </p:spPr>
        <p:txBody>
          <a:bodyPr wrap="square">
            <a:spAutoFit/>
          </a:bodyPr>
          <a:lstStyle/>
          <a:p>
            <a:pPr marL="0" marR="0" lvl="0" indent="0" algn="ctr" rtl="0">
              <a:lnSpc>
                <a:spcPct val="100000"/>
              </a:lnSpc>
              <a:spcBef>
                <a:spcPts val="0"/>
              </a:spcBef>
              <a:spcAft>
                <a:spcPts val="0"/>
              </a:spcAft>
              <a:buClr>
                <a:srgbClr val="000000"/>
              </a:buClr>
              <a:buSzPts val="1400"/>
              <a:buFont typeface="Arial"/>
              <a:buNone/>
            </a:pPr>
            <a:r>
              <a:rPr lang="ar-SA" sz="2000" b="1" dirty="0">
                <a:solidFill>
                  <a:srgbClr val="006666"/>
                </a:solidFill>
                <a:latin typeface="Calibri" panose="020F0502020204030204" pitchFamily="34" charset="0"/>
                <a:cs typeface="Calibri" panose="020F0502020204030204" pitchFamily="34" charset="0"/>
              </a:rPr>
              <a:t>نطاق التنفيذ </a:t>
            </a:r>
          </a:p>
          <a:p>
            <a:pPr marL="0" marR="0" lvl="0" indent="0" algn="ctr" rtl="0">
              <a:lnSpc>
                <a:spcPct val="100000"/>
              </a:lnSpc>
              <a:spcBef>
                <a:spcPts val="0"/>
              </a:spcBef>
              <a:spcAft>
                <a:spcPts val="0"/>
              </a:spcAft>
              <a:buClr>
                <a:srgbClr val="000000"/>
              </a:buClr>
              <a:buSzPts val="1400"/>
              <a:buFont typeface="Arial"/>
              <a:buNone/>
            </a:pPr>
            <a:r>
              <a:rPr lang="ar-SA" sz="2000" b="1" dirty="0">
                <a:solidFill>
                  <a:srgbClr val="006666"/>
                </a:solidFill>
                <a:latin typeface="Calibri" panose="020F0502020204030204" pitchFamily="34" charset="0"/>
                <a:cs typeface="Calibri" panose="020F0502020204030204" pitchFamily="34" charset="0"/>
              </a:rPr>
              <a:t>   محافظة الجموم   </a:t>
            </a:r>
            <a:endParaRPr lang="ar-SA" sz="2000" b="1" u="none" strike="noStrike" cap="none" dirty="0">
              <a:solidFill>
                <a:srgbClr val="006666"/>
              </a:solidFill>
              <a:latin typeface="Calibri" panose="020F0502020204030204" pitchFamily="34" charset="0"/>
              <a:cs typeface="Calibri" panose="020F0502020204030204" pitchFamily="34" charset="0"/>
            </a:endParaRPr>
          </a:p>
        </p:txBody>
      </p:sp>
      <p:sp>
        <p:nvSpPr>
          <p:cNvPr id="121" name="مربع نص 120">
            <a:extLst>
              <a:ext uri="{FF2B5EF4-FFF2-40B4-BE49-F238E27FC236}">
                <a16:creationId xmlns:a16="http://schemas.microsoft.com/office/drawing/2014/main" id="{119FBB59-9D44-4CE1-8193-1935485C4812}"/>
              </a:ext>
            </a:extLst>
          </p:cNvPr>
          <p:cNvSpPr txBox="1"/>
          <p:nvPr/>
        </p:nvSpPr>
        <p:spPr>
          <a:xfrm>
            <a:off x="4491529" y="1628702"/>
            <a:ext cx="1847681" cy="830997"/>
          </a:xfrm>
          <a:prstGeom prst="rect">
            <a:avLst/>
          </a:prstGeom>
          <a:noFill/>
        </p:spPr>
        <p:txBody>
          <a:bodyPr wrap="square">
            <a:spAutoFit/>
          </a:bodyPr>
          <a:lstStyle/>
          <a:p>
            <a:pPr algn="ctr">
              <a:lnSpc>
                <a:spcPct val="100000"/>
              </a:lnSpc>
              <a:spcBef>
                <a:spcPts val="0"/>
              </a:spcBef>
            </a:pPr>
            <a:r>
              <a:rPr lang="ar-SA" sz="1600" b="1" dirty="0">
                <a:solidFill>
                  <a:srgbClr val="006666"/>
                </a:solidFill>
                <a:latin typeface="Calibri" panose="020F0502020204030204" pitchFamily="34" charset="0"/>
                <a:cs typeface="Calibri" panose="020F0502020204030204" pitchFamily="34" charset="0"/>
              </a:rPr>
              <a:t>تقديم المساعدات العينية والنقدية للفئة المستهدفة </a:t>
            </a:r>
          </a:p>
        </p:txBody>
      </p:sp>
      <p:sp>
        <p:nvSpPr>
          <p:cNvPr id="138" name="Rectangle: Rounded Corners 101">
            <a:extLst>
              <a:ext uri="{FF2B5EF4-FFF2-40B4-BE49-F238E27FC236}">
                <a16:creationId xmlns:a16="http://schemas.microsoft.com/office/drawing/2014/main" id="{FD3CBE2F-6900-4D93-8E4D-6E1F24ED8887}"/>
              </a:ext>
            </a:extLst>
          </p:cNvPr>
          <p:cNvSpPr/>
          <p:nvPr/>
        </p:nvSpPr>
        <p:spPr>
          <a:xfrm>
            <a:off x="8305854" y="2790504"/>
            <a:ext cx="3017962" cy="584690"/>
          </a:xfrm>
          <a:prstGeom prst="roundRect">
            <a:avLst/>
          </a:prstGeom>
          <a:solidFill>
            <a:srgbClr val="00CC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2258" b="1" dirty="0">
                <a:latin typeface="Hacen Casablanca Heavy" panose="02000000000000000000" pitchFamily="2" charset="-78"/>
                <a:cs typeface="Hacen Casablanca Heavy" panose="02000000000000000000" pitchFamily="2" charset="-78"/>
              </a:rPr>
              <a:t>      آلية التنفيذ  </a:t>
            </a:r>
            <a:endParaRPr lang="en-US" sz="2258" b="1" dirty="0">
              <a:latin typeface="Hacen Casablanca Heavy" panose="02000000000000000000" pitchFamily="2" charset="-78"/>
              <a:cs typeface="Hacen Casablanca Heavy" panose="02000000000000000000" pitchFamily="2" charset="-78"/>
            </a:endParaRPr>
          </a:p>
        </p:txBody>
      </p:sp>
      <p:pic>
        <p:nvPicPr>
          <p:cNvPr id="139" name="Graphic 22" descr="Lightbulb and gear">
            <a:extLst>
              <a:ext uri="{FF2B5EF4-FFF2-40B4-BE49-F238E27FC236}">
                <a16:creationId xmlns:a16="http://schemas.microsoft.com/office/drawing/2014/main" id="{FD92CDBE-CA8B-4831-A169-3FDFBF1372FC}"/>
              </a:ext>
            </a:extLst>
          </p:cNvPr>
          <p:cNvPicPr>
            <a:picLocks noChangeAspect="1"/>
          </p:cNvPicPr>
          <p:nvPr/>
        </p:nvPicPr>
        <p:blipFill>
          <a:blip r:embed="rId5" cstate="hq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83356" y="2812475"/>
            <a:ext cx="489878" cy="489878"/>
          </a:xfrm>
          <a:prstGeom prst="rect">
            <a:avLst/>
          </a:prstGeom>
        </p:spPr>
      </p:pic>
      <p:sp>
        <p:nvSpPr>
          <p:cNvPr id="140" name="مربع نص 139">
            <a:extLst>
              <a:ext uri="{FF2B5EF4-FFF2-40B4-BE49-F238E27FC236}">
                <a16:creationId xmlns:a16="http://schemas.microsoft.com/office/drawing/2014/main" id="{6A31A14A-C2D9-4020-80B2-D92E59C3588F}"/>
              </a:ext>
            </a:extLst>
          </p:cNvPr>
          <p:cNvSpPr txBox="1"/>
          <p:nvPr/>
        </p:nvSpPr>
        <p:spPr>
          <a:xfrm>
            <a:off x="8738939" y="4799357"/>
            <a:ext cx="1401346" cy="565026"/>
          </a:xfrm>
          <a:prstGeom prst="rect">
            <a:avLst/>
          </a:prstGeom>
          <a:noFill/>
        </p:spPr>
        <p:txBody>
          <a:bodyPr wrap="none" rtlCol="1">
            <a:spAutoFit/>
          </a:bodyPr>
          <a:lstStyle/>
          <a:p>
            <a:pPr algn="ctr"/>
            <a:r>
              <a:rPr lang="ar-SA" sz="1536" b="1" dirty="0">
                <a:solidFill>
                  <a:schemeClr val="bg1"/>
                </a:solidFill>
                <a:latin typeface="Dubai" panose="020B0503030403030204" pitchFamily="34" charset="-78"/>
                <a:cs typeface="Dubai" panose="020B0503030403030204" pitchFamily="34" charset="-78"/>
              </a:rPr>
              <a:t>عدد</a:t>
            </a:r>
          </a:p>
          <a:p>
            <a:pPr algn="ctr"/>
            <a:r>
              <a:rPr lang="ar-SA" sz="1536" b="1" dirty="0">
                <a:solidFill>
                  <a:schemeClr val="bg1"/>
                </a:solidFill>
                <a:latin typeface="Dubai" panose="020B0503030403030204" pitchFamily="34" charset="-78"/>
                <a:cs typeface="Dubai" panose="020B0503030403030204" pitchFamily="34" charset="-78"/>
              </a:rPr>
              <a:t> المدارس أهلي   </a:t>
            </a:r>
          </a:p>
        </p:txBody>
      </p:sp>
      <p:sp>
        <p:nvSpPr>
          <p:cNvPr id="142" name="Rectangle: Rounded Corners 101">
            <a:extLst>
              <a:ext uri="{FF2B5EF4-FFF2-40B4-BE49-F238E27FC236}">
                <a16:creationId xmlns:a16="http://schemas.microsoft.com/office/drawing/2014/main" id="{82161951-A141-40F2-A612-673911F504D6}"/>
              </a:ext>
            </a:extLst>
          </p:cNvPr>
          <p:cNvSpPr/>
          <p:nvPr/>
        </p:nvSpPr>
        <p:spPr>
          <a:xfrm>
            <a:off x="8311771" y="4477528"/>
            <a:ext cx="3017963" cy="450374"/>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1693" b="1" dirty="0">
                <a:solidFill>
                  <a:srgbClr val="006666"/>
                </a:solidFill>
                <a:latin typeface="Hacen Casablanca Heavy" panose="02000000000000000000" pitchFamily="2" charset="-78"/>
                <a:cs typeface="Hacen Casablanca Heavy" panose="02000000000000000000" pitchFamily="2" charset="-78"/>
              </a:rPr>
              <a:t>إيداع الكفالة في حسابات الأيتام </a:t>
            </a:r>
            <a:endParaRPr lang="en-US" sz="1693" b="1" dirty="0">
              <a:solidFill>
                <a:srgbClr val="006666"/>
              </a:solidFill>
              <a:latin typeface="Hacen Casablanca Heavy" panose="02000000000000000000" pitchFamily="2" charset="-78"/>
              <a:cs typeface="Hacen Casablanca Heavy" panose="02000000000000000000" pitchFamily="2" charset="-78"/>
            </a:endParaRPr>
          </a:p>
        </p:txBody>
      </p:sp>
      <p:sp>
        <p:nvSpPr>
          <p:cNvPr id="143" name="Rectangle: Rounded Corners 101">
            <a:extLst>
              <a:ext uri="{FF2B5EF4-FFF2-40B4-BE49-F238E27FC236}">
                <a16:creationId xmlns:a16="http://schemas.microsoft.com/office/drawing/2014/main" id="{9E6B1F0D-6D4F-4B1E-9117-21740492550C}"/>
              </a:ext>
            </a:extLst>
          </p:cNvPr>
          <p:cNvSpPr/>
          <p:nvPr/>
        </p:nvSpPr>
        <p:spPr>
          <a:xfrm>
            <a:off x="8300922" y="3436492"/>
            <a:ext cx="3017963" cy="450374"/>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1693" b="1" dirty="0">
                <a:solidFill>
                  <a:srgbClr val="006666"/>
                </a:solidFill>
                <a:latin typeface="Hacen Casablanca Heavy" panose="02000000000000000000" pitchFamily="2" charset="-78"/>
                <a:cs typeface="Hacen Casablanca Heavy" panose="02000000000000000000" pitchFamily="2" charset="-78"/>
              </a:rPr>
              <a:t> </a:t>
            </a:r>
            <a:r>
              <a:rPr lang="ar-SA" sz="1400" b="1" dirty="0">
                <a:solidFill>
                  <a:srgbClr val="006666"/>
                </a:solidFill>
                <a:latin typeface="Hacen Casablanca Heavy" panose="02000000000000000000" pitchFamily="2" charset="-78"/>
                <a:cs typeface="Hacen Casablanca Heavy" panose="02000000000000000000" pitchFamily="2" charset="-78"/>
              </a:rPr>
              <a:t>تحديد الفئة المستهدفة وفق أولوية </a:t>
            </a:r>
            <a:r>
              <a:rPr lang="ar-SA" sz="1693" b="1" dirty="0">
                <a:solidFill>
                  <a:srgbClr val="006666"/>
                </a:solidFill>
                <a:latin typeface="Hacen Casablanca Heavy" panose="02000000000000000000" pitchFamily="2" charset="-78"/>
                <a:cs typeface="Hacen Casablanca Heavy" panose="02000000000000000000" pitchFamily="2" charset="-78"/>
              </a:rPr>
              <a:t> </a:t>
            </a:r>
            <a:r>
              <a:rPr lang="ar-SA" sz="1400" b="1" dirty="0">
                <a:solidFill>
                  <a:srgbClr val="006666"/>
                </a:solidFill>
                <a:latin typeface="Hacen Casablanca Heavy" panose="02000000000000000000" pitchFamily="2" charset="-78"/>
                <a:cs typeface="Hacen Casablanca Heavy" panose="02000000000000000000" pitchFamily="2" charset="-78"/>
              </a:rPr>
              <a:t>الاحتياج </a:t>
            </a:r>
            <a:endParaRPr lang="en-US" sz="1693" b="1" dirty="0">
              <a:solidFill>
                <a:srgbClr val="006666"/>
              </a:solidFill>
              <a:latin typeface="Hacen Casablanca Heavy" panose="02000000000000000000" pitchFamily="2" charset="-78"/>
              <a:cs typeface="Hacen Casablanca Heavy" panose="02000000000000000000" pitchFamily="2" charset="-78"/>
            </a:endParaRPr>
          </a:p>
        </p:txBody>
      </p:sp>
      <p:sp>
        <p:nvSpPr>
          <p:cNvPr id="144" name="Rectangle: Rounded Corners 101">
            <a:extLst>
              <a:ext uri="{FF2B5EF4-FFF2-40B4-BE49-F238E27FC236}">
                <a16:creationId xmlns:a16="http://schemas.microsoft.com/office/drawing/2014/main" id="{56A919BB-51AA-40D7-9A36-1BFF44E2D50B}"/>
              </a:ext>
            </a:extLst>
          </p:cNvPr>
          <p:cNvSpPr/>
          <p:nvPr/>
        </p:nvSpPr>
        <p:spPr>
          <a:xfrm>
            <a:off x="8311771" y="3958863"/>
            <a:ext cx="3017963" cy="450374"/>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1600" b="1" dirty="0">
                <a:solidFill>
                  <a:srgbClr val="006666"/>
                </a:solidFill>
                <a:latin typeface="Hacen Casablanca Heavy" panose="02000000000000000000" pitchFamily="2" charset="-78"/>
                <a:cs typeface="Hacen Casablanca Heavy" panose="02000000000000000000" pitchFamily="2" charset="-78"/>
              </a:rPr>
              <a:t>اطلاق حملة إعلامية  تسويقية</a:t>
            </a:r>
            <a:endParaRPr lang="en-US" sz="1600" b="1" dirty="0">
              <a:solidFill>
                <a:srgbClr val="006666"/>
              </a:solidFill>
              <a:latin typeface="Hacen Casablanca Heavy" panose="02000000000000000000" pitchFamily="2" charset="-78"/>
              <a:cs typeface="Hacen Casablanca Heavy" panose="02000000000000000000" pitchFamily="2" charset="-78"/>
            </a:endParaRPr>
          </a:p>
        </p:txBody>
      </p:sp>
      <p:sp>
        <p:nvSpPr>
          <p:cNvPr id="146" name="Rectangle: Rounded Corners 101">
            <a:extLst>
              <a:ext uri="{FF2B5EF4-FFF2-40B4-BE49-F238E27FC236}">
                <a16:creationId xmlns:a16="http://schemas.microsoft.com/office/drawing/2014/main" id="{0D184E9F-7691-41AA-BE0E-2D2C29A96393}"/>
              </a:ext>
            </a:extLst>
          </p:cNvPr>
          <p:cNvSpPr/>
          <p:nvPr/>
        </p:nvSpPr>
        <p:spPr>
          <a:xfrm>
            <a:off x="8300922" y="5002060"/>
            <a:ext cx="3017963" cy="450374"/>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1693" b="1" dirty="0">
                <a:solidFill>
                  <a:srgbClr val="006666"/>
                </a:solidFill>
                <a:latin typeface="Hacen Casablanca Heavy" panose="02000000000000000000" pitchFamily="2" charset="-78"/>
                <a:cs typeface="Hacen Casablanca Heavy" panose="02000000000000000000" pitchFamily="2" charset="-78"/>
              </a:rPr>
              <a:t>بناء قاعدة بيانات للكفلاء  </a:t>
            </a:r>
          </a:p>
        </p:txBody>
      </p:sp>
      <p:sp>
        <p:nvSpPr>
          <p:cNvPr id="149" name="Rectangle: Rounded Corners 101">
            <a:extLst>
              <a:ext uri="{FF2B5EF4-FFF2-40B4-BE49-F238E27FC236}">
                <a16:creationId xmlns:a16="http://schemas.microsoft.com/office/drawing/2014/main" id="{D3593779-2AC6-49A2-A9A7-836BBB85A320}"/>
              </a:ext>
            </a:extLst>
          </p:cNvPr>
          <p:cNvSpPr/>
          <p:nvPr/>
        </p:nvSpPr>
        <p:spPr>
          <a:xfrm>
            <a:off x="8300922" y="5518201"/>
            <a:ext cx="3017963" cy="450374"/>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1693" b="1" dirty="0">
                <a:solidFill>
                  <a:srgbClr val="006666"/>
                </a:solidFill>
                <a:latin typeface="Hacen Casablanca Heavy" panose="02000000000000000000" pitchFamily="2" charset="-78"/>
                <a:cs typeface="Hacen Casablanca Heavy" panose="02000000000000000000" pitchFamily="2" charset="-78"/>
              </a:rPr>
              <a:t>إصدار خطابات شكر للمتبرعين </a:t>
            </a:r>
            <a:endParaRPr lang="en-US" sz="1693" b="1" dirty="0">
              <a:solidFill>
                <a:srgbClr val="006666"/>
              </a:solidFill>
              <a:latin typeface="Hacen Casablanca Heavy" panose="02000000000000000000" pitchFamily="2" charset="-78"/>
              <a:cs typeface="Hacen Casablanca Heavy" panose="02000000000000000000" pitchFamily="2" charset="-78"/>
            </a:endParaRPr>
          </a:p>
        </p:txBody>
      </p:sp>
      <p:pic>
        <p:nvPicPr>
          <p:cNvPr id="152" name="Picture 4" descr="مشاريع الأيتام">
            <a:extLst>
              <a:ext uri="{FF2B5EF4-FFF2-40B4-BE49-F238E27FC236}">
                <a16:creationId xmlns:a16="http://schemas.microsoft.com/office/drawing/2014/main" id="{2557D69F-FF9F-4F39-A073-FEE19C8C0FA2}"/>
              </a:ext>
            </a:extLst>
          </p:cNvPr>
          <p:cNvPicPr>
            <a:picLocks noChangeAspect="1" noChangeArrowheads="1"/>
          </p:cNvPicPr>
          <p:nvPr/>
        </p:nvPicPr>
        <p:blipFill>
          <a:blip r:embed="rId7">
            <a:duotone>
              <a:schemeClr val="bg2">
                <a:shade val="45000"/>
                <a:satMod val="135000"/>
              </a:schemeClr>
              <a:prstClr val="white"/>
            </a:duotone>
            <a:extLst>
              <a:ext uri="{BEBA8EAE-BF5A-486C-A8C5-ECC9F3942E4B}">
                <a14:imgProps xmlns:a14="http://schemas.microsoft.com/office/drawing/2010/main">
                  <a14:imgLayer r:embed="rId8">
                    <a14:imgEffect>
                      <a14:colorTemperature colorTemp="4700"/>
                    </a14:imgEffect>
                  </a14:imgLayer>
                </a14:imgProps>
              </a:ext>
              <a:ext uri="{28A0092B-C50C-407E-A947-70E740481C1C}">
                <a14:useLocalDpi xmlns:a14="http://schemas.microsoft.com/office/drawing/2010/main" val="0"/>
              </a:ext>
            </a:extLst>
          </a:blip>
          <a:srcRect/>
          <a:stretch>
            <a:fillRect/>
          </a:stretch>
        </p:blipFill>
        <p:spPr bwMode="auto">
          <a:xfrm>
            <a:off x="9329516" y="870426"/>
            <a:ext cx="1153839" cy="800100"/>
          </a:xfrm>
          <a:prstGeom prst="rect">
            <a:avLst/>
          </a:prstGeom>
          <a:noFill/>
          <a:extLst>
            <a:ext uri="{909E8E84-426E-40DD-AFC4-6F175D3DCCD1}">
              <a14:hiddenFill xmlns:a14="http://schemas.microsoft.com/office/drawing/2010/main">
                <a:solidFill>
                  <a:srgbClr val="FFFFFF"/>
                </a:solidFill>
              </a14:hiddenFill>
            </a:ext>
          </a:extLst>
        </p:spPr>
      </p:pic>
      <p:grpSp>
        <p:nvGrpSpPr>
          <p:cNvPr id="153" name="Google Shape;5130;p55">
            <a:extLst>
              <a:ext uri="{FF2B5EF4-FFF2-40B4-BE49-F238E27FC236}">
                <a16:creationId xmlns:a16="http://schemas.microsoft.com/office/drawing/2014/main" id="{12AFB665-6502-44D8-916D-F41D5FF7D8B4}"/>
              </a:ext>
            </a:extLst>
          </p:cNvPr>
          <p:cNvGrpSpPr/>
          <p:nvPr/>
        </p:nvGrpSpPr>
        <p:grpSpPr>
          <a:xfrm>
            <a:off x="4045096" y="4893788"/>
            <a:ext cx="886187" cy="840250"/>
            <a:chOff x="1529350" y="258825"/>
            <a:chExt cx="423475" cy="481825"/>
          </a:xfrm>
          <a:solidFill>
            <a:srgbClr val="006666"/>
          </a:solidFill>
        </p:grpSpPr>
        <p:sp>
          <p:nvSpPr>
            <p:cNvPr id="155" name="Google Shape;5131;p55">
              <a:extLst>
                <a:ext uri="{FF2B5EF4-FFF2-40B4-BE49-F238E27FC236}">
                  <a16:creationId xmlns:a16="http://schemas.microsoft.com/office/drawing/2014/main" id="{C02DF3E6-74D1-4016-BEF3-1B3436A05240}"/>
                </a:ext>
              </a:extLst>
            </p:cNvPr>
            <p:cNvSpPr/>
            <p:nvPr/>
          </p:nvSpPr>
          <p:spPr>
            <a:xfrm>
              <a:off x="1585800" y="258825"/>
              <a:ext cx="310650" cy="430550"/>
            </a:xfrm>
            <a:custGeom>
              <a:avLst/>
              <a:gdLst/>
              <a:ahLst/>
              <a:cxnLst/>
              <a:rect l="l" t="t" r="r" b="b"/>
              <a:pathLst>
                <a:path w="12426" h="17222" extrusionOk="0">
                  <a:moveTo>
                    <a:pt x="6213" y="3388"/>
                  </a:moveTo>
                  <a:cubicBezTo>
                    <a:pt x="7354" y="3388"/>
                    <a:pt x="8384" y="4074"/>
                    <a:pt x="8821" y="5131"/>
                  </a:cubicBezTo>
                  <a:cubicBezTo>
                    <a:pt x="9257" y="6185"/>
                    <a:pt x="9016" y="7399"/>
                    <a:pt x="8206" y="8206"/>
                  </a:cubicBezTo>
                  <a:cubicBezTo>
                    <a:pt x="7666" y="8748"/>
                    <a:pt x="6945" y="9035"/>
                    <a:pt x="6210" y="9035"/>
                  </a:cubicBezTo>
                  <a:cubicBezTo>
                    <a:pt x="5847" y="9035"/>
                    <a:pt x="5481" y="8965"/>
                    <a:pt x="5132" y="8820"/>
                  </a:cubicBezTo>
                  <a:cubicBezTo>
                    <a:pt x="4075" y="8383"/>
                    <a:pt x="3388" y="7354"/>
                    <a:pt x="3388" y="6212"/>
                  </a:cubicBezTo>
                  <a:cubicBezTo>
                    <a:pt x="3391" y="4652"/>
                    <a:pt x="4653" y="3391"/>
                    <a:pt x="6213" y="3388"/>
                  </a:cubicBezTo>
                  <a:close/>
                  <a:moveTo>
                    <a:pt x="6213" y="0"/>
                  </a:moveTo>
                  <a:cubicBezTo>
                    <a:pt x="2825" y="0"/>
                    <a:pt x="1" y="2728"/>
                    <a:pt x="1" y="6212"/>
                  </a:cubicBezTo>
                  <a:cubicBezTo>
                    <a:pt x="1" y="7537"/>
                    <a:pt x="398" y="8718"/>
                    <a:pt x="1163" y="9826"/>
                  </a:cubicBezTo>
                  <a:lnTo>
                    <a:pt x="5737" y="16959"/>
                  </a:lnTo>
                  <a:cubicBezTo>
                    <a:pt x="5847" y="17134"/>
                    <a:pt x="6029" y="17221"/>
                    <a:pt x="6211" y="17221"/>
                  </a:cubicBezTo>
                  <a:cubicBezTo>
                    <a:pt x="6394" y="17221"/>
                    <a:pt x="6576" y="17134"/>
                    <a:pt x="6686" y="16959"/>
                  </a:cubicBezTo>
                  <a:lnTo>
                    <a:pt x="11278" y="9802"/>
                  </a:lnTo>
                  <a:cubicBezTo>
                    <a:pt x="12025" y="8751"/>
                    <a:pt x="12425" y="7498"/>
                    <a:pt x="12422" y="6212"/>
                  </a:cubicBezTo>
                  <a:cubicBezTo>
                    <a:pt x="12422" y="2786"/>
                    <a:pt x="9637" y="0"/>
                    <a:pt x="621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56" name="Google Shape;5132;p55">
              <a:extLst>
                <a:ext uri="{FF2B5EF4-FFF2-40B4-BE49-F238E27FC236}">
                  <a16:creationId xmlns:a16="http://schemas.microsoft.com/office/drawing/2014/main" id="{42FA370A-DF5F-44EE-A053-9BB2FF6B22B3}"/>
                </a:ext>
              </a:extLst>
            </p:cNvPr>
            <p:cNvSpPr/>
            <p:nvPr/>
          </p:nvSpPr>
          <p:spPr>
            <a:xfrm>
              <a:off x="1529350" y="583200"/>
              <a:ext cx="423475" cy="157450"/>
            </a:xfrm>
            <a:custGeom>
              <a:avLst/>
              <a:gdLst/>
              <a:ahLst/>
              <a:cxnLst/>
              <a:rect l="l" t="t" r="r" b="b"/>
              <a:pathLst>
                <a:path w="16939" h="6298" extrusionOk="0">
                  <a:moveTo>
                    <a:pt x="4050" y="1"/>
                  </a:moveTo>
                  <a:cubicBezTo>
                    <a:pt x="1545" y="582"/>
                    <a:pt x="0" y="1642"/>
                    <a:pt x="0" y="2909"/>
                  </a:cubicBezTo>
                  <a:cubicBezTo>
                    <a:pt x="0" y="5111"/>
                    <a:pt x="4364" y="6297"/>
                    <a:pt x="8471" y="6297"/>
                  </a:cubicBezTo>
                  <a:cubicBezTo>
                    <a:pt x="12575" y="6297"/>
                    <a:pt x="16938" y="5111"/>
                    <a:pt x="16938" y="2909"/>
                  </a:cubicBezTo>
                  <a:cubicBezTo>
                    <a:pt x="16938" y="1642"/>
                    <a:pt x="15391" y="579"/>
                    <a:pt x="12882" y="1"/>
                  </a:cubicBezTo>
                  <a:lnTo>
                    <a:pt x="10040" y="4445"/>
                  </a:lnTo>
                  <a:cubicBezTo>
                    <a:pt x="9673" y="5018"/>
                    <a:pt x="9071" y="5305"/>
                    <a:pt x="8469" y="5305"/>
                  </a:cubicBezTo>
                  <a:cubicBezTo>
                    <a:pt x="7867" y="5305"/>
                    <a:pt x="7265" y="5018"/>
                    <a:pt x="6899" y="4445"/>
                  </a:cubicBezTo>
                  <a:lnTo>
                    <a:pt x="405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sp>
        <p:nvSpPr>
          <p:cNvPr id="157" name="مربع نص 156">
            <a:extLst>
              <a:ext uri="{FF2B5EF4-FFF2-40B4-BE49-F238E27FC236}">
                <a16:creationId xmlns:a16="http://schemas.microsoft.com/office/drawing/2014/main" id="{8F9034AF-3457-4B58-BECC-28AA0E4C0163}"/>
              </a:ext>
            </a:extLst>
          </p:cNvPr>
          <p:cNvSpPr txBox="1"/>
          <p:nvPr/>
        </p:nvSpPr>
        <p:spPr>
          <a:xfrm>
            <a:off x="6304391" y="1759719"/>
            <a:ext cx="1847681" cy="584775"/>
          </a:xfrm>
          <a:prstGeom prst="rect">
            <a:avLst/>
          </a:prstGeom>
          <a:noFill/>
        </p:spPr>
        <p:txBody>
          <a:bodyPr wrap="square">
            <a:spAutoFit/>
          </a:bodyPr>
          <a:lstStyle/>
          <a:p>
            <a:pPr algn="ctr">
              <a:lnSpc>
                <a:spcPct val="100000"/>
              </a:lnSpc>
              <a:spcBef>
                <a:spcPts val="0"/>
              </a:spcBef>
            </a:pPr>
            <a:r>
              <a:rPr lang="ar-SA" sz="1600" b="1" dirty="0">
                <a:solidFill>
                  <a:srgbClr val="006666"/>
                </a:solidFill>
                <a:latin typeface="Calibri" panose="020F0502020204030204" pitchFamily="34" charset="0"/>
                <a:cs typeface="Calibri" panose="020F0502020204030204" pitchFamily="34" charset="0"/>
              </a:rPr>
              <a:t>رعاية أبناء الجمعية </a:t>
            </a:r>
          </a:p>
          <a:p>
            <a:pPr algn="ctr">
              <a:lnSpc>
                <a:spcPct val="100000"/>
              </a:lnSpc>
              <a:spcBef>
                <a:spcPts val="0"/>
              </a:spcBef>
            </a:pPr>
            <a:r>
              <a:rPr lang="ar-SA" sz="1600" b="1" dirty="0">
                <a:solidFill>
                  <a:srgbClr val="006666"/>
                </a:solidFill>
                <a:latin typeface="Calibri" panose="020F0502020204030204" pitchFamily="34" charset="0"/>
                <a:cs typeface="Calibri" panose="020F0502020204030204" pitchFamily="34" charset="0"/>
              </a:rPr>
              <a:t>ماديًا  </a:t>
            </a:r>
          </a:p>
        </p:txBody>
      </p:sp>
      <p:grpSp>
        <p:nvGrpSpPr>
          <p:cNvPr id="158" name="Google Shape;6366;p57">
            <a:extLst>
              <a:ext uri="{FF2B5EF4-FFF2-40B4-BE49-F238E27FC236}">
                <a16:creationId xmlns:a16="http://schemas.microsoft.com/office/drawing/2014/main" id="{9A3835CB-3F5A-4754-A24E-B9053D005A66}"/>
              </a:ext>
            </a:extLst>
          </p:cNvPr>
          <p:cNvGrpSpPr/>
          <p:nvPr/>
        </p:nvGrpSpPr>
        <p:grpSpPr>
          <a:xfrm>
            <a:off x="5133129" y="2678655"/>
            <a:ext cx="351024" cy="350079"/>
            <a:chOff x="3859600" y="3591950"/>
            <a:chExt cx="296975" cy="296175"/>
          </a:xfrm>
          <a:solidFill>
            <a:srgbClr val="006666"/>
          </a:solidFill>
        </p:grpSpPr>
        <p:sp>
          <p:nvSpPr>
            <p:cNvPr id="159" name="Google Shape;6367;p57">
              <a:extLst>
                <a:ext uri="{FF2B5EF4-FFF2-40B4-BE49-F238E27FC236}">
                  <a16:creationId xmlns:a16="http://schemas.microsoft.com/office/drawing/2014/main" id="{740BF113-847E-411D-BB56-8C90A585975A}"/>
                </a:ext>
              </a:extLst>
            </p:cNvPr>
            <p:cNvSpPr/>
            <p:nvPr/>
          </p:nvSpPr>
          <p:spPr>
            <a:xfrm>
              <a:off x="4034450" y="3766000"/>
              <a:ext cx="122125" cy="122125"/>
            </a:xfrm>
            <a:custGeom>
              <a:avLst/>
              <a:gdLst/>
              <a:ahLst/>
              <a:cxnLst/>
              <a:rect l="l" t="t" r="r" b="b"/>
              <a:pathLst>
                <a:path w="4885" h="4885" extrusionOk="0">
                  <a:moveTo>
                    <a:pt x="2395" y="1324"/>
                  </a:moveTo>
                  <a:cubicBezTo>
                    <a:pt x="2616" y="1324"/>
                    <a:pt x="2773" y="1482"/>
                    <a:pt x="2773" y="1702"/>
                  </a:cubicBezTo>
                  <a:lnTo>
                    <a:pt x="2773" y="2049"/>
                  </a:lnTo>
                  <a:lnTo>
                    <a:pt x="3120" y="2049"/>
                  </a:lnTo>
                  <a:cubicBezTo>
                    <a:pt x="3309" y="2049"/>
                    <a:pt x="3466" y="2206"/>
                    <a:pt x="3466" y="2395"/>
                  </a:cubicBezTo>
                  <a:cubicBezTo>
                    <a:pt x="3466" y="2584"/>
                    <a:pt x="3309" y="2742"/>
                    <a:pt x="3120" y="2742"/>
                  </a:cubicBezTo>
                  <a:lnTo>
                    <a:pt x="2395" y="2742"/>
                  </a:lnTo>
                  <a:cubicBezTo>
                    <a:pt x="2206" y="2742"/>
                    <a:pt x="2049" y="2584"/>
                    <a:pt x="2049" y="2395"/>
                  </a:cubicBezTo>
                  <a:lnTo>
                    <a:pt x="2049" y="1702"/>
                  </a:lnTo>
                  <a:cubicBezTo>
                    <a:pt x="2049" y="1482"/>
                    <a:pt x="2206" y="1324"/>
                    <a:pt x="2395" y="1324"/>
                  </a:cubicBezTo>
                  <a:close/>
                  <a:moveTo>
                    <a:pt x="2458" y="1"/>
                  </a:moveTo>
                  <a:cubicBezTo>
                    <a:pt x="1104" y="1"/>
                    <a:pt x="1" y="1103"/>
                    <a:pt x="1" y="2427"/>
                  </a:cubicBezTo>
                  <a:cubicBezTo>
                    <a:pt x="1" y="3781"/>
                    <a:pt x="1104" y="4884"/>
                    <a:pt x="2458" y="4884"/>
                  </a:cubicBezTo>
                  <a:cubicBezTo>
                    <a:pt x="3782" y="4884"/>
                    <a:pt x="4884" y="3781"/>
                    <a:pt x="4884" y="2427"/>
                  </a:cubicBezTo>
                  <a:cubicBezTo>
                    <a:pt x="4853" y="1072"/>
                    <a:pt x="3782" y="1"/>
                    <a:pt x="245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6368;p57">
              <a:extLst>
                <a:ext uri="{FF2B5EF4-FFF2-40B4-BE49-F238E27FC236}">
                  <a16:creationId xmlns:a16="http://schemas.microsoft.com/office/drawing/2014/main" id="{061FA2BB-2D8B-4693-8A89-340FAF0E1D7E}"/>
                </a:ext>
              </a:extLst>
            </p:cNvPr>
            <p:cNvSpPr/>
            <p:nvPr/>
          </p:nvSpPr>
          <p:spPr>
            <a:xfrm>
              <a:off x="3860400" y="3679375"/>
              <a:ext cx="260725" cy="173300"/>
            </a:xfrm>
            <a:custGeom>
              <a:avLst/>
              <a:gdLst/>
              <a:ahLst/>
              <a:cxnLst/>
              <a:rect l="l" t="t" r="r" b="b"/>
              <a:pathLst>
                <a:path w="10429" h="6932" extrusionOk="0">
                  <a:moveTo>
                    <a:pt x="2426" y="662"/>
                  </a:moveTo>
                  <a:cubicBezTo>
                    <a:pt x="2647" y="662"/>
                    <a:pt x="2804" y="819"/>
                    <a:pt x="2804" y="1008"/>
                  </a:cubicBezTo>
                  <a:cubicBezTo>
                    <a:pt x="2804" y="1197"/>
                    <a:pt x="2647" y="1355"/>
                    <a:pt x="2426" y="1355"/>
                  </a:cubicBezTo>
                  <a:lnTo>
                    <a:pt x="1733" y="1355"/>
                  </a:lnTo>
                  <a:cubicBezTo>
                    <a:pt x="1544" y="1355"/>
                    <a:pt x="1387" y="1197"/>
                    <a:pt x="1387" y="1008"/>
                  </a:cubicBezTo>
                  <a:cubicBezTo>
                    <a:pt x="1387" y="819"/>
                    <a:pt x="1544" y="662"/>
                    <a:pt x="1733" y="662"/>
                  </a:cubicBezTo>
                  <a:close/>
                  <a:moveTo>
                    <a:pt x="4537" y="662"/>
                  </a:moveTo>
                  <a:cubicBezTo>
                    <a:pt x="4726" y="662"/>
                    <a:pt x="4884" y="819"/>
                    <a:pt x="4884" y="1008"/>
                  </a:cubicBezTo>
                  <a:cubicBezTo>
                    <a:pt x="4884" y="1197"/>
                    <a:pt x="4695" y="1355"/>
                    <a:pt x="4537" y="1355"/>
                  </a:cubicBezTo>
                  <a:lnTo>
                    <a:pt x="3812" y="1355"/>
                  </a:lnTo>
                  <a:cubicBezTo>
                    <a:pt x="3623" y="1355"/>
                    <a:pt x="3466" y="1197"/>
                    <a:pt x="3466" y="1008"/>
                  </a:cubicBezTo>
                  <a:cubicBezTo>
                    <a:pt x="3466" y="819"/>
                    <a:pt x="3623" y="662"/>
                    <a:pt x="3812" y="662"/>
                  </a:cubicBezTo>
                  <a:close/>
                  <a:moveTo>
                    <a:pt x="6648" y="662"/>
                  </a:moveTo>
                  <a:cubicBezTo>
                    <a:pt x="6837" y="662"/>
                    <a:pt x="6994" y="819"/>
                    <a:pt x="6994" y="1008"/>
                  </a:cubicBezTo>
                  <a:cubicBezTo>
                    <a:pt x="6994" y="1197"/>
                    <a:pt x="6837" y="1355"/>
                    <a:pt x="6648" y="1355"/>
                  </a:cubicBezTo>
                  <a:lnTo>
                    <a:pt x="5955" y="1355"/>
                  </a:lnTo>
                  <a:cubicBezTo>
                    <a:pt x="5734" y="1355"/>
                    <a:pt x="5577" y="1197"/>
                    <a:pt x="5577" y="1008"/>
                  </a:cubicBezTo>
                  <a:cubicBezTo>
                    <a:pt x="5577" y="819"/>
                    <a:pt x="5734" y="662"/>
                    <a:pt x="5955" y="662"/>
                  </a:cubicBezTo>
                  <a:close/>
                  <a:moveTo>
                    <a:pt x="8727" y="662"/>
                  </a:moveTo>
                  <a:cubicBezTo>
                    <a:pt x="8948" y="662"/>
                    <a:pt x="9105" y="819"/>
                    <a:pt x="9105" y="1008"/>
                  </a:cubicBezTo>
                  <a:cubicBezTo>
                    <a:pt x="9105" y="1197"/>
                    <a:pt x="8948" y="1355"/>
                    <a:pt x="8727" y="1355"/>
                  </a:cubicBezTo>
                  <a:lnTo>
                    <a:pt x="8034" y="1355"/>
                  </a:lnTo>
                  <a:cubicBezTo>
                    <a:pt x="7845" y="1355"/>
                    <a:pt x="7688" y="1197"/>
                    <a:pt x="7688" y="1008"/>
                  </a:cubicBezTo>
                  <a:cubicBezTo>
                    <a:pt x="7688" y="819"/>
                    <a:pt x="7845" y="662"/>
                    <a:pt x="8034" y="662"/>
                  </a:cubicBezTo>
                  <a:close/>
                  <a:moveTo>
                    <a:pt x="2426" y="2080"/>
                  </a:moveTo>
                  <a:cubicBezTo>
                    <a:pt x="2647" y="2080"/>
                    <a:pt x="2804" y="2237"/>
                    <a:pt x="2804" y="2426"/>
                  </a:cubicBezTo>
                  <a:cubicBezTo>
                    <a:pt x="2804" y="2647"/>
                    <a:pt x="2647" y="2773"/>
                    <a:pt x="2426" y="2773"/>
                  </a:cubicBezTo>
                  <a:lnTo>
                    <a:pt x="1733" y="2773"/>
                  </a:lnTo>
                  <a:cubicBezTo>
                    <a:pt x="1544" y="2773"/>
                    <a:pt x="1387" y="2647"/>
                    <a:pt x="1387" y="2426"/>
                  </a:cubicBezTo>
                  <a:cubicBezTo>
                    <a:pt x="1387" y="2206"/>
                    <a:pt x="1544" y="2080"/>
                    <a:pt x="1733" y="2080"/>
                  </a:cubicBezTo>
                  <a:close/>
                  <a:moveTo>
                    <a:pt x="4537" y="2080"/>
                  </a:moveTo>
                  <a:cubicBezTo>
                    <a:pt x="4726" y="2080"/>
                    <a:pt x="4884" y="2237"/>
                    <a:pt x="4884" y="2426"/>
                  </a:cubicBezTo>
                  <a:cubicBezTo>
                    <a:pt x="4884" y="2647"/>
                    <a:pt x="4695" y="2773"/>
                    <a:pt x="4537" y="2773"/>
                  </a:cubicBezTo>
                  <a:lnTo>
                    <a:pt x="3812" y="2773"/>
                  </a:lnTo>
                  <a:cubicBezTo>
                    <a:pt x="3623" y="2773"/>
                    <a:pt x="3466" y="2647"/>
                    <a:pt x="3466" y="2426"/>
                  </a:cubicBezTo>
                  <a:cubicBezTo>
                    <a:pt x="3466" y="2206"/>
                    <a:pt x="3623" y="2080"/>
                    <a:pt x="3812" y="2080"/>
                  </a:cubicBezTo>
                  <a:close/>
                  <a:moveTo>
                    <a:pt x="6648" y="2080"/>
                  </a:moveTo>
                  <a:cubicBezTo>
                    <a:pt x="6837" y="2080"/>
                    <a:pt x="6994" y="2237"/>
                    <a:pt x="6994" y="2426"/>
                  </a:cubicBezTo>
                  <a:cubicBezTo>
                    <a:pt x="6994" y="2647"/>
                    <a:pt x="6837" y="2773"/>
                    <a:pt x="6648" y="2773"/>
                  </a:cubicBezTo>
                  <a:lnTo>
                    <a:pt x="5955" y="2773"/>
                  </a:lnTo>
                  <a:cubicBezTo>
                    <a:pt x="5734" y="2773"/>
                    <a:pt x="5577" y="2647"/>
                    <a:pt x="5577" y="2426"/>
                  </a:cubicBezTo>
                  <a:cubicBezTo>
                    <a:pt x="5577" y="2206"/>
                    <a:pt x="5734" y="2080"/>
                    <a:pt x="5955" y="2080"/>
                  </a:cubicBezTo>
                  <a:close/>
                  <a:moveTo>
                    <a:pt x="8727" y="2080"/>
                  </a:moveTo>
                  <a:cubicBezTo>
                    <a:pt x="8948" y="2080"/>
                    <a:pt x="9105" y="2237"/>
                    <a:pt x="9105" y="2426"/>
                  </a:cubicBezTo>
                  <a:cubicBezTo>
                    <a:pt x="9105" y="2647"/>
                    <a:pt x="8948" y="2773"/>
                    <a:pt x="8727" y="2773"/>
                  </a:cubicBezTo>
                  <a:lnTo>
                    <a:pt x="8034" y="2773"/>
                  </a:lnTo>
                  <a:cubicBezTo>
                    <a:pt x="7845" y="2773"/>
                    <a:pt x="7688" y="2647"/>
                    <a:pt x="7688" y="2426"/>
                  </a:cubicBezTo>
                  <a:cubicBezTo>
                    <a:pt x="7688" y="2206"/>
                    <a:pt x="7845" y="2080"/>
                    <a:pt x="8034" y="2080"/>
                  </a:cubicBezTo>
                  <a:close/>
                  <a:moveTo>
                    <a:pt x="2426" y="3466"/>
                  </a:moveTo>
                  <a:cubicBezTo>
                    <a:pt x="2647" y="3466"/>
                    <a:pt x="2804" y="3623"/>
                    <a:pt x="2804" y="3812"/>
                  </a:cubicBezTo>
                  <a:cubicBezTo>
                    <a:pt x="2804" y="4001"/>
                    <a:pt x="2647" y="4159"/>
                    <a:pt x="2426" y="4159"/>
                  </a:cubicBezTo>
                  <a:lnTo>
                    <a:pt x="1733" y="4159"/>
                  </a:lnTo>
                  <a:cubicBezTo>
                    <a:pt x="1544" y="4159"/>
                    <a:pt x="1387" y="4001"/>
                    <a:pt x="1387" y="3812"/>
                  </a:cubicBezTo>
                  <a:cubicBezTo>
                    <a:pt x="1387" y="3623"/>
                    <a:pt x="1544" y="3466"/>
                    <a:pt x="1733" y="3466"/>
                  </a:cubicBezTo>
                  <a:close/>
                  <a:moveTo>
                    <a:pt x="4537" y="3466"/>
                  </a:moveTo>
                  <a:cubicBezTo>
                    <a:pt x="4726" y="3466"/>
                    <a:pt x="4884" y="3623"/>
                    <a:pt x="4884" y="3812"/>
                  </a:cubicBezTo>
                  <a:cubicBezTo>
                    <a:pt x="4884" y="4001"/>
                    <a:pt x="4695" y="4159"/>
                    <a:pt x="4537" y="4159"/>
                  </a:cubicBezTo>
                  <a:lnTo>
                    <a:pt x="3812" y="4159"/>
                  </a:lnTo>
                  <a:cubicBezTo>
                    <a:pt x="3623" y="4159"/>
                    <a:pt x="3466" y="4001"/>
                    <a:pt x="3466" y="3812"/>
                  </a:cubicBezTo>
                  <a:cubicBezTo>
                    <a:pt x="3466" y="3623"/>
                    <a:pt x="3623" y="3466"/>
                    <a:pt x="3812" y="3466"/>
                  </a:cubicBezTo>
                  <a:close/>
                  <a:moveTo>
                    <a:pt x="6648" y="3466"/>
                  </a:moveTo>
                  <a:cubicBezTo>
                    <a:pt x="6837" y="3466"/>
                    <a:pt x="6994" y="3623"/>
                    <a:pt x="6994" y="3812"/>
                  </a:cubicBezTo>
                  <a:cubicBezTo>
                    <a:pt x="6994" y="4001"/>
                    <a:pt x="6837" y="4159"/>
                    <a:pt x="6648" y="4159"/>
                  </a:cubicBezTo>
                  <a:lnTo>
                    <a:pt x="5955" y="4159"/>
                  </a:lnTo>
                  <a:cubicBezTo>
                    <a:pt x="5734" y="4159"/>
                    <a:pt x="5577" y="4001"/>
                    <a:pt x="5577" y="3812"/>
                  </a:cubicBezTo>
                  <a:cubicBezTo>
                    <a:pt x="5577" y="3623"/>
                    <a:pt x="5734" y="3466"/>
                    <a:pt x="5955" y="3466"/>
                  </a:cubicBezTo>
                  <a:close/>
                  <a:moveTo>
                    <a:pt x="2426" y="4852"/>
                  </a:moveTo>
                  <a:cubicBezTo>
                    <a:pt x="2647" y="4852"/>
                    <a:pt x="2804" y="5010"/>
                    <a:pt x="2804" y="5199"/>
                  </a:cubicBezTo>
                  <a:cubicBezTo>
                    <a:pt x="2804" y="5388"/>
                    <a:pt x="2647" y="5545"/>
                    <a:pt x="2426" y="5545"/>
                  </a:cubicBezTo>
                  <a:lnTo>
                    <a:pt x="1733" y="5545"/>
                  </a:lnTo>
                  <a:cubicBezTo>
                    <a:pt x="1544" y="5545"/>
                    <a:pt x="1387" y="5388"/>
                    <a:pt x="1387" y="5199"/>
                  </a:cubicBezTo>
                  <a:cubicBezTo>
                    <a:pt x="1387" y="5010"/>
                    <a:pt x="1544" y="4852"/>
                    <a:pt x="1733" y="4852"/>
                  </a:cubicBezTo>
                  <a:close/>
                  <a:moveTo>
                    <a:pt x="4537" y="4852"/>
                  </a:moveTo>
                  <a:cubicBezTo>
                    <a:pt x="4726" y="4852"/>
                    <a:pt x="4884" y="5010"/>
                    <a:pt x="4884" y="5199"/>
                  </a:cubicBezTo>
                  <a:cubicBezTo>
                    <a:pt x="4884" y="5388"/>
                    <a:pt x="4695" y="5545"/>
                    <a:pt x="4537" y="5545"/>
                  </a:cubicBezTo>
                  <a:lnTo>
                    <a:pt x="3812" y="5545"/>
                  </a:lnTo>
                  <a:cubicBezTo>
                    <a:pt x="3623" y="5545"/>
                    <a:pt x="3466" y="5388"/>
                    <a:pt x="3466" y="5199"/>
                  </a:cubicBezTo>
                  <a:cubicBezTo>
                    <a:pt x="3466" y="5010"/>
                    <a:pt x="3623" y="4852"/>
                    <a:pt x="3812" y="4852"/>
                  </a:cubicBezTo>
                  <a:close/>
                  <a:moveTo>
                    <a:pt x="0" y="0"/>
                  </a:moveTo>
                  <a:lnTo>
                    <a:pt x="0" y="5892"/>
                  </a:lnTo>
                  <a:cubicBezTo>
                    <a:pt x="0" y="6459"/>
                    <a:pt x="473" y="6931"/>
                    <a:pt x="1071" y="6931"/>
                  </a:cubicBezTo>
                  <a:lnTo>
                    <a:pt x="6490" y="6931"/>
                  </a:lnTo>
                  <a:cubicBezTo>
                    <a:pt x="6364" y="6616"/>
                    <a:pt x="6301" y="6270"/>
                    <a:pt x="6301" y="5892"/>
                  </a:cubicBezTo>
                  <a:cubicBezTo>
                    <a:pt x="6301" y="5797"/>
                    <a:pt x="6333" y="5671"/>
                    <a:pt x="6333" y="5545"/>
                  </a:cubicBezTo>
                  <a:lnTo>
                    <a:pt x="5955" y="5545"/>
                  </a:lnTo>
                  <a:cubicBezTo>
                    <a:pt x="5734" y="5545"/>
                    <a:pt x="5577" y="5388"/>
                    <a:pt x="5577" y="5199"/>
                  </a:cubicBezTo>
                  <a:cubicBezTo>
                    <a:pt x="5577" y="5010"/>
                    <a:pt x="5734" y="4852"/>
                    <a:pt x="5955" y="4852"/>
                  </a:cubicBezTo>
                  <a:lnTo>
                    <a:pt x="6490" y="4852"/>
                  </a:lnTo>
                  <a:cubicBezTo>
                    <a:pt x="6931" y="3623"/>
                    <a:pt x="8066" y="2741"/>
                    <a:pt x="9420" y="2741"/>
                  </a:cubicBezTo>
                  <a:cubicBezTo>
                    <a:pt x="9767" y="2741"/>
                    <a:pt x="10113" y="2836"/>
                    <a:pt x="10428" y="2962"/>
                  </a:cubicBezTo>
                  <a:lnTo>
                    <a:pt x="10428"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6369;p57">
              <a:extLst>
                <a:ext uri="{FF2B5EF4-FFF2-40B4-BE49-F238E27FC236}">
                  <a16:creationId xmlns:a16="http://schemas.microsoft.com/office/drawing/2014/main" id="{579095F0-2B8A-4D40-BF31-E4E800EBA10E}"/>
                </a:ext>
              </a:extLst>
            </p:cNvPr>
            <p:cNvSpPr/>
            <p:nvPr/>
          </p:nvSpPr>
          <p:spPr>
            <a:xfrm>
              <a:off x="3859600" y="3591950"/>
              <a:ext cx="261525" cy="70900"/>
            </a:xfrm>
            <a:custGeom>
              <a:avLst/>
              <a:gdLst/>
              <a:ahLst/>
              <a:cxnLst/>
              <a:rect l="l" t="t" r="r" b="b"/>
              <a:pathLst>
                <a:path w="10461" h="2836" extrusionOk="0">
                  <a:moveTo>
                    <a:pt x="1734" y="0"/>
                  </a:moveTo>
                  <a:cubicBezTo>
                    <a:pt x="1513" y="0"/>
                    <a:pt x="1356" y="158"/>
                    <a:pt x="1356" y="347"/>
                  </a:cubicBezTo>
                  <a:lnTo>
                    <a:pt x="1356" y="693"/>
                  </a:lnTo>
                  <a:lnTo>
                    <a:pt x="1009" y="693"/>
                  </a:lnTo>
                  <a:cubicBezTo>
                    <a:pt x="410" y="693"/>
                    <a:pt x="1" y="1166"/>
                    <a:pt x="1" y="1733"/>
                  </a:cubicBezTo>
                  <a:lnTo>
                    <a:pt x="1" y="2836"/>
                  </a:lnTo>
                  <a:lnTo>
                    <a:pt x="10429" y="2836"/>
                  </a:lnTo>
                  <a:lnTo>
                    <a:pt x="10429" y="1733"/>
                  </a:lnTo>
                  <a:lnTo>
                    <a:pt x="10460" y="1733"/>
                  </a:lnTo>
                  <a:cubicBezTo>
                    <a:pt x="10460" y="1134"/>
                    <a:pt x="9988" y="693"/>
                    <a:pt x="9421" y="693"/>
                  </a:cubicBezTo>
                  <a:lnTo>
                    <a:pt x="9074" y="693"/>
                  </a:lnTo>
                  <a:lnTo>
                    <a:pt x="9074" y="347"/>
                  </a:lnTo>
                  <a:cubicBezTo>
                    <a:pt x="9074" y="158"/>
                    <a:pt x="8917" y="0"/>
                    <a:pt x="8728" y="0"/>
                  </a:cubicBezTo>
                  <a:cubicBezTo>
                    <a:pt x="8539" y="0"/>
                    <a:pt x="8381" y="158"/>
                    <a:pt x="8381" y="347"/>
                  </a:cubicBezTo>
                  <a:lnTo>
                    <a:pt x="8381" y="693"/>
                  </a:lnTo>
                  <a:lnTo>
                    <a:pt x="6995" y="693"/>
                  </a:lnTo>
                  <a:lnTo>
                    <a:pt x="6995" y="347"/>
                  </a:lnTo>
                  <a:cubicBezTo>
                    <a:pt x="6995" y="158"/>
                    <a:pt x="6837" y="0"/>
                    <a:pt x="6648" y="0"/>
                  </a:cubicBezTo>
                  <a:cubicBezTo>
                    <a:pt x="6459" y="0"/>
                    <a:pt x="6302" y="158"/>
                    <a:pt x="6302" y="347"/>
                  </a:cubicBezTo>
                  <a:lnTo>
                    <a:pt x="6302" y="693"/>
                  </a:lnTo>
                  <a:lnTo>
                    <a:pt x="4159" y="693"/>
                  </a:lnTo>
                  <a:lnTo>
                    <a:pt x="4159" y="347"/>
                  </a:lnTo>
                  <a:cubicBezTo>
                    <a:pt x="4159" y="158"/>
                    <a:pt x="4002" y="0"/>
                    <a:pt x="3813" y="0"/>
                  </a:cubicBezTo>
                  <a:cubicBezTo>
                    <a:pt x="3624" y="0"/>
                    <a:pt x="3466" y="158"/>
                    <a:pt x="3466" y="347"/>
                  </a:cubicBezTo>
                  <a:lnTo>
                    <a:pt x="3466" y="693"/>
                  </a:lnTo>
                  <a:lnTo>
                    <a:pt x="2080" y="693"/>
                  </a:lnTo>
                  <a:lnTo>
                    <a:pt x="2080" y="347"/>
                  </a:lnTo>
                  <a:cubicBezTo>
                    <a:pt x="2080" y="158"/>
                    <a:pt x="1923" y="0"/>
                    <a:pt x="173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3" name="مربع نص 162">
            <a:extLst>
              <a:ext uri="{FF2B5EF4-FFF2-40B4-BE49-F238E27FC236}">
                <a16:creationId xmlns:a16="http://schemas.microsoft.com/office/drawing/2014/main" id="{39C1F551-D33E-4E96-BE85-9AFD4119B10E}"/>
              </a:ext>
            </a:extLst>
          </p:cNvPr>
          <p:cNvSpPr txBox="1"/>
          <p:nvPr/>
        </p:nvSpPr>
        <p:spPr>
          <a:xfrm>
            <a:off x="3540712" y="2985792"/>
            <a:ext cx="1949566" cy="369332"/>
          </a:xfrm>
          <a:prstGeom prst="rect">
            <a:avLst/>
          </a:prstGeom>
          <a:noFill/>
        </p:spPr>
        <p:txBody>
          <a:bodyPr wrap="square">
            <a:spAutoFit/>
          </a:bodyPr>
          <a:lstStyle/>
          <a:p>
            <a:pPr marL="0" marR="0" lvl="0" indent="0" algn="ctr" defTabSz="914400" eaLnBrk="1" fontAlgn="auto" latinLnBrk="0" hangingPunct="1">
              <a:lnSpc>
                <a:spcPct val="100000"/>
              </a:lnSpc>
              <a:spcBef>
                <a:spcPts val="0"/>
              </a:spcBef>
              <a:spcAft>
                <a:spcPts val="0"/>
              </a:spcAft>
              <a:buClr>
                <a:srgbClr val="000000"/>
              </a:buClr>
              <a:buSzPts val="1400"/>
              <a:buFont typeface="Arial"/>
              <a:buNone/>
              <a:tabLst/>
              <a:defRPr/>
            </a:pPr>
            <a:r>
              <a:rPr lang="en-US" b="1" dirty="0">
                <a:solidFill>
                  <a:srgbClr val="006666"/>
                </a:solidFill>
                <a:latin typeface="Calibri" panose="020F0502020204030204" pitchFamily="34" charset="0"/>
                <a:cs typeface="Calibri" panose="020F0502020204030204" pitchFamily="34" charset="0"/>
              </a:rPr>
              <a:t>  </a:t>
            </a:r>
            <a:r>
              <a:rPr lang="en-US" sz="1800" b="1" u="none" strike="noStrike" cap="none" dirty="0">
                <a:solidFill>
                  <a:srgbClr val="006666"/>
                </a:solidFill>
                <a:latin typeface="Calibri" panose="020F0502020204030204" pitchFamily="34" charset="0"/>
                <a:cs typeface="Calibri" panose="020F0502020204030204" pitchFamily="34" charset="0"/>
              </a:rPr>
              <a:t>2024 / 1 / 1     </a:t>
            </a:r>
            <a:r>
              <a:rPr lang="ar-SA" sz="1800" b="1" u="none" strike="noStrike" cap="none" dirty="0">
                <a:solidFill>
                  <a:srgbClr val="006666"/>
                </a:solidFill>
                <a:latin typeface="Calibri" panose="020F0502020204030204" pitchFamily="34" charset="0"/>
                <a:cs typeface="Calibri" panose="020F0502020204030204" pitchFamily="34" charset="0"/>
              </a:rPr>
              <a:t>من</a:t>
            </a:r>
            <a:endParaRPr lang="en-US" sz="1800" b="1" u="none" strike="noStrike" cap="none" dirty="0">
              <a:solidFill>
                <a:srgbClr val="006666"/>
              </a:solidFill>
              <a:latin typeface="Calibri" panose="020F0502020204030204" pitchFamily="34" charset="0"/>
              <a:cs typeface="Calibri" panose="020F0502020204030204" pitchFamily="34" charset="0"/>
            </a:endParaRPr>
          </a:p>
        </p:txBody>
      </p:sp>
      <p:sp>
        <p:nvSpPr>
          <p:cNvPr id="167" name="مربع نص 166">
            <a:extLst>
              <a:ext uri="{FF2B5EF4-FFF2-40B4-BE49-F238E27FC236}">
                <a16:creationId xmlns:a16="http://schemas.microsoft.com/office/drawing/2014/main" id="{7B3B5E24-DDA1-44A6-9B9A-748460A9D979}"/>
              </a:ext>
            </a:extLst>
          </p:cNvPr>
          <p:cNvSpPr txBox="1"/>
          <p:nvPr/>
        </p:nvSpPr>
        <p:spPr>
          <a:xfrm>
            <a:off x="3460541" y="3370487"/>
            <a:ext cx="2121068" cy="369332"/>
          </a:xfrm>
          <a:prstGeom prst="rect">
            <a:avLst/>
          </a:prstGeom>
          <a:noFill/>
        </p:spPr>
        <p:txBody>
          <a:bodyPr wrap="square">
            <a:spAutoFit/>
          </a:bodyPr>
          <a:lstStyle/>
          <a:p>
            <a:pPr marL="0" marR="0" lvl="0" indent="0" algn="ctr" defTabSz="914400" eaLnBrk="1" fontAlgn="auto" latinLnBrk="0" hangingPunct="1">
              <a:lnSpc>
                <a:spcPct val="100000"/>
              </a:lnSpc>
              <a:spcBef>
                <a:spcPts val="0"/>
              </a:spcBef>
              <a:spcAft>
                <a:spcPts val="0"/>
              </a:spcAft>
              <a:buClr>
                <a:srgbClr val="000000"/>
              </a:buClr>
              <a:buSzPts val="1400"/>
              <a:buFont typeface="Arial"/>
              <a:buNone/>
              <a:tabLst/>
              <a:defRPr/>
            </a:pPr>
            <a:r>
              <a:rPr lang="en-US" b="1" dirty="0">
                <a:solidFill>
                  <a:srgbClr val="006666"/>
                </a:solidFill>
                <a:latin typeface="Calibri" panose="020F0502020204030204" pitchFamily="34" charset="0"/>
                <a:cs typeface="Calibri" panose="020F0502020204030204" pitchFamily="34" charset="0"/>
              </a:rPr>
              <a:t>  </a:t>
            </a:r>
            <a:r>
              <a:rPr lang="en-US" sz="1800" b="1" u="none" strike="noStrike" cap="none" dirty="0">
                <a:solidFill>
                  <a:srgbClr val="006666"/>
                </a:solidFill>
                <a:latin typeface="Calibri" panose="020F0502020204030204" pitchFamily="34" charset="0"/>
                <a:cs typeface="Calibri" panose="020F0502020204030204" pitchFamily="34" charset="0"/>
              </a:rPr>
              <a:t>2024 / 12 / 31     </a:t>
            </a:r>
            <a:r>
              <a:rPr lang="ar-SA" sz="1800" b="1" u="none" strike="noStrike" cap="none" dirty="0">
                <a:solidFill>
                  <a:srgbClr val="006666"/>
                </a:solidFill>
                <a:latin typeface="Calibri" panose="020F0502020204030204" pitchFamily="34" charset="0"/>
                <a:cs typeface="Calibri" panose="020F0502020204030204" pitchFamily="34" charset="0"/>
              </a:rPr>
              <a:t>إلى</a:t>
            </a:r>
            <a:endParaRPr lang="en-US" sz="1800" b="1" u="none" strike="noStrike" cap="none" dirty="0">
              <a:solidFill>
                <a:srgbClr val="006666"/>
              </a:solidFill>
              <a:latin typeface="Calibri" panose="020F0502020204030204" pitchFamily="34" charset="0"/>
              <a:cs typeface="Calibri" panose="020F0502020204030204" pitchFamily="34" charset="0"/>
            </a:endParaRPr>
          </a:p>
        </p:txBody>
      </p:sp>
      <p:sp>
        <p:nvSpPr>
          <p:cNvPr id="120" name="TextBox 100">
            <a:extLst>
              <a:ext uri="{FF2B5EF4-FFF2-40B4-BE49-F238E27FC236}">
                <a16:creationId xmlns:a16="http://schemas.microsoft.com/office/drawing/2014/main" id="{22BD7775-D6F7-4558-9E6F-DFE9B6078E54}"/>
              </a:ext>
            </a:extLst>
          </p:cNvPr>
          <p:cNvSpPr txBox="1"/>
          <p:nvPr/>
        </p:nvSpPr>
        <p:spPr>
          <a:xfrm>
            <a:off x="913872" y="2698139"/>
            <a:ext cx="1988368" cy="338554"/>
          </a:xfrm>
          <a:prstGeom prst="rect">
            <a:avLst/>
          </a:prstGeom>
          <a:noFill/>
        </p:spPr>
        <p:txBody>
          <a:bodyPr wrap="square" rtlCol="0">
            <a:spAutoFit/>
          </a:bodyPr>
          <a:lstStyle/>
          <a:p>
            <a:pPr algn="ctr"/>
            <a:r>
              <a:rPr lang="ar-SA" sz="1600" b="1" dirty="0">
                <a:solidFill>
                  <a:srgbClr val="006666"/>
                </a:solidFill>
                <a:latin typeface="AbdoMaster-Heavy" panose="02000500030000020004" pitchFamily="50" charset="-78"/>
                <a:cs typeface="AbdoMaster-Heavy" panose="02000500030000020004" pitchFamily="50" charset="-78"/>
              </a:rPr>
              <a:t>أثر المبادرة  </a:t>
            </a:r>
            <a:endParaRPr lang="en-US" sz="1600" b="1" dirty="0">
              <a:solidFill>
                <a:srgbClr val="006666"/>
              </a:solidFill>
              <a:latin typeface="AbdoMaster-Heavy" panose="02000500030000020004" pitchFamily="50" charset="-78"/>
              <a:cs typeface="AbdoMaster-Heavy" panose="02000500030000020004" pitchFamily="50" charset="-78"/>
            </a:endParaRPr>
          </a:p>
        </p:txBody>
      </p:sp>
      <p:sp>
        <p:nvSpPr>
          <p:cNvPr id="150" name="مربع نص 149">
            <a:extLst>
              <a:ext uri="{FF2B5EF4-FFF2-40B4-BE49-F238E27FC236}">
                <a16:creationId xmlns:a16="http://schemas.microsoft.com/office/drawing/2014/main" id="{D742F32F-5AEC-43EF-98F7-8489F34E8381}"/>
              </a:ext>
            </a:extLst>
          </p:cNvPr>
          <p:cNvSpPr txBox="1"/>
          <p:nvPr/>
        </p:nvSpPr>
        <p:spPr>
          <a:xfrm>
            <a:off x="5648781" y="4115098"/>
            <a:ext cx="2511781" cy="338554"/>
          </a:xfrm>
          <a:prstGeom prst="rect">
            <a:avLst/>
          </a:prstGeom>
          <a:noFill/>
        </p:spPr>
        <p:txBody>
          <a:bodyPr wrap="square">
            <a:spAutoFit/>
          </a:bodyPr>
          <a:lstStyle/>
          <a:p>
            <a:pPr marL="0" marR="0" lvl="0" indent="0" algn="ctr" rtl="0">
              <a:lnSpc>
                <a:spcPct val="100000"/>
              </a:lnSpc>
              <a:spcBef>
                <a:spcPts val="0"/>
              </a:spcBef>
              <a:spcAft>
                <a:spcPts val="0"/>
              </a:spcAft>
              <a:buClr>
                <a:srgbClr val="000000"/>
              </a:buClr>
              <a:buSzPts val="1400"/>
              <a:buFont typeface="Arial"/>
              <a:buNone/>
            </a:pPr>
            <a:r>
              <a:rPr lang="ar-SA" sz="1600" b="1" dirty="0">
                <a:solidFill>
                  <a:srgbClr val="FFFFFF"/>
                </a:solidFill>
                <a:latin typeface="Calibri" panose="020F0502020204030204" pitchFamily="34" charset="0"/>
                <a:cs typeface="Calibri" panose="020F0502020204030204" pitchFamily="34" charset="0"/>
              </a:rPr>
              <a:t>عدد المستفيدين من المبادرة  </a:t>
            </a:r>
            <a:endParaRPr lang="ar-SA" sz="1600" b="1" u="none" strike="noStrike" cap="none" dirty="0">
              <a:solidFill>
                <a:srgbClr val="FFFFFF"/>
              </a:solidFill>
              <a:latin typeface="Calibri" panose="020F0502020204030204" pitchFamily="34" charset="0"/>
              <a:cs typeface="Calibri" panose="020F0502020204030204" pitchFamily="34" charset="0"/>
            </a:endParaRPr>
          </a:p>
        </p:txBody>
      </p:sp>
      <p:sp>
        <p:nvSpPr>
          <p:cNvPr id="168" name="Subtitle 6">
            <a:extLst>
              <a:ext uri="{FF2B5EF4-FFF2-40B4-BE49-F238E27FC236}">
                <a16:creationId xmlns:a16="http://schemas.microsoft.com/office/drawing/2014/main" id="{BFBC866D-CED0-4733-9FA4-CB7F42C788C0}"/>
              </a:ext>
            </a:extLst>
          </p:cNvPr>
          <p:cNvSpPr txBox="1">
            <a:spLocks/>
          </p:cNvSpPr>
          <p:nvPr/>
        </p:nvSpPr>
        <p:spPr>
          <a:xfrm>
            <a:off x="747043" y="2976940"/>
            <a:ext cx="2404944" cy="716689"/>
          </a:xfrm>
          <a:prstGeom prst="rect">
            <a:avLst/>
          </a:prstGeom>
        </p:spPr>
        <p:txBody>
          <a:bodyPr vert="horz" lIns="86019" tIns="43010" rIns="86019" bIns="43010" numCol="1" spcCol="365760" rtlCol="0" anchor="t">
            <a:noAutofit/>
          </a:bodyPr>
          <a:lstStyle>
            <a:lvl1pPr marL="0" indent="0" algn="ctr" defTabSz="914400" rtl="0" eaLnBrk="1" latinLnBrk="0" hangingPunct="1">
              <a:lnSpc>
                <a:spcPct val="90000"/>
              </a:lnSpc>
              <a:spcBef>
                <a:spcPts val="1000"/>
              </a:spcBef>
              <a:buFont typeface="Arial"/>
              <a:buNone/>
              <a:defRPr sz="1200" b="0" i="0" kern="1200">
                <a:solidFill>
                  <a:schemeClr val="accent1"/>
                </a:solidFill>
                <a:latin typeface="Montserrat Light" charset="0"/>
                <a:ea typeface="Montserrat Light" charset="0"/>
                <a:cs typeface="Montserrat Light"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Montserrat Light" charset="0"/>
                <a:ea typeface="Montserrat Light" charset="0"/>
                <a:cs typeface="Montserrat Light"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Montserrat Light" charset="0"/>
                <a:ea typeface="Montserrat Light" charset="0"/>
                <a:cs typeface="Montserrat Light"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ctr"/>
            <a:r>
              <a:rPr lang="ar-SA" sz="1800" b="1" dirty="0">
                <a:solidFill>
                  <a:srgbClr val="006666"/>
                </a:solidFill>
                <a:latin typeface="Calibri" panose="020F0502020204030204" pitchFamily="34" charset="0"/>
                <a:cs typeface="Calibri" panose="020F0502020204030204" pitchFamily="34" charset="0"/>
              </a:rPr>
              <a:t>كفالة الأيتام من ذوي الدخل المحدود  وتحسين وضعهم المعيشي وتخفيف معاناتهم  </a:t>
            </a:r>
            <a:r>
              <a:rPr lang="en-US" sz="1800" b="1" dirty="0">
                <a:solidFill>
                  <a:srgbClr val="006666"/>
                </a:solidFill>
                <a:latin typeface="Calibri" panose="020F0502020204030204" pitchFamily="34" charset="0"/>
                <a:cs typeface="Calibri" panose="020F0502020204030204" pitchFamily="34" charset="0"/>
              </a:rPr>
              <a:t> </a:t>
            </a:r>
          </a:p>
        </p:txBody>
      </p:sp>
    </p:spTree>
    <p:extLst>
      <p:ext uri="{BB962C8B-B14F-4D97-AF65-F5344CB8AC3E}">
        <p14:creationId xmlns:p14="http://schemas.microsoft.com/office/powerpoint/2010/main" val="48218211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68">
            <a:extLst>
              <a:ext uri="{FF2B5EF4-FFF2-40B4-BE49-F238E27FC236}">
                <a16:creationId xmlns:a16="http://schemas.microsoft.com/office/drawing/2014/main" id="{DFE1C023-A7CD-4566-A77B-CDFC629CF618}"/>
              </a:ext>
            </a:extLst>
          </p:cNvPr>
          <p:cNvGrpSpPr/>
          <p:nvPr/>
        </p:nvGrpSpPr>
        <p:grpSpPr>
          <a:xfrm>
            <a:off x="2685640" y="955145"/>
            <a:ext cx="512826" cy="526740"/>
            <a:chOff x="4167188" y="3140076"/>
            <a:chExt cx="409575" cy="420688"/>
          </a:xfrm>
          <a:solidFill>
            <a:schemeClr val="bg1"/>
          </a:solidFill>
        </p:grpSpPr>
        <p:sp>
          <p:nvSpPr>
            <p:cNvPr id="7" name="Freeform 48">
              <a:extLst>
                <a:ext uri="{FF2B5EF4-FFF2-40B4-BE49-F238E27FC236}">
                  <a16:creationId xmlns:a16="http://schemas.microsoft.com/office/drawing/2014/main" id="{523845A6-52F6-416F-BAE8-1A1B755694F1}"/>
                </a:ext>
              </a:extLst>
            </p:cNvPr>
            <p:cNvSpPr>
              <a:spLocks/>
            </p:cNvSpPr>
            <p:nvPr/>
          </p:nvSpPr>
          <p:spPr bwMode="auto">
            <a:xfrm>
              <a:off x="4360863" y="3140076"/>
              <a:ext cx="14288" cy="44450"/>
            </a:xfrm>
            <a:custGeom>
              <a:avLst/>
              <a:gdLst>
                <a:gd name="T0" fmla="*/ 3 w 3"/>
                <a:gd name="T1" fmla="*/ 9 h 10"/>
                <a:gd name="T2" fmla="*/ 1 w 3"/>
                <a:gd name="T3" fmla="*/ 10 h 10"/>
                <a:gd name="T4" fmla="*/ 1 w 3"/>
                <a:gd name="T5" fmla="*/ 10 h 10"/>
                <a:gd name="T6" fmla="*/ 0 w 3"/>
                <a:gd name="T7" fmla="*/ 9 h 10"/>
                <a:gd name="T8" fmla="*/ 0 w 3"/>
                <a:gd name="T9" fmla="*/ 1 h 10"/>
                <a:gd name="T10" fmla="*/ 1 w 3"/>
                <a:gd name="T11" fmla="*/ 0 h 10"/>
                <a:gd name="T12" fmla="*/ 1 w 3"/>
                <a:gd name="T13" fmla="*/ 0 h 10"/>
                <a:gd name="T14" fmla="*/ 3 w 3"/>
                <a:gd name="T15" fmla="*/ 1 h 10"/>
                <a:gd name="T16" fmla="*/ 3 w 3"/>
                <a:gd name="T17" fmla="*/ 9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10">
                  <a:moveTo>
                    <a:pt x="3" y="9"/>
                  </a:moveTo>
                  <a:cubicBezTo>
                    <a:pt x="3" y="10"/>
                    <a:pt x="2" y="10"/>
                    <a:pt x="1" y="10"/>
                  </a:cubicBezTo>
                  <a:cubicBezTo>
                    <a:pt x="1" y="10"/>
                    <a:pt x="1" y="10"/>
                    <a:pt x="1" y="10"/>
                  </a:cubicBezTo>
                  <a:cubicBezTo>
                    <a:pt x="0" y="10"/>
                    <a:pt x="0" y="10"/>
                    <a:pt x="0" y="9"/>
                  </a:cubicBezTo>
                  <a:cubicBezTo>
                    <a:pt x="0" y="1"/>
                    <a:pt x="0" y="1"/>
                    <a:pt x="0" y="1"/>
                  </a:cubicBezTo>
                  <a:cubicBezTo>
                    <a:pt x="0" y="1"/>
                    <a:pt x="0" y="0"/>
                    <a:pt x="1" y="0"/>
                  </a:cubicBezTo>
                  <a:cubicBezTo>
                    <a:pt x="1" y="0"/>
                    <a:pt x="1" y="0"/>
                    <a:pt x="1" y="0"/>
                  </a:cubicBezTo>
                  <a:cubicBezTo>
                    <a:pt x="2" y="0"/>
                    <a:pt x="3" y="1"/>
                    <a:pt x="3" y="1"/>
                  </a:cubicBezTo>
                  <a:cubicBezTo>
                    <a:pt x="3" y="9"/>
                    <a:pt x="3" y="9"/>
                    <a:pt x="3"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a:p>
          </p:txBody>
        </p:sp>
        <p:sp>
          <p:nvSpPr>
            <p:cNvPr id="8" name="Freeform 49">
              <a:extLst>
                <a:ext uri="{FF2B5EF4-FFF2-40B4-BE49-F238E27FC236}">
                  <a16:creationId xmlns:a16="http://schemas.microsoft.com/office/drawing/2014/main" id="{6BB15427-393C-4BC6-8624-59D706EB2746}"/>
                </a:ext>
              </a:extLst>
            </p:cNvPr>
            <p:cNvSpPr>
              <a:spLocks/>
            </p:cNvSpPr>
            <p:nvPr/>
          </p:nvSpPr>
          <p:spPr bwMode="auto">
            <a:xfrm>
              <a:off x="4211638" y="3211513"/>
              <a:ext cx="39688" cy="34925"/>
            </a:xfrm>
            <a:custGeom>
              <a:avLst/>
              <a:gdLst>
                <a:gd name="T0" fmla="*/ 8 w 9"/>
                <a:gd name="T1" fmla="*/ 6 h 8"/>
                <a:gd name="T2" fmla="*/ 8 w 9"/>
                <a:gd name="T3" fmla="*/ 8 h 8"/>
                <a:gd name="T4" fmla="*/ 8 w 9"/>
                <a:gd name="T5" fmla="*/ 8 h 8"/>
                <a:gd name="T6" fmla="*/ 7 w 9"/>
                <a:gd name="T7" fmla="*/ 8 h 8"/>
                <a:gd name="T8" fmla="*/ 1 w 9"/>
                <a:gd name="T9" fmla="*/ 2 h 8"/>
                <a:gd name="T10" fmla="*/ 1 w 9"/>
                <a:gd name="T11" fmla="*/ 1 h 8"/>
                <a:gd name="T12" fmla="*/ 1 w 9"/>
                <a:gd name="T13" fmla="*/ 1 h 8"/>
                <a:gd name="T14" fmla="*/ 2 w 9"/>
                <a:gd name="T15" fmla="*/ 0 h 8"/>
                <a:gd name="T16" fmla="*/ 8 w 9"/>
                <a:gd name="T17" fmla="*/ 6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8">
                  <a:moveTo>
                    <a:pt x="8" y="6"/>
                  </a:moveTo>
                  <a:cubicBezTo>
                    <a:pt x="9" y="6"/>
                    <a:pt x="9" y="7"/>
                    <a:pt x="8" y="8"/>
                  </a:cubicBezTo>
                  <a:cubicBezTo>
                    <a:pt x="8" y="8"/>
                    <a:pt x="8" y="8"/>
                    <a:pt x="8" y="8"/>
                  </a:cubicBezTo>
                  <a:cubicBezTo>
                    <a:pt x="8" y="8"/>
                    <a:pt x="7" y="8"/>
                    <a:pt x="7" y="8"/>
                  </a:cubicBezTo>
                  <a:cubicBezTo>
                    <a:pt x="1" y="2"/>
                    <a:pt x="1" y="2"/>
                    <a:pt x="1" y="2"/>
                  </a:cubicBezTo>
                  <a:cubicBezTo>
                    <a:pt x="0" y="2"/>
                    <a:pt x="0" y="1"/>
                    <a:pt x="1" y="1"/>
                  </a:cubicBezTo>
                  <a:cubicBezTo>
                    <a:pt x="1" y="1"/>
                    <a:pt x="1" y="1"/>
                    <a:pt x="1" y="1"/>
                  </a:cubicBezTo>
                  <a:cubicBezTo>
                    <a:pt x="1" y="0"/>
                    <a:pt x="2" y="0"/>
                    <a:pt x="2" y="0"/>
                  </a:cubicBezTo>
                  <a:cubicBezTo>
                    <a:pt x="8" y="6"/>
                    <a:pt x="8" y="6"/>
                    <a:pt x="8"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a:p>
          </p:txBody>
        </p:sp>
        <p:sp>
          <p:nvSpPr>
            <p:cNvPr id="9" name="Freeform 50">
              <a:extLst>
                <a:ext uri="{FF2B5EF4-FFF2-40B4-BE49-F238E27FC236}">
                  <a16:creationId xmlns:a16="http://schemas.microsoft.com/office/drawing/2014/main" id="{BC56BBE7-75CC-493B-B5C7-BDD62CA54E94}"/>
                </a:ext>
              </a:extLst>
            </p:cNvPr>
            <p:cNvSpPr>
              <a:spLocks/>
            </p:cNvSpPr>
            <p:nvPr/>
          </p:nvSpPr>
          <p:spPr bwMode="auto">
            <a:xfrm>
              <a:off x="4167188" y="3365501"/>
              <a:ext cx="44450" cy="19050"/>
            </a:xfrm>
            <a:custGeom>
              <a:avLst/>
              <a:gdLst>
                <a:gd name="T0" fmla="*/ 9 w 10"/>
                <a:gd name="T1" fmla="*/ 0 h 4"/>
                <a:gd name="T2" fmla="*/ 10 w 10"/>
                <a:gd name="T3" fmla="*/ 1 h 4"/>
                <a:gd name="T4" fmla="*/ 10 w 10"/>
                <a:gd name="T5" fmla="*/ 1 h 4"/>
                <a:gd name="T6" fmla="*/ 9 w 10"/>
                <a:gd name="T7" fmla="*/ 3 h 4"/>
                <a:gd name="T8" fmla="*/ 1 w 10"/>
                <a:gd name="T9" fmla="*/ 4 h 4"/>
                <a:gd name="T10" fmla="*/ 0 w 10"/>
                <a:gd name="T11" fmla="*/ 2 h 4"/>
                <a:gd name="T12" fmla="*/ 0 w 10"/>
                <a:gd name="T13" fmla="*/ 2 h 4"/>
                <a:gd name="T14" fmla="*/ 1 w 10"/>
                <a:gd name="T15" fmla="*/ 1 h 4"/>
                <a:gd name="T16" fmla="*/ 9 w 10"/>
                <a:gd name="T17"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4">
                  <a:moveTo>
                    <a:pt x="9" y="0"/>
                  </a:moveTo>
                  <a:cubicBezTo>
                    <a:pt x="9" y="0"/>
                    <a:pt x="10" y="1"/>
                    <a:pt x="10" y="1"/>
                  </a:cubicBezTo>
                  <a:cubicBezTo>
                    <a:pt x="10" y="1"/>
                    <a:pt x="10" y="1"/>
                    <a:pt x="10" y="1"/>
                  </a:cubicBezTo>
                  <a:cubicBezTo>
                    <a:pt x="10" y="2"/>
                    <a:pt x="10" y="3"/>
                    <a:pt x="9" y="3"/>
                  </a:cubicBezTo>
                  <a:cubicBezTo>
                    <a:pt x="1" y="4"/>
                    <a:pt x="1" y="4"/>
                    <a:pt x="1" y="4"/>
                  </a:cubicBezTo>
                  <a:cubicBezTo>
                    <a:pt x="0" y="4"/>
                    <a:pt x="0" y="3"/>
                    <a:pt x="0" y="2"/>
                  </a:cubicBezTo>
                  <a:cubicBezTo>
                    <a:pt x="0" y="2"/>
                    <a:pt x="0" y="2"/>
                    <a:pt x="0" y="2"/>
                  </a:cubicBezTo>
                  <a:cubicBezTo>
                    <a:pt x="0" y="2"/>
                    <a:pt x="0" y="1"/>
                    <a:pt x="1" y="1"/>
                  </a:cubicBezTo>
                  <a:cubicBezTo>
                    <a:pt x="9" y="0"/>
                    <a:pt x="9"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a:p>
          </p:txBody>
        </p:sp>
        <p:sp>
          <p:nvSpPr>
            <p:cNvPr id="10" name="Freeform 51">
              <a:extLst>
                <a:ext uri="{FF2B5EF4-FFF2-40B4-BE49-F238E27FC236}">
                  <a16:creationId xmlns:a16="http://schemas.microsoft.com/office/drawing/2014/main" id="{90912B91-C7E1-4332-906E-757F99DBCFC2}"/>
                </a:ext>
              </a:extLst>
            </p:cNvPr>
            <p:cNvSpPr>
              <a:spLocks/>
            </p:cNvSpPr>
            <p:nvPr/>
          </p:nvSpPr>
          <p:spPr bwMode="auto">
            <a:xfrm>
              <a:off x="4533900" y="3357563"/>
              <a:ext cx="42863" cy="12700"/>
            </a:xfrm>
            <a:custGeom>
              <a:avLst/>
              <a:gdLst>
                <a:gd name="T0" fmla="*/ 1 w 10"/>
                <a:gd name="T1" fmla="*/ 2 h 3"/>
                <a:gd name="T2" fmla="*/ 0 w 10"/>
                <a:gd name="T3" fmla="*/ 1 h 3"/>
                <a:gd name="T4" fmla="*/ 0 w 10"/>
                <a:gd name="T5" fmla="*/ 1 h 3"/>
                <a:gd name="T6" fmla="*/ 1 w 10"/>
                <a:gd name="T7" fmla="*/ 0 h 3"/>
                <a:gd name="T8" fmla="*/ 9 w 10"/>
                <a:gd name="T9" fmla="*/ 0 h 3"/>
                <a:gd name="T10" fmla="*/ 10 w 10"/>
                <a:gd name="T11" fmla="*/ 2 h 3"/>
                <a:gd name="T12" fmla="*/ 10 w 10"/>
                <a:gd name="T13" fmla="*/ 2 h 3"/>
                <a:gd name="T14" fmla="*/ 9 w 10"/>
                <a:gd name="T15" fmla="*/ 3 h 3"/>
                <a:gd name="T16" fmla="*/ 1 w 10"/>
                <a:gd name="T17" fmla="*/ 2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3">
                  <a:moveTo>
                    <a:pt x="1" y="2"/>
                  </a:moveTo>
                  <a:cubicBezTo>
                    <a:pt x="0" y="2"/>
                    <a:pt x="0" y="2"/>
                    <a:pt x="0" y="1"/>
                  </a:cubicBezTo>
                  <a:cubicBezTo>
                    <a:pt x="0" y="1"/>
                    <a:pt x="0" y="1"/>
                    <a:pt x="0" y="1"/>
                  </a:cubicBezTo>
                  <a:cubicBezTo>
                    <a:pt x="0" y="0"/>
                    <a:pt x="1" y="0"/>
                    <a:pt x="1" y="0"/>
                  </a:cubicBezTo>
                  <a:cubicBezTo>
                    <a:pt x="9" y="0"/>
                    <a:pt x="9" y="0"/>
                    <a:pt x="9" y="0"/>
                  </a:cubicBezTo>
                  <a:cubicBezTo>
                    <a:pt x="10" y="1"/>
                    <a:pt x="10" y="1"/>
                    <a:pt x="10" y="2"/>
                  </a:cubicBezTo>
                  <a:cubicBezTo>
                    <a:pt x="10" y="2"/>
                    <a:pt x="10" y="2"/>
                    <a:pt x="10" y="2"/>
                  </a:cubicBezTo>
                  <a:cubicBezTo>
                    <a:pt x="10" y="3"/>
                    <a:pt x="10" y="3"/>
                    <a:pt x="9" y="3"/>
                  </a:cubicBezTo>
                  <a:cubicBezTo>
                    <a:pt x="1" y="2"/>
                    <a:pt x="1" y="2"/>
                    <a:pt x="1"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a:p>
          </p:txBody>
        </p:sp>
        <p:sp>
          <p:nvSpPr>
            <p:cNvPr id="11" name="Freeform 52">
              <a:extLst>
                <a:ext uri="{FF2B5EF4-FFF2-40B4-BE49-F238E27FC236}">
                  <a16:creationId xmlns:a16="http://schemas.microsoft.com/office/drawing/2014/main" id="{A1346549-90CE-4F44-A0DA-BD988775573F}"/>
                </a:ext>
              </a:extLst>
            </p:cNvPr>
            <p:cNvSpPr>
              <a:spLocks/>
            </p:cNvSpPr>
            <p:nvPr/>
          </p:nvSpPr>
          <p:spPr bwMode="auto">
            <a:xfrm>
              <a:off x="4484688" y="3201988"/>
              <a:ext cx="39688" cy="36513"/>
            </a:xfrm>
            <a:custGeom>
              <a:avLst/>
              <a:gdLst>
                <a:gd name="T0" fmla="*/ 3 w 9"/>
                <a:gd name="T1" fmla="*/ 8 h 8"/>
                <a:gd name="T2" fmla="*/ 1 w 9"/>
                <a:gd name="T3" fmla="*/ 8 h 8"/>
                <a:gd name="T4" fmla="*/ 1 w 9"/>
                <a:gd name="T5" fmla="*/ 8 h 8"/>
                <a:gd name="T6" fmla="*/ 1 w 9"/>
                <a:gd name="T7" fmla="*/ 6 h 8"/>
                <a:gd name="T8" fmla="*/ 7 w 9"/>
                <a:gd name="T9" fmla="*/ 1 h 8"/>
                <a:gd name="T10" fmla="*/ 9 w 9"/>
                <a:gd name="T11" fmla="*/ 1 h 8"/>
                <a:gd name="T12" fmla="*/ 9 w 9"/>
                <a:gd name="T13" fmla="*/ 1 h 8"/>
                <a:gd name="T14" fmla="*/ 9 w 9"/>
                <a:gd name="T15" fmla="*/ 3 h 8"/>
                <a:gd name="T16" fmla="*/ 3 w 9"/>
                <a:gd name="T17"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8">
                  <a:moveTo>
                    <a:pt x="3" y="8"/>
                  </a:moveTo>
                  <a:cubicBezTo>
                    <a:pt x="2" y="8"/>
                    <a:pt x="1" y="8"/>
                    <a:pt x="1" y="8"/>
                  </a:cubicBezTo>
                  <a:cubicBezTo>
                    <a:pt x="1" y="8"/>
                    <a:pt x="1" y="8"/>
                    <a:pt x="1" y="8"/>
                  </a:cubicBezTo>
                  <a:cubicBezTo>
                    <a:pt x="0" y="7"/>
                    <a:pt x="0" y="6"/>
                    <a:pt x="1" y="6"/>
                  </a:cubicBezTo>
                  <a:cubicBezTo>
                    <a:pt x="7" y="1"/>
                    <a:pt x="7" y="1"/>
                    <a:pt x="7" y="1"/>
                  </a:cubicBezTo>
                  <a:cubicBezTo>
                    <a:pt x="7" y="0"/>
                    <a:pt x="8" y="0"/>
                    <a:pt x="9" y="1"/>
                  </a:cubicBezTo>
                  <a:cubicBezTo>
                    <a:pt x="9" y="1"/>
                    <a:pt x="9" y="1"/>
                    <a:pt x="9" y="1"/>
                  </a:cubicBezTo>
                  <a:cubicBezTo>
                    <a:pt x="9" y="1"/>
                    <a:pt x="9" y="2"/>
                    <a:pt x="9" y="3"/>
                  </a:cubicBezTo>
                  <a:cubicBezTo>
                    <a:pt x="3" y="8"/>
                    <a:pt x="3" y="8"/>
                    <a:pt x="3"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a:p>
          </p:txBody>
        </p:sp>
        <p:sp>
          <p:nvSpPr>
            <p:cNvPr id="12" name="Freeform 53">
              <a:extLst>
                <a:ext uri="{FF2B5EF4-FFF2-40B4-BE49-F238E27FC236}">
                  <a16:creationId xmlns:a16="http://schemas.microsoft.com/office/drawing/2014/main" id="{6DA22FBD-25F7-46DF-98A1-FB84D2AAFEFE}"/>
                </a:ext>
              </a:extLst>
            </p:cNvPr>
            <p:cNvSpPr>
              <a:spLocks noEditPoints="1"/>
            </p:cNvSpPr>
            <p:nvPr/>
          </p:nvSpPr>
          <p:spPr bwMode="auto">
            <a:xfrm>
              <a:off x="4237038" y="3206751"/>
              <a:ext cx="257175" cy="354013"/>
            </a:xfrm>
            <a:custGeom>
              <a:avLst/>
              <a:gdLst>
                <a:gd name="T0" fmla="*/ 38 w 58"/>
                <a:gd name="T1" fmla="*/ 68 h 80"/>
                <a:gd name="T2" fmla="*/ 37 w 58"/>
                <a:gd name="T3" fmla="*/ 71 h 80"/>
                <a:gd name="T4" fmla="*/ 36 w 58"/>
                <a:gd name="T5" fmla="*/ 71 h 80"/>
                <a:gd name="T6" fmla="*/ 22 w 58"/>
                <a:gd name="T7" fmla="*/ 71 h 80"/>
                <a:gd name="T8" fmla="*/ 21 w 58"/>
                <a:gd name="T9" fmla="*/ 71 h 80"/>
                <a:gd name="T10" fmla="*/ 20 w 58"/>
                <a:gd name="T11" fmla="*/ 68 h 80"/>
                <a:gd name="T12" fmla="*/ 20 w 58"/>
                <a:gd name="T13" fmla="*/ 61 h 80"/>
                <a:gd name="T14" fmla="*/ 38 w 58"/>
                <a:gd name="T15" fmla="*/ 61 h 80"/>
                <a:gd name="T16" fmla="*/ 38 w 58"/>
                <a:gd name="T17" fmla="*/ 68 h 80"/>
                <a:gd name="T18" fmla="*/ 18 w 58"/>
                <a:gd name="T19" fmla="*/ 14 h 80"/>
                <a:gd name="T20" fmla="*/ 11 w 58"/>
                <a:gd name="T21" fmla="*/ 29 h 80"/>
                <a:gd name="T22" fmla="*/ 18 w 58"/>
                <a:gd name="T23" fmla="*/ 42 h 80"/>
                <a:gd name="T24" fmla="*/ 18 w 58"/>
                <a:gd name="T25" fmla="*/ 44 h 80"/>
                <a:gd name="T26" fmla="*/ 18 w 58"/>
                <a:gd name="T27" fmla="*/ 44 h 80"/>
                <a:gd name="T28" fmla="*/ 16 w 58"/>
                <a:gd name="T29" fmla="*/ 44 h 80"/>
                <a:gd name="T30" fmla="*/ 8 w 58"/>
                <a:gd name="T31" fmla="*/ 29 h 80"/>
                <a:gd name="T32" fmla="*/ 17 w 58"/>
                <a:gd name="T33" fmla="*/ 12 h 80"/>
                <a:gd name="T34" fmla="*/ 19 w 58"/>
                <a:gd name="T35" fmla="*/ 12 h 80"/>
                <a:gd name="T36" fmla="*/ 19 w 58"/>
                <a:gd name="T37" fmla="*/ 12 h 80"/>
                <a:gd name="T38" fmla="*/ 18 w 58"/>
                <a:gd name="T39" fmla="*/ 14 h 80"/>
                <a:gd name="T40" fmla="*/ 58 w 58"/>
                <a:gd name="T41" fmla="*/ 29 h 80"/>
                <a:gd name="T42" fmla="*/ 29 w 58"/>
                <a:gd name="T43" fmla="*/ 0 h 80"/>
                <a:gd name="T44" fmla="*/ 0 w 58"/>
                <a:gd name="T45" fmla="*/ 29 h 80"/>
                <a:gd name="T46" fmla="*/ 17 w 58"/>
                <a:gd name="T47" fmla="*/ 55 h 80"/>
                <a:gd name="T48" fmla="*/ 17 w 58"/>
                <a:gd name="T49" fmla="*/ 61 h 80"/>
                <a:gd name="T50" fmla="*/ 17 w 58"/>
                <a:gd name="T51" fmla="*/ 68 h 80"/>
                <a:gd name="T52" fmla="*/ 21 w 58"/>
                <a:gd name="T53" fmla="*/ 74 h 80"/>
                <a:gd name="T54" fmla="*/ 22 w 58"/>
                <a:gd name="T55" fmla="*/ 76 h 80"/>
                <a:gd name="T56" fmla="*/ 27 w 58"/>
                <a:gd name="T57" fmla="*/ 80 h 80"/>
                <a:gd name="T58" fmla="*/ 31 w 58"/>
                <a:gd name="T59" fmla="*/ 80 h 80"/>
                <a:gd name="T60" fmla="*/ 36 w 58"/>
                <a:gd name="T61" fmla="*/ 76 h 80"/>
                <a:gd name="T62" fmla="*/ 37 w 58"/>
                <a:gd name="T63" fmla="*/ 74 h 80"/>
                <a:gd name="T64" fmla="*/ 41 w 58"/>
                <a:gd name="T65" fmla="*/ 68 h 80"/>
                <a:gd name="T66" fmla="*/ 41 w 58"/>
                <a:gd name="T67" fmla="*/ 58 h 80"/>
                <a:gd name="T68" fmla="*/ 41 w 58"/>
                <a:gd name="T69" fmla="*/ 55 h 80"/>
                <a:gd name="T70" fmla="*/ 58 w 58"/>
                <a:gd name="T71" fmla="*/ 29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8" h="80">
                  <a:moveTo>
                    <a:pt x="38" y="68"/>
                  </a:moveTo>
                  <a:cubicBezTo>
                    <a:pt x="38" y="69"/>
                    <a:pt x="38" y="70"/>
                    <a:pt x="37" y="71"/>
                  </a:cubicBezTo>
                  <a:cubicBezTo>
                    <a:pt x="37" y="71"/>
                    <a:pt x="36" y="71"/>
                    <a:pt x="36" y="71"/>
                  </a:cubicBezTo>
                  <a:cubicBezTo>
                    <a:pt x="22" y="71"/>
                    <a:pt x="22" y="71"/>
                    <a:pt x="22" y="71"/>
                  </a:cubicBezTo>
                  <a:cubicBezTo>
                    <a:pt x="22" y="71"/>
                    <a:pt x="21" y="71"/>
                    <a:pt x="21" y="71"/>
                  </a:cubicBezTo>
                  <a:cubicBezTo>
                    <a:pt x="20" y="70"/>
                    <a:pt x="20" y="69"/>
                    <a:pt x="20" y="68"/>
                  </a:cubicBezTo>
                  <a:cubicBezTo>
                    <a:pt x="20" y="61"/>
                    <a:pt x="20" y="61"/>
                    <a:pt x="20" y="61"/>
                  </a:cubicBezTo>
                  <a:cubicBezTo>
                    <a:pt x="38" y="61"/>
                    <a:pt x="38" y="61"/>
                    <a:pt x="38" y="61"/>
                  </a:cubicBezTo>
                  <a:cubicBezTo>
                    <a:pt x="38" y="68"/>
                    <a:pt x="38" y="68"/>
                    <a:pt x="38" y="68"/>
                  </a:cubicBezTo>
                  <a:close/>
                  <a:moveTo>
                    <a:pt x="18" y="14"/>
                  </a:moveTo>
                  <a:cubicBezTo>
                    <a:pt x="14" y="17"/>
                    <a:pt x="11" y="23"/>
                    <a:pt x="11" y="29"/>
                  </a:cubicBezTo>
                  <a:cubicBezTo>
                    <a:pt x="11" y="34"/>
                    <a:pt x="14" y="39"/>
                    <a:pt x="18" y="42"/>
                  </a:cubicBezTo>
                  <a:cubicBezTo>
                    <a:pt x="18" y="43"/>
                    <a:pt x="18" y="43"/>
                    <a:pt x="18" y="44"/>
                  </a:cubicBezTo>
                  <a:cubicBezTo>
                    <a:pt x="18" y="44"/>
                    <a:pt x="18" y="44"/>
                    <a:pt x="18" y="44"/>
                  </a:cubicBezTo>
                  <a:cubicBezTo>
                    <a:pt x="17" y="45"/>
                    <a:pt x="16" y="45"/>
                    <a:pt x="16" y="44"/>
                  </a:cubicBezTo>
                  <a:cubicBezTo>
                    <a:pt x="11" y="41"/>
                    <a:pt x="8" y="35"/>
                    <a:pt x="8" y="29"/>
                  </a:cubicBezTo>
                  <a:cubicBezTo>
                    <a:pt x="8" y="22"/>
                    <a:pt x="12" y="16"/>
                    <a:pt x="17" y="12"/>
                  </a:cubicBezTo>
                  <a:cubicBezTo>
                    <a:pt x="17" y="12"/>
                    <a:pt x="18" y="12"/>
                    <a:pt x="19" y="12"/>
                  </a:cubicBezTo>
                  <a:cubicBezTo>
                    <a:pt x="19" y="12"/>
                    <a:pt x="19" y="12"/>
                    <a:pt x="19" y="12"/>
                  </a:cubicBezTo>
                  <a:cubicBezTo>
                    <a:pt x="19" y="13"/>
                    <a:pt x="19" y="14"/>
                    <a:pt x="18" y="14"/>
                  </a:cubicBezTo>
                  <a:close/>
                  <a:moveTo>
                    <a:pt x="58" y="29"/>
                  </a:moveTo>
                  <a:cubicBezTo>
                    <a:pt x="58" y="13"/>
                    <a:pt x="45" y="0"/>
                    <a:pt x="29" y="0"/>
                  </a:cubicBezTo>
                  <a:cubicBezTo>
                    <a:pt x="13" y="0"/>
                    <a:pt x="0" y="13"/>
                    <a:pt x="0" y="29"/>
                  </a:cubicBezTo>
                  <a:cubicBezTo>
                    <a:pt x="0" y="40"/>
                    <a:pt x="7" y="50"/>
                    <a:pt x="17" y="55"/>
                  </a:cubicBezTo>
                  <a:cubicBezTo>
                    <a:pt x="17" y="61"/>
                    <a:pt x="17" y="61"/>
                    <a:pt x="17" y="61"/>
                  </a:cubicBezTo>
                  <a:cubicBezTo>
                    <a:pt x="17" y="68"/>
                    <a:pt x="17" y="68"/>
                    <a:pt x="17" y="68"/>
                  </a:cubicBezTo>
                  <a:cubicBezTo>
                    <a:pt x="17" y="71"/>
                    <a:pt x="19" y="73"/>
                    <a:pt x="21" y="74"/>
                  </a:cubicBezTo>
                  <a:cubicBezTo>
                    <a:pt x="21" y="74"/>
                    <a:pt x="22" y="75"/>
                    <a:pt x="22" y="76"/>
                  </a:cubicBezTo>
                  <a:cubicBezTo>
                    <a:pt x="23" y="78"/>
                    <a:pt x="25" y="80"/>
                    <a:pt x="27" y="80"/>
                  </a:cubicBezTo>
                  <a:cubicBezTo>
                    <a:pt x="31" y="80"/>
                    <a:pt x="31" y="80"/>
                    <a:pt x="31" y="80"/>
                  </a:cubicBezTo>
                  <a:cubicBezTo>
                    <a:pt x="33" y="80"/>
                    <a:pt x="35" y="78"/>
                    <a:pt x="36" y="76"/>
                  </a:cubicBezTo>
                  <a:cubicBezTo>
                    <a:pt x="36" y="75"/>
                    <a:pt x="37" y="74"/>
                    <a:pt x="37" y="74"/>
                  </a:cubicBezTo>
                  <a:cubicBezTo>
                    <a:pt x="39" y="73"/>
                    <a:pt x="41" y="71"/>
                    <a:pt x="41" y="68"/>
                  </a:cubicBezTo>
                  <a:cubicBezTo>
                    <a:pt x="41" y="58"/>
                    <a:pt x="41" y="58"/>
                    <a:pt x="41" y="58"/>
                  </a:cubicBezTo>
                  <a:cubicBezTo>
                    <a:pt x="41" y="55"/>
                    <a:pt x="41" y="55"/>
                    <a:pt x="41" y="55"/>
                  </a:cubicBezTo>
                  <a:cubicBezTo>
                    <a:pt x="51" y="50"/>
                    <a:pt x="58" y="40"/>
                    <a:pt x="58" y="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a:p>
          </p:txBody>
        </p:sp>
      </p:grpSp>
      <p:grpSp>
        <p:nvGrpSpPr>
          <p:cNvPr id="18" name="Group 75">
            <a:extLst>
              <a:ext uri="{FF2B5EF4-FFF2-40B4-BE49-F238E27FC236}">
                <a16:creationId xmlns:a16="http://schemas.microsoft.com/office/drawing/2014/main" id="{673D8395-43D4-4C25-8235-65EE19EF139B}"/>
              </a:ext>
            </a:extLst>
          </p:cNvPr>
          <p:cNvGrpSpPr/>
          <p:nvPr/>
        </p:nvGrpSpPr>
        <p:grpSpPr>
          <a:xfrm>
            <a:off x="6125163" y="985594"/>
            <a:ext cx="393564" cy="453195"/>
            <a:chOff x="5932488" y="3127376"/>
            <a:chExt cx="314325" cy="361950"/>
          </a:xfrm>
          <a:solidFill>
            <a:schemeClr val="bg1"/>
          </a:solidFill>
        </p:grpSpPr>
        <p:sp>
          <p:nvSpPr>
            <p:cNvPr id="19" name="Freeform 54">
              <a:extLst>
                <a:ext uri="{FF2B5EF4-FFF2-40B4-BE49-F238E27FC236}">
                  <a16:creationId xmlns:a16="http://schemas.microsoft.com/office/drawing/2014/main" id="{A318F89D-238E-4942-9153-6A5D1338C4A5}"/>
                </a:ext>
              </a:extLst>
            </p:cNvPr>
            <p:cNvSpPr>
              <a:spLocks noEditPoints="1"/>
            </p:cNvSpPr>
            <p:nvPr/>
          </p:nvSpPr>
          <p:spPr bwMode="auto">
            <a:xfrm>
              <a:off x="5932488" y="3127376"/>
              <a:ext cx="314325" cy="361950"/>
            </a:xfrm>
            <a:custGeom>
              <a:avLst/>
              <a:gdLst>
                <a:gd name="T0" fmla="*/ 25 w 71"/>
                <a:gd name="T1" fmla="*/ 3 h 82"/>
                <a:gd name="T2" fmla="*/ 23 w 71"/>
                <a:gd name="T3" fmla="*/ 5 h 82"/>
                <a:gd name="T4" fmla="*/ 24 w 71"/>
                <a:gd name="T5" fmla="*/ 7 h 82"/>
                <a:gd name="T6" fmla="*/ 26 w 71"/>
                <a:gd name="T7" fmla="*/ 7 h 82"/>
                <a:gd name="T8" fmla="*/ 26 w 71"/>
                <a:gd name="T9" fmla="*/ 25 h 82"/>
                <a:gd name="T10" fmla="*/ 21 w 71"/>
                <a:gd name="T11" fmla="*/ 44 h 82"/>
                <a:gd name="T12" fmla="*/ 5 w 71"/>
                <a:gd name="T13" fmla="*/ 73 h 82"/>
                <a:gd name="T14" fmla="*/ 5 w 71"/>
                <a:gd name="T15" fmla="*/ 77 h 82"/>
                <a:gd name="T16" fmla="*/ 8 w 71"/>
                <a:gd name="T17" fmla="*/ 78 h 82"/>
                <a:gd name="T18" fmla="*/ 63 w 71"/>
                <a:gd name="T19" fmla="*/ 78 h 82"/>
                <a:gd name="T20" fmla="*/ 66 w 71"/>
                <a:gd name="T21" fmla="*/ 77 h 82"/>
                <a:gd name="T22" fmla="*/ 66 w 71"/>
                <a:gd name="T23" fmla="*/ 73 h 82"/>
                <a:gd name="T24" fmla="*/ 50 w 71"/>
                <a:gd name="T25" fmla="*/ 44 h 82"/>
                <a:gd name="T26" fmla="*/ 45 w 71"/>
                <a:gd name="T27" fmla="*/ 26 h 82"/>
                <a:gd name="T28" fmla="*/ 45 w 71"/>
                <a:gd name="T29" fmla="*/ 7 h 82"/>
                <a:gd name="T30" fmla="*/ 46 w 71"/>
                <a:gd name="T31" fmla="*/ 7 h 82"/>
                <a:gd name="T32" fmla="*/ 48 w 71"/>
                <a:gd name="T33" fmla="*/ 5 h 82"/>
                <a:gd name="T34" fmla="*/ 46 w 71"/>
                <a:gd name="T35" fmla="*/ 3 h 82"/>
                <a:gd name="T36" fmla="*/ 25 w 71"/>
                <a:gd name="T37" fmla="*/ 3 h 82"/>
                <a:gd name="T38" fmla="*/ 63 w 71"/>
                <a:gd name="T39" fmla="*/ 82 h 82"/>
                <a:gd name="T40" fmla="*/ 8 w 71"/>
                <a:gd name="T41" fmla="*/ 82 h 82"/>
                <a:gd name="T42" fmla="*/ 1 w 71"/>
                <a:gd name="T43" fmla="*/ 79 h 82"/>
                <a:gd name="T44" fmla="*/ 1 w 71"/>
                <a:gd name="T45" fmla="*/ 72 h 82"/>
                <a:gd name="T46" fmla="*/ 18 w 71"/>
                <a:gd name="T47" fmla="*/ 42 h 82"/>
                <a:gd name="T48" fmla="*/ 22 w 71"/>
                <a:gd name="T49" fmla="*/ 25 h 82"/>
                <a:gd name="T50" fmla="*/ 22 w 71"/>
                <a:gd name="T51" fmla="*/ 10 h 82"/>
                <a:gd name="T52" fmla="*/ 20 w 71"/>
                <a:gd name="T53" fmla="*/ 4 h 82"/>
                <a:gd name="T54" fmla="*/ 25 w 71"/>
                <a:gd name="T55" fmla="*/ 0 h 82"/>
                <a:gd name="T56" fmla="*/ 46 w 71"/>
                <a:gd name="T57" fmla="*/ 0 h 82"/>
                <a:gd name="T58" fmla="*/ 51 w 71"/>
                <a:gd name="T59" fmla="*/ 5 h 82"/>
                <a:gd name="T60" fmla="*/ 49 w 71"/>
                <a:gd name="T61" fmla="*/ 10 h 82"/>
                <a:gd name="T62" fmla="*/ 49 w 71"/>
                <a:gd name="T63" fmla="*/ 26 h 82"/>
                <a:gd name="T64" fmla="*/ 53 w 71"/>
                <a:gd name="T65" fmla="*/ 42 h 82"/>
                <a:gd name="T66" fmla="*/ 69 w 71"/>
                <a:gd name="T67" fmla="*/ 72 h 82"/>
                <a:gd name="T68" fmla="*/ 69 w 71"/>
                <a:gd name="T69" fmla="*/ 79 h 82"/>
                <a:gd name="T70" fmla="*/ 63 w 71"/>
                <a:gd name="T71" fmla="*/ 82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1" h="82">
                  <a:moveTo>
                    <a:pt x="25" y="3"/>
                  </a:moveTo>
                  <a:cubicBezTo>
                    <a:pt x="24" y="3"/>
                    <a:pt x="24" y="5"/>
                    <a:pt x="23" y="5"/>
                  </a:cubicBezTo>
                  <a:cubicBezTo>
                    <a:pt x="23" y="5"/>
                    <a:pt x="23" y="6"/>
                    <a:pt x="24" y="7"/>
                  </a:cubicBezTo>
                  <a:cubicBezTo>
                    <a:pt x="26" y="7"/>
                    <a:pt x="26" y="7"/>
                    <a:pt x="26" y="7"/>
                  </a:cubicBezTo>
                  <a:cubicBezTo>
                    <a:pt x="26" y="25"/>
                    <a:pt x="26" y="25"/>
                    <a:pt x="26" y="25"/>
                  </a:cubicBezTo>
                  <a:cubicBezTo>
                    <a:pt x="26" y="32"/>
                    <a:pt x="24" y="38"/>
                    <a:pt x="21" y="44"/>
                  </a:cubicBezTo>
                  <a:cubicBezTo>
                    <a:pt x="5" y="73"/>
                    <a:pt x="5" y="73"/>
                    <a:pt x="5" y="73"/>
                  </a:cubicBezTo>
                  <a:cubicBezTo>
                    <a:pt x="4" y="75"/>
                    <a:pt x="4" y="76"/>
                    <a:pt x="5" y="77"/>
                  </a:cubicBezTo>
                  <a:cubicBezTo>
                    <a:pt x="5" y="78"/>
                    <a:pt x="6" y="78"/>
                    <a:pt x="8" y="78"/>
                  </a:cubicBezTo>
                  <a:cubicBezTo>
                    <a:pt x="63" y="78"/>
                    <a:pt x="63" y="78"/>
                    <a:pt x="63" y="78"/>
                  </a:cubicBezTo>
                  <a:cubicBezTo>
                    <a:pt x="64" y="78"/>
                    <a:pt x="66" y="78"/>
                    <a:pt x="66" y="77"/>
                  </a:cubicBezTo>
                  <a:cubicBezTo>
                    <a:pt x="67" y="76"/>
                    <a:pt x="67" y="74"/>
                    <a:pt x="66" y="73"/>
                  </a:cubicBezTo>
                  <a:cubicBezTo>
                    <a:pt x="50" y="44"/>
                    <a:pt x="50" y="44"/>
                    <a:pt x="50" y="44"/>
                  </a:cubicBezTo>
                  <a:cubicBezTo>
                    <a:pt x="47" y="38"/>
                    <a:pt x="45" y="32"/>
                    <a:pt x="45" y="26"/>
                  </a:cubicBezTo>
                  <a:cubicBezTo>
                    <a:pt x="45" y="7"/>
                    <a:pt x="45" y="7"/>
                    <a:pt x="45" y="7"/>
                  </a:cubicBezTo>
                  <a:cubicBezTo>
                    <a:pt x="46" y="7"/>
                    <a:pt x="46" y="7"/>
                    <a:pt x="46" y="7"/>
                  </a:cubicBezTo>
                  <a:cubicBezTo>
                    <a:pt x="48" y="6"/>
                    <a:pt x="48" y="5"/>
                    <a:pt x="48" y="5"/>
                  </a:cubicBezTo>
                  <a:cubicBezTo>
                    <a:pt x="48" y="4"/>
                    <a:pt x="47" y="3"/>
                    <a:pt x="46" y="3"/>
                  </a:cubicBezTo>
                  <a:cubicBezTo>
                    <a:pt x="25" y="3"/>
                    <a:pt x="25" y="3"/>
                    <a:pt x="25" y="3"/>
                  </a:cubicBezTo>
                  <a:close/>
                  <a:moveTo>
                    <a:pt x="63" y="82"/>
                  </a:moveTo>
                  <a:cubicBezTo>
                    <a:pt x="8" y="82"/>
                    <a:pt x="8" y="82"/>
                    <a:pt x="8" y="82"/>
                  </a:cubicBezTo>
                  <a:cubicBezTo>
                    <a:pt x="5" y="82"/>
                    <a:pt x="3" y="81"/>
                    <a:pt x="1" y="79"/>
                  </a:cubicBezTo>
                  <a:cubicBezTo>
                    <a:pt x="0" y="77"/>
                    <a:pt x="0" y="74"/>
                    <a:pt x="1" y="72"/>
                  </a:cubicBezTo>
                  <a:cubicBezTo>
                    <a:pt x="18" y="42"/>
                    <a:pt x="18" y="42"/>
                    <a:pt x="18" y="42"/>
                  </a:cubicBezTo>
                  <a:cubicBezTo>
                    <a:pt x="21" y="37"/>
                    <a:pt x="22" y="31"/>
                    <a:pt x="22" y="25"/>
                  </a:cubicBezTo>
                  <a:cubicBezTo>
                    <a:pt x="22" y="10"/>
                    <a:pt x="22" y="10"/>
                    <a:pt x="22" y="10"/>
                  </a:cubicBezTo>
                  <a:cubicBezTo>
                    <a:pt x="20" y="9"/>
                    <a:pt x="20" y="7"/>
                    <a:pt x="20" y="4"/>
                  </a:cubicBezTo>
                  <a:cubicBezTo>
                    <a:pt x="20" y="2"/>
                    <a:pt x="22" y="0"/>
                    <a:pt x="25" y="0"/>
                  </a:cubicBezTo>
                  <a:cubicBezTo>
                    <a:pt x="46" y="0"/>
                    <a:pt x="46" y="0"/>
                    <a:pt x="46" y="0"/>
                  </a:cubicBezTo>
                  <a:cubicBezTo>
                    <a:pt x="49" y="0"/>
                    <a:pt x="51" y="2"/>
                    <a:pt x="51" y="5"/>
                  </a:cubicBezTo>
                  <a:cubicBezTo>
                    <a:pt x="52" y="7"/>
                    <a:pt x="51" y="9"/>
                    <a:pt x="49" y="10"/>
                  </a:cubicBezTo>
                  <a:cubicBezTo>
                    <a:pt x="49" y="26"/>
                    <a:pt x="49" y="26"/>
                    <a:pt x="49" y="26"/>
                  </a:cubicBezTo>
                  <a:cubicBezTo>
                    <a:pt x="49" y="31"/>
                    <a:pt x="50" y="37"/>
                    <a:pt x="53" y="42"/>
                  </a:cubicBezTo>
                  <a:cubicBezTo>
                    <a:pt x="69" y="72"/>
                    <a:pt x="69" y="72"/>
                    <a:pt x="69" y="72"/>
                  </a:cubicBezTo>
                  <a:cubicBezTo>
                    <a:pt x="71" y="74"/>
                    <a:pt x="71" y="76"/>
                    <a:pt x="69" y="79"/>
                  </a:cubicBezTo>
                  <a:cubicBezTo>
                    <a:pt x="68" y="81"/>
                    <a:pt x="66" y="82"/>
                    <a:pt x="63" y="8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a:p>
          </p:txBody>
        </p:sp>
        <p:sp>
          <p:nvSpPr>
            <p:cNvPr id="20" name="Freeform 55">
              <a:extLst>
                <a:ext uri="{FF2B5EF4-FFF2-40B4-BE49-F238E27FC236}">
                  <a16:creationId xmlns:a16="http://schemas.microsoft.com/office/drawing/2014/main" id="{5E20F58F-D422-4D3D-9CF2-3E5E7F3963E5}"/>
                </a:ext>
              </a:extLst>
            </p:cNvPr>
            <p:cNvSpPr>
              <a:spLocks noEditPoints="1"/>
            </p:cNvSpPr>
            <p:nvPr/>
          </p:nvSpPr>
          <p:spPr bwMode="auto">
            <a:xfrm>
              <a:off x="5972175" y="3335338"/>
              <a:ext cx="234950" cy="119063"/>
            </a:xfrm>
            <a:custGeom>
              <a:avLst/>
              <a:gdLst>
                <a:gd name="T0" fmla="*/ 34 w 53"/>
                <a:gd name="T1" fmla="*/ 24 h 27"/>
                <a:gd name="T2" fmla="*/ 32 w 53"/>
                <a:gd name="T3" fmla="*/ 22 h 27"/>
                <a:gd name="T4" fmla="*/ 34 w 53"/>
                <a:gd name="T5" fmla="*/ 20 h 27"/>
                <a:gd name="T6" fmla="*/ 36 w 53"/>
                <a:gd name="T7" fmla="*/ 22 h 27"/>
                <a:gd name="T8" fmla="*/ 34 w 53"/>
                <a:gd name="T9" fmla="*/ 24 h 27"/>
                <a:gd name="T10" fmla="*/ 29 w 53"/>
                <a:gd name="T11" fmla="*/ 7 h 27"/>
                <a:gd name="T12" fmla="*/ 31 w 53"/>
                <a:gd name="T13" fmla="*/ 5 h 27"/>
                <a:gd name="T14" fmla="*/ 33 w 53"/>
                <a:gd name="T15" fmla="*/ 7 h 27"/>
                <a:gd name="T16" fmla="*/ 31 w 53"/>
                <a:gd name="T17" fmla="*/ 8 h 27"/>
                <a:gd name="T18" fmla="*/ 29 w 53"/>
                <a:gd name="T19" fmla="*/ 7 h 27"/>
                <a:gd name="T20" fmla="*/ 17 w 53"/>
                <a:gd name="T21" fmla="*/ 17 h 27"/>
                <a:gd name="T22" fmla="*/ 15 w 53"/>
                <a:gd name="T23" fmla="*/ 15 h 27"/>
                <a:gd name="T24" fmla="*/ 17 w 53"/>
                <a:gd name="T25" fmla="*/ 13 h 27"/>
                <a:gd name="T26" fmla="*/ 19 w 53"/>
                <a:gd name="T27" fmla="*/ 15 h 27"/>
                <a:gd name="T28" fmla="*/ 17 w 53"/>
                <a:gd name="T29" fmla="*/ 17 h 27"/>
                <a:gd name="T30" fmla="*/ 51 w 53"/>
                <a:gd name="T31" fmla="*/ 22 h 27"/>
                <a:gd name="T32" fmla="*/ 39 w 53"/>
                <a:gd name="T33" fmla="*/ 0 h 27"/>
                <a:gd name="T34" fmla="*/ 14 w 53"/>
                <a:gd name="T35" fmla="*/ 0 h 27"/>
                <a:gd name="T36" fmla="*/ 2 w 53"/>
                <a:gd name="T37" fmla="*/ 22 h 27"/>
                <a:gd name="T38" fmla="*/ 3 w 53"/>
                <a:gd name="T39" fmla="*/ 27 h 27"/>
                <a:gd name="T40" fmla="*/ 50 w 53"/>
                <a:gd name="T41" fmla="*/ 27 h 27"/>
                <a:gd name="T42" fmla="*/ 51 w 53"/>
                <a:gd name="T43" fmla="*/ 22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 h="27">
                  <a:moveTo>
                    <a:pt x="34" y="24"/>
                  </a:moveTo>
                  <a:cubicBezTo>
                    <a:pt x="33" y="24"/>
                    <a:pt x="32" y="23"/>
                    <a:pt x="32" y="22"/>
                  </a:cubicBezTo>
                  <a:cubicBezTo>
                    <a:pt x="32" y="21"/>
                    <a:pt x="33" y="20"/>
                    <a:pt x="34" y="20"/>
                  </a:cubicBezTo>
                  <a:cubicBezTo>
                    <a:pt x="35" y="20"/>
                    <a:pt x="36" y="21"/>
                    <a:pt x="36" y="22"/>
                  </a:cubicBezTo>
                  <a:cubicBezTo>
                    <a:pt x="36" y="23"/>
                    <a:pt x="35" y="24"/>
                    <a:pt x="34" y="24"/>
                  </a:cubicBezTo>
                  <a:close/>
                  <a:moveTo>
                    <a:pt x="29" y="7"/>
                  </a:moveTo>
                  <a:cubicBezTo>
                    <a:pt x="29" y="5"/>
                    <a:pt x="30" y="5"/>
                    <a:pt x="31" y="5"/>
                  </a:cubicBezTo>
                  <a:cubicBezTo>
                    <a:pt x="32" y="5"/>
                    <a:pt x="33" y="5"/>
                    <a:pt x="33" y="7"/>
                  </a:cubicBezTo>
                  <a:cubicBezTo>
                    <a:pt x="33" y="8"/>
                    <a:pt x="32" y="8"/>
                    <a:pt x="31" y="8"/>
                  </a:cubicBezTo>
                  <a:cubicBezTo>
                    <a:pt x="30" y="8"/>
                    <a:pt x="29" y="8"/>
                    <a:pt x="29" y="7"/>
                  </a:cubicBezTo>
                  <a:close/>
                  <a:moveTo>
                    <a:pt x="17" y="17"/>
                  </a:moveTo>
                  <a:cubicBezTo>
                    <a:pt x="16" y="17"/>
                    <a:pt x="15" y="16"/>
                    <a:pt x="15" y="15"/>
                  </a:cubicBezTo>
                  <a:cubicBezTo>
                    <a:pt x="15" y="14"/>
                    <a:pt x="16" y="13"/>
                    <a:pt x="17" y="13"/>
                  </a:cubicBezTo>
                  <a:cubicBezTo>
                    <a:pt x="18" y="13"/>
                    <a:pt x="19" y="14"/>
                    <a:pt x="19" y="15"/>
                  </a:cubicBezTo>
                  <a:cubicBezTo>
                    <a:pt x="19" y="16"/>
                    <a:pt x="18" y="17"/>
                    <a:pt x="17" y="17"/>
                  </a:cubicBezTo>
                  <a:close/>
                  <a:moveTo>
                    <a:pt x="51" y="22"/>
                  </a:moveTo>
                  <a:cubicBezTo>
                    <a:pt x="51" y="22"/>
                    <a:pt x="39" y="0"/>
                    <a:pt x="39" y="0"/>
                  </a:cubicBezTo>
                  <a:cubicBezTo>
                    <a:pt x="14" y="0"/>
                    <a:pt x="14" y="0"/>
                    <a:pt x="14" y="0"/>
                  </a:cubicBezTo>
                  <a:cubicBezTo>
                    <a:pt x="14" y="0"/>
                    <a:pt x="2" y="22"/>
                    <a:pt x="2" y="22"/>
                  </a:cubicBezTo>
                  <a:cubicBezTo>
                    <a:pt x="0" y="24"/>
                    <a:pt x="0" y="27"/>
                    <a:pt x="3" y="27"/>
                  </a:cubicBezTo>
                  <a:cubicBezTo>
                    <a:pt x="50" y="27"/>
                    <a:pt x="50" y="27"/>
                    <a:pt x="50" y="27"/>
                  </a:cubicBezTo>
                  <a:cubicBezTo>
                    <a:pt x="53" y="27"/>
                    <a:pt x="53" y="24"/>
                    <a:pt x="51" y="2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a:p>
          </p:txBody>
        </p:sp>
      </p:grpSp>
      <p:sp>
        <p:nvSpPr>
          <p:cNvPr id="21" name="Rectangle: Rounded Corners 171">
            <a:extLst>
              <a:ext uri="{FF2B5EF4-FFF2-40B4-BE49-F238E27FC236}">
                <a16:creationId xmlns:a16="http://schemas.microsoft.com/office/drawing/2014/main" id="{F01C8458-0DDD-42BF-9AE9-9386E2995879}"/>
              </a:ext>
            </a:extLst>
          </p:cNvPr>
          <p:cNvSpPr/>
          <p:nvPr/>
        </p:nvSpPr>
        <p:spPr>
          <a:xfrm>
            <a:off x="8812606" y="1104715"/>
            <a:ext cx="2505235" cy="1132638"/>
          </a:xfrm>
          <a:prstGeom prst="roundRect">
            <a:avLst>
              <a:gd name="adj" fmla="val 5845"/>
            </a:avLst>
          </a:prstGeom>
          <a:solidFill>
            <a:schemeClr val="bg1">
              <a:alpha val="95000"/>
            </a:schemeClr>
          </a:solidFill>
          <a:ln w="38100">
            <a:solidFill>
              <a:srgbClr val="006666">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93"/>
          </a:p>
        </p:txBody>
      </p:sp>
      <p:sp>
        <p:nvSpPr>
          <p:cNvPr id="25" name="Freeform 83">
            <a:extLst>
              <a:ext uri="{FF2B5EF4-FFF2-40B4-BE49-F238E27FC236}">
                <a16:creationId xmlns:a16="http://schemas.microsoft.com/office/drawing/2014/main" id="{3E434FA2-D767-4CFB-BCDD-15A54F295CAF}"/>
              </a:ext>
            </a:extLst>
          </p:cNvPr>
          <p:cNvSpPr>
            <a:spLocks/>
          </p:cNvSpPr>
          <p:nvPr/>
        </p:nvSpPr>
        <p:spPr bwMode="auto">
          <a:xfrm>
            <a:off x="9725375" y="788369"/>
            <a:ext cx="744536" cy="746650"/>
          </a:xfrm>
          <a:custGeom>
            <a:avLst/>
            <a:gdLst>
              <a:gd name="T0" fmla="*/ 186 w 186"/>
              <a:gd name="T1" fmla="*/ 164 h 186"/>
              <a:gd name="T2" fmla="*/ 163 w 186"/>
              <a:gd name="T3" fmla="*/ 186 h 186"/>
              <a:gd name="T4" fmla="*/ 22 w 186"/>
              <a:gd name="T5" fmla="*/ 186 h 186"/>
              <a:gd name="T6" fmla="*/ 0 w 186"/>
              <a:gd name="T7" fmla="*/ 164 h 186"/>
              <a:gd name="T8" fmla="*/ 0 w 186"/>
              <a:gd name="T9" fmla="*/ 22 h 186"/>
              <a:gd name="T10" fmla="*/ 22 w 186"/>
              <a:gd name="T11" fmla="*/ 0 h 186"/>
              <a:gd name="T12" fmla="*/ 163 w 186"/>
              <a:gd name="T13" fmla="*/ 0 h 186"/>
              <a:gd name="T14" fmla="*/ 186 w 186"/>
              <a:gd name="T15" fmla="*/ 22 h 186"/>
              <a:gd name="T16" fmla="*/ 186 w 186"/>
              <a:gd name="T17" fmla="*/ 164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6" h="186">
                <a:moveTo>
                  <a:pt x="186" y="164"/>
                </a:moveTo>
                <a:cubicBezTo>
                  <a:pt x="186" y="176"/>
                  <a:pt x="176" y="186"/>
                  <a:pt x="163" y="186"/>
                </a:cubicBezTo>
                <a:cubicBezTo>
                  <a:pt x="22" y="186"/>
                  <a:pt x="22" y="186"/>
                  <a:pt x="22" y="186"/>
                </a:cubicBezTo>
                <a:cubicBezTo>
                  <a:pt x="10" y="186"/>
                  <a:pt x="0" y="176"/>
                  <a:pt x="0" y="164"/>
                </a:cubicBezTo>
                <a:cubicBezTo>
                  <a:pt x="0" y="22"/>
                  <a:pt x="0" y="22"/>
                  <a:pt x="0" y="22"/>
                </a:cubicBezTo>
                <a:cubicBezTo>
                  <a:pt x="0" y="10"/>
                  <a:pt x="10" y="0"/>
                  <a:pt x="22" y="0"/>
                </a:cubicBezTo>
                <a:cubicBezTo>
                  <a:pt x="163" y="0"/>
                  <a:pt x="163" y="0"/>
                  <a:pt x="163" y="0"/>
                </a:cubicBezTo>
                <a:cubicBezTo>
                  <a:pt x="176" y="0"/>
                  <a:pt x="186" y="10"/>
                  <a:pt x="186" y="22"/>
                </a:cubicBezTo>
                <a:lnTo>
                  <a:pt x="186" y="164"/>
                </a:lnTo>
                <a:close/>
              </a:path>
            </a:pathLst>
          </a:custGeom>
          <a:solidFill>
            <a:srgbClr val="006666"/>
          </a:solidFill>
          <a:ln>
            <a:noFill/>
          </a:ln>
        </p:spPr>
        <p:txBody>
          <a:bodyPr vert="horz" wrap="square" lIns="86019" tIns="43010" rIns="86019" bIns="43010" numCol="1" anchor="t" anchorCtr="0" compatLnSpc="1">
            <a:prstTxWarp prst="textNoShape">
              <a:avLst/>
            </a:prstTxWarp>
          </a:bodyPr>
          <a:lstStyle/>
          <a:p>
            <a:endParaRPr lang="en-US" sz="1693"/>
          </a:p>
        </p:txBody>
      </p:sp>
      <p:sp>
        <p:nvSpPr>
          <p:cNvPr id="50" name="Rectangle: Rounded Corners 171">
            <a:extLst>
              <a:ext uri="{FF2B5EF4-FFF2-40B4-BE49-F238E27FC236}">
                <a16:creationId xmlns:a16="http://schemas.microsoft.com/office/drawing/2014/main" id="{A5024F4F-5F4B-4A1F-95EC-4559630198BB}"/>
              </a:ext>
            </a:extLst>
          </p:cNvPr>
          <p:cNvSpPr/>
          <p:nvPr/>
        </p:nvSpPr>
        <p:spPr>
          <a:xfrm>
            <a:off x="966661" y="1092855"/>
            <a:ext cx="2548984" cy="1144498"/>
          </a:xfrm>
          <a:prstGeom prst="roundRect">
            <a:avLst>
              <a:gd name="adj" fmla="val 5845"/>
            </a:avLst>
          </a:prstGeom>
          <a:solidFill>
            <a:schemeClr val="bg1">
              <a:alpha val="95000"/>
            </a:schemeClr>
          </a:solidFill>
          <a:ln w="38100">
            <a:solidFill>
              <a:srgbClr val="006666">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93"/>
          </a:p>
        </p:txBody>
      </p:sp>
      <p:sp>
        <p:nvSpPr>
          <p:cNvPr id="51" name="Freeform 83">
            <a:extLst>
              <a:ext uri="{FF2B5EF4-FFF2-40B4-BE49-F238E27FC236}">
                <a16:creationId xmlns:a16="http://schemas.microsoft.com/office/drawing/2014/main" id="{72F12DC7-AD9F-422F-BD8A-E48955FFE63D}"/>
              </a:ext>
            </a:extLst>
          </p:cNvPr>
          <p:cNvSpPr>
            <a:spLocks/>
          </p:cNvSpPr>
          <p:nvPr/>
        </p:nvSpPr>
        <p:spPr bwMode="auto">
          <a:xfrm>
            <a:off x="1824111" y="808061"/>
            <a:ext cx="744536" cy="746650"/>
          </a:xfrm>
          <a:custGeom>
            <a:avLst/>
            <a:gdLst>
              <a:gd name="T0" fmla="*/ 186 w 186"/>
              <a:gd name="T1" fmla="*/ 164 h 186"/>
              <a:gd name="T2" fmla="*/ 163 w 186"/>
              <a:gd name="T3" fmla="*/ 186 h 186"/>
              <a:gd name="T4" fmla="*/ 22 w 186"/>
              <a:gd name="T5" fmla="*/ 186 h 186"/>
              <a:gd name="T6" fmla="*/ 0 w 186"/>
              <a:gd name="T7" fmla="*/ 164 h 186"/>
              <a:gd name="T8" fmla="*/ 0 w 186"/>
              <a:gd name="T9" fmla="*/ 22 h 186"/>
              <a:gd name="T10" fmla="*/ 22 w 186"/>
              <a:gd name="T11" fmla="*/ 0 h 186"/>
              <a:gd name="T12" fmla="*/ 163 w 186"/>
              <a:gd name="T13" fmla="*/ 0 h 186"/>
              <a:gd name="T14" fmla="*/ 186 w 186"/>
              <a:gd name="T15" fmla="*/ 22 h 186"/>
              <a:gd name="T16" fmla="*/ 186 w 186"/>
              <a:gd name="T17" fmla="*/ 164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6" h="186">
                <a:moveTo>
                  <a:pt x="186" y="164"/>
                </a:moveTo>
                <a:cubicBezTo>
                  <a:pt x="186" y="176"/>
                  <a:pt x="176" y="186"/>
                  <a:pt x="163" y="186"/>
                </a:cubicBezTo>
                <a:cubicBezTo>
                  <a:pt x="22" y="186"/>
                  <a:pt x="22" y="186"/>
                  <a:pt x="22" y="186"/>
                </a:cubicBezTo>
                <a:cubicBezTo>
                  <a:pt x="10" y="186"/>
                  <a:pt x="0" y="176"/>
                  <a:pt x="0" y="164"/>
                </a:cubicBezTo>
                <a:cubicBezTo>
                  <a:pt x="0" y="22"/>
                  <a:pt x="0" y="22"/>
                  <a:pt x="0" y="22"/>
                </a:cubicBezTo>
                <a:cubicBezTo>
                  <a:pt x="0" y="10"/>
                  <a:pt x="10" y="0"/>
                  <a:pt x="22" y="0"/>
                </a:cubicBezTo>
                <a:cubicBezTo>
                  <a:pt x="163" y="0"/>
                  <a:pt x="163" y="0"/>
                  <a:pt x="163" y="0"/>
                </a:cubicBezTo>
                <a:cubicBezTo>
                  <a:pt x="176" y="0"/>
                  <a:pt x="186" y="10"/>
                  <a:pt x="186" y="22"/>
                </a:cubicBezTo>
                <a:lnTo>
                  <a:pt x="186" y="164"/>
                </a:lnTo>
                <a:close/>
              </a:path>
            </a:pathLst>
          </a:custGeom>
          <a:solidFill>
            <a:srgbClr val="006666"/>
          </a:solidFill>
          <a:ln>
            <a:noFill/>
          </a:ln>
        </p:spPr>
        <p:txBody>
          <a:bodyPr vert="horz" wrap="square" lIns="86019" tIns="43010" rIns="86019" bIns="43010" numCol="1" anchor="ctr" anchorCtr="0" compatLnSpc="1">
            <a:prstTxWarp prst="textNoShape">
              <a:avLst/>
            </a:prstTxWarp>
          </a:bodyPr>
          <a:lstStyle/>
          <a:p>
            <a:pPr algn="ctr"/>
            <a:r>
              <a:rPr lang="en-US" sz="3600" b="1" dirty="0">
                <a:solidFill>
                  <a:schemeClr val="bg1"/>
                </a:solidFill>
              </a:rPr>
              <a:t>7</a:t>
            </a:r>
          </a:p>
        </p:txBody>
      </p:sp>
      <p:sp>
        <p:nvSpPr>
          <p:cNvPr id="58" name="Rectangle: Rounded Corners 171">
            <a:extLst>
              <a:ext uri="{FF2B5EF4-FFF2-40B4-BE49-F238E27FC236}">
                <a16:creationId xmlns:a16="http://schemas.microsoft.com/office/drawing/2014/main" id="{808322C1-75A5-4A16-B7D5-6CA4106015E2}"/>
              </a:ext>
            </a:extLst>
          </p:cNvPr>
          <p:cNvSpPr/>
          <p:nvPr/>
        </p:nvSpPr>
        <p:spPr>
          <a:xfrm>
            <a:off x="3687291" y="1108507"/>
            <a:ext cx="2347024" cy="1128845"/>
          </a:xfrm>
          <a:prstGeom prst="roundRect">
            <a:avLst>
              <a:gd name="adj" fmla="val 5845"/>
            </a:avLst>
          </a:prstGeom>
          <a:solidFill>
            <a:schemeClr val="bg1">
              <a:alpha val="95000"/>
            </a:schemeClr>
          </a:solidFill>
          <a:ln w="38100">
            <a:solidFill>
              <a:srgbClr val="006666">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93"/>
          </a:p>
        </p:txBody>
      </p:sp>
      <p:sp>
        <p:nvSpPr>
          <p:cNvPr id="59" name="Freeform 83">
            <a:extLst>
              <a:ext uri="{FF2B5EF4-FFF2-40B4-BE49-F238E27FC236}">
                <a16:creationId xmlns:a16="http://schemas.microsoft.com/office/drawing/2014/main" id="{C0FA42A0-67D3-4595-B1F5-95B02C1328C6}"/>
              </a:ext>
            </a:extLst>
          </p:cNvPr>
          <p:cNvSpPr>
            <a:spLocks/>
          </p:cNvSpPr>
          <p:nvPr/>
        </p:nvSpPr>
        <p:spPr bwMode="auto">
          <a:xfrm>
            <a:off x="4501715" y="808061"/>
            <a:ext cx="744536" cy="746650"/>
          </a:xfrm>
          <a:custGeom>
            <a:avLst/>
            <a:gdLst>
              <a:gd name="T0" fmla="*/ 186 w 186"/>
              <a:gd name="T1" fmla="*/ 164 h 186"/>
              <a:gd name="T2" fmla="*/ 163 w 186"/>
              <a:gd name="T3" fmla="*/ 186 h 186"/>
              <a:gd name="T4" fmla="*/ 22 w 186"/>
              <a:gd name="T5" fmla="*/ 186 h 186"/>
              <a:gd name="T6" fmla="*/ 0 w 186"/>
              <a:gd name="T7" fmla="*/ 164 h 186"/>
              <a:gd name="T8" fmla="*/ 0 w 186"/>
              <a:gd name="T9" fmla="*/ 22 h 186"/>
              <a:gd name="T10" fmla="*/ 22 w 186"/>
              <a:gd name="T11" fmla="*/ 0 h 186"/>
              <a:gd name="T12" fmla="*/ 163 w 186"/>
              <a:gd name="T13" fmla="*/ 0 h 186"/>
              <a:gd name="T14" fmla="*/ 186 w 186"/>
              <a:gd name="T15" fmla="*/ 22 h 186"/>
              <a:gd name="T16" fmla="*/ 186 w 186"/>
              <a:gd name="T17" fmla="*/ 164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6" h="186">
                <a:moveTo>
                  <a:pt x="186" y="164"/>
                </a:moveTo>
                <a:cubicBezTo>
                  <a:pt x="186" y="176"/>
                  <a:pt x="176" y="186"/>
                  <a:pt x="163" y="186"/>
                </a:cubicBezTo>
                <a:cubicBezTo>
                  <a:pt x="22" y="186"/>
                  <a:pt x="22" y="186"/>
                  <a:pt x="22" y="186"/>
                </a:cubicBezTo>
                <a:cubicBezTo>
                  <a:pt x="10" y="186"/>
                  <a:pt x="0" y="176"/>
                  <a:pt x="0" y="164"/>
                </a:cubicBezTo>
                <a:cubicBezTo>
                  <a:pt x="0" y="22"/>
                  <a:pt x="0" y="22"/>
                  <a:pt x="0" y="22"/>
                </a:cubicBezTo>
                <a:cubicBezTo>
                  <a:pt x="0" y="10"/>
                  <a:pt x="10" y="0"/>
                  <a:pt x="22" y="0"/>
                </a:cubicBezTo>
                <a:cubicBezTo>
                  <a:pt x="163" y="0"/>
                  <a:pt x="163" y="0"/>
                  <a:pt x="163" y="0"/>
                </a:cubicBezTo>
                <a:cubicBezTo>
                  <a:pt x="176" y="0"/>
                  <a:pt x="186" y="10"/>
                  <a:pt x="186" y="22"/>
                </a:cubicBezTo>
                <a:lnTo>
                  <a:pt x="186" y="164"/>
                </a:lnTo>
                <a:close/>
              </a:path>
            </a:pathLst>
          </a:custGeom>
          <a:solidFill>
            <a:srgbClr val="006666"/>
          </a:solidFill>
          <a:ln>
            <a:noFill/>
          </a:ln>
        </p:spPr>
        <p:txBody>
          <a:bodyPr vert="horz" wrap="square" lIns="86019" tIns="43010" rIns="86019" bIns="43010" numCol="1" anchor="ctr" anchorCtr="0" compatLnSpc="1">
            <a:prstTxWarp prst="textNoShape">
              <a:avLst/>
            </a:prstTxWarp>
          </a:bodyPr>
          <a:lstStyle/>
          <a:p>
            <a:pPr algn="ctr"/>
            <a:r>
              <a:rPr lang="en-US" sz="3600" b="1" dirty="0">
                <a:solidFill>
                  <a:schemeClr val="bg1"/>
                </a:solidFill>
              </a:rPr>
              <a:t>5</a:t>
            </a:r>
          </a:p>
        </p:txBody>
      </p:sp>
      <p:sp>
        <p:nvSpPr>
          <p:cNvPr id="82" name="Rectangle: Rounded Corners 171">
            <a:extLst>
              <a:ext uri="{FF2B5EF4-FFF2-40B4-BE49-F238E27FC236}">
                <a16:creationId xmlns:a16="http://schemas.microsoft.com/office/drawing/2014/main" id="{9E4090E5-0243-4D9A-AB0E-C77E3D343168}"/>
              </a:ext>
            </a:extLst>
          </p:cNvPr>
          <p:cNvSpPr/>
          <p:nvPr/>
        </p:nvSpPr>
        <p:spPr>
          <a:xfrm>
            <a:off x="6190160" y="1092445"/>
            <a:ext cx="2496220" cy="1144907"/>
          </a:xfrm>
          <a:prstGeom prst="roundRect">
            <a:avLst>
              <a:gd name="adj" fmla="val 5845"/>
            </a:avLst>
          </a:prstGeom>
          <a:solidFill>
            <a:schemeClr val="bg1">
              <a:alpha val="95000"/>
            </a:schemeClr>
          </a:solidFill>
          <a:ln w="38100">
            <a:solidFill>
              <a:srgbClr val="006666">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93"/>
          </a:p>
        </p:txBody>
      </p:sp>
      <p:sp>
        <p:nvSpPr>
          <p:cNvPr id="83" name="Freeform 83">
            <a:extLst>
              <a:ext uri="{FF2B5EF4-FFF2-40B4-BE49-F238E27FC236}">
                <a16:creationId xmlns:a16="http://schemas.microsoft.com/office/drawing/2014/main" id="{BE0C0EFB-FF99-4AFB-AEB1-A426F61E6258}"/>
              </a:ext>
            </a:extLst>
          </p:cNvPr>
          <p:cNvSpPr>
            <a:spLocks/>
          </p:cNvSpPr>
          <p:nvPr/>
        </p:nvSpPr>
        <p:spPr bwMode="auto">
          <a:xfrm>
            <a:off x="7000505" y="808061"/>
            <a:ext cx="744536" cy="746650"/>
          </a:xfrm>
          <a:custGeom>
            <a:avLst/>
            <a:gdLst>
              <a:gd name="T0" fmla="*/ 186 w 186"/>
              <a:gd name="T1" fmla="*/ 164 h 186"/>
              <a:gd name="T2" fmla="*/ 163 w 186"/>
              <a:gd name="T3" fmla="*/ 186 h 186"/>
              <a:gd name="T4" fmla="*/ 22 w 186"/>
              <a:gd name="T5" fmla="*/ 186 h 186"/>
              <a:gd name="T6" fmla="*/ 0 w 186"/>
              <a:gd name="T7" fmla="*/ 164 h 186"/>
              <a:gd name="T8" fmla="*/ 0 w 186"/>
              <a:gd name="T9" fmla="*/ 22 h 186"/>
              <a:gd name="T10" fmla="*/ 22 w 186"/>
              <a:gd name="T11" fmla="*/ 0 h 186"/>
              <a:gd name="T12" fmla="*/ 163 w 186"/>
              <a:gd name="T13" fmla="*/ 0 h 186"/>
              <a:gd name="T14" fmla="*/ 186 w 186"/>
              <a:gd name="T15" fmla="*/ 22 h 186"/>
              <a:gd name="T16" fmla="*/ 186 w 186"/>
              <a:gd name="T17" fmla="*/ 164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6" h="186">
                <a:moveTo>
                  <a:pt x="186" y="164"/>
                </a:moveTo>
                <a:cubicBezTo>
                  <a:pt x="186" y="176"/>
                  <a:pt x="176" y="186"/>
                  <a:pt x="163" y="186"/>
                </a:cubicBezTo>
                <a:cubicBezTo>
                  <a:pt x="22" y="186"/>
                  <a:pt x="22" y="186"/>
                  <a:pt x="22" y="186"/>
                </a:cubicBezTo>
                <a:cubicBezTo>
                  <a:pt x="10" y="186"/>
                  <a:pt x="0" y="176"/>
                  <a:pt x="0" y="164"/>
                </a:cubicBezTo>
                <a:cubicBezTo>
                  <a:pt x="0" y="22"/>
                  <a:pt x="0" y="22"/>
                  <a:pt x="0" y="22"/>
                </a:cubicBezTo>
                <a:cubicBezTo>
                  <a:pt x="0" y="10"/>
                  <a:pt x="10" y="0"/>
                  <a:pt x="22" y="0"/>
                </a:cubicBezTo>
                <a:cubicBezTo>
                  <a:pt x="163" y="0"/>
                  <a:pt x="163" y="0"/>
                  <a:pt x="163" y="0"/>
                </a:cubicBezTo>
                <a:cubicBezTo>
                  <a:pt x="176" y="0"/>
                  <a:pt x="186" y="10"/>
                  <a:pt x="186" y="22"/>
                </a:cubicBezTo>
                <a:lnTo>
                  <a:pt x="186" y="164"/>
                </a:lnTo>
                <a:close/>
              </a:path>
            </a:pathLst>
          </a:custGeom>
          <a:solidFill>
            <a:srgbClr val="006666"/>
          </a:solidFill>
          <a:ln>
            <a:noFill/>
          </a:ln>
        </p:spPr>
        <p:txBody>
          <a:bodyPr vert="horz" wrap="square" lIns="86019" tIns="43010" rIns="86019" bIns="43010" numCol="1" anchor="ctr" anchorCtr="0" compatLnSpc="1">
            <a:prstTxWarp prst="textNoShape">
              <a:avLst/>
            </a:prstTxWarp>
          </a:bodyPr>
          <a:lstStyle/>
          <a:p>
            <a:pPr algn="ctr"/>
            <a:r>
              <a:rPr lang="en-US" sz="3600" b="1" dirty="0">
                <a:solidFill>
                  <a:schemeClr val="bg1"/>
                </a:solidFill>
              </a:rPr>
              <a:t>4</a:t>
            </a:r>
          </a:p>
        </p:txBody>
      </p:sp>
      <p:sp>
        <p:nvSpPr>
          <p:cNvPr id="92" name="Rectangle: Rounded Corners 101">
            <a:extLst>
              <a:ext uri="{FF2B5EF4-FFF2-40B4-BE49-F238E27FC236}">
                <a16:creationId xmlns:a16="http://schemas.microsoft.com/office/drawing/2014/main" id="{A5FEF469-BEC8-4393-89BC-6284B76E4222}"/>
              </a:ext>
            </a:extLst>
          </p:cNvPr>
          <p:cNvSpPr/>
          <p:nvPr/>
        </p:nvSpPr>
        <p:spPr>
          <a:xfrm>
            <a:off x="927737" y="2368811"/>
            <a:ext cx="7771840" cy="584690"/>
          </a:xfrm>
          <a:prstGeom prst="roundRect">
            <a:avLst/>
          </a:prstGeom>
          <a:solidFill>
            <a:schemeClr val="bg1"/>
          </a:solidFill>
          <a:ln w="28575">
            <a:solidFill>
              <a:srgbClr val="006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2258" b="1" dirty="0">
                <a:solidFill>
                  <a:srgbClr val="006666"/>
                </a:solidFill>
                <a:latin typeface="Hacen Casablanca Heavy" panose="02000000000000000000" pitchFamily="2" charset="-78"/>
                <a:cs typeface="Hacen Casablanca Heavy" panose="02000000000000000000" pitchFamily="2" charset="-78"/>
              </a:rPr>
              <a:t>  </a:t>
            </a:r>
            <a:r>
              <a:rPr lang="ar-SA" sz="2000" b="1" dirty="0">
                <a:solidFill>
                  <a:srgbClr val="006666"/>
                </a:solidFill>
                <a:latin typeface="Hacen Casablanca Heavy" panose="02000000000000000000" pitchFamily="2" charset="-78"/>
                <a:cs typeface="Hacen Casablanca Heavy" panose="02000000000000000000" pitchFamily="2" charset="-78"/>
              </a:rPr>
              <a:t>عدد المستهدفين  – عدد المكفولين   =  عدد المتبقي من المستهدف   </a:t>
            </a:r>
            <a:endParaRPr lang="en-US" sz="2258" b="1" dirty="0">
              <a:solidFill>
                <a:srgbClr val="006666"/>
              </a:solidFill>
              <a:latin typeface="Hacen Casablanca Heavy" panose="02000000000000000000" pitchFamily="2" charset="-78"/>
              <a:cs typeface="Hacen Casablanca Heavy" panose="02000000000000000000" pitchFamily="2" charset="-78"/>
            </a:endParaRPr>
          </a:p>
        </p:txBody>
      </p:sp>
      <p:sp>
        <p:nvSpPr>
          <p:cNvPr id="94" name="Rectangle: Rounded Corners 101">
            <a:extLst>
              <a:ext uri="{FF2B5EF4-FFF2-40B4-BE49-F238E27FC236}">
                <a16:creationId xmlns:a16="http://schemas.microsoft.com/office/drawing/2014/main" id="{DD43B0D6-C11D-4ACE-8C0F-DB003CAF07F7}"/>
              </a:ext>
            </a:extLst>
          </p:cNvPr>
          <p:cNvSpPr/>
          <p:nvPr/>
        </p:nvSpPr>
        <p:spPr>
          <a:xfrm>
            <a:off x="927737" y="3048668"/>
            <a:ext cx="7758643" cy="1681159"/>
          </a:xfrm>
          <a:prstGeom prst="roundRect">
            <a:avLst/>
          </a:prstGeom>
          <a:solidFill>
            <a:srgbClr val="0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800" b="1" dirty="0">
              <a:solidFill>
                <a:schemeClr val="bg1"/>
              </a:solidFill>
              <a:latin typeface="Hacen Casablanca Heavy" panose="02000000000000000000" pitchFamily="2" charset="-78"/>
              <a:cs typeface="Hacen Casablanca Heavy" panose="02000000000000000000" pitchFamily="2" charset="-78"/>
            </a:endParaRPr>
          </a:p>
        </p:txBody>
      </p:sp>
      <p:grpSp>
        <p:nvGrpSpPr>
          <p:cNvPr id="97" name="Group 99">
            <a:extLst>
              <a:ext uri="{FF2B5EF4-FFF2-40B4-BE49-F238E27FC236}">
                <a16:creationId xmlns:a16="http://schemas.microsoft.com/office/drawing/2014/main" id="{DAB87DD5-75BC-4F41-84B1-77A2367AF981}"/>
              </a:ext>
            </a:extLst>
          </p:cNvPr>
          <p:cNvGrpSpPr/>
          <p:nvPr/>
        </p:nvGrpSpPr>
        <p:grpSpPr>
          <a:xfrm>
            <a:off x="6423540" y="1743112"/>
            <a:ext cx="1979886" cy="976490"/>
            <a:chOff x="3950162" y="2546259"/>
            <a:chExt cx="2905231" cy="1038029"/>
          </a:xfrm>
        </p:grpSpPr>
        <p:sp>
          <p:nvSpPr>
            <p:cNvPr id="98" name="TextBox 100">
              <a:extLst>
                <a:ext uri="{FF2B5EF4-FFF2-40B4-BE49-F238E27FC236}">
                  <a16:creationId xmlns:a16="http://schemas.microsoft.com/office/drawing/2014/main" id="{DC04338C-FABC-4740-ACE3-7951C0FC0437}"/>
                </a:ext>
              </a:extLst>
            </p:cNvPr>
            <p:cNvSpPr txBox="1"/>
            <p:nvPr/>
          </p:nvSpPr>
          <p:spPr>
            <a:xfrm>
              <a:off x="3950162" y="2546259"/>
              <a:ext cx="2785756" cy="344350"/>
            </a:xfrm>
            <a:prstGeom prst="rect">
              <a:avLst/>
            </a:prstGeom>
            <a:noFill/>
          </p:spPr>
          <p:txBody>
            <a:bodyPr wrap="square" rtlCol="0">
              <a:spAutoFit/>
            </a:bodyPr>
            <a:lstStyle/>
            <a:p>
              <a:pPr algn="ctr"/>
              <a:r>
                <a:rPr lang="ar-SA" sz="1505" b="1" dirty="0">
                  <a:solidFill>
                    <a:srgbClr val="006666"/>
                  </a:solidFill>
                  <a:latin typeface="AbdoMaster-Heavy" panose="02000500030000020004" pitchFamily="50" charset="-78"/>
                  <a:cs typeface="AbdoMaster-Heavy" panose="02000500030000020004" pitchFamily="50" charset="-78"/>
                </a:rPr>
                <a:t>الجهات المشاركة  </a:t>
              </a:r>
              <a:endParaRPr lang="en-US" sz="1505" b="1" dirty="0">
                <a:solidFill>
                  <a:srgbClr val="006666"/>
                </a:solidFill>
                <a:latin typeface="AbdoMaster-Heavy" panose="02000500030000020004" pitchFamily="50" charset="-78"/>
                <a:cs typeface="AbdoMaster-Heavy" panose="02000500030000020004" pitchFamily="50" charset="-78"/>
              </a:endParaRPr>
            </a:p>
          </p:txBody>
        </p:sp>
        <p:sp>
          <p:nvSpPr>
            <p:cNvPr id="99" name="Subtitle 6">
              <a:extLst>
                <a:ext uri="{FF2B5EF4-FFF2-40B4-BE49-F238E27FC236}">
                  <a16:creationId xmlns:a16="http://schemas.microsoft.com/office/drawing/2014/main" id="{EDCBDBA2-AC2E-4947-986E-FD584C46794E}"/>
                </a:ext>
              </a:extLst>
            </p:cNvPr>
            <p:cNvSpPr txBox="1">
              <a:spLocks/>
            </p:cNvSpPr>
            <p:nvPr/>
          </p:nvSpPr>
          <p:spPr>
            <a:xfrm>
              <a:off x="4144159" y="2822433"/>
              <a:ext cx="2711234" cy="761855"/>
            </a:xfrm>
            <a:prstGeom prst="rect">
              <a:avLst/>
            </a:prstGeom>
          </p:spPr>
          <p:txBody>
            <a:bodyPr vert="horz" lIns="86019" tIns="43010" rIns="86019" bIns="43010" numCol="1" spcCol="365760" rtlCol="0" anchor="t">
              <a:noAutofit/>
            </a:bodyPr>
            <a:lstStyle>
              <a:lvl1pPr marL="0" indent="0" algn="ctr" defTabSz="914400" rtl="0" eaLnBrk="1" latinLnBrk="0" hangingPunct="1">
                <a:lnSpc>
                  <a:spcPct val="90000"/>
                </a:lnSpc>
                <a:spcBef>
                  <a:spcPts val="1000"/>
                </a:spcBef>
                <a:buFont typeface="Arial"/>
                <a:buNone/>
                <a:defRPr sz="1200" b="0" i="0" kern="1200">
                  <a:solidFill>
                    <a:schemeClr val="accent1"/>
                  </a:solidFill>
                  <a:latin typeface="Montserrat Light" charset="0"/>
                  <a:ea typeface="Montserrat Light" charset="0"/>
                  <a:cs typeface="Montserrat Light"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Montserrat Light" charset="0"/>
                  <a:ea typeface="Montserrat Light" charset="0"/>
                  <a:cs typeface="Montserrat Light"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Montserrat Light" charset="0"/>
                  <a:ea typeface="Montserrat Light" charset="0"/>
                  <a:cs typeface="Montserrat Light"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nSpc>
                  <a:spcPts val="1599"/>
                </a:lnSpc>
                <a:spcBef>
                  <a:spcPts val="0"/>
                </a:spcBef>
              </a:pPr>
              <a:endParaRPr lang="en-US" sz="1082" dirty="0">
                <a:solidFill>
                  <a:schemeClr val="tx1"/>
                </a:solidFill>
                <a:latin typeface="+mn-lt"/>
                <a:cs typeface="Times New Roman" panose="02020603050405020304" pitchFamily="18" charset="0"/>
              </a:endParaRPr>
            </a:p>
          </p:txBody>
        </p:sp>
      </p:grpSp>
      <p:grpSp>
        <p:nvGrpSpPr>
          <p:cNvPr id="100" name="Group 99">
            <a:extLst>
              <a:ext uri="{FF2B5EF4-FFF2-40B4-BE49-F238E27FC236}">
                <a16:creationId xmlns:a16="http://schemas.microsoft.com/office/drawing/2014/main" id="{06F54663-395C-4A61-A3A5-B961B63AD3C4}"/>
              </a:ext>
            </a:extLst>
          </p:cNvPr>
          <p:cNvGrpSpPr/>
          <p:nvPr/>
        </p:nvGrpSpPr>
        <p:grpSpPr>
          <a:xfrm>
            <a:off x="8966573" y="1572692"/>
            <a:ext cx="2171371" cy="1171755"/>
            <a:chOff x="3811693" y="2338687"/>
            <a:chExt cx="3186211" cy="1245601"/>
          </a:xfrm>
        </p:grpSpPr>
        <p:sp>
          <p:nvSpPr>
            <p:cNvPr id="101" name="TextBox 100">
              <a:extLst>
                <a:ext uri="{FF2B5EF4-FFF2-40B4-BE49-F238E27FC236}">
                  <a16:creationId xmlns:a16="http://schemas.microsoft.com/office/drawing/2014/main" id="{E61ADA76-DB44-4790-9CAC-776A0B6ED6C9}"/>
                </a:ext>
              </a:extLst>
            </p:cNvPr>
            <p:cNvSpPr txBox="1"/>
            <p:nvPr/>
          </p:nvSpPr>
          <p:spPr>
            <a:xfrm>
              <a:off x="3811693" y="2338687"/>
              <a:ext cx="3186211" cy="590548"/>
            </a:xfrm>
            <a:prstGeom prst="rect">
              <a:avLst/>
            </a:prstGeom>
            <a:noFill/>
          </p:spPr>
          <p:txBody>
            <a:bodyPr wrap="square" rtlCol="0">
              <a:spAutoFit/>
            </a:bodyPr>
            <a:lstStyle/>
            <a:p>
              <a:pPr algn="ctr"/>
              <a:r>
                <a:rPr lang="ar-SA" sz="1505" b="1" dirty="0">
                  <a:solidFill>
                    <a:srgbClr val="006666"/>
                  </a:solidFill>
                  <a:latin typeface="AbdoMaster-Heavy" panose="02000500030000020004" pitchFamily="50" charset="-78"/>
                  <a:cs typeface="AbdoMaster-Heavy" panose="02000500030000020004" pitchFamily="50" charset="-78"/>
                </a:rPr>
                <a:t>الجهات الممولة </a:t>
              </a:r>
            </a:p>
            <a:p>
              <a:pPr algn="ctr"/>
              <a:r>
                <a:rPr lang="ar-SA" sz="1505" b="1" dirty="0">
                  <a:solidFill>
                    <a:srgbClr val="006666"/>
                  </a:solidFill>
                  <a:latin typeface="AbdoMaster-Heavy" panose="02000500030000020004" pitchFamily="50" charset="-78"/>
                  <a:cs typeface="AbdoMaster-Heavy" panose="02000500030000020004" pitchFamily="50" charset="-78"/>
                </a:rPr>
                <a:t>الداعمين والمتبرعين  </a:t>
              </a:r>
              <a:endParaRPr lang="en-US" sz="1505" b="1" dirty="0">
                <a:solidFill>
                  <a:srgbClr val="006666"/>
                </a:solidFill>
                <a:latin typeface="AbdoMaster-Heavy" panose="02000500030000020004" pitchFamily="50" charset="-78"/>
                <a:cs typeface="AbdoMaster-Heavy" panose="02000500030000020004" pitchFamily="50" charset="-78"/>
              </a:endParaRPr>
            </a:p>
          </p:txBody>
        </p:sp>
        <p:sp>
          <p:nvSpPr>
            <p:cNvPr id="102" name="Subtitle 6">
              <a:extLst>
                <a:ext uri="{FF2B5EF4-FFF2-40B4-BE49-F238E27FC236}">
                  <a16:creationId xmlns:a16="http://schemas.microsoft.com/office/drawing/2014/main" id="{C25F0374-9138-4382-BCB6-1811672EB46C}"/>
                </a:ext>
              </a:extLst>
            </p:cNvPr>
            <p:cNvSpPr txBox="1">
              <a:spLocks/>
            </p:cNvSpPr>
            <p:nvPr/>
          </p:nvSpPr>
          <p:spPr>
            <a:xfrm>
              <a:off x="4144159" y="2822433"/>
              <a:ext cx="2711234" cy="761855"/>
            </a:xfrm>
            <a:prstGeom prst="rect">
              <a:avLst/>
            </a:prstGeom>
          </p:spPr>
          <p:txBody>
            <a:bodyPr vert="horz" lIns="86019" tIns="43010" rIns="86019" bIns="43010" numCol="1" spcCol="365760" rtlCol="0" anchor="t">
              <a:noAutofit/>
            </a:bodyPr>
            <a:lstStyle>
              <a:lvl1pPr marL="0" indent="0" algn="ctr" defTabSz="914400" rtl="0" eaLnBrk="1" latinLnBrk="0" hangingPunct="1">
                <a:lnSpc>
                  <a:spcPct val="90000"/>
                </a:lnSpc>
                <a:spcBef>
                  <a:spcPts val="1000"/>
                </a:spcBef>
                <a:buFont typeface="Arial"/>
                <a:buNone/>
                <a:defRPr sz="1200" b="0" i="0" kern="1200">
                  <a:solidFill>
                    <a:schemeClr val="accent1"/>
                  </a:solidFill>
                  <a:latin typeface="Montserrat Light" charset="0"/>
                  <a:ea typeface="Montserrat Light" charset="0"/>
                  <a:cs typeface="Montserrat Light"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Montserrat Light" charset="0"/>
                  <a:ea typeface="Montserrat Light" charset="0"/>
                  <a:cs typeface="Montserrat Light"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Montserrat Light" charset="0"/>
                  <a:ea typeface="Montserrat Light" charset="0"/>
                  <a:cs typeface="Montserrat Light"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nSpc>
                  <a:spcPts val="1599"/>
                </a:lnSpc>
                <a:spcBef>
                  <a:spcPts val="0"/>
                </a:spcBef>
              </a:pPr>
              <a:endParaRPr lang="en-US" sz="1082" dirty="0">
                <a:solidFill>
                  <a:schemeClr val="tx1"/>
                </a:solidFill>
                <a:latin typeface="+mn-lt"/>
                <a:cs typeface="Times New Roman" panose="02020603050405020304" pitchFamily="18" charset="0"/>
              </a:endParaRPr>
            </a:p>
          </p:txBody>
        </p:sp>
      </p:grpSp>
      <p:grpSp>
        <p:nvGrpSpPr>
          <p:cNvPr id="103" name="Group 99">
            <a:extLst>
              <a:ext uri="{FF2B5EF4-FFF2-40B4-BE49-F238E27FC236}">
                <a16:creationId xmlns:a16="http://schemas.microsoft.com/office/drawing/2014/main" id="{FA24C406-244B-4055-B4E5-424DD9BECB9B}"/>
              </a:ext>
            </a:extLst>
          </p:cNvPr>
          <p:cNvGrpSpPr/>
          <p:nvPr/>
        </p:nvGrpSpPr>
        <p:grpSpPr>
          <a:xfrm>
            <a:off x="3742217" y="1733540"/>
            <a:ext cx="2063800" cy="986560"/>
            <a:chOff x="4121104" y="2535554"/>
            <a:chExt cx="3028363" cy="1048734"/>
          </a:xfrm>
        </p:grpSpPr>
        <p:sp>
          <p:nvSpPr>
            <p:cNvPr id="104" name="TextBox 100">
              <a:extLst>
                <a:ext uri="{FF2B5EF4-FFF2-40B4-BE49-F238E27FC236}">
                  <a16:creationId xmlns:a16="http://schemas.microsoft.com/office/drawing/2014/main" id="{8B83950B-0397-4632-95E7-35B333CB271E}"/>
                </a:ext>
              </a:extLst>
            </p:cNvPr>
            <p:cNvSpPr txBox="1"/>
            <p:nvPr/>
          </p:nvSpPr>
          <p:spPr>
            <a:xfrm>
              <a:off x="4121104" y="2535554"/>
              <a:ext cx="3028363" cy="344350"/>
            </a:xfrm>
            <a:prstGeom prst="rect">
              <a:avLst/>
            </a:prstGeom>
            <a:noFill/>
          </p:spPr>
          <p:txBody>
            <a:bodyPr wrap="square" rtlCol="0">
              <a:spAutoFit/>
            </a:bodyPr>
            <a:lstStyle/>
            <a:p>
              <a:pPr algn="ctr"/>
              <a:r>
                <a:rPr lang="ar-SA" sz="1505" b="1" dirty="0">
                  <a:solidFill>
                    <a:srgbClr val="006666"/>
                  </a:solidFill>
                  <a:latin typeface="AbdoMaster-Heavy" panose="02000500030000020004" pitchFamily="50" charset="-78"/>
                  <a:cs typeface="AbdoMaster-Heavy" panose="02000500030000020004" pitchFamily="50" charset="-78"/>
                </a:rPr>
                <a:t>عدد العاملين   </a:t>
              </a:r>
              <a:endParaRPr lang="en-US" sz="1505" b="1" dirty="0">
                <a:solidFill>
                  <a:srgbClr val="006666"/>
                </a:solidFill>
                <a:latin typeface="AbdoMaster-Heavy" panose="02000500030000020004" pitchFamily="50" charset="-78"/>
                <a:cs typeface="AbdoMaster-Heavy" panose="02000500030000020004" pitchFamily="50" charset="-78"/>
              </a:endParaRPr>
            </a:p>
          </p:txBody>
        </p:sp>
        <p:sp>
          <p:nvSpPr>
            <p:cNvPr id="105" name="Subtitle 6">
              <a:extLst>
                <a:ext uri="{FF2B5EF4-FFF2-40B4-BE49-F238E27FC236}">
                  <a16:creationId xmlns:a16="http://schemas.microsoft.com/office/drawing/2014/main" id="{A9C308A7-FB73-44E5-8348-DD67199313A5}"/>
                </a:ext>
              </a:extLst>
            </p:cNvPr>
            <p:cNvSpPr txBox="1">
              <a:spLocks/>
            </p:cNvSpPr>
            <p:nvPr/>
          </p:nvSpPr>
          <p:spPr>
            <a:xfrm>
              <a:off x="4144159" y="2822433"/>
              <a:ext cx="2711234" cy="761855"/>
            </a:xfrm>
            <a:prstGeom prst="rect">
              <a:avLst/>
            </a:prstGeom>
          </p:spPr>
          <p:txBody>
            <a:bodyPr vert="horz" lIns="86019" tIns="43010" rIns="86019" bIns="43010" numCol="1" spcCol="365760" rtlCol="0" anchor="t">
              <a:noAutofit/>
            </a:bodyPr>
            <a:lstStyle>
              <a:lvl1pPr marL="0" indent="0" algn="ctr" defTabSz="914400" rtl="0" eaLnBrk="1" latinLnBrk="0" hangingPunct="1">
                <a:lnSpc>
                  <a:spcPct val="90000"/>
                </a:lnSpc>
                <a:spcBef>
                  <a:spcPts val="1000"/>
                </a:spcBef>
                <a:buFont typeface="Arial"/>
                <a:buNone/>
                <a:defRPr sz="1200" b="0" i="0" kern="1200">
                  <a:solidFill>
                    <a:schemeClr val="accent1"/>
                  </a:solidFill>
                  <a:latin typeface="Montserrat Light" charset="0"/>
                  <a:ea typeface="Montserrat Light" charset="0"/>
                  <a:cs typeface="Montserrat Light"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Montserrat Light" charset="0"/>
                  <a:ea typeface="Montserrat Light" charset="0"/>
                  <a:cs typeface="Montserrat Light"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Montserrat Light" charset="0"/>
                  <a:ea typeface="Montserrat Light" charset="0"/>
                  <a:cs typeface="Montserrat Light"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nSpc>
                  <a:spcPts val="1599"/>
                </a:lnSpc>
                <a:spcBef>
                  <a:spcPts val="0"/>
                </a:spcBef>
              </a:pPr>
              <a:endParaRPr lang="en-US" sz="1082" dirty="0">
                <a:solidFill>
                  <a:schemeClr val="tx1"/>
                </a:solidFill>
                <a:latin typeface="+mn-lt"/>
                <a:cs typeface="Times New Roman" panose="02020603050405020304" pitchFamily="18" charset="0"/>
              </a:endParaRPr>
            </a:p>
          </p:txBody>
        </p:sp>
      </p:grpSp>
      <p:sp>
        <p:nvSpPr>
          <p:cNvPr id="33" name="TextBox 100">
            <a:extLst>
              <a:ext uri="{FF2B5EF4-FFF2-40B4-BE49-F238E27FC236}">
                <a16:creationId xmlns:a16="http://schemas.microsoft.com/office/drawing/2014/main" id="{7D2283CC-6DAB-4D04-8C36-56402CB3DFE7}"/>
              </a:ext>
            </a:extLst>
          </p:cNvPr>
          <p:cNvSpPr txBox="1"/>
          <p:nvPr/>
        </p:nvSpPr>
        <p:spPr>
          <a:xfrm>
            <a:off x="1184715" y="1749246"/>
            <a:ext cx="1898465" cy="323935"/>
          </a:xfrm>
          <a:prstGeom prst="rect">
            <a:avLst/>
          </a:prstGeom>
          <a:noFill/>
        </p:spPr>
        <p:txBody>
          <a:bodyPr wrap="square" rtlCol="0">
            <a:spAutoFit/>
          </a:bodyPr>
          <a:lstStyle/>
          <a:p>
            <a:pPr algn="ctr"/>
            <a:r>
              <a:rPr lang="ar-SA" sz="1505" b="1" dirty="0">
                <a:solidFill>
                  <a:srgbClr val="006666"/>
                </a:solidFill>
                <a:latin typeface="AbdoMaster-Heavy" panose="02000500030000020004" pitchFamily="50" charset="-78"/>
                <a:cs typeface="AbdoMaster-Heavy" panose="02000500030000020004" pitchFamily="50" charset="-78"/>
              </a:rPr>
              <a:t>عدد المتطوعين   </a:t>
            </a:r>
            <a:endParaRPr lang="en-US" sz="1505" b="1" dirty="0">
              <a:solidFill>
                <a:srgbClr val="006666"/>
              </a:solidFill>
              <a:latin typeface="AbdoMaster-Heavy" panose="02000500030000020004" pitchFamily="50" charset="-78"/>
              <a:cs typeface="AbdoMaster-Heavy" panose="02000500030000020004" pitchFamily="50" charset="-78"/>
            </a:endParaRPr>
          </a:p>
        </p:txBody>
      </p:sp>
      <p:cxnSp>
        <p:nvCxnSpPr>
          <p:cNvPr id="3" name="رابط مستقيم 2">
            <a:extLst>
              <a:ext uri="{FF2B5EF4-FFF2-40B4-BE49-F238E27FC236}">
                <a16:creationId xmlns:a16="http://schemas.microsoft.com/office/drawing/2014/main" id="{06E1B734-9F4C-427C-8452-5F5F81647B34}"/>
              </a:ext>
            </a:extLst>
          </p:cNvPr>
          <p:cNvCxnSpPr>
            <a:cxnSpLocks/>
            <a:stCxn id="35" idx="3"/>
          </p:cNvCxnSpPr>
          <p:nvPr/>
        </p:nvCxnSpPr>
        <p:spPr>
          <a:xfrm flipV="1">
            <a:off x="4403546" y="6319386"/>
            <a:ext cx="6859569" cy="15344"/>
          </a:xfrm>
          <a:prstGeom prst="line">
            <a:avLst/>
          </a:prstGeom>
          <a:ln w="38100">
            <a:solidFill>
              <a:srgbClr val="009999"/>
            </a:solidFill>
          </a:ln>
        </p:spPr>
        <p:style>
          <a:lnRef idx="3">
            <a:schemeClr val="accent3"/>
          </a:lnRef>
          <a:fillRef idx="0">
            <a:schemeClr val="accent3"/>
          </a:fillRef>
          <a:effectRef idx="2">
            <a:schemeClr val="accent3"/>
          </a:effectRef>
          <a:fontRef idx="minor">
            <a:schemeClr val="tx1"/>
          </a:fontRef>
        </p:style>
      </p:cxnSp>
      <p:sp>
        <p:nvSpPr>
          <p:cNvPr id="35" name="مربع نص 34">
            <a:extLst>
              <a:ext uri="{FF2B5EF4-FFF2-40B4-BE49-F238E27FC236}">
                <a16:creationId xmlns:a16="http://schemas.microsoft.com/office/drawing/2014/main" id="{6EC206D0-F41C-4FE1-87AB-9C16760AD390}"/>
              </a:ext>
            </a:extLst>
          </p:cNvPr>
          <p:cNvSpPr txBox="1"/>
          <p:nvPr/>
        </p:nvSpPr>
        <p:spPr>
          <a:xfrm>
            <a:off x="1320651" y="6165453"/>
            <a:ext cx="3082895" cy="338554"/>
          </a:xfrm>
          <a:prstGeom prst="rect">
            <a:avLst/>
          </a:prstGeom>
          <a:noFill/>
        </p:spPr>
        <p:txBody>
          <a:bodyPr wrap="none" rtlCol="1">
            <a:spAutoFit/>
          </a:bodyPr>
          <a:lstStyle/>
          <a:p>
            <a:r>
              <a:rPr lang="ar-SA" sz="1600" dirty="0">
                <a:solidFill>
                  <a:srgbClr val="006666"/>
                </a:solidFill>
                <a:cs typeface="Farsi Simple Bold" panose="02010400000000000000" pitchFamily="2" charset="-78"/>
              </a:rPr>
              <a:t>الخطة التشغيلية لجمعية رعاية الأيتام بمحافظة الجموم </a:t>
            </a:r>
          </a:p>
        </p:txBody>
      </p:sp>
      <p:grpSp>
        <p:nvGrpSpPr>
          <p:cNvPr id="119" name="Google Shape;744;p47">
            <a:extLst>
              <a:ext uri="{FF2B5EF4-FFF2-40B4-BE49-F238E27FC236}">
                <a16:creationId xmlns:a16="http://schemas.microsoft.com/office/drawing/2014/main" id="{A96BECF3-CA73-4053-9D78-610222B4DE25}"/>
              </a:ext>
            </a:extLst>
          </p:cNvPr>
          <p:cNvGrpSpPr/>
          <p:nvPr/>
        </p:nvGrpSpPr>
        <p:grpSpPr>
          <a:xfrm>
            <a:off x="10596917" y="3287493"/>
            <a:ext cx="469300" cy="466427"/>
            <a:chOff x="5045775" y="1946400"/>
            <a:chExt cx="296950" cy="295150"/>
          </a:xfrm>
          <a:solidFill>
            <a:schemeClr val="bg1"/>
          </a:solidFill>
        </p:grpSpPr>
        <p:sp>
          <p:nvSpPr>
            <p:cNvPr id="120" name="Google Shape;745;p47">
              <a:extLst>
                <a:ext uri="{FF2B5EF4-FFF2-40B4-BE49-F238E27FC236}">
                  <a16:creationId xmlns:a16="http://schemas.microsoft.com/office/drawing/2014/main" id="{7F1CCACA-E629-4685-8707-073D5BB5FD21}"/>
                </a:ext>
              </a:extLst>
            </p:cNvPr>
            <p:cNvSpPr/>
            <p:nvPr/>
          </p:nvSpPr>
          <p:spPr>
            <a:xfrm>
              <a:off x="5113500" y="1998600"/>
              <a:ext cx="160700" cy="155950"/>
            </a:xfrm>
            <a:custGeom>
              <a:avLst/>
              <a:gdLst/>
              <a:ahLst/>
              <a:cxnLst/>
              <a:rect l="l" t="t" r="r" b="b"/>
              <a:pathLst>
                <a:path w="6428" h="6238" extrusionOk="0">
                  <a:moveTo>
                    <a:pt x="3309" y="2079"/>
                  </a:moveTo>
                  <a:cubicBezTo>
                    <a:pt x="3718" y="2079"/>
                    <a:pt x="4033" y="2394"/>
                    <a:pt x="4033" y="2804"/>
                  </a:cubicBezTo>
                  <a:cubicBezTo>
                    <a:pt x="4033" y="3182"/>
                    <a:pt x="3718" y="3497"/>
                    <a:pt x="3309" y="3497"/>
                  </a:cubicBezTo>
                  <a:cubicBezTo>
                    <a:pt x="2931" y="3497"/>
                    <a:pt x="2616" y="3150"/>
                    <a:pt x="2616" y="2804"/>
                  </a:cubicBezTo>
                  <a:cubicBezTo>
                    <a:pt x="2616" y="2394"/>
                    <a:pt x="2931" y="2079"/>
                    <a:pt x="3309" y="2079"/>
                  </a:cubicBezTo>
                  <a:close/>
                  <a:moveTo>
                    <a:pt x="3403" y="662"/>
                  </a:moveTo>
                  <a:cubicBezTo>
                    <a:pt x="4726" y="662"/>
                    <a:pt x="5798" y="1764"/>
                    <a:pt x="5798" y="3119"/>
                  </a:cubicBezTo>
                  <a:cubicBezTo>
                    <a:pt x="5703" y="3655"/>
                    <a:pt x="5546" y="4222"/>
                    <a:pt x="5199" y="4663"/>
                  </a:cubicBezTo>
                  <a:cubicBezTo>
                    <a:pt x="5010" y="4253"/>
                    <a:pt x="4726" y="3938"/>
                    <a:pt x="4348" y="3686"/>
                  </a:cubicBezTo>
                  <a:cubicBezTo>
                    <a:pt x="4569" y="3466"/>
                    <a:pt x="4726" y="3119"/>
                    <a:pt x="4726" y="2741"/>
                  </a:cubicBezTo>
                  <a:cubicBezTo>
                    <a:pt x="4726" y="2016"/>
                    <a:pt x="4096" y="1386"/>
                    <a:pt x="3340" y="1386"/>
                  </a:cubicBezTo>
                  <a:cubicBezTo>
                    <a:pt x="2616" y="1386"/>
                    <a:pt x="1986" y="2016"/>
                    <a:pt x="1986" y="2741"/>
                  </a:cubicBezTo>
                  <a:cubicBezTo>
                    <a:pt x="1986" y="3119"/>
                    <a:pt x="2143" y="3466"/>
                    <a:pt x="2364" y="3686"/>
                  </a:cubicBezTo>
                  <a:cubicBezTo>
                    <a:pt x="1986" y="3907"/>
                    <a:pt x="1702" y="4253"/>
                    <a:pt x="1513" y="4663"/>
                  </a:cubicBezTo>
                  <a:cubicBezTo>
                    <a:pt x="1072" y="4096"/>
                    <a:pt x="883" y="3434"/>
                    <a:pt x="977" y="2772"/>
                  </a:cubicBezTo>
                  <a:cubicBezTo>
                    <a:pt x="1135" y="1670"/>
                    <a:pt x="2143" y="662"/>
                    <a:pt x="3403" y="662"/>
                  </a:cubicBezTo>
                  <a:close/>
                  <a:moveTo>
                    <a:pt x="3309" y="4190"/>
                  </a:moveTo>
                  <a:cubicBezTo>
                    <a:pt x="3939" y="4190"/>
                    <a:pt x="4443" y="4600"/>
                    <a:pt x="4663" y="5167"/>
                  </a:cubicBezTo>
                  <a:cubicBezTo>
                    <a:pt x="4254" y="5450"/>
                    <a:pt x="3781" y="5545"/>
                    <a:pt x="3309" y="5545"/>
                  </a:cubicBezTo>
                  <a:cubicBezTo>
                    <a:pt x="2836" y="5545"/>
                    <a:pt x="2364" y="5387"/>
                    <a:pt x="1986" y="5167"/>
                  </a:cubicBezTo>
                  <a:cubicBezTo>
                    <a:pt x="2143" y="4568"/>
                    <a:pt x="2679" y="4190"/>
                    <a:pt x="3309" y="4190"/>
                  </a:cubicBezTo>
                  <a:close/>
                  <a:moveTo>
                    <a:pt x="3309" y="0"/>
                  </a:moveTo>
                  <a:cubicBezTo>
                    <a:pt x="1733" y="0"/>
                    <a:pt x="410" y="1229"/>
                    <a:pt x="253" y="2678"/>
                  </a:cubicBezTo>
                  <a:cubicBezTo>
                    <a:pt x="1" y="4600"/>
                    <a:pt x="1450" y="6238"/>
                    <a:pt x="3309" y="6238"/>
                  </a:cubicBezTo>
                  <a:cubicBezTo>
                    <a:pt x="5042" y="6238"/>
                    <a:pt x="6428" y="4820"/>
                    <a:pt x="6428" y="3119"/>
                  </a:cubicBezTo>
                  <a:cubicBezTo>
                    <a:pt x="6428" y="1418"/>
                    <a:pt x="5042" y="0"/>
                    <a:pt x="3309" y="0"/>
                  </a:cubicBezTo>
                  <a:close/>
                </a:path>
              </a:pathLst>
            </a:custGeom>
            <a:grpFill/>
            <a:ln>
              <a:noFill/>
            </a:ln>
          </p:spPr>
          <p:txBody>
            <a:bodyPr spcFirstLastPara="1" wrap="square" lIns="86005" tIns="86005" rIns="86005" bIns="86005" anchor="ctr" anchorCtr="0">
              <a:noAutofit/>
            </a:bodyPr>
            <a:lstStyle/>
            <a:p>
              <a:pPr>
                <a:buClr>
                  <a:srgbClr val="000000"/>
                </a:buClr>
                <a:buSzPts val="1400"/>
              </a:pPr>
              <a:endParaRPr sz="1317">
                <a:solidFill>
                  <a:srgbClr val="000000"/>
                </a:solidFill>
                <a:latin typeface="Arial"/>
                <a:ea typeface="Arial"/>
                <a:cs typeface="Arial"/>
                <a:sym typeface="Arial"/>
              </a:endParaRPr>
            </a:p>
          </p:txBody>
        </p:sp>
        <p:sp>
          <p:nvSpPr>
            <p:cNvPr id="121" name="Google Shape;746;p47">
              <a:extLst>
                <a:ext uri="{FF2B5EF4-FFF2-40B4-BE49-F238E27FC236}">
                  <a16:creationId xmlns:a16="http://schemas.microsoft.com/office/drawing/2014/main" id="{BA64B7BD-B996-44B5-87F7-7E1555CA8D1A}"/>
                </a:ext>
              </a:extLst>
            </p:cNvPr>
            <p:cNvSpPr/>
            <p:nvPr/>
          </p:nvSpPr>
          <p:spPr>
            <a:xfrm>
              <a:off x="5045775" y="1946400"/>
              <a:ext cx="296950" cy="295150"/>
            </a:xfrm>
            <a:custGeom>
              <a:avLst/>
              <a:gdLst/>
              <a:ahLst/>
              <a:cxnLst/>
              <a:rect l="l" t="t" r="r" b="b"/>
              <a:pathLst>
                <a:path w="11878" h="11806" extrusionOk="0">
                  <a:moveTo>
                    <a:pt x="6018" y="765"/>
                  </a:moveTo>
                  <a:lnTo>
                    <a:pt x="6868" y="1426"/>
                  </a:lnTo>
                  <a:cubicBezTo>
                    <a:pt x="6963" y="1458"/>
                    <a:pt x="7026" y="1489"/>
                    <a:pt x="7152" y="1489"/>
                  </a:cubicBezTo>
                  <a:lnTo>
                    <a:pt x="8223" y="1332"/>
                  </a:lnTo>
                  <a:lnTo>
                    <a:pt x="8664" y="2372"/>
                  </a:lnTo>
                  <a:cubicBezTo>
                    <a:pt x="8696" y="2435"/>
                    <a:pt x="8790" y="2529"/>
                    <a:pt x="8853" y="2561"/>
                  </a:cubicBezTo>
                  <a:lnTo>
                    <a:pt x="9893" y="2970"/>
                  </a:lnTo>
                  <a:lnTo>
                    <a:pt x="9735" y="4073"/>
                  </a:lnTo>
                  <a:cubicBezTo>
                    <a:pt x="9735" y="4136"/>
                    <a:pt x="9735" y="4262"/>
                    <a:pt x="9798" y="4325"/>
                  </a:cubicBezTo>
                  <a:lnTo>
                    <a:pt x="10460" y="5207"/>
                  </a:lnTo>
                  <a:lnTo>
                    <a:pt x="9798" y="6058"/>
                  </a:lnTo>
                  <a:cubicBezTo>
                    <a:pt x="9767" y="6152"/>
                    <a:pt x="9735" y="6215"/>
                    <a:pt x="9735" y="6341"/>
                  </a:cubicBezTo>
                  <a:lnTo>
                    <a:pt x="9893" y="7444"/>
                  </a:lnTo>
                  <a:lnTo>
                    <a:pt x="8853" y="7853"/>
                  </a:lnTo>
                  <a:cubicBezTo>
                    <a:pt x="8790" y="7885"/>
                    <a:pt x="8696" y="7948"/>
                    <a:pt x="8664" y="8042"/>
                  </a:cubicBezTo>
                  <a:lnTo>
                    <a:pt x="8255" y="9051"/>
                  </a:lnTo>
                  <a:lnTo>
                    <a:pt x="7120" y="8893"/>
                  </a:lnTo>
                  <a:cubicBezTo>
                    <a:pt x="7057" y="8893"/>
                    <a:pt x="6931" y="8893"/>
                    <a:pt x="6837" y="8988"/>
                  </a:cubicBezTo>
                  <a:lnTo>
                    <a:pt x="5986" y="9649"/>
                  </a:lnTo>
                  <a:lnTo>
                    <a:pt x="5104" y="8988"/>
                  </a:lnTo>
                  <a:cubicBezTo>
                    <a:pt x="5041" y="8925"/>
                    <a:pt x="5010" y="8893"/>
                    <a:pt x="4915" y="8893"/>
                  </a:cubicBezTo>
                  <a:lnTo>
                    <a:pt x="4884" y="8893"/>
                  </a:lnTo>
                  <a:lnTo>
                    <a:pt x="3781" y="9051"/>
                  </a:lnTo>
                  <a:lnTo>
                    <a:pt x="3371" y="8042"/>
                  </a:lnTo>
                  <a:cubicBezTo>
                    <a:pt x="3340" y="7948"/>
                    <a:pt x="3277" y="7885"/>
                    <a:pt x="3182" y="7853"/>
                  </a:cubicBezTo>
                  <a:lnTo>
                    <a:pt x="2143" y="7444"/>
                  </a:lnTo>
                  <a:lnTo>
                    <a:pt x="2300" y="6341"/>
                  </a:lnTo>
                  <a:cubicBezTo>
                    <a:pt x="2300" y="6278"/>
                    <a:pt x="2300" y="6152"/>
                    <a:pt x="2237" y="6058"/>
                  </a:cubicBezTo>
                  <a:lnTo>
                    <a:pt x="1576" y="5207"/>
                  </a:lnTo>
                  <a:lnTo>
                    <a:pt x="2237" y="4325"/>
                  </a:lnTo>
                  <a:cubicBezTo>
                    <a:pt x="2269" y="4262"/>
                    <a:pt x="2300" y="4167"/>
                    <a:pt x="2300" y="4073"/>
                  </a:cubicBezTo>
                  <a:lnTo>
                    <a:pt x="2143" y="2970"/>
                  </a:lnTo>
                  <a:lnTo>
                    <a:pt x="3182" y="2561"/>
                  </a:lnTo>
                  <a:cubicBezTo>
                    <a:pt x="3277" y="2529"/>
                    <a:pt x="3340" y="2435"/>
                    <a:pt x="3371" y="2372"/>
                  </a:cubicBezTo>
                  <a:lnTo>
                    <a:pt x="3812" y="1332"/>
                  </a:lnTo>
                  <a:lnTo>
                    <a:pt x="4884" y="1489"/>
                  </a:lnTo>
                  <a:cubicBezTo>
                    <a:pt x="4947" y="1489"/>
                    <a:pt x="5073" y="1489"/>
                    <a:pt x="5167" y="1426"/>
                  </a:cubicBezTo>
                  <a:lnTo>
                    <a:pt x="6018" y="765"/>
                  </a:lnTo>
                  <a:close/>
                  <a:moveTo>
                    <a:pt x="2174" y="8168"/>
                  </a:moveTo>
                  <a:lnTo>
                    <a:pt x="2804" y="8420"/>
                  </a:lnTo>
                  <a:lnTo>
                    <a:pt x="3277" y="9586"/>
                  </a:lnTo>
                  <a:cubicBezTo>
                    <a:pt x="3308" y="9681"/>
                    <a:pt x="3434" y="9775"/>
                    <a:pt x="3529" y="9775"/>
                  </a:cubicBezTo>
                  <a:lnTo>
                    <a:pt x="2647" y="10720"/>
                  </a:lnTo>
                  <a:lnTo>
                    <a:pt x="2426" y="9649"/>
                  </a:lnTo>
                  <a:cubicBezTo>
                    <a:pt x="2395" y="9523"/>
                    <a:pt x="2332" y="9429"/>
                    <a:pt x="2174" y="9366"/>
                  </a:cubicBezTo>
                  <a:lnTo>
                    <a:pt x="1134" y="9177"/>
                  </a:lnTo>
                  <a:lnTo>
                    <a:pt x="2174" y="8168"/>
                  </a:lnTo>
                  <a:close/>
                  <a:moveTo>
                    <a:pt x="9861" y="8105"/>
                  </a:moveTo>
                  <a:lnTo>
                    <a:pt x="10901" y="9145"/>
                  </a:lnTo>
                  <a:lnTo>
                    <a:pt x="9893" y="9366"/>
                  </a:lnTo>
                  <a:cubicBezTo>
                    <a:pt x="9767" y="9429"/>
                    <a:pt x="9641" y="9492"/>
                    <a:pt x="9609" y="9649"/>
                  </a:cubicBezTo>
                  <a:lnTo>
                    <a:pt x="9389" y="10720"/>
                  </a:lnTo>
                  <a:lnTo>
                    <a:pt x="8507" y="9712"/>
                  </a:lnTo>
                  <a:cubicBezTo>
                    <a:pt x="8601" y="9712"/>
                    <a:pt x="8727" y="9649"/>
                    <a:pt x="8759" y="9523"/>
                  </a:cubicBezTo>
                  <a:lnTo>
                    <a:pt x="9231" y="8389"/>
                  </a:lnTo>
                  <a:lnTo>
                    <a:pt x="9861" y="8105"/>
                  </a:lnTo>
                  <a:close/>
                  <a:moveTo>
                    <a:pt x="6002" y="1"/>
                  </a:moveTo>
                  <a:cubicBezTo>
                    <a:pt x="5923" y="1"/>
                    <a:pt x="5844" y="24"/>
                    <a:pt x="5797" y="72"/>
                  </a:cubicBezTo>
                  <a:lnTo>
                    <a:pt x="4852" y="828"/>
                  </a:lnTo>
                  <a:lnTo>
                    <a:pt x="3623" y="670"/>
                  </a:lnTo>
                  <a:cubicBezTo>
                    <a:pt x="3607" y="667"/>
                    <a:pt x="3590" y="665"/>
                    <a:pt x="3573" y="665"/>
                  </a:cubicBezTo>
                  <a:cubicBezTo>
                    <a:pt x="3434" y="665"/>
                    <a:pt x="3305" y="775"/>
                    <a:pt x="3277" y="859"/>
                  </a:cubicBezTo>
                  <a:lnTo>
                    <a:pt x="2804" y="2025"/>
                  </a:lnTo>
                  <a:lnTo>
                    <a:pt x="1639" y="2498"/>
                  </a:lnTo>
                  <a:cubicBezTo>
                    <a:pt x="1481" y="2561"/>
                    <a:pt x="1418" y="2687"/>
                    <a:pt x="1450" y="2844"/>
                  </a:cubicBezTo>
                  <a:lnTo>
                    <a:pt x="1607" y="4073"/>
                  </a:lnTo>
                  <a:lnTo>
                    <a:pt x="851" y="5018"/>
                  </a:lnTo>
                  <a:cubicBezTo>
                    <a:pt x="788" y="5112"/>
                    <a:pt x="788" y="5333"/>
                    <a:pt x="851" y="5428"/>
                  </a:cubicBezTo>
                  <a:lnTo>
                    <a:pt x="1607" y="6373"/>
                  </a:lnTo>
                  <a:lnTo>
                    <a:pt x="1450" y="7601"/>
                  </a:lnTo>
                  <a:cubicBezTo>
                    <a:pt x="1450" y="7696"/>
                    <a:pt x="1450" y="7759"/>
                    <a:pt x="1481" y="7853"/>
                  </a:cubicBezTo>
                  <a:lnTo>
                    <a:pt x="189" y="9145"/>
                  </a:lnTo>
                  <a:cubicBezTo>
                    <a:pt x="0" y="9334"/>
                    <a:pt x="126" y="9649"/>
                    <a:pt x="347" y="9744"/>
                  </a:cubicBezTo>
                  <a:lnTo>
                    <a:pt x="1765" y="10059"/>
                  </a:lnTo>
                  <a:lnTo>
                    <a:pt x="2080" y="11539"/>
                  </a:lnTo>
                  <a:cubicBezTo>
                    <a:pt x="2099" y="11714"/>
                    <a:pt x="2250" y="11805"/>
                    <a:pt x="2407" y="11805"/>
                  </a:cubicBezTo>
                  <a:cubicBezTo>
                    <a:pt x="2505" y="11805"/>
                    <a:pt x="2606" y="11770"/>
                    <a:pt x="2678" y="11697"/>
                  </a:cubicBezTo>
                  <a:cubicBezTo>
                    <a:pt x="4410" y="9858"/>
                    <a:pt x="4587" y="9665"/>
                    <a:pt x="4601" y="9649"/>
                  </a:cubicBezTo>
                  <a:lnTo>
                    <a:pt x="4601" y="9649"/>
                  </a:lnTo>
                  <a:lnTo>
                    <a:pt x="4789" y="9618"/>
                  </a:lnTo>
                  <a:lnTo>
                    <a:pt x="5734" y="10374"/>
                  </a:lnTo>
                  <a:cubicBezTo>
                    <a:pt x="5829" y="10405"/>
                    <a:pt x="5860" y="10437"/>
                    <a:pt x="5955" y="10437"/>
                  </a:cubicBezTo>
                  <a:cubicBezTo>
                    <a:pt x="6018" y="10437"/>
                    <a:pt x="6112" y="10405"/>
                    <a:pt x="6144" y="10374"/>
                  </a:cubicBezTo>
                  <a:lnTo>
                    <a:pt x="7089" y="9618"/>
                  </a:lnTo>
                  <a:lnTo>
                    <a:pt x="7278" y="9649"/>
                  </a:lnTo>
                  <a:lnTo>
                    <a:pt x="9200" y="11697"/>
                  </a:lnTo>
                  <a:cubicBezTo>
                    <a:pt x="9284" y="11770"/>
                    <a:pt x="9388" y="11805"/>
                    <a:pt x="9485" y="11805"/>
                  </a:cubicBezTo>
                  <a:cubicBezTo>
                    <a:pt x="9640" y="11805"/>
                    <a:pt x="9779" y="11714"/>
                    <a:pt x="9798" y="11539"/>
                  </a:cubicBezTo>
                  <a:lnTo>
                    <a:pt x="10113" y="10059"/>
                  </a:lnTo>
                  <a:lnTo>
                    <a:pt x="11531" y="9744"/>
                  </a:lnTo>
                  <a:cubicBezTo>
                    <a:pt x="11815" y="9681"/>
                    <a:pt x="11878" y="9334"/>
                    <a:pt x="11689" y="9145"/>
                  </a:cubicBezTo>
                  <a:lnTo>
                    <a:pt x="10523" y="7853"/>
                  </a:lnTo>
                  <a:cubicBezTo>
                    <a:pt x="10554" y="7759"/>
                    <a:pt x="10586" y="7696"/>
                    <a:pt x="10554" y="7601"/>
                  </a:cubicBezTo>
                  <a:lnTo>
                    <a:pt x="10397" y="6373"/>
                  </a:lnTo>
                  <a:lnTo>
                    <a:pt x="11153" y="5428"/>
                  </a:lnTo>
                  <a:cubicBezTo>
                    <a:pt x="11216" y="5333"/>
                    <a:pt x="11216" y="5112"/>
                    <a:pt x="11153" y="5018"/>
                  </a:cubicBezTo>
                  <a:lnTo>
                    <a:pt x="10397" y="4073"/>
                  </a:lnTo>
                  <a:lnTo>
                    <a:pt x="10554" y="2844"/>
                  </a:lnTo>
                  <a:cubicBezTo>
                    <a:pt x="10586" y="2687"/>
                    <a:pt x="10460" y="2529"/>
                    <a:pt x="10365" y="2498"/>
                  </a:cubicBezTo>
                  <a:lnTo>
                    <a:pt x="9200" y="2025"/>
                  </a:lnTo>
                  <a:lnTo>
                    <a:pt x="8727" y="859"/>
                  </a:lnTo>
                  <a:cubicBezTo>
                    <a:pt x="8675" y="728"/>
                    <a:pt x="8578" y="662"/>
                    <a:pt x="8457" y="662"/>
                  </a:cubicBezTo>
                  <a:cubicBezTo>
                    <a:pt x="8432" y="662"/>
                    <a:pt x="8407" y="665"/>
                    <a:pt x="8381" y="670"/>
                  </a:cubicBezTo>
                  <a:lnTo>
                    <a:pt x="7152" y="828"/>
                  </a:lnTo>
                  <a:lnTo>
                    <a:pt x="6207" y="72"/>
                  </a:lnTo>
                  <a:cubicBezTo>
                    <a:pt x="6160" y="24"/>
                    <a:pt x="6081" y="1"/>
                    <a:pt x="6002" y="1"/>
                  </a:cubicBezTo>
                  <a:close/>
                </a:path>
              </a:pathLst>
            </a:custGeom>
            <a:grpFill/>
            <a:ln>
              <a:noFill/>
            </a:ln>
          </p:spPr>
          <p:txBody>
            <a:bodyPr spcFirstLastPara="1" wrap="square" lIns="86005" tIns="86005" rIns="86005" bIns="86005" anchor="ctr" anchorCtr="0">
              <a:noAutofit/>
            </a:bodyPr>
            <a:lstStyle/>
            <a:p>
              <a:pPr>
                <a:buClr>
                  <a:srgbClr val="000000"/>
                </a:buClr>
                <a:buSzPts val="1400"/>
              </a:pPr>
              <a:endParaRPr sz="1317">
                <a:solidFill>
                  <a:srgbClr val="000000"/>
                </a:solidFill>
                <a:latin typeface="Arial"/>
                <a:ea typeface="Arial"/>
                <a:cs typeface="Arial"/>
                <a:sym typeface="Arial"/>
              </a:endParaRPr>
            </a:p>
          </p:txBody>
        </p:sp>
      </p:grpSp>
      <p:sp>
        <p:nvSpPr>
          <p:cNvPr id="127" name="Subtitle 6">
            <a:extLst>
              <a:ext uri="{FF2B5EF4-FFF2-40B4-BE49-F238E27FC236}">
                <a16:creationId xmlns:a16="http://schemas.microsoft.com/office/drawing/2014/main" id="{46A9E457-0B49-46C9-A6E5-61F359B2869F}"/>
              </a:ext>
            </a:extLst>
          </p:cNvPr>
          <p:cNvSpPr txBox="1">
            <a:spLocks/>
          </p:cNvSpPr>
          <p:nvPr/>
        </p:nvSpPr>
        <p:spPr>
          <a:xfrm>
            <a:off x="3603466" y="2032767"/>
            <a:ext cx="2351268" cy="716689"/>
          </a:xfrm>
          <a:prstGeom prst="rect">
            <a:avLst/>
          </a:prstGeom>
        </p:spPr>
        <p:txBody>
          <a:bodyPr vert="horz" lIns="86019" tIns="43010" rIns="86019" bIns="43010" numCol="1" spcCol="365760" rtlCol="0" anchor="t">
            <a:noAutofit/>
          </a:bodyPr>
          <a:lstStyle>
            <a:lvl1pPr marL="0" indent="0" algn="ctr" defTabSz="914400" rtl="0" eaLnBrk="1" latinLnBrk="0" hangingPunct="1">
              <a:lnSpc>
                <a:spcPct val="90000"/>
              </a:lnSpc>
              <a:spcBef>
                <a:spcPts val="1000"/>
              </a:spcBef>
              <a:buFont typeface="Arial"/>
              <a:buNone/>
              <a:defRPr sz="1200" b="0" i="0" kern="1200">
                <a:solidFill>
                  <a:schemeClr val="accent1"/>
                </a:solidFill>
                <a:latin typeface="Montserrat Light" charset="0"/>
                <a:ea typeface="Montserrat Light" charset="0"/>
                <a:cs typeface="Montserrat Light"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Montserrat Light" charset="0"/>
                <a:ea typeface="Montserrat Light" charset="0"/>
                <a:cs typeface="Montserrat Light"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Montserrat Light" charset="0"/>
                <a:ea typeface="Montserrat Light" charset="0"/>
                <a:cs typeface="Montserrat Light"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nSpc>
                <a:spcPct val="100000"/>
              </a:lnSpc>
              <a:spcBef>
                <a:spcPts val="0"/>
              </a:spcBef>
            </a:pPr>
            <a:endParaRPr lang="en-US" sz="1881" b="1" dirty="0">
              <a:solidFill>
                <a:schemeClr val="tx1"/>
              </a:solidFill>
              <a:latin typeface="Calibri" panose="020F0502020204030204" pitchFamily="34" charset="0"/>
              <a:cs typeface="Calibri" panose="020F0502020204030204" pitchFamily="34" charset="0"/>
            </a:endParaRPr>
          </a:p>
        </p:txBody>
      </p:sp>
      <p:sp>
        <p:nvSpPr>
          <p:cNvPr id="128" name="Subtitle 6">
            <a:extLst>
              <a:ext uri="{FF2B5EF4-FFF2-40B4-BE49-F238E27FC236}">
                <a16:creationId xmlns:a16="http://schemas.microsoft.com/office/drawing/2014/main" id="{0BED97DC-57B2-4F0E-AB66-33DCECF4670D}"/>
              </a:ext>
            </a:extLst>
          </p:cNvPr>
          <p:cNvSpPr txBox="1">
            <a:spLocks/>
          </p:cNvSpPr>
          <p:nvPr/>
        </p:nvSpPr>
        <p:spPr>
          <a:xfrm>
            <a:off x="8941349" y="2058863"/>
            <a:ext cx="2351268" cy="716689"/>
          </a:xfrm>
          <a:prstGeom prst="rect">
            <a:avLst/>
          </a:prstGeom>
        </p:spPr>
        <p:txBody>
          <a:bodyPr vert="horz" lIns="86019" tIns="43010" rIns="86019" bIns="43010" numCol="1" spcCol="365760" rtlCol="0" anchor="t">
            <a:noAutofit/>
          </a:bodyPr>
          <a:lstStyle>
            <a:lvl1pPr marL="0" indent="0" algn="ctr" defTabSz="914400" rtl="0" eaLnBrk="1" latinLnBrk="0" hangingPunct="1">
              <a:lnSpc>
                <a:spcPct val="90000"/>
              </a:lnSpc>
              <a:spcBef>
                <a:spcPts val="1000"/>
              </a:spcBef>
              <a:buFont typeface="Arial"/>
              <a:buNone/>
              <a:defRPr sz="1200" b="0" i="0" kern="1200">
                <a:solidFill>
                  <a:schemeClr val="accent1"/>
                </a:solidFill>
                <a:latin typeface="Montserrat Light" charset="0"/>
                <a:ea typeface="Montserrat Light" charset="0"/>
                <a:cs typeface="Montserrat Light"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Montserrat Light" charset="0"/>
                <a:ea typeface="Montserrat Light" charset="0"/>
                <a:cs typeface="Montserrat Light"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Montserrat Light" charset="0"/>
                <a:ea typeface="Montserrat Light" charset="0"/>
                <a:cs typeface="Montserrat Light"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nSpc>
                <a:spcPct val="100000"/>
              </a:lnSpc>
              <a:spcBef>
                <a:spcPts val="0"/>
              </a:spcBef>
            </a:pPr>
            <a:r>
              <a:rPr lang="ar-SA" sz="1881" b="1" dirty="0">
                <a:solidFill>
                  <a:schemeClr val="tx1"/>
                </a:solidFill>
                <a:latin typeface="Calibri" panose="020F0502020204030204" pitchFamily="34" charset="0"/>
                <a:cs typeface="Calibri" panose="020F0502020204030204" pitchFamily="34" charset="0"/>
              </a:rPr>
              <a:t>  </a:t>
            </a:r>
            <a:endParaRPr lang="en-US" sz="1881" b="1" dirty="0">
              <a:solidFill>
                <a:schemeClr val="tx1"/>
              </a:solidFill>
              <a:latin typeface="Calibri" panose="020F0502020204030204" pitchFamily="34" charset="0"/>
              <a:cs typeface="Calibri" panose="020F0502020204030204" pitchFamily="34" charset="0"/>
            </a:endParaRPr>
          </a:p>
        </p:txBody>
      </p:sp>
      <p:sp>
        <p:nvSpPr>
          <p:cNvPr id="147" name="Subtitle 6">
            <a:extLst>
              <a:ext uri="{FF2B5EF4-FFF2-40B4-BE49-F238E27FC236}">
                <a16:creationId xmlns:a16="http://schemas.microsoft.com/office/drawing/2014/main" id="{E3A4231C-1DCE-4FE3-A505-AC6600EC61F9}"/>
              </a:ext>
            </a:extLst>
          </p:cNvPr>
          <p:cNvSpPr txBox="1">
            <a:spLocks/>
          </p:cNvSpPr>
          <p:nvPr/>
        </p:nvSpPr>
        <p:spPr>
          <a:xfrm>
            <a:off x="8966573" y="2050284"/>
            <a:ext cx="2351268" cy="716689"/>
          </a:xfrm>
          <a:prstGeom prst="rect">
            <a:avLst/>
          </a:prstGeom>
        </p:spPr>
        <p:txBody>
          <a:bodyPr vert="horz" lIns="86019" tIns="43010" rIns="86019" bIns="43010" numCol="1" spcCol="365760" rtlCol="0" anchor="t">
            <a:noAutofit/>
          </a:bodyPr>
          <a:lstStyle>
            <a:lvl1pPr marL="0" indent="0" algn="ctr" defTabSz="914400" rtl="0" eaLnBrk="1" latinLnBrk="0" hangingPunct="1">
              <a:lnSpc>
                <a:spcPct val="90000"/>
              </a:lnSpc>
              <a:spcBef>
                <a:spcPts val="1000"/>
              </a:spcBef>
              <a:buFont typeface="Arial"/>
              <a:buNone/>
              <a:defRPr sz="1200" b="0" i="0" kern="1200">
                <a:solidFill>
                  <a:schemeClr val="accent1"/>
                </a:solidFill>
                <a:latin typeface="Montserrat Light" charset="0"/>
                <a:ea typeface="Montserrat Light" charset="0"/>
                <a:cs typeface="Montserrat Light"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Montserrat Light" charset="0"/>
                <a:ea typeface="Montserrat Light" charset="0"/>
                <a:cs typeface="Montserrat Light"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Montserrat Light" charset="0"/>
                <a:ea typeface="Montserrat Light" charset="0"/>
                <a:cs typeface="Montserrat Light"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nSpc>
                <a:spcPct val="100000"/>
              </a:lnSpc>
              <a:spcBef>
                <a:spcPts val="0"/>
              </a:spcBef>
            </a:pPr>
            <a:r>
              <a:rPr lang="ar-SA" sz="1881" b="1" dirty="0">
                <a:solidFill>
                  <a:schemeClr val="tx1"/>
                </a:solidFill>
                <a:latin typeface="Calibri" panose="020F0502020204030204" pitchFamily="34" charset="0"/>
                <a:cs typeface="Calibri" panose="020F0502020204030204" pitchFamily="34" charset="0"/>
              </a:rPr>
              <a:t> </a:t>
            </a:r>
            <a:endParaRPr lang="en-US" sz="1881" b="1" dirty="0">
              <a:solidFill>
                <a:schemeClr val="tx1"/>
              </a:solidFill>
              <a:latin typeface="Calibri" panose="020F0502020204030204" pitchFamily="34" charset="0"/>
              <a:cs typeface="Calibri" panose="020F0502020204030204" pitchFamily="34" charset="0"/>
            </a:endParaRPr>
          </a:p>
        </p:txBody>
      </p:sp>
      <p:sp>
        <p:nvSpPr>
          <p:cNvPr id="153" name="TextBox 100">
            <a:extLst>
              <a:ext uri="{FF2B5EF4-FFF2-40B4-BE49-F238E27FC236}">
                <a16:creationId xmlns:a16="http://schemas.microsoft.com/office/drawing/2014/main" id="{F1106AA9-3EA3-4BE0-86DF-C0D28E01A6E4}"/>
              </a:ext>
            </a:extLst>
          </p:cNvPr>
          <p:cNvSpPr txBox="1"/>
          <p:nvPr/>
        </p:nvSpPr>
        <p:spPr>
          <a:xfrm>
            <a:off x="6848623" y="4991369"/>
            <a:ext cx="1898465" cy="323935"/>
          </a:xfrm>
          <a:prstGeom prst="rect">
            <a:avLst/>
          </a:prstGeom>
          <a:noFill/>
        </p:spPr>
        <p:txBody>
          <a:bodyPr wrap="square" rtlCol="0">
            <a:spAutoFit/>
          </a:bodyPr>
          <a:lstStyle/>
          <a:p>
            <a:pPr algn="ctr"/>
            <a:r>
              <a:rPr lang="ar-SA" sz="1505" dirty="0">
                <a:solidFill>
                  <a:schemeClr val="bg1"/>
                </a:solidFill>
                <a:latin typeface="Hacen Casablanca Heavy" panose="02000000000000000000" pitchFamily="2" charset="-78"/>
                <a:cs typeface="Hacen Casablanca Heavy" panose="02000000000000000000" pitchFamily="2" charset="-78"/>
              </a:rPr>
              <a:t>خط الأساس </a:t>
            </a:r>
            <a:endParaRPr lang="en-US" sz="1505" dirty="0">
              <a:solidFill>
                <a:schemeClr val="bg1"/>
              </a:solidFill>
              <a:latin typeface="Hacen Casablanca Heavy" panose="02000000000000000000" pitchFamily="2" charset="-78"/>
              <a:cs typeface="Hacen Casablanca Heavy" panose="02000000000000000000" pitchFamily="2" charset="-78"/>
            </a:endParaRPr>
          </a:p>
        </p:txBody>
      </p:sp>
      <p:sp>
        <p:nvSpPr>
          <p:cNvPr id="107" name="مربع نص 106">
            <a:extLst>
              <a:ext uri="{FF2B5EF4-FFF2-40B4-BE49-F238E27FC236}">
                <a16:creationId xmlns:a16="http://schemas.microsoft.com/office/drawing/2014/main" id="{87963FF7-85F8-4BD7-949C-930C04874FE7}"/>
              </a:ext>
            </a:extLst>
          </p:cNvPr>
          <p:cNvSpPr txBox="1"/>
          <p:nvPr/>
        </p:nvSpPr>
        <p:spPr>
          <a:xfrm>
            <a:off x="1067738" y="3290273"/>
            <a:ext cx="7412757" cy="1200329"/>
          </a:xfrm>
          <a:prstGeom prst="rect">
            <a:avLst/>
          </a:prstGeom>
          <a:noFill/>
        </p:spPr>
        <p:txBody>
          <a:bodyPr wrap="square">
            <a:spAutoFit/>
          </a:bodyPr>
          <a:lstStyle/>
          <a:p>
            <a:pPr algn="ctr"/>
            <a:r>
              <a:rPr lang="ar-SA" sz="3200" b="1" dirty="0">
                <a:latin typeface="Hacen Casablanca Heavy" panose="02000000000000000000" pitchFamily="2" charset="-78"/>
                <a:cs typeface="Hacen Casablanca Heavy" panose="02000000000000000000" pitchFamily="2" charset="-78"/>
              </a:rPr>
              <a:t> </a:t>
            </a:r>
            <a:r>
              <a:rPr lang="ar-SA" sz="2800" b="1" dirty="0">
                <a:solidFill>
                  <a:schemeClr val="bg1"/>
                </a:solidFill>
                <a:latin typeface="Hacen Casablanca Heavy" panose="02000000000000000000" pitchFamily="2" charset="-78"/>
                <a:cs typeface="Hacen Casablanca Heavy" panose="02000000000000000000" pitchFamily="2" charset="-78"/>
              </a:rPr>
              <a:t>كهاتين</a:t>
            </a:r>
            <a:r>
              <a:rPr lang="ar-SA" sz="2800" b="1" dirty="0">
                <a:latin typeface="Hacen Casablanca Heavy" panose="02000000000000000000" pitchFamily="2" charset="-78"/>
                <a:cs typeface="Hacen Casablanca Heavy" panose="02000000000000000000" pitchFamily="2" charset="-78"/>
              </a:rPr>
              <a:t> </a:t>
            </a:r>
            <a:endParaRPr lang="ar-SA" sz="2400" b="1" dirty="0">
              <a:solidFill>
                <a:schemeClr val="bg1"/>
              </a:solidFill>
              <a:latin typeface="Hacen Casablanca Heavy" panose="02000000000000000000" pitchFamily="2" charset="-78"/>
              <a:cs typeface="Hacen Casablanca Heavy" panose="02000000000000000000" pitchFamily="2" charset="-78"/>
            </a:endParaRPr>
          </a:p>
          <a:p>
            <a:pPr algn="r" rtl="1"/>
            <a:r>
              <a:rPr lang="ar-SA" sz="2000" b="1" dirty="0">
                <a:solidFill>
                  <a:schemeClr val="bg1"/>
                </a:solidFill>
                <a:latin typeface="Calibri" panose="020F0502020204030204" pitchFamily="34" charset="0"/>
                <a:cs typeface="Calibri" panose="020F0502020204030204" pitchFamily="34" charset="0"/>
              </a:rPr>
              <a:t>مبادرة (  اكفل يتيمًا ) تسعى  إلى  كفالة الأيتام تحت سن 18 سنة كفالة إعاشة</a:t>
            </a:r>
          </a:p>
          <a:p>
            <a:pPr algn="r" rtl="1"/>
            <a:r>
              <a:rPr lang="ar-SA" sz="2000" b="1" dirty="0">
                <a:solidFill>
                  <a:schemeClr val="bg1"/>
                </a:solidFill>
                <a:latin typeface="Calibri" panose="020F0502020204030204" pitchFamily="34" charset="0"/>
                <a:cs typeface="Calibri" panose="020F0502020204030204" pitchFamily="34" charset="0"/>
              </a:rPr>
              <a:t> أو كفالة تعليمية لتحقيق الاستقرار والسعادة لهم   .</a:t>
            </a:r>
            <a:endParaRPr lang="ar-SA" sz="2000" dirty="0"/>
          </a:p>
        </p:txBody>
      </p:sp>
      <p:sp>
        <p:nvSpPr>
          <p:cNvPr id="108" name="مستطيل 107">
            <a:extLst>
              <a:ext uri="{FF2B5EF4-FFF2-40B4-BE49-F238E27FC236}">
                <a16:creationId xmlns:a16="http://schemas.microsoft.com/office/drawing/2014/main" id="{C9AD46B5-143A-45B4-9EFA-386733BF8542}"/>
              </a:ext>
            </a:extLst>
          </p:cNvPr>
          <p:cNvSpPr/>
          <p:nvPr/>
        </p:nvSpPr>
        <p:spPr>
          <a:xfrm>
            <a:off x="928887" y="6116251"/>
            <a:ext cx="354490" cy="295321"/>
          </a:xfrm>
          <a:prstGeom prst="rect">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1100" dirty="0"/>
              <a:t>31</a:t>
            </a:r>
            <a:endParaRPr lang="ar-SA" sz="1100" dirty="0"/>
          </a:p>
        </p:txBody>
      </p:sp>
      <p:sp>
        <p:nvSpPr>
          <p:cNvPr id="110" name="Rectangle: Rounded Corners 101">
            <a:extLst>
              <a:ext uri="{FF2B5EF4-FFF2-40B4-BE49-F238E27FC236}">
                <a16:creationId xmlns:a16="http://schemas.microsoft.com/office/drawing/2014/main" id="{C1296CAB-38A6-421B-872A-35352E112EBB}"/>
              </a:ext>
            </a:extLst>
          </p:cNvPr>
          <p:cNvSpPr/>
          <p:nvPr/>
        </p:nvSpPr>
        <p:spPr>
          <a:xfrm>
            <a:off x="8802368" y="2379835"/>
            <a:ext cx="2480011" cy="584690"/>
          </a:xfrm>
          <a:prstGeom prst="roundRect">
            <a:avLst/>
          </a:prstGeom>
          <a:solidFill>
            <a:srgbClr val="00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2258" b="1" dirty="0">
                <a:latin typeface="Hacen Casablanca Heavy" panose="02000000000000000000" pitchFamily="2" charset="-78"/>
                <a:cs typeface="Hacen Casablanca Heavy" panose="02000000000000000000" pitchFamily="2" charset="-78"/>
              </a:rPr>
              <a:t>طريقة الاحتساب </a:t>
            </a:r>
            <a:endParaRPr lang="en-US" sz="2258" b="1" dirty="0">
              <a:latin typeface="Hacen Casablanca Heavy" panose="02000000000000000000" pitchFamily="2" charset="-78"/>
              <a:cs typeface="Hacen Casablanca Heavy" panose="02000000000000000000" pitchFamily="2" charset="-78"/>
            </a:endParaRPr>
          </a:p>
        </p:txBody>
      </p:sp>
      <p:sp>
        <p:nvSpPr>
          <p:cNvPr id="115" name="Rectangle: Rounded Corners 101">
            <a:extLst>
              <a:ext uri="{FF2B5EF4-FFF2-40B4-BE49-F238E27FC236}">
                <a16:creationId xmlns:a16="http://schemas.microsoft.com/office/drawing/2014/main" id="{515B0821-13D0-423E-90A1-CF28FC42C196}"/>
              </a:ext>
            </a:extLst>
          </p:cNvPr>
          <p:cNvSpPr/>
          <p:nvPr/>
        </p:nvSpPr>
        <p:spPr>
          <a:xfrm>
            <a:off x="8802368" y="3073799"/>
            <a:ext cx="2480011" cy="1709832"/>
          </a:xfrm>
          <a:prstGeom prst="roundRect">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SA" sz="2258" b="1" dirty="0">
              <a:latin typeface="Hacen Casablanca Heavy" panose="02000000000000000000" pitchFamily="2" charset="-78"/>
              <a:cs typeface="Hacen Casablanca Heavy" panose="02000000000000000000" pitchFamily="2" charset="-78"/>
            </a:endParaRPr>
          </a:p>
          <a:p>
            <a:pPr algn="ctr"/>
            <a:endParaRPr lang="ar-SA" sz="2258" b="1" dirty="0">
              <a:latin typeface="Hacen Casablanca Heavy" panose="02000000000000000000" pitchFamily="2" charset="-78"/>
              <a:cs typeface="Hacen Casablanca Heavy" panose="02000000000000000000" pitchFamily="2" charset="-78"/>
            </a:endParaRPr>
          </a:p>
          <a:p>
            <a:pPr algn="ctr"/>
            <a:r>
              <a:rPr lang="ar-SA" sz="2258" b="1" dirty="0">
                <a:latin typeface="Hacen Casablanca Heavy" panose="02000000000000000000" pitchFamily="2" charset="-78"/>
                <a:cs typeface="Hacen Casablanca Heavy" panose="02000000000000000000" pitchFamily="2" charset="-78"/>
              </a:rPr>
              <a:t>وصف المبادرة  </a:t>
            </a:r>
            <a:endParaRPr lang="en-US" sz="2258" b="1" dirty="0">
              <a:latin typeface="Hacen Casablanca Heavy" panose="02000000000000000000" pitchFamily="2" charset="-78"/>
              <a:cs typeface="Hacen Casablanca Heavy" panose="02000000000000000000" pitchFamily="2" charset="-78"/>
            </a:endParaRPr>
          </a:p>
        </p:txBody>
      </p:sp>
      <p:pic>
        <p:nvPicPr>
          <p:cNvPr id="95" name="Graphic 22" descr="Lightbulb and gear">
            <a:extLst>
              <a:ext uri="{FF2B5EF4-FFF2-40B4-BE49-F238E27FC236}">
                <a16:creationId xmlns:a16="http://schemas.microsoft.com/office/drawing/2014/main" id="{BC438481-A47B-4170-A503-D28FBE108CFA}"/>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725375" y="3337421"/>
            <a:ext cx="632861" cy="632861"/>
          </a:xfrm>
          <a:prstGeom prst="rect">
            <a:avLst/>
          </a:prstGeom>
        </p:spPr>
      </p:pic>
      <p:grpSp>
        <p:nvGrpSpPr>
          <p:cNvPr id="118" name="Google Shape;6288;p57">
            <a:extLst>
              <a:ext uri="{FF2B5EF4-FFF2-40B4-BE49-F238E27FC236}">
                <a16:creationId xmlns:a16="http://schemas.microsoft.com/office/drawing/2014/main" id="{CD8845E0-5709-4644-9B06-9847C5F52AB0}"/>
              </a:ext>
            </a:extLst>
          </p:cNvPr>
          <p:cNvGrpSpPr/>
          <p:nvPr/>
        </p:nvGrpSpPr>
        <p:grpSpPr>
          <a:xfrm>
            <a:off x="9922602" y="970442"/>
            <a:ext cx="350079" cy="350079"/>
            <a:chOff x="3497300" y="3227275"/>
            <a:chExt cx="296175" cy="296175"/>
          </a:xfrm>
          <a:solidFill>
            <a:schemeClr val="bg1"/>
          </a:solidFill>
        </p:grpSpPr>
        <p:sp>
          <p:nvSpPr>
            <p:cNvPr id="123" name="Google Shape;6289;p57">
              <a:extLst>
                <a:ext uri="{FF2B5EF4-FFF2-40B4-BE49-F238E27FC236}">
                  <a16:creationId xmlns:a16="http://schemas.microsoft.com/office/drawing/2014/main" id="{48DF810C-D64E-454D-BCBA-F2103390E8CE}"/>
                </a:ext>
              </a:extLst>
            </p:cNvPr>
            <p:cNvSpPr/>
            <p:nvPr/>
          </p:nvSpPr>
          <p:spPr>
            <a:xfrm>
              <a:off x="3609925" y="3339900"/>
              <a:ext cx="69350" cy="68550"/>
            </a:xfrm>
            <a:custGeom>
              <a:avLst/>
              <a:gdLst/>
              <a:ahLst/>
              <a:cxnLst/>
              <a:rect l="l" t="t" r="r" b="b"/>
              <a:pathLst>
                <a:path w="2774" h="2742" extrusionOk="0">
                  <a:moveTo>
                    <a:pt x="1387" y="1"/>
                  </a:moveTo>
                  <a:cubicBezTo>
                    <a:pt x="631" y="1"/>
                    <a:pt x="1" y="631"/>
                    <a:pt x="1" y="1355"/>
                  </a:cubicBezTo>
                  <a:cubicBezTo>
                    <a:pt x="1" y="2112"/>
                    <a:pt x="631" y="2742"/>
                    <a:pt x="1387" y="2742"/>
                  </a:cubicBezTo>
                  <a:cubicBezTo>
                    <a:pt x="2143" y="2742"/>
                    <a:pt x="2773" y="2112"/>
                    <a:pt x="2773" y="1355"/>
                  </a:cubicBezTo>
                  <a:cubicBezTo>
                    <a:pt x="2773" y="631"/>
                    <a:pt x="2143" y="1"/>
                    <a:pt x="138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6290;p57">
              <a:extLst>
                <a:ext uri="{FF2B5EF4-FFF2-40B4-BE49-F238E27FC236}">
                  <a16:creationId xmlns:a16="http://schemas.microsoft.com/office/drawing/2014/main" id="{314F73A6-0129-4377-B52A-E2483982A38C}"/>
                </a:ext>
              </a:extLst>
            </p:cNvPr>
            <p:cNvSpPr/>
            <p:nvPr/>
          </p:nvSpPr>
          <p:spPr>
            <a:xfrm>
              <a:off x="3531175" y="3227275"/>
              <a:ext cx="86650" cy="86675"/>
            </a:xfrm>
            <a:custGeom>
              <a:avLst/>
              <a:gdLst/>
              <a:ahLst/>
              <a:cxnLst/>
              <a:rect l="l" t="t" r="r" b="b"/>
              <a:pathLst>
                <a:path w="3466" h="3467" extrusionOk="0">
                  <a:moveTo>
                    <a:pt x="1733" y="1"/>
                  </a:moveTo>
                  <a:cubicBezTo>
                    <a:pt x="788" y="1"/>
                    <a:pt x="0" y="788"/>
                    <a:pt x="0" y="1733"/>
                  </a:cubicBezTo>
                  <a:cubicBezTo>
                    <a:pt x="0" y="2678"/>
                    <a:pt x="788" y="3466"/>
                    <a:pt x="1733" y="3466"/>
                  </a:cubicBezTo>
                  <a:cubicBezTo>
                    <a:pt x="2741" y="3466"/>
                    <a:pt x="3466" y="2678"/>
                    <a:pt x="3466" y="1733"/>
                  </a:cubicBezTo>
                  <a:cubicBezTo>
                    <a:pt x="3466" y="788"/>
                    <a:pt x="2678" y="1"/>
                    <a:pt x="173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6291;p57">
              <a:extLst>
                <a:ext uri="{FF2B5EF4-FFF2-40B4-BE49-F238E27FC236}">
                  <a16:creationId xmlns:a16="http://schemas.microsoft.com/office/drawing/2014/main" id="{DC8C7043-6233-4054-A005-5F7431DA06FD}"/>
                </a:ext>
              </a:extLst>
            </p:cNvPr>
            <p:cNvSpPr/>
            <p:nvPr/>
          </p:nvSpPr>
          <p:spPr>
            <a:xfrm>
              <a:off x="3670575" y="3227275"/>
              <a:ext cx="86675" cy="86675"/>
            </a:xfrm>
            <a:custGeom>
              <a:avLst/>
              <a:gdLst/>
              <a:ahLst/>
              <a:cxnLst/>
              <a:rect l="l" t="t" r="r" b="b"/>
              <a:pathLst>
                <a:path w="3467" h="3467" extrusionOk="0">
                  <a:moveTo>
                    <a:pt x="1733" y="1"/>
                  </a:moveTo>
                  <a:cubicBezTo>
                    <a:pt x="788" y="1"/>
                    <a:pt x="1" y="788"/>
                    <a:pt x="1" y="1733"/>
                  </a:cubicBezTo>
                  <a:cubicBezTo>
                    <a:pt x="1" y="2678"/>
                    <a:pt x="788" y="3466"/>
                    <a:pt x="1733" y="3466"/>
                  </a:cubicBezTo>
                  <a:cubicBezTo>
                    <a:pt x="2679" y="3466"/>
                    <a:pt x="3466" y="2678"/>
                    <a:pt x="3466" y="1733"/>
                  </a:cubicBezTo>
                  <a:cubicBezTo>
                    <a:pt x="3466" y="788"/>
                    <a:pt x="2679" y="1"/>
                    <a:pt x="173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6292;p57">
              <a:extLst>
                <a:ext uri="{FF2B5EF4-FFF2-40B4-BE49-F238E27FC236}">
                  <a16:creationId xmlns:a16="http://schemas.microsoft.com/office/drawing/2014/main" id="{E0753F3F-7F9C-4449-A2E6-5F50468F3503}"/>
                </a:ext>
              </a:extLst>
            </p:cNvPr>
            <p:cNvSpPr/>
            <p:nvPr/>
          </p:nvSpPr>
          <p:spPr>
            <a:xfrm>
              <a:off x="3622525" y="3421825"/>
              <a:ext cx="41775" cy="25225"/>
            </a:xfrm>
            <a:custGeom>
              <a:avLst/>
              <a:gdLst/>
              <a:ahLst/>
              <a:cxnLst/>
              <a:rect l="l" t="t" r="r" b="b"/>
              <a:pathLst>
                <a:path w="1671" h="1009" extrusionOk="0">
                  <a:moveTo>
                    <a:pt x="1" y="0"/>
                  </a:moveTo>
                  <a:lnTo>
                    <a:pt x="851" y="1008"/>
                  </a:lnTo>
                  <a:lnTo>
                    <a:pt x="1671" y="0"/>
                  </a:lnTo>
                  <a:lnTo>
                    <a:pt x="1671" y="0"/>
                  </a:lnTo>
                  <a:cubicBezTo>
                    <a:pt x="1450" y="126"/>
                    <a:pt x="1167" y="158"/>
                    <a:pt x="851" y="158"/>
                  </a:cubicBezTo>
                  <a:cubicBezTo>
                    <a:pt x="568" y="158"/>
                    <a:pt x="284" y="95"/>
                    <a:pt x="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6293;p57">
              <a:extLst>
                <a:ext uri="{FF2B5EF4-FFF2-40B4-BE49-F238E27FC236}">
                  <a16:creationId xmlns:a16="http://schemas.microsoft.com/office/drawing/2014/main" id="{93FD1419-0C0D-460E-BBC1-AAF656D383C5}"/>
                </a:ext>
              </a:extLst>
            </p:cNvPr>
            <p:cNvSpPr/>
            <p:nvPr/>
          </p:nvSpPr>
          <p:spPr>
            <a:xfrm>
              <a:off x="3566600" y="3416300"/>
              <a:ext cx="70125" cy="106350"/>
            </a:xfrm>
            <a:custGeom>
              <a:avLst/>
              <a:gdLst/>
              <a:ahLst/>
              <a:cxnLst/>
              <a:rect l="l" t="t" r="r" b="b"/>
              <a:pathLst>
                <a:path w="2805" h="4254" extrusionOk="0">
                  <a:moveTo>
                    <a:pt x="1261" y="1"/>
                  </a:moveTo>
                  <a:cubicBezTo>
                    <a:pt x="474" y="599"/>
                    <a:pt x="1" y="1513"/>
                    <a:pt x="1" y="2490"/>
                  </a:cubicBezTo>
                  <a:lnTo>
                    <a:pt x="1" y="3907"/>
                  </a:lnTo>
                  <a:cubicBezTo>
                    <a:pt x="1" y="4096"/>
                    <a:pt x="158" y="4254"/>
                    <a:pt x="379" y="4254"/>
                  </a:cubicBezTo>
                  <a:lnTo>
                    <a:pt x="2805" y="4254"/>
                  </a:lnTo>
                  <a:lnTo>
                    <a:pt x="2805" y="1891"/>
                  </a:lnTo>
                  <a:lnTo>
                    <a:pt x="1261"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6294;p57">
              <a:extLst>
                <a:ext uri="{FF2B5EF4-FFF2-40B4-BE49-F238E27FC236}">
                  <a16:creationId xmlns:a16="http://schemas.microsoft.com/office/drawing/2014/main" id="{570C2058-FF2F-40C8-AAE6-363E0DC5E020}"/>
                </a:ext>
              </a:extLst>
            </p:cNvPr>
            <p:cNvSpPr/>
            <p:nvPr/>
          </p:nvSpPr>
          <p:spPr>
            <a:xfrm>
              <a:off x="3653250" y="3417100"/>
              <a:ext cx="70125" cy="106350"/>
            </a:xfrm>
            <a:custGeom>
              <a:avLst/>
              <a:gdLst/>
              <a:ahLst/>
              <a:cxnLst/>
              <a:rect l="l" t="t" r="r" b="b"/>
              <a:pathLst>
                <a:path w="2805" h="4254" extrusionOk="0">
                  <a:moveTo>
                    <a:pt x="1544" y="0"/>
                  </a:moveTo>
                  <a:lnTo>
                    <a:pt x="1" y="1890"/>
                  </a:lnTo>
                  <a:lnTo>
                    <a:pt x="1" y="4253"/>
                  </a:lnTo>
                  <a:lnTo>
                    <a:pt x="2458" y="4253"/>
                  </a:lnTo>
                  <a:cubicBezTo>
                    <a:pt x="2647" y="4253"/>
                    <a:pt x="2804" y="4096"/>
                    <a:pt x="2804" y="3907"/>
                  </a:cubicBezTo>
                  <a:lnTo>
                    <a:pt x="2804" y="2489"/>
                  </a:lnTo>
                  <a:cubicBezTo>
                    <a:pt x="2773" y="1481"/>
                    <a:pt x="2300" y="567"/>
                    <a:pt x="154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6295;p57">
              <a:extLst>
                <a:ext uri="{FF2B5EF4-FFF2-40B4-BE49-F238E27FC236}">
                  <a16:creationId xmlns:a16="http://schemas.microsoft.com/office/drawing/2014/main" id="{7747EADA-F742-4F49-8286-54EFBEAD9164}"/>
                </a:ext>
              </a:extLst>
            </p:cNvPr>
            <p:cNvSpPr/>
            <p:nvPr/>
          </p:nvSpPr>
          <p:spPr>
            <a:xfrm>
              <a:off x="3655625" y="3310775"/>
              <a:ext cx="137850" cy="108700"/>
            </a:xfrm>
            <a:custGeom>
              <a:avLst/>
              <a:gdLst/>
              <a:ahLst/>
              <a:cxnLst/>
              <a:rect l="l" t="t" r="r" b="b"/>
              <a:pathLst>
                <a:path w="5514" h="4348" extrusionOk="0">
                  <a:moveTo>
                    <a:pt x="3686" y="1512"/>
                  </a:moveTo>
                  <a:cubicBezTo>
                    <a:pt x="3907" y="1512"/>
                    <a:pt x="4064" y="1670"/>
                    <a:pt x="4064" y="1859"/>
                  </a:cubicBezTo>
                  <a:cubicBezTo>
                    <a:pt x="4064" y="2048"/>
                    <a:pt x="3907" y="2205"/>
                    <a:pt x="3686" y="2205"/>
                  </a:cubicBezTo>
                  <a:lnTo>
                    <a:pt x="2993" y="2205"/>
                  </a:lnTo>
                  <a:cubicBezTo>
                    <a:pt x="2804" y="2205"/>
                    <a:pt x="2646" y="2048"/>
                    <a:pt x="2646" y="1859"/>
                  </a:cubicBezTo>
                  <a:cubicBezTo>
                    <a:pt x="2646" y="1670"/>
                    <a:pt x="2804" y="1512"/>
                    <a:pt x="2993" y="1512"/>
                  </a:cubicBezTo>
                  <a:close/>
                  <a:moveTo>
                    <a:pt x="4127" y="0"/>
                  </a:moveTo>
                  <a:cubicBezTo>
                    <a:pt x="3686" y="536"/>
                    <a:pt x="3056" y="851"/>
                    <a:pt x="2331" y="851"/>
                  </a:cubicBezTo>
                  <a:cubicBezTo>
                    <a:pt x="1607" y="851"/>
                    <a:pt x="977" y="504"/>
                    <a:pt x="536" y="63"/>
                  </a:cubicBezTo>
                  <a:cubicBezTo>
                    <a:pt x="347" y="221"/>
                    <a:pt x="158" y="378"/>
                    <a:pt x="0" y="567"/>
                  </a:cubicBezTo>
                  <a:cubicBezTo>
                    <a:pt x="945" y="756"/>
                    <a:pt x="1638" y="1575"/>
                    <a:pt x="1638" y="2615"/>
                  </a:cubicBezTo>
                  <a:cubicBezTo>
                    <a:pt x="1638" y="2930"/>
                    <a:pt x="1575" y="3214"/>
                    <a:pt x="1449" y="3466"/>
                  </a:cubicBezTo>
                  <a:cubicBezTo>
                    <a:pt x="1859" y="3718"/>
                    <a:pt x="2205" y="4001"/>
                    <a:pt x="2520" y="4348"/>
                  </a:cubicBezTo>
                  <a:lnTo>
                    <a:pt x="5167" y="4348"/>
                  </a:lnTo>
                  <a:cubicBezTo>
                    <a:pt x="5356" y="4348"/>
                    <a:pt x="5513" y="4190"/>
                    <a:pt x="5513" y="4001"/>
                  </a:cubicBezTo>
                  <a:lnTo>
                    <a:pt x="5513" y="2615"/>
                  </a:lnTo>
                  <a:cubicBezTo>
                    <a:pt x="5482" y="1512"/>
                    <a:pt x="4915" y="567"/>
                    <a:pt x="412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6296;p57">
              <a:extLst>
                <a:ext uri="{FF2B5EF4-FFF2-40B4-BE49-F238E27FC236}">
                  <a16:creationId xmlns:a16="http://schemas.microsoft.com/office/drawing/2014/main" id="{CD1CE6CA-5A1A-483D-9155-E50E5C2D8B53}"/>
                </a:ext>
              </a:extLst>
            </p:cNvPr>
            <p:cNvSpPr/>
            <p:nvPr/>
          </p:nvSpPr>
          <p:spPr>
            <a:xfrm>
              <a:off x="3497300" y="3309975"/>
              <a:ext cx="136275" cy="108725"/>
            </a:xfrm>
            <a:custGeom>
              <a:avLst/>
              <a:gdLst/>
              <a:ahLst/>
              <a:cxnLst/>
              <a:rect l="l" t="t" r="r" b="b"/>
              <a:pathLst>
                <a:path w="5451" h="4349" extrusionOk="0">
                  <a:moveTo>
                    <a:pt x="2426" y="1544"/>
                  </a:moveTo>
                  <a:cubicBezTo>
                    <a:pt x="2615" y="1544"/>
                    <a:pt x="2773" y="1702"/>
                    <a:pt x="2773" y="1891"/>
                  </a:cubicBezTo>
                  <a:cubicBezTo>
                    <a:pt x="2773" y="2080"/>
                    <a:pt x="2615" y="2237"/>
                    <a:pt x="2426" y="2237"/>
                  </a:cubicBezTo>
                  <a:lnTo>
                    <a:pt x="1733" y="2237"/>
                  </a:lnTo>
                  <a:cubicBezTo>
                    <a:pt x="1513" y="2237"/>
                    <a:pt x="1355" y="2080"/>
                    <a:pt x="1355" y="1891"/>
                  </a:cubicBezTo>
                  <a:cubicBezTo>
                    <a:pt x="1355" y="1702"/>
                    <a:pt x="1513" y="1544"/>
                    <a:pt x="1733" y="1544"/>
                  </a:cubicBezTo>
                  <a:close/>
                  <a:moveTo>
                    <a:pt x="1324" y="1"/>
                  </a:moveTo>
                  <a:cubicBezTo>
                    <a:pt x="536" y="568"/>
                    <a:pt x="1" y="1513"/>
                    <a:pt x="1" y="2552"/>
                  </a:cubicBezTo>
                  <a:lnTo>
                    <a:pt x="1" y="3939"/>
                  </a:lnTo>
                  <a:cubicBezTo>
                    <a:pt x="1" y="4191"/>
                    <a:pt x="95" y="4348"/>
                    <a:pt x="316" y="4348"/>
                  </a:cubicBezTo>
                  <a:lnTo>
                    <a:pt x="2930" y="4348"/>
                  </a:lnTo>
                  <a:cubicBezTo>
                    <a:pt x="3214" y="3970"/>
                    <a:pt x="3561" y="3655"/>
                    <a:pt x="4002" y="3466"/>
                  </a:cubicBezTo>
                  <a:cubicBezTo>
                    <a:pt x="3876" y="3183"/>
                    <a:pt x="3813" y="2930"/>
                    <a:pt x="3813" y="2615"/>
                  </a:cubicBezTo>
                  <a:cubicBezTo>
                    <a:pt x="3813" y="1607"/>
                    <a:pt x="4506" y="757"/>
                    <a:pt x="5451" y="568"/>
                  </a:cubicBezTo>
                  <a:cubicBezTo>
                    <a:pt x="5293" y="347"/>
                    <a:pt x="5104" y="190"/>
                    <a:pt x="4915" y="32"/>
                  </a:cubicBezTo>
                  <a:cubicBezTo>
                    <a:pt x="4474" y="505"/>
                    <a:pt x="3844" y="820"/>
                    <a:pt x="3151" y="820"/>
                  </a:cubicBezTo>
                  <a:cubicBezTo>
                    <a:pt x="2426" y="820"/>
                    <a:pt x="1796" y="505"/>
                    <a:pt x="132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3" name="TextBox 100">
            <a:extLst>
              <a:ext uri="{FF2B5EF4-FFF2-40B4-BE49-F238E27FC236}">
                <a16:creationId xmlns:a16="http://schemas.microsoft.com/office/drawing/2014/main" id="{5B64D1B7-563B-415C-A481-5A2C982C6731}"/>
              </a:ext>
            </a:extLst>
          </p:cNvPr>
          <p:cNvSpPr txBox="1"/>
          <p:nvPr/>
        </p:nvSpPr>
        <p:spPr>
          <a:xfrm>
            <a:off x="6848623" y="4977888"/>
            <a:ext cx="1898465" cy="323935"/>
          </a:xfrm>
          <a:prstGeom prst="rect">
            <a:avLst/>
          </a:prstGeom>
          <a:noFill/>
        </p:spPr>
        <p:txBody>
          <a:bodyPr wrap="square" rtlCol="0">
            <a:spAutoFit/>
          </a:bodyPr>
          <a:lstStyle/>
          <a:p>
            <a:pPr algn="ctr"/>
            <a:r>
              <a:rPr lang="ar-SA" sz="1505" dirty="0">
                <a:solidFill>
                  <a:schemeClr val="bg1"/>
                </a:solidFill>
                <a:latin typeface="Hacen Casablanca Heavy" panose="02000000000000000000" pitchFamily="2" charset="-78"/>
                <a:cs typeface="Hacen Casablanca Heavy" panose="02000000000000000000" pitchFamily="2" charset="-78"/>
              </a:rPr>
              <a:t>خط الأساس </a:t>
            </a:r>
            <a:endParaRPr lang="en-US" sz="1505" dirty="0">
              <a:solidFill>
                <a:schemeClr val="bg1"/>
              </a:solidFill>
              <a:latin typeface="Hacen Casablanca Heavy" panose="02000000000000000000" pitchFamily="2" charset="-78"/>
              <a:cs typeface="Hacen Casablanca Heavy" panose="02000000000000000000" pitchFamily="2" charset="-78"/>
            </a:endParaRPr>
          </a:p>
        </p:txBody>
      </p:sp>
      <p:sp>
        <p:nvSpPr>
          <p:cNvPr id="96" name="TextBox 100">
            <a:extLst>
              <a:ext uri="{FF2B5EF4-FFF2-40B4-BE49-F238E27FC236}">
                <a16:creationId xmlns:a16="http://schemas.microsoft.com/office/drawing/2014/main" id="{F10B74BF-622B-4EDF-A7F9-531352CA3799}"/>
              </a:ext>
            </a:extLst>
          </p:cNvPr>
          <p:cNvSpPr txBox="1"/>
          <p:nvPr/>
        </p:nvSpPr>
        <p:spPr>
          <a:xfrm>
            <a:off x="6848623" y="4991369"/>
            <a:ext cx="1898465" cy="323935"/>
          </a:xfrm>
          <a:prstGeom prst="rect">
            <a:avLst/>
          </a:prstGeom>
          <a:noFill/>
        </p:spPr>
        <p:txBody>
          <a:bodyPr wrap="square" rtlCol="0">
            <a:spAutoFit/>
          </a:bodyPr>
          <a:lstStyle/>
          <a:p>
            <a:pPr algn="ctr"/>
            <a:r>
              <a:rPr lang="ar-SA" sz="1505" dirty="0">
                <a:solidFill>
                  <a:schemeClr val="bg1"/>
                </a:solidFill>
                <a:latin typeface="Hacen Casablanca Heavy" panose="02000000000000000000" pitchFamily="2" charset="-78"/>
                <a:cs typeface="Hacen Casablanca Heavy" panose="02000000000000000000" pitchFamily="2" charset="-78"/>
              </a:rPr>
              <a:t>خط الأساس </a:t>
            </a:r>
            <a:endParaRPr lang="en-US" sz="1505" dirty="0">
              <a:solidFill>
                <a:schemeClr val="bg1"/>
              </a:solidFill>
              <a:latin typeface="Hacen Casablanca Heavy" panose="02000000000000000000" pitchFamily="2" charset="-78"/>
              <a:cs typeface="Hacen Casablanca Heavy" panose="02000000000000000000" pitchFamily="2" charset="-78"/>
            </a:endParaRPr>
          </a:p>
        </p:txBody>
      </p:sp>
      <p:sp>
        <p:nvSpPr>
          <p:cNvPr id="109" name="TextBox 100">
            <a:extLst>
              <a:ext uri="{FF2B5EF4-FFF2-40B4-BE49-F238E27FC236}">
                <a16:creationId xmlns:a16="http://schemas.microsoft.com/office/drawing/2014/main" id="{618C835A-6DA4-4E6F-AFCB-8969F53ABDA6}"/>
              </a:ext>
            </a:extLst>
          </p:cNvPr>
          <p:cNvSpPr txBox="1"/>
          <p:nvPr/>
        </p:nvSpPr>
        <p:spPr>
          <a:xfrm>
            <a:off x="6848623" y="4991369"/>
            <a:ext cx="1898465" cy="323935"/>
          </a:xfrm>
          <a:prstGeom prst="rect">
            <a:avLst/>
          </a:prstGeom>
          <a:noFill/>
        </p:spPr>
        <p:txBody>
          <a:bodyPr wrap="square" rtlCol="0">
            <a:spAutoFit/>
          </a:bodyPr>
          <a:lstStyle/>
          <a:p>
            <a:pPr algn="ctr"/>
            <a:r>
              <a:rPr lang="ar-SA" sz="1505" dirty="0">
                <a:solidFill>
                  <a:schemeClr val="bg1"/>
                </a:solidFill>
                <a:latin typeface="Hacen Casablanca Heavy" panose="02000000000000000000" pitchFamily="2" charset="-78"/>
                <a:cs typeface="Hacen Casablanca Heavy" panose="02000000000000000000" pitchFamily="2" charset="-78"/>
              </a:rPr>
              <a:t>خط الأساس </a:t>
            </a:r>
            <a:endParaRPr lang="en-US" sz="1505" dirty="0">
              <a:solidFill>
                <a:schemeClr val="bg1"/>
              </a:solidFill>
              <a:latin typeface="Hacen Casablanca Heavy" panose="02000000000000000000" pitchFamily="2" charset="-78"/>
              <a:cs typeface="Hacen Casablanca Heavy" panose="02000000000000000000" pitchFamily="2" charset="-78"/>
            </a:endParaRPr>
          </a:p>
        </p:txBody>
      </p:sp>
      <p:sp>
        <p:nvSpPr>
          <p:cNvPr id="87" name="TextBox 100">
            <a:extLst>
              <a:ext uri="{FF2B5EF4-FFF2-40B4-BE49-F238E27FC236}">
                <a16:creationId xmlns:a16="http://schemas.microsoft.com/office/drawing/2014/main" id="{13E7BFDF-6A4F-4AE4-A075-9E69EF9F6708}"/>
              </a:ext>
            </a:extLst>
          </p:cNvPr>
          <p:cNvSpPr txBox="1"/>
          <p:nvPr/>
        </p:nvSpPr>
        <p:spPr>
          <a:xfrm>
            <a:off x="6848623" y="4991369"/>
            <a:ext cx="1898465" cy="323935"/>
          </a:xfrm>
          <a:prstGeom prst="rect">
            <a:avLst/>
          </a:prstGeom>
          <a:noFill/>
        </p:spPr>
        <p:txBody>
          <a:bodyPr wrap="square" rtlCol="0">
            <a:spAutoFit/>
          </a:bodyPr>
          <a:lstStyle/>
          <a:p>
            <a:pPr algn="ctr"/>
            <a:r>
              <a:rPr lang="ar-SA" sz="1505" dirty="0">
                <a:solidFill>
                  <a:schemeClr val="bg1"/>
                </a:solidFill>
                <a:latin typeface="Hacen Casablanca Heavy" panose="02000000000000000000" pitchFamily="2" charset="-78"/>
                <a:cs typeface="Hacen Casablanca Heavy" panose="02000000000000000000" pitchFamily="2" charset="-78"/>
              </a:rPr>
              <a:t>خط الأساس </a:t>
            </a:r>
            <a:endParaRPr lang="en-US" sz="1505" dirty="0">
              <a:solidFill>
                <a:schemeClr val="bg1"/>
              </a:solidFill>
              <a:latin typeface="Hacen Casablanca Heavy" panose="02000000000000000000" pitchFamily="2" charset="-78"/>
              <a:cs typeface="Hacen Casablanca Heavy" panose="02000000000000000000" pitchFamily="2" charset="-78"/>
            </a:endParaRPr>
          </a:p>
        </p:txBody>
      </p:sp>
      <p:sp>
        <p:nvSpPr>
          <p:cNvPr id="88" name="TextBox 100">
            <a:extLst>
              <a:ext uri="{FF2B5EF4-FFF2-40B4-BE49-F238E27FC236}">
                <a16:creationId xmlns:a16="http://schemas.microsoft.com/office/drawing/2014/main" id="{FB7FEC41-2698-463A-B081-D3F98D84D288}"/>
              </a:ext>
            </a:extLst>
          </p:cNvPr>
          <p:cNvSpPr txBox="1"/>
          <p:nvPr/>
        </p:nvSpPr>
        <p:spPr>
          <a:xfrm>
            <a:off x="6859235" y="5019390"/>
            <a:ext cx="1898465" cy="323935"/>
          </a:xfrm>
          <a:prstGeom prst="rect">
            <a:avLst/>
          </a:prstGeom>
          <a:noFill/>
        </p:spPr>
        <p:txBody>
          <a:bodyPr wrap="square" rtlCol="0">
            <a:spAutoFit/>
          </a:bodyPr>
          <a:lstStyle/>
          <a:p>
            <a:pPr algn="ctr"/>
            <a:r>
              <a:rPr lang="ar-SA" sz="1505" dirty="0">
                <a:solidFill>
                  <a:schemeClr val="bg1"/>
                </a:solidFill>
                <a:latin typeface="Hacen Casablanca Heavy" panose="02000000000000000000" pitchFamily="2" charset="-78"/>
                <a:cs typeface="Hacen Casablanca Heavy" panose="02000000000000000000" pitchFamily="2" charset="-78"/>
              </a:rPr>
              <a:t>خط الأساس </a:t>
            </a:r>
            <a:endParaRPr lang="en-US" sz="1505" dirty="0">
              <a:solidFill>
                <a:schemeClr val="bg1"/>
              </a:solidFill>
              <a:latin typeface="Hacen Casablanca Heavy" panose="02000000000000000000" pitchFamily="2" charset="-78"/>
              <a:cs typeface="Hacen Casablanca Heavy" panose="02000000000000000000" pitchFamily="2" charset="-78"/>
            </a:endParaRPr>
          </a:p>
        </p:txBody>
      </p:sp>
      <p:sp>
        <p:nvSpPr>
          <p:cNvPr id="89" name="TextBox 100">
            <a:extLst>
              <a:ext uri="{FF2B5EF4-FFF2-40B4-BE49-F238E27FC236}">
                <a16:creationId xmlns:a16="http://schemas.microsoft.com/office/drawing/2014/main" id="{4D1E439D-21CA-468F-9447-6B8EC6E223B6}"/>
              </a:ext>
            </a:extLst>
          </p:cNvPr>
          <p:cNvSpPr txBox="1"/>
          <p:nvPr/>
        </p:nvSpPr>
        <p:spPr>
          <a:xfrm>
            <a:off x="6848623" y="4991369"/>
            <a:ext cx="1898465" cy="323935"/>
          </a:xfrm>
          <a:prstGeom prst="rect">
            <a:avLst/>
          </a:prstGeom>
          <a:noFill/>
        </p:spPr>
        <p:txBody>
          <a:bodyPr wrap="square" rtlCol="0">
            <a:spAutoFit/>
          </a:bodyPr>
          <a:lstStyle/>
          <a:p>
            <a:pPr algn="ctr"/>
            <a:r>
              <a:rPr lang="ar-SA" sz="1505" dirty="0">
                <a:solidFill>
                  <a:schemeClr val="bg1"/>
                </a:solidFill>
                <a:latin typeface="Hacen Casablanca Heavy" panose="02000000000000000000" pitchFamily="2" charset="-78"/>
                <a:cs typeface="Hacen Casablanca Heavy" panose="02000000000000000000" pitchFamily="2" charset="-78"/>
              </a:rPr>
              <a:t>خط الأساس </a:t>
            </a:r>
            <a:endParaRPr lang="en-US" sz="1505" dirty="0">
              <a:solidFill>
                <a:schemeClr val="bg1"/>
              </a:solidFill>
              <a:latin typeface="Hacen Casablanca Heavy" panose="02000000000000000000" pitchFamily="2" charset="-78"/>
              <a:cs typeface="Hacen Casablanca Heavy" panose="02000000000000000000" pitchFamily="2" charset="-78"/>
            </a:endParaRPr>
          </a:p>
        </p:txBody>
      </p:sp>
      <p:grpSp>
        <p:nvGrpSpPr>
          <p:cNvPr id="90" name="Group 30">
            <a:extLst>
              <a:ext uri="{FF2B5EF4-FFF2-40B4-BE49-F238E27FC236}">
                <a16:creationId xmlns:a16="http://schemas.microsoft.com/office/drawing/2014/main" id="{20FF3235-AE99-4798-9F29-C28156B64C5D}"/>
              </a:ext>
            </a:extLst>
          </p:cNvPr>
          <p:cNvGrpSpPr/>
          <p:nvPr/>
        </p:nvGrpSpPr>
        <p:grpSpPr>
          <a:xfrm>
            <a:off x="966661" y="4991369"/>
            <a:ext cx="7701977" cy="340838"/>
            <a:chOff x="580812" y="5368640"/>
            <a:chExt cx="7530717" cy="152400"/>
          </a:xfrm>
        </p:grpSpPr>
        <p:sp>
          <p:nvSpPr>
            <p:cNvPr id="91" name="Rounded Rectangle 22">
              <a:extLst>
                <a:ext uri="{FF2B5EF4-FFF2-40B4-BE49-F238E27FC236}">
                  <a16:creationId xmlns:a16="http://schemas.microsoft.com/office/drawing/2014/main" id="{E0BF5BFD-AAA7-48CB-99BF-4F9D88AAFEB8}"/>
                </a:ext>
              </a:extLst>
            </p:cNvPr>
            <p:cNvSpPr/>
            <p:nvPr/>
          </p:nvSpPr>
          <p:spPr>
            <a:xfrm>
              <a:off x="580812" y="5368640"/>
              <a:ext cx="7530717" cy="152400"/>
            </a:xfrm>
            <a:prstGeom prst="roundRect">
              <a:avLst>
                <a:gd name="adj" fmla="val 5000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93" dirty="0"/>
            </a:p>
          </p:txBody>
        </p:sp>
        <p:sp>
          <p:nvSpPr>
            <p:cNvPr id="151" name="Rounded Rectangle 113">
              <a:extLst>
                <a:ext uri="{FF2B5EF4-FFF2-40B4-BE49-F238E27FC236}">
                  <a16:creationId xmlns:a16="http://schemas.microsoft.com/office/drawing/2014/main" id="{B0E855EC-4E9B-4ADF-91AA-87497E0C1F41}"/>
                </a:ext>
              </a:extLst>
            </p:cNvPr>
            <p:cNvSpPr/>
            <p:nvPr/>
          </p:nvSpPr>
          <p:spPr>
            <a:xfrm>
              <a:off x="6607354" y="5375714"/>
              <a:ext cx="1408556" cy="136014"/>
            </a:xfrm>
            <a:prstGeom prst="roundRect">
              <a:avLst>
                <a:gd name="adj" fmla="val 50000"/>
              </a:avLst>
            </a:prstGeom>
            <a:solidFill>
              <a:srgbClr val="00CC9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1693" dirty="0">
                  <a:latin typeface="Hacen Casablanca Heavy" panose="02000000000000000000" pitchFamily="2" charset="-78"/>
                  <a:cs typeface="Hacen Casablanca Heavy" panose="02000000000000000000" pitchFamily="2" charset="-78"/>
                </a:rPr>
                <a:t>فترات التنفيذ </a:t>
              </a:r>
              <a:endParaRPr lang="en-US" sz="1693" dirty="0">
                <a:latin typeface="Hacen Casablanca Heavy" panose="02000000000000000000" pitchFamily="2" charset="-78"/>
                <a:cs typeface="Hacen Casablanca Heavy" panose="02000000000000000000" pitchFamily="2" charset="-78"/>
              </a:endParaRPr>
            </a:p>
          </p:txBody>
        </p:sp>
      </p:grpSp>
      <p:cxnSp>
        <p:nvCxnSpPr>
          <p:cNvPr id="154" name="Straight Connector 114">
            <a:extLst>
              <a:ext uri="{FF2B5EF4-FFF2-40B4-BE49-F238E27FC236}">
                <a16:creationId xmlns:a16="http://schemas.microsoft.com/office/drawing/2014/main" id="{4A7F8A64-7E3A-46CC-8086-8C1F51F8A41D}"/>
              </a:ext>
            </a:extLst>
          </p:cNvPr>
          <p:cNvCxnSpPr/>
          <p:nvPr/>
        </p:nvCxnSpPr>
        <p:spPr>
          <a:xfrm>
            <a:off x="5806017" y="5051541"/>
            <a:ext cx="0" cy="743651"/>
          </a:xfrm>
          <a:prstGeom prst="line">
            <a:avLst/>
          </a:prstGeom>
          <a:ln>
            <a:solidFill>
              <a:srgbClr val="009999"/>
            </a:solidFill>
          </a:ln>
        </p:spPr>
        <p:style>
          <a:lnRef idx="3">
            <a:schemeClr val="dk1"/>
          </a:lnRef>
          <a:fillRef idx="0">
            <a:schemeClr val="dk1"/>
          </a:fillRef>
          <a:effectRef idx="2">
            <a:schemeClr val="dk1"/>
          </a:effectRef>
          <a:fontRef idx="minor">
            <a:schemeClr val="tx1"/>
          </a:fontRef>
        </p:style>
      </p:cxnSp>
      <p:sp>
        <p:nvSpPr>
          <p:cNvPr id="155" name="TextBox 100">
            <a:extLst>
              <a:ext uri="{FF2B5EF4-FFF2-40B4-BE49-F238E27FC236}">
                <a16:creationId xmlns:a16="http://schemas.microsoft.com/office/drawing/2014/main" id="{DB0BFC10-A523-43E0-A6C4-A15FB0EB2531}"/>
              </a:ext>
            </a:extLst>
          </p:cNvPr>
          <p:cNvSpPr txBox="1"/>
          <p:nvPr/>
        </p:nvSpPr>
        <p:spPr>
          <a:xfrm>
            <a:off x="5336217" y="4978633"/>
            <a:ext cx="2136218" cy="338554"/>
          </a:xfrm>
          <a:prstGeom prst="rect">
            <a:avLst/>
          </a:prstGeom>
          <a:noFill/>
        </p:spPr>
        <p:txBody>
          <a:bodyPr wrap="square" rtlCol="0">
            <a:spAutoFit/>
          </a:bodyPr>
          <a:lstStyle/>
          <a:p>
            <a:pPr algn="ctr"/>
            <a:r>
              <a:rPr lang="ar-SA" sz="1600" dirty="0">
                <a:solidFill>
                  <a:srgbClr val="006666"/>
                </a:solidFill>
                <a:latin typeface="Hacen Casablanca Heavy" panose="02000000000000000000" pitchFamily="2" charset="-78"/>
                <a:cs typeface="Hacen Casablanca Heavy" panose="02000000000000000000" pitchFamily="2" charset="-78"/>
              </a:rPr>
              <a:t>الربع الأول   </a:t>
            </a:r>
            <a:endParaRPr lang="en-US" sz="1600" dirty="0">
              <a:solidFill>
                <a:srgbClr val="006666"/>
              </a:solidFill>
              <a:latin typeface="Hacen Casablanca Heavy" panose="02000000000000000000" pitchFamily="2" charset="-78"/>
              <a:cs typeface="Hacen Casablanca Heavy" panose="02000000000000000000" pitchFamily="2" charset="-78"/>
            </a:endParaRPr>
          </a:p>
        </p:txBody>
      </p:sp>
      <p:sp>
        <p:nvSpPr>
          <p:cNvPr id="156" name="مربع نص 155">
            <a:extLst>
              <a:ext uri="{FF2B5EF4-FFF2-40B4-BE49-F238E27FC236}">
                <a16:creationId xmlns:a16="http://schemas.microsoft.com/office/drawing/2014/main" id="{3A520873-A6EB-4923-A170-C697D9FF4F11}"/>
              </a:ext>
            </a:extLst>
          </p:cNvPr>
          <p:cNvSpPr txBox="1"/>
          <p:nvPr/>
        </p:nvSpPr>
        <p:spPr>
          <a:xfrm>
            <a:off x="4579295" y="4987834"/>
            <a:ext cx="1028914" cy="899552"/>
          </a:xfrm>
          <a:prstGeom prst="rect">
            <a:avLst/>
          </a:prstGeom>
          <a:noFill/>
        </p:spPr>
        <p:txBody>
          <a:bodyPr vert="horz" wrap="none" lIns="91440" tIns="45720" rIns="91440" bIns="45720" rtlCol="1" anchor="t">
            <a:noAutofit/>
          </a:bodyPr>
          <a:lstStyle/>
          <a:p>
            <a:pPr algn="l"/>
            <a:r>
              <a:rPr lang="ar-SA" sz="1600" b="1" dirty="0">
                <a:solidFill>
                  <a:srgbClr val="006666"/>
                </a:solidFill>
                <a:latin typeface="Hacen Casablanca Heavy" panose="02000000000000000000" pitchFamily="2" charset="-78"/>
                <a:cs typeface="Hacen Casablanca Heavy" panose="02000000000000000000" pitchFamily="2" charset="-78"/>
              </a:rPr>
              <a:t>الربع الثاني </a:t>
            </a:r>
            <a:endParaRPr lang="ar-SA" sz="1600" b="1" dirty="0">
              <a:solidFill>
                <a:srgbClr val="006666"/>
              </a:solidFill>
              <a:effectLst/>
              <a:latin typeface="Hacen Casablanca Heavy" panose="02000000000000000000" pitchFamily="2" charset="-78"/>
              <a:cs typeface="Hacen Casablanca Heavy" panose="02000000000000000000" pitchFamily="2" charset="-78"/>
            </a:endParaRPr>
          </a:p>
        </p:txBody>
      </p:sp>
      <p:sp>
        <p:nvSpPr>
          <p:cNvPr id="157" name="مربع نص 156">
            <a:extLst>
              <a:ext uri="{FF2B5EF4-FFF2-40B4-BE49-F238E27FC236}">
                <a16:creationId xmlns:a16="http://schemas.microsoft.com/office/drawing/2014/main" id="{B1D18DD3-BF3E-4FAF-A3AD-1318DD59CA48}"/>
              </a:ext>
            </a:extLst>
          </p:cNvPr>
          <p:cNvSpPr txBox="1"/>
          <p:nvPr/>
        </p:nvSpPr>
        <p:spPr>
          <a:xfrm>
            <a:off x="1404067" y="4999480"/>
            <a:ext cx="1028914" cy="899552"/>
          </a:xfrm>
          <a:prstGeom prst="rect">
            <a:avLst/>
          </a:prstGeom>
          <a:noFill/>
        </p:spPr>
        <p:txBody>
          <a:bodyPr vert="horz" wrap="none" lIns="91440" tIns="45720" rIns="91440" bIns="45720" rtlCol="1" anchor="t">
            <a:noAutofit/>
          </a:bodyPr>
          <a:lstStyle/>
          <a:p>
            <a:pPr algn="l"/>
            <a:r>
              <a:rPr lang="ar-SA" sz="1600" b="1" dirty="0">
                <a:solidFill>
                  <a:srgbClr val="006666"/>
                </a:solidFill>
                <a:latin typeface="Hacen Casablanca Heavy" panose="02000000000000000000" pitchFamily="2" charset="-78"/>
                <a:cs typeface="Hacen Casablanca Heavy" panose="02000000000000000000" pitchFamily="2" charset="-78"/>
              </a:rPr>
              <a:t>الربع الرابع </a:t>
            </a:r>
            <a:endParaRPr lang="ar-SA" sz="1600" b="1" dirty="0">
              <a:solidFill>
                <a:srgbClr val="006666"/>
              </a:solidFill>
              <a:effectLst/>
              <a:latin typeface="Hacen Casablanca Heavy" panose="02000000000000000000" pitchFamily="2" charset="-78"/>
              <a:cs typeface="Hacen Casablanca Heavy" panose="02000000000000000000" pitchFamily="2" charset="-78"/>
            </a:endParaRPr>
          </a:p>
        </p:txBody>
      </p:sp>
      <p:sp>
        <p:nvSpPr>
          <p:cNvPr id="161" name="مربع نص 160">
            <a:extLst>
              <a:ext uri="{FF2B5EF4-FFF2-40B4-BE49-F238E27FC236}">
                <a16:creationId xmlns:a16="http://schemas.microsoft.com/office/drawing/2014/main" id="{0D648C6F-4EBD-4969-858B-27D623F04062}"/>
              </a:ext>
            </a:extLst>
          </p:cNvPr>
          <p:cNvSpPr txBox="1"/>
          <p:nvPr/>
        </p:nvSpPr>
        <p:spPr>
          <a:xfrm>
            <a:off x="3066889" y="5007894"/>
            <a:ext cx="1028914" cy="899552"/>
          </a:xfrm>
          <a:prstGeom prst="rect">
            <a:avLst/>
          </a:prstGeom>
          <a:noFill/>
        </p:spPr>
        <p:txBody>
          <a:bodyPr vert="horz" wrap="none" lIns="91440" tIns="45720" rIns="91440" bIns="45720" rtlCol="1" anchor="t">
            <a:noAutofit/>
          </a:bodyPr>
          <a:lstStyle/>
          <a:p>
            <a:pPr algn="l"/>
            <a:r>
              <a:rPr lang="ar-SA" sz="1600" b="1" dirty="0">
                <a:solidFill>
                  <a:srgbClr val="006666"/>
                </a:solidFill>
                <a:latin typeface="Hacen Casablanca Heavy" panose="02000000000000000000" pitchFamily="2" charset="-78"/>
                <a:cs typeface="Hacen Casablanca Heavy" panose="02000000000000000000" pitchFamily="2" charset="-78"/>
              </a:rPr>
              <a:t>الربع الثالث </a:t>
            </a:r>
            <a:endParaRPr lang="ar-SA" sz="1600" b="1" dirty="0">
              <a:solidFill>
                <a:srgbClr val="006666"/>
              </a:solidFill>
              <a:effectLst/>
              <a:latin typeface="Hacen Casablanca Heavy" panose="02000000000000000000" pitchFamily="2" charset="-78"/>
              <a:cs typeface="Hacen Casablanca Heavy" panose="02000000000000000000" pitchFamily="2" charset="-78"/>
            </a:endParaRPr>
          </a:p>
        </p:txBody>
      </p:sp>
      <p:cxnSp>
        <p:nvCxnSpPr>
          <p:cNvPr id="162" name="Straight Connector 116">
            <a:extLst>
              <a:ext uri="{FF2B5EF4-FFF2-40B4-BE49-F238E27FC236}">
                <a16:creationId xmlns:a16="http://schemas.microsoft.com/office/drawing/2014/main" id="{81A3AC73-0380-4A22-86D5-578871CB10A9}"/>
              </a:ext>
            </a:extLst>
          </p:cNvPr>
          <p:cNvCxnSpPr>
            <a:cxnSpLocks/>
          </p:cNvCxnSpPr>
          <p:nvPr/>
        </p:nvCxnSpPr>
        <p:spPr>
          <a:xfrm>
            <a:off x="2796677" y="5096418"/>
            <a:ext cx="0" cy="743651"/>
          </a:xfrm>
          <a:prstGeom prst="line">
            <a:avLst/>
          </a:prstGeom>
          <a:ln>
            <a:solidFill>
              <a:srgbClr val="009999"/>
            </a:solidFill>
          </a:ln>
        </p:spPr>
        <p:style>
          <a:lnRef idx="3">
            <a:schemeClr val="accent1"/>
          </a:lnRef>
          <a:fillRef idx="0">
            <a:schemeClr val="accent1"/>
          </a:fillRef>
          <a:effectRef idx="2">
            <a:schemeClr val="accent1"/>
          </a:effectRef>
          <a:fontRef idx="minor">
            <a:schemeClr val="tx1"/>
          </a:fontRef>
        </p:style>
      </p:cxnSp>
      <p:cxnSp>
        <p:nvCxnSpPr>
          <p:cNvPr id="163" name="Straight Connector 116">
            <a:extLst>
              <a:ext uri="{FF2B5EF4-FFF2-40B4-BE49-F238E27FC236}">
                <a16:creationId xmlns:a16="http://schemas.microsoft.com/office/drawing/2014/main" id="{359BDAC6-89C0-48C7-B15B-B3E86054D2EB}"/>
              </a:ext>
            </a:extLst>
          </p:cNvPr>
          <p:cNvCxnSpPr>
            <a:cxnSpLocks/>
          </p:cNvCxnSpPr>
          <p:nvPr/>
        </p:nvCxnSpPr>
        <p:spPr>
          <a:xfrm>
            <a:off x="4397520" y="5058388"/>
            <a:ext cx="0" cy="743651"/>
          </a:xfrm>
          <a:prstGeom prst="line">
            <a:avLst/>
          </a:prstGeom>
          <a:ln>
            <a:solidFill>
              <a:srgbClr val="009999"/>
            </a:solidFill>
          </a:ln>
        </p:spPr>
        <p:style>
          <a:lnRef idx="3">
            <a:schemeClr val="accent1"/>
          </a:lnRef>
          <a:fillRef idx="0">
            <a:schemeClr val="accent1"/>
          </a:fillRef>
          <a:effectRef idx="2">
            <a:schemeClr val="accent1"/>
          </a:effectRef>
          <a:fontRef idx="minor">
            <a:schemeClr val="tx1"/>
          </a:fontRef>
        </p:style>
      </p:cxnSp>
      <p:sp>
        <p:nvSpPr>
          <p:cNvPr id="164" name="L-Shape 32">
            <a:extLst>
              <a:ext uri="{FF2B5EF4-FFF2-40B4-BE49-F238E27FC236}">
                <a16:creationId xmlns:a16="http://schemas.microsoft.com/office/drawing/2014/main" id="{4707E900-C2C6-4510-967E-9137C4737447}"/>
              </a:ext>
            </a:extLst>
          </p:cNvPr>
          <p:cNvSpPr/>
          <p:nvPr/>
        </p:nvSpPr>
        <p:spPr>
          <a:xfrm rot="18879521">
            <a:off x="6407973" y="5585341"/>
            <a:ext cx="287012" cy="172785"/>
          </a:xfrm>
          <a:prstGeom prst="corner">
            <a:avLst/>
          </a:prstGeom>
          <a:solidFill>
            <a:srgbClr val="00CC99">
              <a:alpha val="4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93"/>
          </a:p>
        </p:txBody>
      </p:sp>
      <p:sp>
        <p:nvSpPr>
          <p:cNvPr id="165" name="L-Shape 32">
            <a:extLst>
              <a:ext uri="{FF2B5EF4-FFF2-40B4-BE49-F238E27FC236}">
                <a16:creationId xmlns:a16="http://schemas.microsoft.com/office/drawing/2014/main" id="{722EB548-2838-4E9F-917A-A3EF9A1A940D}"/>
              </a:ext>
            </a:extLst>
          </p:cNvPr>
          <p:cNvSpPr/>
          <p:nvPr/>
        </p:nvSpPr>
        <p:spPr>
          <a:xfrm rot="18879521">
            <a:off x="3410106" y="5564480"/>
            <a:ext cx="287012" cy="172785"/>
          </a:xfrm>
          <a:prstGeom prst="corner">
            <a:avLst/>
          </a:prstGeom>
          <a:solidFill>
            <a:srgbClr val="00CC99">
              <a:alpha val="4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93"/>
          </a:p>
        </p:txBody>
      </p:sp>
      <p:sp>
        <p:nvSpPr>
          <p:cNvPr id="166" name="L-Shape 32">
            <a:extLst>
              <a:ext uri="{FF2B5EF4-FFF2-40B4-BE49-F238E27FC236}">
                <a16:creationId xmlns:a16="http://schemas.microsoft.com/office/drawing/2014/main" id="{38F1478A-476B-4B85-ADF1-5ED33A36213E}"/>
              </a:ext>
            </a:extLst>
          </p:cNvPr>
          <p:cNvSpPr/>
          <p:nvPr/>
        </p:nvSpPr>
        <p:spPr>
          <a:xfrm rot="18879521">
            <a:off x="5020071" y="5564479"/>
            <a:ext cx="287012" cy="172785"/>
          </a:xfrm>
          <a:prstGeom prst="corner">
            <a:avLst/>
          </a:prstGeom>
          <a:solidFill>
            <a:srgbClr val="00CC99">
              <a:alpha val="4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93"/>
          </a:p>
        </p:txBody>
      </p:sp>
      <p:sp>
        <p:nvSpPr>
          <p:cNvPr id="167" name="L-Shape 32">
            <a:extLst>
              <a:ext uri="{FF2B5EF4-FFF2-40B4-BE49-F238E27FC236}">
                <a16:creationId xmlns:a16="http://schemas.microsoft.com/office/drawing/2014/main" id="{9D25307F-720F-428F-B983-4DE440EE7A3E}"/>
              </a:ext>
            </a:extLst>
          </p:cNvPr>
          <p:cNvSpPr/>
          <p:nvPr/>
        </p:nvSpPr>
        <p:spPr>
          <a:xfrm rot="18879521">
            <a:off x="1783044" y="5564480"/>
            <a:ext cx="287012" cy="172785"/>
          </a:xfrm>
          <a:prstGeom prst="corner">
            <a:avLst/>
          </a:prstGeom>
          <a:solidFill>
            <a:srgbClr val="00CC99">
              <a:alpha val="4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93"/>
          </a:p>
        </p:txBody>
      </p:sp>
      <p:sp>
        <p:nvSpPr>
          <p:cNvPr id="168" name="Freeform 16">
            <a:extLst>
              <a:ext uri="{FF2B5EF4-FFF2-40B4-BE49-F238E27FC236}">
                <a16:creationId xmlns:a16="http://schemas.microsoft.com/office/drawing/2014/main" id="{6652DDA7-6195-4488-BD25-399109CD95DF}"/>
              </a:ext>
            </a:extLst>
          </p:cNvPr>
          <p:cNvSpPr>
            <a:spLocks noEditPoints="1"/>
          </p:cNvSpPr>
          <p:nvPr/>
        </p:nvSpPr>
        <p:spPr bwMode="auto">
          <a:xfrm>
            <a:off x="7621579" y="5411232"/>
            <a:ext cx="606680" cy="479282"/>
          </a:xfrm>
          <a:custGeom>
            <a:avLst/>
            <a:gdLst>
              <a:gd name="T0" fmla="*/ 393 w 394"/>
              <a:gd name="T1" fmla="*/ 175 h 393"/>
              <a:gd name="T2" fmla="*/ 380 w 394"/>
              <a:gd name="T3" fmla="*/ 165 h 393"/>
              <a:gd name="T4" fmla="*/ 339 w 394"/>
              <a:gd name="T5" fmla="*/ 138 h 393"/>
              <a:gd name="T6" fmla="*/ 350 w 394"/>
              <a:gd name="T7" fmla="*/ 90 h 393"/>
              <a:gd name="T8" fmla="*/ 351 w 394"/>
              <a:gd name="T9" fmla="*/ 75 h 393"/>
              <a:gd name="T10" fmla="*/ 320 w 394"/>
              <a:gd name="T11" fmla="*/ 44 h 393"/>
              <a:gd name="T12" fmla="*/ 305 w 394"/>
              <a:gd name="T13" fmla="*/ 45 h 393"/>
              <a:gd name="T14" fmla="*/ 256 w 394"/>
              <a:gd name="T15" fmla="*/ 56 h 393"/>
              <a:gd name="T16" fmla="*/ 230 w 394"/>
              <a:gd name="T17" fmla="*/ 13 h 393"/>
              <a:gd name="T18" fmla="*/ 220 w 394"/>
              <a:gd name="T19" fmla="*/ 2 h 393"/>
              <a:gd name="T20" fmla="*/ 176 w 394"/>
              <a:gd name="T21" fmla="*/ 1 h 393"/>
              <a:gd name="T22" fmla="*/ 166 w 394"/>
              <a:gd name="T23" fmla="*/ 13 h 393"/>
              <a:gd name="T24" fmla="*/ 139 w 394"/>
              <a:gd name="T25" fmla="*/ 55 h 393"/>
              <a:gd name="T26" fmla="*/ 91 w 394"/>
              <a:gd name="T27" fmla="*/ 44 h 393"/>
              <a:gd name="T28" fmla="*/ 76 w 394"/>
              <a:gd name="T29" fmla="*/ 42 h 393"/>
              <a:gd name="T30" fmla="*/ 44 w 394"/>
              <a:gd name="T31" fmla="*/ 74 h 393"/>
              <a:gd name="T32" fmla="*/ 45 w 394"/>
              <a:gd name="T33" fmla="*/ 89 h 393"/>
              <a:gd name="T34" fmla="*/ 56 w 394"/>
              <a:gd name="T35" fmla="*/ 138 h 393"/>
              <a:gd name="T36" fmla="*/ 14 w 394"/>
              <a:gd name="T37" fmla="*/ 164 h 393"/>
              <a:gd name="T38" fmla="*/ 2 w 394"/>
              <a:gd name="T39" fmla="*/ 174 h 393"/>
              <a:gd name="T40" fmla="*/ 2 w 394"/>
              <a:gd name="T41" fmla="*/ 219 h 393"/>
              <a:gd name="T42" fmla="*/ 15 w 394"/>
              <a:gd name="T43" fmla="*/ 228 h 393"/>
              <a:gd name="T44" fmla="*/ 55 w 394"/>
              <a:gd name="T45" fmla="*/ 255 h 393"/>
              <a:gd name="T46" fmla="*/ 44 w 394"/>
              <a:gd name="T47" fmla="*/ 304 h 393"/>
              <a:gd name="T48" fmla="*/ 43 w 394"/>
              <a:gd name="T49" fmla="*/ 319 h 393"/>
              <a:gd name="T50" fmla="*/ 74 w 394"/>
              <a:gd name="T51" fmla="*/ 350 h 393"/>
              <a:gd name="T52" fmla="*/ 89 w 394"/>
              <a:gd name="T53" fmla="*/ 349 h 393"/>
              <a:gd name="T54" fmla="*/ 138 w 394"/>
              <a:gd name="T55" fmla="*/ 338 h 393"/>
              <a:gd name="T56" fmla="*/ 165 w 394"/>
              <a:gd name="T57" fmla="*/ 381 h 393"/>
              <a:gd name="T58" fmla="*/ 174 w 394"/>
              <a:gd name="T59" fmla="*/ 392 h 393"/>
              <a:gd name="T60" fmla="*/ 197 w 394"/>
              <a:gd name="T61" fmla="*/ 393 h 393"/>
              <a:gd name="T62" fmla="*/ 219 w 394"/>
              <a:gd name="T63" fmla="*/ 392 h 393"/>
              <a:gd name="T64" fmla="*/ 228 w 394"/>
              <a:gd name="T65" fmla="*/ 381 h 393"/>
              <a:gd name="T66" fmla="*/ 255 w 394"/>
              <a:gd name="T67" fmla="*/ 339 h 393"/>
              <a:gd name="T68" fmla="*/ 304 w 394"/>
              <a:gd name="T69" fmla="*/ 350 h 393"/>
              <a:gd name="T70" fmla="*/ 319 w 394"/>
              <a:gd name="T71" fmla="*/ 351 h 393"/>
              <a:gd name="T72" fmla="*/ 351 w 394"/>
              <a:gd name="T73" fmla="*/ 320 h 393"/>
              <a:gd name="T74" fmla="*/ 349 w 394"/>
              <a:gd name="T75" fmla="*/ 305 h 393"/>
              <a:gd name="T76" fmla="*/ 338 w 394"/>
              <a:gd name="T77" fmla="*/ 256 h 393"/>
              <a:gd name="T78" fmla="*/ 379 w 394"/>
              <a:gd name="T79" fmla="*/ 229 h 393"/>
              <a:gd name="T80" fmla="*/ 381 w 394"/>
              <a:gd name="T81" fmla="*/ 229 h 393"/>
              <a:gd name="T82" fmla="*/ 393 w 394"/>
              <a:gd name="T83" fmla="*/ 220 h 393"/>
              <a:gd name="T84" fmla="*/ 393 w 394"/>
              <a:gd name="T85" fmla="*/ 175 h 393"/>
              <a:gd name="T86" fmla="*/ 198 w 394"/>
              <a:gd name="T87" fmla="*/ 263 h 393"/>
              <a:gd name="T88" fmla="*/ 132 w 394"/>
              <a:gd name="T89" fmla="*/ 197 h 393"/>
              <a:gd name="T90" fmla="*/ 198 w 394"/>
              <a:gd name="T91" fmla="*/ 132 h 393"/>
              <a:gd name="T92" fmla="*/ 263 w 394"/>
              <a:gd name="T93" fmla="*/ 197 h 393"/>
              <a:gd name="T94" fmla="*/ 198 w 394"/>
              <a:gd name="T95" fmla="*/ 263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94" h="393">
                <a:moveTo>
                  <a:pt x="393" y="175"/>
                </a:moveTo>
                <a:cubicBezTo>
                  <a:pt x="392" y="169"/>
                  <a:pt x="386" y="165"/>
                  <a:pt x="380" y="165"/>
                </a:cubicBezTo>
                <a:cubicBezTo>
                  <a:pt x="362" y="165"/>
                  <a:pt x="346" y="155"/>
                  <a:pt x="339" y="138"/>
                </a:cubicBezTo>
                <a:cubicBezTo>
                  <a:pt x="332" y="122"/>
                  <a:pt x="337" y="102"/>
                  <a:pt x="350" y="90"/>
                </a:cubicBezTo>
                <a:cubicBezTo>
                  <a:pt x="354" y="86"/>
                  <a:pt x="355" y="79"/>
                  <a:pt x="351" y="75"/>
                </a:cubicBezTo>
                <a:cubicBezTo>
                  <a:pt x="342" y="63"/>
                  <a:pt x="332" y="53"/>
                  <a:pt x="320" y="44"/>
                </a:cubicBezTo>
                <a:cubicBezTo>
                  <a:pt x="316" y="40"/>
                  <a:pt x="309" y="40"/>
                  <a:pt x="305" y="45"/>
                </a:cubicBezTo>
                <a:cubicBezTo>
                  <a:pt x="294" y="58"/>
                  <a:pt x="273" y="63"/>
                  <a:pt x="256" y="56"/>
                </a:cubicBezTo>
                <a:cubicBezTo>
                  <a:pt x="239" y="49"/>
                  <a:pt x="229" y="31"/>
                  <a:pt x="230" y="13"/>
                </a:cubicBezTo>
                <a:cubicBezTo>
                  <a:pt x="230" y="7"/>
                  <a:pt x="226" y="2"/>
                  <a:pt x="220" y="2"/>
                </a:cubicBezTo>
                <a:cubicBezTo>
                  <a:pt x="206" y="0"/>
                  <a:pt x="191" y="0"/>
                  <a:pt x="176" y="1"/>
                </a:cubicBezTo>
                <a:cubicBezTo>
                  <a:pt x="170" y="2"/>
                  <a:pt x="166" y="7"/>
                  <a:pt x="166" y="13"/>
                </a:cubicBezTo>
                <a:cubicBezTo>
                  <a:pt x="167" y="31"/>
                  <a:pt x="156" y="48"/>
                  <a:pt x="139" y="55"/>
                </a:cubicBezTo>
                <a:cubicBezTo>
                  <a:pt x="123" y="61"/>
                  <a:pt x="102" y="56"/>
                  <a:pt x="91" y="44"/>
                </a:cubicBezTo>
                <a:cubicBezTo>
                  <a:pt x="87" y="39"/>
                  <a:pt x="80" y="39"/>
                  <a:pt x="76" y="42"/>
                </a:cubicBezTo>
                <a:cubicBezTo>
                  <a:pt x="64" y="52"/>
                  <a:pt x="53" y="62"/>
                  <a:pt x="44" y="74"/>
                </a:cubicBezTo>
                <a:cubicBezTo>
                  <a:pt x="40" y="78"/>
                  <a:pt x="41" y="85"/>
                  <a:pt x="45" y="89"/>
                </a:cubicBezTo>
                <a:cubicBezTo>
                  <a:pt x="59" y="101"/>
                  <a:pt x="63" y="121"/>
                  <a:pt x="56" y="138"/>
                </a:cubicBezTo>
                <a:cubicBezTo>
                  <a:pt x="49" y="154"/>
                  <a:pt x="33" y="164"/>
                  <a:pt x="14" y="164"/>
                </a:cubicBezTo>
                <a:cubicBezTo>
                  <a:pt x="7" y="164"/>
                  <a:pt x="3" y="168"/>
                  <a:pt x="2" y="174"/>
                </a:cubicBezTo>
                <a:cubicBezTo>
                  <a:pt x="0" y="189"/>
                  <a:pt x="0" y="204"/>
                  <a:pt x="2" y="219"/>
                </a:cubicBezTo>
                <a:cubicBezTo>
                  <a:pt x="3" y="224"/>
                  <a:pt x="9" y="228"/>
                  <a:pt x="15" y="228"/>
                </a:cubicBezTo>
                <a:cubicBezTo>
                  <a:pt x="32" y="228"/>
                  <a:pt x="48" y="238"/>
                  <a:pt x="55" y="255"/>
                </a:cubicBezTo>
                <a:cubicBezTo>
                  <a:pt x="62" y="272"/>
                  <a:pt x="58" y="291"/>
                  <a:pt x="44" y="304"/>
                </a:cubicBezTo>
                <a:cubicBezTo>
                  <a:pt x="40" y="308"/>
                  <a:pt x="40" y="314"/>
                  <a:pt x="43" y="319"/>
                </a:cubicBezTo>
                <a:cubicBezTo>
                  <a:pt x="52" y="330"/>
                  <a:pt x="63" y="341"/>
                  <a:pt x="74" y="350"/>
                </a:cubicBezTo>
                <a:cubicBezTo>
                  <a:pt x="79" y="354"/>
                  <a:pt x="85" y="353"/>
                  <a:pt x="89" y="349"/>
                </a:cubicBezTo>
                <a:cubicBezTo>
                  <a:pt x="101" y="336"/>
                  <a:pt x="122" y="331"/>
                  <a:pt x="138" y="338"/>
                </a:cubicBezTo>
                <a:cubicBezTo>
                  <a:pt x="155" y="345"/>
                  <a:pt x="166" y="362"/>
                  <a:pt x="165" y="381"/>
                </a:cubicBezTo>
                <a:cubicBezTo>
                  <a:pt x="164" y="386"/>
                  <a:pt x="169" y="391"/>
                  <a:pt x="174" y="392"/>
                </a:cubicBezTo>
                <a:cubicBezTo>
                  <a:pt x="182" y="393"/>
                  <a:pt x="190" y="393"/>
                  <a:pt x="197" y="393"/>
                </a:cubicBezTo>
                <a:cubicBezTo>
                  <a:pt x="204" y="393"/>
                  <a:pt x="211" y="393"/>
                  <a:pt x="219" y="392"/>
                </a:cubicBezTo>
                <a:cubicBezTo>
                  <a:pt x="224" y="391"/>
                  <a:pt x="229" y="387"/>
                  <a:pt x="228" y="381"/>
                </a:cubicBezTo>
                <a:cubicBezTo>
                  <a:pt x="228" y="363"/>
                  <a:pt x="239" y="346"/>
                  <a:pt x="255" y="339"/>
                </a:cubicBezTo>
                <a:cubicBezTo>
                  <a:pt x="271" y="332"/>
                  <a:pt x="292" y="337"/>
                  <a:pt x="304" y="350"/>
                </a:cubicBezTo>
                <a:cubicBezTo>
                  <a:pt x="308" y="354"/>
                  <a:pt x="314" y="355"/>
                  <a:pt x="319" y="351"/>
                </a:cubicBezTo>
                <a:cubicBezTo>
                  <a:pt x="331" y="342"/>
                  <a:pt x="341" y="331"/>
                  <a:pt x="351" y="320"/>
                </a:cubicBezTo>
                <a:cubicBezTo>
                  <a:pt x="354" y="315"/>
                  <a:pt x="354" y="309"/>
                  <a:pt x="349" y="305"/>
                </a:cubicBezTo>
                <a:cubicBezTo>
                  <a:pt x="336" y="293"/>
                  <a:pt x="331" y="273"/>
                  <a:pt x="338" y="256"/>
                </a:cubicBezTo>
                <a:cubicBezTo>
                  <a:pt x="345" y="240"/>
                  <a:pt x="361" y="229"/>
                  <a:pt x="379" y="229"/>
                </a:cubicBezTo>
                <a:cubicBezTo>
                  <a:pt x="381" y="229"/>
                  <a:pt x="381" y="229"/>
                  <a:pt x="381" y="229"/>
                </a:cubicBezTo>
                <a:cubicBezTo>
                  <a:pt x="387" y="230"/>
                  <a:pt x="392" y="225"/>
                  <a:pt x="393" y="220"/>
                </a:cubicBezTo>
                <a:cubicBezTo>
                  <a:pt x="394" y="205"/>
                  <a:pt x="394" y="190"/>
                  <a:pt x="393" y="175"/>
                </a:cubicBezTo>
                <a:close/>
                <a:moveTo>
                  <a:pt x="198" y="263"/>
                </a:moveTo>
                <a:cubicBezTo>
                  <a:pt x="162" y="263"/>
                  <a:pt x="132" y="233"/>
                  <a:pt x="132" y="197"/>
                </a:cubicBezTo>
                <a:cubicBezTo>
                  <a:pt x="132" y="161"/>
                  <a:pt x="162" y="132"/>
                  <a:pt x="198" y="132"/>
                </a:cubicBezTo>
                <a:cubicBezTo>
                  <a:pt x="234" y="132"/>
                  <a:pt x="263" y="161"/>
                  <a:pt x="263" y="197"/>
                </a:cubicBezTo>
                <a:cubicBezTo>
                  <a:pt x="263" y="233"/>
                  <a:pt x="234" y="263"/>
                  <a:pt x="198" y="263"/>
                </a:cubicBezTo>
                <a:close/>
              </a:path>
            </a:pathLst>
          </a:custGeom>
          <a:solidFill>
            <a:srgbClr val="009999"/>
          </a:solidFill>
          <a:ln>
            <a:noFill/>
          </a:ln>
        </p:spPr>
        <p:txBody>
          <a:bodyPr vert="horz" wrap="square" lIns="91440" tIns="45720" rIns="91440" bIns="45720" numCol="1" anchor="t" anchorCtr="0" compatLnSpc="1">
            <a:prstTxWarp prst="textNoShape">
              <a:avLst/>
            </a:prstTxWarp>
          </a:bodyPr>
          <a:lstStyle/>
          <a:p>
            <a:endParaRPr lang="en-IN"/>
          </a:p>
        </p:txBody>
      </p:sp>
      <p:grpSp>
        <p:nvGrpSpPr>
          <p:cNvPr id="169" name="Google Shape;1016;p55">
            <a:extLst>
              <a:ext uri="{FF2B5EF4-FFF2-40B4-BE49-F238E27FC236}">
                <a16:creationId xmlns:a16="http://schemas.microsoft.com/office/drawing/2014/main" id="{F3F299B0-CF27-4E64-A88F-DB84E7FE27D1}"/>
              </a:ext>
            </a:extLst>
          </p:cNvPr>
          <p:cNvGrpSpPr/>
          <p:nvPr/>
        </p:nvGrpSpPr>
        <p:grpSpPr>
          <a:xfrm>
            <a:off x="8875232" y="4958964"/>
            <a:ext cx="1733125" cy="1254527"/>
            <a:chOff x="267375" y="1071875"/>
            <a:chExt cx="470500" cy="428550"/>
          </a:xfrm>
        </p:grpSpPr>
        <p:sp>
          <p:nvSpPr>
            <p:cNvPr id="170" name="Google Shape;1017;p55">
              <a:extLst>
                <a:ext uri="{FF2B5EF4-FFF2-40B4-BE49-F238E27FC236}">
                  <a16:creationId xmlns:a16="http://schemas.microsoft.com/office/drawing/2014/main" id="{175D204C-D829-435E-8B5D-44DFDEE8A506}"/>
                </a:ext>
              </a:extLst>
            </p:cNvPr>
            <p:cNvSpPr/>
            <p:nvPr/>
          </p:nvSpPr>
          <p:spPr>
            <a:xfrm>
              <a:off x="288350" y="1290825"/>
              <a:ext cx="209600" cy="209600"/>
            </a:xfrm>
            <a:custGeom>
              <a:avLst/>
              <a:gdLst/>
              <a:ahLst/>
              <a:cxnLst/>
              <a:rect l="l" t="t" r="r" b="b"/>
              <a:pathLst>
                <a:path w="8384" h="8384" extrusionOk="0">
                  <a:moveTo>
                    <a:pt x="1" y="0"/>
                  </a:moveTo>
                  <a:cubicBezTo>
                    <a:pt x="23" y="1056"/>
                    <a:pt x="239" y="2096"/>
                    <a:pt x="641" y="3073"/>
                  </a:cubicBezTo>
                  <a:cubicBezTo>
                    <a:pt x="676" y="3072"/>
                    <a:pt x="710" y="3070"/>
                    <a:pt x="745" y="3070"/>
                  </a:cubicBezTo>
                  <a:cubicBezTo>
                    <a:pt x="1419" y="3070"/>
                    <a:pt x="2047" y="3416"/>
                    <a:pt x="2406" y="3988"/>
                  </a:cubicBezTo>
                  <a:cubicBezTo>
                    <a:pt x="2766" y="4558"/>
                    <a:pt x="2808" y="5272"/>
                    <a:pt x="2516" y="5880"/>
                  </a:cubicBezTo>
                  <a:cubicBezTo>
                    <a:pt x="4076" y="7440"/>
                    <a:pt x="6179" y="8337"/>
                    <a:pt x="8384" y="8383"/>
                  </a:cubicBezTo>
                  <a:lnTo>
                    <a:pt x="8384" y="3190"/>
                  </a:lnTo>
                  <a:cubicBezTo>
                    <a:pt x="6664" y="3094"/>
                    <a:pt x="5290" y="1720"/>
                    <a:pt x="5194" y="0"/>
                  </a:cubicBezTo>
                  <a:close/>
                </a:path>
              </a:pathLst>
            </a:custGeom>
            <a:solidFill>
              <a:srgbClr val="009999"/>
            </a:solidFill>
            <a:ln>
              <a:noFill/>
            </a:ln>
          </p:spPr>
          <p:txBody>
            <a:bodyPr spcFirstLastPara="1" wrap="square" lIns="86005" tIns="86005" rIns="86005" bIns="86005" anchor="ctr" anchorCtr="0">
              <a:noAutofit/>
            </a:bodyPr>
            <a:lstStyle/>
            <a:p>
              <a:endParaRPr sz="1693"/>
            </a:p>
          </p:txBody>
        </p:sp>
        <p:sp>
          <p:nvSpPr>
            <p:cNvPr id="171" name="Google Shape;1018;p55">
              <a:extLst>
                <a:ext uri="{FF2B5EF4-FFF2-40B4-BE49-F238E27FC236}">
                  <a16:creationId xmlns:a16="http://schemas.microsoft.com/office/drawing/2014/main" id="{DBA602F5-A244-40E1-B6F6-A69663546DB3}"/>
                </a:ext>
              </a:extLst>
            </p:cNvPr>
            <p:cNvSpPr/>
            <p:nvPr/>
          </p:nvSpPr>
          <p:spPr>
            <a:xfrm>
              <a:off x="267375" y="1377050"/>
              <a:ext cx="79225" cy="79200"/>
            </a:xfrm>
            <a:custGeom>
              <a:avLst/>
              <a:gdLst/>
              <a:ahLst/>
              <a:cxnLst/>
              <a:rect l="l" t="t" r="r" b="b"/>
              <a:pathLst>
                <a:path w="3169" h="3168" extrusionOk="0">
                  <a:moveTo>
                    <a:pt x="1584" y="0"/>
                  </a:moveTo>
                  <a:cubicBezTo>
                    <a:pt x="710" y="0"/>
                    <a:pt x="1" y="710"/>
                    <a:pt x="1" y="1584"/>
                  </a:cubicBezTo>
                  <a:cubicBezTo>
                    <a:pt x="1" y="2459"/>
                    <a:pt x="710" y="3168"/>
                    <a:pt x="1584" y="3168"/>
                  </a:cubicBezTo>
                  <a:cubicBezTo>
                    <a:pt x="2459" y="3168"/>
                    <a:pt x="3168" y="2459"/>
                    <a:pt x="3168" y="1584"/>
                  </a:cubicBezTo>
                  <a:cubicBezTo>
                    <a:pt x="3168" y="710"/>
                    <a:pt x="2459" y="0"/>
                    <a:pt x="1584" y="0"/>
                  </a:cubicBezTo>
                  <a:close/>
                </a:path>
              </a:pathLst>
            </a:custGeom>
            <a:noFill/>
            <a:ln w="19050" cap="flat" cmpd="sng">
              <a:solidFill>
                <a:srgbClr val="434343"/>
              </a:solidFill>
              <a:prstDash val="solid"/>
              <a:round/>
              <a:headEnd type="none" w="sm" len="sm"/>
              <a:tailEnd type="none" w="sm" len="sm"/>
            </a:ln>
          </p:spPr>
          <p:txBody>
            <a:bodyPr spcFirstLastPara="1" wrap="square" lIns="86005" tIns="86005" rIns="86005" bIns="86005" anchor="ctr" anchorCtr="0">
              <a:noAutofit/>
            </a:bodyPr>
            <a:lstStyle/>
            <a:p>
              <a:r>
                <a:rPr lang="en-US" sz="1693" b="1" dirty="0">
                  <a:solidFill>
                    <a:srgbClr val="006666"/>
                  </a:solidFill>
                </a:rPr>
                <a:t>4</a:t>
              </a:r>
              <a:endParaRPr sz="1693" b="1" dirty="0">
                <a:solidFill>
                  <a:srgbClr val="006666"/>
                </a:solidFill>
              </a:endParaRPr>
            </a:p>
          </p:txBody>
        </p:sp>
        <p:sp>
          <p:nvSpPr>
            <p:cNvPr id="172" name="Google Shape;1019;p55">
              <a:extLst>
                <a:ext uri="{FF2B5EF4-FFF2-40B4-BE49-F238E27FC236}">
                  <a16:creationId xmlns:a16="http://schemas.microsoft.com/office/drawing/2014/main" id="{2396A122-4C9A-4121-9322-7D89A4776B26}"/>
                </a:ext>
              </a:extLst>
            </p:cNvPr>
            <p:cNvSpPr/>
            <p:nvPr/>
          </p:nvSpPr>
          <p:spPr>
            <a:xfrm>
              <a:off x="507325" y="1290825"/>
              <a:ext cx="209600" cy="209600"/>
            </a:xfrm>
            <a:custGeom>
              <a:avLst/>
              <a:gdLst/>
              <a:ahLst/>
              <a:cxnLst/>
              <a:rect l="l" t="t" r="r" b="b"/>
              <a:pathLst>
                <a:path w="8384" h="8384" extrusionOk="0">
                  <a:moveTo>
                    <a:pt x="3189" y="0"/>
                  </a:moveTo>
                  <a:cubicBezTo>
                    <a:pt x="3093" y="1720"/>
                    <a:pt x="1721" y="3092"/>
                    <a:pt x="1" y="3190"/>
                  </a:cubicBezTo>
                  <a:lnTo>
                    <a:pt x="1" y="8383"/>
                  </a:lnTo>
                  <a:cubicBezTo>
                    <a:pt x="2206" y="8337"/>
                    <a:pt x="4309" y="7440"/>
                    <a:pt x="5868" y="5880"/>
                  </a:cubicBezTo>
                  <a:cubicBezTo>
                    <a:pt x="5577" y="5272"/>
                    <a:pt x="5618" y="4558"/>
                    <a:pt x="5979" y="3986"/>
                  </a:cubicBezTo>
                  <a:cubicBezTo>
                    <a:pt x="6337" y="3416"/>
                    <a:pt x="6965" y="3070"/>
                    <a:pt x="7639" y="3070"/>
                  </a:cubicBezTo>
                  <a:cubicBezTo>
                    <a:pt x="7675" y="3070"/>
                    <a:pt x="7710" y="3070"/>
                    <a:pt x="7743" y="3073"/>
                  </a:cubicBezTo>
                  <a:cubicBezTo>
                    <a:pt x="8145" y="2096"/>
                    <a:pt x="8362" y="1056"/>
                    <a:pt x="8384" y="0"/>
                  </a:cubicBezTo>
                  <a:close/>
                </a:path>
              </a:pathLst>
            </a:custGeom>
            <a:solidFill>
              <a:schemeClr val="bg1">
                <a:lumMod val="50000"/>
              </a:schemeClr>
            </a:solidFill>
            <a:ln>
              <a:noFill/>
            </a:ln>
          </p:spPr>
          <p:txBody>
            <a:bodyPr spcFirstLastPara="1" wrap="square" lIns="86005" tIns="86005" rIns="86005" bIns="86005" anchor="ctr" anchorCtr="0">
              <a:noAutofit/>
            </a:bodyPr>
            <a:lstStyle/>
            <a:p>
              <a:endParaRPr sz="1693"/>
            </a:p>
          </p:txBody>
        </p:sp>
        <p:sp>
          <p:nvSpPr>
            <p:cNvPr id="173" name="Google Shape;1020;p55">
              <a:extLst>
                <a:ext uri="{FF2B5EF4-FFF2-40B4-BE49-F238E27FC236}">
                  <a16:creationId xmlns:a16="http://schemas.microsoft.com/office/drawing/2014/main" id="{3CAC51CC-6578-406B-8597-78664D7EF172}"/>
                </a:ext>
              </a:extLst>
            </p:cNvPr>
            <p:cNvSpPr/>
            <p:nvPr/>
          </p:nvSpPr>
          <p:spPr>
            <a:xfrm>
              <a:off x="658700" y="1377050"/>
              <a:ext cx="79175" cy="79200"/>
            </a:xfrm>
            <a:custGeom>
              <a:avLst/>
              <a:gdLst/>
              <a:ahLst/>
              <a:cxnLst/>
              <a:rect l="l" t="t" r="r" b="b"/>
              <a:pathLst>
                <a:path w="3167" h="3168" extrusionOk="0">
                  <a:moveTo>
                    <a:pt x="1583" y="0"/>
                  </a:moveTo>
                  <a:cubicBezTo>
                    <a:pt x="708" y="0"/>
                    <a:pt x="1" y="710"/>
                    <a:pt x="1" y="1584"/>
                  </a:cubicBezTo>
                  <a:cubicBezTo>
                    <a:pt x="1" y="2459"/>
                    <a:pt x="708" y="3168"/>
                    <a:pt x="1583" y="3168"/>
                  </a:cubicBezTo>
                  <a:cubicBezTo>
                    <a:pt x="2457" y="3168"/>
                    <a:pt x="3166" y="2459"/>
                    <a:pt x="3166" y="1584"/>
                  </a:cubicBezTo>
                  <a:cubicBezTo>
                    <a:pt x="3166" y="710"/>
                    <a:pt x="2457" y="0"/>
                    <a:pt x="1583" y="0"/>
                  </a:cubicBezTo>
                  <a:close/>
                </a:path>
              </a:pathLst>
            </a:custGeom>
            <a:noFill/>
            <a:ln w="19050" cap="flat" cmpd="sng">
              <a:solidFill>
                <a:srgbClr val="434343"/>
              </a:solidFill>
              <a:prstDash val="solid"/>
              <a:round/>
              <a:headEnd type="none" w="sm" len="sm"/>
              <a:tailEnd type="none" w="sm" len="sm"/>
            </a:ln>
          </p:spPr>
          <p:txBody>
            <a:bodyPr spcFirstLastPara="1" wrap="square" lIns="86005" tIns="86005" rIns="86005" bIns="86005" anchor="ctr" anchorCtr="0">
              <a:noAutofit/>
            </a:bodyPr>
            <a:lstStyle/>
            <a:p>
              <a:r>
                <a:rPr lang="en-US" sz="1693" b="1" dirty="0">
                  <a:solidFill>
                    <a:srgbClr val="006666"/>
                  </a:solidFill>
                </a:rPr>
                <a:t>2</a:t>
              </a:r>
              <a:endParaRPr sz="1693" b="1" dirty="0">
                <a:solidFill>
                  <a:srgbClr val="006666"/>
                </a:solidFill>
              </a:endParaRPr>
            </a:p>
          </p:txBody>
        </p:sp>
        <p:sp>
          <p:nvSpPr>
            <p:cNvPr id="174" name="Google Shape;1021;p55">
              <a:extLst>
                <a:ext uri="{FF2B5EF4-FFF2-40B4-BE49-F238E27FC236}">
                  <a16:creationId xmlns:a16="http://schemas.microsoft.com/office/drawing/2014/main" id="{59C3407D-66D8-40F6-B162-EB220B3A80FD}"/>
                </a:ext>
              </a:extLst>
            </p:cNvPr>
            <p:cNvSpPr/>
            <p:nvPr/>
          </p:nvSpPr>
          <p:spPr>
            <a:xfrm>
              <a:off x="507325" y="1071875"/>
              <a:ext cx="209575" cy="209600"/>
            </a:xfrm>
            <a:custGeom>
              <a:avLst/>
              <a:gdLst/>
              <a:ahLst/>
              <a:cxnLst/>
              <a:rect l="l" t="t" r="r" b="b"/>
              <a:pathLst>
                <a:path w="8383" h="8384" extrusionOk="0">
                  <a:moveTo>
                    <a:pt x="1" y="1"/>
                  </a:moveTo>
                  <a:lnTo>
                    <a:pt x="1" y="5194"/>
                  </a:lnTo>
                  <a:cubicBezTo>
                    <a:pt x="1721" y="5290"/>
                    <a:pt x="3093" y="6662"/>
                    <a:pt x="3189" y="8384"/>
                  </a:cubicBezTo>
                  <a:lnTo>
                    <a:pt x="8382" y="8384"/>
                  </a:lnTo>
                  <a:cubicBezTo>
                    <a:pt x="8362" y="7328"/>
                    <a:pt x="8144" y="6286"/>
                    <a:pt x="7742" y="5311"/>
                  </a:cubicBezTo>
                  <a:cubicBezTo>
                    <a:pt x="7708" y="5312"/>
                    <a:pt x="7673" y="5314"/>
                    <a:pt x="7638" y="5314"/>
                  </a:cubicBezTo>
                  <a:cubicBezTo>
                    <a:pt x="6964" y="5312"/>
                    <a:pt x="6336" y="4966"/>
                    <a:pt x="5977" y="4396"/>
                  </a:cubicBezTo>
                  <a:cubicBezTo>
                    <a:pt x="5618" y="3825"/>
                    <a:pt x="5577" y="3110"/>
                    <a:pt x="5867" y="2502"/>
                  </a:cubicBezTo>
                  <a:cubicBezTo>
                    <a:pt x="4309" y="942"/>
                    <a:pt x="2206" y="45"/>
                    <a:pt x="1" y="1"/>
                  </a:cubicBezTo>
                  <a:close/>
                </a:path>
              </a:pathLst>
            </a:custGeom>
            <a:solidFill>
              <a:srgbClr val="006666"/>
            </a:solidFill>
            <a:ln>
              <a:noFill/>
            </a:ln>
          </p:spPr>
          <p:txBody>
            <a:bodyPr spcFirstLastPara="1" wrap="square" lIns="86005" tIns="86005" rIns="86005" bIns="86005" anchor="ctr" anchorCtr="0">
              <a:noAutofit/>
            </a:bodyPr>
            <a:lstStyle/>
            <a:p>
              <a:endParaRPr sz="1693"/>
            </a:p>
          </p:txBody>
        </p:sp>
        <p:sp>
          <p:nvSpPr>
            <p:cNvPr id="175" name="Google Shape;1022;p55">
              <a:extLst>
                <a:ext uri="{FF2B5EF4-FFF2-40B4-BE49-F238E27FC236}">
                  <a16:creationId xmlns:a16="http://schemas.microsoft.com/office/drawing/2014/main" id="{071084CD-BDB3-4225-8228-8C9D3A32FDE6}"/>
                </a:ext>
              </a:extLst>
            </p:cNvPr>
            <p:cNvSpPr/>
            <p:nvPr/>
          </p:nvSpPr>
          <p:spPr>
            <a:xfrm>
              <a:off x="658700" y="1116025"/>
              <a:ext cx="79175" cy="79175"/>
            </a:xfrm>
            <a:custGeom>
              <a:avLst/>
              <a:gdLst/>
              <a:ahLst/>
              <a:cxnLst/>
              <a:rect l="l" t="t" r="r" b="b"/>
              <a:pathLst>
                <a:path w="3167" h="3167" extrusionOk="0">
                  <a:moveTo>
                    <a:pt x="1583" y="1"/>
                  </a:moveTo>
                  <a:cubicBezTo>
                    <a:pt x="708" y="1"/>
                    <a:pt x="1" y="709"/>
                    <a:pt x="1" y="1583"/>
                  </a:cubicBezTo>
                  <a:cubicBezTo>
                    <a:pt x="1" y="2457"/>
                    <a:pt x="708" y="3167"/>
                    <a:pt x="1583" y="3167"/>
                  </a:cubicBezTo>
                  <a:cubicBezTo>
                    <a:pt x="2457" y="3167"/>
                    <a:pt x="3166" y="2457"/>
                    <a:pt x="3166" y="1583"/>
                  </a:cubicBezTo>
                  <a:cubicBezTo>
                    <a:pt x="3166" y="709"/>
                    <a:pt x="2457" y="1"/>
                    <a:pt x="1583" y="1"/>
                  </a:cubicBezTo>
                  <a:close/>
                </a:path>
              </a:pathLst>
            </a:custGeom>
            <a:noFill/>
            <a:ln w="19050" cap="flat" cmpd="sng">
              <a:solidFill>
                <a:srgbClr val="434343"/>
              </a:solidFill>
              <a:prstDash val="solid"/>
              <a:round/>
              <a:headEnd type="none" w="sm" len="sm"/>
              <a:tailEnd type="none" w="sm" len="sm"/>
            </a:ln>
          </p:spPr>
          <p:txBody>
            <a:bodyPr spcFirstLastPara="1" wrap="square" lIns="86005" tIns="86005" rIns="86005" bIns="86005" anchor="ctr" anchorCtr="0">
              <a:noAutofit/>
            </a:bodyPr>
            <a:lstStyle/>
            <a:p>
              <a:r>
                <a:rPr lang="en-US" sz="1693" b="1" dirty="0">
                  <a:solidFill>
                    <a:srgbClr val="006666"/>
                  </a:solidFill>
                </a:rPr>
                <a:t>1</a:t>
              </a:r>
              <a:endParaRPr sz="1693" b="1" dirty="0">
                <a:solidFill>
                  <a:srgbClr val="006666"/>
                </a:solidFill>
              </a:endParaRPr>
            </a:p>
          </p:txBody>
        </p:sp>
        <p:sp>
          <p:nvSpPr>
            <p:cNvPr id="176" name="Google Shape;1023;p55">
              <a:extLst>
                <a:ext uri="{FF2B5EF4-FFF2-40B4-BE49-F238E27FC236}">
                  <a16:creationId xmlns:a16="http://schemas.microsoft.com/office/drawing/2014/main" id="{71D4780A-273C-4908-9F56-0F6E22F94F8B}"/>
                </a:ext>
              </a:extLst>
            </p:cNvPr>
            <p:cNvSpPr/>
            <p:nvPr/>
          </p:nvSpPr>
          <p:spPr>
            <a:xfrm>
              <a:off x="288350" y="1071875"/>
              <a:ext cx="209600" cy="209550"/>
            </a:xfrm>
            <a:custGeom>
              <a:avLst/>
              <a:gdLst/>
              <a:ahLst/>
              <a:cxnLst/>
              <a:rect l="l" t="t" r="r" b="b"/>
              <a:pathLst>
                <a:path w="8384" h="8382" extrusionOk="0">
                  <a:moveTo>
                    <a:pt x="8384" y="1"/>
                  </a:moveTo>
                  <a:cubicBezTo>
                    <a:pt x="6179" y="45"/>
                    <a:pt x="4076" y="942"/>
                    <a:pt x="2516" y="2502"/>
                  </a:cubicBezTo>
                  <a:cubicBezTo>
                    <a:pt x="2808" y="3110"/>
                    <a:pt x="2766" y="3825"/>
                    <a:pt x="2406" y="4396"/>
                  </a:cubicBezTo>
                  <a:cubicBezTo>
                    <a:pt x="2047" y="4966"/>
                    <a:pt x="1419" y="5312"/>
                    <a:pt x="745" y="5312"/>
                  </a:cubicBezTo>
                  <a:cubicBezTo>
                    <a:pt x="710" y="5312"/>
                    <a:pt x="675" y="5312"/>
                    <a:pt x="641" y="5311"/>
                  </a:cubicBezTo>
                  <a:cubicBezTo>
                    <a:pt x="239" y="6286"/>
                    <a:pt x="23" y="7327"/>
                    <a:pt x="1" y="8382"/>
                  </a:cubicBezTo>
                  <a:lnTo>
                    <a:pt x="5194" y="8382"/>
                  </a:lnTo>
                  <a:cubicBezTo>
                    <a:pt x="5290" y="6662"/>
                    <a:pt x="6664" y="5290"/>
                    <a:pt x="8384" y="5194"/>
                  </a:cubicBezTo>
                  <a:lnTo>
                    <a:pt x="8384" y="1"/>
                  </a:lnTo>
                  <a:close/>
                </a:path>
              </a:pathLst>
            </a:custGeom>
            <a:solidFill>
              <a:srgbClr val="00CC99"/>
            </a:solidFill>
            <a:ln>
              <a:noFill/>
            </a:ln>
          </p:spPr>
          <p:txBody>
            <a:bodyPr spcFirstLastPara="1" wrap="square" lIns="86005" tIns="86005" rIns="86005" bIns="86005" anchor="ctr" anchorCtr="0">
              <a:noAutofit/>
            </a:bodyPr>
            <a:lstStyle/>
            <a:p>
              <a:endParaRPr sz="1693" dirty="0"/>
            </a:p>
          </p:txBody>
        </p:sp>
        <p:sp>
          <p:nvSpPr>
            <p:cNvPr id="177" name="Google Shape;1024;p55">
              <a:extLst>
                <a:ext uri="{FF2B5EF4-FFF2-40B4-BE49-F238E27FC236}">
                  <a16:creationId xmlns:a16="http://schemas.microsoft.com/office/drawing/2014/main" id="{B431D442-89D0-4FDB-8F1C-67D63D6196B5}"/>
                </a:ext>
              </a:extLst>
            </p:cNvPr>
            <p:cNvSpPr/>
            <p:nvPr/>
          </p:nvSpPr>
          <p:spPr>
            <a:xfrm>
              <a:off x="267375" y="1113869"/>
              <a:ext cx="79225" cy="79175"/>
            </a:xfrm>
            <a:custGeom>
              <a:avLst/>
              <a:gdLst/>
              <a:ahLst/>
              <a:cxnLst/>
              <a:rect l="l" t="t" r="r" b="b"/>
              <a:pathLst>
                <a:path w="3169" h="3167" extrusionOk="0">
                  <a:moveTo>
                    <a:pt x="1584" y="1"/>
                  </a:moveTo>
                  <a:cubicBezTo>
                    <a:pt x="710" y="1"/>
                    <a:pt x="1" y="709"/>
                    <a:pt x="1" y="1583"/>
                  </a:cubicBezTo>
                  <a:cubicBezTo>
                    <a:pt x="1" y="2457"/>
                    <a:pt x="710" y="3167"/>
                    <a:pt x="1584" y="3167"/>
                  </a:cubicBezTo>
                  <a:cubicBezTo>
                    <a:pt x="2459" y="3167"/>
                    <a:pt x="3168" y="2457"/>
                    <a:pt x="3168" y="1583"/>
                  </a:cubicBezTo>
                  <a:cubicBezTo>
                    <a:pt x="3168" y="709"/>
                    <a:pt x="2459" y="1"/>
                    <a:pt x="1584" y="1"/>
                  </a:cubicBezTo>
                  <a:close/>
                </a:path>
              </a:pathLst>
            </a:custGeom>
            <a:noFill/>
            <a:ln w="19050" cap="flat" cmpd="sng">
              <a:solidFill>
                <a:srgbClr val="434343"/>
              </a:solidFill>
              <a:prstDash val="solid"/>
              <a:round/>
              <a:headEnd type="none" w="sm" len="sm"/>
              <a:tailEnd type="none" w="sm" len="sm"/>
            </a:ln>
          </p:spPr>
          <p:txBody>
            <a:bodyPr spcFirstLastPara="1" wrap="square" lIns="86005" tIns="86005" rIns="86005" bIns="86005" anchor="ctr" anchorCtr="0">
              <a:noAutofit/>
            </a:bodyPr>
            <a:lstStyle/>
            <a:p>
              <a:r>
                <a:rPr lang="en-US" sz="1693" b="1" dirty="0">
                  <a:solidFill>
                    <a:srgbClr val="006666"/>
                  </a:solidFill>
                </a:rPr>
                <a:t>3</a:t>
              </a:r>
              <a:endParaRPr sz="1693" b="1" dirty="0">
                <a:solidFill>
                  <a:srgbClr val="006666"/>
                </a:solidFill>
              </a:endParaRPr>
            </a:p>
          </p:txBody>
        </p:sp>
      </p:grpSp>
      <p:sp>
        <p:nvSpPr>
          <p:cNvPr id="178" name="مستطيل: زوايا مستديرة 177">
            <a:extLst>
              <a:ext uri="{FF2B5EF4-FFF2-40B4-BE49-F238E27FC236}">
                <a16:creationId xmlns:a16="http://schemas.microsoft.com/office/drawing/2014/main" id="{C0FF5828-66E7-43CF-8611-5361124BCDAA}"/>
              </a:ext>
            </a:extLst>
          </p:cNvPr>
          <p:cNvSpPr/>
          <p:nvPr/>
        </p:nvSpPr>
        <p:spPr>
          <a:xfrm>
            <a:off x="10669296" y="4987834"/>
            <a:ext cx="593817" cy="1225657"/>
          </a:xfrm>
          <a:prstGeom prst="round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ar-SA" sz="1400" b="1" dirty="0">
                <a:solidFill>
                  <a:srgbClr val="006666"/>
                </a:solidFill>
                <a:latin typeface="Calibri" panose="020F0502020204030204" pitchFamily="34" charset="0"/>
                <a:cs typeface="Calibri" panose="020F0502020204030204" pitchFamily="34" charset="0"/>
              </a:rPr>
              <a:t>دورية القياس </a:t>
            </a:r>
          </a:p>
          <a:p>
            <a:pPr algn="ctr"/>
            <a:r>
              <a:rPr lang="ar-SA" sz="1400" b="1" dirty="0">
                <a:solidFill>
                  <a:srgbClr val="006666"/>
                </a:solidFill>
                <a:latin typeface="Calibri" panose="020F0502020204030204" pitchFamily="34" charset="0"/>
                <a:cs typeface="Calibri" panose="020F0502020204030204" pitchFamily="34" charset="0"/>
              </a:rPr>
              <a:t>ربع سنوي </a:t>
            </a:r>
          </a:p>
        </p:txBody>
      </p:sp>
    </p:spTree>
    <p:extLst>
      <p:ext uri="{BB962C8B-B14F-4D97-AF65-F5344CB8AC3E}">
        <p14:creationId xmlns:p14="http://schemas.microsoft.com/office/powerpoint/2010/main" val="28345041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844AA405-93A0-4422-B4C8-FEA84325814B}"/>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1276350" y="752475"/>
            <a:ext cx="9639300" cy="5353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736323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 name="Rectangle: Rounded Corners 171">
            <a:extLst>
              <a:ext uri="{FF2B5EF4-FFF2-40B4-BE49-F238E27FC236}">
                <a16:creationId xmlns:a16="http://schemas.microsoft.com/office/drawing/2014/main" id="{24DC37F8-C201-4055-B418-376834DF8487}"/>
              </a:ext>
            </a:extLst>
          </p:cNvPr>
          <p:cNvSpPr/>
          <p:nvPr/>
        </p:nvSpPr>
        <p:spPr>
          <a:xfrm>
            <a:off x="5720291" y="2615870"/>
            <a:ext cx="2424735" cy="1289854"/>
          </a:xfrm>
          <a:prstGeom prst="roundRect">
            <a:avLst>
              <a:gd name="adj" fmla="val 5845"/>
            </a:avLst>
          </a:prstGeom>
          <a:solidFill>
            <a:schemeClr val="bg1">
              <a:alpha val="95000"/>
            </a:schemeClr>
          </a:solidFill>
          <a:ln w="38100">
            <a:solidFill>
              <a:srgbClr val="006666">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93"/>
          </a:p>
        </p:txBody>
      </p:sp>
      <p:sp>
        <p:nvSpPr>
          <p:cNvPr id="151" name="Subtitle 6">
            <a:extLst>
              <a:ext uri="{FF2B5EF4-FFF2-40B4-BE49-F238E27FC236}">
                <a16:creationId xmlns:a16="http://schemas.microsoft.com/office/drawing/2014/main" id="{E755987D-2D17-490F-90DB-5BC61A3A3681}"/>
              </a:ext>
            </a:extLst>
          </p:cNvPr>
          <p:cNvSpPr txBox="1">
            <a:spLocks/>
          </p:cNvSpPr>
          <p:nvPr/>
        </p:nvSpPr>
        <p:spPr>
          <a:xfrm>
            <a:off x="5625161" y="2976109"/>
            <a:ext cx="2537286" cy="716689"/>
          </a:xfrm>
          <a:prstGeom prst="rect">
            <a:avLst/>
          </a:prstGeom>
        </p:spPr>
        <p:txBody>
          <a:bodyPr vert="horz" lIns="86019" tIns="43010" rIns="86019" bIns="43010" numCol="1" spcCol="365760" rtlCol="0" anchor="t">
            <a:noAutofit/>
          </a:bodyPr>
          <a:lstStyle>
            <a:lvl1pPr marL="0" indent="0" algn="ctr" defTabSz="914400" rtl="0" eaLnBrk="1" latinLnBrk="0" hangingPunct="1">
              <a:lnSpc>
                <a:spcPct val="90000"/>
              </a:lnSpc>
              <a:spcBef>
                <a:spcPts val="1000"/>
              </a:spcBef>
              <a:buFont typeface="Arial"/>
              <a:buNone/>
              <a:defRPr sz="1200" b="0" i="0" kern="1200">
                <a:solidFill>
                  <a:schemeClr val="accent1"/>
                </a:solidFill>
                <a:latin typeface="Montserrat Light" charset="0"/>
                <a:ea typeface="Montserrat Light" charset="0"/>
                <a:cs typeface="Montserrat Light"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Montserrat Light" charset="0"/>
                <a:ea typeface="Montserrat Light" charset="0"/>
                <a:cs typeface="Montserrat Light"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Montserrat Light" charset="0"/>
                <a:ea typeface="Montserrat Light" charset="0"/>
                <a:cs typeface="Montserrat Light"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nSpc>
                <a:spcPts val="1599"/>
              </a:lnSpc>
              <a:spcBef>
                <a:spcPts val="0"/>
              </a:spcBef>
            </a:pPr>
            <a:endParaRPr lang="en-US" sz="1317" b="1" dirty="0">
              <a:solidFill>
                <a:schemeClr val="tx1"/>
              </a:solidFill>
              <a:latin typeface="Calibri" panose="020F0502020204030204" pitchFamily="34" charset="0"/>
              <a:cs typeface="Calibri" panose="020F0502020204030204" pitchFamily="34" charset="0"/>
            </a:endParaRPr>
          </a:p>
        </p:txBody>
      </p:sp>
      <p:sp>
        <p:nvSpPr>
          <p:cNvPr id="239" name="Rectangle: Rounded Corners 171">
            <a:extLst>
              <a:ext uri="{FF2B5EF4-FFF2-40B4-BE49-F238E27FC236}">
                <a16:creationId xmlns:a16="http://schemas.microsoft.com/office/drawing/2014/main" id="{120A986A-1F75-4A2E-A5AF-092B750E3DE1}"/>
              </a:ext>
            </a:extLst>
          </p:cNvPr>
          <p:cNvSpPr/>
          <p:nvPr/>
        </p:nvSpPr>
        <p:spPr>
          <a:xfrm>
            <a:off x="636925" y="874390"/>
            <a:ext cx="1803927" cy="1605736"/>
          </a:xfrm>
          <a:prstGeom prst="roundRect">
            <a:avLst>
              <a:gd name="adj" fmla="val 5845"/>
            </a:avLst>
          </a:prstGeom>
          <a:solidFill>
            <a:schemeClr val="bg1">
              <a:alpha val="95000"/>
            </a:schemeClr>
          </a:solidFill>
          <a:ln w="38100">
            <a:solidFill>
              <a:srgbClr val="006666">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93"/>
          </a:p>
        </p:txBody>
      </p:sp>
      <p:sp>
        <p:nvSpPr>
          <p:cNvPr id="229" name="Rectangle: Rounded Corners 171">
            <a:extLst>
              <a:ext uri="{FF2B5EF4-FFF2-40B4-BE49-F238E27FC236}">
                <a16:creationId xmlns:a16="http://schemas.microsoft.com/office/drawing/2014/main" id="{88C0D13C-6878-4F31-AA54-7261105F2147}"/>
              </a:ext>
            </a:extLst>
          </p:cNvPr>
          <p:cNvSpPr/>
          <p:nvPr/>
        </p:nvSpPr>
        <p:spPr>
          <a:xfrm>
            <a:off x="4445904" y="900487"/>
            <a:ext cx="1803927" cy="1579639"/>
          </a:xfrm>
          <a:prstGeom prst="roundRect">
            <a:avLst>
              <a:gd name="adj" fmla="val 5845"/>
            </a:avLst>
          </a:prstGeom>
          <a:solidFill>
            <a:schemeClr val="bg1">
              <a:alpha val="95000"/>
            </a:schemeClr>
          </a:solidFill>
          <a:ln w="38100">
            <a:solidFill>
              <a:srgbClr val="006666">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93"/>
          </a:p>
        </p:txBody>
      </p:sp>
      <p:grpSp>
        <p:nvGrpSpPr>
          <p:cNvPr id="2" name="Group 1">
            <a:extLst>
              <a:ext uri="{FF2B5EF4-FFF2-40B4-BE49-F238E27FC236}">
                <a16:creationId xmlns:a16="http://schemas.microsoft.com/office/drawing/2014/main" id="{FFC80125-7E67-419E-9151-71883AD99EC8}"/>
              </a:ext>
            </a:extLst>
          </p:cNvPr>
          <p:cNvGrpSpPr/>
          <p:nvPr/>
        </p:nvGrpSpPr>
        <p:grpSpPr>
          <a:xfrm>
            <a:off x="8305854" y="525889"/>
            <a:ext cx="3018632" cy="2201146"/>
            <a:chOff x="228786" y="0"/>
            <a:chExt cx="3036385" cy="2556059"/>
          </a:xfrm>
          <a:solidFill>
            <a:srgbClr val="009999"/>
          </a:solidFill>
        </p:grpSpPr>
        <p:pic>
          <p:nvPicPr>
            <p:cNvPr id="21" name="Shadow" descr="D:\andrew\Работа\Андрей\00_Presentations\WOW\PPT ready\3413.png">
              <a:extLst>
                <a:ext uri="{FF2B5EF4-FFF2-40B4-BE49-F238E27FC236}">
                  <a16:creationId xmlns:a16="http://schemas.microsoft.com/office/drawing/2014/main" id="{C0A687E4-DE18-4C75-886F-DF262C94C5EA}"/>
                </a:ext>
              </a:extLst>
            </p:cNvPr>
            <p:cNvPicPr>
              <a:picLocks noChangeAspect="1" noChangeArrowheads="1"/>
            </p:cNvPicPr>
            <p:nvPr/>
          </p:nvPicPr>
          <p:blipFill>
            <a:blip r:embed="rId2" cstate="print"/>
            <a:srcRect/>
            <a:stretch>
              <a:fillRect/>
            </a:stretch>
          </p:blipFill>
          <p:spPr bwMode="auto">
            <a:xfrm>
              <a:off x="228786" y="2270923"/>
              <a:ext cx="3035711" cy="285136"/>
            </a:xfrm>
            <a:prstGeom prst="rect">
              <a:avLst/>
            </a:prstGeom>
            <a:grpFill/>
            <a:ln>
              <a:noFill/>
            </a:ln>
          </p:spPr>
        </p:pic>
        <p:sp>
          <p:nvSpPr>
            <p:cNvPr id="22" name="Shape A">
              <a:extLst>
                <a:ext uri="{FF2B5EF4-FFF2-40B4-BE49-F238E27FC236}">
                  <a16:creationId xmlns:a16="http://schemas.microsoft.com/office/drawing/2014/main" id="{5792EADE-A866-41FD-86E3-4D86E58F93E1}"/>
                </a:ext>
              </a:extLst>
            </p:cNvPr>
            <p:cNvSpPr/>
            <p:nvPr/>
          </p:nvSpPr>
          <p:spPr>
            <a:xfrm>
              <a:off x="229460" y="0"/>
              <a:ext cx="3035711" cy="2489029"/>
            </a:xfrm>
            <a:custGeom>
              <a:avLst/>
              <a:gdLst/>
              <a:ahLst/>
              <a:cxnLst/>
              <a:rect l="0" t="0" r="0" b="0"/>
              <a:pathLst>
                <a:path w="4572000" h="4988788">
                  <a:moveTo>
                    <a:pt x="4572000" y="0"/>
                  </a:moveTo>
                  <a:lnTo>
                    <a:pt x="0" y="0"/>
                  </a:lnTo>
                  <a:lnTo>
                    <a:pt x="0" y="4572000"/>
                  </a:lnTo>
                  <a:lnTo>
                    <a:pt x="1829003" y="4572000"/>
                  </a:lnTo>
                  <a:lnTo>
                    <a:pt x="2196198" y="4939195"/>
                  </a:lnTo>
                  <a:cubicBezTo>
                    <a:pt x="2245791" y="4988788"/>
                    <a:pt x="2326208" y="4988788"/>
                    <a:pt x="2375801" y="4939195"/>
                  </a:cubicBezTo>
                  <a:lnTo>
                    <a:pt x="2742996" y="4572000"/>
                  </a:lnTo>
                  <a:lnTo>
                    <a:pt x="4572000" y="4572000"/>
                  </a:lnTo>
                  <a:close/>
                </a:path>
              </a:pathLst>
            </a:custGeom>
            <a:grpFill/>
            <a:ln w="12700" cmpd="sng">
              <a:noFill/>
              <a:prstDash val="solid"/>
            </a:ln>
          </p:spPr>
          <p:txBody>
            <a:bodyPr anchor="ctr">
              <a:spAutoFit/>
            </a:bodyPr>
            <a:lstStyle/>
            <a:p>
              <a:pPr algn="ctr"/>
              <a:endParaRPr lang="en-US" sz="1537" dirty="0"/>
            </a:p>
          </p:txBody>
        </p:sp>
        <p:sp>
          <p:nvSpPr>
            <p:cNvPr id="23" name="White circle">
              <a:extLst>
                <a:ext uri="{FF2B5EF4-FFF2-40B4-BE49-F238E27FC236}">
                  <a16:creationId xmlns:a16="http://schemas.microsoft.com/office/drawing/2014/main" id="{3946DB97-8126-463A-9187-8277D2B623AA}"/>
                </a:ext>
              </a:extLst>
            </p:cNvPr>
            <p:cNvSpPr/>
            <p:nvPr/>
          </p:nvSpPr>
          <p:spPr>
            <a:xfrm>
              <a:off x="1694156" y="2185410"/>
              <a:ext cx="116877" cy="116893"/>
            </a:xfrm>
            <a:custGeom>
              <a:avLst/>
              <a:gdLst/>
              <a:ahLst/>
              <a:cxnLst/>
              <a:rect l="0" t="0" r="0" b="0"/>
              <a:pathLst>
                <a:path w="234289" h="234289">
                  <a:moveTo>
                    <a:pt x="0" y="117144"/>
                  </a:moveTo>
                  <a:cubicBezTo>
                    <a:pt x="0" y="52438"/>
                    <a:pt x="52450" y="0"/>
                    <a:pt x="117144" y="0"/>
                  </a:cubicBezTo>
                  <a:cubicBezTo>
                    <a:pt x="181838" y="0"/>
                    <a:pt x="234289" y="52438"/>
                    <a:pt x="234289" y="117144"/>
                  </a:cubicBezTo>
                  <a:cubicBezTo>
                    <a:pt x="234289" y="181838"/>
                    <a:pt x="181838" y="234289"/>
                    <a:pt x="117144" y="234289"/>
                  </a:cubicBezTo>
                  <a:cubicBezTo>
                    <a:pt x="52450" y="234289"/>
                    <a:pt x="0" y="181838"/>
                    <a:pt x="0" y="117144"/>
                  </a:cubicBezTo>
                  <a:close/>
                </a:path>
              </a:pathLst>
            </a:custGeom>
            <a:grpFill/>
            <a:ln w="12700" cmpd="sng">
              <a:noFill/>
              <a:prstDash val="solid"/>
            </a:ln>
          </p:spPr>
          <p:txBody>
            <a:bodyPr anchor="ctr">
              <a:spAutoFit/>
            </a:bodyPr>
            <a:lstStyle/>
            <a:p>
              <a:pPr algn="ctr"/>
              <a:endParaRPr lang="en-US" sz="1537" dirty="0"/>
            </a:p>
          </p:txBody>
        </p:sp>
      </p:grpSp>
      <p:sp>
        <p:nvSpPr>
          <p:cNvPr id="172" name="مربع نص 171">
            <a:extLst>
              <a:ext uri="{FF2B5EF4-FFF2-40B4-BE49-F238E27FC236}">
                <a16:creationId xmlns:a16="http://schemas.microsoft.com/office/drawing/2014/main" id="{1456E64D-9EDA-43EC-A457-C7DA4C3C175F}"/>
              </a:ext>
            </a:extLst>
          </p:cNvPr>
          <p:cNvSpPr txBox="1"/>
          <p:nvPr/>
        </p:nvSpPr>
        <p:spPr>
          <a:xfrm>
            <a:off x="8738939" y="4854184"/>
            <a:ext cx="1401346" cy="565026"/>
          </a:xfrm>
          <a:prstGeom prst="rect">
            <a:avLst/>
          </a:prstGeom>
          <a:noFill/>
        </p:spPr>
        <p:txBody>
          <a:bodyPr wrap="none" rtlCol="1">
            <a:spAutoFit/>
          </a:bodyPr>
          <a:lstStyle/>
          <a:p>
            <a:pPr algn="ctr"/>
            <a:r>
              <a:rPr lang="ar-SA" sz="1536" b="1" dirty="0">
                <a:solidFill>
                  <a:schemeClr val="bg1"/>
                </a:solidFill>
                <a:latin typeface="Dubai" panose="020B0503030403030204" pitchFamily="34" charset="-78"/>
                <a:cs typeface="Dubai" panose="020B0503030403030204" pitchFamily="34" charset="-78"/>
              </a:rPr>
              <a:t>عدد</a:t>
            </a:r>
          </a:p>
          <a:p>
            <a:pPr algn="ctr"/>
            <a:r>
              <a:rPr lang="ar-SA" sz="1536" b="1" dirty="0">
                <a:solidFill>
                  <a:schemeClr val="bg1"/>
                </a:solidFill>
                <a:latin typeface="Dubai" panose="020B0503030403030204" pitchFamily="34" charset="-78"/>
                <a:cs typeface="Dubai" panose="020B0503030403030204" pitchFamily="34" charset="-78"/>
              </a:rPr>
              <a:t> المدارس أهلي   </a:t>
            </a:r>
          </a:p>
        </p:txBody>
      </p:sp>
      <p:grpSp>
        <p:nvGrpSpPr>
          <p:cNvPr id="63" name="Group 68">
            <a:extLst>
              <a:ext uri="{FF2B5EF4-FFF2-40B4-BE49-F238E27FC236}">
                <a16:creationId xmlns:a16="http://schemas.microsoft.com/office/drawing/2014/main" id="{F56897D4-8997-4B63-9BFD-30A68641F3EC}"/>
              </a:ext>
            </a:extLst>
          </p:cNvPr>
          <p:cNvGrpSpPr/>
          <p:nvPr/>
        </p:nvGrpSpPr>
        <p:grpSpPr>
          <a:xfrm>
            <a:off x="2685640" y="955145"/>
            <a:ext cx="512826" cy="526740"/>
            <a:chOff x="4167188" y="3140076"/>
            <a:chExt cx="409575" cy="420688"/>
          </a:xfrm>
          <a:solidFill>
            <a:schemeClr val="bg1"/>
          </a:solidFill>
        </p:grpSpPr>
        <p:sp>
          <p:nvSpPr>
            <p:cNvPr id="64" name="Freeform 48">
              <a:extLst>
                <a:ext uri="{FF2B5EF4-FFF2-40B4-BE49-F238E27FC236}">
                  <a16:creationId xmlns:a16="http://schemas.microsoft.com/office/drawing/2014/main" id="{4B8C4BDA-30ED-4DA9-B920-AE995C5225C4}"/>
                </a:ext>
              </a:extLst>
            </p:cNvPr>
            <p:cNvSpPr>
              <a:spLocks/>
            </p:cNvSpPr>
            <p:nvPr/>
          </p:nvSpPr>
          <p:spPr bwMode="auto">
            <a:xfrm>
              <a:off x="4360863" y="3140076"/>
              <a:ext cx="14288" cy="44450"/>
            </a:xfrm>
            <a:custGeom>
              <a:avLst/>
              <a:gdLst>
                <a:gd name="T0" fmla="*/ 3 w 3"/>
                <a:gd name="T1" fmla="*/ 9 h 10"/>
                <a:gd name="T2" fmla="*/ 1 w 3"/>
                <a:gd name="T3" fmla="*/ 10 h 10"/>
                <a:gd name="T4" fmla="*/ 1 w 3"/>
                <a:gd name="T5" fmla="*/ 10 h 10"/>
                <a:gd name="T6" fmla="*/ 0 w 3"/>
                <a:gd name="T7" fmla="*/ 9 h 10"/>
                <a:gd name="T8" fmla="*/ 0 w 3"/>
                <a:gd name="T9" fmla="*/ 1 h 10"/>
                <a:gd name="T10" fmla="*/ 1 w 3"/>
                <a:gd name="T11" fmla="*/ 0 h 10"/>
                <a:gd name="T12" fmla="*/ 1 w 3"/>
                <a:gd name="T13" fmla="*/ 0 h 10"/>
                <a:gd name="T14" fmla="*/ 3 w 3"/>
                <a:gd name="T15" fmla="*/ 1 h 10"/>
                <a:gd name="T16" fmla="*/ 3 w 3"/>
                <a:gd name="T17" fmla="*/ 9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10">
                  <a:moveTo>
                    <a:pt x="3" y="9"/>
                  </a:moveTo>
                  <a:cubicBezTo>
                    <a:pt x="3" y="10"/>
                    <a:pt x="2" y="10"/>
                    <a:pt x="1" y="10"/>
                  </a:cubicBezTo>
                  <a:cubicBezTo>
                    <a:pt x="1" y="10"/>
                    <a:pt x="1" y="10"/>
                    <a:pt x="1" y="10"/>
                  </a:cubicBezTo>
                  <a:cubicBezTo>
                    <a:pt x="0" y="10"/>
                    <a:pt x="0" y="10"/>
                    <a:pt x="0" y="9"/>
                  </a:cubicBezTo>
                  <a:cubicBezTo>
                    <a:pt x="0" y="1"/>
                    <a:pt x="0" y="1"/>
                    <a:pt x="0" y="1"/>
                  </a:cubicBezTo>
                  <a:cubicBezTo>
                    <a:pt x="0" y="1"/>
                    <a:pt x="0" y="0"/>
                    <a:pt x="1" y="0"/>
                  </a:cubicBezTo>
                  <a:cubicBezTo>
                    <a:pt x="1" y="0"/>
                    <a:pt x="1" y="0"/>
                    <a:pt x="1" y="0"/>
                  </a:cubicBezTo>
                  <a:cubicBezTo>
                    <a:pt x="2" y="0"/>
                    <a:pt x="3" y="1"/>
                    <a:pt x="3" y="1"/>
                  </a:cubicBezTo>
                  <a:cubicBezTo>
                    <a:pt x="3" y="9"/>
                    <a:pt x="3" y="9"/>
                    <a:pt x="3"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a:p>
          </p:txBody>
        </p:sp>
        <p:sp>
          <p:nvSpPr>
            <p:cNvPr id="65" name="Freeform 49">
              <a:extLst>
                <a:ext uri="{FF2B5EF4-FFF2-40B4-BE49-F238E27FC236}">
                  <a16:creationId xmlns:a16="http://schemas.microsoft.com/office/drawing/2014/main" id="{EF9C69A9-893F-4832-8582-10664498B516}"/>
                </a:ext>
              </a:extLst>
            </p:cNvPr>
            <p:cNvSpPr>
              <a:spLocks/>
            </p:cNvSpPr>
            <p:nvPr/>
          </p:nvSpPr>
          <p:spPr bwMode="auto">
            <a:xfrm>
              <a:off x="4211638" y="3211513"/>
              <a:ext cx="39688" cy="34925"/>
            </a:xfrm>
            <a:custGeom>
              <a:avLst/>
              <a:gdLst>
                <a:gd name="T0" fmla="*/ 8 w 9"/>
                <a:gd name="T1" fmla="*/ 6 h 8"/>
                <a:gd name="T2" fmla="*/ 8 w 9"/>
                <a:gd name="T3" fmla="*/ 8 h 8"/>
                <a:gd name="T4" fmla="*/ 8 w 9"/>
                <a:gd name="T5" fmla="*/ 8 h 8"/>
                <a:gd name="T6" fmla="*/ 7 w 9"/>
                <a:gd name="T7" fmla="*/ 8 h 8"/>
                <a:gd name="T8" fmla="*/ 1 w 9"/>
                <a:gd name="T9" fmla="*/ 2 h 8"/>
                <a:gd name="T10" fmla="*/ 1 w 9"/>
                <a:gd name="T11" fmla="*/ 1 h 8"/>
                <a:gd name="T12" fmla="*/ 1 w 9"/>
                <a:gd name="T13" fmla="*/ 1 h 8"/>
                <a:gd name="T14" fmla="*/ 2 w 9"/>
                <a:gd name="T15" fmla="*/ 0 h 8"/>
                <a:gd name="T16" fmla="*/ 8 w 9"/>
                <a:gd name="T17" fmla="*/ 6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8">
                  <a:moveTo>
                    <a:pt x="8" y="6"/>
                  </a:moveTo>
                  <a:cubicBezTo>
                    <a:pt x="9" y="6"/>
                    <a:pt x="9" y="7"/>
                    <a:pt x="8" y="8"/>
                  </a:cubicBezTo>
                  <a:cubicBezTo>
                    <a:pt x="8" y="8"/>
                    <a:pt x="8" y="8"/>
                    <a:pt x="8" y="8"/>
                  </a:cubicBezTo>
                  <a:cubicBezTo>
                    <a:pt x="8" y="8"/>
                    <a:pt x="7" y="8"/>
                    <a:pt x="7" y="8"/>
                  </a:cubicBezTo>
                  <a:cubicBezTo>
                    <a:pt x="1" y="2"/>
                    <a:pt x="1" y="2"/>
                    <a:pt x="1" y="2"/>
                  </a:cubicBezTo>
                  <a:cubicBezTo>
                    <a:pt x="0" y="2"/>
                    <a:pt x="0" y="1"/>
                    <a:pt x="1" y="1"/>
                  </a:cubicBezTo>
                  <a:cubicBezTo>
                    <a:pt x="1" y="1"/>
                    <a:pt x="1" y="1"/>
                    <a:pt x="1" y="1"/>
                  </a:cubicBezTo>
                  <a:cubicBezTo>
                    <a:pt x="1" y="0"/>
                    <a:pt x="2" y="0"/>
                    <a:pt x="2" y="0"/>
                  </a:cubicBezTo>
                  <a:cubicBezTo>
                    <a:pt x="8" y="6"/>
                    <a:pt x="8" y="6"/>
                    <a:pt x="8"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a:p>
          </p:txBody>
        </p:sp>
        <p:sp>
          <p:nvSpPr>
            <p:cNvPr id="66" name="Freeform 50">
              <a:extLst>
                <a:ext uri="{FF2B5EF4-FFF2-40B4-BE49-F238E27FC236}">
                  <a16:creationId xmlns:a16="http://schemas.microsoft.com/office/drawing/2014/main" id="{E6C9BF7D-367D-46B6-A8C9-6902699DDF0D}"/>
                </a:ext>
              </a:extLst>
            </p:cNvPr>
            <p:cNvSpPr>
              <a:spLocks/>
            </p:cNvSpPr>
            <p:nvPr/>
          </p:nvSpPr>
          <p:spPr bwMode="auto">
            <a:xfrm>
              <a:off x="4167188" y="3365501"/>
              <a:ext cx="44450" cy="19050"/>
            </a:xfrm>
            <a:custGeom>
              <a:avLst/>
              <a:gdLst>
                <a:gd name="T0" fmla="*/ 9 w 10"/>
                <a:gd name="T1" fmla="*/ 0 h 4"/>
                <a:gd name="T2" fmla="*/ 10 w 10"/>
                <a:gd name="T3" fmla="*/ 1 h 4"/>
                <a:gd name="T4" fmla="*/ 10 w 10"/>
                <a:gd name="T5" fmla="*/ 1 h 4"/>
                <a:gd name="T6" fmla="*/ 9 w 10"/>
                <a:gd name="T7" fmla="*/ 3 h 4"/>
                <a:gd name="T8" fmla="*/ 1 w 10"/>
                <a:gd name="T9" fmla="*/ 4 h 4"/>
                <a:gd name="T10" fmla="*/ 0 w 10"/>
                <a:gd name="T11" fmla="*/ 2 h 4"/>
                <a:gd name="T12" fmla="*/ 0 w 10"/>
                <a:gd name="T13" fmla="*/ 2 h 4"/>
                <a:gd name="T14" fmla="*/ 1 w 10"/>
                <a:gd name="T15" fmla="*/ 1 h 4"/>
                <a:gd name="T16" fmla="*/ 9 w 10"/>
                <a:gd name="T17"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4">
                  <a:moveTo>
                    <a:pt x="9" y="0"/>
                  </a:moveTo>
                  <a:cubicBezTo>
                    <a:pt x="9" y="0"/>
                    <a:pt x="10" y="1"/>
                    <a:pt x="10" y="1"/>
                  </a:cubicBezTo>
                  <a:cubicBezTo>
                    <a:pt x="10" y="1"/>
                    <a:pt x="10" y="1"/>
                    <a:pt x="10" y="1"/>
                  </a:cubicBezTo>
                  <a:cubicBezTo>
                    <a:pt x="10" y="2"/>
                    <a:pt x="10" y="3"/>
                    <a:pt x="9" y="3"/>
                  </a:cubicBezTo>
                  <a:cubicBezTo>
                    <a:pt x="1" y="4"/>
                    <a:pt x="1" y="4"/>
                    <a:pt x="1" y="4"/>
                  </a:cubicBezTo>
                  <a:cubicBezTo>
                    <a:pt x="0" y="4"/>
                    <a:pt x="0" y="3"/>
                    <a:pt x="0" y="2"/>
                  </a:cubicBezTo>
                  <a:cubicBezTo>
                    <a:pt x="0" y="2"/>
                    <a:pt x="0" y="2"/>
                    <a:pt x="0" y="2"/>
                  </a:cubicBezTo>
                  <a:cubicBezTo>
                    <a:pt x="0" y="2"/>
                    <a:pt x="0" y="1"/>
                    <a:pt x="1" y="1"/>
                  </a:cubicBezTo>
                  <a:cubicBezTo>
                    <a:pt x="9" y="0"/>
                    <a:pt x="9"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a:p>
          </p:txBody>
        </p:sp>
        <p:sp>
          <p:nvSpPr>
            <p:cNvPr id="67" name="Freeform 51">
              <a:extLst>
                <a:ext uri="{FF2B5EF4-FFF2-40B4-BE49-F238E27FC236}">
                  <a16:creationId xmlns:a16="http://schemas.microsoft.com/office/drawing/2014/main" id="{C7E78DCE-F4F1-41EF-B6B7-70EEBA3627D3}"/>
                </a:ext>
              </a:extLst>
            </p:cNvPr>
            <p:cNvSpPr>
              <a:spLocks/>
            </p:cNvSpPr>
            <p:nvPr/>
          </p:nvSpPr>
          <p:spPr bwMode="auto">
            <a:xfrm>
              <a:off x="4533900" y="3357563"/>
              <a:ext cx="42863" cy="12700"/>
            </a:xfrm>
            <a:custGeom>
              <a:avLst/>
              <a:gdLst>
                <a:gd name="T0" fmla="*/ 1 w 10"/>
                <a:gd name="T1" fmla="*/ 2 h 3"/>
                <a:gd name="T2" fmla="*/ 0 w 10"/>
                <a:gd name="T3" fmla="*/ 1 h 3"/>
                <a:gd name="T4" fmla="*/ 0 w 10"/>
                <a:gd name="T5" fmla="*/ 1 h 3"/>
                <a:gd name="T6" fmla="*/ 1 w 10"/>
                <a:gd name="T7" fmla="*/ 0 h 3"/>
                <a:gd name="T8" fmla="*/ 9 w 10"/>
                <a:gd name="T9" fmla="*/ 0 h 3"/>
                <a:gd name="T10" fmla="*/ 10 w 10"/>
                <a:gd name="T11" fmla="*/ 2 h 3"/>
                <a:gd name="T12" fmla="*/ 10 w 10"/>
                <a:gd name="T13" fmla="*/ 2 h 3"/>
                <a:gd name="T14" fmla="*/ 9 w 10"/>
                <a:gd name="T15" fmla="*/ 3 h 3"/>
                <a:gd name="T16" fmla="*/ 1 w 10"/>
                <a:gd name="T17" fmla="*/ 2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3">
                  <a:moveTo>
                    <a:pt x="1" y="2"/>
                  </a:moveTo>
                  <a:cubicBezTo>
                    <a:pt x="0" y="2"/>
                    <a:pt x="0" y="2"/>
                    <a:pt x="0" y="1"/>
                  </a:cubicBezTo>
                  <a:cubicBezTo>
                    <a:pt x="0" y="1"/>
                    <a:pt x="0" y="1"/>
                    <a:pt x="0" y="1"/>
                  </a:cubicBezTo>
                  <a:cubicBezTo>
                    <a:pt x="0" y="0"/>
                    <a:pt x="1" y="0"/>
                    <a:pt x="1" y="0"/>
                  </a:cubicBezTo>
                  <a:cubicBezTo>
                    <a:pt x="9" y="0"/>
                    <a:pt x="9" y="0"/>
                    <a:pt x="9" y="0"/>
                  </a:cubicBezTo>
                  <a:cubicBezTo>
                    <a:pt x="10" y="1"/>
                    <a:pt x="10" y="1"/>
                    <a:pt x="10" y="2"/>
                  </a:cubicBezTo>
                  <a:cubicBezTo>
                    <a:pt x="10" y="2"/>
                    <a:pt x="10" y="2"/>
                    <a:pt x="10" y="2"/>
                  </a:cubicBezTo>
                  <a:cubicBezTo>
                    <a:pt x="10" y="3"/>
                    <a:pt x="10" y="3"/>
                    <a:pt x="9" y="3"/>
                  </a:cubicBezTo>
                  <a:cubicBezTo>
                    <a:pt x="1" y="2"/>
                    <a:pt x="1" y="2"/>
                    <a:pt x="1"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a:p>
          </p:txBody>
        </p:sp>
        <p:sp>
          <p:nvSpPr>
            <p:cNvPr id="68" name="Freeform 52">
              <a:extLst>
                <a:ext uri="{FF2B5EF4-FFF2-40B4-BE49-F238E27FC236}">
                  <a16:creationId xmlns:a16="http://schemas.microsoft.com/office/drawing/2014/main" id="{2D9B4D9B-267E-47CA-89E9-CAE5F2FE642E}"/>
                </a:ext>
              </a:extLst>
            </p:cNvPr>
            <p:cNvSpPr>
              <a:spLocks/>
            </p:cNvSpPr>
            <p:nvPr/>
          </p:nvSpPr>
          <p:spPr bwMode="auto">
            <a:xfrm>
              <a:off x="4484688" y="3201988"/>
              <a:ext cx="39688" cy="36513"/>
            </a:xfrm>
            <a:custGeom>
              <a:avLst/>
              <a:gdLst>
                <a:gd name="T0" fmla="*/ 3 w 9"/>
                <a:gd name="T1" fmla="*/ 8 h 8"/>
                <a:gd name="T2" fmla="*/ 1 w 9"/>
                <a:gd name="T3" fmla="*/ 8 h 8"/>
                <a:gd name="T4" fmla="*/ 1 w 9"/>
                <a:gd name="T5" fmla="*/ 8 h 8"/>
                <a:gd name="T6" fmla="*/ 1 w 9"/>
                <a:gd name="T7" fmla="*/ 6 h 8"/>
                <a:gd name="T8" fmla="*/ 7 w 9"/>
                <a:gd name="T9" fmla="*/ 1 h 8"/>
                <a:gd name="T10" fmla="*/ 9 w 9"/>
                <a:gd name="T11" fmla="*/ 1 h 8"/>
                <a:gd name="T12" fmla="*/ 9 w 9"/>
                <a:gd name="T13" fmla="*/ 1 h 8"/>
                <a:gd name="T14" fmla="*/ 9 w 9"/>
                <a:gd name="T15" fmla="*/ 3 h 8"/>
                <a:gd name="T16" fmla="*/ 3 w 9"/>
                <a:gd name="T17"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8">
                  <a:moveTo>
                    <a:pt x="3" y="8"/>
                  </a:moveTo>
                  <a:cubicBezTo>
                    <a:pt x="2" y="8"/>
                    <a:pt x="1" y="8"/>
                    <a:pt x="1" y="8"/>
                  </a:cubicBezTo>
                  <a:cubicBezTo>
                    <a:pt x="1" y="8"/>
                    <a:pt x="1" y="8"/>
                    <a:pt x="1" y="8"/>
                  </a:cubicBezTo>
                  <a:cubicBezTo>
                    <a:pt x="0" y="7"/>
                    <a:pt x="0" y="6"/>
                    <a:pt x="1" y="6"/>
                  </a:cubicBezTo>
                  <a:cubicBezTo>
                    <a:pt x="7" y="1"/>
                    <a:pt x="7" y="1"/>
                    <a:pt x="7" y="1"/>
                  </a:cubicBezTo>
                  <a:cubicBezTo>
                    <a:pt x="7" y="0"/>
                    <a:pt x="8" y="0"/>
                    <a:pt x="9" y="1"/>
                  </a:cubicBezTo>
                  <a:cubicBezTo>
                    <a:pt x="9" y="1"/>
                    <a:pt x="9" y="1"/>
                    <a:pt x="9" y="1"/>
                  </a:cubicBezTo>
                  <a:cubicBezTo>
                    <a:pt x="9" y="1"/>
                    <a:pt x="9" y="2"/>
                    <a:pt x="9" y="3"/>
                  </a:cubicBezTo>
                  <a:cubicBezTo>
                    <a:pt x="3" y="8"/>
                    <a:pt x="3" y="8"/>
                    <a:pt x="3"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a:p>
          </p:txBody>
        </p:sp>
        <p:sp>
          <p:nvSpPr>
            <p:cNvPr id="69" name="Freeform 53">
              <a:extLst>
                <a:ext uri="{FF2B5EF4-FFF2-40B4-BE49-F238E27FC236}">
                  <a16:creationId xmlns:a16="http://schemas.microsoft.com/office/drawing/2014/main" id="{649A4D82-934D-4AEB-9712-04CDA2621152}"/>
                </a:ext>
              </a:extLst>
            </p:cNvPr>
            <p:cNvSpPr>
              <a:spLocks noEditPoints="1"/>
            </p:cNvSpPr>
            <p:nvPr/>
          </p:nvSpPr>
          <p:spPr bwMode="auto">
            <a:xfrm>
              <a:off x="4237038" y="3206751"/>
              <a:ext cx="257175" cy="354013"/>
            </a:xfrm>
            <a:custGeom>
              <a:avLst/>
              <a:gdLst>
                <a:gd name="T0" fmla="*/ 38 w 58"/>
                <a:gd name="T1" fmla="*/ 68 h 80"/>
                <a:gd name="T2" fmla="*/ 37 w 58"/>
                <a:gd name="T3" fmla="*/ 71 h 80"/>
                <a:gd name="T4" fmla="*/ 36 w 58"/>
                <a:gd name="T5" fmla="*/ 71 h 80"/>
                <a:gd name="T6" fmla="*/ 22 w 58"/>
                <a:gd name="T7" fmla="*/ 71 h 80"/>
                <a:gd name="T8" fmla="*/ 21 w 58"/>
                <a:gd name="T9" fmla="*/ 71 h 80"/>
                <a:gd name="T10" fmla="*/ 20 w 58"/>
                <a:gd name="T11" fmla="*/ 68 h 80"/>
                <a:gd name="T12" fmla="*/ 20 w 58"/>
                <a:gd name="T13" fmla="*/ 61 h 80"/>
                <a:gd name="T14" fmla="*/ 38 w 58"/>
                <a:gd name="T15" fmla="*/ 61 h 80"/>
                <a:gd name="T16" fmla="*/ 38 w 58"/>
                <a:gd name="T17" fmla="*/ 68 h 80"/>
                <a:gd name="T18" fmla="*/ 18 w 58"/>
                <a:gd name="T19" fmla="*/ 14 h 80"/>
                <a:gd name="T20" fmla="*/ 11 w 58"/>
                <a:gd name="T21" fmla="*/ 29 h 80"/>
                <a:gd name="T22" fmla="*/ 18 w 58"/>
                <a:gd name="T23" fmla="*/ 42 h 80"/>
                <a:gd name="T24" fmla="*/ 18 w 58"/>
                <a:gd name="T25" fmla="*/ 44 h 80"/>
                <a:gd name="T26" fmla="*/ 18 w 58"/>
                <a:gd name="T27" fmla="*/ 44 h 80"/>
                <a:gd name="T28" fmla="*/ 16 w 58"/>
                <a:gd name="T29" fmla="*/ 44 h 80"/>
                <a:gd name="T30" fmla="*/ 8 w 58"/>
                <a:gd name="T31" fmla="*/ 29 h 80"/>
                <a:gd name="T32" fmla="*/ 17 w 58"/>
                <a:gd name="T33" fmla="*/ 12 h 80"/>
                <a:gd name="T34" fmla="*/ 19 w 58"/>
                <a:gd name="T35" fmla="*/ 12 h 80"/>
                <a:gd name="T36" fmla="*/ 19 w 58"/>
                <a:gd name="T37" fmla="*/ 12 h 80"/>
                <a:gd name="T38" fmla="*/ 18 w 58"/>
                <a:gd name="T39" fmla="*/ 14 h 80"/>
                <a:gd name="T40" fmla="*/ 58 w 58"/>
                <a:gd name="T41" fmla="*/ 29 h 80"/>
                <a:gd name="T42" fmla="*/ 29 w 58"/>
                <a:gd name="T43" fmla="*/ 0 h 80"/>
                <a:gd name="T44" fmla="*/ 0 w 58"/>
                <a:gd name="T45" fmla="*/ 29 h 80"/>
                <a:gd name="T46" fmla="*/ 17 w 58"/>
                <a:gd name="T47" fmla="*/ 55 h 80"/>
                <a:gd name="T48" fmla="*/ 17 w 58"/>
                <a:gd name="T49" fmla="*/ 61 h 80"/>
                <a:gd name="T50" fmla="*/ 17 w 58"/>
                <a:gd name="T51" fmla="*/ 68 h 80"/>
                <a:gd name="T52" fmla="*/ 21 w 58"/>
                <a:gd name="T53" fmla="*/ 74 h 80"/>
                <a:gd name="T54" fmla="*/ 22 w 58"/>
                <a:gd name="T55" fmla="*/ 76 h 80"/>
                <a:gd name="T56" fmla="*/ 27 w 58"/>
                <a:gd name="T57" fmla="*/ 80 h 80"/>
                <a:gd name="T58" fmla="*/ 31 w 58"/>
                <a:gd name="T59" fmla="*/ 80 h 80"/>
                <a:gd name="T60" fmla="*/ 36 w 58"/>
                <a:gd name="T61" fmla="*/ 76 h 80"/>
                <a:gd name="T62" fmla="*/ 37 w 58"/>
                <a:gd name="T63" fmla="*/ 74 h 80"/>
                <a:gd name="T64" fmla="*/ 41 w 58"/>
                <a:gd name="T65" fmla="*/ 68 h 80"/>
                <a:gd name="T66" fmla="*/ 41 w 58"/>
                <a:gd name="T67" fmla="*/ 58 h 80"/>
                <a:gd name="T68" fmla="*/ 41 w 58"/>
                <a:gd name="T69" fmla="*/ 55 h 80"/>
                <a:gd name="T70" fmla="*/ 58 w 58"/>
                <a:gd name="T71" fmla="*/ 29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8" h="80">
                  <a:moveTo>
                    <a:pt x="38" y="68"/>
                  </a:moveTo>
                  <a:cubicBezTo>
                    <a:pt x="38" y="69"/>
                    <a:pt x="38" y="70"/>
                    <a:pt x="37" y="71"/>
                  </a:cubicBezTo>
                  <a:cubicBezTo>
                    <a:pt x="37" y="71"/>
                    <a:pt x="36" y="71"/>
                    <a:pt x="36" y="71"/>
                  </a:cubicBezTo>
                  <a:cubicBezTo>
                    <a:pt x="22" y="71"/>
                    <a:pt x="22" y="71"/>
                    <a:pt x="22" y="71"/>
                  </a:cubicBezTo>
                  <a:cubicBezTo>
                    <a:pt x="22" y="71"/>
                    <a:pt x="21" y="71"/>
                    <a:pt x="21" y="71"/>
                  </a:cubicBezTo>
                  <a:cubicBezTo>
                    <a:pt x="20" y="70"/>
                    <a:pt x="20" y="69"/>
                    <a:pt x="20" y="68"/>
                  </a:cubicBezTo>
                  <a:cubicBezTo>
                    <a:pt x="20" y="61"/>
                    <a:pt x="20" y="61"/>
                    <a:pt x="20" y="61"/>
                  </a:cubicBezTo>
                  <a:cubicBezTo>
                    <a:pt x="38" y="61"/>
                    <a:pt x="38" y="61"/>
                    <a:pt x="38" y="61"/>
                  </a:cubicBezTo>
                  <a:cubicBezTo>
                    <a:pt x="38" y="68"/>
                    <a:pt x="38" y="68"/>
                    <a:pt x="38" y="68"/>
                  </a:cubicBezTo>
                  <a:close/>
                  <a:moveTo>
                    <a:pt x="18" y="14"/>
                  </a:moveTo>
                  <a:cubicBezTo>
                    <a:pt x="14" y="17"/>
                    <a:pt x="11" y="23"/>
                    <a:pt x="11" y="29"/>
                  </a:cubicBezTo>
                  <a:cubicBezTo>
                    <a:pt x="11" y="34"/>
                    <a:pt x="14" y="39"/>
                    <a:pt x="18" y="42"/>
                  </a:cubicBezTo>
                  <a:cubicBezTo>
                    <a:pt x="18" y="43"/>
                    <a:pt x="18" y="43"/>
                    <a:pt x="18" y="44"/>
                  </a:cubicBezTo>
                  <a:cubicBezTo>
                    <a:pt x="18" y="44"/>
                    <a:pt x="18" y="44"/>
                    <a:pt x="18" y="44"/>
                  </a:cubicBezTo>
                  <a:cubicBezTo>
                    <a:pt x="17" y="45"/>
                    <a:pt x="16" y="45"/>
                    <a:pt x="16" y="44"/>
                  </a:cubicBezTo>
                  <a:cubicBezTo>
                    <a:pt x="11" y="41"/>
                    <a:pt x="8" y="35"/>
                    <a:pt x="8" y="29"/>
                  </a:cubicBezTo>
                  <a:cubicBezTo>
                    <a:pt x="8" y="22"/>
                    <a:pt x="12" y="16"/>
                    <a:pt x="17" y="12"/>
                  </a:cubicBezTo>
                  <a:cubicBezTo>
                    <a:pt x="17" y="12"/>
                    <a:pt x="18" y="12"/>
                    <a:pt x="19" y="12"/>
                  </a:cubicBezTo>
                  <a:cubicBezTo>
                    <a:pt x="19" y="12"/>
                    <a:pt x="19" y="12"/>
                    <a:pt x="19" y="12"/>
                  </a:cubicBezTo>
                  <a:cubicBezTo>
                    <a:pt x="19" y="13"/>
                    <a:pt x="19" y="14"/>
                    <a:pt x="18" y="14"/>
                  </a:cubicBezTo>
                  <a:close/>
                  <a:moveTo>
                    <a:pt x="58" y="29"/>
                  </a:moveTo>
                  <a:cubicBezTo>
                    <a:pt x="58" y="13"/>
                    <a:pt x="45" y="0"/>
                    <a:pt x="29" y="0"/>
                  </a:cubicBezTo>
                  <a:cubicBezTo>
                    <a:pt x="13" y="0"/>
                    <a:pt x="0" y="13"/>
                    <a:pt x="0" y="29"/>
                  </a:cubicBezTo>
                  <a:cubicBezTo>
                    <a:pt x="0" y="40"/>
                    <a:pt x="7" y="50"/>
                    <a:pt x="17" y="55"/>
                  </a:cubicBezTo>
                  <a:cubicBezTo>
                    <a:pt x="17" y="61"/>
                    <a:pt x="17" y="61"/>
                    <a:pt x="17" y="61"/>
                  </a:cubicBezTo>
                  <a:cubicBezTo>
                    <a:pt x="17" y="68"/>
                    <a:pt x="17" y="68"/>
                    <a:pt x="17" y="68"/>
                  </a:cubicBezTo>
                  <a:cubicBezTo>
                    <a:pt x="17" y="71"/>
                    <a:pt x="19" y="73"/>
                    <a:pt x="21" y="74"/>
                  </a:cubicBezTo>
                  <a:cubicBezTo>
                    <a:pt x="21" y="74"/>
                    <a:pt x="22" y="75"/>
                    <a:pt x="22" y="76"/>
                  </a:cubicBezTo>
                  <a:cubicBezTo>
                    <a:pt x="23" y="78"/>
                    <a:pt x="25" y="80"/>
                    <a:pt x="27" y="80"/>
                  </a:cubicBezTo>
                  <a:cubicBezTo>
                    <a:pt x="31" y="80"/>
                    <a:pt x="31" y="80"/>
                    <a:pt x="31" y="80"/>
                  </a:cubicBezTo>
                  <a:cubicBezTo>
                    <a:pt x="33" y="80"/>
                    <a:pt x="35" y="78"/>
                    <a:pt x="36" y="76"/>
                  </a:cubicBezTo>
                  <a:cubicBezTo>
                    <a:pt x="36" y="75"/>
                    <a:pt x="37" y="74"/>
                    <a:pt x="37" y="74"/>
                  </a:cubicBezTo>
                  <a:cubicBezTo>
                    <a:pt x="39" y="73"/>
                    <a:pt x="41" y="71"/>
                    <a:pt x="41" y="68"/>
                  </a:cubicBezTo>
                  <a:cubicBezTo>
                    <a:pt x="41" y="58"/>
                    <a:pt x="41" y="58"/>
                    <a:pt x="41" y="58"/>
                  </a:cubicBezTo>
                  <a:cubicBezTo>
                    <a:pt x="41" y="55"/>
                    <a:pt x="41" y="55"/>
                    <a:pt x="41" y="55"/>
                  </a:cubicBezTo>
                  <a:cubicBezTo>
                    <a:pt x="51" y="50"/>
                    <a:pt x="58" y="40"/>
                    <a:pt x="58" y="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a:p>
          </p:txBody>
        </p:sp>
      </p:grpSp>
      <p:sp>
        <p:nvSpPr>
          <p:cNvPr id="73" name="Rectangle: Rounded Corners 171">
            <a:extLst>
              <a:ext uri="{FF2B5EF4-FFF2-40B4-BE49-F238E27FC236}">
                <a16:creationId xmlns:a16="http://schemas.microsoft.com/office/drawing/2014/main" id="{616DD6F2-CC4E-4910-9AC5-78C7A991022B}"/>
              </a:ext>
            </a:extLst>
          </p:cNvPr>
          <p:cNvSpPr/>
          <p:nvPr/>
        </p:nvSpPr>
        <p:spPr>
          <a:xfrm>
            <a:off x="6372046" y="917562"/>
            <a:ext cx="1803927" cy="1562563"/>
          </a:xfrm>
          <a:prstGeom prst="roundRect">
            <a:avLst>
              <a:gd name="adj" fmla="val 5845"/>
            </a:avLst>
          </a:prstGeom>
          <a:solidFill>
            <a:schemeClr val="bg1">
              <a:alpha val="95000"/>
            </a:schemeClr>
          </a:solidFill>
          <a:ln w="38100">
            <a:solidFill>
              <a:srgbClr val="006666">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93"/>
          </a:p>
        </p:txBody>
      </p:sp>
      <p:sp>
        <p:nvSpPr>
          <p:cNvPr id="81" name="Freeform 83">
            <a:extLst>
              <a:ext uri="{FF2B5EF4-FFF2-40B4-BE49-F238E27FC236}">
                <a16:creationId xmlns:a16="http://schemas.microsoft.com/office/drawing/2014/main" id="{0C95C6F1-1B2B-4459-B34B-2EE8742744CC}"/>
              </a:ext>
            </a:extLst>
          </p:cNvPr>
          <p:cNvSpPr>
            <a:spLocks/>
          </p:cNvSpPr>
          <p:nvPr/>
        </p:nvSpPr>
        <p:spPr bwMode="auto">
          <a:xfrm>
            <a:off x="5026154" y="530408"/>
            <a:ext cx="744536" cy="746650"/>
          </a:xfrm>
          <a:custGeom>
            <a:avLst/>
            <a:gdLst>
              <a:gd name="T0" fmla="*/ 186 w 186"/>
              <a:gd name="T1" fmla="*/ 164 h 186"/>
              <a:gd name="T2" fmla="*/ 163 w 186"/>
              <a:gd name="T3" fmla="*/ 186 h 186"/>
              <a:gd name="T4" fmla="*/ 22 w 186"/>
              <a:gd name="T5" fmla="*/ 186 h 186"/>
              <a:gd name="T6" fmla="*/ 0 w 186"/>
              <a:gd name="T7" fmla="*/ 164 h 186"/>
              <a:gd name="T8" fmla="*/ 0 w 186"/>
              <a:gd name="T9" fmla="*/ 22 h 186"/>
              <a:gd name="T10" fmla="*/ 22 w 186"/>
              <a:gd name="T11" fmla="*/ 0 h 186"/>
              <a:gd name="T12" fmla="*/ 163 w 186"/>
              <a:gd name="T13" fmla="*/ 0 h 186"/>
              <a:gd name="T14" fmla="*/ 186 w 186"/>
              <a:gd name="T15" fmla="*/ 22 h 186"/>
              <a:gd name="T16" fmla="*/ 186 w 186"/>
              <a:gd name="T17" fmla="*/ 164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6" h="186">
                <a:moveTo>
                  <a:pt x="186" y="164"/>
                </a:moveTo>
                <a:cubicBezTo>
                  <a:pt x="186" y="176"/>
                  <a:pt x="176" y="186"/>
                  <a:pt x="163" y="186"/>
                </a:cubicBezTo>
                <a:cubicBezTo>
                  <a:pt x="22" y="186"/>
                  <a:pt x="22" y="186"/>
                  <a:pt x="22" y="186"/>
                </a:cubicBezTo>
                <a:cubicBezTo>
                  <a:pt x="10" y="186"/>
                  <a:pt x="0" y="176"/>
                  <a:pt x="0" y="164"/>
                </a:cubicBezTo>
                <a:cubicBezTo>
                  <a:pt x="0" y="22"/>
                  <a:pt x="0" y="22"/>
                  <a:pt x="0" y="22"/>
                </a:cubicBezTo>
                <a:cubicBezTo>
                  <a:pt x="0" y="10"/>
                  <a:pt x="10" y="0"/>
                  <a:pt x="22" y="0"/>
                </a:cubicBezTo>
                <a:cubicBezTo>
                  <a:pt x="163" y="0"/>
                  <a:pt x="163" y="0"/>
                  <a:pt x="163" y="0"/>
                </a:cubicBezTo>
                <a:cubicBezTo>
                  <a:pt x="176" y="0"/>
                  <a:pt x="186" y="10"/>
                  <a:pt x="186" y="22"/>
                </a:cubicBezTo>
                <a:lnTo>
                  <a:pt x="186" y="164"/>
                </a:lnTo>
                <a:close/>
              </a:path>
            </a:pathLst>
          </a:custGeom>
          <a:solidFill>
            <a:srgbClr val="006666"/>
          </a:solidFill>
          <a:ln>
            <a:noFill/>
          </a:ln>
        </p:spPr>
        <p:txBody>
          <a:bodyPr vert="horz" wrap="square" lIns="86019" tIns="43010" rIns="86019" bIns="43010" numCol="1" anchor="t" anchorCtr="0" compatLnSpc="1">
            <a:prstTxWarp prst="textNoShape">
              <a:avLst/>
            </a:prstTxWarp>
          </a:bodyPr>
          <a:lstStyle/>
          <a:p>
            <a:endParaRPr lang="en-US" sz="1693"/>
          </a:p>
        </p:txBody>
      </p:sp>
      <p:grpSp>
        <p:nvGrpSpPr>
          <p:cNvPr id="84" name="Group 78">
            <a:extLst>
              <a:ext uri="{FF2B5EF4-FFF2-40B4-BE49-F238E27FC236}">
                <a16:creationId xmlns:a16="http://schemas.microsoft.com/office/drawing/2014/main" id="{627DFB8F-9C1A-4319-9EF9-BAA005D175E7}"/>
              </a:ext>
            </a:extLst>
          </p:cNvPr>
          <p:cNvGrpSpPr/>
          <p:nvPr/>
        </p:nvGrpSpPr>
        <p:grpSpPr>
          <a:xfrm>
            <a:off x="1961920" y="934058"/>
            <a:ext cx="413243" cy="443853"/>
            <a:chOff x="7677150" y="3176588"/>
            <a:chExt cx="300038" cy="322263"/>
          </a:xfrm>
          <a:solidFill>
            <a:schemeClr val="bg1"/>
          </a:solidFill>
        </p:grpSpPr>
        <p:sp>
          <p:nvSpPr>
            <p:cNvPr id="88" name="Freeform 56">
              <a:extLst>
                <a:ext uri="{FF2B5EF4-FFF2-40B4-BE49-F238E27FC236}">
                  <a16:creationId xmlns:a16="http://schemas.microsoft.com/office/drawing/2014/main" id="{683749B9-C8F6-4AA9-B643-FE02623D7F0C}"/>
                </a:ext>
              </a:extLst>
            </p:cNvPr>
            <p:cNvSpPr>
              <a:spLocks noEditPoints="1"/>
            </p:cNvSpPr>
            <p:nvPr/>
          </p:nvSpPr>
          <p:spPr bwMode="auto">
            <a:xfrm>
              <a:off x="7729538" y="3176588"/>
              <a:ext cx="247650" cy="230188"/>
            </a:xfrm>
            <a:custGeom>
              <a:avLst/>
              <a:gdLst>
                <a:gd name="T0" fmla="*/ 29 w 56"/>
                <a:gd name="T1" fmla="*/ 7 h 52"/>
                <a:gd name="T2" fmla="*/ 15 w 56"/>
                <a:gd name="T3" fmla="*/ 14 h 52"/>
                <a:gd name="T4" fmla="*/ 17 w 56"/>
                <a:gd name="T5" fmla="*/ 40 h 52"/>
                <a:gd name="T6" fmla="*/ 29 w 56"/>
                <a:gd name="T7" fmla="*/ 45 h 52"/>
                <a:gd name="T8" fmla="*/ 44 w 56"/>
                <a:gd name="T9" fmla="*/ 38 h 52"/>
                <a:gd name="T10" fmla="*/ 48 w 56"/>
                <a:gd name="T11" fmla="*/ 24 h 52"/>
                <a:gd name="T12" fmla="*/ 42 w 56"/>
                <a:gd name="T13" fmla="*/ 11 h 52"/>
                <a:gd name="T14" fmla="*/ 29 w 56"/>
                <a:gd name="T15" fmla="*/ 7 h 52"/>
                <a:gd name="T16" fmla="*/ 29 w 56"/>
                <a:gd name="T17" fmla="*/ 52 h 52"/>
                <a:gd name="T18" fmla="*/ 12 w 56"/>
                <a:gd name="T19" fmla="*/ 46 h 52"/>
                <a:gd name="T20" fmla="*/ 9 w 56"/>
                <a:gd name="T21" fmla="*/ 9 h 52"/>
                <a:gd name="T22" fmla="*/ 29 w 56"/>
                <a:gd name="T23" fmla="*/ 0 h 52"/>
                <a:gd name="T24" fmla="*/ 46 w 56"/>
                <a:gd name="T25" fmla="*/ 6 h 52"/>
                <a:gd name="T26" fmla="*/ 55 w 56"/>
                <a:gd name="T27" fmla="*/ 24 h 52"/>
                <a:gd name="T28" fmla="*/ 49 w 56"/>
                <a:gd name="T29" fmla="*/ 43 h 52"/>
                <a:gd name="T30" fmla="*/ 29 w 56"/>
                <a:gd name="T31" fmla="*/ 5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6" h="52">
                  <a:moveTo>
                    <a:pt x="29" y="7"/>
                  </a:moveTo>
                  <a:cubicBezTo>
                    <a:pt x="24" y="7"/>
                    <a:pt x="18" y="9"/>
                    <a:pt x="15" y="14"/>
                  </a:cubicBezTo>
                  <a:cubicBezTo>
                    <a:pt x="8" y="21"/>
                    <a:pt x="9" y="33"/>
                    <a:pt x="17" y="40"/>
                  </a:cubicBezTo>
                  <a:cubicBezTo>
                    <a:pt x="20" y="43"/>
                    <a:pt x="25" y="45"/>
                    <a:pt x="29" y="45"/>
                  </a:cubicBezTo>
                  <a:cubicBezTo>
                    <a:pt x="35" y="45"/>
                    <a:pt x="40" y="42"/>
                    <a:pt x="44" y="38"/>
                  </a:cubicBezTo>
                  <a:cubicBezTo>
                    <a:pt x="47" y="34"/>
                    <a:pt x="49" y="29"/>
                    <a:pt x="48" y="24"/>
                  </a:cubicBezTo>
                  <a:cubicBezTo>
                    <a:pt x="48" y="19"/>
                    <a:pt x="45" y="15"/>
                    <a:pt x="42" y="11"/>
                  </a:cubicBezTo>
                  <a:cubicBezTo>
                    <a:pt x="38" y="8"/>
                    <a:pt x="34" y="7"/>
                    <a:pt x="29" y="7"/>
                  </a:cubicBezTo>
                  <a:close/>
                  <a:moveTo>
                    <a:pt x="29" y="52"/>
                  </a:moveTo>
                  <a:cubicBezTo>
                    <a:pt x="23" y="52"/>
                    <a:pt x="17" y="50"/>
                    <a:pt x="12" y="46"/>
                  </a:cubicBezTo>
                  <a:cubicBezTo>
                    <a:pt x="1" y="36"/>
                    <a:pt x="0" y="20"/>
                    <a:pt x="9" y="9"/>
                  </a:cubicBezTo>
                  <a:cubicBezTo>
                    <a:pt x="14" y="3"/>
                    <a:pt x="22" y="0"/>
                    <a:pt x="29" y="0"/>
                  </a:cubicBezTo>
                  <a:cubicBezTo>
                    <a:pt x="35" y="0"/>
                    <a:pt x="41" y="2"/>
                    <a:pt x="46" y="6"/>
                  </a:cubicBezTo>
                  <a:cubicBezTo>
                    <a:pt x="51" y="10"/>
                    <a:pt x="55" y="17"/>
                    <a:pt x="55" y="24"/>
                  </a:cubicBezTo>
                  <a:cubicBezTo>
                    <a:pt x="56" y="31"/>
                    <a:pt x="54" y="37"/>
                    <a:pt x="49" y="43"/>
                  </a:cubicBezTo>
                  <a:cubicBezTo>
                    <a:pt x="44" y="48"/>
                    <a:pt x="37" y="52"/>
                    <a:pt x="29"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a:p>
          </p:txBody>
        </p:sp>
        <p:sp>
          <p:nvSpPr>
            <p:cNvPr id="89" name="Freeform 57">
              <a:extLst>
                <a:ext uri="{FF2B5EF4-FFF2-40B4-BE49-F238E27FC236}">
                  <a16:creationId xmlns:a16="http://schemas.microsoft.com/office/drawing/2014/main" id="{ED25D0D9-17B5-4ED8-AB85-7C33146BBC45}"/>
                </a:ext>
              </a:extLst>
            </p:cNvPr>
            <p:cNvSpPr>
              <a:spLocks/>
            </p:cNvSpPr>
            <p:nvPr/>
          </p:nvSpPr>
          <p:spPr bwMode="auto">
            <a:xfrm>
              <a:off x="7747000" y="3357563"/>
              <a:ext cx="57150" cy="57150"/>
            </a:xfrm>
            <a:custGeom>
              <a:avLst/>
              <a:gdLst>
                <a:gd name="T0" fmla="*/ 17 w 36"/>
                <a:gd name="T1" fmla="*/ 36 h 36"/>
                <a:gd name="T2" fmla="*/ 0 w 36"/>
                <a:gd name="T3" fmla="*/ 25 h 36"/>
                <a:gd name="T4" fmla="*/ 22 w 36"/>
                <a:gd name="T5" fmla="*/ 0 h 36"/>
                <a:gd name="T6" fmla="*/ 36 w 36"/>
                <a:gd name="T7" fmla="*/ 11 h 36"/>
                <a:gd name="T8" fmla="*/ 17 w 36"/>
                <a:gd name="T9" fmla="*/ 36 h 36"/>
                <a:gd name="T10" fmla="*/ 17 w 36"/>
                <a:gd name="T11" fmla="*/ 36 h 36"/>
              </a:gdLst>
              <a:ahLst/>
              <a:cxnLst>
                <a:cxn ang="0">
                  <a:pos x="T0" y="T1"/>
                </a:cxn>
                <a:cxn ang="0">
                  <a:pos x="T2" y="T3"/>
                </a:cxn>
                <a:cxn ang="0">
                  <a:pos x="T4" y="T5"/>
                </a:cxn>
                <a:cxn ang="0">
                  <a:pos x="T6" y="T7"/>
                </a:cxn>
                <a:cxn ang="0">
                  <a:pos x="T8" y="T9"/>
                </a:cxn>
                <a:cxn ang="0">
                  <a:pos x="T10" y="T11"/>
                </a:cxn>
              </a:cxnLst>
              <a:rect l="0" t="0" r="r" b="b"/>
              <a:pathLst>
                <a:path w="36" h="36">
                  <a:moveTo>
                    <a:pt x="17" y="36"/>
                  </a:moveTo>
                  <a:lnTo>
                    <a:pt x="0" y="25"/>
                  </a:lnTo>
                  <a:lnTo>
                    <a:pt x="22" y="0"/>
                  </a:lnTo>
                  <a:lnTo>
                    <a:pt x="36" y="11"/>
                  </a:lnTo>
                  <a:lnTo>
                    <a:pt x="17" y="36"/>
                  </a:lnTo>
                  <a:lnTo>
                    <a:pt x="17" y="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a:p>
          </p:txBody>
        </p:sp>
        <p:sp>
          <p:nvSpPr>
            <p:cNvPr id="90" name="Freeform 58">
              <a:extLst>
                <a:ext uri="{FF2B5EF4-FFF2-40B4-BE49-F238E27FC236}">
                  <a16:creationId xmlns:a16="http://schemas.microsoft.com/office/drawing/2014/main" id="{B5D8622B-171F-4183-89E1-839382E38D23}"/>
                </a:ext>
              </a:extLst>
            </p:cNvPr>
            <p:cNvSpPr>
              <a:spLocks/>
            </p:cNvSpPr>
            <p:nvPr/>
          </p:nvSpPr>
          <p:spPr bwMode="auto">
            <a:xfrm>
              <a:off x="7677150" y="3387726"/>
              <a:ext cx="100013" cy="111125"/>
            </a:xfrm>
            <a:custGeom>
              <a:avLst/>
              <a:gdLst>
                <a:gd name="T0" fmla="*/ 10 w 23"/>
                <a:gd name="T1" fmla="*/ 23 h 25"/>
                <a:gd name="T2" fmla="*/ 5 w 23"/>
                <a:gd name="T3" fmla="*/ 24 h 25"/>
                <a:gd name="T4" fmla="*/ 2 w 23"/>
                <a:gd name="T5" fmla="*/ 21 h 25"/>
                <a:gd name="T6" fmla="*/ 1 w 23"/>
                <a:gd name="T7" fmla="*/ 16 h 25"/>
                <a:gd name="T8" fmla="*/ 13 w 23"/>
                <a:gd name="T9" fmla="*/ 2 h 25"/>
                <a:gd name="T10" fmla="*/ 18 w 23"/>
                <a:gd name="T11" fmla="*/ 1 h 25"/>
                <a:gd name="T12" fmla="*/ 22 w 23"/>
                <a:gd name="T13" fmla="*/ 5 h 25"/>
                <a:gd name="T14" fmla="*/ 22 w 23"/>
                <a:gd name="T15" fmla="*/ 10 h 25"/>
                <a:gd name="T16" fmla="*/ 10 w 23"/>
                <a:gd name="T17" fmla="*/ 23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25">
                  <a:moveTo>
                    <a:pt x="10" y="23"/>
                  </a:moveTo>
                  <a:cubicBezTo>
                    <a:pt x="9" y="25"/>
                    <a:pt x="7" y="25"/>
                    <a:pt x="5" y="24"/>
                  </a:cubicBezTo>
                  <a:cubicBezTo>
                    <a:pt x="2" y="21"/>
                    <a:pt x="2" y="21"/>
                    <a:pt x="2" y="21"/>
                  </a:cubicBezTo>
                  <a:cubicBezTo>
                    <a:pt x="0" y="19"/>
                    <a:pt x="0" y="17"/>
                    <a:pt x="1" y="16"/>
                  </a:cubicBezTo>
                  <a:cubicBezTo>
                    <a:pt x="13" y="2"/>
                    <a:pt x="13" y="2"/>
                    <a:pt x="13" y="2"/>
                  </a:cubicBezTo>
                  <a:cubicBezTo>
                    <a:pt x="14" y="0"/>
                    <a:pt x="17" y="0"/>
                    <a:pt x="18" y="1"/>
                  </a:cubicBezTo>
                  <a:cubicBezTo>
                    <a:pt x="22" y="5"/>
                    <a:pt x="22" y="5"/>
                    <a:pt x="22" y="5"/>
                  </a:cubicBezTo>
                  <a:cubicBezTo>
                    <a:pt x="23" y="6"/>
                    <a:pt x="23" y="8"/>
                    <a:pt x="22" y="10"/>
                  </a:cubicBezTo>
                  <a:cubicBezTo>
                    <a:pt x="10" y="23"/>
                    <a:pt x="10" y="23"/>
                    <a:pt x="10" y="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a:p>
          </p:txBody>
        </p:sp>
        <p:sp>
          <p:nvSpPr>
            <p:cNvPr id="91" name="Freeform 59">
              <a:extLst>
                <a:ext uri="{FF2B5EF4-FFF2-40B4-BE49-F238E27FC236}">
                  <a16:creationId xmlns:a16="http://schemas.microsoft.com/office/drawing/2014/main" id="{B2819A9C-7F1F-4374-9A02-DFA9A359250C}"/>
                </a:ext>
              </a:extLst>
            </p:cNvPr>
            <p:cNvSpPr>
              <a:spLocks/>
            </p:cNvSpPr>
            <p:nvPr/>
          </p:nvSpPr>
          <p:spPr bwMode="auto">
            <a:xfrm>
              <a:off x="7804150" y="3216276"/>
              <a:ext cx="79375" cy="44450"/>
            </a:xfrm>
            <a:custGeom>
              <a:avLst/>
              <a:gdLst>
                <a:gd name="T0" fmla="*/ 17 w 18"/>
                <a:gd name="T1" fmla="*/ 4 h 10"/>
                <a:gd name="T2" fmla="*/ 9 w 18"/>
                <a:gd name="T3" fmla="*/ 5 h 10"/>
                <a:gd name="T4" fmla="*/ 1 w 18"/>
                <a:gd name="T5" fmla="*/ 8 h 10"/>
                <a:gd name="T6" fmla="*/ 8 w 18"/>
                <a:gd name="T7" fmla="*/ 1 h 10"/>
                <a:gd name="T8" fmla="*/ 17 w 18"/>
                <a:gd name="T9" fmla="*/ 4 h 10"/>
              </a:gdLst>
              <a:ahLst/>
              <a:cxnLst>
                <a:cxn ang="0">
                  <a:pos x="T0" y="T1"/>
                </a:cxn>
                <a:cxn ang="0">
                  <a:pos x="T2" y="T3"/>
                </a:cxn>
                <a:cxn ang="0">
                  <a:pos x="T4" y="T5"/>
                </a:cxn>
                <a:cxn ang="0">
                  <a:pos x="T6" y="T7"/>
                </a:cxn>
                <a:cxn ang="0">
                  <a:pos x="T8" y="T9"/>
                </a:cxn>
              </a:cxnLst>
              <a:rect l="0" t="0" r="r" b="b"/>
              <a:pathLst>
                <a:path w="18" h="10">
                  <a:moveTo>
                    <a:pt x="17" y="4"/>
                  </a:moveTo>
                  <a:cubicBezTo>
                    <a:pt x="18" y="6"/>
                    <a:pt x="14" y="4"/>
                    <a:pt x="9" y="5"/>
                  </a:cubicBezTo>
                  <a:cubicBezTo>
                    <a:pt x="5" y="6"/>
                    <a:pt x="2" y="10"/>
                    <a:pt x="1" y="8"/>
                  </a:cubicBezTo>
                  <a:cubicBezTo>
                    <a:pt x="0" y="5"/>
                    <a:pt x="5" y="2"/>
                    <a:pt x="8" y="1"/>
                  </a:cubicBezTo>
                  <a:cubicBezTo>
                    <a:pt x="11" y="0"/>
                    <a:pt x="17" y="1"/>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a:p>
          </p:txBody>
        </p:sp>
        <p:sp>
          <p:nvSpPr>
            <p:cNvPr id="92" name="Freeform 60">
              <a:extLst>
                <a:ext uri="{FF2B5EF4-FFF2-40B4-BE49-F238E27FC236}">
                  <a16:creationId xmlns:a16="http://schemas.microsoft.com/office/drawing/2014/main" id="{9F3438C8-7B15-4AA7-B36A-C62317464CB2}"/>
                </a:ext>
              </a:extLst>
            </p:cNvPr>
            <p:cNvSpPr>
              <a:spLocks/>
            </p:cNvSpPr>
            <p:nvPr/>
          </p:nvSpPr>
          <p:spPr bwMode="auto">
            <a:xfrm>
              <a:off x="7883525" y="3228976"/>
              <a:ext cx="22225" cy="17463"/>
            </a:xfrm>
            <a:custGeom>
              <a:avLst/>
              <a:gdLst>
                <a:gd name="T0" fmla="*/ 5 w 5"/>
                <a:gd name="T1" fmla="*/ 3 h 4"/>
                <a:gd name="T2" fmla="*/ 2 w 5"/>
                <a:gd name="T3" fmla="*/ 3 h 4"/>
                <a:gd name="T4" fmla="*/ 1 w 5"/>
                <a:gd name="T5" fmla="*/ 2 h 4"/>
                <a:gd name="T6" fmla="*/ 2 w 5"/>
                <a:gd name="T7" fmla="*/ 0 h 4"/>
                <a:gd name="T8" fmla="*/ 5 w 5"/>
                <a:gd name="T9" fmla="*/ 3 h 4"/>
              </a:gdLst>
              <a:ahLst/>
              <a:cxnLst>
                <a:cxn ang="0">
                  <a:pos x="T0" y="T1"/>
                </a:cxn>
                <a:cxn ang="0">
                  <a:pos x="T2" y="T3"/>
                </a:cxn>
                <a:cxn ang="0">
                  <a:pos x="T4" y="T5"/>
                </a:cxn>
                <a:cxn ang="0">
                  <a:pos x="T6" y="T7"/>
                </a:cxn>
                <a:cxn ang="0">
                  <a:pos x="T8" y="T9"/>
                </a:cxn>
              </a:cxnLst>
              <a:rect l="0" t="0" r="r" b="b"/>
              <a:pathLst>
                <a:path w="5" h="4">
                  <a:moveTo>
                    <a:pt x="5" y="3"/>
                  </a:moveTo>
                  <a:cubicBezTo>
                    <a:pt x="4" y="4"/>
                    <a:pt x="3" y="4"/>
                    <a:pt x="2" y="3"/>
                  </a:cubicBezTo>
                  <a:cubicBezTo>
                    <a:pt x="1" y="3"/>
                    <a:pt x="0" y="3"/>
                    <a:pt x="1" y="2"/>
                  </a:cubicBezTo>
                  <a:cubicBezTo>
                    <a:pt x="1" y="0"/>
                    <a:pt x="1" y="0"/>
                    <a:pt x="2" y="0"/>
                  </a:cubicBezTo>
                  <a:cubicBezTo>
                    <a:pt x="3" y="1"/>
                    <a:pt x="5" y="2"/>
                    <a:pt x="5"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a:p>
          </p:txBody>
        </p:sp>
      </p:grpSp>
      <p:sp>
        <p:nvSpPr>
          <p:cNvPr id="94" name="Freeform 83">
            <a:extLst>
              <a:ext uri="{FF2B5EF4-FFF2-40B4-BE49-F238E27FC236}">
                <a16:creationId xmlns:a16="http://schemas.microsoft.com/office/drawing/2014/main" id="{CE0D2C1D-6BF3-4107-A425-BE5F2F329609}"/>
              </a:ext>
            </a:extLst>
          </p:cNvPr>
          <p:cNvSpPr>
            <a:spLocks/>
          </p:cNvSpPr>
          <p:nvPr/>
        </p:nvSpPr>
        <p:spPr bwMode="auto">
          <a:xfrm>
            <a:off x="6924233" y="566962"/>
            <a:ext cx="744536" cy="746650"/>
          </a:xfrm>
          <a:custGeom>
            <a:avLst/>
            <a:gdLst>
              <a:gd name="T0" fmla="*/ 186 w 186"/>
              <a:gd name="T1" fmla="*/ 164 h 186"/>
              <a:gd name="T2" fmla="*/ 163 w 186"/>
              <a:gd name="T3" fmla="*/ 186 h 186"/>
              <a:gd name="T4" fmla="*/ 22 w 186"/>
              <a:gd name="T5" fmla="*/ 186 h 186"/>
              <a:gd name="T6" fmla="*/ 0 w 186"/>
              <a:gd name="T7" fmla="*/ 164 h 186"/>
              <a:gd name="T8" fmla="*/ 0 w 186"/>
              <a:gd name="T9" fmla="*/ 22 h 186"/>
              <a:gd name="T10" fmla="*/ 22 w 186"/>
              <a:gd name="T11" fmla="*/ 0 h 186"/>
              <a:gd name="T12" fmla="*/ 163 w 186"/>
              <a:gd name="T13" fmla="*/ 0 h 186"/>
              <a:gd name="T14" fmla="*/ 186 w 186"/>
              <a:gd name="T15" fmla="*/ 22 h 186"/>
              <a:gd name="T16" fmla="*/ 186 w 186"/>
              <a:gd name="T17" fmla="*/ 164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6" h="186">
                <a:moveTo>
                  <a:pt x="186" y="164"/>
                </a:moveTo>
                <a:cubicBezTo>
                  <a:pt x="186" y="176"/>
                  <a:pt x="176" y="186"/>
                  <a:pt x="163" y="186"/>
                </a:cubicBezTo>
                <a:cubicBezTo>
                  <a:pt x="22" y="186"/>
                  <a:pt x="22" y="186"/>
                  <a:pt x="22" y="186"/>
                </a:cubicBezTo>
                <a:cubicBezTo>
                  <a:pt x="10" y="186"/>
                  <a:pt x="0" y="176"/>
                  <a:pt x="0" y="164"/>
                </a:cubicBezTo>
                <a:cubicBezTo>
                  <a:pt x="0" y="22"/>
                  <a:pt x="0" y="22"/>
                  <a:pt x="0" y="22"/>
                </a:cubicBezTo>
                <a:cubicBezTo>
                  <a:pt x="0" y="10"/>
                  <a:pt x="10" y="0"/>
                  <a:pt x="22" y="0"/>
                </a:cubicBezTo>
                <a:cubicBezTo>
                  <a:pt x="163" y="0"/>
                  <a:pt x="163" y="0"/>
                  <a:pt x="163" y="0"/>
                </a:cubicBezTo>
                <a:cubicBezTo>
                  <a:pt x="176" y="0"/>
                  <a:pt x="186" y="10"/>
                  <a:pt x="186" y="22"/>
                </a:cubicBezTo>
                <a:lnTo>
                  <a:pt x="186" y="164"/>
                </a:lnTo>
                <a:close/>
              </a:path>
            </a:pathLst>
          </a:custGeom>
          <a:solidFill>
            <a:srgbClr val="006666"/>
          </a:solidFill>
          <a:ln>
            <a:noFill/>
          </a:ln>
        </p:spPr>
        <p:txBody>
          <a:bodyPr vert="horz" wrap="square" lIns="86019" tIns="43010" rIns="86019" bIns="43010" numCol="1" anchor="t" anchorCtr="0" compatLnSpc="1">
            <a:prstTxWarp prst="textNoShape">
              <a:avLst/>
            </a:prstTxWarp>
          </a:bodyPr>
          <a:lstStyle/>
          <a:p>
            <a:endParaRPr lang="en-US" sz="1693"/>
          </a:p>
        </p:txBody>
      </p:sp>
      <p:sp>
        <p:nvSpPr>
          <p:cNvPr id="96" name="Freeform 83">
            <a:extLst>
              <a:ext uri="{FF2B5EF4-FFF2-40B4-BE49-F238E27FC236}">
                <a16:creationId xmlns:a16="http://schemas.microsoft.com/office/drawing/2014/main" id="{6B5DE141-9CD1-408C-87A8-894480C937B3}"/>
              </a:ext>
            </a:extLst>
          </p:cNvPr>
          <p:cNvSpPr>
            <a:spLocks/>
          </p:cNvSpPr>
          <p:nvPr/>
        </p:nvSpPr>
        <p:spPr bwMode="auto">
          <a:xfrm>
            <a:off x="1273279" y="563270"/>
            <a:ext cx="744536" cy="746650"/>
          </a:xfrm>
          <a:custGeom>
            <a:avLst/>
            <a:gdLst>
              <a:gd name="T0" fmla="*/ 186 w 186"/>
              <a:gd name="T1" fmla="*/ 164 h 186"/>
              <a:gd name="T2" fmla="*/ 163 w 186"/>
              <a:gd name="T3" fmla="*/ 186 h 186"/>
              <a:gd name="T4" fmla="*/ 22 w 186"/>
              <a:gd name="T5" fmla="*/ 186 h 186"/>
              <a:gd name="T6" fmla="*/ 0 w 186"/>
              <a:gd name="T7" fmla="*/ 164 h 186"/>
              <a:gd name="T8" fmla="*/ 0 w 186"/>
              <a:gd name="T9" fmla="*/ 22 h 186"/>
              <a:gd name="T10" fmla="*/ 22 w 186"/>
              <a:gd name="T11" fmla="*/ 0 h 186"/>
              <a:gd name="T12" fmla="*/ 163 w 186"/>
              <a:gd name="T13" fmla="*/ 0 h 186"/>
              <a:gd name="T14" fmla="*/ 186 w 186"/>
              <a:gd name="T15" fmla="*/ 22 h 186"/>
              <a:gd name="T16" fmla="*/ 186 w 186"/>
              <a:gd name="T17" fmla="*/ 164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6" h="186">
                <a:moveTo>
                  <a:pt x="186" y="164"/>
                </a:moveTo>
                <a:cubicBezTo>
                  <a:pt x="186" y="176"/>
                  <a:pt x="176" y="186"/>
                  <a:pt x="163" y="186"/>
                </a:cubicBezTo>
                <a:cubicBezTo>
                  <a:pt x="22" y="186"/>
                  <a:pt x="22" y="186"/>
                  <a:pt x="22" y="186"/>
                </a:cubicBezTo>
                <a:cubicBezTo>
                  <a:pt x="10" y="186"/>
                  <a:pt x="0" y="176"/>
                  <a:pt x="0" y="164"/>
                </a:cubicBezTo>
                <a:cubicBezTo>
                  <a:pt x="0" y="22"/>
                  <a:pt x="0" y="22"/>
                  <a:pt x="0" y="22"/>
                </a:cubicBezTo>
                <a:cubicBezTo>
                  <a:pt x="0" y="10"/>
                  <a:pt x="10" y="0"/>
                  <a:pt x="22" y="0"/>
                </a:cubicBezTo>
                <a:cubicBezTo>
                  <a:pt x="163" y="0"/>
                  <a:pt x="163" y="0"/>
                  <a:pt x="163" y="0"/>
                </a:cubicBezTo>
                <a:cubicBezTo>
                  <a:pt x="176" y="0"/>
                  <a:pt x="186" y="10"/>
                  <a:pt x="186" y="22"/>
                </a:cubicBezTo>
                <a:lnTo>
                  <a:pt x="186" y="164"/>
                </a:lnTo>
                <a:close/>
              </a:path>
            </a:pathLst>
          </a:custGeom>
          <a:solidFill>
            <a:srgbClr val="006666"/>
          </a:solidFill>
          <a:ln>
            <a:noFill/>
          </a:ln>
        </p:spPr>
        <p:txBody>
          <a:bodyPr vert="horz" wrap="square" lIns="86019" tIns="43010" rIns="86019" bIns="43010" numCol="1" anchor="t" anchorCtr="0" compatLnSpc="1">
            <a:prstTxWarp prst="textNoShape">
              <a:avLst/>
            </a:prstTxWarp>
          </a:bodyPr>
          <a:lstStyle/>
          <a:p>
            <a:endParaRPr lang="en-US" sz="1693"/>
          </a:p>
        </p:txBody>
      </p:sp>
      <p:grpSp>
        <p:nvGrpSpPr>
          <p:cNvPr id="99" name="Group 99">
            <a:extLst>
              <a:ext uri="{FF2B5EF4-FFF2-40B4-BE49-F238E27FC236}">
                <a16:creationId xmlns:a16="http://schemas.microsoft.com/office/drawing/2014/main" id="{EE2203BD-EC66-4A8D-8A2F-E9968FF1EBAF}"/>
              </a:ext>
            </a:extLst>
          </p:cNvPr>
          <p:cNvGrpSpPr/>
          <p:nvPr/>
        </p:nvGrpSpPr>
        <p:grpSpPr>
          <a:xfrm>
            <a:off x="6214551" y="1430438"/>
            <a:ext cx="2110002" cy="901145"/>
            <a:chOff x="3759235" y="2626352"/>
            <a:chExt cx="3096158" cy="957936"/>
          </a:xfrm>
        </p:grpSpPr>
        <p:sp>
          <p:nvSpPr>
            <p:cNvPr id="100" name="TextBox 100">
              <a:extLst>
                <a:ext uri="{FF2B5EF4-FFF2-40B4-BE49-F238E27FC236}">
                  <a16:creationId xmlns:a16="http://schemas.microsoft.com/office/drawing/2014/main" id="{4A92BC36-1FD3-407A-A54A-B914A6E12831}"/>
                </a:ext>
              </a:extLst>
            </p:cNvPr>
            <p:cNvSpPr txBox="1"/>
            <p:nvPr/>
          </p:nvSpPr>
          <p:spPr>
            <a:xfrm>
              <a:off x="3759235" y="2626352"/>
              <a:ext cx="2917675" cy="327173"/>
            </a:xfrm>
            <a:prstGeom prst="rect">
              <a:avLst/>
            </a:prstGeom>
            <a:noFill/>
          </p:spPr>
          <p:txBody>
            <a:bodyPr wrap="square" rtlCol="0">
              <a:spAutoFit/>
            </a:bodyPr>
            <a:lstStyle/>
            <a:p>
              <a:pPr algn="ctr"/>
              <a:r>
                <a:rPr lang="ar-SA" sz="1400" b="1" dirty="0">
                  <a:solidFill>
                    <a:srgbClr val="006666"/>
                  </a:solidFill>
                  <a:latin typeface="AbdoMaster-Heavy" panose="02000500030000020004" pitchFamily="50" charset="-78"/>
                  <a:cs typeface="AbdoMaster-Heavy" panose="02000500030000020004" pitchFamily="50" charset="-78"/>
                </a:rPr>
                <a:t>الهدف الاستراتيجي  </a:t>
              </a:r>
              <a:endParaRPr lang="en-US" sz="1400" b="1" dirty="0">
                <a:solidFill>
                  <a:srgbClr val="006666"/>
                </a:solidFill>
                <a:latin typeface="AbdoMaster-Heavy" panose="02000500030000020004" pitchFamily="50" charset="-78"/>
                <a:cs typeface="AbdoMaster-Heavy" panose="02000500030000020004" pitchFamily="50" charset="-78"/>
              </a:endParaRPr>
            </a:p>
          </p:txBody>
        </p:sp>
        <p:sp>
          <p:nvSpPr>
            <p:cNvPr id="101" name="Subtitle 6">
              <a:extLst>
                <a:ext uri="{FF2B5EF4-FFF2-40B4-BE49-F238E27FC236}">
                  <a16:creationId xmlns:a16="http://schemas.microsoft.com/office/drawing/2014/main" id="{3C3B4B91-2E09-4406-83E5-4A807B754F8B}"/>
                </a:ext>
              </a:extLst>
            </p:cNvPr>
            <p:cNvSpPr txBox="1">
              <a:spLocks/>
            </p:cNvSpPr>
            <p:nvPr/>
          </p:nvSpPr>
          <p:spPr>
            <a:xfrm>
              <a:off x="4144159" y="2822433"/>
              <a:ext cx="2711234" cy="761855"/>
            </a:xfrm>
            <a:prstGeom prst="rect">
              <a:avLst/>
            </a:prstGeom>
          </p:spPr>
          <p:txBody>
            <a:bodyPr vert="horz" lIns="86019" tIns="43010" rIns="86019" bIns="43010" numCol="1" spcCol="365760" rtlCol="0" anchor="t">
              <a:noAutofit/>
            </a:bodyPr>
            <a:lstStyle>
              <a:lvl1pPr marL="0" indent="0" algn="ctr" defTabSz="914400" rtl="0" eaLnBrk="1" latinLnBrk="0" hangingPunct="1">
                <a:lnSpc>
                  <a:spcPct val="90000"/>
                </a:lnSpc>
                <a:spcBef>
                  <a:spcPts val="1000"/>
                </a:spcBef>
                <a:buFont typeface="Arial"/>
                <a:buNone/>
                <a:defRPr sz="1200" b="0" i="0" kern="1200">
                  <a:solidFill>
                    <a:schemeClr val="accent1"/>
                  </a:solidFill>
                  <a:latin typeface="Montserrat Light" charset="0"/>
                  <a:ea typeface="Montserrat Light" charset="0"/>
                  <a:cs typeface="Montserrat Light"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Montserrat Light" charset="0"/>
                  <a:ea typeface="Montserrat Light" charset="0"/>
                  <a:cs typeface="Montserrat Light"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Montserrat Light" charset="0"/>
                  <a:ea typeface="Montserrat Light" charset="0"/>
                  <a:cs typeface="Montserrat Light"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nSpc>
                  <a:spcPts val="1599"/>
                </a:lnSpc>
                <a:spcBef>
                  <a:spcPts val="0"/>
                </a:spcBef>
              </a:pPr>
              <a:endParaRPr lang="en-US" sz="1050" dirty="0">
                <a:solidFill>
                  <a:schemeClr val="tx1"/>
                </a:solidFill>
                <a:latin typeface="+mn-lt"/>
                <a:cs typeface="Times New Roman" panose="02020603050405020304" pitchFamily="18" charset="0"/>
              </a:endParaRPr>
            </a:p>
          </p:txBody>
        </p:sp>
      </p:grpSp>
      <p:grpSp>
        <p:nvGrpSpPr>
          <p:cNvPr id="102" name="Group 99">
            <a:extLst>
              <a:ext uri="{FF2B5EF4-FFF2-40B4-BE49-F238E27FC236}">
                <a16:creationId xmlns:a16="http://schemas.microsoft.com/office/drawing/2014/main" id="{28C1B80B-139A-45FE-9D45-679AEE8A64C5}"/>
              </a:ext>
            </a:extLst>
          </p:cNvPr>
          <p:cNvGrpSpPr/>
          <p:nvPr/>
        </p:nvGrpSpPr>
        <p:grpSpPr>
          <a:xfrm>
            <a:off x="5801685" y="2713496"/>
            <a:ext cx="2291223" cy="504514"/>
            <a:chOff x="11981708" y="1454696"/>
            <a:chExt cx="3362079" cy="1025598"/>
          </a:xfrm>
        </p:grpSpPr>
        <p:sp>
          <p:nvSpPr>
            <p:cNvPr id="103" name="TextBox 100">
              <a:extLst>
                <a:ext uri="{FF2B5EF4-FFF2-40B4-BE49-F238E27FC236}">
                  <a16:creationId xmlns:a16="http://schemas.microsoft.com/office/drawing/2014/main" id="{B4488326-DE33-40E4-BB31-80930D80D168}"/>
                </a:ext>
              </a:extLst>
            </p:cNvPr>
            <p:cNvSpPr txBox="1"/>
            <p:nvPr/>
          </p:nvSpPr>
          <p:spPr>
            <a:xfrm>
              <a:off x="12261467" y="1454696"/>
              <a:ext cx="2785756" cy="658509"/>
            </a:xfrm>
            <a:prstGeom prst="rect">
              <a:avLst/>
            </a:prstGeom>
            <a:noFill/>
          </p:spPr>
          <p:txBody>
            <a:bodyPr wrap="square" rtlCol="0">
              <a:spAutoFit/>
            </a:bodyPr>
            <a:lstStyle/>
            <a:p>
              <a:pPr algn="ctr"/>
              <a:r>
                <a:rPr lang="ar-SA" sz="1505" b="1" dirty="0">
                  <a:solidFill>
                    <a:srgbClr val="006666"/>
                  </a:solidFill>
                  <a:latin typeface="AbdoMaster-Heavy" panose="02000500030000020004" pitchFamily="50" charset="-78"/>
                  <a:cs typeface="AbdoMaster-Heavy" panose="02000500030000020004" pitchFamily="50" charset="-78"/>
                </a:rPr>
                <a:t>الفئة المستهدفة </a:t>
              </a:r>
              <a:endParaRPr lang="en-US" sz="1505" b="1" dirty="0">
                <a:solidFill>
                  <a:srgbClr val="006666"/>
                </a:solidFill>
                <a:latin typeface="AbdoMaster-Heavy" panose="02000500030000020004" pitchFamily="50" charset="-78"/>
                <a:cs typeface="AbdoMaster-Heavy" panose="02000500030000020004" pitchFamily="50" charset="-78"/>
              </a:endParaRPr>
            </a:p>
          </p:txBody>
        </p:sp>
        <p:sp>
          <p:nvSpPr>
            <p:cNvPr id="104" name="Subtitle 6">
              <a:extLst>
                <a:ext uri="{FF2B5EF4-FFF2-40B4-BE49-F238E27FC236}">
                  <a16:creationId xmlns:a16="http://schemas.microsoft.com/office/drawing/2014/main" id="{E0014615-324F-4B44-825E-1E20F2216976}"/>
                </a:ext>
              </a:extLst>
            </p:cNvPr>
            <p:cNvSpPr txBox="1">
              <a:spLocks/>
            </p:cNvSpPr>
            <p:nvPr/>
          </p:nvSpPr>
          <p:spPr>
            <a:xfrm>
              <a:off x="11981708" y="1676670"/>
              <a:ext cx="3362079" cy="803624"/>
            </a:xfrm>
            <a:prstGeom prst="rect">
              <a:avLst/>
            </a:prstGeom>
          </p:spPr>
          <p:txBody>
            <a:bodyPr vert="horz" lIns="86019" tIns="43010" rIns="86019" bIns="43010" numCol="1" spcCol="365760" rtlCol="0" anchor="t">
              <a:noAutofit/>
            </a:bodyPr>
            <a:lstStyle>
              <a:lvl1pPr marL="0" indent="0" algn="ctr" defTabSz="914400" rtl="0" eaLnBrk="1" latinLnBrk="0" hangingPunct="1">
                <a:lnSpc>
                  <a:spcPct val="90000"/>
                </a:lnSpc>
                <a:spcBef>
                  <a:spcPts val="1000"/>
                </a:spcBef>
                <a:buFont typeface="Arial"/>
                <a:buNone/>
                <a:defRPr sz="1200" b="0" i="0" kern="1200">
                  <a:solidFill>
                    <a:schemeClr val="accent1"/>
                  </a:solidFill>
                  <a:latin typeface="Montserrat Light" charset="0"/>
                  <a:ea typeface="Montserrat Light" charset="0"/>
                  <a:cs typeface="Montserrat Light"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Montserrat Light" charset="0"/>
                  <a:ea typeface="Montserrat Light" charset="0"/>
                  <a:cs typeface="Montserrat Light"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Montserrat Light" charset="0"/>
                  <a:ea typeface="Montserrat Light" charset="0"/>
                  <a:cs typeface="Montserrat Light"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nSpc>
                  <a:spcPct val="100000"/>
                </a:lnSpc>
                <a:spcBef>
                  <a:spcPts val="0"/>
                </a:spcBef>
              </a:pPr>
              <a:endParaRPr lang="ar-SA" sz="1600" b="1" dirty="0">
                <a:solidFill>
                  <a:schemeClr val="tx1"/>
                </a:solidFill>
                <a:latin typeface="Calibri" panose="020F0502020204030204" pitchFamily="34" charset="0"/>
                <a:cs typeface="Calibri" panose="020F0502020204030204" pitchFamily="34" charset="0"/>
              </a:endParaRPr>
            </a:p>
            <a:p>
              <a:pPr>
                <a:lnSpc>
                  <a:spcPct val="100000"/>
                </a:lnSpc>
                <a:spcBef>
                  <a:spcPts val="0"/>
                </a:spcBef>
              </a:pPr>
              <a:r>
                <a:rPr lang="ar-SA" sz="1600" b="1" dirty="0">
                  <a:solidFill>
                    <a:srgbClr val="006666"/>
                  </a:solidFill>
                  <a:latin typeface="Calibri" panose="020F0502020204030204" pitchFamily="34" charset="0"/>
                  <a:cs typeface="Calibri" panose="020F0502020204030204" pitchFamily="34" charset="0"/>
                </a:rPr>
                <a:t> الطلاب والطالبات</a:t>
              </a:r>
            </a:p>
            <a:p>
              <a:pPr>
                <a:lnSpc>
                  <a:spcPct val="100000"/>
                </a:lnSpc>
                <a:spcBef>
                  <a:spcPts val="0"/>
                </a:spcBef>
              </a:pPr>
              <a:r>
                <a:rPr lang="ar-SA" sz="1600" b="1" dirty="0">
                  <a:solidFill>
                    <a:srgbClr val="006666"/>
                  </a:solidFill>
                  <a:latin typeface="Calibri" panose="020F0502020204030204" pitchFamily="34" charset="0"/>
                  <a:cs typeface="Calibri" panose="020F0502020204030204" pitchFamily="34" charset="0"/>
                </a:rPr>
                <a:t>       من أبناء الجمعية     </a:t>
              </a:r>
              <a:endParaRPr lang="en-US" sz="1600" b="1" dirty="0">
                <a:solidFill>
                  <a:srgbClr val="006666"/>
                </a:solidFill>
                <a:latin typeface="Calibri" panose="020F0502020204030204" pitchFamily="34" charset="0"/>
                <a:cs typeface="Calibri" panose="020F0502020204030204" pitchFamily="34" charset="0"/>
              </a:endParaRPr>
            </a:p>
          </p:txBody>
        </p:sp>
      </p:grpSp>
      <p:grpSp>
        <p:nvGrpSpPr>
          <p:cNvPr id="105" name="Group 99">
            <a:extLst>
              <a:ext uri="{FF2B5EF4-FFF2-40B4-BE49-F238E27FC236}">
                <a16:creationId xmlns:a16="http://schemas.microsoft.com/office/drawing/2014/main" id="{322EC9ED-BC6B-467E-AF79-91306B73E45D}"/>
              </a:ext>
            </a:extLst>
          </p:cNvPr>
          <p:cNvGrpSpPr/>
          <p:nvPr/>
        </p:nvGrpSpPr>
        <p:grpSpPr>
          <a:xfrm>
            <a:off x="4229038" y="1379980"/>
            <a:ext cx="2063800" cy="1050537"/>
            <a:chOff x="4106898" y="2467545"/>
            <a:chExt cx="3028363" cy="1116743"/>
          </a:xfrm>
        </p:grpSpPr>
        <p:sp>
          <p:nvSpPr>
            <p:cNvPr id="106" name="TextBox 100">
              <a:extLst>
                <a:ext uri="{FF2B5EF4-FFF2-40B4-BE49-F238E27FC236}">
                  <a16:creationId xmlns:a16="http://schemas.microsoft.com/office/drawing/2014/main" id="{534DF313-4352-4C91-90CA-148A5A72CF98}"/>
                </a:ext>
              </a:extLst>
            </p:cNvPr>
            <p:cNvSpPr txBox="1"/>
            <p:nvPr/>
          </p:nvSpPr>
          <p:spPr>
            <a:xfrm>
              <a:off x="4106898" y="2467545"/>
              <a:ext cx="3028363" cy="344350"/>
            </a:xfrm>
            <a:prstGeom prst="rect">
              <a:avLst/>
            </a:prstGeom>
            <a:noFill/>
          </p:spPr>
          <p:txBody>
            <a:bodyPr wrap="square" rtlCol="0">
              <a:spAutoFit/>
            </a:bodyPr>
            <a:lstStyle/>
            <a:p>
              <a:pPr algn="ctr"/>
              <a:r>
                <a:rPr lang="ar-SA" sz="1505" b="1" dirty="0">
                  <a:solidFill>
                    <a:srgbClr val="006666"/>
                  </a:solidFill>
                  <a:latin typeface="AbdoMaster-Heavy" panose="02000500030000020004" pitchFamily="50" charset="-78"/>
                  <a:cs typeface="AbdoMaster-Heavy" panose="02000500030000020004" pitchFamily="50" charset="-78"/>
                </a:rPr>
                <a:t>الهدف الفرعي   </a:t>
              </a:r>
              <a:endParaRPr lang="en-US" sz="1505" b="1" dirty="0">
                <a:solidFill>
                  <a:srgbClr val="006666"/>
                </a:solidFill>
                <a:latin typeface="AbdoMaster-Heavy" panose="02000500030000020004" pitchFamily="50" charset="-78"/>
                <a:cs typeface="AbdoMaster-Heavy" panose="02000500030000020004" pitchFamily="50" charset="-78"/>
              </a:endParaRPr>
            </a:p>
          </p:txBody>
        </p:sp>
        <p:sp>
          <p:nvSpPr>
            <p:cNvPr id="107" name="Subtitle 6">
              <a:extLst>
                <a:ext uri="{FF2B5EF4-FFF2-40B4-BE49-F238E27FC236}">
                  <a16:creationId xmlns:a16="http://schemas.microsoft.com/office/drawing/2014/main" id="{54F7A4E9-7260-4155-999B-97097AC2DA1D}"/>
                </a:ext>
              </a:extLst>
            </p:cNvPr>
            <p:cNvSpPr txBox="1">
              <a:spLocks/>
            </p:cNvSpPr>
            <p:nvPr/>
          </p:nvSpPr>
          <p:spPr>
            <a:xfrm>
              <a:off x="4379400" y="2822433"/>
              <a:ext cx="2711235" cy="761855"/>
            </a:xfrm>
            <a:prstGeom prst="rect">
              <a:avLst/>
            </a:prstGeom>
          </p:spPr>
          <p:txBody>
            <a:bodyPr vert="horz" lIns="86019" tIns="43010" rIns="86019" bIns="43010" numCol="1" spcCol="365760" rtlCol="0" anchor="t">
              <a:noAutofit/>
            </a:bodyPr>
            <a:lstStyle>
              <a:lvl1pPr marL="0" indent="0" algn="ctr" defTabSz="914400" rtl="0" eaLnBrk="1" latinLnBrk="0" hangingPunct="1">
                <a:lnSpc>
                  <a:spcPct val="90000"/>
                </a:lnSpc>
                <a:spcBef>
                  <a:spcPts val="1000"/>
                </a:spcBef>
                <a:buFont typeface="Arial"/>
                <a:buNone/>
                <a:defRPr sz="1200" b="0" i="0" kern="1200">
                  <a:solidFill>
                    <a:schemeClr val="accent1"/>
                  </a:solidFill>
                  <a:latin typeface="Montserrat Light" charset="0"/>
                  <a:ea typeface="Montserrat Light" charset="0"/>
                  <a:cs typeface="Montserrat Light"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Montserrat Light" charset="0"/>
                  <a:ea typeface="Montserrat Light" charset="0"/>
                  <a:cs typeface="Montserrat Light"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Montserrat Light" charset="0"/>
                  <a:ea typeface="Montserrat Light" charset="0"/>
                  <a:cs typeface="Montserrat Light"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nSpc>
                  <a:spcPts val="1599"/>
                </a:lnSpc>
                <a:spcBef>
                  <a:spcPts val="0"/>
                </a:spcBef>
              </a:pPr>
              <a:endParaRPr lang="en-US" sz="1082" dirty="0">
                <a:solidFill>
                  <a:schemeClr val="tx1"/>
                </a:solidFill>
                <a:latin typeface="+mn-lt"/>
                <a:cs typeface="Times New Roman" panose="02020603050405020304" pitchFamily="18" charset="0"/>
              </a:endParaRPr>
            </a:p>
          </p:txBody>
        </p:sp>
      </p:grpSp>
      <p:sp>
        <p:nvSpPr>
          <p:cNvPr id="111" name="Google Shape;742;p47">
            <a:extLst>
              <a:ext uri="{FF2B5EF4-FFF2-40B4-BE49-F238E27FC236}">
                <a16:creationId xmlns:a16="http://schemas.microsoft.com/office/drawing/2014/main" id="{55B79F83-6455-4B2F-8D42-C5D5DCCE4C14}"/>
              </a:ext>
            </a:extLst>
          </p:cNvPr>
          <p:cNvSpPr/>
          <p:nvPr/>
        </p:nvSpPr>
        <p:spPr>
          <a:xfrm>
            <a:off x="5153167" y="641442"/>
            <a:ext cx="515540" cy="466971"/>
          </a:xfrm>
          <a:custGeom>
            <a:avLst/>
            <a:gdLst/>
            <a:ahLst/>
            <a:cxnLst/>
            <a:rect l="l" t="t" r="r" b="b"/>
            <a:pathLst>
              <a:path w="11847" h="11846" extrusionOk="0">
                <a:moveTo>
                  <a:pt x="10744" y="3718"/>
                </a:moveTo>
                <a:lnTo>
                  <a:pt x="10428" y="4348"/>
                </a:lnTo>
                <a:cubicBezTo>
                  <a:pt x="10397" y="4442"/>
                  <a:pt x="10397" y="4568"/>
                  <a:pt x="10428" y="4663"/>
                </a:cubicBezTo>
                <a:lnTo>
                  <a:pt x="10744" y="5293"/>
                </a:lnTo>
                <a:lnTo>
                  <a:pt x="9483" y="4915"/>
                </a:lnTo>
                <a:lnTo>
                  <a:pt x="9105" y="4505"/>
                </a:lnTo>
                <a:lnTo>
                  <a:pt x="9483" y="4127"/>
                </a:lnTo>
                <a:lnTo>
                  <a:pt x="10744" y="3718"/>
                </a:lnTo>
                <a:close/>
                <a:moveTo>
                  <a:pt x="4443" y="3497"/>
                </a:moveTo>
                <a:cubicBezTo>
                  <a:pt x="4884" y="3497"/>
                  <a:pt x="5262" y="3781"/>
                  <a:pt x="5419" y="4190"/>
                </a:cubicBezTo>
                <a:lnTo>
                  <a:pt x="4443" y="4190"/>
                </a:lnTo>
                <a:cubicBezTo>
                  <a:pt x="4253" y="4190"/>
                  <a:pt x="4096" y="4348"/>
                  <a:pt x="4096" y="4568"/>
                </a:cubicBezTo>
                <a:cubicBezTo>
                  <a:pt x="4096" y="4663"/>
                  <a:pt x="4253" y="4820"/>
                  <a:pt x="4443" y="4820"/>
                </a:cubicBezTo>
                <a:lnTo>
                  <a:pt x="5419" y="4820"/>
                </a:lnTo>
                <a:cubicBezTo>
                  <a:pt x="5262" y="5230"/>
                  <a:pt x="4915" y="5545"/>
                  <a:pt x="4443" y="5545"/>
                </a:cubicBezTo>
                <a:cubicBezTo>
                  <a:pt x="3844" y="5545"/>
                  <a:pt x="3434" y="5072"/>
                  <a:pt x="3434" y="4505"/>
                </a:cubicBezTo>
                <a:cubicBezTo>
                  <a:pt x="3434" y="3970"/>
                  <a:pt x="3907" y="3497"/>
                  <a:pt x="4443" y="3497"/>
                </a:cubicBezTo>
                <a:close/>
                <a:moveTo>
                  <a:pt x="4443" y="2080"/>
                </a:moveTo>
                <a:cubicBezTo>
                  <a:pt x="5671" y="2080"/>
                  <a:pt x="6679" y="2993"/>
                  <a:pt x="6837" y="4159"/>
                </a:cubicBezTo>
                <a:lnTo>
                  <a:pt x="6144" y="4159"/>
                </a:lnTo>
                <a:cubicBezTo>
                  <a:pt x="5986" y="3371"/>
                  <a:pt x="5262" y="2773"/>
                  <a:pt x="4443" y="2773"/>
                </a:cubicBezTo>
                <a:cubicBezTo>
                  <a:pt x="3497" y="2773"/>
                  <a:pt x="2710" y="3560"/>
                  <a:pt x="2710" y="4505"/>
                </a:cubicBezTo>
                <a:cubicBezTo>
                  <a:pt x="2710" y="5451"/>
                  <a:pt x="3497" y="6238"/>
                  <a:pt x="4443" y="6238"/>
                </a:cubicBezTo>
                <a:cubicBezTo>
                  <a:pt x="5262" y="6238"/>
                  <a:pt x="5986" y="5671"/>
                  <a:pt x="6144" y="4883"/>
                </a:cubicBezTo>
                <a:lnTo>
                  <a:pt x="6837" y="4883"/>
                </a:lnTo>
                <a:cubicBezTo>
                  <a:pt x="6679" y="6049"/>
                  <a:pt x="5671" y="6963"/>
                  <a:pt x="4443" y="6963"/>
                </a:cubicBezTo>
                <a:cubicBezTo>
                  <a:pt x="3119" y="6963"/>
                  <a:pt x="2017" y="5860"/>
                  <a:pt x="2017" y="4505"/>
                </a:cubicBezTo>
                <a:cubicBezTo>
                  <a:pt x="2017" y="3182"/>
                  <a:pt x="3119" y="2080"/>
                  <a:pt x="4443" y="2080"/>
                </a:cubicBezTo>
                <a:close/>
                <a:moveTo>
                  <a:pt x="4474" y="662"/>
                </a:moveTo>
                <a:cubicBezTo>
                  <a:pt x="6459" y="662"/>
                  <a:pt x="8097" y="2206"/>
                  <a:pt x="8255" y="4127"/>
                </a:cubicBezTo>
                <a:lnTo>
                  <a:pt x="7562" y="4127"/>
                </a:lnTo>
                <a:cubicBezTo>
                  <a:pt x="7372" y="2584"/>
                  <a:pt x="6049" y="1355"/>
                  <a:pt x="4443" y="1355"/>
                </a:cubicBezTo>
                <a:cubicBezTo>
                  <a:pt x="2710" y="1355"/>
                  <a:pt x="1324" y="2773"/>
                  <a:pt x="1324" y="4474"/>
                </a:cubicBezTo>
                <a:cubicBezTo>
                  <a:pt x="1324" y="6175"/>
                  <a:pt x="2741" y="7593"/>
                  <a:pt x="4443" y="7593"/>
                </a:cubicBezTo>
                <a:cubicBezTo>
                  <a:pt x="6049" y="7593"/>
                  <a:pt x="7372" y="6364"/>
                  <a:pt x="7562" y="4820"/>
                </a:cubicBezTo>
                <a:lnTo>
                  <a:pt x="8255" y="4820"/>
                </a:lnTo>
                <a:cubicBezTo>
                  <a:pt x="8097" y="6774"/>
                  <a:pt x="6459" y="8286"/>
                  <a:pt x="4474" y="8286"/>
                </a:cubicBezTo>
                <a:cubicBezTo>
                  <a:pt x="2395" y="8286"/>
                  <a:pt x="662" y="6616"/>
                  <a:pt x="662" y="4474"/>
                </a:cubicBezTo>
                <a:cubicBezTo>
                  <a:pt x="662" y="2363"/>
                  <a:pt x="2363" y="662"/>
                  <a:pt x="4474" y="662"/>
                </a:cubicBezTo>
                <a:close/>
                <a:moveTo>
                  <a:pt x="5734" y="8822"/>
                </a:moveTo>
                <a:lnTo>
                  <a:pt x="6049" y="9767"/>
                </a:lnTo>
                <a:lnTo>
                  <a:pt x="2836" y="9767"/>
                </a:lnTo>
                <a:lnTo>
                  <a:pt x="3151" y="8822"/>
                </a:lnTo>
                <a:cubicBezTo>
                  <a:pt x="3529" y="8916"/>
                  <a:pt x="4001" y="9011"/>
                  <a:pt x="4443" y="9011"/>
                </a:cubicBezTo>
                <a:cubicBezTo>
                  <a:pt x="4884" y="9011"/>
                  <a:pt x="5356" y="8916"/>
                  <a:pt x="5734" y="8822"/>
                </a:cubicBezTo>
                <a:close/>
                <a:moveTo>
                  <a:pt x="6522" y="10428"/>
                </a:moveTo>
                <a:cubicBezTo>
                  <a:pt x="6963" y="10428"/>
                  <a:pt x="7372" y="10680"/>
                  <a:pt x="7530" y="11121"/>
                </a:cubicBezTo>
                <a:lnTo>
                  <a:pt x="1418" y="11121"/>
                </a:lnTo>
                <a:cubicBezTo>
                  <a:pt x="1576" y="10743"/>
                  <a:pt x="1922" y="10428"/>
                  <a:pt x="2395" y="10428"/>
                </a:cubicBezTo>
                <a:close/>
                <a:moveTo>
                  <a:pt x="4474" y="0"/>
                </a:moveTo>
                <a:cubicBezTo>
                  <a:pt x="1985" y="0"/>
                  <a:pt x="0" y="1985"/>
                  <a:pt x="0" y="4474"/>
                </a:cubicBezTo>
                <a:cubicBezTo>
                  <a:pt x="0" y="6238"/>
                  <a:pt x="1040" y="7813"/>
                  <a:pt x="2552" y="8538"/>
                </a:cubicBezTo>
                <a:lnTo>
                  <a:pt x="2143" y="9767"/>
                </a:lnTo>
                <a:cubicBezTo>
                  <a:pt x="1324" y="9861"/>
                  <a:pt x="693" y="10586"/>
                  <a:pt x="693" y="11499"/>
                </a:cubicBezTo>
                <a:cubicBezTo>
                  <a:pt x="693" y="11688"/>
                  <a:pt x="851" y="11846"/>
                  <a:pt x="1040" y="11846"/>
                </a:cubicBezTo>
                <a:lnTo>
                  <a:pt x="7971" y="11846"/>
                </a:lnTo>
                <a:cubicBezTo>
                  <a:pt x="8192" y="11846"/>
                  <a:pt x="8349" y="11688"/>
                  <a:pt x="8349" y="11499"/>
                </a:cubicBezTo>
                <a:cubicBezTo>
                  <a:pt x="8349" y="10617"/>
                  <a:pt x="7719" y="9924"/>
                  <a:pt x="6900" y="9767"/>
                </a:cubicBezTo>
                <a:lnTo>
                  <a:pt x="6490" y="8538"/>
                </a:lnTo>
                <a:cubicBezTo>
                  <a:pt x="7782" y="7908"/>
                  <a:pt x="8727" y="6679"/>
                  <a:pt x="8979" y="5230"/>
                </a:cubicBezTo>
                <a:lnTo>
                  <a:pt x="9137" y="5388"/>
                </a:lnTo>
                <a:cubicBezTo>
                  <a:pt x="9168" y="5419"/>
                  <a:pt x="9200" y="5451"/>
                  <a:pt x="9263" y="5451"/>
                </a:cubicBezTo>
                <a:lnTo>
                  <a:pt x="11374" y="6175"/>
                </a:lnTo>
                <a:cubicBezTo>
                  <a:pt x="11403" y="6183"/>
                  <a:pt x="11435" y="6186"/>
                  <a:pt x="11466" y="6186"/>
                </a:cubicBezTo>
                <a:cubicBezTo>
                  <a:pt x="11569" y="6186"/>
                  <a:pt x="11672" y="6145"/>
                  <a:pt x="11720" y="6049"/>
                </a:cubicBezTo>
                <a:cubicBezTo>
                  <a:pt x="11815" y="5923"/>
                  <a:pt x="11846" y="5766"/>
                  <a:pt x="11783" y="5671"/>
                </a:cubicBezTo>
                <a:lnTo>
                  <a:pt x="11153" y="4442"/>
                </a:lnTo>
                <a:lnTo>
                  <a:pt x="11783" y="3214"/>
                </a:lnTo>
                <a:cubicBezTo>
                  <a:pt x="11815" y="3151"/>
                  <a:pt x="11783" y="2993"/>
                  <a:pt x="11689" y="2899"/>
                </a:cubicBezTo>
                <a:cubicBezTo>
                  <a:pt x="11641" y="2802"/>
                  <a:pt x="11519" y="2761"/>
                  <a:pt x="11422" y="2761"/>
                </a:cubicBezTo>
                <a:cubicBezTo>
                  <a:pt x="11392" y="2761"/>
                  <a:pt x="11364" y="2765"/>
                  <a:pt x="11342" y="2773"/>
                </a:cubicBezTo>
                <a:lnTo>
                  <a:pt x="9200" y="3497"/>
                </a:lnTo>
                <a:cubicBezTo>
                  <a:pt x="9168" y="3497"/>
                  <a:pt x="9105" y="3529"/>
                  <a:pt x="9105" y="3560"/>
                </a:cubicBezTo>
                <a:lnTo>
                  <a:pt x="8916" y="3718"/>
                </a:lnTo>
                <a:cubicBezTo>
                  <a:pt x="8570" y="1607"/>
                  <a:pt x="6742" y="0"/>
                  <a:pt x="4474" y="0"/>
                </a:cubicBezTo>
                <a:close/>
              </a:path>
            </a:pathLst>
          </a:custGeom>
          <a:solidFill>
            <a:schemeClr val="bg1"/>
          </a:solidFill>
          <a:ln>
            <a:noFill/>
          </a:ln>
        </p:spPr>
        <p:txBody>
          <a:bodyPr spcFirstLastPara="1" wrap="square" lIns="86005" tIns="86005" rIns="86005" bIns="86005" anchor="ctr" anchorCtr="0">
            <a:noAutofit/>
          </a:bodyPr>
          <a:lstStyle/>
          <a:p>
            <a:pPr>
              <a:buClr>
                <a:srgbClr val="000000"/>
              </a:buClr>
              <a:buSzPts val="1400"/>
            </a:pPr>
            <a:endParaRPr sz="1317">
              <a:solidFill>
                <a:srgbClr val="000000"/>
              </a:solidFill>
              <a:latin typeface="Arial"/>
              <a:ea typeface="Arial"/>
              <a:cs typeface="Arial"/>
              <a:sym typeface="Arial"/>
            </a:endParaRPr>
          </a:p>
        </p:txBody>
      </p:sp>
      <p:sp>
        <p:nvSpPr>
          <p:cNvPr id="114" name="مربع نص 113">
            <a:extLst>
              <a:ext uri="{FF2B5EF4-FFF2-40B4-BE49-F238E27FC236}">
                <a16:creationId xmlns:a16="http://schemas.microsoft.com/office/drawing/2014/main" id="{148D0875-A2F3-4BC2-B6E9-12861CA8B00A}"/>
              </a:ext>
            </a:extLst>
          </p:cNvPr>
          <p:cNvSpPr txBox="1"/>
          <p:nvPr/>
        </p:nvSpPr>
        <p:spPr>
          <a:xfrm>
            <a:off x="8406325" y="1760287"/>
            <a:ext cx="2807157" cy="707886"/>
          </a:xfrm>
          <a:prstGeom prst="rect">
            <a:avLst/>
          </a:prstGeom>
          <a:noFill/>
        </p:spPr>
        <p:txBody>
          <a:bodyPr wrap="square">
            <a:spAutoFit/>
          </a:bodyPr>
          <a:lstStyle/>
          <a:p>
            <a:pPr algn="ctr"/>
            <a:r>
              <a:rPr lang="ar-SA" sz="4000" b="1" dirty="0">
                <a:solidFill>
                  <a:schemeClr val="bg1"/>
                </a:solidFill>
                <a:latin typeface="Hacen Casablanca Heavy" panose="02000000000000000000" pitchFamily="2" charset="-78"/>
                <a:cs typeface="Hacen Casablanca Heavy" panose="02000000000000000000" pitchFamily="2" charset="-78"/>
              </a:rPr>
              <a:t>جائزة التفوق </a:t>
            </a:r>
            <a:endParaRPr lang="en-US" sz="4000" b="1" dirty="0">
              <a:solidFill>
                <a:schemeClr val="bg1"/>
              </a:solidFill>
              <a:latin typeface="Hacen Casablanca Heavy" panose="02000000000000000000" pitchFamily="2" charset="-78"/>
              <a:cs typeface="Hacen Casablanca Heavy" panose="02000000000000000000" pitchFamily="2" charset="-78"/>
            </a:endParaRPr>
          </a:p>
        </p:txBody>
      </p:sp>
      <p:grpSp>
        <p:nvGrpSpPr>
          <p:cNvPr id="115" name="Google Shape;744;p47">
            <a:extLst>
              <a:ext uri="{FF2B5EF4-FFF2-40B4-BE49-F238E27FC236}">
                <a16:creationId xmlns:a16="http://schemas.microsoft.com/office/drawing/2014/main" id="{407037B7-C085-4457-975F-A0EA356D9642}"/>
              </a:ext>
            </a:extLst>
          </p:cNvPr>
          <p:cNvGrpSpPr/>
          <p:nvPr/>
        </p:nvGrpSpPr>
        <p:grpSpPr>
          <a:xfrm>
            <a:off x="9376202" y="795191"/>
            <a:ext cx="913089" cy="850172"/>
            <a:chOff x="5045775" y="1946400"/>
            <a:chExt cx="296950" cy="295150"/>
          </a:xfrm>
          <a:solidFill>
            <a:schemeClr val="bg1"/>
          </a:solidFill>
        </p:grpSpPr>
        <p:sp>
          <p:nvSpPr>
            <p:cNvPr id="116" name="Google Shape;745;p47">
              <a:extLst>
                <a:ext uri="{FF2B5EF4-FFF2-40B4-BE49-F238E27FC236}">
                  <a16:creationId xmlns:a16="http://schemas.microsoft.com/office/drawing/2014/main" id="{8E8D6431-7072-4938-B360-EE0F51B850AB}"/>
                </a:ext>
              </a:extLst>
            </p:cNvPr>
            <p:cNvSpPr/>
            <p:nvPr/>
          </p:nvSpPr>
          <p:spPr>
            <a:xfrm>
              <a:off x="5113500" y="1998600"/>
              <a:ext cx="160700" cy="155950"/>
            </a:xfrm>
            <a:custGeom>
              <a:avLst/>
              <a:gdLst/>
              <a:ahLst/>
              <a:cxnLst/>
              <a:rect l="l" t="t" r="r" b="b"/>
              <a:pathLst>
                <a:path w="6428" h="6238" extrusionOk="0">
                  <a:moveTo>
                    <a:pt x="3309" y="2079"/>
                  </a:moveTo>
                  <a:cubicBezTo>
                    <a:pt x="3718" y="2079"/>
                    <a:pt x="4033" y="2394"/>
                    <a:pt x="4033" y="2804"/>
                  </a:cubicBezTo>
                  <a:cubicBezTo>
                    <a:pt x="4033" y="3182"/>
                    <a:pt x="3718" y="3497"/>
                    <a:pt x="3309" y="3497"/>
                  </a:cubicBezTo>
                  <a:cubicBezTo>
                    <a:pt x="2931" y="3497"/>
                    <a:pt x="2616" y="3150"/>
                    <a:pt x="2616" y="2804"/>
                  </a:cubicBezTo>
                  <a:cubicBezTo>
                    <a:pt x="2616" y="2394"/>
                    <a:pt x="2931" y="2079"/>
                    <a:pt x="3309" y="2079"/>
                  </a:cubicBezTo>
                  <a:close/>
                  <a:moveTo>
                    <a:pt x="3403" y="662"/>
                  </a:moveTo>
                  <a:cubicBezTo>
                    <a:pt x="4726" y="662"/>
                    <a:pt x="5798" y="1764"/>
                    <a:pt x="5798" y="3119"/>
                  </a:cubicBezTo>
                  <a:cubicBezTo>
                    <a:pt x="5703" y="3655"/>
                    <a:pt x="5546" y="4222"/>
                    <a:pt x="5199" y="4663"/>
                  </a:cubicBezTo>
                  <a:cubicBezTo>
                    <a:pt x="5010" y="4253"/>
                    <a:pt x="4726" y="3938"/>
                    <a:pt x="4348" y="3686"/>
                  </a:cubicBezTo>
                  <a:cubicBezTo>
                    <a:pt x="4569" y="3466"/>
                    <a:pt x="4726" y="3119"/>
                    <a:pt x="4726" y="2741"/>
                  </a:cubicBezTo>
                  <a:cubicBezTo>
                    <a:pt x="4726" y="2016"/>
                    <a:pt x="4096" y="1386"/>
                    <a:pt x="3340" y="1386"/>
                  </a:cubicBezTo>
                  <a:cubicBezTo>
                    <a:pt x="2616" y="1386"/>
                    <a:pt x="1986" y="2016"/>
                    <a:pt x="1986" y="2741"/>
                  </a:cubicBezTo>
                  <a:cubicBezTo>
                    <a:pt x="1986" y="3119"/>
                    <a:pt x="2143" y="3466"/>
                    <a:pt x="2364" y="3686"/>
                  </a:cubicBezTo>
                  <a:cubicBezTo>
                    <a:pt x="1986" y="3907"/>
                    <a:pt x="1702" y="4253"/>
                    <a:pt x="1513" y="4663"/>
                  </a:cubicBezTo>
                  <a:cubicBezTo>
                    <a:pt x="1072" y="4096"/>
                    <a:pt x="883" y="3434"/>
                    <a:pt x="977" y="2772"/>
                  </a:cubicBezTo>
                  <a:cubicBezTo>
                    <a:pt x="1135" y="1670"/>
                    <a:pt x="2143" y="662"/>
                    <a:pt x="3403" y="662"/>
                  </a:cubicBezTo>
                  <a:close/>
                  <a:moveTo>
                    <a:pt x="3309" y="4190"/>
                  </a:moveTo>
                  <a:cubicBezTo>
                    <a:pt x="3939" y="4190"/>
                    <a:pt x="4443" y="4600"/>
                    <a:pt x="4663" y="5167"/>
                  </a:cubicBezTo>
                  <a:cubicBezTo>
                    <a:pt x="4254" y="5450"/>
                    <a:pt x="3781" y="5545"/>
                    <a:pt x="3309" y="5545"/>
                  </a:cubicBezTo>
                  <a:cubicBezTo>
                    <a:pt x="2836" y="5545"/>
                    <a:pt x="2364" y="5387"/>
                    <a:pt x="1986" y="5167"/>
                  </a:cubicBezTo>
                  <a:cubicBezTo>
                    <a:pt x="2143" y="4568"/>
                    <a:pt x="2679" y="4190"/>
                    <a:pt x="3309" y="4190"/>
                  </a:cubicBezTo>
                  <a:close/>
                  <a:moveTo>
                    <a:pt x="3309" y="0"/>
                  </a:moveTo>
                  <a:cubicBezTo>
                    <a:pt x="1733" y="0"/>
                    <a:pt x="410" y="1229"/>
                    <a:pt x="253" y="2678"/>
                  </a:cubicBezTo>
                  <a:cubicBezTo>
                    <a:pt x="1" y="4600"/>
                    <a:pt x="1450" y="6238"/>
                    <a:pt x="3309" y="6238"/>
                  </a:cubicBezTo>
                  <a:cubicBezTo>
                    <a:pt x="5042" y="6238"/>
                    <a:pt x="6428" y="4820"/>
                    <a:pt x="6428" y="3119"/>
                  </a:cubicBezTo>
                  <a:cubicBezTo>
                    <a:pt x="6428" y="1418"/>
                    <a:pt x="5042" y="0"/>
                    <a:pt x="3309" y="0"/>
                  </a:cubicBezTo>
                  <a:close/>
                </a:path>
              </a:pathLst>
            </a:custGeom>
            <a:grpFill/>
            <a:ln>
              <a:noFill/>
            </a:ln>
          </p:spPr>
          <p:txBody>
            <a:bodyPr spcFirstLastPara="1" wrap="square" lIns="86005" tIns="86005" rIns="86005" bIns="86005" anchor="ctr" anchorCtr="0">
              <a:noAutofit/>
            </a:bodyPr>
            <a:lstStyle/>
            <a:p>
              <a:pPr>
                <a:buClr>
                  <a:srgbClr val="000000"/>
                </a:buClr>
                <a:buSzPts val="1400"/>
              </a:pPr>
              <a:endParaRPr sz="1317">
                <a:solidFill>
                  <a:srgbClr val="000000"/>
                </a:solidFill>
                <a:latin typeface="Arial"/>
                <a:ea typeface="Arial"/>
                <a:cs typeface="Arial"/>
                <a:sym typeface="Arial"/>
              </a:endParaRPr>
            </a:p>
          </p:txBody>
        </p:sp>
        <p:sp>
          <p:nvSpPr>
            <p:cNvPr id="117" name="Google Shape;746;p47">
              <a:extLst>
                <a:ext uri="{FF2B5EF4-FFF2-40B4-BE49-F238E27FC236}">
                  <a16:creationId xmlns:a16="http://schemas.microsoft.com/office/drawing/2014/main" id="{451D7EA1-BEB5-4721-96F1-AC8C31FD6B87}"/>
                </a:ext>
              </a:extLst>
            </p:cNvPr>
            <p:cNvSpPr/>
            <p:nvPr/>
          </p:nvSpPr>
          <p:spPr>
            <a:xfrm>
              <a:off x="5045775" y="1946400"/>
              <a:ext cx="296950" cy="295150"/>
            </a:xfrm>
            <a:custGeom>
              <a:avLst/>
              <a:gdLst/>
              <a:ahLst/>
              <a:cxnLst/>
              <a:rect l="l" t="t" r="r" b="b"/>
              <a:pathLst>
                <a:path w="11878" h="11806" extrusionOk="0">
                  <a:moveTo>
                    <a:pt x="6018" y="765"/>
                  </a:moveTo>
                  <a:lnTo>
                    <a:pt x="6868" y="1426"/>
                  </a:lnTo>
                  <a:cubicBezTo>
                    <a:pt x="6963" y="1458"/>
                    <a:pt x="7026" y="1489"/>
                    <a:pt x="7152" y="1489"/>
                  </a:cubicBezTo>
                  <a:lnTo>
                    <a:pt x="8223" y="1332"/>
                  </a:lnTo>
                  <a:lnTo>
                    <a:pt x="8664" y="2372"/>
                  </a:lnTo>
                  <a:cubicBezTo>
                    <a:pt x="8696" y="2435"/>
                    <a:pt x="8790" y="2529"/>
                    <a:pt x="8853" y="2561"/>
                  </a:cubicBezTo>
                  <a:lnTo>
                    <a:pt x="9893" y="2970"/>
                  </a:lnTo>
                  <a:lnTo>
                    <a:pt x="9735" y="4073"/>
                  </a:lnTo>
                  <a:cubicBezTo>
                    <a:pt x="9735" y="4136"/>
                    <a:pt x="9735" y="4262"/>
                    <a:pt x="9798" y="4325"/>
                  </a:cubicBezTo>
                  <a:lnTo>
                    <a:pt x="10460" y="5207"/>
                  </a:lnTo>
                  <a:lnTo>
                    <a:pt x="9798" y="6058"/>
                  </a:lnTo>
                  <a:cubicBezTo>
                    <a:pt x="9767" y="6152"/>
                    <a:pt x="9735" y="6215"/>
                    <a:pt x="9735" y="6341"/>
                  </a:cubicBezTo>
                  <a:lnTo>
                    <a:pt x="9893" y="7444"/>
                  </a:lnTo>
                  <a:lnTo>
                    <a:pt x="8853" y="7853"/>
                  </a:lnTo>
                  <a:cubicBezTo>
                    <a:pt x="8790" y="7885"/>
                    <a:pt x="8696" y="7948"/>
                    <a:pt x="8664" y="8042"/>
                  </a:cubicBezTo>
                  <a:lnTo>
                    <a:pt x="8255" y="9051"/>
                  </a:lnTo>
                  <a:lnTo>
                    <a:pt x="7120" y="8893"/>
                  </a:lnTo>
                  <a:cubicBezTo>
                    <a:pt x="7057" y="8893"/>
                    <a:pt x="6931" y="8893"/>
                    <a:pt x="6837" y="8988"/>
                  </a:cubicBezTo>
                  <a:lnTo>
                    <a:pt x="5986" y="9649"/>
                  </a:lnTo>
                  <a:lnTo>
                    <a:pt x="5104" y="8988"/>
                  </a:lnTo>
                  <a:cubicBezTo>
                    <a:pt x="5041" y="8925"/>
                    <a:pt x="5010" y="8893"/>
                    <a:pt x="4915" y="8893"/>
                  </a:cubicBezTo>
                  <a:lnTo>
                    <a:pt x="4884" y="8893"/>
                  </a:lnTo>
                  <a:lnTo>
                    <a:pt x="3781" y="9051"/>
                  </a:lnTo>
                  <a:lnTo>
                    <a:pt x="3371" y="8042"/>
                  </a:lnTo>
                  <a:cubicBezTo>
                    <a:pt x="3340" y="7948"/>
                    <a:pt x="3277" y="7885"/>
                    <a:pt x="3182" y="7853"/>
                  </a:cubicBezTo>
                  <a:lnTo>
                    <a:pt x="2143" y="7444"/>
                  </a:lnTo>
                  <a:lnTo>
                    <a:pt x="2300" y="6341"/>
                  </a:lnTo>
                  <a:cubicBezTo>
                    <a:pt x="2300" y="6278"/>
                    <a:pt x="2300" y="6152"/>
                    <a:pt x="2237" y="6058"/>
                  </a:cubicBezTo>
                  <a:lnTo>
                    <a:pt x="1576" y="5207"/>
                  </a:lnTo>
                  <a:lnTo>
                    <a:pt x="2237" y="4325"/>
                  </a:lnTo>
                  <a:cubicBezTo>
                    <a:pt x="2269" y="4262"/>
                    <a:pt x="2300" y="4167"/>
                    <a:pt x="2300" y="4073"/>
                  </a:cubicBezTo>
                  <a:lnTo>
                    <a:pt x="2143" y="2970"/>
                  </a:lnTo>
                  <a:lnTo>
                    <a:pt x="3182" y="2561"/>
                  </a:lnTo>
                  <a:cubicBezTo>
                    <a:pt x="3277" y="2529"/>
                    <a:pt x="3340" y="2435"/>
                    <a:pt x="3371" y="2372"/>
                  </a:cubicBezTo>
                  <a:lnTo>
                    <a:pt x="3812" y="1332"/>
                  </a:lnTo>
                  <a:lnTo>
                    <a:pt x="4884" y="1489"/>
                  </a:lnTo>
                  <a:cubicBezTo>
                    <a:pt x="4947" y="1489"/>
                    <a:pt x="5073" y="1489"/>
                    <a:pt x="5167" y="1426"/>
                  </a:cubicBezTo>
                  <a:lnTo>
                    <a:pt x="6018" y="765"/>
                  </a:lnTo>
                  <a:close/>
                  <a:moveTo>
                    <a:pt x="2174" y="8168"/>
                  </a:moveTo>
                  <a:lnTo>
                    <a:pt x="2804" y="8420"/>
                  </a:lnTo>
                  <a:lnTo>
                    <a:pt x="3277" y="9586"/>
                  </a:lnTo>
                  <a:cubicBezTo>
                    <a:pt x="3308" y="9681"/>
                    <a:pt x="3434" y="9775"/>
                    <a:pt x="3529" y="9775"/>
                  </a:cubicBezTo>
                  <a:lnTo>
                    <a:pt x="2647" y="10720"/>
                  </a:lnTo>
                  <a:lnTo>
                    <a:pt x="2426" y="9649"/>
                  </a:lnTo>
                  <a:cubicBezTo>
                    <a:pt x="2395" y="9523"/>
                    <a:pt x="2332" y="9429"/>
                    <a:pt x="2174" y="9366"/>
                  </a:cubicBezTo>
                  <a:lnTo>
                    <a:pt x="1134" y="9177"/>
                  </a:lnTo>
                  <a:lnTo>
                    <a:pt x="2174" y="8168"/>
                  </a:lnTo>
                  <a:close/>
                  <a:moveTo>
                    <a:pt x="9861" y="8105"/>
                  </a:moveTo>
                  <a:lnTo>
                    <a:pt x="10901" y="9145"/>
                  </a:lnTo>
                  <a:lnTo>
                    <a:pt x="9893" y="9366"/>
                  </a:lnTo>
                  <a:cubicBezTo>
                    <a:pt x="9767" y="9429"/>
                    <a:pt x="9641" y="9492"/>
                    <a:pt x="9609" y="9649"/>
                  </a:cubicBezTo>
                  <a:lnTo>
                    <a:pt x="9389" y="10720"/>
                  </a:lnTo>
                  <a:lnTo>
                    <a:pt x="8507" y="9712"/>
                  </a:lnTo>
                  <a:cubicBezTo>
                    <a:pt x="8601" y="9712"/>
                    <a:pt x="8727" y="9649"/>
                    <a:pt x="8759" y="9523"/>
                  </a:cubicBezTo>
                  <a:lnTo>
                    <a:pt x="9231" y="8389"/>
                  </a:lnTo>
                  <a:lnTo>
                    <a:pt x="9861" y="8105"/>
                  </a:lnTo>
                  <a:close/>
                  <a:moveTo>
                    <a:pt x="6002" y="1"/>
                  </a:moveTo>
                  <a:cubicBezTo>
                    <a:pt x="5923" y="1"/>
                    <a:pt x="5844" y="24"/>
                    <a:pt x="5797" y="72"/>
                  </a:cubicBezTo>
                  <a:lnTo>
                    <a:pt x="4852" y="828"/>
                  </a:lnTo>
                  <a:lnTo>
                    <a:pt x="3623" y="670"/>
                  </a:lnTo>
                  <a:cubicBezTo>
                    <a:pt x="3607" y="667"/>
                    <a:pt x="3590" y="665"/>
                    <a:pt x="3573" y="665"/>
                  </a:cubicBezTo>
                  <a:cubicBezTo>
                    <a:pt x="3434" y="665"/>
                    <a:pt x="3305" y="775"/>
                    <a:pt x="3277" y="859"/>
                  </a:cubicBezTo>
                  <a:lnTo>
                    <a:pt x="2804" y="2025"/>
                  </a:lnTo>
                  <a:lnTo>
                    <a:pt x="1639" y="2498"/>
                  </a:lnTo>
                  <a:cubicBezTo>
                    <a:pt x="1481" y="2561"/>
                    <a:pt x="1418" y="2687"/>
                    <a:pt x="1450" y="2844"/>
                  </a:cubicBezTo>
                  <a:lnTo>
                    <a:pt x="1607" y="4073"/>
                  </a:lnTo>
                  <a:lnTo>
                    <a:pt x="851" y="5018"/>
                  </a:lnTo>
                  <a:cubicBezTo>
                    <a:pt x="788" y="5112"/>
                    <a:pt x="788" y="5333"/>
                    <a:pt x="851" y="5428"/>
                  </a:cubicBezTo>
                  <a:lnTo>
                    <a:pt x="1607" y="6373"/>
                  </a:lnTo>
                  <a:lnTo>
                    <a:pt x="1450" y="7601"/>
                  </a:lnTo>
                  <a:cubicBezTo>
                    <a:pt x="1450" y="7696"/>
                    <a:pt x="1450" y="7759"/>
                    <a:pt x="1481" y="7853"/>
                  </a:cubicBezTo>
                  <a:lnTo>
                    <a:pt x="189" y="9145"/>
                  </a:lnTo>
                  <a:cubicBezTo>
                    <a:pt x="0" y="9334"/>
                    <a:pt x="126" y="9649"/>
                    <a:pt x="347" y="9744"/>
                  </a:cubicBezTo>
                  <a:lnTo>
                    <a:pt x="1765" y="10059"/>
                  </a:lnTo>
                  <a:lnTo>
                    <a:pt x="2080" y="11539"/>
                  </a:lnTo>
                  <a:cubicBezTo>
                    <a:pt x="2099" y="11714"/>
                    <a:pt x="2250" y="11805"/>
                    <a:pt x="2407" y="11805"/>
                  </a:cubicBezTo>
                  <a:cubicBezTo>
                    <a:pt x="2505" y="11805"/>
                    <a:pt x="2606" y="11770"/>
                    <a:pt x="2678" y="11697"/>
                  </a:cubicBezTo>
                  <a:cubicBezTo>
                    <a:pt x="4410" y="9858"/>
                    <a:pt x="4587" y="9665"/>
                    <a:pt x="4601" y="9649"/>
                  </a:cubicBezTo>
                  <a:lnTo>
                    <a:pt x="4601" y="9649"/>
                  </a:lnTo>
                  <a:lnTo>
                    <a:pt x="4789" y="9618"/>
                  </a:lnTo>
                  <a:lnTo>
                    <a:pt x="5734" y="10374"/>
                  </a:lnTo>
                  <a:cubicBezTo>
                    <a:pt x="5829" y="10405"/>
                    <a:pt x="5860" y="10437"/>
                    <a:pt x="5955" y="10437"/>
                  </a:cubicBezTo>
                  <a:cubicBezTo>
                    <a:pt x="6018" y="10437"/>
                    <a:pt x="6112" y="10405"/>
                    <a:pt x="6144" y="10374"/>
                  </a:cubicBezTo>
                  <a:lnTo>
                    <a:pt x="7089" y="9618"/>
                  </a:lnTo>
                  <a:lnTo>
                    <a:pt x="7278" y="9649"/>
                  </a:lnTo>
                  <a:lnTo>
                    <a:pt x="9200" y="11697"/>
                  </a:lnTo>
                  <a:cubicBezTo>
                    <a:pt x="9284" y="11770"/>
                    <a:pt x="9388" y="11805"/>
                    <a:pt x="9485" y="11805"/>
                  </a:cubicBezTo>
                  <a:cubicBezTo>
                    <a:pt x="9640" y="11805"/>
                    <a:pt x="9779" y="11714"/>
                    <a:pt x="9798" y="11539"/>
                  </a:cubicBezTo>
                  <a:lnTo>
                    <a:pt x="10113" y="10059"/>
                  </a:lnTo>
                  <a:lnTo>
                    <a:pt x="11531" y="9744"/>
                  </a:lnTo>
                  <a:cubicBezTo>
                    <a:pt x="11815" y="9681"/>
                    <a:pt x="11878" y="9334"/>
                    <a:pt x="11689" y="9145"/>
                  </a:cubicBezTo>
                  <a:lnTo>
                    <a:pt x="10523" y="7853"/>
                  </a:lnTo>
                  <a:cubicBezTo>
                    <a:pt x="10554" y="7759"/>
                    <a:pt x="10586" y="7696"/>
                    <a:pt x="10554" y="7601"/>
                  </a:cubicBezTo>
                  <a:lnTo>
                    <a:pt x="10397" y="6373"/>
                  </a:lnTo>
                  <a:lnTo>
                    <a:pt x="11153" y="5428"/>
                  </a:lnTo>
                  <a:cubicBezTo>
                    <a:pt x="11216" y="5333"/>
                    <a:pt x="11216" y="5112"/>
                    <a:pt x="11153" y="5018"/>
                  </a:cubicBezTo>
                  <a:lnTo>
                    <a:pt x="10397" y="4073"/>
                  </a:lnTo>
                  <a:lnTo>
                    <a:pt x="10554" y="2844"/>
                  </a:lnTo>
                  <a:cubicBezTo>
                    <a:pt x="10586" y="2687"/>
                    <a:pt x="10460" y="2529"/>
                    <a:pt x="10365" y="2498"/>
                  </a:cubicBezTo>
                  <a:lnTo>
                    <a:pt x="9200" y="2025"/>
                  </a:lnTo>
                  <a:lnTo>
                    <a:pt x="8727" y="859"/>
                  </a:lnTo>
                  <a:cubicBezTo>
                    <a:pt x="8675" y="728"/>
                    <a:pt x="8578" y="662"/>
                    <a:pt x="8457" y="662"/>
                  </a:cubicBezTo>
                  <a:cubicBezTo>
                    <a:pt x="8432" y="662"/>
                    <a:pt x="8407" y="665"/>
                    <a:pt x="8381" y="670"/>
                  </a:cubicBezTo>
                  <a:lnTo>
                    <a:pt x="7152" y="828"/>
                  </a:lnTo>
                  <a:lnTo>
                    <a:pt x="6207" y="72"/>
                  </a:lnTo>
                  <a:cubicBezTo>
                    <a:pt x="6160" y="24"/>
                    <a:pt x="6081" y="1"/>
                    <a:pt x="6002" y="1"/>
                  </a:cubicBezTo>
                  <a:close/>
                </a:path>
              </a:pathLst>
            </a:custGeom>
            <a:grpFill/>
            <a:ln>
              <a:noFill/>
            </a:ln>
          </p:spPr>
          <p:txBody>
            <a:bodyPr spcFirstLastPara="1" wrap="square" lIns="86005" tIns="86005" rIns="86005" bIns="86005" anchor="ctr" anchorCtr="0">
              <a:noAutofit/>
            </a:bodyPr>
            <a:lstStyle/>
            <a:p>
              <a:pPr>
                <a:buClr>
                  <a:srgbClr val="000000"/>
                </a:buClr>
                <a:buSzPts val="1400"/>
              </a:pPr>
              <a:endParaRPr sz="1317">
                <a:solidFill>
                  <a:srgbClr val="000000"/>
                </a:solidFill>
                <a:latin typeface="Arial"/>
                <a:ea typeface="Arial"/>
                <a:cs typeface="Arial"/>
                <a:sym typeface="Arial"/>
              </a:endParaRPr>
            </a:p>
          </p:txBody>
        </p:sp>
      </p:grpSp>
      <p:sp>
        <p:nvSpPr>
          <p:cNvPr id="108" name="Rectangle: Rounded Corners 101">
            <a:extLst>
              <a:ext uri="{FF2B5EF4-FFF2-40B4-BE49-F238E27FC236}">
                <a16:creationId xmlns:a16="http://schemas.microsoft.com/office/drawing/2014/main" id="{EAA2A431-3874-4033-B8A3-BC1AF89EC661}"/>
              </a:ext>
            </a:extLst>
          </p:cNvPr>
          <p:cNvSpPr/>
          <p:nvPr/>
        </p:nvSpPr>
        <p:spPr>
          <a:xfrm>
            <a:off x="8316277" y="3479965"/>
            <a:ext cx="3017963" cy="450374"/>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1600" b="1" dirty="0">
                <a:solidFill>
                  <a:srgbClr val="006666"/>
                </a:solidFill>
                <a:latin typeface="Hacen Casablanca Heavy" panose="02000000000000000000" pitchFamily="2" charset="-78"/>
                <a:cs typeface="Hacen Casablanca Heavy" panose="02000000000000000000" pitchFamily="2" charset="-78"/>
              </a:rPr>
              <a:t>وضع ضوابط ومعايير التفوق </a:t>
            </a:r>
            <a:endParaRPr lang="en-US" sz="1600" b="1" dirty="0">
              <a:solidFill>
                <a:srgbClr val="006666"/>
              </a:solidFill>
              <a:latin typeface="Hacen Casablanca Heavy" panose="02000000000000000000" pitchFamily="2" charset="-78"/>
              <a:cs typeface="Hacen Casablanca Heavy" panose="02000000000000000000" pitchFamily="2" charset="-78"/>
            </a:endParaRPr>
          </a:p>
        </p:txBody>
      </p:sp>
      <p:sp>
        <p:nvSpPr>
          <p:cNvPr id="109" name="Rectangle: Rounded Corners 101">
            <a:extLst>
              <a:ext uri="{FF2B5EF4-FFF2-40B4-BE49-F238E27FC236}">
                <a16:creationId xmlns:a16="http://schemas.microsoft.com/office/drawing/2014/main" id="{7B95BCE1-B4A9-40E6-AFED-08C5414B69D3}"/>
              </a:ext>
            </a:extLst>
          </p:cNvPr>
          <p:cNvSpPr/>
          <p:nvPr/>
        </p:nvSpPr>
        <p:spPr>
          <a:xfrm>
            <a:off x="8305854" y="2845331"/>
            <a:ext cx="3017962" cy="584690"/>
          </a:xfrm>
          <a:prstGeom prst="roundRect">
            <a:avLst/>
          </a:prstGeom>
          <a:solidFill>
            <a:srgbClr val="00CC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2258" b="1" dirty="0">
                <a:latin typeface="Hacen Casablanca Heavy" panose="02000000000000000000" pitchFamily="2" charset="-78"/>
                <a:cs typeface="Hacen Casablanca Heavy" panose="02000000000000000000" pitchFamily="2" charset="-78"/>
              </a:rPr>
              <a:t>    آلية التنفيذ  </a:t>
            </a:r>
            <a:endParaRPr lang="en-US" sz="2258" b="1" dirty="0">
              <a:latin typeface="Hacen Casablanca Heavy" panose="02000000000000000000" pitchFamily="2" charset="-78"/>
              <a:cs typeface="Hacen Casablanca Heavy" panose="02000000000000000000" pitchFamily="2" charset="-78"/>
            </a:endParaRPr>
          </a:p>
        </p:txBody>
      </p:sp>
      <p:sp>
        <p:nvSpPr>
          <p:cNvPr id="110" name="Rectangle: Rounded Corners 101">
            <a:extLst>
              <a:ext uri="{FF2B5EF4-FFF2-40B4-BE49-F238E27FC236}">
                <a16:creationId xmlns:a16="http://schemas.microsoft.com/office/drawing/2014/main" id="{9C0CA982-489D-4DD3-B53A-D211F0A6F52E}"/>
              </a:ext>
            </a:extLst>
          </p:cNvPr>
          <p:cNvSpPr/>
          <p:nvPr/>
        </p:nvSpPr>
        <p:spPr>
          <a:xfrm>
            <a:off x="8305852" y="4005605"/>
            <a:ext cx="3017963" cy="450374"/>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1600" b="1" dirty="0">
                <a:solidFill>
                  <a:srgbClr val="006666"/>
                </a:solidFill>
                <a:latin typeface="Hacen Casablanca Heavy" panose="02000000000000000000" pitchFamily="2" charset="-78"/>
                <a:cs typeface="Hacen Casablanca Heavy" panose="02000000000000000000" pitchFamily="2" charset="-78"/>
              </a:rPr>
              <a:t>تحديد فريق العمل في المبادرة  </a:t>
            </a:r>
            <a:endParaRPr lang="en-US" sz="1600" b="1" dirty="0">
              <a:solidFill>
                <a:srgbClr val="006666"/>
              </a:solidFill>
              <a:latin typeface="Hacen Casablanca Heavy" panose="02000000000000000000" pitchFamily="2" charset="-78"/>
              <a:cs typeface="Hacen Casablanca Heavy" panose="02000000000000000000" pitchFamily="2" charset="-78"/>
            </a:endParaRPr>
          </a:p>
        </p:txBody>
      </p:sp>
      <p:sp>
        <p:nvSpPr>
          <p:cNvPr id="118" name="Rectangle: Rounded Corners 101">
            <a:extLst>
              <a:ext uri="{FF2B5EF4-FFF2-40B4-BE49-F238E27FC236}">
                <a16:creationId xmlns:a16="http://schemas.microsoft.com/office/drawing/2014/main" id="{4BA2638D-DECE-4BCC-A321-BA50461C68AB}"/>
              </a:ext>
            </a:extLst>
          </p:cNvPr>
          <p:cNvSpPr/>
          <p:nvPr/>
        </p:nvSpPr>
        <p:spPr>
          <a:xfrm>
            <a:off x="8305852" y="4531246"/>
            <a:ext cx="3017963" cy="450374"/>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1600" b="1" dirty="0">
                <a:solidFill>
                  <a:srgbClr val="006666"/>
                </a:solidFill>
                <a:latin typeface="Hacen Casablanca Heavy" panose="02000000000000000000" pitchFamily="2" charset="-78"/>
                <a:cs typeface="Hacen Casablanca Heavy" panose="02000000000000000000" pitchFamily="2" charset="-78"/>
              </a:rPr>
              <a:t>حصر المتفوقين /ات دراسيًا </a:t>
            </a:r>
            <a:endParaRPr lang="en-US" sz="1600" b="1" dirty="0">
              <a:solidFill>
                <a:srgbClr val="006666"/>
              </a:solidFill>
              <a:latin typeface="Hacen Casablanca Heavy" panose="02000000000000000000" pitchFamily="2" charset="-78"/>
              <a:cs typeface="Hacen Casablanca Heavy" panose="02000000000000000000" pitchFamily="2" charset="-78"/>
            </a:endParaRPr>
          </a:p>
        </p:txBody>
      </p:sp>
      <p:sp>
        <p:nvSpPr>
          <p:cNvPr id="119" name="Rectangle: Rounded Corners 101">
            <a:extLst>
              <a:ext uri="{FF2B5EF4-FFF2-40B4-BE49-F238E27FC236}">
                <a16:creationId xmlns:a16="http://schemas.microsoft.com/office/drawing/2014/main" id="{F1854B7B-F54B-491B-9B7C-B11765B9B033}"/>
              </a:ext>
            </a:extLst>
          </p:cNvPr>
          <p:cNvSpPr/>
          <p:nvPr/>
        </p:nvSpPr>
        <p:spPr>
          <a:xfrm>
            <a:off x="8300922" y="5056887"/>
            <a:ext cx="3017963" cy="450374"/>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1600" b="1" dirty="0">
                <a:solidFill>
                  <a:srgbClr val="006666"/>
                </a:solidFill>
                <a:latin typeface="Hacen Casablanca Heavy" panose="02000000000000000000" pitchFamily="2" charset="-78"/>
                <a:cs typeface="Hacen Casablanca Heavy" panose="02000000000000000000" pitchFamily="2" charset="-78"/>
              </a:rPr>
              <a:t>مراجعة  واعتماد أسماء المتفوقين/ات</a:t>
            </a:r>
            <a:endParaRPr lang="en-US" sz="1600" b="1" dirty="0">
              <a:solidFill>
                <a:srgbClr val="006666"/>
              </a:solidFill>
              <a:latin typeface="Hacen Casablanca Heavy" panose="02000000000000000000" pitchFamily="2" charset="-78"/>
              <a:cs typeface="Hacen Casablanca Heavy" panose="02000000000000000000" pitchFamily="2" charset="-78"/>
            </a:endParaRPr>
          </a:p>
        </p:txBody>
      </p:sp>
      <p:sp>
        <p:nvSpPr>
          <p:cNvPr id="120" name="Rectangle: Rounded Corners 101">
            <a:extLst>
              <a:ext uri="{FF2B5EF4-FFF2-40B4-BE49-F238E27FC236}">
                <a16:creationId xmlns:a16="http://schemas.microsoft.com/office/drawing/2014/main" id="{51DA1C8D-7E67-4ACB-9A5F-C2AAED5DEA72}"/>
              </a:ext>
            </a:extLst>
          </p:cNvPr>
          <p:cNvSpPr/>
          <p:nvPr/>
        </p:nvSpPr>
        <p:spPr>
          <a:xfrm>
            <a:off x="8300922" y="5573028"/>
            <a:ext cx="3017963" cy="450374"/>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1600" b="1" dirty="0">
                <a:solidFill>
                  <a:srgbClr val="006666"/>
                </a:solidFill>
                <a:latin typeface="Hacen Casablanca Heavy" panose="02000000000000000000" pitchFamily="2" charset="-78"/>
                <a:cs typeface="Hacen Casablanca Heavy" panose="02000000000000000000" pitchFamily="2" charset="-78"/>
              </a:rPr>
              <a:t>التكريم و كتابة التقرير النهائي </a:t>
            </a:r>
            <a:endParaRPr lang="en-US" sz="1600" b="1" dirty="0">
              <a:solidFill>
                <a:srgbClr val="006666"/>
              </a:solidFill>
              <a:latin typeface="Hacen Casablanca Heavy" panose="02000000000000000000" pitchFamily="2" charset="-78"/>
              <a:cs typeface="Hacen Casablanca Heavy" panose="02000000000000000000" pitchFamily="2" charset="-78"/>
            </a:endParaRPr>
          </a:p>
        </p:txBody>
      </p:sp>
      <p:sp>
        <p:nvSpPr>
          <p:cNvPr id="122" name="Rectangle: Rounded Corners 171">
            <a:extLst>
              <a:ext uri="{FF2B5EF4-FFF2-40B4-BE49-F238E27FC236}">
                <a16:creationId xmlns:a16="http://schemas.microsoft.com/office/drawing/2014/main" id="{6BB45AF6-21B8-47A2-8BCF-6FB6B6EF9C07}"/>
              </a:ext>
            </a:extLst>
          </p:cNvPr>
          <p:cNvSpPr/>
          <p:nvPr/>
        </p:nvSpPr>
        <p:spPr>
          <a:xfrm>
            <a:off x="3301757" y="2611193"/>
            <a:ext cx="2347024" cy="1283984"/>
          </a:xfrm>
          <a:prstGeom prst="roundRect">
            <a:avLst>
              <a:gd name="adj" fmla="val 5845"/>
            </a:avLst>
          </a:prstGeom>
          <a:solidFill>
            <a:schemeClr val="bg1">
              <a:alpha val="95000"/>
            </a:schemeClr>
          </a:solidFill>
          <a:ln w="38100">
            <a:solidFill>
              <a:srgbClr val="006666">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93"/>
          </a:p>
        </p:txBody>
      </p:sp>
      <p:grpSp>
        <p:nvGrpSpPr>
          <p:cNvPr id="123" name="Group 68">
            <a:extLst>
              <a:ext uri="{FF2B5EF4-FFF2-40B4-BE49-F238E27FC236}">
                <a16:creationId xmlns:a16="http://schemas.microsoft.com/office/drawing/2014/main" id="{991EFE9D-0DE7-48BF-9833-4FDE3FC7B1F6}"/>
              </a:ext>
            </a:extLst>
          </p:cNvPr>
          <p:cNvGrpSpPr/>
          <p:nvPr/>
        </p:nvGrpSpPr>
        <p:grpSpPr>
          <a:xfrm>
            <a:off x="2677162" y="2837086"/>
            <a:ext cx="512826" cy="526740"/>
            <a:chOff x="4167188" y="3140076"/>
            <a:chExt cx="409575" cy="420688"/>
          </a:xfrm>
          <a:solidFill>
            <a:schemeClr val="bg1"/>
          </a:solidFill>
        </p:grpSpPr>
        <p:sp>
          <p:nvSpPr>
            <p:cNvPr id="124" name="Freeform 48">
              <a:extLst>
                <a:ext uri="{FF2B5EF4-FFF2-40B4-BE49-F238E27FC236}">
                  <a16:creationId xmlns:a16="http://schemas.microsoft.com/office/drawing/2014/main" id="{A95C721A-66D9-44D0-B8BB-31DEDF7D121D}"/>
                </a:ext>
              </a:extLst>
            </p:cNvPr>
            <p:cNvSpPr>
              <a:spLocks/>
            </p:cNvSpPr>
            <p:nvPr/>
          </p:nvSpPr>
          <p:spPr bwMode="auto">
            <a:xfrm>
              <a:off x="4360863" y="3140076"/>
              <a:ext cx="14288" cy="44450"/>
            </a:xfrm>
            <a:custGeom>
              <a:avLst/>
              <a:gdLst>
                <a:gd name="T0" fmla="*/ 3 w 3"/>
                <a:gd name="T1" fmla="*/ 9 h 10"/>
                <a:gd name="T2" fmla="*/ 1 w 3"/>
                <a:gd name="T3" fmla="*/ 10 h 10"/>
                <a:gd name="T4" fmla="*/ 1 w 3"/>
                <a:gd name="T5" fmla="*/ 10 h 10"/>
                <a:gd name="T6" fmla="*/ 0 w 3"/>
                <a:gd name="T7" fmla="*/ 9 h 10"/>
                <a:gd name="T8" fmla="*/ 0 w 3"/>
                <a:gd name="T9" fmla="*/ 1 h 10"/>
                <a:gd name="T10" fmla="*/ 1 w 3"/>
                <a:gd name="T11" fmla="*/ 0 h 10"/>
                <a:gd name="T12" fmla="*/ 1 w 3"/>
                <a:gd name="T13" fmla="*/ 0 h 10"/>
                <a:gd name="T14" fmla="*/ 3 w 3"/>
                <a:gd name="T15" fmla="*/ 1 h 10"/>
                <a:gd name="T16" fmla="*/ 3 w 3"/>
                <a:gd name="T17" fmla="*/ 9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10">
                  <a:moveTo>
                    <a:pt x="3" y="9"/>
                  </a:moveTo>
                  <a:cubicBezTo>
                    <a:pt x="3" y="10"/>
                    <a:pt x="2" y="10"/>
                    <a:pt x="1" y="10"/>
                  </a:cubicBezTo>
                  <a:cubicBezTo>
                    <a:pt x="1" y="10"/>
                    <a:pt x="1" y="10"/>
                    <a:pt x="1" y="10"/>
                  </a:cubicBezTo>
                  <a:cubicBezTo>
                    <a:pt x="0" y="10"/>
                    <a:pt x="0" y="10"/>
                    <a:pt x="0" y="9"/>
                  </a:cubicBezTo>
                  <a:cubicBezTo>
                    <a:pt x="0" y="1"/>
                    <a:pt x="0" y="1"/>
                    <a:pt x="0" y="1"/>
                  </a:cubicBezTo>
                  <a:cubicBezTo>
                    <a:pt x="0" y="1"/>
                    <a:pt x="0" y="0"/>
                    <a:pt x="1" y="0"/>
                  </a:cubicBezTo>
                  <a:cubicBezTo>
                    <a:pt x="1" y="0"/>
                    <a:pt x="1" y="0"/>
                    <a:pt x="1" y="0"/>
                  </a:cubicBezTo>
                  <a:cubicBezTo>
                    <a:pt x="2" y="0"/>
                    <a:pt x="3" y="1"/>
                    <a:pt x="3" y="1"/>
                  </a:cubicBezTo>
                  <a:cubicBezTo>
                    <a:pt x="3" y="9"/>
                    <a:pt x="3" y="9"/>
                    <a:pt x="3"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a:p>
          </p:txBody>
        </p:sp>
        <p:sp>
          <p:nvSpPr>
            <p:cNvPr id="125" name="Freeform 49">
              <a:extLst>
                <a:ext uri="{FF2B5EF4-FFF2-40B4-BE49-F238E27FC236}">
                  <a16:creationId xmlns:a16="http://schemas.microsoft.com/office/drawing/2014/main" id="{7D9B6E2F-2908-4A9D-B809-53027DC2EAC1}"/>
                </a:ext>
              </a:extLst>
            </p:cNvPr>
            <p:cNvSpPr>
              <a:spLocks/>
            </p:cNvSpPr>
            <p:nvPr/>
          </p:nvSpPr>
          <p:spPr bwMode="auto">
            <a:xfrm>
              <a:off x="4211638" y="3211513"/>
              <a:ext cx="39688" cy="34925"/>
            </a:xfrm>
            <a:custGeom>
              <a:avLst/>
              <a:gdLst>
                <a:gd name="T0" fmla="*/ 8 w 9"/>
                <a:gd name="T1" fmla="*/ 6 h 8"/>
                <a:gd name="T2" fmla="*/ 8 w 9"/>
                <a:gd name="T3" fmla="*/ 8 h 8"/>
                <a:gd name="T4" fmla="*/ 8 w 9"/>
                <a:gd name="T5" fmla="*/ 8 h 8"/>
                <a:gd name="T6" fmla="*/ 7 w 9"/>
                <a:gd name="T7" fmla="*/ 8 h 8"/>
                <a:gd name="T8" fmla="*/ 1 w 9"/>
                <a:gd name="T9" fmla="*/ 2 h 8"/>
                <a:gd name="T10" fmla="*/ 1 w 9"/>
                <a:gd name="T11" fmla="*/ 1 h 8"/>
                <a:gd name="T12" fmla="*/ 1 w 9"/>
                <a:gd name="T13" fmla="*/ 1 h 8"/>
                <a:gd name="T14" fmla="*/ 2 w 9"/>
                <a:gd name="T15" fmla="*/ 0 h 8"/>
                <a:gd name="T16" fmla="*/ 8 w 9"/>
                <a:gd name="T17" fmla="*/ 6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8">
                  <a:moveTo>
                    <a:pt x="8" y="6"/>
                  </a:moveTo>
                  <a:cubicBezTo>
                    <a:pt x="9" y="6"/>
                    <a:pt x="9" y="7"/>
                    <a:pt x="8" y="8"/>
                  </a:cubicBezTo>
                  <a:cubicBezTo>
                    <a:pt x="8" y="8"/>
                    <a:pt x="8" y="8"/>
                    <a:pt x="8" y="8"/>
                  </a:cubicBezTo>
                  <a:cubicBezTo>
                    <a:pt x="8" y="8"/>
                    <a:pt x="7" y="8"/>
                    <a:pt x="7" y="8"/>
                  </a:cubicBezTo>
                  <a:cubicBezTo>
                    <a:pt x="1" y="2"/>
                    <a:pt x="1" y="2"/>
                    <a:pt x="1" y="2"/>
                  </a:cubicBezTo>
                  <a:cubicBezTo>
                    <a:pt x="0" y="2"/>
                    <a:pt x="0" y="1"/>
                    <a:pt x="1" y="1"/>
                  </a:cubicBezTo>
                  <a:cubicBezTo>
                    <a:pt x="1" y="1"/>
                    <a:pt x="1" y="1"/>
                    <a:pt x="1" y="1"/>
                  </a:cubicBezTo>
                  <a:cubicBezTo>
                    <a:pt x="1" y="0"/>
                    <a:pt x="2" y="0"/>
                    <a:pt x="2" y="0"/>
                  </a:cubicBezTo>
                  <a:cubicBezTo>
                    <a:pt x="8" y="6"/>
                    <a:pt x="8" y="6"/>
                    <a:pt x="8"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a:p>
          </p:txBody>
        </p:sp>
        <p:sp>
          <p:nvSpPr>
            <p:cNvPr id="126" name="Freeform 50">
              <a:extLst>
                <a:ext uri="{FF2B5EF4-FFF2-40B4-BE49-F238E27FC236}">
                  <a16:creationId xmlns:a16="http://schemas.microsoft.com/office/drawing/2014/main" id="{E53E5D26-40AA-4A9C-AEAE-8DB3DCD7D93E}"/>
                </a:ext>
              </a:extLst>
            </p:cNvPr>
            <p:cNvSpPr>
              <a:spLocks/>
            </p:cNvSpPr>
            <p:nvPr/>
          </p:nvSpPr>
          <p:spPr bwMode="auto">
            <a:xfrm>
              <a:off x="4167188" y="3365501"/>
              <a:ext cx="44450" cy="19050"/>
            </a:xfrm>
            <a:custGeom>
              <a:avLst/>
              <a:gdLst>
                <a:gd name="T0" fmla="*/ 9 w 10"/>
                <a:gd name="T1" fmla="*/ 0 h 4"/>
                <a:gd name="T2" fmla="*/ 10 w 10"/>
                <a:gd name="T3" fmla="*/ 1 h 4"/>
                <a:gd name="T4" fmla="*/ 10 w 10"/>
                <a:gd name="T5" fmla="*/ 1 h 4"/>
                <a:gd name="T6" fmla="*/ 9 w 10"/>
                <a:gd name="T7" fmla="*/ 3 h 4"/>
                <a:gd name="T8" fmla="*/ 1 w 10"/>
                <a:gd name="T9" fmla="*/ 4 h 4"/>
                <a:gd name="T10" fmla="*/ 0 w 10"/>
                <a:gd name="T11" fmla="*/ 2 h 4"/>
                <a:gd name="T12" fmla="*/ 0 w 10"/>
                <a:gd name="T13" fmla="*/ 2 h 4"/>
                <a:gd name="T14" fmla="*/ 1 w 10"/>
                <a:gd name="T15" fmla="*/ 1 h 4"/>
                <a:gd name="T16" fmla="*/ 9 w 10"/>
                <a:gd name="T17"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4">
                  <a:moveTo>
                    <a:pt x="9" y="0"/>
                  </a:moveTo>
                  <a:cubicBezTo>
                    <a:pt x="9" y="0"/>
                    <a:pt x="10" y="1"/>
                    <a:pt x="10" y="1"/>
                  </a:cubicBezTo>
                  <a:cubicBezTo>
                    <a:pt x="10" y="1"/>
                    <a:pt x="10" y="1"/>
                    <a:pt x="10" y="1"/>
                  </a:cubicBezTo>
                  <a:cubicBezTo>
                    <a:pt x="10" y="2"/>
                    <a:pt x="10" y="3"/>
                    <a:pt x="9" y="3"/>
                  </a:cubicBezTo>
                  <a:cubicBezTo>
                    <a:pt x="1" y="4"/>
                    <a:pt x="1" y="4"/>
                    <a:pt x="1" y="4"/>
                  </a:cubicBezTo>
                  <a:cubicBezTo>
                    <a:pt x="0" y="4"/>
                    <a:pt x="0" y="3"/>
                    <a:pt x="0" y="2"/>
                  </a:cubicBezTo>
                  <a:cubicBezTo>
                    <a:pt x="0" y="2"/>
                    <a:pt x="0" y="2"/>
                    <a:pt x="0" y="2"/>
                  </a:cubicBezTo>
                  <a:cubicBezTo>
                    <a:pt x="0" y="2"/>
                    <a:pt x="0" y="1"/>
                    <a:pt x="1" y="1"/>
                  </a:cubicBezTo>
                  <a:cubicBezTo>
                    <a:pt x="9" y="0"/>
                    <a:pt x="9"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a:p>
          </p:txBody>
        </p:sp>
        <p:sp>
          <p:nvSpPr>
            <p:cNvPr id="127" name="Freeform 51">
              <a:extLst>
                <a:ext uri="{FF2B5EF4-FFF2-40B4-BE49-F238E27FC236}">
                  <a16:creationId xmlns:a16="http://schemas.microsoft.com/office/drawing/2014/main" id="{C3C03432-AFAE-4BA4-BB26-6C0F749D80C3}"/>
                </a:ext>
              </a:extLst>
            </p:cNvPr>
            <p:cNvSpPr>
              <a:spLocks/>
            </p:cNvSpPr>
            <p:nvPr/>
          </p:nvSpPr>
          <p:spPr bwMode="auto">
            <a:xfrm>
              <a:off x="4533900" y="3357563"/>
              <a:ext cx="42863" cy="12700"/>
            </a:xfrm>
            <a:custGeom>
              <a:avLst/>
              <a:gdLst>
                <a:gd name="T0" fmla="*/ 1 w 10"/>
                <a:gd name="T1" fmla="*/ 2 h 3"/>
                <a:gd name="T2" fmla="*/ 0 w 10"/>
                <a:gd name="T3" fmla="*/ 1 h 3"/>
                <a:gd name="T4" fmla="*/ 0 w 10"/>
                <a:gd name="T5" fmla="*/ 1 h 3"/>
                <a:gd name="T6" fmla="*/ 1 w 10"/>
                <a:gd name="T7" fmla="*/ 0 h 3"/>
                <a:gd name="T8" fmla="*/ 9 w 10"/>
                <a:gd name="T9" fmla="*/ 0 h 3"/>
                <a:gd name="T10" fmla="*/ 10 w 10"/>
                <a:gd name="T11" fmla="*/ 2 h 3"/>
                <a:gd name="T12" fmla="*/ 10 w 10"/>
                <a:gd name="T13" fmla="*/ 2 h 3"/>
                <a:gd name="T14" fmla="*/ 9 w 10"/>
                <a:gd name="T15" fmla="*/ 3 h 3"/>
                <a:gd name="T16" fmla="*/ 1 w 10"/>
                <a:gd name="T17" fmla="*/ 2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3">
                  <a:moveTo>
                    <a:pt x="1" y="2"/>
                  </a:moveTo>
                  <a:cubicBezTo>
                    <a:pt x="0" y="2"/>
                    <a:pt x="0" y="2"/>
                    <a:pt x="0" y="1"/>
                  </a:cubicBezTo>
                  <a:cubicBezTo>
                    <a:pt x="0" y="1"/>
                    <a:pt x="0" y="1"/>
                    <a:pt x="0" y="1"/>
                  </a:cubicBezTo>
                  <a:cubicBezTo>
                    <a:pt x="0" y="0"/>
                    <a:pt x="1" y="0"/>
                    <a:pt x="1" y="0"/>
                  </a:cubicBezTo>
                  <a:cubicBezTo>
                    <a:pt x="9" y="0"/>
                    <a:pt x="9" y="0"/>
                    <a:pt x="9" y="0"/>
                  </a:cubicBezTo>
                  <a:cubicBezTo>
                    <a:pt x="10" y="1"/>
                    <a:pt x="10" y="1"/>
                    <a:pt x="10" y="2"/>
                  </a:cubicBezTo>
                  <a:cubicBezTo>
                    <a:pt x="10" y="2"/>
                    <a:pt x="10" y="2"/>
                    <a:pt x="10" y="2"/>
                  </a:cubicBezTo>
                  <a:cubicBezTo>
                    <a:pt x="10" y="3"/>
                    <a:pt x="10" y="3"/>
                    <a:pt x="9" y="3"/>
                  </a:cubicBezTo>
                  <a:cubicBezTo>
                    <a:pt x="1" y="2"/>
                    <a:pt x="1" y="2"/>
                    <a:pt x="1"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a:p>
          </p:txBody>
        </p:sp>
        <p:sp>
          <p:nvSpPr>
            <p:cNvPr id="128" name="Freeform 52">
              <a:extLst>
                <a:ext uri="{FF2B5EF4-FFF2-40B4-BE49-F238E27FC236}">
                  <a16:creationId xmlns:a16="http://schemas.microsoft.com/office/drawing/2014/main" id="{C96BE6F8-6199-4309-87CE-9861B1E11933}"/>
                </a:ext>
              </a:extLst>
            </p:cNvPr>
            <p:cNvSpPr>
              <a:spLocks/>
            </p:cNvSpPr>
            <p:nvPr/>
          </p:nvSpPr>
          <p:spPr bwMode="auto">
            <a:xfrm>
              <a:off x="4484688" y="3201988"/>
              <a:ext cx="39688" cy="36513"/>
            </a:xfrm>
            <a:custGeom>
              <a:avLst/>
              <a:gdLst>
                <a:gd name="T0" fmla="*/ 3 w 9"/>
                <a:gd name="T1" fmla="*/ 8 h 8"/>
                <a:gd name="T2" fmla="*/ 1 w 9"/>
                <a:gd name="T3" fmla="*/ 8 h 8"/>
                <a:gd name="T4" fmla="*/ 1 w 9"/>
                <a:gd name="T5" fmla="*/ 8 h 8"/>
                <a:gd name="T6" fmla="*/ 1 w 9"/>
                <a:gd name="T7" fmla="*/ 6 h 8"/>
                <a:gd name="T8" fmla="*/ 7 w 9"/>
                <a:gd name="T9" fmla="*/ 1 h 8"/>
                <a:gd name="T10" fmla="*/ 9 w 9"/>
                <a:gd name="T11" fmla="*/ 1 h 8"/>
                <a:gd name="T12" fmla="*/ 9 w 9"/>
                <a:gd name="T13" fmla="*/ 1 h 8"/>
                <a:gd name="T14" fmla="*/ 9 w 9"/>
                <a:gd name="T15" fmla="*/ 3 h 8"/>
                <a:gd name="T16" fmla="*/ 3 w 9"/>
                <a:gd name="T17"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8">
                  <a:moveTo>
                    <a:pt x="3" y="8"/>
                  </a:moveTo>
                  <a:cubicBezTo>
                    <a:pt x="2" y="8"/>
                    <a:pt x="1" y="8"/>
                    <a:pt x="1" y="8"/>
                  </a:cubicBezTo>
                  <a:cubicBezTo>
                    <a:pt x="1" y="8"/>
                    <a:pt x="1" y="8"/>
                    <a:pt x="1" y="8"/>
                  </a:cubicBezTo>
                  <a:cubicBezTo>
                    <a:pt x="0" y="7"/>
                    <a:pt x="0" y="6"/>
                    <a:pt x="1" y="6"/>
                  </a:cubicBezTo>
                  <a:cubicBezTo>
                    <a:pt x="7" y="1"/>
                    <a:pt x="7" y="1"/>
                    <a:pt x="7" y="1"/>
                  </a:cubicBezTo>
                  <a:cubicBezTo>
                    <a:pt x="7" y="0"/>
                    <a:pt x="8" y="0"/>
                    <a:pt x="9" y="1"/>
                  </a:cubicBezTo>
                  <a:cubicBezTo>
                    <a:pt x="9" y="1"/>
                    <a:pt x="9" y="1"/>
                    <a:pt x="9" y="1"/>
                  </a:cubicBezTo>
                  <a:cubicBezTo>
                    <a:pt x="9" y="1"/>
                    <a:pt x="9" y="2"/>
                    <a:pt x="9" y="3"/>
                  </a:cubicBezTo>
                  <a:cubicBezTo>
                    <a:pt x="3" y="8"/>
                    <a:pt x="3" y="8"/>
                    <a:pt x="3"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a:p>
          </p:txBody>
        </p:sp>
        <p:sp>
          <p:nvSpPr>
            <p:cNvPr id="129" name="Freeform 53">
              <a:extLst>
                <a:ext uri="{FF2B5EF4-FFF2-40B4-BE49-F238E27FC236}">
                  <a16:creationId xmlns:a16="http://schemas.microsoft.com/office/drawing/2014/main" id="{5B6049F4-74C1-45DC-9E41-2BCD7CE8223D}"/>
                </a:ext>
              </a:extLst>
            </p:cNvPr>
            <p:cNvSpPr>
              <a:spLocks noEditPoints="1"/>
            </p:cNvSpPr>
            <p:nvPr/>
          </p:nvSpPr>
          <p:spPr bwMode="auto">
            <a:xfrm>
              <a:off x="4237038" y="3206751"/>
              <a:ext cx="257175" cy="354013"/>
            </a:xfrm>
            <a:custGeom>
              <a:avLst/>
              <a:gdLst>
                <a:gd name="T0" fmla="*/ 38 w 58"/>
                <a:gd name="T1" fmla="*/ 68 h 80"/>
                <a:gd name="T2" fmla="*/ 37 w 58"/>
                <a:gd name="T3" fmla="*/ 71 h 80"/>
                <a:gd name="T4" fmla="*/ 36 w 58"/>
                <a:gd name="T5" fmla="*/ 71 h 80"/>
                <a:gd name="T6" fmla="*/ 22 w 58"/>
                <a:gd name="T7" fmla="*/ 71 h 80"/>
                <a:gd name="T8" fmla="*/ 21 w 58"/>
                <a:gd name="T9" fmla="*/ 71 h 80"/>
                <a:gd name="T10" fmla="*/ 20 w 58"/>
                <a:gd name="T11" fmla="*/ 68 h 80"/>
                <a:gd name="T12" fmla="*/ 20 w 58"/>
                <a:gd name="T13" fmla="*/ 61 h 80"/>
                <a:gd name="T14" fmla="*/ 38 w 58"/>
                <a:gd name="T15" fmla="*/ 61 h 80"/>
                <a:gd name="T16" fmla="*/ 38 w 58"/>
                <a:gd name="T17" fmla="*/ 68 h 80"/>
                <a:gd name="T18" fmla="*/ 18 w 58"/>
                <a:gd name="T19" fmla="*/ 14 h 80"/>
                <a:gd name="T20" fmla="*/ 11 w 58"/>
                <a:gd name="T21" fmla="*/ 29 h 80"/>
                <a:gd name="T22" fmla="*/ 18 w 58"/>
                <a:gd name="T23" fmla="*/ 42 h 80"/>
                <a:gd name="T24" fmla="*/ 18 w 58"/>
                <a:gd name="T25" fmla="*/ 44 h 80"/>
                <a:gd name="T26" fmla="*/ 18 w 58"/>
                <a:gd name="T27" fmla="*/ 44 h 80"/>
                <a:gd name="T28" fmla="*/ 16 w 58"/>
                <a:gd name="T29" fmla="*/ 44 h 80"/>
                <a:gd name="T30" fmla="*/ 8 w 58"/>
                <a:gd name="T31" fmla="*/ 29 h 80"/>
                <a:gd name="T32" fmla="*/ 17 w 58"/>
                <a:gd name="T33" fmla="*/ 12 h 80"/>
                <a:gd name="T34" fmla="*/ 19 w 58"/>
                <a:gd name="T35" fmla="*/ 12 h 80"/>
                <a:gd name="T36" fmla="*/ 19 w 58"/>
                <a:gd name="T37" fmla="*/ 12 h 80"/>
                <a:gd name="T38" fmla="*/ 18 w 58"/>
                <a:gd name="T39" fmla="*/ 14 h 80"/>
                <a:gd name="T40" fmla="*/ 58 w 58"/>
                <a:gd name="T41" fmla="*/ 29 h 80"/>
                <a:gd name="T42" fmla="*/ 29 w 58"/>
                <a:gd name="T43" fmla="*/ 0 h 80"/>
                <a:gd name="T44" fmla="*/ 0 w 58"/>
                <a:gd name="T45" fmla="*/ 29 h 80"/>
                <a:gd name="T46" fmla="*/ 17 w 58"/>
                <a:gd name="T47" fmla="*/ 55 h 80"/>
                <a:gd name="T48" fmla="*/ 17 w 58"/>
                <a:gd name="T49" fmla="*/ 61 h 80"/>
                <a:gd name="T50" fmla="*/ 17 w 58"/>
                <a:gd name="T51" fmla="*/ 68 h 80"/>
                <a:gd name="T52" fmla="*/ 21 w 58"/>
                <a:gd name="T53" fmla="*/ 74 h 80"/>
                <a:gd name="T54" fmla="*/ 22 w 58"/>
                <a:gd name="T55" fmla="*/ 76 h 80"/>
                <a:gd name="T56" fmla="*/ 27 w 58"/>
                <a:gd name="T57" fmla="*/ 80 h 80"/>
                <a:gd name="T58" fmla="*/ 31 w 58"/>
                <a:gd name="T59" fmla="*/ 80 h 80"/>
                <a:gd name="T60" fmla="*/ 36 w 58"/>
                <a:gd name="T61" fmla="*/ 76 h 80"/>
                <a:gd name="T62" fmla="*/ 37 w 58"/>
                <a:gd name="T63" fmla="*/ 74 h 80"/>
                <a:gd name="T64" fmla="*/ 41 w 58"/>
                <a:gd name="T65" fmla="*/ 68 h 80"/>
                <a:gd name="T66" fmla="*/ 41 w 58"/>
                <a:gd name="T67" fmla="*/ 58 h 80"/>
                <a:gd name="T68" fmla="*/ 41 w 58"/>
                <a:gd name="T69" fmla="*/ 55 h 80"/>
                <a:gd name="T70" fmla="*/ 58 w 58"/>
                <a:gd name="T71" fmla="*/ 29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8" h="80">
                  <a:moveTo>
                    <a:pt x="38" y="68"/>
                  </a:moveTo>
                  <a:cubicBezTo>
                    <a:pt x="38" y="69"/>
                    <a:pt x="38" y="70"/>
                    <a:pt x="37" y="71"/>
                  </a:cubicBezTo>
                  <a:cubicBezTo>
                    <a:pt x="37" y="71"/>
                    <a:pt x="36" y="71"/>
                    <a:pt x="36" y="71"/>
                  </a:cubicBezTo>
                  <a:cubicBezTo>
                    <a:pt x="22" y="71"/>
                    <a:pt x="22" y="71"/>
                    <a:pt x="22" y="71"/>
                  </a:cubicBezTo>
                  <a:cubicBezTo>
                    <a:pt x="22" y="71"/>
                    <a:pt x="21" y="71"/>
                    <a:pt x="21" y="71"/>
                  </a:cubicBezTo>
                  <a:cubicBezTo>
                    <a:pt x="20" y="70"/>
                    <a:pt x="20" y="69"/>
                    <a:pt x="20" y="68"/>
                  </a:cubicBezTo>
                  <a:cubicBezTo>
                    <a:pt x="20" y="61"/>
                    <a:pt x="20" y="61"/>
                    <a:pt x="20" y="61"/>
                  </a:cubicBezTo>
                  <a:cubicBezTo>
                    <a:pt x="38" y="61"/>
                    <a:pt x="38" y="61"/>
                    <a:pt x="38" y="61"/>
                  </a:cubicBezTo>
                  <a:cubicBezTo>
                    <a:pt x="38" y="68"/>
                    <a:pt x="38" y="68"/>
                    <a:pt x="38" y="68"/>
                  </a:cubicBezTo>
                  <a:close/>
                  <a:moveTo>
                    <a:pt x="18" y="14"/>
                  </a:moveTo>
                  <a:cubicBezTo>
                    <a:pt x="14" y="17"/>
                    <a:pt x="11" y="23"/>
                    <a:pt x="11" y="29"/>
                  </a:cubicBezTo>
                  <a:cubicBezTo>
                    <a:pt x="11" y="34"/>
                    <a:pt x="14" y="39"/>
                    <a:pt x="18" y="42"/>
                  </a:cubicBezTo>
                  <a:cubicBezTo>
                    <a:pt x="18" y="43"/>
                    <a:pt x="18" y="43"/>
                    <a:pt x="18" y="44"/>
                  </a:cubicBezTo>
                  <a:cubicBezTo>
                    <a:pt x="18" y="44"/>
                    <a:pt x="18" y="44"/>
                    <a:pt x="18" y="44"/>
                  </a:cubicBezTo>
                  <a:cubicBezTo>
                    <a:pt x="17" y="45"/>
                    <a:pt x="16" y="45"/>
                    <a:pt x="16" y="44"/>
                  </a:cubicBezTo>
                  <a:cubicBezTo>
                    <a:pt x="11" y="41"/>
                    <a:pt x="8" y="35"/>
                    <a:pt x="8" y="29"/>
                  </a:cubicBezTo>
                  <a:cubicBezTo>
                    <a:pt x="8" y="22"/>
                    <a:pt x="12" y="16"/>
                    <a:pt x="17" y="12"/>
                  </a:cubicBezTo>
                  <a:cubicBezTo>
                    <a:pt x="17" y="12"/>
                    <a:pt x="18" y="12"/>
                    <a:pt x="19" y="12"/>
                  </a:cubicBezTo>
                  <a:cubicBezTo>
                    <a:pt x="19" y="12"/>
                    <a:pt x="19" y="12"/>
                    <a:pt x="19" y="12"/>
                  </a:cubicBezTo>
                  <a:cubicBezTo>
                    <a:pt x="19" y="13"/>
                    <a:pt x="19" y="14"/>
                    <a:pt x="18" y="14"/>
                  </a:cubicBezTo>
                  <a:close/>
                  <a:moveTo>
                    <a:pt x="58" y="29"/>
                  </a:moveTo>
                  <a:cubicBezTo>
                    <a:pt x="58" y="13"/>
                    <a:pt x="45" y="0"/>
                    <a:pt x="29" y="0"/>
                  </a:cubicBezTo>
                  <a:cubicBezTo>
                    <a:pt x="13" y="0"/>
                    <a:pt x="0" y="13"/>
                    <a:pt x="0" y="29"/>
                  </a:cubicBezTo>
                  <a:cubicBezTo>
                    <a:pt x="0" y="40"/>
                    <a:pt x="7" y="50"/>
                    <a:pt x="17" y="55"/>
                  </a:cubicBezTo>
                  <a:cubicBezTo>
                    <a:pt x="17" y="61"/>
                    <a:pt x="17" y="61"/>
                    <a:pt x="17" y="61"/>
                  </a:cubicBezTo>
                  <a:cubicBezTo>
                    <a:pt x="17" y="68"/>
                    <a:pt x="17" y="68"/>
                    <a:pt x="17" y="68"/>
                  </a:cubicBezTo>
                  <a:cubicBezTo>
                    <a:pt x="17" y="71"/>
                    <a:pt x="19" y="73"/>
                    <a:pt x="21" y="74"/>
                  </a:cubicBezTo>
                  <a:cubicBezTo>
                    <a:pt x="21" y="74"/>
                    <a:pt x="22" y="75"/>
                    <a:pt x="22" y="76"/>
                  </a:cubicBezTo>
                  <a:cubicBezTo>
                    <a:pt x="23" y="78"/>
                    <a:pt x="25" y="80"/>
                    <a:pt x="27" y="80"/>
                  </a:cubicBezTo>
                  <a:cubicBezTo>
                    <a:pt x="31" y="80"/>
                    <a:pt x="31" y="80"/>
                    <a:pt x="31" y="80"/>
                  </a:cubicBezTo>
                  <a:cubicBezTo>
                    <a:pt x="33" y="80"/>
                    <a:pt x="35" y="78"/>
                    <a:pt x="36" y="76"/>
                  </a:cubicBezTo>
                  <a:cubicBezTo>
                    <a:pt x="36" y="75"/>
                    <a:pt x="37" y="74"/>
                    <a:pt x="37" y="74"/>
                  </a:cubicBezTo>
                  <a:cubicBezTo>
                    <a:pt x="39" y="73"/>
                    <a:pt x="41" y="71"/>
                    <a:pt x="41" y="68"/>
                  </a:cubicBezTo>
                  <a:cubicBezTo>
                    <a:pt x="41" y="58"/>
                    <a:pt x="41" y="58"/>
                    <a:pt x="41" y="58"/>
                  </a:cubicBezTo>
                  <a:cubicBezTo>
                    <a:pt x="41" y="55"/>
                    <a:pt x="41" y="55"/>
                    <a:pt x="41" y="55"/>
                  </a:cubicBezTo>
                  <a:cubicBezTo>
                    <a:pt x="51" y="50"/>
                    <a:pt x="58" y="40"/>
                    <a:pt x="58" y="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a:p>
          </p:txBody>
        </p:sp>
      </p:grpSp>
      <p:grpSp>
        <p:nvGrpSpPr>
          <p:cNvPr id="131" name="Group 78">
            <a:extLst>
              <a:ext uri="{FF2B5EF4-FFF2-40B4-BE49-F238E27FC236}">
                <a16:creationId xmlns:a16="http://schemas.microsoft.com/office/drawing/2014/main" id="{B96A56D0-4E2C-4992-9A08-DBC8BCC68F8D}"/>
              </a:ext>
            </a:extLst>
          </p:cNvPr>
          <p:cNvGrpSpPr/>
          <p:nvPr/>
        </p:nvGrpSpPr>
        <p:grpSpPr>
          <a:xfrm>
            <a:off x="1953442" y="2815999"/>
            <a:ext cx="413243" cy="443853"/>
            <a:chOff x="7677150" y="3176588"/>
            <a:chExt cx="300038" cy="322263"/>
          </a:xfrm>
          <a:solidFill>
            <a:schemeClr val="bg1"/>
          </a:solidFill>
        </p:grpSpPr>
        <p:sp>
          <p:nvSpPr>
            <p:cNvPr id="132" name="Freeform 56">
              <a:extLst>
                <a:ext uri="{FF2B5EF4-FFF2-40B4-BE49-F238E27FC236}">
                  <a16:creationId xmlns:a16="http://schemas.microsoft.com/office/drawing/2014/main" id="{5FE11C07-1876-4C66-A538-9E8A1C3D9BE6}"/>
                </a:ext>
              </a:extLst>
            </p:cNvPr>
            <p:cNvSpPr>
              <a:spLocks noEditPoints="1"/>
            </p:cNvSpPr>
            <p:nvPr/>
          </p:nvSpPr>
          <p:spPr bwMode="auto">
            <a:xfrm>
              <a:off x="7729538" y="3176588"/>
              <a:ext cx="247650" cy="230188"/>
            </a:xfrm>
            <a:custGeom>
              <a:avLst/>
              <a:gdLst>
                <a:gd name="T0" fmla="*/ 29 w 56"/>
                <a:gd name="T1" fmla="*/ 7 h 52"/>
                <a:gd name="T2" fmla="*/ 15 w 56"/>
                <a:gd name="T3" fmla="*/ 14 h 52"/>
                <a:gd name="T4" fmla="*/ 17 w 56"/>
                <a:gd name="T5" fmla="*/ 40 h 52"/>
                <a:gd name="T6" fmla="*/ 29 w 56"/>
                <a:gd name="T7" fmla="*/ 45 h 52"/>
                <a:gd name="T8" fmla="*/ 44 w 56"/>
                <a:gd name="T9" fmla="*/ 38 h 52"/>
                <a:gd name="T10" fmla="*/ 48 w 56"/>
                <a:gd name="T11" fmla="*/ 24 h 52"/>
                <a:gd name="T12" fmla="*/ 42 w 56"/>
                <a:gd name="T13" fmla="*/ 11 h 52"/>
                <a:gd name="T14" fmla="*/ 29 w 56"/>
                <a:gd name="T15" fmla="*/ 7 h 52"/>
                <a:gd name="T16" fmla="*/ 29 w 56"/>
                <a:gd name="T17" fmla="*/ 52 h 52"/>
                <a:gd name="T18" fmla="*/ 12 w 56"/>
                <a:gd name="T19" fmla="*/ 46 h 52"/>
                <a:gd name="T20" fmla="*/ 9 w 56"/>
                <a:gd name="T21" fmla="*/ 9 h 52"/>
                <a:gd name="T22" fmla="*/ 29 w 56"/>
                <a:gd name="T23" fmla="*/ 0 h 52"/>
                <a:gd name="T24" fmla="*/ 46 w 56"/>
                <a:gd name="T25" fmla="*/ 6 h 52"/>
                <a:gd name="T26" fmla="*/ 55 w 56"/>
                <a:gd name="T27" fmla="*/ 24 h 52"/>
                <a:gd name="T28" fmla="*/ 49 w 56"/>
                <a:gd name="T29" fmla="*/ 43 h 52"/>
                <a:gd name="T30" fmla="*/ 29 w 56"/>
                <a:gd name="T31" fmla="*/ 5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6" h="52">
                  <a:moveTo>
                    <a:pt x="29" y="7"/>
                  </a:moveTo>
                  <a:cubicBezTo>
                    <a:pt x="24" y="7"/>
                    <a:pt x="18" y="9"/>
                    <a:pt x="15" y="14"/>
                  </a:cubicBezTo>
                  <a:cubicBezTo>
                    <a:pt x="8" y="21"/>
                    <a:pt x="9" y="33"/>
                    <a:pt x="17" y="40"/>
                  </a:cubicBezTo>
                  <a:cubicBezTo>
                    <a:pt x="20" y="43"/>
                    <a:pt x="25" y="45"/>
                    <a:pt x="29" y="45"/>
                  </a:cubicBezTo>
                  <a:cubicBezTo>
                    <a:pt x="35" y="45"/>
                    <a:pt x="40" y="42"/>
                    <a:pt x="44" y="38"/>
                  </a:cubicBezTo>
                  <a:cubicBezTo>
                    <a:pt x="47" y="34"/>
                    <a:pt x="49" y="29"/>
                    <a:pt x="48" y="24"/>
                  </a:cubicBezTo>
                  <a:cubicBezTo>
                    <a:pt x="48" y="19"/>
                    <a:pt x="45" y="15"/>
                    <a:pt x="42" y="11"/>
                  </a:cubicBezTo>
                  <a:cubicBezTo>
                    <a:pt x="38" y="8"/>
                    <a:pt x="34" y="7"/>
                    <a:pt x="29" y="7"/>
                  </a:cubicBezTo>
                  <a:close/>
                  <a:moveTo>
                    <a:pt x="29" y="52"/>
                  </a:moveTo>
                  <a:cubicBezTo>
                    <a:pt x="23" y="52"/>
                    <a:pt x="17" y="50"/>
                    <a:pt x="12" y="46"/>
                  </a:cubicBezTo>
                  <a:cubicBezTo>
                    <a:pt x="1" y="36"/>
                    <a:pt x="0" y="20"/>
                    <a:pt x="9" y="9"/>
                  </a:cubicBezTo>
                  <a:cubicBezTo>
                    <a:pt x="14" y="3"/>
                    <a:pt x="22" y="0"/>
                    <a:pt x="29" y="0"/>
                  </a:cubicBezTo>
                  <a:cubicBezTo>
                    <a:pt x="35" y="0"/>
                    <a:pt x="41" y="2"/>
                    <a:pt x="46" y="6"/>
                  </a:cubicBezTo>
                  <a:cubicBezTo>
                    <a:pt x="51" y="10"/>
                    <a:pt x="55" y="17"/>
                    <a:pt x="55" y="24"/>
                  </a:cubicBezTo>
                  <a:cubicBezTo>
                    <a:pt x="56" y="31"/>
                    <a:pt x="54" y="37"/>
                    <a:pt x="49" y="43"/>
                  </a:cubicBezTo>
                  <a:cubicBezTo>
                    <a:pt x="44" y="48"/>
                    <a:pt x="37" y="52"/>
                    <a:pt x="29"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a:p>
          </p:txBody>
        </p:sp>
        <p:sp>
          <p:nvSpPr>
            <p:cNvPr id="133" name="Freeform 57">
              <a:extLst>
                <a:ext uri="{FF2B5EF4-FFF2-40B4-BE49-F238E27FC236}">
                  <a16:creationId xmlns:a16="http://schemas.microsoft.com/office/drawing/2014/main" id="{74D33DF2-EC6B-47D3-91C0-D42AAA4118A6}"/>
                </a:ext>
              </a:extLst>
            </p:cNvPr>
            <p:cNvSpPr>
              <a:spLocks/>
            </p:cNvSpPr>
            <p:nvPr/>
          </p:nvSpPr>
          <p:spPr bwMode="auto">
            <a:xfrm>
              <a:off x="7747000" y="3357563"/>
              <a:ext cx="57150" cy="57150"/>
            </a:xfrm>
            <a:custGeom>
              <a:avLst/>
              <a:gdLst>
                <a:gd name="T0" fmla="*/ 17 w 36"/>
                <a:gd name="T1" fmla="*/ 36 h 36"/>
                <a:gd name="T2" fmla="*/ 0 w 36"/>
                <a:gd name="T3" fmla="*/ 25 h 36"/>
                <a:gd name="T4" fmla="*/ 22 w 36"/>
                <a:gd name="T5" fmla="*/ 0 h 36"/>
                <a:gd name="T6" fmla="*/ 36 w 36"/>
                <a:gd name="T7" fmla="*/ 11 h 36"/>
                <a:gd name="T8" fmla="*/ 17 w 36"/>
                <a:gd name="T9" fmla="*/ 36 h 36"/>
                <a:gd name="T10" fmla="*/ 17 w 36"/>
                <a:gd name="T11" fmla="*/ 36 h 36"/>
              </a:gdLst>
              <a:ahLst/>
              <a:cxnLst>
                <a:cxn ang="0">
                  <a:pos x="T0" y="T1"/>
                </a:cxn>
                <a:cxn ang="0">
                  <a:pos x="T2" y="T3"/>
                </a:cxn>
                <a:cxn ang="0">
                  <a:pos x="T4" y="T5"/>
                </a:cxn>
                <a:cxn ang="0">
                  <a:pos x="T6" y="T7"/>
                </a:cxn>
                <a:cxn ang="0">
                  <a:pos x="T8" y="T9"/>
                </a:cxn>
                <a:cxn ang="0">
                  <a:pos x="T10" y="T11"/>
                </a:cxn>
              </a:cxnLst>
              <a:rect l="0" t="0" r="r" b="b"/>
              <a:pathLst>
                <a:path w="36" h="36">
                  <a:moveTo>
                    <a:pt x="17" y="36"/>
                  </a:moveTo>
                  <a:lnTo>
                    <a:pt x="0" y="25"/>
                  </a:lnTo>
                  <a:lnTo>
                    <a:pt x="22" y="0"/>
                  </a:lnTo>
                  <a:lnTo>
                    <a:pt x="36" y="11"/>
                  </a:lnTo>
                  <a:lnTo>
                    <a:pt x="17" y="36"/>
                  </a:lnTo>
                  <a:lnTo>
                    <a:pt x="17" y="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a:p>
          </p:txBody>
        </p:sp>
        <p:sp>
          <p:nvSpPr>
            <p:cNvPr id="134" name="Freeform 58">
              <a:extLst>
                <a:ext uri="{FF2B5EF4-FFF2-40B4-BE49-F238E27FC236}">
                  <a16:creationId xmlns:a16="http://schemas.microsoft.com/office/drawing/2014/main" id="{14B70E7C-D30B-4EB1-823B-A046717A023B}"/>
                </a:ext>
              </a:extLst>
            </p:cNvPr>
            <p:cNvSpPr>
              <a:spLocks/>
            </p:cNvSpPr>
            <p:nvPr/>
          </p:nvSpPr>
          <p:spPr bwMode="auto">
            <a:xfrm>
              <a:off x="7677150" y="3387726"/>
              <a:ext cx="100013" cy="111125"/>
            </a:xfrm>
            <a:custGeom>
              <a:avLst/>
              <a:gdLst>
                <a:gd name="T0" fmla="*/ 10 w 23"/>
                <a:gd name="T1" fmla="*/ 23 h 25"/>
                <a:gd name="T2" fmla="*/ 5 w 23"/>
                <a:gd name="T3" fmla="*/ 24 h 25"/>
                <a:gd name="T4" fmla="*/ 2 w 23"/>
                <a:gd name="T5" fmla="*/ 21 h 25"/>
                <a:gd name="T6" fmla="*/ 1 w 23"/>
                <a:gd name="T7" fmla="*/ 16 h 25"/>
                <a:gd name="T8" fmla="*/ 13 w 23"/>
                <a:gd name="T9" fmla="*/ 2 h 25"/>
                <a:gd name="T10" fmla="*/ 18 w 23"/>
                <a:gd name="T11" fmla="*/ 1 h 25"/>
                <a:gd name="T12" fmla="*/ 22 w 23"/>
                <a:gd name="T13" fmla="*/ 5 h 25"/>
                <a:gd name="T14" fmla="*/ 22 w 23"/>
                <a:gd name="T15" fmla="*/ 10 h 25"/>
                <a:gd name="T16" fmla="*/ 10 w 23"/>
                <a:gd name="T17" fmla="*/ 23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25">
                  <a:moveTo>
                    <a:pt x="10" y="23"/>
                  </a:moveTo>
                  <a:cubicBezTo>
                    <a:pt x="9" y="25"/>
                    <a:pt x="7" y="25"/>
                    <a:pt x="5" y="24"/>
                  </a:cubicBezTo>
                  <a:cubicBezTo>
                    <a:pt x="2" y="21"/>
                    <a:pt x="2" y="21"/>
                    <a:pt x="2" y="21"/>
                  </a:cubicBezTo>
                  <a:cubicBezTo>
                    <a:pt x="0" y="19"/>
                    <a:pt x="0" y="17"/>
                    <a:pt x="1" y="16"/>
                  </a:cubicBezTo>
                  <a:cubicBezTo>
                    <a:pt x="13" y="2"/>
                    <a:pt x="13" y="2"/>
                    <a:pt x="13" y="2"/>
                  </a:cubicBezTo>
                  <a:cubicBezTo>
                    <a:pt x="14" y="0"/>
                    <a:pt x="17" y="0"/>
                    <a:pt x="18" y="1"/>
                  </a:cubicBezTo>
                  <a:cubicBezTo>
                    <a:pt x="22" y="5"/>
                    <a:pt x="22" y="5"/>
                    <a:pt x="22" y="5"/>
                  </a:cubicBezTo>
                  <a:cubicBezTo>
                    <a:pt x="23" y="6"/>
                    <a:pt x="23" y="8"/>
                    <a:pt x="22" y="10"/>
                  </a:cubicBezTo>
                  <a:cubicBezTo>
                    <a:pt x="10" y="23"/>
                    <a:pt x="10" y="23"/>
                    <a:pt x="10" y="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a:p>
          </p:txBody>
        </p:sp>
        <p:sp>
          <p:nvSpPr>
            <p:cNvPr id="135" name="Freeform 59">
              <a:extLst>
                <a:ext uri="{FF2B5EF4-FFF2-40B4-BE49-F238E27FC236}">
                  <a16:creationId xmlns:a16="http://schemas.microsoft.com/office/drawing/2014/main" id="{74A2635B-4E43-410D-B2C0-02C18806CAB1}"/>
                </a:ext>
              </a:extLst>
            </p:cNvPr>
            <p:cNvSpPr>
              <a:spLocks/>
            </p:cNvSpPr>
            <p:nvPr/>
          </p:nvSpPr>
          <p:spPr bwMode="auto">
            <a:xfrm>
              <a:off x="7804150" y="3216276"/>
              <a:ext cx="79375" cy="44450"/>
            </a:xfrm>
            <a:custGeom>
              <a:avLst/>
              <a:gdLst>
                <a:gd name="T0" fmla="*/ 17 w 18"/>
                <a:gd name="T1" fmla="*/ 4 h 10"/>
                <a:gd name="T2" fmla="*/ 9 w 18"/>
                <a:gd name="T3" fmla="*/ 5 h 10"/>
                <a:gd name="T4" fmla="*/ 1 w 18"/>
                <a:gd name="T5" fmla="*/ 8 h 10"/>
                <a:gd name="T6" fmla="*/ 8 w 18"/>
                <a:gd name="T7" fmla="*/ 1 h 10"/>
                <a:gd name="T8" fmla="*/ 17 w 18"/>
                <a:gd name="T9" fmla="*/ 4 h 10"/>
              </a:gdLst>
              <a:ahLst/>
              <a:cxnLst>
                <a:cxn ang="0">
                  <a:pos x="T0" y="T1"/>
                </a:cxn>
                <a:cxn ang="0">
                  <a:pos x="T2" y="T3"/>
                </a:cxn>
                <a:cxn ang="0">
                  <a:pos x="T4" y="T5"/>
                </a:cxn>
                <a:cxn ang="0">
                  <a:pos x="T6" y="T7"/>
                </a:cxn>
                <a:cxn ang="0">
                  <a:pos x="T8" y="T9"/>
                </a:cxn>
              </a:cxnLst>
              <a:rect l="0" t="0" r="r" b="b"/>
              <a:pathLst>
                <a:path w="18" h="10">
                  <a:moveTo>
                    <a:pt x="17" y="4"/>
                  </a:moveTo>
                  <a:cubicBezTo>
                    <a:pt x="18" y="6"/>
                    <a:pt x="14" y="4"/>
                    <a:pt x="9" y="5"/>
                  </a:cubicBezTo>
                  <a:cubicBezTo>
                    <a:pt x="5" y="6"/>
                    <a:pt x="2" y="10"/>
                    <a:pt x="1" y="8"/>
                  </a:cubicBezTo>
                  <a:cubicBezTo>
                    <a:pt x="0" y="5"/>
                    <a:pt x="5" y="2"/>
                    <a:pt x="8" y="1"/>
                  </a:cubicBezTo>
                  <a:cubicBezTo>
                    <a:pt x="11" y="0"/>
                    <a:pt x="17" y="1"/>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a:p>
          </p:txBody>
        </p:sp>
        <p:sp>
          <p:nvSpPr>
            <p:cNvPr id="136" name="Freeform 60">
              <a:extLst>
                <a:ext uri="{FF2B5EF4-FFF2-40B4-BE49-F238E27FC236}">
                  <a16:creationId xmlns:a16="http://schemas.microsoft.com/office/drawing/2014/main" id="{B8983DD0-C048-4155-92E6-880DA1B6D1CA}"/>
                </a:ext>
              </a:extLst>
            </p:cNvPr>
            <p:cNvSpPr>
              <a:spLocks/>
            </p:cNvSpPr>
            <p:nvPr/>
          </p:nvSpPr>
          <p:spPr bwMode="auto">
            <a:xfrm>
              <a:off x="7883525" y="3228976"/>
              <a:ext cx="22225" cy="17463"/>
            </a:xfrm>
            <a:custGeom>
              <a:avLst/>
              <a:gdLst>
                <a:gd name="T0" fmla="*/ 5 w 5"/>
                <a:gd name="T1" fmla="*/ 3 h 4"/>
                <a:gd name="T2" fmla="*/ 2 w 5"/>
                <a:gd name="T3" fmla="*/ 3 h 4"/>
                <a:gd name="T4" fmla="*/ 1 w 5"/>
                <a:gd name="T5" fmla="*/ 2 h 4"/>
                <a:gd name="T6" fmla="*/ 2 w 5"/>
                <a:gd name="T7" fmla="*/ 0 h 4"/>
                <a:gd name="T8" fmla="*/ 5 w 5"/>
                <a:gd name="T9" fmla="*/ 3 h 4"/>
              </a:gdLst>
              <a:ahLst/>
              <a:cxnLst>
                <a:cxn ang="0">
                  <a:pos x="T0" y="T1"/>
                </a:cxn>
                <a:cxn ang="0">
                  <a:pos x="T2" y="T3"/>
                </a:cxn>
                <a:cxn ang="0">
                  <a:pos x="T4" y="T5"/>
                </a:cxn>
                <a:cxn ang="0">
                  <a:pos x="T6" y="T7"/>
                </a:cxn>
                <a:cxn ang="0">
                  <a:pos x="T8" y="T9"/>
                </a:cxn>
              </a:cxnLst>
              <a:rect l="0" t="0" r="r" b="b"/>
              <a:pathLst>
                <a:path w="5" h="4">
                  <a:moveTo>
                    <a:pt x="5" y="3"/>
                  </a:moveTo>
                  <a:cubicBezTo>
                    <a:pt x="4" y="4"/>
                    <a:pt x="3" y="4"/>
                    <a:pt x="2" y="3"/>
                  </a:cubicBezTo>
                  <a:cubicBezTo>
                    <a:pt x="1" y="3"/>
                    <a:pt x="0" y="3"/>
                    <a:pt x="1" y="2"/>
                  </a:cubicBezTo>
                  <a:cubicBezTo>
                    <a:pt x="1" y="0"/>
                    <a:pt x="1" y="0"/>
                    <a:pt x="2" y="0"/>
                  </a:cubicBezTo>
                  <a:cubicBezTo>
                    <a:pt x="3" y="1"/>
                    <a:pt x="5" y="2"/>
                    <a:pt x="5"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a:p>
          </p:txBody>
        </p:sp>
      </p:grpSp>
      <p:sp>
        <p:nvSpPr>
          <p:cNvPr id="137" name="Rectangle: Rounded Corners 171">
            <a:extLst>
              <a:ext uri="{FF2B5EF4-FFF2-40B4-BE49-F238E27FC236}">
                <a16:creationId xmlns:a16="http://schemas.microsoft.com/office/drawing/2014/main" id="{1A129791-11CC-4D43-902E-8E1C7A1CD58E}"/>
              </a:ext>
            </a:extLst>
          </p:cNvPr>
          <p:cNvSpPr/>
          <p:nvPr/>
        </p:nvSpPr>
        <p:spPr>
          <a:xfrm>
            <a:off x="644684" y="2604488"/>
            <a:ext cx="2578805" cy="1283984"/>
          </a:xfrm>
          <a:prstGeom prst="roundRect">
            <a:avLst>
              <a:gd name="adj" fmla="val 5845"/>
            </a:avLst>
          </a:prstGeom>
          <a:solidFill>
            <a:schemeClr val="bg1">
              <a:alpha val="95000"/>
            </a:schemeClr>
          </a:solidFill>
          <a:ln w="38100">
            <a:solidFill>
              <a:srgbClr val="006666">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93"/>
          </a:p>
        </p:txBody>
      </p:sp>
      <p:sp>
        <p:nvSpPr>
          <p:cNvPr id="145" name="TextBox 100">
            <a:extLst>
              <a:ext uri="{FF2B5EF4-FFF2-40B4-BE49-F238E27FC236}">
                <a16:creationId xmlns:a16="http://schemas.microsoft.com/office/drawing/2014/main" id="{43113FA7-1AE1-4917-8EE8-3C6A7523263A}"/>
              </a:ext>
            </a:extLst>
          </p:cNvPr>
          <p:cNvSpPr txBox="1"/>
          <p:nvPr/>
        </p:nvSpPr>
        <p:spPr>
          <a:xfrm>
            <a:off x="535406" y="1378973"/>
            <a:ext cx="2063800" cy="295017"/>
          </a:xfrm>
          <a:prstGeom prst="rect">
            <a:avLst/>
          </a:prstGeom>
          <a:noFill/>
        </p:spPr>
        <p:txBody>
          <a:bodyPr wrap="square" rtlCol="0">
            <a:spAutoFit/>
          </a:bodyPr>
          <a:lstStyle/>
          <a:p>
            <a:pPr algn="ctr"/>
            <a:r>
              <a:rPr lang="ar-SA" sz="1317" b="1" dirty="0">
                <a:solidFill>
                  <a:srgbClr val="006666"/>
                </a:solidFill>
                <a:latin typeface="AbdoMaster-Heavy" panose="02000500030000020004" pitchFamily="50" charset="-78"/>
                <a:cs typeface="AbdoMaster-Heavy" panose="02000500030000020004" pitchFamily="50" charset="-78"/>
              </a:rPr>
              <a:t>مؤشر الأداء   </a:t>
            </a:r>
            <a:endParaRPr lang="en-US" sz="1317" b="1" dirty="0">
              <a:solidFill>
                <a:srgbClr val="006666"/>
              </a:solidFill>
              <a:latin typeface="AbdoMaster-Heavy" panose="02000500030000020004" pitchFamily="50" charset="-78"/>
              <a:cs typeface="AbdoMaster-Heavy" panose="02000500030000020004" pitchFamily="50" charset="-78"/>
            </a:endParaRPr>
          </a:p>
        </p:txBody>
      </p:sp>
      <p:sp>
        <p:nvSpPr>
          <p:cNvPr id="147" name="Subtitle 6">
            <a:extLst>
              <a:ext uri="{FF2B5EF4-FFF2-40B4-BE49-F238E27FC236}">
                <a16:creationId xmlns:a16="http://schemas.microsoft.com/office/drawing/2014/main" id="{53607243-BCF6-4807-8237-4E450CA5841E}"/>
              </a:ext>
            </a:extLst>
          </p:cNvPr>
          <p:cNvSpPr txBox="1">
            <a:spLocks/>
          </p:cNvSpPr>
          <p:nvPr/>
        </p:nvSpPr>
        <p:spPr>
          <a:xfrm>
            <a:off x="6391013" y="1752490"/>
            <a:ext cx="1694996" cy="716689"/>
          </a:xfrm>
          <a:prstGeom prst="rect">
            <a:avLst/>
          </a:prstGeom>
        </p:spPr>
        <p:txBody>
          <a:bodyPr vert="horz" lIns="86019" tIns="43010" rIns="86019" bIns="43010" numCol="1" spcCol="365760" rtlCol="0" anchor="t">
            <a:noAutofit/>
          </a:bodyPr>
          <a:lstStyle>
            <a:lvl1pPr marL="0" indent="0" algn="ctr" defTabSz="914400" rtl="0" eaLnBrk="1" latinLnBrk="0" hangingPunct="1">
              <a:lnSpc>
                <a:spcPct val="90000"/>
              </a:lnSpc>
              <a:spcBef>
                <a:spcPts val="1000"/>
              </a:spcBef>
              <a:buFont typeface="Arial"/>
              <a:buNone/>
              <a:defRPr sz="1200" b="0" i="0" kern="1200">
                <a:solidFill>
                  <a:schemeClr val="accent1"/>
                </a:solidFill>
                <a:latin typeface="Montserrat Light" charset="0"/>
                <a:ea typeface="Montserrat Light" charset="0"/>
                <a:cs typeface="Montserrat Light"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Montserrat Light" charset="0"/>
                <a:ea typeface="Montserrat Light" charset="0"/>
                <a:cs typeface="Montserrat Light"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Montserrat Light" charset="0"/>
                <a:ea typeface="Montserrat Light" charset="0"/>
                <a:cs typeface="Montserrat Light"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nSpc>
                <a:spcPct val="100000"/>
              </a:lnSpc>
              <a:spcBef>
                <a:spcPts val="0"/>
              </a:spcBef>
            </a:pPr>
            <a:r>
              <a:rPr lang="ar-SA" sz="1800" b="1" dirty="0">
                <a:solidFill>
                  <a:srgbClr val="006666"/>
                </a:solidFill>
                <a:latin typeface="Calibri" panose="020F0502020204030204" pitchFamily="34" charset="0"/>
                <a:cs typeface="Calibri" panose="020F0502020204030204" pitchFamily="34" charset="0"/>
              </a:rPr>
              <a:t>رعاية أبناء الجمعية </a:t>
            </a:r>
          </a:p>
          <a:p>
            <a:pPr>
              <a:lnSpc>
                <a:spcPct val="100000"/>
              </a:lnSpc>
              <a:spcBef>
                <a:spcPts val="0"/>
              </a:spcBef>
            </a:pPr>
            <a:r>
              <a:rPr lang="ar-SA" sz="1800" b="1" dirty="0">
                <a:solidFill>
                  <a:srgbClr val="006666"/>
                </a:solidFill>
                <a:latin typeface="Calibri" panose="020F0502020204030204" pitchFamily="34" charset="0"/>
                <a:cs typeface="Calibri" panose="020F0502020204030204" pitchFamily="34" charset="0"/>
              </a:rPr>
              <a:t>تعليميًا  </a:t>
            </a:r>
            <a:endParaRPr lang="en-US" sz="1800" b="1" dirty="0">
              <a:solidFill>
                <a:srgbClr val="006666"/>
              </a:solidFill>
              <a:latin typeface="Calibri" panose="020F0502020204030204" pitchFamily="34" charset="0"/>
              <a:cs typeface="Calibri" panose="020F0502020204030204" pitchFamily="34" charset="0"/>
            </a:endParaRPr>
          </a:p>
        </p:txBody>
      </p:sp>
      <p:sp>
        <p:nvSpPr>
          <p:cNvPr id="148" name="Subtitle 6">
            <a:extLst>
              <a:ext uri="{FF2B5EF4-FFF2-40B4-BE49-F238E27FC236}">
                <a16:creationId xmlns:a16="http://schemas.microsoft.com/office/drawing/2014/main" id="{B90C8561-7296-4597-98CF-179342320E57}"/>
              </a:ext>
            </a:extLst>
          </p:cNvPr>
          <p:cNvSpPr txBox="1">
            <a:spLocks/>
          </p:cNvSpPr>
          <p:nvPr/>
        </p:nvSpPr>
        <p:spPr>
          <a:xfrm>
            <a:off x="1173641" y="1914791"/>
            <a:ext cx="1847678" cy="716689"/>
          </a:xfrm>
          <a:prstGeom prst="rect">
            <a:avLst/>
          </a:prstGeom>
        </p:spPr>
        <p:txBody>
          <a:bodyPr vert="horz" lIns="86019" tIns="43010" rIns="86019" bIns="43010" numCol="1" spcCol="365760" rtlCol="0" anchor="t">
            <a:noAutofit/>
          </a:bodyPr>
          <a:lstStyle>
            <a:lvl1pPr marL="0" indent="0" algn="ctr" defTabSz="914400" rtl="0" eaLnBrk="1" latinLnBrk="0" hangingPunct="1">
              <a:lnSpc>
                <a:spcPct val="90000"/>
              </a:lnSpc>
              <a:spcBef>
                <a:spcPts val="1000"/>
              </a:spcBef>
              <a:buFont typeface="Arial"/>
              <a:buNone/>
              <a:defRPr sz="1200" b="0" i="0" kern="1200">
                <a:solidFill>
                  <a:schemeClr val="accent1"/>
                </a:solidFill>
                <a:latin typeface="Montserrat Light" charset="0"/>
                <a:ea typeface="Montserrat Light" charset="0"/>
                <a:cs typeface="Montserrat Light"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Montserrat Light" charset="0"/>
                <a:ea typeface="Montserrat Light" charset="0"/>
                <a:cs typeface="Montserrat Light"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Montserrat Light" charset="0"/>
                <a:ea typeface="Montserrat Light" charset="0"/>
                <a:cs typeface="Montserrat Light"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nSpc>
                <a:spcPts val="1599"/>
              </a:lnSpc>
              <a:spcBef>
                <a:spcPts val="0"/>
              </a:spcBef>
            </a:pPr>
            <a:endParaRPr lang="en-US" sz="3010" b="1" dirty="0">
              <a:solidFill>
                <a:schemeClr val="tx1"/>
              </a:solidFill>
              <a:latin typeface="Adobe SHIN" panose="01000500000000020002" pitchFamily="2" charset="-78"/>
              <a:cs typeface="Adobe SHIN" panose="01000500000000020002" pitchFamily="2" charset="-78"/>
            </a:endParaRPr>
          </a:p>
        </p:txBody>
      </p:sp>
      <p:sp>
        <p:nvSpPr>
          <p:cNvPr id="4" name="مربع نص 3">
            <a:extLst>
              <a:ext uri="{FF2B5EF4-FFF2-40B4-BE49-F238E27FC236}">
                <a16:creationId xmlns:a16="http://schemas.microsoft.com/office/drawing/2014/main" id="{FB0DA7C8-DA32-419E-B7FD-00BB1A349283}"/>
              </a:ext>
            </a:extLst>
          </p:cNvPr>
          <p:cNvSpPr txBox="1"/>
          <p:nvPr/>
        </p:nvSpPr>
        <p:spPr>
          <a:xfrm>
            <a:off x="3325294" y="4697867"/>
            <a:ext cx="291798" cy="381771"/>
          </a:xfrm>
          <a:prstGeom prst="rect">
            <a:avLst/>
          </a:prstGeom>
          <a:noFill/>
        </p:spPr>
        <p:txBody>
          <a:bodyPr wrap="square" rtlCol="1">
            <a:spAutoFit/>
          </a:bodyPr>
          <a:lstStyle/>
          <a:p>
            <a:r>
              <a:rPr lang="en-US" sz="1881" b="1" dirty="0">
                <a:solidFill>
                  <a:schemeClr val="bg1"/>
                </a:solidFill>
              </a:rPr>
              <a:t>3</a:t>
            </a:r>
            <a:endParaRPr lang="ar-SA" sz="1881" b="1" dirty="0">
              <a:solidFill>
                <a:schemeClr val="bg1"/>
              </a:solidFill>
            </a:endParaRPr>
          </a:p>
        </p:txBody>
      </p:sp>
      <p:sp>
        <p:nvSpPr>
          <p:cNvPr id="205" name="مربع نص 204">
            <a:extLst>
              <a:ext uri="{FF2B5EF4-FFF2-40B4-BE49-F238E27FC236}">
                <a16:creationId xmlns:a16="http://schemas.microsoft.com/office/drawing/2014/main" id="{A6ED1AEA-53F1-4950-8CC7-AB694EF584C9}"/>
              </a:ext>
            </a:extLst>
          </p:cNvPr>
          <p:cNvSpPr txBox="1"/>
          <p:nvPr/>
        </p:nvSpPr>
        <p:spPr>
          <a:xfrm>
            <a:off x="3325294" y="5173687"/>
            <a:ext cx="291798" cy="381771"/>
          </a:xfrm>
          <a:prstGeom prst="rect">
            <a:avLst/>
          </a:prstGeom>
          <a:noFill/>
        </p:spPr>
        <p:txBody>
          <a:bodyPr wrap="square" rtlCol="1">
            <a:spAutoFit/>
          </a:bodyPr>
          <a:lstStyle/>
          <a:p>
            <a:r>
              <a:rPr lang="en-US" sz="1881" b="1" dirty="0">
                <a:solidFill>
                  <a:schemeClr val="bg1"/>
                </a:solidFill>
              </a:rPr>
              <a:t>4</a:t>
            </a:r>
            <a:endParaRPr lang="ar-SA" sz="1881" b="1" dirty="0">
              <a:solidFill>
                <a:schemeClr val="bg1"/>
              </a:solidFill>
            </a:endParaRPr>
          </a:p>
        </p:txBody>
      </p:sp>
      <p:sp>
        <p:nvSpPr>
          <p:cNvPr id="206" name="مربع نص 205">
            <a:extLst>
              <a:ext uri="{FF2B5EF4-FFF2-40B4-BE49-F238E27FC236}">
                <a16:creationId xmlns:a16="http://schemas.microsoft.com/office/drawing/2014/main" id="{8EB75FB6-BDA8-42D9-BF07-2F0BE4AB6959}"/>
              </a:ext>
            </a:extLst>
          </p:cNvPr>
          <p:cNvSpPr txBox="1"/>
          <p:nvPr/>
        </p:nvSpPr>
        <p:spPr>
          <a:xfrm>
            <a:off x="3338395" y="5690329"/>
            <a:ext cx="291798" cy="381771"/>
          </a:xfrm>
          <a:prstGeom prst="rect">
            <a:avLst/>
          </a:prstGeom>
          <a:noFill/>
        </p:spPr>
        <p:txBody>
          <a:bodyPr wrap="square" rtlCol="1">
            <a:spAutoFit/>
          </a:bodyPr>
          <a:lstStyle/>
          <a:p>
            <a:r>
              <a:rPr lang="en-US" sz="1881" b="1" dirty="0">
                <a:solidFill>
                  <a:schemeClr val="bg1"/>
                </a:solidFill>
              </a:rPr>
              <a:t>9</a:t>
            </a:r>
            <a:endParaRPr lang="ar-SA" sz="1881" b="1" dirty="0">
              <a:solidFill>
                <a:schemeClr val="bg1"/>
              </a:solidFill>
            </a:endParaRPr>
          </a:p>
        </p:txBody>
      </p:sp>
      <p:grpSp>
        <p:nvGrpSpPr>
          <p:cNvPr id="207" name="Group 32">
            <a:extLst>
              <a:ext uri="{FF2B5EF4-FFF2-40B4-BE49-F238E27FC236}">
                <a16:creationId xmlns:a16="http://schemas.microsoft.com/office/drawing/2014/main" id="{D86151E5-DBB9-4E1E-9694-F6C3F122CB5B}"/>
              </a:ext>
            </a:extLst>
          </p:cNvPr>
          <p:cNvGrpSpPr/>
          <p:nvPr/>
        </p:nvGrpSpPr>
        <p:grpSpPr>
          <a:xfrm>
            <a:off x="7140596" y="5761055"/>
            <a:ext cx="346022" cy="286843"/>
            <a:chOff x="4451351" y="2619375"/>
            <a:chExt cx="1220788" cy="1625601"/>
          </a:xfrm>
          <a:solidFill>
            <a:schemeClr val="bg1"/>
          </a:solidFill>
        </p:grpSpPr>
        <p:sp>
          <p:nvSpPr>
            <p:cNvPr id="208" name="Freeform 14">
              <a:extLst>
                <a:ext uri="{FF2B5EF4-FFF2-40B4-BE49-F238E27FC236}">
                  <a16:creationId xmlns:a16="http://schemas.microsoft.com/office/drawing/2014/main" id="{AE838715-C66E-4EEB-822A-1707E4DE88F7}"/>
                </a:ext>
              </a:extLst>
            </p:cNvPr>
            <p:cNvSpPr>
              <a:spLocks noEditPoints="1"/>
            </p:cNvSpPr>
            <p:nvPr/>
          </p:nvSpPr>
          <p:spPr bwMode="auto">
            <a:xfrm>
              <a:off x="4587876" y="2619375"/>
              <a:ext cx="673100" cy="674688"/>
            </a:xfrm>
            <a:custGeom>
              <a:avLst/>
              <a:gdLst>
                <a:gd name="T0" fmla="*/ 179 w 179"/>
                <a:gd name="T1" fmla="*/ 89 h 178"/>
                <a:gd name="T2" fmla="*/ 89 w 179"/>
                <a:gd name="T3" fmla="*/ 178 h 178"/>
                <a:gd name="T4" fmla="*/ 0 w 179"/>
                <a:gd name="T5" fmla="*/ 89 h 178"/>
                <a:gd name="T6" fmla="*/ 89 w 179"/>
                <a:gd name="T7" fmla="*/ 0 h 178"/>
                <a:gd name="T8" fmla="*/ 152 w 179"/>
                <a:gd name="T9" fmla="*/ 26 h 178"/>
                <a:gd name="T10" fmla="*/ 179 w 179"/>
                <a:gd name="T11" fmla="*/ 89 h 178"/>
                <a:gd name="T12" fmla="*/ 179 w 179"/>
                <a:gd name="T13" fmla="*/ 89 h 178"/>
                <a:gd name="T14" fmla="*/ 179 w 179"/>
                <a:gd name="T15" fmla="*/ 89 h 1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9" h="178">
                  <a:moveTo>
                    <a:pt x="179" y="89"/>
                  </a:moveTo>
                  <a:cubicBezTo>
                    <a:pt x="179" y="138"/>
                    <a:pt x="139" y="178"/>
                    <a:pt x="89" y="178"/>
                  </a:cubicBezTo>
                  <a:cubicBezTo>
                    <a:pt x="40" y="178"/>
                    <a:pt x="0" y="138"/>
                    <a:pt x="0" y="89"/>
                  </a:cubicBezTo>
                  <a:cubicBezTo>
                    <a:pt x="0" y="40"/>
                    <a:pt x="40" y="0"/>
                    <a:pt x="89" y="0"/>
                  </a:cubicBezTo>
                  <a:cubicBezTo>
                    <a:pt x="113" y="0"/>
                    <a:pt x="136" y="9"/>
                    <a:pt x="152" y="26"/>
                  </a:cubicBezTo>
                  <a:cubicBezTo>
                    <a:pt x="169" y="42"/>
                    <a:pt x="179" y="65"/>
                    <a:pt x="179" y="89"/>
                  </a:cubicBezTo>
                  <a:close/>
                  <a:moveTo>
                    <a:pt x="179" y="89"/>
                  </a:moveTo>
                  <a:cubicBezTo>
                    <a:pt x="179" y="89"/>
                    <a:pt x="179" y="89"/>
                    <a:pt x="179" y="8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dirty="0"/>
            </a:p>
          </p:txBody>
        </p:sp>
        <p:sp>
          <p:nvSpPr>
            <p:cNvPr id="209" name="Freeform 15">
              <a:extLst>
                <a:ext uri="{FF2B5EF4-FFF2-40B4-BE49-F238E27FC236}">
                  <a16:creationId xmlns:a16="http://schemas.microsoft.com/office/drawing/2014/main" id="{75F597E5-D50C-4B35-AF50-6C3473B7259C}"/>
                </a:ext>
              </a:extLst>
            </p:cNvPr>
            <p:cNvSpPr>
              <a:spLocks noEditPoints="1"/>
            </p:cNvSpPr>
            <p:nvPr/>
          </p:nvSpPr>
          <p:spPr bwMode="auto">
            <a:xfrm>
              <a:off x="4451351" y="3294063"/>
              <a:ext cx="941388" cy="815975"/>
            </a:xfrm>
            <a:custGeom>
              <a:avLst/>
              <a:gdLst>
                <a:gd name="T0" fmla="*/ 101 w 250"/>
                <a:gd name="T1" fmla="*/ 182 h 215"/>
                <a:gd name="T2" fmla="*/ 122 w 250"/>
                <a:gd name="T3" fmla="*/ 86 h 215"/>
                <a:gd name="T4" fmla="*/ 167 w 250"/>
                <a:gd name="T5" fmla="*/ 70 h 215"/>
                <a:gd name="T6" fmla="*/ 215 w 250"/>
                <a:gd name="T7" fmla="*/ 84 h 215"/>
                <a:gd name="T8" fmla="*/ 250 w 250"/>
                <a:gd name="T9" fmla="*/ 71 h 215"/>
                <a:gd name="T10" fmla="*/ 250 w 250"/>
                <a:gd name="T11" fmla="*/ 54 h 215"/>
                <a:gd name="T12" fmla="*/ 197 w 250"/>
                <a:gd name="T13" fmla="*/ 0 h 215"/>
                <a:gd name="T14" fmla="*/ 54 w 250"/>
                <a:gd name="T15" fmla="*/ 0 h 215"/>
                <a:gd name="T16" fmla="*/ 0 w 250"/>
                <a:gd name="T17" fmla="*/ 54 h 215"/>
                <a:gd name="T18" fmla="*/ 0 w 250"/>
                <a:gd name="T19" fmla="*/ 197 h 215"/>
                <a:gd name="T20" fmla="*/ 18 w 250"/>
                <a:gd name="T21" fmla="*/ 215 h 215"/>
                <a:gd name="T22" fmla="*/ 128 w 250"/>
                <a:gd name="T23" fmla="*/ 215 h 215"/>
                <a:gd name="T24" fmla="*/ 101 w 250"/>
                <a:gd name="T25" fmla="*/ 182 h 215"/>
                <a:gd name="T26" fmla="*/ 101 w 250"/>
                <a:gd name="T27" fmla="*/ 182 h 215"/>
                <a:gd name="T28" fmla="*/ 101 w 250"/>
                <a:gd name="T29" fmla="*/ 182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50" h="215">
                  <a:moveTo>
                    <a:pt x="101" y="182"/>
                  </a:moveTo>
                  <a:cubicBezTo>
                    <a:pt x="86" y="151"/>
                    <a:pt x="95" y="109"/>
                    <a:pt x="122" y="86"/>
                  </a:cubicBezTo>
                  <a:cubicBezTo>
                    <a:pt x="135" y="76"/>
                    <a:pt x="151" y="70"/>
                    <a:pt x="167" y="70"/>
                  </a:cubicBezTo>
                  <a:cubicBezTo>
                    <a:pt x="184" y="71"/>
                    <a:pt x="200" y="76"/>
                    <a:pt x="215" y="84"/>
                  </a:cubicBezTo>
                  <a:cubicBezTo>
                    <a:pt x="226" y="78"/>
                    <a:pt x="238" y="73"/>
                    <a:pt x="250" y="71"/>
                  </a:cubicBezTo>
                  <a:cubicBezTo>
                    <a:pt x="250" y="54"/>
                    <a:pt x="250" y="54"/>
                    <a:pt x="250" y="54"/>
                  </a:cubicBezTo>
                  <a:cubicBezTo>
                    <a:pt x="250" y="24"/>
                    <a:pt x="226" y="0"/>
                    <a:pt x="197" y="0"/>
                  </a:cubicBezTo>
                  <a:cubicBezTo>
                    <a:pt x="54" y="0"/>
                    <a:pt x="54" y="0"/>
                    <a:pt x="54" y="0"/>
                  </a:cubicBezTo>
                  <a:cubicBezTo>
                    <a:pt x="24" y="0"/>
                    <a:pt x="0" y="24"/>
                    <a:pt x="0" y="54"/>
                  </a:cubicBezTo>
                  <a:cubicBezTo>
                    <a:pt x="0" y="197"/>
                    <a:pt x="0" y="197"/>
                    <a:pt x="0" y="197"/>
                  </a:cubicBezTo>
                  <a:cubicBezTo>
                    <a:pt x="0" y="207"/>
                    <a:pt x="8" y="215"/>
                    <a:pt x="18" y="215"/>
                  </a:cubicBezTo>
                  <a:cubicBezTo>
                    <a:pt x="128" y="215"/>
                    <a:pt x="128" y="215"/>
                    <a:pt x="128" y="215"/>
                  </a:cubicBezTo>
                  <a:cubicBezTo>
                    <a:pt x="117" y="205"/>
                    <a:pt x="108" y="194"/>
                    <a:pt x="101" y="182"/>
                  </a:cubicBezTo>
                  <a:close/>
                  <a:moveTo>
                    <a:pt x="101" y="182"/>
                  </a:moveTo>
                  <a:cubicBezTo>
                    <a:pt x="101" y="182"/>
                    <a:pt x="101" y="182"/>
                    <a:pt x="101" y="18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dirty="0"/>
            </a:p>
          </p:txBody>
        </p:sp>
        <p:sp>
          <p:nvSpPr>
            <p:cNvPr id="210" name="Freeform 16">
              <a:extLst>
                <a:ext uri="{FF2B5EF4-FFF2-40B4-BE49-F238E27FC236}">
                  <a16:creationId xmlns:a16="http://schemas.microsoft.com/office/drawing/2014/main" id="{7BB2C499-9C01-40E4-8434-F1CE9E408111}"/>
                </a:ext>
              </a:extLst>
            </p:cNvPr>
            <p:cNvSpPr>
              <a:spLocks noEditPoints="1"/>
            </p:cNvSpPr>
            <p:nvPr/>
          </p:nvSpPr>
          <p:spPr bwMode="auto">
            <a:xfrm>
              <a:off x="4851401" y="3582988"/>
              <a:ext cx="820738" cy="661988"/>
            </a:xfrm>
            <a:custGeom>
              <a:avLst/>
              <a:gdLst>
                <a:gd name="T0" fmla="*/ 190 w 218"/>
                <a:gd name="T1" fmla="*/ 24 h 175"/>
                <a:gd name="T2" fmla="*/ 109 w 218"/>
                <a:gd name="T3" fmla="*/ 29 h 175"/>
                <a:gd name="T4" fmla="*/ 28 w 218"/>
                <a:gd name="T5" fmla="*/ 24 h 175"/>
                <a:gd name="T6" fmla="*/ 11 w 218"/>
                <a:gd name="T7" fmla="*/ 98 h 175"/>
                <a:gd name="T8" fmla="*/ 105 w 218"/>
                <a:gd name="T9" fmla="*/ 173 h 175"/>
                <a:gd name="T10" fmla="*/ 113 w 218"/>
                <a:gd name="T11" fmla="*/ 173 h 175"/>
                <a:gd name="T12" fmla="*/ 206 w 218"/>
                <a:gd name="T13" fmla="*/ 98 h 175"/>
                <a:gd name="T14" fmla="*/ 190 w 218"/>
                <a:gd name="T15" fmla="*/ 24 h 175"/>
                <a:gd name="T16" fmla="*/ 162 w 218"/>
                <a:gd name="T17" fmla="*/ 85 h 175"/>
                <a:gd name="T18" fmla="*/ 146 w 218"/>
                <a:gd name="T19" fmla="*/ 74 h 175"/>
                <a:gd name="T20" fmla="*/ 150 w 218"/>
                <a:gd name="T21" fmla="*/ 55 h 175"/>
                <a:gd name="T22" fmla="*/ 169 w 218"/>
                <a:gd name="T23" fmla="*/ 51 h 175"/>
                <a:gd name="T24" fmla="*/ 180 w 218"/>
                <a:gd name="T25" fmla="*/ 67 h 175"/>
                <a:gd name="T26" fmla="*/ 162 w 218"/>
                <a:gd name="T27" fmla="*/ 85 h 175"/>
                <a:gd name="T28" fmla="*/ 162 w 218"/>
                <a:gd name="T29" fmla="*/ 85 h 175"/>
                <a:gd name="T30" fmla="*/ 162 w 218"/>
                <a:gd name="T31" fmla="*/ 85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18" h="175">
                  <a:moveTo>
                    <a:pt x="190" y="24"/>
                  </a:moveTo>
                  <a:cubicBezTo>
                    <a:pt x="179" y="16"/>
                    <a:pt x="152" y="0"/>
                    <a:pt x="109" y="29"/>
                  </a:cubicBezTo>
                  <a:cubicBezTo>
                    <a:pt x="66" y="0"/>
                    <a:pt x="38" y="16"/>
                    <a:pt x="28" y="24"/>
                  </a:cubicBezTo>
                  <a:cubicBezTo>
                    <a:pt x="7" y="41"/>
                    <a:pt x="0" y="75"/>
                    <a:pt x="11" y="98"/>
                  </a:cubicBezTo>
                  <a:cubicBezTo>
                    <a:pt x="30" y="135"/>
                    <a:pt x="102" y="172"/>
                    <a:pt x="105" y="173"/>
                  </a:cubicBezTo>
                  <a:cubicBezTo>
                    <a:pt x="107" y="175"/>
                    <a:pt x="110" y="175"/>
                    <a:pt x="113" y="173"/>
                  </a:cubicBezTo>
                  <a:cubicBezTo>
                    <a:pt x="116" y="172"/>
                    <a:pt x="187" y="135"/>
                    <a:pt x="206" y="98"/>
                  </a:cubicBezTo>
                  <a:cubicBezTo>
                    <a:pt x="218" y="75"/>
                    <a:pt x="210" y="41"/>
                    <a:pt x="190" y="24"/>
                  </a:cubicBezTo>
                  <a:close/>
                  <a:moveTo>
                    <a:pt x="162" y="85"/>
                  </a:moveTo>
                  <a:cubicBezTo>
                    <a:pt x="155" y="85"/>
                    <a:pt x="149" y="81"/>
                    <a:pt x="146" y="74"/>
                  </a:cubicBezTo>
                  <a:cubicBezTo>
                    <a:pt x="143" y="67"/>
                    <a:pt x="145" y="60"/>
                    <a:pt x="150" y="55"/>
                  </a:cubicBezTo>
                  <a:cubicBezTo>
                    <a:pt x="155" y="49"/>
                    <a:pt x="162" y="48"/>
                    <a:pt x="169" y="51"/>
                  </a:cubicBezTo>
                  <a:cubicBezTo>
                    <a:pt x="176" y="53"/>
                    <a:pt x="180" y="60"/>
                    <a:pt x="180" y="67"/>
                  </a:cubicBezTo>
                  <a:cubicBezTo>
                    <a:pt x="180" y="77"/>
                    <a:pt x="172" y="85"/>
                    <a:pt x="162" y="85"/>
                  </a:cubicBezTo>
                  <a:close/>
                  <a:moveTo>
                    <a:pt x="162" y="85"/>
                  </a:moveTo>
                  <a:cubicBezTo>
                    <a:pt x="162" y="85"/>
                    <a:pt x="162" y="85"/>
                    <a:pt x="162" y="8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dirty="0"/>
            </a:p>
          </p:txBody>
        </p:sp>
      </p:grpSp>
      <p:sp>
        <p:nvSpPr>
          <p:cNvPr id="230" name="Subtitle 6">
            <a:extLst>
              <a:ext uri="{FF2B5EF4-FFF2-40B4-BE49-F238E27FC236}">
                <a16:creationId xmlns:a16="http://schemas.microsoft.com/office/drawing/2014/main" id="{2E3046CF-30A2-4967-BA8B-131B59E290D2}"/>
              </a:ext>
            </a:extLst>
          </p:cNvPr>
          <p:cNvSpPr txBox="1">
            <a:spLocks/>
          </p:cNvSpPr>
          <p:nvPr/>
        </p:nvSpPr>
        <p:spPr>
          <a:xfrm>
            <a:off x="1183057" y="1924455"/>
            <a:ext cx="1847678" cy="716689"/>
          </a:xfrm>
          <a:prstGeom prst="rect">
            <a:avLst/>
          </a:prstGeom>
        </p:spPr>
        <p:txBody>
          <a:bodyPr vert="horz" lIns="86019" tIns="43010" rIns="86019" bIns="43010" numCol="1" spcCol="365760" rtlCol="0" anchor="t">
            <a:noAutofit/>
          </a:bodyPr>
          <a:lstStyle>
            <a:lvl1pPr marL="0" indent="0" algn="ctr" defTabSz="914400" rtl="0" eaLnBrk="1" latinLnBrk="0" hangingPunct="1">
              <a:lnSpc>
                <a:spcPct val="90000"/>
              </a:lnSpc>
              <a:spcBef>
                <a:spcPts val="1000"/>
              </a:spcBef>
              <a:buFont typeface="Arial"/>
              <a:buNone/>
              <a:defRPr sz="1200" b="0" i="0" kern="1200">
                <a:solidFill>
                  <a:schemeClr val="accent1"/>
                </a:solidFill>
                <a:latin typeface="Montserrat Light" charset="0"/>
                <a:ea typeface="Montserrat Light" charset="0"/>
                <a:cs typeface="Montserrat Light"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Montserrat Light" charset="0"/>
                <a:ea typeface="Montserrat Light" charset="0"/>
                <a:cs typeface="Montserrat Light"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Montserrat Light" charset="0"/>
                <a:ea typeface="Montserrat Light" charset="0"/>
                <a:cs typeface="Montserrat Light"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nSpc>
                <a:spcPts val="1599"/>
              </a:lnSpc>
              <a:spcBef>
                <a:spcPts val="0"/>
              </a:spcBef>
            </a:pPr>
            <a:endParaRPr lang="en-US" sz="2258" b="1" dirty="0">
              <a:solidFill>
                <a:schemeClr val="tx1"/>
              </a:solidFill>
              <a:latin typeface="Calibri" panose="020F0502020204030204" pitchFamily="34" charset="0"/>
              <a:cs typeface="Calibri" panose="020F0502020204030204" pitchFamily="34" charset="0"/>
            </a:endParaRPr>
          </a:p>
        </p:txBody>
      </p:sp>
      <p:cxnSp>
        <p:nvCxnSpPr>
          <p:cNvPr id="231" name="رابط مستقيم 230">
            <a:extLst>
              <a:ext uri="{FF2B5EF4-FFF2-40B4-BE49-F238E27FC236}">
                <a16:creationId xmlns:a16="http://schemas.microsoft.com/office/drawing/2014/main" id="{69722787-8749-4B60-B827-9053293652E2}"/>
              </a:ext>
            </a:extLst>
          </p:cNvPr>
          <p:cNvCxnSpPr>
            <a:cxnSpLocks/>
            <a:stCxn id="232" idx="3"/>
          </p:cNvCxnSpPr>
          <p:nvPr/>
        </p:nvCxnSpPr>
        <p:spPr>
          <a:xfrm flipV="1">
            <a:off x="4403546" y="6319386"/>
            <a:ext cx="6859569" cy="15344"/>
          </a:xfrm>
          <a:prstGeom prst="line">
            <a:avLst/>
          </a:prstGeom>
          <a:ln w="38100">
            <a:solidFill>
              <a:srgbClr val="009999"/>
            </a:solidFill>
          </a:ln>
        </p:spPr>
        <p:style>
          <a:lnRef idx="3">
            <a:schemeClr val="accent3"/>
          </a:lnRef>
          <a:fillRef idx="0">
            <a:schemeClr val="accent3"/>
          </a:fillRef>
          <a:effectRef idx="2">
            <a:schemeClr val="accent3"/>
          </a:effectRef>
          <a:fontRef idx="minor">
            <a:schemeClr val="tx1"/>
          </a:fontRef>
        </p:style>
      </p:cxnSp>
      <p:sp>
        <p:nvSpPr>
          <p:cNvPr id="232" name="مربع نص 231">
            <a:extLst>
              <a:ext uri="{FF2B5EF4-FFF2-40B4-BE49-F238E27FC236}">
                <a16:creationId xmlns:a16="http://schemas.microsoft.com/office/drawing/2014/main" id="{A215DAC5-6047-4E6A-BBCA-9D803F7C4AC4}"/>
              </a:ext>
            </a:extLst>
          </p:cNvPr>
          <p:cNvSpPr txBox="1"/>
          <p:nvPr/>
        </p:nvSpPr>
        <p:spPr>
          <a:xfrm>
            <a:off x="1320651" y="6165453"/>
            <a:ext cx="3082895" cy="338554"/>
          </a:xfrm>
          <a:prstGeom prst="rect">
            <a:avLst/>
          </a:prstGeom>
          <a:noFill/>
        </p:spPr>
        <p:txBody>
          <a:bodyPr wrap="none" rtlCol="1">
            <a:spAutoFit/>
          </a:bodyPr>
          <a:lstStyle/>
          <a:p>
            <a:r>
              <a:rPr lang="ar-SA" sz="1600" dirty="0">
                <a:solidFill>
                  <a:srgbClr val="006666"/>
                </a:solidFill>
                <a:cs typeface="Farsi Simple Bold" panose="02010400000000000000" pitchFamily="2" charset="-78"/>
              </a:rPr>
              <a:t>الخطة التشغيلية لجمعية رعاية الأيتام بمحافظة الجموم </a:t>
            </a:r>
          </a:p>
        </p:txBody>
      </p:sp>
      <p:sp>
        <p:nvSpPr>
          <p:cNvPr id="233" name="مستطيل 232">
            <a:extLst>
              <a:ext uri="{FF2B5EF4-FFF2-40B4-BE49-F238E27FC236}">
                <a16:creationId xmlns:a16="http://schemas.microsoft.com/office/drawing/2014/main" id="{1544A756-FA6B-455A-91A2-112610A48768}"/>
              </a:ext>
            </a:extLst>
          </p:cNvPr>
          <p:cNvSpPr/>
          <p:nvPr/>
        </p:nvSpPr>
        <p:spPr>
          <a:xfrm>
            <a:off x="904522" y="6143737"/>
            <a:ext cx="354490" cy="295321"/>
          </a:xfrm>
          <a:prstGeom prst="rect">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1100" dirty="0"/>
              <a:t>32</a:t>
            </a:r>
            <a:endParaRPr lang="ar-SA" sz="1100" dirty="0"/>
          </a:p>
        </p:txBody>
      </p:sp>
      <p:sp>
        <p:nvSpPr>
          <p:cNvPr id="234" name="Subtitle 6">
            <a:extLst>
              <a:ext uri="{FF2B5EF4-FFF2-40B4-BE49-F238E27FC236}">
                <a16:creationId xmlns:a16="http://schemas.microsoft.com/office/drawing/2014/main" id="{49CB454F-3CB3-40A4-BC89-B83DE922347F}"/>
              </a:ext>
            </a:extLst>
          </p:cNvPr>
          <p:cNvSpPr txBox="1">
            <a:spLocks/>
          </p:cNvSpPr>
          <p:nvPr/>
        </p:nvSpPr>
        <p:spPr>
          <a:xfrm>
            <a:off x="4426572" y="1617193"/>
            <a:ext cx="1815651" cy="716689"/>
          </a:xfrm>
          <a:prstGeom prst="rect">
            <a:avLst/>
          </a:prstGeom>
        </p:spPr>
        <p:txBody>
          <a:bodyPr vert="horz" lIns="86019" tIns="43010" rIns="86019" bIns="43010" numCol="1" spcCol="365760" rtlCol="0" anchor="t">
            <a:noAutofit/>
          </a:bodyPr>
          <a:lstStyle>
            <a:lvl1pPr marL="0" indent="0" algn="ctr" defTabSz="914400" rtl="0" eaLnBrk="1" latinLnBrk="0" hangingPunct="1">
              <a:lnSpc>
                <a:spcPct val="90000"/>
              </a:lnSpc>
              <a:spcBef>
                <a:spcPts val="1000"/>
              </a:spcBef>
              <a:buFont typeface="Arial"/>
              <a:buNone/>
              <a:defRPr sz="1200" b="0" i="0" kern="1200">
                <a:solidFill>
                  <a:schemeClr val="accent1"/>
                </a:solidFill>
                <a:latin typeface="Montserrat Light" charset="0"/>
                <a:ea typeface="Montserrat Light" charset="0"/>
                <a:cs typeface="Montserrat Light"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Montserrat Light" charset="0"/>
                <a:ea typeface="Montserrat Light" charset="0"/>
                <a:cs typeface="Montserrat Light"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Montserrat Light" charset="0"/>
                <a:ea typeface="Montserrat Light" charset="0"/>
                <a:cs typeface="Montserrat Light"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nSpc>
                <a:spcPct val="100000"/>
              </a:lnSpc>
              <a:spcBef>
                <a:spcPts val="0"/>
              </a:spcBef>
            </a:pPr>
            <a:r>
              <a:rPr lang="ar-SA" sz="1600" b="1" dirty="0">
                <a:solidFill>
                  <a:srgbClr val="006666"/>
                </a:solidFill>
                <a:latin typeface="Calibri" panose="020F0502020204030204" pitchFamily="34" charset="0"/>
                <a:cs typeface="Calibri" panose="020F0502020204030204" pitchFamily="34" charset="0"/>
              </a:rPr>
              <a:t>دعم المتفوقين وتشجعيهم على مستوى المحافظة  </a:t>
            </a:r>
            <a:endParaRPr lang="en-US" sz="1600" b="1" dirty="0">
              <a:solidFill>
                <a:srgbClr val="006666"/>
              </a:solidFill>
              <a:latin typeface="Calibri" panose="020F0502020204030204" pitchFamily="34" charset="0"/>
              <a:cs typeface="Calibri" panose="020F0502020204030204" pitchFamily="34" charset="0"/>
            </a:endParaRPr>
          </a:p>
        </p:txBody>
      </p:sp>
      <p:sp>
        <p:nvSpPr>
          <p:cNvPr id="236" name="Google Shape;4800;p62">
            <a:extLst>
              <a:ext uri="{FF2B5EF4-FFF2-40B4-BE49-F238E27FC236}">
                <a16:creationId xmlns:a16="http://schemas.microsoft.com/office/drawing/2014/main" id="{A4D3FFB0-EAB2-4377-A25A-B7D4A85F9DD8}"/>
              </a:ext>
            </a:extLst>
          </p:cNvPr>
          <p:cNvSpPr/>
          <p:nvPr/>
        </p:nvSpPr>
        <p:spPr>
          <a:xfrm>
            <a:off x="7097848" y="731651"/>
            <a:ext cx="451138" cy="417098"/>
          </a:xfrm>
          <a:custGeom>
            <a:avLst/>
            <a:gdLst/>
            <a:ahLst/>
            <a:cxnLst/>
            <a:rect l="l" t="t" r="r" b="b"/>
            <a:pathLst>
              <a:path w="12877" h="12724" extrusionOk="0">
                <a:moveTo>
                  <a:pt x="10492" y="1603"/>
                </a:moveTo>
                <a:lnTo>
                  <a:pt x="10429" y="1855"/>
                </a:lnTo>
                <a:cubicBezTo>
                  <a:pt x="10429" y="1981"/>
                  <a:pt x="10492" y="2138"/>
                  <a:pt x="10555" y="2201"/>
                </a:cubicBezTo>
                <a:cubicBezTo>
                  <a:pt x="10649" y="2296"/>
                  <a:pt x="10807" y="2327"/>
                  <a:pt x="10901" y="2327"/>
                </a:cubicBezTo>
                <a:lnTo>
                  <a:pt x="11153" y="2296"/>
                </a:lnTo>
                <a:lnTo>
                  <a:pt x="10492" y="2957"/>
                </a:lnTo>
                <a:lnTo>
                  <a:pt x="9736" y="3083"/>
                </a:lnTo>
                <a:lnTo>
                  <a:pt x="9799" y="2296"/>
                </a:lnTo>
                <a:lnTo>
                  <a:pt x="10492" y="1603"/>
                </a:lnTo>
                <a:close/>
                <a:moveTo>
                  <a:pt x="6270" y="6108"/>
                </a:moveTo>
                <a:cubicBezTo>
                  <a:pt x="6396" y="6108"/>
                  <a:pt x="6459" y="6139"/>
                  <a:pt x="6554" y="6234"/>
                </a:cubicBezTo>
                <a:cubicBezTo>
                  <a:pt x="6617" y="6265"/>
                  <a:pt x="6648" y="6391"/>
                  <a:pt x="6648" y="6486"/>
                </a:cubicBezTo>
                <a:cubicBezTo>
                  <a:pt x="6648" y="6738"/>
                  <a:pt x="6459" y="6927"/>
                  <a:pt x="6270" y="6927"/>
                </a:cubicBezTo>
                <a:cubicBezTo>
                  <a:pt x="6081" y="6927"/>
                  <a:pt x="5861" y="6738"/>
                  <a:pt x="5861" y="6486"/>
                </a:cubicBezTo>
                <a:cubicBezTo>
                  <a:pt x="5861" y="6265"/>
                  <a:pt x="6081" y="6108"/>
                  <a:pt x="6270" y="6108"/>
                </a:cubicBezTo>
                <a:close/>
                <a:moveTo>
                  <a:pt x="6176" y="4375"/>
                </a:moveTo>
                <a:cubicBezTo>
                  <a:pt x="6617" y="4375"/>
                  <a:pt x="7026" y="4501"/>
                  <a:pt x="7341" y="4722"/>
                </a:cubicBezTo>
                <a:lnTo>
                  <a:pt x="6743" y="5320"/>
                </a:lnTo>
                <a:cubicBezTo>
                  <a:pt x="6617" y="5289"/>
                  <a:pt x="6428" y="5226"/>
                  <a:pt x="6239" y="5226"/>
                </a:cubicBezTo>
                <a:cubicBezTo>
                  <a:pt x="5546" y="5226"/>
                  <a:pt x="5010" y="5793"/>
                  <a:pt x="5010" y="6454"/>
                </a:cubicBezTo>
                <a:cubicBezTo>
                  <a:pt x="5010" y="7116"/>
                  <a:pt x="5546" y="7715"/>
                  <a:pt x="6239" y="7715"/>
                </a:cubicBezTo>
                <a:cubicBezTo>
                  <a:pt x="6900" y="7715"/>
                  <a:pt x="7467" y="7147"/>
                  <a:pt x="7467" y="6454"/>
                </a:cubicBezTo>
                <a:cubicBezTo>
                  <a:pt x="7467" y="6265"/>
                  <a:pt x="7404" y="6108"/>
                  <a:pt x="7341" y="5887"/>
                </a:cubicBezTo>
                <a:lnTo>
                  <a:pt x="7908" y="5320"/>
                </a:lnTo>
                <a:cubicBezTo>
                  <a:pt x="8160" y="5635"/>
                  <a:pt x="8286" y="6013"/>
                  <a:pt x="8286" y="6454"/>
                </a:cubicBezTo>
                <a:cubicBezTo>
                  <a:pt x="8286" y="7588"/>
                  <a:pt x="7341" y="8534"/>
                  <a:pt x="6176" y="8534"/>
                </a:cubicBezTo>
                <a:cubicBezTo>
                  <a:pt x="5041" y="8534"/>
                  <a:pt x="4096" y="7588"/>
                  <a:pt x="4096" y="6454"/>
                </a:cubicBezTo>
                <a:cubicBezTo>
                  <a:pt x="4096" y="5320"/>
                  <a:pt x="5041" y="4375"/>
                  <a:pt x="6176" y="4375"/>
                </a:cubicBezTo>
                <a:close/>
                <a:moveTo>
                  <a:pt x="6239" y="2800"/>
                </a:moveTo>
                <a:cubicBezTo>
                  <a:pt x="7089" y="2800"/>
                  <a:pt x="7908" y="3115"/>
                  <a:pt x="8539" y="3619"/>
                </a:cubicBezTo>
                <a:lnTo>
                  <a:pt x="7971" y="4217"/>
                </a:lnTo>
                <a:cubicBezTo>
                  <a:pt x="7499" y="3839"/>
                  <a:pt x="6869" y="3619"/>
                  <a:pt x="6239" y="3619"/>
                </a:cubicBezTo>
                <a:cubicBezTo>
                  <a:pt x="4600" y="3619"/>
                  <a:pt x="3309" y="4911"/>
                  <a:pt x="3309" y="6486"/>
                </a:cubicBezTo>
                <a:cubicBezTo>
                  <a:pt x="3309" y="8124"/>
                  <a:pt x="4632" y="9416"/>
                  <a:pt x="6239" y="9416"/>
                </a:cubicBezTo>
                <a:cubicBezTo>
                  <a:pt x="7845" y="9416"/>
                  <a:pt x="9137" y="8124"/>
                  <a:pt x="9137" y="6486"/>
                </a:cubicBezTo>
                <a:cubicBezTo>
                  <a:pt x="9137" y="5856"/>
                  <a:pt x="8948" y="5226"/>
                  <a:pt x="8539" y="4753"/>
                </a:cubicBezTo>
                <a:lnTo>
                  <a:pt x="9137" y="4154"/>
                </a:lnTo>
                <a:cubicBezTo>
                  <a:pt x="9641" y="4816"/>
                  <a:pt x="9956" y="5604"/>
                  <a:pt x="9956" y="6486"/>
                </a:cubicBezTo>
                <a:cubicBezTo>
                  <a:pt x="9956" y="8534"/>
                  <a:pt x="8318" y="10235"/>
                  <a:pt x="6239" y="10235"/>
                </a:cubicBezTo>
                <a:cubicBezTo>
                  <a:pt x="4191" y="10235"/>
                  <a:pt x="2490" y="8597"/>
                  <a:pt x="2490" y="6486"/>
                </a:cubicBezTo>
                <a:cubicBezTo>
                  <a:pt x="2490" y="4438"/>
                  <a:pt x="4128" y="2800"/>
                  <a:pt x="6239" y="2800"/>
                </a:cubicBezTo>
                <a:close/>
                <a:moveTo>
                  <a:pt x="6270" y="1130"/>
                </a:moveTo>
                <a:cubicBezTo>
                  <a:pt x="7247" y="1130"/>
                  <a:pt x="8223" y="1414"/>
                  <a:pt x="9074" y="1918"/>
                </a:cubicBezTo>
                <a:cubicBezTo>
                  <a:pt x="9074" y="1949"/>
                  <a:pt x="9011" y="2012"/>
                  <a:pt x="9011" y="2044"/>
                </a:cubicBezTo>
                <a:lnTo>
                  <a:pt x="8917" y="2831"/>
                </a:lnTo>
                <a:cubicBezTo>
                  <a:pt x="8160" y="2296"/>
                  <a:pt x="7247" y="1981"/>
                  <a:pt x="6270" y="1981"/>
                </a:cubicBezTo>
                <a:cubicBezTo>
                  <a:pt x="3750" y="1981"/>
                  <a:pt x="1733" y="4028"/>
                  <a:pt x="1733" y="6486"/>
                </a:cubicBezTo>
                <a:cubicBezTo>
                  <a:pt x="1733" y="9006"/>
                  <a:pt x="3781" y="11054"/>
                  <a:pt x="6270" y="11054"/>
                </a:cubicBezTo>
                <a:cubicBezTo>
                  <a:pt x="8759" y="11054"/>
                  <a:pt x="10807" y="9006"/>
                  <a:pt x="10807" y="6486"/>
                </a:cubicBezTo>
                <a:cubicBezTo>
                  <a:pt x="10807" y="5509"/>
                  <a:pt x="10492" y="4596"/>
                  <a:pt x="9925" y="3871"/>
                </a:cubicBezTo>
                <a:lnTo>
                  <a:pt x="10712" y="3745"/>
                </a:lnTo>
                <a:cubicBezTo>
                  <a:pt x="10744" y="3745"/>
                  <a:pt x="10807" y="3745"/>
                  <a:pt x="10838" y="3713"/>
                </a:cubicBezTo>
                <a:cubicBezTo>
                  <a:pt x="11342" y="4533"/>
                  <a:pt x="11626" y="5478"/>
                  <a:pt x="11626" y="6486"/>
                </a:cubicBezTo>
                <a:cubicBezTo>
                  <a:pt x="11626" y="9447"/>
                  <a:pt x="9232" y="11873"/>
                  <a:pt x="6270" y="11873"/>
                </a:cubicBezTo>
                <a:cubicBezTo>
                  <a:pt x="3309" y="11873"/>
                  <a:pt x="914" y="9479"/>
                  <a:pt x="914" y="6486"/>
                </a:cubicBezTo>
                <a:cubicBezTo>
                  <a:pt x="914" y="3524"/>
                  <a:pt x="3309" y="1130"/>
                  <a:pt x="6270" y="1130"/>
                </a:cubicBezTo>
                <a:close/>
                <a:moveTo>
                  <a:pt x="11030" y="0"/>
                </a:moveTo>
                <a:cubicBezTo>
                  <a:pt x="10930" y="0"/>
                  <a:pt x="10829" y="37"/>
                  <a:pt x="10744" y="122"/>
                </a:cubicBezTo>
                <a:lnTo>
                  <a:pt x="9610" y="1256"/>
                </a:lnTo>
                <a:cubicBezTo>
                  <a:pt x="8602" y="594"/>
                  <a:pt x="7467" y="279"/>
                  <a:pt x="6239" y="279"/>
                </a:cubicBezTo>
                <a:cubicBezTo>
                  <a:pt x="2805" y="279"/>
                  <a:pt x="1" y="3020"/>
                  <a:pt x="1" y="6486"/>
                </a:cubicBezTo>
                <a:cubicBezTo>
                  <a:pt x="1" y="9920"/>
                  <a:pt x="2773" y="12724"/>
                  <a:pt x="6239" y="12724"/>
                </a:cubicBezTo>
                <a:cubicBezTo>
                  <a:pt x="9641" y="12724"/>
                  <a:pt x="12445" y="9951"/>
                  <a:pt x="12445" y="6486"/>
                </a:cubicBezTo>
                <a:cubicBezTo>
                  <a:pt x="12445" y="5289"/>
                  <a:pt x="12099" y="4123"/>
                  <a:pt x="11468" y="3115"/>
                </a:cubicBezTo>
                <a:lnTo>
                  <a:pt x="12603" y="1981"/>
                </a:lnTo>
                <a:cubicBezTo>
                  <a:pt x="12877" y="1706"/>
                  <a:pt x="12650" y="1255"/>
                  <a:pt x="12292" y="1255"/>
                </a:cubicBezTo>
                <a:cubicBezTo>
                  <a:pt x="12280" y="1255"/>
                  <a:pt x="12268" y="1255"/>
                  <a:pt x="12256" y="1256"/>
                </a:cubicBezTo>
                <a:lnTo>
                  <a:pt x="11342" y="1382"/>
                </a:lnTo>
                <a:lnTo>
                  <a:pt x="11468" y="468"/>
                </a:lnTo>
                <a:cubicBezTo>
                  <a:pt x="11491" y="203"/>
                  <a:pt x="11265" y="0"/>
                  <a:pt x="11030" y="0"/>
                </a:cubicBezTo>
                <a:close/>
              </a:path>
            </a:pathLst>
          </a:custGeom>
          <a:solidFill>
            <a:schemeClr val="bg1"/>
          </a:solidFill>
          <a:ln>
            <a:noFill/>
          </a:ln>
        </p:spPr>
        <p:txBody>
          <a:bodyPr spcFirstLastPara="1" wrap="square" lIns="86005" tIns="86005" rIns="86005" bIns="86005" anchor="ctr" anchorCtr="0">
            <a:noAutofit/>
          </a:bodyPr>
          <a:lstStyle/>
          <a:p>
            <a:endParaRPr sz="1693"/>
          </a:p>
        </p:txBody>
      </p:sp>
      <p:pic>
        <p:nvPicPr>
          <p:cNvPr id="97" name="Graphic 22" descr="Lightbulb and gear">
            <a:extLst>
              <a:ext uri="{FF2B5EF4-FFF2-40B4-BE49-F238E27FC236}">
                <a16:creationId xmlns:a16="http://schemas.microsoft.com/office/drawing/2014/main" id="{1F51E280-7089-4B94-8CC9-31A87AE4E63C}"/>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483356" y="2867302"/>
            <a:ext cx="489878" cy="489878"/>
          </a:xfrm>
          <a:prstGeom prst="rect">
            <a:avLst/>
          </a:prstGeom>
        </p:spPr>
      </p:pic>
      <p:grpSp>
        <p:nvGrpSpPr>
          <p:cNvPr id="154" name="Google Shape;6366;p57">
            <a:extLst>
              <a:ext uri="{FF2B5EF4-FFF2-40B4-BE49-F238E27FC236}">
                <a16:creationId xmlns:a16="http://schemas.microsoft.com/office/drawing/2014/main" id="{B3039C7D-F942-416B-B150-68D74EEE169C}"/>
              </a:ext>
            </a:extLst>
          </p:cNvPr>
          <p:cNvGrpSpPr/>
          <p:nvPr/>
        </p:nvGrpSpPr>
        <p:grpSpPr>
          <a:xfrm>
            <a:off x="5927005" y="4644352"/>
            <a:ext cx="334193" cy="350079"/>
            <a:chOff x="3859600" y="3591950"/>
            <a:chExt cx="296975" cy="296175"/>
          </a:xfrm>
          <a:solidFill>
            <a:schemeClr val="bg1"/>
          </a:solidFill>
        </p:grpSpPr>
        <p:sp>
          <p:nvSpPr>
            <p:cNvPr id="164" name="Google Shape;6367;p57">
              <a:extLst>
                <a:ext uri="{FF2B5EF4-FFF2-40B4-BE49-F238E27FC236}">
                  <a16:creationId xmlns:a16="http://schemas.microsoft.com/office/drawing/2014/main" id="{322E8CF0-EA18-4B78-BB67-1E051F3B2BAE}"/>
                </a:ext>
              </a:extLst>
            </p:cNvPr>
            <p:cNvSpPr/>
            <p:nvPr/>
          </p:nvSpPr>
          <p:spPr>
            <a:xfrm>
              <a:off x="4034450" y="3766000"/>
              <a:ext cx="122125" cy="122125"/>
            </a:xfrm>
            <a:custGeom>
              <a:avLst/>
              <a:gdLst/>
              <a:ahLst/>
              <a:cxnLst/>
              <a:rect l="l" t="t" r="r" b="b"/>
              <a:pathLst>
                <a:path w="4885" h="4885" extrusionOk="0">
                  <a:moveTo>
                    <a:pt x="2395" y="1324"/>
                  </a:moveTo>
                  <a:cubicBezTo>
                    <a:pt x="2616" y="1324"/>
                    <a:pt x="2773" y="1482"/>
                    <a:pt x="2773" y="1702"/>
                  </a:cubicBezTo>
                  <a:lnTo>
                    <a:pt x="2773" y="2049"/>
                  </a:lnTo>
                  <a:lnTo>
                    <a:pt x="3120" y="2049"/>
                  </a:lnTo>
                  <a:cubicBezTo>
                    <a:pt x="3309" y="2049"/>
                    <a:pt x="3466" y="2206"/>
                    <a:pt x="3466" y="2395"/>
                  </a:cubicBezTo>
                  <a:cubicBezTo>
                    <a:pt x="3466" y="2584"/>
                    <a:pt x="3309" y="2742"/>
                    <a:pt x="3120" y="2742"/>
                  </a:cubicBezTo>
                  <a:lnTo>
                    <a:pt x="2395" y="2742"/>
                  </a:lnTo>
                  <a:cubicBezTo>
                    <a:pt x="2206" y="2742"/>
                    <a:pt x="2049" y="2584"/>
                    <a:pt x="2049" y="2395"/>
                  </a:cubicBezTo>
                  <a:lnTo>
                    <a:pt x="2049" y="1702"/>
                  </a:lnTo>
                  <a:cubicBezTo>
                    <a:pt x="2049" y="1482"/>
                    <a:pt x="2206" y="1324"/>
                    <a:pt x="2395" y="1324"/>
                  </a:cubicBezTo>
                  <a:close/>
                  <a:moveTo>
                    <a:pt x="2458" y="1"/>
                  </a:moveTo>
                  <a:cubicBezTo>
                    <a:pt x="1104" y="1"/>
                    <a:pt x="1" y="1103"/>
                    <a:pt x="1" y="2427"/>
                  </a:cubicBezTo>
                  <a:cubicBezTo>
                    <a:pt x="1" y="3781"/>
                    <a:pt x="1104" y="4884"/>
                    <a:pt x="2458" y="4884"/>
                  </a:cubicBezTo>
                  <a:cubicBezTo>
                    <a:pt x="3782" y="4884"/>
                    <a:pt x="4884" y="3781"/>
                    <a:pt x="4884" y="2427"/>
                  </a:cubicBezTo>
                  <a:cubicBezTo>
                    <a:pt x="4853" y="1072"/>
                    <a:pt x="3782" y="1"/>
                    <a:pt x="245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6368;p57">
              <a:extLst>
                <a:ext uri="{FF2B5EF4-FFF2-40B4-BE49-F238E27FC236}">
                  <a16:creationId xmlns:a16="http://schemas.microsoft.com/office/drawing/2014/main" id="{50C46EC4-C6A5-4310-96C9-0702BE4C9CF9}"/>
                </a:ext>
              </a:extLst>
            </p:cNvPr>
            <p:cNvSpPr/>
            <p:nvPr/>
          </p:nvSpPr>
          <p:spPr>
            <a:xfrm>
              <a:off x="3860400" y="3679375"/>
              <a:ext cx="260725" cy="173300"/>
            </a:xfrm>
            <a:custGeom>
              <a:avLst/>
              <a:gdLst/>
              <a:ahLst/>
              <a:cxnLst/>
              <a:rect l="l" t="t" r="r" b="b"/>
              <a:pathLst>
                <a:path w="10429" h="6932" extrusionOk="0">
                  <a:moveTo>
                    <a:pt x="2426" y="662"/>
                  </a:moveTo>
                  <a:cubicBezTo>
                    <a:pt x="2647" y="662"/>
                    <a:pt x="2804" y="819"/>
                    <a:pt x="2804" y="1008"/>
                  </a:cubicBezTo>
                  <a:cubicBezTo>
                    <a:pt x="2804" y="1197"/>
                    <a:pt x="2647" y="1355"/>
                    <a:pt x="2426" y="1355"/>
                  </a:cubicBezTo>
                  <a:lnTo>
                    <a:pt x="1733" y="1355"/>
                  </a:lnTo>
                  <a:cubicBezTo>
                    <a:pt x="1544" y="1355"/>
                    <a:pt x="1387" y="1197"/>
                    <a:pt x="1387" y="1008"/>
                  </a:cubicBezTo>
                  <a:cubicBezTo>
                    <a:pt x="1387" y="819"/>
                    <a:pt x="1544" y="662"/>
                    <a:pt x="1733" y="662"/>
                  </a:cubicBezTo>
                  <a:close/>
                  <a:moveTo>
                    <a:pt x="4537" y="662"/>
                  </a:moveTo>
                  <a:cubicBezTo>
                    <a:pt x="4726" y="662"/>
                    <a:pt x="4884" y="819"/>
                    <a:pt x="4884" y="1008"/>
                  </a:cubicBezTo>
                  <a:cubicBezTo>
                    <a:pt x="4884" y="1197"/>
                    <a:pt x="4695" y="1355"/>
                    <a:pt x="4537" y="1355"/>
                  </a:cubicBezTo>
                  <a:lnTo>
                    <a:pt x="3812" y="1355"/>
                  </a:lnTo>
                  <a:cubicBezTo>
                    <a:pt x="3623" y="1355"/>
                    <a:pt x="3466" y="1197"/>
                    <a:pt x="3466" y="1008"/>
                  </a:cubicBezTo>
                  <a:cubicBezTo>
                    <a:pt x="3466" y="819"/>
                    <a:pt x="3623" y="662"/>
                    <a:pt x="3812" y="662"/>
                  </a:cubicBezTo>
                  <a:close/>
                  <a:moveTo>
                    <a:pt x="6648" y="662"/>
                  </a:moveTo>
                  <a:cubicBezTo>
                    <a:pt x="6837" y="662"/>
                    <a:pt x="6994" y="819"/>
                    <a:pt x="6994" y="1008"/>
                  </a:cubicBezTo>
                  <a:cubicBezTo>
                    <a:pt x="6994" y="1197"/>
                    <a:pt x="6837" y="1355"/>
                    <a:pt x="6648" y="1355"/>
                  </a:cubicBezTo>
                  <a:lnTo>
                    <a:pt x="5955" y="1355"/>
                  </a:lnTo>
                  <a:cubicBezTo>
                    <a:pt x="5734" y="1355"/>
                    <a:pt x="5577" y="1197"/>
                    <a:pt x="5577" y="1008"/>
                  </a:cubicBezTo>
                  <a:cubicBezTo>
                    <a:pt x="5577" y="819"/>
                    <a:pt x="5734" y="662"/>
                    <a:pt x="5955" y="662"/>
                  </a:cubicBezTo>
                  <a:close/>
                  <a:moveTo>
                    <a:pt x="8727" y="662"/>
                  </a:moveTo>
                  <a:cubicBezTo>
                    <a:pt x="8948" y="662"/>
                    <a:pt x="9105" y="819"/>
                    <a:pt x="9105" y="1008"/>
                  </a:cubicBezTo>
                  <a:cubicBezTo>
                    <a:pt x="9105" y="1197"/>
                    <a:pt x="8948" y="1355"/>
                    <a:pt x="8727" y="1355"/>
                  </a:cubicBezTo>
                  <a:lnTo>
                    <a:pt x="8034" y="1355"/>
                  </a:lnTo>
                  <a:cubicBezTo>
                    <a:pt x="7845" y="1355"/>
                    <a:pt x="7688" y="1197"/>
                    <a:pt x="7688" y="1008"/>
                  </a:cubicBezTo>
                  <a:cubicBezTo>
                    <a:pt x="7688" y="819"/>
                    <a:pt x="7845" y="662"/>
                    <a:pt x="8034" y="662"/>
                  </a:cubicBezTo>
                  <a:close/>
                  <a:moveTo>
                    <a:pt x="2426" y="2080"/>
                  </a:moveTo>
                  <a:cubicBezTo>
                    <a:pt x="2647" y="2080"/>
                    <a:pt x="2804" y="2237"/>
                    <a:pt x="2804" y="2426"/>
                  </a:cubicBezTo>
                  <a:cubicBezTo>
                    <a:pt x="2804" y="2647"/>
                    <a:pt x="2647" y="2773"/>
                    <a:pt x="2426" y="2773"/>
                  </a:cubicBezTo>
                  <a:lnTo>
                    <a:pt x="1733" y="2773"/>
                  </a:lnTo>
                  <a:cubicBezTo>
                    <a:pt x="1544" y="2773"/>
                    <a:pt x="1387" y="2647"/>
                    <a:pt x="1387" y="2426"/>
                  </a:cubicBezTo>
                  <a:cubicBezTo>
                    <a:pt x="1387" y="2206"/>
                    <a:pt x="1544" y="2080"/>
                    <a:pt x="1733" y="2080"/>
                  </a:cubicBezTo>
                  <a:close/>
                  <a:moveTo>
                    <a:pt x="4537" y="2080"/>
                  </a:moveTo>
                  <a:cubicBezTo>
                    <a:pt x="4726" y="2080"/>
                    <a:pt x="4884" y="2237"/>
                    <a:pt x="4884" y="2426"/>
                  </a:cubicBezTo>
                  <a:cubicBezTo>
                    <a:pt x="4884" y="2647"/>
                    <a:pt x="4695" y="2773"/>
                    <a:pt x="4537" y="2773"/>
                  </a:cubicBezTo>
                  <a:lnTo>
                    <a:pt x="3812" y="2773"/>
                  </a:lnTo>
                  <a:cubicBezTo>
                    <a:pt x="3623" y="2773"/>
                    <a:pt x="3466" y="2647"/>
                    <a:pt x="3466" y="2426"/>
                  </a:cubicBezTo>
                  <a:cubicBezTo>
                    <a:pt x="3466" y="2206"/>
                    <a:pt x="3623" y="2080"/>
                    <a:pt x="3812" y="2080"/>
                  </a:cubicBezTo>
                  <a:close/>
                  <a:moveTo>
                    <a:pt x="6648" y="2080"/>
                  </a:moveTo>
                  <a:cubicBezTo>
                    <a:pt x="6837" y="2080"/>
                    <a:pt x="6994" y="2237"/>
                    <a:pt x="6994" y="2426"/>
                  </a:cubicBezTo>
                  <a:cubicBezTo>
                    <a:pt x="6994" y="2647"/>
                    <a:pt x="6837" y="2773"/>
                    <a:pt x="6648" y="2773"/>
                  </a:cubicBezTo>
                  <a:lnTo>
                    <a:pt x="5955" y="2773"/>
                  </a:lnTo>
                  <a:cubicBezTo>
                    <a:pt x="5734" y="2773"/>
                    <a:pt x="5577" y="2647"/>
                    <a:pt x="5577" y="2426"/>
                  </a:cubicBezTo>
                  <a:cubicBezTo>
                    <a:pt x="5577" y="2206"/>
                    <a:pt x="5734" y="2080"/>
                    <a:pt x="5955" y="2080"/>
                  </a:cubicBezTo>
                  <a:close/>
                  <a:moveTo>
                    <a:pt x="8727" y="2080"/>
                  </a:moveTo>
                  <a:cubicBezTo>
                    <a:pt x="8948" y="2080"/>
                    <a:pt x="9105" y="2237"/>
                    <a:pt x="9105" y="2426"/>
                  </a:cubicBezTo>
                  <a:cubicBezTo>
                    <a:pt x="9105" y="2647"/>
                    <a:pt x="8948" y="2773"/>
                    <a:pt x="8727" y="2773"/>
                  </a:cubicBezTo>
                  <a:lnTo>
                    <a:pt x="8034" y="2773"/>
                  </a:lnTo>
                  <a:cubicBezTo>
                    <a:pt x="7845" y="2773"/>
                    <a:pt x="7688" y="2647"/>
                    <a:pt x="7688" y="2426"/>
                  </a:cubicBezTo>
                  <a:cubicBezTo>
                    <a:pt x="7688" y="2206"/>
                    <a:pt x="7845" y="2080"/>
                    <a:pt x="8034" y="2080"/>
                  </a:cubicBezTo>
                  <a:close/>
                  <a:moveTo>
                    <a:pt x="2426" y="3466"/>
                  </a:moveTo>
                  <a:cubicBezTo>
                    <a:pt x="2647" y="3466"/>
                    <a:pt x="2804" y="3623"/>
                    <a:pt x="2804" y="3812"/>
                  </a:cubicBezTo>
                  <a:cubicBezTo>
                    <a:pt x="2804" y="4001"/>
                    <a:pt x="2647" y="4159"/>
                    <a:pt x="2426" y="4159"/>
                  </a:cubicBezTo>
                  <a:lnTo>
                    <a:pt x="1733" y="4159"/>
                  </a:lnTo>
                  <a:cubicBezTo>
                    <a:pt x="1544" y="4159"/>
                    <a:pt x="1387" y="4001"/>
                    <a:pt x="1387" y="3812"/>
                  </a:cubicBezTo>
                  <a:cubicBezTo>
                    <a:pt x="1387" y="3623"/>
                    <a:pt x="1544" y="3466"/>
                    <a:pt x="1733" y="3466"/>
                  </a:cubicBezTo>
                  <a:close/>
                  <a:moveTo>
                    <a:pt x="4537" y="3466"/>
                  </a:moveTo>
                  <a:cubicBezTo>
                    <a:pt x="4726" y="3466"/>
                    <a:pt x="4884" y="3623"/>
                    <a:pt x="4884" y="3812"/>
                  </a:cubicBezTo>
                  <a:cubicBezTo>
                    <a:pt x="4884" y="4001"/>
                    <a:pt x="4695" y="4159"/>
                    <a:pt x="4537" y="4159"/>
                  </a:cubicBezTo>
                  <a:lnTo>
                    <a:pt x="3812" y="4159"/>
                  </a:lnTo>
                  <a:cubicBezTo>
                    <a:pt x="3623" y="4159"/>
                    <a:pt x="3466" y="4001"/>
                    <a:pt x="3466" y="3812"/>
                  </a:cubicBezTo>
                  <a:cubicBezTo>
                    <a:pt x="3466" y="3623"/>
                    <a:pt x="3623" y="3466"/>
                    <a:pt x="3812" y="3466"/>
                  </a:cubicBezTo>
                  <a:close/>
                  <a:moveTo>
                    <a:pt x="6648" y="3466"/>
                  </a:moveTo>
                  <a:cubicBezTo>
                    <a:pt x="6837" y="3466"/>
                    <a:pt x="6994" y="3623"/>
                    <a:pt x="6994" y="3812"/>
                  </a:cubicBezTo>
                  <a:cubicBezTo>
                    <a:pt x="6994" y="4001"/>
                    <a:pt x="6837" y="4159"/>
                    <a:pt x="6648" y="4159"/>
                  </a:cubicBezTo>
                  <a:lnTo>
                    <a:pt x="5955" y="4159"/>
                  </a:lnTo>
                  <a:cubicBezTo>
                    <a:pt x="5734" y="4159"/>
                    <a:pt x="5577" y="4001"/>
                    <a:pt x="5577" y="3812"/>
                  </a:cubicBezTo>
                  <a:cubicBezTo>
                    <a:pt x="5577" y="3623"/>
                    <a:pt x="5734" y="3466"/>
                    <a:pt x="5955" y="3466"/>
                  </a:cubicBezTo>
                  <a:close/>
                  <a:moveTo>
                    <a:pt x="2426" y="4852"/>
                  </a:moveTo>
                  <a:cubicBezTo>
                    <a:pt x="2647" y="4852"/>
                    <a:pt x="2804" y="5010"/>
                    <a:pt x="2804" y="5199"/>
                  </a:cubicBezTo>
                  <a:cubicBezTo>
                    <a:pt x="2804" y="5388"/>
                    <a:pt x="2647" y="5545"/>
                    <a:pt x="2426" y="5545"/>
                  </a:cubicBezTo>
                  <a:lnTo>
                    <a:pt x="1733" y="5545"/>
                  </a:lnTo>
                  <a:cubicBezTo>
                    <a:pt x="1544" y="5545"/>
                    <a:pt x="1387" y="5388"/>
                    <a:pt x="1387" y="5199"/>
                  </a:cubicBezTo>
                  <a:cubicBezTo>
                    <a:pt x="1387" y="5010"/>
                    <a:pt x="1544" y="4852"/>
                    <a:pt x="1733" y="4852"/>
                  </a:cubicBezTo>
                  <a:close/>
                  <a:moveTo>
                    <a:pt x="4537" y="4852"/>
                  </a:moveTo>
                  <a:cubicBezTo>
                    <a:pt x="4726" y="4852"/>
                    <a:pt x="4884" y="5010"/>
                    <a:pt x="4884" y="5199"/>
                  </a:cubicBezTo>
                  <a:cubicBezTo>
                    <a:pt x="4884" y="5388"/>
                    <a:pt x="4695" y="5545"/>
                    <a:pt x="4537" y="5545"/>
                  </a:cubicBezTo>
                  <a:lnTo>
                    <a:pt x="3812" y="5545"/>
                  </a:lnTo>
                  <a:cubicBezTo>
                    <a:pt x="3623" y="5545"/>
                    <a:pt x="3466" y="5388"/>
                    <a:pt x="3466" y="5199"/>
                  </a:cubicBezTo>
                  <a:cubicBezTo>
                    <a:pt x="3466" y="5010"/>
                    <a:pt x="3623" y="4852"/>
                    <a:pt x="3812" y="4852"/>
                  </a:cubicBezTo>
                  <a:close/>
                  <a:moveTo>
                    <a:pt x="0" y="0"/>
                  </a:moveTo>
                  <a:lnTo>
                    <a:pt x="0" y="5892"/>
                  </a:lnTo>
                  <a:cubicBezTo>
                    <a:pt x="0" y="6459"/>
                    <a:pt x="473" y="6931"/>
                    <a:pt x="1071" y="6931"/>
                  </a:cubicBezTo>
                  <a:lnTo>
                    <a:pt x="6490" y="6931"/>
                  </a:lnTo>
                  <a:cubicBezTo>
                    <a:pt x="6364" y="6616"/>
                    <a:pt x="6301" y="6270"/>
                    <a:pt x="6301" y="5892"/>
                  </a:cubicBezTo>
                  <a:cubicBezTo>
                    <a:pt x="6301" y="5797"/>
                    <a:pt x="6333" y="5671"/>
                    <a:pt x="6333" y="5545"/>
                  </a:cubicBezTo>
                  <a:lnTo>
                    <a:pt x="5955" y="5545"/>
                  </a:lnTo>
                  <a:cubicBezTo>
                    <a:pt x="5734" y="5545"/>
                    <a:pt x="5577" y="5388"/>
                    <a:pt x="5577" y="5199"/>
                  </a:cubicBezTo>
                  <a:cubicBezTo>
                    <a:pt x="5577" y="5010"/>
                    <a:pt x="5734" y="4852"/>
                    <a:pt x="5955" y="4852"/>
                  </a:cubicBezTo>
                  <a:lnTo>
                    <a:pt x="6490" y="4852"/>
                  </a:lnTo>
                  <a:cubicBezTo>
                    <a:pt x="6931" y="3623"/>
                    <a:pt x="8066" y="2741"/>
                    <a:pt x="9420" y="2741"/>
                  </a:cubicBezTo>
                  <a:cubicBezTo>
                    <a:pt x="9767" y="2741"/>
                    <a:pt x="10113" y="2836"/>
                    <a:pt x="10428" y="2962"/>
                  </a:cubicBezTo>
                  <a:lnTo>
                    <a:pt x="10428"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6369;p57">
              <a:extLst>
                <a:ext uri="{FF2B5EF4-FFF2-40B4-BE49-F238E27FC236}">
                  <a16:creationId xmlns:a16="http://schemas.microsoft.com/office/drawing/2014/main" id="{85352367-9F1D-4E48-A4C4-F5187A401066}"/>
                </a:ext>
              </a:extLst>
            </p:cNvPr>
            <p:cNvSpPr/>
            <p:nvPr/>
          </p:nvSpPr>
          <p:spPr>
            <a:xfrm>
              <a:off x="3859600" y="3591950"/>
              <a:ext cx="261525" cy="70900"/>
            </a:xfrm>
            <a:custGeom>
              <a:avLst/>
              <a:gdLst/>
              <a:ahLst/>
              <a:cxnLst/>
              <a:rect l="l" t="t" r="r" b="b"/>
              <a:pathLst>
                <a:path w="10461" h="2836" extrusionOk="0">
                  <a:moveTo>
                    <a:pt x="1734" y="0"/>
                  </a:moveTo>
                  <a:cubicBezTo>
                    <a:pt x="1513" y="0"/>
                    <a:pt x="1356" y="158"/>
                    <a:pt x="1356" y="347"/>
                  </a:cubicBezTo>
                  <a:lnTo>
                    <a:pt x="1356" y="693"/>
                  </a:lnTo>
                  <a:lnTo>
                    <a:pt x="1009" y="693"/>
                  </a:lnTo>
                  <a:cubicBezTo>
                    <a:pt x="410" y="693"/>
                    <a:pt x="1" y="1166"/>
                    <a:pt x="1" y="1733"/>
                  </a:cubicBezTo>
                  <a:lnTo>
                    <a:pt x="1" y="2836"/>
                  </a:lnTo>
                  <a:lnTo>
                    <a:pt x="10429" y="2836"/>
                  </a:lnTo>
                  <a:lnTo>
                    <a:pt x="10429" y="1733"/>
                  </a:lnTo>
                  <a:lnTo>
                    <a:pt x="10460" y="1733"/>
                  </a:lnTo>
                  <a:cubicBezTo>
                    <a:pt x="10460" y="1134"/>
                    <a:pt x="9988" y="693"/>
                    <a:pt x="9421" y="693"/>
                  </a:cubicBezTo>
                  <a:lnTo>
                    <a:pt x="9074" y="693"/>
                  </a:lnTo>
                  <a:lnTo>
                    <a:pt x="9074" y="347"/>
                  </a:lnTo>
                  <a:cubicBezTo>
                    <a:pt x="9074" y="158"/>
                    <a:pt x="8917" y="0"/>
                    <a:pt x="8728" y="0"/>
                  </a:cubicBezTo>
                  <a:cubicBezTo>
                    <a:pt x="8539" y="0"/>
                    <a:pt x="8381" y="158"/>
                    <a:pt x="8381" y="347"/>
                  </a:cubicBezTo>
                  <a:lnTo>
                    <a:pt x="8381" y="693"/>
                  </a:lnTo>
                  <a:lnTo>
                    <a:pt x="6995" y="693"/>
                  </a:lnTo>
                  <a:lnTo>
                    <a:pt x="6995" y="347"/>
                  </a:lnTo>
                  <a:cubicBezTo>
                    <a:pt x="6995" y="158"/>
                    <a:pt x="6837" y="0"/>
                    <a:pt x="6648" y="0"/>
                  </a:cubicBezTo>
                  <a:cubicBezTo>
                    <a:pt x="6459" y="0"/>
                    <a:pt x="6302" y="158"/>
                    <a:pt x="6302" y="347"/>
                  </a:cubicBezTo>
                  <a:lnTo>
                    <a:pt x="6302" y="693"/>
                  </a:lnTo>
                  <a:lnTo>
                    <a:pt x="4159" y="693"/>
                  </a:lnTo>
                  <a:lnTo>
                    <a:pt x="4159" y="347"/>
                  </a:lnTo>
                  <a:cubicBezTo>
                    <a:pt x="4159" y="158"/>
                    <a:pt x="4002" y="0"/>
                    <a:pt x="3813" y="0"/>
                  </a:cubicBezTo>
                  <a:cubicBezTo>
                    <a:pt x="3624" y="0"/>
                    <a:pt x="3466" y="158"/>
                    <a:pt x="3466" y="347"/>
                  </a:cubicBezTo>
                  <a:lnTo>
                    <a:pt x="3466" y="693"/>
                  </a:lnTo>
                  <a:lnTo>
                    <a:pt x="2080" y="693"/>
                  </a:lnTo>
                  <a:lnTo>
                    <a:pt x="2080" y="347"/>
                  </a:lnTo>
                  <a:cubicBezTo>
                    <a:pt x="2080" y="158"/>
                    <a:pt x="1923" y="0"/>
                    <a:pt x="173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1" name="Freeform 5">
            <a:extLst>
              <a:ext uri="{FF2B5EF4-FFF2-40B4-BE49-F238E27FC236}">
                <a16:creationId xmlns:a16="http://schemas.microsoft.com/office/drawing/2014/main" id="{9A6D7E5D-A36A-426B-B6E7-67FCB709C7CE}"/>
              </a:ext>
            </a:extLst>
          </p:cNvPr>
          <p:cNvSpPr>
            <a:spLocks/>
          </p:cNvSpPr>
          <p:nvPr/>
        </p:nvSpPr>
        <p:spPr bwMode="auto">
          <a:xfrm>
            <a:off x="5764431" y="4012663"/>
            <a:ext cx="2321578" cy="2010739"/>
          </a:xfrm>
          <a:custGeom>
            <a:avLst/>
            <a:gdLst>
              <a:gd name="T0" fmla="*/ 406 w 406"/>
              <a:gd name="T1" fmla="*/ 0 h 621"/>
              <a:gd name="T2" fmla="*/ 406 w 406"/>
              <a:gd name="T3" fmla="*/ 451 h 621"/>
              <a:gd name="T4" fmla="*/ 389 w 406"/>
              <a:gd name="T5" fmla="*/ 486 h 621"/>
              <a:gd name="T6" fmla="*/ 220 w 406"/>
              <a:gd name="T7" fmla="*/ 614 h 621"/>
              <a:gd name="T8" fmla="*/ 186 w 406"/>
              <a:gd name="T9" fmla="*/ 614 h 621"/>
              <a:gd name="T10" fmla="*/ 17 w 406"/>
              <a:gd name="T11" fmla="*/ 486 h 621"/>
              <a:gd name="T12" fmla="*/ 0 w 406"/>
              <a:gd name="T13" fmla="*/ 451 h 621"/>
              <a:gd name="T14" fmla="*/ 0 w 406"/>
              <a:gd name="T15" fmla="*/ 0 h 621"/>
              <a:gd name="T16" fmla="*/ 406 w 406"/>
              <a:gd name="T17" fmla="*/ 0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6" h="621">
                <a:moveTo>
                  <a:pt x="406" y="0"/>
                </a:moveTo>
                <a:cubicBezTo>
                  <a:pt x="406" y="451"/>
                  <a:pt x="406" y="451"/>
                  <a:pt x="406" y="451"/>
                </a:cubicBezTo>
                <a:cubicBezTo>
                  <a:pt x="406" y="463"/>
                  <a:pt x="398" y="479"/>
                  <a:pt x="389" y="486"/>
                </a:cubicBezTo>
                <a:cubicBezTo>
                  <a:pt x="220" y="614"/>
                  <a:pt x="220" y="614"/>
                  <a:pt x="220" y="614"/>
                </a:cubicBezTo>
                <a:cubicBezTo>
                  <a:pt x="211" y="621"/>
                  <a:pt x="195" y="621"/>
                  <a:pt x="186" y="614"/>
                </a:cubicBezTo>
                <a:cubicBezTo>
                  <a:pt x="17" y="486"/>
                  <a:pt x="17" y="486"/>
                  <a:pt x="17" y="486"/>
                </a:cubicBezTo>
                <a:cubicBezTo>
                  <a:pt x="8" y="479"/>
                  <a:pt x="0" y="463"/>
                  <a:pt x="0" y="451"/>
                </a:cubicBezTo>
                <a:cubicBezTo>
                  <a:pt x="0" y="0"/>
                  <a:pt x="0" y="0"/>
                  <a:pt x="0" y="0"/>
                </a:cubicBezTo>
                <a:lnTo>
                  <a:pt x="406" y="0"/>
                </a:lnTo>
                <a:close/>
              </a:path>
            </a:pathLst>
          </a:custGeom>
          <a:solidFill>
            <a:srgbClr val="006666"/>
          </a:solidFill>
          <a:ln>
            <a:noFill/>
          </a:ln>
        </p:spPr>
        <p:txBody>
          <a:bodyPr vert="horz" wrap="square" lIns="91440" tIns="45720" rIns="91440" bIns="45720" numCol="1" anchor="t" anchorCtr="0" compatLnSpc="1">
            <a:prstTxWarp prst="textNoShape">
              <a:avLst/>
            </a:prstTxWarp>
          </a:bodyPr>
          <a:lstStyle/>
          <a:p>
            <a:endParaRPr lang="en-US"/>
          </a:p>
        </p:txBody>
      </p:sp>
      <p:cxnSp>
        <p:nvCxnSpPr>
          <p:cNvPr id="162" name="Straight Connector 74">
            <a:extLst>
              <a:ext uri="{FF2B5EF4-FFF2-40B4-BE49-F238E27FC236}">
                <a16:creationId xmlns:a16="http://schemas.microsoft.com/office/drawing/2014/main" id="{F8F143F8-10E1-4D29-9769-BB1F5E1C8BDD}"/>
              </a:ext>
            </a:extLst>
          </p:cNvPr>
          <p:cNvCxnSpPr/>
          <p:nvPr/>
        </p:nvCxnSpPr>
        <p:spPr>
          <a:xfrm>
            <a:off x="1369847" y="5886905"/>
            <a:ext cx="239539"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
        <p:nvSpPr>
          <p:cNvPr id="196" name="Freeform 5">
            <a:extLst>
              <a:ext uri="{FF2B5EF4-FFF2-40B4-BE49-F238E27FC236}">
                <a16:creationId xmlns:a16="http://schemas.microsoft.com/office/drawing/2014/main" id="{C3B5312C-0E40-42B2-91AD-5E66213FE63B}"/>
              </a:ext>
            </a:extLst>
          </p:cNvPr>
          <p:cNvSpPr>
            <a:spLocks/>
          </p:cNvSpPr>
          <p:nvPr/>
        </p:nvSpPr>
        <p:spPr bwMode="auto">
          <a:xfrm>
            <a:off x="654355" y="4012663"/>
            <a:ext cx="2543756" cy="2010739"/>
          </a:xfrm>
          <a:custGeom>
            <a:avLst/>
            <a:gdLst>
              <a:gd name="T0" fmla="*/ 406 w 406"/>
              <a:gd name="T1" fmla="*/ 0 h 621"/>
              <a:gd name="T2" fmla="*/ 406 w 406"/>
              <a:gd name="T3" fmla="*/ 451 h 621"/>
              <a:gd name="T4" fmla="*/ 389 w 406"/>
              <a:gd name="T5" fmla="*/ 486 h 621"/>
              <a:gd name="T6" fmla="*/ 220 w 406"/>
              <a:gd name="T7" fmla="*/ 614 h 621"/>
              <a:gd name="T8" fmla="*/ 186 w 406"/>
              <a:gd name="T9" fmla="*/ 614 h 621"/>
              <a:gd name="T10" fmla="*/ 17 w 406"/>
              <a:gd name="T11" fmla="*/ 486 h 621"/>
              <a:gd name="T12" fmla="*/ 0 w 406"/>
              <a:gd name="T13" fmla="*/ 451 h 621"/>
              <a:gd name="T14" fmla="*/ 0 w 406"/>
              <a:gd name="T15" fmla="*/ 0 h 621"/>
              <a:gd name="T16" fmla="*/ 406 w 406"/>
              <a:gd name="T17" fmla="*/ 0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6" h="621">
                <a:moveTo>
                  <a:pt x="406" y="0"/>
                </a:moveTo>
                <a:cubicBezTo>
                  <a:pt x="406" y="451"/>
                  <a:pt x="406" y="451"/>
                  <a:pt x="406" y="451"/>
                </a:cubicBezTo>
                <a:cubicBezTo>
                  <a:pt x="406" y="463"/>
                  <a:pt x="398" y="479"/>
                  <a:pt x="389" y="486"/>
                </a:cubicBezTo>
                <a:cubicBezTo>
                  <a:pt x="220" y="614"/>
                  <a:pt x="220" y="614"/>
                  <a:pt x="220" y="614"/>
                </a:cubicBezTo>
                <a:cubicBezTo>
                  <a:pt x="211" y="621"/>
                  <a:pt x="195" y="621"/>
                  <a:pt x="186" y="614"/>
                </a:cubicBezTo>
                <a:cubicBezTo>
                  <a:pt x="17" y="486"/>
                  <a:pt x="17" y="486"/>
                  <a:pt x="17" y="486"/>
                </a:cubicBezTo>
                <a:cubicBezTo>
                  <a:pt x="8" y="479"/>
                  <a:pt x="0" y="463"/>
                  <a:pt x="0" y="451"/>
                </a:cubicBezTo>
                <a:cubicBezTo>
                  <a:pt x="0" y="0"/>
                  <a:pt x="0" y="0"/>
                  <a:pt x="0" y="0"/>
                </a:cubicBezTo>
                <a:lnTo>
                  <a:pt x="406" y="0"/>
                </a:lnTo>
                <a:close/>
              </a:path>
            </a:pathLst>
          </a:custGeom>
          <a:solidFill>
            <a:srgbClr val="006666"/>
          </a:solidFill>
          <a:ln>
            <a:noFill/>
          </a:ln>
        </p:spPr>
        <p:txBody>
          <a:bodyPr vert="horz" wrap="square" lIns="91440" tIns="45720" rIns="91440" bIns="45720" numCol="1" anchor="t" anchorCtr="0" compatLnSpc="1">
            <a:prstTxWarp prst="textNoShape">
              <a:avLst/>
            </a:prstTxWarp>
          </a:bodyPr>
          <a:lstStyle/>
          <a:p>
            <a:endParaRPr lang="en-US"/>
          </a:p>
        </p:txBody>
      </p:sp>
      <p:sp>
        <p:nvSpPr>
          <p:cNvPr id="197" name="Freeform 5">
            <a:extLst>
              <a:ext uri="{FF2B5EF4-FFF2-40B4-BE49-F238E27FC236}">
                <a16:creationId xmlns:a16="http://schemas.microsoft.com/office/drawing/2014/main" id="{D8FB3CDE-EC03-4B3C-B867-77278EF8CF28}"/>
              </a:ext>
            </a:extLst>
          </p:cNvPr>
          <p:cNvSpPr>
            <a:spLocks/>
          </p:cNvSpPr>
          <p:nvPr/>
        </p:nvSpPr>
        <p:spPr bwMode="auto">
          <a:xfrm>
            <a:off x="3291335" y="4012663"/>
            <a:ext cx="2393902" cy="2010739"/>
          </a:xfrm>
          <a:custGeom>
            <a:avLst/>
            <a:gdLst>
              <a:gd name="T0" fmla="*/ 406 w 406"/>
              <a:gd name="T1" fmla="*/ 0 h 621"/>
              <a:gd name="T2" fmla="*/ 406 w 406"/>
              <a:gd name="T3" fmla="*/ 451 h 621"/>
              <a:gd name="T4" fmla="*/ 389 w 406"/>
              <a:gd name="T5" fmla="*/ 486 h 621"/>
              <a:gd name="T6" fmla="*/ 220 w 406"/>
              <a:gd name="T7" fmla="*/ 614 h 621"/>
              <a:gd name="T8" fmla="*/ 186 w 406"/>
              <a:gd name="T9" fmla="*/ 614 h 621"/>
              <a:gd name="T10" fmla="*/ 17 w 406"/>
              <a:gd name="T11" fmla="*/ 486 h 621"/>
              <a:gd name="T12" fmla="*/ 0 w 406"/>
              <a:gd name="T13" fmla="*/ 451 h 621"/>
              <a:gd name="T14" fmla="*/ 0 w 406"/>
              <a:gd name="T15" fmla="*/ 0 h 621"/>
              <a:gd name="T16" fmla="*/ 406 w 406"/>
              <a:gd name="T17" fmla="*/ 0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6" h="621">
                <a:moveTo>
                  <a:pt x="406" y="0"/>
                </a:moveTo>
                <a:cubicBezTo>
                  <a:pt x="406" y="451"/>
                  <a:pt x="406" y="451"/>
                  <a:pt x="406" y="451"/>
                </a:cubicBezTo>
                <a:cubicBezTo>
                  <a:pt x="406" y="463"/>
                  <a:pt x="398" y="479"/>
                  <a:pt x="389" y="486"/>
                </a:cubicBezTo>
                <a:cubicBezTo>
                  <a:pt x="220" y="614"/>
                  <a:pt x="220" y="614"/>
                  <a:pt x="220" y="614"/>
                </a:cubicBezTo>
                <a:cubicBezTo>
                  <a:pt x="211" y="621"/>
                  <a:pt x="195" y="621"/>
                  <a:pt x="186" y="614"/>
                </a:cubicBezTo>
                <a:cubicBezTo>
                  <a:pt x="17" y="486"/>
                  <a:pt x="17" y="486"/>
                  <a:pt x="17" y="486"/>
                </a:cubicBezTo>
                <a:cubicBezTo>
                  <a:pt x="8" y="479"/>
                  <a:pt x="0" y="463"/>
                  <a:pt x="0" y="451"/>
                </a:cubicBezTo>
                <a:cubicBezTo>
                  <a:pt x="0" y="0"/>
                  <a:pt x="0" y="0"/>
                  <a:pt x="0" y="0"/>
                </a:cubicBezTo>
                <a:lnTo>
                  <a:pt x="406" y="0"/>
                </a:lnTo>
                <a:close/>
              </a:path>
            </a:pathLst>
          </a:custGeom>
          <a:solidFill>
            <a:schemeClr val="bg1">
              <a:lumMod val="85000"/>
            </a:schemeClr>
          </a:solidFill>
          <a:ln w="9525">
            <a:noFill/>
          </a:ln>
        </p:spPr>
        <p:txBody>
          <a:bodyPr vert="horz" wrap="square" lIns="91440" tIns="45720" rIns="91440" bIns="45720" numCol="1" anchor="t" anchorCtr="0" compatLnSpc="1">
            <a:prstTxWarp prst="textNoShape">
              <a:avLst/>
            </a:prstTxWarp>
          </a:bodyPr>
          <a:lstStyle/>
          <a:p>
            <a:endParaRPr lang="en-US"/>
          </a:p>
        </p:txBody>
      </p:sp>
      <p:sp>
        <p:nvSpPr>
          <p:cNvPr id="198" name="مربع نص 197">
            <a:extLst>
              <a:ext uri="{FF2B5EF4-FFF2-40B4-BE49-F238E27FC236}">
                <a16:creationId xmlns:a16="http://schemas.microsoft.com/office/drawing/2014/main" id="{D5FE2C8B-25ED-49DF-8206-737C256BE9C2}"/>
              </a:ext>
            </a:extLst>
          </p:cNvPr>
          <p:cNvSpPr txBox="1"/>
          <p:nvPr/>
        </p:nvSpPr>
        <p:spPr>
          <a:xfrm>
            <a:off x="803606" y="4486112"/>
            <a:ext cx="2187826" cy="1138773"/>
          </a:xfrm>
          <a:prstGeom prst="rect">
            <a:avLst/>
          </a:prstGeom>
          <a:noFill/>
        </p:spPr>
        <p:txBody>
          <a:bodyPr wrap="square">
            <a:spAutoFit/>
          </a:bodyPr>
          <a:lstStyle/>
          <a:p>
            <a:pPr marL="0" marR="0" lvl="0" indent="0" algn="ctr" rtl="0">
              <a:lnSpc>
                <a:spcPct val="100000"/>
              </a:lnSpc>
              <a:spcBef>
                <a:spcPts val="0"/>
              </a:spcBef>
              <a:spcAft>
                <a:spcPts val="0"/>
              </a:spcAft>
              <a:buClr>
                <a:srgbClr val="000000"/>
              </a:buClr>
              <a:buSzPts val="1400"/>
              <a:buFont typeface="Arial"/>
              <a:buNone/>
            </a:pPr>
            <a:r>
              <a:rPr lang="en-US" sz="4000" b="1" dirty="0">
                <a:solidFill>
                  <a:srgbClr val="FFFFFF"/>
                </a:solidFill>
                <a:latin typeface="Calibri" panose="020F0502020204030204" pitchFamily="34" charset="0"/>
                <a:ea typeface="Nunito"/>
                <a:cs typeface="Calibri" panose="020F0502020204030204" pitchFamily="34" charset="0"/>
                <a:sym typeface="Nunito"/>
              </a:rPr>
              <a:t>30000</a:t>
            </a:r>
            <a:endParaRPr lang="en-US" sz="4400" b="1" u="none" strike="noStrike" cap="none" dirty="0">
              <a:solidFill>
                <a:srgbClr val="FFFFFF"/>
              </a:solidFill>
              <a:latin typeface="Calibri" panose="020F0502020204030204" pitchFamily="34" charset="0"/>
              <a:ea typeface="Nunito"/>
              <a:cs typeface="Calibri" panose="020F0502020204030204" pitchFamily="34" charset="0"/>
              <a:sym typeface="Nunito"/>
            </a:endParaRPr>
          </a:p>
          <a:p>
            <a:pPr marL="0" marR="0" lvl="0" indent="0" algn="ctr" rtl="0">
              <a:lnSpc>
                <a:spcPct val="100000"/>
              </a:lnSpc>
              <a:spcBef>
                <a:spcPts val="0"/>
              </a:spcBef>
              <a:spcAft>
                <a:spcPts val="0"/>
              </a:spcAft>
              <a:buClr>
                <a:srgbClr val="000000"/>
              </a:buClr>
              <a:buSzPts val="1400"/>
              <a:buFont typeface="Arial"/>
              <a:buNone/>
            </a:pPr>
            <a:r>
              <a:rPr lang="ar-SA" sz="2800" b="1" u="none" strike="noStrike" cap="none" dirty="0">
                <a:solidFill>
                  <a:srgbClr val="FFFFFF"/>
                </a:solidFill>
                <a:latin typeface="Calibri" panose="020F0502020204030204" pitchFamily="34" charset="0"/>
                <a:ea typeface="Nunito"/>
                <a:cs typeface="Calibri" panose="020F0502020204030204" pitchFamily="34" charset="0"/>
                <a:sym typeface="Nunito"/>
              </a:rPr>
              <a:t>ريال </a:t>
            </a:r>
          </a:p>
        </p:txBody>
      </p:sp>
      <p:grpSp>
        <p:nvGrpSpPr>
          <p:cNvPr id="222" name="Group 32">
            <a:extLst>
              <a:ext uri="{FF2B5EF4-FFF2-40B4-BE49-F238E27FC236}">
                <a16:creationId xmlns:a16="http://schemas.microsoft.com/office/drawing/2014/main" id="{AC7B18C9-1B1E-41C7-A8D1-A24C3A16B1F7}"/>
              </a:ext>
            </a:extLst>
          </p:cNvPr>
          <p:cNvGrpSpPr/>
          <p:nvPr/>
        </p:nvGrpSpPr>
        <p:grpSpPr>
          <a:xfrm>
            <a:off x="7150384" y="4758932"/>
            <a:ext cx="810049" cy="561186"/>
            <a:chOff x="4451351" y="2619375"/>
            <a:chExt cx="1220788" cy="1625601"/>
          </a:xfrm>
          <a:solidFill>
            <a:schemeClr val="bg1"/>
          </a:solidFill>
        </p:grpSpPr>
        <p:sp>
          <p:nvSpPr>
            <p:cNvPr id="223" name="Freeform 14">
              <a:extLst>
                <a:ext uri="{FF2B5EF4-FFF2-40B4-BE49-F238E27FC236}">
                  <a16:creationId xmlns:a16="http://schemas.microsoft.com/office/drawing/2014/main" id="{6822177C-0CDA-4FE1-A744-C2945A6AE5B7}"/>
                </a:ext>
              </a:extLst>
            </p:cNvPr>
            <p:cNvSpPr>
              <a:spLocks noEditPoints="1"/>
            </p:cNvSpPr>
            <p:nvPr/>
          </p:nvSpPr>
          <p:spPr bwMode="auto">
            <a:xfrm>
              <a:off x="4587876" y="2619375"/>
              <a:ext cx="673100" cy="674688"/>
            </a:xfrm>
            <a:custGeom>
              <a:avLst/>
              <a:gdLst>
                <a:gd name="T0" fmla="*/ 179 w 179"/>
                <a:gd name="T1" fmla="*/ 89 h 178"/>
                <a:gd name="T2" fmla="*/ 89 w 179"/>
                <a:gd name="T3" fmla="*/ 178 h 178"/>
                <a:gd name="T4" fmla="*/ 0 w 179"/>
                <a:gd name="T5" fmla="*/ 89 h 178"/>
                <a:gd name="T6" fmla="*/ 89 w 179"/>
                <a:gd name="T7" fmla="*/ 0 h 178"/>
                <a:gd name="T8" fmla="*/ 152 w 179"/>
                <a:gd name="T9" fmla="*/ 26 h 178"/>
                <a:gd name="T10" fmla="*/ 179 w 179"/>
                <a:gd name="T11" fmla="*/ 89 h 178"/>
                <a:gd name="T12" fmla="*/ 179 w 179"/>
                <a:gd name="T13" fmla="*/ 89 h 178"/>
                <a:gd name="T14" fmla="*/ 179 w 179"/>
                <a:gd name="T15" fmla="*/ 89 h 1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9" h="178">
                  <a:moveTo>
                    <a:pt x="179" y="89"/>
                  </a:moveTo>
                  <a:cubicBezTo>
                    <a:pt x="179" y="138"/>
                    <a:pt x="139" y="178"/>
                    <a:pt x="89" y="178"/>
                  </a:cubicBezTo>
                  <a:cubicBezTo>
                    <a:pt x="40" y="178"/>
                    <a:pt x="0" y="138"/>
                    <a:pt x="0" y="89"/>
                  </a:cubicBezTo>
                  <a:cubicBezTo>
                    <a:pt x="0" y="40"/>
                    <a:pt x="40" y="0"/>
                    <a:pt x="89" y="0"/>
                  </a:cubicBezTo>
                  <a:cubicBezTo>
                    <a:pt x="113" y="0"/>
                    <a:pt x="136" y="9"/>
                    <a:pt x="152" y="26"/>
                  </a:cubicBezTo>
                  <a:cubicBezTo>
                    <a:pt x="169" y="42"/>
                    <a:pt x="179" y="65"/>
                    <a:pt x="179" y="89"/>
                  </a:cubicBezTo>
                  <a:close/>
                  <a:moveTo>
                    <a:pt x="179" y="89"/>
                  </a:moveTo>
                  <a:cubicBezTo>
                    <a:pt x="179" y="89"/>
                    <a:pt x="179" y="89"/>
                    <a:pt x="179" y="8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dirty="0"/>
            </a:p>
          </p:txBody>
        </p:sp>
        <p:sp>
          <p:nvSpPr>
            <p:cNvPr id="224" name="Freeform 15">
              <a:extLst>
                <a:ext uri="{FF2B5EF4-FFF2-40B4-BE49-F238E27FC236}">
                  <a16:creationId xmlns:a16="http://schemas.microsoft.com/office/drawing/2014/main" id="{3C888359-D08B-45F0-B321-B0545E754226}"/>
                </a:ext>
              </a:extLst>
            </p:cNvPr>
            <p:cNvSpPr>
              <a:spLocks noEditPoints="1"/>
            </p:cNvSpPr>
            <p:nvPr/>
          </p:nvSpPr>
          <p:spPr bwMode="auto">
            <a:xfrm>
              <a:off x="4451351" y="3294063"/>
              <a:ext cx="941388" cy="815975"/>
            </a:xfrm>
            <a:custGeom>
              <a:avLst/>
              <a:gdLst>
                <a:gd name="T0" fmla="*/ 101 w 250"/>
                <a:gd name="T1" fmla="*/ 182 h 215"/>
                <a:gd name="T2" fmla="*/ 122 w 250"/>
                <a:gd name="T3" fmla="*/ 86 h 215"/>
                <a:gd name="T4" fmla="*/ 167 w 250"/>
                <a:gd name="T5" fmla="*/ 70 h 215"/>
                <a:gd name="T6" fmla="*/ 215 w 250"/>
                <a:gd name="T7" fmla="*/ 84 h 215"/>
                <a:gd name="T8" fmla="*/ 250 w 250"/>
                <a:gd name="T9" fmla="*/ 71 h 215"/>
                <a:gd name="T10" fmla="*/ 250 w 250"/>
                <a:gd name="T11" fmla="*/ 54 h 215"/>
                <a:gd name="T12" fmla="*/ 197 w 250"/>
                <a:gd name="T13" fmla="*/ 0 h 215"/>
                <a:gd name="T14" fmla="*/ 54 w 250"/>
                <a:gd name="T15" fmla="*/ 0 h 215"/>
                <a:gd name="T16" fmla="*/ 0 w 250"/>
                <a:gd name="T17" fmla="*/ 54 h 215"/>
                <a:gd name="T18" fmla="*/ 0 w 250"/>
                <a:gd name="T19" fmla="*/ 197 h 215"/>
                <a:gd name="T20" fmla="*/ 18 w 250"/>
                <a:gd name="T21" fmla="*/ 215 h 215"/>
                <a:gd name="T22" fmla="*/ 128 w 250"/>
                <a:gd name="T23" fmla="*/ 215 h 215"/>
                <a:gd name="T24" fmla="*/ 101 w 250"/>
                <a:gd name="T25" fmla="*/ 182 h 215"/>
                <a:gd name="T26" fmla="*/ 101 w 250"/>
                <a:gd name="T27" fmla="*/ 182 h 215"/>
                <a:gd name="T28" fmla="*/ 101 w 250"/>
                <a:gd name="T29" fmla="*/ 182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50" h="215">
                  <a:moveTo>
                    <a:pt x="101" y="182"/>
                  </a:moveTo>
                  <a:cubicBezTo>
                    <a:pt x="86" y="151"/>
                    <a:pt x="95" y="109"/>
                    <a:pt x="122" y="86"/>
                  </a:cubicBezTo>
                  <a:cubicBezTo>
                    <a:pt x="135" y="76"/>
                    <a:pt x="151" y="70"/>
                    <a:pt x="167" y="70"/>
                  </a:cubicBezTo>
                  <a:cubicBezTo>
                    <a:pt x="184" y="71"/>
                    <a:pt x="200" y="76"/>
                    <a:pt x="215" y="84"/>
                  </a:cubicBezTo>
                  <a:cubicBezTo>
                    <a:pt x="226" y="78"/>
                    <a:pt x="238" y="73"/>
                    <a:pt x="250" y="71"/>
                  </a:cubicBezTo>
                  <a:cubicBezTo>
                    <a:pt x="250" y="54"/>
                    <a:pt x="250" y="54"/>
                    <a:pt x="250" y="54"/>
                  </a:cubicBezTo>
                  <a:cubicBezTo>
                    <a:pt x="250" y="24"/>
                    <a:pt x="226" y="0"/>
                    <a:pt x="197" y="0"/>
                  </a:cubicBezTo>
                  <a:cubicBezTo>
                    <a:pt x="54" y="0"/>
                    <a:pt x="54" y="0"/>
                    <a:pt x="54" y="0"/>
                  </a:cubicBezTo>
                  <a:cubicBezTo>
                    <a:pt x="24" y="0"/>
                    <a:pt x="0" y="24"/>
                    <a:pt x="0" y="54"/>
                  </a:cubicBezTo>
                  <a:cubicBezTo>
                    <a:pt x="0" y="197"/>
                    <a:pt x="0" y="197"/>
                    <a:pt x="0" y="197"/>
                  </a:cubicBezTo>
                  <a:cubicBezTo>
                    <a:pt x="0" y="207"/>
                    <a:pt x="8" y="215"/>
                    <a:pt x="18" y="215"/>
                  </a:cubicBezTo>
                  <a:cubicBezTo>
                    <a:pt x="128" y="215"/>
                    <a:pt x="128" y="215"/>
                    <a:pt x="128" y="215"/>
                  </a:cubicBezTo>
                  <a:cubicBezTo>
                    <a:pt x="117" y="205"/>
                    <a:pt x="108" y="194"/>
                    <a:pt x="101" y="182"/>
                  </a:cubicBezTo>
                  <a:close/>
                  <a:moveTo>
                    <a:pt x="101" y="182"/>
                  </a:moveTo>
                  <a:cubicBezTo>
                    <a:pt x="101" y="182"/>
                    <a:pt x="101" y="182"/>
                    <a:pt x="101" y="18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dirty="0"/>
            </a:p>
          </p:txBody>
        </p:sp>
        <p:sp>
          <p:nvSpPr>
            <p:cNvPr id="225" name="Freeform 16">
              <a:extLst>
                <a:ext uri="{FF2B5EF4-FFF2-40B4-BE49-F238E27FC236}">
                  <a16:creationId xmlns:a16="http://schemas.microsoft.com/office/drawing/2014/main" id="{ECAC9015-024D-4CEA-9AE5-0892986BE897}"/>
                </a:ext>
              </a:extLst>
            </p:cNvPr>
            <p:cNvSpPr>
              <a:spLocks noEditPoints="1"/>
            </p:cNvSpPr>
            <p:nvPr/>
          </p:nvSpPr>
          <p:spPr bwMode="auto">
            <a:xfrm>
              <a:off x="4851401" y="3582988"/>
              <a:ext cx="820738" cy="661988"/>
            </a:xfrm>
            <a:custGeom>
              <a:avLst/>
              <a:gdLst>
                <a:gd name="T0" fmla="*/ 190 w 218"/>
                <a:gd name="T1" fmla="*/ 24 h 175"/>
                <a:gd name="T2" fmla="*/ 109 w 218"/>
                <a:gd name="T3" fmla="*/ 29 h 175"/>
                <a:gd name="T4" fmla="*/ 28 w 218"/>
                <a:gd name="T5" fmla="*/ 24 h 175"/>
                <a:gd name="T6" fmla="*/ 11 w 218"/>
                <a:gd name="T7" fmla="*/ 98 h 175"/>
                <a:gd name="T8" fmla="*/ 105 w 218"/>
                <a:gd name="T9" fmla="*/ 173 h 175"/>
                <a:gd name="T10" fmla="*/ 113 w 218"/>
                <a:gd name="T11" fmla="*/ 173 h 175"/>
                <a:gd name="T12" fmla="*/ 206 w 218"/>
                <a:gd name="T13" fmla="*/ 98 h 175"/>
                <a:gd name="T14" fmla="*/ 190 w 218"/>
                <a:gd name="T15" fmla="*/ 24 h 175"/>
                <a:gd name="T16" fmla="*/ 162 w 218"/>
                <a:gd name="T17" fmla="*/ 85 h 175"/>
                <a:gd name="T18" fmla="*/ 146 w 218"/>
                <a:gd name="T19" fmla="*/ 74 h 175"/>
                <a:gd name="T20" fmla="*/ 150 w 218"/>
                <a:gd name="T21" fmla="*/ 55 h 175"/>
                <a:gd name="T22" fmla="*/ 169 w 218"/>
                <a:gd name="T23" fmla="*/ 51 h 175"/>
                <a:gd name="T24" fmla="*/ 180 w 218"/>
                <a:gd name="T25" fmla="*/ 67 h 175"/>
                <a:gd name="T26" fmla="*/ 162 w 218"/>
                <a:gd name="T27" fmla="*/ 85 h 175"/>
                <a:gd name="T28" fmla="*/ 162 w 218"/>
                <a:gd name="T29" fmla="*/ 85 h 175"/>
                <a:gd name="T30" fmla="*/ 162 w 218"/>
                <a:gd name="T31" fmla="*/ 85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18" h="175">
                  <a:moveTo>
                    <a:pt x="190" y="24"/>
                  </a:moveTo>
                  <a:cubicBezTo>
                    <a:pt x="179" y="16"/>
                    <a:pt x="152" y="0"/>
                    <a:pt x="109" y="29"/>
                  </a:cubicBezTo>
                  <a:cubicBezTo>
                    <a:pt x="66" y="0"/>
                    <a:pt x="38" y="16"/>
                    <a:pt x="28" y="24"/>
                  </a:cubicBezTo>
                  <a:cubicBezTo>
                    <a:pt x="7" y="41"/>
                    <a:pt x="0" y="75"/>
                    <a:pt x="11" y="98"/>
                  </a:cubicBezTo>
                  <a:cubicBezTo>
                    <a:pt x="30" y="135"/>
                    <a:pt x="102" y="172"/>
                    <a:pt x="105" y="173"/>
                  </a:cubicBezTo>
                  <a:cubicBezTo>
                    <a:pt x="107" y="175"/>
                    <a:pt x="110" y="175"/>
                    <a:pt x="113" y="173"/>
                  </a:cubicBezTo>
                  <a:cubicBezTo>
                    <a:pt x="116" y="172"/>
                    <a:pt x="187" y="135"/>
                    <a:pt x="206" y="98"/>
                  </a:cubicBezTo>
                  <a:cubicBezTo>
                    <a:pt x="218" y="75"/>
                    <a:pt x="210" y="41"/>
                    <a:pt x="190" y="24"/>
                  </a:cubicBezTo>
                  <a:close/>
                  <a:moveTo>
                    <a:pt x="162" y="85"/>
                  </a:moveTo>
                  <a:cubicBezTo>
                    <a:pt x="155" y="85"/>
                    <a:pt x="149" y="81"/>
                    <a:pt x="146" y="74"/>
                  </a:cubicBezTo>
                  <a:cubicBezTo>
                    <a:pt x="143" y="67"/>
                    <a:pt x="145" y="60"/>
                    <a:pt x="150" y="55"/>
                  </a:cubicBezTo>
                  <a:cubicBezTo>
                    <a:pt x="155" y="49"/>
                    <a:pt x="162" y="48"/>
                    <a:pt x="169" y="51"/>
                  </a:cubicBezTo>
                  <a:cubicBezTo>
                    <a:pt x="176" y="53"/>
                    <a:pt x="180" y="60"/>
                    <a:pt x="180" y="67"/>
                  </a:cubicBezTo>
                  <a:cubicBezTo>
                    <a:pt x="180" y="77"/>
                    <a:pt x="172" y="85"/>
                    <a:pt x="162" y="85"/>
                  </a:cubicBezTo>
                  <a:close/>
                  <a:moveTo>
                    <a:pt x="162" y="85"/>
                  </a:moveTo>
                  <a:cubicBezTo>
                    <a:pt x="162" y="85"/>
                    <a:pt x="162" y="85"/>
                    <a:pt x="162" y="8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dirty="0"/>
            </a:p>
          </p:txBody>
        </p:sp>
      </p:grpSp>
      <p:sp>
        <p:nvSpPr>
          <p:cNvPr id="227" name="مربع نص 226">
            <a:extLst>
              <a:ext uri="{FF2B5EF4-FFF2-40B4-BE49-F238E27FC236}">
                <a16:creationId xmlns:a16="http://schemas.microsoft.com/office/drawing/2014/main" id="{6184DBF9-CA00-4872-9918-9C05B876C198}"/>
              </a:ext>
            </a:extLst>
          </p:cNvPr>
          <p:cNvSpPr txBox="1"/>
          <p:nvPr/>
        </p:nvSpPr>
        <p:spPr>
          <a:xfrm>
            <a:off x="6010113" y="4496136"/>
            <a:ext cx="1061077" cy="707886"/>
          </a:xfrm>
          <a:prstGeom prst="rect">
            <a:avLst/>
          </a:prstGeom>
          <a:noFill/>
        </p:spPr>
        <p:txBody>
          <a:bodyPr wrap="square">
            <a:spAutoFit/>
          </a:bodyPr>
          <a:lstStyle/>
          <a:p>
            <a:pPr marL="0" marR="0" lvl="0" indent="0" algn="ctr" rtl="0">
              <a:lnSpc>
                <a:spcPct val="100000"/>
              </a:lnSpc>
              <a:spcBef>
                <a:spcPts val="0"/>
              </a:spcBef>
              <a:spcAft>
                <a:spcPts val="0"/>
              </a:spcAft>
              <a:buClr>
                <a:srgbClr val="000000"/>
              </a:buClr>
              <a:buSzPts val="1400"/>
              <a:buFont typeface="Arial"/>
              <a:buNone/>
            </a:pPr>
            <a:r>
              <a:rPr lang="en-US" sz="4000" b="1" dirty="0">
                <a:solidFill>
                  <a:srgbClr val="FFFFFF"/>
                </a:solidFill>
                <a:latin typeface="Calibri" panose="020F0502020204030204" pitchFamily="34" charset="0"/>
                <a:cs typeface="Calibri" panose="020F0502020204030204" pitchFamily="34" charset="0"/>
              </a:rPr>
              <a:t>60</a:t>
            </a:r>
            <a:endParaRPr lang="en-US" sz="4000" b="1" u="none" strike="noStrike" cap="none" dirty="0">
              <a:solidFill>
                <a:srgbClr val="FFFFFF"/>
              </a:solidFill>
              <a:latin typeface="Calibri" panose="020F0502020204030204" pitchFamily="34" charset="0"/>
              <a:cs typeface="Calibri" panose="020F0502020204030204" pitchFamily="34" charset="0"/>
            </a:endParaRPr>
          </a:p>
        </p:txBody>
      </p:sp>
      <p:sp>
        <p:nvSpPr>
          <p:cNvPr id="238" name="Rectangle: Rounded Corners 171">
            <a:extLst>
              <a:ext uri="{FF2B5EF4-FFF2-40B4-BE49-F238E27FC236}">
                <a16:creationId xmlns:a16="http://schemas.microsoft.com/office/drawing/2014/main" id="{33237677-21B9-47C5-83E1-819A832BEAC2}"/>
              </a:ext>
            </a:extLst>
          </p:cNvPr>
          <p:cNvSpPr/>
          <p:nvPr/>
        </p:nvSpPr>
        <p:spPr>
          <a:xfrm>
            <a:off x="2547825" y="902737"/>
            <a:ext cx="1803927" cy="1566405"/>
          </a:xfrm>
          <a:prstGeom prst="roundRect">
            <a:avLst>
              <a:gd name="adj" fmla="val 5845"/>
            </a:avLst>
          </a:prstGeom>
          <a:solidFill>
            <a:schemeClr val="bg1">
              <a:alpha val="95000"/>
            </a:schemeClr>
          </a:solidFill>
          <a:ln w="38100">
            <a:solidFill>
              <a:srgbClr val="006666">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93"/>
          </a:p>
        </p:txBody>
      </p:sp>
      <p:sp>
        <p:nvSpPr>
          <p:cNvPr id="240" name="Freeform 83">
            <a:extLst>
              <a:ext uri="{FF2B5EF4-FFF2-40B4-BE49-F238E27FC236}">
                <a16:creationId xmlns:a16="http://schemas.microsoft.com/office/drawing/2014/main" id="{CD6CAF23-08C8-47ED-9376-98EF41C5A984}"/>
              </a:ext>
            </a:extLst>
          </p:cNvPr>
          <p:cNvSpPr>
            <a:spLocks/>
          </p:cNvSpPr>
          <p:nvPr/>
        </p:nvSpPr>
        <p:spPr bwMode="auto">
          <a:xfrm>
            <a:off x="3145875" y="525888"/>
            <a:ext cx="744536" cy="746650"/>
          </a:xfrm>
          <a:custGeom>
            <a:avLst/>
            <a:gdLst>
              <a:gd name="T0" fmla="*/ 186 w 186"/>
              <a:gd name="T1" fmla="*/ 164 h 186"/>
              <a:gd name="T2" fmla="*/ 163 w 186"/>
              <a:gd name="T3" fmla="*/ 186 h 186"/>
              <a:gd name="T4" fmla="*/ 22 w 186"/>
              <a:gd name="T5" fmla="*/ 186 h 186"/>
              <a:gd name="T6" fmla="*/ 0 w 186"/>
              <a:gd name="T7" fmla="*/ 164 h 186"/>
              <a:gd name="T8" fmla="*/ 0 w 186"/>
              <a:gd name="T9" fmla="*/ 22 h 186"/>
              <a:gd name="T10" fmla="*/ 22 w 186"/>
              <a:gd name="T11" fmla="*/ 0 h 186"/>
              <a:gd name="T12" fmla="*/ 163 w 186"/>
              <a:gd name="T13" fmla="*/ 0 h 186"/>
              <a:gd name="T14" fmla="*/ 186 w 186"/>
              <a:gd name="T15" fmla="*/ 22 h 186"/>
              <a:gd name="T16" fmla="*/ 186 w 186"/>
              <a:gd name="T17" fmla="*/ 164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6" h="186">
                <a:moveTo>
                  <a:pt x="186" y="164"/>
                </a:moveTo>
                <a:cubicBezTo>
                  <a:pt x="186" y="176"/>
                  <a:pt x="176" y="186"/>
                  <a:pt x="163" y="186"/>
                </a:cubicBezTo>
                <a:cubicBezTo>
                  <a:pt x="22" y="186"/>
                  <a:pt x="22" y="186"/>
                  <a:pt x="22" y="186"/>
                </a:cubicBezTo>
                <a:cubicBezTo>
                  <a:pt x="10" y="186"/>
                  <a:pt x="0" y="176"/>
                  <a:pt x="0" y="164"/>
                </a:cubicBezTo>
                <a:cubicBezTo>
                  <a:pt x="0" y="22"/>
                  <a:pt x="0" y="22"/>
                  <a:pt x="0" y="22"/>
                </a:cubicBezTo>
                <a:cubicBezTo>
                  <a:pt x="0" y="10"/>
                  <a:pt x="10" y="0"/>
                  <a:pt x="22" y="0"/>
                </a:cubicBezTo>
                <a:cubicBezTo>
                  <a:pt x="163" y="0"/>
                  <a:pt x="163" y="0"/>
                  <a:pt x="163" y="0"/>
                </a:cubicBezTo>
                <a:cubicBezTo>
                  <a:pt x="176" y="0"/>
                  <a:pt x="186" y="10"/>
                  <a:pt x="186" y="22"/>
                </a:cubicBezTo>
                <a:lnTo>
                  <a:pt x="186" y="164"/>
                </a:lnTo>
                <a:close/>
              </a:path>
            </a:pathLst>
          </a:custGeom>
          <a:solidFill>
            <a:srgbClr val="006666"/>
          </a:solidFill>
          <a:ln>
            <a:noFill/>
          </a:ln>
        </p:spPr>
        <p:txBody>
          <a:bodyPr vert="horz" wrap="square" lIns="86019" tIns="43010" rIns="86019" bIns="43010" numCol="1" anchor="t" anchorCtr="0" compatLnSpc="1">
            <a:prstTxWarp prst="textNoShape">
              <a:avLst/>
            </a:prstTxWarp>
          </a:bodyPr>
          <a:lstStyle/>
          <a:p>
            <a:endParaRPr lang="en-US" sz="1693"/>
          </a:p>
        </p:txBody>
      </p:sp>
      <p:grpSp>
        <p:nvGrpSpPr>
          <p:cNvPr id="241" name="Group 99">
            <a:extLst>
              <a:ext uri="{FF2B5EF4-FFF2-40B4-BE49-F238E27FC236}">
                <a16:creationId xmlns:a16="http://schemas.microsoft.com/office/drawing/2014/main" id="{265A44E8-DE2E-41C9-BDBA-A85939A7F6F8}"/>
              </a:ext>
            </a:extLst>
          </p:cNvPr>
          <p:cNvGrpSpPr/>
          <p:nvPr/>
        </p:nvGrpSpPr>
        <p:grpSpPr>
          <a:xfrm>
            <a:off x="2459348" y="1353956"/>
            <a:ext cx="1898465" cy="1050537"/>
            <a:chOff x="4106898" y="2467545"/>
            <a:chExt cx="2785756" cy="1116743"/>
          </a:xfrm>
        </p:grpSpPr>
        <p:sp>
          <p:nvSpPr>
            <p:cNvPr id="242" name="TextBox 100">
              <a:extLst>
                <a:ext uri="{FF2B5EF4-FFF2-40B4-BE49-F238E27FC236}">
                  <a16:creationId xmlns:a16="http://schemas.microsoft.com/office/drawing/2014/main" id="{3475A5FA-6701-45F2-9782-1C83BEFF9E14}"/>
                </a:ext>
              </a:extLst>
            </p:cNvPr>
            <p:cNvSpPr txBox="1"/>
            <p:nvPr/>
          </p:nvSpPr>
          <p:spPr>
            <a:xfrm>
              <a:off x="4106898" y="2467545"/>
              <a:ext cx="2785756" cy="344350"/>
            </a:xfrm>
            <a:prstGeom prst="rect">
              <a:avLst/>
            </a:prstGeom>
            <a:noFill/>
          </p:spPr>
          <p:txBody>
            <a:bodyPr wrap="square" rtlCol="0">
              <a:spAutoFit/>
            </a:bodyPr>
            <a:lstStyle/>
            <a:p>
              <a:pPr algn="ctr"/>
              <a:r>
                <a:rPr lang="ar-SA" sz="1505" b="1" dirty="0">
                  <a:solidFill>
                    <a:srgbClr val="006666"/>
                  </a:solidFill>
                  <a:latin typeface="AbdoMaster-Heavy" panose="02000500030000020004" pitchFamily="50" charset="-78"/>
                  <a:cs typeface="AbdoMaster-Heavy" panose="02000500030000020004" pitchFamily="50" charset="-78"/>
                </a:rPr>
                <a:t>الهدف التشغيلي </a:t>
              </a:r>
              <a:endParaRPr lang="en-US" sz="1505" b="1" dirty="0">
                <a:solidFill>
                  <a:srgbClr val="006666"/>
                </a:solidFill>
                <a:latin typeface="AbdoMaster-Heavy" panose="02000500030000020004" pitchFamily="50" charset="-78"/>
                <a:cs typeface="AbdoMaster-Heavy" panose="02000500030000020004" pitchFamily="50" charset="-78"/>
              </a:endParaRPr>
            </a:p>
          </p:txBody>
        </p:sp>
        <p:sp>
          <p:nvSpPr>
            <p:cNvPr id="243" name="Subtitle 6">
              <a:extLst>
                <a:ext uri="{FF2B5EF4-FFF2-40B4-BE49-F238E27FC236}">
                  <a16:creationId xmlns:a16="http://schemas.microsoft.com/office/drawing/2014/main" id="{21B43084-D4A7-4CD2-88DC-B98A5C8991BB}"/>
                </a:ext>
              </a:extLst>
            </p:cNvPr>
            <p:cNvSpPr txBox="1">
              <a:spLocks/>
            </p:cNvSpPr>
            <p:nvPr/>
          </p:nvSpPr>
          <p:spPr>
            <a:xfrm>
              <a:off x="4144159" y="2822433"/>
              <a:ext cx="2711234" cy="761855"/>
            </a:xfrm>
            <a:prstGeom prst="rect">
              <a:avLst/>
            </a:prstGeom>
          </p:spPr>
          <p:txBody>
            <a:bodyPr vert="horz" lIns="86019" tIns="43010" rIns="86019" bIns="43010" numCol="1" spcCol="365760" rtlCol="0" anchor="t">
              <a:noAutofit/>
            </a:bodyPr>
            <a:lstStyle>
              <a:lvl1pPr marL="0" indent="0" algn="ctr" defTabSz="914400" rtl="0" eaLnBrk="1" latinLnBrk="0" hangingPunct="1">
                <a:lnSpc>
                  <a:spcPct val="90000"/>
                </a:lnSpc>
                <a:spcBef>
                  <a:spcPts val="1000"/>
                </a:spcBef>
                <a:buFont typeface="Arial"/>
                <a:buNone/>
                <a:defRPr sz="1200" b="0" i="0" kern="1200">
                  <a:solidFill>
                    <a:schemeClr val="accent1"/>
                  </a:solidFill>
                  <a:latin typeface="Montserrat Light" charset="0"/>
                  <a:ea typeface="Montserrat Light" charset="0"/>
                  <a:cs typeface="Montserrat Light"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Montserrat Light" charset="0"/>
                  <a:ea typeface="Montserrat Light" charset="0"/>
                  <a:cs typeface="Montserrat Light"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Montserrat Light" charset="0"/>
                  <a:ea typeface="Montserrat Light" charset="0"/>
                  <a:cs typeface="Montserrat Light"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nSpc>
                  <a:spcPts val="1599"/>
                </a:lnSpc>
                <a:spcBef>
                  <a:spcPts val="0"/>
                </a:spcBef>
              </a:pPr>
              <a:endParaRPr lang="en-US" sz="1082" dirty="0">
                <a:solidFill>
                  <a:schemeClr val="accent4"/>
                </a:solidFill>
                <a:latin typeface="+mn-lt"/>
                <a:cs typeface="Times New Roman" panose="02020603050405020304" pitchFamily="18" charset="0"/>
              </a:endParaRPr>
            </a:p>
          </p:txBody>
        </p:sp>
      </p:grpSp>
      <p:sp>
        <p:nvSpPr>
          <p:cNvPr id="244" name="Subtitle 6">
            <a:extLst>
              <a:ext uri="{FF2B5EF4-FFF2-40B4-BE49-F238E27FC236}">
                <a16:creationId xmlns:a16="http://schemas.microsoft.com/office/drawing/2014/main" id="{89230A09-80B2-4999-92CF-2ABF84602F21}"/>
              </a:ext>
            </a:extLst>
          </p:cNvPr>
          <p:cNvSpPr txBox="1">
            <a:spLocks/>
          </p:cNvSpPr>
          <p:nvPr/>
        </p:nvSpPr>
        <p:spPr>
          <a:xfrm>
            <a:off x="2559695" y="1698547"/>
            <a:ext cx="1750713" cy="716689"/>
          </a:xfrm>
          <a:prstGeom prst="rect">
            <a:avLst/>
          </a:prstGeom>
        </p:spPr>
        <p:txBody>
          <a:bodyPr vert="horz" lIns="86019" tIns="43010" rIns="86019" bIns="43010" numCol="1" spcCol="365760" rtlCol="0" anchor="t">
            <a:noAutofit/>
          </a:bodyPr>
          <a:lstStyle>
            <a:lvl1pPr marL="0" indent="0" algn="ctr" defTabSz="914400" rtl="0" eaLnBrk="1" latinLnBrk="0" hangingPunct="1">
              <a:lnSpc>
                <a:spcPct val="90000"/>
              </a:lnSpc>
              <a:spcBef>
                <a:spcPts val="1000"/>
              </a:spcBef>
              <a:buFont typeface="Arial"/>
              <a:buNone/>
              <a:defRPr sz="1200" b="0" i="0" kern="1200">
                <a:solidFill>
                  <a:schemeClr val="accent1"/>
                </a:solidFill>
                <a:latin typeface="Montserrat Light" charset="0"/>
                <a:ea typeface="Montserrat Light" charset="0"/>
                <a:cs typeface="Montserrat Light"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Montserrat Light" charset="0"/>
                <a:ea typeface="Montserrat Light" charset="0"/>
                <a:cs typeface="Montserrat Light"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Montserrat Light" charset="0"/>
                <a:ea typeface="Montserrat Light" charset="0"/>
                <a:cs typeface="Montserrat Light"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nSpc>
                <a:spcPct val="100000"/>
              </a:lnSpc>
              <a:spcBef>
                <a:spcPts val="0"/>
              </a:spcBef>
            </a:pPr>
            <a:r>
              <a:rPr lang="ar-SA" sz="1881" b="1" dirty="0">
                <a:solidFill>
                  <a:srgbClr val="006666"/>
                </a:solidFill>
                <a:latin typeface="Calibri" panose="020F0502020204030204" pitchFamily="34" charset="0"/>
                <a:cs typeface="Calibri" panose="020F0502020204030204" pitchFamily="34" charset="0"/>
              </a:rPr>
              <a:t>تكريم المتفوقين</a:t>
            </a:r>
          </a:p>
          <a:p>
            <a:pPr>
              <a:lnSpc>
                <a:spcPct val="100000"/>
              </a:lnSpc>
              <a:spcBef>
                <a:spcPts val="0"/>
              </a:spcBef>
            </a:pPr>
            <a:r>
              <a:rPr lang="ar-SA" sz="1881" b="1" dirty="0">
                <a:solidFill>
                  <a:srgbClr val="006666"/>
                </a:solidFill>
                <a:latin typeface="Calibri" panose="020F0502020204030204" pitchFamily="34" charset="0"/>
                <a:cs typeface="Calibri" panose="020F0502020204030204" pitchFamily="34" charset="0"/>
              </a:rPr>
              <a:t>   دراسيًا   </a:t>
            </a:r>
            <a:endParaRPr lang="en-US" sz="1881" b="1" dirty="0">
              <a:solidFill>
                <a:srgbClr val="006666"/>
              </a:solidFill>
              <a:latin typeface="Calibri" panose="020F0502020204030204" pitchFamily="34" charset="0"/>
              <a:cs typeface="Calibri" panose="020F0502020204030204" pitchFamily="34" charset="0"/>
            </a:endParaRPr>
          </a:p>
        </p:txBody>
      </p:sp>
      <p:sp>
        <p:nvSpPr>
          <p:cNvPr id="245" name="Subtitle 6">
            <a:extLst>
              <a:ext uri="{FF2B5EF4-FFF2-40B4-BE49-F238E27FC236}">
                <a16:creationId xmlns:a16="http://schemas.microsoft.com/office/drawing/2014/main" id="{E746E4F2-29C1-4061-B317-BA05449AFEF3}"/>
              </a:ext>
            </a:extLst>
          </p:cNvPr>
          <p:cNvSpPr txBox="1">
            <a:spLocks/>
          </p:cNvSpPr>
          <p:nvPr/>
        </p:nvSpPr>
        <p:spPr>
          <a:xfrm>
            <a:off x="746553" y="1701214"/>
            <a:ext cx="1750713" cy="716689"/>
          </a:xfrm>
          <a:prstGeom prst="rect">
            <a:avLst/>
          </a:prstGeom>
        </p:spPr>
        <p:txBody>
          <a:bodyPr vert="horz" lIns="86019" tIns="43010" rIns="86019" bIns="43010" numCol="1" spcCol="365760" rtlCol="0" anchor="t">
            <a:noAutofit/>
          </a:bodyPr>
          <a:lstStyle>
            <a:lvl1pPr marL="0" indent="0" algn="ctr" defTabSz="914400" rtl="0" eaLnBrk="1" latinLnBrk="0" hangingPunct="1">
              <a:lnSpc>
                <a:spcPct val="90000"/>
              </a:lnSpc>
              <a:spcBef>
                <a:spcPts val="1000"/>
              </a:spcBef>
              <a:buFont typeface="Arial"/>
              <a:buNone/>
              <a:defRPr sz="1200" b="0" i="0" kern="1200">
                <a:solidFill>
                  <a:schemeClr val="accent1"/>
                </a:solidFill>
                <a:latin typeface="Montserrat Light" charset="0"/>
                <a:ea typeface="Montserrat Light" charset="0"/>
                <a:cs typeface="Montserrat Light"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Montserrat Light" charset="0"/>
                <a:ea typeface="Montserrat Light" charset="0"/>
                <a:cs typeface="Montserrat Light"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Montserrat Light" charset="0"/>
                <a:ea typeface="Montserrat Light" charset="0"/>
                <a:cs typeface="Montserrat Light"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nSpc>
                <a:spcPct val="100000"/>
              </a:lnSpc>
              <a:spcBef>
                <a:spcPts val="0"/>
              </a:spcBef>
            </a:pPr>
            <a:r>
              <a:rPr lang="ar-SA" sz="1881" b="1" dirty="0">
                <a:solidFill>
                  <a:srgbClr val="006666"/>
                </a:solidFill>
                <a:latin typeface="Calibri" panose="020F0502020204030204" pitchFamily="34" charset="0"/>
                <a:cs typeface="Calibri" panose="020F0502020204030204" pitchFamily="34" charset="0"/>
              </a:rPr>
              <a:t>عدد المتفوقين الذين تم تكريمهم  </a:t>
            </a:r>
            <a:endParaRPr lang="en-US" sz="1881" b="1" dirty="0">
              <a:solidFill>
                <a:srgbClr val="006666"/>
              </a:solidFill>
              <a:latin typeface="Calibri" panose="020F0502020204030204" pitchFamily="34" charset="0"/>
              <a:cs typeface="Calibri" panose="020F0502020204030204" pitchFamily="34" charset="0"/>
            </a:endParaRPr>
          </a:p>
        </p:txBody>
      </p:sp>
      <p:sp>
        <p:nvSpPr>
          <p:cNvPr id="248" name="مربع نص 247">
            <a:extLst>
              <a:ext uri="{FF2B5EF4-FFF2-40B4-BE49-F238E27FC236}">
                <a16:creationId xmlns:a16="http://schemas.microsoft.com/office/drawing/2014/main" id="{6B1BB46E-A587-486E-98CA-FECECDE3147E}"/>
              </a:ext>
            </a:extLst>
          </p:cNvPr>
          <p:cNvSpPr txBox="1"/>
          <p:nvPr/>
        </p:nvSpPr>
        <p:spPr>
          <a:xfrm>
            <a:off x="3695677" y="2703487"/>
            <a:ext cx="1534696" cy="30777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r>
              <a:rPr lang="ar-SA" sz="1400" b="1" u="none" strike="noStrike" cap="none" dirty="0">
                <a:solidFill>
                  <a:srgbClr val="006666"/>
                </a:solidFill>
                <a:latin typeface="AbdoMaster-Heavy" panose="02000500030000020004" pitchFamily="50" charset="-78"/>
                <a:cs typeface="AbdoMaster-Heavy" panose="02000500030000020004" pitchFamily="50" charset="-78"/>
              </a:rPr>
              <a:t>تاريخ المبادرة </a:t>
            </a:r>
          </a:p>
        </p:txBody>
      </p:sp>
      <p:pic>
        <p:nvPicPr>
          <p:cNvPr id="251" name="Graphic 24" descr="Upward trend">
            <a:extLst>
              <a:ext uri="{FF2B5EF4-FFF2-40B4-BE49-F238E27FC236}">
                <a16:creationId xmlns:a16="http://schemas.microsoft.com/office/drawing/2014/main" id="{6C64CD1A-E0B1-4575-9B5E-50749A3EEFC5}"/>
              </a:ext>
            </a:extLst>
          </p:cNvPr>
          <p:cNvPicPr>
            <a:picLocks noChangeAspect="1"/>
          </p:cNvPicPr>
          <p:nvPr/>
        </p:nvPicPr>
        <p:blipFill>
          <a:blip r:embed="rId5" cstate="hq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318134" y="625583"/>
            <a:ext cx="660477" cy="594694"/>
          </a:xfrm>
          <a:prstGeom prst="rect">
            <a:avLst/>
          </a:prstGeom>
        </p:spPr>
      </p:pic>
      <p:pic>
        <p:nvPicPr>
          <p:cNvPr id="252" name="Graphic 22" descr="Lightbulb and gear">
            <a:extLst>
              <a:ext uri="{FF2B5EF4-FFF2-40B4-BE49-F238E27FC236}">
                <a16:creationId xmlns:a16="http://schemas.microsoft.com/office/drawing/2014/main" id="{7C501F33-388F-4254-96F1-B44EAFA47B0F}"/>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197040" y="569992"/>
            <a:ext cx="632861" cy="632861"/>
          </a:xfrm>
          <a:prstGeom prst="rect">
            <a:avLst/>
          </a:prstGeom>
        </p:spPr>
      </p:pic>
      <p:sp>
        <p:nvSpPr>
          <p:cNvPr id="112" name="مربع نص 111">
            <a:extLst>
              <a:ext uri="{FF2B5EF4-FFF2-40B4-BE49-F238E27FC236}">
                <a16:creationId xmlns:a16="http://schemas.microsoft.com/office/drawing/2014/main" id="{769E7D96-9FB7-4781-8602-0EC24434BD5E}"/>
              </a:ext>
            </a:extLst>
          </p:cNvPr>
          <p:cNvSpPr txBox="1"/>
          <p:nvPr/>
        </p:nvSpPr>
        <p:spPr>
          <a:xfrm>
            <a:off x="3152393" y="4102810"/>
            <a:ext cx="2511781" cy="707886"/>
          </a:xfrm>
          <a:prstGeom prst="rect">
            <a:avLst/>
          </a:prstGeom>
          <a:noFill/>
        </p:spPr>
        <p:txBody>
          <a:bodyPr wrap="square">
            <a:spAutoFit/>
          </a:bodyPr>
          <a:lstStyle/>
          <a:p>
            <a:pPr marL="0" marR="0" lvl="0" indent="0" algn="ctr" rtl="0">
              <a:lnSpc>
                <a:spcPct val="100000"/>
              </a:lnSpc>
              <a:spcBef>
                <a:spcPts val="0"/>
              </a:spcBef>
              <a:spcAft>
                <a:spcPts val="0"/>
              </a:spcAft>
              <a:buClr>
                <a:srgbClr val="000000"/>
              </a:buClr>
              <a:buSzPts val="1400"/>
              <a:buFont typeface="Arial"/>
              <a:buNone/>
            </a:pPr>
            <a:r>
              <a:rPr lang="ar-SA" sz="2000" b="1" dirty="0">
                <a:solidFill>
                  <a:srgbClr val="006666"/>
                </a:solidFill>
                <a:latin typeface="Calibri" panose="020F0502020204030204" pitchFamily="34" charset="0"/>
                <a:cs typeface="Calibri" panose="020F0502020204030204" pitchFamily="34" charset="0"/>
              </a:rPr>
              <a:t>نطاق التنفيذ </a:t>
            </a:r>
          </a:p>
          <a:p>
            <a:pPr marL="0" marR="0" lvl="0" indent="0" algn="ctr" rtl="0">
              <a:lnSpc>
                <a:spcPct val="100000"/>
              </a:lnSpc>
              <a:spcBef>
                <a:spcPts val="0"/>
              </a:spcBef>
              <a:spcAft>
                <a:spcPts val="0"/>
              </a:spcAft>
              <a:buClr>
                <a:srgbClr val="000000"/>
              </a:buClr>
              <a:buSzPts val="1400"/>
              <a:buFont typeface="Arial"/>
              <a:buNone/>
            </a:pPr>
            <a:r>
              <a:rPr lang="ar-SA" sz="2000" b="1" dirty="0">
                <a:solidFill>
                  <a:srgbClr val="006666"/>
                </a:solidFill>
                <a:latin typeface="Calibri" panose="020F0502020204030204" pitchFamily="34" charset="0"/>
                <a:cs typeface="Calibri" panose="020F0502020204030204" pitchFamily="34" charset="0"/>
              </a:rPr>
              <a:t>   محافظة الجموم   </a:t>
            </a:r>
            <a:endParaRPr lang="ar-SA" sz="2000" b="1" u="none" strike="noStrike" cap="none" dirty="0">
              <a:solidFill>
                <a:srgbClr val="006666"/>
              </a:solidFill>
              <a:latin typeface="Calibri" panose="020F0502020204030204" pitchFamily="34" charset="0"/>
              <a:cs typeface="Calibri" panose="020F0502020204030204" pitchFamily="34" charset="0"/>
            </a:endParaRPr>
          </a:p>
        </p:txBody>
      </p:sp>
      <p:grpSp>
        <p:nvGrpSpPr>
          <p:cNvPr id="121" name="Google Shape;5130;p55">
            <a:extLst>
              <a:ext uri="{FF2B5EF4-FFF2-40B4-BE49-F238E27FC236}">
                <a16:creationId xmlns:a16="http://schemas.microsoft.com/office/drawing/2014/main" id="{93F5E9DE-AC99-4DC9-8B27-46AADBF06E9E}"/>
              </a:ext>
            </a:extLst>
          </p:cNvPr>
          <p:cNvGrpSpPr/>
          <p:nvPr/>
        </p:nvGrpSpPr>
        <p:grpSpPr>
          <a:xfrm>
            <a:off x="4045096" y="4893788"/>
            <a:ext cx="886187" cy="840250"/>
            <a:chOff x="1529350" y="258825"/>
            <a:chExt cx="423475" cy="481825"/>
          </a:xfrm>
          <a:solidFill>
            <a:srgbClr val="006666"/>
          </a:solidFill>
        </p:grpSpPr>
        <p:sp>
          <p:nvSpPr>
            <p:cNvPr id="138" name="Google Shape;5131;p55">
              <a:extLst>
                <a:ext uri="{FF2B5EF4-FFF2-40B4-BE49-F238E27FC236}">
                  <a16:creationId xmlns:a16="http://schemas.microsoft.com/office/drawing/2014/main" id="{8B5DEE74-60BA-4249-B86D-A217B079E423}"/>
                </a:ext>
              </a:extLst>
            </p:cNvPr>
            <p:cNvSpPr/>
            <p:nvPr/>
          </p:nvSpPr>
          <p:spPr>
            <a:xfrm>
              <a:off x="1585800" y="258825"/>
              <a:ext cx="310650" cy="430550"/>
            </a:xfrm>
            <a:custGeom>
              <a:avLst/>
              <a:gdLst/>
              <a:ahLst/>
              <a:cxnLst/>
              <a:rect l="l" t="t" r="r" b="b"/>
              <a:pathLst>
                <a:path w="12426" h="17222" extrusionOk="0">
                  <a:moveTo>
                    <a:pt x="6213" y="3388"/>
                  </a:moveTo>
                  <a:cubicBezTo>
                    <a:pt x="7354" y="3388"/>
                    <a:pt x="8384" y="4074"/>
                    <a:pt x="8821" y="5131"/>
                  </a:cubicBezTo>
                  <a:cubicBezTo>
                    <a:pt x="9257" y="6185"/>
                    <a:pt x="9016" y="7399"/>
                    <a:pt x="8206" y="8206"/>
                  </a:cubicBezTo>
                  <a:cubicBezTo>
                    <a:pt x="7666" y="8748"/>
                    <a:pt x="6945" y="9035"/>
                    <a:pt x="6210" y="9035"/>
                  </a:cubicBezTo>
                  <a:cubicBezTo>
                    <a:pt x="5847" y="9035"/>
                    <a:pt x="5481" y="8965"/>
                    <a:pt x="5132" y="8820"/>
                  </a:cubicBezTo>
                  <a:cubicBezTo>
                    <a:pt x="4075" y="8383"/>
                    <a:pt x="3388" y="7354"/>
                    <a:pt x="3388" y="6212"/>
                  </a:cubicBezTo>
                  <a:cubicBezTo>
                    <a:pt x="3391" y="4652"/>
                    <a:pt x="4653" y="3391"/>
                    <a:pt x="6213" y="3388"/>
                  </a:cubicBezTo>
                  <a:close/>
                  <a:moveTo>
                    <a:pt x="6213" y="0"/>
                  </a:moveTo>
                  <a:cubicBezTo>
                    <a:pt x="2825" y="0"/>
                    <a:pt x="1" y="2728"/>
                    <a:pt x="1" y="6212"/>
                  </a:cubicBezTo>
                  <a:cubicBezTo>
                    <a:pt x="1" y="7537"/>
                    <a:pt x="398" y="8718"/>
                    <a:pt x="1163" y="9826"/>
                  </a:cubicBezTo>
                  <a:lnTo>
                    <a:pt x="5737" y="16959"/>
                  </a:lnTo>
                  <a:cubicBezTo>
                    <a:pt x="5847" y="17134"/>
                    <a:pt x="6029" y="17221"/>
                    <a:pt x="6211" y="17221"/>
                  </a:cubicBezTo>
                  <a:cubicBezTo>
                    <a:pt x="6394" y="17221"/>
                    <a:pt x="6576" y="17134"/>
                    <a:pt x="6686" y="16959"/>
                  </a:cubicBezTo>
                  <a:lnTo>
                    <a:pt x="11278" y="9802"/>
                  </a:lnTo>
                  <a:cubicBezTo>
                    <a:pt x="12025" y="8751"/>
                    <a:pt x="12425" y="7498"/>
                    <a:pt x="12422" y="6212"/>
                  </a:cubicBezTo>
                  <a:cubicBezTo>
                    <a:pt x="12422" y="2786"/>
                    <a:pt x="9637" y="0"/>
                    <a:pt x="621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39" name="Google Shape;5132;p55">
              <a:extLst>
                <a:ext uri="{FF2B5EF4-FFF2-40B4-BE49-F238E27FC236}">
                  <a16:creationId xmlns:a16="http://schemas.microsoft.com/office/drawing/2014/main" id="{489607D8-2FFF-4C4B-9FA2-8DE3C0475836}"/>
                </a:ext>
              </a:extLst>
            </p:cNvPr>
            <p:cNvSpPr/>
            <p:nvPr/>
          </p:nvSpPr>
          <p:spPr>
            <a:xfrm>
              <a:off x="1529350" y="583200"/>
              <a:ext cx="423475" cy="157450"/>
            </a:xfrm>
            <a:custGeom>
              <a:avLst/>
              <a:gdLst/>
              <a:ahLst/>
              <a:cxnLst/>
              <a:rect l="l" t="t" r="r" b="b"/>
              <a:pathLst>
                <a:path w="16939" h="6298" extrusionOk="0">
                  <a:moveTo>
                    <a:pt x="4050" y="1"/>
                  </a:moveTo>
                  <a:cubicBezTo>
                    <a:pt x="1545" y="582"/>
                    <a:pt x="0" y="1642"/>
                    <a:pt x="0" y="2909"/>
                  </a:cubicBezTo>
                  <a:cubicBezTo>
                    <a:pt x="0" y="5111"/>
                    <a:pt x="4364" y="6297"/>
                    <a:pt x="8471" y="6297"/>
                  </a:cubicBezTo>
                  <a:cubicBezTo>
                    <a:pt x="12575" y="6297"/>
                    <a:pt x="16938" y="5111"/>
                    <a:pt x="16938" y="2909"/>
                  </a:cubicBezTo>
                  <a:cubicBezTo>
                    <a:pt x="16938" y="1642"/>
                    <a:pt x="15391" y="579"/>
                    <a:pt x="12882" y="1"/>
                  </a:cubicBezTo>
                  <a:lnTo>
                    <a:pt x="10040" y="4445"/>
                  </a:lnTo>
                  <a:cubicBezTo>
                    <a:pt x="9673" y="5018"/>
                    <a:pt x="9071" y="5305"/>
                    <a:pt x="8469" y="5305"/>
                  </a:cubicBezTo>
                  <a:cubicBezTo>
                    <a:pt x="7867" y="5305"/>
                    <a:pt x="7265" y="5018"/>
                    <a:pt x="6899" y="4445"/>
                  </a:cubicBezTo>
                  <a:lnTo>
                    <a:pt x="405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140" name="Google Shape;6366;p57">
            <a:extLst>
              <a:ext uri="{FF2B5EF4-FFF2-40B4-BE49-F238E27FC236}">
                <a16:creationId xmlns:a16="http://schemas.microsoft.com/office/drawing/2014/main" id="{AE7D46DE-A4A3-45B2-B433-5447AFAB7BBF}"/>
              </a:ext>
            </a:extLst>
          </p:cNvPr>
          <p:cNvGrpSpPr/>
          <p:nvPr/>
        </p:nvGrpSpPr>
        <p:grpSpPr>
          <a:xfrm>
            <a:off x="5133129" y="2678655"/>
            <a:ext cx="351024" cy="350079"/>
            <a:chOff x="3859600" y="3591950"/>
            <a:chExt cx="296975" cy="296175"/>
          </a:xfrm>
          <a:solidFill>
            <a:srgbClr val="006666"/>
          </a:solidFill>
        </p:grpSpPr>
        <p:sp>
          <p:nvSpPr>
            <p:cNvPr id="142" name="Google Shape;6367;p57">
              <a:extLst>
                <a:ext uri="{FF2B5EF4-FFF2-40B4-BE49-F238E27FC236}">
                  <a16:creationId xmlns:a16="http://schemas.microsoft.com/office/drawing/2014/main" id="{153F3909-6999-457C-8BDF-ADF70C570757}"/>
                </a:ext>
              </a:extLst>
            </p:cNvPr>
            <p:cNvSpPr/>
            <p:nvPr/>
          </p:nvSpPr>
          <p:spPr>
            <a:xfrm>
              <a:off x="4034450" y="3766000"/>
              <a:ext cx="122125" cy="122125"/>
            </a:xfrm>
            <a:custGeom>
              <a:avLst/>
              <a:gdLst/>
              <a:ahLst/>
              <a:cxnLst/>
              <a:rect l="l" t="t" r="r" b="b"/>
              <a:pathLst>
                <a:path w="4885" h="4885" extrusionOk="0">
                  <a:moveTo>
                    <a:pt x="2395" y="1324"/>
                  </a:moveTo>
                  <a:cubicBezTo>
                    <a:pt x="2616" y="1324"/>
                    <a:pt x="2773" y="1482"/>
                    <a:pt x="2773" y="1702"/>
                  </a:cubicBezTo>
                  <a:lnTo>
                    <a:pt x="2773" y="2049"/>
                  </a:lnTo>
                  <a:lnTo>
                    <a:pt x="3120" y="2049"/>
                  </a:lnTo>
                  <a:cubicBezTo>
                    <a:pt x="3309" y="2049"/>
                    <a:pt x="3466" y="2206"/>
                    <a:pt x="3466" y="2395"/>
                  </a:cubicBezTo>
                  <a:cubicBezTo>
                    <a:pt x="3466" y="2584"/>
                    <a:pt x="3309" y="2742"/>
                    <a:pt x="3120" y="2742"/>
                  </a:cubicBezTo>
                  <a:lnTo>
                    <a:pt x="2395" y="2742"/>
                  </a:lnTo>
                  <a:cubicBezTo>
                    <a:pt x="2206" y="2742"/>
                    <a:pt x="2049" y="2584"/>
                    <a:pt x="2049" y="2395"/>
                  </a:cubicBezTo>
                  <a:lnTo>
                    <a:pt x="2049" y="1702"/>
                  </a:lnTo>
                  <a:cubicBezTo>
                    <a:pt x="2049" y="1482"/>
                    <a:pt x="2206" y="1324"/>
                    <a:pt x="2395" y="1324"/>
                  </a:cubicBezTo>
                  <a:close/>
                  <a:moveTo>
                    <a:pt x="2458" y="1"/>
                  </a:moveTo>
                  <a:cubicBezTo>
                    <a:pt x="1104" y="1"/>
                    <a:pt x="1" y="1103"/>
                    <a:pt x="1" y="2427"/>
                  </a:cubicBezTo>
                  <a:cubicBezTo>
                    <a:pt x="1" y="3781"/>
                    <a:pt x="1104" y="4884"/>
                    <a:pt x="2458" y="4884"/>
                  </a:cubicBezTo>
                  <a:cubicBezTo>
                    <a:pt x="3782" y="4884"/>
                    <a:pt x="4884" y="3781"/>
                    <a:pt x="4884" y="2427"/>
                  </a:cubicBezTo>
                  <a:cubicBezTo>
                    <a:pt x="4853" y="1072"/>
                    <a:pt x="3782" y="1"/>
                    <a:pt x="245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6368;p57">
              <a:extLst>
                <a:ext uri="{FF2B5EF4-FFF2-40B4-BE49-F238E27FC236}">
                  <a16:creationId xmlns:a16="http://schemas.microsoft.com/office/drawing/2014/main" id="{84FE10BF-39E1-4540-A009-245AD007EFD6}"/>
                </a:ext>
              </a:extLst>
            </p:cNvPr>
            <p:cNvSpPr/>
            <p:nvPr/>
          </p:nvSpPr>
          <p:spPr>
            <a:xfrm>
              <a:off x="3860400" y="3679375"/>
              <a:ext cx="260725" cy="173300"/>
            </a:xfrm>
            <a:custGeom>
              <a:avLst/>
              <a:gdLst/>
              <a:ahLst/>
              <a:cxnLst/>
              <a:rect l="l" t="t" r="r" b="b"/>
              <a:pathLst>
                <a:path w="10429" h="6932" extrusionOk="0">
                  <a:moveTo>
                    <a:pt x="2426" y="662"/>
                  </a:moveTo>
                  <a:cubicBezTo>
                    <a:pt x="2647" y="662"/>
                    <a:pt x="2804" y="819"/>
                    <a:pt x="2804" y="1008"/>
                  </a:cubicBezTo>
                  <a:cubicBezTo>
                    <a:pt x="2804" y="1197"/>
                    <a:pt x="2647" y="1355"/>
                    <a:pt x="2426" y="1355"/>
                  </a:cubicBezTo>
                  <a:lnTo>
                    <a:pt x="1733" y="1355"/>
                  </a:lnTo>
                  <a:cubicBezTo>
                    <a:pt x="1544" y="1355"/>
                    <a:pt x="1387" y="1197"/>
                    <a:pt x="1387" y="1008"/>
                  </a:cubicBezTo>
                  <a:cubicBezTo>
                    <a:pt x="1387" y="819"/>
                    <a:pt x="1544" y="662"/>
                    <a:pt x="1733" y="662"/>
                  </a:cubicBezTo>
                  <a:close/>
                  <a:moveTo>
                    <a:pt x="4537" y="662"/>
                  </a:moveTo>
                  <a:cubicBezTo>
                    <a:pt x="4726" y="662"/>
                    <a:pt x="4884" y="819"/>
                    <a:pt x="4884" y="1008"/>
                  </a:cubicBezTo>
                  <a:cubicBezTo>
                    <a:pt x="4884" y="1197"/>
                    <a:pt x="4695" y="1355"/>
                    <a:pt x="4537" y="1355"/>
                  </a:cubicBezTo>
                  <a:lnTo>
                    <a:pt x="3812" y="1355"/>
                  </a:lnTo>
                  <a:cubicBezTo>
                    <a:pt x="3623" y="1355"/>
                    <a:pt x="3466" y="1197"/>
                    <a:pt x="3466" y="1008"/>
                  </a:cubicBezTo>
                  <a:cubicBezTo>
                    <a:pt x="3466" y="819"/>
                    <a:pt x="3623" y="662"/>
                    <a:pt x="3812" y="662"/>
                  </a:cubicBezTo>
                  <a:close/>
                  <a:moveTo>
                    <a:pt x="6648" y="662"/>
                  </a:moveTo>
                  <a:cubicBezTo>
                    <a:pt x="6837" y="662"/>
                    <a:pt x="6994" y="819"/>
                    <a:pt x="6994" y="1008"/>
                  </a:cubicBezTo>
                  <a:cubicBezTo>
                    <a:pt x="6994" y="1197"/>
                    <a:pt x="6837" y="1355"/>
                    <a:pt x="6648" y="1355"/>
                  </a:cubicBezTo>
                  <a:lnTo>
                    <a:pt x="5955" y="1355"/>
                  </a:lnTo>
                  <a:cubicBezTo>
                    <a:pt x="5734" y="1355"/>
                    <a:pt x="5577" y="1197"/>
                    <a:pt x="5577" y="1008"/>
                  </a:cubicBezTo>
                  <a:cubicBezTo>
                    <a:pt x="5577" y="819"/>
                    <a:pt x="5734" y="662"/>
                    <a:pt x="5955" y="662"/>
                  </a:cubicBezTo>
                  <a:close/>
                  <a:moveTo>
                    <a:pt x="8727" y="662"/>
                  </a:moveTo>
                  <a:cubicBezTo>
                    <a:pt x="8948" y="662"/>
                    <a:pt x="9105" y="819"/>
                    <a:pt x="9105" y="1008"/>
                  </a:cubicBezTo>
                  <a:cubicBezTo>
                    <a:pt x="9105" y="1197"/>
                    <a:pt x="8948" y="1355"/>
                    <a:pt x="8727" y="1355"/>
                  </a:cubicBezTo>
                  <a:lnTo>
                    <a:pt x="8034" y="1355"/>
                  </a:lnTo>
                  <a:cubicBezTo>
                    <a:pt x="7845" y="1355"/>
                    <a:pt x="7688" y="1197"/>
                    <a:pt x="7688" y="1008"/>
                  </a:cubicBezTo>
                  <a:cubicBezTo>
                    <a:pt x="7688" y="819"/>
                    <a:pt x="7845" y="662"/>
                    <a:pt x="8034" y="662"/>
                  </a:cubicBezTo>
                  <a:close/>
                  <a:moveTo>
                    <a:pt x="2426" y="2080"/>
                  </a:moveTo>
                  <a:cubicBezTo>
                    <a:pt x="2647" y="2080"/>
                    <a:pt x="2804" y="2237"/>
                    <a:pt x="2804" y="2426"/>
                  </a:cubicBezTo>
                  <a:cubicBezTo>
                    <a:pt x="2804" y="2647"/>
                    <a:pt x="2647" y="2773"/>
                    <a:pt x="2426" y="2773"/>
                  </a:cubicBezTo>
                  <a:lnTo>
                    <a:pt x="1733" y="2773"/>
                  </a:lnTo>
                  <a:cubicBezTo>
                    <a:pt x="1544" y="2773"/>
                    <a:pt x="1387" y="2647"/>
                    <a:pt x="1387" y="2426"/>
                  </a:cubicBezTo>
                  <a:cubicBezTo>
                    <a:pt x="1387" y="2206"/>
                    <a:pt x="1544" y="2080"/>
                    <a:pt x="1733" y="2080"/>
                  </a:cubicBezTo>
                  <a:close/>
                  <a:moveTo>
                    <a:pt x="4537" y="2080"/>
                  </a:moveTo>
                  <a:cubicBezTo>
                    <a:pt x="4726" y="2080"/>
                    <a:pt x="4884" y="2237"/>
                    <a:pt x="4884" y="2426"/>
                  </a:cubicBezTo>
                  <a:cubicBezTo>
                    <a:pt x="4884" y="2647"/>
                    <a:pt x="4695" y="2773"/>
                    <a:pt x="4537" y="2773"/>
                  </a:cubicBezTo>
                  <a:lnTo>
                    <a:pt x="3812" y="2773"/>
                  </a:lnTo>
                  <a:cubicBezTo>
                    <a:pt x="3623" y="2773"/>
                    <a:pt x="3466" y="2647"/>
                    <a:pt x="3466" y="2426"/>
                  </a:cubicBezTo>
                  <a:cubicBezTo>
                    <a:pt x="3466" y="2206"/>
                    <a:pt x="3623" y="2080"/>
                    <a:pt x="3812" y="2080"/>
                  </a:cubicBezTo>
                  <a:close/>
                  <a:moveTo>
                    <a:pt x="6648" y="2080"/>
                  </a:moveTo>
                  <a:cubicBezTo>
                    <a:pt x="6837" y="2080"/>
                    <a:pt x="6994" y="2237"/>
                    <a:pt x="6994" y="2426"/>
                  </a:cubicBezTo>
                  <a:cubicBezTo>
                    <a:pt x="6994" y="2647"/>
                    <a:pt x="6837" y="2773"/>
                    <a:pt x="6648" y="2773"/>
                  </a:cubicBezTo>
                  <a:lnTo>
                    <a:pt x="5955" y="2773"/>
                  </a:lnTo>
                  <a:cubicBezTo>
                    <a:pt x="5734" y="2773"/>
                    <a:pt x="5577" y="2647"/>
                    <a:pt x="5577" y="2426"/>
                  </a:cubicBezTo>
                  <a:cubicBezTo>
                    <a:pt x="5577" y="2206"/>
                    <a:pt x="5734" y="2080"/>
                    <a:pt x="5955" y="2080"/>
                  </a:cubicBezTo>
                  <a:close/>
                  <a:moveTo>
                    <a:pt x="8727" y="2080"/>
                  </a:moveTo>
                  <a:cubicBezTo>
                    <a:pt x="8948" y="2080"/>
                    <a:pt x="9105" y="2237"/>
                    <a:pt x="9105" y="2426"/>
                  </a:cubicBezTo>
                  <a:cubicBezTo>
                    <a:pt x="9105" y="2647"/>
                    <a:pt x="8948" y="2773"/>
                    <a:pt x="8727" y="2773"/>
                  </a:cubicBezTo>
                  <a:lnTo>
                    <a:pt x="8034" y="2773"/>
                  </a:lnTo>
                  <a:cubicBezTo>
                    <a:pt x="7845" y="2773"/>
                    <a:pt x="7688" y="2647"/>
                    <a:pt x="7688" y="2426"/>
                  </a:cubicBezTo>
                  <a:cubicBezTo>
                    <a:pt x="7688" y="2206"/>
                    <a:pt x="7845" y="2080"/>
                    <a:pt x="8034" y="2080"/>
                  </a:cubicBezTo>
                  <a:close/>
                  <a:moveTo>
                    <a:pt x="2426" y="3466"/>
                  </a:moveTo>
                  <a:cubicBezTo>
                    <a:pt x="2647" y="3466"/>
                    <a:pt x="2804" y="3623"/>
                    <a:pt x="2804" y="3812"/>
                  </a:cubicBezTo>
                  <a:cubicBezTo>
                    <a:pt x="2804" y="4001"/>
                    <a:pt x="2647" y="4159"/>
                    <a:pt x="2426" y="4159"/>
                  </a:cubicBezTo>
                  <a:lnTo>
                    <a:pt x="1733" y="4159"/>
                  </a:lnTo>
                  <a:cubicBezTo>
                    <a:pt x="1544" y="4159"/>
                    <a:pt x="1387" y="4001"/>
                    <a:pt x="1387" y="3812"/>
                  </a:cubicBezTo>
                  <a:cubicBezTo>
                    <a:pt x="1387" y="3623"/>
                    <a:pt x="1544" y="3466"/>
                    <a:pt x="1733" y="3466"/>
                  </a:cubicBezTo>
                  <a:close/>
                  <a:moveTo>
                    <a:pt x="4537" y="3466"/>
                  </a:moveTo>
                  <a:cubicBezTo>
                    <a:pt x="4726" y="3466"/>
                    <a:pt x="4884" y="3623"/>
                    <a:pt x="4884" y="3812"/>
                  </a:cubicBezTo>
                  <a:cubicBezTo>
                    <a:pt x="4884" y="4001"/>
                    <a:pt x="4695" y="4159"/>
                    <a:pt x="4537" y="4159"/>
                  </a:cubicBezTo>
                  <a:lnTo>
                    <a:pt x="3812" y="4159"/>
                  </a:lnTo>
                  <a:cubicBezTo>
                    <a:pt x="3623" y="4159"/>
                    <a:pt x="3466" y="4001"/>
                    <a:pt x="3466" y="3812"/>
                  </a:cubicBezTo>
                  <a:cubicBezTo>
                    <a:pt x="3466" y="3623"/>
                    <a:pt x="3623" y="3466"/>
                    <a:pt x="3812" y="3466"/>
                  </a:cubicBezTo>
                  <a:close/>
                  <a:moveTo>
                    <a:pt x="6648" y="3466"/>
                  </a:moveTo>
                  <a:cubicBezTo>
                    <a:pt x="6837" y="3466"/>
                    <a:pt x="6994" y="3623"/>
                    <a:pt x="6994" y="3812"/>
                  </a:cubicBezTo>
                  <a:cubicBezTo>
                    <a:pt x="6994" y="4001"/>
                    <a:pt x="6837" y="4159"/>
                    <a:pt x="6648" y="4159"/>
                  </a:cubicBezTo>
                  <a:lnTo>
                    <a:pt x="5955" y="4159"/>
                  </a:lnTo>
                  <a:cubicBezTo>
                    <a:pt x="5734" y="4159"/>
                    <a:pt x="5577" y="4001"/>
                    <a:pt x="5577" y="3812"/>
                  </a:cubicBezTo>
                  <a:cubicBezTo>
                    <a:pt x="5577" y="3623"/>
                    <a:pt x="5734" y="3466"/>
                    <a:pt x="5955" y="3466"/>
                  </a:cubicBezTo>
                  <a:close/>
                  <a:moveTo>
                    <a:pt x="2426" y="4852"/>
                  </a:moveTo>
                  <a:cubicBezTo>
                    <a:pt x="2647" y="4852"/>
                    <a:pt x="2804" y="5010"/>
                    <a:pt x="2804" y="5199"/>
                  </a:cubicBezTo>
                  <a:cubicBezTo>
                    <a:pt x="2804" y="5388"/>
                    <a:pt x="2647" y="5545"/>
                    <a:pt x="2426" y="5545"/>
                  </a:cubicBezTo>
                  <a:lnTo>
                    <a:pt x="1733" y="5545"/>
                  </a:lnTo>
                  <a:cubicBezTo>
                    <a:pt x="1544" y="5545"/>
                    <a:pt x="1387" y="5388"/>
                    <a:pt x="1387" y="5199"/>
                  </a:cubicBezTo>
                  <a:cubicBezTo>
                    <a:pt x="1387" y="5010"/>
                    <a:pt x="1544" y="4852"/>
                    <a:pt x="1733" y="4852"/>
                  </a:cubicBezTo>
                  <a:close/>
                  <a:moveTo>
                    <a:pt x="4537" y="4852"/>
                  </a:moveTo>
                  <a:cubicBezTo>
                    <a:pt x="4726" y="4852"/>
                    <a:pt x="4884" y="5010"/>
                    <a:pt x="4884" y="5199"/>
                  </a:cubicBezTo>
                  <a:cubicBezTo>
                    <a:pt x="4884" y="5388"/>
                    <a:pt x="4695" y="5545"/>
                    <a:pt x="4537" y="5545"/>
                  </a:cubicBezTo>
                  <a:lnTo>
                    <a:pt x="3812" y="5545"/>
                  </a:lnTo>
                  <a:cubicBezTo>
                    <a:pt x="3623" y="5545"/>
                    <a:pt x="3466" y="5388"/>
                    <a:pt x="3466" y="5199"/>
                  </a:cubicBezTo>
                  <a:cubicBezTo>
                    <a:pt x="3466" y="5010"/>
                    <a:pt x="3623" y="4852"/>
                    <a:pt x="3812" y="4852"/>
                  </a:cubicBezTo>
                  <a:close/>
                  <a:moveTo>
                    <a:pt x="0" y="0"/>
                  </a:moveTo>
                  <a:lnTo>
                    <a:pt x="0" y="5892"/>
                  </a:lnTo>
                  <a:cubicBezTo>
                    <a:pt x="0" y="6459"/>
                    <a:pt x="473" y="6931"/>
                    <a:pt x="1071" y="6931"/>
                  </a:cubicBezTo>
                  <a:lnTo>
                    <a:pt x="6490" y="6931"/>
                  </a:lnTo>
                  <a:cubicBezTo>
                    <a:pt x="6364" y="6616"/>
                    <a:pt x="6301" y="6270"/>
                    <a:pt x="6301" y="5892"/>
                  </a:cubicBezTo>
                  <a:cubicBezTo>
                    <a:pt x="6301" y="5797"/>
                    <a:pt x="6333" y="5671"/>
                    <a:pt x="6333" y="5545"/>
                  </a:cubicBezTo>
                  <a:lnTo>
                    <a:pt x="5955" y="5545"/>
                  </a:lnTo>
                  <a:cubicBezTo>
                    <a:pt x="5734" y="5545"/>
                    <a:pt x="5577" y="5388"/>
                    <a:pt x="5577" y="5199"/>
                  </a:cubicBezTo>
                  <a:cubicBezTo>
                    <a:pt x="5577" y="5010"/>
                    <a:pt x="5734" y="4852"/>
                    <a:pt x="5955" y="4852"/>
                  </a:cubicBezTo>
                  <a:lnTo>
                    <a:pt x="6490" y="4852"/>
                  </a:lnTo>
                  <a:cubicBezTo>
                    <a:pt x="6931" y="3623"/>
                    <a:pt x="8066" y="2741"/>
                    <a:pt x="9420" y="2741"/>
                  </a:cubicBezTo>
                  <a:cubicBezTo>
                    <a:pt x="9767" y="2741"/>
                    <a:pt x="10113" y="2836"/>
                    <a:pt x="10428" y="2962"/>
                  </a:cubicBezTo>
                  <a:lnTo>
                    <a:pt x="10428"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6369;p57">
              <a:extLst>
                <a:ext uri="{FF2B5EF4-FFF2-40B4-BE49-F238E27FC236}">
                  <a16:creationId xmlns:a16="http://schemas.microsoft.com/office/drawing/2014/main" id="{F7050A19-934F-494F-949E-756E512ED910}"/>
                </a:ext>
              </a:extLst>
            </p:cNvPr>
            <p:cNvSpPr/>
            <p:nvPr/>
          </p:nvSpPr>
          <p:spPr>
            <a:xfrm>
              <a:off x="3859600" y="3591950"/>
              <a:ext cx="261525" cy="70900"/>
            </a:xfrm>
            <a:custGeom>
              <a:avLst/>
              <a:gdLst/>
              <a:ahLst/>
              <a:cxnLst/>
              <a:rect l="l" t="t" r="r" b="b"/>
              <a:pathLst>
                <a:path w="10461" h="2836" extrusionOk="0">
                  <a:moveTo>
                    <a:pt x="1734" y="0"/>
                  </a:moveTo>
                  <a:cubicBezTo>
                    <a:pt x="1513" y="0"/>
                    <a:pt x="1356" y="158"/>
                    <a:pt x="1356" y="347"/>
                  </a:cubicBezTo>
                  <a:lnTo>
                    <a:pt x="1356" y="693"/>
                  </a:lnTo>
                  <a:lnTo>
                    <a:pt x="1009" y="693"/>
                  </a:lnTo>
                  <a:cubicBezTo>
                    <a:pt x="410" y="693"/>
                    <a:pt x="1" y="1166"/>
                    <a:pt x="1" y="1733"/>
                  </a:cubicBezTo>
                  <a:lnTo>
                    <a:pt x="1" y="2836"/>
                  </a:lnTo>
                  <a:lnTo>
                    <a:pt x="10429" y="2836"/>
                  </a:lnTo>
                  <a:lnTo>
                    <a:pt x="10429" y="1733"/>
                  </a:lnTo>
                  <a:lnTo>
                    <a:pt x="10460" y="1733"/>
                  </a:lnTo>
                  <a:cubicBezTo>
                    <a:pt x="10460" y="1134"/>
                    <a:pt x="9988" y="693"/>
                    <a:pt x="9421" y="693"/>
                  </a:cubicBezTo>
                  <a:lnTo>
                    <a:pt x="9074" y="693"/>
                  </a:lnTo>
                  <a:lnTo>
                    <a:pt x="9074" y="347"/>
                  </a:lnTo>
                  <a:cubicBezTo>
                    <a:pt x="9074" y="158"/>
                    <a:pt x="8917" y="0"/>
                    <a:pt x="8728" y="0"/>
                  </a:cubicBezTo>
                  <a:cubicBezTo>
                    <a:pt x="8539" y="0"/>
                    <a:pt x="8381" y="158"/>
                    <a:pt x="8381" y="347"/>
                  </a:cubicBezTo>
                  <a:lnTo>
                    <a:pt x="8381" y="693"/>
                  </a:lnTo>
                  <a:lnTo>
                    <a:pt x="6995" y="693"/>
                  </a:lnTo>
                  <a:lnTo>
                    <a:pt x="6995" y="347"/>
                  </a:lnTo>
                  <a:cubicBezTo>
                    <a:pt x="6995" y="158"/>
                    <a:pt x="6837" y="0"/>
                    <a:pt x="6648" y="0"/>
                  </a:cubicBezTo>
                  <a:cubicBezTo>
                    <a:pt x="6459" y="0"/>
                    <a:pt x="6302" y="158"/>
                    <a:pt x="6302" y="347"/>
                  </a:cubicBezTo>
                  <a:lnTo>
                    <a:pt x="6302" y="693"/>
                  </a:lnTo>
                  <a:lnTo>
                    <a:pt x="4159" y="693"/>
                  </a:lnTo>
                  <a:lnTo>
                    <a:pt x="4159" y="347"/>
                  </a:lnTo>
                  <a:cubicBezTo>
                    <a:pt x="4159" y="158"/>
                    <a:pt x="4002" y="0"/>
                    <a:pt x="3813" y="0"/>
                  </a:cubicBezTo>
                  <a:cubicBezTo>
                    <a:pt x="3624" y="0"/>
                    <a:pt x="3466" y="158"/>
                    <a:pt x="3466" y="347"/>
                  </a:cubicBezTo>
                  <a:lnTo>
                    <a:pt x="3466" y="693"/>
                  </a:lnTo>
                  <a:lnTo>
                    <a:pt x="2080" y="693"/>
                  </a:lnTo>
                  <a:lnTo>
                    <a:pt x="2080" y="347"/>
                  </a:lnTo>
                  <a:cubicBezTo>
                    <a:pt x="2080" y="158"/>
                    <a:pt x="1923" y="0"/>
                    <a:pt x="173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6" name="مربع نص 145">
            <a:extLst>
              <a:ext uri="{FF2B5EF4-FFF2-40B4-BE49-F238E27FC236}">
                <a16:creationId xmlns:a16="http://schemas.microsoft.com/office/drawing/2014/main" id="{5DE4DCA9-12C8-4165-ADF2-3FED44272FF5}"/>
              </a:ext>
            </a:extLst>
          </p:cNvPr>
          <p:cNvSpPr txBox="1"/>
          <p:nvPr/>
        </p:nvSpPr>
        <p:spPr>
          <a:xfrm>
            <a:off x="3540712" y="2985792"/>
            <a:ext cx="1949566" cy="369332"/>
          </a:xfrm>
          <a:prstGeom prst="rect">
            <a:avLst/>
          </a:prstGeom>
          <a:noFill/>
        </p:spPr>
        <p:txBody>
          <a:bodyPr wrap="square">
            <a:spAutoFit/>
          </a:bodyPr>
          <a:lstStyle/>
          <a:p>
            <a:pPr marL="0" marR="0" lvl="0" indent="0" algn="ctr" defTabSz="914400" eaLnBrk="1" fontAlgn="auto" latinLnBrk="0" hangingPunct="1">
              <a:lnSpc>
                <a:spcPct val="100000"/>
              </a:lnSpc>
              <a:spcBef>
                <a:spcPts val="0"/>
              </a:spcBef>
              <a:spcAft>
                <a:spcPts val="0"/>
              </a:spcAft>
              <a:buClr>
                <a:srgbClr val="000000"/>
              </a:buClr>
              <a:buSzPts val="1400"/>
              <a:buFont typeface="Arial"/>
              <a:buNone/>
              <a:tabLst/>
              <a:defRPr/>
            </a:pPr>
            <a:r>
              <a:rPr lang="en-US" b="1" dirty="0">
                <a:solidFill>
                  <a:srgbClr val="006666"/>
                </a:solidFill>
                <a:latin typeface="Calibri" panose="020F0502020204030204" pitchFamily="34" charset="0"/>
                <a:cs typeface="Calibri" panose="020F0502020204030204" pitchFamily="34" charset="0"/>
              </a:rPr>
              <a:t>  </a:t>
            </a:r>
            <a:r>
              <a:rPr lang="en-US" sz="1800" b="1" u="none" strike="noStrike" cap="none" dirty="0">
                <a:solidFill>
                  <a:srgbClr val="006666"/>
                </a:solidFill>
                <a:latin typeface="Calibri" panose="020F0502020204030204" pitchFamily="34" charset="0"/>
                <a:cs typeface="Calibri" panose="020F0502020204030204" pitchFamily="34" charset="0"/>
              </a:rPr>
              <a:t>2024 / 1 / 1     </a:t>
            </a:r>
            <a:r>
              <a:rPr lang="ar-SA" sz="1800" b="1" u="none" strike="noStrike" cap="none" dirty="0">
                <a:solidFill>
                  <a:srgbClr val="006666"/>
                </a:solidFill>
                <a:latin typeface="Calibri" panose="020F0502020204030204" pitchFamily="34" charset="0"/>
                <a:cs typeface="Calibri" panose="020F0502020204030204" pitchFamily="34" charset="0"/>
              </a:rPr>
              <a:t>من</a:t>
            </a:r>
            <a:endParaRPr lang="en-US" sz="1800" b="1" u="none" strike="noStrike" cap="none" dirty="0">
              <a:solidFill>
                <a:srgbClr val="006666"/>
              </a:solidFill>
              <a:latin typeface="Calibri" panose="020F0502020204030204" pitchFamily="34" charset="0"/>
              <a:cs typeface="Calibri" panose="020F0502020204030204" pitchFamily="34" charset="0"/>
            </a:endParaRPr>
          </a:p>
        </p:txBody>
      </p:sp>
      <p:sp>
        <p:nvSpPr>
          <p:cNvPr id="149" name="مربع نص 148">
            <a:extLst>
              <a:ext uri="{FF2B5EF4-FFF2-40B4-BE49-F238E27FC236}">
                <a16:creationId xmlns:a16="http://schemas.microsoft.com/office/drawing/2014/main" id="{82D8F330-86F4-4F96-9722-33042276146E}"/>
              </a:ext>
            </a:extLst>
          </p:cNvPr>
          <p:cNvSpPr txBox="1"/>
          <p:nvPr/>
        </p:nvSpPr>
        <p:spPr>
          <a:xfrm>
            <a:off x="3460541" y="3370487"/>
            <a:ext cx="2121068" cy="369332"/>
          </a:xfrm>
          <a:prstGeom prst="rect">
            <a:avLst/>
          </a:prstGeom>
          <a:noFill/>
        </p:spPr>
        <p:txBody>
          <a:bodyPr wrap="square">
            <a:spAutoFit/>
          </a:bodyPr>
          <a:lstStyle/>
          <a:p>
            <a:pPr marL="0" marR="0" lvl="0" indent="0" algn="ctr" defTabSz="914400" eaLnBrk="1" fontAlgn="auto" latinLnBrk="0" hangingPunct="1">
              <a:lnSpc>
                <a:spcPct val="100000"/>
              </a:lnSpc>
              <a:spcBef>
                <a:spcPts val="0"/>
              </a:spcBef>
              <a:spcAft>
                <a:spcPts val="0"/>
              </a:spcAft>
              <a:buClr>
                <a:srgbClr val="000000"/>
              </a:buClr>
              <a:buSzPts val="1400"/>
              <a:buFont typeface="Arial"/>
              <a:buNone/>
              <a:tabLst/>
              <a:defRPr/>
            </a:pPr>
            <a:r>
              <a:rPr lang="en-US" b="1" dirty="0">
                <a:solidFill>
                  <a:srgbClr val="006666"/>
                </a:solidFill>
                <a:latin typeface="Calibri" panose="020F0502020204030204" pitchFamily="34" charset="0"/>
                <a:cs typeface="Calibri" panose="020F0502020204030204" pitchFamily="34" charset="0"/>
              </a:rPr>
              <a:t>  </a:t>
            </a:r>
            <a:r>
              <a:rPr lang="en-US" sz="1800" b="1" u="none" strike="noStrike" cap="none" dirty="0">
                <a:solidFill>
                  <a:srgbClr val="006666"/>
                </a:solidFill>
                <a:latin typeface="Calibri" panose="020F0502020204030204" pitchFamily="34" charset="0"/>
                <a:cs typeface="Calibri" panose="020F0502020204030204" pitchFamily="34" charset="0"/>
              </a:rPr>
              <a:t>2024/ 12 / 31     </a:t>
            </a:r>
            <a:r>
              <a:rPr lang="ar-SA" sz="1800" b="1" u="none" strike="noStrike" cap="none" dirty="0">
                <a:solidFill>
                  <a:srgbClr val="006666"/>
                </a:solidFill>
                <a:latin typeface="Calibri" panose="020F0502020204030204" pitchFamily="34" charset="0"/>
                <a:cs typeface="Calibri" panose="020F0502020204030204" pitchFamily="34" charset="0"/>
              </a:rPr>
              <a:t>إلى</a:t>
            </a:r>
            <a:endParaRPr lang="en-US" sz="1800" b="1" u="none" strike="noStrike" cap="none" dirty="0">
              <a:solidFill>
                <a:srgbClr val="006666"/>
              </a:solidFill>
              <a:latin typeface="Calibri" panose="020F0502020204030204" pitchFamily="34" charset="0"/>
              <a:cs typeface="Calibri" panose="020F0502020204030204" pitchFamily="34" charset="0"/>
            </a:endParaRPr>
          </a:p>
        </p:txBody>
      </p:sp>
      <p:sp>
        <p:nvSpPr>
          <p:cNvPr id="153" name="TextBox 100">
            <a:extLst>
              <a:ext uri="{FF2B5EF4-FFF2-40B4-BE49-F238E27FC236}">
                <a16:creationId xmlns:a16="http://schemas.microsoft.com/office/drawing/2014/main" id="{9ECE6E51-AB09-490A-8B75-90D4E8405F68}"/>
              </a:ext>
            </a:extLst>
          </p:cNvPr>
          <p:cNvSpPr txBox="1"/>
          <p:nvPr/>
        </p:nvSpPr>
        <p:spPr>
          <a:xfrm>
            <a:off x="913872" y="2698139"/>
            <a:ext cx="1988368" cy="338554"/>
          </a:xfrm>
          <a:prstGeom prst="rect">
            <a:avLst/>
          </a:prstGeom>
          <a:noFill/>
        </p:spPr>
        <p:txBody>
          <a:bodyPr wrap="square" rtlCol="0">
            <a:spAutoFit/>
          </a:bodyPr>
          <a:lstStyle/>
          <a:p>
            <a:pPr algn="ctr"/>
            <a:r>
              <a:rPr lang="ar-SA" sz="1600" b="1" dirty="0">
                <a:solidFill>
                  <a:srgbClr val="006666"/>
                </a:solidFill>
                <a:latin typeface="AbdoMaster-Heavy" panose="02000500030000020004" pitchFamily="50" charset="-78"/>
                <a:cs typeface="AbdoMaster-Heavy" panose="02000500030000020004" pitchFamily="50" charset="-78"/>
              </a:rPr>
              <a:t>أثر المبادرة  </a:t>
            </a:r>
            <a:endParaRPr lang="en-US" sz="1600" b="1" dirty="0">
              <a:solidFill>
                <a:srgbClr val="006666"/>
              </a:solidFill>
              <a:latin typeface="AbdoMaster-Heavy" panose="02000500030000020004" pitchFamily="50" charset="-78"/>
              <a:cs typeface="AbdoMaster-Heavy" panose="02000500030000020004" pitchFamily="50" charset="-78"/>
            </a:endParaRPr>
          </a:p>
        </p:txBody>
      </p:sp>
      <p:sp>
        <p:nvSpPr>
          <p:cNvPr id="155" name="Subtitle 6">
            <a:extLst>
              <a:ext uri="{FF2B5EF4-FFF2-40B4-BE49-F238E27FC236}">
                <a16:creationId xmlns:a16="http://schemas.microsoft.com/office/drawing/2014/main" id="{30349D5A-0D52-42DD-990D-7FF4E804BF0A}"/>
              </a:ext>
            </a:extLst>
          </p:cNvPr>
          <p:cNvSpPr txBox="1">
            <a:spLocks/>
          </p:cNvSpPr>
          <p:nvPr/>
        </p:nvSpPr>
        <p:spPr>
          <a:xfrm>
            <a:off x="737757" y="2985460"/>
            <a:ext cx="2404944" cy="716689"/>
          </a:xfrm>
          <a:prstGeom prst="rect">
            <a:avLst/>
          </a:prstGeom>
        </p:spPr>
        <p:txBody>
          <a:bodyPr vert="horz" lIns="86019" tIns="43010" rIns="86019" bIns="43010" numCol="1" spcCol="365760" rtlCol="0" anchor="t">
            <a:noAutofit/>
          </a:bodyPr>
          <a:lstStyle>
            <a:lvl1pPr marL="0" indent="0" algn="ctr" defTabSz="914400" rtl="0" eaLnBrk="1" latinLnBrk="0" hangingPunct="1">
              <a:lnSpc>
                <a:spcPct val="90000"/>
              </a:lnSpc>
              <a:spcBef>
                <a:spcPts val="1000"/>
              </a:spcBef>
              <a:buFont typeface="Arial"/>
              <a:buNone/>
              <a:defRPr sz="1200" b="0" i="0" kern="1200">
                <a:solidFill>
                  <a:schemeClr val="accent1"/>
                </a:solidFill>
                <a:latin typeface="Montserrat Light" charset="0"/>
                <a:ea typeface="Montserrat Light" charset="0"/>
                <a:cs typeface="Montserrat Light"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Montserrat Light" charset="0"/>
                <a:ea typeface="Montserrat Light" charset="0"/>
                <a:cs typeface="Montserrat Light"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Montserrat Light" charset="0"/>
                <a:ea typeface="Montserrat Light" charset="0"/>
                <a:cs typeface="Montserrat Light"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nSpc>
                <a:spcPct val="100000"/>
              </a:lnSpc>
              <a:spcBef>
                <a:spcPts val="0"/>
              </a:spcBef>
            </a:pPr>
            <a:r>
              <a:rPr lang="ar-SA" sz="1693" b="1" dirty="0">
                <a:solidFill>
                  <a:srgbClr val="006666"/>
                </a:solidFill>
                <a:latin typeface="Calibri" panose="020F0502020204030204" pitchFamily="34" charset="0"/>
                <a:cs typeface="Calibri" panose="020F0502020204030204" pitchFamily="34" charset="0"/>
              </a:rPr>
              <a:t>تحفيز وتشجيع التفوق الدراسي وبث روح المنافسة  والحماس لدى جميع أبناء الجمعية    </a:t>
            </a:r>
            <a:endParaRPr lang="en-US" sz="1693" b="1" dirty="0">
              <a:solidFill>
                <a:srgbClr val="006666"/>
              </a:solidFill>
              <a:latin typeface="Calibri" panose="020F0502020204030204" pitchFamily="34" charset="0"/>
              <a:cs typeface="Calibri" panose="020F0502020204030204" pitchFamily="34" charset="0"/>
            </a:endParaRPr>
          </a:p>
        </p:txBody>
      </p:sp>
      <p:sp>
        <p:nvSpPr>
          <p:cNvPr id="156" name="مربع نص 155">
            <a:extLst>
              <a:ext uri="{FF2B5EF4-FFF2-40B4-BE49-F238E27FC236}">
                <a16:creationId xmlns:a16="http://schemas.microsoft.com/office/drawing/2014/main" id="{4A528A61-6A5D-40B3-846F-7C1350E25CEF}"/>
              </a:ext>
            </a:extLst>
          </p:cNvPr>
          <p:cNvSpPr txBox="1"/>
          <p:nvPr/>
        </p:nvSpPr>
        <p:spPr>
          <a:xfrm>
            <a:off x="664433" y="4075476"/>
            <a:ext cx="2578017" cy="369332"/>
          </a:xfrm>
          <a:prstGeom prst="rect">
            <a:avLst/>
          </a:prstGeom>
          <a:noFill/>
        </p:spPr>
        <p:txBody>
          <a:bodyPr wrap="square">
            <a:spAutoFit/>
          </a:bodyPr>
          <a:lstStyle/>
          <a:p>
            <a:pPr marL="0" marR="0" lvl="0" indent="0" algn="ctr" rtl="0">
              <a:lnSpc>
                <a:spcPct val="100000"/>
              </a:lnSpc>
              <a:spcBef>
                <a:spcPts val="0"/>
              </a:spcBef>
              <a:spcAft>
                <a:spcPts val="0"/>
              </a:spcAft>
              <a:buClr>
                <a:srgbClr val="000000"/>
              </a:buClr>
              <a:buSzPts val="1400"/>
              <a:buFont typeface="Arial"/>
              <a:buNone/>
            </a:pPr>
            <a:r>
              <a:rPr lang="ar-SA" sz="1800" b="1" u="none" strike="noStrike" cap="none" dirty="0">
                <a:solidFill>
                  <a:schemeClr val="bg1"/>
                </a:solidFill>
                <a:latin typeface="Calibri" panose="020F0502020204030204" pitchFamily="34" charset="0"/>
                <a:cs typeface="Calibri" panose="020F0502020204030204" pitchFamily="34" charset="0"/>
              </a:rPr>
              <a:t>الدع</a:t>
            </a:r>
            <a:r>
              <a:rPr lang="ar-SA" b="1" dirty="0">
                <a:solidFill>
                  <a:schemeClr val="bg1"/>
                </a:solidFill>
                <a:latin typeface="Calibri" panose="020F0502020204030204" pitchFamily="34" charset="0"/>
                <a:cs typeface="Calibri" panose="020F0502020204030204" pitchFamily="34" charset="0"/>
              </a:rPr>
              <a:t>م المستهدف </a:t>
            </a:r>
            <a:endParaRPr lang="ar-SA" sz="1800" b="1" u="none" strike="noStrike" cap="none" dirty="0">
              <a:solidFill>
                <a:schemeClr val="bg1"/>
              </a:solidFill>
              <a:latin typeface="Calibri" panose="020F0502020204030204" pitchFamily="34" charset="0"/>
              <a:cs typeface="Calibri" panose="020F0502020204030204" pitchFamily="34" charset="0"/>
            </a:endParaRPr>
          </a:p>
        </p:txBody>
      </p:sp>
      <p:sp>
        <p:nvSpPr>
          <p:cNvPr id="157" name="مربع نص 156">
            <a:extLst>
              <a:ext uri="{FF2B5EF4-FFF2-40B4-BE49-F238E27FC236}">
                <a16:creationId xmlns:a16="http://schemas.microsoft.com/office/drawing/2014/main" id="{121EC2D2-9228-4D6E-B282-71614C1FF63D}"/>
              </a:ext>
            </a:extLst>
          </p:cNvPr>
          <p:cNvSpPr txBox="1"/>
          <p:nvPr/>
        </p:nvSpPr>
        <p:spPr>
          <a:xfrm>
            <a:off x="5648781" y="4115098"/>
            <a:ext cx="2511781" cy="338554"/>
          </a:xfrm>
          <a:prstGeom prst="rect">
            <a:avLst/>
          </a:prstGeom>
          <a:noFill/>
        </p:spPr>
        <p:txBody>
          <a:bodyPr wrap="square">
            <a:spAutoFit/>
          </a:bodyPr>
          <a:lstStyle/>
          <a:p>
            <a:pPr marL="0" marR="0" lvl="0" indent="0" algn="ctr" rtl="0">
              <a:lnSpc>
                <a:spcPct val="100000"/>
              </a:lnSpc>
              <a:spcBef>
                <a:spcPts val="0"/>
              </a:spcBef>
              <a:spcAft>
                <a:spcPts val="0"/>
              </a:spcAft>
              <a:buClr>
                <a:srgbClr val="000000"/>
              </a:buClr>
              <a:buSzPts val="1400"/>
              <a:buFont typeface="Arial"/>
              <a:buNone/>
            </a:pPr>
            <a:r>
              <a:rPr lang="ar-SA" sz="1600" b="1" dirty="0">
                <a:solidFill>
                  <a:srgbClr val="FFFFFF"/>
                </a:solidFill>
                <a:latin typeface="Calibri" panose="020F0502020204030204" pitchFamily="34" charset="0"/>
                <a:cs typeface="Calibri" panose="020F0502020204030204" pitchFamily="34" charset="0"/>
              </a:rPr>
              <a:t>عدد المستفيدين من المبادرة  </a:t>
            </a:r>
            <a:endParaRPr lang="ar-SA" sz="1600" b="1" u="none" strike="noStrike" cap="none" dirty="0">
              <a:solidFill>
                <a:srgbClr val="FFFFFF"/>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64284837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68">
            <a:extLst>
              <a:ext uri="{FF2B5EF4-FFF2-40B4-BE49-F238E27FC236}">
                <a16:creationId xmlns:a16="http://schemas.microsoft.com/office/drawing/2014/main" id="{DFE1C023-A7CD-4566-A77B-CDFC629CF618}"/>
              </a:ext>
            </a:extLst>
          </p:cNvPr>
          <p:cNvGrpSpPr/>
          <p:nvPr/>
        </p:nvGrpSpPr>
        <p:grpSpPr>
          <a:xfrm>
            <a:off x="2685640" y="955145"/>
            <a:ext cx="512826" cy="526740"/>
            <a:chOff x="4167188" y="3140076"/>
            <a:chExt cx="409575" cy="420688"/>
          </a:xfrm>
          <a:solidFill>
            <a:schemeClr val="bg1"/>
          </a:solidFill>
        </p:grpSpPr>
        <p:sp>
          <p:nvSpPr>
            <p:cNvPr id="7" name="Freeform 48">
              <a:extLst>
                <a:ext uri="{FF2B5EF4-FFF2-40B4-BE49-F238E27FC236}">
                  <a16:creationId xmlns:a16="http://schemas.microsoft.com/office/drawing/2014/main" id="{523845A6-52F6-416F-BAE8-1A1B755694F1}"/>
                </a:ext>
              </a:extLst>
            </p:cNvPr>
            <p:cNvSpPr>
              <a:spLocks/>
            </p:cNvSpPr>
            <p:nvPr/>
          </p:nvSpPr>
          <p:spPr bwMode="auto">
            <a:xfrm>
              <a:off x="4360863" y="3140076"/>
              <a:ext cx="14288" cy="44450"/>
            </a:xfrm>
            <a:custGeom>
              <a:avLst/>
              <a:gdLst>
                <a:gd name="T0" fmla="*/ 3 w 3"/>
                <a:gd name="T1" fmla="*/ 9 h 10"/>
                <a:gd name="T2" fmla="*/ 1 w 3"/>
                <a:gd name="T3" fmla="*/ 10 h 10"/>
                <a:gd name="T4" fmla="*/ 1 w 3"/>
                <a:gd name="T5" fmla="*/ 10 h 10"/>
                <a:gd name="T6" fmla="*/ 0 w 3"/>
                <a:gd name="T7" fmla="*/ 9 h 10"/>
                <a:gd name="T8" fmla="*/ 0 w 3"/>
                <a:gd name="T9" fmla="*/ 1 h 10"/>
                <a:gd name="T10" fmla="*/ 1 w 3"/>
                <a:gd name="T11" fmla="*/ 0 h 10"/>
                <a:gd name="T12" fmla="*/ 1 w 3"/>
                <a:gd name="T13" fmla="*/ 0 h 10"/>
                <a:gd name="T14" fmla="*/ 3 w 3"/>
                <a:gd name="T15" fmla="*/ 1 h 10"/>
                <a:gd name="T16" fmla="*/ 3 w 3"/>
                <a:gd name="T17" fmla="*/ 9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10">
                  <a:moveTo>
                    <a:pt x="3" y="9"/>
                  </a:moveTo>
                  <a:cubicBezTo>
                    <a:pt x="3" y="10"/>
                    <a:pt x="2" y="10"/>
                    <a:pt x="1" y="10"/>
                  </a:cubicBezTo>
                  <a:cubicBezTo>
                    <a:pt x="1" y="10"/>
                    <a:pt x="1" y="10"/>
                    <a:pt x="1" y="10"/>
                  </a:cubicBezTo>
                  <a:cubicBezTo>
                    <a:pt x="0" y="10"/>
                    <a:pt x="0" y="10"/>
                    <a:pt x="0" y="9"/>
                  </a:cubicBezTo>
                  <a:cubicBezTo>
                    <a:pt x="0" y="1"/>
                    <a:pt x="0" y="1"/>
                    <a:pt x="0" y="1"/>
                  </a:cubicBezTo>
                  <a:cubicBezTo>
                    <a:pt x="0" y="1"/>
                    <a:pt x="0" y="0"/>
                    <a:pt x="1" y="0"/>
                  </a:cubicBezTo>
                  <a:cubicBezTo>
                    <a:pt x="1" y="0"/>
                    <a:pt x="1" y="0"/>
                    <a:pt x="1" y="0"/>
                  </a:cubicBezTo>
                  <a:cubicBezTo>
                    <a:pt x="2" y="0"/>
                    <a:pt x="3" y="1"/>
                    <a:pt x="3" y="1"/>
                  </a:cubicBezTo>
                  <a:cubicBezTo>
                    <a:pt x="3" y="9"/>
                    <a:pt x="3" y="9"/>
                    <a:pt x="3"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a:p>
          </p:txBody>
        </p:sp>
        <p:sp>
          <p:nvSpPr>
            <p:cNvPr id="8" name="Freeform 49">
              <a:extLst>
                <a:ext uri="{FF2B5EF4-FFF2-40B4-BE49-F238E27FC236}">
                  <a16:creationId xmlns:a16="http://schemas.microsoft.com/office/drawing/2014/main" id="{6BB15427-393C-4BC6-8624-59D706EB2746}"/>
                </a:ext>
              </a:extLst>
            </p:cNvPr>
            <p:cNvSpPr>
              <a:spLocks/>
            </p:cNvSpPr>
            <p:nvPr/>
          </p:nvSpPr>
          <p:spPr bwMode="auto">
            <a:xfrm>
              <a:off x="4211638" y="3211513"/>
              <a:ext cx="39688" cy="34925"/>
            </a:xfrm>
            <a:custGeom>
              <a:avLst/>
              <a:gdLst>
                <a:gd name="T0" fmla="*/ 8 w 9"/>
                <a:gd name="T1" fmla="*/ 6 h 8"/>
                <a:gd name="T2" fmla="*/ 8 w 9"/>
                <a:gd name="T3" fmla="*/ 8 h 8"/>
                <a:gd name="T4" fmla="*/ 8 w 9"/>
                <a:gd name="T5" fmla="*/ 8 h 8"/>
                <a:gd name="T6" fmla="*/ 7 w 9"/>
                <a:gd name="T7" fmla="*/ 8 h 8"/>
                <a:gd name="T8" fmla="*/ 1 w 9"/>
                <a:gd name="T9" fmla="*/ 2 h 8"/>
                <a:gd name="T10" fmla="*/ 1 w 9"/>
                <a:gd name="T11" fmla="*/ 1 h 8"/>
                <a:gd name="T12" fmla="*/ 1 w 9"/>
                <a:gd name="T13" fmla="*/ 1 h 8"/>
                <a:gd name="T14" fmla="*/ 2 w 9"/>
                <a:gd name="T15" fmla="*/ 0 h 8"/>
                <a:gd name="T16" fmla="*/ 8 w 9"/>
                <a:gd name="T17" fmla="*/ 6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8">
                  <a:moveTo>
                    <a:pt x="8" y="6"/>
                  </a:moveTo>
                  <a:cubicBezTo>
                    <a:pt x="9" y="6"/>
                    <a:pt x="9" y="7"/>
                    <a:pt x="8" y="8"/>
                  </a:cubicBezTo>
                  <a:cubicBezTo>
                    <a:pt x="8" y="8"/>
                    <a:pt x="8" y="8"/>
                    <a:pt x="8" y="8"/>
                  </a:cubicBezTo>
                  <a:cubicBezTo>
                    <a:pt x="8" y="8"/>
                    <a:pt x="7" y="8"/>
                    <a:pt x="7" y="8"/>
                  </a:cubicBezTo>
                  <a:cubicBezTo>
                    <a:pt x="1" y="2"/>
                    <a:pt x="1" y="2"/>
                    <a:pt x="1" y="2"/>
                  </a:cubicBezTo>
                  <a:cubicBezTo>
                    <a:pt x="0" y="2"/>
                    <a:pt x="0" y="1"/>
                    <a:pt x="1" y="1"/>
                  </a:cubicBezTo>
                  <a:cubicBezTo>
                    <a:pt x="1" y="1"/>
                    <a:pt x="1" y="1"/>
                    <a:pt x="1" y="1"/>
                  </a:cubicBezTo>
                  <a:cubicBezTo>
                    <a:pt x="1" y="0"/>
                    <a:pt x="2" y="0"/>
                    <a:pt x="2" y="0"/>
                  </a:cubicBezTo>
                  <a:cubicBezTo>
                    <a:pt x="8" y="6"/>
                    <a:pt x="8" y="6"/>
                    <a:pt x="8"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a:p>
          </p:txBody>
        </p:sp>
        <p:sp>
          <p:nvSpPr>
            <p:cNvPr id="9" name="Freeform 50">
              <a:extLst>
                <a:ext uri="{FF2B5EF4-FFF2-40B4-BE49-F238E27FC236}">
                  <a16:creationId xmlns:a16="http://schemas.microsoft.com/office/drawing/2014/main" id="{BC56BBE7-75CC-493B-B5C7-BDD62CA54E94}"/>
                </a:ext>
              </a:extLst>
            </p:cNvPr>
            <p:cNvSpPr>
              <a:spLocks/>
            </p:cNvSpPr>
            <p:nvPr/>
          </p:nvSpPr>
          <p:spPr bwMode="auto">
            <a:xfrm>
              <a:off x="4167188" y="3365501"/>
              <a:ext cx="44450" cy="19050"/>
            </a:xfrm>
            <a:custGeom>
              <a:avLst/>
              <a:gdLst>
                <a:gd name="T0" fmla="*/ 9 w 10"/>
                <a:gd name="T1" fmla="*/ 0 h 4"/>
                <a:gd name="T2" fmla="*/ 10 w 10"/>
                <a:gd name="T3" fmla="*/ 1 h 4"/>
                <a:gd name="T4" fmla="*/ 10 w 10"/>
                <a:gd name="T5" fmla="*/ 1 h 4"/>
                <a:gd name="T6" fmla="*/ 9 w 10"/>
                <a:gd name="T7" fmla="*/ 3 h 4"/>
                <a:gd name="T8" fmla="*/ 1 w 10"/>
                <a:gd name="T9" fmla="*/ 4 h 4"/>
                <a:gd name="T10" fmla="*/ 0 w 10"/>
                <a:gd name="T11" fmla="*/ 2 h 4"/>
                <a:gd name="T12" fmla="*/ 0 w 10"/>
                <a:gd name="T13" fmla="*/ 2 h 4"/>
                <a:gd name="T14" fmla="*/ 1 w 10"/>
                <a:gd name="T15" fmla="*/ 1 h 4"/>
                <a:gd name="T16" fmla="*/ 9 w 10"/>
                <a:gd name="T17"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4">
                  <a:moveTo>
                    <a:pt x="9" y="0"/>
                  </a:moveTo>
                  <a:cubicBezTo>
                    <a:pt x="9" y="0"/>
                    <a:pt x="10" y="1"/>
                    <a:pt x="10" y="1"/>
                  </a:cubicBezTo>
                  <a:cubicBezTo>
                    <a:pt x="10" y="1"/>
                    <a:pt x="10" y="1"/>
                    <a:pt x="10" y="1"/>
                  </a:cubicBezTo>
                  <a:cubicBezTo>
                    <a:pt x="10" y="2"/>
                    <a:pt x="10" y="3"/>
                    <a:pt x="9" y="3"/>
                  </a:cubicBezTo>
                  <a:cubicBezTo>
                    <a:pt x="1" y="4"/>
                    <a:pt x="1" y="4"/>
                    <a:pt x="1" y="4"/>
                  </a:cubicBezTo>
                  <a:cubicBezTo>
                    <a:pt x="0" y="4"/>
                    <a:pt x="0" y="3"/>
                    <a:pt x="0" y="2"/>
                  </a:cubicBezTo>
                  <a:cubicBezTo>
                    <a:pt x="0" y="2"/>
                    <a:pt x="0" y="2"/>
                    <a:pt x="0" y="2"/>
                  </a:cubicBezTo>
                  <a:cubicBezTo>
                    <a:pt x="0" y="2"/>
                    <a:pt x="0" y="1"/>
                    <a:pt x="1" y="1"/>
                  </a:cubicBezTo>
                  <a:cubicBezTo>
                    <a:pt x="9" y="0"/>
                    <a:pt x="9"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a:p>
          </p:txBody>
        </p:sp>
        <p:sp>
          <p:nvSpPr>
            <p:cNvPr id="10" name="Freeform 51">
              <a:extLst>
                <a:ext uri="{FF2B5EF4-FFF2-40B4-BE49-F238E27FC236}">
                  <a16:creationId xmlns:a16="http://schemas.microsoft.com/office/drawing/2014/main" id="{90912B91-C7E1-4332-906E-757F99DBCFC2}"/>
                </a:ext>
              </a:extLst>
            </p:cNvPr>
            <p:cNvSpPr>
              <a:spLocks/>
            </p:cNvSpPr>
            <p:nvPr/>
          </p:nvSpPr>
          <p:spPr bwMode="auto">
            <a:xfrm>
              <a:off x="4533900" y="3357563"/>
              <a:ext cx="42863" cy="12700"/>
            </a:xfrm>
            <a:custGeom>
              <a:avLst/>
              <a:gdLst>
                <a:gd name="T0" fmla="*/ 1 w 10"/>
                <a:gd name="T1" fmla="*/ 2 h 3"/>
                <a:gd name="T2" fmla="*/ 0 w 10"/>
                <a:gd name="T3" fmla="*/ 1 h 3"/>
                <a:gd name="T4" fmla="*/ 0 w 10"/>
                <a:gd name="T5" fmla="*/ 1 h 3"/>
                <a:gd name="T6" fmla="*/ 1 w 10"/>
                <a:gd name="T7" fmla="*/ 0 h 3"/>
                <a:gd name="T8" fmla="*/ 9 w 10"/>
                <a:gd name="T9" fmla="*/ 0 h 3"/>
                <a:gd name="T10" fmla="*/ 10 w 10"/>
                <a:gd name="T11" fmla="*/ 2 h 3"/>
                <a:gd name="T12" fmla="*/ 10 w 10"/>
                <a:gd name="T13" fmla="*/ 2 h 3"/>
                <a:gd name="T14" fmla="*/ 9 w 10"/>
                <a:gd name="T15" fmla="*/ 3 h 3"/>
                <a:gd name="T16" fmla="*/ 1 w 10"/>
                <a:gd name="T17" fmla="*/ 2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3">
                  <a:moveTo>
                    <a:pt x="1" y="2"/>
                  </a:moveTo>
                  <a:cubicBezTo>
                    <a:pt x="0" y="2"/>
                    <a:pt x="0" y="2"/>
                    <a:pt x="0" y="1"/>
                  </a:cubicBezTo>
                  <a:cubicBezTo>
                    <a:pt x="0" y="1"/>
                    <a:pt x="0" y="1"/>
                    <a:pt x="0" y="1"/>
                  </a:cubicBezTo>
                  <a:cubicBezTo>
                    <a:pt x="0" y="0"/>
                    <a:pt x="1" y="0"/>
                    <a:pt x="1" y="0"/>
                  </a:cubicBezTo>
                  <a:cubicBezTo>
                    <a:pt x="9" y="0"/>
                    <a:pt x="9" y="0"/>
                    <a:pt x="9" y="0"/>
                  </a:cubicBezTo>
                  <a:cubicBezTo>
                    <a:pt x="10" y="1"/>
                    <a:pt x="10" y="1"/>
                    <a:pt x="10" y="2"/>
                  </a:cubicBezTo>
                  <a:cubicBezTo>
                    <a:pt x="10" y="2"/>
                    <a:pt x="10" y="2"/>
                    <a:pt x="10" y="2"/>
                  </a:cubicBezTo>
                  <a:cubicBezTo>
                    <a:pt x="10" y="3"/>
                    <a:pt x="10" y="3"/>
                    <a:pt x="9" y="3"/>
                  </a:cubicBezTo>
                  <a:cubicBezTo>
                    <a:pt x="1" y="2"/>
                    <a:pt x="1" y="2"/>
                    <a:pt x="1"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a:p>
          </p:txBody>
        </p:sp>
        <p:sp>
          <p:nvSpPr>
            <p:cNvPr id="11" name="Freeform 52">
              <a:extLst>
                <a:ext uri="{FF2B5EF4-FFF2-40B4-BE49-F238E27FC236}">
                  <a16:creationId xmlns:a16="http://schemas.microsoft.com/office/drawing/2014/main" id="{A1346549-90CE-4F44-A0DA-BD988775573F}"/>
                </a:ext>
              </a:extLst>
            </p:cNvPr>
            <p:cNvSpPr>
              <a:spLocks/>
            </p:cNvSpPr>
            <p:nvPr/>
          </p:nvSpPr>
          <p:spPr bwMode="auto">
            <a:xfrm>
              <a:off x="4484688" y="3201988"/>
              <a:ext cx="39688" cy="36513"/>
            </a:xfrm>
            <a:custGeom>
              <a:avLst/>
              <a:gdLst>
                <a:gd name="T0" fmla="*/ 3 w 9"/>
                <a:gd name="T1" fmla="*/ 8 h 8"/>
                <a:gd name="T2" fmla="*/ 1 w 9"/>
                <a:gd name="T3" fmla="*/ 8 h 8"/>
                <a:gd name="T4" fmla="*/ 1 w 9"/>
                <a:gd name="T5" fmla="*/ 8 h 8"/>
                <a:gd name="T6" fmla="*/ 1 w 9"/>
                <a:gd name="T7" fmla="*/ 6 h 8"/>
                <a:gd name="T8" fmla="*/ 7 w 9"/>
                <a:gd name="T9" fmla="*/ 1 h 8"/>
                <a:gd name="T10" fmla="*/ 9 w 9"/>
                <a:gd name="T11" fmla="*/ 1 h 8"/>
                <a:gd name="T12" fmla="*/ 9 w 9"/>
                <a:gd name="T13" fmla="*/ 1 h 8"/>
                <a:gd name="T14" fmla="*/ 9 w 9"/>
                <a:gd name="T15" fmla="*/ 3 h 8"/>
                <a:gd name="T16" fmla="*/ 3 w 9"/>
                <a:gd name="T17"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8">
                  <a:moveTo>
                    <a:pt x="3" y="8"/>
                  </a:moveTo>
                  <a:cubicBezTo>
                    <a:pt x="2" y="8"/>
                    <a:pt x="1" y="8"/>
                    <a:pt x="1" y="8"/>
                  </a:cubicBezTo>
                  <a:cubicBezTo>
                    <a:pt x="1" y="8"/>
                    <a:pt x="1" y="8"/>
                    <a:pt x="1" y="8"/>
                  </a:cubicBezTo>
                  <a:cubicBezTo>
                    <a:pt x="0" y="7"/>
                    <a:pt x="0" y="6"/>
                    <a:pt x="1" y="6"/>
                  </a:cubicBezTo>
                  <a:cubicBezTo>
                    <a:pt x="7" y="1"/>
                    <a:pt x="7" y="1"/>
                    <a:pt x="7" y="1"/>
                  </a:cubicBezTo>
                  <a:cubicBezTo>
                    <a:pt x="7" y="0"/>
                    <a:pt x="8" y="0"/>
                    <a:pt x="9" y="1"/>
                  </a:cubicBezTo>
                  <a:cubicBezTo>
                    <a:pt x="9" y="1"/>
                    <a:pt x="9" y="1"/>
                    <a:pt x="9" y="1"/>
                  </a:cubicBezTo>
                  <a:cubicBezTo>
                    <a:pt x="9" y="1"/>
                    <a:pt x="9" y="2"/>
                    <a:pt x="9" y="3"/>
                  </a:cubicBezTo>
                  <a:cubicBezTo>
                    <a:pt x="3" y="8"/>
                    <a:pt x="3" y="8"/>
                    <a:pt x="3"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a:p>
          </p:txBody>
        </p:sp>
        <p:sp>
          <p:nvSpPr>
            <p:cNvPr id="12" name="Freeform 53">
              <a:extLst>
                <a:ext uri="{FF2B5EF4-FFF2-40B4-BE49-F238E27FC236}">
                  <a16:creationId xmlns:a16="http://schemas.microsoft.com/office/drawing/2014/main" id="{6DA22FBD-25F7-46DF-98A1-FB84D2AAFEFE}"/>
                </a:ext>
              </a:extLst>
            </p:cNvPr>
            <p:cNvSpPr>
              <a:spLocks noEditPoints="1"/>
            </p:cNvSpPr>
            <p:nvPr/>
          </p:nvSpPr>
          <p:spPr bwMode="auto">
            <a:xfrm>
              <a:off x="4237038" y="3206751"/>
              <a:ext cx="257175" cy="354013"/>
            </a:xfrm>
            <a:custGeom>
              <a:avLst/>
              <a:gdLst>
                <a:gd name="T0" fmla="*/ 38 w 58"/>
                <a:gd name="T1" fmla="*/ 68 h 80"/>
                <a:gd name="T2" fmla="*/ 37 w 58"/>
                <a:gd name="T3" fmla="*/ 71 h 80"/>
                <a:gd name="T4" fmla="*/ 36 w 58"/>
                <a:gd name="T5" fmla="*/ 71 h 80"/>
                <a:gd name="T6" fmla="*/ 22 w 58"/>
                <a:gd name="T7" fmla="*/ 71 h 80"/>
                <a:gd name="T8" fmla="*/ 21 w 58"/>
                <a:gd name="T9" fmla="*/ 71 h 80"/>
                <a:gd name="T10" fmla="*/ 20 w 58"/>
                <a:gd name="T11" fmla="*/ 68 h 80"/>
                <a:gd name="T12" fmla="*/ 20 w 58"/>
                <a:gd name="T13" fmla="*/ 61 h 80"/>
                <a:gd name="T14" fmla="*/ 38 w 58"/>
                <a:gd name="T15" fmla="*/ 61 h 80"/>
                <a:gd name="T16" fmla="*/ 38 w 58"/>
                <a:gd name="T17" fmla="*/ 68 h 80"/>
                <a:gd name="T18" fmla="*/ 18 w 58"/>
                <a:gd name="T19" fmla="*/ 14 h 80"/>
                <a:gd name="T20" fmla="*/ 11 w 58"/>
                <a:gd name="T21" fmla="*/ 29 h 80"/>
                <a:gd name="T22" fmla="*/ 18 w 58"/>
                <a:gd name="T23" fmla="*/ 42 h 80"/>
                <a:gd name="T24" fmla="*/ 18 w 58"/>
                <a:gd name="T25" fmla="*/ 44 h 80"/>
                <a:gd name="T26" fmla="*/ 18 w 58"/>
                <a:gd name="T27" fmla="*/ 44 h 80"/>
                <a:gd name="T28" fmla="*/ 16 w 58"/>
                <a:gd name="T29" fmla="*/ 44 h 80"/>
                <a:gd name="T30" fmla="*/ 8 w 58"/>
                <a:gd name="T31" fmla="*/ 29 h 80"/>
                <a:gd name="T32" fmla="*/ 17 w 58"/>
                <a:gd name="T33" fmla="*/ 12 h 80"/>
                <a:gd name="T34" fmla="*/ 19 w 58"/>
                <a:gd name="T35" fmla="*/ 12 h 80"/>
                <a:gd name="T36" fmla="*/ 19 w 58"/>
                <a:gd name="T37" fmla="*/ 12 h 80"/>
                <a:gd name="T38" fmla="*/ 18 w 58"/>
                <a:gd name="T39" fmla="*/ 14 h 80"/>
                <a:gd name="T40" fmla="*/ 58 w 58"/>
                <a:gd name="T41" fmla="*/ 29 h 80"/>
                <a:gd name="T42" fmla="*/ 29 w 58"/>
                <a:gd name="T43" fmla="*/ 0 h 80"/>
                <a:gd name="T44" fmla="*/ 0 w 58"/>
                <a:gd name="T45" fmla="*/ 29 h 80"/>
                <a:gd name="T46" fmla="*/ 17 w 58"/>
                <a:gd name="T47" fmla="*/ 55 h 80"/>
                <a:gd name="T48" fmla="*/ 17 w 58"/>
                <a:gd name="T49" fmla="*/ 61 h 80"/>
                <a:gd name="T50" fmla="*/ 17 w 58"/>
                <a:gd name="T51" fmla="*/ 68 h 80"/>
                <a:gd name="T52" fmla="*/ 21 w 58"/>
                <a:gd name="T53" fmla="*/ 74 h 80"/>
                <a:gd name="T54" fmla="*/ 22 w 58"/>
                <a:gd name="T55" fmla="*/ 76 h 80"/>
                <a:gd name="T56" fmla="*/ 27 w 58"/>
                <a:gd name="T57" fmla="*/ 80 h 80"/>
                <a:gd name="T58" fmla="*/ 31 w 58"/>
                <a:gd name="T59" fmla="*/ 80 h 80"/>
                <a:gd name="T60" fmla="*/ 36 w 58"/>
                <a:gd name="T61" fmla="*/ 76 h 80"/>
                <a:gd name="T62" fmla="*/ 37 w 58"/>
                <a:gd name="T63" fmla="*/ 74 h 80"/>
                <a:gd name="T64" fmla="*/ 41 w 58"/>
                <a:gd name="T65" fmla="*/ 68 h 80"/>
                <a:gd name="T66" fmla="*/ 41 w 58"/>
                <a:gd name="T67" fmla="*/ 58 h 80"/>
                <a:gd name="T68" fmla="*/ 41 w 58"/>
                <a:gd name="T69" fmla="*/ 55 h 80"/>
                <a:gd name="T70" fmla="*/ 58 w 58"/>
                <a:gd name="T71" fmla="*/ 29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8" h="80">
                  <a:moveTo>
                    <a:pt x="38" y="68"/>
                  </a:moveTo>
                  <a:cubicBezTo>
                    <a:pt x="38" y="69"/>
                    <a:pt x="38" y="70"/>
                    <a:pt x="37" y="71"/>
                  </a:cubicBezTo>
                  <a:cubicBezTo>
                    <a:pt x="37" y="71"/>
                    <a:pt x="36" y="71"/>
                    <a:pt x="36" y="71"/>
                  </a:cubicBezTo>
                  <a:cubicBezTo>
                    <a:pt x="22" y="71"/>
                    <a:pt x="22" y="71"/>
                    <a:pt x="22" y="71"/>
                  </a:cubicBezTo>
                  <a:cubicBezTo>
                    <a:pt x="22" y="71"/>
                    <a:pt x="21" y="71"/>
                    <a:pt x="21" y="71"/>
                  </a:cubicBezTo>
                  <a:cubicBezTo>
                    <a:pt x="20" y="70"/>
                    <a:pt x="20" y="69"/>
                    <a:pt x="20" y="68"/>
                  </a:cubicBezTo>
                  <a:cubicBezTo>
                    <a:pt x="20" y="61"/>
                    <a:pt x="20" y="61"/>
                    <a:pt x="20" y="61"/>
                  </a:cubicBezTo>
                  <a:cubicBezTo>
                    <a:pt x="38" y="61"/>
                    <a:pt x="38" y="61"/>
                    <a:pt x="38" y="61"/>
                  </a:cubicBezTo>
                  <a:cubicBezTo>
                    <a:pt x="38" y="68"/>
                    <a:pt x="38" y="68"/>
                    <a:pt x="38" y="68"/>
                  </a:cubicBezTo>
                  <a:close/>
                  <a:moveTo>
                    <a:pt x="18" y="14"/>
                  </a:moveTo>
                  <a:cubicBezTo>
                    <a:pt x="14" y="17"/>
                    <a:pt x="11" y="23"/>
                    <a:pt x="11" y="29"/>
                  </a:cubicBezTo>
                  <a:cubicBezTo>
                    <a:pt x="11" y="34"/>
                    <a:pt x="14" y="39"/>
                    <a:pt x="18" y="42"/>
                  </a:cubicBezTo>
                  <a:cubicBezTo>
                    <a:pt x="18" y="43"/>
                    <a:pt x="18" y="43"/>
                    <a:pt x="18" y="44"/>
                  </a:cubicBezTo>
                  <a:cubicBezTo>
                    <a:pt x="18" y="44"/>
                    <a:pt x="18" y="44"/>
                    <a:pt x="18" y="44"/>
                  </a:cubicBezTo>
                  <a:cubicBezTo>
                    <a:pt x="17" y="45"/>
                    <a:pt x="16" y="45"/>
                    <a:pt x="16" y="44"/>
                  </a:cubicBezTo>
                  <a:cubicBezTo>
                    <a:pt x="11" y="41"/>
                    <a:pt x="8" y="35"/>
                    <a:pt x="8" y="29"/>
                  </a:cubicBezTo>
                  <a:cubicBezTo>
                    <a:pt x="8" y="22"/>
                    <a:pt x="12" y="16"/>
                    <a:pt x="17" y="12"/>
                  </a:cubicBezTo>
                  <a:cubicBezTo>
                    <a:pt x="17" y="12"/>
                    <a:pt x="18" y="12"/>
                    <a:pt x="19" y="12"/>
                  </a:cubicBezTo>
                  <a:cubicBezTo>
                    <a:pt x="19" y="12"/>
                    <a:pt x="19" y="12"/>
                    <a:pt x="19" y="12"/>
                  </a:cubicBezTo>
                  <a:cubicBezTo>
                    <a:pt x="19" y="13"/>
                    <a:pt x="19" y="14"/>
                    <a:pt x="18" y="14"/>
                  </a:cubicBezTo>
                  <a:close/>
                  <a:moveTo>
                    <a:pt x="58" y="29"/>
                  </a:moveTo>
                  <a:cubicBezTo>
                    <a:pt x="58" y="13"/>
                    <a:pt x="45" y="0"/>
                    <a:pt x="29" y="0"/>
                  </a:cubicBezTo>
                  <a:cubicBezTo>
                    <a:pt x="13" y="0"/>
                    <a:pt x="0" y="13"/>
                    <a:pt x="0" y="29"/>
                  </a:cubicBezTo>
                  <a:cubicBezTo>
                    <a:pt x="0" y="40"/>
                    <a:pt x="7" y="50"/>
                    <a:pt x="17" y="55"/>
                  </a:cubicBezTo>
                  <a:cubicBezTo>
                    <a:pt x="17" y="61"/>
                    <a:pt x="17" y="61"/>
                    <a:pt x="17" y="61"/>
                  </a:cubicBezTo>
                  <a:cubicBezTo>
                    <a:pt x="17" y="68"/>
                    <a:pt x="17" y="68"/>
                    <a:pt x="17" y="68"/>
                  </a:cubicBezTo>
                  <a:cubicBezTo>
                    <a:pt x="17" y="71"/>
                    <a:pt x="19" y="73"/>
                    <a:pt x="21" y="74"/>
                  </a:cubicBezTo>
                  <a:cubicBezTo>
                    <a:pt x="21" y="74"/>
                    <a:pt x="22" y="75"/>
                    <a:pt x="22" y="76"/>
                  </a:cubicBezTo>
                  <a:cubicBezTo>
                    <a:pt x="23" y="78"/>
                    <a:pt x="25" y="80"/>
                    <a:pt x="27" y="80"/>
                  </a:cubicBezTo>
                  <a:cubicBezTo>
                    <a:pt x="31" y="80"/>
                    <a:pt x="31" y="80"/>
                    <a:pt x="31" y="80"/>
                  </a:cubicBezTo>
                  <a:cubicBezTo>
                    <a:pt x="33" y="80"/>
                    <a:pt x="35" y="78"/>
                    <a:pt x="36" y="76"/>
                  </a:cubicBezTo>
                  <a:cubicBezTo>
                    <a:pt x="36" y="75"/>
                    <a:pt x="37" y="74"/>
                    <a:pt x="37" y="74"/>
                  </a:cubicBezTo>
                  <a:cubicBezTo>
                    <a:pt x="39" y="73"/>
                    <a:pt x="41" y="71"/>
                    <a:pt x="41" y="68"/>
                  </a:cubicBezTo>
                  <a:cubicBezTo>
                    <a:pt x="41" y="58"/>
                    <a:pt x="41" y="58"/>
                    <a:pt x="41" y="58"/>
                  </a:cubicBezTo>
                  <a:cubicBezTo>
                    <a:pt x="41" y="55"/>
                    <a:pt x="41" y="55"/>
                    <a:pt x="41" y="55"/>
                  </a:cubicBezTo>
                  <a:cubicBezTo>
                    <a:pt x="51" y="50"/>
                    <a:pt x="58" y="40"/>
                    <a:pt x="58" y="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a:p>
          </p:txBody>
        </p:sp>
      </p:grpSp>
      <p:grpSp>
        <p:nvGrpSpPr>
          <p:cNvPr id="18" name="Group 75">
            <a:extLst>
              <a:ext uri="{FF2B5EF4-FFF2-40B4-BE49-F238E27FC236}">
                <a16:creationId xmlns:a16="http://schemas.microsoft.com/office/drawing/2014/main" id="{673D8395-43D4-4C25-8235-65EE19EF139B}"/>
              </a:ext>
            </a:extLst>
          </p:cNvPr>
          <p:cNvGrpSpPr/>
          <p:nvPr/>
        </p:nvGrpSpPr>
        <p:grpSpPr>
          <a:xfrm>
            <a:off x="6125163" y="985594"/>
            <a:ext cx="393564" cy="453195"/>
            <a:chOff x="5932488" y="3127376"/>
            <a:chExt cx="314325" cy="361950"/>
          </a:xfrm>
          <a:solidFill>
            <a:schemeClr val="bg1"/>
          </a:solidFill>
        </p:grpSpPr>
        <p:sp>
          <p:nvSpPr>
            <p:cNvPr id="19" name="Freeform 54">
              <a:extLst>
                <a:ext uri="{FF2B5EF4-FFF2-40B4-BE49-F238E27FC236}">
                  <a16:creationId xmlns:a16="http://schemas.microsoft.com/office/drawing/2014/main" id="{A318F89D-238E-4942-9153-6A5D1338C4A5}"/>
                </a:ext>
              </a:extLst>
            </p:cNvPr>
            <p:cNvSpPr>
              <a:spLocks noEditPoints="1"/>
            </p:cNvSpPr>
            <p:nvPr/>
          </p:nvSpPr>
          <p:spPr bwMode="auto">
            <a:xfrm>
              <a:off x="5932488" y="3127376"/>
              <a:ext cx="314325" cy="361950"/>
            </a:xfrm>
            <a:custGeom>
              <a:avLst/>
              <a:gdLst>
                <a:gd name="T0" fmla="*/ 25 w 71"/>
                <a:gd name="T1" fmla="*/ 3 h 82"/>
                <a:gd name="T2" fmla="*/ 23 w 71"/>
                <a:gd name="T3" fmla="*/ 5 h 82"/>
                <a:gd name="T4" fmla="*/ 24 w 71"/>
                <a:gd name="T5" fmla="*/ 7 h 82"/>
                <a:gd name="T6" fmla="*/ 26 w 71"/>
                <a:gd name="T7" fmla="*/ 7 h 82"/>
                <a:gd name="T8" fmla="*/ 26 w 71"/>
                <a:gd name="T9" fmla="*/ 25 h 82"/>
                <a:gd name="T10" fmla="*/ 21 w 71"/>
                <a:gd name="T11" fmla="*/ 44 h 82"/>
                <a:gd name="T12" fmla="*/ 5 w 71"/>
                <a:gd name="T13" fmla="*/ 73 h 82"/>
                <a:gd name="T14" fmla="*/ 5 w 71"/>
                <a:gd name="T15" fmla="*/ 77 h 82"/>
                <a:gd name="T16" fmla="*/ 8 w 71"/>
                <a:gd name="T17" fmla="*/ 78 h 82"/>
                <a:gd name="T18" fmla="*/ 63 w 71"/>
                <a:gd name="T19" fmla="*/ 78 h 82"/>
                <a:gd name="T20" fmla="*/ 66 w 71"/>
                <a:gd name="T21" fmla="*/ 77 h 82"/>
                <a:gd name="T22" fmla="*/ 66 w 71"/>
                <a:gd name="T23" fmla="*/ 73 h 82"/>
                <a:gd name="T24" fmla="*/ 50 w 71"/>
                <a:gd name="T25" fmla="*/ 44 h 82"/>
                <a:gd name="T26" fmla="*/ 45 w 71"/>
                <a:gd name="T27" fmla="*/ 26 h 82"/>
                <a:gd name="T28" fmla="*/ 45 w 71"/>
                <a:gd name="T29" fmla="*/ 7 h 82"/>
                <a:gd name="T30" fmla="*/ 46 w 71"/>
                <a:gd name="T31" fmla="*/ 7 h 82"/>
                <a:gd name="T32" fmla="*/ 48 w 71"/>
                <a:gd name="T33" fmla="*/ 5 h 82"/>
                <a:gd name="T34" fmla="*/ 46 w 71"/>
                <a:gd name="T35" fmla="*/ 3 h 82"/>
                <a:gd name="T36" fmla="*/ 25 w 71"/>
                <a:gd name="T37" fmla="*/ 3 h 82"/>
                <a:gd name="T38" fmla="*/ 63 w 71"/>
                <a:gd name="T39" fmla="*/ 82 h 82"/>
                <a:gd name="T40" fmla="*/ 8 w 71"/>
                <a:gd name="T41" fmla="*/ 82 h 82"/>
                <a:gd name="T42" fmla="*/ 1 w 71"/>
                <a:gd name="T43" fmla="*/ 79 h 82"/>
                <a:gd name="T44" fmla="*/ 1 w 71"/>
                <a:gd name="T45" fmla="*/ 72 h 82"/>
                <a:gd name="T46" fmla="*/ 18 w 71"/>
                <a:gd name="T47" fmla="*/ 42 h 82"/>
                <a:gd name="T48" fmla="*/ 22 w 71"/>
                <a:gd name="T49" fmla="*/ 25 h 82"/>
                <a:gd name="T50" fmla="*/ 22 w 71"/>
                <a:gd name="T51" fmla="*/ 10 h 82"/>
                <a:gd name="T52" fmla="*/ 20 w 71"/>
                <a:gd name="T53" fmla="*/ 4 h 82"/>
                <a:gd name="T54" fmla="*/ 25 w 71"/>
                <a:gd name="T55" fmla="*/ 0 h 82"/>
                <a:gd name="T56" fmla="*/ 46 w 71"/>
                <a:gd name="T57" fmla="*/ 0 h 82"/>
                <a:gd name="T58" fmla="*/ 51 w 71"/>
                <a:gd name="T59" fmla="*/ 5 h 82"/>
                <a:gd name="T60" fmla="*/ 49 w 71"/>
                <a:gd name="T61" fmla="*/ 10 h 82"/>
                <a:gd name="T62" fmla="*/ 49 w 71"/>
                <a:gd name="T63" fmla="*/ 26 h 82"/>
                <a:gd name="T64" fmla="*/ 53 w 71"/>
                <a:gd name="T65" fmla="*/ 42 h 82"/>
                <a:gd name="T66" fmla="*/ 69 w 71"/>
                <a:gd name="T67" fmla="*/ 72 h 82"/>
                <a:gd name="T68" fmla="*/ 69 w 71"/>
                <a:gd name="T69" fmla="*/ 79 h 82"/>
                <a:gd name="T70" fmla="*/ 63 w 71"/>
                <a:gd name="T71" fmla="*/ 82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1" h="82">
                  <a:moveTo>
                    <a:pt x="25" y="3"/>
                  </a:moveTo>
                  <a:cubicBezTo>
                    <a:pt x="24" y="3"/>
                    <a:pt x="24" y="5"/>
                    <a:pt x="23" y="5"/>
                  </a:cubicBezTo>
                  <a:cubicBezTo>
                    <a:pt x="23" y="5"/>
                    <a:pt x="23" y="6"/>
                    <a:pt x="24" y="7"/>
                  </a:cubicBezTo>
                  <a:cubicBezTo>
                    <a:pt x="26" y="7"/>
                    <a:pt x="26" y="7"/>
                    <a:pt x="26" y="7"/>
                  </a:cubicBezTo>
                  <a:cubicBezTo>
                    <a:pt x="26" y="25"/>
                    <a:pt x="26" y="25"/>
                    <a:pt x="26" y="25"/>
                  </a:cubicBezTo>
                  <a:cubicBezTo>
                    <a:pt x="26" y="32"/>
                    <a:pt x="24" y="38"/>
                    <a:pt x="21" y="44"/>
                  </a:cubicBezTo>
                  <a:cubicBezTo>
                    <a:pt x="5" y="73"/>
                    <a:pt x="5" y="73"/>
                    <a:pt x="5" y="73"/>
                  </a:cubicBezTo>
                  <a:cubicBezTo>
                    <a:pt x="4" y="75"/>
                    <a:pt x="4" y="76"/>
                    <a:pt x="5" y="77"/>
                  </a:cubicBezTo>
                  <a:cubicBezTo>
                    <a:pt x="5" y="78"/>
                    <a:pt x="6" y="78"/>
                    <a:pt x="8" y="78"/>
                  </a:cubicBezTo>
                  <a:cubicBezTo>
                    <a:pt x="63" y="78"/>
                    <a:pt x="63" y="78"/>
                    <a:pt x="63" y="78"/>
                  </a:cubicBezTo>
                  <a:cubicBezTo>
                    <a:pt x="64" y="78"/>
                    <a:pt x="66" y="78"/>
                    <a:pt x="66" y="77"/>
                  </a:cubicBezTo>
                  <a:cubicBezTo>
                    <a:pt x="67" y="76"/>
                    <a:pt x="67" y="74"/>
                    <a:pt x="66" y="73"/>
                  </a:cubicBezTo>
                  <a:cubicBezTo>
                    <a:pt x="50" y="44"/>
                    <a:pt x="50" y="44"/>
                    <a:pt x="50" y="44"/>
                  </a:cubicBezTo>
                  <a:cubicBezTo>
                    <a:pt x="47" y="38"/>
                    <a:pt x="45" y="32"/>
                    <a:pt x="45" y="26"/>
                  </a:cubicBezTo>
                  <a:cubicBezTo>
                    <a:pt x="45" y="7"/>
                    <a:pt x="45" y="7"/>
                    <a:pt x="45" y="7"/>
                  </a:cubicBezTo>
                  <a:cubicBezTo>
                    <a:pt x="46" y="7"/>
                    <a:pt x="46" y="7"/>
                    <a:pt x="46" y="7"/>
                  </a:cubicBezTo>
                  <a:cubicBezTo>
                    <a:pt x="48" y="6"/>
                    <a:pt x="48" y="5"/>
                    <a:pt x="48" y="5"/>
                  </a:cubicBezTo>
                  <a:cubicBezTo>
                    <a:pt x="48" y="4"/>
                    <a:pt x="47" y="3"/>
                    <a:pt x="46" y="3"/>
                  </a:cubicBezTo>
                  <a:cubicBezTo>
                    <a:pt x="25" y="3"/>
                    <a:pt x="25" y="3"/>
                    <a:pt x="25" y="3"/>
                  </a:cubicBezTo>
                  <a:close/>
                  <a:moveTo>
                    <a:pt x="63" y="82"/>
                  </a:moveTo>
                  <a:cubicBezTo>
                    <a:pt x="8" y="82"/>
                    <a:pt x="8" y="82"/>
                    <a:pt x="8" y="82"/>
                  </a:cubicBezTo>
                  <a:cubicBezTo>
                    <a:pt x="5" y="82"/>
                    <a:pt x="3" y="81"/>
                    <a:pt x="1" y="79"/>
                  </a:cubicBezTo>
                  <a:cubicBezTo>
                    <a:pt x="0" y="77"/>
                    <a:pt x="0" y="74"/>
                    <a:pt x="1" y="72"/>
                  </a:cubicBezTo>
                  <a:cubicBezTo>
                    <a:pt x="18" y="42"/>
                    <a:pt x="18" y="42"/>
                    <a:pt x="18" y="42"/>
                  </a:cubicBezTo>
                  <a:cubicBezTo>
                    <a:pt x="21" y="37"/>
                    <a:pt x="22" y="31"/>
                    <a:pt x="22" y="25"/>
                  </a:cubicBezTo>
                  <a:cubicBezTo>
                    <a:pt x="22" y="10"/>
                    <a:pt x="22" y="10"/>
                    <a:pt x="22" y="10"/>
                  </a:cubicBezTo>
                  <a:cubicBezTo>
                    <a:pt x="20" y="9"/>
                    <a:pt x="20" y="7"/>
                    <a:pt x="20" y="4"/>
                  </a:cubicBezTo>
                  <a:cubicBezTo>
                    <a:pt x="20" y="2"/>
                    <a:pt x="22" y="0"/>
                    <a:pt x="25" y="0"/>
                  </a:cubicBezTo>
                  <a:cubicBezTo>
                    <a:pt x="46" y="0"/>
                    <a:pt x="46" y="0"/>
                    <a:pt x="46" y="0"/>
                  </a:cubicBezTo>
                  <a:cubicBezTo>
                    <a:pt x="49" y="0"/>
                    <a:pt x="51" y="2"/>
                    <a:pt x="51" y="5"/>
                  </a:cubicBezTo>
                  <a:cubicBezTo>
                    <a:pt x="52" y="7"/>
                    <a:pt x="51" y="9"/>
                    <a:pt x="49" y="10"/>
                  </a:cubicBezTo>
                  <a:cubicBezTo>
                    <a:pt x="49" y="26"/>
                    <a:pt x="49" y="26"/>
                    <a:pt x="49" y="26"/>
                  </a:cubicBezTo>
                  <a:cubicBezTo>
                    <a:pt x="49" y="31"/>
                    <a:pt x="50" y="37"/>
                    <a:pt x="53" y="42"/>
                  </a:cubicBezTo>
                  <a:cubicBezTo>
                    <a:pt x="69" y="72"/>
                    <a:pt x="69" y="72"/>
                    <a:pt x="69" y="72"/>
                  </a:cubicBezTo>
                  <a:cubicBezTo>
                    <a:pt x="71" y="74"/>
                    <a:pt x="71" y="76"/>
                    <a:pt x="69" y="79"/>
                  </a:cubicBezTo>
                  <a:cubicBezTo>
                    <a:pt x="68" y="81"/>
                    <a:pt x="66" y="82"/>
                    <a:pt x="63" y="8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a:p>
          </p:txBody>
        </p:sp>
        <p:sp>
          <p:nvSpPr>
            <p:cNvPr id="20" name="Freeform 55">
              <a:extLst>
                <a:ext uri="{FF2B5EF4-FFF2-40B4-BE49-F238E27FC236}">
                  <a16:creationId xmlns:a16="http://schemas.microsoft.com/office/drawing/2014/main" id="{5E20F58F-D422-4D3D-9CF2-3E5E7F3963E5}"/>
                </a:ext>
              </a:extLst>
            </p:cNvPr>
            <p:cNvSpPr>
              <a:spLocks noEditPoints="1"/>
            </p:cNvSpPr>
            <p:nvPr/>
          </p:nvSpPr>
          <p:spPr bwMode="auto">
            <a:xfrm>
              <a:off x="5972175" y="3335338"/>
              <a:ext cx="234950" cy="119063"/>
            </a:xfrm>
            <a:custGeom>
              <a:avLst/>
              <a:gdLst>
                <a:gd name="T0" fmla="*/ 34 w 53"/>
                <a:gd name="T1" fmla="*/ 24 h 27"/>
                <a:gd name="T2" fmla="*/ 32 w 53"/>
                <a:gd name="T3" fmla="*/ 22 h 27"/>
                <a:gd name="T4" fmla="*/ 34 w 53"/>
                <a:gd name="T5" fmla="*/ 20 h 27"/>
                <a:gd name="T6" fmla="*/ 36 w 53"/>
                <a:gd name="T7" fmla="*/ 22 h 27"/>
                <a:gd name="T8" fmla="*/ 34 w 53"/>
                <a:gd name="T9" fmla="*/ 24 h 27"/>
                <a:gd name="T10" fmla="*/ 29 w 53"/>
                <a:gd name="T11" fmla="*/ 7 h 27"/>
                <a:gd name="T12" fmla="*/ 31 w 53"/>
                <a:gd name="T13" fmla="*/ 5 h 27"/>
                <a:gd name="T14" fmla="*/ 33 w 53"/>
                <a:gd name="T15" fmla="*/ 7 h 27"/>
                <a:gd name="T16" fmla="*/ 31 w 53"/>
                <a:gd name="T17" fmla="*/ 8 h 27"/>
                <a:gd name="T18" fmla="*/ 29 w 53"/>
                <a:gd name="T19" fmla="*/ 7 h 27"/>
                <a:gd name="T20" fmla="*/ 17 w 53"/>
                <a:gd name="T21" fmla="*/ 17 h 27"/>
                <a:gd name="T22" fmla="*/ 15 w 53"/>
                <a:gd name="T23" fmla="*/ 15 h 27"/>
                <a:gd name="T24" fmla="*/ 17 w 53"/>
                <a:gd name="T25" fmla="*/ 13 h 27"/>
                <a:gd name="T26" fmla="*/ 19 w 53"/>
                <a:gd name="T27" fmla="*/ 15 h 27"/>
                <a:gd name="T28" fmla="*/ 17 w 53"/>
                <a:gd name="T29" fmla="*/ 17 h 27"/>
                <a:gd name="T30" fmla="*/ 51 w 53"/>
                <a:gd name="T31" fmla="*/ 22 h 27"/>
                <a:gd name="T32" fmla="*/ 39 w 53"/>
                <a:gd name="T33" fmla="*/ 0 h 27"/>
                <a:gd name="T34" fmla="*/ 14 w 53"/>
                <a:gd name="T35" fmla="*/ 0 h 27"/>
                <a:gd name="T36" fmla="*/ 2 w 53"/>
                <a:gd name="T37" fmla="*/ 22 h 27"/>
                <a:gd name="T38" fmla="*/ 3 w 53"/>
                <a:gd name="T39" fmla="*/ 27 h 27"/>
                <a:gd name="T40" fmla="*/ 50 w 53"/>
                <a:gd name="T41" fmla="*/ 27 h 27"/>
                <a:gd name="T42" fmla="*/ 51 w 53"/>
                <a:gd name="T43" fmla="*/ 22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 h="27">
                  <a:moveTo>
                    <a:pt x="34" y="24"/>
                  </a:moveTo>
                  <a:cubicBezTo>
                    <a:pt x="33" y="24"/>
                    <a:pt x="32" y="23"/>
                    <a:pt x="32" y="22"/>
                  </a:cubicBezTo>
                  <a:cubicBezTo>
                    <a:pt x="32" y="21"/>
                    <a:pt x="33" y="20"/>
                    <a:pt x="34" y="20"/>
                  </a:cubicBezTo>
                  <a:cubicBezTo>
                    <a:pt x="35" y="20"/>
                    <a:pt x="36" y="21"/>
                    <a:pt x="36" y="22"/>
                  </a:cubicBezTo>
                  <a:cubicBezTo>
                    <a:pt x="36" y="23"/>
                    <a:pt x="35" y="24"/>
                    <a:pt x="34" y="24"/>
                  </a:cubicBezTo>
                  <a:close/>
                  <a:moveTo>
                    <a:pt x="29" y="7"/>
                  </a:moveTo>
                  <a:cubicBezTo>
                    <a:pt x="29" y="5"/>
                    <a:pt x="30" y="5"/>
                    <a:pt x="31" y="5"/>
                  </a:cubicBezTo>
                  <a:cubicBezTo>
                    <a:pt x="32" y="5"/>
                    <a:pt x="33" y="5"/>
                    <a:pt x="33" y="7"/>
                  </a:cubicBezTo>
                  <a:cubicBezTo>
                    <a:pt x="33" y="8"/>
                    <a:pt x="32" y="8"/>
                    <a:pt x="31" y="8"/>
                  </a:cubicBezTo>
                  <a:cubicBezTo>
                    <a:pt x="30" y="8"/>
                    <a:pt x="29" y="8"/>
                    <a:pt x="29" y="7"/>
                  </a:cubicBezTo>
                  <a:close/>
                  <a:moveTo>
                    <a:pt x="17" y="17"/>
                  </a:moveTo>
                  <a:cubicBezTo>
                    <a:pt x="16" y="17"/>
                    <a:pt x="15" y="16"/>
                    <a:pt x="15" y="15"/>
                  </a:cubicBezTo>
                  <a:cubicBezTo>
                    <a:pt x="15" y="14"/>
                    <a:pt x="16" y="13"/>
                    <a:pt x="17" y="13"/>
                  </a:cubicBezTo>
                  <a:cubicBezTo>
                    <a:pt x="18" y="13"/>
                    <a:pt x="19" y="14"/>
                    <a:pt x="19" y="15"/>
                  </a:cubicBezTo>
                  <a:cubicBezTo>
                    <a:pt x="19" y="16"/>
                    <a:pt x="18" y="17"/>
                    <a:pt x="17" y="17"/>
                  </a:cubicBezTo>
                  <a:close/>
                  <a:moveTo>
                    <a:pt x="51" y="22"/>
                  </a:moveTo>
                  <a:cubicBezTo>
                    <a:pt x="51" y="22"/>
                    <a:pt x="39" y="0"/>
                    <a:pt x="39" y="0"/>
                  </a:cubicBezTo>
                  <a:cubicBezTo>
                    <a:pt x="14" y="0"/>
                    <a:pt x="14" y="0"/>
                    <a:pt x="14" y="0"/>
                  </a:cubicBezTo>
                  <a:cubicBezTo>
                    <a:pt x="14" y="0"/>
                    <a:pt x="2" y="22"/>
                    <a:pt x="2" y="22"/>
                  </a:cubicBezTo>
                  <a:cubicBezTo>
                    <a:pt x="0" y="24"/>
                    <a:pt x="0" y="27"/>
                    <a:pt x="3" y="27"/>
                  </a:cubicBezTo>
                  <a:cubicBezTo>
                    <a:pt x="50" y="27"/>
                    <a:pt x="50" y="27"/>
                    <a:pt x="50" y="27"/>
                  </a:cubicBezTo>
                  <a:cubicBezTo>
                    <a:pt x="53" y="27"/>
                    <a:pt x="53" y="24"/>
                    <a:pt x="51" y="2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a:p>
          </p:txBody>
        </p:sp>
      </p:grpSp>
      <p:sp>
        <p:nvSpPr>
          <p:cNvPr id="21" name="Rectangle: Rounded Corners 171">
            <a:extLst>
              <a:ext uri="{FF2B5EF4-FFF2-40B4-BE49-F238E27FC236}">
                <a16:creationId xmlns:a16="http://schemas.microsoft.com/office/drawing/2014/main" id="{F01C8458-0DDD-42BF-9AE9-9386E2995879}"/>
              </a:ext>
            </a:extLst>
          </p:cNvPr>
          <p:cNvSpPr/>
          <p:nvPr/>
        </p:nvSpPr>
        <p:spPr>
          <a:xfrm>
            <a:off x="8812606" y="1104715"/>
            <a:ext cx="2505235" cy="1132638"/>
          </a:xfrm>
          <a:prstGeom prst="roundRect">
            <a:avLst>
              <a:gd name="adj" fmla="val 5845"/>
            </a:avLst>
          </a:prstGeom>
          <a:solidFill>
            <a:schemeClr val="bg1">
              <a:alpha val="95000"/>
            </a:schemeClr>
          </a:solidFill>
          <a:ln w="38100">
            <a:solidFill>
              <a:srgbClr val="006666">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93"/>
          </a:p>
        </p:txBody>
      </p:sp>
      <p:sp>
        <p:nvSpPr>
          <p:cNvPr id="25" name="Freeform 83">
            <a:extLst>
              <a:ext uri="{FF2B5EF4-FFF2-40B4-BE49-F238E27FC236}">
                <a16:creationId xmlns:a16="http://schemas.microsoft.com/office/drawing/2014/main" id="{3E434FA2-D767-4CFB-BCDD-15A54F295CAF}"/>
              </a:ext>
            </a:extLst>
          </p:cNvPr>
          <p:cNvSpPr>
            <a:spLocks/>
          </p:cNvSpPr>
          <p:nvPr/>
        </p:nvSpPr>
        <p:spPr bwMode="auto">
          <a:xfrm>
            <a:off x="9725375" y="788369"/>
            <a:ext cx="744536" cy="746650"/>
          </a:xfrm>
          <a:custGeom>
            <a:avLst/>
            <a:gdLst>
              <a:gd name="T0" fmla="*/ 186 w 186"/>
              <a:gd name="T1" fmla="*/ 164 h 186"/>
              <a:gd name="T2" fmla="*/ 163 w 186"/>
              <a:gd name="T3" fmla="*/ 186 h 186"/>
              <a:gd name="T4" fmla="*/ 22 w 186"/>
              <a:gd name="T5" fmla="*/ 186 h 186"/>
              <a:gd name="T6" fmla="*/ 0 w 186"/>
              <a:gd name="T7" fmla="*/ 164 h 186"/>
              <a:gd name="T8" fmla="*/ 0 w 186"/>
              <a:gd name="T9" fmla="*/ 22 h 186"/>
              <a:gd name="T10" fmla="*/ 22 w 186"/>
              <a:gd name="T11" fmla="*/ 0 h 186"/>
              <a:gd name="T12" fmla="*/ 163 w 186"/>
              <a:gd name="T13" fmla="*/ 0 h 186"/>
              <a:gd name="T14" fmla="*/ 186 w 186"/>
              <a:gd name="T15" fmla="*/ 22 h 186"/>
              <a:gd name="T16" fmla="*/ 186 w 186"/>
              <a:gd name="T17" fmla="*/ 164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6" h="186">
                <a:moveTo>
                  <a:pt x="186" y="164"/>
                </a:moveTo>
                <a:cubicBezTo>
                  <a:pt x="186" y="176"/>
                  <a:pt x="176" y="186"/>
                  <a:pt x="163" y="186"/>
                </a:cubicBezTo>
                <a:cubicBezTo>
                  <a:pt x="22" y="186"/>
                  <a:pt x="22" y="186"/>
                  <a:pt x="22" y="186"/>
                </a:cubicBezTo>
                <a:cubicBezTo>
                  <a:pt x="10" y="186"/>
                  <a:pt x="0" y="176"/>
                  <a:pt x="0" y="164"/>
                </a:cubicBezTo>
                <a:cubicBezTo>
                  <a:pt x="0" y="22"/>
                  <a:pt x="0" y="22"/>
                  <a:pt x="0" y="22"/>
                </a:cubicBezTo>
                <a:cubicBezTo>
                  <a:pt x="0" y="10"/>
                  <a:pt x="10" y="0"/>
                  <a:pt x="22" y="0"/>
                </a:cubicBezTo>
                <a:cubicBezTo>
                  <a:pt x="163" y="0"/>
                  <a:pt x="163" y="0"/>
                  <a:pt x="163" y="0"/>
                </a:cubicBezTo>
                <a:cubicBezTo>
                  <a:pt x="176" y="0"/>
                  <a:pt x="186" y="10"/>
                  <a:pt x="186" y="22"/>
                </a:cubicBezTo>
                <a:lnTo>
                  <a:pt x="186" y="164"/>
                </a:lnTo>
                <a:close/>
              </a:path>
            </a:pathLst>
          </a:custGeom>
          <a:solidFill>
            <a:srgbClr val="006666"/>
          </a:solidFill>
          <a:ln>
            <a:noFill/>
          </a:ln>
        </p:spPr>
        <p:txBody>
          <a:bodyPr vert="horz" wrap="square" lIns="86019" tIns="43010" rIns="86019" bIns="43010" numCol="1" anchor="t" anchorCtr="0" compatLnSpc="1">
            <a:prstTxWarp prst="textNoShape">
              <a:avLst/>
            </a:prstTxWarp>
          </a:bodyPr>
          <a:lstStyle/>
          <a:p>
            <a:endParaRPr lang="en-US" sz="1693"/>
          </a:p>
        </p:txBody>
      </p:sp>
      <p:sp>
        <p:nvSpPr>
          <p:cNvPr id="50" name="Rectangle: Rounded Corners 171">
            <a:extLst>
              <a:ext uri="{FF2B5EF4-FFF2-40B4-BE49-F238E27FC236}">
                <a16:creationId xmlns:a16="http://schemas.microsoft.com/office/drawing/2014/main" id="{A5024F4F-5F4B-4A1F-95EC-4559630198BB}"/>
              </a:ext>
            </a:extLst>
          </p:cNvPr>
          <p:cNvSpPr/>
          <p:nvPr/>
        </p:nvSpPr>
        <p:spPr>
          <a:xfrm>
            <a:off x="966661" y="1092855"/>
            <a:ext cx="2548984" cy="1144498"/>
          </a:xfrm>
          <a:prstGeom prst="roundRect">
            <a:avLst>
              <a:gd name="adj" fmla="val 5845"/>
            </a:avLst>
          </a:prstGeom>
          <a:solidFill>
            <a:schemeClr val="bg1">
              <a:alpha val="95000"/>
            </a:schemeClr>
          </a:solidFill>
          <a:ln w="38100">
            <a:solidFill>
              <a:srgbClr val="006666">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93"/>
          </a:p>
        </p:txBody>
      </p:sp>
      <p:sp>
        <p:nvSpPr>
          <p:cNvPr id="51" name="Freeform 83">
            <a:extLst>
              <a:ext uri="{FF2B5EF4-FFF2-40B4-BE49-F238E27FC236}">
                <a16:creationId xmlns:a16="http://schemas.microsoft.com/office/drawing/2014/main" id="{72F12DC7-AD9F-422F-BD8A-E48955FFE63D}"/>
              </a:ext>
            </a:extLst>
          </p:cNvPr>
          <p:cNvSpPr>
            <a:spLocks/>
          </p:cNvSpPr>
          <p:nvPr/>
        </p:nvSpPr>
        <p:spPr bwMode="auto">
          <a:xfrm>
            <a:off x="1824111" y="808061"/>
            <a:ext cx="744536" cy="746650"/>
          </a:xfrm>
          <a:custGeom>
            <a:avLst/>
            <a:gdLst>
              <a:gd name="T0" fmla="*/ 186 w 186"/>
              <a:gd name="T1" fmla="*/ 164 h 186"/>
              <a:gd name="T2" fmla="*/ 163 w 186"/>
              <a:gd name="T3" fmla="*/ 186 h 186"/>
              <a:gd name="T4" fmla="*/ 22 w 186"/>
              <a:gd name="T5" fmla="*/ 186 h 186"/>
              <a:gd name="T6" fmla="*/ 0 w 186"/>
              <a:gd name="T7" fmla="*/ 164 h 186"/>
              <a:gd name="T8" fmla="*/ 0 w 186"/>
              <a:gd name="T9" fmla="*/ 22 h 186"/>
              <a:gd name="T10" fmla="*/ 22 w 186"/>
              <a:gd name="T11" fmla="*/ 0 h 186"/>
              <a:gd name="T12" fmla="*/ 163 w 186"/>
              <a:gd name="T13" fmla="*/ 0 h 186"/>
              <a:gd name="T14" fmla="*/ 186 w 186"/>
              <a:gd name="T15" fmla="*/ 22 h 186"/>
              <a:gd name="T16" fmla="*/ 186 w 186"/>
              <a:gd name="T17" fmla="*/ 164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6" h="186">
                <a:moveTo>
                  <a:pt x="186" y="164"/>
                </a:moveTo>
                <a:cubicBezTo>
                  <a:pt x="186" y="176"/>
                  <a:pt x="176" y="186"/>
                  <a:pt x="163" y="186"/>
                </a:cubicBezTo>
                <a:cubicBezTo>
                  <a:pt x="22" y="186"/>
                  <a:pt x="22" y="186"/>
                  <a:pt x="22" y="186"/>
                </a:cubicBezTo>
                <a:cubicBezTo>
                  <a:pt x="10" y="186"/>
                  <a:pt x="0" y="176"/>
                  <a:pt x="0" y="164"/>
                </a:cubicBezTo>
                <a:cubicBezTo>
                  <a:pt x="0" y="22"/>
                  <a:pt x="0" y="22"/>
                  <a:pt x="0" y="22"/>
                </a:cubicBezTo>
                <a:cubicBezTo>
                  <a:pt x="0" y="10"/>
                  <a:pt x="10" y="0"/>
                  <a:pt x="22" y="0"/>
                </a:cubicBezTo>
                <a:cubicBezTo>
                  <a:pt x="163" y="0"/>
                  <a:pt x="163" y="0"/>
                  <a:pt x="163" y="0"/>
                </a:cubicBezTo>
                <a:cubicBezTo>
                  <a:pt x="176" y="0"/>
                  <a:pt x="186" y="10"/>
                  <a:pt x="186" y="22"/>
                </a:cubicBezTo>
                <a:lnTo>
                  <a:pt x="186" y="164"/>
                </a:lnTo>
                <a:close/>
              </a:path>
            </a:pathLst>
          </a:custGeom>
          <a:solidFill>
            <a:srgbClr val="006666"/>
          </a:solidFill>
          <a:ln>
            <a:noFill/>
          </a:ln>
        </p:spPr>
        <p:txBody>
          <a:bodyPr vert="horz" wrap="square" lIns="86019" tIns="43010" rIns="86019" bIns="43010" numCol="1" anchor="ctr" anchorCtr="0" compatLnSpc="1">
            <a:prstTxWarp prst="textNoShape">
              <a:avLst/>
            </a:prstTxWarp>
          </a:bodyPr>
          <a:lstStyle/>
          <a:p>
            <a:pPr algn="ctr"/>
            <a:r>
              <a:rPr lang="en-US" sz="3600" b="1" dirty="0">
                <a:solidFill>
                  <a:schemeClr val="bg1"/>
                </a:solidFill>
              </a:rPr>
              <a:t>7</a:t>
            </a:r>
          </a:p>
        </p:txBody>
      </p:sp>
      <p:sp>
        <p:nvSpPr>
          <p:cNvPr id="58" name="Rectangle: Rounded Corners 171">
            <a:extLst>
              <a:ext uri="{FF2B5EF4-FFF2-40B4-BE49-F238E27FC236}">
                <a16:creationId xmlns:a16="http://schemas.microsoft.com/office/drawing/2014/main" id="{808322C1-75A5-4A16-B7D5-6CA4106015E2}"/>
              </a:ext>
            </a:extLst>
          </p:cNvPr>
          <p:cNvSpPr/>
          <p:nvPr/>
        </p:nvSpPr>
        <p:spPr>
          <a:xfrm>
            <a:off x="3687291" y="1108507"/>
            <a:ext cx="2347024" cy="1128845"/>
          </a:xfrm>
          <a:prstGeom prst="roundRect">
            <a:avLst>
              <a:gd name="adj" fmla="val 5845"/>
            </a:avLst>
          </a:prstGeom>
          <a:solidFill>
            <a:schemeClr val="bg1">
              <a:alpha val="95000"/>
            </a:schemeClr>
          </a:solidFill>
          <a:ln w="38100">
            <a:solidFill>
              <a:srgbClr val="006666">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93"/>
          </a:p>
        </p:txBody>
      </p:sp>
      <p:sp>
        <p:nvSpPr>
          <p:cNvPr id="59" name="Freeform 83">
            <a:extLst>
              <a:ext uri="{FF2B5EF4-FFF2-40B4-BE49-F238E27FC236}">
                <a16:creationId xmlns:a16="http://schemas.microsoft.com/office/drawing/2014/main" id="{C0FA42A0-67D3-4595-B1F5-95B02C1328C6}"/>
              </a:ext>
            </a:extLst>
          </p:cNvPr>
          <p:cNvSpPr>
            <a:spLocks/>
          </p:cNvSpPr>
          <p:nvPr/>
        </p:nvSpPr>
        <p:spPr bwMode="auto">
          <a:xfrm>
            <a:off x="4501715" y="808061"/>
            <a:ext cx="744536" cy="746650"/>
          </a:xfrm>
          <a:custGeom>
            <a:avLst/>
            <a:gdLst>
              <a:gd name="T0" fmla="*/ 186 w 186"/>
              <a:gd name="T1" fmla="*/ 164 h 186"/>
              <a:gd name="T2" fmla="*/ 163 w 186"/>
              <a:gd name="T3" fmla="*/ 186 h 186"/>
              <a:gd name="T4" fmla="*/ 22 w 186"/>
              <a:gd name="T5" fmla="*/ 186 h 186"/>
              <a:gd name="T6" fmla="*/ 0 w 186"/>
              <a:gd name="T7" fmla="*/ 164 h 186"/>
              <a:gd name="T8" fmla="*/ 0 w 186"/>
              <a:gd name="T9" fmla="*/ 22 h 186"/>
              <a:gd name="T10" fmla="*/ 22 w 186"/>
              <a:gd name="T11" fmla="*/ 0 h 186"/>
              <a:gd name="T12" fmla="*/ 163 w 186"/>
              <a:gd name="T13" fmla="*/ 0 h 186"/>
              <a:gd name="T14" fmla="*/ 186 w 186"/>
              <a:gd name="T15" fmla="*/ 22 h 186"/>
              <a:gd name="T16" fmla="*/ 186 w 186"/>
              <a:gd name="T17" fmla="*/ 164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6" h="186">
                <a:moveTo>
                  <a:pt x="186" y="164"/>
                </a:moveTo>
                <a:cubicBezTo>
                  <a:pt x="186" y="176"/>
                  <a:pt x="176" y="186"/>
                  <a:pt x="163" y="186"/>
                </a:cubicBezTo>
                <a:cubicBezTo>
                  <a:pt x="22" y="186"/>
                  <a:pt x="22" y="186"/>
                  <a:pt x="22" y="186"/>
                </a:cubicBezTo>
                <a:cubicBezTo>
                  <a:pt x="10" y="186"/>
                  <a:pt x="0" y="176"/>
                  <a:pt x="0" y="164"/>
                </a:cubicBezTo>
                <a:cubicBezTo>
                  <a:pt x="0" y="22"/>
                  <a:pt x="0" y="22"/>
                  <a:pt x="0" y="22"/>
                </a:cubicBezTo>
                <a:cubicBezTo>
                  <a:pt x="0" y="10"/>
                  <a:pt x="10" y="0"/>
                  <a:pt x="22" y="0"/>
                </a:cubicBezTo>
                <a:cubicBezTo>
                  <a:pt x="163" y="0"/>
                  <a:pt x="163" y="0"/>
                  <a:pt x="163" y="0"/>
                </a:cubicBezTo>
                <a:cubicBezTo>
                  <a:pt x="176" y="0"/>
                  <a:pt x="186" y="10"/>
                  <a:pt x="186" y="22"/>
                </a:cubicBezTo>
                <a:lnTo>
                  <a:pt x="186" y="164"/>
                </a:lnTo>
                <a:close/>
              </a:path>
            </a:pathLst>
          </a:custGeom>
          <a:solidFill>
            <a:srgbClr val="006666"/>
          </a:solidFill>
          <a:ln>
            <a:noFill/>
          </a:ln>
        </p:spPr>
        <p:txBody>
          <a:bodyPr vert="horz" wrap="square" lIns="86019" tIns="43010" rIns="86019" bIns="43010" numCol="1" anchor="ctr" anchorCtr="0" compatLnSpc="1">
            <a:prstTxWarp prst="textNoShape">
              <a:avLst/>
            </a:prstTxWarp>
          </a:bodyPr>
          <a:lstStyle/>
          <a:p>
            <a:pPr algn="ctr"/>
            <a:r>
              <a:rPr lang="en-US" sz="3600" b="1" dirty="0">
                <a:solidFill>
                  <a:schemeClr val="bg1"/>
                </a:solidFill>
              </a:rPr>
              <a:t>4</a:t>
            </a:r>
          </a:p>
        </p:txBody>
      </p:sp>
      <p:sp>
        <p:nvSpPr>
          <p:cNvPr id="82" name="Rectangle: Rounded Corners 171">
            <a:extLst>
              <a:ext uri="{FF2B5EF4-FFF2-40B4-BE49-F238E27FC236}">
                <a16:creationId xmlns:a16="http://schemas.microsoft.com/office/drawing/2014/main" id="{9E4090E5-0243-4D9A-AB0E-C77E3D343168}"/>
              </a:ext>
            </a:extLst>
          </p:cNvPr>
          <p:cNvSpPr/>
          <p:nvPr/>
        </p:nvSpPr>
        <p:spPr>
          <a:xfrm>
            <a:off x="6190160" y="1092445"/>
            <a:ext cx="2496220" cy="1144907"/>
          </a:xfrm>
          <a:prstGeom prst="roundRect">
            <a:avLst>
              <a:gd name="adj" fmla="val 5845"/>
            </a:avLst>
          </a:prstGeom>
          <a:solidFill>
            <a:schemeClr val="bg1">
              <a:alpha val="95000"/>
            </a:schemeClr>
          </a:solidFill>
          <a:ln w="38100">
            <a:solidFill>
              <a:srgbClr val="006666">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93"/>
          </a:p>
        </p:txBody>
      </p:sp>
      <p:sp>
        <p:nvSpPr>
          <p:cNvPr id="83" name="Freeform 83">
            <a:extLst>
              <a:ext uri="{FF2B5EF4-FFF2-40B4-BE49-F238E27FC236}">
                <a16:creationId xmlns:a16="http://schemas.microsoft.com/office/drawing/2014/main" id="{BE0C0EFB-FF99-4AFB-AEB1-A426F61E6258}"/>
              </a:ext>
            </a:extLst>
          </p:cNvPr>
          <p:cNvSpPr>
            <a:spLocks/>
          </p:cNvSpPr>
          <p:nvPr/>
        </p:nvSpPr>
        <p:spPr bwMode="auto">
          <a:xfrm>
            <a:off x="7000505" y="808061"/>
            <a:ext cx="744536" cy="746650"/>
          </a:xfrm>
          <a:custGeom>
            <a:avLst/>
            <a:gdLst>
              <a:gd name="T0" fmla="*/ 186 w 186"/>
              <a:gd name="T1" fmla="*/ 164 h 186"/>
              <a:gd name="T2" fmla="*/ 163 w 186"/>
              <a:gd name="T3" fmla="*/ 186 h 186"/>
              <a:gd name="T4" fmla="*/ 22 w 186"/>
              <a:gd name="T5" fmla="*/ 186 h 186"/>
              <a:gd name="T6" fmla="*/ 0 w 186"/>
              <a:gd name="T7" fmla="*/ 164 h 186"/>
              <a:gd name="T8" fmla="*/ 0 w 186"/>
              <a:gd name="T9" fmla="*/ 22 h 186"/>
              <a:gd name="T10" fmla="*/ 22 w 186"/>
              <a:gd name="T11" fmla="*/ 0 h 186"/>
              <a:gd name="T12" fmla="*/ 163 w 186"/>
              <a:gd name="T13" fmla="*/ 0 h 186"/>
              <a:gd name="T14" fmla="*/ 186 w 186"/>
              <a:gd name="T15" fmla="*/ 22 h 186"/>
              <a:gd name="T16" fmla="*/ 186 w 186"/>
              <a:gd name="T17" fmla="*/ 164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6" h="186">
                <a:moveTo>
                  <a:pt x="186" y="164"/>
                </a:moveTo>
                <a:cubicBezTo>
                  <a:pt x="186" y="176"/>
                  <a:pt x="176" y="186"/>
                  <a:pt x="163" y="186"/>
                </a:cubicBezTo>
                <a:cubicBezTo>
                  <a:pt x="22" y="186"/>
                  <a:pt x="22" y="186"/>
                  <a:pt x="22" y="186"/>
                </a:cubicBezTo>
                <a:cubicBezTo>
                  <a:pt x="10" y="186"/>
                  <a:pt x="0" y="176"/>
                  <a:pt x="0" y="164"/>
                </a:cubicBezTo>
                <a:cubicBezTo>
                  <a:pt x="0" y="22"/>
                  <a:pt x="0" y="22"/>
                  <a:pt x="0" y="22"/>
                </a:cubicBezTo>
                <a:cubicBezTo>
                  <a:pt x="0" y="10"/>
                  <a:pt x="10" y="0"/>
                  <a:pt x="22" y="0"/>
                </a:cubicBezTo>
                <a:cubicBezTo>
                  <a:pt x="163" y="0"/>
                  <a:pt x="163" y="0"/>
                  <a:pt x="163" y="0"/>
                </a:cubicBezTo>
                <a:cubicBezTo>
                  <a:pt x="176" y="0"/>
                  <a:pt x="186" y="10"/>
                  <a:pt x="186" y="22"/>
                </a:cubicBezTo>
                <a:lnTo>
                  <a:pt x="186" y="164"/>
                </a:lnTo>
                <a:close/>
              </a:path>
            </a:pathLst>
          </a:custGeom>
          <a:solidFill>
            <a:srgbClr val="006666"/>
          </a:solidFill>
          <a:ln>
            <a:noFill/>
          </a:ln>
        </p:spPr>
        <p:txBody>
          <a:bodyPr vert="horz" wrap="square" lIns="86019" tIns="43010" rIns="86019" bIns="43010" numCol="1" anchor="ctr" anchorCtr="0" compatLnSpc="1">
            <a:prstTxWarp prst="textNoShape">
              <a:avLst/>
            </a:prstTxWarp>
          </a:bodyPr>
          <a:lstStyle/>
          <a:p>
            <a:pPr algn="ctr"/>
            <a:r>
              <a:rPr lang="en-US" sz="3600" b="1" dirty="0">
                <a:solidFill>
                  <a:schemeClr val="bg1"/>
                </a:solidFill>
              </a:rPr>
              <a:t>4</a:t>
            </a:r>
          </a:p>
        </p:txBody>
      </p:sp>
      <p:sp>
        <p:nvSpPr>
          <p:cNvPr id="92" name="Rectangle: Rounded Corners 101">
            <a:extLst>
              <a:ext uri="{FF2B5EF4-FFF2-40B4-BE49-F238E27FC236}">
                <a16:creationId xmlns:a16="http://schemas.microsoft.com/office/drawing/2014/main" id="{A5FEF469-BEC8-4393-89BC-6284B76E4222}"/>
              </a:ext>
            </a:extLst>
          </p:cNvPr>
          <p:cNvSpPr/>
          <p:nvPr/>
        </p:nvSpPr>
        <p:spPr>
          <a:xfrm>
            <a:off x="927737" y="2368811"/>
            <a:ext cx="7771840" cy="584690"/>
          </a:xfrm>
          <a:prstGeom prst="roundRect">
            <a:avLst/>
          </a:prstGeom>
          <a:solidFill>
            <a:schemeClr val="bg1"/>
          </a:solidFill>
          <a:ln w="28575">
            <a:solidFill>
              <a:srgbClr val="006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2258" b="1" dirty="0">
                <a:solidFill>
                  <a:srgbClr val="006666"/>
                </a:solidFill>
                <a:latin typeface="Hacen Casablanca Heavy" panose="02000000000000000000" pitchFamily="2" charset="-78"/>
                <a:cs typeface="Hacen Casablanca Heavy" panose="02000000000000000000" pitchFamily="2" charset="-78"/>
              </a:rPr>
              <a:t>  </a:t>
            </a:r>
            <a:r>
              <a:rPr lang="ar-SA" sz="2000" b="1" dirty="0">
                <a:solidFill>
                  <a:srgbClr val="006666"/>
                </a:solidFill>
                <a:latin typeface="Hacen Casablanca Heavy" panose="02000000000000000000" pitchFamily="2" charset="-78"/>
                <a:cs typeface="Hacen Casablanca Heavy" panose="02000000000000000000" pitchFamily="2" charset="-78"/>
              </a:rPr>
              <a:t>عدد المستهدفين – عدد الذين تم تكريمهم  =  عدد المتبقي من المستهدف   </a:t>
            </a:r>
            <a:endParaRPr lang="en-US" sz="2258" b="1" dirty="0">
              <a:solidFill>
                <a:srgbClr val="006666"/>
              </a:solidFill>
              <a:latin typeface="Hacen Casablanca Heavy" panose="02000000000000000000" pitchFamily="2" charset="-78"/>
              <a:cs typeface="Hacen Casablanca Heavy" panose="02000000000000000000" pitchFamily="2" charset="-78"/>
            </a:endParaRPr>
          </a:p>
        </p:txBody>
      </p:sp>
      <p:sp>
        <p:nvSpPr>
          <p:cNvPr id="94" name="Rectangle: Rounded Corners 101">
            <a:extLst>
              <a:ext uri="{FF2B5EF4-FFF2-40B4-BE49-F238E27FC236}">
                <a16:creationId xmlns:a16="http://schemas.microsoft.com/office/drawing/2014/main" id="{DD43B0D6-C11D-4ACE-8C0F-DB003CAF07F7}"/>
              </a:ext>
            </a:extLst>
          </p:cNvPr>
          <p:cNvSpPr/>
          <p:nvPr/>
        </p:nvSpPr>
        <p:spPr>
          <a:xfrm>
            <a:off x="927737" y="3048668"/>
            <a:ext cx="7758643" cy="1767656"/>
          </a:xfrm>
          <a:prstGeom prst="roundRect">
            <a:avLst/>
          </a:prstGeom>
          <a:solidFill>
            <a:srgbClr val="00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ar-SA" sz="2800" b="1" dirty="0">
                <a:solidFill>
                  <a:schemeClr val="bg1"/>
                </a:solidFill>
                <a:latin typeface="Hacen Casablanca Heavy" panose="02000000000000000000" pitchFamily="2" charset="-78"/>
                <a:cs typeface="Hacen Casablanca Heavy" panose="02000000000000000000" pitchFamily="2" charset="-78"/>
              </a:rPr>
              <a:t>جائزة التفوق </a:t>
            </a:r>
            <a:endParaRPr lang="en-US" sz="2800" b="1" dirty="0">
              <a:solidFill>
                <a:schemeClr val="bg1"/>
              </a:solidFill>
              <a:latin typeface="Hacen Casablanca Heavy" panose="02000000000000000000" pitchFamily="2" charset="-78"/>
              <a:cs typeface="Hacen Casablanca Heavy" panose="02000000000000000000" pitchFamily="2" charset="-78"/>
            </a:endParaRPr>
          </a:p>
        </p:txBody>
      </p:sp>
      <p:grpSp>
        <p:nvGrpSpPr>
          <p:cNvPr id="97" name="Group 99">
            <a:extLst>
              <a:ext uri="{FF2B5EF4-FFF2-40B4-BE49-F238E27FC236}">
                <a16:creationId xmlns:a16="http://schemas.microsoft.com/office/drawing/2014/main" id="{DAB87DD5-75BC-4F41-84B1-77A2367AF981}"/>
              </a:ext>
            </a:extLst>
          </p:cNvPr>
          <p:cNvGrpSpPr/>
          <p:nvPr/>
        </p:nvGrpSpPr>
        <p:grpSpPr>
          <a:xfrm>
            <a:off x="6423540" y="1743112"/>
            <a:ext cx="1979886" cy="976490"/>
            <a:chOff x="3950162" y="2546259"/>
            <a:chExt cx="2905231" cy="1038029"/>
          </a:xfrm>
        </p:grpSpPr>
        <p:sp>
          <p:nvSpPr>
            <p:cNvPr id="98" name="TextBox 100">
              <a:extLst>
                <a:ext uri="{FF2B5EF4-FFF2-40B4-BE49-F238E27FC236}">
                  <a16:creationId xmlns:a16="http://schemas.microsoft.com/office/drawing/2014/main" id="{DC04338C-FABC-4740-ACE3-7951C0FC0437}"/>
                </a:ext>
              </a:extLst>
            </p:cNvPr>
            <p:cNvSpPr txBox="1"/>
            <p:nvPr/>
          </p:nvSpPr>
          <p:spPr>
            <a:xfrm>
              <a:off x="3950162" y="2546259"/>
              <a:ext cx="2785756" cy="344350"/>
            </a:xfrm>
            <a:prstGeom prst="rect">
              <a:avLst/>
            </a:prstGeom>
            <a:noFill/>
          </p:spPr>
          <p:txBody>
            <a:bodyPr wrap="square" rtlCol="0">
              <a:spAutoFit/>
            </a:bodyPr>
            <a:lstStyle/>
            <a:p>
              <a:pPr algn="ctr"/>
              <a:r>
                <a:rPr lang="ar-SA" sz="1505" b="1" dirty="0">
                  <a:solidFill>
                    <a:srgbClr val="006666"/>
                  </a:solidFill>
                  <a:latin typeface="AbdoMaster-Heavy" panose="02000500030000020004" pitchFamily="50" charset="-78"/>
                  <a:cs typeface="AbdoMaster-Heavy" panose="02000500030000020004" pitchFamily="50" charset="-78"/>
                </a:rPr>
                <a:t>الجهات المشاركة  </a:t>
              </a:r>
              <a:endParaRPr lang="en-US" sz="1505" b="1" dirty="0">
                <a:solidFill>
                  <a:srgbClr val="006666"/>
                </a:solidFill>
                <a:latin typeface="AbdoMaster-Heavy" panose="02000500030000020004" pitchFamily="50" charset="-78"/>
                <a:cs typeface="AbdoMaster-Heavy" panose="02000500030000020004" pitchFamily="50" charset="-78"/>
              </a:endParaRPr>
            </a:p>
          </p:txBody>
        </p:sp>
        <p:sp>
          <p:nvSpPr>
            <p:cNvPr id="99" name="Subtitle 6">
              <a:extLst>
                <a:ext uri="{FF2B5EF4-FFF2-40B4-BE49-F238E27FC236}">
                  <a16:creationId xmlns:a16="http://schemas.microsoft.com/office/drawing/2014/main" id="{EDCBDBA2-AC2E-4947-986E-FD584C46794E}"/>
                </a:ext>
              </a:extLst>
            </p:cNvPr>
            <p:cNvSpPr txBox="1">
              <a:spLocks/>
            </p:cNvSpPr>
            <p:nvPr/>
          </p:nvSpPr>
          <p:spPr>
            <a:xfrm>
              <a:off x="4144159" y="2822433"/>
              <a:ext cx="2711234" cy="761855"/>
            </a:xfrm>
            <a:prstGeom prst="rect">
              <a:avLst/>
            </a:prstGeom>
          </p:spPr>
          <p:txBody>
            <a:bodyPr vert="horz" lIns="86019" tIns="43010" rIns="86019" bIns="43010" numCol="1" spcCol="365760" rtlCol="0" anchor="t">
              <a:noAutofit/>
            </a:bodyPr>
            <a:lstStyle>
              <a:lvl1pPr marL="0" indent="0" algn="ctr" defTabSz="914400" rtl="0" eaLnBrk="1" latinLnBrk="0" hangingPunct="1">
                <a:lnSpc>
                  <a:spcPct val="90000"/>
                </a:lnSpc>
                <a:spcBef>
                  <a:spcPts val="1000"/>
                </a:spcBef>
                <a:buFont typeface="Arial"/>
                <a:buNone/>
                <a:defRPr sz="1200" b="0" i="0" kern="1200">
                  <a:solidFill>
                    <a:schemeClr val="accent1"/>
                  </a:solidFill>
                  <a:latin typeface="Montserrat Light" charset="0"/>
                  <a:ea typeface="Montserrat Light" charset="0"/>
                  <a:cs typeface="Montserrat Light"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Montserrat Light" charset="0"/>
                  <a:ea typeface="Montserrat Light" charset="0"/>
                  <a:cs typeface="Montserrat Light"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Montserrat Light" charset="0"/>
                  <a:ea typeface="Montserrat Light" charset="0"/>
                  <a:cs typeface="Montserrat Light"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nSpc>
                  <a:spcPts val="1599"/>
                </a:lnSpc>
                <a:spcBef>
                  <a:spcPts val="0"/>
                </a:spcBef>
              </a:pPr>
              <a:endParaRPr lang="en-US" sz="1082" dirty="0">
                <a:solidFill>
                  <a:schemeClr val="tx1"/>
                </a:solidFill>
                <a:latin typeface="+mn-lt"/>
                <a:cs typeface="Times New Roman" panose="02020603050405020304" pitchFamily="18" charset="0"/>
              </a:endParaRPr>
            </a:p>
          </p:txBody>
        </p:sp>
      </p:grpSp>
      <p:grpSp>
        <p:nvGrpSpPr>
          <p:cNvPr id="100" name="Group 99">
            <a:extLst>
              <a:ext uri="{FF2B5EF4-FFF2-40B4-BE49-F238E27FC236}">
                <a16:creationId xmlns:a16="http://schemas.microsoft.com/office/drawing/2014/main" id="{06F54663-395C-4A61-A3A5-B961B63AD3C4}"/>
              </a:ext>
            </a:extLst>
          </p:cNvPr>
          <p:cNvGrpSpPr/>
          <p:nvPr/>
        </p:nvGrpSpPr>
        <p:grpSpPr>
          <a:xfrm>
            <a:off x="8966573" y="1572692"/>
            <a:ext cx="2171371" cy="1171755"/>
            <a:chOff x="3811693" y="2338687"/>
            <a:chExt cx="3186211" cy="1245601"/>
          </a:xfrm>
        </p:grpSpPr>
        <p:sp>
          <p:nvSpPr>
            <p:cNvPr id="101" name="TextBox 100">
              <a:extLst>
                <a:ext uri="{FF2B5EF4-FFF2-40B4-BE49-F238E27FC236}">
                  <a16:creationId xmlns:a16="http://schemas.microsoft.com/office/drawing/2014/main" id="{E61ADA76-DB44-4790-9CAC-776A0B6ED6C9}"/>
                </a:ext>
              </a:extLst>
            </p:cNvPr>
            <p:cNvSpPr txBox="1"/>
            <p:nvPr/>
          </p:nvSpPr>
          <p:spPr>
            <a:xfrm>
              <a:off x="3811693" y="2338687"/>
              <a:ext cx="3186211" cy="590548"/>
            </a:xfrm>
            <a:prstGeom prst="rect">
              <a:avLst/>
            </a:prstGeom>
            <a:noFill/>
          </p:spPr>
          <p:txBody>
            <a:bodyPr wrap="square" rtlCol="0">
              <a:spAutoFit/>
            </a:bodyPr>
            <a:lstStyle/>
            <a:p>
              <a:pPr algn="ctr"/>
              <a:r>
                <a:rPr lang="ar-SA" sz="1505" b="1" dirty="0">
                  <a:solidFill>
                    <a:srgbClr val="006666"/>
                  </a:solidFill>
                  <a:latin typeface="AbdoMaster-Heavy" panose="02000500030000020004" pitchFamily="50" charset="-78"/>
                  <a:cs typeface="AbdoMaster-Heavy" panose="02000500030000020004" pitchFamily="50" charset="-78"/>
                </a:rPr>
                <a:t>الجهات الممولة </a:t>
              </a:r>
            </a:p>
            <a:p>
              <a:pPr algn="ctr"/>
              <a:r>
                <a:rPr lang="ar-SA" sz="1505" b="1" dirty="0">
                  <a:solidFill>
                    <a:srgbClr val="006666"/>
                  </a:solidFill>
                  <a:latin typeface="AbdoMaster-Heavy" panose="02000500030000020004" pitchFamily="50" charset="-78"/>
                  <a:cs typeface="AbdoMaster-Heavy" panose="02000500030000020004" pitchFamily="50" charset="-78"/>
                </a:rPr>
                <a:t>الداعمين والمتبرعين  </a:t>
              </a:r>
              <a:endParaRPr lang="en-US" sz="1505" b="1" dirty="0">
                <a:solidFill>
                  <a:srgbClr val="006666"/>
                </a:solidFill>
                <a:latin typeface="AbdoMaster-Heavy" panose="02000500030000020004" pitchFamily="50" charset="-78"/>
                <a:cs typeface="AbdoMaster-Heavy" panose="02000500030000020004" pitchFamily="50" charset="-78"/>
              </a:endParaRPr>
            </a:p>
          </p:txBody>
        </p:sp>
        <p:sp>
          <p:nvSpPr>
            <p:cNvPr id="102" name="Subtitle 6">
              <a:extLst>
                <a:ext uri="{FF2B5EF4-FFF2-40B4-BE49-F238E27FC236}">
                  <a16:creationId xmlns:a16="http://schemas.microsoft.com/office/drawing/2014/main" id="{C25F0374-9138-4382-BCB6-1811672EB46C}"/>
                </a:ext>
              </a:extLst>
            </p:cNvPr>
            <p:cNvSpPr txBox="1">
              <a:spLocks/>
            </p:cNvSpPr>
            <p:nvPr/>
          </p:nvSpPr>
          <p:spPr>
            <a:xfrm>
              <a:off x="4144159" y="2822433"/>
              <a:ext cx="2711234" cy="761855"/>
            </a:xfrm>
            <a:prstGeom prst="rect">
              <a:avLst/>
            </a:prstGeom>
          </p:spPr>
          <p:txBody>
            <a:bodyPr vert="horz" lIns="86019" tIns="43010" rIns="86019" bIns="43010" numCol="1" spcCol="365760" rtlCol="0" anchor="t">
              <a:noAutofit/>
            </a:bodyPr>
            <a:lstStyle>
              <a:lvl1pPr marL="0" indent="0" algn="ctr" defTabSz="914400" rtl="0" eaLnBrk="1" latinLnBrk="0" hangingPunct="1">
                <a:lnSpc>
                  <a:spcPct val="90000"/>
                </a:lnSpc>
                <a:spcBef>
                  <a:spcPts val="1000"/>
                </a:spcBef>
                <a:buFont typeface="Arial"/>
                <a:buNone/>
                <a:defRPr sz="1200" b="0" i="0" kern="1200">
                  <a:solidFill>
                    <a:schemeClr val="accent1"/>
                  </a:solidFill>
                  <a:latin typeface="Montserrat Light" charset="0"/>
                  <a:ea typeface="Montserrat Light" charset="0"/>
                  <a:cs typeface="Montserrat Light"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Montserrat Light" charset="0"/>
                  <a:ea typeface="Montserrat Light" charset="0"/>
                  <a:cs typeface="Montserrat Light"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Montserrat Light" charset="0"/>
                  <a:ea typeface="Montserrat Light" charset="0"/>
                  <a:cs typeface="Montserrat Light"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nSpc>
                  <a:spcPts val="1599"/>
                </a:lnSpc>
                <a:spcBef>
                  <a:spcPts val="0"/>
                </a:spcBef>
              </a:pPr>
              <a:endParaRPr lang="en-US" sz="1082" dirty="0">
                <a:solidFill>
                  <a:schemeClr val="tx1"/>
                </a:solidFill>
                <a:latin typeface="+mn-lt"/>
                <a:cs typeface="Times New Roman" panose="02020603050405020304" pitchFamily="18" charset="0"/>
              </a:endParaRPr>
            </a:p>
          </p:txBody>
        </p:sp>
      </p:grpSp>
      <p:grpSp>
        <p:nvGrpSpPr>
          <p:cNvPr id="103" name="Group 99">
            <a:extLst>
              <a:ext uri="{FF2B5EF4-FFF2-40B4-BE49-F238E27FC236}">
                <a16:creationId xmlns:a16="http://schemas.microsoft.com/office/drawing/2014/main" id="{FA24C406-244B-4055-B4E5-424DD9BECB9B}"/>
              </a:ext>
            </a:extLst>
          </p:cNvPr>
          <p:cNvGrpSpPr/>
          <p:nvPr/>
        </p:nvGrpSpPr>
        <p:grpSpPr>
          <a:xfrm>
            <a:off x="3742217" y="1733540"/>
            <a:ext cx="2063800" cy="986560"/>
            <a:chOff x="4121104" y="2535554"/>
            <a:chExt cx="3028363" cy="1048734"/>
          </a:xfrm>
        </p:grpSpPr>
        <p:sp>
          <p:nvSpPr>
            <p:cNvPr id="104" name="TextBox 100">
              <a:extLst>
                <a:ext uri="{FF2B5EF4-FFF2-40B4-BE49-F238E27FC236}">
                  <a16:creationId xmlns:a16="http://schemas.microsoft.com/office/drawing/2014/main" id="{8B83950B-0397-4632-95E7-35B333CB271E}"/>
                </a:ext>
              </a:extLst>
            </p:cNvPr>
            <p:cNvSpPr txBox="1"/>
            <p:nvPr/>
          </p:nvSpPr>
          <p:spPr>
            <a:xfrm>
              <a:off x="4121104" y="2535554"/>
              <a:ext cx="3028363" cy="344350"/>
            </a:xfrm>
            <a:prstGeom prst="rect">
              <a:avLst/>
            </a:prstGeom>
            <a:noFill/>
          </p:spPr>
          <p:txBody>
            <a:bodyPr wrap="square" rtlCol="0">
              <a:spAutoFit/>
            </a:bodyPr>
            <a:lstStyle/>
            <a:p>
              <a:pPr algn="ctr"/>
              <a:r>
                <a:rPr lang="ar-SA" sz="1505" b="1" dirty="0">
                  <a:solidFill>
                    <a:srgbClr val="006666"/>
                  </a:solidFill>
                  <a:latin typeface="AbdoMaster-Heavy" panose="02000500030000020004" pitchFamily="50" charset="-78"/>
                  <a:cs typeface="AbdoMaster-Heavy" panose="02000500030000020004" pitchFamily="50" charset="-78"/>
                </a:rPr>
                <a:t>عدد العاملين   </a:t>
              </a:r>
              <a:endParaRPr lang="en-US" sz="1505" b="1" dirty="0">
                <a:solidFill>
                  <a:srgbClr val="006666"/>
                </a:solidFill>
                <a:latin typeface="AbdoMaster-Heavy" panose="02000500030000020004" pitchFamily="50" charset="-78"/>
                <a:cs typeface="AbdoMaster-Heavy" panose="02000500030000020004" pitchFamily="50" charset="-78"/>
              </a:endParaRPr>
            </a:p>
          </p:txBody>
        </p:sp>
        <p:sp>
          <p:nvSpPr>
            <p:cNvPr id="105" name="Subtitle 6">
              <a:extLst>
                <a:ext uri="{FF2B5EF4-FFF2-40B4-BE49-F238E27FC236}">
                  <a16:creationId xmlns:a16="http://schemas.microsoft.com/office/drawing/2014/main" id="{A9C308A7-FB73-44E5-8348-DD67199313A5}"/>
                </a:ext>
              </a:extLst>
            </p:cNvPr>
            <p:cNvSpPr txBox="1">
              <a:spLocks/>
            </p:cNvSpPr>
            <p:nvPr/>
          </p:nvSpPr>
          <p:spPr>
            <a:xfrm>
              <a:off x="4144159" y="2822433"/>
              <a:ext cx="2711234" cy="761855"/>
            </a:xfrm>
            <a:prstGeom prst="rect">
              <a:avLst/>
            </a:prstGeom>
          </p:spPr>
          <p:txBody>
            <a:bodyPr vert="horz" lIns="86019" tIns="43010" rIns="86019" bIns="43010" numCol="1" spcCol="365760" rtlCol="0" anchor="t">
              <a:noAutofit/>
            </a:bodyPr>
            <a:lstStyle>
              <a:lvl1pPr marL="0" indent="0" algn="ctr" defTabSz="914400" rtl="0" eaLnBrk="1" latinLnBrk="0" hangingPunct="1">
                <a:lnSpc>
                  <a:spcPct val="90000"/>
                </a:lnSpc>
                <a:spcBef>
                  <a:spcPts val="1000"/>
                </a:spcBef>
                <a:buFont typeface="Arial"/>
                <a:buNone/>
                <a:defRPr sz="1200" b="0" i="0" kern="1200">
                  <a:solidFill>
                    <a:schemeClr val="accent1"/>
                  </a:solidFill>
                  <a:latin typeface="Montserrat Light" charset="0"/>
                  <a:ea typeface="Montserrat Light" charset="0"/>
                  <a:cs typeface="Montserrat Light"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Montserrat Light" charset="0"/>
                  <a:ea typeface="Montserrat Light" charset="0"/>
                  <a:cs typeface="Montserrat Light"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Montserrat Light" charset="0"/>
                  <a:ea typeface="Montserrat Light" charset="0"/>
                  <a:cs typeface="Montserrat Light"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nSpc>
                  <a:spcPts val="1599"/>
                </a:lnSpc>
                <a:spcBef>
                  <a:spcPts val="0"/>
                </a:spcBef>
              </a:pPr>
              <a:endParaRPr lang="en-US" sz="1082" dirty="0">
                <a:solidFill>
                  <a:schemeClr val="tx1"/>
                </a:solidFill>
                <a:latin typeface="+mn-lt"/>
                <a:cs typeface="Times New Roman" panose="02020603050405020304" pitchFamily="18" charset="0"/>
              </a:endParaRPr>
            </a:p>
          </p:txBody>
        </p:sp>
      </p:grpSp>
      <p:sp>
        <p:nvSpPr>
          <p:cNvPr id="33" name="TextBox 100">
            <a:extLst>
              <a:ext uri="{FF2B5EF4-FFF2-40B4-BE49-F238E27FC236}">
                <a16:creationId xmlns:a16="http://schemas.microsoft.com/office/drawing/2014/main" id="{7D2283CC-6DAB-4D04-8C36-56402CB3DFE7}"/>
              </a:ext>
            </a:extLst>
          </p:cNvPr>
          <p:cNvSpPr txBox="1"/>
          <p:nvPr/>
        </p:nvSpPr>
        <p:spPr>
          <a:xfrm>
            <a:off x="1184715" y="1749246"/>
            <a:ext cx="1898465" cy="323935"/>
          </a:xfrm>
          <a:prstGeom prst="rect">
            <a:avLst/>
          </a:prstGeom>
          <a:noFill/>
        </p:spPr>
        <p:txBody>
          <a:bodyPr wrap="square" rtlCol="0">
            <a:spAutoFit/>
          </a:bodyPr>
          <a:lstStyle/>
          <a:p>
            <a:pPr algn="ctr"/>
            <a:r>
              <a:rPr lang="ar-SA" sz="1505" b="1" dirty="0">
                <a:solidFill>
                  <a:srgbClr val="006666"/>
                </a:solidFill>
                <a:latin typeface="AbdoMaster-Heavy" panose="02000500030000020004" pitchFamily="50" charset="-78"/>
                <a:cs typeface="AbdoMaster-Heavy" panose="02000500030000020004" pitchFamily="50" charset="-78"/>
              </a:rPr>
              <a:t>عدد المتطوعين   </a:t>
            </a:r>
            <a:endParaRPr lang="en-US" sz="1505" b="1" dirty="0">
              <a:solidFill>
                <a:srgbClr val="006666"/>
              </a:solidFill>
              <a:latin typeface="AbdoMaster-Heavy" panose="02000500030000020004" pitchFamily="50" charset="-78"/>
              <a:cs typeface="AbdoMaster-Heavy" panose="02000500030000020004" pitchFamily="50" charset="-78"/>
            </a:endParaRPr>
          </a:p>
        </p:txBody>
      </p:sp>
      <p:cxnSp>
        <p:nvCxnSpPr>
          <p:cNvPr id="3" name="رابط مستقيم 2">
            <a:extLst>
              <a:ext uri="{FF2B5EF4-FFF2-40B4-BE49-F238E27FC236}">
                <a16:creationId xmlns:a16="http://schemas.microsoft.com/office/drawing/2014/main" id="{06E1B734-9F4C-427C-8452-5F5F81647B34}"/>
              </a:ext>
            </a:extLst>
          </p:cNvPr>
          <p:cNvCxnSpPr>
            <a:cxnSpLocks/>
            <a:stCxn id="35" idx="3"/>
          </p:cNvCxnSpPr>
          <p:nvPr/>
        </p:nvCxnSpPr>
        <p:spPr>
          <a:xfrm flipV="1">
            <a:off x="4403546" y="6319386"/>
            <a:ext cx="6859569" cy="15344"/>
          </a:xfrm>
          <a:prstGeom prst="line">
            <a:avLst/>
          </a:prstGeom>
          <a:ln w="38100">
            <a:solidFill>
              <a:srgbClr val="009999"/>
            </a:solidFill>
          </a:ln>
        </p:spPr>
        <p:style>
          <a:lnRef idx="3">
            <a:schemeClr val="accent3"/>
          </a:lnRef>
          <a:fillRef idx="0">
            <a:schemeClr val="accent3"/>
          </a:fillRef>
          <a:effectRef idx="2">
            <a:schemeClr val="accent3"/>
          </a:effectRef>
          <a:fontRef idx="minor">
            <a:schemeClr val="tx1"/>
          </a:fontRef>
        </p:style>
      </p:cxnSp>
      <p:sp>
        <p:nvSpPr>
          <p:cNvPr id="35" name="مربع نص 34">
            <a:extLst>
              <a:ext uri="{FF2B5EF4-FFF2-40B4-BE49-F238E27FC236}">
                <a16:creationId xmlns:a16="http://schemas.microsoft.com/office/drawing/2014/main" id="{6EC206D0-F41C-4FE1-87AB-9C16760AD390}"/>
              </a:ext>
            </a:extLst>
          </p:cNvPr>
          <p:cNvSpPr txBox="1"/>
          <p:nvPr/>
        </p:nvSpPr>
        <p:spPr>
          <a:xfrm>
            <a:off x="1320651" y="6165453"/>
            <a:ext cx="3082895" cy="338554"/>
          </a:xfrm>
          <a:prstGeom prst="rect">
            <a:avLst/>
          </a:prstGeom>
          <a:noFill/>
        </p:spPr>
        <p:txBody>
          <a:bodyPr wrap="none" rtlCol="1">
            <a:spAutoFit/>
          </a:bodyPr>
          <a:lstStyle/>
          <a:p>
            <a:r>
              <a:rPr lang="ar-SA" sz="1600" dirty="0">
                <a:solidFill>
                  <a:srgbClr val="006666"/>
                </a:solidFill>
                <a:cs typeface="Farsi Simple Bold" panose="02010400000000000000" pitchFamily="2" charset="-78"/>
              </a:rPr>
              <a:t>الخطة التشغيلية لجمعية رعاية الأيتام بمحافظة الجموم </a:t>
            </a:r>
          </a:p>
        </p:txBody>
      </p:sp>
      <p:grpSp>
        <p:nvGrpSpPr>
          <p:cNvPr id="119" name="Google Shape;744;p47">
            <a:extLst>
              <a:ext uri="{FF2B5EF4-FFF2-40B4-BE49-F238E27FC236}">
                <a16:creationId xmlns:a16="http://schemas.microsoft.com/office/drawing/2014/main" id="{A96BECF3-CA73-4053-9D78-610222B4DE25}"/>
              </a:ext>
            </a:extLst>
          </p:cNvPr>
          <p:cNvGrpSpPr/>
          <p:nvPr/>
        </p:nvGrpSpPr>
        <p:grpSpPr>
          <a:xfrm>
            <a:off x="10596917" y="3287493"/>
            <a:ext cx="469300" cy="466427"/>
            <a:chOff x="5045775" y="1946400"/>
            <a:chExt cx="296950" cy="295150"/>
          </a:xfrm>
          <a:solidFill>
            <a:schemeClr val="bg1"/>
          </a:solidFill>
        </p:grpSpPr>
        <p:sp>
          <p:nvSpPr>
            <p:cNvPr id="120" name="Google Shape;745;p47">
              <a:extLst>
                <a:ext uri="{FF2B5EF4-FFF2-40B4-BE49-F238E27FC236}">
                  <a16:creationId xmlns:a16="http://schemas.microsoft.com/office/drawing/2014/main" id="{7F1CCACA-E629-4685-8707-073D5BB5FD21}"/>
                </a:ext>
              </a:extLst>
            </p:cNvPr>
            <p:cNvSpPr/>
            <p:nvPr/>
          </p:nvSpPr>
          <p:spPr>
            <a:xfrm>
              <a:off x="5113500" y="1998600"/>
              <a:ext cx="160700" cy="155950"/>
            </a:xfrm>
            <a:custGeom>
              <a:avLst/>
              <a:gdLst/>
              <a:ahLst/>
              <a:cxnLst/>
              <a:rect l="l" t="t" r="r" b="b"/>
              <a:pathLst>
                <a:path w="6428" h="6238" extrusionOk="0">
                  <a:moveTo>
                    <a:pt x="3309" y="2079"/>
                  </a:moveTo>
                  <a:cubicBezTo>
                    <a:pt x="3718" y="2079"/>
                    <a:pt x="4033" y="2394"/>
                    <a:pt x="4033" y="2804"/>
                  </a:cubicBezTo>
                  <a:cubicBezTo>
                    <a:pt x="4033" y="3182"/>
                    <a:pt x="3718" y="3497"/>
                    <a:pt x="3309" y="3497"/>
                  </a:cubicBezTo>
                  <a:cubicBezTo>
                    <a:pt x="2931" y="3497"/>
                    <a:pt x="2616" y="3150"/>
                    <a:pt x="2616" y="2804"/>
                  </a:cubicBezTo>
                  <a:cubicBezTo>
                    <a:pt x="2616" y="2394"/>
                    <a:pt x="2931" y="2079"/>
                    <a:pt x="3309" y="2079"/>
                  </a:cubicBezTo>
                  <a:close/>
                  <a:moveTo>
                    <a:pt x="3403" y="662"/>
                  </a:moveTo>
                  <a:cubicBezTo>
                    <a:pt x="4726" y="662"/>
                    <a:pt x="5798" y="1764"/>
                    <a:pt x="5798" y="3119"/>
                  </a:cubicBezTo>
                  <a:cubicBezTo>
                    <a:pt x="5703" y="3655"/>
                    <a:pt x="5546" y="4222"/>
                    <a:pt x="5199" y="4663"/>
                  </a:cubicBezTo>
                  <a:cubicBezTo>
                    <a:pt x="5010" y="4253"/>
                    <a:pt x="4726" y="3938"/>
                    <a:pt x="4348" y="3686"/>
                  </a:cubicBezTo>
                  <a:cubicBezTo>
                    <a:pt x="4569" y="3466"/>
                    <a:pt x="4726" y="3119"/>
                    <a:pt x="4726" y="2741"/>
                  </a:cubicBezTo>
                  <a:cubicBezTo>
                    <a:pt x="4726" y="2016"/>
                    <a:pt x="4096" y="1386"/>
                    <a:pt x="3340" y="1386"/>
                  </a:cubicBezTo>
                  <a:cubicBezTo>
                    <a:pt x="2616" y="1386"/>
                    <a:pt x="1986" y="2016"/>
                    <a:pt x="1986" y="2741"/>
                  </a:cubicBezTo>
                  <a:cubicBezTo>
                    <a:pt x="1986" y="3119"/>
                    <a:pt x="2143" y="3466"/>
                    <a:pt x="2364" y="3686"/>
                  </a:cubicBezTo>
                  <a:cubicBezTo>
                    <a:pt x="1986" y="3907"/>
                    <a:pt x="1702" y="4253"/>
                    <a:pt x="1513" y="4663"/>
                  </a:cubicBezTo>
                  <a:cubicBezTo>
                    <a:pt x="1072" y="4096"/>
                    <a:pt x="883" y="3434"/>
                    <a:pt x="977" y="2772"/>
                  </a:cubicBezTo>
                  <a:cubicBezTo>
                    <a:pt x="1135" y="1670"/>
                    <a:pt x="2143" y="662"/>
                    <a:pt x="3403" y="662"/>
                  </a:cubicBezTo>
                  <a:close/>
                  <a:moveTo>
                    <a:pt x="3309" y="4190"/>
                  </a:moveTo>
                  <a:cubicBezTo>
                    <a:pt x="3939" y="4190"/>
                    <a:pt x="4443" y="4600"/>
                    <a:pt x="4663" y="5167"/>
                  </a:cubicBezTo>
                  <a:cubicBezTo>
                    <a:pt x="4254" y="5450"/>
                    <a:pt x="3781" y="5545"/>
                    <a:pt x="3309" y="5545"/>
                  </a:cubicBezTo>
                  <a:cubicBezTo>
                    <a:pt x="2836" y="5545"/>
                    <a:pt x="2364" y="5387"/>
                    <a:pt x="1986" y="5167"/>
                  </a:cubicBezTo>
                  <a:cubicBezTo>
                    <a:pt x="2143" y="4568"/>
                    <a:pt x="2679" y="4190"/>
                    <a:pt x="3309" y="4190"/>
                  </a:cubicBezTo>
                  <a:close/>
                  <a:moveTo>
                    <a:pt x="3309" y="0"/>
                  </a:moveTo>
                  <a:cubicBezTo>
                    <a:pt x="1733" y="0"/>
                    <a:pt x="410" y="1229"/>
                    <a:pt x="253" y="2678"/>
                  </a:cubicBezTo>
                  <a:cubicBezTo>
                    <a:pt x="1" y="4600"/>
                    <a:pt x="1450" y="6238"/>
                    <a:pt x="3309" y="6238"/>
                  </a:cubicBezTo>
                  <a:cubicBezTo>
                    <a:pt x="5042" y="6238"/>
                    <a:pt x="6428" y="4820"/>
                    <a:pt x="6428" y="3119"/>
                  </a:cubicBezTo>
                  <a:cubicBezTo>
                    <a:pt x="6428" y="1418"/>
                    <a:pt x="5042" y="0"/>
                    <a:pt x="3309" y="0"/>
                  </a:cubicBezTo>
                  <a:close/>
                </a:path>
              </a:pathLst>
            </a:custGeom>
            <a:grpFill/>
            <a:ln>
              <a:noFill/>
            </a:ln>
          </p:spPr>
          <p:txBody>
            <a:bodyPr spcFirstLastPara="1" wrap="square" lIns="86005" tIns="86005" rIns="86005" bIns="86005" anchor="ctr" anchorCtr="0">
              <a:noAutofit/>
            </a:bodyPr>
            <a:lstStyle/>
            <a:p>
              <a:pPr>
                <a:buClr>
                  <a:srgbClr val="000000"/>
                </a:buClr>
                <a:buSzPts val="1400"/>
              </a:pPr>
              <a:endParaRPr sz="1317">
                <a:solidFill>
                  <a:srgbClr val="000000"/>
                </a:solidFill>
                <a:latin typeface="Arial"/>
                <a:ea typeface="Arial"/>
                <a:cs typeface="Arial"/>
                <a:sym typeface="Arial"/>
              </a:endParaRPr>
            </a:p>
          </p:txBody>
        </p:sp>
        <p:sp>
          <p:nvSpPr>
            <p:cNvPr id="121" name="Google Shape;746;p47">
              <a:extLst>
                <a:ext uri="{FF2B5EF4-FFF2-40B4-BE49-F238E27FC236}">
                  <a16:creationId xmlns:a16="http://schemas.microsoft.com/office/drawing/2014/main" id="{BA64B7BD-B996-44B5-87F7-7E1555CA8D1A}"/>
                </a:ext>
              </a:extLst>
            </p:cNvPr>
            <p:cNvSpPr/>
            <p:nvPr/>
          </p:nvSpPr>
          <p:spPr>
            <a:xfrm>
              <a:off x="5045775" y="1946400"/>
              <a:ext cx="296950" cy="295150"/>
            </a:xfrm>
            <a:custGeom>
              <a:avLst/>
              <a:gdLst/>
              <a:ahLst/>
              <a:cxnLst/>
              <a:rect l="l" t="t" r="r" b="b"/>
              <a:pathLst>
                <a:path w="11878" h="11806" extrusionOk="0">
                  <a:moveTo>
                    <a:pt x="6018" y="765"/>
                  </a:moveTo>
                  <a:lnTo>
                    <a:pt x="6868" y="1426"/>
                  </a:lnTo>
                  <a:cubicBezTo>
                    <a:pt x="6963" y="1458"/>
                    <a:pt x="7026" y="1489"/>
                    <a:pt x="7152" y="1489"/>
                  </a:cubicBezTo>
                  <a:lnTo>
                    <a:pt x="8223" y="1332"/>
                  </a:lnTo>
                  <a:lnTo>
                    <a:pt x="8664" y="2372"/>
                  </a:lnTo>
                  <a:cubicBezTo>
                    <a:pt x="8696" y="2435"/>
                    <a:pt x="8790" y="2529"/>
                    <a:pt x="8853" y="2561"/>
                  </a:cubicBezTo>
                  <a:lnTo>
                    <a:pt x="9893" y="2970"/>
                  </a:lnTo>
                  <a:lnTo>
                    <a:pt x="9735" y="4073"/>
                  </a:lnTo>
                  <a:cubicBezTo>
                    <a:pt x="9735" y="4136"/>
                    <a:pt x="9735" y="4262"/>
                    <a:pt x="9798" y="4325"/>
                  </a:cubicBezTo>
                  <a:lnTo>
                    <a:pt x="10460" y="5207"/>
                  </a:lnTo>
                  <a:lnTo>
                    <a:pt x="9798" y="6058"/>
                  </a:lnTo>
                  <a:cubicBezTo>
                    <a:pt x="9767" y="6152"/>
                    <a:pt x="9735" y="6215"/>
                    <a:pt x="9735" y="6341"/>
                  </a:cubicBezTo>
                  <a:lnTo>
                    <a:pt x="9893" y="7444"/>
                  </a:lnTo>
                  <a:lnTo>
                    <a:pt x="8853" y="7853"/>
                  </a:lnTo>
                  <a:cubicBezTo>
                    <a:pt x="8790" y="7885"/>
                    <a:pt x="8696" y="7948"/>
                    <a:pt x="8664" y="8042"/>
                  </a:cubicBezTo>
                  <a:lnTo>
                    <a:pt x="8255" y="9051"/>
                  </a:lnTo>
                  <a:lnTo>
                    <a:pt x="7120" y="8893"/>
                  </a:lnTo>
                  <a:cubicBezTo>
                    <a:pt x="7057" y="8893"/>
                    <a:pt x="6931" y="8893"/>
                    <a:pt x="6837" y="8988"/>
                  </a:cubicBezTo>
                  <a:lnTo>
                    <a:pt x="5986" y="9649"/>
                  </a:lnTo>
                  <a:lnTo>
                    <a:pt x="5104" y="8988"/>
                  </a:lnTo>
                  <a:cubicBezTo>
                    <a:pt x="5041" y="8925"/>
                    <a:pt x="5010" y="8893"/>
                    <a:pt x="4915" y="8893"/>
                  </a:cubicBezTo>
                  <a:lnTo>
                    <a:pt x="4884" y="8893"/>
                  </a:lnTo>
                  <a:lnTo>
                    <a:pt x="3781" y="9051"/>
                  </a:lnTo>
                  <a:lnTo>
                    <a:pt x="3371" y="8042"/>
                  </a:lnTo>
                  <a:cubicBezTo>
                    <a:pt x="3340" y="7948"/>
                    <a:pt x="3277" y="7885"/>
                    <a:pt x="3182" y="7853"/>
                  </a:cubicBezTo>
                  <a:lnTo>
                    <a:pt x="2143" y="7444"/>
                  </a:lnTo>
                  <a:lnTo>
                    <a:pt x="2300" y="6341"/>
                  </a:lnTo>
                  <a:cubicBezTo>
                    <a:pt x="2300" y="6278"/>
                    <a:pt x="2300" y="6152"/>
                    <a:pt x="2237" y="6058"/>
                  </a:cubicBezTo>
                  <a:lnTo>
                    <a:pt x="1576" y="5207"/>
                  </a:lnTo>
                  <a:lnTo>
                    <a:pt x="2237" y="4325"/>
                  </a:lnTo>
                  <a:cubicBezTo>
                    <a:pt x="2269" y="4262"/>
                    <a:pt x="2300" y="4167"/>
                    <a:pt x="2300" y="4073"/>
                  </a:cubicBezTo>
                  <a:lnTo>
                    <a:pt x="2143" y="2970"/>
                  </a:lnTo>
                  <a:lnTo>
                    <a:pt x="3182" y="2561"/>
                  </a:lnTo>
                  <a:cubicBezTo>
                    <a:pt x="3277" y="2529"/>
                    <a:pt x="3340" y="2435"/>
                    <a:pt x="3371" y="2372"/>
                  </a:cubicBezTo>
                  <a:lnTo>
                    <a:pt x="3812" y="1332"/>
                  </a:lnTo>
                  <a:lnTo>
                    <a:pt x="4884" y="1489"/>
                  </a:lnTo>
                  <a:cubicBezTo>
                    <a:pt x="4947" y="1489"/>
                    <a:pt x="5073" y="1489"/>
                    <a:pt x="5167" y="1426"/>
                  </a:cubicBezTo>
                  <a:lnTo>
                    <a:pt x="6018" y="765"/>
                  </a:lnTo>
                  <a:close/>
                  <a:moveTo>
                    <a:pt x="2174" y="8168"/>
                  </a:moveTo>
                  <a:lnTo>
                    <a:pt x="2804" y="8420"/>
                  </a:lnTo>
                  <a:lnTo>
                    <a:pt x="3277" y="9586"/>
                  </a:lnTo>
                  <a:cubicBezTo>
                    <a:pt x="3308" y="9681"/>
                    <a:pt x="3434" y="9775"/>
                    <a:pt x="3529" y="9775"/>
                  </a:cubicBezTo>
                  <a:lnTo>
                    <a:pt x="2647" y="10720"/>
                  </a:lnTo>
                  <a:lnTo>
                    <a:pt x="2426" y="9649"/>
                  </a:lnTo>
                  <a:cubicBezTo>
                    <a:pt x="2395" y="9523"/>
                    <a:pt x="2332" y="9429"/>
                    <a:pt x="2174" y="9366"/>
                  </a:cubicBezTo>
                  <a:lnTo>
                    <a:pt x="1134" y="9177"/>
                  </a:lnTo>
                  <a:lnTo>
                    <a:pt x="2174" y="8168"/>
                  </a:lnTo>
                  <a:close/>
                  <a:moveTo>
                    <a:pt x="9861" y="8105"/>
                  </a:moveTo>
                  <a:lnTo>
                    <a:pt x="10901" y="9145"/>
                  </a:lnTo>
                  <a:lnTo>
                    <a:pt x="9893" y="9366"/>
                  </a:lnTo>
                  <a:cubicBezTo>
                    <a:pt x="9767" y="9429"/>
                    <a:pt x="9641" y="9492"/>
                    <a:pt x="9609" y="9649"/>
                  </a:cubicBezTo>
                  <a:lnTo>
                    <a:pt x="9389" y="10720"/>
                  </a:lnTo>
                  <a:lnTo>
                    <a:pt x="8507" y="9712"/>
                  </a:lnTo>
                  <a:cubicBezTo>
                    <a:pt x="8601" y="9712"/>
                    <a:pt x="8727" y="9649"/>
                    <a:pt x="8759" y="9523"/>
                  </a:cubicBezTo>
                  <a:lnTo>
                    <a:pt x="9231" y="8389"/>
                  </a:lnTo>
                  <a:lnTo>
                    <a:pt x="9861" y="8105"/>
                  </a:lnTo>
                  <a:close/>
                  <a:moveTo>
                    <a:pt x="6002" y="1"/>
                  </a:moveTo>
                  <a:cubicBezTo>
                    <a:pt x="5923" y="1"/>
                    <a:pt x="5844" y="24"/>
                    <a:pt x="5797" y="72"/>
                  </a:cubicBezTo>
                  <a:lnTo>
                    <a:pt x="4852" y="828"/>
                  </a:lnTo>
                  <a:lnTo>
                    <a:pt x="3623" y="670"/>
                  </a:lnTo>
                  <a:cubicBezTo>
                    <a:pt x="3607" y="667"/>
                    <a:pt x="3590" y="665"/>
                    <a:pt x="3573" y="665"/>
                  </a:cubicBezTo>
                  <a:cubicBezTo>
                    <a:pt x="3434" y="665"/>
                    <a:pt x="3305" y="775"/>
                    <a:pt x="3277" y="859"/>
                  </a:cubicBezTo>
                  <a:lnTo>
                    <a:pt x="2804" y="2025"/>
                  </a:lnTo>
                  <a:lnTo>
                    <a:pt x="1639" y="2498"/>
                  </a:lnTo>
                  <a:cubicBezTo>
                    <a:pt x="1481" y="2561"/>
                    <a:pt x="1418" y="2687"/>
                    <a:pt x="1450" y="2844"/>
                  </a:cubicBezTo>
                  <a:lnTo>
                    <a:pt x="1607" y="4073"/>
                  </a:lnTo>
                  <a:lnTo>
                    <a:pt x="851" y="5018"/>
                  </a:lnTo>
                  <a:cubicBezTo>
                    <a:pt x="788" y="5112"/>
                    <a:pt x="788" y="5333"/>
                    <a:pt x="851" y="5428"/>
                  </a:cubicBezTo>
                  <a:lnTo>
                    <a:pt x="1607" y="6373"/>
                  </a:lnTo>
                  <a:lnTo>
                    <a:pt x="1450" y="7601"/>
                  </a:lnTo>
                  <a:cubicBezTo>
                    <a:pt x="1450" y="7696"/>
                    <a:pt x="1450" y="7759"/>
                    <a:pt x="1481" y="7853"/>
                  </a:cubicBezTo>
                  <a:lnTo>
                    <a:pt x="189" y="9145"/>
                  </a:lnTo>
                  <a:cubicBezTo>
                    <a:pt x="0" y="9334"/>
                    <a:pt x="126" y="9649"/>
                    <a:pt x="347" y="9744"/>
                  </a:cubicBezTo>
                  <a:lnTo>
                    <a:pt x="1765" y="10059"/>
                  </a:lnTo>
                  <a:lnTo>
                    <a:pt x="2080" y="11539"/>
                  </a:lnTo>
                  <a:cubicBezTo>
                    <a:pt x="2099" y="11714"/>
                    <a:pt x="2250" y="11805"/>
                    <a:pt x="2407" y="11805"/>
                  </a:cubicBezTo>
                  <a:cubicBezTo>
                    <a:pt x="2505" y="11805"/>
                    <a:pt x="2606" y="11770"/>
                    <a:pt x="2678" y="11697"/>
                  </a:cubicBezTo>
                  <a:cubicBezTo>
                    <a:pt x="4410" y="9858"/>
                    <a:pt x="4587" y="9665"/>
                    <a:pt x="4601" y="9649"/>
                  </a:cubicBezTo>
                  <a:lnTo>
                    <a:pt x="4601" y="9649"/>
                  </a:lnTo>
                  <a:lnTo>
                    <a:pt x="4789" y="9618"/>
                  </a:lnTo>
                  <a:lnTo>
                    <a:pt x="5734" y="10374"/>
                  </a:lnTo>
                  <a:cubicBezTo>
                    <a:pt x="5829" y="10405"/>
                    <a:pt x="5860" y="10437"/>
                    <a:pt x="5955" y="10437"/>
                  </a:cubicBezTo>
                  <a:cubicBezTo>
                    <a:pt x="6018" y="10437"/>
                    <a:pt x="6112" y="10405"/>
                    <a:pt x="6144" y="10374"/>
                  </a:cubicBezTo>
                  <a:lnTo>
                    <a:pt x="7089" y="9618"/>
                  </a:lnTo>
                  <a:lnTo>
                    <a:pt x="7278" y="9649"/>
                  </a:lnTo>
                  <a:lnTo>
                    <a:pt x="9200" y="11697"/>
                  </a:lnTo>
                  <a:cubicBezTo>
                    <a:pt x="9284" y="11770"/>
                    <a:pt x="9388" y="11805"/>
                    <a:pt x="9485" y="11805"/>
                  </a:cubicBezTo>
                  <a:cubicBezTo>
                    <a:pt x="9640" y="11805"/>
                    <a:pt x="9779" y="11714"/>
                    <a:pt x="9798" y="11539"/>
                  </a:cubicBezTo>
                  <a:lnTo>
                    <a:pt x="10113" y="10059"/>
                  </a:lnTo>
                  <a:lnTo>
                    <a:pt x="11531" y="9744"/>
                  </a:lnTo>
                  <a:cubicBezTo>
                    <a:pt x="11815" y="9681"/>
                    <a:pt x="11878" y="9334"/>
                    <a:pt x="11689" y="9145"/>
                  </a:cubicBezTo>
                  <a:lnTo>
                    <a:pt x="10523" y="7853"/>
                  </a:lnTo>
                  <a:cubicBezTo>
                    <a:pt x="10554" y="7759"/>
                    <a:pt x="10586" y="7696"/>
                    <a:pt x="10554" y="7601"/>
                  </a:cubicBezTo>
                  <a:lnTo>
                    <a:pt x="10397" y="6373"/>
                  </a:lnTo>
                  <a:lnTo>
                    <a:pt x="11153" y="5428"/>
                  </a:lnTo>
                  <a:cubicBezTo>
                    <a:pt x="11216" y="5333"/>
                    <a:pt x="11216" y="5112"/>
                    <a:pt x="11153" y="5018"/>
                  </a:cubicBezTo>
                  <a:lnTo>
                    <a:pt x="10397" y="4073"/>
                  </a:lnTo>
                  <a:lnTo>
                    <a:pt x="10554" y="2844"/>
                  </a:lnTo>
                  <a:cubicBezTo>
                    <a:pt x="10586" y="2687"/>
                    <a:pt x="10460" y="2529"/>
                    <a:pt x="10365" y="2498"/>
                  </a:cubicBezTo>
                  <a:lnTo>
                    <a:pt x="9200" y="2025"/>
                  </a:lnTo>
                  <a:lnTo>
                    <a:pt x="8727" y="859"/>
                  </a:lnTo>
                  <a:cubicBezTo>
                    <a:pt x="8675" y="728"/>
                    <a:pt x="8578" y="662"/>
                    <a:pt x="8457" y="662"/>
                  </a:cubicBezTo>
                  <a:cubicBezTo>
                    <a:pt x="8432" y="662"/>
                    <a:pt x="8407" y="665"/>
                    <a:pt x="8381" y="670"/>
                  </a:cubicBezTo>
                  <a:lnTo>
                    <a:pt x="7152" y="828"/>
                  </a:lnTo>
                  <a:lnTo>
                    <a:pt x="6207" y="72"/>
                  </a:lnTo>
                  <a:cubicBezTo>
                    <a:pt x="6160" y="24"/>
                    <a:pt x="6081" y="1"/>
                    <a:pt x="6002" y="1"/>
                  </a:cubicBezTo>
                  <a:close/>
                </a:path>
              </a:pathLst>
            </a:custGeom>
            <a:grpFill/>
            <a:ln>
              <a:noFill/>
            </a:ln>
          </p:spPr>
          <p:txBody>
            <a:bodyPr spcFirstLastPara="1" wrap="square" lIns="86005" tIns="86005" rIns="86005" bIns="86005" anchor="ctr" anchorCtr="0">
              <a:noAutofit/>
            </a:bodyPr>
            <a:lstStyle/>
            <a:p>
              <a:pPr>
                <a:buClr>
                  <a:srgbClr val="000000"/>
                </a:buClr>
                <a:buSzPts val="1400"/>
              </a:pPr>
              <a:endParaRPr sz="1317">
                <a:solidFill>
                  <a:srgbClr val="000000"/>
                </a:solidFill>
                <a:latin typeface="Arial"/>
                <a:ea typeface="Arial"/>
                <a:cs typeface="Arial"/>
                <a:sym typeface="Arial"/>
              </a:endParaRPr>
            </a:p>
          </p:txBody>
        </p:sp>
      </p:grpSp>
      <p:sp>
        <p:nvSpPr>
          <p:cNvPr id="127" name="Subtitle 6">
            <a:extLst>
              <a:ext uri="{FF2B5EF4-FFF2-40B4-BE49-F238E27FC236}">
                <a16:creationId xmlns:a16="http://schemas.microsoft.com/office/drawing/2014/main" id="{46A9E457-0B49-46C9-A6E5-61F359B2869F}"/>
              </a:ext>
            </a:extLst>
          </p:cNvPr>
          <p:cNvSpPr txBox="1">
            <a:spLocks/>
          </p:cNvSpPr>
          <p:nvPr/>
        </p:nvSpPr>
        <p:spPr>
          <a:xfrm>
            <a:off x="3603466" y="2032767"/>
            <a:ext cx="2351268" cy="716689"/>
          </a:xfrm>
          <a:prstGeom prst="rect">
            <a:avLst/>
          </a:prstGeom>
        </p:spPr>
        <p:txBody>
          <a:bodyPr vert="horz" lIns="86019" tIns="43010" rIns="86019" bIns="43010" numCol="1" spcCol="365760" rtlCol="0" anchor="t">
            <a:noAutofit/>
          </a:bodyPr>
          <a:lstStyle>
            <a:lvl1pPr marL="0" indent="0" algn="ctr" defTabSz="914400" rtl="0" eaLnBrk="1" latinLnBrk="0" hangingPunct="1">
              <a:lnSpc>
                <a:spcPct val="90000"/>
              </a:lnSpc>
              <a:spcBef>
                <a:spcPts val="1000"/>
              </a:spcBef>
              <a:buFont typeface="Arial"/>
              <a:buNone/>
              <a:defRPr sz="1200" b="0" i="0" kern="1200">
                <a:solidFill>
                  <a:schemeClr val="accent1"/>
                </a:solidFill>
                <a:latin typeface="Montserrat Light" charset="0"/>
                <a:ea typeface="Montserrat Light" charset="0"/>
                <a:cs typeface="Montserrat Light"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Montserrat Light" charset="0"/>
                <a:ea typeface="Montserrat Light" charset="0"/>
                <a:cs typeface="Montserrat Light"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Montserrat Light" charset="0"/>
                <a:ea typeface="Montserrat Light" charset="0"/>
                <a:cs typeface="Montserrat Light"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nSpc>
                <a:spcPct val="100000"/>
              </a:lnSpc>
              <a:spcBef>
                <a:spcPts val="0"/>
              </a:spcBef>
            </a:pPr>
            <a:endParaRPr lang="en-US" sz="1881" b="1" dirty="0">
              <a:solidFill>
                <a:schemeClr val="tx1"/>
              </a:solidFill>
              <a:latin typeface="Calibri" panose="020F0502020204030204" pitchFamily="34" charset="0"/>
              <a:cs typeface="Calibri" panose="020F0502020204030204" pitchFamily="34" charset="0"/>
            </a:endParaRPr>
          </a:p>
        </p:txBody>
      </p:sp>
      <p:sp>
        <p:nvSpPr>
          <p:cNvPr id="128" name="Subtitle 6">
            <a:extLst>
              <a:ext uri="{FF2B5EF4-FFF2-40B4-BE49-F238E27FC236}">
                <a16:creationId xmlns:a16="http://schemas.microsoft.com/office/drawing/2014/main" id="{0BED97DC-57B2-4F0E-AB66-33DCECF4670D}"/>
              </a:ext>
            </a:extLst>
          </p:cNvPr>
          <p:cNvSpPr txBox="1">
            <a:spLocks/>
          </p:cNvSpPr>
          <p:nvPr/>
        </p:nvSpPr>
        <p:spPr>
          <a:xfrm>
            <a:off x="8941349" y="2058863"/>
            <a:ext cx="2351268" cy="716689"/>
          </a:xfrm>
          <a:prstGeom prst="rect">
            <a:avLst/>
          </a:prstGeom>
        </p:spPr>
        <p:txBody>
          <a:bodyPr vert="horz" lIns="86019" tIns="43010" rIns="86019" bIns="43010" numCol="1" spcCol="365760" rtlCol="0" anchor="t">
            <a:noAutofit/>
          </a:bodyPr>
          <a:lstStyle>
            <a:lvl1pPr marL="0" indent="0" algn="ctr" defTabSz="914400" rtl="0" eaLnBrk="1" latinLnBrk="0" hangingPunct="1">
              <a:lnSpc>
                <a:spcPct val="90000"/>
              </a:lnSpc>
              <a:spcBef>
                <a:spcPts val="1000"/>
              </a:spcBef>
              <a:buFont typeface="Arial"/>
              <a:buNone/>
              <a:defRPr sz="1200" b="0" i="0" kern="1200">
                <a:solidFill>
                  <a:schemeClr val="accent1"/>
                </a:solidFill>
                <a:latin typeface="Montserrat Light" charset="0"/>
                <a:ea typeface="Montserrat Light" charset="0"/>
                <a:cs typeface="Montserrat Light"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Montserrat Light" charset="0"/>
                <a:ea typeface="Montserrat Light" charset="0"/>
                <a:cs typeface="Montserrat Light"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Montserrat Light" charset="0"/>
                <a:ea typeface="Montserrat Light" charset="0"/>
                <a:cs typeface="Montserrat Light"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nSpc>
                <a:spcPct val="100000"/>
              </a:lnSpc>
              <a:spcBef>
                <a:spcPts val="0"/>
              </a:spcBef>
            </a:pPr>
            <a:r>
              <a:rPr lang="ar-SA" sz="1881" b="1" dirty="0">
                <a:solidFill>
                  <a:schemeClr val="tx1"/>
                </a:solidFill>
                <a:latin typeface="Calibri" panose="020F0502020204030204" pitchFamily="34" charset="0"/>
                <a:cs typeface="Calibri" panose="020F0502020204030204" pitchFamily="34" charset="0"/>
              </a:rPr>
              <a:t>  </a:t>
            </a:r>
            <a:endParaRPr lang="en-US" sz="1881" b="1" dirty="0">
              <a:solidFill>
                <a:schemeClr val="tx1"/>
              </a:solidFill>
              <a:latin typeface="Calibri" panose="020F0502020204030204" pitchFamily="34" charset="0"/>
              <a:cs typeface="Calibri" panose="020F0502020204030204" pitchFamily="34" charset="0"/>
            </a:endParaRPr>
          </a:p>
        </p:txBody>
      </p:sp>
      <p:sp>
        <p:nvSpPr>
          <p:cNvPr id="147" name="Subtitle 6">
            <a:extLst>
              <a:ext uri="{FF2B5EF4-FFF2-40B4-BE49-F238E27FC236}">
                <a16:creationId xmlns:a16="http://schemas.microsoft.com/office/drawing/2014/main" id="{E3A4231C-1DCE-4FE3-A505-AC6600EC61F9}"/>
              </a:ext>
            </a:extLst>
          </p:cNvPr>
          <p:cNvSpPr txBox="1">
            <a:spLocks/>
          </p:cNvSpPr>
          <p:nvPr/>
        </p:nvSpPr>
        <p:spPr>
          <a:xfrm>
            <a:off x="8966573" y="2050284"/>
            <a:ext cx="2351268" cy="716689"/>
          </a:xfrm>
          <a:prstGeom prst="rect">
            <a:avLst/>
          </a:prstGeom>
        </p:spPr>
        <p:txBody>
          <a:bodyPr vert="horz" lIns="86019" tIns="43010" rIns="86019" bIns="43010" numCol="1" spcCol="365760" rtlCol="0" anchor="t">
            <a:noAutofit/>
          </a:bodyPr>
          <a:lstStyle>
            <a:lvl1pPr marL="0" indent="0" algn="ctr" defTabSz="914400" rtl="0" eaLnBrk="1" latinLnBrk="0" hangingPunct="1">
              <a:lnSpc>
                <a:spcPct val="90000"/>
              </a:lnSpc>
              <a:spcBef>
                <a:spcPts val="1000"/>
              </a:spcBef>
              <a:buFont typeface="Arial"/>
              <a:buNone/>
              <a:defRPr sz="1200" b="0" i="0" kern="1200">
                <a:solidFill>
                  <a:schemeClr val="accent1"/>
                </a:solidFill>
                <a:latin typeface="Montserrat Light" charset="0"/>
                <a:ea typeface="Montserrat Light" charset="0"/>
                <a:cs typeface="Montserrat Light"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Montserrat Light" charset="0"/>
                <a:ea typeface="Montserrat Light" charset="0"/>
                <a:cs typeface="Montserrat Light"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Montserrat Light" charset="0"/>
                <a:ea typeface="Montserrat Light" charset="0"/>
                <a:cs typeface="Montserrat Light"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nSpc>
                <a:spcPct val="100000"/>
              </a:lnSpc>
              <a:spcBef>
                <a:spcPts val="0"/>
              </a:spcBef>
            </a:pPr>
            <a:r>
              <a:rPr lang="ar-SA" sz="1881" b="1" dirty="0">
                <a:solidFill>
                  <a:schemeClr val="tx1"/>
                </a:solidFill>
                <a:latin typeface="Calibri" panose="020F0502020204030204" pitchFamily="34" charset="0"/>
                <a:cs typeface="Calibri" panose="020F0502020204030204" pitchFamily="34" charset="0"/>
              </a:rPr>
              <a:t> </a:t>
            </a:r>
            <a:endParaRPr lang="en-US" sz="1881" b="1" dirty="0">
              <a:solidFill>
                <a:schemeClr val="tx1"/>
              </a:solidFill>
              <a:latin typeface="Calibri" panose="020F0502020204030204" pitchFamily="34" charset="0"/>
              <a:cs typeface="Calibri" panose="020F0502020204030204" pitchFamily="34" charset="0"/>
            </a:endParaRPr>
          </a:p>
        </p:txBody>
      </p:sp>
      <p:sp>
        <p:nvSpPr>
          <p:cNvPr id="107" name="مربع نص 106">
            <a:extLst>
              <a:ext uri="{FF2B5EF4-FFF2-40B4-BE49-F238E27FC236}">
                <a16:creationId xmlns:a16="http://schemas.microsoft.com/office/drawing/2014/main" id="{87963FF7-85F8-4BD7-949C-930C04874FE7}"/>
              </a:ext>
            </a:extLst>
          </p:cNvPr>
          <p:cNvSpPr txBox="1"/>
          <p:nvPr/>
        </p:nvSpPr>
        <p:spPr>
          <a:xfrm>
            <a:off x="1207280" y="3569596"/>
            <a:ext cx="7378926" cy="1015663"/>
          </a:xfrm>
          <a:prstGeom prst="rect">
            <a:avLst/>
          </a:prstGeom>
          <a:noFill/>
        </p:spPr>
        <p:txBody>
          <a:bodyPr wrap="square">
            <a:spAutoFit/>
          </a:bodyPr>
          <a:lstStyle/>
          <a:p>
            <a:pPr algn="ctr" rtl="1"/>
            <a:r>
              <a:rPr lang="ar-SA" sz="2000" b="1" dirty="0">
                <a:solidFill>
                  <a:schemeClr val="bg1"/>
                </a:solidFill>
                <a:latin typeface="Calibri" panose="020F0502020204030204" pitchFamily="34" charset="0"/>
                <a:cs typeface="Calibri" panose="020F0502020204030204" pitchFamily="34" charset="0"/>
              </a:rPr>
              <a:t>تكريم أبناء الجمعية المتفوقين دراسيًا وفق ضوابط ومعايير محددة مسبقًا تشجيعًا لهم على الحصول على أعلى الدرجات وحثهم على بذل المزيد  من الجهد  لزيادة تحصيلهم الدراسي ويتم التكريم مرة واحدة  في العام المالي </a:t>
            </a:r>
            <a:r>
              <a:rPr lang="en-US" sz="2000" b="1" dirty="0">
                <a:solidFill>
                  <a:schemeClr val="bg1"/>
                </a:solidFill>
                <a:latin typeface="Calibri" panose="020F0502020204030204" pitchFamily="34" charset="0"/>
                <a:cs typeface="Calibri" panose="020F0502020204030204" pitchFamily="34" charset="0"/>
              </a:rPr>
              <a:t> </a:t>
            </a:r>
            <a:endParaRPr lang="ar-SA" sz="2000" dirty="0"/>
          </a:p>
        </p:txBody>
      </p:sp>
      <p:sp>
        <p:nvSpPr>
          <p:cNvPr id="108" name="مستطيل 107">
            <a:extLst>
              <a:ext uri="{FF2B5EF4-FFF2-40B4-BE49-F238E27FC236}">
                <a16:creationId xmlns:a16="http://schemas.microsoft.com/office/drawing/2014/main" id="{C9AD46B5-143A-45B4-9EFA-386733BF8542}"/>
              </a:ext>
            </a:extLst>
          </p:cNvPr>
          <p:cNvSpPr/>
          <p:nvPr/>
        </p:nvSpPr>
        <p:spPr>
          <a:xfrm>
            <a:off x="928887" y="6116251"/>
            <a:ext cx="354490" cy="295321"/>
          </a:xfrm>
          <a:prstGeom prst="rect">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1100" dirty="0"/>
              <a:t>33</a:t>
            </a:r>
            <a:endParaRPr lang="ar-SA" sz="1100" dirty="0"/>
          </a:p>
        </p:txBody>
      </p:sp>
      <p:sp>
        <p:nvSpPr>
          <p:cNvPr id="110" name="Rectangle: Rounded Corners 101">
            <a:extLst>
              <a:ext uri="{FF2B5EF4-FFF2-40B4-BE49-F238E27FC236}">
                <a16:creationId xmlns:a16="http://schemas.microsoft.com/office/drawing/2014/main" id="{C1296CAB-38A6-421B-872A-35352E112EBB}"/>
              </a:ext>
            </a:extLst>
          </p:cNvPr>
          <p:cNvSpPr/>
          <p:nvPr/>
        </p:nvSpPr>
        <p:spPr>
          <a:xfrm>
            <a:off x="8802368" y="2379835"/>
            <a:ext cx="2480011" cy="584690"/>
          </a:xfrm>
          <a:prstGeom prst="roundRect">
            <a:avLst/>
          </a:prstGeom>
          <a:solidFill>
            <a:srgbClr val="00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2258" b="1" dirty="0">
                <a:latin typeface="Hacen Casablanca Heavy" panose="02000000000000000000" pitchFamily="2" charset="-78"/>
                <a:cs typeface="Hacen Casablanca Heavy" panose="02000000000000000000" pitchFamily="2" charset="-78"/>
              </a:rPr>
              <a:t>طريقة الاحتساب </a:t>
            </a:r>
            <a:endParaRPr lang="en-US" sz="2258" b="1" dirty="0">
              <a:latin typeface="Hacen Casablanca Heavy" panose="02000000000000000000" pitchFamily="2" charset="-78"/>
              <a:cs typeface="Hacen Casablanca Heavy" panose="02000000000000000000" pitchFamily="2" charset="-78"/>
            </a:endParaRPr>
          </a:p>
        </p:txBody>
      </p:sp>
      <p:sp>
        <p:nvSpPr>
          <p:cNvPr id="115" name="Rectangle: Rounded Corners 101">
            <a:extLst>
              <a:ext uri="{FF2B5EF4-FFF2-40B4-BE49-F238E27FC236}">
                <a16:creationId xmlns:a16="http://schemas.microsoft.com/office/drawing/2014/main" id="{515B0821-13D0-423E-90A1-CF28FC42C196}"/>
              </a:ext>
            </a:extLst>
          </p:cNvPr>
          <p:cNvSpPr/>
          <p:nvPr/>
        </p:nvSpPr>
        <p:spPr>
          <a:xfrm>
            <a:off x="8802368" y="3098611"/>
            <a:ext cx="2480011" cy="1624878"/>
          </a:xfrm>
          <a:prstGeom prst="roundRect">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SA" sz="2258" b="1" dirty="0">
              <a:latin typeface="Hacen Casablanca Heavy" panose="02000000000000000000" pitchFamily="2" charset="-78"/>
              <a:cs typeface="Hacen Casablanca Heavy" panose="02000000000000000000" pitchFamily="2" charset="-78"/>
            </a:endParaRPr>
          </a:p>
          <a:p>
            <a:pPr algn="ctr"/>
            <a:endParaRPr lang="ar-SA" sz="2258" b="1" dirty="0">
              <a:latin typeface="Hacen Casablanca Heavy" panose="02000000000000000000" pitchFamily="2" charset="-78"/>
              <a:cs typeface="Hacen Casablanca Heavy" panose="02000000000000000000" pitchFamily="2" charset="-78"/>
            </a:endParaRPr>
          </a:p>
          <a:p>
            <a:pPr algn="ctr"/>
            <a:r>
              <a:rPr lang="ar-SA" sz="2258" b="1" dirty="0">
                <a:latin typeface="Hacen Casablanca Heavy" panose="02000000000000000000" pitchFamily="2" charset="-78"/>
                <a:cs typeface="Hacen Casablanca Heavy" panose="02000000000000000000" pitchFamily="2" charset="-78"/>
              </a:rPr>
              <a:t>وصف المبادرة  </a:t>
            </a:r>
            <a:endParaRPr lang="en-US" sz="2258" b="1" dirty="0">
              <a:latin typeface="Hacen Casablanca Heavy" panose="02000000000000000000" pitchFamily="2" charset="-78"/>
              <a:cs typeface="Hacen Casablanca Heavy" panose="02000000000000000000" pitchFamily="2" charset="-78"/>
            </a:endParaRPr>
          </a:p>
        </p:txBody>
      </p:sp>
      <p:pic>
        <p:nvPicPr>
          <p:cNvPr id="95" name="Graphic 22" descr="Lightbulb and gear">
            <a:extLst>
              <a:ext uri="{FF2B5EF4-FFF2-40B4-BE49-F238E27FC236}">
                <a16:creationId xmlns:a16="http://schemas.microsoft.com/office/drawing/2014/main" id="{BC438481-A47B-4170-A503-D28FBE108CFA}"/>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686709" y="3275558"/>
            <a:ext cx="632861" cy="632861"/>
          </a:xfrm>
          <a:prstGeom prst="rect">
            <a:avLst/>
          </a:prstGeom>
        </p:spPr>
      </p:pic>
      <p:grpSp>
        <p:nvGrpSpPr>
          <p:cNvPr id="118" name="Google Shape;6288;p57">
            <a:extLst>
              <a:ext uri="{FF2B5EF4-FFF2-40B4-BE49-F238E27FC236}">
                <a16:creationId xmlns:a16="http://schemas.microsoft.com/office/drawing/2014/main" id="{CD8845E0-5709-4644-9B06-9847C5F52AB0}"/>
              </a:ext>
            </a:extLst>
          </p:cNvPr>
          <p:cNvGrpSpPr/>
          <p:nvPr/>
        </p:nvGrpSpPr>
        <p:grpSpPr>
          <a:xfrm>
            <a:off x="9922602" y="970442"/>
            <a:ext cx="350079" cy="350079"/>
            <a:chOff x="3497300" y="3227275"/>
            <a:chExt cx="296175" cy="296175"/>
          </a:xfrm>
          <a:solidFill>
            <a:schemeClr val="bg1"/>
          </a:solidFill>
        </p:grpSpPr>
        <p:sp>
          <p:nvSpPr>
            <p:cNvPr id="123" name="Google Shape;6289;p57">
              <a:extLst>
                <a:ext uri="{FF2B5EF4-FFF2-40B4-BE49-F238E27FC236}">
                  <a16:creationId xmlns:a16="http://schemas.microsoft.com/office/drawing/2014/main" id="{48DF810C-D64E-454D-BCBA-F2103390E8CE}"/>
                </a:ext>
              </a:extLst>
            </p:cNvPr>
            <p:cNvSpPr/>
            <p:nvPr/>
          </p:nvSpPr>
          <p:spPr>
            <a:xfrm>
              <a:off x="3609925" y="3339900"/>
              <a:ext cx="69350" cy="68550"/>
            </a:xfrm>
            <a:custGeom>
              <a:avLst/>
              <a:gdLst/>
              <a:ahLst/>
              <a:cxnLst/>
              <a:rect l="l" t="t" r="r" b="b"/>
              <a:pathLst>
                <a:path w="2774" h="2742" extrusionOk="0">
                  <a:moveTo>
                    <a:pt x="1387" y="1"/>
                  </a:moveTo>
                  <a:cubicBezTo>
                    <a:pt x="631" y="1"/>
                    <a:pt x="1" y="631"/>
                    <a:pt x="1" y="1355"/>
                  </a:cubicBezTo>
                  <a:cubicBezTo>
                    <a:pt x="1" y="2112"/>
                    <a:pt x="631" y="2742"/>
                    <a:pt x="1387" y="2742"/>
                  </a:cubicBezTo>
                  <a:cubicBezTo>
                    <a:pt x="2143" y="2742"/>
                    <a:pt x="2773" y="2112"/>
                    <a:pt x="2773" y="1355"/>
                  </a:cubicBezTo>
                  <a:cubicBezTo>
                    <a:pt x="2773" y="631"/>
                    <a:pt x="2143" y="1"/>
                    <a:pt x="138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6290;p57">
              <a:extLst>
                <a:ext uri="{FF2B5EF4-FFF2-40B4-BE49-F238E27FC236}">
                  <a16:creationId xmlns:a16="http://schemas.microsoft.com/office/drawing/2014/main" id="{314F73A6-0129-4377-B52A-E2483982A38C}"/>
                </a:ext>
              </a:extLst>
            </p:cNvPr>
            <p:cNvSpPr/>
            <p:nvPr/>
          </p:nvSpPr>
          <p:spPr>
            <a:xfrm>
              <a:off x="3531175" y="3227275"/>
              <a:ext cx="86650" cy="86675"/>
            </a:xfrm>
            <a:custGeom>
              <a:avLst/>
              <a:gdLst/>
              <a:ahLst/>
              <a:cxnLst/>
              <a:rect l="l" t="t" r="r" b="b"/>
              <a:pathLst>
                <a:path w="3466" h="3467" extrusionOk="0">
                  <a:moveTo>
                    <a:pt x="1733" y="1"/>
                  </a:moveTo>
                  <a:cubicBezTo>
                    <a:pt x="788" y="1"/>
                    <a:pt x="0" y="788"/>
                    <a:pt x="0" y="1733"/>
                  </a:cubicBezTo>
                  <a:cubicBezTo>
                    <a:pt x="0" y="2678"/>
                    <a:pt x="788" y="3466"/>
                    <a:pt x="1733" y="3466"/>
                  </a:cubicBezTo>
                  <a:cubicBezTo>
                    <a:pt x="2741" y="3466"/>
                    <a:pt x="3466" y="2678"/>
                    <a:pt x="3466" y="1733"/>
                  </a:cubicBezTo>
                  <a:cubicBezTo>
                    <a:pt x="3466" y="788"/>
                    <a:pt x="2678" y="1"/>
                    <a:pt x="173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6291;p57">
              <a:extLst>
                <a:ext uri="{FF2B5EF4-FFF2-40B4-BE49-F238E27FC236}">
                  <a16:creationId xmlns:a16="http://schemas.microsoft.com/office/drawing/2014/main" id="{DC8C7043-6233-4054-A005-5F7431DA06FD}"/>
                </a:ext>
              </a:extLst>
            </p:cNvPr>
            <p:cNvSpPr/>
            <p:nvPr/>
          </p:nvSpPr>
          <p:spPr>
            <a:xfrm>
              <a:off x="3670575" y="3227275"/>
              <a:ext cx="86675" cy="86675"/>
            </a:xfrm>
            <a:custGeom>
              <a:avLst/>
              <a:gdLst/>
              <a:ahLst/>
              <a:cxnLst/>
              <a:rect l="l" t="t" r="r" b="b"/>
              <a:pathLst>
                <a:path w="3467" h="3467" extrusionOk="0">
                  <a:moveTo>
                    <a:pt x="1733" y="1"/>
                  </a:moveTo>
                  <a:cubicBezTo>
                    <a:pt x="788" y="1"/>
                    <a:pt x="1" y="788"/>
                    <a:pt x="1" y="1733"/>
                  </a:cubicBezTo>
                  <a:cubicBezTo>
                    <a:pt x="1" y="2678"/>
                    <a:pt x="788" y="3466"/>
                    <a:pt x="1733" y="3466"/>
                  </a:cubicBezTo>
                  <a:cubicBezTo>
                    <a:pt x="2679" y="3466"/>
                    <a:pt x="3466" y="2678"/>
                    <a:pt x="3466" y="1733"/>
                  </a:cubicBezTo>
                  <a:cubicBezTo>
                    <a:pt x="3466" y="788"/>
                    <a:pt x="2679" y="1"/>
                    <a:pt x="173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6292;p57">
              <a:extLst>
                <a:ext uri="{FF2B5EF4-FFF2-40B4-BE49-F238E27FC236}">
                  <a16:creationId xmlns:a16="http://schemas.microsoft.com/office/drawing/2014/main" id="{E0753F3F-7F9C-4449-A2E6-5F50468F3503}"/>
                </a:ext>
              </a:extLst>
            </p:cNvPr>
            <p:cNvSpPr/>
            <p:nvPr/>
          </p:nvSpPr>
          <p:spPr>
            <a:xfrm>
              <a:off x="3622525" y="3421825"/>
              <a:ext cx="41775" cy="25225"/>
            </a:xfrm>
            <a:custGeom>
              <a:avLst/>
              <a:gdLst/>
              <a:ahLst/>
              <a:cxnLst/>
              <a:rect l="l" t="t" r="r" b="b"/>
              <a:pathLst>
                <a:path w="1671" h="1009" extrusionOk="0">
                  <a:moveTo>
                    <a:pt x="1" y="0"/>
                  </a:moveTo>
                  <a:lnTo>
                    <a:pt x="851" y="1008"/>
                  </a:lnTo>
                  <a:lnTo>
                    <a:pt x="1671" y="0"/>
                  </a:lnTo>
                  <a:lnTo>
                    <a:pt x="1671" y="0"/>
                  </a:lnTo>
                  <a:cubicBezTo>
                    <a:pt x="1450" y="126"/>
                    <a:pt x="1167" y="158"/>
                    <a:pt x="851" y="158"/>
                  </a:cubicBezTo>
                  <a:cubicBezTo>
                    <a:pt x="568" y="158"/>
                    <a:pt x="284" y="95"/>
                    <a:pt x="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6293;p57">
              <a:extLst>
                <a:ext uri="{FF2B5EF4-FFF2-40B4-BE49-F238E27FC236}">
                  <a16:creationId xmlns:a16="http://schemas.microsoft.com/office/drawing/2014/main" id="{93FD1419-0C0D-460E-BBC1-AAF656D383C5}"/>
                </a:ext>
              </a:extLst>
            </p:cNvPr>
            <p:cNvSpPr/>
            <p:nvPr/>
          </p:nvSpPr>
          <p:spPr>
            <a:xfrm>
              <a:off x="3566600" y="3416300"/>
              <a:ext cx="70125" cy="106350"/>
            </a:xfrm>
            <a:custGeom>
              <a:avLst/>
              <a:gdLst/>
              <a:ahLst/>
              <a:cxnLst/>
              <a:rect l="l" t="t" r="r" b="b"/>
              <a:pathLst>
                <a:path w="2805" h="4254" extrusionOk="0">
                  <a:moveTo>
                    <a:pt x="1261" y="1"/>
                  </a:moveTo>
                  <a:cubicBezTo>
                    <a:pt x="474" y="599"/>
                    <a:pt x="1" y="1513"/>
                    <a:pt x="1" y="2490"/>
                  </a:cubicBezTo>
                  <a:lnTo>
                    <a:pt x="1" y="3907"/>
                  </a:lnTo>
                  <a:cubicBezTo>
                    <a:pt x="1" y="4096"/>
                    <a:pt x="158" y="4254"/>
                    <a:pt x="379" y="4254"/>
                  </a:cubicBezTo>
                  <a:lnTo>
                    <a:pt x="2805" y="4254"/>
                  </a:lnTo>
                  <a:lnTo>
                    <a:pt x="2805" y="1891"/>
                  </a:lnTo>
                  <a:lnTo>
                    <a:pt x="1261"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6294;p57">
              <a:extLst>
                <a:ext uri="{FF2B5EF4-FFF2-40B4-BE49-F238E27FC236}">
                  <a16:creationId xmlns:a16="http://schemas.microsoft.com/office/drawing/2014/main" id="{570C2058-FF2F-40C8-AAE6-363E0DC5E020}"/>
                </a:ext>
              </a:extLst>
            </p:cNvPr>
            <p:cNvSpPr/>
            <p:nvPr/>
          </p:nvSpPr>
          <p:spPr>
            <a:xfrm>
              <a:off x="3653250" y="3417100"/>
              <a:ext cx="70125" cy="106350"/>
            </a:xfrm>
            <a:custGeom>
              <a:avLst/>
              <a:gdLst/>
              <a:ahLst/>
              <a:cxnLst/>
              <a:rect l="l" t="t" r="r" b="b"/>
              <a:pathLst>
                <a:path w="2805" h="4254" extrusionOk="0">
                  <a:moveTo>
                    <a:pt x="1544" y="0"/>
                  </a:moveTo>
                  <a:lnTo>
                    <a:pt x="1" y="1890"/>
                  </a:lnTo>
                  <a:lnTo>
                    <a:pt x="1" y="4253"/>
                  </a:lnTo>
                  <a:lnTo>
                    <a:pt x="2458" y="4253"/>
                  </a:lnTo>
                  <a:cubicBezTo>
                    <a:pt x="2647" y="4253"/>
                    <a:pt x="2804" y="4096"/>
                    <a:pt x="2804" y="3907"/>
                  </a:cubicBezTo>
                  <a:lnTo>
                    <a:pt x="2804" y="2489"/>
                  </a:lnTo>
                  <a:cubicBezTo>
                    <a:pt x="2773" y="1481"/>
                    <a:pt x="2300" y="567"/>
                    <a:pt x="154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6295;p57">
              <a:extLst>
                <a:ext uri="{FF2B5EF4-FFF2-40B4-BE49-F238E27FC236}">
                  <a16:creationId xmlns:a16="http://schemas.microsoft.com/office/drawing/2014/main" id="{7747EADA-F742-4F49-8286-54EFBEAD9164}"/>
                </a:ext>
              </a:extLst>
            </p:cNvPr>
            <p:cNvSpPr/>
            <p:nvPr/>
          </p:nvSpPr>
          <p:spPr>
            <a:xfrm>
              <a:off x="3655625" y="3310775"/>
              <a:ext cx="137850" cy="108700"/>
            </a:xfrm>
            <a:custGeom>
              <a:avLst/>
              <a:gdLst/>
              <a:ahLst/>
              <a:cxnLst/>
              <a:rect l="l" t="t" r="r" b="b"/>
              <a:pathLst>
                <a:path w="5514" h="4348" extrusionOk="0">
                  <a:moveTo>
                    <a:pt x="3686" y="1512"/>
                  </a:moveTo>
                  <a:cubicBezTo>
                    <a:pt x="3907" y="1512"/>
                    <a:pt x="4064" y="1670"/>
                    <a:pt x="4064" y="1859"/>
                  </a:cubicBezTo>
                  <a:cubicBezTo>
                    <a:pt x="4064" y="2048"/>
                    <a:pt x="3907" y="2205"/>
                    <a:pt x="3686" y="2205"/>
                  </a:cubicBezTo>
                  <a:lnTo>
                    <a:pt x="2993" y="2205"/>
                  </a:lnTo>
                  <a:cubicBezTo>
                    <a:pt x="2804" y="2205"/>
                    <a:pt x="2646" y="2048"/>
                    <a:pt x="2646" y="1859"/>
                  </a:cubicBezTo>
                  <a:cubicBezTo>
                    <a:pt x="2646" y="1670"/>
                    <a:pt x="2804" y="1512"/>
                    <a:pt x="2993" y="1512"/>
                  </a:cubicBezTo>
                  <a:close/>
                  <a:moveTo>
                    <a:pt x="4127" y="0"/>
                  </a:moveTo>
                  <a:cubicBezTo>
                    <a:pt x="3686" y="536"/>
                    <a:pt x="3056" y="851"/>
                    <a:pt x="2331" y="851"/>
                  </a:cubicBezTo>
                  <a:cubicBezTo>
                    <a:pt x="1607" y="851"/>
                    <a:pt x="977" y="504"/>
                    <a:pt x="536" y="63"/>
                  </a:cubicBezTo>
                  <a:cubicBezTo>
                    <a:pt x="347" y="221"/>
                    <a:pt x="158" y="378"/>
                    <a:pt x="0" y="567"/>
                  </a:cubicBezTo>
                  <a:cubicBezTo>
                    <a:pt x="945" y="756"/>
                    <a:pt x="1638" y="1575"/>
                    <a:pt x="1638" y="2615"/>
                  </a:cubicBezTo>
                  <a:cubicBezTo>
                    <a:pt x="1638" y="2930"/>
                    <a:pt x="1575" y="3214"/>
                    <a:pt x="1449" y="3466"/>
                  </a:cubicBezTo>
                  <a:cubicBezTo>
                    <a:pt x="1859" y="3718"/>
                    <a:pt x="2205" y="4001"/>
                    <a:pt x="2520" y="4348"/>
                  </a:cubicBezTo>
                  <a:lnTo>
                    <a:pt x="5167" y="4348"/>
                  </a:lnTo>
                  <a:cubicBezTo>
                    <a:pt x="5356" y="4348"/>
                    <a:pt x="5513" y="4190"/>
                    <a:pt x="5513" y="4001"/>
                  </a:cubicBezTo>
                  <a:lnTo>
                    <a:pt x="5513" y="2615"/>
                  </a:lnTo>
                  <a:cubicBezTo>
                    <a:pt x="5482" y="1512"/>
                    <a:pt x="4915" y="567"/>
                    <a:pt x="412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6296;p57">
              <a:extLst>
                <a:ext uri="{FF2B5EF4-FFF2-40B4-BE49-F238E27FC236}">
                  <a16:creationId xmlns:a16="http://schemas.microsoft.com/office/drawing/2014/main" id="{CD1CE6CA-5A1A-483D-9155-E50E5C2D8B53}"/>
                </a:ext>
              </a:extLst>
            </p:cNvPr>
            <p:cNvSpPr/>
            <p:nvPr/>
          </p:nvSpPr>
          <p:spPr>
            <a:xfrm>
              <a:off x="3497300" y="3309975"/>
              <a:ext cx="136275" cy="108725"/>
            </a:xfrm>
            <a:custGeom>
              <a:avLst/>
              <a:gdLst/>
              <a:ahLst/>
              <a:cxnLst/>
              <a:rect l="l" t="t" r="r" b="b"/>
              <a:pathLst>
                <a:path w="5451" h="4349" extrusionOk="0">
                  <a:moveTo>
                    <a:pt x="2426" y="1544"/>
                  </a:moveTo>
                  <a:cubicBezTo>
                    <a:pt x="2615" y="1544"/>
                    <a:pt x="2773" y="1702"/>
                    <a:pt x="2773" y="1891"/>
                  </a:cubicBezTo>
                  <a:cubicBezTo>
                    <a:pt x="2773" y="2080"/>
                    <a:pt x="2615" y="2237"/>
                    <a:pt x="2426" y="2237"/>
                  </a:cubicBezTo>
                  <a:lnTo>
                    <a:pt x="1733" y="2237"/>
                  </a:lnTo>
                  <a:cubicBezTo>
                    <a:pt x="1513" y="2237"/>
                    <a:pt x="1355" y="2080"/>
                    <a:pt x="1355" y="1891"/>
                  </a:cubicBezTo>
                  <a:cubicBezTo>
                    <a:pt x="1355" y="1702"/>
                    <a:pt x="1513" y="1544"/>
                    <a:pt x="1733" y="1544"/>
                  </a:cubicBezTo>
                  <a:close/>
                  <a:moveTo>
                    <a:pt x="1324" y="1"/>
                  </a:moveTo>
                  <a:cubicBezTo>
                    <a:pt x="536" y="568"/>
                    <a:pt x="1" y="1513"/>
                    <a:pt x="1" y="2552"/>
                  </a:cubicBezTo>
                  <a:lnTo>
                    <a:pt x="1" y="3939"/>
                  </a:lnTo>
                  <a:cubicBezTo>
                    <a:pt x="1" y="4191"/>
                    <a:pt x="95" y="4348"/>
                    <a:pt x="316" y="4348"/>
                  </a:cubicBezTo>
                  <a:lnTo>
                    <a:pt x="2930" y="4348"/>
                  </a:lnTo>
                  <a:cubicBezTo>
                    <a:pt x="3214" y="3970"/>
                    <a:pt x="3561" y="3655"/>
                    <a:pt x="4002" y="3466"/>
                  </a:cubicBezTo>
                  <a:cubicBezTo>
                    <a:pt x="3876" y="3183"/>
                    <a:pt x="3813" y="2930"/>
                    <a:pt x="3813" y="2615"/>
                  </a:cubicBezTo>
                  <a:cubicBezTo>
                    <a:pt x="3813" y="1607"/>
                    <a:pt x="4506" y="757"/>
                    <a:pt x="5451" y="568"/>
                  </a:cubicBezTo>
                  <a:cubicBezTo>
                    <a:pt x="5293" y="347"/>
                    <a:pt x="5104" y="190"/>
                    <a:pt x="4915" y="32"/>
                  </a:cubicBezTo>
                  <a:cubicBezTo>
                    <a:pt x="4474" y="505"/>
                    <a:pt x="3844" y="820"/>
                    <a:pt x="3151" y="820"/>
                  </a:cubicBezTo>
                  <a:cubicBezTo>
                    <a:pt x="2426" y="820"/>
                    <a:pt x="1796" y="505"/>
                    <a:pt x="132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TextBox 100">
            <a:extLst>
              <a:ext uri="{FF2B5EF4-FFF2-40B4-BE49-F238E27FC236}">
                <a16:creationId xmlns:a16="http://schemas.microsoft.com/office/drawing/2014/main" id="{8101804E-E7A7-4295-8A0C-396D8BDCDC4B}"/>
              </a:ext>
            </a:extLst>
          </p:cNvPr>
          <p:cNvSpPr txBox="1"/>
          <p:nvPr/>
        </p:nvSpPr>
        <p:spPr>
          <a:xfrm>
            <a:off x="6848623" y="4991369"/>
            <a:ext cx="1898465" cy="323935"/>
          </a:xfrm>
          <a:prstGeom prst="rect">
            <a:avLst/>
          </a:prstGeom>
          <a:noFill/>
        </p:spPr>
        <p:txBody>
          <a:bodyPr wrap="square" rtlCol="0">
            <a:spAutoFit/>
          </a:bodyPr>
          <a:lstStyle/>
          <a:p>
            <a:pPr algn="ctr"/>
            <a:r>
              <a:rPr lang="ar-SA" sz="1505" dirty="0">
                <a:solidFill>
                  <a:schemeClr val="bg1"/>
                </a:solidFill>
                <a:latin typeface="Hacen Casablanca Heavy" panose="02000000000000000000" pitchFamily="2" charset="-78"/>
                <a:cs typeface="Hacen Casablanca Heavy" panose="02000000000000000000" pitchFamily="2" charset="-78"/>
              </a:rPr>
              <a:t>خط الأساس </a:t>
            </a:r>
            <a:endParaRPr lang="en-US" sz="1505" dirty="0">
              <a:solidFill>
                <a:schemeClr val="bg1"/>
              </a:solidFill>
              <a:latin typeface="Hacen Casablanca Heavy" panose="02000000000000000000" pitchFamily="2" charset="-78"/>
              <a:cs typeface="Hacen Casablanca Heavy" panose="02000000000000000000" pitchFamily="2" charset="-78"/>
            </a:endParaRPr>
          </a:p>
        </p:txBody>
      </p:sp>
      <p:sp>
        <p:nvSpPr>
          <p:cNvPr id="122" name="TextBox 100">
            <a:extLst>
              <a:ext uri="{FF2B5EF4-FFF2-40B4-BE49-F238E27FC236}">
                <a16:creationId xmlns:a16="http://schemas.microsoft.com/office/drawing/2014/main" id="{33867EED-505D-474C-A918-DF5D5E0FBC01}"/>
              </a:ext>
            </a:extLst>
          </p:cNvPr>
          <p:cNvSpPr txBox="1"/>
          <p:nvPr/>
        </p:nvSpPr>
        <p:spPr>
          <a:xfrm>
            <a:off x="6859235" y="5019390"/>
            <a:ext cx="1898465" cy="323935"/>
          </a:xfrm>
          <a:prstGeom prst="rect">
            <a:avLst/>
          </a:prstGeom>
          <a:noFill/>
        </p:spPr>
        <p:txBody>
          <a:bodyPr wrap="square" rtlCol="0">
            <a:spAutoFit/>
          </a:bodyPr>
          <a:lstStyle/>
          <a:p>
            <a:pPr algn="ctr"/>
            <a:r>
              <a:rPr lang="ar-SA" sz="1505" dirty="0">
                <a:solidFill>
                  <a:schemeClr val="bg1"/>
                </a:solidFill>
                <a:latin typeface="Hacen Casablanca Heavy" panose="02000000000000000000" pitchFamily="2" charset="-78"/>
                <a:cs typeface="Hacen Casablanca Heavy" panose="02000000000000000000" pitchFamily="2" charset="-78"/>
              </a:rPr>
              <a:t>خط الأساس </a:t>
            </a:r>
            <a:endParaRPr lang="en-US" sz="1505" dirty="0">
              <a:solidFill>
                <a:schemeClr val="bg1"/>
              </a:solidFill>
              <a:latin typeface="Hacen Casablanca Heavy" panose="02000000000000000000" pitchFamily="2" charset="-78"/>
              <a:cs typeface="Hacen Casablanca Heavy" panose="02000000000000000000" pitchFamily="2" charset="-78"/>
            </a:endParaRPr>
          </a:p>
        </p:txBody>
      </p:sp>
      <p:sp>
        <p:nvSpPr>
          <p:cNvPr id="138" name="TextBox 100">
            <a:extLst>
              <a:ext uri="{FF2B5EF4-FFF2-40B4-BE49-F238E27FC236}">
                <a16:creationId xmlns:a16="http://schemas.microsoft.com/office/drawing/2014/main" id="{5D641834-1A52-494A-8975-59413D8D477A}"/>
              </a:ext>
            </a:extLst>
          </p:cNvPr>
          <p:cNvSpPr txBox="1"/>
          <p:nvPr/>
        </p:nvSpPr>
        <p:spPr>
          <a:xfrm>
            <a:off x="6848623" y="4991369"/>
            <a:ext cx="1898465" cy="323935"/>
          </a:xfrm>
          <a:prstGeom prst="rect">
            <a:avLst/>
          </a:prstGeom>
          <a:noFill/>
        </p:spPr>
        <p:txBody>
          <a:bodyPr wrap="square" rtlCol="0">
            <a:spAutoFit/>
          </a:bodyPr>
          <a:lstStyle/>
          <a:p>
            <a:pPr algn="ctr"/>
            <a:r>
              <a:rPr lang="ar-SA" sz="1505" dirty="0">
                <a:solidFill>
                  <a:schemeClr val="bg1"/>
                </a:solidFill>
                <a:latin typeface="Hacen Casablanca Heavy" panose="02000000000000000000" pitchFamily="2" charset="-78"/>
                <a:cs typeface="Hacen Casablanca Heavy" panose="02000000000000000000" pitchFamily="2" charset="-78"/>
              </a:rPr>
              <a:t>خط الأساس </a:t>
            </a:r>
            <a:endParaRPr lang="en-US" sz="1505" dirty="0">
              <a:solidFill>
                <a:schemeClr val="bg1"/>
              </a:solidFill>
              <a:latin typeface="Hacen Casablanca Heavy" panose="02000000000000000000" pitchFamily="2" charset="-78"/>
              <a:cs typeface="Hacen Casablanca Heavy" panose="02000000000000000000" pitchFamily="2" charset="-78"/>
            </a:endParaRPr>
          </a:p>
        </p:txBody>
      </p:sp>
      <p:sp>
        <p:nvSpPr>
          <p:cNvPr id="156" name="TextBox 100">
            <a:extLst>
              <a:ext uri="{FF2B5EF4-FFF2-40B4-BE49-F238E27FC236}">
                <a16:creationId xmlns:a16="http://schemas.microsoft.com/office/drawing/2014/main" id="{75D8F375-0BDA-4E8B-8851-7DB3C2619FC4}"/>
              </a:ext>
            </a:extLst>
          </p:cNvPr>
          <p:cNvSpPr txBox="1"/>
          <p:nvPr/>
        </p:nvSpPr>
        <p:spPr>
          <a:xfrm>
            <a:off x="6859235" y="5019390"/>
            <a:ext cx="1898465" cy="323935"/>
          </a:xfrm>
          <a:prstGeom prst="rect">
            <a:avLst/>
          </a:prstGeom>
          <a:noFill/>
        </p:spPr>
        <p:txBody>
          <a:bodyPr wrap="square" rtlCol="0">
            <a:spAutoFit/>
          </a:bodyPr>
          <a:lstStyle/>
          <a:p>
            <a:pPr algn="ctr"/>
            <a:r>
              <a:rPr lang="ar-SA" sz="1505" dirty="0">
                <a:solidFill>
                  <a:schemeClr val="bg1"/>
                </a:solidFill>
                <a:latin typeface="Hacen Casablanca Heavy" panose="02000000000000000000" pitchFamily="2" charset="-78"/>
                <a:cs typeface="Hacen Casablanca Heavy" panose="02000000000000000000" pitchFamily="2" charset="-78"/>
              </a:rPr>
              <a:t>خط الأساس </a:t>
            </a:r>
            <a:endParaRPr lang="en-US" sz="1505" dirty="0">
              <a:solidFill>
                <a:schemeClr val="bg1"/>
              </a:solidFill>
              <a:latin typeface="Hacen Casablanca Heavy" panose="02000000000000000000" pitchFamily="2" charset="-78"/>
              <a:cs typeface="Hacen Casablanca Heavy" panose="02000000000000000000" pitchFamily="2" charset="-78"/>
            </a:endParaRPr>
          </a:p>
        </p:txBody>
      </p:sp>
      <p:sp>
        <p:nvSpPr>
          <p:cNvPr id="80" name="TextBox 100">
            <a:extLst>
              <a:ext uri="{FF2B5EF4-FFF2-40B4-BE49-F238E27FC236}">
                <a16:creationId xmlns:a16="http://schemas.microsoft.com/office/drawing/2014/main" id="{2C8F6F4D-C063-47C2-BE14-76E9FE8932BE}"/>
              </a:ext>
            </a:extLst>
          </p:cNvPr>
          <p:cNvSpPr txBox="1"/>
          <p:nvPr/>
        </p:nvSpPr>
        <p:spPr>
          <a:xfrm>
            <a:off x="6848623" y="4991369"/>
            <a:ext cx="1898465" cy="323935"/>
          </a:xfrm>
          <a:prstGeom prst="rect">
            <a:avLst/>
          </a:prstGeom>
          <a:noFill/>
        </p:spPr>
        <p:txBody>
          <a:bodyPr wrap="square" rtlCol="0">
            <a:spAutoFit/>
          </a:bodyPr>
          <a:lstStyle/>
          <a:p>
            <a:pPr algn="ctr"/>
            <a:r>
              <a:rPr lang="ar-SA" sz="1505" dirty="0">
                <a:solidFill>
                  <a:schemeClr val="bg1"/>
                </a:solidFill>
                <a:latin typeface="Hacen Casablanca Heavy" panose="02000000000000000000" pitchFamily="2" charset="-78"/>
                <a:cs typeface="Hacen Casablanca Heavy" panose="02000000000000000000" pitchFamily="2" charset="-78"/>
              </a:rPr>
              <a:t>خط الأساس </a:t>
            </a:r>
            <a:endParaRPr lang="en-US" sz="1505" dirty="0">
              <a:solidFill>
                <a:schemeClr val="bg1"/>
              </a:solidFill>
              <a:latin typeface="Hacen Casablanca Heavy" panose="02000000000000000000" pitchFamily="2" charset="-78"/>
              <a:cs typeface="Hacen Casablanca Heavy" panose="02000000000000000000" pitchFamily="2" charset="-78"/>
            </a:endParaRPr>
          </a:p>
        </p:txBody>
      </p:sp>
      <p:sp>
        <p:nvSpPr>
          <p:cNvPr id="81" name="TextBox 100">
            <a:extLst>
              <a:ext uri="{FF2B5EF4-FFF2-40B4-BE49-F238E27FC236}">
                <a16:creationId xmlns:a16="http://schemas.microsoft.com/office/drawing/2014/main" id="{771F20D4-5736-47A7-A762-84952FEC89D5}"/>
              </a:ext>
            </a:extLst>
          </p:cNvPr>
          <p:cNvSpPr txBox="1"/>
          <p:nvPr/>
        </p:nvSpPr>
        <p:spPr>
          <a:xfrm>
            <a:off x="6848623" y="4977888"/>
            <a:ext cx="1898465" cy="323935"/>
          </a:xfrm>
          <a:prstGeom prst="rect">
            <a:avLst/>
          </a:prstGeom>
          <a:noFill/>
        </p:spPr>
        <p:txBody>
          <a:bodyPr wrap="square" rtlCol="0">
            <a:spAutoFit/>
          </a:bodyPr>
          <a:lstStyle/>
          <a:p>
            <a:pPr algn="ctr"/>
            <a:r>
              <a:rPr lang="ar-SA" sz="1505" dirty="0">
                <a:solidFill>
                  <a:schemeClr val="bg1"/>
                </a:solidFill>
                <a:latin typeface="Hacen Casablanca Heavy" panose="02000000000000000000" pitchFamily="2" charset="-78"/>
                <a:cs typeface="Hacen Casablanca Heavy" panose="02000000000000000000" pitchFamily="2" charset="-78"/>
              </a:rPr>
              <a:t>خط الأساس </a:t>
            </a:r>
            <a:endParaRPr lang="en-US" sz="1505" dirty="0">
              <a:solidFill>
                <a:schemeClr val="bg1"/>
              </a:solidFill>
              <a:latin typeface="Hacen Casablanca Heavy" panose="02000000000000000000" pitchFamily="2" charset="-78"/>
              <a:cs typeface="Hacen Casablanca Heavy" panose="02000000000000000000" pitchFamily="2" charset="-78"/>
            </a:endParaRPr>
          </a:p>
        </p:txBody>
      </p:sp>
      <p:sp>
        <p:nvSpPr>
          <p:cNvPr id="84" name="TextBox 100">
            <a:extLst>
              <a:ext uri="{FF2B5EF4-FFF2-40B4-BE49-F238E27FC236}">
                <a16:creationId xmlns:a16="http://schemas.microsoft.com/office/drawing/2014/main" id="{1804F481-0A46-4980-8028-4E7213D2F7FB}"/>
              </a:ext>
            </a:extLst>
          </p:cNvPr>
          <p:cNvSpPr txBox="1"/>
          <p:nvPr/>
        </p:nvSpPr>
        <p:spPr>
          <a:xfrm>
            <a:off x="6848623" y="4991369"/>
            <a:ext cx="1898465" cy="323935"/>
          </a:xfrm>
          <a:prstGeom prst="rect">
            <a:avLst/>
          </a:prstGeom>
          <a:noFill/>
        </p:spPr>
        <p:txBody>
          <a:bodyPr wrap="square" rtlCol="0">
            <a:spAutoFit/>
          </a:bodyPr>
          <a:lstStyle/>
          <a:p>
            <a:pPr algn="ctr"/>
            <a:r>
              <a:rPr lang="ar-SA" sz="1505" dirty="0">
                <a:solidFill>
                  <a:schemeClr val="bg1"/>
                </a:solidFill>
                <a:latin typeface="Hacen Casablanca Heavy" panose="02000000000000000000" pitchFamily="2" charset="-78"/>
                <a:cs typeface="Hacen Casablanca Heavy" panose="02000000000000000000" pitchFamily="2" charset="-78"/>
              </a:rPr>
              <a:t>خط الأساس </a:t>
            </a:r>
            <a:endParaRPr lang="en-US" sz="1505" dirty="0">
              <a:solidFill>
                <a:schemeClr val="bg1"/>
              </a:solidFill>
              <a:latin typeface="Hacen Casablanca Heavy" panose="02000000000000000000" pitchFamily="2" charset="-78"/>
              <a:cs typeface="Hacen Casablanca Heavy" panose="02000000000000000000" pitchFamily="2" charset="-78"/>
            </a:endParaRPr>
          </a:p>
        </p:txBody>
      </p:sp>
      <p:sp>
        <p:nvSpPr>
          <p:cNvPr id="85" name="TextBox 100">
            <a:extLst>
              <a:ext uri="{FF2B5EF4-FFF2-40B4-BE49-F238E27FC236}">
                <a16:creationId xmlns:a16="http://schemas.microsoft.com/office/drawing/2014/main" id="{255440DB-93BC-4BF8-89B3-64E0944D4238}"/>
              </a:ext>
            </a:extLst>
          </p:cNvPr>
          <p:cNvSpPr txBox="1"/>
          <p:nvPr/>
        </p:nvSpPr>
        <p:spPr>
          <a:xfrm>
            <a:off x="6848623" y="4991369"/>
            <a:ext cx="1898465" cy="323935"/>
          </a:xfrm>
          <a:prstGeom prst="rect">
            <a:avLst/>
          </a:prstGeom>
          <a:noFill/>
        </p:spPr>
        <p:txBody>
          <a:bodyPr wrap="square" rtlCol="0">
            <a:spAutoFit/>
          </a:bodyPr>
          <a:lstStyle/>
          <a:p>
            <a:pPr algn="ctr"/>
            <a:r>
              <a:rPr lang="ar-SA" sz="1505" dirty="0">
                <a:solidFill>
                  <a:schemeClr val="bg1"/>
                </a:solidFill>
                <a:latin typeface="Hacen Casablanca Heavy" panose="02000000000000000000" pitchFamily="2" charset="-78"/>
                <a:cs typeface="Hacen Casablanca Heavy" panose="02000000000000000000" pitchFamily="2" charset="-78"/>
              </a:rPr>
              <a:t>خط الأساس </a:t>
            </a:r>
            <a:endParaRPr lang="en-US" sz="1505" dirty="0">
              <a:solidFill>
                <a:schemeClr val="bg1"/>
              </a:solidFill>
              <a:latin typeface="Hacen Casablanca Heavy" panose="02000000000000000000" pitchFamily="2" charset="-78"/>
              <a:cs typeface="Hacen Casablanca Heavy" panose="02000000000000000000" pitchFamily="2" charset="-78"/>
            </a:endParaRPr>
          </a:p>
        </p:txBody>
      </p:sp>
      <p:sp>
        <p:nvSpPr>
          <p:cNvPr id="86" name="TextBox 100">
            <a:extLst>
              <a:ext uri="{FF2B5EF4-FFF2-40B4-BE49-F238E27FC236}">
                <a16:creationId xmlns:a16="http://schemas.microsoft.com/office/drawing/2014/main" id="{A969DC3A-30D8-408E-9FF7-C3433DB8FE95}"/>
              </a:ext>
            </a:extLst>
          </p:cNvPr>
          <p:cNvSpPr txBox="1"/>
          <p:nvPr/>
        </p:nvSpPr>
        <p:spPr>
          <a:xfrm>
            <a:off x="6848623" y="4991369"/>
            <a:ext cx="1898465" cy="323935"/>
          </a:xfrm>
          <a:prstGeom prst="rect">
            <a:avLst/>
          </a:prstGeom>
          <a:noFill/>
        </p:spPr>
        <p:txBody>
          <a:bodyPr wrap="square" rtlCol="0">
            <a:spAutoFit/>
          </a:bodyPr>
          <a:lstStyle/>
          <a:p>
            <a:pPr algn="ctr"/>
            <a:r>
              <a:rPr lang="ar-SA" sz="1505" dirty="0">
                <a:solidFill>
                  <a:schemeClr val="bg1"/>
                </a:solidFill>
                <a:latin typeface="Hacen Casablanca Heavy" panose="02000000000000000000" pitchFamily="2" charset="-78"/>
                <a:cs typeface="Hacen Casablanca Heavy" panose="02000000000000000000" pitchFamily="2" charset="-78"/>
              </a:rPr>
              <a:t>خط الأساس </a:t>
            </a:r>
            <a:endParaRPr lang="en-US" sz="1505" dirty="0">
              <a:solidFill>
                <a:schemeClr val="bg1"/>
              </a:solidFill>
              <a:latin typeface="Hacen Casablanca Heavy" panose="02000000000000000000" pitchFamily="2" charset="-78"/>
              <a:cs typeface="Hacen Casablanca Heavy" panose="02000000000000000000" pitchFamily="2" charset="-78"/>
            </a:endParaRPr>
          </a:p>
        </p:txBody>
      </p:sp>
      <p:sp>
        <p:nvSpPr>
          <p:cNvPr id="87" name="TextBox 100">
            <a:extLst>
              <a:ext uri="{FF2B5EF4-FFF2-40B4-BE49-F238E27FC236}">
                <a16:creationId xmlns:a16="http://schemas.microsoft.com/office/drawing/2014/main" id="{BC4E1C6D-4CFE-4A5F-93CB-E69DEF864CC7}"/>
              </a:ext>
            </a:extLst>
          </p:cNvPr>
          <p:cNvSpPr txBox="1"/>
          <p:nvPr/>
        </p:nvSpPr>
        <p:spPr>
          <a:xfrm>
            <a:off x="6859235" y="5019390"/>
            <a:ext cx="1898465" cy="323935"/>
          </a:xfrm>
          <a:prstGeom prst="rect">
            <a:avLst/>
          </a:prstGeom>
          <a:noFill/>
        </p:spPr>
        <p:txBody>
          <a:bodyPr wrap="square" rtlCol="0">
            <a:spAutoFit/>
          </a:bodyPr>
          <a:lstStyle/>
          <a:p>
            <a:pPr algn="ctr"/>
            <a:r>
              <a:rPr lang="ar-SA" sz="1505" dirty="0">
                <a:solidFill>
                  <a:schemeClr val="bg1"/>
                </a:solidFill>
                <a:latin typeface="Hacen Casablanca Heavy" panose="02000000000000000000" pitchFamily="2" charset="-78"/>
                <a:cs typeface="Hacen Casablanca Heavy" panose="02000000000000000000" pitchFamily="2" charset="-78"/>
              </a:rPr>
              <a:t>خط الأساس </a:t>
            </a:r>
            <a:endParaRPr lang="en-US" sz="1505" dirty="0">
              <a:solidFill>
                <a:schemeClr val="bg1"/>
              </a:solidFill>
              <a:latin typeface="Hacen Casablanca Heavy" panose="02000000000000000000" pitchFamily="2" charset="-78"/>
              <a:cs typeface="Hacen Casablanca Heavy" panose="02000000000000000000" pitchFamily="2" charset="-78"/>
            </a:endParaRPr>
          </a:p>
        </p:txBody>
      </p:sp>
      <p:sp>
        <p:nvSpPr>
          <p:cNvPr id="88" name="TextBox 100">
            <a:extLst>
              <a:ext uri="{FF2B5EF4-FFF2-40B4-BE49-F238E27FC236}">
                <a16:creationId xmlns:a16="http://schemas.microsoft.com/office/drawing/2014/main" id="{EB70C20B-51D5-49AD-AC92-B2018F45C2BA}"/>
              </a:ext>
            </a:extLst>
          </p:cNvPr>
          <p:cNvSpPr txBox="1"/>
          <p:nvPr/>
        </p:nvSpPr>
        <p:spPr>
          <a:xfrm>
            <a:off x="6848623" y="4991369"/>
            <a:ext cx="1898465" cy="323935"/>
          </a:xfrm>
          <a:prstGeom prst="rect">
            <a:avLst/>
          </a:prstGeom>
          <a:noFill/>
        </p:spPr>
        <p:txBody>
          <a:bodyPr wrap="square" rtlCol="0">
            <a:spAutoFit/>
          </a:bodyPr>
          <a:lstStyle/>
          <a:p>
            <a:pPr algn="ctr"/>
            <a:r>
              <a:rPr lang="ar-SA" sz="1505" dirty="0">
                <a:solidFill>
                  <a:schemeClr val="bg1"/>
                </a:solidFill>
                <a:latin typeface="Hacen Casablanca Heavy" panose="02000000000000000000" pitchFamily="2" charset="-78"/>
                <a:cs typeface="Hacen Casablanca Heavy" panose="02000000000000000000" pitchFamily="2" charset="-78"/>
              </a:rPr>
              <a:t>خط الأساس </a:t>
            </a:r>
            <a:endParaRPr lang="en-US" sz="1505" dirty="0">
              <a:solidFill>
                <a:schemeClr val="bg1"/>
              </a:solidFill>
              <a:latin typeface="Hacen Casablanca Heavy" panose="02000000000000000000" pitchFamily="2" charset="-78"/>
              <a:cs typeface="Hacen Casablanca Heavy" panose="02000000000000000000" pitchFamily="2" charset="-78"/>
            </a:endParaRPr>
          </a:p>
        </p:txBody>
      </p:sp>
      <p:grpSp>
        <p:nvGrpSpPr>
          <p:cNvPr id="89" name="Group 30">
            <a:extLst>
              <a:ext uri="{FF2B5EF4-FFF2-40B4-BE49-F238E27FC236}">
                <a16:creationId xmlns:a16="http://schemas.microsoft.com/office/drawing/2014/main" id="{E00E2604-9925-4EDB-8873-94D2B62C00CE}"/>
              </a:ext>
            </a:extLst>
          </p:cNvPr>
          <p:cNvGrpSpPr/>
          <p:nvPr/>
        </p:nvGrpSpPr>
        <p:grpSpPr>
          <a:xfrm>
            <a:off x="966661" y="4991369"/>
            <a:ext cx="7701977" cy="340838"/>
            <a:chOff x="580812" y="5368640"/>
            <a:chExt cx="7530717" cy="152400"/>
          </a:xfrm>
        </p:grpSpPr>
        <p:sp>
          <p:nvSpPr>
            <p:cNvPr id="90" name="Rounded Rectangle 22">
              <a:extLst>
                <a:ext uri="{FF2B5EF4-FFF2-40B4-BE49-F238E27FC236}">
                  <a16:creationId xmlns:a16="http://schemas.microsoft.com/office/drawing/2014/main" id="{5AB39A3C-25E9-4CCA-971D-1514C15EA9D8}"/>
                </a:ext>
              </a:extLst>
            </p:cNvPr>
            <p:cNvSpPr/>
            <p:nvPr/>
          </p:nvSpPr>
          <p:spPr>
            <a:xfrm>
              <a:off x="580812" y="5368640"/>
              <a:ext cx="7530717" cy="152400"/>
            </a:xfrm>
            <a:prstGeom prst="roundRect">
              <a:avLst>
                <a:gd name="adj" fmla="val 5000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93" dirty="0"/>
            </a:p>
          </p:txBody>
        </p:sp>
        <p:sp>
          <p:nvSpPr>
            <p:cNvPr id="91" name="Rounded Rectangle 113">
              <a:extLst>
                <a:ext uri="{FF2B5EF4-FFF2-40B4-BE49-F238E27FC236}">
                  <a16:creationId xmlns:a16="http://schemas.microsoft.com/office/drawing/2014/main" id="{D03C6B98-755C-4DE6-ACDE-771D9BF67800}"/>
                </a:ext>
              </a:extLst>
            </p:cNvPr>
            <p:cNvSpPr/>
            <p:nvPr/>
          </p:nvSpPr>
          <p:spPr>
            <a:xfrm>
              <a:off x="6607354" y="5375714"/>
              <a:ext cx="1408556" cy="136014"/>
            </a:xfrm>
            <a:prstGeom prst="roundRect">
              <a:avLst>
                <a:gd name="adj" fmla="val 50000"/>
              </a:avLst>
            </a:prstGeom>
            <a:solidFill>
              <a:srgbClr val="00CC9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1693" dirty="0">
                  <a:latin typeface="Hacen Casablanca Heavy" panose="02000000000000000000" pitchFamily="2" charset="-78"/>
                  <a:cs typeface="Hacen Casablanca Heavy" panose="02000000000000000000" pitchFamily="2" charset="-78"/>
                </a:rPr>
                <a:t>فترات التنفيذ </a:t>
              </a:r>
              <a:endParaRPr lang="en-US" sz="1693" dirty="0">
                <a:latin typeface="Hacen Casablanca Heavy" panose="02000000000000000000" pitchFamily="2" charset="-78"/>
                <a:cs typeface="Hacen Casablanca Heavy" panose="02000000000000000000" pitchFamily="2" charset="-78"/>
              </a:endParaRPr>
            </a:p>
          </p:txBody>
        </p:sp>
      </p:grpSp>
      <p:cxnSp>
        <p:nvCxnSpPr>
          <p:cNvPr id="93" name="Straight Connector 114">
            <a:extLst>
              <a:ext uri="{FF2B5EF4-FFF2-40B4-BE49-F238E27FC236}">
                <a16:creationId xmlns:a16="http://schemas.microsoft.com/office/drawing/2014/main" id="{247CC57F-7904-4C6C-A8DA-2B23F4031291}"/>
              </a:ext>
            </a:extLst>
          </p:cNvPr>
          <p:cNvCxnSpPr/>
          <p:nvPr/>
        </p:nvCxnSpPr>
        <p:spPr>
          <a:xfrm>
            <a:off x="5806017" y="5051541"/>
            <a:ext cx="0" cy="743651"/>
          </a:xfrm>
          <a:prstGeom prst="line">
            <a:avLst/>
          </a:prstGeom>
          <a:ln>
            <a:solidFill>
              <a:srgbClr val="009999"/>
            </a:solidFill>
          </a:ln>
        </p:spPr>
        <p:style>
          <a:lnRef idx="3">
            <a:schemeClr val="dk1"/>
          </a:lnRef>
          <a:fillRef idx="0">
            <a:schemeClr val="dk1"/>
          </a:fillRef>
          <a:effectRef idx="2">
            <a:schemeClr val="dk1"/>
          </a:effectRef>
          <a:fontRef idx="minor">
            <a:schemeClr val="tx1"/>
          </a:fontRef>
        </p:style>
      </p:cxnSp>
      <p:sp>
        <p:nvSpPr>
          <p:cNvPr id="96" name="TextBox 100">
            <a:extLst>
              <a:ext uri="{FF2B5EF4-FFF2-40B4-BE49-F238E27FC236}">
                <a16:creationId xmlns:a16="http://schemas.microsoft.com/office/drawing/2014/main" id="{DF8666A6-EA77-4544-9910-9C7D7FF0A097}"/>
              </a:ext>
            </a:extLst>
          </p:cNvPr>
          <p:cNvSpPr txBox="1"/>
          <p:nvPr/>
        </p:nvSpPr>
        <p:spPr>
          <a:xfrm>
            <a:off x="5336217" y="4978633"/>
            <a:ext cx="2136218" cy="338554"/>
          </a:xfrm>
          <a:prstGeom prst="rect">
            <a:avLst/>
          </a:prstGeom>
          <a:noFill/>
        </p:spPr>
        <p:txBody>
          <a:bodyPr wrap="square" rtlCol="0">
            <a:spAutoFit/>
          </a:bodyPr>
          <a:lstStyle/>
          <a:p>
            <a:pPr algn="ctr"/>
            <a:r>
              <a:rPr lang="ar-SA" sz="1600" dirty="0">
                <a:latin typeface="Hacen Casablanca Heavy" panose="02000000000000000000" pitchFamily="2" charset="-78"/>
                <a:cs typeface="Hacen Casablanca Heavy" panose="02000000000000000000" pitchFamily="2" charset="-78"/>
              </a:rPr>
              <a:t>الربع الأول   </a:t>
            </a:r>
            <a:endParaRPr lang="en-US" sz="1600" dirty="0">
              <a:latin typeface="Hacen Casablanca Heavy" panose="02000000000000000000" pitchFamily="2" charset="-78"/>
              <a:cs typeface="Hacen Casablanca Heavy" panose="02000000000000000000" pitchFamily="2" charset="-78"/>
            </a:endParaRPr>
          </a:p>
        </p:txBody>
      </p:sp>
      <p:sp>
        <p:nvSpPr>
          <p:cNvPr id="109" name="مربع نص 108">
            <a:extLst>
              <a:ext uri="{FF2B5EF4-FFF2-40B4-BE49-F238E27FC236}">
                <a16:creationId xmlns:a16="http://schemas.microsoft.com/office/drawing/2014/main" id="{B5410CF4-717A-4E67-8004-F8349EF5ABFA}"/>
              </a:ext>
            </a:extLst>
          </p:cNvPr>
          <p:cNvSpPr txBox="1"/>
          <p:nvPr/>
        </p:nvSpPr>
        <p:spPr>
          <a:xfrm>
            <a:off x="4579295" y="4987834"/>
            <a:ext cx="1028914" cy="899552"/>
          </a:xfrm>
          <a:prstGeom prst="rect">
            <a:avLst/>
          </a:prstGeom>
          <a:noFill/>
        </p:spPr>
        <p:txBody>
          <a:bodyPr vert="horz" wrap="none" lIns="91440" tIns="45720" rIns="91440" bIns="45720" rtlCol="1" anchor="t">
            <a:noAutofit/>
          </a:bodyPr>
          <a:lstStyle/>
          <a:p>
            <a:pPr algn="l"/>
            <a:r>
              <a:rPr lang="ar-SA" sz="1600" dirty="0">
                <a:solidFill>
                  <a:schemeClr val="tx1">
                    <a:lumMod val="75000"/>
                    <a:lumOff val="25000"/>
                  </a:schemeClr>
                </a:solidFill>
                <a:latin typeface="Hacen Casablanca Heavy" panose="02000000000000000000" pitchFamily="2" charset="-78"/>
                <a:cs typeface="Hacen Casablanca Heavy" panose="02000000000000000000" pitchFamily="2" charset="-78"/>
              </a:rPr>
              <a:t>الربع الثاني </a:t>
            </a:r>
            <a:endParaRPr lang="ar-SA" sz="1600" dirty="0">
              <a:solidFill>
                <a:schemeClr val="tx1">
                  <a:lumMod val="75000"/>
                  <a:lumOff val="25000"/>
                </a:schemeClr>
              </a:solidFill>
              <a:effectLst/>
              <a:latin typeface="Hacen Casablanca Heavy" panose="02000000000000000000" pitchFamily="2" charset="-78"/>
              <a:cs typeface="Hacen Casablanca Heavy" panose="02000000000000000000" pitchFamily="2" charset="-78"/>
            </a:endParaRPr>
          </a:p>
        </p:txBody>
      </p:sp>
      <p:sp>
        <p:nvSpPr>
          <p:cNvPr id="111" name="مربع نص 110">
            <a:extLst>
              <a:ext uri="{FF2B5EF4-FFF2-40B4-BE49-F238E27FC236}">
                <a16:creationId xmlns:a16="http://schemas.microsoft.com/office/drawing/2014/main" id="{0F9CAFAB-261A-42B1-9B6E-C85811E89E61}"/>
              </a:ext>
            </a:extLst>
          </p:cNvPr>
          <p:cNvSpPr txBox="1"/>
          <p:nvPr/>
        </p:nvSpPr>
        <p:spPr>
          <a:xfrm>
            <a:off x="1404067" y="4999480"/>
            <a:ext cx="1028914" cy="899552"/>
          </a:xfrm>
          <a:prstGeom prst="rect">
            <a:avLst/>
          </a:prstGeom>
          <a:noFill/>
        </p:spPr>
        <p:txBody>
          <a:bodyPr vert="horz" wrap="none" lIns="91440" tIns="45720" rIns="91440" bIns="45720" rtlCol="1" anchor="t">
            <a:noAutofit/>
          </a:bodyPr>
          <a:lstStyle/>
          <a:p>
            <a:pPr algn="l"/>
            <a:r>
              <a:rPr lang="ar-SA" sz="1600" dirty="0">
                <a:solidFill>
                  <a:schemeClr val="tx1">
                    <a:lumMod val="75000"/>
                    <a:lumOff val="25000"/>
                  </a:schemeClr>
                </a:solidFill>
                <a:latin typeface="Hacen Casablanca Heavy" panose="02000000000000000000" pitchFamily="2" charset="-78"/>
                <a:cs typeface="Hacen Casablanca Heavy" panose="02000000000000000000" pitchFamily="2" charset="-78"/>
              </a:rPr>
              <a:t>الربع الرابع </a:t>
            </a:r>
            <a:endParaRPr lang="ar-SA" sz="1600" dirty="0">
              <a:solidFill>
                <a:schemeClr val="tx1">
                  <a:lumMod val="75000"/>
                  <a:lumOff val="25000"/>
                </a:schemeClr>
              </a:solidFill>
              <a:effectLst/>
              <a:latin typeface="Hacen Casablanca Heavy" panose="02000000000000000000" pitchFamily="2" charset="-78"/>
              <a:cs typeface="Hacen Casablanca Heavy" panose="02000000000000000000" pitchFamily="2" charset="-78"/>
            </a:endParaRPr>
          </a:p>
        </p:txBody>
      </p:sp>
      <p:sp>
        <p:nvSpPr>
          <p:cNvPr id="112" name="مربع نص 111">
            <a:extLst>
              <a:ext uri="{FF2B5EF4-FFF2-40B4-BE49-F238E27FC236}">
                <a16:creationId xmlns:a16="http://schemas.microsoft.com/office/drawing/2014/main" id="{659EFD68-8FA2-45E9-B13D-59F32A396B15}"/>
              </a:ext>
            </a:extLst>
          </p:cNvPr>
          <p:cNvSpPr txBox="1"/>
          <p:nvPr/>
        </p:nvSpPr>
        <p:spPr>
          <a:xfrm>
            <a:off x="3066889" y="5007894"/>
            <a:ext cx="1028914" cy="899552"/>
          </a:xfrm>
          <a:prstGeom prst="rect">
            <a:avLst/>
          </a:prstGeom>
          <a:noFill/>
        </p:spPr>
        <p:txBody>
          <a:bodyPr vert="horz" wrap="none" lIns="91440" tIns="45720" rIns="91440" bIns="45720" rtlCol="1" anchor="t">
            <a:noAutofit/>
          </a:bodyPr>
          <a:lstStyle/>
          <a:p>
            <a:pPr algn="l"/>
            <a:r>
              <a:rPr lang="ar-SA" sz="1600" dirty="0">
                <a:solidFill>
                  <a:schemeClr val="tx1">
                    <a:lumMod val="75000"/>
                    <a:lumOff val="25000"/>
                  </a:schemeClr>
                </a:solidFill>
                <a:latin typeface="Hacen Casablanca Heavy" panose="02000000000000000000" pitchFamily="2" charset="-78"/>
                <a:cs typeface="Hacen Casablanca Heavy" panose="02000000000000000000" pitchFamily="2" charset="-78"/>
              </a:rPr>
              <a:t>الربع الثالث </a:t>
            </a:r>
            <a:endParaRPr lang="ar-SA" sz="1600" dirty="0">
              <a:solidFill>
                <a:schemeClr val="tx1">
                  <a:lumMod val="75000"/>
                  <a:lumOff val="25000"/>
                </a:schemeClr>
              </a:solidFill>
              <a:effectLst/>
              <a:latin typeface="Hacen Casablanca Heavy" panose="02000000000000000000" pitchFamily="2" charset="-78"/>
              <a:cs typeface="Hacen Casablanca Heavy" panose="02000000000000000000" pitchFamily="2" charset="-78"/>
            </a:endParaRPr>
          </a:p>
        </p:txBody>
      </p:sp>
      <p:cxnSp>
        <p:nvCxnSpPr>
          <p:cNvPr id="113" name="Straight Connector 116">
            <a:extLst>
              <a:ext uri="{FF2B5EF4-FFF2-40B4-BE49-F238E27FC236}">
                <a16:creationId xmlns:a16="http://schemas.microsoft.com/office/drawing/2014/main" id="{302C2926-0421-4F6E-8111-C583DF57B4A0}"/>
              </a:ext>
            </a:extLst>
          </p:cNvPr>
          <p:cNvCxnSpPr>
            <a:cxnSpLocks/>
          </p:cNvCxnSpPr>
          <p:nvPr/>
        </p:nvCxnSpPr>
        <p:spPr>
          <a:xfrm>
            <a:off x="2796677" y="5096418"/>
            <a:ext cx="0" cy="743651"/>
          </a:xfrm>
          <a:prstGeom prst="line">
            <a:avLst/>
          </a:prstGeom>
          <a:ln>
            <a:solidFill>
              <a:srgbClr val="009999"/>
            </a:solidFill>
          </a:ln>
        </p:spPr>
        <p:style>
          <a:lnRef idx="3">
            <a:schemeClr val="accent1"/>
          </a:lnRef>
          <a:fillRef idx="0">
            <a:schemeClr val="accent1"/>
          </a:fillRef>
          <a:effectRef idx="2">
            <a:schemeClr val="accent1"/>
          </a:effectRef>
          <a:fontRef idx="minor">
            <a:schemeClr val="tx1"/>
          </a:fontRef>
        </p:style>
      </p:cxnSp>
      <p:cxnSp>
        <p:nvCxnSpPr>
          <p:cNvPr id="114" name="Straight Connector 116">
            <a:extLst>
              <a:ext uri="{FF2B5EF4-FFF2-40B4-BE49-F238E27FC236}">
                <a16:creationId xmlns:a16="http://schemas.microsoft.com/office/drawing/2014/main" id="{1C381AC7-4EC0-4224-ADD5-8813DAD3B4E3}"/>
              </a:ext>
            </a:extLst>
          </p:cNvPr>
          <p:cNvCxnSpPr>
            <a:cxnSpLocks/>
          </p:cNvCxnSpPr>
          <p:nvPr/>
        </p:nvCxnSpPr>
        <p:spPr>
          <a:xfrm>
            <a:off x="4397520" y="5058388"/>
            <a:ext cx="0" cy="743651"/>
          </a:xfrm>
          <a:prstGeom prst="line">
            <a:avLst/>
          </a:prstGeom>
          <a:ln>
            <a:solidFill>
              <a:srgbClr val="009999"/>
            </a:solidFill>
          </a:ln>
        </p:spPr>
        <p:style>
          <a:lnRef idx="3">
            <a:schemeClr val="accent1"/>
          </a:lnRef>
          <a:fillRef idx="0">
            <a:schemeClr val="accent1"/>
          </a:fillRef>
          <a:effectRef idx="2">
            <a:schemeClr val="accent1"/>
          </a:effectRef>
          <a:fontRef idx="minor">
            <a:schemeClr val="tx1"/>
          </a:fontRef>
        </p:style>
      </p:cxnSp>
      <p:sp>
        <p:nvSpPr>
          <p:cNvPr id="157" name="L-Shape 32">
            <a:extLst>
              <a:ext uri="{FF2B5EF4-FFF2-40B4-BE49-F238E27FC236}">
                <a16:creationId xmlns:a16="http://schemas.microsoft.com/office/drawing/2014/main" id="{32E69BD3-5C84-45F8-B19E-EA8EBD763BF4}"/>
              </a:ext>
            </a:extLst>
          </p:cNvPr>
          <p:cNvSpPr/>
          <p:nvPr/>
        </p:nvSpPr>
        <p:spPr>
          <a:xfrm rot="18879521">
            <a:off x="1783044" y="5564480"/>
            <a:ext cx="287012" cy="172785"/>
          </a:xfrm>
          <a:prstGeom prst="corner">
            <a:avLst/>
          </a:prstGeom>
          <a:solidFill>
            <a:srgbClr val="00CC99">
              <a:alpha val="4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93"/>
          </a:p>
        </p:txBody>
      </p:sp>
      <p:sp>
        <p:nvSpPr>
          <p:cNvPr id="160" name="Freeform 16">
            <a:extLst>
              <a:ext uri="{FF2B5EF4-FFF2-40B4-BE49-F238E27FC236}">
                <a16:creationId xmlns:a16="http://schemas.microsoft.com/office/drawing/2014/main" id="{05DF58A3-42A2-46A1-BC06-A32BA29BDEE2}"/>
              </a:ext>
            </a:extLst>
          </p:cNvPr>
          <p:cNvSpPr>
            <a:spLocks noEditPoints="1"/>
          </p:cNvSpPr>
          <p:nvPr/>
        </p:nvSpPr>
        <p:spPr bwMode="auto">
          <a:xfrm>
            <a:off x="7621579" y="5411232"/>
            <a:ext cx="606680" cy="479282"/>
          </a:xfrm>
          <a:custGeom>
            <a:avLst/>
            <a:gdLst>
              <a:gd name="T0" fmla="*/ 393 w 394"/>
              <a:gd name="T1" fmla="*/ 175 h 393"/>
              <a:gd name="T2" fmla="*/ 380 w 394"/>
              <a:gd name="T3" fmla="*/ 165 h 393"/>
              <a:gd name="T4" fmla="*/ 339 w 394"/>
              <a:gd name="T5" fmla="*/ 138 h 393"/>
              <a:gd name="T6" fmla="*/ 350 w 394"/>
              <a:gd name="T7" fmla="*/ 90 h 393"/>
              <a:gd name="T8" fmla="*/ 351 w 394"/>
              <a:gd name="T9" fmla="*/ 75 h 393"/>
              <a:gd name="T10" fmla="*/ 320 w 394"/>
              <a:gd name="T11" fmla="*/ 44 h 393"/>
              <a:gd name="T12" fmla="*/ 305 w 394"/>
              <a:gd name="T13" fmla="*/ 45 h 393"/>
              <a:gd name="T14" fmla="*/ 256 w 394"/>
              <a:gd name="T15" fmla="*/ 56 h 393"/>
              <a:gd name="T16" fmla="*/ 230 w 394"/>
              <a:gd name="T17" fmla="*/ 13 h 393"/>
              <a:gd name="T18" fmla="*/ 220 w 394"/>
              <a:gd name="T19" fmla="*/ 2 h 393"/>
              <a:gd name="T20" fmla="*/ 176 w 394"/>
              <a:gd name="T21" fmla="*/ 1 h 393"/>
              <a:gd name="T22" fmla="*/ 166 w 394"/>
              <a:gd name="T23" fmla="*/ 13 h 393"/>
              <a:gd name="T24" fmla="*/ 139 w 394"/>
              <a:gd name="T25" fmla="*/ 55 h 393"/>
              <a:gd name="T26" fmla="*/ 91 w 394"/>
              <a:gd name="T27" fmla="*/ 44 h 393"/>
              <a:gd name="T28" fmla="*/ 76 w 394"/>
              <a:gd name="T29" fmla="*/ 42 h 393"/>
              <a:gd name="T30" fmla="*/ 44 w 394"/>
              <a:gd name="T31" fmla="*/ 74 h 393"/>
              <a:gd name="T32" fmla="*/ 45 w 394"/>
              <a:gd name="T33" fmla="*/ 89 h 393"/>
              <a:gd name="T34" fmla="*/ 56 w 394"/>
              <a:gd name="T35" fmla="*/ 138 h 393"/>
              <a:gd name="T36" fmla="*/ 14 w 394"/>
              <a:gd name="T37" fmla="*/ 164 h 393"/>
              <a:gd name="T38" fmla="*/ 2 w 394"/>
              <a:gd name="T39" fmla="*/ 174 h 393"/>
              <a:gd name="T40" fmla="*/ 2 w 394"/>
              <a:gd name="T41" fmla="*/ 219 h 393"/>
              <a:gd name="T42" fmla="*/ 15 w 394"/>
              <a:gd name="T43" fmla="*/ 228 h 393"/>
              <a:gd name="T44" fmla="*/ 55 w 394"/>
              <a:gd name="T45" fmla="*/ 255 h 393"/>
              <a:gd name="T46" fmla="*/ 44 w 394"/>
              <a:gd name="T47" fmla="*/ 304 h 393"/>
              <a:gd name="T48" fmla="*/ 43 w 394"/>
              <a:gd name="T49" fmla="*/ 319 h 393"/>
              <a:gd name="T50" fmla="*/ 74 w 394"/>
              <a:gd name="T51" fmla="*/ 350 h 393"/>
              <a:gd name="T52" fmla="*/ 89 w 394"/>
              <a:gd name="T53" fmla="*/ 349 h 393"/>
              <a:gd name="T54" fmla="*/ 138 w 394"/>
              <a:gd name="T55" fmla="*/ 338 h 393"/>
              <a:gd name="T56" fmla="*/ 165 w 394"/>
              <a:gd name="T57" fmla="*/ 381 h 393"/>
              <a:gd name="T58" fmla="*/ 174 w 394"/>
              <a:gd name="T59" fmla="*/ 392 h 393"/>
              <a:gd name="T60" fmla="*/ 197 w 394"/>
              <a:gd name="T61" fmla="*/ 393 h 393"/>
              <a:gd name="T62" fmla="*/ 219 w 394"/>
              <a:gd name="T63" fmla="*/ 392 h 393"/>
              <a:gd name="T64" fmla="*/ 228 w 394"/>
              <a:gd name="T65" fmla="*/ 381 h 393"/>
              <a:gd name="T66" fmla="*/ 255 w 394"/>
              <a:gd name="T67" fmla="*/ 339 h 393"/>
              <a:gd name="T68" fmla="*/ 304 w 394"/>
              <a:gd name="T69" fmla="*/ 350 h 393"/>
              <a:gd name="T70" fmla="*/ 319 w 394"/>
              <a:gd name="T71" fmla="*/ 351 h 393"/>
              <a:gd name="T72" fmla="*/ 351 w 394"/>
              <a:gd name="T73" fmla="*/ 320 h 393"/>
              <a:gd name="T74" fmla="*/ 349 w 394"/>
              <a:gd name="T75" fmla="*/ 305 h 393"/>
              <a:gd name="T76" fmla="*/ 338 w 394"/>
              <a:gd name="T77" fmla="*/ 256 h 393"/>
              <a:gd name="T78" fmla="*/ 379 w 394"/>
              <a:gd name="T79" fmla="*/ 229 h 393"/>
              <a:gd name="T80" fmla="*/ 381 w 394"/>
              <a:gd name="T81" fmla="*/ 229 h 393"/>
              <a:gd name="T82" fmla="*/ 393 w 394"/>
              <a:gd name="T83" fmla="*/ 220 h 393"/>
              <a:gd name="T84" fmla="*/ 393 w 394"/>
              <a:gd name="T85" fmla="*/ 175 h 393"/>
              <a:gd name="T86" fmla="*/ 198 w 394"/>
              <a:gd name="T87" fmla="*/ 263 h 393"/>
              <a:gd name="T88" fmla="*/ 132 w 394"/>
              <a:gd name="T89" fmla="*/ 197 h 393"/>
              <a:gd name="T90" fmla="*/ 198 w 394"/>
              <a:gd name="T91" fmla="*/ 132 h 393"/>
              <a:gd name="T92" fmla="*/ 263 w 394"/>
              <a:gd name="T93" fmla="*/ 197 h 393"/>
              <a:gd name="T94" fmla="*/ 198 w 394"/>
              <a:gd name="T95" fmla="*/ 263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94" h="393">
                <a:moveTo>
                  <a:pt x="393" y="175"/>
                </a:moveTo>
                <a:cubicBezTo>
                  <a:pt x="392" y="169"/>
                  <a:pt x="386" y="165"/>
                  <a:pt x="380" y="165"/>
                </a:cubicBezTo>
                <a:cubicBezTo>
                  <a:pt x="362" y="165"/>
                  <a:pt x="346" y="155"/>
                  <a:pt x="339" y="138"/>
                </a:cubicBezTo>
                <a:cubicBezTo>
                  <a:pt x="332" y="122"/>
                  <a:pt x="337" y="102"/>
                  <a:pt x="350" y="90"/>
                </a:cubicBezTo>
                <a:cubicBezTo>
                  <a:pt x="354" y="86"/>
                  <a:pt x="355" y="79"/>
                  <a:pt x="351" y="75"/>
                </a:cubicBezTo>
                <a:cubicBezTo>
                  <a:pt x="342" y="63"/>
                  <a:pt x="332" y="53"/>
                  <a:pt x="320" y="44"/>
                </a:cubicBezTo>
                <a:cubicBezTo>
                  <a:pt x="316" y="40"/>
                  <a:pt x="309" y="40"/>
                  <a:pt x="305" y="45"/>
                </a:cubicBezTo>
                <a:cubicBezTo>
                  <a:pt x="294" y="58"/>
                  <a:pt x="273" y="63"/>
                  <a:pt x="256" y="56"/>
                </a:cubicBezTo>
                <a:cubicBezTo>
                  <a:pt x="239" y="49"/>
                  <a:pt x="229" y="31"/>
                  <a:pt x="230" y="13"/>
                </a:cubicBezTo>
                <a:cubicBezTo>
                  <a:pt x="230" y="7"/>
                  <a:pt x="226" y="2"/>
                  <a:pt x="220" y="2"/>
                </a:cubicBezTo>
                <a:cubicBezTo>
                  <a:pt x="206" y="0"/>
                  <a:pt x="191" y="0"/>
                  <a:pt x="176" y="1"/>
                </a:cubicBezTo>
                <a:cubicBezTo>
                  <a:pt x="170" y="2"/>
                  <a:pt x="166" y="7"/>
                  <a:pt x="166" y="13"/>
                </a:cubicBezTo>
                <a:cubicBezTo>
                  <a:pt x="167" y="31"/>
                  <a:pt x="156" y="48"/>
                  <a:pt x="139" y="55"/>
                </a:cubicBezTo>
                <a:cubicBezTo>
                  <a:pt x="123" y="61"/>
                  <a:pt x="102" y="56"/>
                  <a:pt x="91" y="44"/>
                </a:cubicBezTo>
                <a:cubicBezTo>
                  <a:pt x="87" y="39"/>
                  <a:pt x="80" y="39"/>
                  <a:pt x="76" y="42"/>
                </a:cubicBezTo>
                <a:cubicBezTo>
                  <a:pt x="64" y="52"/>
                  <a:pt x="53" y="62"/>
                  <a:pt x="44" y="74"/>
                </a:cubicBezTo>
                <a:cubicBezTo>
                  <a:pt x="40" y="78"/>
                  <a:pt x="41" y="85"/>
                  <a:pt x="45" y="89"/>
                </a:cubicBezTo>
                <a:cubicBezTo>
                  <a:pt x="59" y="101"/>
                  <a:pt x="63" y="121"/>
                  <a:pt x="56" y="138"/>
                </a:cubicBezTo>
                <a:cubicBezTo>
                  <a:pt x="49" y="154"/>
                  <a:pt x="33" y="164"/>
                  <a:pt x="14" y="164"/>
                </a:cubicBezTo>
                <a:cubicBezTo>
                  <a:pt x="7" y="164"/>
                  <a:pt x="3" y="168"/>
                  <a:pt x="2" y="174"/>
                </a:cubicBezTo>
                <a:cubicBezTo>
                  <a:pt x="0" y="189"/>
                  <a:pt x="0" y="204"/>
                  <a:pt x="2" y="219"/>
                </a:cubicBezTo>
                <a:cubicBezTo>
                  <a:pt x="3" y="224"/>
                  <a:pt x="9" y="228"/>
                  <a:pt x="15" y="228"/>
                </a:cubicBezTo>
                <a:cubicBezTo>
                  <a:pt x="32" y="228"/>
                  <a:pt x="48" y="238"/>
                  <a:pt x="55" y="255"/>
                </a:cubicBezTo>
                <a:cubicBezTo>
                  <a:pt x="62" y="272"/>
                  <a:pt x="58" y="291"/>
                  <a:pt x="44" y="304"/>
                </a:cubicBezTo>
                <a:cubicBezTo>
                  <a:pt x="40" y="308"/>
                  <a:pt x="40" y="314"/>
                  <a:pt x="43" y="319"/>
                </a:cubicBezTo>
                <a:cubicBezTo>
                  <a:pt x="52" y="330"/>
                  <a:pt x="63" y="341"/>
                  <a:pt x="74" y="350"/>
                </a:cubicBezTo>
                <a:cubicBezTo>
                  <a:pt x="79" y="354"/>
                  <a:pt x="85" y="353"/>
                  <a:pt x="89" y="349"/>
                </a:cubicBezTo>
                <a:cubicBezTo>
                  <a:pt x="101" y="336"/>
                  <a:pt x="122" y="331"/>
                  <a:pt x="138" y="338"/>
                </a:cubicBezTo>
                <a:cubicBezTo>
                  <a:pt x="155" y="345"/>
                  <a:pt x="166" y="362"/>
                  <a:pt x="165" y="381"/>
                </a:cubicBezTo>
                <a:cubicBezTo>
                  <a:pt x="164" y="386"/>
                  <a:pt x="169" y="391"/>
                  <a:pt x="174" y="392"/>
                </a:cubicBezTo>
                <a:cubicBezTo>
                  <a:pt x="182" y="393"/>
                  <a:pt x="190" y="393"/>
                  <a:pt x="197" y="393"/>
                </a:cubicBezTo>
                <a:cubicBezTo>
                  <a:pt x="204" y="393"/>
                  <a:pt x="211" y="393"/>
                  <a:pt x="219" y="392"/>
                </a:cubicBezTo>
                <a:cubicBezTo>
                  <a:pt x="224" y="391"/>
                  <a:pt x="229" y="387"/>
                  <a:pt x="228" y="381"/>
                </a:cubicBezTo>
                <a:cubicBezTo>
                  <a:pt x="228" y="363"/>
                  <a:pt x="239" y="346"/>
                  <a:pt x="255" y="339"/>
                </a:cubicBezTo>
                <a:cubicBezTo>
                  <a:pt x="271" y="332"/>
                  <a:pt x="292" y="337"/>
                  <a:pt x="304" y="350"/>
                </a:cubicBezTo>
                <a:cubicBezTo>
                  <a:pt x="308" y="354"/>
                  <a:pt x="314" y="355"/>
                  <a:pt x="319" y="351"/>
                </a:cubicBezTo>
                <a:cubicBezTo>
                  <a:pt x="331" y="342"/>
                  <a:pt x="341" y="331"/>
                  <a:pt x="351" y="320"/>
                </a:cubicBezTo>
                <a:cubicBezTo>
                  <a:pt x="354" y="315"/>
                  <a:pt x="354" y="309"/>
                  <a:pt x="349" y="305"/>
                </a:cubicBezTo>
                <a:cubicBezTo>
                  <a:pt x="336" y="293"/>
                  <a:pt x="331" y="273"/>
                  <a:pt x="338" y="256"/>
                </a:cubicBezTo>
                <a:cubicBezTo>
                  <a:pt x="345" y="240"/>
                  <a:pt x="361" y="229"/>
                  <a:pt x="379" y="229"/>
                </a:cubicBezTo>
                <a:cubicBezTo>
                  <a:pt x="381" y="229"/>
                  <a:pt x="381" y="229"/>
                  <a:pt x="381" y="229"/>
                </a:cubicBezTo>
                <a:cubicBezTo>
                  <a:pt x="387" y="230"/>
                  <a:pt x="392" y="225"/>
                  <a:pt x="393" y="220"/>
                </a:cubicBezTo>
                <a:cubicBezTo>
                  <a:pt x="394" y="205"/>
                  <a:pt x="394" y="190"/>
                  <a:pt x="393" y="175"/>
                </a:cubicBezTo>
                <a:close/>
                <a:moveTo>
                  <a:pt x="198" y="263"/>
                </a:moveTo>
                <a:cubicBezTo>
                  <a:pt x="162" y="263"/>
                  <a:pt x="132" y="233"/>
                  <a:pt x="132" y="197"/>
                </a:cubicBezTo>
                <a:cubicBezTo>
                  <a:pt x="132" y="161"/>
                  <a:pt x="162" y="132"/>
                  <a:pt x="198" y="132"/>
                </a:cubicBezTo>
                <a:cubicBezTo>
                  <a:pt x="234" y="132"/>
                  <a:pt x="263" y="161"/>
                  <a:pt x="263" y="197"/>
                </a:cubicBezTo>
                <a:cubicBezTo>
                  <a:pt x="263" y="233"/>
                  <a:pt x="234" y="263"/>
                  <a:pt x="198" y="263"/>
                </a:cubicBezTo>
                <a:close/>
              </a:path>
            </a:pathLst>
          </a:custGeom>
          <a:solidFill>
            <a:srgbClr val="009999"/>
          </a:solidFill>
          <a:ln>
            <a:noFill/>
          </a:ln>
        </p:spPr>
        <p:txBody>
          <a:bodyPr vert="horz" wrap="square" lIns="91440" tIns="45720" rIns="91440" bIns="45720" numCol="1" anchor="t" anchorCtr="0" compatLnSpc="1">
            <a:prstTxWarp prst="textNoShape">
              <a:avLst/>
            </a:prstTxWarp>
          </a:bodyPr>
          <a:lstStyle/>
          <a:p>
            <a:endParaRPr lang="en-IN"/>
          </a:p>
        </p:txBody>
      </p:sp>
      <p:grpSp>
        <p:nvGrpSpPr>
          <p:cNvPr id="161" name="Google Shape;1016;p55">
            <a:extLst>
              <a:ext uri="{FF2B5EF4-FFF2-40B4-BE49-F238E27FC236}">
                <a16:creationId xmlns:a16="http://schemas.microsoft.com/office/drawing/2014/main" id="{DF521789-0F24-4317-B68F-167A8C5DC44A}"/>
              </a:ext>
            </a:extLst>
          </p:cNvPr>
          <p:cNvGrpSpPr/>
          <p:nvPr/>
        </p:nvGrpSpPr>
        <p:grpSpPr>
          <a:xfrm>
            <a:off x="8855292" y="4848859"/>
            <a:ext cx="1733125" cy="1316585"/>
            <a:chOff x="267375" y="1071875"/>
            <a:chExt cx="470500" cy="428550"/>
          </a:xfrm>
        </p:grpSpPr>
        <p:sp>
          <p:nvSpPr>
            <p:cNvPr id="162" name="Google Shape;1017;p55">
              <a:extLst>
                <a:ext uri="{FF2B5EF4-FFF2-40B4-BE49-F238E27FC236}">
                  <a16:creationId xmlns:a16="http://schemas.microsoft.com/office/drawing/2014/main" id="{BDF985A0-5865-41DA-9F14-036442199A56}"/>
                </a:ext>
              </a:extLst>
            </p:cNvPr>
            <p:cNvSpPr/>
            <p:nvPr/>
          </p:nvSpPr>
          <p:spPr>
            <a:xfrm>
              <a:off x="288350" y="1290825"/>
              <a:ext cx="209600" cy="209600"/>
            </a:xfrm>
            <a:custGeom>
              <a:avLst/>
              <a:gdLst/>
              <a:ahLst/>
              <a:cxnLst/>
              <a:rect l="l" t="t" r="r" b="b"/>
              <a:pathLst>
                <a:path w="8384" h="8384" extrusionOk="0">
                  <a:moveTo>
                    <a:pt x="1" y="0"/>
                  </a:moveTo>
                  <a:cubicBezTo>
                    <a:pt x="23" y="1056"/>
                    <a:pt x="239" y="2096"/>
                    <a:pt x="641" y="3073"/>
                  </a:cubicBezTo>
                  <a:cubicBezTo>
                    <a:pt x="676" y="3072"/>
                    <a:pt x="710" y="3070"/>
                    <a:pt x="745" y="3070"/>
                  </a:cubicBezTo>
                  <a:cubicBezTo>
                    <a:pt x="1419" y="3070"/>
                    <a:pt x="2047" y="3416"/>
                    <a:pt x="2406" y="3988"/>
                  </a:cubicBezTo>
                  <a:cubicBezTo>
                    <a:pt x="2766" y="4558"/>
                    <a:pt x="2808" y="5272"/>
                    <a:pt x="2516" y="5880"/>
                  </a:cubicBezTo>
                  <a:cubicBezTo>
                    <a:pt x="4076" y="7440"/>
                    <a:pt x="6179" y="8337"/>
                    <a:pt x="8384" y="8383"/>
                  </a:cubicBezTo>
                  <a:lnTo>
                    <a:pt x="8384" y="3190"/>
                  </a:lnTo>
                  <a:cubicBezTo>
                    <a:pt x="6664" y="3094"/>
                    <a:pt x="5290" y="1720"/>
                    <a:pt x="5194" y="0"/>
                  </a:cubicBezTo>
                  <a:close/>
                </a:path>
              </a:pathLst>
            </a:custGeom>
            <a:solidFill>
              <a:srgbClr val="009999"/>
            </a:solidFill>
            <a:ln>
              <a:noFill/>
            </a:ln>
          </p:spPr>
          <p:txBody>
            <a:bodyPr spcFirstLastPara="1" wrap="square" lIns="86005" tIns="86005" rIns="86005" bIns="86005" anchor="ctr" anchorCtr="0">
              <a:noAutofit/>
            </a:bodyPr>
            <a:lstStyle/>
            <a:p>
              <a:endParaRPr sz="1693"/>
            </a:p>
          </p:txBody>
        </p:sp>
        <p:sp>
          <p:nvSpPr>
            <p:cNvPr id="163" name="Google Shape;1018;p55">
              <a:extLst>
                <a:ext uri="{FF2B5EF4-FFF2-40B4-BE49-F238E27FC236}">
                  <a16:creationId xmlns:a16="http://schemas.microsoft.com/office/drawing/2014/main" id="{93C7BFB9-F10A-4519-9DB3-7B82B12B943D}"/>
                </a:ext>
              </a:extLst>
            </p:cNvPr>
            <p:cNvSpPr/>
            <p:nvPr/>
          </p:nvSpPr>
          <p:spPr>
            <a:xfrm>
              <a:off x="267375" y="1377050"/>
              <a:ext cx="79225" cy="79200"/>
            </a:xfrm>
            <a:custGeom>
              <a:avLst/>
              <a:gdLst/>
              <a:ahLst/>
              <a:cxnLst/>
              <a:rect l="l" t="t" r="r" b="b"/>
              <a:pathLst>
                <a:path w="3169" h="3168" extrusionOk="0">
                  <a:moveTo>
                    <a:pt x="1584" y="0"/>
                  </a:moveTo>
                  <a:cubicBezTo>
                    <a:pt x="710" y="0"/>
                    <a:pt x="1" y="710"/>
                    <a:pt x="1" y="1584"/>
                  </a:cubicBezTo>
                  <a:cubicBezTo>
                    <a:pt x="1" y="2459"/>
                    <a:pt x="710" y="3168"/>
                    <a:pt x="1584" y="3168"/>
                  </a:cubicBezTo>
                  <a:cubicBezTo>
                    <a:pt x="2459" y="3168"/>
                    <a:pt x="3168" y="2459"/>
                    <a:pt x="3168" y="1584"/>
                  </a:cubicBezTo>
                  <a:cubicBezTo>
                    <a:pt x="3168" y="710"/>
                    <a:pt x="2459" y="0"/>
                    <a:pt x="1584" y="0"/>
                  </a:cubicBezTo>
                  <a:close/>
                </a:path>
              </a:pathLst>
            </a:custGeom>
            <a:noFill/>
            <a:ln w="19050" cap="flat" cmpd="sng">
              <a:solidFill>
                <a:srgbClr val="434343"/>
              </a:solidFill>
              <a:prstDash val="solid"/>
              <a:round/>
              <a:headEnd type="none" w="sm" len="sm"/>
              <a:tailEnd type="none" w="sm" len="sm"/>
            </a:ln>
          </p:spPr>
          <p:txBody>
            <a:bodyPr spcFirstLastPara="1" wrap="square" lIns="86005" tIns="86005" rIns="86005" bIns="86005" anchor="ctr" anchorCtr="0">
              <a:noAutofit/>
            </a:bodyPr>
            <a:lstStyle/>
            <a:p>
              <a:r>
                <a:rPr lang="en-US" sz="1693" dirty="0"/>
                <a:t>4</a:t>
              </a:r>
              <a:endParaRPr sz="1693" dirty="0"/>
            </a:p>
          </p:txBody>
        </p:sp>
        <p:sp>
          <p:nvSpPr>
            <p:cNvPr id="164" name="Google Shape;1019;p55">
              <a:extLst>
                <a:ext uri="{FF2B5EF4-FFF2-40B4-BE49-F238E27FC236}">
                  <a16:creationId xmlns:a16="http://schemas.microsoft.com/office/drawing/2014/main" id="{1354114A-4E65-4FA3-8763-EFD97AD9D3B8}"/>
                </a:ext>
              </a:extLst>
            </p:cNvPr>
            <p:cNvSpPr/>
            <p:nvPr/>
          </p:nvSpPr>
          <p:spPr>
            <a:xfrm>
              <a:off x="507325" y="1290825"/>
              <a:ext cx="209600" cy="209600"/>
            </a:xfrm>
            <a:custGeom>
              <a:avLst/>
              <a:gdLst/>
              <a:ahLst/>
              <a:cxnLst/>
              <a:rect l="l" t="t" r="r" b="b"/>
              <a:pathLst>
                <a:path w="8384" h="8384" extrusionOk="0">
                  <a:moveTo>
                    <a:pt x="3189" y="0"/>
                  </a:moveTo>
                  <a:cubicBezTo>
                    <a:pt x="3093" y="1720"/>
                    <a:pt x="1721" y="3092"/>
                    <a:pt x="1" y="3190"/>
                  </a:cubicBezTo>
                  <a:lnTo>
                    <a:pt x="1" y="8383"/>
                  </a:lnTo>
                  <a:cubicBezTo>
                    <a:pt x="2206" y="8337"/>
                    <a:pt x="4309" y="7440"/>
                    <a:pt x="5868" y="5880"/>
                  </a:cubicBezTo>
                  <a:cubicBezTo>
                    <a:pt x="5577" y="5272"/>
                    <a:pt x="5618" y="4558"/>
                    <a:pt x="5979" y="3986"/>
                  </a:cubicBezTo>
                  <a:cubicBezTo>
                    <a:pt x="6337" y="3416"/>
                    <a:pt x="6965" y="3070"/>
                    <a:pt x="7639" y="3070"/>
                  </a:cubicBezTo>
                  <a:cubicBezTo>
                    <a:pt x="7675" y="3070"/>
                    <a:pt x="7710" y="3070"/>
                    <a:pt x="7743" y="3073"/>
                  </a:cubicBezTo>
                  <a:cubicBezTo>
                    <a:pt x="8145" y="2096"/>
                    <a:pt x="8362" y="1056"/>
                    <a:pt x="8384" y="0"/>
                  </a:cubicBezTo>
                  <a:close/>
                </a:path>
              </a:pathLst>
            </a:custGeom>
            <a:solidFill>
              <a:schemeClr val="bg1">
                <a:lumMod val="85000"/>
              </a:schemeClr>
            </a:solidFill>
            <a:ln>
              <a:noFill/>
            </a:ln>
          </p:spPr>
          <p:txBody>
            <a:bodyPr spcFirstLastPara="1" wrap="square" lIns="86005" tIns="86005" rIns="86005" bIns="86005" anchor="ctr" anchorCtr="0">
              <a:noAutofit/>
            </a:bodyPr>
            <a:lstStyle/>
            <a:p>
              <a:endParaRPr sz="1693"/>
            </a:p>
          </p:txBody>
        </p:sp>
        <p:sp>
          <p:nvSpPr>
            <p:cNvPr id="165" name="Google Shape;1020;p55">
              <a:extLst>
                <a:ext uri="{FF2B5EF4-FFF2-40B4-BE49-F238E27FC236}">
                  <a16:creationId xmlns:a16="http://schemas.microsoft.com/office/drawing/2014/main" id="{38173B0F-1B3B-4841-BA26-7C35146EA2DB}"/>
                </a:ext>
              </a:extLst>
            </p:cNvPr>
            <p:cNvSpPr/>
            <p:nvPr/>
          </p:nvSpPr>
          <p:spPr>
            <a:xfrm>
              <a:off x="658700" y="1377050"/>
              <a:ext cx="79175" cy="79200"/>
            </a:xfrm>
            <a:custGeom>
              <a:avLst/>
              <a:gdLst/>
              <a:ahLst/>
              <a:cxnLst/>
              <a:rect l="l" t="t" r="r" b="b"/>
              <a:pathLst>
                <a:path w="3167" h="3168" extrusionOk="0">
                  <a:moveTo>
                    <a:pt x="1583" y="0"/>
                  </a:moveTo>
                  <a:cubicBezTo>
                    <a:pt x="708" y="0"/>
                    <a:pt x="1" y="710"/>
                    <a:pt x="1" y="1584"/>
                  </a:cubicBezTo>
                  <a:cubicBezTo>
                    <a:pt x="1" y="2459"/>
                    <a:pt x="708" y="3168"/>
                    <a:pt x="1583" y="3168"/>
                  </a:cubicBezTo>
                  <a:cubicBezTo>
                    <a:pt x="2457" y="3168"/>
                    <a:pt x="3166" y="2459"/>
                    <a:pt x="3166" y="1584"/>
                  </a:cubicBezTo>
                  <a:cubicBezTo>
                    <a:pt x="3166" y="710"/>
                    <a:pt x="2457" y="0"/>
                    <a:pt x="1583" y="0"/>
                  </a:cubicBezTo>
                  <a:close/>
                </a:path>
              </a:pathLst>
            </a:custGeom>
            <a:noFill/>
            <a:ln w="19050" cap="flat" cmpd="sng">
              <a:solidFill>
                <a:srgbClr val="434343"/>
              </a:solidFill>
              <a:prstDash val="solid"/>
              <a:round/>
              <a:headEnd type="none" w="sm" len="sm"/>
              <a:tailEnd type="none" w="sm" len="sm"/>
            </a:ln>
          </p:spPr>
          <p:txBody>
            <a:bodyPr spcFirstLastPara="1" wrap="square" lIns="86005" tIns="86005" rIns="86005" bIns="86005" anchor="ctr" anchorCtr="0">
              <a:noAutofit/>
            </a:bodyPr>
            <a:lstStyle/>
            <a:p>
              <a:r>
                <a:rPr lang="en-US" sz="1693" dirty="0"/>
                <a:t>2</a:t>
              </a:r>
              <a:endParaRPr sz="1693" dirty="0"/>
            </a:p>
          </p:txBody>
        </p:sp>
        <p:sp>
          <p:nvSpPr>
            <p:cNvPr id="166" name="Google Shape;1021;p55">
              <a:extLst>
                <a:ext uri="{FF2B5EF4-FFF2-40B4-BE49-F238E27FC236}">
                  <a16:creationId xmlns:a16="http://schemas.microsoft.com/office/drawing/2014/main" id="{C390D824-E350-4816-B345-C7C911C6726B}"/>
                </a:ext>
              </a:extLst>
            </p:cNvPr>
            <p:cNvSpPr/>
            <p:nvPr/>
          </p:nvSpPr>
          <p:spPr>
            <a:xfrm>
              <a:off x="507325" y="1071875"/>
              <a:ext cx="209575" cy="209600"/>
            </a:xfrm>
            <a:custGeom>
              <a:avLst/>
              <a:gdLst/>
              <a:ahLst/>
              <a:cxnLst/>
              <a:rect l="l" t="t" r="r" b="b"/>
              <a:pathLst>
                <a:path w="8383" h="8384" extrusionOk="0">
                  <a:moveTo>
                    <a:pt x="1" y="1"/>
                  </a:moveTo>
                  <a:lnTo>
                    <a:pt x="1" y="5194"/>
                  </a:lnTo>
                  <a:cubicBezTo>
                    <a:pt x="1721" y="5290"/>
                    <a:pt x="3093" y="6662"/>
                    <a:pt x="3189" y="8384"/>
                  </a:cubicBezTo>
                  <a:lnTo>
                    <a:pt x="8382" y="8384"/>
                  </a:lnTo>
                  <a:cubicBezTo>
                    <a:pt x="8362" y="7328"/>
                    <a:pt x="8144" y="6286"/>
                    <a:pt x="7742" y="5311"/>
                  </a:cubicBezTo>
                  <a:cubicBezTo>
                    <a:pt x="7708" y="5312"/>
                    <a:pt x="7673" y="5314"/>
                    <a:pt x="7638" y="5314"/>
                  </a:cubicBezTo>
                  <a:cubicBezTo>
                    <a:pt x="6964" y="5312"/>
                    <a:pt x="6336" y="4966"/>
                    <a:pt x="5977" y="4396"/>
                  </a:cubicBezTo>
                  <a:cubicBezTo>
                    <a:pt x="5618" y="3825"/>
                    <a:pt x="5577" y="3110"/>
                    <a:pt x="5867" y="2502"/>
                  </a:cubicBezTo>
                  <a:cubicBezTo>
                    <a:pt x="4309" y="942"/>
                    <a:pt x="2206" y="45"/>
                    <a:pt x="1" y="1"/>
                  </a:cubicBezTo>
                  <a:close/>
                </a:path>
              </a:pathLst>
            </a:custGeom>
            <a:solidFill>
              <a:srgbClr val="006666"/>
            </a:solidFill>
            <a:ln>
              <a:noFill/>
            </a:ln>
          </p:spPr>
          <p:txBody>
            <a:bodyPr spcFirstLastPara="1" wrap="square" lIns="86005" tIns="86005" rIns="86005" bIns="86005" anchor="ctr" anchorCtr="0">
              <a:noAutofit/>
            </a:bodyPr>
            <a:lstStyle/>
            <a:p>
              <a:endParaRPr sz="1693" dirty="0"/>
            </a:p>
          </p:txBody>
        </p:sp>
        <p:sp>
          <p:nvSpPr>
            <p:cNvPr id="167" name="Google Shape;1022;p55">
              <a:extLst>
                <a:ext uri="{FF2B5EF4-FFF2-40B4-BE49-F238E27FC236}">
                  <a16:creationId xmlns:a16="http://schemas.microsoft.com/office/drawing/2014/main" id="{342DE860-7A3F-4A29-9440-63030D49BD38}"/>
                </a:ext>
              </a:extLst>
            </p:cNvPr>
            <p:cNvSpPr/>
            <p:nvPr/>
          </p:nvSpPr>
          <p:spPr>
            <a:xfrm>
              <a:off x="658700" y="1116025"/>
              <a:ext cx="79175" cy="79175"/>
            </a:xfrm>
            <a:custGeom>
              <a:avLst/>
              <a:gdLst/>
              <a:ahLst/>
              <a:cxnLst/>
              <a:rect l="l" t="t" r="r" b="b"/>
              <a:pathLst>
                <a:path w="3167" h="3167" extrusionOk="0">
                  <a:moveTo>
                    <a:pt x="1583" y="1"/>
                  </a:moveTo>
                  <a:cubicBezTo>
                    <a:pt x="708" y="1"/>
                    <a:pt x="1" y="709"/>
                    <a:pt x="1" y="1583"/>
                  </a:cubicBezTo>
                  <a:cubicBezTo>
                    <a:pt x="1" y="2457"/>
                    <a:pt x="708" y="3167"/>
                    <a:pt x="1583" y="3167"/>
                  </a:cubicBezTo>
                  <a:cubicBezTo>
                    <a:pt x="2457" y="3167"/>
                    <a:pt x="3166" y="2457"/>
                    <a:pt x="3166" y="1583"/>
                  </a:cubicBezTo>
                  <a:cubicBezTo>
                    <a:pt x="3166" y="709"/>
                    <a:pt x="2457" y="1"/>
                    <a:pt x="1583" y="1"/>
                  </a:cubicBezTo>
                  <a:close/>
                </a:path>
              </a:pathLst>
            </a:custGeom>
            <a:noFill/>
            <a:ln w="19050" cap="flat" cmpd="sng">
              <a:solidFill>
                <a:srgbClr val="434343"/>
              </a:solidFill>
              <a:prstDash val="solid"/>
              <a:round/>
              <a:headEnd type="none" w="sm" len="sm"/>
              <a:tailEnd type="none" w="sm" len="sm"/>
            </a:ln>
          </p:spPr>
          <p:txBody>
            <a:bodyPr spcFirstLastPara="1" wrap="square" lIns="86005" tIns="86005" rIns="86005" bIns="86005" anchor="ctr" anchorCtr="0">
              <a:noAutofit/>
            </a:bodyPr>
            <a:lstStyle/>
            <a:p>
              <a:r>
                <a:rPr lang="en-US" sz="1693" dirty="0"/>
                <a:t>1</a:t>
              </a:r>
              <a:endParaRPr sz="1693" dirty="0"/>
            </a:p>
          </p:txBody>
        </p:sp>
        <p:sp>
          <p:nvSpPr>
            <p:cNvPr id="168" name="Google Shape;1023;p55">
              <a:extLst>
                <a:ext uri="{FF2B5EF4-FFF2-40B4-BE49-F238E27FC236}">
                  <a16:creationId xmlns:a16="http://schemas.microsoft.com/office/drawing/2014/main" id="{029E6EE1-7488-4250-B927-D6527678921E}"/>
                </a:ext>
              </a:extLst>
            </p:cNvPr>
            <p:cNvSpPr/>
            <p:nvPr/>
          </p:nvSpPr>
          <p:spPr>
            <a:xfrm>
              <a:off x="288350" y="1071875"/>
              <a:ext cx="209600" cy="209550"/>
            </a:xfrm>
            <a:custGeom>
              <a:avLst/>
              <a:gdLst/>
              <a:ahLst/>
              <a:cxnLst/>
              <a:rect l="l" t="t" r="r" b="b"/>
              <a:pathLst>
                <a:path w="8384" h="8382" extrusionOk="0">
                  <a:moveTo>
                    <a:pt x="8384" y="1"/>
                  </a:moveTo>
                  <a:cubicBezTo>
                    <a:pt x="6179" y="45"/>
                    <a:pt x="4076" y="942"/>
                    <a:pt x="2516" y="2502"/>
                  </a:cubicBezTo>
                  <a:cubicBezTo>
                    <a:pt x="2808" y="3110"/>
                    <a:pt x="2766" y="3825"/>
                    <a:pt x="2406" y="4396"/>
                  </a:cubicBezTo>
                  <a:cubicBezTo>
                    <a:pt x="2047" y="4966"/>
                    <a:pt x="1419" y="5312"/>
                    <a:pt x="745" y="5312"/>
                  </a:cubicBezTo>
                  <a:cubicBezTo>
                    <a:pt x="710" y="5312"/>
                    <a:pt x="675" y="5312"/>
                    <a:pt x="641" y="5311"/>
                  </a:cubicBezTo>
                  <a:cubicBezTo>
                    <a:pt x="239" y="6286"/>
                    <a:pt x="23" y="7327"/>
                    <a:pt x="1" y="8382"/>
                  </a:cubicBezTo>
                  <a:lnTo>
                    <a:pt x="5194" y="8382"/>
                  </a:lnTo>
                  <a:cubicBezTo>
                    <a:pt x="5290" y="6662"/>
                    <a:pt x="6664" y="5290"/>
                    <a:pt x="8384" y="5194"/>
                  </a:cubicBezTo>
                  <a:lnTo>
                    <a:pt x="8384" y="1"/>
                  </a:lnTo>
                  <a:close/>
                </a:path>
              </a:pathLst>
            </a:custGeom>
            <a:solidFill>
              <a:srgbClr val="00CC99"/>
            </a:solidFill>
            <a:ln>
              <a:noFill/>
            </a:ln>
          </p:spPr>
          <p:txBody>
            <a:bodyPr spcFirstLastPara="1" wrap="square" lIns="86005" tIns="86005" rIns="86005" bIns="86005" anchor="ctr" anchorCtr="0">
              <a:noAutofit/>
            </a:bodyPr>
            <a:lstStyle/>
            <a:p>
              <a:endParaRPr sz="1693" dirty="0"/>
            </a:p>
          </p:txBody>
        </p:sp>
        <p:sp>
          <p:nvSpPr>
            <p:cNvPr id="169" name="Google Shape;1024;p55">
              <a:extLst>
                <a:ext uri="{FF2B5EF4-FFF2-40B4-BE49-F238E27FC236}">
                  <a16:creationId xmlns:a16="http://schemas.microsoft.com/office/drawing/2014/main" id="{7C52D904-3B6F-4777-B6B0-916E4CC2B796}"/>
                </a:ext>
              </a:extLst>
            </p:cNvPr>
            <p:cNvSpPr/>
            <p:nvPr/>
          </p:nvSpPr>
          <p:spPr>
            <a:xfrm>
              <a:off x="267375" y="1113869"/>
              <a:ext cx="79225" cy="79175"/>
            </a:xfrm>
            <a:custGeom>
              <a:avLst/>
              <a:gdLst/>
              <a:ahLst/>
              <a:cxnLst/>
              <a:rect l="l" t="t" r="r" b="b"/>
              <a:pathLst>
                <a:path w="3169" h="3167" extrusionOk="0">
                  <a:moveTo>
                    <a:pt x="1584" y="1"/>
                  </a:moveTo>
                  <a:cubicBezTo>
                    <a:pt x="710" y="1"/>
                    <a:pt x="1" y="709"/>
                    <a:pt x="1" y="1583"/>
                  </a:cubicBezTo>
                  <a:cubicBezTo>
                    <a:pt x="1" y="2457"/>
                    <a:pt x="710" y="3167"/>
                    <a:pt x="1584" y="3167"/>
                  </a:cubicBezTo>
                  <a:cubicBezTo>
                    <a:pt x="2459" y="3167"/>
                    <a:pt x="3168" y="2457"/>
                    <a:pt x="3168" y="1583"/>
                  </a:cubicBezTo>
                  <a:cubicBezTo>
                    <a:pt x="3168" y="709"/>
                    <a:pt x="2459" y="1"/>
                    <a:pt x="1584" y="1"/>
                  </a:cubicBezTo>
                  <a:close/>
                </a:path>
              </a:pathLst>
            </a:custGeom>
            <a:noFill/>
            <a:ln w="19050" cap="flat" cmpd="sng">
              <a:solidFill>
                <a:srgbClr val="434343"/>
              </a:solidFill>
              <a:prstDash val="solid"/>
              <a:round/>
              <a:headEnd type="none" w="sm" len="sm"/>
              <a:tailEnd type="none" w="sm" len="sm"/>
            </a:ln>
          </p:spPr>
          <p:txBody>
            <a:bodyPr spcFirstLastPara="1" wrap="square" lIns="86005" tIns="86005" rIns="86005" bIns="86005" anchor="ctr" anchorCtr="0">
              <a:noAutofit/>
            </a:bodyPr>
            <a:lstStyle/>
            <a:p>
              <a:r>
                <a:rPr lang="en-US" sz="1693" dirty="0"/>
                <a:t>3</a:t>
              </a:r>
              <a:endParaRPr sz="1693" dirty="0"/>
            </a:p>
          </p:txBody>
        </p:sp>
      </p:grpSp>
      <p:sp>
        <p:nvSpPr>
          <p:cNvPr id="170" name="مستطيل: زوايا مستديرة 169">
            <a:extLst>
              <a:ext uri="{FF2B5EF4-FFF2-40B4-BE49-F238E27FC236}">
                <a16:creationId xmlns:a16="http://schemas.microsoft.com/office/drawing/2014/main" id="{8CE37910-8CCC-4618-9AD9-1CD6359CBD4B}"/>
              </a:ext>
            </a:extLst>
          </p:cNvPr>
          <p:cNvSpPr/>
          <p:nvPr/>
        </p:nvSpPr>
        <p:spPr>
          <a:xfrm>
            <a:off x="10649356" y="4877729"/>
            <a:ext cx="593817" cy="1225657"/>
          </a:xfrm>
          <a:prstGeom prst="round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ar-SA" sz="1400" b="1" dirty="0">
                <a:solidFill>
                  <a:srgbClr val="006666"/>
                </a:solidFill>
                <a:latin typeface="Calibri" panose="020F0502020204030204" pitchFamily="34" charset="0"/>
                <a:cs typeface="Calibri" panose="020F0502020204030204" pitchFamily="34" charset="0"/>
              </a:rPr>
              <a:t>دورية القياس </a:t>
            </a:r>
          </a:p>
          <a:p>
            <a:pPr algn="ctr"/>
            <a:r>
              <a:rPr lang="ar-SA" sz="1400" b="1" dirty="0">
                <a:solidFill>
                  <a:srgbClr val="006666"/>
                </a:solidFill>
                <a:latin typeface="Calibri" panose="020F0502020204030204" pitchFamily="34" charset="0"/>
                <a:cs typeface="Calibri" panose="020F0502020204030204" pitchFamily="34" charset="0"/>
              </a:rPr>
              <a:t>سنوي </a:t>
            </a:r>
          </a:p>
        </p:txBody>
      </p:sp>
      <p:sp>
        <p:nvSpPr>
          <p:cNvPr id="2" name="مربع نص 1">
            <a:extLst>
              <a:ext uri="{FF2B5EF4-FFF2-40B4-BE49-F238E27FC236}">
                <a16:creationId xmlns:a16="http://schemas.microsoft.com/office/drawing/2014/main" id="{1FE7741B-2D57-4645-9F4A-5E5033C119F6}"/>
              </a:ext>
            </a:extLst>
          </p:cNvPr>
          <p:cNvSpPr txBox="1"/>
          <p:nvPr/>
        </p:nvSpPr>
        <p:spPr>
          <a:xfrm>
            <a:off x="6324772" y="5410319"/>
            <a:ext cx="914400" cy="914400"/>
          </a:xfrm>
          <a:prstGeom prst="rect">
            <a:avLst/>
          </a:prstGeom>
          <a:noFill/>
        </p:spPr>
        <p:txBody>
          <a:bodyPr vert="horz" wrap="none" lIns="91440" tIns="45720" rIns="91440" bIns="45720" rtlCol="1" anchor="t">
            <a:noAutofit/>
          </a:bodyPr>
          <a:lstStyle/>
          <a:p>
            <a:pPr algn="l"/>
            <a:r>
              <a:rPr lang="ar-SA" sz="2200" dirty="0">
                <a:solidFill>
                  <a:schemeClr val="tx1">
                    <a:lumMod val="75000"/>
                    <a:lumOff val="25000"/>
                  </a:schemeClr>
                </a:solidFill>
                <a:effectLst/>
              </a:rPr>
              <a:t>-</a:t>
            </a:r>
          </a:p>
        </p:txBody>
      </p:sp>
      <p:sp>
        <p:nvSpPr>
          <p:cNvPr id="106" name="مربع نص 105">
            <a:extLst>
              <a:ext uri="{FF2B5EF4-FFF2-40B4-BE49-F238E27FC236}">
                <a16:creationId xmlns:a16="http://schemas.microsoft.com/office/drawing/2014/main" id="{C5E5CE93-4618-4502-A60A-1EDDE5976F8C}"/>
              </a:ext>
            </a:extLst>
          </p:cNvPr>
          <p:cNvSpPr txBox="1"/>
          <p:nvPr/>
        </p:nvSpPr>
        <p:spPr>
          <a:xfrm>
            <a:off x="4972564" y="5389966"/>
            <a:ext cx="914400" cy="914400"/>
          </a:xfrm>
          <a:prstGeom prst="rect">
            <a:avLst/>
          </a:prstGeom>
          <a:noFill/>
        </p:spPr>
        <p:txBody>
          <a:bodyPr vert="horz" wrap="none" lIns="91440" tIns="45720" rIns="91440" bIns="45720" rtlCol="1" anchor="t">
            <a:noAutofit/>
          </a:bodyPr>
          <a:lstStyle/>
          <a:p>
            <a:pPr algn="l"/>
            <a:r>
              <a:rPr lang="ar-SA" sz="2200" dirty="0">
                <a:solidFill>
                  <a:schemeClr val="tx1">
                    <a:lumMod val="75000"/>
                    <a:lumOff val="25000"/>
                  </a:schemeClr>
                </a:solidFill>
                <a:effectLst/>
              </a:rPr>
              <a:t>-</a:t>
            </a:r>
          </a:p>
        </p:txBody>
      </p:sp>
      <p:sp>
        <p:nvSpPr>
          <p:cNvPr id="129" name="مربع نص 128">
            <a:extLst>
              <a:ext uri="{FF2B5EF4-FFF2-40B4-BE49-F238E27FC236}">
                <a16:creationId xmlns:a16="http://schemas.microsoft.com/office/drawing/2014/main" id="{57EA40BD-7AAB-4A07-9EF0-9DC47EC4A82B}"/>
              </a:ext>
            </a:extLst>
          </p:cNvPr>
          <p:cNvSpPr txBox="1"/>
          <p:nvPr/>
        </p:nvSpPr>
        <p:spPr>
          <a:xfrm>
            <a:off x="3400307" y="5399654"/>
            <a:ext cx="914400" cy="914400"/>
          </a:xfrm>
          <a:prstGeom prst="rect">
            <a:avLst/>
          </a:prstGeom>
          <a:noFill/>
        </p:spPr>
        <p:txBody>
          <a:bodyPr vert="horz" wrap="none" lIns="91440" tIns="45720" rIns="91440" bIns="45720" rtlCol="1" anchor="t">
            <a:noAutofit/>
          </a:bodyPr>
          <a:lstStyle/>
          <a:p>
            <a:pPr algn="l"/>
            <a:r>
              <a:rPr lang="ar-SA" sz="2200" dirty="0">
                <a:solidFill>
                  <a:schemeClr val="tx1">
                    <a:lumMod val="75000"/>
                    <a:lumOff val="25000"/>
                  </a:schemeClr>
                </a:solidFill>
                <a:effectLst/>
              </a:rPr>
              <a:t>-</a:t>
            </a:r>
          </a:p>
        </p:txBody>
      </p:sp>
    </p:spTree>
    <p:extLst>
      <p:ext uri="{BB962C8B-B14F-4D97-AF65-F5344CB8AC3E}">
        <p14:creationId xmlns:p14="http://schemas.microsoft.com/office/powerpoint/2010/main" val="9343499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 name="Rectangle: Rounded Corners 171">
            <a:extLst>
              <a:ext uri="{FF2B5EF4-FFF2-40B4-BE49-F238E27FC236}">
                <a16:creationId xmlns:a16="http://schemas.microsoft.com/office/drawing/2014/main" id="{24DC37F8-C201-4055-B418-376834DF8487}"/>
              </a:ext>
            </a:extLst>
          </p:cNvPr>
          <p:cNvSpPr/>
          <p:nvPr/>
        </p:nvSpPr>
        <p:spPr>
          <a:xfrm>
            <a:off x="5720291" y="2615870"/>
            <a:ext cx="2424735" cy="1289854"/>
          </a:xfrm>
          <a:prstGeom prst="roundRect">
            <a:avLst>
              <a:gd name="adj" fmla="val 5845"/>
            </a:avLst>
          </a:prstGeom>
          <a:solidFill>
            <a:schemeClr val="bg1">
              <a:alpha val="95000"/>
            </a:schemeClr>
          </a:solidFill>
          <a:ln w="38100">
            <a:solidFill>
              <a:srgbClr val="006666">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SA" sz="1693" b="1" dirty="0">
              <a:solidFill>
                <a:srgbClr val="006666"/>
              </a:solidFill>
            </a:endParaRPr>
          </a:p>
          <a:p>
            <a:pPr algn="ctr"/>
            <a:r>
              <a:rPr lang="ar-SA" sz="1693" b="1" dirty="0">
                <a:solidFill>
                  <a:srgbClr val="006666"/>
                </a:solidFill>
                <a:latin typeface="Calibri" panose="020F0502020204030204" pitchFamily="34" charset="0"/>
                <a:cs typeface="Calibri" panose="020F0502020204030204" pitchFamily="34" charset="0"/>
              </a:rPr>
              <a:t>المرضى </a:t>
            </a:r>
          </a:p>
          <a:p>
            <a:pPr algn="ctr"/>
            <a:r>
              <a:rPr lang="ar-SA" sz="1693" b="1" dirty="0">
                <a:solidFill>
                  <a:srgbClr val="006666"/>
                </a:solidFill>
                <a:latin typeface="Calibri" panose="020F0502020204030204" pitchFamily="34" charset="0"/>
                <a:cs typeface="Calibri" panose="020F0502020204030204" pitchFamily="34" charset="0"/>
              </a:rPr>
              <a:t>من أبناء الجمعية </a:t>
            </a:r>
          </a:p>
        </p:txBody>
      </p:sp>
      <p:sp>
        <p:nvSpPr>
          <p:cNvPr id="151" name="Subtitle 6">
            <a:extLst>
              <a:ext uri="{FF2B5EF4-FFF2-40B4-BE49-F238E27FC236}">
                <a16:creationId xmlns:a16="http://schemas.microsoft.com/office/drawing/2014/main" id="{E755987D-2D17-490F-90DB-5BC61A3A3681}"/>
              </a:ext>
            </a:extLst>
          </p:cNvPr>
          <p:cNvSpPr txBox="1">
            <a:spLocks/>
          </p:cNvSpPr>
          <p:nvPr/>
        </p:nvSpPr>
        <p:spPr>
          <a:xfrm>
            <a:off x="5625161" y="2976109"/>
            <a:ext cx="2537286" cy="716689"/>
          </a:xfrm>
          <a:prstGeom prst="rect">
            <a:avLst/>
          </a:prstGeom>
        </p:spPr>
        <p:txBody>
          <a:bodyPr vert="horz" lIns="86019" tIns="43010" rIns="86019" bIns="43010" numCol="1" spcCol="365760" rtlCol="0" anchor="t">
            <a:noAutofit/>
          </a:bodyPr>
          <a:lstStyle>
            <a:lvl1pPr marL="0" indent="0" algn="ctr" defTabSz="914400" rtl="0" eaLnBrk="1" latinLnBrk="0" hangingPunct="1">
              <a:lnSpc>
                <a:spcPct val="90000"/>
              </a:lnSpc>
              <a:spcBef>
                <a:spcPts val="1000"/>
              </a:spcBef>
              <a:buFont typeface="Arial"/>
              <a:buNone/>
              <a:defRPr sz="1200" b="0" i="0" kern="1200">
                <a:solidFill>
                  <a:schemeClr val="accent1"/>
                </a:solidFill>
                <a:latin typeface="Montserrat Light" charset="0"/>
                <a:ea typeface="Montserrat Light" charset="0"/>
                <a:cs typeface="Montserrat Light"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Montserrat Light" charset="0"/>
                <a:ea typeface="Montserrat Light" charset="0"/>
                <a:cs typeface="Montserrat Light"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Montserrat Light" charset="0"/>
                <a:ea typeface="Montserrat Light" charset="0"/>
                <a:cs typeface="Montserrat Light"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nSpc>
                <a:spcPts val="1599"/>
              </a:lnSpc>
              <a:spcBef>
                <a:spcPts val="0"/>
              </a:spcBef>
            </a:pPr>
            <a:endParaRPr lang="en-US" sz="1317" b="1" dirty="0">
              <a:solidFill>
                <a:schemeClr val="tx1"/>
              </a:solidFill>
              <a:latin typeface="Calibri" panose="020F0502020204030204" pitchFamily="34" charset="0"/>
              <a:cs typeface="Calibri" panose="020F0502020204030204" pitchFamily="34" charset="0"/>
            </a:endParaRPr>
          </a:p>
        </p:txBody>
      </p:sp>
      <p:sp>
        <p:nvSpPr>
          <p:cNvPr id="239" name="Rectangle: Rounded Corners 171">
            <a:extLst>
              <a:ext uri="{FF2B5EF4-FFF2-40B4-BE49-F238E27FC236}">
                <a16:creationId xmlns:a16="http://schemas.microsoft.com/office/drawing/2014/main" id="{120A986A-1F75-4A2E-A5AF-092B750E3DE1}"/>
              </a:ext>
            </a:extLst>
          </p:cNvPr>
          <p:cNvSpPr/>
          <p:nvPr/>
        </p:nvSpPr>
        <p:spPr>
          <a:xfrm>
            <a:off x="636925" y="874390"/>
            <a:ext cx="1803927" cy="1605736"/>
          </a:xfrm>
          <a:prstGeom prst="roundRect">
            <a:avLst>
              <a:gd name="adj" fmla="val 5845"/>
            </a:avLst>
          </a:prstGeom>
          <a:solidFill>
            <a:schemeClr val="bg1">
              <a:alpha val="95000"/>
            </a:schemeClr>
          </a:solidFill>
          <a:ln w="38100">
            <a:solidFill>
              <a:srgbClr val="006666">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93"/>
          </a:p>
        </p:txBody>
      </p:sp>
      <p:sp>
        <p:nvSpPr>
          <p:cNvPr id="229" name="Rectangle: Rounded Corners 171">
            <a:extLst>
              <a:ext uri="{FF2B5EF4-FFF2-40B4-BE49-F238E27FC236}">
                <a16:creationId xmlns:a16="http://schemas.microsoft.com/office/drawing/2014/main" id="{88C0D13C-6878-4F31-AA54-7261105F2147}"/>
              </a:ext>
            </a:extLst>
          </p:cNvPr>
          <p:cNvSpPr/>
          <p:nvPr/>
        </p:nvSpPr>
        <p:spPr>
          <a:xfrm>
            <a:off x="4445904" y="900487"/>
            <a:ext cx="1803927" cy="1579639"/>
          </a:xfrm>
          <a:prstGeom prst="roundRect">
            <a:avLst>
              <a:gd name="adj" fmla="val 5845"/>
            </a:avLst>
          </a:prstGeom>
          <a:solidFill>
            <a:schemeClr val="bg1">
              <a:alpha val="95000"/>
            </a:schemeClr>
          </a:solidFill>
          <a:ln w="38100">
            <a:solidFill>
              <a:srgbClr val="006666">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93"/>
          </a:p>
        </p:txBody>
      </p:sp>
      <p:grpSp>
        <p:nvGrpSpPr>
          <p:cNvPr id="2" name="Group 1">
            <a:extLst>
              <a:ext uri="{FF2B5EF4-FFF2-40B4-BE49-F238E27FC236}">
                <a16:creationId xmlns:a16="http://schemas.microsoft.com/office/drawing/2014/main" id="{FFC80125-7E67-419E-9151-71883AD99EC8}"/>
              </a:ext>
            </a:extLst>
          </p:cNvPr>
          <p:cNvGrpSpPr/>
          <p:nvPr/>
        </p:nvGrpSpPr>
        <p:grpSpPr>
          <a:xfrm>
            <a:off x="8305854" y="525889"/>
            <a:ext cx="3018632" cy="2201146"/>
            <a:chOff x="228786" y="0"/>
            <a:chExt cx="3036385" cy="2556059"/>
          </a:xfrm>
          <a:solidFill>
            <a:srgbClr val="009999"/>
          </a:solidFill>
        </p:grpSpPr>
        <p:pic>
          <p:nvPicPr>
            <p:cNvPr id="21" name="Shadow" descr="D:\andrew\Работа\Андрей\00_Presentations\WOW\PPT ready\3413.png">
              <a:extLst>
                <a:ext uri="{FF2B5EF4-FFF2-40B4-BE49-F238E27FC236}">
                  <a16:creationId xmlns:a16="http://schemas.microsoft.com/office/drawing/2014/main" id="{C0A687E4-DE18-4C75-886F-DF262C94C5EA}"/>
                </a:ext>
              </a:extLst>
            </p:cNvPr>
            <p:cNvPicPr>
              <a:picLocks noChangeAspect="1" noChangeArrowheads="1"/>
            </p:cNvPicPr>
            <p:nvPr/>
          </p:nvPicPr>
          <p:blipFill>
            <a:blip r:embed="rId2" cstate="print"/>
            <a:srcRect/>
            <a:stretch>
              <a:fillRect/>
            </a:stretch>
          </p:blipFill>
          <p:spPr bwMode="auto">
            <a:xfrm>
              <a:off x="228786" y="2270923"/>
              <a:ext cx="3035711" cy="285136"/>
            </a:xfrm>
            <a:prstGeom prst="rect">
              <a:avLst/>
            </a:prstGeom>
            <a:grpFill/>
            <a:ln>
              <a:noFill/>
            </a:ln>
          </p:spPr>
        </p:pic>
        <p:sp>
          <p:nvSpPr>
            <p:cNvPr id="22" name="Shape A">
              <a:extLst>
                <a:ext uri="{FF2B5EF4-FFF2-40B4-BE49-F238E27FC236}">
                  <a16:creationId xmlns:a16="http://schemas.microsoft.com/office/drawing/2014/main" id="{5792EADE-A866-41FD-86E3-4D86E58F93E1}"/>
                </a:ext>
              </a:extLst>
            </p:cNvPr>
            <p:cNvSpPr/>
            <p:nvPr/>
          </p:nvSpPr>
          <p:spPr>
            <a:xfrm>
              <a:off x="229460" y="0"/>
              <a:ext cx="3035711" cy="2489029"/>
            </a:xfrm>
            <a:custGeom>
              <a:avLst/>
              <a:gdLst/>
              <a:ahLst/>
              <a:cxnLst/>
              <a:rect l="0" t="0" r="0" b="0"/>
              <a:pathLst>
                <a:path w="4572000" h="4988788">
                  <a:moveTo>
                    <a:pt x="4572000" y="0"/>
                  </a:moveTo>
                  <a:lnTo>
                    <a:pt x="0" y="0"/>
                  </a:lnTo>
                  <a:lnTo>
                    <a:pt x="0" y="4572000"/>
                  </a:lnTo>
                  <a:lnTo>
                    <a:pt x="1829003" y="4572000"/>
                  </a:lnTo>
                  <a:lnTo>
                    <a:pt x="2196198" y="4939195"/>
                  </a:lnTo>
                  <a:cubicBezTo>
                    <a:pt x="2245791" y="4988788"/>
                    <a:pt x="2326208" y="4988788"/>
                    <a:pt x="2375801" y="4939195"/>
                  </a:cubicBezTo>
                  <a:lnTo>
                    <a:pt x="2742996" y="4572000"/>
                  </a:lnTo>
                  <a:lnTo>
                    <a:pt x="4572000" y="4572000"/>
                  </a:lnTo>
                  <a:close/>
                </a:path>
              </a:pathLst>
            </a:custGeom>
            <a:grpFill/>
            <a:ln w="12700" cmpd="sng">
              <a:noFill/>
              <a:prstDash val="solid"/>
            </a:ln>
          </p:spPr>
          <p:txBody>
            <a:bodyPr anchor="ctr">
              <a:spAutoFit/>
            </a:bodyPr>
            <a:lstStyle/>
            <a:p>
              <a:pPr algn="ctr"/>
              <a:endParaRPr lang="en-US" sz="1537" dirty="0"/>
            </a:p>
          </p:txBody>
        </p:sp>
        <p:sp>
          <p:nvSpPr>
            <p:cNvPr id="23" name="White circle">
              <a:extLst>
                <a:ext uri="{FF2B5EF4-FFF2-40B4-BE49-F238E27FC236}">
                  <a16:creationId xmlns:a16="http://schemas.microsoft.com/office/drawing/2014/main" id="{3946DB97-8126-463A-9187-8277D2B623AA}"/>
                </a:ext>
              </a:extLst>
            </p:cNvPr>
            <p:cNvSpPr/>
            <p:nvPr/>
          </p:nvSpPr>
          <p:spPr>
            <a:xfrm>
              <a:off x="1694156" y="2185410"/>
              <a:ext cx="116877" cy="116893"/>
            </a:xfrm>
            <a:custGeom>
              <a:avLst/>
              <a:gdLst/>
              <a:ahLst/>
              <a:cxnLst/>
              <a:rect l="0" t="0" r="0" b="0"/>
              <a:pathLst>
                <a:path w="234289" h="234289">
                  <a:moveTo>
                    <a:pt x="0" y="117144"/>
                  </a:moveTo>
                  <a:cubicBezTo>
                    <a:pt x="0" y="52438"/>
                    <a:pt x="52450" y="0"/>
                    <a:pt x="117144" y="0"/>
                  </a:cubicBezTo>
                  <a:cubicBezTo>
                    <a:pt x="181838" y="0"/>
                    <a:pt x="234289" y="52438"/>
                    <a:pt x="234289" y="117144"/>
                  </a:cubicBezTo>
                  <a:cubicBezTo>
                    <a:pt x="234289" y="181838"/>
                    <a:pt x="181838" y="234289"/>
                    <a:pt x="117144" y="234289"/>
                  </a:cubicBezTo>
                  <a:cubicBezTo>
                    <a:pt x="52450" y="234289"/>
                    <a:pt x="0" y="181838"/>
                    <a:pt x="0" y="117144"/>
                  </a:cubicBezTo>
                  <a:close/>
                </a:path>
              </a:pathLst>
            </a:custGeom>
            <a:grpFill/>
            <a:ln w="12700" cmpd="sng">
              <a:noFill/>
              <a:prstDash val="solid"/>
            </a:ln>
          </p:spPr>
          <p:txBody>
            <a:bodyPr anchor="ctr">
              <a:spAutoFit/>
            </a:bodyPr>
            <a:lstStyle/>
            <a:p>
              <a:pPr algn="ctr"/>
              <a:endParaRPr lang="en-US" sz="1537" dirty="0"/>
            </a:p>
          </p:txBody>
        </p:sp>
      </p:grpSp>
      <p:grpSp>
        <p:nvGrpSpPr>
          <p:cNvPr id="63" name="Group 68">
            <a:extLst>
              <a:ext uri="{FF2B5EF4-FFF2-40B4-BE49-F238E27FC236}">
                <a16:creationId xmlns:a16="http://schemas.microsoft.com/office/drawing/2014/main" id="{F56897D4-8997-4B63-9BFD-30A68641F3EC}"/>
              </a:ext>
            </a:extLst>
          </p:cNvPr>
          <p:cNvGrpSpPr/>
          <p:nvPr/>
        </p:nvGrpSpPr>
        <p:grpSpPr>
          <a:xfrm>
            <a:off x="2685640" y="955145"/>
            <a:ext cx="512826" cy="526740"/>
            <a:chOff x="4167188" y="3140076"/>
            <a:chExt cx="409575" cy="420688"/>
          </a:xfrm>
          <a:solidFill>
            <a:schemeClr val="bg1"/>
          </a:solidFill>
        </p:grpSpPr>
        <p:sp>
          <p:nvSpPr>
            <p:cNvPr id="64" name="Freeform 48">
              <a:extLst>
                <a:ext uri="{FF2B5EF4-FFF2-40B4-BE49-F238E27FC236}">
                  <a16:creationId xmlns:a16="http://schemas.microsoft.com/office/drawing/2014/main" id="{4B8C4BDA-30ED-4DA9-B920-AE995C5225C4}"/>
                </a:ext>
              </a:extLst>
            </p:cNvPr>
            <p:cNvSpPr>
              <a:spLocks/>
            </p:cNvSpPr>
            <p:nvPr/>
          </p:nvSpPr>
          <p:spPr bwMode="auto">
            <a:xfrm>
              <a:off x="4360863" y="3140076"/>
              <a:ext cx="14288" cy="44450"/>
            </a:xfrm>
            <a:custGeom>
              <a:avLst/>
              <a:gdLst>
                <a:gd name="T0" fmla="*/ 3 w 3"/>
                <a:gd name="T1" fmla="*/ 9 h 10"/>
                <a:gd name="T2" fmla="*/ 1 w 3"/>
                <a:gd name="T3" fmla="*/ 10 h 10"/>
                <a:gd name="T4" fmla="*/ 1 w 3"/>
                <a:gd name="T5" fmla="*/ 10 h 10"/>
                <a:gd name="T6" fmla="*/ 0 w 3"/>
                <a:gd name="T7" fmla="*/ 9 h 10"/>
                <a:gd name="T8" fmla="*/ 0 w 3"/>
                <a:gd name="T9" fmla="*/ 1 h 10"/>
                <a:gd name="T10" fmla="*/ 1 w 3"/>
                <a:gd name="T11" fmla="*/ 0 h 10"/>
                <a:gd name="T12" fmla="*/ 1 w 3"/>
                <a:gd name="T13" fmla="*/ 0 h 10"/>
                <a:gd name="T14" fmla="*/ 3 w 3"/>
                <a:gd name="T15" fmla="*/ 1 h 10"/>
                <a:gd name="T16" fmla="*/ 3 w 3"/>
                <a:gd name="T17" fmla="*/ 9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10">
                  <a:moveTo>
                    <a:pt x="3" y="9"/>
                  </a:moveTo>
                  <a:cubicBezTo>
                    <a:pt x="3" y="10"/>
                    <a:pt x="2" y="10"/>
                    <a:pt x="1" y="10"/>
                  </a:cubicBezTo>
                  <a:cubicBezTo>
                    <a:pt x="1" y="10"/>
                    <a:pt x="1" y="10"/>
                    <a:pt x="1" y="10"/>
                  </a:cubicBezTo>
                  <a:cubicBezTo>
                    <a:pt x="0" y="10"/>
                    <a:pt x="0" y="10"/>
                    <a:pt x="0" y="9"/>
                  </a:cubicBezTo>
                  <a:cubicBezTo>
                    <a:pt x="0" y="1"/>
                    <a:pt x="0" y="1"/>
                    <a:pt x="0" y="1"/>
                  </a:cubicBezTo>
                  <a:cubicBezTo>
                    <a:pt x="0" y="1"/>
                    <a:pt x="0" y="0"/>
                    <a:pt x="1" y="0"/>
                  </a:cubicBezTo>
                  <a:cubicBezTo>
                    <a:pt x="1" y="0"/>
                    <a:pt x="1" y="0"/>
                    <a:pt x="1" y="0"/>
                  </a:cubicBezTo>
                  <a:cubicBezTo>
                    <a:pt x="2" y="0"/>
                    <a:pt x="3" y="1"/>
                    <a:pt x="3" y="1"/>
                  </a:cubicBezTo>
                  <a:cubicBezTo>
                    <a:pt x="3" y="9"/>
                    <a:pt x="3" y="9"/>
                    <a:pt x="3"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a:p>
          </p:txBody>
        </p:sp>
        <p:sp>
          <p:nvSpPr>
            <p:cNvPr id="65" name="Freeform 49">
              <a:extLst>
                <a:ext uri="{FF2B5EF4-FFF2-40B4-BE49-F238E27FC236}">
                  <a16:creationId xmlns:a16="http://schemas.microsoft.com/office/drawing/2014/main" id="{EF9C69A9-893F-4832-8582-10664498B516}"/>
                </a:ext>
              </a:extLst>
            </p:cNvPr>
            <p:cNvSpPr>
              <a:spLocks/>
            </p:cNvSpPr>
            <p:nvPr/>
          </p:nvSpPr>
          <p:spPr bwMode="auto">
            <a:xfrm>
              <a:off x="4211638" y="3211513"/>
              <a:ext cx="39688" cy="34925"/>
            </a:xfrm>
            <a:custGeom>
              <a:avLst/>
              <a:gdLst>
                <a:gd name="T0" fmla="*/ 8 w 9"/>
                <a:gd name="T1" fmla="*/ 6 h 8"/>
                <a:gd name="T2" fmla="*/ 8 w 9"/>
                <a:gd name="T3" fmla="*/ 8 h 8"/>
                <a:gd name="T4" fmla="*/ 8 w 9"/>
                <a:gd name="T5" fmla="*/ 8 h 8"/>
                <a:gd name="T6" fmla="*/ 7 w 9"/>
                <a:gd name="T7" fmla="*/ 8 h 8"/>
                <a:gd name="T8" fmla="*/ 1 w 9"/>
                <a:gd name="T9" fmla="*/ 2 h 8"/>
                <a:gd name="T10" fmla="*/ 1 w 9"/>
                <a:gd name="T11" fmla="*/ 1 h 8"/>
                <a:gd name="T12" fmla="*/ 1 w 9"/>
                <a:gd name="T13" fmla="*/ 1 h 8"/>
                <a:gd name="T14" fmla="*/ 2 w 9"/>
                <a:gd name="T15" fmla="*/ 0 h 8"/>
                <a:gd name="T16" fmla="*/ 8 w 9"/>
                <a:gd name="T17" fmla="*/ 6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8">
                  <a:moveTo>
                    <a:pt x="8" y="6"/>
                  </a:moveTo>
                  <a:cubicBezTo>
                    <a:pt x="9" y="6"/>
                    <a:pt x="9" y="7"/>
                    <a:pt x="8" y="8"/>
                  </a:cubicBezTo>
                  <a:cubicBezTo>
                    <a:pt x="8" y="8"/>
                    <a:pt x="8" y="8"/>
                    <a:pt x="8" y="8"/>
                  </a:cubicBezTo>
                  <a:cubicBezTo>
                    <a:pt x="8" y="8"/>
                    <a:pt x="7" y="8"/>
                    <a:pt x="7" y="8"/>
                  </a:cubicBezTo>
                  <a:cubicBezTo>
                    <a:pt x="1" y="2"/>
                    <a:pt x="1" y="2"/>
                    <a:pt x="1" y="2"/>
                  </a:cubicBezTo>
                  <a:cubicBezTo>
                    <a:pt x="0" y="2"/>
                    <a:pt x="0" y="1"/>
                    <a:pt x="1" y="1"/>
                  </a:cubicBezTo>
                  <a:cubicBezTo>
                    <a:pt x="1" y="1"/>
                    <a:pt x="1" y="1"/>
                    <a:pt x="1" y="1"/>
                  </a:cubicBezTo>
                  <a:cubicBezTo>
                    <a:pt x="1" y="0"/>
                    <a:pt x="2" y="0"/>
                    <a:pt x="2" y="0"/>
                  </a:cubicBezTo>
                  <a:cubicBezTo>
                    <a:pt x="8" y="6"/>
                    <a:pt x="8" y="6"/>
                    <a:pt x="8"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a:p>
          </p:txBody>
        </p:sp>
        <p:sp>
          <p:nvSpPr>
            <p:cNvPr id="66" name="Freeform 50">
              <a:extLst>
                <a:ext uri="{FF2B5EF4-FFF2-40B4-BE49-F238E27FC236}">
                  <a16:creationId xmlns:a16="http://schemas.microsoft.com/office/drawing/2014/main" id="{E6C9BF7D-367D-46B6-A8C9-6902699DDF0D}"/>
                </a:ext>
              </a:extLst>
            </p:cNvPr>
            <p:cNvSpPr>
              <a:spLocks/>
            </p:cNvSpPr>
            <p:nvPr/>
          </p:nvSpPr>
          <p:spPr bwMode="auto">
            <a:xfrm>
              <a:off x="4167188" y="3365501"/>
              <a:ext cx="44450" cy="19050"/>
            </a:xfrm>
            <a:custGeom>
              <a:avLst/>
              <a:gdLst>
                <a:gd name="T0" fmla="*/ 9 w 10"/>
                <a:gd name="T1" fmla="*/ 0 h 4"/>
                <a:gd name="T2" fmla="*/ 10 w 10"/>
                <a:gd name="T3" fmla="*/ 1 h 4"/>
                <a:gd name="T4" fmla="*/ 10 w 10"/>
                <a:gd name="T5" fmla="*/ 1 h 4"/>
                <a:gd name="T6" fmla="*/ 9 w 10"/>
                <a:gd name="T7" fmla="*/ 3 h 4"/>
                <a:gd name="T8" fmla="*/ 1 w 10"/>
                <a:gd name="T9" fmla="*/ 4 h 4"/>
                <a:gd name="T10" fmla="*/ 0 w 10"/>
                <a:gd name="T11" fmla="*/ 2 h 4"/>
                <a:gd name="T12" fmla="*/ 0 w 10"/>
                <a:gd name="T13" fmla="*/ 2 h 4"/>
                <a:gd name="T14" fmla="*/ 1 w 10"/>
                <a:gd name="T15" fmla="*/ 1 h 4"/>
                <a:gd name="T16" fmla="*/ 9 w 10"/>
                <a:gd name="T17"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4">
                  <a:moveTo>
                    <a:pt x="9" y="0"/>
                  </a:moveTo>
                  <a:cubicBezTo>
                    <a:pt x="9" y="0"/>
                    <a:pt x="10" y="1"/>
                    <a:pt x="10" y="1"/>
                  </a:cubicBezTo>
                  <a:cubicBezTo>
                    <a:pt x="10" y="1"/>
                    <a:pt x="10" y="1"/>
                    <a:pt x="10" y="1"/>
                  </a:cubicBezTo>
                  <a:cubicBezTo>
                    <a:pt x="10" y="2"/>
                    <a:pt x="10" y="3"/>
                    <a:pt x="9" y="3"/>
                  </a:cubicBezTo>
                  <a:cubicBezTo>
                    <a:pt x="1" y="4"/>
                    <a:pt x="1" y="4"/>
                    <a:pt x="1" y="4"/>
                  </a:cubicBezTo>
                  <a:cubicBezTo>
                    <a:pt x="0" y="4"/>
                    <a:pt x="0" y="3"/>
                    <a:pt x="0" y="2"/>
                  </a:cubicBezTo>
                  <a:cubicBezTo>
                    <a:pt x="0" y="2"/>
                    <a:pt x="0" y="2"/>
                    <a:pt x="0" y="2"/>
                  </a:cubicBezTo>
                  <a:cubicBezTo>
                    <a:pt x="0" y="2"/>
                    <a:pt x="0" y="1"/>
                    <a:pt x="1" y="1"/>
                  </a:cubicBezTo>
                  <a:cubicBezTo>
                    <a:pt x="9" y="0"/>
                    <a:pt x="9"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a:p>
          </p:txBody>
        </p:sp>
        <p:sp>
          <p:nvSpPr>
            <p:cNvPr id="67" name="Freeform 51">
              <a:extLst>
                <a:ext uri="{FF2B5EF4-FFF2-40B4-BE49-F238E27FC236}">
                  <a16:creationId xmlns:a16="http://schemas.microsoft.com/office/drawing/2014/main" id="{C7E78DCE-F4F1-41EF-B6B7-70EEBA3627D3}"/>
                </a:ext>
              </a:extLst>
            </p:cNvPr>
            <p:cNvSpPr>
              <a:spLocks/>
            </p:cNvSpPr>
            <p:nvPr/>
          </p:nvSpPr>
          <p:spPr bwMode="auto">
            <a:xfrm>
              <a:off x="4533900" y="3357563"/>
              <a:ext cx="42863" cy="12700"/>
            </a:xfrm>
            <a:custGeom>
              <a:avLst/>
              <a:gdLst>
                <a:gd name="T0" fmla="*/ 1 w 10"/>
                <a:gd name="T1" fmla="*/ 2 h 3"/>
                <a:gd name="T2" fmla="*/ 0 w 10"/>
                <a:gd name="T3" fmla="*/ 1 h 3"/>
                <a:gd name="T4" fmla="*/ 0 w 10"/>
                <a:gd name="T5" fmla="*/ 1 h 3"/>
                <a:gd name="T6" fmla="*/ 1 w 10"/>
                <a:gd name="T7" fmla="*/ 0 h 3"/>
                <a:gd name="T8" fmla="*/ 9 w 10"/>
                <a:gd name="T9" fmla="*/ 0 h 3"/>
                <a:gd name="T10" fmla="*/ 10 w 10"/>
                <a:gd name="T11" fmla="*/ 2 h 3"/>
                <a:gd name="T12" fmla="*/ 10 w 10"/>
                <a:gd name="T13" fmla="*/ 2 h 3"/>
                <a:gd name="T14" fmla="*/ 9 w 10"/>
                <a:gd name="T15" fmla="*/ 3 h 3"/>
                <a:gd name="T16" fmla="*/ 1 w 10"/>
                <a:gd name="T17" fmla="*/ 2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3">
                  <a:moveTo>
                    <a:pt x="1" y="2"/>
                  </a:moveTo>
                  <a:cubicBezTo>
                    <a:pt x="0" y="2"/>
                    <a:pt x="0" y="2"/>
                    <a:pt x="0" y="1"/>
                  </a:cubicBezTo>
                  <a:cubicBezTo>
                    <a:pt x="0" y="1"/>
                    <a:pt x="0" y="1"/>
                    <a:pt x="0" y="1"/>
                  </a:cubicBezTo>
                  <a:cubicBezTo>
                    <a:pt x="0" y="0"/>
                    <a:pt x="1" y="0"/>
                    <a:pt x="1" y="0"/>
                  </a:cubicBezTo>
                  <a:cubicBezTo>
                    <a:pt x="9" y="0"/>
                    <a:pt x="9" y="0"/>
                    <a:pt x="9" y="0"/>
                  </a:cubicBezTo>
                  <a:cubicBezTo>
                    <a:pt x="10" y="1"/>
                    <a:pt x="10" y="1"/>
                    <a:pt x="10" y="2"/>
                  </a:cubicBezTo>
                  <a:cubicBezTo>
                    <a:pt x="10" y="2"/>
                    <a:pt x="10" y="2"/>
                    <a:pt x="10" y="2"/>
                  </a:cubicBezTo>
                  <a:cubicBezTo>
                    <a:pt x="10" y="3"/>
                    <a:pt x="10" y="3"/>
                    <a:pt x="9" y="3"/>
                  </a:cubicBezTo>
                  <a:cubicBezTo>
                    <a:pt x="1" y="2"/>
                    <a:pt x="1" y="2"/>
                    <a:pt x="1"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a:p>
          </p:txBody>
        </p:sp>
        <p:sp>
          <p:nvSpPr>
            <p:cNvPr id="68" name="Freeform 52">
              <a:extLst>
                <a:ext uri="{FF2B5EF4-FFF2-40B4-BE49-F238E27FC236}">
                  <a16:creationId xmlns:a16="http://schemas.microsoft.com/office/drawing/2014/main" id="{2D9B4D9B-267E-47CA-89E9-CAE5F2FE642E}"/>
                </a:ext>
              </a:extLst>
            </p:cNvPr>
            <p:cNvSpPr>
              <a:spLocks/>
            </p:cNvSpPr>
            <p:nvPr/>
          </p:nvSpPr>
          <p:spPr bwMode="auto">
            <a:xfrm>
              <a:off x="4484688" y="3201988"/>
              <a:ext cx="39688" cy="36513"/>
            </a:xfrm>
            <a:custGeom>
              <a:avLst/>
              <a:gdLst>
                <a:gd name="T0" fmla="*/ 3 w 9"/>
                <a:gd name="T1" fmla="*/ 8 h 8"/>
                <a:gd name="T2" fmla="*/ 1 w 9"/>
                <a:gd name="T3" fmla="*/ 8 h 8"/>
                <a:gd name="T4" fmla="*/ 1 w 9"/>
                <a:gd name="T5" fmla="*/ 8 h 8"/>
                <a:gd name="T6" fmla="*/ 1 w 9"/>
                <a:gd name="T7" fmla="*/ 6 h 8"/>
                <a:gd name="T8" fmla="*/ 7 w 9"/>
                <a:gd name="T9" fmla="*/ 1 h 8"/>
                <a:gd name="T10" fmla="*/ 9 w 9"/>
                <a:gd name="T11" fmla="*/ 1 h 8"/>
                <a:gd name="T12" fmla="*/ 9 w 9"/>
                <a:gd name="T13" fmla="*/ 1 h 8"/>
                <a:gd name="T14" fmla="*/ 9 w 9"/>
                <a:gd name="T15" fmla="*/ 3 h 8"/>
                <a:gd name="T16" fmla="*/ 3 w 9"/>
                <a:gd name="T17"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8">
                  <a:moveTo>
                    <a:pt x="3" y="8"/>
                  </a:moveTo>
                  <a:cubicBezTo>
                    <a:pt x="2" y="8"/>
                    <a:pt x="1" y="8"/>
                    <a:pt x="1" y="8"/>
                  </a:cubicBezTo>
                  <a:cubicBezTo>
                    <a:pt x="1" y="8"/>
                    <a:pt x="1" y="8"/>
                    <a:pt x="1" y="8"/>
                  </a:cubicBezTo>
                  <a:cubicBezTo>
                    <a:pt x="0" y="7"/>
                    <a:pt x="0" y="6"/>
                    <a:pt x="1" y="6"/>
                  </a:cubicBezTo>
                  <a:cubicBezTo>
                    <a:pt x="7" y="1"/>
                    <a:pt x="7" y="1"/>
                    <a:pt x="7" y="1"/>
                  </a:cubicBezTo>
                  <a:cubicBezTo>
                    <a:pt x="7" y="0"/>
                    <a:pt x="8" y="0"/>
                    <a:pt x="9" y="1"/>
                  </a:cubicBezTo>
                  <a:cubicBezTo>
                    <a:pt x="9" y="1"/>
                    <a:pt x="9" y="1"/>
                    <a:pt x="9" y="1"/>
                  </a:cubicBezTo>
                  <a:cubicBezTo>
                    <a:pt x="9" y="1"/>
                    <a:pt x="9" y="2"/>
                    <a:pt x="9" y="3"/>
                  </a:cubicBezTo>
                  <a:cubicBezTo>
                    <a:pt x="3" y="8"/>
                    <a:pt x="3" y="8"/>
                    <a:pt x="3"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a:p>
          </p:txBody>
        </p:sp>
        <p:sp>
          <p:nvSpPr>
            <p:cNvPr id="69" name="Freeform 53">
              <a:extLst>
                <a:ext uri="{FF2B5EF4-FFF2-40B4-BE49-F238E27FC236}">
                  <a16:creationId xmlns:a16="http://schemas.microsoft.com/office/drawing/2014/main" id="{649A4D82-934D-4AEB-9712-04CDA2621152}"/>
                </a:ext>
              </a:extLst>
            </p:cNvPr>
            <p:cNvSpPr>
              <a:spLocks noEditPoints="1"/>
            </p:cNvSpPr>
            <p:nvPr/>
          </p:nvSpPr>
          <p:spPr bwMode="auto">
            <a:xfrm>
              <a:off x="4237038" y="3206751"/>
              <a:ext cx="257175" cy="354013"/>
            </a:xfrm>
            <a:custGeom>
              <a:avLst/>
              <a:gdLst>
                <a:gd name="T0" fmla="*/ 38 w 58"/>
                <a:gd name="T1" fmla="*/ 68 h 80"/>
                <a:gd name="T2" fmla="*/ 37 w 58"/>
                <a:gd name="T3" fmla="*/ 71 h 80"/>
                <a:gd name="T4" fmla="*/ 36 w 58"/>
                <a:gd name="T5" fmla="*/ 71 h 80"/>
                <a:gd name="T6" fmla="*/ 22 w 58"/>
                <a:gd name="T7" fmla="*/ 71 h 80"/>
                <a:gd name="T8" fmla="*/ 21 w 58"/>
                <a:gd name="T9" fmla="*/ 71 h 80"/>
                <a:gd name="T10" fmla="*/ 20 w 58"/>
                <a:gd name="T11" fmla="*/ 68 h 80"/>
                <a:gd name="T12" fmla="*/ 20 w 58"/>
                <a:gd name="T13" fmla="*/ 61 h 80"/>
                <a:gd name="T14" fmla="*/ 38 w 58"/>
                <a:gd name="T15" fmla="*/ 61 h 80"/>
                <a:gd name="T16" fmla="*/ 38 w 58"/>
                <a:gd name="T17" fmla="*/ 68 h 80"/>
                <a:gd name="T18" fmla="*/ 18 w 58"/>
                <a:gd name="T19" fmla="*/ 14 h 80"/>
                <a:gd name="T20" fmla="*/ 11 w 58"/>
                <a:gd name="T21" fmla="*/ 29 h 80"/>
                <a:gd name="T22" fmla="*/ 18 w 58"/>
                <a:gd name="T23" fmla="*/ 42 h 80"/>
                <a:gd name="T24" fmla="*/ 18 w 58"/>
                <a:gd name="T25" fmla="*/ 44 h 80"/>
                <a:gd name="T26" fmla="*/ 18 w 58"/>
                <a:gd name="T27" fmla="*/ 44 h 80"/>
                <a:gd name="T28" fmla="*/ 16 w 58"/>
                <a:gd name="T29" fmla="*/ 44 h 80"/>
                <a:gd name="T30" fmla="*/ 8 w 58"/>
                <a:gd name="T31" fmla="*/ 29 h 80"/>
                <a:gd name="T32" fmla="*/ 17 w 58"/>
                <a:gd name="T33" fmla="*/ 12 h 80"/>
                <a:gd name="T34" fmla="*/ 19 w 58"/>
                <a:gd name="T35" fmla="*/ 12 h 80"/>
                <a:gd name="T36" fmla="*/ 19 w 58"/>
                <a:gd name="T37" fmla="*/ 12 h 80"/>
                <a:gd name="T38" fmla="*/ 18 w 58"/>
                <a:gd name="T39" fmla="*/ 14 h 80"/>
                <a:gd name="T40" fmla="*/ 58 w 58"/>
                <a:gd name="T41" fmla="*/ 29 h 80"/>
                <a:gd name="T42" fmla="*/ 29 w 58"/>
                <a:gd name="T43" fmla="*/ 0 h 80"/>
                <a:gd name="T44" fmla="*/ 0 w 58"/>
                <a:gd name="T45" fmla="*/ 29 h 80"/>
                <a:gd name="T46" fmla="*/ 17 w 58"/>
                <a:gd name="T47" fmla="*/ 55 h 80"/>
                <a:gd name="T48" fmla="*/ 17 w 58"/>
                <a:gd name="T49" fmla="*/ 61 h 80"/>
                <a:gd name="T50" fmla="*/ 17 w 58"/>
                <a:gd name="T51" fmla="*/ 68 h 80"/>
                <a:gd name="T52" fmla="*/ 21 w 58"/>
                <a:gd name="T53" fmla="*/ 74 h 80"/>
                <a:gd name="T54" fmla="*/ 22 w 58"/>
                <a:gd name="T55" fmla="*/ 76 h 80"/>
                <a:gd name="T56" fmla="*/ 27 w 58"/>
                <a:gd name="T57" fmla="*/ 80 h 80"/>
                <a:gd name="T58" fmla="*/ 31 w 58"/>
                <a:gd name="T59" fmla="*/ 80 h 80"/>
                <a:gd name="T60" fmla="*/ 36 w 58"/>
                <a:gd name="T61" fmla="*/ 76 h 80"/>
                <a:gd name="T62" fmla="*/ 37 w 58"/>
                <a:gd name="T63" fmla="*/ 74 h 80"/>
                <a:gd name="T64" fmla="*/ 41 w 58"/>
                <a:gd name="T65" fmla="*/ 68 h 80"/>
                <a:gd name="T66" fmla="*/ 41 w 58"/>
                <a:gd name="T67" fmla="*/ 58 h 80"/>
                <a:gd name="T68" fmla="*/ 41 w 58"/>
                <a:gd name="T69" fmla="*/ 55 h 80"/>
                <a:gd name="T70" fmla="*/ 58 w 58"/>
                <a:gd name="T71" fmla="*/ 29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8" h="80">
                  <a:moveTo>
                    <a:pt x="38" y="68"/>
                  </a:moveTo>
                  <a:cubicBezTo>
                    <a:pt x="38" y="69"/>
                    <a:pt x="38" y="70"/>
                    <a:pt x="37" y="71"/>
                  </a:cubicBezTo>
                  <a:cubicBezTo>
                    <a:pt x="37" y="71"/>
                    <a:pt x="36" y="71"/>
                    <a:pt x="36" y="71"/>
                  </a:cubicBezTo>
                  <a:cubicBezTo>
                    <a:pt x="22" y="71"/>
                    <a:pt x="22" y="71"/>
                    <a:pt x="22" y="71"/>
                  </a:cubicBezTo>
                  <a:cubicBezTo>
                    <a:pt x="22" y="71"/>
                    <a:pt x="21" y="71"/>
                    <a:pt x="21" y="71"/>
                  </a:cubicBezTo>
                  <a:cubicBezTo>
                    <a:pt x="20" y="70"/>
                    <a:pt x="20" y="69"/>
                    <a:pt x="20" y="68"/>
                  </a:cubicBezTo>
                  <a:cubicBezTo>
                    <a:pt x="20" y="61"/>
                    <a:pt x="20" y="61"/>
                    <a:pt x="20" y="61"/>
                  </a:cubicBezTo>
                  <a:cubicBezTo>
                    <a:pt x="38" y="61"/>
                    <a:pt x="38" y="61"/>
                    <a:pt x="38" y="61"/>
                  </a:cubicBezTo>
                  <a:cubicBezTo>
                    <a:pt x="38" y="68"/>
                    <a:pt x="38" y="68"/>
                    <a:pt x="38" y="68"/>
                  </a:cubicBezTo>
                  <a:close/>
                  <a:moveTo>
                    <a:pt x="18" y="14"/>
                  </a:moveTo>
                  <a:cubicBezTo>
                    <a:pt x="14" y="17"/>
                    <a:pt x="11" y="23"/>
                    <a:pt x="11" y="29"/>
                  </a:cubicBezTo>
                  <a:cubicBezTo>
                    <a:pt x="11" y="34"/>
                    <a:pt x="14" y="39"/>
                    <a:pt x="18" y="42"/>
                  </a:cubicBezTo>
                  <a:cubicBezTo>
                    <a:pt x="18" y="43"/>
                    <a:pt x="18" y="43"/>
                    <a:pt x="18" y="44"/>
                  </a:cubicBezTo>
                  <a:cubicBezTo>
                    <a:pt x="18" y="44"/>
                    <a:pt x="18" y="44"/>
                    <a:pt x="18" y="44"/>
                  </a:cubicBezTo>
                  <a:cubicBezTo>
                    <a:pt x="17" y="45"/>
                    <a:pt x="16" y="45"/>
                    <a:pt x="16" y="44"/>
                  </a:cubicBezTo>
                  <a:cubicBezTo>
                    <a:pt x="11" y="41"/>
                    <a:pt x="8" y="35"/>
                    <a:pt x="8" y="29"/>
                  </a:cubicBezTo>
                  <a:cubicBezTo>
                    <a:pt x="8" y="22"/>
                    <a:pt x="12" y="16"/>
                    <a:pt x="17" y="12"/>
                  </a:cubicBezTo>
                  <a:cubicBezTo>
                    <a:pt x="17" y="12"/>
                    <a:pt x="18" y="12"/>
                    <a:pt x="19" y="12"/>
                  </a:cubicBezTo>
                  <a:cubicBezTo>
                    <a:pt x="19" y="12"/>
                    <a:pt x="19" y="12"/>
                    <a:pt x="19" y="12"/>
                  </a:cubicBezTo>
                  <a:cubicBezTo>
                    <a:pt x="19" y="13"/>
                    <a:pt x="19" y="14"/>
                    <a:pt x="18" y="14"/>
                  </a:cubicBezTo>
                  <a:close/>
                  <a:moveTo>
                    <a:pt x="58" y="29"/>
                  </a:moveTo>
                  <a:cubicBezTo>
                    <a:pt x="58" y="13"/>
                    <a:pt x="45" y="0"/>
                    <a:pt x="29" y="0"/>
                  </a:cubicBezTo>
                  <a:cubicBezTo>
                    <a:pt x="13" y="0"/>
                    <a:pt x="0" y="13"/>
                    <a:pt x="0" y="29"/>
                  </a:cubicBezTo>
                  <a:cubicBezTo>
                    <a:pt x="0" y="40"/>
                    <a:pt x="7" y="50"/>
                    <a:pt x="17" y="55"/>
                  </a:cubicBezTo>
                  <a:cubicBezTo>
                    <a:pt x="17" y="61"/>
                    <a:pt x="17" y="61"/>
                    <a:pt x="17" y="61"/>
                  </a:cubicBezTo>
                  <a:cubicBezTo>
                    <a:pt x="17" y="68"/>
                    <a:pt x="17" y="68"/>
                    <a:pt x="17" y="68"/>
                  </a:cubicBezTo>
                  <a:cubicBezTo>
                    <a:pt x="17" y="71"/>
                    <a:pt x="19" y="73"/>
                    <a:pt x="21" y="74"/>
                  </a:cubicBezTo>
                  <a:cubicBezTo>
                    <a:pt x="21" y="74"/>
                    <a:pt x="22" y="75"/>
                    <a:pt x="22" y="76"/>
                  </a:cubicBezTo>
                  <a:cubicBezTo>
                    <a:pt x="23" y="78"/>
                    <a:pt x="25" y="80"/>
                    <a:pt x="27" y="80"/>
                  </a:cubicBezTo>
                  <a:cubicBezTo>
                    <a:pt x="31" y="80"/>
                    <a:pt x="31" y="80"/>
                    <a:pt x="31" y="80"/>
                  </a:cubicBezTo>
                  <a:cubicBezTo>
                    <a:pt x="33" y="80"/>
                    <a:pt x="35" y="78"/>
                    <a:pt x="36" y="76"/>
                  </a:cubicBezTo>
                  <a:cubicBezTo>
                    <a:pt x="36" y="75"/>
                    <a:pt x="37" y="74"/>
                    <a:pt x="37" y="74"/>
                  </a:cubicBezTo>
                  <a:cubicBezTo>
                    <a:pt x="39" y="73"/>
                    <a:pt x="41" y="71"/>
                    <a:pt x="41" y="68"/>
                  </a:cubicBezTo>
                  <a:cubicBezTo>
                    <a:pt x="41" y="58"/>
                    <a:pt x="41" y="58"/>
                    <a:pt x="41" y="58"/>
                  </a:cubicBezTo>
                  <a:cubicBezTo>
                    <a:pt x="41" y="55"/>
                    <a:pt x="41" y="55"/>
                    <a:pt x="41" y="55"/>
                  </a:cubicBezTo>
                  <a:cubicBezTo>
                    <a:pt x="51" y="50"/>
                    <a:pt x="58" y="40"/>
                    <a:pt x="58" y="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a:p>
          </p:txBody>
        </p:sp>
      </p:grpSp>
      <p:sp>
        <p:nvSpPr>
          <p:cNvPr id="73" name="Rectangle: Rounded Corners 171">
            <a:extLst>
              <a:ext uri="{FF2B5EF4-FFF2-40B4-BE49-F238E27FC236}">
                <a16:creationId xmlns:a16="http://schemas.microsoft.com/office/drawing/2014/main" id="{616DD6F2-CC4E-4910-9AC5-78C7A991022B}"/>
              </a:ext>
            </a:extLst>
          </p:cNvPr>
          <p:cNvSpPr/>
          <p:nvPr/>
        </p:nvSpPr>
        <p:spPr>
          <a:xfrm>
            <a:off x="6372046" y="917562"/>
            <a:ext cx="1803927" cy="1562563"/>
          </a:xfrm>
          <a:prstGeom prst="roundRect">
            <a:avLst>
              <a:gd name="adj" fmla="val 5845"/>
            </a:avLst>
          </a:prstGeom>
          <a:solidFill>
            <a:schemeClr val="bg1">
              <a:alpha val="95000"/>
            </a:schemeClr>
          </a:solidFill>
          <a:ln w="38100">
            <a:solidFill>
              <a:srgbClr val="006666">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93"/>
          </a:p>
        </p:txBody>
      </p:sp>
      <p:sp>
        <p:nvSpPr>
          <p:cNvPr id="81" name="Freeform 83">
            <a:extLst>
              <a:ext uri="{FF2B5EF4-FFF2-40B4-BE49-F238E27FC236}">
                <a16:creationId xmlns:a16="http://schemas.microsoft.com/office/drawing/2014/main" id="{0C95C6F1-1B2B-4459-B34B-2EE8742744CC}"/>
              </a:ext>
            </a:extLst>
          </p:cNvPr>
          <p:cNvSpPr>
            <a:spLocks/>
          </p:cNvSpPr>
          <p:nvPr/>
        </p:nvSpPr>
        <p:spPr bwMode="auto">
          <a:xfrm>
            <a:off x="5026154" y="530408"/>
            <a:ext cx="744536" cy="746650"/>
          </a:xfrm>
          <a:custGeom>
            <a:avLst/>
            <a:gdLst>
              <a:gd name="T0" fmla="*/ 186 w 186"/>
              <a:gd name="T1" fmla="*/ 164 h 186"/>
              <a:gd name="T2" fmla="*/ 163 w 186"/>
              <a:gd name="T3" fmla="*/ 186 h 186"/>
              <a:gd name="T4" fmla="*/ 22 w 186"/>
              <a:gd name="T5" fmla="*/ 186 h 186"/>
              <a:gd name="T6" fmla="*/ 0 w 186"/>
              <a:gd name="T7" fmla="*/ 164 h 186"/>
              <a:gd name="T8" fmla="*/ 0 w 186"/>
              <a:gd name="T9" fmla="*/ 22 h 186"/>
              <a:gd name="T10" fmla="*/ 22 w 186"/>
              <a:gd name="T11" fmla="*/ 0 h 186"/>
              <a:gd name="T12" fmla="*/ 163 w 186"/>
              <a:gd name="T13" fmla="*/ 0 h 186"/>
              <a:gd name="T14" fmla="*/ 186 w 186"/>
              <a:gd name="T15" fmla="*/ 22 h 186"/>
              <a:gd name="T16" fmla="*/ 186 w 186"/>
              <a:gd name="T17" fmla="*/ 164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6" h="186">
                <a:moveTo>
                  <a:pt x="186" y="164"/>
                </a:moveTo>
                <a:cubicBezTo>
                  <a:pt x="186" y="176"/>
                  <a:pt x="176" y="186"/>
                  <a:pt x="163" y="186"/>
                </a:cubicBezTo>
                <a:cubicBezTo>
                  <a:pt x="22" y="186"/>
                  <a:pt x="22" y="186"/>
                  <a:pt x="22" y="186"/>
                </a:cubicBezTo>
                <a:cubicBezTo>
                  <a:pt x="10" y="186"/>
                  <a:pt x="0" y="176"/>
                  <a:pt x="0" y="164"/>
                </a:cubicBezTo>
                <a:cubicBezTo>
                  <a:pt x="0" y="22"/>
                  <a:pt x="0" y="22"/>
                  <a:pt x="0" y="22"/>
                </a:cubicBezTo>
                <a:cubicBezTo>
                  <a:pt x="0" y="10"/>
                  <a:pt x="10" y="0"/>
                  <a:pt x="22" y="0"/>
                </a:cubicBezTo>
                <a:cubicBezTo>
                  <a:pt x="163" y="0"/>
                  <a:pt x="163" y="0"/>
                  <a:pt x="163" y="0"/>
                </a:cubicBezTo>
                <a:cubicBezTo>
                  <a:pt x="176" y="0"/>
                  <a:pt x="186" y="10"/>
                  <a:pt x="186" y="22"/>
                </a:cubicBezTo>
                <a:lnTo>
                  <a:pt x="186" y="164"/>
                </a:lnTo>
                <a:close/>
              </a:path>
            </a:pathLst>
          </a:custGeom>
          <a:solidFill>
            <a:srgbClr val="006666"/>
          </a:solidFill>
          <a:ln>
            <a:noFill/>
          </a:ln>
        </p:spPr>
        <p:txBody>
          <a:bodyPr vert="horz" wrap="square" lIns="86019" tIns="43010" rIns="86019" bIns="43010" numCol="1" anchor="t" anchorCtr="0" compatLnSpc="1">
            <a:prstTxWarp prst="textNoShape">
              <a:avLst/>
            </a:prstTxWarp>
          </a:bodyPr>
          <a:lstStyle/>
          <a:p>
            <a:endParaRPr lang="en-US" sz="1693"/>
          </a:p>
        </p:txBody>
      </p:sp>
      <p:grpSp>
        <p:nvGrpSpPr>
          <p:cNvPr id="84" name="Group 78">
            <a:extLst>
              <a:ext uri="{FF2B5EF4-FFF2-40B4-BE49-F238E27FC236}">
                <a16:creationId xmlns:a16="http://schemas.microsoft.com/office/drawing/2014/main" id="{627DFB8F-9C1A-4319-9EF9-BAA005D175E7}"/>
              </a:ext>
            </a:extLst>
          </p:cNvPr>
          <p:cNvGrpSpPr/>
          <p:nvPr/>
        </p:nvGrpSpPr>
        <p:grpSpPr>
          <a:xfrm>
            <a:off x="1961920" y="934058"/>
            <a:ext cx="413243" cy="443853"/>
            <a:chOff x="7677150" y="3176588"/>
            <a:chExt cx="300038" cy="322263"/>
          </a:xfrm>
          <a:solidFill>
            <a:schemeClr val="bg1"/>
          </a:solidFill>
        </p:grpSpPr>
        <p:sp>
          <p:nvSpPr>
            <p:cNvPr id="88" name="Freeform 56">
              <a:extLst>
                <a:ext uri="{FF2B5EF4-FFF2-40B4-BE49-F238E27FC236}">
                  <a16:creationId xmlns:a16="http://schemas.microsoft.com/office/drawing/2014/main" id="{683749B9-C8F6-4AA9-B643-FE02623D7F0C}"/>
                </a:ext>
              </a:extLst>
            </p:cNvPr>
            <p:cNvSpPr>
              <a:spLocks noEditPoints="1"/>
            </p:cNvSpPr>
            <p:nvPr/>
          </p:nvSpPr>
          <p:spPr bwMode="auto">
            <a:xfrm>
              <a:off x="7729538" y="3176588"/>
              <a:ext cx="247650" cy="230188"/>
            </a:xfrm>
            <a:custGeom>
              <a:avLst/>
              <a:gdLst>
                <a:gd name="T0" fmla="*/ 29 w 56"/>
                <a:gd name="T1" fmla="*/ 7 h 52"/>
                <a:gd name="T2" fmla="*/ 15 w 56"/>
                <a:gd name="T3" fmla="*/ 14 h 52"/>
                <a:gd name="T4" fmla="*/ 17 w 56"/>
                <a:gd name="T5" fmla="*/ 40 h 52"/>
                <a:gd name="T6" fmla="*/ 29 w 56"/>
                <a:gd name="T7" fmla="*/ 45 h 52"/>
                <a:gd name="T8" fmla="*/ 44 w 56"/>
                <a:gd name="T9" fmla="*/ 38 h 52"/>
                <a:gd name="T10" fmla="*/ 48 w 56"/>
                <a:gd name="T11" fmla="*/ 24 h 52"/>
                <a:gd name="T12" fmla="*/ 42 w 56"/>
                <a:gd name="T13" fmla="*/ 11 h 52"/>
                <a:gd name="T14" fmla="*/ 29 w 56"/>
                <a:gd name="T15" fmla="*/ 7 h 52"/>
                <a:gd name="T16" fmla="*/ 29 w 56"/>
                <a:gd name="T17" fmla="*/ 52 h 52"/>
                <a:gd name="T18" fmla="*/ 12 w 56"/>
                <a:gd name="T19" fmla="*/ 46 h 52"/>
                <a:gd name="T20" fmla="*/ 9 w 56"/>
                <a:gd name="T21" fmla="*/ 9 h 52"/>
                <a:gd name="T22" fmla="*/ 29 w 56"/>
                <a:gd name="T23" fmla="*/ 0 h 52"/>
                <a:gd name="T24" fmla="*/ 46 w 56"/>
                <a:gd name="T25" fmla="*/ 6 h 52"/>
                <a:gd name="T26" fmla="*/ 55 w 56"/>
                <a:gd name="T27" fmla="*/ 24 h 52"/>
                <a:gd name="T28" fmla="*/ 49 w 56"/>
                <a:gd name="T29" fmla="*/ 43 h 52"/>
                <a:gd name="T30" fmla="*/ 29 w 56"/>
                <a:gd name="T31" fmla="*/ 5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6" h="52">
                  <a:moveTo>
                    <a:pt x="29" y="7"/>
                  </a:moveTo>
                  <a:cubicBezTo>
                    <a:pt x="24" y="7"/>
                    <a:pt x="18" y="9"/>
                    <a:pt x="15" y="14"/>
                  </a:cubicBezTo>
                  <a:cubicBezTo>
                    <a:pt x="8" y="21"/>
                    <a:pt x="9" y="33"/>
                    <a:pt x="17" y="40"/>
                  </a:cubicBezTo>
                  <a:cubicBezTo>
                    <a:pt x="20" y="43"/>
                    <a:pt x="25" y="45"/>
                    <a:pt x="29" y="45"/>
                  </a:cubicBezTo>
                  <a:cubicBezTo>
                    <a:pt x="35" y="45"/>
                    <a:pt x="40" y="42"/>
                    <a:pt x="44" y="38"/>
                  </a:cubicBezTo>
                  <a:cubicBezTo>
                    <a:pt x="47" y="34"/>
                    <a:pt x="49" y="29"/>
                    <a:pt x="48" y="24"/>
                  </a:cubicBezTo>
                  <a:cubicBezTo>
                    <a:pt x="48" y="19"/>
                    <a:pt x="45" y="15"/>
                    <a:pt x="42" y="11"/>
                  </a:cubicBezTo>
                  <a:cubicBezTo>
                    <a:pt x="38" y="8"/>
                    <a:pt x="34" y="7"/>
                    <a:pt x="29" y="7"/>
                  </a:cubicBezTo>
                  <a:close/>
                  <a:moveTo>
                    <a:pt x="29" y="52"/>
                  </a:moveTo>
                  <a:cubicBezTo>
                    <a:pt x="23" y="52"/>
                    <a:pt x="17" y="50"/>
                    <a:pt x="12" y="46"/>
                  </a:cubicBezTo>
                  <a:cubicBezTo>
                    <a:pt x="1" y="36"/>
                    <a:pt x="0" y="20"/>
                    <a:pt x="9" y="9"/>
                  </a:cubicBezTo>
                  <a:cubicBezTo>
                    <a:pt x="14" y="3"/>
                    <a:pt x="22" y="0"/>
                    <a:pt x="29" y="0"/>
                  </a:cubicBezTo>
                  <a:cubicBezTo>
                    <a:pt x="35" y="0"/>
                    <a:pt x="41" y="2"/>
                    <a:pt x="46" y="6"/>
                  </a:cubicBezTo>
                  <a:cubicBezTo>
                    <a:pt x="51" y="10"/>
                    <a:pt x="55" y="17"/>
                    <a:pt x="55" y="24"/>
                  </a:cubicBezTo>
                  <a:cubicBezTo>
                    <a:pt x="56" y="31"/>
                    <a:pt x="54" y="37"/>
                    <a:pt x="49" y="43"/>
                  </a:cubicBezTo>
                  <a:cubicBezTo>
                    <a:pt x="44" y="48"/>
                    <a:pt x="37" y="52"/>
                    <a:pt x="29"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a:p>
          </p:txBody>
        </p:sp>
        <p:sp>
          <p:nvSpPr>
            <p:cNvPr id="89" name="Freeform 57">
              <a:extLst>
                <a:ext uri="{FF2B5EF4-FFF2-40B4-BE49-F238E27FC236}">
                  <a16:creationId xmlns:a16="http://schemas.microsoft.com/office/drawing/2014/main" id="{ED25D0D9-17B5-4ED8-AB85-7C33146BBC45}"/>
                </a:ext>
              </a:extLst>
            </p:cNvPr>
            <p:cNvSpPr>
              <a:spLocks/>
            </p:cNvSpPr>
            <p:nvPr/>
          </p:nvSpPr>
          <p:spPr bwMode="auto">
            <a:xfrm>
              <a:off x="7747000" y="3357563"/>
              <a:ext cx="57150" cy="57150"/>
            </a:xfrm>
            <a:custGeom>
              <a:avLst/>
              <a:gdLst>
                <a:gd name="T0" fmla="*/ 17 w 36"/>
                <a:gd name="T1" fmla="*/ 36 h 36"/>
                <a:gd name="T2" fmla="*/ 0 w 36"/>
                <a:gd name="T3" fmla="*/ 25 h 36"/>
                <a:gd name="T4" fmla="*/ 22 w 36"/>
                <a:gd name="T5" fmla="*/ 0 h 36"/>
                <a:gd name="T6" fmla="*/ 36 w 36"/>
                <a:gd name="T7" fmla="*/ 11 h 36"/>
                <a:gd name="T8" fmla="*/ 17 w 36"/>
                <a:gd name="T9" fmla="*/ 36 h 36"/>
                <a:gd name="T10" fmla="*/ 17 w 36"/>
                <a:gd name="T11" fmla="*/ 36 h 36"/>
              </a:gdLst>
              <a:ahLst/>
              <a:cxnLst>
                <a:cxn ang="0">
                  <a:pos x="T0" y="T1"/>
                </a:cxn>
                <a:cxn ang="0">
                  <a:pos x="T2" y="T3"/>
                </a:cxn>
                <a:cxn ang="0">
                  <a:pos x="T4" y="T5"/>
                </a:cxn>
                <a:cxn ang="0">
                  <a:pos x="T6" y="T7"/>
                </a:cxn>
                <a:cxn ang="0">
                  <a:pos x="T8" y="T9"/>
                </a:cxn>
                <a:cxn ang="0">
                  <a:pos x="T10" y="T11"/>
                </a:cxn>
              </a:cxnLst>
              <a:rect l="0" t="0" r="r" b="b"/>
              <a:pathLst>
                <a:path w="36" h="36">
                  <a:moveTo>
                    <a:pt x="17" y="36"/>
                  </a:moveTo>
                  <a:lnTo>
                    <a:pt x="0" y="25"/>
                  </a:lnTo>
                  <a:lnTo>
                    <a:pt x="22" y="0"/>
                  </a:lnTo>
                  <a:lnTo>
                    <a:pt x="36" y="11"/>
                  </a:lnTo>
                  <a:lnTo>
                    <a:pt x="17" y="36"/>
                  </a:lnTo>
                  <a:lnTo>
                    <a:pt x="17" y="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a:p>
          </p:txBody>
        </p:sp>
        <p:sp>
          <p:nvSpPr>
            <p:cNvPr id="90" name="Freeform 58">
              <a:extLst>
                <a:ext uri="{FF2B5EF4-FFF2-40B4-BE49-F238E27FC236}">
                  <a16:creationId xmlns:a16="http://schemas.microsoft.com/office/drawing/2014/main" id="{B5D8622B-171F-4183-89E1-839382E38D23}"/>
                </a:ext>
              </a:extLst>
            </p:cNvPr>
            <p:cNvSpPr>
              <a:spLocks/>
            </p:cNvSpPr>
            <p:nvPr/>
          </p:nvSpPr>
          <p:spPr bwMode="auto">
            <a:xfrm>
              <a:off x="7677150" y="3387726"/>
              <a:ext cx="100013" cy="111125"/>
            </a:xfrm>
            <a:custGeom>
              <a:avLst/>
              <a:gdLst>
                <a:gd name="T0" fmla="*/ 10 w 23"/>
                <a:gd name="T1" fmla="*/ 23 h 25"/>
                <a:gd name="T2" fmla="*/ 5 w 23"/>
                <a:gd name="T3" fmla="*/ 24 h 25"/>
                <a:gd name="T4" fmla="*/ 2 w 23"/>
                <a:gd name="T5" fmla="*/ 21 h 25"/>
                <a:gd name="T6" fmla="*/ 1 w 23"/>
                <a:gd name="T7" fmla="*/ 16 h 25"/>
                <a:gd name="T8" fmla="*/ 13 w 23"/>
                <a:gd name="T9" fmla="*/ 2 h 25"/>
                <a:gd name="T10" fmla="*/ 18 w 23"/>
                <a:gd name="T11" fmla="*/ 1 h 25"/>
                <a:gd name="T12" fmla="*/ 22 w 23"/>
                <a:gd name="T13" fmla="*/ 5 h 25"/>
                <a:gd name="T14" fmla="*/ 22 w 23"/>
                <a:gd name="T15" fmla="*/ 10 h 25"/>
                <a:gd name="T16" fmla="*/ 10 w 23"/>
                <a:gd name="T17" fmla="*/ 23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25">
                  <a:moveTo>
                    <a:pt x="10" y="23"/>
                  </a:moveTo>
                  <a:cubicBezTo>
                    <a:pt x="9" y="25"/>
                    <a:pt x="7" y="25"/>
                    <a:pt x="5" y="24"/>
                  </a:cubicBezTo>
                  <a:cubicBezTo>
                    <a:pt x="2" y="21"/>
                    <a:pt x="2" y="21"/>
                    <a:pt x="2" y="21"/>
                  </a:cubicBezTo>
                  <a:cubicBezTo>
                    <a:pt x="0" y="19"/>
                    <a:pt x="0" y="17"/>
                    <a:pt x="1" y="16"/>
                  </a:cubicBezTo>
                  <a:cubicBezTo>
                    <a:pt x="13" y="2"/>
                    <a:pt x="13" y="2"/>
                    <a:pt x="13" y="2"/>
                  </a:cubicBezTo>
                  <a:cubicBezTo>
                    <a:pt x="14" y="0"/>
                    <a:pt x="17" y="0"/>
                    <a:pt x="18" y="1"/>
                  </a:cubicBezTo>
                  <a:cubicBezTo>
                    <a:pt x="22" y="5"/>
                    <a:pt x="22" y="5"/>
                    <a:pt x="22" y="5"/>
                  </a:cubicBezTo>
                  <a:cubicBezTo>
                    <a:pt x="23" y="6"/>
                    <a:pt x="23" y="8"/>
                    <a:pt x="22" y="10"/>
                  </a:cubicBezTo>
                  <a:cubicBezTo>
                    <a:pt x="10" y="23"/>
                    <a:pt x="10" y="23"/>
                    <a:pt x="10" y="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a:p>
          </p:txBody>
        </p:sp>
        <p:sp>
          <p:nvSpPr>
            <p:cNvPr id="91" name="Freeform 59">
              <a:extLst>
                <a:ext uri="{FF2B5EF4-FFF2-40B4-BE49-F238E27FC236}">
                  <a16:creationId xmlns:a16="http://schemas.microsoft.com/office/drawing/2014/main" id="{B2819A9C-7F1F-4374-9A02-DFA9A359250C}"/>
                </a:ext>
              </a:extLst>
            </p:cNvPr>
            <p:cNvSpPr>
              <a:spLocks/>
            </p:cNvSpPr>
            <p:nvPr/>
          </p:nvSpPr>
          <p:spPr bwMode="auto">
            <a:xfrm>
              <a:off x="7804150" y="3216276"/>
              <a:ext cx="79375" cy="44450"/>
            </a:xfrm>
            <a:custGeom>
              <a:avLst/>
              <a:gdLst>
                <a:gd name="T0" fmla="*/ 17 w 18"/>
                <a:gd name="T1" fmla="*/ 4 h 10"/>
                <a:gd name="T2" fmla="*/ 9 w 18"/>
                <a:gd name="T3" fmla="*/ 5 h 10"/>
                <a:gd name="T4" fmla="*/ 1 w 18"/>
                <a:gd name="T5" fmla="*/ 8 h 10"/>
                <a:gd name="T6" fmla="*/ 8 w 18"/>
                <a:gd name="T7" fmla="*/ 1 h 10"/>
                <a:gd name="T8" fmla="*/ 17 w 18"/>
                <a:gd name="T9" fmla="*/ 4 h 10"/>
              </a:gdLst>
              <a:ahLst/>
              <a:cxnLst>
                <a:cxn ang="0">
                  <a:pos x="T0" y="T1"/>
                </a:cxn>
                <a:cxn ang="0">
                  <a:pos x="T2" y="T3"/>
                </a:cxn>
                <a:cxn ang="0">
                  <a:pos x="T4" y="T5"/>
                </a:cxn>
                <a:cxn ang="0">
                  <a:pos x="T6" y="T7"/>
                </a:cxn>
                <a:cxn ang="0">
                  <a:pos x="T8" y="T9"/>
                </a:cxn>
              </a:cxnLst>
              <a:rect l="0" t="0" r="r" b="b"/>
              <a:pathLst>
                <a:path w="18" h="10">
                  <a:moveTo>
                    <a:pt x="17" y="4"/>
                  </a:moveTo>
                  <a:cubicBezTo>
                    <a:pt x="18" y="6"/>
                    <a:pt x="14" y="4"/>
                    <a:pt x="9" y="5"/>
                  </a:cubicBezTo>
                  <a:cubicBezTo>
                    <a:pt x="5" y="6"/>
                    <a:pt x="2" y="10"/>
                    <a:pt x="1" y="8"/>
                  </a:cubicBezTo>
                  <a:cubicBezTo>
                    <a:pt x="0" y="5"/>
                    <a:pt x="5" y="2"/>
                    <a:pt x="8" y="1"/>
                  </a:cubicBezTo>
                  <a:cubicBezTo>
                    <a:pt x="11" y="0"/>
                    <a:pt x="17" y="1"/>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a:p>
          </p:txBody>
        </p:sp>
        <p:sp>
          <p:nvSpPr>
            <p:cNvPr id="92" name="Freeform 60">
              <a:extLst>
                <a:ext uri="{FF2B5EF4-FFF2-40B4-BE49-F238E27FC236}">
                  <a16:creationId xmlns:a16="http://schemas.microsoft.com/office/drawing/2014/main" id="{9F3438C8-7B15-4AA7-B36A-C62317464CB2}"/>
                </a:ext>
              </a:extLst>
            </p:cNvPr>
            <p:cNvSpPr>
              <a:spLocks/>
            </p:cNvSpPr>
            <p:nvPr/>
          </p:nvSpPr>
          <p:spPr bwMode="auto">
            <a:xfrm>
              <a:off x="7883525" y="3228976"/>
              <a:ext cx="22225" cy="17463"/>
            </a:xfrm>
            <a:custGeom>
              <a:avLst/>
              <a:gdLst>
                <a:gd name="T0" fmla="*/ 5 w 5"/>
                <a:gd name="T1" fmla="*/ 3 h 4"/>
                <a:gd name="T2" fmla="*/ 2 w 5"/>
                <a:gd name="T3" fmla="*/ 3 h 4"/>
                <a:gd name="T4" fmla="*/ 1 w 5"/>
                <a:gd name="T5" fmla="*/ 2 h 4"/>
                <a:gd name="T6" fmla="*/ 2 w 5"/>
                <a:gd name="T7" fmla="*/ 0 h 4"/>
                <a:gd name="T8" fmla="*/ 5 w 5"/>
                <a:gd name="T9" fmla="*/ 3 h 4"/>
              </a:gdLst>
              <a:ahLst/>
              <a:cxnLst>
                <a:cxn ang="0">
                  <a:pos x="T0" y="T1"/>
                </a:cxn>
                <a:cxn ang="0">
                  <a:pos x="T2" y="T3"/>
                </a:cxn>
                <a:cxn ang="0">
                  <a:pos x="T4" y="T5"/>
                </a:cxn>
                <a:cxn ang="0">
                  <a:pos x="T6" y="T7"/>
                </a:cxn>
                <a:cxn ang="0">
                  <a:pos x="T8" y="T9"/>
                </a:cxn>
              </a:cxnLst>
              <a:rect l="0" t="0" r="r" b="b"/>
              <a:pathLst>
                <a:path w="5" h="4">
                  <a:moveTo>
                    <a:pt x="5" y="3"/>
                  </a:moveTo>
                  <a:cubicBezTo>
                    <a:pt x="4" y="4"/>
                    <a:pt x="3" y="4"/>
                    <a:pt x="2" y="3"/>
                  </a:cubicBezTo>
                  <a:cubicBezTo>
                    <a:pt x="1" y="3"/>
                    <a:pt x="0" y="3"/>
                    <a:pt x="1" y="2"/>
                  </a:cubicBezTo>
                  <a:cubicBezTo>
                    <a:pt x="1" y="0"/>
                    <a:pt x="1" y="0"/>
                    <a:pt x="2" y="0"/>
                  </a:cubicBezTo>
                  <a:cubicBezTo>
                    <a:pt x="3" y="1"/>
                    <a:pt x="5" y="2"/>
                    <a:pt x="5"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a:p>
          </p:txBody>
        </p:sp>
      </p:grpSp>
      <p:sp>
        <p:nvSpPr>
          <p:cNvPr id="94" name="Freeform 83">
            <a:extLst>
              <a:ext uri="{FF2B5EF4-FFF2-40B4-BE49-F238E27FC236}">
                <a16:creationId xmlns:a16="http://schemas.microsoft.com/office/drawing/2014/main" id="{CE0D2C1D-6BF3-4107-A425-BE5F2F329609}"/>
              </a:ext>
            </a:extLst>
          </p:cNvPr>
          <p:cNvSpPr>
            <a:spLocks/>
          </p:cNvSpPr>
          <p:nvPr/>
        </p:nvSpPr>
        <p:spPr bwMode="auto">
          <a:xfrm>
            <a:off x="6924233" y="566962"/>
            <a:ext cx="744536" cy="746650"/>
          </a:xfrm>
          <a:custGeom>
            <a:avLst/>
            <a:gdLst>
              <a:gd name="T0" fmla="*/ 186 w 186"/>
              <a:gd name="T1" fmla="*/ 164 h 186"/>
              <a:gd name="T2" fmla="*/ 163 w 186"/>
              <a:gd name="T3" fmla="*/ 186 h 186"/>
              <a:gd name="T4" fmla="*/ 22 w 186"/>
              <a:gd name="T5" fmla="*/ 186 h 186"/>
              <a:gd name="T6" fmla="*/ 0 w 186"/>
              <a:gd name="T7" fmla="*/ 164 h 186"/>
              <a:gd name="T8" fmla="*/ 0 w 186"/>
              <a:gd name="T9" fmla="*/ 22 h 186"/>
              <a:gd name="T10" fmla="*/ 22 w 186"/>
              <a:gd name="T11" fmla="*/ 0 h 186"/>
              <a:gd name="T12" fmla="*/ 163 w 186"/>
              <a:gd name="T13" fmla="*/ 0 h 186"/>
              <a:gd name="T14" fmla="*/ 186 w 186"/>
              <a:gd name="T15" fmla="*/ 22 h 186"/>
              <a:gd name="T16" fmla="*/ 186 w 186"/>
              <a:gd name="T17" fmla="*/ 164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6" h="186">
                <a:moveTo>
                  <a:pt x="186" y="164"/>
                </a:moveTo>
                <a:cubicBezTo>
                  <a:pt x="186" y="176"/>
                  <a:pt x="176" y="186"/>
                  <a:pt x="163" y="186"/>
                </a:cubicBezTo>
                <a:cubicBezTo>
                  <a:pt x="22" y="186"/>
                  <a:pt x="22" y="186"/>
                  <a:pt x="22" y="186"/>
                </a:cubicBezTo>
                <a:cubicBezTo>
                  <a:pt x="10" y="186"/>
                  <a:pt x="0" y="176"/>
                  <a:pt x="0" y="164"/>
                </a:cubicBezTo>
                <a:cubicBezTo>
                  <a:pt x="0" y="22"/>
                  <a:pt x="0" y="22"/>
                  <a:pt x="0" y="22"/>
                </a:cubicBezTo>
                <a:cubicBezTo>
                  <a:pt x="0" y="10"/>
                  <a:pt x="10" y="0"/>
                  <a:pt x="22" y="0"/>
                </a:cubicBezTo>
                <a:cubicBezTo>
                  <a:pt x="163" y="0"/>
                  <a:pt x="163" y="0"/>
                  <a:pt x="163" y="0"/>
                </a:cubicBezTo>
                <a:cubicBezTo>
                  <a:pt x="176" y="0"/>
                  <a:pt x="186" y="10"/>
                  <a:pt x="186" y="22"/>
                </a:cubicBezTo>
                <a:lnTo>
                  <a:pt x="186" y="164"/>
                </a:lnTo>
                <a:close/>
              </a:path>
            </a:pathLst>
          </a:custGeom>
          <a:solidFill>
            <a:srgbClr val="006666"/>
          </a:solidFill>
          <a:ln>
            <a:noFill/>
          </a:ln>
        </p:spPr>
        <p:txBody>
          <a:bodyPr vert="horz" wrap="square" lIns="86019" tIns="43010" rIns="86019" bIns="43010" numCol="1" anchor="t" anchorCtr="0" compatLnSpc="1">
            <a:prstTxWarp prst="textNoShape">
              <a:avLst/>
            </a:prstTxWarp>
          </a:bodyPr>
          <a:lstStyle/>
          <a:p>
            <a:endParaRPr lang="en-US" sz="1693"/>
          </a:p>
        </p:txBody>
      </p:sp>
      <p:sp>
        <p:nvSpPr>
          <p:cNvPr id="96" name="Freeform 83">
            <a:extLst>
              <a:ext uri="{FF2B5EF4-FFF2-40B4-BE49-F238E27FC236}">
                <a16:creationId xmlns:a16="http://schemas.microsoft.com/office/drawing/2014/main" id="{6B5DE141-9CD1-408C-87A8-894480C937B3}"/>
              </a:ext>
            </a:extLst>
          </p:cNvPr>
          <p:cNvSpPr>
            <a:spLocks/>
          </p:cNvSpPr>
          <p:nvPr/>
        </p:nvSpPr>
        <p:spPr bwMode="auto">
          <a:xfrm>
            <a:off x="1273279" y="563270"/>
            <a:ext cx="744536" cy="746650"/>
          </a:xfrm>
          <a:custGeom>
            <a:avLst/>
            <a:gdLst>
              <a:gd name="T0" fmla="*/ 186 w 186"/>
              <a:gd name="T1" fmla="*/ 164 h 186"/>
              <a:gd name="T2" fmla="*/ 163 w 186"/>
              <a:gd name="T3" fmla="*/ 186 h 186"/>
              <a:gd name="T4" fmla="*/ 22 w 186"/>
              <a:gd name="T5" fmla="*/ 186 h 186"/>
              <a:gd name="T6" fmla="*/ 0 w 186"/>
              <a:gd name="T7" fmla="*/ 164 h 186"/>
              <a:gd name="T8" fmla="*/ 0 w 186"/>
              <a:gd name="T9" fmla="*/ 22 h 186"/>
              <a:gd name="T10" fmla="*/ 22 w 186"/>
              <a:gd name="T11" fmla="*/ 0 h 186"/>
              <a:gd name="T12" fmla="*/ 163 w 186"/>
              <a:gd name="T13" fmla="*/ 0 h 186"/>
              <a:gd name="T14" fmla="*/ 186 w 186"/>
              <a:gd name="T15" fmla="*/ 22 h 186"/>
              <a:gd name="T16" fmla="*/ 186 w 186"/>
              <a:gd name="T17" fmla="*/ 164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6" h="186">
                <a:moveTo>
                  <a:pt x="186" y="164"/>
                </a:moveTo>
                <a:cubicBezTo>
                  <a:pt x="186" y="176"/>
                  <a:pt x="176" y="186"/>
                  <a:pt x="163" y="186"/>
                </a:cubicBezTo>
                <a:cubicBezTo>
                  <a:pt x="22" y="186"/>
                  <a:pt x="22" y="186"/>
                  <a:pt x="22" y="186"/>
                </a:cubicBezTo>
                <a:cubicBezTo>
                  <a:pt x="10" y="186"/>
                  <a:pt x="0" y="176"/>
                  <a:pt x="0" y="164"/>
                </a:cubicBezTo>
                <a:cubicBezTo>
                  <a:pt x="0" y="22"/>
                  <a:pt x="0" y="22"/>
                  <a:pt x="0" y="22"/>
                </a:cubicBezTo>
                <a:cubicBezTo>
                  <a:pt x="0" y="10"/>
                  <a:pt x="10" y="0"/>
                  <a:pt x="22" y="0"/>
                </a:cubicBezTo>
                <a:cubicBezTo>
                  <a:pt x="163" y="0"/>
                  <a:pt x="163" y="0"/>
                  <a:pt x="163" y="0"/>
                </a:cubicBezTo>
                <a:cubicBezTo>
                  <a:pt x="176" y="0"/>
                  <a:pt x="186" y="10"/>
                  <a:pt x="186" y="22"/>
                </a:cubicBezTo>
                <a:lnTo>
                  <a:pt x="186" y="164"/>
                </a:lnTo>
                <a:close/>
              </a:path>
            </a:pathLst>
          </a:custGeom>
          <a:solidFill>
            <a:srgbClr val="006666"/>
          </a:solidFill>
          <a:ln>
            <a:noFill/>
          </a:ln>
        </p:spPr>
        <p:txBody>
          <a:bodyPr vert="horz" wrap="square" lIns="86019" tIns="43010" rIns="86019" bIns="43010" numCol="1" anchor="t" anchorCtr="0" compatLnSpc="1">
            <a:prstTxWarp prst="textNoShape">
              <a:avLst/>
            </a:prstTxWarp>
          </a:bodyPr>
          <a:lstStyle/>
          <a:p>
            <a:endParaRPr lang="en-US" sz="1693"/>
          </a:p>
        </p:txBody>
      </p:sp>
      <p:grpSp>
        <p:nvGrpSpPr>
          <p:cNvPr id="99" name="Group 99">
            <a:extLst>
              <a:ext uri="{FF2B5EF4-FFF2-40B4-BE49-F238E27FC236}">
                <a16:creationId xmlns:a16="http://schemas.microsoft.com/office/drawing/2014/main" id="{EE2203BD-EC66-4A8D-8A2F-E9968FF1EBAF}"/>
              </a:ext>
            </a:extLst>
          </p:cNvPr>
          <p:cNvGrpSpPr/>
          <p:nvPr/>
        </p:nvGrpSpPr>
        <p:grpSpPr>
          <a:xfrm>
            <a:off x="6214551" y="1430438"/>
            <a:ext cx="2110002" cy="901145"/>
            <a:chOff x="3759235" y="2626352"/>
            <a:chExt cx="3096158" cy="957936"/>
          </a:xfrm>
        </p:grpSpPr>
        <p:sp>
          <p:nvSpPr>
            <p:cNvPr id="100" name="TextBox 100">
              <a:extLst>
                <a:ext uri="{FF2B5EF4-FFF2-40B4-BE49-F238E27FC236}">
                  <a16:creationId xmlns:a16="http://schemas.microsoft.com/office/drawing/2014/main" id="{4A92BC36-1FD3-407A-A54A-B914A6E12831}"/>
                </a:ext>
              </a:extLst>
            </p:cNvPr>
            <p:cNvSpPr txBox="1"/>
            <p:nvPr/>
          </p:nvSpPr>
          <p:spPr>
            <a:xfrm>
              <a:off x="3759235" y="2626352"/>
              <a:ext cx="2917675" cy="327173"/>
            </a:xfrm>
            <a:prstGeom prst="rect">
              <a:avLst/>
            </a:prstGeom>
            <a:noFill/>
          </p:spPr>
          <p:txBody>
            <a:bodyPr wrap="square" rtlCol="0">
              <a:spAutoFit/>
            </a:bodyPr>
            <a:lstStyle/>
            <a:p>
              <a:pPr algn="ctr"/>
              <a:r>
                <a:rPr lang="ar-SA" sz="1400" b="1" dirty="0">
                  <a:solidFill>
                    <a:srgbClr val="006666"/>
                  </a:solidFill>
                  <a:latin typeface="AbdoMaster-Heavy" panose="02000500030000020004" pitchFamily="50" charset="-78"/>
                  <a:cs typeface="AbdoMaster-Heavy" panose="02000500030000020004" pitchFamily="50" charset="-78"/>
                </a:rPr>
                <a:t>الهدف الاستراتيجي  </a:t>
              </a:r>
              <a:endParaRPr lang="en-US" sz="1400" b="1" dirty="0">
                <a:solidFill>
                  <a:srgbClr val="006666"/>
                </a:solidFill>
                <a:latin typeface="AbdoMaster-Heavy" panose="02000500030000020004" pitchFamily="50" charset="-78"/>
                <a:cs typeface="AbdoMaster-Heavy" panose="02000500030000020004" pitchFamily="50" charset="-78"/>
              </a:endParaRPr>
            </a:p>
          </p:txBody>
        </p:sp>
        <p:sp>
          <p:nvSpPr>
            <p:cNvPr id="101" name="Subtitle 6">
              <a:extLst>
                <a:ext uri="{FF2B5EF4-FFF2-40B4-BE49-F238E27FC236}">
                  <a16:creationId xmlns:a16="http://schemas.microsoft.com/office/drawing/2014/main" id="{3C3B4B91-2E09-4406-83E5-4A807B754F8B}"/>
                </a:ext>
              </a:extLst>
            </p:cNvPr>
            <p:cNvSpPr txBox="1">
              <a:spLocks/>
            </p:cNvSpPr>
            <p:nvPr/>
          </p:nvSpPr>
          <p:spPr>
            <a:xfrm>
              <a:off x="4144159" y="2822433"/>
              <a:ext cx="2711234" cy="761855"/>
            </a:xfrm>
            <a:prstGeom prst="rect">
              <a:avLst/>
            </a:prstGeom>
          </p:spPr>
          <p:txBody>
            <a:bodyPr vert="horz" lIns="86019" tIns="43010" rIns="86019" bIns="43010" numCol="1" spcCol="365760" rtlCol="0" anchor="t">
              <a:noAutofit/>
            </a:bodyPr>
            <a:lstStyle>
              <a:lvl1pPr marL="0" indent="0" algn="ctr" defTabSz="914400" rtl="0" eaLnBrk="1" latinLnBrk="0" hangingPunct="1">
                <a:lnSpc>
                  <a:spcPct val="90000"/>
                </a:lnSpc>
                <a:spcBef>
                  <a:spcPts val="1000"/>
                </a:spcBef>
                <a:buFont typeface="Arial"/>
                <a:buNone/>
                <a:defRPr sz="1200" b="0" i="0" kern="1200">
                  <a:solidFill>
                    <a:schemeClr val="accent1"/>
                  </a:solidFill>
                  <a:latin typeface="Montserrat Light" charset="0"/>
                  <a:ea typeface="Montserrat Light" charset="0"/>
                  <a:cs typeface="Montserrat Light"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Montserrat Light" charset="0"/>
                  <a:ea typeface="Montserrat Light" charset="0"/>
                  <a:cs typeface="Montserrat Light"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Montserrat Light" charset="0"/>
                  <a:ea typeface="Montserrat Light" charset="0"/>
                  <a:cs typeface="Montserrat Light"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nSpc>
                  <a:spcPts val="1599"/>
                </a:lnSpc>
                <a:spcBef>
                  <a:spcPts val="0"/>
                </a:spcBef>
              </a:pPr>
              <a:endParaRPr lang="en-US" sz="1050" dirty="0">
                <a:solidFill>
                  <a:schemeClr val="tx1"/>
                </a:solidFill>
                <a:latin typeface="+mn-lt"/>
                <a:cs typeface="Times New Roman" panose="02020603050405020304" pitchFamily="18" charset="0"/>
              </a:endParaRPr>
            </a:p>
          </p:txBody>
        </p:sp>
      </p:grpSp>
      <p:grpSp>
        <p:nvGrpSpPr>
          <p:cNvPr id="102" name="Group 99">
            <a:extLst>
              <a:ext uri="{FF2B5EF4-FFF2-40B4-BE49-F238E27FC236}">
                <a16:creationId xmlns:a16="http://schemas.microsoft.com/office/drawing/2014/main" id="{28C1B80B-139A-45FE-9D45-679AEE8A64C5}"/>
              </a:ext>
            </a:extLst>
          </p:cNvPr>
          <p:cNvGrpSpPr/>
          <p:nvPr/>
        </p:nvGrpSpPr>
        <p:grpSpPr>
          <a:xfrm>
            <a:off x="5801685" y="2713496"/>
            <a:ext cx="2291223" cy="483967"/>
            <a:chOff x="11981708" y="1454696"/>
            <a:chExt cx="3362079" cy="983829"/>
          </a:xfrm>
        </p:grpSpPr>
        <p:sp>
          <p:nvSpPr>
            <p:cNvPr id="103" name="TextBox 100">
              <a:extLst>
                <a:ext uri="{FF2B5EF4-FFF2-40B4-BE49-F238E27FC236}">
                  <a16:creationId xmlns:a16="http://schemas.microsoft.com/office/drawing/2014/main" id="{B4488326-DE33-40E4-BB31-80930D80D168}"/>
                </a:ext>
              </a:extLst>
            </p:cNvPr>
            <p:cNvSpPr txBox="1"/>
            <p:nvPr/>
          </p:nvSpPr>
          <p:spPr>
            <a:xfrm>
              <a:off x="12261467" y="1454696"/>
              <a:ext cx="2785756" cy="658509"/>
            </a:xfrm>
            <a:prstGeom prst="rect">
              <a:avLst/>
            </a:prstGeom>
            <a:noFill/>
          </p:spPr>
          <p:txBody>
            <a:bodyPr wrap="square" rtlCol="0">
              <a:spAutoFit/>
            </a:bodyPr>
            <a:lstStyle/>
            <a:p>
              <a:pPr algn="ctr"/>
              <a:r>
                <a:rPr lang="ar-SA" sz="1505" b="1" dirty="0">
                  <a:solidFill>
                    <a:srgbClr val="006666"/>
                  </a:solidFill>
                  <a:latin typeface="AbdoMaster-Heavy" panose="02000500030000020004" pitchFamily="50" charset="-78"/>
                  <a:cs typeface="AbdoMaster-Heavy" panose="02000500030000020004" pitchFamily="50" charset="-78"/>
                </a:rPr>
                <a:t>الفئة المستهدفة </a:t>
              </a:r>
              <a:endParaRPr lang="en-US" sz="1505" b="1" dirty="0">
                <a:solidFill>
                  <a:srgbClr val="006666"/>
                </a:solidFill>
                <a:latin typeface="AbdoMaster-Heavy" panose="02000500030000020004" pitchFamily="50" charset="-78"/>
                <a:cs typeface="AbdoMaster-Heavy" panose="02000500030000020004" pitchFamily="50" charset="-78"/>
              </a:endParaRPr>
            </a:p>
          </p:txBody>
        </p:sp>
        <p:sp>
          <p:nvSpPr>
            <p:cNvPr id="104" name="Subtitle 6">
              <a:extLst>
                <a:ext uri="{FF2B5EF4-FFF2-40B4-BE49-F238E27FC236}">
                  <a16:creationId xmlns:a16="http://schemas.microsoft.com/office/drawing/2014/main" id="{E0014615-324F-4B44-825E-1E20F2216976}"/>
                </a:ext>
              </a:extLst>
            </p:cNvPr>
            <p:cNvSpPr txBox="1">
              <a:spLocks/>
            </p:cNvSpPr>
            <p:nvPr/>
          </p:nvSpPr>
          <p:spPr>
            <a:xfrm>
              <a:off x="11981708" y="1676670"/>
              <a:ext cx="3362079" cy="761855"/>
            </a:xfrm>
            <a:prstGeom prst="rect">
              <a:avLst/>
            </a:prstGeom>
          </p:spPr>
          <p:txBody>
            <a:bodyPr vert="horz" lIns="86019" tIns="43010" rIns="86019" bIns="43010" numCol="1" spcCol="365760" rtlCol="0" anchor="t">
              <a:noAutofit/>
            </a:bodyPr>
            <a:lstStyle>
              <a:lvl1pPr marL="0" indent="0" algn="ctr" defTabSz="914400" rtl="0" eaLnBrk="1" latinLnBrk="0" hangingPunct="1">
                <a:lnSpc>
                  <a:spcPct val="90000"/>
                </a:lnSpc>
                <a:spcBef>
                  <a:spcPts val="1000"/>
                </a:spcBef>
                <a:buFont typeface="Arial"/>
                <a:buNone/>
                <a:defRPr sz="1200" b="0" i="0" kern="1200">
                  <a:solidFill>
                    <a:schemeClr val="accent1"/>
                  </a:solidFill>
                  <a:latin typeface="Montserrat Light" charset="0"/>
                  <a:ea typeface="Montserrat Light" charset="0"/>
                  <a:cs typeface="Montserrat Light"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Montserrat Light" charset="0"/>
                  <a:ea typeface="Montserrat Light" charset="0"/>
                  <a:cs typeface="Montserrat Light"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Montserrat Light" charset="0"/>
                  <a:ea typeface="Montserrat Light" charset="0"/>
                  <a:cs typeface="Montserrat Light"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nSpc>
                  <a:spcPct val="100000"/>
                </a:lnSpc>
                <a:spcBef>
                  <a:spcPts val="0"/>
                </a:spcBef>
              </a:pPr>
              <a:endParaRPr lang="ar-SA" sz="1600" b="1" dirty="0">
                <a:solidFill>
                  <a:schemeClr val="tx1"/>
                </a:solidFill>
                <a:latin typeface="Calibri" panose="020F0502020204030204" pitchFamily="34" charset="0"/>
                <a:cs typeface="Calibri" panose="020F0502020204030204" pitchFamily="34" charset="0"/>
              </a:endParaRPr>
            </a:p>
            <a:p>
              <a:pPr>
                <a:lnSpc>
                  <a:spcPct val="100000"/>
                </a:lnSpc>
                <a:spcBef>
                  <a:spcPts val="0"/>
                </a:spcBef>
              </a:pPr>
              <a:r>
                <a:rPr lang="ar-SA" sz="1600" b="1" dirty="0">
                  <a:solidFill>
                    <a:schemeClr val="tx1"/>
                  </a:solidFill>
                  <a:latin typeface="Calibri" panose="020F0502020204030204" pitchFamily="34" charset="0"/>
                  <a:cs typeface="Calibri" panose="020F0502020204030204" pitchFamily="34" charset="0"/>
                </a:rPr>
                <a:t> </a:t>
              </a:r>
              <a:endParaRPr lang="en-US" sz="1600" b="1" dirty="0">
                <a:solidFill>
                  <a:schemeClr val="tx1"/>
                </a:solidFill>
                <a:latin typeface="Calibri" panose="020F0502020204030204" pitchFamily="34" charset="0"/>
                <a:cs typeface="Calibri" panose="020F0502020204030204" pitchFamily="34" charset="0"/>
              </a:endParaRPr>
            </a:p>
          </p:txBody>
        </p:sp>
      </p:grpSp>
      <p:grpSp>
        <p:nvGrpSpPr>
          <p:cNvPr id="105" name="Group 99">
            <a:extLst>
              <a:ext uri="{FF2B5EF4-FFF2-40B4-BE49-F238E27FC236}">
                <a16:creationId xmlns:a16="http://schemas.microsoft.com/office/drawing/2014/main" id="{322EC9ED-BC6B-467E-AF79-91306B73E45D}"/>
              </a:ext>
            </a:extLst>
          </p:cNvPr>
          <p:cNvGrpSpPr/>
          <p:nvPr/>
        </p:nvGrpSpPr>
        <p:grpSpPr>
          <a:xfrm>
            <a:off x="4229038" y="1379980"/>
            <a:ext cx="2063800" cy="1050537"/>
            <a:chOff x="4106898" y="2467545"/>
            <a:chExt cx="3028363" cy="1116743"/>
          </a:xfrm>
        </p:grpSpPr>
        <p:sp>
          <p:nvSpPr>
            <p:cNvPr id="106" name="TextBox 100">
              <a:extLst>
                <a:ext uri="{FF2B5EF4-FFF2-40B4-BE49-F238E27FC236}">
                  <a16:creationId xmlns:a16="http://schemas.microsoft.com/office/drawing/2014/main" id="{534DF313-4352-4C91-90CA-148A5A72CF98}"/>
                </a:ext>
              </a:extLst>
            </p:cNvPr>
            <p:cNvSpPr txBox="1"/>
            <p:nvPr/>
          </p:nvSpPr>
          <p:spPr>
            <a:xfrm>
              <a:off x="4106898" y="2467545"/>
              <a:ext cx="3028363" cy="344350"/>
            </a:xfrm>
            <a:prstGeom prst="rect">
              <a:avLst/>
            </a:prstGeom>
            <a:noFill/>
          </p:spPr>
          <p:txBody>
            <a:bodyPr wrap="square" rtlCol="0">
              <a:spAutoFit/>
            </a:bodyPr>
            <a:lstStyle/>
            <a:p>
              <a:pPr algn="ctr"/>
              <a:r>
                <a:rPr lang="ar-SA" sz="1505" b="1" dirty="0">
                  <a:solidFill>
                    <a:srgbClr val="006666"/>
                  </a:solidFill>
                  <a:latin typeface="AbdoMaster-Heavy" panose="02000500030000020004" pitchFamily="50" charset="-78"/>
                  <a:cs typeface="AbdoMaster-Heavy" panose="02000500030000020004" pitchFamily="50" charset="-78"/>
                </a:rPr>
                <a:t>الهدف الفرعي   </a:t>
              </a:r>
              <a:endParaRPr lang="en-US" sz="1505" b="1" dirty="0">
                <a:solidFill>
                  <a:srgbClr val="006666"/>
                </a:solidFill>
                <a:latin typeface="AbdoMaster-Heavy" panose="02000500030000020004" pitchFamily="50" charset="-78"/>
                <a:cs typeface="AbdoMaster-Heavy" panose="02000500030000020004" pitchFamily="50" charset="-78"/>
              </a:endParaRPr>
            </a:p>
          </p:txBody>
        </p:sp>
        <p:sp>
          <p:nvSpPr>
            <p:cNvPr id="107" name="Subtitle 6">
              <a:extLst>
                <a:ext uri="{FF2B5EF4-FFF2-40B4-BE49-F238E27FC236}">
                  <a16:creationId xmlns:a16="http://schemas.microsoft.com/office/drawing/2014/main" id="{54F7A4E9-7260-4155-999B-97097AC2DA1D}"/>
                </a:ext>
              </a:extLst>
            </p:cNvPr>
            <p:cNvSpPr txBox="1">
              <a:spLocks/>
            </p:cNvSpPr>
            <p:nvPr/>
          </p:nvSpPr>
          <p:spPr>
            <a:xfrm>
              <a:off x="4379400" y="2822433"/>
              <a:ext cx="2711235" cy="761855"/>
            </a:xfrm>
            <a:prstGeom prst="rect">
              <a:avLst/>
            </a:prstGeom>
          </p:spPr>
          <p:txBody>
            <a:bodyPr vert="horz" lIns="86019" tIns="43010" rIns="86019" bIns="43010" numCol="1" spcCol="365760" rtlCol="0" anchor="t">
              <a:noAutofit/>
            </a:bodyPr>
            <a:lstStyle>
              <a:lvl1pPr marL="0" indent="0" algn="ctr" defTabSz="914400" rtl="0" eaLnBrk="1" latinLnBrk="0" hangingPunct="1">
                <a:lnSpc>
                  <a:spcPct val="90000"/>
                </a:lnSpc>
                <a:spcBef>
                  <a:spcPts val="1000"/>
                </a:spcBef>
                <a:buFont typeface="Arial"/>
                <a:buNone/>
                <a:defRPr sz="1200" b="0" i="0" kern="1200">
                  <a:solidFill>
                    <a:schemeClr val="accent1"/>
                  </a:solidFill>
                  <a:latin typeface="Montserrat Light" charset="0"/>
                  <a:ea typeface="Montserrat Light" charset="0"/>
                  <a:cs typeface="Montserrat Light"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Montserrat Light" charset="0"/>
                  <a:ea typeface="Montserrat Light" charset="0"/>
                  <a:cs typeface="Montserrat Light"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Montserrat Light" charset="0"/>
                  <a:ea typeface="Montserrat Light" charset="0"/>
                  <a:cs typeface="Montserrat Light"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nSpc>
                  <a:spcPts val="1599"/>
                </a:lnSpc>
                <a:spcBef>
                  <a:spcPts val="0"/>
                </a:spcBef>
              </a:pPr>
              <a:endParaRPr lang="en-US" sz="1082" dirty="0">
                <a:solidFill>
                  <a:schemeClr val="tx1"/>
                </a:solidFill>
                <a:latin typeface="+mn-lt"/>
                <a:cs typeface="Times New Roman" panose="02020603050405020304" pitchFamily="18" charset="0"/>
              </a:endParaRPr>
            </a:p>
          </p:txBody>
        </p:sp>
      </p:grpSp>
      <p:sp>
        <p:nvSpPr>
          <p:cNvPr id="111" name="Google Shape;742;p47">
            <a:extLst>
              <a:ext uri="{FF2B5EF4-FFF2-40B4-BE49-F238E27FC236}">
                <a16:creationId xmlns:a16="http://schemas.microsoft.com/office/drawing/2014/main" id="{55B79F83-6455-4B2F-8D42-C5D5DCCE4C14}"/>
              </a:ext>
            </a:extLst>
          </p:cNvPr>
          <p:cNvSpPr/>
          <p:nvPr/>
        </p:nvSpPr>
        <p:spPr>
          <a:xfrm>
            <a:off x="5153167" y="641442"/>
            <a:ext cx="515540" cy="466971"/>
          </a:xfrm>
          <a:custGeom>
            <a:avLst/>
            <a:gdLst/>
            <a:ahLst/>
            <a:cxnLst/>
            <a:rect l="l" t="t" r="r" b="b"/>
            <a:pathLst>
              <a:path w="11847" h="11846" extrusionOk="0">
                <a:moveTo>
                  <a:pt x="10744" y="3718"/>
                </a:moveTo>
                <a:lnTo>
                  <a:pt x="10428" y="4348"/>
                </a:lnTo>
                <a:cubicBezTo>
                  <a:pt x="10397" y="4442"/>
                  <a:pt x="10397" y="4568"/>
                  <a:pt x="10428" y="4663"/>
                </a:cubicBezTo>
                <a:lnTo>
                  <a:pt x="10744" y="5293"/>
                </a:lnTo>
                <a:lnTo>
                  <a:pt x="9483" y="4915"/>
                </a:lnTo>
                <a:lnTo>
                  <a:pt x="9105" y="4505"/>
                </a:lnTo>
                <a:lnTo>
                  <a:pt x="9483" y="4127"/>
                </a:lnTo>
                <a:lnTo>
                  <a:pt x="10744" y="3718"/>
                </a:lnTo>
                <a:close/>
                <a:moveTo>
                  <a:pt x="4443" y="3497"/>
                </a:moveTo>
                <a:cubicBezTo>
                  <a:pt x="4884" y="3497"/>
                  <a:pt x="5262" y="3781"/>
                  <a:pt x="5419" y="4190"/>
                </a:cubicBezTo>
                <a:lnTo>
                  <a:pt x="4443" y="4190"/>
                </a:lnTo>
                <a:cubicBezTo>
                  <a:pt x="4253" y="4190"/>
                  <a:pt x="4096" y="4348"/>
                  <a:pt x="4096" y="4568"/>
                </a:cubicBezTo>
                <a:cubicBezTo>
                  <a:pt x="4096" y="4663"/>
                  <a:pt x="4253" y="4820"/>
                  <a:pt x="4443" y="4820"/>
                </a:cubicBezTo>
                <a:lnTo>
                  <a:pt x="5419" y="4820"/>
                </a:lnTo>
                <a:cubicBezTo>
                  <a:pt x="5262" y="5230"/>
                  <a:pt x="4915" y="5545"/>
                  <a:pt x="4443" y="5545"/>
                </a:cubicBezTo>
                <a:cubicBezTo>
                  <a:pt x="3844" y="5545"/>
                  <a:pt x="3434" y="5072"/>
                  <a:pt x="3434" y="4505"/>
                </a:cubicBezTo>
                <a:cubicBezTo>
                  <a:pt x="3434" y="3970"/>
                  <a:pt x="3907" y="3497"/>
                  <a:pt x="4443" y="3497"/>
                </a:cubicBezTo>
                <a:close/>
                <a:moveTo>
                  <a:pt x="4443" y="2080"/>
                </a:moveTo>
                <a:cubicBezTo>
                  <a:pt x="5671" y="2080"/>
                  <a:pt x="6679" y="2993"/>
                  <a:pt x="6837" y="4159"/>
                </a:cubicBezTo>
                <a:lnTo>
                  <a:pt x="6144" y="4159"/>
                </a:lnTo>
                <a:cubicBezTo>
                  <a:pt x="5986" y="3371"/>
                  <a:pt x="5262" y="2773"/>
                  <a:pt x="4443" y="2773"/>
                </a:cubicBezTo>
                <a:cubicBezTo>
                  <a:pt x="3497" y="2773"/>
                  <a:pt x="2710" y="3560"/>
                  <a:pt x="2710" y="4505"/>
                </a:cubicBezTo>
                <a:cubicBezTo>
                  <a:pt x="2710" y="5451"/>
                  <a:pt x="3497" y="6238"/>
                  <a:pt x="4443" y="6238"/>
                </a:cubicBezTo>
                <a:cubicBezTo>
                  <a:pt x="5262" y="6238"/>
                  <a:pt x="5986" y="5671"/>
                  <a:pt x="6144" y="4883"/>
                </a:cubicBezTo>
                <a:lnTo>
                  <a:pt x="6837" y="4883"/>
                </a:lnTo>
                <a:cubicBezTo>
                  <a:pt x="6679" y="6049"/>
                  <a:pt x="5671" y="6963"/>
                  <a:pt x="4443" y="6963"/>
                </a:cubicBezTo>
                <a:cubicBezTo>
                  <a:pt x="3119" y="6963"/>
                  <a:pt x="2017" y="5860"/>
                  <a:pt x="2017" y="4505"/>
                </a:cubicBezTo>
                <a:cubicBezTo>
                  <a:pt x="2017" y="3182"/>
                  <a:pt x="3119" y="2080"/>
                  <a:pt x="4443" y="2080"/>
                </a:cubicBezTo>
                <a:close/>
                <a:moveTo>
                  <a:pt x="4474" y="662"/>
                </a:moveTo>
                <a:cubicBezTo>
                  <a:pt x="6459" y="662"/>
                  <a:pt x="8097" y="2206"/>
                  <a:pt x="8255" y="4127"/>
                </a:cubicBezTo>
                <a:lnTo>
                  <a:pt x="7562" y="4127"/>
                </a:lnTo>
                <a:cubicBezTo>
                  <a:pt x="7372" y="2584"/>
                  <a:pt x="6049" y="1355"/>
                  <a:pt x="4443" y="1355"/>
                </a:cubicBezTo>
                <a:cubicBezTo>
                  <a:pt x="2710" y="1355"/>
                  <a:pt x="1324" y="2773"/>
                  <a:pt x="1324" y="4474"/>
                </a:cubicBezTo>
                <a:cubicBezTo>
                  <a:pt x="1324" y="6175"/>
                  <a:pt x="2741" y="7593"/>
                  <a:pt x="4443" y="7593"/>
                </a:cubicBezTo>
                <a:cubicBezTo>
                  <a:pt x="6049" y="7593"/>
                  <a:pt x="7372" y="6364"/>
                  <a:pt x="7562" y="4820"/>
                </a:cubicBezTo>
                <a:lnTo>
                  <a:pt x="8255" y="4820"/>
                </a:lnTo>
                <a:cubicBezTo>
                  <a:pt x="8097" y="6774"/>
                  <a:pt x="6459" y="8286"/>
                  <a:pt x="4474" y="8286"/>
                </a:cubicBezTo>
                <a:cubicBezTo>
                  <a:pt x="2395" y="8286"/>
                  <a:pt x="662" y="6616"/>
                  <a:pt x="662" y="4474"/>
                </a:cubicBezTo>
                <a:cubicBezTo>
                  <a:pt x="662" y="2363"/>
                  <a:pt x="2363" y="662"/>
                  <a:pt x="4474" y="662"/>
                </a:cubicBezTo>
                <a:close/>
                <a:moveTo>
                  <a:pt x="5734" y="8822"/>
                </a:moveTo>
                <a:lnTo>
                  <a:pt x="6049" y="9767"/>
                </a:lnTo>
                <a:lnTo>
                  <a:pt x="2836" y="9767"/>
                </a:lnTo>
                <a:lnTo>
                  <a:pt x="3151" y="8822"/>
                </a:lnTo>
                <a:cubicBezTo>
                  <a:pt x="3529" y="8916"/>
                  <a:pt x="4001" y="9011"/>
                  <a:pt x="4443" y="9011"/>
                </a:cubicBezTo>
                <a:cubicBezTo>
                  <a:pt x="4884" y="9011"/>
                  <a:pt x="5356" y="8916"/>
                  <a:pt x="5734" y="8822"/>
                </a:cubicBezTo>
                <a:close/>
                <a:moveTo>
                  <a:pt x="6522" y="10428"/>
                </a:moveTo>
                <a:cubicBezTo>
                  <a:pt x="6963" y="10428"/>
                  <a:pt x="7372" y="10680"/>
                  <a:pt x="7530" y="11121"/>
                </a:cubicBezTo>
                <a:lnTo>
                  <a:pt x="1418" y="11121"/>
                </a:lnTo>
                <a:cubicBezTo>
                  <a:pt x="1576" y="10743"/>
                  <a:pt x="1922" y="10428"/>
                  <a:pt x="2395" y="10428"/>
                </a:cubicBezTo>
                <a:close/>
                <a:moveTo>
                  <a:pt x="4474" y="0"/>
                </a:moveTo>
                <a:cubicBezTo>
                  <a:pt x="1985" y="0"/>
                  <a:pt x="0" y="1985"/>
                  <a:pt x="0" y="4474"/>
                </a:cubicBezTo>
                <a:cubicBezTo>
                  <a:pt x="0" y="6238"/>
                  <a:pt x="1040" y="7813"/>
                  <a:pt x="2552" y="8538"/>
                </a:cubicBezTo>
                <a:lnTo>
                  <a:pt x="2143" y="9767"/>
                </a:lnTo>
                <a:cubicBezTo>
                  <a:pt x="1324" y="9861"/>
                  <a:pt x="693" y="10586"/>
                  <a:pt x="693" y="11499"/>
                </a:cubicBezTo>
                <a:cubicBezTo>
                  <a:pt x="693" y="11688"/>
                  <a:pt x="851" y="11846"/>
                  <a:pt x="1040" y="11846"/>
                </a:cubicBezTo>
                <a:lnTo>
                  <a:pt x="7971" y="11846"/>
                </a:lnTo>
                <a:cubicBezTo>
                  <a:pt x="8192" y="11846"/>
                  <a:pt x="8349" y="11688"/>
                  <a:pt x="8349" y="11499"/>
                </a:cubicBezTo>
                <a:cubicBezTo>
                  <a:pt x="8349" y="10617"/>
                  <a:pt x="7719" y="9924"/>
                  <a:pt x="6900" y="9767"/>
                </a:cubicBezTo>
                <a:lnTo>
                  <a:pt x="6490" y="8538"/>
                </a:lnTo>
                <a:cubicBezTo>
                  <a:pt x="7782" y="7908"/>
                  <a:pt x="8727" y="6679"/>
                  <a:pt x="8979" y="5230"/>
                </a:cubicBezTo>
                <a:lnTo>
                  <a:pt x="9137" y="5388"/>
                </a:lnTo>
                <a:cubicBezTo>
                  <a:pt x="9168" y="5419"/>
                  <a:pt x="9200" y="5451"/>
                  <a:pt x="9263" y="5451"/>
                </a:cubicBezTo>
                <a:lnTo>
                  <a:pt x="11374" y="6175"/>
                </a:lnTo>
                <a:cubicBezTo>
                  <a:pt x="11403" y="6183"/>
                  <a:pt x="11435" y="6186"/>
                  <a:pt x="11466" y="6186"/>
                </a:cubicBezTo>
                <a:cubicBezTo>
                  <a:pt x="11569" y="6186"/>
                  <a:pt x="11672" y="6145"/>
                  <a:pt x="11720" y="6049"/>
                </a:cubicBezTo>
                <a:cubicBezTo>
                  <a:pt x="11815" y="5923"/>
                  <a:pt x="11846" y="5766"/>
                  <a:pt x="11783" y="5671"/>
                </a:cubicBezTo>
                <a:lnTo>
                  <a:pt x="11153" y="4442"/>
                </a:lnTo>
                <a:lnTo>
                  <a:pt x="11783" y="3214"/>
                </a:lnTo>
                <a:cubicBezTo>
                  <a:pt x="11815" y="3151"/>
                  <a:pt x="11783" y="2993"/>
                  <a:pt x="11689" y="2899"/>
                </a:cubicBezTo>
                <a:cubicBezTo>
                  <a:pt x="11641" y="2802"/>
                  <a:pt x="11519" y="2761"/>
                  <a:pt x="11422" y="2761"/>
                </a:cubicBezTo>
                <a:cubicBezTo>
                  <a:pt x="11392" y="2761"/>
                  <a:pt x="11364" y="2765"/>
                  <a:pt x="11342" y="2773"/>
                </a:cubicBezTo>
                <a:lnTo>
                  <a:pt x="9200" y="3497"/>
                </a:lnTo>
                <a:cubicBezTo>
                  <a:pt x="9168" y="3497"/>
                  <a:pt x="9105" y="3529"/>
                  <a:pt x="9105" y="3560"/>
                </a:cubicBezTo>
                <a:lnTo>
                  <a:pt x="8916" y="3718"/>
                </a:lnTo>
                <a:cubicBezTo>
                  <a:pt x="8570" y="1607"/>
                  <a:pt x="6742" y="0"/>
                  <a:pt x="4474" y="0"/>
                </a:cubicBezTo>
                <a:close/>
              </a:path>
            </a:pathLst>
          </a:custGeom>
          <a:solidFill>
            <a:schemeClr val="bg1"/>
          </a:solidFill>
          <a:ln>
            <a:noFill/>
          </a:ln>
        </p:spPr>
        <p:txBody>
          <a:bodyPr spcFirstLastPara="1" wrap="square" lIns="86005" tIns="86005" rIns="86005" bIns="86005" anchor="ctr" anchorCtr="0">
            <a:noAutofit/>
          </a:bodyPr>
          <a:lstStyle/>
          <a:p>
            <a:pPr>
              <a:buClr>
                <a:srgbClr val="000000"/>
              </a:buClr>
              <a:buSzPts val="1400"/>
            </a:pPr>
            <a:endParaRPr sz="1317">
              <a:solidFill>
                <a:srgbClr val="000000"/>
              </a:solidFill>
              <a:latin typeface="Arial"/>
              <a:ea typeface="Arial"/>
              <a:cs typeface="Arial"/>
              <a:sym typeface="Arial"/>
            </a:endParaRPr>
          </a:p>
        </p:txBody>
      </p:sp>
      <p:sp>
        <p:nvSpPr>
          <p:cNvPr id="122" name="Rectangle: Rounded Corners 171">
            <a:extLst>
              <a:ext uri="{FF2B5EF4-FFF2-40B4-BE49-F238E27FC236}">
                <a16:creationId xmlns:a16="http://schemas.microsoft.com/office/drawing/2014/main" id="{6BB45AF6-21B8-47A2-8BCF-6FB6B6EF9C07}"/>
              </a:ext>
            </a:extLst>
          </p:cNvPr>
          <p:cNvSpPr/>
          <p:nvPr/>
        </p:nvSpPr>
        <p:spPr>
          <a:xfrm>
            <a:off x="3301757" y="2611193"/>
            <a:ext cx="2347024" cy="1283984"/>
          </a:xfrm>
          <a:prstGeom prst="roundRect">
            <a:avLst>
              <a:gd name="adj" fmla="val 5845"/>
            </a:avLst>
          </a:prstGeom>
          <a:solidFill>
            <a:schemeClr val="bg1">
              <a:alpha val="95000"/>
            </a:schemeClr>
          </a:solidFill>
          <a:ln w="38100">
            <a:solidFill>
              <a:srgbClr val="006666">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93"/>
          </a:p>
        </p:txBody>
      </p:sp>
      <p:grpSp>
        <p:nvGrpSpPr>
          <p:cNvPr id="123" name="Group 68">
            <a:extLst>
              <a:ext uri="{FF2B5EF4-FFF2-40B4-BE49-F238E27FC236}">
                <a16:creationId xmlns:a16="http://schemas.microsoft.com/office/drawing/2014/main" id="{991EFE9D-0DE7-48BF-9833-4FDE3FC7B1F6}"/>
              </a:ext>
            </a:extLst>
          </p:cNvPr>
          <p:cNvGrpSpPr/>
          <p:nvPr/>
        </p:nvGrpSpPr>
        <p:grpSpPr>
          <a:xfrm>
            <a:off x="2677162" y="2837086"/>
            <a:ext cx="512826" cy="526740"/>
            <a:chOff x="4167188" y="3140076"/>
            <a:chExt cx="409575" cy="420688"/>
          </a:xfrm>
          <a:solidFill>
            <a:schemeClr val="bg1"/>
          </a:solidFill>
        </p:grpSpPr>
        <p:sp>
          <p:nvSpPr>
            <p:cNvPr id="124" name="Freeform 48">
              <a:extLst>
                <a:ext uri="{FF2B5EF4-FFF2-40B4-BE49-F238E27FC236}">
                  <a16:creationId xmlns:a16="http://schemas.microsoft.com/office/drawing/2014/main" id="{A95C721A-66D9-44D0-B8BB-31DEDF7D121D}"/>
                </a:ext>
              </a:extLst>
            </p:cNvPr>
            <p:cNvSpPr>
              <a:spLocks/>
            </p:cNvSpPr>
            <p:nvPr/>
          </p:nvSpPr>
          <p:spPr bwMode="auto">
            <a:xfrm>
              <a:off x="4360863" y="3140076"/>
              <a:ext cx="14288" cy="44450"/>
            </a:xfrm>
            <a:custGeom>
              <a:avLst/>
              <a:gdLst>
                <a:gd name="T0" fmla="*/ 3 w 3"/>
                <a:gd name="T1" fmla="*/ 9 h 10"/>
                <a:gd name="T2" fmla="*/ 1 w 3"/>
                <a:gd name="T3" fmla="*/ 10 h 10"/>
                <a:gd name="T4" fmla="*/ 1 w 3"/>
                <a:gd name="T5" fmla="*/ 10 h 10"/>
                <a:gd name="T6" fmla="*/ 0 w 3"/>
                <a:gd name="T7" fmla="*/ 9 h 10"/>
                <a:gd name="T8" fmla="*/ 0 w 3"/>
                <a:gd name="T9" fmla="*/ 1 h 10"/>
                <a:gd name="T10" fmla="*/ 1 w 3"/>
                <a:gd name="T11" fmla="*/ 0 h 10"/>
                <a:gd name="T12" fmla="*/ 1 w 3"/>
                <a:gd name="T13" fmla="*/ 0 h 10"/>
                <a:gd name="T14" fmla="*/ 3 w 3"/>
                <a:gd name="T15" fmla="*/ 1 h 10"/>
                <a:gd name="T16" fmla="*/ 3 w 3"/>
                <a:gd name="T17" fmla="*/ 9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10">
                  <a:moveTo>
                    <a:pt x="3" y="9"/>
                  </a:moveTo>
                  <a:cubicBezTo>
                    <a:pt x="3" y="10"/>
                    <a:pt x="2" y="10"/>
                    <a:pt x="1" y="10"/>
                  </a:cubicBezTo>
                  <a:cubicBezTo>
                    <a:pt x="1" y="10"/>
                    <a:pt x="1" y="10"/>
                    <a:pt x="1" y="10"/>
                  </a:cubicBezTo>
                  <a:cubicBezTo>
                    <a:pt x="0" y="10"/>
                    <a:pt x="0" y="10"/>
                    <a:pt x="0" y="9"/>
                  </a:cubicBezTo>
                  <a:cubicBezTo>
                    <a:pt x="0" y="1"/>
                    <a:pt x="0" y="1"/>
                    <a:pt x="0" y="1"/>
                  </a:cubicBezTo>
                  <a:cubicBezTo>
                    <a:pt x="0" y="1"/>
                    <a:pt x="0" y="0"/>
                    <a:pt x="1" y="0"/>
                  </a:cubicBezTo>
                  <a:cubicBezTo>
                    <a:pt x="1" y="0"/>
                    <a:pt x="1" y="0"/>
                    <a:pt x="1" y="0"/>
                  </a:cubicBezTo>
                  <a:cubicBezTo>
                    <a:pt x="2" y="0"/>
                    <a:pt x="3" y="1"/>
                    <a:pt x="3" y="1"/>
                  </a:cubicBezTo>
                  <a:cubicBezTo>
                    <a:pt x="3" y="9"/>
                    <a:pt x="3" y="9"/>
                    <a:pt x="3"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a:p>
          </p:txBody>
        </p:sp>
        <p:sp>
          <p:nvSpPr>
            <p:cNvPr id="125" name="Freeform 49">
              <a:extLst>
                <a:ext uri="{FF2B5EF4-FFF2-40B4-BE49-F238E27FC236}">
                  <a16:creationId xmlns:a16="http://schemas.microsoft.com/office/drawing/2014/main" id="{7D9B6E2F-2908-4A9D-B809-53027DC2EAC1}"/>
                </a:ext>
              </a:extLst>
            </p:cNvPr>
            <p:cNvSpPr>
              <a:spLocks/>
            </p:cNvSpPr>
            <p:nvPr/>
          </p:nvSpPr>
          <p:spPr bwMode="auto">
            <a:xfrm>
              <a:off x="4211638" y="3211513"/>
              <a:ext cx="39688" cy="34925"/>
            </a:xfrm>
            <a:custGeom>
              <a:avLst/>
              <a:gdLst>
                <a:gd name="T0" fmla="*/ 8 w 9"/>
                <a:gd name="T1" fmla="*/ 6 h 8"/>
                <a:gd name="T2" fmla="*/ 8 w 9"/>
                <a:gd name="T3" fmla="*/ 8 h 8"/>
                <a:gd name="T4" fmla="*/ 8 w 9"/>
                <a:gd name="T5" fmla="*/ 8 h 8"/>
                <a:gd name="T6" fmla="*/ 7 w 9"/>
                <a:gd name="T7" fmla="*/ 8 h 8"/>
                <a:gd name="T8" fmla="*/ 1 w 9"/>
                <a:gd name="T9" fmla="*/ 2 h 8"/>
                <a:gd name="T10" fmla="*/ 1 w 9"/>
                <a:gd name="T11" fmla="*/ 1 h 8"/>
                <a:gd name="T12" fmla="*/ 1 w 9"/>
                <a:gd name="T13" fmla="*/ 1 h 8"/>
                <a:gd name="T14" fmla="*/ 2 w 9"/>
                <a:gd name="T15" fmla="*/ 0 h 8"/>
                <a:gd name="T16" fmla="*/ 8 w 9"/>
                <a:gd name="T17" fmla="*/ 6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8">
                  <a:moveTo>
                    <a:pt x="8" y="6"/>
                  </a:moveTo>
                  <a:cubicBezTo>
                    <a:pt x="9" y="6"/>
                    <a:pt x="9" y="7"/>
                    <a:pt x="8" y="8"/>
                  </a:cubicBezTo>
                  <a:cubicBezTo>
                    <a:pt x="8" y="8"/>
                    <a:pt x="8" y="8"/>
                    <a:pt x="8" y="8"/>
                  </a:cubicBezTo>
                  <a:cubicBezTo>
                    <a:pt x="8" y="8"/>
                    <a:pt x="7" y="8"/>
                    <a:pt x="7" y="8"/>
                  </a:cubicBezTo>
                  <a:cubicBezTo>
                    <a:pt x="1" y="2"/>
                    <a:pt x="1" y="2"/>
                    <a:pt x="1" y="2"/>
                  </a:cubicBezTo>
                  <a:cubicBezTo>
                    <a:pt x="0" y="2"/>
                    <a:pt x="0" y="1"/>
                    <a:pt x="1" y="1"/>
                  </a:cubicBezTo>
                  <a:cubicBezTo>
                    <a:pt x="1" y="1"/>
                    <a:pt x="1" y="1"/>
                    <a:pt x="1" y="1"/>
                  </a:cubicBezTo>
                  <a:cubicBezTo>
                    <a:pt x="1" y="0"/>
                    <a:pt x="2" y="0"/>
                    <a:pt x="2" y="0"/>
                  </a:cubicBezTo>
                  <a:cubicBezTo>
                    <a:pt x="8" y="6"/>
                    <a:pt x="8" y="6"/>
                    <a:pt x="8"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a:p>
          </p:txBody>
        </p:sp>
        <p:sp>
          <p:nvSpPr>
            <p:cNvPr id="126" name="Freeform 50">
              <a:extLst>
                <a:ext uri="{FF2B5EF4-FFF2-40B4-BE49-F238E27FC236}">
                  <a16:creationId xmlns:a16="http://schemas.microsoft.com/office/drawing/2014/main" id="{E53E5D26-40AA-4A9C-AEAE-8DB3DCD7D93E}"/>
                </a:ext>
              </a:extLst>
            </p:cNvPr>
            <p:cNvSpPr>
              <a:spLocks/>
            </p:cNvSpPr>
            <p:nvPr/>
          </p:nvSpPr>
          <p:spPr bwMode="auto">
            <a:xfrm>
              <a:off x="4167188" y="3365501"/>
              <a:ext cx="44450" cy="19050"/>
            </a:xfrm>
            <a:custGeom>
              <a:avLst/>
              <a:gdLst>
                <a:gd name="T0" fmla="*/ 9 w 10"/>
                <a:gd name="T1" fmla="*/ 0 h 4"/>
                <a:gd name="T2" fmla="*/ 10 w 10"/>
                <a:gd name="T3" fmla="*/ 1 h 4"/>
                <a:gd name="T4" fmla="*/ 10 w 10"/>
                <a:gd name="T5" fmla="*/ 1 h 4"/>
                <a:gd name="T6" fmla="*/ 9 w 10"/>
                <a:gd name="T7" fmla="*/ 3 h 4"/>
                <a:gd name="T8" fmla="*/ 1 w 10"/>
                <a:gd name="T9" fmla="*/ 4 h 4"/>
                <a:gd name="T10" fmla="*/ 0 w 10"/>
                <a:gd name="T11" fmla="*/ 2 h 4"/>
                <a:gd name="T12" fmla="*/ 0 w 10"/>
                <a:gd name="T13" fmla="*/ 2 h 4"/>
                <a:gd name="T14" fmla="*/ 1 w 10"/>
                <a:gd name="T15" fmla="*/ 1 h 4"/>
                <a:gd name="T16" fmla="*/ 9 w 10"/>
                <a:gd name="T17"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4">
                  <a:moveTo>
                    <a:pt x="9" y="0"/>
                  </a:moveTo>
                  <a:cubicBezTo>
                    <a:pt x="9" y="0"/>
                    <a:pt x="10" y="1"/>
                    <a:pt x="10" y="1"/>
                  </a:cubicBezTo>
                  <a:cubicBezTo>
                    <a:pt x="10" y="1"/>
                    <a:pt x="10" y="1"/>
                    <a:pt x="10" y="1"/>
                  </a:cubicBezTo>
                  <a:cubicBezTo>
                    <a:pt x="10" y="2"/>
                    <a:pt x="10" y="3"/>
                    <a:pt x="9" y="3"/>
                  </a:cubicBezTo>
                  <a:cubicBezTo>
                    <a:pt x="1" y="4"/>
                    <a:pt x="1" y="4"/>
                    <a:pt x="1" y="4"/>
                  </a:cubicBezTo>
                  <a:cubicBezTo>
                    <a:pt x="0" y="4"/>
                    <a:pt x="0" y="3"/>
                    <a:pt x="0" y="2"/>
                  </a:cubicBezTo>
                  <a:cubicBezTo>
                    <a:pt x="0" y="2"/>
                    <a:pt x="0" y="2"/>
                    <a:pt x="0" y="2"/>
                  </a:cubicBezTo>
                  <a:cubicBezTo>
                    <a:pt x="0" y="2"/>
                    <a:pt x="0" y="1"/>
                    <a:pt x="1" y="1"/>
                  </a:cubicBezTo>
                  <a:cubicBezTo>
                    <a:pt x="9" y="0"/>
                    <a:pt x="9"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a:p>
          </p:txBody>
        </p:sp>
        <p:sp>
          <p:nvSpPr>
            <p:cNvPr id="127" name="Freeform 51">
              <a:extLst>
                <a:ext uri="{FF2B5EF4-FFF2-40B4-BE49-F238E27FC236}">
                  <a16:creationId xmlns:a16="http://schemas.microsoft.com/office/drawing/2014/main" id="{C3C03432-AFAE-4BA4-BB26-6C0F749D80C3}"/>
                </a:ext>
              </a:extLst>
            </p:cNvPr>
            <p:cNvSpPr>
              <a:spLocks/>
            </p:cNvSpPr>
            <p:nvPr/>
          </p:nvSpPr>
          <p:spPr bwMode="auto">
            <a:xfrm>
              <a:off x="4533900" y="3357563"/>
              <a:ext cx="42863" cy="12700"/>
            </a:xfrm>
            <a:custGeom>
              <a:avLst/>
              <a:gdLst>
                <a:gd name="T0" fmla="*/ 1 w 10"/>
                <a:gd name="T1" fmla="*/ 2 h 3"/>
                <a:gd name="T2" fmla="*/ 0 w 10"/>
                <a:gd name="T3" fmla="*/ 1 h 3"/>
                <a:gd name="T4" fmla="*/ 0 w 10"/>
                <a:gd name="T5" fmla="*/ 1 h 3"/>
                <a:gd name="T6" fmla="*/ 1 w 10"/>
                <a:gd name="T7" fmla="*/ 0 h 3"/>
                <a:gd name="T8" fmla="*/ 9 w 10"/>
                <a:gd name="T9" fmla="*/ 0 h 3"/>
                <a:gd name="T10" fmla="*/ 10 w 10"/>
                <a:gd name="T11" fmla="*/ 2 h 3"/>
                <a:gd name="T12" fmla="*/ 10 w 10"/>
                <a:gd name="T13" fmla="*/ 2 h 3"/>
                <a:gd name="T14" fmla="*/ 9 w 10"/>
                <a:gd name="T15" fmla="*/ 3 h 3"/>
                <a:gd name="T16" fmla="*/ 1 w 10"/>
                <a:gd name="T17" fmla="*/ 2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3">
                  <a:moveTo>
                    <a:pt x="1" y="2"/>
                  </a:moveTo>
                  <a:cubicBezTo>
                    <a:pt x="0" y="2"/>
                    <a:pt x="0" y="2"/>
                    <a:pt x="0" y="1"/>
                  </a:cubicBezTo>
                  <a:cubicBezTo>
                    <a:pt x="0" y="1"/>
                    <a:pt x="0" y="1"/>
                    <a:pt x="0" y="1"/>
                  </a:cubicBezTo>
                  <a:cubicBezTo>
                    <a:pt x="0" y="0"/>
                    <a:pt x="1" y="0"/>
                    <a:pt x="1" y="0"/>
                  </a:cubicBezTo>
                  <a:cubicBezTo>
                    <a:pt x="9" y="0"/>
                    <a:pt x="9" y="0"/>
                    <a:pt x="9" y="0"/>
                  </a:cubicBezTo>
                  <a:cubicBezTo>
                    <a:pt x="10" y="1"/>
                    <a:pt x="10" y="1"/>
                    <a:pt x="10" y="2"/>
                  </a:cubicBezTo>
                  <a:cubicBezTo>
                    <a:pt x="10" y="2"/>
                    <a:pt x="10" y="2"/>
                    <a:pt x="10" y="2"/>
                  </a:cubicBezTo>
                  <a:cubicBezTo>
                    <a:pt x="10" y="3"/>
                    <a:pt x="10" y="3"/>
                    <a:pt x="9" y="3"/>
                  </a:cubicBezTo>
                  <a:cubicBezTo>
                    <a:pt x="1" y="2"/>
                    <a:pt x="1" y="2"/>
                    <a:pt x="1"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a:p>
          </p:txBody>
        </p:sp>
        <p:sp>
          <p:nvSpPr>
            <p:cNvPr id="128" name="Freeform 52">
              <a:extLst>
                <a:ext uri="{FF2B5EF4-FFF2-40B4-BE49-F238E27FC236}">
                  <a16:creationId xmlns:a16="http://schemas.microsoft.com/office/drawing/2014/main" id="{C96BE6F8-6199-4309-87CE-9861B1E11933}"/>
                </a:ext>
              </a:extLst>
            </p:cNvPr>
            <p:cNvSpPr>
              <a:spLocks/>
            </p:cNvSpPr>
            <p:nvPr/>
          </p:nvSpPr>
          <p:spPr bwMode="auto">
            <a:xfrm>
              <a:off x="4484688" y="3201988"/>
              <a:ext cx="39688" cy="36513"/>
            </a:xfrm>
            <a:custGeom>
              <a:avLst/>
              <a:gdLst>
                <a:gd name="T0" fmla="*/ 3 w 9"/>
                <a:gd name="T1" fmla="*/ 8 h 8"/>
                <a:gd name="T2" fmla="*/ 1 w 9"/>
                <a:gd name="T3" fmla="*/ 8 h 8"/>
                <a:gd name="T4" fmla="*/ 1 w 9"/>
                <a:gd name="T5" fmla="*/ 8 h 8"/>
                <a:gd name="T6" fmla="*/ 1 w 9"/>
                <a:gd name="T7" fmla="*/ 6 h 8"/>
                <a:gd name="T8" fmla="*/ 7 w 9"/>
                <a:gd name="T9" fmla="*/ 1 h 8"/>
                <a:gd name="T10" fmla="*/ 9 w 9"/>
                <a:gd name="T11" fmla="*/ 1 h 8"/>
                <a:gd name="T12" fmla="*/ 9 w 9"/>
                <a:gd name="T13" fmla="*/ 1 h 8"/>
                <a:gd name="T14" fmla="*/ 9 w 9"/>
                <a:gd name="T15" fmla="*/ 3 h 8"/>
                <a:gd name="T16" fmla="*/ 3 w 9"/>
                <a:gd name="T17"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8">
                  <a:moveTo>
                    <a:pt x="3" y="8"/>
                  </a:moveTo>
                  <a:cubicBezTo>
                    <a:pt x="2" y="8"/>
                    <a:pt x="1" y="8"/>
                    <a:pt x="1" y="8"/>
                  </a:cubicBezTo>
                  <a:cubicBezTo>
                    <a:pt x="1" y="8"/>
                    <a:pt x="1" y="8"/>
                    <a:pt x="1" y="8"/>
                  </a:cubicBezTo>
                  <a:cubicBezTo>
                    <a:pt x="0" y="7"/>
                    <a:pt x="0" y="6"/>
                    <a:pt x="1" y="6"/>
                  </a:cubicBezTo>
                  <a:cubicBezTo>
                    <a:pt x="7" y="1"/>
                    <a:pt x="7" y="1"/>
                    <a:pt x="7" y="1"/>
                  </a:cubicBezTo>
                  <a:cubicBezTo>
                    <a:pt x="7" y="0"/>
                    <a:pt x="8" y="0"/>
                    <a:pt x="9" y="1"/>
                  </a:cubicBezTo>
                  <a:cubicBezTo>
                    <a:pt x="9" y="1"/>
                    <a:pt x="9" y="1"/>
                    <a:pt x="9" y="1"/>
                  </a:cubicBezTo>
                  <a:cubicBezTo>
                    <a:pt x="9" y="1"/>
                    <a:pt x="9" y="2"/>
                    <a:pt x="9" y="3"/>
                  </a:cubicBezTo>
                  <a:cubicBezTo>
                    <a:pt x="3" y="8"/>
                    <a:pt x="3" y="8"/>
                    <a:pt x="3"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a:p>
          </p:txBody>
        </p:sp>
        <p:sp>
          <p:nvSpPr>
            <p:cNvPr id="129" name="Freeform 53">
              <a:extLst>
                <a:ext uri="{FF2B5EF4-FFF2-40B4-BE49-F238E27FC236}">
                  <a16:creationId xmlns:a16="http://schemas.microsoft.com/office/drawing/2014/main" id="{5B6049F4-74C1-45DC-9E41-2BCD7CE8223D}"/>
                </a:ext>
              </a:extLst>
            </p:cNvPr>
            <p:cNvSpPr>
              <a:spLocks noEditPoints="1"/>
            </p:cNvSpPr>
            <p:nvPr/>
          </p:nvSpPr>
          <p:spPr bwMode="auto">
            <a:xfrm>
              <a:off x="4237038" y="3206751"/>
              <a:ext cx="257175" cy="354013"/>
            </a:xfrm>
            <a:custGeom>
              <a:avLst/>
              <a:gdLst>
                <a:gd name="T0" fmla="*/ 38 w 58"/>
                <a:gd name="T1" fmla="*/ 68 h 80"/>
                <a:gd name="T2" fmla="*/ 37 w 58"/>
                <a:gd name="T3" fmla="*/ 71 h 80"/>
                <a:gd name="T4" fmla="*/ 36 w 58"/>
                <a:gd name="T5" fmla="*/ 71 h 80"/>
                <a:gd name="T6" fmla="*/ 22 w 58"/>
                <a:gd name="T7" fmla="*/ 71 h 80"/>
                <a:gd name="T8" fmla="*/ 21 w 58"/>
                <a:gd name="T9" fmla="*/ 71 h 80"/>
                <a:gd name="T10" fmla="*/ 20 w 58"/>
                <a:gd name="T11" fmla="*/ 68 h 80"/>
                <a:gd name="T12" fmla="*/ 20 w 58"/>
                <a:gd name="T13" fmla="*/ 61 h 80"/>
                <a:gd name="T14" fmla="*/ 38 w 58"/>
                <a:gd name="T15" fmla="*/ 61 h 80"/>
                <a:gd name="T16" fmla="*/ 38 w 58"/>
                <a:gd name="T17" fmla="*/ 68 h 80"/>
                <a:gd name="T18" fmla="*/ 18 w 58"/>
                <a:gd name="T19" fmla="*/ 14 h 80"/>
                <a:gd name="T20" fmla="*/ 11 w 58"/>
                <a:gd name="T21" fmla="*/ 29 h 80"/>
                <a:gd name="T22" fmla="*/ 18 w 58"/>
                <a:gd name="T23" fmla="*/ 42 h 80"/>
                <a:gd name="T24" fmla="*/ 18 w 58"/>
                <a:gd name="T25" fmla="*/ 44 h 80"/>
                <a:gd name="T26" fmla="*/ 18 w 58"/>
                <a:gd name="T27" fmla="*/ 44 h 80"/>
                <a:gd name="T28" fmla="*/ 16 w 58"/>
                <a:gd name="T29" fmla="*/ 44 h 80"/>
                <a:gd name="T30" fmla="*/ 8 w 58"/>
                <a:gd name="T31" fmla="*/ 29 h 80"/>
                <a:gd name="T32" fmla="*/ 17 w 58"/>
                <a:gd name="T33" fmla="*/ 12 h 80"/>
                <a:gd name="T34" fmla="*/ 19 w 58"/>
                <a:gd name="T35" fmla="*/ 12 h 80"/>
                <a:gd name="T36" fmla="*/ 19 w 58"/>
                <a:gd name="T37" fmla="*/ 12 h 80"/>
                <a:gd name="T38" fmla="*/ 18 w 58"/>
                <a:gd name="T39" fmla="*/ 14 h 80"/>
                <a:gd name="T40" fmla="*/ 58 w 58"/>
                <a:gd name="T41" fmla="*/ 29 h 80"/>
                <a:gd name="T42" fmla="*/ 29 w 58"/>
                <a:gd name="T43" fmla="*/ 0 h 80"/>
                <a:gd name="T44" fmla="*/ 0 w 58"/>
                <a:gd name="T45" fmla="*/ 29 h 80"/>
                <a:gd name="T46" fmla="*/ 17 w 58"/>
                <a:gd name="T47" fmla="*/ 55 h 80"/>
                <a:gd name="T48" fmla="*/ 17 w 58"/>
                <a:gd name="T49" fmla="*/ 61 h 80"/>
                <a:gd name="T50" fmla="*/ 17 w 58"/>
                <a:gd name="T51" fmla="*/ 68 h 80"/>
                <a:gd name="T52" fmla="*/ 21 w 58"/>
                <a:gd name="T53" fmla="*/ 74 h 80"/>
                <a:gd name="T54" fmla="*/ 22 w 58"/>
                <a:gd name="T55" fmla="*/ 76 h 80"/>
                <a:gd name="T56" fmla="*/ 27 w 58"/>
                <a:gd name="T57" fmla="*/ 80 h 80"/>
                <a:gd name="T58" fmla="*/ 31 w 58"/>
                <a:gd name="T59" fmla="*/ 80 h 80"/>
                <a:gd name="T60" fmla="*/ 36 w 58"/>
                <a:gd name="T61" fmla="*/ 76 h 80"/>
                <a:gd name="T62" fmla="*/ 37 w 58"/>
                <a:gd name="T63" fmla="*/ 74 h 80"/>
                <a:gd name="T64" fmla="*/ 41 w 58"/>
                <a:gd name="T65" fmla="*/ 68 h 80"/>
                <a:gd name="T66" fmla="*/ 41 w 58"/>
                <a:gd name="T67" fmla="*/ 58 h 80"/>
                <a:gd name="T68" fmla="*/ 41 w 58"/>
                <a:gd name="T69" fmla="*/ 55 h 80"/>
                <a:gd name="T70" fmla="*/ 58 w 58"/>
                <a:gd name="T71" fmla="*/ 29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8" h="80">
                  <a:moveTo>
                    <a:pt x="38" y="68"/>
                  </a:moveTo>
                  <a:cubicBezTo>
                    <a:pt x="38" y="69"/>
                    <a:pt x="38" y="70"/>
                    <a:pt x="37" y="71"/>
                  </a:cubicBezTo>
                  <a:cubicBezTo>
                    <a:pt x="37" y="71"/>
                    <a:pt x="36" y="71"/>
                    <a:pt x="36" y="71"/>
                  </a:cubicBezTo>
                  <a:cubicBezTo>
                    <a:pt x="22" y="71"/>
                    <a:pt x="22" y="71"/>
                    <a:pt x="22" y="71"/>
                  </a:cubicBezTo>
                  <a:cubicBezTo>
                    <a:pt x="22" y="71"/>
                    <a:pt x="21" y="71"/>
                    <a:pt x="21" y="71"/>
                  </a:cubicBezTo>
                  <a:cubicBezTo>
                    <a:pt x="20" y="70"/>
                    <a:pt x="20" y="69"/>
                    <a:pt x="20" y="68"/>
                  </a:cubicBezTo>
                  <a:cubicBezTo>
                    <a:pt x="20" y="61"/>
                    <a:pt x="20" y="61"/>
                    <a:pt x="20" y="61"/>
                  </a:cubicBezTo>
                  <a:cubicBezTo>
                    <a:pt x="38" y="61"/>
                    <a:pt x="38" y="61"/>
                    <a:pt x="38" y="61"/>
                  </a:cubicBezTo>
                  <a:cubicBezTo>
                    <a:pt x="38" y="68"/>
                    <a:pt x="38" y="68"/>
                    <a:pt x="38" y="68"/>
                  </a:cubicBezTo>
                  <a:close/>
                  <a:moveTo>
                    <a:pt x="18" y="14"/>
                  </a:moveTo>
                  <a:cubicBezTo>
                    <a:pt x="14" y="17"/>
                    <a:pt x="11" y="23"/>
                    <a:pt x="11" y="29"/>
                  </a:cubicBezTo>
                  <a:cubicBezTo>
                    <a:pt x="11" y="34"/>
                    <a:pt x="14" y="39"/>
                    <a:pt x="18" y="42"/>
                  </a:cubicBezTo>
                  <a:cubicBezTo>
                    <a:pt x="18" y="43"/>
                    <a:pt x="18" y="43"/>
                    <a:pt x="18" y="44"/>
                  </a:cubicBezTo>
                  <a:cubicBezTo>
                    <a:pt x="18" y="44"/>
                    <a:pt x="18" y="44"/>
                    <a:pt x="18" y="44"/>
                  </a:cubicBezTo>
                  <a:cubicBezTo>
                    <a:pt x="17" y="45"/>
                    <a:pt x="16" y="45"/>
                    <a:pt x="16" y="44"/>
                  </a:cubicBezTo>
                  <a:cubicBezTo>
                    <a:pt x="11" y="41"/>
                    <a:pt x="8" y="35"/>
                    <a:pt x="8" y="29"/>
                  </a:cubicBezTo>
                  <a:cubicBezTo>
                    <a:pt x="8" y="22"/>
                    <a:pt x="12" y="16"/>
                    <a:pt x="17" y="12"/>
                  </a:cubicBezTo>
                  <a:cubicBezTo>
                    <a:pt x="17" y="12"/>
                    <a:pt x="18" y="12"/>
                    <a:pt x="19" y="12"/>
                  </a:cubicBezTo>
                  <a:cubicBezTo>
                    <a:pt x="19" y="12"/>
                    <a:pt x="19" y="12"/>
                    <a:pt x="19" y="12"/>
                  </a:cubicBezTo>
                  <a:cubicBezTo>
                    <a:pt x="19" y="13"/>
                    <a:pt x="19" y="14"/>
                    <a:pt x="18" y="14"/>
                  </a:cubicBezTo>
                  <a:close/>
                  <a:moveTo>
                    <a:pt x="58" y="29"/>
                  </a:moveTo>
                  <a:cubicBezTo>
                    <a:pt x="58" y="13"/>
                    <a:pt x="45" y="0"/>
                    <a:pt x="29" y="0"/>
                  </a:cubicBezTo>
                  <a:cubicBezTo>
                    <a:pt x="13" y="0"/>
                    <a:pt x="0" y="13"/>
                    <a:pt x="0" y="29"/>
                  </a:cubicBezTo>
                  <a:cubicBezTo>
                    <a:pt x="0" y="40"/>
                    <a:pt x="7" y="50"/>
                    <a:pt x="17" y="55"/>
                  </a:cubicBezTo>
                  <a:cubicBezTo>
                    <a:pt x="17" y="61"/>
                    <a:pt x="17" y="61"/>
                    <a:pt x="17" y="61"/>
                  </a:cubicBezTo>
                  <a:cubicBezTo>
                    <a:pt x="17" y="68"/>
                    <a:pt x="17" y="68"/>
                    <a:pt x="17" y="68"/>
                  </a:cubicBezTo>
                  <a:cubicBezTo>
                    <a:pt x="17" y="71"/>
                    <a:pt x="19" y="73"/>
                    <a:pt x="21" y="74"/>
                  </a:cubicBezTo>
                  <a:cubicBezTo>
                    <a:pt x="21" y="74"/>
                    <a:pt x="22" y="75"/>
                    <a:pt x="22" y="76"/>
                  </a:cubicBezTo>
                  <a:cubicBezTo>
                    <a:pt x="23" y="78"/>
                    <a:pt x="25" y="80"/>
                    <a:pt x="27" y="80"/>
                  </a:cubicBezTo>
                  <a:cubicBezTo>
                    <a:pt x="31" y="80"/>
                    <a:pt x="31" y="80"/>
                    <a:pt x="31" y="80"/>
                  </a:cubicBezTo>
                  <a:cubicBezTo>
                    <a:pt x="33" y="80"/>
                    <a:pt x="35" y="78"/>
                    <a:pt x="36" y="76"/>
                  </a:cubicBezTo>
                  <a:cubicBezTo>
                    <a:pt x="36" y="75"/>
                    <a:pt x="37" y="74"/>
                    <a:pt x="37" y="74"/>
                  </a:cubicBezTo>
                  <a:cubicBezTo>
                    <a:pt x="39" y="73"/>
                    <a:pt x="41" y="71"/>
                    <a:pt x="41" y="68"/>
                  </a:cubicBezTo>
                  <a:cubicBezTo>
                    <a:pt x="41" y="58"/>
                    <a:pt x="41" y="58"/>
                    <a:pt x="41" y="58"/>
                  </a:cubicBezTo>
                  <a:cubicBezTo>
                    <a:pt x="41" y="55"/>
                    <a:pt x="41" y="55"/>
                    <a:pt x="41" y="55"/>
                  </a:cubicBezTo>
                  <a:cubicBezTo>
                    <a:pt x="51" y="50"/>
                    <a:pt x="58" y="40"/>
                    <a:pt x="58" y="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a:p>
          </p:txBody>
        </p:sp>
      </p:grpSp>
      <p:grpSp>
        <p:nvGrpSpPr>
          <p:cNvPr id="131" name="Group 78">
            <a:extLst>
              <a:ext uri="{FF2B5EF4-FFF2-40B4-BE49-F238E27FC236}">
                <a16:creationId xmlns:a16="http://schemas.microsoft.com/office/drawing/2014/main" id="{B96A56D0-4E2C-4992-9A08-DBC8BCC68F8D}"/>
              </a:ext>
            </a:extLst>
          </p:cNvPr>
          <p:cNvGrpSpPr/>
          <p:nvPr/>
        </p:nvGrpSpPr>
        <p:grpSpPr>
          <a:xfrm>
            <a:off x="1953442" y="2815999"/>
            <a:ext cx="413243" cy="443853"/>
            <a:chOff x="7677150" y="3176588"/>
            <a:chExt cx="300038" cy="322263"/>
          </a:xfrm>
          <a:solidFill>
            <a:schemeClr val="bg1"/>
          </a:solidFill>
        </p:grpSpPr>
        <p:sp>
          <p:nvSpPr>
            <p:cNvPr id="132" name="Freeform 56">
              <a:extLst>
                <a:ext uri="{FF2B5EF4-FFF2-40B4-BE49-F238E27FC236}">
                  <a16:creationId xmlns:a16="http://schemas.microsoft.com/office/drawing/2014/main" id="{5FE11C07-1876-4C66-A538-9E8A1C3D9BE6}"/>
                </a:ext>
              </a:extLst>
            </p:cNvPr>
            <p:cNvSpPr>
              <a:spLocks noEditPoints="1"/>
            </p:cNvSpPr>
            <p:nvPr/>
          </p:nvSpPr>
          <p:spPr bwMode="auto">
            <a:xfrm>
              <a:off x="7729538" y="3176588"/>
              <a:ext cx="247650" cy="230188"/>
            </a:xfrm>
            <a:custGeom>
              <a:avLst/>
              <a:gdLst>
                <a:gd name="T0" fmla="*/ 29 w 56"/>
                <a:gd name="T1" fmla="*/ 7 h 52"/>
                <a:gd name="T2" fmla="*/ 15 w 56"/>
                <a:gd name="T3" fmla="*/ 14 h 52"/>
                <a:gd name="T4" fmla="*/ 17 w 56"/>
                <a:gd name="T5" fmla="*/ 40 h 52"/>
                <a:gd name="T6" fmla="*/ 29 w 56"/>
                <a:gd name="T7" fmla="*/ 45 h 52"/>
                <a:gd name="T8" fmla="*/ 44 w 56"/>
                <a:gd name="T9" fmla="*/ 38 h 52"/>
                <a:gd name="T10" fmla="*/ 48 w 56"/>
                <a:gd name="T11" fmla="*/ 24 h 52"/>
                <a:gd name="T12" fmla="*/ 42 w 56"/>
                <a:gd name="T13" fmla="*/ 11 h 52"/>
                <a:gd name="T14" fmla="*/ 29 w 56"/>
                <a:gd name="T15" fmla="*/ 7 h 52"/>
                <a:gd name="T16" fmla="*/ 29 w 56"/>
                <a:gd name="T17" fmla="*/ 52 h 52"/>
                <a:gd name="T18" fmla="*/ 12 w 56"/>
                <a:gd name="T19" fmla="*/ 46 h 52"/>
                <a:gd name="T20" fmla="*/ 9 w 56"/>
                <a:gd name="T21" fmla="*/ 9 h 52"/>
                <a:gd name="T22" fmla="*/ 29 w 56"/>
                <a:gd name="T23" fmla="*/ 0 h 52"/>
                <a:gd name="T24" fmla="*/ 46 w 56"/>
                <a:gd name="T25" fmla="*/ 6 h 52"/>
                <a:gd name="T26" fmla="*/ 55 w 56"/>
                <a:gd name="T27" fmla="*/ 24 h 52"/>
                <a:gd name="T28" fmla="*/ 49 w 56"/>
                <a:gd name="T29" fmla="*/ 43 h 52"/>
                <a:gd name="T30" fmla="*/ 29 w 56"/>
                <a:gd name="T31" fmla="*/ 5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6" h="52">
                  <a:moveTo>
                    <a:pt x="29" y="7"/>
                  </a:moveTo>
                  <a:cubicBezTo>
                    <a:pt x="24" y="7"/>
                    <a:pt x="18" y="9"/>
                    <a:pt x="15" y="14"/>
                  </a:cubicBezTo>
                  <a:cubicBezTo>
                    <a:pt x="8" y="21"/>
                    <a:pt x="9" y="33"/>
                    <a:pt x="17" y="40"/>
                  </a:cubicBezTo>
                  <a:cubicBezTo>
                    <a:pt x="20" y="43"/>
                    <a:pt x="25" y="45"/>
                    <a:pt x="29" y="45"/>
                  </a:cubicBezTo>
                  <a:cubicBezTo>
                    <a:pt x="35" y="45"/>
                    <a:pt x="40" y="42"/>
                    <a:pt x="44" y="38"/>
                  </a:cubicBezTo>
                  <a:cubicBezTo>
                    <a:pt x="47" y="34"/>
                    <a:pt x="49" y="29"/>
                    <a:pt x="48" y="24"/>
                  </a:cubicBezTo>
                  <a:cubicBezTo>
                    <a:pt x="48" y="19"/>
                    <a:pt x="45" y="15"/>
                    <a:pt x="42" y="11"/>
                  </a:cubicBezTo>
                  <a:cubicBezTo>
                    <a:pt x="38" y="8"/>
                    <a:pt x="34" y="7"/>
                    <a:pt x="29" y="7"/>
                  </a:cubicBezTo>
                  <a:close/>
                  <a:moveTo>
                    <a:pt x="29" y="52"/>
                  </a:moveTo>
                  <a:cubicBezTo>
                    <a:pt x="23" y="52"/>
                    <a:pt x="17" y="50"/>
                    <a:pt x="12" y="46"/>
                  </a:cubicBezTo>
                  <a:cubicBezTo>
                    <a:pt x="1" y="36"/>
                    <a:pt x="0" y="20"/>
                    <a:pt x="9" y="9"/>
                  </a:cubicBezTo>
                  <a:cubicBezTo>
                    <a:pt x="14" y="3"/>
                    <a:pt x="22" y="0"/>
                    <a:pt x="29" y="0"/>
                  </a:cubicBezTo>
                  <a:cubicBezTo>
                    <a:pt x="35" y="0"/>
                    <a:pt x="41" y="2"/>
                    <a:pt x="46" y="6"/>
                  </a:cubicBezTo>
                  <a:cubicBezTo>
                    <a:pt x="51" y="10"/>
                    <a:pt x="55" y="17"/>
                    <a:pt x="55" y="24"/>
                  </a:cubicBezTo>
                  <a:cubicBezTo>
                    <a:pt x="56" y="31"/>
                    <a:pt x="54" y="37"/>
                    <a:pt x="49" y="43"/>
                  </a:cubicBezTo>
                  <a:cubicBezTo>
                    <a:pt x="44" y="48"/>
                    <a:pt x="37" y="52"/>
                    <a:pt x="29"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a:p>
          </p:txBody>
        </p:sp>
        <p:sp>
          <p:nvSpPr>
            <p:cNvPr id="133" name="Freeform 57">
              <a:extLst>
                <a:ext uri="{FF2B5EF4-FFF2-40B4-BE49-F238E27FC236}">
                  <a16:creationId xmlns:a16="http://schemas.microsoft.com/office/drawing/2014/main" id="{74D33DF2-EC6B-47D3-91C0-D42AAA4118A6}"/>
                </a:ext>
              </a:extLst>
            </p:cNvPr>
            <p:cNvSpPr>
              <a:spLocks/>
            </p:cNvSpPr>
            <p:nvPr/>
          </p:nvSpPr>
          <p:spPr bwMode="auto">
            <a:xfrm>
              <a:off x="7747000" y="3357563"/>
              <a:ext cx="57150" cy="57150"/>
            </a:xfrm>
            <a:custGeom>
              <a:avLst/>
              <a:gdLst>
                <a:gd name="T0" fmla="*/ 17 w 36"/>
                <a:gd name="T1" fmla="*/ 36 h 36"/>
                <a:gd name="T2" fmla="*/ 0 w 36"/>
                <a:gd name="T3" fmla="*/ 25 h 36"/>
                <a:gd name="T4" fmla="*/ 22 w 36"/>
                <a:gd name="T5" fmla="*/ 0 h 36"/>
                <a:gd name="T6" fmla="*/ 36 w 36"/>
                <a:gd name="T7" fmla="*/ 11 h 36"/>
                <a:gd name="T8" fmla="*/ 17 w 36"/>
                <a:gd name="T9" fmla="*/ 36 h 36"/>
                <a:gd name="T10" fmla="*/ 17 w 36"/>
                <a:gd name="T11" fmla="*/ 36 h 36"/>
              </a:gdLst>
              <a:ahLst/>
              <a:cxnLst>
                <a:cxn ang="0">
                  <a:pos x="T0" y="T1"/>
                </a:cxn>
                <a:cxn ang="0">
                  <a:pos x="T2" y="T3"/>
                </a:cxn>
                <a:cxn ang="0">
                  <a:pos x="T4" y="T5"/>
                </a:cxn>
                <a:cxn ang="0">
                  <a:pos x="T6" y="T7"/>
                </a:cxn>
                <a:cxn ang="0">
                  <a:pos x="T8" y="T9"/>
                </a:cxn>
                <a:cxn ang="0">
                  <a:pos x="T10" y="T11"/>
                </a:cxn>
              </a:cxnLst>
              <a:rect l="0" t="0" r="r" b="b"/>
              <a:pathLst>
                <a:path w="36" h="36">
                  <a:moveTo>
                    <a:pt x="17" y="36"/>
                  </a:moveTo>
                  <a:lnTo>
                    <a:pt x="0" y="25"/>
                  </a:lnTo>
                  <a:lnTo>
                    <a:pt x="22" y="0"/>
                  </a:lnTo>
                  <a:lnTo>
                    <a:pt x="36" y="11"/>
                  </a:lnTo>
                  <a:lnTo>
                    <a:pt x="17" y="36"/>
                  </a:lnTo>
                  <a:lnTo>
                    <a:pt x="17" y="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a:p>
          </p:txBody>
        </p:sp>
        <p:sp>
          <p:nvSpPr>
            <p:cNvPr id="134" name="Freeform 58">
              <a:extLst>
                <a:ext uri="{FF2B5EF4-FFF2-40B4-BE49-F238E27FC236}">
                  <a16:creationId xmlns:a16="http://schemas.microsoft.com/office/drawing/2014/main" id="{14B70E7C-D30B-4EB1-823B-A046717A023B}"/>
                </a:ext>
              </a:extLst>
            </p:cNvPr>
            <p:cNvSpPr>
              <a:spLocks/>
            </p:cNvSpPr>
            <p:nvPr/>
          </p:nvSpPr>
          <p:spPr bwMode="auto">
            <a:xfrm>
              <a:off x="7677150" y="3387726"/>
              <a:ext cx="100013" cy="111125"/>
            </a:xfrm>
            <a:custGeom>
              <a:avLst/>
              <a:gdLst>
                <a:gd name="T0" fmla="*/ 10 w 23"/>
                <a:gd name="T1" fmla="*/ 23 h 25"/>
                <a:gd name="T2" fmla="*/ 5 w 23"/>
                <a:gd name="T3" fmla="*/ 24 h 25"/>
                <a:gd name="T4" fmla="*/ 2 w 23"/>
                <a:gd name="T5" fmla="*/ 21 h 25"/>
                <a:gd name="T6" fmla="*/ 1 w 23"/>
                <a:gd name="T7" fmla="*/ 16 h 25"/>
                <a:gd name="T8" fmla="*/ 13 w 23"/>
                <a:gd name="T9" fmla="*/ 2 h 25"/>
                <a:gd name="T10" fmla="*/ 18 w 23"/>
                <a:gd name="T11" fmla="*/ 1 h 25"/>
                <a:gd name="T12" fmla="*/ 22 w 23"/>
                <a:gd name="T13" fmla="*/ 5 h 25"/>
                <a:gd name="T14" fmla="*/ 22 w 23"/>
                <a:gd name="T15" fmla="*/ 10 h 25"/>
                <a:gd name="T16" fmla="*/ 10 w 23"/>
                <a:gd name="T17" fmla="*/ 23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25">
                  <a:moveTo>
                    <a:pt x="10" y="23"/>
                  </a:moveTo>
                  <a:cubicBezTo>
                    <a:pt x="9" y="25"/>
                    <a:pt x="7" y="25"/>
                    <a:pt x="5" y="24"/>
                  </a:cubicBezTo>
                  <a:cubicBezTo>
                    <a:pt x="2" y="21"/>
                    <a:pt x="2" y="21"/>
                    <a:pt x="2" y="21"/>
                  </a:cubicBezTo>
                  <a:cubicBezTo>
                    <a:pt x="0" y="19"/>
                    <a:pt x="0" y="17"/>
                    <a:pt x="1" y="16"/>
                  </a:cubicBezTo>
                  <a:cubicBezTo>
                    <a:pt x="13" y="2"/>
                    <a:pt x="13" y="2"/>
                    <a:pt x="13" y="2"/>
                  </a:cubicBezTo>
                  <a:cubicBezTo>
                    <a:pt x="14" y="0"/>
                    <a:pt x="17" y="0"/>
                    <a:pt x="18" y="1"/>
                  </a:cubicBezTo>
                  <a:cubicBezTo>
                    <a:pt x="22" y="5"/>
                    <a:pt x="22" y="5"/>
                    <a:pt x="22" y="5"/>
                  </a:cubicBezTo>
                  <a:cubicBezTo>
                    <a:pt x="23" y="6"/>
                    <a:pt x="23" y="8"/>
                    <a:pt x="22" y="10"/>
                  </a:cubicBezTo>
                  <a:cubicBezTo>
                    <a:pt x="10" y="23"/>
                    <a:pt x="10" y="23"/>
                    <a:pt x="10" y="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a:p>
          </p:txBody>
        </p:sp>
        <p:sp>
          <p:nvSpPr>
            <p:cNvPr id="135" name="Freeform 59">
              <a:extLst>
                <a:ext uri="{FF2B5EF4-FFF2-40B4-BE49-F238E27FC236}">
                  <a16:creationId xmlns:a16="http://schemas.microsoft.com/office/drawing/2014/main" id="{74A2635B-4E43-410D-B2C0-02C18806CAB1}"/>
                </a:ext>
              </a:extLst>
            </p:cNvPr>
            <p:cNvSpPr>
              <a:spLocks/>
            </p:cNvSpPr>
            <p:nvPr/>
          </p:nvSpPr>
          <p:spPr bwMode="auto">
            <a:xfrm>
              <a:off x="7804150" y="3216276"/>
              <a:ext cx="79375" cy="44450"/>
            </a:xfrm>
            <a:custGeom>
              <a:avLst/>
              <a:gdLst>
                <a:gd name="T0" fmla="*/ 17 w 18"/>
                <a:gd name="T1" fmla="*/ 4 h 10"/>
                <a:gd name="T2" fmla="*/ 9 w 18"/>
                <a:gd name="T3" fmla="*/ 5 h 10"/>
                <a:gd name="T4" fmla="*/ 1 w 18"/>
                <a:gd name="T5" fmla="*/ 8 h 10"/>
                <a:gd name="T6" fmla="*/ 8 w 18"/>
                <a:gd name="T7" fmla="*/ 1 h 10"/>
                <a:gd name="T8" fmla="*/ 17 w 18"/>
                <a:gd name="T9" fmla="*/ 4 h 10"/>
              </a:gdLst>
              <a:ahLst/>
              <a:cxnLst>
                <a:cxn ang="0">
                  <a:pos x="T0" y="T1"/>
                </a:cxn>
                <a:cxn ang="0">
                  <a:pos x="T2" y="T3"/>
                </a:cxn>
                <a:cxn ang="0">
                  <a:pos x="T4" y="T5"/>
                </a:cxn>
                <a:cxn ang="0">
                  <a:pos x="T6" y="T7"/>
                </a:cxn>
                <a:cxn ang="0">
                  <a:pos x="T8" y="T9"/>
                </a:cxn>
              </a:cxnLst>
              <a:rect l="0" t="0" r="r" b="b"/>
              <a:pathLst>
                <a:path w="18" h="10">
                  <a:moveTo>
                    <a:pt x="17" y="4"/>
                  </a:moveTo>
                  <a:cubicBezTo>
                    <a:pt x="18" y="6"/>
                    <a:pt x="14" y="4"/>
                    <a:pt x="9" y="5"/>
                  </a:cubicBezTo>
                  <a:cubicBezTo>
                    <a:pt x="5" y="6"/>
                    <a:pt x="2" y="10"/>
                    <a:pt x="1" y="8"/>
                  </a:cubicBezTo>
                  <a:cubicBezTo>
                    <a:pt x="0" y="5"/>
                    <a:pt x="5" y="2"/>
                    <a:pt x="8" y="1"/>
                  </a:cubicBezTo>
                  <a:cubicBezTo>
                    <a:pt x="11" y="0"/>
                    <a:pt x="17" y="1"/>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a:p>
          </p:txBody>
        </p:sp>
        <p:sp>
          <p:nvSpPr>
            <p:cNvPr id="136" name="Freeform 60">
              <a:extLst>
                <a:ext uri="{FF2B5EF4-FFF2-40B4-BE49-F238E27FC236}">
                  <a16:creationId xmlns:a16="http://schemas.microsoft.com/office/drawing/2014/main" id="{B8983DD0-C048-4155-92E6-880DA1B6D1CA}"/>
                </a:ext>
              </a:extLst>
            </p:cNvPr>
            <p:cNvSpPr>
              <a:spLocks/>
            </p:cNvSpPr>
            <p:nvPr/>
          </p:nvSpPr>
          <p:spPr bwMode="auto">
            <a:xfrm>
              <a:off x="7883525" y="3228976"/>
              <a:ext cx="22225" cy="17463"/>
            </a:xfrm>
            <a:custGeom>
              <a:avLst/>
              <a:gdLst>
                <a:gd name="T0" fmla="*/ 5 w 5"/>
                <a:gd name="T1" fmla="*/ 3 h 4"/>
                <a:gd name="T2" fmla="*/ 2 w 5"/>
                <a:gd name="T3" fmla="*/ 3 h 4"/>
                <a:gd name="T4" fmla="*/ 1 w 5"/>
                <a:gd name="T5" fmla="*/ 2 h 4"/>
                <a:gd name="T6" fmla="*/ 2 w 5"/>
                <a:gd name="T7" fmla="*/ 0 h 4"/>
                <a:gd name="T8" fmla="*/ 5 w 5"/>
                <a:gd name="T9" fmla="*/ 3 h 4"/>
              </a:gdLst>
              <a:ahLst/>
              <a:cxnLst>
                <a:cxn ang="0">
                  <a:pos x="T0" y="T1"/>
                </a:cxn>
                <a:cxn ang="0">
                  <a:pos x="T2" y="T3"/>
                </a:cxn>
                <a:cxn ang="0">
                  <a:pos x="T4" y="T5"/>
                </a:cxn>
                <a:cxn ang="0">
                  <a:pos x="T6" y="T7"/>
                </a:cxn>
                <a:cxn ang="0">
                  <a:pos x="T8" y="T9"/>
                </a:cxn>
              </a:cxnLst>
              <a:rect l="0" t="0" r="r" b="b"/>
              <a:pathLst>
                <a:path w="5" h="4">
                  <a:moveTo>
                    <a:pt x="5" y="3"/>
                  </a:moveTo>
                  <a:cubicBezTo>
                    <a:pt x="4" y="4"/>
                    <a:pt x="3" y="4"/>
                    <a:pt x="2" y="3"/>
                  </a:cubicBezTo>
                  <a:cubicBezTo>
                    <a:pt x="1" y="3"/>
                    <a:pt x="0" y="3"/>
                    <a:pt x="1" y="2"/>
                  </a:cubicBezTo>
                  <a:cubicBezTo>
                    <a:pt x="1" y="0"/>
                    <a:pt x="1" y="0"/>
                    <a:pt x="2" y="0"/>
                  </a:cubicBezTo>
                  <a:cubicBezTo>
                    <a:pt x="3" y="1"/>
                    <a:pt x="5" y="2"/>
                    <a:pt x="5"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a:p>
          </p:txBody>
        </p:sp>
      </p:grpSp>
      <p:sp>
        <p:nvSpPr>
          <p:cNvPr id="137" name="Rectangle: Rounded Corners 171">
            <a:extLst>
              <a:ext uri="{FF2B5EF4-FFF2-40B4-BE49-F238E27FC236}">
                <a16:creationId xmlns:a16="http://schemas.microsoft.com/office/drawing/2014/main" id="{1A129791-11CC-4D43-902E-8E1C7A1CD58E}"/>
              </a:ext>
            </a:extLst>
          </p:cNvPr>
          <p:cNvSpPr/>
          <p:nvPr/>
        </p:nvSpPr>
        <p:spPr>
          <a:xfrm>
            <a:off x="644684" y="2604488"/>
            <a:ext cx="2578805" cy="1283984"/>
          </a:xfrm>
          <a:prstGeom prst="roundRect">
            <a:avLst>
              <a:gd name="adj" fmla="val 5845"/>
            </a:avLst>
          </a:prstGeom>
          <a:solidFill>
            <a:schemeClr val="bg1">
              <a:alpha val="95000"/>
            </a:schemeClr>
          </a:solidFill>
          <a:ln w="38100">
            <a:solidFill>
              <a:srgbClr val="006666">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93"/>
          </a:p>
        </p:txBody>
      </p:sp>
      <p:sp>
        <p:nvSpPr>
          <p:cNvPr id="145" name="TextBox 100">
            <a:extLst>
              <a:ext uri="{FF2B5EF4-FFF2-40B4-BE49-F238E27FC236}">
                <a16:creationId xmlns:a16="http://schemas.microsoft.com/office/drawing/2014/main" id="{43113FA7-1AE1-4917-8EE8-3C6A7523263A}"/>
              </a:ext>
            </a:extLst>
          </p:cNvPr>
          <p:cNvSpPr txBox="1"/>
          <p:nvPr/>
        </p:nvSpPr>
        <p:spPr>
          <a:xfrm>
            <a:off x="535406" y="1378973"/>
            <a:ext cx="2063800" cy="295017"/>
          </a:xfrm>
          <a:prstGeom prst="rect">
            <a:avLst/>
          </a:prstGeom>
          <a:noFill/>
        </p:spPr>
        <p:txBody>
          <a:bodyPr wrap="square" rtlCol="0">
            <a:spAutoFit/>
          </a:bodyPr>
          <a:lstStyle/>
          <a:p>
            <a:pPr algn="ctr"/>
            <a:r>
              <a:rPr lang="ar-SA" sz="1317" b="1" dirty="0">
                <a:solidFill>
                  <a:srgbClr val="006666"/>
                </a:solidFill>
                <a:latin typeface="AbdoMaster-Heavy" panose="02000500030000020004" pitchFamily="50" charset="-78"/>
                <a:cs typeface="AbdoMaster-Heavy" panose="02000500030000020004" pitchFamily="50" charset="-78"/>
              </a:rPr>
              <a:t>مؤشر الأداء   </a:t>
            </a:r>
            <a:endParaRPr lang="en-US" sz="1317" b="1" dirty="0">
              <a:solidFill>
                <a:srgbClr val="006666"/>
              </a:solidFill>
              <a:latin typeface="AbdoMaster-Heavy" panose="02000500030000020004" pitchFamily="50" charset="-78"/>
              <a:cs typeface="AbdoMaster-Heavy" panose="02000500030000020004" pitchFamily="50" charset="-78"/>
            </a:endParaRPr>
          </a:p>
        </p:txBody>
      </p:sp>
      <p:sp>
        <p:nvSpPr>
          <p:cNvPr id="147" name="Subtitle 6">
            <a:extLst>
              <a:ext uri="{FF2B5EF4-FFF2-40B4-BE49-F238E27FC236}">
                <a16:creationId xmlns:a16="http://schemas.microsoft.com/office/drawing/2014/main" id="{53607243-BCF6-4807-8237-4E450CA5841E}"/>
              </a:ext>
            </a:extLst>
          </p:cNvPr>
          <p:cNvSpPr txBox="1">
            <a:spLocks/>
          </p:cNvSpPr>
          <p:nvPr/>
        </p:nvSpPr>
        <p:spPr>
          <a:xfrm>
            <a:off x="6391013" y="1752490"/>
            <a:ext cx="1694996" cy="716689"/>
          </a:xfrm>
          <a:prstGeom prst="rect">
            <a:avLst/>
          </a:prstGeom>
        </p:spPr>
        <p:txBody>
          <a:bodyPr vert="horz" lIns="86019" tIns="43010" rIns="86019" bIns="43010" numCol="1" spcCol="365760" rtlCol="0" anchor="t">
            <a:noAutofit/>
          </a:bodyPr>
          <a:lstStyle>
            <a:lvl1pPr marL="0" indent="0" algn="ctr" defTabSz="914400" rtl="0" eaLnBrk="1" latinLnBrk="0" hangingPunct="1">
              <a:lnSpc>
                <a:spcPct val="90000"/>
              </a:lnSpc>
              <a:spcBef>
                <a:spcPts val="1000"/>
              </a:spcBef>
              <a:buFont typeface="Arial"/>
              <a:buNone/>
              <a:defRPr sz="1200" b="0" i="0" kern="1200">
                <a:solidFill>
                  <a:schemeClr val="accent1"/>
                </a:solidFill>
                <a:latin typeface="Montserrat Light" charset="0"/>
                <a:ea typeface="Montserrat Light" charset="0"/>
                <a:cs typeface="Montserrat Light"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Montserrat Light" charset="0"/>
                <a:ea typeface="Montserrat Light" charset="0"/>
                <a:cs typeface="Montserrat Light"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Montserrat Light" charset="0"/>
                <a:ea typeface="Montserrat Light" charset="0"/>
                <a:cs typeface="Montserrat Light"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nSpc>
                <a:spcPct val="100000"/>
              </a:lnSpc>
              <a:spcBef>
                <a:spcPts val="0"/>
              </a:spcBef>
            </a:pPr>
            <a:r>
              <a:rPr lang="ar-SA" sz="1800" b="1" dirty="0">
                <a:solidFill>
                  <a:schemeClr val="tx1"/>
                </a:solidFill>
                <a:latin typeface="Calibri" panose="020F0502020204030204" pitchFamily="34" charset="0"/>
                <a:cs typeface="Calibri" panose="020F0502020204030204" pitchFamily="34" charset="0"/>
              </a:rPr>
              <a:t> </a:t>
            </a:r>
            <a:endParaRPr lang="en-US" sz="1800" b="1" dirty="0">
              <a:solidFill>
                <a:schemeClr val="tx1"/>
              </a:solidFill>
              <a:latin typeface="Calibri" panose="020F0502020204030204" pitchFamily="34" charset="0"/>
              <a:cs typeface="Calibri" panose="020F0502020204030204" pitchFamily="34" charset="0"/>
            </a:endParaRPr>
          </a:p>
        </p:txBody>
      </p:sp>
      <p:sp>
        <p:nvSpPr>
          <p:cNvPr id="148" name="Subtitle 6">
            <a:extLst>
              <a:ext uri="{FF2B5EF4-FFF2-40B4-BE49-F238E27FC236}">
                <a16:creationId xmlns:a16="http://schemas.microsoft.com/office/drawing/2014/main" id="{B90C8561-7296-4597-98CF-179342320E57}"/>
              </a:ext>
            </a:extLst>
          </p:cNvPr>
          <p:cNvSpPr txBox="1">
            <a:spLocks/>
          </p:cNvSpPr>
          <p:nvPr/>
        </p:nvSpPr>
        <p:spPr>
          <a:xfrm>
            <a:off x="1173641" y="1914791"/>
            <a:ext cx="1847678" cy="716689"/>
          </a:xfrm>
          <a:prstGeom prst="rect">
            <a:avLst/>
          </a:prstGeom>
        </p:spPr>
        <p:txBody>
          <a:bodyPr vert="horz" lIns="86019" tIns="43010" rIns="86019" bIns="43010" numCol="1" spcCol="365760" rtlCol="0" anchor="t">
            <a:noAutofit/>
          </a:bodyPr>
          <a:lstStyle>
            <a:lvl1pPr marL="0" indent="0" algn="ctr" defTabSz="914400" rtl="0" eaLnBrk="1" latinLnBrk="0" hangingPunct="1">
              <a:lnSpc>
                <a:spcPct val="90000"/>
              </a:lnSpc>
              <a:spcBef>
                <a:spcPts val="1000"/>
              </a:spcBef>
              <a:buFont typeface="Arial"/>
              <a:buNone/>
              <a:defRPr sz="1200" b="0" i="0" kern="1200">
                <a:solidFill>
                  <a:schemeClr val="accent1"/>
                </a:solidFill>
                <a:latin typeface="Montserrat Light" charset="0"/>
                <a:ea typeface="Montserrat Light" charset="0"/>
                <a:cs typeface="Montserrat Light"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Montserrat Light" charset="0"/>
                <a:ea typeface="Montserrat Light" charset="0"/>
                <a:cs typeface="Montserrat Light"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Montserrat Light" charset="0"/>
                <a:ea typeface="Montserrat Light" charset="0"/>
                <a:cs typeface="Montserrat Light"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nSpc>
                <a:spcPts val="1599"/>
              </a:lnSpc>
              <a:spcBef>
                <a:spcPts val="0"/>
              </a:spcBef>
            </a:pPr>
            <a:endParaRPr lang="en-US" sz="3010" b="1" dirty="0">
              <a:solidFill>
                <a:schemeClr val="tx1"/>
              </a:solidFill>
              <a:latin typeface="Adobe SHIN" panose="01000500000000020002" pitchFamily="2" charset="-78"/>
              <a:cs typeface="Adobe SHIN" panose="01000500000000020002" pitchFamily="2" charset="-78"/>
            </a:endParaRPr>
          </a:p>
        </p:txBody>
      </p:sp>
      <p:sp>
        <p:nvSpPr>
          <p:cNvPr id="4" name="مربع نص 3">
            <a:extLst>
              <a:ext uri="{FF2B5EF4-FFF2-40B4-BE49-F238E27FC236}">
                <a16:creationId xmlns:a16="http://schemas.microsoft.com/office/drawing/2014/main" id="{FB0DA7C8-DA32-419E-B7FD-00BB1A349283}"/>
              </a:ext>
            </a:extLst>
          </p:cNvPr>
          <p:cNvSpPr txBox="1"/>
          <p:nvPr/>
        </p:nvSpPr>
        <p:spPr>
          <a:xfrm>
            <a:off x="3325294" y="4697867"/>
            <a:ext cx="291798" cy="381771"/>
          </a:xfrm>
          <a:prstGeom prst="rect">
            <a:avLst/>
          </a:prstGeom>
          <a:noFill/>
        </p:spPr>
        <p:txBody>
          <a:bodyPr wrap="square" rtlCol="1">
            <a:spAutoFit/>
          </a:bodyPr>
          <a:lstStyle/>
          <a:p>
            <a:r>
              <a:rPr lang="en-US" sz="1881" b="1" dirty="0">
                <a:solidFill>
                  <a:schemeClr val="bg1"/>
                </a:solidFill>
              </a:rPr>
              <a:t>3</a:t>
            </a:r>
            <a:endParaRPr lang="ar-SA" sz="1881" b="1" dirty="0">
              <a:solidFill>
                <a:schemeClr val="bg1"/>
              </a:solidFill>
            </a:endParaRPr>
          </a:p>
        </p:txBody>
      </p:sp>
      <p:sp>
        <p:nvSpPr>
          <p:cNvPr id="205" name="مربع نص 204">
            <a:extLst>
              <a:ext uri="{FF2B5EF4-FFF2-40B4-BE49-F238E27FC236}">
                <a16:creationId xmlns:a16="http://schemas.microsoft.com/office/drawing/2014/main" id="{A6ED1AEA-53F1-4950-8CC7-AB694EF584C9}"/>
              </a:ext>
            </a:extLst>
          </p:cNvPr>
          <p:cNvSpPr txBox="1"/>
          <p:nvPr/>
        </p:nvSpPr>
        <p:spPr>
          <a:xfrm>
            <a:off x="3325294" y="5173687"/>
            <a:ext cx="291798" cy="381771"/>
          </a:xfrm>
          <a:prstGeom prst="rect">
            <a:avLst/>
          </a:prstGeom>
          <a:noFill/>
        </p:spPr>
        <p:txBody>
          <a:bodyPr wrap="square" rtlCol="1">
            <a:spAutoFit/>
          </a:bodyPr>
          <a:lstStyle/>
          <a:p>
            <a:r>
              <a:rPr lang="en-US" sz="1881" b="1" dirty="0">
                <a:solidFill>
                  <a:schemeClr val="bg1"/>
                </a:solidFill>
              </a:rPr>
              <a:t>4</a:t>
            </a:r>
            <a:endParaRPr lang="ar-SA" sz="1881" b="1" dirty="0">
              <a:solidFill>
                <a:schemeClr val="bg1"/>
              </a:solidFill>
            </a:endParaRPr>
          </a:p>
        </p:txBody>
      </p:sp>
      <p:sp>
        <p:nvSpPr>
          <p:cNvPr id="206" name="مربع نص 205">
            <a:extLst>
              <a:ext uri="{FF2B5EF4-FFF2-40B4-BE49-F238E27FC236}">
                <a16:creationId xmlns:a16="http://schemas.microsoft.com/office/drawing/2014/main" id="{8EB75FB6-BDA8-42D9-BF07-2F0BE4AB6959}"/>
              </a:ext>
            </a:extLst>
          </p:cNvPr>
          <p:cNvSpPr txBox="1"/>
          <p:nvPr/>
        </p:nvSpPr>
        <p:spPr>
          <a:xfrm>
            <a:off x="3338395" y="5690329"/>
            <a:ext cx="291798" cy="381771"/>
          </a:xfrm>
          <a:prstGeom prst="rect">
            <a:avLst/>
          </a:prstGeom>
          <a:noFill/>
        </p:spPr>
        <p:txBody>
          <a:bodyPr wrap="square" rtlCol="1">
            <a:spAutoFit/>
          </a:bodyPr>
          <a:lstStyle/>
          <a:p>
            <a:r>
              <a:rPr lang="en-US" sz="1881" b="1" dirty="0">
                <a:solidFill>
                  <a:schemeClr val="bg1"/>
                </a:solidFill>
              </a:rPr>
              <a:t>9</a:t>
            </a:r>
            <a:endParaRPr lang="ar-SA" sz="1881" b="1" dirty="0">
              <a:solidFill>
                <a:schemeClr val="bg1"/>
              </a:solidFill>
            </a:endParaRPr>
          </a:p>
        </p:txBody>
      </p:sp>
      <p:grpSp>
        <p:nvGrpSpPr>
          <p:cNvPr id="207" name="Group 32">
            <a:extLst>
              <a:ext uri="{FF2B5EF4-FFF2-40B4-BE49-F238E27FC236}">
                <a16:creationId xmlns:a16="http://schemas.microsoft.com/office/drawing/2014/main" id="{D86151E5-DBB9-4E1E-9694-F6C3F122CB5B}"/>
              </a:ext>
            </a:extLst>
          </p:cNvPr>
          <p:cNvGrpSpPr/>
          <p:nvPr/>
        </p:nvGrpSpPr>
        <p:grpSpPr>
          <a:xfrm>
            <a:off x="7140596" y="5761055"/>
            <a:ext cx="346022" cy="286843"/>
            <a:chOff x="4451351" y="2619375"/>
            <a:chExt cx="1220788" cy="1625601"/>
          </a:xfrm>
          <a:solidFill>
            <a:schemeClr val="bg1"/>
          </a:solidFill>
        </p:grpSpPr>
        <p:sp>
          <p:nvSpPr>
            <p:cNvPr id="208" name="Freeform 14">
              <a:extLst>
                <a:ext uri="{FF2B5EF4-FFF2-40B4-BE49-F238E27FC236}">
                  <a16:creationId xmlns:a16="http://schemas.microsoft.com/office/drawing/2014/main" id="{AE838715-C66E-4EEB-822A-1707E4DE88F7}"/>
                </a:ext>
              </a:extLst>
            </p:cNvPr>
            <p:cNvSpPr>
              <a:spLocks noEditPoints="1"/>
            </p:cNvSpPr>
            <p:nvPr/>
          </p:nvSpPr>
          <p:spPr bwMode="auto">
            <a:xfrm>
              <a:off x="4587876" y="2619375"/>
              <a:ext cx="673100" cy="674688"/>
            </a:xfrm>
            <a:custGeom>
              <a:avLst/>
              <a:gdLst>
                <a:gd name="T0" fmla="*/ 179 w 179"/>
                <a:gd name="T1" fmla="*/ 89 h 178"/>
                <a:gd name="T2" fmla="*/ 89 w 179"/>
                <a:gd name="T3" fmla="*/ 178 h 178"/>
                <a:gd name="T4" fmla="*/ 0 w 179"/>
                <a:gd name="T5" fmla="*/ 89 h 178"/>
                <a:gd name="T6" fmla="*/ 89 w 179"/>
                <a:gd name="T7" fmla="*/ 0 h 178"/>
                <a:gd name="T8" fmla="*/ 152 w 179"/>
                <a:gd name="T9" fmla="*/ 26 h 178"/>
                <a:gd name="T10" fmla="*/ 179 w 179"/>
                <a:gd name="T11" fmla="*/ 89 h 178"/>
                <a:gd name="T12" fmla="*/ 179 w 179"/>
                <a:gd name="T13" fmla="*/ 89 h 178"/>
                <a:gd name="T14" fmla="*/ 179 w 179"/>
                <a:gd name="T15" fmla="*/ 89 h 1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9" h="178">
                  <a:moveTo>
                    <a:pt x="179" y="89"/>
                  </a:moveTo>
                  <a:cubicBezTo>
                    <a:pt x="179" y="138"/>
                    <a:pt x="139" y="178"/>
                    <a:pt x="89" y="178"/>
                  </a:cubicBezTo>
                  <a:cubicBezTo>
                    <a:pt x="40" y="178"/>
                    <a:pt x="0" y="138"/>
                    <a:pt x="0" y="89"/>
                  </a:cubicBezTo>
                  <a:cubicBezTo>
                    <a:pt x="0" y="40"/>
                    <a:pt x="40" y="0"/>
                    <a:pt x="89" y="0"/>
                  </a:cubicBezTo>
                  <a:cubicBezTo>
                    <a:pt x="113" y="0"/>
                    <a:pt x="136" y="9"/>
                    <a:pt x="152" y="26"/>
                  </a:cubicBezTo>
                  <a:cubicBezTo>
                    <a:pt x="169" y="42"/>
                    <a:pt x="179" y="65"/>
                    <a:pt x="179" y="89"/>
                  </a:cubicBezTo>
                  <a:close/>
                  <a:moveTo>
                    <a:pt x="179" y="89"/>
                  </a:moveTo>
                  <a:cubicBezTo>
                    <a:pt x="179" y="89"/>
                    <a:pt x="179" y="89"/>
                    <a:pt x="179" y="8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dirty="0"/>
            </a:p>
          </p:txBody>
        </p:sp>
        <p:sp>
          <p:nvSpPr>
            <p:cNvPr id="209" name="Freeform 15">
              <a:extLst>
                <a:ext uri="{FF2B5EF4-FFF2-40B4-BE49-F238E27FC236}">
                  <a16:creationId xmlns:a16="http://schemas.microsoft.com/office/drawing/2014/main" id="{75F597E5-D50C-4B35-AF50-6C3473B7259C}"/>
                </a:ext>
              </a:extLst>
            </p:cNvPr>
            <p:cNvSpPr>
              <a:spLocks noEditPoints="1"/>
            </p:cNvSpPr>
            <p:nvPr/>
          </p:nvSpPr>
          <p:spPr bwMode="auto">
            <a:xfrm>
              <a:off x="4451351" y="3294063"/>
              <a:ext cx="941388" cy="815975"/>
            </a:xfrm>
            <a:custGeom>
              <a:avLst/>
              <a:gdLst>
                <a:gd name="T0" fmla="*/ 101 w 250"/>
                <a:gd name="T1" fmla="*/ 182 h 215"/>
                <a:gd name="T2" fmla="*/ 122 w 250"/>
                <a:gd name="T3" fmla="*/ 86 h 215"/>
                <a:gd name="T4" fmla="*/ 167 w 250"/>
                <a:gd name="T5" fmla="*/ 70 h 215"/>
                <a:gd name="T6" fmla="*/ 215 w 250"/>
                <a:gd name="T7" fmla="*/ 84 h 215"/>
                <a:gd name="T8" fmla="*/ 250 w 250"/>
                <a:gd name="T9" fmla="*/ 71 h 215"/>
                <a:gd name="T10" fmla="*/ 250 w 250"/>
                <a:gd name="T11" fmla="*/ 54 h 215"/>
                <a:gd name="T12" fmla="*/ 197 w 250"/>
                <a:gd name="T13" fmla="*/ 0 h 215"/>
                <a:gd name="T14" fmla="*/ 54 w 250"/>
                <a:gd name="T15" fmla="*/ 0 h 215"/>
                <a:gd name="T16" fmla="*/ 0 w 250"/>
                <a:gd name="T17" fmla="*/ 54 h 215"/>
                <a:gd name="T18" fmla="*/ 0 w 250"/>
                <a:gd name="T19" fmla="*/ 197 h 215"/>
                <a:gd name="T20" fmla="*/ 18 w 250"/>
                <a:gd name="T21" fmla="*/ 215 h 215"/>
                <a:gd name="T22" fmla="*/ 128 w 250"/>
                <a:gd name="T23" fmla="*/ 215 h 215"/>
                <a:gd name="T24" fmla="*/ 101 w 250"/>
                <a:gd name="T25" fmla="*/ 182 h 215"/>
                <a:gd name="T26" fmla="*/ 101 w 250"/>
                <a:gd name="T27" fmla="*/ 182 h 215"/>
                <a:gd name="T28" fmla="*/ 101 w 250"/>
                <a:gd name="T29" fmla="*/ 182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50" h="215">
                  <a:moveTo>
                    <a:pt x="101" y="182"/>
                  </a:moveTo>
                  <a:cubicBezTo>
                    <a:pt x="86" y="151"/>
                    <a:pt x="95" y="109"/>
                    <a:pt x="122" y="86"/>
                  </a:cubicBezTo>
                  <a:cubicBezTo>
                    <a:pt x="135" y="76"/>
                    <a:pt x="151" y="70"/>
                    <a:pt x="167" y="70"/>
                  </a:cubicBezTo>
                  <a:cubicBezTo>
                    <a:pt x="184" y="71"/>
                    <a:pt x="200" y="76"/>
                    <a:pt x="215" y="84"/>
                  </a:cubicBezTo>
                  <a:cubicBezTo>
                    <a:pt x="226" y="78"/>
                    <a:pt x="238" y="73"/>
                    <a:pt x="250" y="71"/>
                  </a:cubicBezTo>
                  <a:cubicBezTo>
                    <a:pt x="250" y="54"/>
                    <a:pt x="250" y="54"/>
                    <a:pt x="250" y="54"/>
                  </a:cubicBezTo>
                  <a:cubicBezTo>
                    <a:pt x="250" y="24"/>
                    <a:pt x="226" y="0"/>
                    <a:pt x="197" y="0"/>
                  </a:cubicBezTo>
                  <a:cubicBezTo>
                    <a:pt x="54" y="0"/>
                    <a:pt x="54" y="0"/>
                    <a:pt x="54" y="0"/>
                  </a:cubicBezTo>
                  <a:cubicBezTo>
                    <a:pt x="24" y="0"/>
                    <a:pt x="0" y="24"/>
                    <a:pt x="0" y="54"/>
                  </a:cubicBezTo>
                  <a:cubicBezTo>
                    <a:pt x="0" y="197"/>
                    <a:pt x="0" y="197"/>
                    <a:pt x="0" y="197"/>
                  </a:cubicBezTo>
                  <a:cubicBezTo>
                    <a:pt x="0" y="207"/>
                    <a:pt x="8" y="215"/>
                    <a:pt x="18" y="215"/>
                  </a:cubicBezTo>
                  <a:cubicBezTo>
                    <a:pt x="128" y="215"/>
                    <a:pt x="128" y="215"/>
                    <a:pt x="128" y="215"/>
                  </a:cubicBezTo>
                  <a:cubicBezTo>
                    <a:pt x="117" y="205"/>
                    <a:pt x="108" y="194"/>
                    <a:pt x="101" y="182"/>
                  </a:cubicBezTo>
                  <a:close/>
                  <a:moveTo>
                    <a:pt x="101" y="182"/>
                  </a:moveTo>
                  <a:cubicBezTo>
                    <a:pt x="101" y="182"/>
                    <a:pt x="101" y="182"/>
                    <a:pt x="101" y="18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dirty="0"/>
            </a:p>
          </p:txBody>
        </p:sp>
        <p:sp>
          <p:nvSpPr>
            <p:cNvPr id="210" name="Freeform 16">
              <a:extLst>
                <a:ext uri="{FF2B5EF4-FFF2-40B4-BE49-F238E27FC236}">
                  <a16:creationId xmlns:a16="http://schemas.microsoft.com/office/drawing/2014/main" id="{7BB2C499-9C01-40E4-8434-F1CE9E408111}"/>
                </a:ext>
              </a:extLst>
            </p:cNvPr>
            <p:cNvSpPr>
              <a:spLocks noEditPoints="1"/>
            </p:cNvSpPr>
            <p:nvPr/>
          </p:nvSpPr>
          <p:spPr bwMode="auto">
            <a:xfrm>
              <a:off x="4851401" y="3582988"/>
              <a:ext cx="820738" cy="661988"/>
            </a:xfrm>
            <a:custGeom>
              <a:avLst/>
              <a:gdLst>
                <a:gd name="T0" fmla="*/ 190 w 218"/>
                <a:gd name="T1" fmla="*/ 24 h 175"/>
                <a:gd name="T2" fmla="*/ 109 w 218"/>
                <a:gd name="T3" fmla="*/ 29 h 175"/>
                <a:gd name="T4" fmla="*/ 28 w 218"/>
                <a:gd name="T5" fmla="*/ 24 h 175"/>
                <a:gd name="T6" fmla="*/ 11 w 218"/>
                <a:gd name="T7" fmla="*/ 98 h 175"/>
                <a:gd name="T8" fmla="*/ 105 w 218"/>
                <a:gd name="T9" fmla="*/ 173 h 175"/>
                <a:gd name="T10" fmla="*/ 113 w 218"/>
                <a:gd name="T11" fmla="*/ 173 h 175"/>
                <a:gd name="T12" fmla="*/ 206 w 218"/>
                <a:gd name="T13" fmla="*/ 98 h 175"/>
                <a:gd name="T14" fmla="*/ 190 w 218"/>
                <a:gd name="T15" fmla="*/ 24 h 175"/>
                <a:gd name="T16" fmla="*/ 162 w 218"/>
                <a:gd name="T17" fmla="*/ 85 h 175"/>
                <a:gd name="T18" fmla="*/ 146 w 218"/>
                <a:gd name="T19" fmla="*/ 74 h 175"/>
                <a:gd name="T20" fmla="*/ 150 w 218"/>
                <a:gd name="T21" fmla="*/ 55 h 175"/>
                <a:gd name="T22" fmla="*/ 169 w 218"/>
                <a:gd name="T23" fmla="*/ 51 h 175"/>
                <a:gd name="T24" fmla="*/ 180 w 218"/>
                <a:gd name="T25" fmla="*/ 67 h 175"/>
                <a:gd name="T26" fmla="*/ 162 w 218"/>
                <a:gd name="T27" fmla="*/ 85 h 175"/>
                <a:gd name="T28" fmla="*/ 162 w 218"/>
                <a:gd name="T29" fmla="*/ 85 h 175"/>
                <a:gd name="T30" fmla="*/ 162 w 218"/>
                <a:gd name="T31" fmla="*/ 85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18" h="175">
                  <a:moveTo>
                    <a:pt x="190" y="24"/>
                  </a:moveTo>
                  <a:cubicBezTo>
                    <a:pt x="179" y="16"/>
                    <a:pt x="152" y="0"/>
                    <a:pt x="109" y="29"/>
                  </a:cubicBezTo>
                  <a:cubicBezTo>
                    <a:pt x="66" y="0"/>
                    <a:pt x="38" y="16"/>
                    <a:pt x="28" y="24"/>
                  </a:cubicBezTo>
                  <a:cubicBezTo>
                    <a:pt x="7" y="41"/>
                    <a:pt x="0" y="75"/>
                    <a:pt x="11" y="98"/>
                  </a:cubicBezTo>
                  <a:cubicBezTo>
                    <a:pt x="30" y="135"/>
                    <a:pt x="102" y="172"/>
                    <a:pt x="105" y="173"/>
                  </a:cubicBezTo>
                  <a:cubicBezTo>
                    <a:pt x="107" y="175"/>
                    <a:pt x="110" y="175"/>
                    <a:pt x="113" y="173"/>
                  </a:cubicBezTo>
                  <a:cubicBezTo>
                    <a:pt x="116" y="172"/>
                    <a:pt x="187" y="135"/>
                    <a:pt x="206" y="98"/>
                  </a:cubicBezTo>
                  <a:cubicBezTo>
                    <a:pt x="218" y="75"/>
                    <a:pt x="210" y="41"/>
                    <a:pt x="190" y="24"/>
                  </a:cubicBezTo>
                  <a:close/>
                  <a:moveTo>
                    <a:pt x="162" y="85"/>
                  </a:moveTo>
                  <a:cubicBezTo>
                    <a:pt x="155" y="85"/>
                    <a:pt x="149" y="81"/>
                    <a:pt x="146" y="74"/>
                  </a:cubicBezTo>
                  <a:cubicBezTo>
                    <a:pt x="143" y="67"/>
                    <a:pt x="145" y="60"/>
                    <a:pt x="150" y="55"/>
                  </a:cubicBezTo>
                  <a:cubicBezTo>
                    <a:pt x="155" y="49"/>
                    <a:pt x="162" y="48"/>
                    <a:pt x="169" y="51"/>
                  </a:cubicBezTo>
                  <a:cubicBezTo>
                    <a:pt x="176" y="53"/>
                    <a:pt x="180" y="60"/>
                    <a:pt x="180" y="67"/>
                  </a:cubicBezTo>
                  <a:cubicBezTo>
                    <a:pt x="180" y="77"/>
                    <a:pt x="172" y="85"/>
                    <a:pt x="162" y="85"/>
                  </a:cubicBezTo>
                  <a:close/>
                  <a:moveTo>
                    <a:pt x="162" y="85"/>
                  </a:moveTo>
                  <a:cubicBezTo>
                    <a:pt x="162" y="85"/>
                    <a:pt x="162" y="85"/>
                    <a:pt x="162" y="8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dirty="0"/>
            </a:p>
          </p:txBody>
        </p:sp>
      </p:grpSp>
      <p:sp>
        <p:nvSpPr>
          <p:cNvPr id="230" name="Subtitle 6">
            <a:extLst>
              <a:ext uri="{FF2B5EF4-FFF2-40B4-BE49-F238E27FC236}">
                <a16:creationId xmlns:a16="http://schemas.microsoft.com/office/drawing/2014/main" id="{2E3046CF-30A2-4967-BA8B-131B59E290D2}"/>
              </a:ext>
            </a:extLst>
          </p:cNvPr>
          <p:cNvSpPr txBox="1">
            <a:spLocks/>
          </p:cNvSpPr>
          <p:nvPr/>
        </p:nvSpPr>
        <p:spPr>
          <a:xfrm>
            <a:off x="1183057" y="1924455"/>
            <a:ext cx="1847678" cy="716689"/>
          </a:xfrm>
          <a:prstGeom prst="rect">
            <a:avLst/>
          </a:prstGeom>
        </p:spPr>
        <p:txBody>
          <a:bodyPr vert="horz" lIns="86019" tIns="43010" rIns="86019" bIns="43010" numCol="1" spcCol="365760" rtlCol="0" anchor="t">
            <a:noAutofit/>
          </a:bodyPr>
          <a:lstStyle>
            <a:lvl1pPr marL="0" indent="0" algn="ctr" defTabSz="914400" rtl="0" eaLnBrk="1" latinLnBrk="0" hangingPunct="1">
              <a:lnSpc>
                <a:spcPct val="90000"/>
              </a:lnSpc>
              <a:spcBef>
                <a:spcPts val="1000"/>
              </a:spcBef>
              <a:buFont typeface="Arial"/>
              <a:buNone/>
              <a:defRPr sz="1200" b="0" i="0" kern="1200">
                <a:solidFill>
                  <a:schemeClr val="accent1"/>
                </a:solidFill>
                <a:latin typeface="Montserrat Light" charset="0"/>
                <a:ea typeface="Montserrat Light" charset="0"/>
                <a:cs typeface="Montserrat Light"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Montserrat Light" charset="0"/>
                <a:ea typeface="Montserrat Light" charset="0"/>
                <a:cs typeface="Montserrat Light"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Montserrat Light" charset="0"/>
                <a:ea typeface="Montserrat Light" charset="0"/>
                <a:cs typeface="Montserrat Light"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nSpc>
                <a:spcPts val="1599"/>
              </a:lnSpc>
              <a:spcBef>
                <a:spcPts val="0"/>
              </a:spcBef>
            </a:pPr>
            <a:endParaRPr lang="en-US" sz="2258" b="1" dirty="0">
              <a:solidFill>
                <a:schemeClr val="tx1"/>
              </a:solidFill>
              <a:latin typeface="Calibri" panose="020F0502020204030204" pitchFamily="34" charset="0"/>
              <a:cs typeface="Calibri" panose="020F0502020204030204" pitchFamily="34" charset="0"/>
            </a:endParaRPr>
          </a:p>
        </p:txBody>
      </p:sp>
      <p:cxnSp>
        <p:nvCxnSpPr>
          <p:cNvPr id="231" name="رابط مستقيم 230">
            <a:extLst>
              <a:ext uri="{FF2B5EF4-FFF2-40B4-BE49-F238E27FC236}">
                <a16:creationId xmlns:a16="http://schemas.microsoft.com/office/drawing/2014/main" id="{69722787-8749-4B60-B827-9053293652E2}"/>
              </a:ext>
            </a:extLst>
          </p:cNvPr>
          <p:cNvCxnSpPr>
            <a:cxnSpLocks/>
            <a:stCxn id="232" idx="3"/>
          </p:cNvCxnSpPr>
          <p:nvPr/>
        </p:nvCxnSpPr>
        <p:spPr>
          <a:xfrm flipV="1">
            <a:off x="4403546" y="6319386"/>
            <a:ext cx="6859569" cy="15344"/>
          </a:xfrm>
          <a:prstGeom prst="line">
            <a:avLst/>
          </a:prstGeom>
          <a:ln w="38100">
            <a:solidFill>
              <a:srgbClr val="009999"/>
            </a:solidFill>
          </a:ln>
        </p:spPr>
        <p:style>
          <a:lnRef idx="3">
            <a:schemeClr val="accent3"/>
          </a:lnRef>
          <a:fillRef idx="0">
            <a:schemeClr val="accent3"/>
          </a:fillRef>
          <a:effectRef idx="2">
            <a:schemeClr val="accent3"/>
          </a:effectRef>
          <a:fontRef idx="minor">
            <a:schemeClr val="tx1"/>
          </a:fontRef>
        </p:style>
      </p:cxnSp>
      <p:sp>
        <p:nvSpPr>
          <p:cNvPr id="232" name="مربع نص 231">
            <a:extLst>
              <a:ext uri="{FF2B5EF4-FFF2-40B4-BE49-F238E27FC236}">
                <a16:creationId xmlns:a16="http://schemas.microsoft.com/office/drawing/2014/main" id="{A215DAC5-6047-4E6A-BBCA-9D803F7C4AC4}"/>
              </a:ext>
            </a:extLst>
          </p:cNvPr>
          <p:cNvSpPr txBox="1"/>
          <p:nvPr/>
        </p:nvSpPr>
        <p:spPr>
          <a:xfrm>
            <a:off x="1320651" y="6165453"/>
            <a:ext cx="3082895" cy="338554"/>
          </a:xfrm>
          <a:prstGeom prst="rect">
            <a:avLst/>
          </a:prstGeom>
          <a:noFill/>
        </p:spPr>
        <p:txBody>
          <a:bodyPr wrap="none" rtlCol="1">
            <a:spAutoFit/>
          </a:bodyPr>
          <a:lstStyle/>
          <a:p>
            <a:r>
              <a:rPr lang="ar-SA" sz="1600" dirty="0">
                <a:solidFill>
                  <a:srgbClr val="006666"/>
                </a:solidFill>
                <a:cs typeface="Farsi Simple Bold" panose="02010400000000000000" pitchFamily="2" charset="-78"/>
              </a:rPr>
              <a:t>الخطة التشغيلية لجمعية رعاية الأيتام بمحافظة الجموم </a:t>
            </a:r>
          </a:p>
        </p:txBody>
      </p:sp>
      <p:sp>
        <p:nvSpPr>
          <p:cNvPr id="233" name="مستطيل 232">
            <a:extLst>
              <a:ext uri="{FF2B5EF4-FFF2-40B4-BE49-F238E27FC236}">
                <a16:creationId xmlns:a16="http://schemas.microsoft.com/office/drawing/2014/main" id="{1544A756-FA6B-455A-91A2-112610A48768}"/>
              </a:ext>
            </a:extLst>
          </p:cNvPr>
          <p:cNvSpPr/>
          <p:nvPr/>
        </p:nvSpPr>
        <p:spPr>
          <a:xfrm>
            <a:off x="904522" y="6143737"/>
            <a:ext cx="354490" cy="295321"/>
          </a:xfrm>
          <a:prstGeom prst="rect">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1100" dirty="0"/>
              <a:t>34</a:t>
            </a:r>
            <a:endParaRPr lang="ar-SA" sz="1100" dirty="0"/>
          </a:p>
        </p:txBody>
      </p:sp>
      <p:sp>
        <p:nvSpPr>
          <p:cNvPr id="236" name="Google Shape;4800;p62">
            <a:extLst>
              <a:ext uri="{FF2B5EF4-FFF2-40B4-BE49-F238E27FC236}">
                <a16:creationId xmlns:a16="http://schemas.microsoft.com/office/drawing/2014/main" id="{A4D3FFB0-EAB2-4377-A25A-B7D4A85F9DD8}"/>
              </a:ext>
            </a:extLst>
          </p:cNvPr>
          <p:cNvSpPr/>
          <p:nvPr/>
        </p:nvSpPr>
        <p:spPr>
          <a:xfrm>
            <a:off x="7097848" y="731651"/>
            <a:ext cx="451138" cy="417098"/>
          </a:xfrm>
          <a:custGeom>
            <a:avLst/>
            <a:gdLst/>
            <a:ahLst/>
            <a:cxnLst/>
            <a:rect l="l" t="t" r="r" b="b"/>
            <a:pathLst>
              <a:path w="12877" h="12724" extrusionOk="0">
                <a:moveTo>
                  <a:pt x="10492" y="1603"/>
                </a:moveTo>
                <a:lnTo>
                  <a:pt x="10429" y="1855"/>
                </a:lnTo>
                <a:cubicBezTo>
                  <a:pt x="10429" y="1981"/>
                  <a:pt x="10492" y="2138"/>
                  <a:pt x="10555" y="2201"/>
                </a:cubicBezTo>
                <a:cubicBezTo>
                  <a:pt x="10649" y="2296"/>
                  <a:pt x="10807" y="2327"/>
                  <a:pt x="10901" y="2327"/>
                </a:cubicBezTo>
                <a:lnTo>
                  <a:pt x="11153" y="2296"/>
                </a:lnTo>
                <a:lnTo>
                  <a:pt x="10492" y="2957"/>
                </a:lnTo>
                <a:lnTo>
                  <a:pt x="9736" y="3083"/>
                </a:lnTo>
                <a:lnTo>
                  <a:pt x="9799" y="2296"/>
                </a:lnTo>
                <a:lnTo>
                  <a:pt x="10492" y="1603"/>
                </a:lnTo>
                <a:close/>
                <a:moveTo>
                  <a:pt x="6270" y="6108"/>
                </a:moveTo>
                <a:cubicBezTo>
                  <a:pt x="6396" y="6108"/>
                  <a:pt x="6459" y="6139"/>
                  <a:pt x="6554" y="6234"/>
                </a:cubicBezTo>
                <a:cubicBezTo>
                  <a:pt x="6617" y="6265"/>
                  <a:pt x="6648" y="6391"/>
                  <a:pt x="6648" y="6486"/>
                </a:cubicBezTo>
                <a:cubicBezTo>
                  <a:pt x="6648" y="6738"/>
                  <a:pt x="6459" y="6927"/>
                  <a:pt x="6270" y="6927"/>
                </a:cubicBezTo>
                <a:cubicBezTo>
                  <a:pt x="6081" y="6927"/>
                  <a:pt x="5861" y="6738"/>
                  <a:pt x="5861" y="6486"/>
                </a:cubicBezTo>
                <a:cubicBezTo>
                  <a:pt x="5861" y="6265"/>
                  <a:pt x="6081" y="6108"/>
                  <a:pt x="6270" y="6108"/>
                </a:cubicBezTo>
                <a:close/>
                <a:moveTo>
                  <a:pt x="6176" y="4375"/>
                </a:moveTo>
                <a:cubicBezTo>
                  <a:pt x="6617" y="4375"/>
                  <a:pt x="7026" y="4501"/>
                  <a:pt x="7341" y="4722"/>
                </a:cubicBezTo>
                <a:lnTo>
                  <a:pt x="6743" y="5320"/>
                </a:lnTo>
                <a:cubicBezTo>
                  <a:pt x="6617" y="5289"/>
                  <a:pt x="6428" y="5226"/>
                  <a:pt x="6239" y="5226"/>
                </a:cubicBezTo>
                <a:cubicBezTo>
                  <a:pt x="5546" y="5226"/>
                  <a:pt x="5010" y="5793"/>
                  <a:pt x="5010" y="6454"/>
                </a:cubicBezTo>
                <a:cubicBezTo>
                  <a:pt x="5010" y="7116"/>
                  <a:pt x="5546" y="7715"/>
                  <a:pt x="6239" y="7715"/>
                </a:cubicBezTo>
                <a:cubicBezTo>
                  <a:pt x="6900" y="7715"/>
                  <a:pt x="7467" y="7147"/>
                  <a:pt x="7467" y="6454"/>
                </a:cubicBezTo>
                <a:cubicBezTo>
                  <a:pt x="7467" y="6265"/>
                  <a:pt x="7404" y="6108"/>
                  <a:pt x="7341" y="5887"/>
                </a:cubicBezTo>
                <a:lnTo>
                  <a:pt x="7908" y="5320"/>
                </a:lnTo>
                <a:cubicBezTo>
                  <a:pt x="8160" y="5635"/>
                  <a:pt x="8286" y="6013"/>
                  <a:pt x="8286" y="6454"/>
                </a:cubicBezTo>
                <a:cubicBezTo>
                  <a:pt x="8286" y="7588"/>
                  <a:pt x="7341" y="8534"/>
                  <a:pt x="6176" y="8534"/>
                </a:cubicBezTo>
                <a:cubicBezTo>
                  <a:pt x="5041" y="8534"/>
                  <a:pt x="4096" y="7588"/>
                  <a:pt x="4096" y="6454"/>
                </a:cubicBezTo>
                <a:cubicBezTo>
                  <a:pt x="4096" y="5320"/>
                  <a:pt x="5041" y="4375"/>
                  <a:pt x="6176" y="4375"/>
                </a:cubicBezTo>
                <a:close/>
                <a:moveTo>
                  <a:pt x="6239" y="2800"/>
                </a:moveTo>
                <a:cubicBezTo>
                  <a:pt x="7089" y="2800"/>
                  <a:pt x="7908" y="3115"/>
                  <a:pt x="8539" y="3619"/>
                </a:cubicBezTo>
                <a:lnTo>
                  <a:pt x="7971" y="4217"/>
                </a:lnTo>
                <a:cubicBezTo>
                  <a:pt x="7499" y="3839"/>
                  <a:pt x="6869" y="3619"/>
                  <a:pt x="6239" y="3619"/>
                </a:cubicBezTo>
                <a:cubicBezTo>
                  <a:pt x="4600" y="3619"/>
                  <a:pt x="3309" y="4911"/>
                  <a:pt x="3309" y="6486"/>
                </a:cubicBezTo>
                <a:cubicBezTo>
                  <a:pt x="3309" y="8124"/>
                  <a:pt x="4632" y="9416"/>
                  <a:pt x="6239" y="9416"/>
                </a:cubicBezTo>
                <a:cubicBezTo>
                  <a:pt x="7845" y="9416"/>
                  <a:pt x="9137" y="8124"/>
                  <a:pt x="9137" y="6486"/>
                </a:cubicBezTo>
                <a:cubicBezTo>
                  <a:pt x="9137" y="5856"/>
                  <a:pt x="8948" y="5226"/>
                  <a:pt x="8539" y="4753"/>
                </a:cubicBezTo>
                <a:lnTo>
                  <a:pt x="9137" y="4154"/>
                </a:lnTo>
                <a:cubicBezTo>
                  <a:pt x="9641" y="4816"/>
                  <a:pt x="9956" y="5604"/>
                  <a:pt x="9956" y="6486"/>
                </a:cubicBezTo>
                <a:cubicBezTo>
                  <a:pt x="9956" y="8534"/>
                  <a:pt x="8318" y="10235"/>
                  <a:pt x="6239" y="10235"/>
                </a:cubicBezTo>
                <a:cubicBezTo>
                  <a:pt x="4191" y="10235"/>
                  <a:pt x="2490" y="8597"/>
                  <a:pt x="2490" y="6486"/>
                </a:cubicBezTo>
                <a:cubicBezTo>
                  <a:pt x="2490" y="4438"/>
                  <a:pt x="4128" y="2800"/>
                  <a:pt x="6239" y="2800"/>
                </a:cubicBezTo>
                <a:close/>
                <a:moveTo>
                  <a:pt x="6270" y="1130"/>
                </a:moveTo>
                <a:cubicBezTo>
                  <a:pt x="7247" y="1130"/>
                  <a:pt x="8223" y="1414"/>
                  <a:pt x="9074" y="1918"/>
                </a:cubicBezTo>
                <a:cubicBezTo>
                  <a:pt x="9074" y="1949"/>
                  <a:pt x="9011" y="2012"/>
                  <a:pt x="9011" y="2044"/>
                </a:cubicBezTo>
                <a:lnTo>
                  <a:pt x="8917" y="2831"/>
                </a:lnTo>
                <a:cubicBezTo>
                  <a:pt x="8160" y="2296"/>
                  <a:pt x="7247" y="1981"/>
                  <a:pt x="6270" y="1981"/>
                </a:cubicBezTo>
                <a:cubicBezTo>
                  <a:pt x="3750" y="1981"/>
                  <a:pt x="1733" y="4028"/>
                  <a:pt x="1733" y="6486"/>
                </a:cubicBezTo>
                <a:cubicBezTo>
                  <a:pt x="1733" y="9006"/>
                  <a:pt x="3781" y="11054"/>
                  <a:pt x="6270" y="11054"/>
                </a:cubicBezTo>
                <a:cubicBezTo>
                  <a:pt x="8759" y="11054"/>
                  <a:pt x="10807" y="9006"/>
                  <a:pt x="10807" y="6486"/>
                </a:cubicBezTo>
                <a:cubicBezTo>
                  <a:pt x="10807" y="5509"/>
                  <a:pt x="10492" y="4596"/>
                  <a:pt x="9925" y="3871"/>
                </a:cubicBezTo>
                <a:lnTo>
                  <a:pt x="10712" y="3745"/>
                </a:lnTo>
                <a:cubicBezTo>
                  <a:pt x="10744" y="3745"/>
                  <a:pt x="10807" y="3745"/>
                  <a:pt x="10838" y="3713"/>
                </a:cubicBezTo>
                <a:cubicBezTo>
                  <a:pt x="11342" y="4533"/>
                  <a:pt x="11626" y="5478"/>
                  <a:pt x="11626" y="6486"/>
                </a:cubicBezTo>
                <a:cubicBezTo>
                  <a:pt x="11626" y="9447"/>
                  <a:pt x="9232" y="11873"/>
                  <a:pt x="6270" y="11873"/>
                </a:cubicBezTo>
                <a:cubicBezTo>
                  <a:pt x="3309" y="11873"/>
                  <a:pt x="914" y="9479"/>
                  <a:pt x="914" y="6486"/>
                </a:cubicBezTo>
                <a:cubicBezTo>
                  <a:pt x="914" y="3524"/>
                  <a:pt x="3309" y="1130"/>
                  <a:pt x="6270" y="1130"/>
                </a:cubicBezTo>
                <a:close/>
                <a:moveTo>
                  <a:pt x="11030" y="0"/>
                </a:moveTo>
                <a:cubicBezTo>
                  <a:pt x="10930" y="0"/>
                  <a:pt x="10829" y="37"/>
                  <a:pt x="10744" y="122"/>
                </a:cubicBezTo>
                <a:lnTo>
                  <a:pt x="9610" y="1256"/>
                </a:lnTo>
                <a:cubicBezTo>
                  <a:pt x="8602" y="594"/>
                  <a:pt x="7467" y="279"/>
                  <a:pt x="6239" y="279"/>
                </a:cubicBezTo>
                <a:cubicBezTo>
                  <a:pt x="2805" y="279"/>
                  <a:pt x="1" y="3020"/>
                  <a:pt x="1" y="6486"/>
                </a:cubicBezTo>
                <a:cubicBezTo>
                  <a:pt x="1" y="9920"/>
                  <a:pt x="2773" y="12724"/>
                  <a:pt x="6239" y="12724"/>
                </a:cubicBezTo>
                <a:cubicBezTo>
                  <a:pt x="9641" y="12724"/>
                  <a:pt x="12445" y="9951"/>
                  <a:pt x="12445" y="6486"/>
                </a:cubicBezTo>
                <a:cubicBezTo>
                  <a:pt x="12445" y="5289"/>
                  <a:pt x="12099" y="4123"/>
                  <a:pt x="11468" y="3115"/>
                </a:cubicBezTo>
                <a:lnTo>
                  <a:pt x="12603" y="1981"/>
                </a:lnTo>
                <a:cubicBezTo>
                  <a:pt x="12877" y="1706"/>
                  <a:pt x="12650" y="1255"/>
                  <a:pt x="12292" y="1255"/>
                </a:cubicBezTo>
                <a:cubicBezTo>
                  <a:pt x="12280" y="1255"/>
                  <a:pt x="12268" y="1255"/>
                  <a:pt x="12256" y="1256"/>
                </a:cubicBezTo>
                <a:lnTo>
                  <a:pt x="11342" y="1382"/>
                </a:lnTo>
                <a:lnTo>
                  <a:pt x="11468" y="468"/>
                </a:lnTo>
                <a:cubicBezTo>
                  <a:pt x="11491" y="203"/>
                  <a:pt x="11265" y="0"/>
                  <a:pt x="11030" y="0"/>
                </a:cubicBezTo>
                <a:close/>
              </a:path>
            </a:pathLst>
          </a:custGeom>
          <a:solidFill>
            <a:schemeClr val="bg1"/>
          </a:solidFill>
          <a:ln>
            <a:noFill/>
          </a:ln>
        </p:spPr>
        <p:txBody>
          <a:bodyPr spcFirstLastPara="1" wrap="square" lIns="86005" tIns="86005" rIns="86005" bIns="86005" anchor="ctr" anchorCtr="0">
            <a:noAutofit/>
          </a:bodyPr>
          <a:lstStyle/>
          <a:p>
            <a:endParaRPr sz="1693"/>
          </a:p>
        </p:txBody>
      </p:sp>
      <p:grpSp>
        <p:nvGrpSpPr>
          <p:cNvPr id="154" name="Google Shape;6366;p57">
            <a:extLst>
              <a:ext uri="{FF2B5EF4-FFF2-40B4-BE49-F238E27FC236}">
                <a16:creationId xmlns:a16="http://schemas.microsoft.com/office/drawing/2014/main" id="{B3039C7D-F942-416B-B150-68D74EEE169C}"/>
              </a:ext>
            </a:extLst>
          </p:cNvPr>
          <p:cNvGrpSpPr/>
          <p:nvPr/>
        </p:nvGrpSpPr>
        <p:grpSpPr>
          <a:xfrm>
            <a:off x="5927005" y="4644352"/>
            <a:ext cx="334193" cy="350079"/>
            <a:chOff x="3859600" y="3591950"/>
            <a:chExt cx="296975" cy="296175"/>
          </a:xfrm>
          <a:solidFill>
            <a:schemeClr val="bg1"/>
          </a:solidFill>
        </p:grpSpPr>
        <p:sp>
          <p:nvSpPr>
            <p:cNvPr id="164" name="Google Shape;6367;p57">
              <a:extLst>
                <a:ext uri="{FF2B5EF4-FFF2-40B4-BE49-F238E27FC236}">
                  <a16:creationId xmlns:a16="http://schemas.microsoft.com/office/drawing/2014/main" id="{322E8CF0-EA18-4B78-BB67-1E051F3B2BAE}"/>
                </a:ext>
              </a:extLst>
            </p:cNvPr>
            <p:cNvSpPr/>
            <p:nvPr/>
          </p:nvSpPr>
          <p:spPr>
            <a:xfrm>
              <a:off x="4034450" y="3766000"/>
              <a:ext cx="122125" cy="122125"/>
            </a:xfrm>
            <a:custGeom>
              <a:avLst/>
              <a:gdLst/>
              <a:ahLst/>
              <a:cxnLst/>
              <a:rect l="l" t="t" r="r" b="b"/>
              <a:pathLst>
                <a:path w="4885" h="4885" extrusionOk="0">
                  <a:moveTo>
                    <a:pt x="2395" y="1324"/>
                  </a:moveTo>
                  <a:cubicBezTo>
                    <a:pt x="2616" y="1324"/>
                    <a:pt x="2773" y="1482"/>
                    <a:pt x="2773" y="1702"/>
                  </a:cubicBezTo>
                  <a:lnTo>
                    <a:pt x="2773" y="2049"/>
                  </a:lnTo>
                  <a:lnTo>
                    <a:pt x="3120" y="2049"/>
                  </a:lnTo>
                  <a:cubicBezTo>
                    <a:pt x="3309" y="2049"/>
                    <a:pt x="3466" y="2206"/>
                    <a:pt x="3466" y="2395"/>
                  </a:cubicBezTo>
                  <a:cubicBezTo>
                    <a:pt x="3466" y="2584"/>
                    <a:pt x="3309" y="2742"/>
                    <a:pt x="3120" y="2742"/>
                  </a:cubicBezTo>
                  <a:lnTo>
                    <a:pt x="2395" y="2742"/>
                  </a:lnTo>
                  <a:cubicBezTo>
                    <a:pt x="2206" y="2742"/>
                    <a:pt x="2049" y="2584"/>
                    <a:pt x="2049" y="2395"/>
                  </a:cubicBezTo>
                  <a:lnTo>
                    <a:pt x="2049" y="1702"/>
                  </a:lnTo>
                  <a:cubicBezTo>
                    <a:pt x="2049" y="1482"/>
                    <a:pt x="2206" y="1324"/>
                    <a:pt x="2395" y="1324"/>
                  </a:cubicBezTo>
                  <a:close/>
                  <a:moveTo>
                    <a:pt x="2458" y="1"/>
                  </a:moveTo>
                  <a:cubicBezTo>
                    <a:pt x="1104" y="1"/>
                    <a:pt x="1" y="1103"/>
                    <a:pt x="1" y="2427"/>
                  </a:cubicBezTo>
                  <a:cubicBezTo>
                    <a:pt x="1" y="3781"/>
                    <a:pt x="1104" y="4884"/>
                    <a:pt x="2458" y="4884"/>
                  </a:cubicBezTo>
                  <a:cubicBezTo>
                    <a:pt x="3782" y="4884"/>
                    <a:pt x="4884" y="3781"/>
                    <a:pt x="4884" y="2427"/>
                  </a:cubicBezTo>
                  <a:cubicBezTo>
                    <a:pt x="4853" y="1072"/>
                    <a:pt x="3782" y="1"/>
                    <a:pt x="245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6368;p57">
              <a:extLst>
                <a:ext uri="{FF2B5EF4-FFF2-40B4-BE49-F238E27FC236}">
                  <a16:creationId xmlns:a16="http://schemas.microsoft.com/office/drawing/2014/main" id="{50C46EC4-C6A5-4310-96C9-0702BE4C9CF9}"/>
                </a:ext>
              </a:extLst>
            </p:cNvPr>
            <p:cNvSpPr/>
            <p:nvPr/>
          </p:nvSpPr>
          <p:spPr>
            <a:xfrm>
              <a:off x="3860400" y="3679375"/>
              <a:ext cx="260725" cy="173300"/>
            </a:xfrm>
            <a:custGeom>
              <a:avLst/>
              <a:gdLst/>
              <a:ahLst/>
              <a:cxnLst/>
              <a:rect l="l" t="t" r="r" b="b"/>
              <a:pathLst>
                <a:path w="10429" h="6932" extrusionOk="0">
                  <a:moveTo>
                    <a:pt x="2426" y="662"/>
                  </a:moveTo>
                  <a:cubicBezTo>
                    <a:pt x="2647" y="662"/>
                    <a:pt x="2804" y="819"/>
                    <a:pt x="2804" y="1008"/>
                  </a:cubicBezTo>
                  <a:cubicBezTo>
                    <a:pt x="2804" y="1197"/>
                    <a:pt x="2647" y="1355"/>
                    <a:pt x="2426" y="1355"/>
                  </a:cubicBezTo>
                  <a:lnTo>
                    <a:pt x="1733" y="1355"/>
                  </a:lnTo>
                  <a:cubicBezTo>
                    <a:pt x="1544" y="1355"/>
                    <a:pt x="1387" y="1197"/>
                    <a:pt x="1387" y="1008"/>
                  </a:cubicBezTo>
                  <a:cubicBezTo>
                    <a:pt x="1387" y="819"/>
                    <a:pt x="1544" y="662"/>
                    <a:pt x="1733" y="662"/>
                  </a:cubicBezTo>
                  <a:close/>
                  <a:moveTo>
                    <a:pt x="4537" y="662"/>
                  </a:moveTo>
                  <a:cubicBezTo>
                    <a:pt x="4726" y="662"/>
                    <a:pt x="4884" y="819"/>
                    <a:pt x="4884" y="1008"/>
                  </a:cubicBezTo>
                  <a:cubicBezTo>
                    <a:pt x="4884" y="1197"/>
                    <a:pt x="4695" y="1355"/>
                    <a:pt x="4537" y="1355"/>
                  </a:cubicBezTo>
                  <a:lnTo>
                    <a:pt x="3812" y="1355"/>
                  </a:lnTo>
                  <a:cubicBezTo>
                    <a:pt x="3623" y="1355"/>
                    <a:pt x="3466" y="1197"/>
                    <a:pt x="3466" y="1008"/>
                  </a:cubicBezTo>
                  <a:cubicBezTo>
                    <a:pt x="3466" y="819"/>
                    <a:pt x="3623" y="662"/>
                    <a:pt x="3812" y="662"/>
                  </a:cubicBezTo>
                  <a:close/>
                  <a:moveTo>
                    <a:pt x="6648" y="662"/>
                  </a:moveTo>
                  <a:cubicBezTo>
                    <a:pt x="6837" y="662"/>
                    <a:pt x="6994" y="819"/>
                    <a:pt x="6994" y="1008"/>
                  </a:cubicBezTo>
                  <a:cubicBezTo>
                    <a:pt x="6994" y="1197"/>
                    <a:pt x="6837" y="1355"/>
                    <a:pt x="6648" y="1355"/>
                  </a:cubicBezTo>
                  <a:lnTo>
                    <a:pt x="5955" y="1355"/>
                  </a:lnTo>
                  <a:cubicBezTo>
                    <a:pt x="5734" y="1355"/>
                    <a:pt x="5577" y="1197"/>
                    <a:pt x="5577" y="1008"/>
                  </a:cubicBezTo>
                  <a:cubicBezTo>
                    <a:pt x="5577" y="819"/>
                    <a:pt x="5734" y="662"/>
                    <a:pt x="5955" y="662"/>
                  </a:cubicBezTo>
                  <a:close/>
                  <a:moveTo>
                    <a:pt x="8727" y="662"/>
                  </a:moveTo>
                  <a:cubicBezTo>
                    <a:pt x="8948" y="662"/>
                    <a:pt x="9105" y="819"/>
                    <a:pt x="9105" y="1008"/>
                  </a:cubicBezTo>
                  <a:cubicBezTo>
                    <a:pt x="9105" y="1197"/>
                    <a:pt x="8948" y="1355"/>
                    <a:pt x="8727" y="1355"/>
                  </a:cubicBezTo>
                  <a:lnTo>
                    <a:pt x="8034" y="1355"/>
                  </a:lnTo>
                  <a:cubicBezTo>
                    <a:pt x="7845" y="1355"/>
                    <a:pt x="7688" y="1197"/>
                    <a:pt x="7688" y="1008"/>
                  </a:cubicBezTo>
                  <a:cubicBezTo>
                    <a:pt x="7688" y="819"/>
                    <a:pt x="7845" y="662"/>
                    <a:pt x="8034" y="662"/>
                  </a:cubicBezTo>
                  <a:close/>
                  <a:moveTo>
                    <a:pt x="2426" y="2080"/>
                  </a:moveTo>
                  <a:cubicBezTo>
                    <a:pt x="2647" y="2080"/>
                    <a:pt x="2804" y="2237"/>
                    <a:pt x="2804" y="2426"/>
                  </a:cubicBezTo>
                  <a:cubicBezTo>
                    <a:pt x="2804" y="2647"/>
                    <a:pt x="2647" y="2773"/>
                    <a:pt x="2426" y="2773"/>
                  </a:cubicBezTo>
                  <a:lnTo>
                    <a:pt x="1733" y="2773"/>
                  </a:lnTo>
                  <a:cubicBezTo>
                    <a:pt x="1544" y="2773"/>
                    <a:pt x="1387" y="2647"/>
                    <a:pt x="1387" y="2426"/>
                  </a:cubicBezTo>
                  <a:cubicBezTo>
                    <a:pt x="1387" y="2206"/>
                    <a:pt x="1544" y="2080"/>
                    <a:pt x="1733" y="2080"/>
                  </a:cubicBezTo>
                  <a:close/>
                  <a:moveTo>
                    <a:pt x="4537" y="2080"/>
                  </a:moveTo>
                  <a:cubicBezTo>
                    <a:pt x="4726" y="2080"/>
                    <a:pt x="4884" y="2237"/>
                    <a:pt x="4884" y="2426"/>
                  </a:cubicBezTo>
                  <a:cubicBezTo>
                    <a:pt x="4884" y="2647"/>
                    <a:pt x="4695" y="2773"/>
                    <a:pt x="4537" y="2773"/>
                  </a:cubicBezTo>
                  <a:lnTo>
                    <a:pt x="3812" y="2773"/>
                  </a:lnTo>
                  <a:cubicBezTo>
                    <a:pt x="3623" y="2773"/>
                    <a:pt x="3466" y="2647"/>
                    <a:pt x="3466" y="2426"/>
                  </a:cubicBezTo>
                  <a:cubicBezTo>
                    <a:pt x="3466" y="2206"/>
                    <a:pt x="3623" y="2080"/>
                    <a:pt x="3812" y="2080"/>
                  </a:cubicBezTo>
                  <a:close/>
                  <a:moveTo>
                    <a:pt x="6648" y="2080"/>
                  </a:moveTo>
                  <a:cubicBezTo>
                    <a:pt x="6837" y="2080"/>
                    <a:pt x="6994" y="2237"/>
                    <a:pt x="6994" y="2426"/>
                  </a:cubicBezTo>
                  <a:cubicBezTo>
                    <a:pt x="6994" y="2647"/>
                    <a:pt x="6837" y="2773"/>
                    <a:pt x="6648" y="2773"/>
                  </a:cubicBezTo>
                  <a:lnTo>
                    <a:pt x="5955" y="2773"/>
                  </a:lnTo>
                  <a:cubicBezTo>
                    <a:pt x="5734" y="2773"/>
                    <a:pt x="5577" y="2647"/>
                    <a:pt x="5577" y="2426"/>
                  </a:cubicBezTo>
                  <a:cubicBezTo>
                    <a:pt x="5577" y="2206"/>
                    <a:pt x="5734" y="2080"/>
                    <a:pt x="5955" y="2080"/>
                  </a:cubicBezTo>
                  <a:close/>
                  <a:moveTo>
                    <a:pt x="8727" y="2080"/>
                  </a:moveTo>
                  <a:cubicBezTo>
                    <a:pt x="8948" y="2080"/>
                    <a:pt x="9105" y="2237"/>
                    <a:pt x="9105" y="2426"/>
                  </a:cubicBezTo>
                  <a:cubicBezTo>
                    <a:pt x="9105" y="2647"/>
                    <a:pt x="8948" y="2773"/>
                    <a:pt x="8727" y="2773"/>
                  </a:cubicBezTo>
                  <a:lnTo>
                    <a:pt x="8034" y="2773"/>
                  </a:lnTo>
                  <a:cubicBezTo>
                    <a:pt x="7845" y="2773"/>
                    <a:pt x="7688" y="2647"/>
                    <a:pt x="7688" y="2426"/>
                  </a:cubicBezTo>
                  <a:cubicBezTo>
                    <a:pt x="7688" y="2206"/>
                    <a:pt x="7845" y="2080"/>
                    <a:pt x="8034" y="2080"/>
                  </a:cubicBezTo>
                  <a:close/>
                  <a:moveTo>
                    <a:pt x="2426" y="3466"/>
                  </a:moveTo>
                  <a:cubicBezTo>
                    <a:pt x="2647" y="3466"/>
                    <a:pt x="2804" y="3623"/>
                    <a:pt x="2804" y="3812"/>
                  </a:cubicBezTo>
                  <a:cubicBezTo>
                    <a:pt x="2804" y="4001"/>
                    <a:pt x="2647" y="4159"/>
                    <a:pt x="2426" y="4159"/>
                  </a:cubicBezTo>
                  <a:lnTo>
                    <a:pt x="1733" y="4159"/>
                  </a:lnTo>
                  <a:cubicBezTo>
                    <a:pt x="1544" y="4159"/>
                    <a:pt x="1387" y="4001"/>
                    <a:pt x="1387" y="3812"/>
                  </a:cubicBezTo>
                  <a:cubicBezTo>
                    <a:pt x="1387" y="3623"/>
                    <a:pt x="1544" y="3466"/>
                    <a:pt x="1733" y="3466"/>
                  </a:cubicBezTo>
                  <a:close/>
                  <a:moveTo>
                    <a:pt x="4537" y="3466"/>
                  </a:moveTo>
                  <a:cubicBezTo>
                    <a:pt x="4726" y="3466"/>
                    <a:pt x="4884" y="3623"/>
                    <a:pt x="4884" y="3812"/>
                  </a:cubicBezTo>
                  <a:cubicBezTo>
                    <a:pt x="4884" y="4001"/>
                    <a:pt x="4695" y="4159"/>
                    <a:pt x="4537" y="4159"/>
                  </a:cubicBezTo>
                  <a:lnTo>
                    <a:pt x="3812" y="4159"/>
                  </a:lnTo>
                  <a:cubicBezTo>
                    <a:pt x="3623" y="4159"/>
                    <a:pt x="3466" y="4001"/>
                    <a:pt x="3466" y="3812"/>
                  </a:cubicBezTo>
                  <a:cubicBezTo>
                    <a:pt x="3466" y="3623"/>
                    <a:pt x="3623" y="3466"/>
                    <a:pt x="3812" y="3466"/>
                  </a:cubicBezTo>
                  <a:close/>
                  <a:moveTo>
                    <a:pt x="6648" y="3466"/>
                  </a:moveTo>
                  <a:cubicBezTo>
                    <a:pt x="6837" y="3466"/>
                    <a:pt x="6994" y="3623"/>
                    <a:pt x="6994" y="3812"/>
                  </a:cubicBezTo>
                  <a:cubicBezTo>
                    <a:pt x="6994" y="4001"/>
                    <a:pt x="6837" y="4159"/>
                    <a:pt x="6648" y="4159"/>
                  </a:cubicBezTo>
                  <a:lnTo>
                    <a:pt x="5955" y="4159"/>
                  </a:lnTo>
                  <a:cubicBezTo>
                    <a:pt x="5734" y="4159"/>
                    <a:pt x="5577" y="4001"/>
                    <a:pt x="5577" y="3812"/>
                  </a:cubicBezTo>
                  <a:cubicBezTo>
                    <a:pt x="5577" y="3623"/>
                    <a:pt x="5734" y="3466"/>
                    <a:pt x="5955" y="3466"/>
                  </a:cubicBezTo>
                  <a:close/>
                  <a:moveTo>
                    <a:pt x="2426" y="4852"/>
                  </a:moveTo>
                  <a:cubicBezTo>
                    <a:pt x="2647" y="4852"/>
                    <a:pt x="2804" y="5010"/>
                    <a:pt x="2804" y="5199"/>
                  </a:cubicBezTo>
                  <a:cubicBezTo>
                    <a:pt x="2804" y="5388"/>
                    <a:pt x="2647" y="5545"/>
                    <a:pt x="2426" y="5545"/>
                  </a:cubicBezTo>
                  <a:lnTo>
                    <a:pt x="1733" y="5545"/>
                  </a:lnTo>
                  <a:cubicBezTo>
                    <a:pt x="1544" y="5545"/>
                    <a:pt x="1387" y="5388"/>
                    <a:pt x="1387" y="5199"/>
                  </a:cubicBezTo>
                  <a:cubicBezTo>
                    <a:pt x="1387" y="5010"/>
                    <a:pt x="1544" y="4852"/>
                    <a:pt x="1733" y="4852"/>
                  </a:cubicBezTo>
                  <a:close/>
                  <a:moveTo>
                    <a:pt x="4537" y="4852"/>
                  </a:moveTo>
                  <a:cubicBezTo>
                    <a:pt x="4726" y="4852"/>
                    <a:pt x="4884" y="5010"/>
                    <a:pt x="4884" y="5199"/>
                  </a:cubicBezTo>
                  <a:cubicBezTo>
                    <a:pt x="4884" y="5388"/>
                    <a:pt x="4695" y="5545"/>
                    <a:pt x="4537" y="5545"/>
                  </a:cubicBezTo>
                  <a:lnTo>
                    <a:pt x="3812" y="5545"/>
                  </a:lnTo>
                  <a:cubicBezTo>
                    <a:pt x="3623" y="5545"/>
                    <a:pt x="3466" y="5388"/>
                    <a:pt x="3466" y="5199"/>
                  </a:cubicBezTo>
                  <a:cubicBezTo>
                    <a:pt x="3466" y="5010"/>
                    <a:pt x="3623" y="4852"/>
                    <a:pt x="3812" y="4852"/>
                  </a:cubicBezTo>
                  <a:close/>
                  <a:moveTo>
                    <a:pt x="0" y="0"/>
                  </a:moveTo>
                  <a:lnTo>
                    <a:pt x="0" y="5892"/>
                  </a:lnTo>
                  <a:cubicBezTo>
                    <a:pt x="0" y="6459"/>
                    <a:pt x="473" y="6931"/>
                    <a:pt x="1071" y="6931"/>
                  </a:cubicBezTo>
                  <a:lnTo>
                    <a:pt x="6490" y="6931"/>
                  </a:lnTo>
                  <a:cubicBezTo>
                    <a:pt x="6364" y="6616"/>
                    <a:pt x="6301" y="6270"/>
                    <a:pt x="6301" y="5892"/>
                  </a:cubicBezTo>
                  <a:cubicBezTo>
                    <a:pt x="6301" y="5797"/>
                    <a:pt x="6333" y="5671"/>
                    <a:pt x="6333" y="5545"/>
                  </a:cubicBezTo>
                  <a:lnTo>
                    <a:pt x="5955" y="5545"/>
                  </a:lnTo>
                  <a:cubicBezTo>
                    <a:pt x="5734" y="5545"/>
                    <a:pt x="5577" y="5388"/>
                    <a:pt x="5577" y="5199"/>
                  </a:cubicBezTo>
                  <a:cubicBezTo>
                    <a:pt x="5577" y="5010"/>
                    <a:pt x="5734" y="4852"/>
                    <a:pt x="5955" y="4852"/>
                  </a:cubicBezTo>
                  <a:lnTo>
                    <a:pt x="6490" y="4852"/>
                  </a:lnTo>
                  <a:cubicBezTo>
                    <a:pt x="6931" y="3623"/>
                    <a:pt x="8066" y="2741"/>
                    <a:pt x="9420" y="2741"/>
                  </a:cubicBezTo>
                  <a:cubicBezTo>
                    <a:pt x="9767" y="2741"/>
                    <a:pt x="10113" y="2836"/>
                    <a:pt x="10428" y="2962"/>
                  </a:cubicBezTo>
                  <a:lnTo>
                    <a:pt x="10428"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6369;p57">
              <a:extLst>
                <a:ext uri="{FF2B5EF4-FFF2-40B4-BE49-F238E27FC236}">
                  <a16:creationId xmlns:a16="http://schemas.microsoft.com/office/drawing/2014/main" id="{85352367-9F1D-4E48-A4C4-F5187A401066}"/>
                </a:ext>
              </a:extLst>
            </p:cNvPr>
            <p:cNvSpPr/>
            <p:nvPr/>
          </p:nvSpPr>
          <p:spPr>
            <a:xfrm>
              <a:off x="3859600" y="3591950"/>
              <a:ext cx="261525" cy="70900"/>
            </a:xfrm>
            <a:custGeom>
              <a:avLst/>
              <a:gdLst/>
              <a:ahLst/>
              <a:cxnLst/>
              <a:rect l="l" t="t" r="r" b="b"/>
              <a:pathLst>
                <a:path w="10461" h="2836" extrusionOk="0">
                  <a:moveTo>
                    <a:pt x="1734" y="0"/>
                  </a:moveTo>
                  <a:cubicBezTo>
                    <a:pt x="1513" y="0"/>
                    <a:pt x="1356" y="158"/>
                    <a:pt x="1356" y="347"/>
                  </a:cubicBezTo>
                  <a:lnTo>
                    <a:pt x="1356" y="693"/>
                  </a:lnTo>
                  <a:lnTo>
                    <a:pt x="1009" y="693"/>
                  </a:lnTo>
                  <a:cubicBezTo>
                    <a:pt x="410" y="693"/>
                    <a:pt x="1" y="1166"/>
                    <a:pt x="1" y="1733"/>
                  </a:cubicBezTo>
                  <a:lnTo>
                    <a:pt x="1" y="2836"/>
                  </a:lnTo>
                  <a:lnTo>
                    <a:pt x="10429" y="2836"/>
                  </a:lnTo>
                  <a:lnTo>
                    <a:pt x="10429" y="1733"/>
                  </a:lnTo>
                  <a:lnTo>
                    <a:pt x="10460" y="1733"/>
                  </a:lnTo>
                  <a:cubicBezTo>
                    <a:pt x="10460" y="1134"/>
                    <a:pt x="9988" y="693"/>
                    <a:pt x="9421" y="693"/>
                  </a:cubicBezTo>
                  <a:lnTo>
                    <a:pt x="9074" y="693"/>
                  </a:lnTo>
                  <a:lnTo>
                    <a:pt x="9074" y="347"/>
                  </a:lnTo>
                  <a:cubicBezTo>
                    <a:pt x="9074" y="158"/>
                    <a:pt x="8917" y="0"/>
                    <a:pt x="8728" y="0"/>
                  </a:cubicBezTo>
                  <a:cubicBezTo>
                    <a:pt x="8539" y="0"/>
                    <a:pt x="8381" y="158"/>
                    <a:pt x="8381" y="347"/>
                  </a:cubicBezTo>
                  <a:lnTo>
                    <a:pt x="8381" y="693"/>
                  </a:lnTo>
                  <a:lnTo>
                    <a:pt x="6995" y="693"/>
                  </a:lnTo>
                  <a:lnTo>
                    <a:pt x="6995" y="347"/>
                  </a:lnTo>
                  <a:cubicBezTo>
                    <a:pt x="6995" y="158"/>
                    <a:pt x="6837" y="0"/>
                    <a:pt x="6648" y="0"/>
                  </a:cubicBezTo>
                  <a:cubicBezTo>
                    <a:pt x="6459" y="0"/>
                    <a:pt x="6302" y="158"/>
                    <a:pt x="6302" y="347"/>
                  </a:cubicBezTo>
                  <a:lnTo>
                    <a:pt x="6302" y="693"/>
                  </a:lnTo>
                  <a:lnTo>
                    <a:pt x="4159" y="693"/>
                  </a:lnTo>
                  <a:lnTo>
                    <a:pt x="4159" y="347"/>
                  </a:lnTo>
                  <a:cubicBezTo>
                    <a:pt x="4159" y="158"/>
                    <a:pt x="4002" y="0"/>
                    <a:pt x="3813" y="0"/>
                  </a:cubicBezTo>
                  <a:cubicBezTo>
                    <a:pt x="3624" y="0"/>
                    <a:pt x="3466" y="158"/>
                    <a:pt x="3466" y="347"/>
                  </a:cubicBezTo>
                  <a:lnTo>
                    <a:pt x="3466" y="693"/>
                  </a:lnTo>
                  <a:lnTo>
                    <a:pt x="2080" y="693"/>
                  </a:lnTo>
                  <a:lnTo>
                    <a:pt x="2080" y="347"/>
                  </a:lnTo>
                  <a:cubicBezTo>
                    <a:pt x="2080" y="158"/>
                    <a:pt x="1923" y="0"/>
                    <a:pt x="173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1" name="Freeform 5">
            <a:extLst>
              <a:ext uri="{FF2B5EF4-FFF2-40B4-BE49-F238E27FC236}">
                <a16:creationId xmlns:a16="http://schemas.microsoft.com/office/drawing/2014/main" id="{9A6D7E5D-A36A-426B-B6E7-67FCB709C7CE}"/>
              </a:ext>
            </a:extLst>
          </p:cNvPr>
          <p:cNvSpPr>
            <a:spLocks/>
          </p:cNvSpPr>
          <p:nvPr/>
        </p:nvSpPr>
        <p:spPr bwMode="auto">
          <a:xfrm>
            <a:off x="5764431" y="4012663"/>
            <a:ext cx="2321578" cy="2010739"/>
          </a:xfrm>
          <a:custGeom>
            <a:avLst/>
            <a:gdLst>
              <a:gd name="T0" fmla="*/ 406 w 406"/>
              <a:gd name="T1" fmla="*/ 0 h 621"/>
              <a:gd name="T2" fmla="*/ 406 w 406"/>
              <a:gd name="T3" fmla="*/ 451 h 621"/>
              <a:gd name="T4" fmla="*/ 389 w 406"/>
              <a:gd name="T5" fmla="*/ 486 h 621"/>
              <a:gd name="T6" fmla="*/ 220 w 406"/>
              <a:gd name="T7" fmla="*/ 614 h 621"/>
              <a:gd name="T8" fmla="*/ 186 w 406"/>
              <a:gd name="T9" fmla="*/ 614 h 621"/>
              <a:gd name="T10" fmla="*/ 17 w 406"/>
              <a:gd name="T11" fmla="*/ 486 h 621"/>
              <a:gd name="T12" fmla="*/ 0 w 406"/>
              <a:gd name="T13" fmla="*/ 451 h 621"/>
              <a:gd name="T14" fmla="*/ 0 w 406"/>
              <a:gd name="T15" fmla="*/ 0 h 621"/>
              <a:gd name="T16" fmla="*/ 406 w 406"/>
              <a:gd name="T17" fmla="*/ 0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6" h="621">
                <a:moveTo>
                  <a:pt x="406" y="0"/>
                </a:moveTo>
                <a:cubicBezTo>
                  <a:pt x="406" y="451"/>
                  <a:pt x="406" y="451"/>
                  <a:pt x="406" y="451"/>
                </a:cubicBezTo>
                <a:cubicBezTo>
                  <a:pt x="406" y="463"/>
                  <a:pt x="398" y="479"/>
                  <a:pt x="389" y="486"/>
                </a:cubicBezTo>
                <a:cubicBezTo>
                  <a:pt x="220" y="614"/>
                  <a:pt x="220" y="614"/>
                  <a:pt x="220" y="614"/>
                </a:cubicBezTo>
                <a:cubicBezTo>
                  <a:pt x="211" y="621"/>
                  <a:pt x="195" y="621"/>
                  <a:pt x="186" y="614"/>
                </a:cubicBezTo>
                <a:cubicBezTo>
                  <a:pt x="17" y="486"/>
                  <a:pt x="17" y="486"/>
                  <a:pt x="17" y="486"/>
                </a:cubicBezTo>
                <a:cubicBezTo>
                  <a:pt x="8" y="479"/>
                  <a:pt x="0" y="463"/>
                  <a:pt x="0" y="451"/>
                </a:cubicBezTo>
                <a:cubicBezTo>
                  <a:pt x="0" y="0"/>
                  <a:pt x="0" y="0"/>
                  <a:pt x="0" y="0"/>
                </a:cubicBezTo>
                <a:lnTo>
                  <a:pt x="406" y="0"/>
                </a:lnTo>
                <a:close/>
              </a:path>
            </a:pathLst>
          </a:custGeom>
          <a:solidFill>
            <a:srgbClr val="006666"/>
          </a:solidFill>
          <a:ln>
            <a:noFill/>
          </a:ln>
        </p:spPr>
        <p:txBody>
          <a:bodyPr vert="horz" wrap="square" lIns="91440" tIns="45720" rIns="91440" bIns="45720" numCol="1" anchor="t" anchorCtr="0" compatLnSpc="1">
            <a:prstTxWarp prst="textNoShape">
              <a:avLst/>
            </a:prstTxWarp>
          </a:bodyPr>
          <a:lstStyle/>
          <a:p>
            <a:endParaRPr lang="en-US"/>
          </a:p>
        </p:txBody>
      </p:sp>
      <p:cxnSp>
        <p:nvCxnSpPr>
          <p:cNvPr id="162" name="Straight Connector 74">
            <a:extLst>
              <a:ext uri="{FF2B5EF4-FFF2-40B4-BE49-F238E27FC236}">
                <a16:creationId xmlns:a16="http://schemas.microsoft.com/office/drawing/2014/main" id="{F8F143F8-10E1-4D29-9769-BB1F5E1C8BDD}"/>
              </a:ext>
            </a:extLst>
          </p:cNvPr>
          <p:cNvCxnSpPr/>
          <p:nvPr/>
        </p:nvCxnSpPr>
        <p:spPr>
          <a:xfrm>
            <a:off x="1369847" y="5886905"/>
            <a:ext cx="239539"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
        <p:nvSpPr>
          <p:cNvPr id="196" name="Freeform 5">
            <a:extLst>
              <a:ext uri="{FF2B5EF4-FFF2-40B4-BE49-F238E27FC236}">
                <a16:creationId xmlns:a16="http://schemas.microsoft.com/office/drawing/2014/main" id="{C3B5312C-0E40-42B2-91AD-5E66213FE63B}"/>
              </a:ext>
            </a:extLst>
          </p:cNvPr>
          <p:cNvSpPr>
            <a:spLocks/>
          </p:cNvSpPr>
          <p:nvPr/>
        </p:nvSpPr>
        <p:spPr bwMode="auto">
          <a:xfrm>
            <a:off x="654355" y="4012663"/>
            <a:ext cx="2543756" cy="2010739"/>
          </a:xfrm>
          <a:custGeom>
            <a:avLst/>
            <a:gdLst>
              <a:gd name="T0" fmla="*/ 406 w 406"/>
              <a:gd name="T1" fmla="*/ 0 h 621"/>
              <a:gd name="T2" fmla="*/ 406 w 406"/>
              <a:gd name="T3" fmla="*/ 451 h 621"/>
              <a:gd name="T4" fmla="*/ 389 w 406"/>
              <a:gd name="T5" fmla="*/ 486 h 621"/>
              <a:gd name="T6" fmla="*/ 220 w 406"/>
              <a:gd name="T7" fmla="*/ 614 h 621"/>
              <a:gd name="T8" fmla="*/ 186 w 406"/>
              <a:gd name="T9" fmla="*/ 614 h 621"/>
              <a:gd name="T10" fmla="*/ 17 w 406"/>
              <a:gd name="T11" fmla="*/ 486 h 621"/>
              <a:gd name="T12" fmla="*/ 0 w 406"/>
              <a:gd name="T13" fmla="*/ 451 h 621"/>
              <a:gd name="T14" fmla="*/ 0 w 406"/>
              <a:gd name="T15" fmla="*/ 0 h 621"/>
              <a:gd name="T16" fmla="*/ 406 w 406"/>
              <a:gd name="T17" fmla="*/ 0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6" h="621">
                <a:moveTo>
                  <a:pt x="406" y="0"/>
                </a:moveTo>
                <a:cubicBezTo>
                  <a:pt x="406" y="451"/>
                  <a:pt x="406" y="451"/>
                  <a:pt x="406" y="451"/>
                </a:cubicBezTo>
                <a:cubicBezTo>
                  <a:pt x="406" y="463"/>
                  <a:pt x="398" y="479"/>
                  <a:pt x="389" y="486"/>
                </a:cubicBezTo>
                <a:cubicBezTo>
                  <a:pt x="220" y="614"/>
                  <a:pt x="220" y="614"/>
                  <a:pt x="220" y="614"/>
                </a:cubicBezTo>
                <a:cubicBezTo>
                  <a:pt x="211" y="621"/>
                  <a:pt x="195" y="621"/>
                  <a:pt x="186" y="614"/>
                </a:cubicBezTo>
                <a:cubicBezTo>
                  <a:pt x="17" y="486"/>
                  <a:pt x="17" y="486"/>
                  <a:pt x="17" y="486"/>
                </a:cubicBezTo>
                <a:cubicBezTo>
                  <a:pt x="8" y="479"/>
                  <a:pt x="0" y="463"/>
                  <a:pt x="0" y="451"/>
                </a:cubicBezTo>
                <a:cubicBezTo>
                  <a:pt x="0" y="0"/>
                  <a:pt x="0" y="0"/>
                  <a:pt x="0" y="0"/>
                </a:cubicBezTo>
                <a:lnTo>
                  <a:pt x="406" y="0"/>
                </a:lnTo>
                <a:close/>
              </a:path>
            </a:pathLst>
          </a:custGeom>
          <a:solidFill>
            <a:srgbClr val="006666"/>
          </a:solidFill>
          <a:ln>
            <a:noFill/>
          </a:ln>
        </p:spPr>
        <p:txBody>
          <a:bodyPr vert="horz" wrap="square" lIns="91440" tIns="45720" rIns="91440" bIns="45720" numCol="1" anchor="t" anchorCtr="0" compatLnSpc="1">
            <a:prstTxWarp prst="textNoShape">
              <a:avLst/>
            </a:prstTxWarp>
          </a:bodyPr>
          <a:lstStyle/>
          <a:p>
            <a:endParaRPr lang="en-US"/>
          </a:p>
        </p:txBody>
      </p:sp>
      <p:sp>
        <p:nvSpPr>
          <p:cNvPr id="197" name="Freeform 5">
            <a:extLst>
              <a:ext uri="{FF2B5EF4-FFF2-40B4-BE49-F238E27FC236}">
                <a16:creationId xmlns:a16="http://schemas.microsoft.com/office/drawing/2014/main" id="{D8FB3CDE-EC03-4B3C-B867-77278EF8CF28}"/>
              </a:ext>
            </a:extLst>
          </p:cNvPr>
          <p:cNvSpPr>
            <a:spLocks/>
          </p:cNvSpPr>
          <p:nvPr/>
        </p:nvSpPr>
        <p:spPr bwMode="auto">
          <a:xfrm>
            <a:off x="3291335" y="4012663"/>
            <a:ext cx="2393902" cy="2010739"/>
          </a:xfrm>
          <a:custGeom>
            <a:avLst/>
            <a:gdLst>
              <a:gd name="T0" fmla="*/ 406 w 406"/>
              <a:gd name="T1" fmla="*/ 0 h 621"/>
              <a:gd name="T2" fmla="*/ 406 w 406"/>
              <a:gd name="T3" fmla="*/ 451 h 621"/>
              <a:gd name="T4" fmla="*/ 389 w 406"/>
              <a:gd name="T5" fmla="*/ 486 h 621"/>
              <a:gd name="T6" fmla="*/ 220 w 406"/>
              <a:gd name="T7" fmla="*/ 614 h 621"/>
              <a:gd name="T8" fmla="*/ 186 w 406"/>
              <a:gd name="T9" fmla="*/ 614 h 621"/>
              <a:gd name="T10" fmla="*/ 17 w 406"/>
              <a:gd name="T11" fmla="*/ 486 h 621"/>
              <a:gd name="T12" fmla="*/ 0 w 406"/>
              <a:gd name="T13" fmla="*/ 451 h 621"/>
              <a:gd name="T14" fmla="*/ 0 w 406"/>
              <a:gd name="T15" fmla="*/ 0 h 621"/>
              <a:gd name="T16" fmla="*/ 406 w 406"/>
              <a:gd name="T17" fmla="*/ 0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6" h="621">
                <a:moveTo>
                  <a:pt x="406" y="0"/>
                </a:moveTo>
                <a:cubicBezTo>
                  <a:pt x="406" y="451"/>
                  <a:pt x="406" y="451"/>
                  <a:pt x="406" y="451"/>
                </a:cubicBezTo>
                <a:cubicBezTo>
                  <a:pt x="406" y="463"/>
                  <a:pt x="398" y="479"/>
                  <a:pt x="389" y="486"/>
                </a:cubicBezTo>
                <a:cubicBezTo>
                  <a:pt x="220" y="614"/>
                  <a:pt x="220" y="614"/>
                  <a:pt x="220" y="614"/>
                </a:cubicBezTo>
                <a:cubicBezTo>
                  <a:pt x="211" y="621"/>
                  <a:pt x="195" y="621"/>
                  <a:pt x="186" y="614"/>
                </a:cubicBezTo>
                <a:cubicBezTo>
                  <a:pt x="17" y="486"/>
                  <a:pt x="17" y="486"/>
                  <a:pt x="17" y="486"/>
                </a:cubicBezTo>
                <a:cubicBezTo>
                  <a:pt x="8" y="479"/>
                  <a:pt x="0" y="463"/>
                  <a:pt x="0" y="451"/>
                </a:cubicBezTo>
                <a:cubicBezTo>
                  <a:pt x="0" y="0"/>
                  <a:pt x="0" y="0"/>
                  <a:pt x="0" y="0"/>
                </a:cubicBezTo>
                <a:lnTo>
                  <a:pt x="406" y="0"/>
                </a:lnTo>
                <a:close/>
              </a:path>
            </a:pathLst>
          </a:custGeom>
          <a:solidFill>
            <a:schemeClr val="bg1">
              <a:lumMod val="85000"/>
            </a:schemeClr>
          </a:solidFill>
          <a:ln w="9525">
            <a:noFill/>
          </a:ln>
        </p:spPr>
        <p:txBody>
          <a:bodyPr vert="horz" wrap="square" lIns="91440" tIns="45720" rIns="91440" bIns="45720" numCol="1" anchor="t" anchorCtr="0" compatLnSpc="1">
            <a:prstTxWarp prst="textNoShape">
              <a:avLst/>
            </a:prstTxWarp>
          </a:bodyPr>
          <a:lstStyle/>
          <a:p>
            <a:endParaRPr lang="en-US"/>
          </a:p>
        </p:txBody>
      </p:sp>
      <p:sp>
        <p:nvSpPr>
          <p:cNvPr id="198" name="مربع نص 197">
            <a:extLst>
              <a:ext uri="{FF2B5EF4-FFF2-40B4-BE49-F238E27FC236}">
                <a16:creationId xmlns:a16="http://schemas.microsoft.com/office/drawing/2014/main" id="{D5FE2C8B-25ED-49DF-8206-737C256BE9C2}"/>
              </a:ext>
            </a:extLst>
          </p:cNvPr>
          <p:cNvSpPr txBox="1"/>
          <p:nvPr/>
        </p:nvSpPr>
        <p:spPr>
          <a:xfrm>
            <a:off x="787583" y="4525051"/>
            <a:ext cx="2187826" cy="1138773"/>
          </a:xfrm>
          <a:prstGeom prst="rect">
            <a:avLst/>
          </a:prstGeom>
          <a:noFill/>
        </p:spPr>
        <p:txBody>
          <a:bodyPr wrap="square">
            <a:spAutoFit/>
          </a:bodyPr>
          <a:lstStyle/>
          <a:p>
            <a:pPr marL="0" marR="0" lvl="0" indent="0" algn="ctr" rtl="0">
              <a:lnSpc>
                <a:spcPct val="100000"/>
              </a:lnSpc>
              <a:spcBef>
                <a:spcPts val="0"/>
              </a:spcBef>
              <a:spcAft>
                <a:spcPts val="0"/>
              </a:spcAft>
              <a:buClr>
                <a:srgbClr val="000000"/>
              </a:buClr>
              <a:buSzPts val="1400"/>
              <a:buFont typeface="Arial"/>
              <a:buNone/>
            </a:pPr>
            <a:r>
              <a:rPr lang="en-US" sz="4000" b="1" dirty="0">
                <a:solidFill>
                  <a:srgbClr val="FFFFFF"/>
                </a:solidFill>
                <a:latin typeface="Calibri" panose="020F0502020204030204" pitchFamily="34" charset="0"/>
                <a:ea typeface="Nunito"/>
                <a:cs typeface="Calibri" panose="020F0502020204030204" pitchFamily="34" charset="0"/>
                <a:sym typeface="Nunito"/>
              </a:rPr>
              <a:t>100000</a:t>
            </a:r>
            <a:endParaRPr lang="en-US" sz="4400" b="1" u="none" strike="noStrike" cap="none" dirty="0">
              <a:solidFill>
                <a:srgbClr val="FFFFFF"/>
              </a:solidFill>
              <a:latin typeface="Calibri" panose="020F0502020204030204" pitchFamily="34" charset="0"/>
              <a:ea typeface="Nunito"/>
              <a:cs typeface="Calibri" panose="020F0502020204030204" pitchFamily="34" charset="0"/>
              <a:sym typeface="Nunito"/>
            </a:endParaRPr>
          </a:p>
          <a:p>
            <a:pPr marL="0" marR="0" lvl="0" indent="0" algn="ctr" rtl="0">
              <a:lnSpc>
                <a:spcPct val="100000"/>
              </a:lnSpc>
              <a:spcBef>
                <a:spcPts val="0"/>
              </a:spcBef>
              <a:spcAft>
                <a:spcPts val="0"/>
              </a:spcAft>
              <a:buClr>
                <a:srgbClr val="000000"/>
              </a:buClr>
              <a:buSzPts val="1400"/>
              <a:buFont typeface="Arial"/>
              <a:buNone/>
            </a:pPr>
            <a:r>
              <a:rPr lang="ar-SA" sz="2800" b="1" u="none" strike="noStrike" cap="none" dirty="0">
                <a:solidFill>
                  <a:srgbClr val="FFFFFF"/>
                </a:solidFill>
                <a:latin typeface="Calibri" panose="020F0502020204030204" pitchFamily="34" charset="0"/>
                <a:ea typeface="Nunito"/>
                <a:cs typeface="Calibri" panose="020F0502020204030204" pitchFamily="34" charset="0"/>
                <a:sym typeface="Nunito"/>
              </a:rPr>
              <a:t>ريال </a:t>
            </a:r>
          </a:p>
        </p:txBody>
      </p:sp>
      <p:grpSp>
        <p:nvGrpSpPr>
          <p:cNvPr id="222" name="Group 32">
            <a:extLst>
              <a:ext uri="{FF2B5EF4-FFF2-40B4-BE49-F238E27FC236}">
                <a16:creationId xmlns:a16="http://schemas.microsoft.com/office/drawing/2014/main" id="{AC7B18C9-1B1E-41C7-A8D1-A24C3A16B1F7}"/>
              </a:ext>
            </a:extLst>
          </p:cNvPr>
          <p:cNvGrpSpPr/>
          <p:nvPr/>
        </p:nvGrpSpPr>
        <p:grpSpPr>
          <a:xfrm>
            <a:off x="7150384" y="4758932"/>
            <a:ext cx="810049" cy="561186"/>
            <a:chOff x="4451351" y="2619375"/>
            <a:chExt cx="1220788" cy="1625601"/>
          </a:xfrm>
          <a:solidFill>
            <a:schemeClr val="bg1"/>
          </a:solidFill>
        </p:grpSpPr>
        <p:sp>
          <p:nvSpPr>
            <p:cNvPr id="223" name="Freeform 14">
              <a:extLst>
                <a:ext uri="{FF2B5EF4-FFF2-40B4-BE49-F238E27FC236}">
                  <a16:creationId xmlns:a16="http://schemas.microsoft.com/office/drawing/2014/main" id="{6822177C-0CDA-4FE1-A744-C2945A6AE5B7}"/>
                </a:ext>
              </a:extLst>
            </p:cNvPr>
            <p:cNvSpPr>
              <a:spLocks noEditPoints="1"/>
            </p:cNvSpPr>
            <p:nvPr/>
          </p:nvSpPr>
          <p:spPr bwMode="auto">
            <a:xfrm>
              <a:off x="4587876" y="2619375"/>
              <a:ext cx="673100" cy="674688"/>
            </a:xfrm>
            <a:custGeom>
              <a:avLst/>
              <a:gdLst>
                <a:gd name="T0" fmla="*/ 179 w 179"/>
                <a:gd name="T1" fmla="*/ 89 h 178"/>
                <a:gd name="T2" fmla="*/ 89 w 179"/>
                <a:gd name="T3" fmla="*/ 178 h 178"/>
                <a:gd name="T4" fmla="*/ 0 w 179"/>
                <a:gd name="T5" fmla="*/ 89 h 178"/>
                <a:gd name="T6" fmla="*/ 89 w 179"/>
                <a:gd name="T7" fmla="*/ 0 h 178"/>
                <a:gd name="T8" fmla="*/ 152 w 179"/>
                <a:gd name="T9" fmla="*/ 26 h 178"/>
                <a:gd name="T10" fmla="*/ 179 w 179"/>
                <a:gd name="T11" fmla="*/ 89 h 178"/>
                <a:gd name="T12" fmla="*/ 179 w 179"/>
                <a:gd name="T13" fmla="*/ 89 h 178"/>
                <a:gd name="T14" fmla="*/ 179 w 179"/>
                <a:gd name="T15" fmla="*/ 89 h 1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9" h="178">
                  <a:moveTo>
                    <a:pt x="179" y="89"/>
                  </a:moveTo>
                  <a:cubicBezTo>
                    <a:pt x="179" y="138"/>
                    <a:pt x="139" y="178"/>
                    <a:pt x="89" y="178"/>
                  </a:cubicBezTo>
                  <a:cubicBezTo>
                    <a:pt x="40" y="178"/>
                    <a:pt x="0" y="138"/>
                    <a:pt x="0" y="89"/>
                  </a:cubicBezTo>
                  <a:cubicBezTo>
                    <a:pt x="0" y="40"/>
                    <a:pt x="40" y="0"/>
                    <a:pt x="89" y="0"/>
                  </a:cubicBezTo>
                  <a:cubicBezTo>
                    <a:pt x="113" y="0"/>
                    <a:pt x="136" y="9"/>
                    <a:pt x="152" y="26"/>
                  </a:cubicBezTo>
                  <a:cubicBezTo>
                    <a:pt x="169" y="42"/>
                    <a:pt x="179" y="65"/>
                    <a:pt x="179" y="89"/>
                  </a:cubicBezTo>
                  <a:close/>
                  <a:moveTo>
                    <a:pt x="179" y="89"/>
                  </a:moveTo>
                  <a:cubicBezTo>
                    <a:pt x="179" y="89"/>
                    <a:pt x="179" y="89"/>
                    <a:pt x="179" y="8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dirty="0"/>
            </a:p>
          </p:txBody>
        </p:sp>
        <p:sp>
          <p:nvSpPr>
            <p:cNvPr id="224" name="Freeform 15">
              <a:extLst>
                <a:ext uri="{FF2B5EF4-FFF2-40B4-BE49-F238E27FC236}">
                  <a16:creationId xmlns:a16="http://schemas.microsoft.com/office/drawing/2014/main" id="{3C888359-D08B-45F0-B321-B0545E754226}"/>
                </a:ext>
              </a:extLst>
            </p:cNvPr>
            <p:cNvSpPr>
              <a:spLocks noEditPoints="1"/>
            </p:cNvSpPr>
            <p:nvPr/>
          </p:nvSpPr>
          <p:spPr bwMode="auto">
            <a:xfrm>
              <a:off x="4451351" y="3294063"/>
              <a:ext cx="941388" cy="815975"/>
            </a:xfrm>
            <a:custGeom>
              <a:avLst/>
              <a:gdLst>
                <a:gd name="T0" fmla="*/ 101 w 250"/>
                <a:gd name="T1" fmla="*/ 182 h 215"/>
                <a:gd name="T2" fmla="*/ 122 w 250"/>
                <a:gd name="T3" fmla="*/ 86 h 215"/>
                <a:gd name="T4" fmla="*/ 167 w 250"/>
                <a:gd name="T5" fmla="*/ 70 h 215"/>
                <a:gd name="T6" fmla="*/ 215 w 250"/>
                <a:gd name="T7" fmla="*/ 84 h 215"/>
                <a:gd name="T8" fmla="*/ 250 w 250"/>
                <a:gd name="T9" fmla="*/ 71 h 215"/>
                <a:gd name="T10" fmla="*/ 250 w 250"/>
                <a:gd name="T11" fmla="*/ 54 h 215"/>
                <a:gd name="T12" fmla="*/ 197 w 250"/>
                <a:gd name="T13" fmla="*/ 0 h 215"/>
                <a:gd name="T14" fmla="*/ 54 w 250"/>
                <a:gd name="T15" fmla="*/ 0 h 215"/>
                <a:gd name="T16" fmla="*/ 0 w 250"/>
                <a:gd name="T17" fmla="*/ 54 h 215"/>
                <a:gd name="T18" fmla="*/ 0 w 250"/>
                <a:gd name="T19" fmla="*/ 197 h 215"/>
                <a:gd name="T20" fmla="*/ 18 w 250"/>
                <a:gd name="T21" fmla="*/ 215 h 215"/>
                <a:gd name="T22" fmla="*/ 128 w 250"/>
                <a:gd name="T23" fmla="*/ 215 h 215"/>
                <a:gd name="T24" fmla="*/ 101 w 250"/>
                <a:gd name="T25" fmla="*/ 182 h 215"/>
                <a:gd name="T26" fmla="*/ 101 w 250"/>
                <a:gd name="T27" fmla="*/ 182 h 215"/>
                <a:gd name="T28" fmla="*/ 101 w 250"/>
                <a:gd name="T29" fmla="*/ 182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50" h="215">
                  <a:moveTo>
                    <a:pt x="101" y="182"/>
                  </a:moveTo>
                  <a:cubicBezTo>
                    <a:pt x="86" y="151"/>
                    <a:pt x="95" y="109"/>
                    <a:pt x="122" y="86"/>
                  </a:cubicBezTo>
                  <a:cubicBezTo>
                    <a:pt x="135" y="76"/>
                    <a:pt x="151" y="70"/>
                    <a:pt x="167" y="70"/>
                  </a:cubicBezTo>
                  <a:cubicBezTo>
                    <a:pt x="184" y="71"/>
                    <a:pt x="200" y="76"/>
                    <a:pt x="215" y="84"/>
                  </a:cubicBezTo>
                  <a:cubicBezTo>
                    <a:pt x="226" y="78"/>
                    <a:pt x="238" y="73"/>
                    <a:pt x="250" y="71"/>
                  </a:cubicBezTo>
                  <a:cubicBezTo>
                    <a:pt x="250" y="54"/>
                    <a:pt x="250" y="54"/>
                    <a:pt x="250" y="54"/>
                  </a:cubicBezTo>
                  <a:cubicBezTo>
                    <a:pt x="250" y="24"/>
                    <a:pt x="226" y="0"/>
                    <a:pt x="197" y="0"/>
                  </a:cubicBezTo>
                  <a:cubicBezTo>
                    <a:pt x="54" y="0"/>
                    <a:pt x="54" y="0"/>
                    <a:pt x="54" y="0"/>
                  </a:cubicBezTo>
                  <a:cubicBezTo>
                    <a:pt x="24" y="0"/>
                    <a:pt x="0" y="24"/>
                    <a:pt x="0" y="54"/>
                  </a:cubicBezTo>
                  <a:cubicBezTo>
                    <a:pt x="0" y="197"/>
                    <a:pt x="0" y="197"/>
                    <a:pt x="0" y="197"/>
                  </a:cubicBezTo>
                  <a:cubicBezTo>
                    <a:pt x="0" y="207"/>
                    <a:pt x="8" y="215"/>
                    <a:pt x="18" y="215"/>
                  </a:cubicBezTo>
                  <a:cubicBezTo>
                    <a:pt x="128" y="215"/>
                    <a:pt x="128" y="215"/>
                    <a:pt x="128" y="215"/>
                  </a:cubicBezTo>
                  <a:cubicBezTo>
                    <a:pt x="117" y="205"/>
                    <a:pt x="108" y="194"/>
                    <a:pt x="101" y="182"/>
                  </a:cubicBezTo>
                  <a:close/>
                  <a:moveTo>
                    <a:pt x="101" y="182"/>
                  </a:moveTo>
                  <a:cubicBezTo>
                    <a:pt x="101" y="182"/>
                    <a:pt x="101" y="182"/>
                    <a:pt x="101" y="18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dirty="0"/>
            </a:p>
          </p:txBody>
        </p:sp>
        <p:sp>
          <p:nvSpPr>
            <p:cNvPr id="225" name="Freeform 16">
              <a:extLst>
                <a:ext uri="{FF2B5EF4-FFF2-40B4-BE49-F238E27FC236}">
                  <a16:creationId xmlns:a16="http://schemas.microsoft.com/office/drawing/2014/main" id="{ECAC9015-024D-4CEA-9AE5-0892986BE897}"/>
                </a:ext>
              </a:extLst>
            </p:cNvPr>
            <p:cNvSpPr>
              <a:spLocks noEditPoints="1"/>
            </p:cNvSpPr>
            <p:nvPr/>
          </p:nvSpPr>
          <p:spPr bwMode="auto">
            <a:xfrm>
              <a:off x="4851401" y="3582988"/>
              <a:ext cx="820738" cy="661988"/>
            </a:xfrm>
            <a:custGeom>
              <a:avLst/>
              <a:gdLst>
                <a:gd name="T0" fmla="*/ 190 w 218"/>
                <a:gd name="T1" fmla="*/ 24 h 175"/>
                <a:gd name="T2" fmla="*/ 109 w 218"/>
                <a:gd name="T3" fmla="*/ 29 h 175"/>
                <a:gd name="T4" fmla="*/ 28 w 218"/>
                <a:gd name="T5" fmla="*/ 24 h 175"/>
                <a:gd name="T6" fmla="*/ 11 w 218"/>
                <a:gd name="T7" fmla="*/ 98 h 175"/>
                <a:gd name="T8" fmla="*/ 105 w 218"/>
                <a:gd name="T9" fmla="*/ 173 h 175"/>
                <a:gd name="T10" fmla="*/ 113 w 218"/>
                <a:gd name="T11" fmla="*/ 173 h 175"/>
                <a:gd name="T12" fmla="*/ 206 w 218"/>
                <a:gd name="T13" fmla="*/ 98 h 175"/>
                <a:gd name="T14" fmla="*/ 190 w 218"/>
                <a:gd name="T15" fmla="*/ 24 h 175"/>
                <a:gd name="T16" fmla="*/ 162 w 218"/>
                <a:gd name="T17" fmla="*/ 85 h 175"/>
                <a:gd name="T18" fmla="*/ 146 w 218"/>
                <a:gd name="T19" fmla="*/ 74 h 175"/>
                <a:gd name="T20" fmla="*/ 150 w 218"/>
                <a:gd name="T21" fmla="*/ 55 h 175"/>
                <a:gd name="T22" fmla="*/ 169 w 218"/>
                <a:gd name="T23" fmla="*/ 51 h 175"/>
                <a:gd name="T24" fmla="*/ 180 w 218"/>
                <a:gd name="T25" fmla="*/ 67 h 175"/>
                <a:gd name="T26" fmla="*/ 162 w 218"/>
                <a:gd name="T27" fmla="*/ 85 h 175"/>
                <a:gd name="T28" fmla="*/ 162 w 218"/>
                <a:gd name="T29" fmla="*/ 85 h 175"/>
                <a:gd name="T30" fmla="*/ 162 w 218"/>
                <a:gd name="T31" fmla="*/ 85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18" h="175">
                  <a:moveTo>
                    <a:pt x="190" y="24"/>
                  </a:moveTo>
                  <a:cubicBezTo>
                    <a:pt x="179" y="16"/>
                    <a:pt x="152" y="0"/>
                    <a:pt x="109" y="29"/>
                  </a:cubicBezTo>
                  <a:cubicBezTo>
                    <a:pt x="66" y="0"/>
                    <a:pt x="38" y="16"/>
                    <a:pt x="28" y="24"/>
                  </a:cubicBezTo>
                  <a:cubicBezTo>
                    <a:pt x="7" y="41"/>
                    <a:pt x="0" y="75"/>
                    <a:pt x="11" y="98"/>
                  </a:cubicBezTo>
                  <a:cubicBezTo>
                    <a:pt x="30" y="135"/>
                    <a:pt x="102" y="172"/>
                    <a:pt x="105" y="173"/>
                  </a:cubicBezTo>
                  <a:cubicBezTo>
                    <a:pt x="107" y="175"/>
                    <a:pt x="110" y="175"/>
                    <a:pt x="113" y="173"/>
                  </a:cubicBezTo>
                  <a:cubicBezTo>
                    <a:pt x="116" y="172"/>
                    <a:pt x="187" y="135"/>
                    <a:pt x="206" y="98"/>
                  </a:cubicBezTo>
                  <a:cubicBezTo>
                    <a:pt x="218" y="75"/>
                    <a:pt x="210" y="41"/>
                    <a:pt x="190" y="24"/>
                  </a:cubicBezTo>
                  <a:close/>
                  <a:moveTo>
                    <a:pt x="162" y="85"/>
                  </a:moveTo>
                  <a:cubicBezTo>
                    <a:pt x="155" y="85"/>
                    <a:pt x="149" y="81"/>
                    <a:pt x="146" y="74"/>
                  </a:cubicBezTo>
                  <a:cubicBezTo>
                    <a:pt x="143" y="67"/>
                    <a:pt x="145" y="60"/>
                    <a:pt x="150" y="55"/>
                  </a:cubicBezTo>
                  <a:cubicBezTo>
                    <a:pt x="155" y="49"/>
                    <a:pt x="162" y="48"/>
                    <a:pt x="169" y="51"/>
                  </a:cubicBezTo>
                  <a:cubicBezTo>
                    <a:pt x="176" y="53"/>
                    <a:pt x="180" y="60"/>
                    <a:pt x="180" y="67"/>
                  </a:cubicBezTo>
                  <a:cubicBezTo>
                    <a:pt x="180" y="77"/>
                    <a:pt x="172" y="85"/>
                    <a:pt x="162" y="85"/>
                  </a:cubicBezTo>
                  <a:close/>
                  <a:moveTo>
                    <a:pt x="162" y="85"/>
                  </a:moveTo>
                  <a:cubicBezTo>
                    <a:pt x="162" y="85"/>
                    <a:pt x="162" y="85"/>
                    <a:pt x="162" y="8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dirty="0"/>
            </a:p>
          </p:txBody>
        </p:sp>
      </p:grpSp>
      <p:sp>
        <p:nvSpPr>
          <p:cNvPr id="238" name="Rectangle: Rounded Corners 171">
            <a:extLst>
              <a:ext uri="{FF2B5EF4-FFF2-40B4-BE49-F238E27FC236}">
                <a16:creationId xmlns:a16="http://schemas.microsoft.com/office/drawing/2014/main" id="{33237677-21B9-47C5-83E1-819A832BEAC2}"/>
              </a:ext>
            </a:extLst>
          </p:cNvPr>
          <p:cNvSpPr/>
          <p:nvPr/>
        </p:nvSpPr>
        <p:spPr>
          <a:xfrm>
            <a:off x="2547825" y="902737"/>
            <a:ext cx="1803927" cy="1566405"/>
          </a:xfrm>
          <a:prstGeom prst="roundRect">
            <a:avLst>
              <a:gd name="adj" fmla="val 5845"/>
            </a:avLst>
          </a:prstGeom>
          <a:solidFill>
            <a:schemeClr val="bg1">
              <a:alpha val="95000"/>
            </a:schemeClr>
          </a:solidFill>
          <a:ln w="38100">
            <a:solidFill>
              <a:srgbClr val="006666">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93"/>
          </a:p>
        </p:txBody>
      </p:sp>
      <p:sp>
        <p:nvSpPr>
          <p:cNvPr id="240" name="Freeform 83">
            <a:extLst>
              <a:ext uri="{FF2B5EF4-FFF2-40B4-BE49-F238E27FC236}">
                <a16:creationId xmlns:a16="http://schemas.microsoft.com/office/drawing/2014/main" id="{CD6CAF23-08C8-47ED-9376-98EF41C5A984}"/>
              </a:ext>
            </a:extLst>
          </p:cNvPr>
          <p:cNvSpPr>
            <a:spLocks/>
          </p:cNvSpPr>
          <p:nvPr/>
        </p:nvSpPr>
        <p:spPr bwMode="auto">
          <a:xfrm>
            <a:off x="3145875" y="525888"/>
            <a:ext cx="744536" cy="746650"/>
          </a:xfrm>
          <a:custGeom>
            <a:avLst/>
            <a:gdLst>
              <a:gd name="T0" fmla="*/ 186 w 186"/>
              <a:gd name="T1" fmla="*/ 164 h 186"/>
              <a:gd name="T2" fmla="*/ 163 w 186"/>
              <a:gd name="T3" fmla="*/ 186 h 186"/>
              <a:gd name="T4" fmla="*/ 22 w 186"/>
              <a:gd name="T5" fmla="*/ 186 h 186"/>
              <a:gd name="T6" fmla="*/ 0 w 186"/>
              <a:gd name="T7" fmla="*/ 164 h 186"/>
              <a:gd name="T8" fmla="*/ 0 w 186"/>
              <a:gd name="T9" fmla="*/ 22 h 186"/>
              <a:gd name="T10" fmla="*/ 22 w 186"/>
              <a:gd name="T11" fmla="*/ 0 h 186"/>
              <a:gd name="T12" fmla="*/ 163 w 186"/>
              <a:gd name="T13" fmla="*/ 0 h 186"/>
              <a:gd name="T14" fmla="*/ 186 w 186"/>
              <a:gd name="T15" fmla="*/ 22 h 186"/>
              <a:gd name="T16" fmla="*/ 186 w 186"/>
              <a:gd name="T17" fmla="*/ 164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6" h="186">
                <a:moveTo>
                  <a:pt x="186" y="164"/>
                </a:moveTo>
                <a:cubicBezTo>
                  <a:pt x="186" y="176"/>
                  <a:pt x="176" y="186"/>
                  <a:pt x="163" y="186"/>
                </a:cubicBezTo>
                <a:cubicBezTo>
                  <a:pt x="22" y="186"/>
                  <a:pt x="22" y="186"/>
                  <a:pt x="22" y="186"/>
                </a:cubicBezTo>
                <a:cubicBezTo>
                  <a:pt x="10" y="186"/>
                  <a:pt x="0" y="176"/>
                  <a:pt x="0" y="164"/>
                </a:cubicBezTo>
                <a:cubicBezTo>
                  <a:pt x="0" y="22"/>
                  <a:pt x="0" y="22"/>
                  <a:pt x="0" y="22"/>
                </a:cubicBezTo>
                <a:cubicBezTo>
                  <a:pt x="0" y="10"/>
                  <a:pt x="10" y="0"/>
                  <a:pt x="22" y="0"/>
                </a:cubicBezTo>
                <a:cubicBezTo>
                  <a:pt x="163" y="0"/>
                  <a:pt x="163" y="0"/>
                  <a:pt x="163" y="0"/>
                </a:cubicBezTo>
                <a:cubicBezTo>
                  <a:pt x="176" y="0"/>
                  <a:pt x="186" y="10"/>
                  <a:pt x="186" y="22"/>
                </a:cubicBezTo>
                <a:lnTo>
                  <a:pt x="186" y="164"/>
                </a:lnTo>
                <a:close/>
              </a:path>
            </a:pathLst>
          </a:custGeom>
          <a:solidFill>
            <a:srgbClr val="006666"/>
          </a:solidFill>
          <a:ln>
            <a:noFill/>
          </a:ln>
        </p:spPr>
        <p:txBody>
          <a:bodyPr vert="horz" wrap="square" lIns="86019" tIns="43010" rIns="86019" bIns="43010" numCol="1" anchor="t" anchorCtr="0" compatLnSpc="1">
            <a:prstTxWarp prst="textNoShape">
              <a:avLst/>
            </a:prstTxWarp>
          </a:bodyPr>
          <a:lstStyle/>
          <a:p>
            <a:endParaRPr lang="en-US" sz="1693"/>
          </a:p>
        </p:txBody>
      </p:sp>
      <p:grpSp>
        <p:nvGrpSpPr>
          <p:cNvPr id="241" name="Group 99">
            <a:extLst>
              <a:ext uri="{FF2B5EF4-FFF2-40B4-BE49-F238E27FC236}">
                <a16:creationId xmlns:a16="http://schemas.microsoft.com/office/drawing/2014/main" id="{265A44E8-DE2E-41C9-BDBA-A85939A7F6F8}"/>
              </a:ext>
            </a:extLst>
          </p:cNvPr>
          <p:cNvGrpSpPr/>
          <p:nvPr/>
        </p:nvGrpSpPr>
        <p:grpSpPr>
          <a:xfrm>
            <a:off x="2459348" y="1353956"/>
            <a:ext cx="1898465" cy="1050537"/>
            <a:chOff x="4106898" y="2467545"/>
            <a:chExt cx="2785756" cy="1116743"/>
          </a:xfrm>
        </p:grpSpPr>
        <p:sp>
          <p:nvSpPr>
            <p:cNvPr id="242" name="TextBox 100">
              <a:extLst>
                <a:ext uri="{FF2B5EF4-FFF2-40B4-BE49-F238E27FC236}">
                  <a16:creationId xmlns:a16="http://schemas.microsoft.com/office/drawing/2014/main" id="{3475A5FA-6701-45F2-9782-1C83BEFF9E14}"/>
                </a:ext>
              </a:extLst>
            </p:cNvPr>
            <p:cNvSpPr txBox="1"/>
            <p:nvPr/>
          </p:nvSpPr>
          <p:spPr>
            <a:xfrm>
              <a:off x="4106898" y="2467545"/>
              <a:ext cx="2785756" cy="344350"/>
            </a:xfrm>
            <a:prstGeom prst="rect">
              <a:avLst/>
            </a:prstGeom>
            <a:noFill/>
          </p:spPr>
          <p:txBody>
            <a:bodyPr wrap="square" rtlCol="0">
              <a:spAutoFit/>
            </a:bodyPr>
            <a:lstStyle/>
            <a:p>
              <a:pPr algn="ctr"/>
              <a:r>
                <a:rPr lang="ar-SA" sz="1505" b="1" dirty="0">
                  <a:solidFill>
                    <a:srgbClr val="006666"/>
                  </a:solidFill>
                  <a:latin typeface="AbdoMaster-Heavy" panose="02000500030000020004" pitchFamily="50" charset="-78"/>
                  <a:cs typeface="AbdoMaster-Heavy" panose="02000500030000020004" pitchFamily="50" charset="-78"/>
                </a:rPr>
                <a:t>الهدف التشغيلي </a:t>
              </a:r>
              <a:endParaRPr lang="en-US" sz="1505" b="1" dirty="0">
                <a:solidFill>
                  <a:srgbClr val="006666"/>
                </a:solidFill>
                <a:latin typeface="AbdoMaster-Heavy" panose="02000500030000020004" pitchFamily="50" charset="-78"/>
                <a:cs typeface="AbdoMaster-Heavy" panose="02000500030000020004" pitchFamily="50" charset="-78"/>
              </a:endParaRPr>
            </a:p>
          </p:txBody>
        </p:sp>
        <p:sp>
          <p:nvSpPr>
            <p:cNvPr id="243" name="Subtitle 6">
              <a:extLst>
                <a:ext uri="{FF2B5EF4-FFF2-40B4-BE49-F238E27FC236}">
                  <a16:creationId xmlns:a16="http://schemas.microsoft.com/office/drawing/2014/main" id="{21B43084-D4A7-4CD2-88DC-B98A5C8991BB}"/>
                </a:ext>
              </a:extLst>
            </p:cNvPr>
            <p:cNvSpPr txBox="1">
              <a:spLocks/>
            </p:cNvSpPr>
            <p:nvPr/>
          </p:nvSpPr>
          <p:spPr>
            <a:xfrm>
              <a:off x="4144159" y="2822433"/>
              <a:ext cx="2711234" cy="761855"/>
            </a:xfrm>
            <a:prstGeom prst="rect">
              <a:avLst/>
            </a:prstGeom>
          </p:spPr>
          <p:txBody>
            <a:bodyPr vert="horz" lIns="86019" tIns="43010" rIns="86019" bIns="43010" numCol="1" spcCol="365760" rtlCol="0" anchor="t">
              <a:noAutofit/>
            </a:bodyPr>
            <a:lstStyle>
              <a:lvl1pPr marL="0" indent="0" algn="ctr" defTabSz="914400" rtl="0" eaLnBrk="1" latinLnBrk="0" hangingPunct="1">
                <a:lnSpc>
                  <a:spcPct val="90000"/>
                </a:lnSpc>
                <a:spcBef>
                  <a:spcPts val="1000"/>
                </a:spcBef>
                <a:buFont typeface="Arial"/>
                <a:buNone/>
                <a:defRPr sz="1200" b="0" i="0" kern="1200">
                  <a:solidFill>
                    <a:schemeClr val="accent1"/>
                  </a:solidFill>
                  <a:latin typeface="Montserrat Light" charset="0"/>
                  <a:ea typeface="Montserrat Light" charset="0"/>
                  <a:cs typeface="Montserrat Light"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Montserrat Light" charset="0"/>
                  <a:ea typeface="Montserrat Light" charset="0"/>
                  <a:cs typeface="Montserrat Light"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Montserrat Light" charset="0"/>
                  <a:ea typeface="Montserrat Light" charset="0"/>
                  <a:cs typeface="Montserrat Light"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nSpc>
                  <a:spcPts val="1599"/>
                </a:lnSpc>
                <a:spcBef>
                  <a:spcPts val="0"/>
                </a:spcBef>
              </a:pPr>
              <a:endParaRPr lang="en-US" sz="1082" dirty="0">
                <a:solidFill>
                  <a:schemeClr val="accent4"/>
                </a:solidFill>
                <a:latin typeface="+mn-lt"/>
                <a:cs typeface="Times New Roman" panose="02020603050405020304" pitchFamily="18" charset="0"/>
              </a:endParaRPr>
            </a:p>
          </p:txBody>
        </p:sp>
      </p:grpSp>
      <p:sp>
        <p:nvSpPr>
          <p:cNvPr id="245" name="Subtitle 6">
            <a:extLst>
              <a:ext uri="{FF2B5EF4-FFF2-40B4-BE49-F238E27FC236}">
                <a16:creationId xmlns:a16="http://schemas.microsoft.com/office/drawing/2014/main" id="{E746E4F2-29C1-4061-B317-BA05449AFEF3}"/>
              </a:ext>
            </a:extLst>
          </p:cNvPr>
          <p:cNvSpPr txBox="1">
            <a:spLocks/>
          </p:cNvSpPr>
          <p:nvPr/>
        </p:nvSpPr>
        <p:spPr>
          <a:xfrm>
            <a:off x="716861" y="1743482"/>
            <a:ext cx="1750713" cy="716689"/>
          </a:xfrm>
          <a:prstGeom prst="rect">
            <a:avLst/>
          </a:prstGeom>
        </p:spPr>
        <p:txBody>
          <a:bodyPr vert="horz" lIns="86019" tIns="43010" rIns="86019" bIns="43010" numCol="1" spcCol="365760" rtlCol="0" anchor="t">
            <a:noAutofit/>
          </a:bodyPr>
          <a:lstStyle>
            <a:lvl1pPr marL="0" indent="0" algn="ctr" defTabSz="914400" rtl="0" eaLnBrk="1" latinLnBrk="0" hangingPunct="1">
              <a:lnSpc>
                <a:spcPct val="90000"/>
              </a:lnSpc>
              <a:spcBef>
                <a:spcPts val="1000"/>
              </a:spcBef>
              <a:buFont typeface="Arial"/>
              <a:buNone/>
              <a:defRPr sz="1200" b="0" i="0" kern="1200">
                <a:solidFill>
                  <a:schemeClr val="accent1"/>
                </a:solidFill>
                <a:latin typeface="Montserrat Light" charset="0"/>
                <a:ea typeface="Montserrat Light" charset="0"/>
                <a:cs typeface="Montserrat Light"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Montserrat Light" charset="0"/>
                <a:ea typeface="Montserrat Light" charset="0"/>
                <a:cs typeface="Montserrat Light"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Montserrat Light" charset="0"/>
                <a:ea typeface="Montserrat Light" charset="0"/>
                <a:cs typeface="Montserrat Light"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nSpc>
                <a:spcPct val="100000"/>
              </a:lnSpc>
              <a:spcBef>
                <a:spcPts val="0"/>
              </a:spcBef>
            </a:pPr>
            <a:endParaRPr lang="en-US" sz="1800" b="1" dirty="0">
              <a:solidFill>
                <a:schemeClr val="tx1"/>
              </a:solidFill>
              <a:latin typeface="Calibri" panose="020F0502020204030204" pitchFamily="34" charset="0"/>
              <a:cs typeface="Calibri" panose="020F0502020204030204" pitchFamily="34" charset="0"/>
            </a:endParaRPr>
          </a:p>
        </p:txBody>
      </p:sp>
      <p:sp>
        <p:nvSpPr>
          <p:cNvPr id="248" name="مربع نص 247">
            <a:extLst>
              <a:ext uri="{FF2B5EF4-FFF2-40B4-BE49-F238E27FC236}">
                <a16:creationId xmlns:a16="http://schemas.microsoft.com/office/drawing/2014/main" id="{6B1BB46E-A587-486E-98CA-FECECDE3147E}"/>
              </a:ext>
            </a:extLst>
          </p:cNvPr>
          <p:cNvSpPr txBox="1"/>
          <p:nvPr/>
        </p:nvSpPr>
        <p:spPr>
          <a:xfrm>
            <a:off x="3695677" y="2703487"/>
            <a:ext cx="1534696" cy="30777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r>
              <a:rPr lang="ar-SA" sz="1400" b="1" u="none" strike="noStrike" cap="none" dirty="0">
                <a:solidFill>
                  <a:srgbClr val="006666"/>
                </a:solidFill>
                <a:latin typeface="AbdoMaster-Heavy" panose="02000500030000020004" pitchFamily="50" charset="-78"/>
                <a:cs typeface="AbdoMaster-Heavy" panose="02000500030000020004" pitchFamily="50" charset="-78"/>
              </a:rPr>
              <a:t>تاريخ المبادرة </a:t>
            </a:r>
          </a:p>
        </p:txBody>
      </p:sp>
      <p:pic>
        <p:nvPicPr>
          <p:cNvPr id="251" name="Graphic 24" descr="Upward trend">
            <a:extLst>
              <a:ext uri="{FF2B5EF4-FFF2-40B4-BE49-F238E27FC236}">
                <a16:creationId xmlns:a16="http://schemas.microsoft.com/office/drawing/2014/main" id="{6C64CD1A-E0B1-4575-9B5E-50749A3EEFC5}"/>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318134" y="625583"/>
            <a:ext cx="660477" cy="594694"/>
          </a:xfrm>
          <a:prstGeom prst="rect">
            <a:avLst/>
          </a:prstGeom>
        </p:spPr>
      </p:pic>
      <p:pic>
        <p:nvPicPr>
          <p:cNvPr id="252" name="Graphic 22" descr="Lightbulb and gear">
            <a:extLst>
              <a:ext uri="{FF2B5EF4-FFF2-40B4-BE49-F238E27FC236}">
                <a16:creationId xmlns:a16="http://schemas.microsoft.com/office/drawing/2014/main" id="{7C501F33-388F-4254-96F1-B44EAFA47B0F}"/>
              </a:ext>
            </a:extLst>
          </p:cNvPr>
          <p:cNvPicPr>
            <a:picLocks noChangeAspect="1"/>
          </p:cNvPicPr>
          <p:nvPr/>
        </p:nvPicPr>
        <p:blipFill>
          <a:blip r:embed="rId5" cstate="hq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197040" y="569992"/>
            <a:ext cx="632861" cy="632861"/>
          </a:xfrm>
          <a:prstGeom prst="rect">
            <a:avLst/>
          </a:prstGeom>
        </p:spPr>
      </p:pic>
      <p:sp>
        <p:nvSpPr>
          <p:cNvPr id="112" name="مربع نص 111">
            <a:extLst>
              <a:ext uri="{FF2B5EF4-FFF2-40B4-BE49-F238E27FC236}">
                <a16:creationId xmlns:a16="http://schemas.microsoft.com/office/drawing/2014/main" id="{769E7D96-9FB7-4781-8602-0EC24434BD5E}"/>
              </a:ext>
            </a:extLst>
          </p:cNvPr>
          <p:cNvSpPr txBox="1"/>
          <p:nvPr/>
        </p:nvSpPr>
        <p:spPr>
          <a:xfrm>
            <a:off x="3152393" y="4102810"/>
            <a:ext cx="2511781" cy="707886"/>
          </a:xfrm>
          <a:prstGeom prst="rect">
            <a:avLst/>
          </a:prstGeom>
          <a:noFill/>
        </p:spPr>
        <p:txBody>
          <a:bodyPr wrap="square">
            <a:spAutoFit/>
          </a:bodyPr>
          <a:lstStyle/>
          <a:p>
            <a:pPr marL="0" marR="0" lvl="0" indent="0" algn="ctr" rtl="0">
              <a:lnSpc>
                <a:spcPct val="100000"/>
              </a:lnSpc>
              <a:spcBef>
                <a:spcPts val="0"/>
              </a:spcBef>
              <a:spcAft>
                <a:spcPts val="0"/>
              </a:spcAft>
              <a:buClr>
                <a:srgbClr val="000000"/>
              </a:buClr>
              <a:buSzPts val="1400"/>
              <a:buFont typeface="Arial"/>
              <a:buNone/>
            </a:pPr>
            <a:r>
              <a:rPr lang="ar-SA" sz="2000" b="1" dirty="0">
                <a:solidFill>
                  <a:srgbClr val="006666"/>
                </a:solidFill>
                <a:latin typeface="Calibri" panose="020F0502020204030204" pitchFamily="34" charset="0"/>
                <a:cs typeface="Calibri" panose="020F0502020204030204" pitchFamily="34" charset="0"/>
              </a:rPr>
              <a:t>نطاق التنفيذ </a:t>
            </a:r>
          </a:p>
          <a:p>
            <a:pPr marL="0" marR="0" lvl="0" indent="0" algn="ctr" rtl="0">
              <a:lnSpc>
                <a:spcPct val="100000"/>
              </a:lnSpc>
              <a:spcBef>
                <a:spcPts val="0"/>
              </a:spcBef>
              <a:spcAft>
                <a:spcPts val="0"/>
              </a:spcAft>
              <a:buClr>
                <a:srgbClr val="000000"/>
              </a:buClr>
              <a:buSzPts val="1400"/>
              <a:buFont typeface="Arial"/>
              <a:buNone/>
            </a:pPr>
            <a:r>
              <a:rPr lang="ar-SA" sz="2000" b="1" dirty="0">
                <a:solidFill>
                  <a:srgbClr val="006666"/>
                </a:solidFill>
                <a:latin typeface="Calibri" panose="020F0502020204030204" pitchFamily="34" charset="0"/>
                <a:cs typeface="Calibri" panose="020F0502020204030204" pitchFamily="34" charset="0"/>
              </a:rPr>
              <a:t>   محافظة الجموم   </a:t>
            </a:r>
            <a:endParaRPr lang="ar-SA" sz="2000" b="1" u="none" strike="noStrike" cap="none" dirty="0">
              <a:solidFill>
                <a:srgbClr val="006666"/>
              </a:solidFill>
              <a:latin typeface="Calibri" panose="020F0502020204030204" pitchFamily="34" charset="0"/>
              <a:cs typeface="Calibri" panose="020F0502020204030204" pitchFamily="34" charset="0"/>
            </a:endParaRPr>
          </a:p>
        </p:txBody>
      </p:sp>
      <p:sp>
        <p:nvSpPr>
          <p:cNvPr id="121" name="مربع نص 120">
            <a:extLst>
              <a:ext uri="{FF2B5EF4-FFF2-40B4-BE49-F238E27FC236}">
                <a16:creationId xmlns:a16="http://schemas.microsoft.com/office/drawing/2014/main" id="{119FBB59-9D44-4CE1-8193-1935485C4812}"/>
              </a:ext>
            </a:extLst>
          </p:cNvPr>
          <p:cNvSpPr txBox="1"/>
          <p:nvPr/>
        </p:nvSpPr>
        <p:spPr>
          <a:xfrm>
            <a:off x="6372660" y="1746808"/>
            <a:ext cx="1847681" cy="584775"/>
          </a:xfrm>
          <a:prstGeom prst="rect">
            <a:avLst/>
          </a:prstGeom>
          <a:noFill/>
        </p:spPr>
        <p:txBody>
          <a:bodyPr wrap="square">
            <a:spAutoFit/>
          </a:bodyPr>
          <a:lstStyle/>
          <a:p>
            <a:pPr algn="ctr">
              <a:lnSpc>
                <a:spcPct val="100000"/>
              </a:lnSpc>
              <a:spcBef>
                <a:spcPts val="0"/>
              </a:spcBef>
            </a:pPr>
            <a:r>
              <a:rPr lang="ar-SA" sz="1600" b="1" dirty="0">
                <a:solidFill>
                  <a:srgbClr val="006666"/>
                </a:solidFill>
                <a:latin typeface="Calibri" panose="020F0502020204030204" pitchFamily="34" charset="0"/>
                <a:cs typeface="Calibri" panose="020F0502020204030204" pitchFamily="34" charset="0"/>
              </a:rPr>
              <a:t>رعاية أبناء الجمعية </a:t>
            </a:r>
          </a:p>
          <a:p>
            <a:pPr algn="ctr">
              <a:lnSpc>
                <a:spcPct val="100000"/>
              </a:lnSpc>
              <a:spcBef>
                <a:spcPts val="0"/>
              </a:spcBef>
            </a:pPr>
            <a:r>
              <a:rPr lang="ar-SA" sz="1600" b="1" dirty="0">
                <a:solidFill>
                  <a:srgbClr val="006666"/>
                </a:solidFill>
                <a:latin typeface="Calibri" panose="020F0502020204030204" pitchFamily="34" charset="0"/>
                <a:cs typeface="Calibri" panose="020F0502020204030204" pitchFamily="34" charset="0"/>
              </a:rPr>
              <a:t>صحيًا  </a:t>
            </a:r>
          </a:p>
        </p:txBody>
      </p:sp>
      <p:sp>
        <p:nvSpPr>
          <p:cNvPr id="115" name="مربع نص 114">
            <a:extLst>
              <a:ext uri="{FF2B5EF4-FFF2-40B4-BE49-F238E27FC236}">
                <a16:creationId xmlns:a16="http://schemas.microsoft.com/office/drawing/2014/main" id="{28A52104-AF05-4A2F-AEF7-B9E3DF2A0D22}"/>
              </a:ext>
            </a:extLst>
          </p:cNvPr>
          <p:cNvSpPr txBox="1"/>
          <p:nvPr/>
        </p:nvSpPr>
        <p:spPr>
          <a:xfrm>
            <a:off x="8448739" y="1608008"/>
            <a:ext cx="2807157" cy="954107"/>
          </a:xfrm>
          <a:prstGeom prst="rect">
            <a:avLst/>
          </a:prstGeom>
          <a:noFill/>
        </p:spPr>
        <p:txBody>
          <a:bodyPr wrap="square">
            <a:spAutoFit/>
          </a:bodyPr>
          <a:lstStyle/>
          <a:p>
            <a:pPr algn="ctr"/>
            <a:r>
              <a:rPr lang="ar-SA" sz="2800" b="1" dirty="0">
                <a:solidFill>
                  <a:schemeClr val="bg1"/>
                </a:solidFill>
                <a:latin typeface="Hacen Casablanca Heavy" panose="02000000000000000000" pitchFamily="2" charset="-78"/>
                <a:cs typeface="Hacen Casablanca Heavy" panose="02000000000000000000" pitchFamily="2" charset="-78"/>
              </a:rPr>
              <a:t>كفالة صحية </a:t>
            </a:r>
          </a:p>
          <a:p>
            <a:pPr algn="ctr"/>
            <a:r>
              <a:rPr lang="ar-SA" sz="2800" b="1" dirty="0">
                <a:solidFill>
                  <a:schemeClr val="bg1"/>
                </a:solidFill>
                <a:latin typeface="Hacen Casablanca Heavy" panose="02000000000000000000" pitchFamily="2" charset="-78"/>
                <a:cs typeface="Hacen Casablanca Heavy" panose="02000000000000000000" pitchFamily="2" charset="-78"/>
              </a:rPr>
              <a:t>شفاء </a:t>
            </a:r>
            <a:endParaRPr lang="en-US" sz="2800" b="1" dirty="0">
              <a:solidFill>
                <a:schemeClr val="bg1"/>
              </a:solidFill>
              <a:latin typeface="Hacen Casablanca Heavy" panose="02000000000000000000" pitchFamily="2" charset="-78"/>
              <a:cs typeface="Hacen Casablanca Heavy" panose="02000000000000000000" pitchFamily="2" charset="-78"/>
            </a:endParaRPr>
          </a:p>
        </p:txBody>
      </p:sp>
      <p:sp>
        <p:nvSpPr>
          <p:cNvPr id="116" name="Rectangle: Rounded Corners 101">
            <a:extLst>
              <a:ext uri="{FF2B5EF4-FFF2-40B4-BE49-F238E27FC236}">
                <a16:creationId xmlns:a16="http://schemas.microsoft.com/office/drawing/2014/main" id="{DC4A75A0-F845-41D9-BDA8-1A0C9F698EA9}"/>
              </a:ext>
            </a:extLst>
          </p:cNvPr>
          <p:cNvSpPr/>
          <p:nvPr/>
        </p:nvSpPr>
        <p:spPr>
          <a:xfrm>
            <a:off x="8275838" y="2769896"/>
            <a:ext cx="3017962" cy="584690"/>
          </a:xfrm>
          <a:prstGeom prst="roundRect">
            <a:avLst/>
          </a:prstGeom>
          <a:solidFill>
            <a:srgbClr val="00CC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2258" b="1" dirty="0">
                <a:latin typeface="Hacen Casablanca Heavy" panose="02000000000000000000" pitchFamily="2" charset="-78"/>
                <a:cs typeface="Hacen Casablanca Heavy" panose="02000000000000000000" pitchFamily="2" charset="-78"/>
              </a:rPr>
              <a:t>      آلية التنفيذ  </a:t>
            </a:r>
            <a:endParaRPr lang="en-US" sz="2258" b="1" dirty="0">
              <a:latin typeface="Hacen Casablanca Heavy" panose="02000000000000000000" pitchFamily="2" charset="-78"/>
              <a:cs typeface="Hacen Casablanca Heavy" panose="02000000000000000000" pitchFamily="2" charset="-78"/>
            </a:endParaRPr>
          </a:p>
        </p:txBody>
      </p:sp>
      <p:pic>
        <p:nvPicPr>
          <p:cNvPr id="117" name="Graphic 22" descr="Lightbulb and gear">
            <a:extLst>
              <a:ext uri="{FF2B5EF4-FFF2-40B4-BE49-F238E27FC236}">
                <a16:creationId xmlns:a16="http://schemas.microsoft.com/office/drawing/2014/main" id="{065DFAAA-5414-49EC-9500-EAF8590C2083}"/>
              </a:ext>
            </a:extLst>
          </p:cNvPr>
          <p:cNvPicPr>
            <a:picLocks noChangeAspect="1"/>
          </p:cNvPicPr>
          <p:nvPr/>
        </p:nvPicPr>
        <p:blipFill>
          <a:blip r:embed="rId5" cstate="hq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53340" y="2791867"/>
            <a:ext cx="489878" cy="489878"/>
          </a:xfrm>
          <a:prstGeom prst="rect">
            <a:avLst/>
          </a:prstGeom>
        </p:spPr>
      </p:pic>
      <p:sp>
        <p:nvSpPr>
          <p:cNvPr id="118" name="مربع نص 117">
            <a:extLst>
              <a:ext uri="{FF2B5EF4-FFF2-40B4-BE49-F238E27FC236}">
                <a16:creationId xmlns:a16="http://schemas.microsoft.com/office/drawing/2014/main" id="{1EFD3AF2-F04E-4702-B76E-BFFC51656DCF}"/>
              </a:ext>
            </a:extLst>
          </p:cNvPr>
          <p:cNvSpPr txBox="1"/>
          <p:nvPr/>
        </p:nvSpPr>
        <p:spPr>
          <a:xfrm>
            <a:off x="8708923" y="4778749"/>
            <a:ext cx="1401346" cy="565026"/>
          </a:xfrm>
          <a:prstGeom prst="rect">
            <a:avLst/>
          </a:prstGeom>
          <a:noFill/>
        </p:spPr>
        <p:txBody>
          <a:bodyPr wrap="none" rtlCol="1">
            <a:spAutoFit/>
          </a:bodyPr>
          <a:lstStyle/>
          <a:p>
            <a:pPr algn="ctr"/>
            <a:r>
              <a:rPr lang="ar-SA" sz="1536" b="1" dirty="0">
                <a:solidFill>
                  <a:schemeClr val="bg1"/>
                </a:solidFill>
                <a:latin typeface="Dubai" panose="020B0503030403030204" pitchFamily="34" charset="-78"/>
                <a:cs typeface="Dubai" panose="020B0503030403030204" pitchFamily="34" charset="-78"/>
              </a:rPr>
              <a:t>عدد</a:t>
            </a:r>
          </a:p>
          <a:p>
            <a:pPr algn="ctr"/>
            <a:r>
              <a:rPr lang="ar-SA" sz="1536" b="1" dirty="0">
                <a:solidFill>
                  <a:schemeClr val="bg1"/>
                </a:solidFill>
                <a:latin typeface="Dubai" panose="020B0503030403030204" pitchFamily="34" charset="-78"/>
                <a:cs typeface="Dubai" panose="020B0503030403030204" pitchFamily="34" charset="-78"/>
              </a:rPr>
              <a:t> المدارس أهلي   </a:t>
            </a:r>
          </a:p>
        </p:txBody>
      </p:sp>
      <p:sp>
        <p:nvSpPr>
          <p:cNvPr id="119" name="مربع نص 118">
            <a:extLst>
              <a:ext uri="{FF2B5EF4-FFF2-40B4-BE49-F238E27FC236}">
                <a16:creationId xmlns:a16="http://schemas.microsoft.com/office/drawing/2014/main" id="{253F4BE5-1FF2-40C0-A68E-1A121D30EBE9}"/>
              </a:ext>
            </a:extLst>
          </p:cNvPr>
          <p:cNvSpPr txBox="1"/>
          <p:nvPr/>
        </p:nvSpPr>
        <p:spPr>
          <a:xfrm>
            <a:off x="8761822" y="4778749"/>
            <a:ext cx="1295547" cy="523220"/>
          </a:xfrm>
          <a:prstGeom prst="rect">
            <a:avLst/>
          </a:prstGeom>
          <a:noFill/>
        </p:spPr>
        <p:txBody>
          <a:bodyPr wrap="none" rtlCol="1">
            <a:spAutoFit/>
          </a:bodyPr>
          <a:lstStyle/>
          <a:p>
            <a:pPr algn="ctr"/>
            <a:r>
              <a:rPr lang="ar-SA" sz="1400" b="1" dirty="0">
                <a:solidFill>
                  <a:schemeClr val="bg1"/>
                </a:solidFill>
                <a:latin typeface="Dubai" panose="020B0503030403030204" pitchFamily="34" charset="-78"/>
                <a:cs typeface="Dubai" panose="020B0503030403030204" pitchFamily="34" charset="-78"/>
              </a:rPr>
              <a:t>عدد</a:t>
            </a:r>
          </a:p>
          <a:p>
            <a:pPr algn="ctr"/>
            <a:r>
              <a:rPr lang="ar-SA" sz="1400" b="1" dirty="0">
                <a:solidFill>
                  <a:schemeClr val="bg1"/>
                </a:solidFill>
                <a:latin typeface="Dubai" panose="020B0503030403030204" pitchFamily="34" charset="-78"/>
                <a:cs typeface="Dubai" panose="020B0503030403030204" pitchFamily="34" charset="-78"/>
              </a:rPr>
              <a:t> المدارس أهلي   </a:t>
            </a:r>
          </a:p>
        </p:txBody>
      </p:sp>
      <p:sp>
        <p:nvSpPr>
          <p:cNvPr id="120" name="Rectangle: Rounded Corners 101">
            <a:extLst>
              <a:ext uri="{FF2B5EF4-FFF2-40B4-BE49-F238E27FC236}">
                <a16:creationId xmlns:a16="http://schemas.microsoft.com/office/drawing/2014/main" id="{C8DD660C-38EE-4DA4-BA1B-47BB09A4A06B}"/>
              </a:ext>
            </a:extLst>
          </p:cNvPr>
          <p:cNvSpPr/>
          <p:nvPr/>
        </p:nvSpPr>
        <p:spPr>
          <a:xfrm>
            <a:off x="8286261" y="3404530"/>
            <a:ext cx="3017963" cy="450374"/>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1400" b="1" dirty="0">
                <a:solidFill>
                  <a:srgbClr val="006666"/>
                </a:solidFill>
                <a:latin typeface="Hacen Casablanca Heavy" panose="02000000000000000000" pitchFamily="2" charset="-78"/>
                <a:cs typeface="Hacen Casablanca Heavy" panose="02000000000000000000" pitchFamily="2" charset="-78"/>
              </a:rPr>
              <a:t>حصر أبناء الجمعية الذين يعانون                               من مشاكل صحية</a:t>
            </a:r>
            <a:endParaRPr lang="en-US" sz="1400" b="1" dirty="0">
              <a:solidFill>
                <a:srgbClr val="006666"/>
              </a:solidFill>
              <a:latin typeface="Hacen Casablanca Heavy" panose="02000000000000000000" pitchFamily="2" charset="-78"/>
              <a:cs typeface="Hacen Casablanca Heavy" panose="02000000000000000000" pitchFamily="2" charset="-78"/>
            </a:endParaRPr>
          </a:p>
        </p:txBody>
      </p:sp>
      <p:sp>
        <p:nvSpPr>
          <p:cNvPr id="150" name="Rectangle: Rounded Corners 101">
            <a:extLst>
              <a:ext uri="{FF2B5EF4-FFF2-40B4-BE49-F238E27FC236}">
                <a16:creationId xmlns:a16="http://schemas.microsoft.com/office/drawing/2014/main" id="{E55214B2-E91C-464B-8C96-F92A34D243D1}"/>
              </a:ext>
            </a:extLst>
          </p:cNvPr>
          <p:cNvSpPr/>
          <p:nvPr/>
        </p:nvSpPr>
        <p:spPr>
          <a:xfrm>
            <a:off x="8286261" y="3954783"/>
            <a:ext cx="3017963" cy="450374"/>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1400" b="1" dirty="0">
                <a:solidFill>
                  <a:srgbClr val="006666"/>
                </a:solidFill>
                <a:latin typeface="Hacen Casablanca Heavy" panose="02000000000000000000" pitchFamily="2" charset="-78"/>
                <a:cs typeface="Hacen Casablanca Heavy" panose="02000000000000000000" pitchFamily="2" charset="-78"/>
              </a:rPr>
              <a:t>تصنيف الحالات ومخاطبة الجهات الصحية  </a:t>
            </a:r>
            <a:endParaRPr lang="en-US" sz="1400" b="1" dirty="0">
              <a:solidFill>
                <a:srgbClr val="006666"/>
              </a:solidFill>
              <a:latin typeface="Hacen Casablanca Heavy" panose="02000000000000000000" pitchFamily="2" charset="-78"/>
              <a:cs typeface="Hacen Casablanca Heavy" panose="02000000000000000000" pitchFamily="2" charset="-78"/>
            </a:endParaRPr>
          </a:p>
        </p:txBody>
      </p:sp>
      <p:sp>
        <p:nvSpPr>
          <p:cNvPr id="153" name="Rectangle: Rounded Corners 101">
            <a:extLst>
              <a:ext uri="{FF2B5EF4-FFF2-40B4-BE49-F238E27FC236}">
                <a16:creationId xmlns:a16="http://schemas.microsoft.com/office/drawing/2014/main" id="{7377E59F-1483-494E-8312-5B66A987CE20}"/>
              </a:ext>
            </a:extLst>
          </p:cNvPr>
          <p:cNvSpPr/>
          <p:nvPr/>
        </p:nvSpPr>
        <p:spPr>
          <a:xfrm>
            <a:off x="8275836" y="4455811"/>
            <a:ext cx="3017963" cy="450374"/>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1400" b="1" dirty="0">
                <a:solidFill>
                  <a:srgbClr val="006666"/>
                </a:solidFill>
                <a:latin typeface="Hacen Casablanca Heavy" panose="02000000000000000000" pitchFamily="2" charset="-78"/>
                <a:cs typeface="Hacen Casablanca Heavy" panose="02000000000000000000" pitchFamily="2" charset="-78"/>
              </a:rPr>
              <a:t>تقديم الرعاية الصحية</a:t>
            </a:r>
          </a:p>
          <a:p>
            <a:pPr algn="ctr"/>
            <a:r>
              <a:rPr lang="ar-SA" sz="1400" b="1" dirty="0">
                <a:solidFill>
                  <a:srgbClr val="006666"/>
                </a:solidFill>
                <a:latin typeface="Hacen Casablanca Heavy" panose="02000000000000000000" pitchFamily="2" charset="-78"/>
                <a:cs typeface="Hacen Casablanca Heavy" panose="02000000000000000000" pitchFamily="2" charset="-78"/>
              </a:rPr>
              <a:t> والتأهيلية والنفسية اللازمة</a:t>
            </a:r>
            <a:endParaRPr lang="en-US" sz="1400" b="1" dirty="0">
              <a:solidFill>
                <a:srgbClr val="006666"/>
              </a:solidFill>
              <a:latin typeface="Hacen Casablanca Heavy" panose="02000000000000000000" pitchFamily="2" charset="-78"/>
              <a:cs typeface="Hacen Casablanca Heavy" panose="02000000000000000000" pitchFamily="2" charset="-78"/>
            </a:endParaRPr>
          </a:p>
        </p:txBody>
      </p:sp>
      <p:sp>
        <p:nvSpPr>
          <p:cNvPr id="155" name="Rectangle: Rounded Corners 101">
            <a:extLst>
              <a:ext uri="{FF2B5EF4-FFF2-40B4-BE49-F238E27FC236}">
                <a16:creationId xmlns:a16="http://schemas.microsoft.com/office/drawing/2014/main" id="{CD8EB424-4EBB-4002-BDC9-6FC0D729358B}"/>
              </a:ext>
            </a:extLst>
          </p:cNvPr>
          <p:cNvSpPr/>
          <p:nvPr/>
        </p:nvSpPr>
        <p:spPr>
          <a:xfrm>
            <a:off x="8270906" y="4981452"/>
            <a:ext cx="3017963" cy="450374"/>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1400" b="1" dirty="0">
                <a:solidFill>
                  <a:srgbClr val="006666"/>
                </a:solidFill>
                <a:latin typeface="Hacen Casablanca Heavy" panose="02000000000000000000" pitchFamily="2" charset="-78"/>
                <a:cs typeface="Hacen Casablanca Heavy" panose="02000000000000000000" pitchFamily="2" charset="-78"/>
              </a:rPr>
              <a:t>متابعة  الحالات و مستوى الاستفادة</a:t>
            </a:r>
            <a:endParaRPr lang="en-US" sz="1400" b="1" dirty="0">
              <a:solidFill>
                <a:srgbClr val="006666"/>
              </a:solidFill>
              <a:latin typeface="Hacen Casablanca Heavy" panose="02000000000000000000" pitchFamily="2" charset="-78"/>
              <a:cs typeface="Hacen Casablanca Heavy" panose="02000000000000000000" pitchFamily="2" charset="-78"/>
            </a:endParaRPr>
          </a:p>
        </p:txBody>
      </p:sp>
      <p:sp>
        <p:nvSpPr>
          <p:cNvPr id="156" name="Rectangle: Rounded Corners 101">
            <a:extLst>
              <a:ext uri="{FF2B5EF4-FFF2-40B4-BE49-F238E27FC236}">
                <a16:creationId xmlns:a16="http://schemas.microsoft.com/office/drawing/2014/main" id="{57139423-E51D-4C38-ACF8-3443EFEE06C5}"/>
              </a:ext>
            </a:extLst>
          </p:cNvPr>
          <p:cNvSpPr/>
          <p:nvPr/>
        </p:nvSpPr>
        <p:spPr>
          <a:xfrm>
            <a:off x="8270905" y="5533599"/>
            <a:ext cx="3033319" cy="592425"/>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1400" b="1" dirty="0">
                <a:solidFill>
                  <a:srgbClr val="006666"/>
                </a:solidFill>
                <a:latin typeface="Hacen Casablanca Heavy" panose="02000000000000000000" pitchFamily="2" charset="-78"/>
                <a:cs typeface="Hacen Casablanca Heavy" panose="02000000000000000000" pitchFamily="2" charset="-78"/>
              </a:rPr>
              <a:t>إعداد التقرير النهائي </a:t>
            </a:r>
            <a:endParaRPr lang="en-US" sz="1400" b="1" dirty="0">
              <a:solidFill>
                <a:srgbClr val="006666"/>
              </a:solidFill>
              <a:latin typeface="Hacen Casablanca Heavy" panose="02000000000000000000" pitchFamily="2" charset="-78"/>
              <a:cs typeface="Hacen Casablanca Heavy" panose="02000000000000000000" pitchFamily="2" charset="-78"/>
            </a:endParaRPr>
          </a:p>
        </p:txBody>
      </p:sp>
      <p:sp>
        <p:nvSpPr>
          <p:cNvPr id="157" name="مربع نص 156">
            <a:extLst>
              <a:ext uri="{FF2B5EF4-FFF2-40B4-BE49-F238E27FC236}">
                <a16:creationId xmlns:a16="http://schemas.microsoft.com/office/drawing/2014/main" id="{2E13E98C-0A55-40AD-8FEE-B95874E4ACF7}"/>
              </a:ext>
            </a:extLst>
          </p:cNvPr>
          <p:cNvSpPr txBox="1"/>
          <p:nvPr/>
        </p:nvSpPr>
        <p:spPr>
          <a:xfrm>
            <a:off x="2782511" y="1635851"/>
            <a:ext cx="1303295" cy="914400"/>
          </a:xfrm>
          <a:prstGeom prst="rect">
            <a:avLst/>
          </a:prstGeom>
          <a:noFill/>
        </p:spPr>
        <p:txBody>
          <a:bodyPr vert="horz" wrap="none" lIns="91440" tIns="45720" rIns="91440" bIns="45720" rtlCol="1" anchor="t">
            <a:noAutofit/>
          </a:bodyPr>
          <a:lstStyle/>
          <a:p>
            <a:pPr algn="ctr">
              <a:lnSpc>
                <a:spcPct val="100000"/>
              </a:lnSpc>
              <a:spcBef>
                <a:spcPts val="0"/>
              </a:spcBef>
            </a:pPr>
            <a:r>
              <a:rPr lang="ar-SA" sz="1400" b="1" dirty="0">
                <a:solidFill>
                  <a:srgbClr val="006666"/>
                </a:solidFill>
                <a:latin typeface="Calibri" panose="020F0502020204030204" pitchFamily="34" charset="0"/>
                <a:cs typeface="Calibri" panose="020F0502020204030204" pitchFamily="34" charset="0"/>
              </a:rPr>
              <a:t>تأمين الرعاية الصحية </a:t>
            </a:r>
          </a:p>
          <a:p>
            <a:pPr algn="ctr">
              <a:lnSpc>
                <a:spcPct val="100000"/>
              </a:lnSpc>
              <a:spcBef>
                <a:spcPts val="0"/>
              </a:spcBef>
            </a:pPr>
            <a:r>
              <a:rPr lang="ar-SA" sz="1400" b="1" dirty="0">
                <a:solidFill>
                  <a:srgbClr val="006666"/>
                </a:solidFill>
                <a:latin typeface="Calibri" panose="020F0502020204030204" pitchFamily="34" charset="0"/>
                <a:cs typeface="Calibri" panose="020F0502020204030204" pitchFamily="34" charset="0"/>
              </a:rPr>
              <a:t> لأبناء الجمعية بما يتلاءم مع </a:t>
            </a:r>
          </a:p>
          <a:p>
            <a:pPr algn="ctr">
              <a:lnSpc>
                <a:spcPct val="100000"/>
              </a:lnSpc>
              <a:spcBef>
                <a:spcPts val="0"/>
              </a:spcBef>
            </a:pPr>
            <a:r>
              <a:rPr lang="ar-SA" sz="1400" b="1" dirty="0">
                <a:solidFill>
                  <a:srgbClr val="006666"/>
                </a:solidFill>
                <a:latin typeface="Calibri" panose="020F0502020204030204" pitchFamily="34" charset="0"/>
                <a:cs typeface="Calibri" panose="020F0502020204030204" pitchFamily="34" charset="0"/>
              </a:rPr>
              <a:t>حاجاتهم الصحية.</a:t>
            </a:r>
            <a:endParaRPr lang="en-US" sz="1400" b="1" dirty="0">
              <a:solidFill>
                <a:srgbClr val="006666"/>
              </a:solidFill>
              <a:latin typeface="Calibri" panose="020F0502020204030204" pitchFamily="34" charset="0"/>
              <a:cs typeface="Calibri" panose="020F0502020204030204" pitchFamily="34" charset="0"/>
            </a:endParaRPr>
          </a:p>
        </p:txBody>
      </p:sp>
      <p:sp>
        <p:nvSpPr>
          <p:cNvPr id="158" name="مربع نص 157">
            <a:extLst>
              <a:ext uri="{FF2B5EF4-FFF2-40B4-BE49-F238E27FC236}">
                <a16:creationId xmlns:a16="http://schemas.microsoft.com/office/drawing/2014/main" id="{C86DBCF1-1DB4-4A91-9AFD-E0D860E5681F}"/>
              </a:ext>
            </a:extLst>
          </p:cNvPr>
          <p:cNvSpPr txBox="1"/>
          <p:nvPr/>
        </p:nvSpPr>
        <p:spPr>
          <a:xfrm>
            <a:off x="4696219" y="1694294"/>
            <a:ext cx="1303295" cy="914400"/>
          </a:xfrm>
          <a:prstGeom prst="rect">
            <a:avLst/>
          </a:prstGeom>
          <a:noFill/>
        </p:spPr>
        <p:txBody>
          <a:bodyPr vert="horz" wrap="none" lIns="91440" tIns="45720" rIns="91440" bIns="45720" rtlCol="1" anchor="t">
            <a:noAutofit/>
          </a:bodyPr>
          <a:lstStyle/>
          <a:p>
            <a:pPr algn="ctr">
              <a:lnSpc>
                <a:spcPct val="100000"/>
              </a:lnSpc>
              <a:spcBef>
                <a:spcPts val="0"/>
              </a:spcBef>
            </a:pPr>
            <a:r>
              <a:rPr lang="ar-SA" sz="1600" b="1" dirty="0">
                <a:solidFill>
                  <a:srgbClr val="006666"/>
                </a:solidFill>
                <a:latin typeface="Calibri" panose="020F0502020204030204" pitchFamily="34" charset="0"/>
                <a:cs typeface="Calibri" panose="020F0502020204030204" pitchFamily="34" charset="0"/>
              </a:rPr>
              <a:t>تعزيز </a:t>
            </a:r>
          </a:p>
          <a:p>
            <a:pPr algn="ctr">
              <a:lnSpc>
                <a:spcPct val="100000"/>
              </a:lnSpc>
              <a:spcBef>
                <a:spcPts val="0"/>
              </a:spcBef>
            </a:pPr>
            <a:r>
              <a:rPr lang="ar-SA" sz="1600" b="1" dirty="0">
                <a:solidFill>
                  <a:srgbClr val="006666"/>
                </a:solidFill>
                <a:latin typeface="Calibri" panose="020F0502020204030204" pitchFamily="34" charset="0"/>
                <a:cs typeface="Calibri" panose="020F0502020204030204" pitchFamily="34" charset="0"/>
              </a:rPr>
              <a:t>صحة أبناء الجمعية </a:t>
            </a:r>
            <a:endParaRPr lang="en-US" sz="1600" b="1" dirty="0">
              <a:solidFill>
                <a:srgbClr val="006666"/>
              </a:solidFill>
              <a:latin typeface="Calibri" panose="020F0502020204030204" pitchFamily="34" charset="0"/>
              <a:cs typeface="Calibri" panose="020F0502020204030204" pitchFamily="34" charset="0"/>
            </a:endParaRPr>
          </a:p>
        </p:txBody>
      </p:sp>
      <p:sp>
        <p:nvSpPr>
          <p:cNvPr id="159" name="مربع نص 158">
            <a:extLst>
              <a:ext uri="{FF2B5EF4-FFF2-40B4-BE49-F238E27FC236}">
                <a16:creationId xmlns:a16="http://schemas.microsoft.com/office/drawing/2014/main" id="{9772FF7F-30AB-4750-A639-CC96D9821486}"/>
              </a:ext>
            </a:extLst>
          </p:cNvPr>
          <p:cNvSpPr txBox="1"/>
          <p:nvPr/>
        </p:nvSpPr>
        <p:spPr>
          <a:xfrm>
            <a:off x="6063114" y="4585152"/>
            <a:ext cx="1026330" cy="707886"/>
          </a:xfrm>
          <a:prstGeom prst="rect">
            <a:avLst/>
          </a:prstGeom>
          <a:noFill/>
        </p:spPr>
        <p:txBody>
          <a:bodyPr wrap="square">
            <a:spAutoFit/>
          </a:bodyPr>
          <a:lstStyle/>
          <a:p>
            <a:pPr marL="0" marR="0" lvl="0" indent="0" algn="ctr" rtl="0">
              <a:lnSpc>
                <a:spcPct val="100000"/>
              </a:lnSpc>
              <a:spcBef>
                <a:spcPts val="0"/>
              </a:spcBef>
              <a:spcAft>
                <a:spcPts val="0"/>
              </a:spcAft>
              <a:buClr>
                <a:srgbClr val="000000"/>
              </a:buClr>
              <a:buSzPts val="1400"/>
              <a:buFont typeface="Arial"/>
              <a:buNone/>
            </a:pPr>
            <a:r>
              <a:rPr lang="en-US" sz="4000" b="1" u="none" strike="noStrike" cap="none" dirty="0">
                <a:solidFill>
                  <a:srgbClr val="FFFFFF"/>
                </a:solidFill>
                <a:latin typeface="Calibri" panose="020F0502020204030204" pitchFamily="34" charset="0"/>
                <a:cs typeface="Calibri" panose="020F0502020204030204" pitchFamily="34" charset="0"/>
              </a:rPr>
              <a:t>20</a:t>
            </a:r>
          </a:p>
        </p:txBody>
      </p:sp>
      <p:sp>
        <p:nvSpPr>
          <p:cNvPr id="160" name="مربع نص 159">
            <a:extLst>
              <a:ext uri="{FF2B5EF4-FFF2-40B4-BE49-F238E27FC236}">
                <a16:creationId xmlns:a16="http://schemas.microsoft.com/office/drawing/2014/main" id="{4BFA908D-4925-4C1B-8471-345F863FFFFA}"/>
              </a:ext>
            </a:extLst>
          </p:cNvPr>
          <p:cNvSpPr txBox="1"/>
          <p:nvPr/>
        </p:nvSpPr>
        <p:spPr>
          <a:xfrm>
            <a:off x="948770" y="1684324"/>
            <a:ext cx="1303295" cy="914400"/>
          </a:xfrm>
          <a:prstGeom prst="rect">
            <a:avLst/>
          </a:prstGeom>
          <a:noFill/>
        </p:spPr>
        <p:txBody>
          <a:bodyPr vert="horz" wrap="none" lIns="91440" tIns="45720" rIns="91440" bIns="45720" rtlCol="1" anchor="t">
            <a:noAutofit/>
          </a:bodyPr>
          <a:lstStyle/>
          <a:p>
            <a:pPr algn="ctr">
              <a:lnSpc>
                <a:spcPct val="100000"/>
              </a:lnSpc>
              <a:spcBef>
                <a:spcPts val="0"/>
              </a:spcBef>
            </a:pPr>
            <a:r>
              <a:rPr lang="ar-SA" sz="1600" b="1" dirty="0">
                <a:solidFill>
                  <a:srgbClr val="006666"/>
                </a:solidFill>
                <a:latin typeface="Calibri" panose="020F0502020204030204" pitchFamily="34" charset="0"/>
                <a:cs typeface="Calibri" panose="020F0502020204030204" pitchFamily="34" charset="0"/>
              </a:rPr>
              <a:t>عدد المستفيدين </a:t>
            </a:r>
          </a:p>
          <a:p>
            <a:pPr algn="ctr">
              <a:lnSpc>
                <a:spcPct val="100000"/>
              </a:lnSpc>
              <a:spcBef>
                <a:spcPts val="0"/>
              </a:spcBef>
            </a:pPr>
            <a:r>
              <a:rPr lang="ar-SA" sz="1600" b="1" dirty="0">
                <a:solidFill>
                  <a:srgbClr val="006666"/>
                </a:solidFill>
                <a:latin typeface="Calibri" panose="020F0502020204030204" pitchFamily="34" charset="0"/>
                <a:cs typeface="Calibri" panose="020F0502020204030204" pitchFamily="34" charset="0"/>
              </a:rPr>
              <a:t>من الخدمة  </a:t>
            </a:r>
            <a:endParaRPr lang="en-US" sz="1600" b="1" dirty="0">
              <a:solidFill>
                <a:srgbClr val="006666"/>
              </a:solidFill>
              <a:latin typeface="Calibri" panose="020F0502020204030204" pitchFamily="34" charset="0"/>
              <a:cs typeface="Calibri" panose="020F0502020204030204" pitchFamily="34" charset="0"/>
            </a:endParaRPr>
          </a:p>
        </p:txBody>
      </p:sp>
      <p:grpSp>
        <p:nvGrpSpPr>
          <p:cNvPr id="161" name="Google Shape;5130;p55">
            <a:extLst>
              <a:ext uri="{FF2B5EF4-FFF2-40B4-BE49-F238E27FC236}">
                <a16:creationId xmlns:a16="http://schemas.microsoft.com/office/drawing/2014/main" id="{E9754D31-5DCA-44FC-8413-0BFD7BB24103}"/>
              </a:ext>
            </a:extLst>
          </p:cNvPr>
          <p:cNvGrpSpPr/>
          <p:nvPr/>
        </p:nvGrpSpPr>
        <p:grpSpPr>
          <a:xfrm>
            <a:off x="4045096" y="4893788"/>
            <a:ext cx="886187" cy="840250"/>
            <a:chOff x="1529350" y="258825"/>
            <a:chExt cx="423475" cy="481825"/>
          </a:xfrm>
          <a:solidFill>
            <a:srgbClr val="006666"/>
          </a:solidFill>
        </p:grpSpPr>
        <p:sp>
          <p:nvSpPr>
            <p:cNvPr id="163" name="Google Shape;5131;p55">
              <a:extLst>
                <a:ext uri="{FF2B5EF4-FFF2-40B4-BE49-F238E27FC236}">
                  <a16:creationId xmlns:a16="http://schemas.microsoft.com/office/drawing/2014/main" id="{1AC4FA5D-A3EE-46D9-9120-CF06449AC6A7}"/>
                </a:ext>
              </a:extLst>
            </p:cNvPr>
            <p:cNvSpPr/>
            <p:nvPr/>
          </p:nvSpPr>
          <p:spPr>
            <a:xfrm>
              <a:off x="1585800" y="258825"/>
              <a:ext cx="310650" cy="430550"/>
            </a:xfrm>
            <a:custGeom>
              <a:avLst/>
              <a:gdLst/>
              <a:ahLst/>
              <a:cxnLst/>
              <a:rect l="l" t="t" r="r" b="b"/>
              <a:pathLst>
                <a:path w="12426" h="17222" extrusionOk="0">
                  <a:moveTo>
                    <a:pt x="6213" y="3388"/>
                  </a:moveTo>
                  <a:cubicBezTo>
                    <a:pt x="7354" y="3388"/>
                    <a:pt x="8384" y="4074"/>
                    <a:pt x="8821" y="5131"/>
                  </a:cubicBezTo>
                  <a:cubicBezTo>
                    <a:pt x="9257" y="6185"/>
                    <a:pt x="9016" y="7399"/>
                    <a:pt x="8206" y="8206"/>
                  </a:cubicBezTo>
                  <a:cubicBezTo>
                    <a:pt x="7666" y="8748"/>
                    <a:pt x="6945" y="9035"/>
                    <a:pt x="6210" y="9035"/>
                  </a:cubicBezTo>
                  <a:cubicBezTo>
                    <a:pt x="5847" y="9035"/>
                    <a:pt x="5481" y="8965"/>
                    <a:pt x="5132" y="8820"/>
                  </a:cubicBezTo>
                  <a:cubicBezTo>
                    <a:pt x="4075" y="8383"/>
                    <a:pt x="3388" y="7354"/>
                    <a:pt x="3388" y="6212"/>
                  </a:cubicBezTo>
                  <a:cubicBezTo>
                    <a:pt x="3391" y="4652"/>
                    <a:pt x="4653" y="3391"/>
                    <a:pt x="6213" y="3388"/>
                  </a:cubicBezTo>
                  <a:close/>
                  <a:moveTo>
                    <a:pt x="6213" y="0"/>
                  </a:moveTo>
                  <a:cubicBezTo>
                    <a:pt x="2825" y="0"/>
                    <a:pt x="1" y="2728"/>
                    <a:pt x="1" y="6212"/>
                  </a:cubicBezTo>
                  <a:cubicBezTo>
                    <a:pt x="1" y="7537"/>
                    <a:pt x="398" y="8718"/>
                    <a:pt x="1163" y="9826"/>
                  </a:cubicBezTo>
                  <a:lnTo>
                    <a:pt x="5737" y="16959"/>
                  </a:lnTo>
                  <a:cubicBezTo>
                    <a:pt x="5847" y="17134"/>
                    <a:pt x="6029" y="17221"/>
                    <a:pt x="6211" y="17221"/>
                  </a:cubicBezTo>
                  <a:cubicBezTo>
                    <a:pt x="6394" y="17221"/>
                    <a:pt x="6576" y="17134"/>
                    <a:pt x="6686" y="16959"/>
                  </a:cubicBezTo>
                  <a:lnTo>
                    <a:pt x="11278" y="9802"/>
                  </a:lnTo>
                  <a:cubicBezTo>
                    <a:pt x="12025" y="8751"/>
                    <a:pt x="12425" y="7498"/>
                    <a:pt x="12422" y="6212"/>
                  </a:cubicBezTo>
                  <a:cubicBezTo>
                    <a:pt x="12422" y="2786"/>
                    <a:pt x="9637" y="0"/>
                    <a:pt x="621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67" name="Google Shape;5132;p55">
              <a:extLst>
                <a:ext uri="{FF2B5EF4-FFF2-40B4-BE49-F238E27FC236}">
                  <a16:creationId xmlns:a16="http://schemas.microsoft.com/office/drawing/2014/main" id="{9420D2AA-49EA-4AAC-BD53-8F2AD4004A16}"/>
                </a:ext>
              </a:extLst>
            </p:cNvPr>
            <p:cNvSpPr/>
            <p:nvPr/>
          </p:nvSpPr>
          <p:spPr>
            <a:xfrm>
              <a:off x="1529350" y="583200"/>
              <a:ext cx="423475" cy="157450"/>
            </a:xfrm>
            <a:custGeom>
              <a:avLst/>
              <a:gdLst/>
              <a:ahLst/>
              <a:cxnLst/>
              <a:rect l="l" t="t" r="r" b="b"/>
              <a:pathLst>
                <a:path w="16939" h="6298" extrusionOk="0">
                  <a:moveTo>
                    <a:pt x="4050" y="1"/>
                  </a:moveTo>
                  <a:cubicBezTo>
                    <a:pt x="1545" y="582"/>
                    <a:pt x="0" y="1642"/>
                    <a:pt x="0" y="2909"/>
                  </a:cubicBezTo>
                  <a:cubicBezTo>
                    <a:pt x="0" y="5111"/>
                    <a:pt x="4364" y="6297"/>
                    <a:pt x="8471" y="6297"/>
                  </a:cubicBezTo>
                  <a:cubicBezTo>
                    <a:pt x="12575" y="6297"/>
                    <a:pt x="16938" y="5111"/>
                    <a:pt x="16938" y="2909"/>
                  </a:cubicBezTo>
                  <a:cubicBezTo>
                    <a:pt x="16938" y="1642"/>
                    <a:pt x="15391" y="579"/>
                    <a:pt x="12882" y="1"/>
                  </a:cubicBezTo>
                  <a:lnTo>
                    <a:pt x="10040" y="4445"/>
                  </a:lnTo>
                  <a:cubicBezTo>
                    <a:pt x="9673" y="5018"/>
                    <a:pt x="9071" y="5305"/>
                    <a:pt x="8469" y="5305"/>
                  </a:cubicBezTo>
                  <a:cubicBezTo>
                    <a:pt x="7867" y="5305"/>
                    <a:pt x="7265" y="5018"/>
                    <a:pt x="6899" y="4445"/>
                  </a:cubicBezTo>
                  <a:lnTo>
                    <a:pt x="405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175" name="Google Shape;5701;p56">
            <a:extLst>
              <a:ext uri="{FF2B5EF4-FFF2-40B4-BE49-F238E27FC236}">
                <a16:creationId xmlns:a16="http://schemas.microsoft.com/office/drawing/2014/main" id="{99A20501-120E-4E39-B8AD-6A8BDA647C15}"/>
              </a:ext>
            </a:extLst>
          </p:cNvPr>
          <p:cNvGrpSpPr/>
          <p:nvPr/>
        </p:nvGrpSpPr>
        <p:grpSpPr>
          <a:xfrm>
            <a:off x="9505256" y="805884"/>
            <a:ext cx="846370" cy="716689"/>
            <a:chOff x="-28462125" y="3199700"/>
            <a:chExt cx="298550" cy="259150"/>
          </a:xfrm>
          <a:solidFill>
            <a:schemeClr val="bg1"/>
          </a:solidFill>
        </p:grpSpPr>
        <p:sp>
          <p:nvSpPr>
            <p:cNvPr id="176" name="Google Shape;5702;p56">
              <a:extLst>
                <a:ext uri="{FF2B5EF4-FFF2-40B4-BE49-F238E27FC236}">
                  <a16:creationId xmlns:a16="http://schemas.microsoft.com/office/drawing/2014/main" id="{154FF2CE-6475-42E6-9FCF-0EA5DF524BE6}"/>
                </a:ext>
              </a:extLst>
            </p:cNvPr>
            <p:cNvSpPr/>
            <p:nvPr/>
          </p:nvSpPr>
          <p:spPr>
            <a:xfrm>
              <a:off x="-28459750" y="3284775"/>
              <a:ext cx="296175" cy="104775"/>
            </a:xfrm>
            <a:custGeom>
              <a:avLst/>
              <a:gdLst/>
              <a:ahLst/>
              <a:cxnLst/>
              <a:rect l="l" t="t" r="r" b="b"/>
              <a:pathLst>
                <a:path w="11847" h="4191" extrusionOk="0">
                  <a:moveTo>
                    <a:pt x="5230" y="0"/>
                  </a:moveTo>
                  <a:cubicBezTo>
                    <a:pt x="5073" y="0"/>
                    <a:pt x="4947" y="63"/>
                    <a:pt x="4915" y="189"/>
                  </a:cubicBezTo>
                  <a:lnTo>
                    <a:pt x="4096" y="2080"/>
                  </a:lnTo>
                  <a:lnTo>
                    <a:pt x="347" y="2080"/>
                  </a:lnTo>
                  <a:cubicBezTo>
                    <a:pt x="158" y="2080"/>
                    <a:pt x="0" y="2237"/>
                    <a:pt x="0" y="2426"/>
                  </a:cubicBezTo>
                  <a:cubicBezTo>
                    <a:pt x="0" y="2615"/>
                    <a:pt x="158" y="2773"/>
                    <a:pt x="347" y="2773"/>
                  </a:cubicBezTo>
                  <a:lnTo>
                    <a:pt x="4316" y="2773"/>
                  </a:lnTo>
                  <a:cubicBezTo>
                    <a:pt x="4411" y="2773"/>
                    <a:pt x="4505" y="2710"/>
                    <a:pt x="4600" y="2584"/>
                  </a:cubicBezTo>
                  <a:lnTo>
                    <a:pt x="5199" y="1292"/>
                  </a:lnTo>
                  <a:lnTo>
                    <a:pt x="6238" y="3970"/>
                  </a:lnTo>
                  <a:cubicBezTo>
                    <a:pt x="6301" y="4096"/>
                    <a:pt x="6396" y="4159"/>
                    <a:pt x="6522" y="4191"/>
                  </a:cubicBezTo>
                  <a:lnTo>
                    <a:pt x="6553" y="4191"/>
                  </a:lnTo>
                  <a:cubicBezTo>
                    <a:pt x="6679" y="4191"/>
                    <a:pt x="6805" y="4127"/>
                    <a:pt x="6868" y="4033"/>
                  </a:cubicBezTo>
                  <a:lnTo>
                    <a:pt x="7624" y="2836"/>
                  </a:lnTo>
                  <a:lnTo>
                    <a:pt x="11500" y="2836"/>
                  </a:lnTo>
                  <a:cubicBezTo>
                    <a:pt x="11689" y="2836"/>
                    <a:pt x="11846" y="2678"/>
                    <a:pt x="11846" y="2458"/>
                  </a:cubicBezTo>
                  <a:cubicBezTo>
                    <a:pt x="11846" y="2269"/>
                    <a:pt x="11689" y="2111"/>
                    <a:pt x="11500" y="2111"/>
                  </a:cubicBezTo>
                  <a:lnTo>
                    <a:pt x="7435" y="2111"/>
                  </a:lnTo>
                  <a:cubicBezTo>
                    <a:pt x="7309" y="2111"/>
                    <a:pt x="7183" y="2206"/>
                    <a:pt x="7120" y="2269"/>
                  </a:cubicBezTo>
                  <a:lnTo>
                    <a:pt x="6648" y="3056"/>
                  </a:lnTo>
                  <a:lnTo>
                    <a:pt x="5545" y="221"/>
                  </a:lnTo>
                  <a:cubicBezTo>
                    <a:pt x="5514" y="95"/>
                    <a:pt x="5388" y="0"/>
                    <a:pt x="523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5703;p56">
              <a:extLst>
                <a:ext uri="{FF2B5EF4-FFF2-40B4-BE49-F238E27FC236}">
                  <a16:creationId xmlns:a16="http://schemas.microsoft.com/office/drawing/2014/main" id="{BC9BABD3-83A6-47A5-A312-B65FC28776EE}"/>
                </a:ext>
              </a:extLst>
            </p:cNvPr>
            <p:cNvSpPr/>
            <p:nvPr/>
          </p:nvSpPr>
          <p:spPr>
            <a:xfrm>
              <a:off x="-28462125" y="3199700"/>
              <a:ext cx="295400" cy="125275"/>
            </a:xfrm>
            <a:custGeom>
              <a:avLst/>
              <a:gdLst/>
              <a:ahLst/>
              <a:cxnLst/>
              <a:rect l="l" t="t" r="r" b="b"/>
              <a:pathLst>
                <a:path w="11816" h="5011" extrusionOk="0">
                  <a:moveTo>
                    <a:pt x="3151" y="1"/>
                  </a:moveTo>
                  <a:cubicBezTo>
                    <a:pt x="1387" y="1"/>
                    <a:pt x="1" y="1419"/>
                    <a:pt x="1" y="3277"/>
                  </a:cubicBezTo>
                  <a:cubicBezTo>
                    <a:pt x="1" y="3876"/>
                    <a:pt x="158" y="4349"/>
                    <a:pt x="442" y="4821"/>
                  </a:cubicBezTo>
                  <a:lnTo>
                    <a:pt x="3655" y="4821"/>
                  </a:lnTo>
                  <a:lnTo>
                    <a:pt x="4285" y="3340"/>
                  </a:lnTo>
                  <a:cubicBezTo>
                    <a:pt x="4443" y="2994"/>
                    <a:pt x="4821" y="2773"/>
                    <a:pt x="5199" y="2710"/>
                  </a:cubicBezTo>
                  <a:cubicBezTo>
                    <a:pt x="5672" y="2710"/>
                    <a:pt x="6018" y="2994"/>
                    <a:pt x="6176" y="3403"/>
                  </a:cubicBezTo>
                  <a:lnTo>
                    <a:pt x="6806" y="5010"/>
                  </a:lnTo>
                  <a:cubicBezTo>
                    <a:pt x="6963" y="4884"/>
                    <a:pt x="7215" y="4821"/>
                    <a:pt x="7404" y="4821"/>
                  </a:cubicBezTo>
                  <a:lnTo>
                    <a:pt x="11374" y="4821"/>
                  </a:lnTo>
                  <a:cubicBezTo>
                    <a:pt x="11626" y="4349"/>
                    <a:pt x="11815" y="3813"/>
                    <a:pt x="11815" y="3277"/>
                  </a:cubicBezTo>
                  <a:cubicBezTo>
                    <a:pt x="11815" y="1419"/>
                    <a:pt x="10429" y="1"/>
                    <a:pt x="8665" y="1"/>
                  </a:cubicBezTo>
                  <a:cubicBezTo>
                    <a:pt x="7247" y="1"/>
                    <a:pt x="6396" y="977"/>
                    <a:pt x="5924" y="1860"/>
                  </a:cubicBezTo>
                  <a:cubicBezTo>
                    <a:pt x="5451" y="977"/>
                    <a:pt x="4537" y="1"/>
                    <a:pt x="315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5704;p56">
              <a:extLst>
                <a:ext uri="{FF2B5EF4-FFF2-40B4-BE49-F238E27FC236}">
                  <a16:creationId xmlns:a16="http://schemas.microsoft.com/office/drawing/2014/main" id="{D093560E-403C-4BD8-A05B-976D5F418A06}"/>
                </a:ext>
              </a:extLst>
            </p:cNvPr>
            <p:cNvSpPr/>
            <p:nvPr/>
          </p:nvSpPr>
          <p:spPr>
            <a:xfrm>
              <a:off x="-28405400" y="3360375"/>
              <a:ext cx="186675" cy="98475"/>
            </a:xfrm>
            <a:custGeom>
              <a:avLst/>
              <a:gdLst/>
              <a:ahLst/>
              <a:cxnLst/>
              <a:rect l="l" t="t" r="r" b="b"/>
              <a:pathLst>
                <a:path w="7467" h="3939" extrusionOk="0">
                  <a:moveTo>
                    <a:pt x="2962" y="1"/>
                  </a:moveTo>
                  <a:cubicBezTo>
                    <a:pt x="2773" y="284"/>
                    <a:pt x="2458" y="442"/>
                    <a:pt x="2111" y="442"/>
                  </a:cubicBezTo>
                  <a:lnTo>
                    <a:pt x="0" y="442"/>
                  </a:lnTo>
                  <a:cubicBezTo>
                    <a:pt x="158" y="599"/>
                    <a:pt x="347" y="757"/>
                    <a:pt x="536" y="914"/>
                  </a:cubicBezTo>
                  <a:cubicBezTo>
                    <a:pt x="1449" y="1734"/>
                    <a:pt x="2426" y="2647"/>
                    <a:pt x="3434" y="3813"/>
                  </a:cubicBezTo>
                  <a:cubicBezTo>
                    <a:pt x="3529" y="3907"/>
                    <a:pt x="3592" y="3939"/>
                    <a:pt x="3718" y="3939"/>
                  </a:cubicBezTo>
                  <a:cubicBezTo>
                    <a:pt x="3844" y="3939"/>
                    <a:pt x="3907" y="3907"/>
                    <a:pt x="4001" y="3813"/>
                  </a:cubicBezTo>
                  <a:cubicBezTo>
                    <a:pt x="4978" y="2584"/>
                    <a:pt x="6018" y="1734"/>
                    <a:pt x="6900" y="914"/>
                  </a:cubicBezTo>
                  <a:cubicBezTo>
                    <a:pt x="7120" y="757"/>
                    <a:pt x="7278" y="599"/>
                    <a:pt x="7467" y="442"/>
                  </a:cubicBezTo>
                  <a:lnTo>
                    <a:pt x="5860" y="442"/>
                  </a:lnTo>
                  <a:lnTo>
                    <a:pt x="5293" y="1324"/>
                  </a:lnTo>
                  <a:cubicBezTo>
                    <a:pt x="5104" y="1639"/>
                    <a:pt x="4789" y="1860"/>
                    <a:pt x="4379" y="1860"/>
                  </a:cubicBezTo>
                  <a:lnTo>
                    <a:pt x="4316" y="1860"/>
                  </a:lnTo>
                  <a:cubicBezTo>
                    <a:pt x="3907" y="1797"/>
                    <a:pt x="3592" y="1576"/>
                    <a:pt x="3434" y="1167"/>
                  </a:cubicBezTo>
                  <a:lnTo>
                    <a:pt x="2962"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9" name="Google Shape;6366;p57">
            <a:extLst>
              <a:ext uri="{FF2B5EF4-FFF2-40B4-BE49-F238E27FC236}">
                <a16:creationId xmlns:a16="http://schemas.microsoft.com/office/drawing/2014/main" id="{2A627DEF-7938-4A05-9DD4-BCA2353A794D}"/>
              </a:ext>
            </a:extLst>
          </p:cNvPr>
          <p:cNvGrpSpPr/>
          <p:nvPr/>
        </p:nvGrpSpPr>
        <p:grpSpPr>
          <a:xfrm>
            <a:off x="5133129" y="2678655"/>
            <a:ext cx="351024" cy="350079"/>
            <a:chOff x="3859600" y="3591950"/>
            <a:chExt cx="296975" cy="296175"/>
          </a:xfrm>
          <a:solidFill>
            <a:srgbClr val="006666"/>
          </a:solidFill>
        </p:grpSpPr>
        <p:sp>
          <p:nvSpPr>
            <p:cNvPr id="180" name="Google Shape;6367;p57">
              <a:extLst>
                <a:ext uri="{FF2B5EF4-FFF2-40B4-BE49-F238E27FC236}">
                  <a16:creationId xmlns:a16="http://schemas.microsoft.com/office/drawing/2014/main" id="{AB929620-A939-4E99-AF28-1C9E4BC17341}"/>
                </a:ext>
              </a:extLst>
            </p:cNvPr>
            <p:cNvSpPr/>
            <p:nvPr/>
          </p:nvSpPr>
          <p:spPr>
            <a:xfrm>
              <a:off x="4034450" y="3766000"/>
              <a:ext cx="122125" cy="122125"/>
            </a:xfrm>
            <a:custGeom>
              <a:avLst/>
              <a:gdLst/>
              <a:ahLst/>
              <a:cxnLst/>
              <a:rect l="l" t="t" r="r" b="b"/>
              <a:pathLst>
                <a:path w="4885" h="4885" extrusionOk="0">
                  <a:moveTo>
                    <a:pt x="2395" y="1324"/>
                  </a:moveTo>
                  <a:cubicBezTo>
                    <a:pt x="2616" y="1324"/>
                    <a:pt x="2773" y="1482"/>
                    <a:pt x="2773" y="1702"/>
                  </a:cubicBezTo>
                  <a:lnTo>
                    <a:pt x="2773" y="2049"/>
                  </a:lnTo>
                  <a:lnTo>
                    <a:pt x="3120" y="2049"/>
                  </a:lnTo>
                  <a:cubicBezTo>
                    <a:pt x="3309" y="2049"/>
                    <a:pt x="3466" y="2206"/>
                    <a:pt x="3466" y="2395"/>
                  </a:cubicBezTo>
                  <a:cubicBezTo>
                    <a:pt x="3466" y="2584"/>
                    <a:pt x="3309" y="2742"/>
                    <a:pt x="3120" y="2742"/>
                  </a:cubicBezTo>
                  <a:lnTo>
                    <a:pt x="2395" y="2742"/>
                  </a:lnTo>
                  <a:cubicBezTo>
                    <a:pt x="2206" y="2742"/>
                    <a:pt x="2049" y="2584"/>
                    <a:pt x="2049" y="2395"/>
                  </a:cubicBezTo>
                  <a:lnTo>
                    <a:pt x="2049" y="1702"/>
                  </a:lnTo>
                  <a:cubicBezTo>
                    <a:pt x="2049" y="1482"/>
                    <a:pt x="2206" y="1324"/>
                    <a:pt x="2395" y="1324"/>
                  </a:cubicBezTo>
                  <a:close/>
                  <a:moveTo>
                    <a:pt x="2458" y="1"/>
                  </a:moveTo>
                  <a:cubicBezTo>
                    <a:pt x="1104" y="1"/>
                    <a:pt x="1" y="1103"/>
                    <a:pt x="1" y="2427"/>
                  </a:cubicBezTo>
                  <a:cubicBezTo>
                    <a:pt x="1" y="3781"/>
                    <a:pt x="1104" y="4884"/>
                    <a:pt x="2458" y="4884"/>
                  </a:cubicBezTo>
                  <a:cubicBezTo>
                    <a:pt x="3782" y="4884"/>
                    <a:pt x="4884" y="3781"/>
                    <a:pt x="4884" y="2427"/>
                  </a:cubicBezTo>
                  <a:cubicBezTo>
                    <a:pt x="4853" y="1072"/>
                    <a:pt x="3782" y="1"/>
                    <a:pt x="245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6368;p57">
              <a:extLst>
                <a:ext uri="{FF2B5EF4-FFF2-40B4-BE49-F238E27FC236}">
                  <a16:creationId xmlns:a16="http://schemas.microsoft.com/office/drawing/2014/main" id="{8D22887E-3DB8-4105-AA60-2B2FF2BAF980}"/>
                </a:ext>
              </a:extLst>
            </p:cNvPr>
            <p:cNvSpPr/>
            <p:nvPr/>
          </p:nvSpPr>
          <p:spPr>
            <a:xfrm>
              <a:off x="3860400" y="3679375"/>
              <a:ext cx="260725" cy="173300"/>
            </a:xfrm>
            <a:custGeom>
              <a:avLst/>
              <a:gdLst/>
              <a:ahLst/>
              <a:cxnLst/>
              <a:rect l="l" t="t" r="r" b="b"/>
              <a:pathLst>
                <a:path w="10429" h="6932" extrusionOk="0">
                  <a:moveTo>
                    <a:pt x="2426" y="662"/>
                  </a:moveTo>
                  <a:cubicBezTo>
                    <a:pt x="2647" y="662"/>
                    <a:pt x="2804" y="819"/>
                    <a:pt x="2804" y="1008"/>
                  </a:cubicBezTo>
                  <a:cubicBezTo>
                    <a:pt x="2804" y="1197"/>
                    <a:pt x="2647" y="1355"/>
                    <a:pt x="2426" y="1355"/>
                  </a:cubicBezTo>
                  <a:lnTo>
                    <a:pt x="1733" y="1355"/>
                  </a:lnTo>
                  <a:cubicBezTo>
                    <a:pt x="1544" y="1355"/>
                    <a:pt x="1387" y="1197"/>
                    <a:pt x="1387" y="1008"/>
                  </a:cubicBezTo>
                  <a:cubicBezTo>
                    <a:pt x="1387" y="819"/>
                    <a:pt x="1544" y="662"/>
                    <a:pt x="1733" y="662"/>
                  </a:cubicBezTo>
                  <a:close/>
                  <a:moveTo>
                    <a:pt x="4537" y="662"/>
                  </a:moveTo>
                  <a:cubicBezTo>
                    <a:pt x="4726" y="662"/>
                    <a:pt x="4884" y="819"/>
                    <a:pt x="4884" y="1008"/>
                  </a:cubicBezTo>
                  <a:cubicBezTo>
                    <a:pt x="4884" y="1197"/>
                    <a:pt x="4695" y="1355"/>
                    <a:pt x="4537" y="1355"/>
                  </a:cubicBezTo>
                  <a:lnTo>
                    <a:pt x="3812" y="1355"/>
                  </a:lnTo>
                  <a:cubicBezTo>
                    <a:pt x="3623" y="1355"/>
                    <a:pt x="3466" y="1197"/>
                    <a:pt x="3466" y="1008"/>
                  </a:cubicBezTo>
                  <a:cubicBezTo>
                    <a:pt x="3466" y="819"/>
                    <a:pt x="3623" y="662"/>
                    <a:pt x="3812" y="662"/>
                  </a:cubicBezTo>
                  <a:close/>
                  <a:moveTo>
                    <a:pt x="6648" y="662"/>
                  </a:moveTo>
                  <a:cubicBezTo>
                    <a:pt x="6837" y="662"/>
                    <a:pt x="6994" y="819"/>
                    <a:pt x="6994" y="1008"/>
                  </a:cubicBezTo>
                  <a:cubicBezTo>
                    <a:pt x="6994" y="1197"/>
                    <a:pt x="6837" y="1355"/>
                    <a:pt x="6648" y="1355"/>
                  </a:cubicBezTo>
                  <a:lnTo>
                    <a:pt x="5955" y="1355"/>
                  </a:lnTo>
                  <a:cubicBezTo>
                    <a:pt x="5734" y="1355"/>
                    <a:pt x="5577" y="1197"/>
                    <a:pt x="5577" y="1008"/>
                  </a:cubicBezTo>
                  <a:cubicBezTo>
                    <a:pt x="5577" y="819"/>
                    <a:pt x="5734" y="662"/>
                    <a:pt x="5955" y="662"/>
                  </a:cubicBezTo>
                  <a:close/>
                  <a:moveTo>
                    <a:pt x="8727" y="662"/>
                  </a:moveTo>
                  <a:cubicBezTo>
                    <a:pt x="8948" y="662"/>
                    <a:pt x="9105" y="819"/>
                    <a:pt x="9105" y="1008"/>
                  </a:cubicBezTo>
                  <a:cubicBezTo>
                    <a:pt x="9105" y="1197"/>
                    <a:pt x="8948" y="1355"/>
                    <a:pt x="8727" y="1355"/>
                  </a:cubicBezTo>
                  <a:lnTo>
                    <a:pt x="8034" y="1355"/>
                  </a:lnTo>
                  <a:cubicBezTo>
                    <a:pt x="7845" y="1355"/>
                    <a:pt x="7688" y="1197"/>
                    <a:pt x="7688" y="1008"/>
                  </a:cubicBezTo>
                  <a:cubicBezTo>
                    <a:pt x="7688" y="819"/>
                    <a:pt x="7845" y="662"/>
                    <a:pt x="8034" y="662"/>
                  </a:cubicBezTo>
                  <a:close/>
                  <a:moveTo>
                    <a:pt x="2426" y="2080"/>
                  </a:moveTo>
                  <a:cubicBezTo>
                    <a:pt x="2647" y="2080"/>
                    <a:pt x="2804" y="2237"/>
                    <a:pt x="2804" y="2426"/>
                  </a:cubicBezTo>
                  <a:cubicBezTo>
                    <a:pt x="2804" y="2647"/>
                    <a:pt x="2647" y="2773"/>
                    <a:pt x="2426" y="2773"/>
                  </a:cubicBezTo>
                  <a:lnTo>
                    <a:pt x="1733" y="2773"/>
                  </a:lnTo>
                  <a:cubicBezTo>
                    <a:pt x="1544" y="2773"/>
                    <a:pt x="1387" y="2647"/>
                    <a:pt x="1387" y="2426"/>
                  </a:cubicBezTo>
                  <a:cubicBezTo>
                    <a:pt x="1387" y="2206"/>
                    <a:pt x="1544" y="2080"/>
                    <a:pt x="1733" y="2080"/>
                  </a:cubicBezTo>
                  <a:close/>
                  <a:moveTo>
                    <a:pt x="4537" y="2080"/>
                  </a:moveTo>
                  <a:cubicBezTo>
                    <a:pt x="4726" y="2080"/>
                    <a:pt x="4884" y="2237"/>
                    <a:pt x="4884" y="2426"/>
                  </a:cubicBezTo>
                  <a:cubicBezTo>
                    <a:pt x="4884" y="2647"/>
                    <a:pt x="4695" y="2773"/>
                    <a:pt x="4537" y="2773"/>
                  </a:cubicBezTo>
                  <a:lnTo>
                    <a:pt x="3812" y="2773"/>
                  </a:lnTo>
                  <a:cubicBezTo>
                    <a:pt x="3623" y="2773"/>
                    <a:pt x="3466" y="2647"/>
                    <a:pt x="3466" y="2426"/>
                  </a:cubicBezTo>
                  <a:cubicBezTo>
                    <a:pt x="3466" y="2206"/>
                    <a:pt x="3623" y="2080"/>
                    <a:pt x="3812" y="2080"/>
                  </a:cubicBezTo>
                  <a:close/>
                  <a:moveTo>
                    <a:pt x="6648" y="2080"/>
                  </a:moveTo>
                  <a:cubicBezTo>
                    <a:pt x="6837" y="2080"/>
                    <a:pt x="6994" y="2237"/>
                    <a:pt x="6994" y="2426"/>
                  </a:cubicBezTo>
                  <a:cubicBezTo>
                    <a:pt x="6994" y="2647"/>
                    <a:pt x="6837" y="2773"/>
                    <a:pt x="6648" y="2773"/>
                  </a:cubicBezTo>
                  <a:lnTo>
                    <a:pt x="5955" y="2773"/>
                  </a:lnTo>
                  <a:cubicBezTo>
                    <a:pt x="5734" y="2773"/>
                    <a:pt x="5577" y="2647"/>
                    <a:pt x="5577" y="2426"/>
                  </a:cubicBezTo>
                  <a:cubicBezTo>
                    <a:pt x="5577" y="2206"/>
                    <a:pt x="5734" y="2080"/>
                    <a:pt x="5955" y="2080"/>
                  </a:cubicBezTo>
                  <a:close/>
                  <a:moveTo>
                    <a:pt x="8727" y="2080"/>
                  </a:moveTo>
                  <a:cubicBezTo>
                    <a:pt x="8948" y="2080"/>
                    <a:pt x="9105" y="2237"/>
                    <a:pt x="9105" y="2426"/>
                  </a:cubicBezTo>
                  <a:cubicBezTo>
                    <a:pt x="9105" y="2647"/>
                    <a:pt x="8948" y="2773"/>
                    <a:pt x="8727" y="2773"/>
                  </a:cubicBezTo>
                  <a:lnTo>
                    <a:pt x="8034" y="2773"/>
                  </a:lnTo>
                  <a:cubicBezTo>
                    <a:pt x="7845" y="2773"/>
                    <a:pt x="7688" y="2647"/>
                    <a:pt x="7688" y="2426"/>
                  </a:cubicBezTo>
                  <a:cubicBezTo>
                    <a:pt x="7688" y="2206"/>
                    <a:pt x="7845" y="2080"/>
                    <a:pt x="8034" y="2080"/>
                  </a:cubicBezTo>
                  <a:close/>
                  <a:moveTo>
                    <a:pt x="2426" y="3466"/>
                  </a:moveTo>
                  <a:cubicBezTo>
                    <a:pt x="2647" y="3466"/>
                    <a:pt x="2804" y="3623"/>
                    <a:pt x="2804" y="3812"/>
                  </a:cubicBezTo>
                  <a:cubicBezTo>
                    <a:pt x="2804" y="4001"/>
                    <a:pt x="2647" y="4159"/>
                    <a:pt x="2426" y="4159"/>
                  </a:cubicBezTo>
                  <a:lnTo>
                    <a:pt x="1733" y="4159"/>
                  </a:lnTo>
                  <a:cubicBezTo>
                    <a:pt x="1544" y="4159"/>
                    <a:pt x="1387" y="4001"/>
                    <a:pt x="1387" y="3812"/>
                  </a:cubicBezTo>
                  <a:cubicBezTo>
                    <a:pt x="1387" y="3623"/>
                    <a:pt x="1544" y="3466"/>
                    <a:pt x="1733" y="3466"/>
                  </a:cubicBezTo>
                  <a:close/>
                  <a:moveTo>
                    <a:pt x="4537" y="3466"/>
                  </a:moveTo>
                  <a:cubicBezTo>
                    <a:pt x="4726" y="3466"/>
                    <a:pt x="4884" y="3623"/>
                    <a:pt x="4884" y="3812"/>
                  </a:cubicBezTo>
                  <a:cubicBezTo>
                    <a:pt x="4884" y="4001"/>
                    <a:pt x="4695" y="4159"/>
                    <a:pt x="4537" y="4159"/>
                  </a:cubicBezTo>
                  <a:lnTo>
                    <a:pt x="3812" y="4159"/>
                  </a:lnTo>
                  <a:cubicBezTo>
                    <a:pt x="3623" y="4159"/>
                    <a:pt x="3466" y="4001"/>
                    <a:pt x="3466" y="3812"/>
                  </a:cubicBezTo>
                  <a:cubicBezTo>
                    <a:pt x="3466" y="3623"/>
                    <a:pt x="3623" y="3466"/>
                    <a:pt x="3812" y="3466"/>
                  </a:cubicBezTo>
                  <a:close/>
                  <a:moveTo>
                    <a:pt x="6648" y="3466"/>
                  </a:moveTo>
                  <a:cubicBezTo>
                    <a:pt x="6837" y="3466"/>
                    <a:pt x="6994" y="3623"/>
                    <a:pt x="6994" y="3812"/>
                  </a:cubicBezTo>
                  <a:cubicBezTo>
                    <a:pt x="6994" y="4001"/>
                    <a:pt x="6837" y="4159"/>
                    <a:pt x="6648" y="4159"/>
                  </a:cubicBezTo>
                  <a:lnTo>
                    <a:pt x="5955" y="4159"/>
                  </a:lnTo>
                  <a:cubicBezTo>
                    <a:pt x="5734" y="4159"/>
                    <a:pt x="5577" y="4001"/>
                    <a:pt x="5577" y="3812"/>
                  </a:cubicBezTo>
                  <a:cubicBezTo>
                    <a:pt x="5577" y="3623"/>
                    <a:pt x="5734" y="3466"/>
                    <a:pt x="5955" y="3466"/>
                  </a:cubicBezTo>
                  <a:close/>
                  <a:moveTo>
                    <a:pt x="2426" y="4852"/>
                  </a:moveTo>
                  <a:cubicBezTo>
                    <a:pt x="2647" y="4852"/>
                    <a:pt x="2804" y="5010"/>
                    <a:pt x="2804" y="5199"/>
                  </a:cubicBezTo>
                  <a:cubicBezTo>
                    <a:pt x="2804" y="5388"/>
                    <a:pt x="2647" y="5545"/>
                    <a:pt x="2426" y="5545"/>
                  </a:cubicBezTo>
                  <a:lnTo>
                    <a:pt x="1733" y="5545"/>
                  </a:lnTo>
                  <a:cubicBezTo>
                    <a:pt x="1544" y="5545"/>
                    <a:pt x="1387" y="5388"/>
                    <a:pt x="1387" y="5199"/>
                  </a:cubicBezTo>
                  <a:cubicBezTo>
                    <a:pt x="1387" y="5010"/>
                    <a:pt x="1544" y="4852"/>
                    <a:pt x="1733" y="4852"/>
                  </a:cubicBezTo>
                  <a:close/>
                  <a:moveTo>
                    <a:pt x="4537" y="4852"/>
                  </a:moveTo>
                  <a:cubicBezTo>
                    <a:pt x="4726" y="4852"/>
                    <a:pt x="4884" y="5010"/>
                    <a:pt x="4884" y="5199"/>
                  </a:cubicBezTo>
                  <a:cubicBezTo>
                    <a:pt x="4884" y="5388"/>
                    <a:pt x="4695" y="5545"/>
                    <a:pt x="4537" y="5545"/>
                  </a:cubicBezTo>
                  <a:lnTo>
                    <a:pt x="3812" y="5545"/>
                  </a:lnTo>
                  <a:cubicBezTo>
                    <a:pt x="3623" y="5545"/>
                    <a:pt x="3466" y="5388"/>
                    <a:pt x="3466" y="5199"/>
                  </a:cubicBezTo>
                  <a:cubicBezTo>
                    <a:pt x="3466" y="5010"/>
                    <a:pt x="3623" y="4852"/>
                    <a:pt x="3812" y="4852"/>
                  </a:cubicBezTo>
                  <a:close/>
                  <a:moveTo>
                    <a:pt x="0" y="0"/>
                  </a:moveTo>
                  <a:lnTo>
                    <a:pt x="0" y="5892"/>
                  </a:lnTo>
                  <a:cubicBezTo>
                    <a:pt x="0" y="6459"/>
                    <a:pt x="473" y="6931"/>
                    <a:pt x="1071" y="6931"/>
                  </a:cubicBezTo>
                  <a:lnTo>
                    <a:pt x="6490" y="6931"/>
                  </a:lnTo>
                  <a:cubicBezTo>
                    <a:pt x="6364" y="6616"/>
                    <a:pt x="6301" y="6270"/>
                    <a:pt x="6301" y="5892"/>
                  </a:cubicBezTo>
                  <a:cubicBezTo>
                    <a:pt x="6301" y="5797"/>
                    <a:pt x="6333" y="5671"/>
                    <a:pt x="6333" y="5545"/>
                  </a:cubicBezTo>
                  <a:lnTo>
                    <a:pt x="5955" y="5545"/>
                  </a:lnTo>
                  <a:cubicBezTo>
                    <a:pt x="5734" y="5545"/>
                    <a:pt x="5577" y="5388"/>
                    <a:pt x="5577" y="5199"/>
                  </a:cubicBezTo>
                  <a:cubicBezTo>
                    <a:pt x="5577" y="5010"/>
                    <a:pt x="5734" y="4852"/>
                    <a:pt x="5955" y="4852"/>
                  </a:cubicBezTo>
                  <a:lnTo>
                    <a:pt x="6490" y="4852"/>
                  </a:lnTo>
                  <a:cubicBezTo>
                    <a:pt x="6931" y="3623"/>
                    <a:pt x="8066" y="2741"/>
                    <a:pt x="9420" y="2741"/>
                  </a:cubicBezTo>
                  <a:cubicBezTo>
                    <a:pt x="9767" y="2741"/>
                    <a:pt x="10113" y="2836"/>
                    <a:pt x="10428" y="2962"/>
                  </a:cubicBezTo>
                  <a:lnTo>
                    <a:pt x="10428"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6369;p57">
              <a:extLst>
                <a:ext uri="{FF2B5EF4-FFF2-40B4-BE49-F238E27FC236}">
                  <a16:creationId xmlns:a16="http://schemas.microsoft.com/office/drawing/2014/main" id="{498D8759-1EC6-4D18-B18B-EE35436BFB4D}"/>
                </a:ext>
              </a:extLst>
            </p:cNvPr>
            <p:cNvSpPr/>
            <p:nvPr/>
          </p:nvSpPr>
          <p:spPr>
            <a:xfrm>
              <a:off x="3859600" y="3591950"/>
              <a:ext cx="261525" cy="70900"/>
            </a:xfrm>
            <a:custGeom>
              <a:avLst/>
              <a:gdLst/>
              <a:ahLst/>
              <a:cxnLst/>
              <a:rect l="l" t="t" r="r" b="b"/>
              <a:pathLst>
                <a:path w="10461" h="2836" extrusionOk="0">
                  <a:moveTo>
                    <a:pt x="1734" y="0"/>
                  </a:moveTo>
                  <a:cubicBezTo>
                    <a:pt x="1513" y="0"/>
                    <a:pt x="1356" y="158"/>
                    <a:pt x="1356" y="347"/>
                  </a:cubicBezTo>
                  <a:lnTo>
                    <a:pt x="1356" y="693"/>
                  </a:lnTo>
                  <a:lnTo>
                    <a:pt x="1009" y="693"/>
                  </a:lnTo>
                  <a:cubicBezTo>
                    <a:pt x="410" y="693"/>
                    <a:pt x="1" y="1166"/>
                    <a:pt x="1" y="1733"/>
                  </a:cubicBezTo>
                  <a:lnTo>
                    <a:pt x="1" y="2836"/>
                  </a:lnTo>
                  <a:lnTo>
                    <a:pt x="10429" y="2836"/>
                  </a:lnTo>
                  <a:lnTo>
                    <a:pt x="10429" y="1733"/>
                  </a:lnTo>
                  <a:lnTo>
                    <a:pt x="10460" y="1733"/>
                  </a:lnTo>
                  <a:cubicBezTo>
                    <a:pt x="10460" y="1134"/>
                    <a:pt x="9988" y="693"/>
                    <a:pt x="9421" y="693"/>
                  </a:cubicBezTo>
                  <a:lnTo>
                    <a:pt x="9074" y="693"/>
                  </a:lnTo>
                  <a:lnTo>
                    <a:pt x="9074" y="347"/>
                  </a:lnTo>
                  <a:cubicBezTo>
                    <a:pt x="9074" y="158"/>
                    <a:pt x="8917" y="0"/>
                    <a:pt x="8728" y="0"/>
                  </a:cubicBezTo>
                  <a:cubicBezTo>
                    <a:pt x="8539" y="0"/>
                    <a:pt x="8381" y="158"/>
                    <a:pt x="8381" y="347"/>
                  </a:cubicBezTo>
                  <a:lnTo>
                    <a:pt x="8381" y="693"/>
                  </a:lnTo>
                  <a:lnTo>
                    <a:pt x="6995" y="693"/>
                  </a:lnTo>
                  <a:lnTo>
                    <a:pt x="6995" y="347"/>
                  </a:lnTo>
                  <a:cubicBezTo>
                    <a:pt x="6995" y="158"/>
                    <a:pt x="6837" y="0"/>
                    <a:pt x="6648" y="0"/>
                  </a:cubicBezTo>
                  <a:cubicBezTo>
                    <a:pt x="6459" y="0"/>
                    <a:pt x="6302" y="158"/>
                    <a:pt x="6302" y="347"/>
                  </a:cubicBezTo>
                  <a:lnTo>
                    <a:pt x="6302" y="693"/>
                  </a:lnTo>
                  <a:lnTo>
                    <a:pt x="4159" y="693"/>
                  </a:lnTo>
                  <a:lnTo>
                    <a:pt x="4159" y="347"/>
                  </a:lnTo>
                  <a:cubicBezTo>
                    <a:pt x="4159" y="158"/>
                    <a:pt x="4002" y="0"/>
                    <a:pt x="3813" y="0"/>
                  </a:cubicBezTo>
                  <a:cubicBezTo>
                    <a:pt x="3624" y="0"/>
                    <a:pt x="3466" y="158"/>
                    <a:pt x="3466" y="347"/>
                  </a:cubicBezTo>
                  <a:lnTo>
                    <a:pt x="3466" y="693"/>
                  </a:lnTo>
                  <a:lnTo>
                    <a:pt x="2080" y="693"/>
                  </a:lnTo>
                  <a:lnTo>
                    <a:pt x="2080" y="347"/>
                  </a:lnTo>
                  <a:cubicBezTo>
                    <a:pt x="2080" y="158"/>
                    <a:pt x="1923" y="0"/>
                    <a:pt x="173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3" name="مربع نص 182">
            <a:extLst>
              <a:ext uri="{FF2B5EF4-FFF2-40B4-BE49-F238E27FC236}">
                <a16:creationId xmlns:a16="http://schemas.microsoft.com/office/drawing/2014/main" id="{8252A0BB-9B97-4A19-B79F-A65F77DC89BB}"/>
              </a:ext>
            </a:extLst>
          </p:cNvPr>
          <p:cNvSpPr txBox="1"/>
          <p:nvPr/>
        </p:nvSpPr>
        <p:spPr>
          <a:xfrm>
            <a:off x="3540712" y="2985792"/>
            <a:ext cx="1949566" cy="369332"/>
          </a:xfrm>
          <a:prstGeom prst="rect">
            <a:avLst/>
          </a:prstGeom>
          <a:noFill/>
        </p:spPr>
        <p:txBody>
          <a:bodyPr wrap="square">
            <a:spAutoFit/>
          </a:bodyPr>
          <a:lstStyle/>
          <a:p>
            <a:pPr marL="0" marR="0" lvl="0" indent="0" algn="ctr" defTabSz="914400" eaLnBrk="1" fontAlgn="auto" latinLnBrk="0" hangingPunct="1">
              <a:lnSpc>
                <a:spcPct val="100000"/>
              </a:lnSpc>
              <a:spcBef>
                <a:spcPts val="0"/>
              </a:spcBef>
              <a:spcAft>
                <a:spcPts val="0"/>
              </a:spcAft>
              <a:buClr>
                <a:srgbClr val="000000"/>
              </a:buClr>
              <a:buSzPts val="1400"/>
              <a:buFont typeface="Arial"/>
              <a:buNone/>
              <a:tabLst/>
              <a:defRPr/>
            </a:pPr>
            <a:r>
              <a:rPr lang="en-US" b="1" dirty="0">
                <a:solidFill>
                  <a:srgbClr val="006666"/>
                </a:solidFill>
                <a:latin typeface="Calibri" panose="020F0502020204030204" pitchFamily="34" charset="0"/>
                <a:cs typeface="Calibri" panose="020F0502020204030204" pitchFamily="34" charset="0"/>
              </a:rPr>
              <a:t>  </a:t>
            </a:r>
            <a:r>
              <a:rPr lang="en-US" sz="1800" b="1" u="none" strike="noStrike" cap="none" dirty="0">
                <a:solidFill>
                  <a:srgbClr val="006666"/>
                </a:solidFill>
                <a:latin typeface="Calibri" panose="020F0502020204030204" pitchFamily="34" charset="0"/>
                <a:cs typeface="Calibri" panose="020F0502020204030204" pitchFamily="34" charset="0"/>
              </a:rPr>
              <a:t>2024 / 1 / 1     </a:t>
            </a:r>
            <a:r>
              <a:rPr lang="ar-SA" sz="1800" b="1" u="none" strike="noStrike" cap="none" dirty="0">
                <a:solidFill>
                  <a:srgbClr val="006666"/>
                </a:solidFill>
                <a:latin typeface="Calibri" panose="020F0502020204030204" pitchFamily="34" charset="0"/>
                <a:cs typeface="Calibri" panose="020F0502020204030204" pitchFamily="34" charset="0"/>
              </a:rPr>
              <a:t>من</a:t>
            </a:r>
            <a:endParaRPr lang="en-US" sz="1800" b="1" u="none" strike="noStrike" cap="none" dirty="0">
              <a:solidFill>
                <a:srgbClr val="006666"/>
              </a:solidFill>
              <a:latin typeface="Calibri" panose="020F0502020204030204" pitchFamily="34" charset="0"/>
              <a:cs typeface="Calibri" panose="020F0502020204030204" pitchFamily="34" charset="0"/>
            </a:endParaRPr>
          </a:p>
        </p:txBody>
      </p:sp>
      <p:sp>
        <p:nvSpPr>
          <p:cNvPr id="184" name="مربع نص 183">
            <a:extLst>
              <a:ext uri="{FF2B5EF4-FFF2-40B4-BE49-F238E27FC236}">
                <a16:creationId xmlns:a16="http://schemas.microsoft.com/office/drawing/2014/main" id="{E7384EDE-4ED1-4014-B742-AE163C989191}"/>
              </a:ext>
            </a:extLst>
          </p:cNvPr>
          <p:cNvSpPr txBox="1"/>
          <p:nvPr/>
        </p:nvSpPr>
        <p:spPr>
          <a:xfrm>
            <a:off x="3460541" y="3370487"/>
            <a:ext cx="2121068" cy="369332"/>
          </a:xfrm>
          <a:prstGeom prst="rect">
            <a:avLst/>
          </a:prstGeom>
          <a:noFill/>
        </p:spPr>
        <p:txBody>
          <a:bodyPr wrap="square">
            <a:spAutoFit/>
          </a:bodyPr>
          <a:lstStyle/>
          <a:p>
            <a:pPr marL="0" marR="0" lvl="0" indent="0" algn="ctr" defTabSz="914400" eaLnBrk="1" fontAlgn="auto" latinLnBrk="0" hangingPunct="1">
              <a:lnSpc>
                <a:spcPct val="100000"/>
              </a:lnSpc>
              <a:spcBef>
                <a:spcPts val="0"/>
              </a:spcBef>
              <a:spcAft>
                <a:spcPts val="0"/>
              </a:spcAft>
              <a:buClr>
                <a:srgbClr val="000000"/>
              </a:buClr>
              <a:buSzPts val="1400"/>
              <a:buFont typeface="Arial"/>
              <a:buNone/>
              <a:tabLst/>
              <a:defRPr/>
            </a:pPr>
            <a:r>
              <a:rPr lang="en-US" b="1" dirty="0">
                <a:solidFill>
                  <a:srgbClr val="006666"/>
                </a:solidFill>
                <a:latin typeface="Calibri" panose="020F0502020204030204" pitchFamily="34" charset="0"/>
                <a:cs typeface="Calibri" panose="020F0502020204030204" pitchFamily="34" charset="0"/>
              </a:rPr>
              <a:t>  </a:t>
            </a:r>
            <a:r>
              <a:rPr lang="en-US" sz="1800" b="1" u="none" strike="noStrike" cap="none" dirty="0">
                <a:solidFill>
                  <a:srgbClr val="006666"/>
                </a:solidFill>
                <a:latin typeface="Calibri" panose="020F0502020204030204" pitchFamily="34" charset="0"/>
                <a:cs typeface="Calibri" panose="020F0502020204030204" pitchFamily="34" charset="0"/>
              </a:rPr>
              <a:t>2024 / 12 / 31     </a:t>
            </a:r>
            <a:r>
              <a:rPr lang="ar-SA" sz="1800" b="1" u="none" strike="noStrike" cap="none" dirty="0">
                <a:solidFill>
                  <a:srgbClr val="006666"/>
                </a:solidFill>
                <a:latin typeface="Calibri" panose="020F0502020204030204" pitchFamily="34" charset="0"/>
                <a:cs typeface="Calibri" panose="020F0502020204030204" pitchFamily="34" charset="0"/>
              </a:rPr>
              <a:t>إلى</a:t>
            </a:r>
            <a:endParaRPr lang="en-US" sz="1800" b="1" u="none" strike="noStrike" cap="none" dirty="0">
              <a:solidFill>
                <a:srgbClr val="006666"/>
              </a:solidFill>
              <a:latin typeface="Calibri" panose="020F0502020204030204" pitchFamily="34" charset="0"/>
              <a:cs typeface="Calibri" panose="020F0502020204030204" pitchFamily="34" charset="0"/>
            </a:endParaRPr>
          </a:p>
        </p:txBody>
      </p:sp>
      <p:sp>
        <p:nvSpPr>
          <p:cNvPr id="140" name="TextBox 100">
            <a:extLst>
              <a:ext uri="{FF2B5EF4-FFF2-40B4-BE49-F238E27FC236}">
                <a16:creationId xmlns:a16="http://schemas.microsoft.com/office/drawing/2014/main" id="{3016E596-0A06-4184-8436-5AFC588AC765}"/>
              </a:ext>
            </a:extLst>
          </p:cNvPr>
          <p:cNvSpPr txBox="1"/>
          <p:nvPr/>
        </p:nvSpPr>
        <p:spPr>
          <a:xfrm>
            <a:off x="913872" y="2698139"/>
            <a:ext cx="1988368" cy="338554"/>
          </a:xfrm>
          <a:prstGeom prst="rect">
            <a:avLst/>
          </a:prstGeom>
          <a:noFill/>
        </p:spPr>
        <p:txBody>
          <a:bodyPr wrap="square" rtlCol="0">
            <a:spAutoFit/>
          </a:bodyPr>
          <a:lstStyle/>
          <a:p>
            <a:pPr algn="ctr"/>
            <a:r>
              <a:rPr lang="ar-SA" sz="1600" b="1" dirty="0">
                <a:solidFill>
                  <a:srgbClr val="006666"/>
                </a:solidFill>
                <a:latin typeface="AbdoMaster-Heavy" panose="02000500030000020004" pitchFamily="50" charset="-78"/>
                <a:cs typeface="AbdoMaster-Heavy" panose="02000500030000020004" pitchFamily="50" charset="-78"/>
              </a:rPr>
              <a:t>أثر المبادرة  </a:t>
            </a:r>
            <a:endParaRPr lang="en-US" sz="1600" b="1" dirty="0">
              <a:solidFill>
                <a:srgbClr val="006666"/>
              </a:solidFill>
              <a:latin typeface="AbdoMaster-Heavy" panose="02000500030000020004" pitchFamily="50" charset="-78"/>
              <a:cs typeface="AbdoMaster-Heavy" panose="02000500030000020004" pitchFamily="50" charset="-78"/>
            </a:endParaRPr>
          </a:p>
        </p:txBody>
      </p:sp>
      <p:sp>
        <p:nvSpPr>
          <p:cNvPr id="142" name="Subtitle 6">
            <a:extLst>
              <a:ext uri="{FF2B5EF4-FFF2-40B4-BE49-F238E27FC236}">
                <a16:creationId xmlns:a16="http://schemas.microsoft.com/office/drawing/2014/main" id="{FF0B0AB7-38B2-414E-938C-2A90BF8BEFC2}"/>
              </a:ext>
            </a:extLst>
          </p:cNvPr>
          <p:cNvSpPr txBox="1">
            <a:spLocks/>
          </p:cNvSpPr>
          <p:nvPr/>
        </p:nvSpPr>
        <p:spPr>
          <a:xfrm>
            <a:off x="725251" y="3019264"/>
            <a:ext cx="2404944" cy="716689"/>
          </a:xfrm>
          <a:prstGeom prst="rect">
            <a:avLst/>
          </a:prstGeom>
        </p:spPr>
        <p:txBody>
          <a:bodyPr vert="horz" lIns="86019" tIns="43010" rIns="86019" bIns="43010" numCol="1" spcCol="365760" rtlCol="0" anchor="t">
            <a:noAutofit/>
          </a:bodyPr>
          <a:lstStyle>
            <a:lvl1pPr marL="0" indent="0" algn="ctr" defTabSz="914400" rtl="0" eaLnBrk="1" latinLnBrk="0" hangingPunct="1">
              <a:lnSpc>
                <a:spcPct val="90000"/>
              </a:lnSpc>
              <a:spcBef>
                <a:spcPts val="1000"/>
              </a:spcBef>
              <a:buFont typeface="Arial"/>
              <a:buNone/>
              <a:defRPr sz="1200" b="0" i="0" kern="1200">
                <a:solidFill>
                  <a:schemeClr val="accent1"/>
                </a:solidFill>
                <a:latin typeface="Montserrat Light" charset="0"/>
                <a:ea typeface="Montserrat Light" charset="0"/>
                <a:cs typeface="Montserrat Light"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Montserrat Light" charset="0"/>
                <a:ea typeface="Montserrat Light" charset="0"/>
                <a:cs typeface="Montserrat Light"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Montserrat Light" charset="0"/>
                <a:ea typeface="Montserrat Light" charset="0"/>
                <a:cs typeface="Montserrat Light"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ctr"/>
            <a:r>
              <a:rPr lang="ar-SA" sz="1800" dirty="0">
                <a:solidFill>
                  <a:srgbClr val="006666"/>
                </a:solidFill>
                <a:latin typeface="Calibri" panose="020F0502020204030204" pitchFamily="34" charset="0"/>
                <a:cs typeface="Calibri" panose="020F0502020204030204" pitchFamily="34" charset="0"/>
              </a:rPr>
              <a:t>مساعدة المرضى من أبناء الجمعية على تجاوز معاناتهم المالية والنفسية والصحية   </a:t>
            </a:r>
            <a:r>
              <a:rPr lang="en-US" sz="1800" dirty="0">
                <a:solidFill>
                  <a:srgbClr val="006666"/>
                </a:solidFill>
                <a:latin typeface="Calibri" panose="020F0502020204030204" pitchFamily="34" charset="0"/>
                <a:cs typeface="Calibri" panose="020F0502020204030204" pitchFamily="34" charset="0"/>
              </a:rPr>
              <a:t> </a:t>
            </a:r>
          </a:p>
        </p:txBody>
      </p:sp>
      <p:sp>
        <p:nvSpPr>
          <p:cNvPr id="143" name="مربع نص 142">
            <a:extLst>
              <a:ext uri="{FF2B5EF4-FFF2-40B4-BE49-F238E27FC236}">
                <a16:creationId xmlns:a16="http://schemas.microsoft.com/office/drawing/2014/main" id="{AAC7FBEF-E2B5-4A09-8CE9-C3CD68CD9DB0}"/>
              </a:ext>
            </a:extLst>
          </p:cNvPr>
          <p:cNvSpPr txBox="1"/>
          <p:nvPr/>
        </p:nvSpPr>
        <p:spPr>
          <a:xfrm>
            <a:off x="561131" y="4110902"/>
            <a:ext cx="2578017" cy="369332"/>
          </a:xfrm>
          <a:prstGeom prst="rect">
            <a:avLst/>
          </a:prstGeom>
          <a:noFill/>
        </p:spPr>
        <p:txBody>
          <a:bodyPr wrap="square">
            <a:spAutoFit/>
          </a:bodyPr>
          <a:lstStyle/>
          <a:p>
            <a:pPr marL="0" marR="0" lvl="0" indent="0" algn="ctr" rtl="0">
              <a:lnSpc>
                <a:spcPct val="100000"/>
              </a:lnSpc>
              <a:spcBef>
                <a:spcPts val="0"/>
              </a:spcBef>
              <a:spcAft>
                <a:spcPts val="0"/>
              </a:spcAft>
              <a:buClr>
                <a:srgbClr val="000000"/>
              </a:buClr>
              <a:buSzPts val="1400"/>
              <a:buFont typeface="Arial"/>
              <a:buNone/>
            </a:pPr>
            <a:r>
              <a:rPr lang="ar-SA" b="1" dirty="0">
                <a:solidFill>
                  <a:schemeClr val="bg1"/>
                </a:solidFill>
                <a:latin typeface="Calibri" panose="020F0502020204030204" pitchFamily="34" charset="0"/>
                <a:cs typeface="Calibri" panose="020F0502020204030204" pitchFamily="34" charset="0"/>
              </a:rPr>
              <a:t>المستهدف </a:t>
            </a:r>
            <a:endParaRPr lang="ar-SA" sz="1800" b="1" u="none" strike="noStrike" cap="none" dirty="0">
              <a:solidFill>
                <a:schemeClr val="bg1"/>
              </a:solidFill>
              <a:latin typeface="Calibri" panose="020F0502020204030204" pitchFamily="34" charset="0"/>
              <a:cs typeface="Calibri" panose="020F0502020204030204" pitchFamily="34" charset="0"/>
            </a:endParaRPr>
          </a:p>
        </p:txBody>
      </p:sp>
      <p:sp>
        <p:nvSpPr>
          <p:cNvPr id="144" name="مربع نص 143">
            <a:extLst>
              <a:ext uri="{FF2B5EF4-FFF2-40B4-BE49-F238E27FC236}">
                <a16:creationId xmlns:a16="http://schemas.microsoft.com/office/drawing/2014/main" id="{A6C9D9D8-3D10-49CB-BE97-E40B4BE557DB}"/>
              </a:ext>
            </a:extLst>
          </p:cNvPr>
          <p:cNvSpPr txBox="1"/>
          <p:nvPr/>
        </p:nvSpPr>
        <p:spPr>
          <a:xfrm>
            <a:off x="5648781" y="4115098"/>
            <a:ext cx="2511781" cy="338554"/>
          </a:xfrm>
          <a:prstGeom prst="rect">
            <a:avLst/>
          </a:prstGeom>
          <a:noFill/>
        </p:spPr>
        <p:txBody>
          <a:bodyPr wrap="square">
            <a:spAutoFit/>
          </a:bodyPr>
          <a:lstStyle/>
          <a:p>
            <a:pPr marL="0" marR="0" lvl="0" indent="0" algn="ctr" rtl="0">
              <a:lnSpc>
                <a:spcPct val="100000"/>
              </a:lnSpc>
              <a:spcBef>
                <a:spcPts val="0"/>
              </a:spcBef>
              <a:spcAft>
                <a:spcPts val="0"/>
              </a:spcAft>
              <a:buClr>
                <a:srgbClr val="000000"/>
              </a:buClr>
              <a:buSzPts val="1400"/>
              <a:buFont typeface="Arial"/>
              <a:buNone/>
            </a:pPr>
            <a:r>
              <a:rPr lang="ar-SA" sz="1600" b="1" dirty="0">
                <a:solidFill>
                  <a:srgbClr val="FFFFFF"/>
                </a:solidFill>
                <a:latin typeface="Calibri" panose="020F0502020204030204" pitchFamily="34" charset="0"/>
                <a:cs typeface="Calibri" panose="020F0502020204030204" pitchFamily="34" charset="0"/>
              </a:rPr>
              <a:t>عدد المستفيدين من المبادرة  </a:t>
            </a:r>
            <a:endParaRPr lang="ar-SA" sz="1600" b="1" u="none" strike="noStrike" cap="none" dirty="0">
              <a:solidFill>
                <a:srgbClr val="FFFFFF"/>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10712389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68">
            <a:extLst>
              <a:ext uri="{FF2B5EF4-FFF2-40B4-BE49-F238E27FC236}">
                <a16:creationId xmlns:a16="http://schemas.microsoft.com/office/drawing/2014/main" id="{DFE1C023-A7CD-4566-A77B-CDFC629CF618}"/>
              </a:ext>
            </a:extLst>
          </p:cNvPr>
          <p:cNvGrpSpPr/>
          <p:nvPr/>
        </p:nvGrpSpPr>
        <p:grpSpPr>
          <a:xfrm>
            <a:off x="2685640" y="955145"/>
            <a:ext cx="512826" cy="526740"/>
            <a:chOff x="4167188" y="3140076"/>
            <a:chExt cx="409575" cy="420688"/>
          </a:xfrm>
          <a:solidFill>
            <a:schemeClr val="bg1"/>
          </a:solidFill>
        </p:grpSpPr>
        <p:sp>
          <p:nvSpPr>
            <p:cNvPr id="7" name="Freeform 48">
              <a:extLst>
                <a:ext uri="{FF2B5EF4-FFF2-40B4-BE49-F238E27FC236}">
                  <a16:creationId xmlns:a16="http://schemas.microsoft.com/office/drawing/2014/main" id="{523845A6-52F6-416F-BAE8-1A1B755694F1}"/>
                </a:ext>
              </a:extLst>
            </p:cNvPr>
            <p:cNvSpPr>
              <a:spLocks/>
            </p:cNvSpPr>
            <p:nvPr/>
          </p:nvSpPr>
          <p:spPr bwMode="auto">
            <a:xfrm>
              <a:off x="4360863" y="3140076"/>
              <a:ext cx="14288" cy="44450"/>
            </a:xfrm>
            <a:custGeom>
              <a:avLst/>
              <a:gdLst>
                <a:gd name="T0" fmla="*/ 3 w 3"/>
                <a:gd name="T1" fmla="*/ 9 h 10"/>
                <a:gd name="T2" fmla="*/ 1 w 3"/>
                <a:gd name="T3" fmla="*/ 10 h 10"/>
                <a:gd name="T4" fmla="*/ 1 w 3"/>
                <a:gd name="T5" fmla="*/ 10 h 10"/>
                <a:gd name="T6" fmla="*/ 0 w 3"/>
                <a:gd name="T7" fmla="*/ 9 h 10"/>
                <a:gd name="T8" fmla="*/ 0 w 3"/>
                <a:gd name="T9" fmla="*/ 1 h 10"/>
                <a:gd name="T10" fmla="*/ 1 w 3"/>
                <a:gd name="T11" fmla="*/ 0 h 10"/>
                <a:gd name="T12" fmla="*/ 1 w 3"/>
                <a:gd name="T13" fmla="*/ 0 h 10"/>
                <a:gd name="T14" fmla="*/ 3 w 3"/>
                <a:gd name="T15" fmla="*/ 1 h 10"/>
                <a:gd name="T16" fmla="*/ 3 w 3"/>
                <a:gd name="T17" fmla="*/ 9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10">
                  <a:moveTo>
                    <a:pt x="3" y="9"/>
                  </a:moveTo>
                  <a:cubicBezTo>
                    <a:pt x="3" y="10"/>
                    <a:pt x="2" y="10"/>
                    <a:pt x="1" y="10"/>
                  </a:cubicBezTo>
                  <a:cubicBezTo>
                    <a:pt x="1" y="10"/>
                    <a:pt x="1" y="10"/>
                    <a:pt x="1" y="10"/>
                  </a:cubicBezTo>
                  <a:cubicBezTo>
                    <a:pt x="0" y="10"/>
                    <a:pt x="0" y="10"/>
                    <a:pt x="0" y="9"/>
                  </a:cubicBezTo>
                  <a:cubicBezTo>
                    <a:pt x="0" y="1"/>
                    <a:pt x="0" y="1"/>
                    <a:pt x="0" y="1"/>
                  </a:cubicBezTo>
                  <a:cubicBezTo>
                    <a:pt x="0" y="1"/>
                    <a:pt x="0" y="0"/>
                    <a:pt x="1" y="0"/>
                  </a:cubicBezTo>
                  <a:cubicBezTo>
                    <a:pt x="1" y="0"/>
                    <a:pt x="1" y="0"/>
                    <a:pt x="1" y="0"/>
                  </a:cubicBezTo>
                  <a:cubicBezTo>
                    <a:pt x="2" y="0"/>
                    <a:pt x="3" y="1"/>
                    <a:pt x="3" y="1"/>
                  </a:cubicBezTo>
                  <a:cubicBezTo>
                    <a:pt x="3" y="9"/>
                    <a:pt x="3" y="9"/>
                    <a:pt x="3"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a:p>
          </p:txBody>
        </p:sp>
        <p:sp>
          <p:nvSpPr>
            <p:cNvPr id="8" name="Freeform 49">
              <a:extLst>
                <a:ext uri="{FF2B5EF4-FFF2-40B4-BE49-F238E27FC236}">
                  <a16:creationId xmlns:a16="http://schemas.microsoft.com/office/drawing/2014/main" id="{6BB15427-393C-4BC6-8624-59D706EB2746}"/>
                </a:ext>
              </a:extLst>
            </p:cNvPr>
            <p:cNvSpPr>
              <a:spLocks/>
            </p:cNvSpPr>
            <p:nvPr/>
          </p:nvSpPr>
          <p:spPr bwMode="auto">
            <a:xfrm>
              <a:off x="4211638" y="3211513"/>
              <a:ext cx="39688" cy="34925"/>
            </a:xfrm>
            <a:custGeom>
              <a:avLst/>
              <a:gdLst>
                <a:gd name="T0" fmla="*/ 8 w 9"/>
                <a:gd name="T1" fmla="*/ 6 h 8"/>
                <a:gd name="T2" fmla="*/ 8 w 9"/>
                <a:gd name="T3" fmla="*/ 8 h 8"/>
                <a:gd name="T4" fmla="*/ 8 w 9"/>
                <a:gd name="T5" fmla="*/ 8 h 8"/>
                <a:gd name="T6" fmla="*/ 7 w 9"/>
                <a:gd name="T7" fmla="*/ 8 h 8"/>
                <a:gd name="T8" fmla="*/ 1 w 9"/>
                <a:gd name="T9" fmla="*/ 2 h 8"/>
                <a:gd name="T10" fmla="*/ 1 w 9"/>
                <a:gd name="T11" fmla="*/ 1 h 8"/>
                <a:gd name="T12" fmla="*/ 1 w 9"/>
                <a:gd name="T13" fmla="*/ 1 h 8"/>
                <a:gd name="T14" fmla="*/ 2 w 9"/>
                <a:gd name="T15" fmla="*/ 0 h 8"/>
                <a:gd name="T16" fmla="*/ 8 w 9"/>
                <a:gd name="T17" fmla="*/ 6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8">
                  <a:moveTo>
                    <a:pt x="8" y="6"/>
                  </a:moveTo>
                  <a:cubicBezTo>
                    <a:pt x="9" y="6"/>
                    <a:pt x="9" y="7"/>
                    <a:pt x="8" y="8"/>
                  </a:cubicBezTo>
                  <a:cubicBezTo>
                    <a:pt x="8" y="8"/>
                    <a:pt x="8" y="8"/>
                    <a:pt x="8" y="8"/>
                  </a:cubicBezTo>
                  <a:cubicBezTo>
                    <a:pt x="8" y="8"/>
                    <a:pt x="7" y="8"/>
                    <a:pt x="7" y="8"/>
                  </a:cubicBezTo>
                  <a:cubicBezTo>
                    <a:pt x="1" y="2"/>
                    <a:pt x="1" y="2"/>
                    <a:pt x="1" y="2"/>
                  </a:cubicBezTo>
                  <a:cubicBezTo>
                    <a:pt x="0" y="2"/>
                    <a:pt x="0" y="1"/>
                    <a:pt x="1" y="1"/>
                  </a:cubicBezTo>
                  <a:cubicBezTo>
                    <a:pt x="1" y="1"/>
                    <a:pt x="1" y="1"/>
                    <a:pt x="1" y="1"/>
                  </a:cubicBezTo>
                  <a:cubicBezTo>
                    <a:pt x="1" y="0"/>
                    <a:pt x="2" y="0"/>
                    <a:pt x="2" y="0"/>
                  </a:cubicBezTo>
                  <a:cubicBezTo>
                    <a:pt x="8" y="6"/>
                    <a:pt x="8" y="6"/>
                    <a:pt x="8"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a:p>
          </p:txBody>
        </p:sp>
        <p:sp>
          <p:nvSpPr>
            <p:cNvPr id="9" name="Freeform 50">
              <a:extLst>
                <a:ext uri="{FF2B5EF4-FFF2-40B4-BE49-F238E27FC236}">
                  <a16:creationId xmlns:a16="http://schemas.microsoft.com/office/drawing/2014/main" id="{BC56BBE7-75CC-493B-B5C7-BDD62CA54E94}"/>
                </a:ext>
              </a:extLst>
            </p:cNvPr>
            <p:cNvSpPr>
              <a:spLocks/>
            </p:cNvSpPr>
            <p:nvPr/>
          </p:nvSpPr>
          <p:spPr bwMode="auto">
            <a:xfrm>
              <a:off x="4167188" y="3365501"/>
              <a:ext cx="44450" cy="19050"/>
            </a:xfrm>
            <a:custGeom>
              <a:avLst/>
              <a:gdLst>
                <a:gd name="T0" fmla="*/ 9 w 10"/>
                <a:gd name="T1" fmla="*/ 0 h 4"/>
                <a:gd name="T2" fmla="*/ 10 w 10"/>
                <a:gd name="T3" fmla="*/ 1 h 4"/>
                <a:gd name="T4" fmla="*/ 10 w 10"/>
                <a:gd name="T5" fmla="*/ 1 h 4"/>
                <a:gd name="T6" fmla="*/ 9 w 10"/>
                <a:gd name="T7" fmla="*/ 3 h 4"/>
                <a:gd name="T8" fmla="*/ 1 w 10"/>
                <a:gd name="T9" fmla="*/ 4 h 4"/>
                <a:gd name="T10" fmla="*/ 0 w 10"/>
                <a:gd name="T11" fmla="*/ 2 h 4"/>
                <a:gd name="T12" fmla="*/ 0 w 10"/>
                <a:gd name="T13" fmla="*/ 2 h 4"/>
                <a:gd name="T14" fmla="*/ 1 w 10"/>
                <a:gd name="T15" fmla="*/ 1 h 4"/>
                <a:gd name="T16" fmla="*/ 9 w 10"/>
                <a:gd name="T17"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4">
                  <a:moveTo>
                    <a:pt x="9" y="0"/>
                  </a:moveTo>
                  <a:cubicBezTo>
                    <a:pt x="9" y="0"/>
                    <a:pt x="10" y="1"/>
                    <a:pt x="10" y="1"/>
                  </a:cubicBezTo>
                  <a:cubicBezTo>
                    <a:pt x="10" y="1"/>
                    <a:pt x="10" y="1"/>
                    <a:pt x="10" y="1"/>
                  </a:cubicBezTo>
                  <a:cubicBezTo>
                    <a:pt x="10" y="2"/>
                    <a:pt x="10" y="3"/>
                    <a:pt x="9" y="3"/>
                  </a:cubicBezTo>
                  <a:cubicBezTo>
                    <a:pt x="1" y="4"/>
                    <a:pt x="1" y="4"/>
                    <a:pt x="1" y="4"/>
                  </a:cubicBezTo>
                  <a:cubicBezTo>
                    <a:pt x="0" y="4"/>
                    <a:pt x="0" y="3"/>
                    <a:pt x="0" y="2"/>
                  </a:cubicBezTo>
                  <a:cubicBezTo>
                    <a:pt x="0" y="2"/>
                    <a:pt x="0" y="2"/>
                    <a:pt x="0" y="2"/>
                  </a:cubicBezTo>
                  <a:cubicBezTo>
                    <a:pt x="0" y="2"/>
                    <a:pt x="0" y="1"/>
                    <a:pt x="1" y="1"/>
                  </a:cubicBezTo>
                  <a:cubicBezTo>
                    <a:pt x="9" y="0"/>
                    <a:pt x="9"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a:p>
          </p:txBody>
        </p:sp>
        <p:sp>
          <p:nvSpPr>
            <p:cNvPr id="10" name="Freeform 51">
              <a:extLst>
                <a:ext uri="{FF2B5EF4-FFF2-40B4-BE49-F238E27FC236}">
                  <a16:creationId xmlns:a16="http://schemas.microsoft.com/office/drawing/2014/main" id="{90912B91-C7E1-4332-906E-757F99DBCFC2}"/>
                </a:ext>
              </a:extLst>
            </p:cNvPr>
            <p:cNvSpPr>
              <a:spLocks/>
            </p:cNvSpPr>
            <p:nvPr/>
          </p:nvSpPr>
          <p:spPr bwMode="auto">
            <a:xfrm>
              <a:off x="4533900" y="3357563"/>
              <a:ext cx="42863" cy="12700"/>
            </a:xfrm>
            <a:custGeom>
              <a:avLst/>
              <a:gdLst>
                <a:gd name="T0" fmla="*/ 1 w 10"/>
                <a:gd name="T1" fmla="*/ 2 h 3"/>
                <a:gd name="T2" fmla="*/ 0 w 10"/>
                <a:gd name="T3" fmla="*/ 1 h 3"/>
                <a:gd name="T4" fmla="*/ 0 w 10"/>
                <a:gd name="T5" fmla="*/ 1 h 3"/>
                <a:gd name="T6" fmla="*/ 1 w 10"/>
                <a:gd name="T7" fmla="*/ 0 h 3"/>
                <a:gd name="T8" fmla="*/ 9 w 10"/>
                <a:gd name="T9" fmla="*/ 0 h 3"/>
                <a:gd name="T10" fmla="*/ 10 w 10"/>
                <a:gd name="T11" fmla="*/ 2 h 3"/>
                <a:gd name="T12" fmla="*/ 10 w 10"/>
                <a:gd name="T13" fmla="*/ 2 h 3"/>
                <a:gd name="T14" fmla="*/ 9 w 10"/>
                <a:gd name="T15" fmla="*/ 3 h 3"/>
                <a:gd name="T16" fmla="*/ 1 w 10"/>
                <a:gd name="T17" fmla="*/ 2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3">
                  <a:moveTo>
                    <a:pt x="1" y="2"/>
                  </a:moveTo>
                  <a:cubicBezTo>
                    <a:pt x="0" y="2"/>
                    <a:pt x="0" y="2"/>
                    <a:pt x="0" y="1"/>
                  </a:cubicBezTo>
                  <a:cubicBezTo>
                    <a:pt x="0" y="1"/>
                    <a:pt x="0" y="1"/>
                    <a:pt x="0" y="1"/>
                  </a:cubicBezTo>
                  <a:cubicBezTo>
                    <a:pt x="0" y="0"/>
                    <a:pt x="1" y="0"/>
                    <a:pt x="1" y="0"/>
                  </a:cubicBezTo>
                  <a:cubicBezTo>
                    <a:pt x="9" y="0"/>
                    <a:pt x="9" y="0"/>
                    <a:pt x="9" y="0"/>
                  </a:cubicBezTo>
                  <a:cubicBezTo>
                    <a:pt x="10" y="1"/>
                    <a:pt x="10" y="1"/>
                    <a:pt x="10" y="2"/>
                  </a:cubicBezTo>
                  <a:cubicBezTo>
                    <a:pt x="10" y="2"/>
                    <a:pt x="10" y="2"/>
                    <a:pt x="10" y="2"/>
                  </a:cubicBezTo>
                  <a:cubicBezTo>
                    <a:pt x="10" y="3"/>
                    <a:pt x="10" y="3"/>
                    <a:pt x="9" y="3"/>
                  </a:cubicBezTo>
                  <a:cubicBezTo>
                    <a:pt x="1" y="2"/>
                    <a:pt x="1" y="2"/>
                    <a:pt x="1"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a:p>
          </p:txBody>
        </p:sp>
        <p:sp>
          <p:nvSpPr>
            <p:cNvPr id="11" name="Freeform 52">
              <a:extLst>
                <a:ext uri="{FF2B5EF4-FFF2-40B4-BE49-F238E27FC236}">
                  <a16:creationId xmlns:a16="http://schemas.microsoft.com/office/drawing/2014/main" id="{A1346549-90CE-4F44-A0DA-BD988775573F}"/>
                </a:ext>
              </a:extLst>
            </p:cNvPr>
            <p:cNvSpPr>
              <a:spLocks/>
            </p:cNvSpPr>
            <p:nvPr/>
          </p:nvSpPr>
          <p:spPr bwMode="auto">
            <a:xfrm>
              <a:off x="4484688" y="3201988"/>
              <a:ext cx="39688" cy="36513"/>
            </a:xfrm>
            <a:custGeom>
              <a:avLst/>
              <a:gdLst>
                <a:gd name="T0" fmla="*/ 3 w 9"/>
                <a:gd name="T1" fmla="*/ 8 h 8"/>
                <a:gd name="T2" fmla="*/ 1 w 9"/>
                <a:gd name="T3" fmla="*/ 8 h 8"/>
                <a:gd name="T4" fmla="*/ 1 w 9"/>
                <a:gd name="T5" fmla="*/ 8 h 8"/>
                <a:gd name="T6" fmla="*/ 1 w 9"/>
                <a:gd name="T7" fmla="*/ 6 h 8"/>
                <a:gd name="T8" fmla="*/ 7 w 9"/>
                <a:gd name="T9" fmla="*/ 1 h 8"/>
                <a:gd name="T10" fmla="*/ 9 w 9"/>
                <a:gd name="T11" fmla="*/ 1 h 8"/>
                <a:gd name="T12" fmla="*/ 9 w 9"/>
                <a:gd name="T13" fmla="*/ 1 h 8"/>
                <a:gd name="T14" fmla="*/ 9 w 9"/>
                <a:gd name="T15" fmla="*/ 3 h 8"/>
                <a:gd name="T16" fmla="*/ 3 w 9"/>
                <a:gd name="T17"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8">
                  <a:moveTo>
                    <a:pt x="3" y="8"/>
                  </a:moveTo>
                  <a:cubicBezTo>
                    <a:pt x="2" y="8"/>
                    <a:pt x="1" y="8"/>
                    <a:pt x="1" y="8"/>
                  </a:cubicBezTo>
                  <a:cubicBezTo>
                    <a:pt x="1" y="8"/>
                    <a:pt x="1" y="8"/>
                    <a:pt x="1" y="8"/>
                  </a:cubicBezTo>
                  <a:cubicBezTo>
                    <a:pt x="0" y="7"/>
                    <a:pt x="0" y="6"/>
                    <a:pt x="1" y="6"/>
                  </a:cubicBezTo>
                  <a:cubicBezTo>
                    <a:pt x="7" y="1"/>
                    <a:pt x="7" y="1"/>
                    <a:pt x="7" y="1"/>
                  </a:cubicBezTo>
                  <a:cubicBezTo>
                    <a:pt x="7" y="0"/>
                    <a:pt x="8" y="0"/>
                    <a:pt x="9" y="1"/>
                  </a:cubicBezTo>
                  <a:cubicBezTo>
                    <a:pt x="9" y="1"/>
                    <a:pt x="9" y="1"/>
                    <a:pt x="9" y="1"/>
                  </a:cubicBezTo>
                  <a:cubicBezTo>
                    <a:pt x="9" y="1"/>
                    <a:pt x="9" y="2"/>
                    <a:pt x="9" y="3"/>
                  </a:cubicBezTo>
                  <a:cubicBezTo>
                    <a:pt x="3" y="8"/>
                    <a:pt x="3" y="8"/>
                    <a:pt x="3"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a:p>
          </p:txBody>
        </p:sp>
        <p:sp>
          <p:nvSpPr>
            <p:cNvPr id="12" name="Freeform 53">
              <a:extLst>
                <a:ext uri="{FF2B5EF4-FFF2-40B4-BE49-F238E27FC236}">
                  <a16:creationId xmlns:a16="http://schemas.microsoft.com/office/drawing/2014/main" id="{6DA22FBD-25F7-46DF-98A1-FB84D2AAFEFE}"/>
                </a:ext>
              </a:extLst>
            </p:cNvPr>
            <p:cNvSpPr>
              <a:spLocks noEditPoints="1"/>
            </p:cNvSpPr>
            <p:nvPr/>
          </p:nvSpPr>
          <p:spPr bwMode="auto">
            <a:xfrm>
              <a:off x="4237038" y="3206751"/>
              <a:ext cx="257175" cy="354013"/>
            </a:xfrm>
            <a:custGeom>
              <a:avLst/>
              <a:gdLst>
                <a:gd name="T0" fmla="*/ 38 w 58"/>
                <a:gd name="T1" fmla="*/ 68 h 80"/>
                <a:gd name="T2" fmla="*/ 37 w 58"/>
                <a:gd name="T3" fmla="*/ 71 h 80"/>
                <a:gd name="T4" fmla="*/ 36 w 58"/>
                <a:gd name="T5" fmla="*/ 71 h 80"/>
                <a:gd name="T6" fmla="*/ 22 w 58"/>
                <a:gd name="T7" fmla="*/ 71 h 80"/>
                <a:gd name="T8" fmla="*/ 21 w 58"/>
                <a:gd name="T9" fmla="*/ 71 h 80"/>
                <a:gd name="T10" fmla="*/ 20 w 58"/>
                <a:gd name="T11" fmla="*/ 68 h 80"/>
                <a:gd name="T12" fmla="*/ 20 w 58"/>
                <a:gd name="T13" fmla="*/ 61 h 80"/>
                <a:gd name="T14" fmla="*/ 38 w 58"/>
                <a:gd name="T15" fmla="*/ 61 h 80"/>
                <a:gd name="T16" fmla="*/ 38 w 58"/>
                <a:gd name="T17" fmla="*/ 68 h 80"/>
                <a:gd name="T18" fmla="*/ 18 w 58"/>
                <a:gd name="T19" fmla="*/ 14 h 80"/>
                <a:gd name="T20" fmla="*/ 11 w 58"/>
                <a:gd name="T21" fmla="*/ 29 h 80"/>
                <a:gd name="T22" fmla="*/ 18 w 58"/>
                <a:gd name="T23" fmla="*/ 42 h 80"/>
                <a:gd name="T24" fmla="*/ 18 w 58"/>
                <a:gd name="T25" fmla="*/ 44 h 80"/>
                <a:gd name="T26" fmla="*/ 18 w 58"/>
                <a:gd name="T27" fmla="*/ 44 h 80"/>
                <a:gd name="T28" fmla="*/ 16 w 58"/>
                <a:gd name="T29" fmla="*/ 44 h 80"/>
                <a:gd name="T30" fmla="*/ 8 w 58"/>
                <a:gd name="T31" fmla="*/ 29 h 80"/>
                <a:gd name="T32" fmla="*/ 17 w 58"/>
                <a:gd name="T33" fmla="*/ 12 h 80"/>
                <a:gd name="T34" fmla="*/ 19 w 58"/>
                <a:gd name="T35" fmla="*/ 12 h 80"/>
                <a:gd name="T36" fmla="*/ 19 w 58"/>
                <a:gd name="T37" fmla="*/ 12 h 80"/>
                <a:gd name="T38" fmla="*/ 18 w 58"/>
                <a:gd name="T39" fmla="*/ 14 h 80"/>
                <a:gd name="T40" fmla="*/ 58 w 58"/>
                <a:gd name="T41" fmla="*/ 29 h 80"/>
                <a:gd name="T42" fmla="*/ 29 w 58"/>
                <a:gd name="T43" fmla="*/ 0 h 80"/>
                <a:gd name="T44" fmla="*/ 0 w 58"/>
                <a:gd name="T45" fmla="*/ 29 h 80"/>
                <a:gd name="T46" fmla="*/ 17 w 58"/>
                <a:gd name="T47" fmla="*/ 55 h 80"/>
                <a:gd name="T48" fmla="*/ 17 w 58"/>
                <a:gd name="T49" fmla="*/ 61 h 80"/>
                <a:gd name="T50" fmla="*/ 17 w 58"/>
                <a:gd name="T51" fmla="*/ 68 h 80"/>
                <a:gd name="T52" fmla="*/ 21 w 58"/>
                <a:gd name="T53" fmla="*/ 74 h 80"/>
                <a:gd name="T54" fmla="*/ 22 w 58"/>
                <a:gd name="T55" fmla="*/ 76 h 80"/>
                <a:gd name="T56" fmla="*/ 27 w 58"/>
                <a:gd name="T57" fmla="*/ 80 h 80"/>
                <a:gd name="T58" fmla="*/ 31 w 58"/>
                <a:gd name="T59" fmla="*/ 80 h 80"/>
                <a:gd name="T60" fmla="*/ 36 w 58"/>
                <a:gd name="T61" fmla="*/ 76 h 80"/>
                <a:gd name="T62" fmla="*/ 37 w 58"/>
                <a:gd name="T63" fmla="*/ 74 h 80"/>
                <a:gd name="T64" fmla="*/ 41 w 58"/>
                <a:gd name="T65" fmla="*/ 68 h 80"/>
                <a:gd name="T66" fmla="*/ 41 w 58"/>
                <a:gd name="T67" fmla="*/ 58 h 80"/>
                <a:gd name="T68" fmla="*/ 41 w 58"/>
                <a:gd name="T69" fmla="*/ 55 h 80"/>
                <a:gd name="T70" fmla="*/ 58 w 58"/>
                <a:gd name="T71" fmla="*/ 29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8" h="80">
                  <a:moveTo>
                    <a:pt x="38" y="68"/>
                  </a:moveTo>
                  <a:cubicBezTo>
                    <a:pt x="38" y="69"/>
                    <a:pt x="38" y="70"/>
                    <a:pt x="37" y="71"/>
                  </a:cubicBezTo>
                  <a:cubicBezTo>
                    <a:pt x="37" y="71"/>
                    <a:pt x="36" y="71"/>
                    <a:pt x="36" y="71"/>
                  </a:cubicBezTo>
                  <a:cubicBezTo>
                    <a:pt x="22" y="71"/>
                    <a:pt x="22" y="71"/>
                    <a:pt x="22" y="71"/>
                  </a:cubicBezTo>
                  <a:cubicBezTo>
                    <a:pt x="22" y="71"/>
                    <a:pt x="21" y="71"/>
                    <a:pt x="21" y="71"/>
                  </a:cubicBezTo>
                  <a:cubicBezTo>
                    <a:pt x="20" y="70"/>
                    <a:pt x="20" y="69"/>
                    <a:pt x="20" y="68"/>
                  </a:cubicBezTo>
                  <a:cubicBezTo>
                    <a:pt x="20" y="61"/>
                    <a:pt x="20" y="61"/>
                    <a:pt x="20" y="61"/>
                  </a:cubicBezTo>
                  <a:cubicBezTo>
                    <a:pt x="38" y="61"/>
                    <a:pt x="38" y="61"/>
                    <a:pt x="38" y="61"/>
                  </a:cubicBezTo>
                  <a:cubicBezTo>
                    <a:pt x="38" y="68"/>
                    <a:pt x="38" y="68"/>
                    <a:pt x="38" y="68"/>
                  </a:cubicBezTo>
                  <a:close/>
                  <a:moveTo>
                    <a:pt x="18" y="14"/>
                  </a:moveTo>
                  <a:cubicBezTo>
                    <a:pt x="14" y="17"/>
                    <a:pt x="11" y="23"/>
                    <a:pt x="11" y="29"/>
                  </a:cubicBezTo>
                  <a:cubicBezTo>
                    <a:pt x="11" y="34"/>
                    <a:pt x="14" y="39"/>
                    <a:pt x="18" y="42"/>
                  </a:cubicBezTo>
                  <a:cubicBezTo>
                    <a:pt x="18" y="43"/>
                    <a:pt x="18" y="43"/>
                    <a:pt x="18" y="44"/>
                  </a:cubicBezTo>
                  <a:cubicBezTo>
                    <a:pt x="18" y="44"/>
                    <a:pt x="18" y="44"/>
                    <a:pt x="18" y="44"/>
                  </a:cubicBezTo>
                  <a:cubicBezTo>
                    <a:pt x="17" y="45"/>
                    <a:pt x="16" y="45"/>
                    <a:pt x="16" y="44"/>
                  </a:cubicBezTo>
                  <a:cubicBezTo>
                    <a:pt x="11" y="41"/>
                    <a:pt x="8" y="35"/>
                    <a:pt x="8" y="29"/>
                  </a:cubicBezTo>
                  <a:cubicBezTo>
                    <a:pt x="8" y="22"/>
                    <a:pt x="12" y="16"/>
                    <a:pt x="17" y="12"/>
                  </a:cubicBezTo>
                  <a:cubicBezTo>
                    <a:pt x="17" y="12"/>
                    <a:pt x="18" y="12"/>
                    <a:pt x="19" y="12"/>
                  </a:cubicBezTo>
                  <a:cubicBezTo>
                    <a:pt x="19" y="12"/>
                    <a:pt x="19" y="12"/>
                    <a:pt x="19" y="12"/>
                  </a:cubicBezTo>
                  <a:cubicBezTo>
                    <a:pt x="19" y="13"/>
                    <a:pt x="19" y="14"/>
                    <a:pt x="18" y="14"/>
                  </a:cubicBezTo>
                  <a:close/>
                  <a:moveTo>
                    <a:pt x="58" y="29"/>
                  </a:moveTo>
                  <a:cubicBezTo>
                    <a:pt x="58" y="13"/>
                    <a:pt x="45" y="0"/>
                    <a:pt x="29" y="0"/>
                  </a:cubicBezTo>
                  <a:cubicBezTo>
                    <a:pt x="13" y="0"/>
                    <a:pt x="0" y="13"/>
                    <a:pt x="0" y="29"/>
                  </a:cubicBezTo>
                  <a:cubicBezTo>
                    <a:pt x="0" y="40"/>
                    <a:pt x="7" y="50"/>
                    <a:pt x="17" y="55"/>
                  </a:cubicBezTo>
                  <a:cubicBezTo>
                    <a:pt x="17" y="61"/>
                    <a:pt x="17" y="61"/>
                    <a:pt x="17" y="61"/>
                  </a:cubicBezTo>
                  <a:cubicBezTo>
                    <a:pt x="17" y="68"/>
                    <a:pt x="17" y="68"/>
                    <a:pt x="17" y="68"/>
                  </a:cubicBezTo>
                  <a:cubicBezTo>
                    <a:pt x="17" y="71"/>
                    <a:pt x="19" y="73"/>
                    <a:pt x="21" y="74"/>
                  </a:cubicBezTo>
                  <a:cubicBezTo>
                    <a:pt x="21" y="74"/>
                    <a:pt x="22" y="75"/>
                    <a:pt x="22" y="76"/>
                  </a:cubicBezTo>
                  <a:cubicBezTo>
                    <a:pt x="23" y="78"/>
                    <a:pt x="25" y="80"/>
                    <a:pt x="27" y="80"/>
                  </a:cubicBezTo>
                  <a:cubicBezTo>
                    <a:pt x="31" y="80"/>
                    <a:pt x="31" y="80"/>
                    <a:pt x="31" y="80"/>
                  </a:cubicBezTo>
                  <a:cubicBezTo>
                    <a:pt x="33" y="80"/>
                    <a:pt x="35" y="78"/>
                    <a:pt x="36" y="76"/>
                  </a:cubicBezTo>
                  <a:cubicBezTo>
                    <a:pt x="36" y="75"/>
                    <a:pt x="37" y="74"/>
                    <a:pt x="37" y="74"/>
                  </a:cubicBezTo>
                  <a:cubicBezTo>
                    <a:pt x="39" y="73"/>
                    <a:pt x="41" y="71"/>
                    <a:pt x="41" y="68"/>
                  </a:cubicBezTo>
                  <a:cubicBezTo>
                    <a:pt x="41" y="58"/>
                    <a:pt x="41" y="58"/>
                    <a:pt x="41" y="58"/>
                  </a:cubicBezTo>
                  <a:cubicBezTo>
                    <a:pt x="41" y="55"/>
                    <a:pt x="41" y="55"/>
                    <a:pt x="41" y="55"/>
                  </a:cubicBezTo>
                  <a:cubicBezTo>
                    <a:pt x="51" y="50"/>
                    <a:pt x="58" y="40"/>
                    <a:pt x="58" y="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a:p>
          </p:txBody>
        </p:sp>
      </p:grpSp>
      <p:grpSp>
        <p:nvGrpSpPr>
          <p:cNvPr id="18" name="Group 75">
            <a:extLst>
              <a:ext uri="{FF2B5EF4-FFF2-40B4-BE49-F238E27FC236}">
                <a16:creationId xmlns:a16="http://schemas.microsoft.com/office/drawing/2014/main" id="{673D8395-43D4-4C25-8235-65EE19EF139B}"/>
              </a:ext>
            </a:extLst>
          </p:cNvPr>
          <p:cNvGrpSpPr/>
          <p:nvPr/>
        </p:nvGrpSpPr>
        <p:grpSpPr>
          <a:xfrm>
            <a:off x="6125163" y="985594"/>
            <a:ext cx="393564" cy="453195"/>
            <a:chOff x="5932488" y="3127376"/>
            <a:chExt cx="314325" cy="361950"/>
          </a:xfrm>
          <a:solidFill>
            <a:schemeClr val="bg1"/>
          </a:solidFill>
        </p:grpSpPr>
        <p:sp>
          <p:nvSpPr>
            <p:cNvPr id="19" name="Freeform 54">
              <a:extLst>
                <a:ext uri="{FF2B5EF4-FFF2-40B4-BE49-F238E27FC236}">
                  <a16:creationId xmlns:a16="http://schemas.microsoft.com/office/drawing/2014/main" id="{A318F89D-238E-4942-9153-6A5D1338C4A5}"/>
                </a:ext>
              </a:extLst>
            </p:cNvPr>
            <p:cNvSpPr>
              <a:spLocks noEditPoints="1"/>
            </p:cNvSpPr>
            <p:nvPr/>
          </p:nvSpPr>
          <p:spPr bwMode="auto">
            <a:xfrm>
              <a:off x="5932488" y="3127376"/>
              <a:ext cx="314325" cy="361950"/>
            </a:xfrm>
            <a:custGeom>
              <a:avLst/>
              <a:gdLst>
                <a:gd name="T0" fmla="*/ 25 w 71"/>
                <a:gd name="T1" fmla="*/ 3 h 82"/>
                <a:gd name="T2" fmla="*/ 23 w 71"/>
                <a:gd name="T3" fmla="*/ 5 h 82"/>
                <a:gd name="T4" fmla="*/ 24 w 71"/>
                <a:gd name="T5" fmla="*/ 7 h 82"/>
                <a:gd name="T6" fmla="*/ 26 w 71"/>
                <a:gd name="T7" fmla="*/ 7 h 82"/>
                <a:gd name="T8" fmla="*/ 26 w 71"/>
                <a:gd name="T9" fmla="*/ 25 h 82"/>
                <a:gd name="T10" fmla="*/ 21 w 71"/>
                <a:gd name="T11" fmla="*/ 44 h 82"/>
                <a:gd name="T12" fmla="*/ 5 w 71"/>
                <a:gd name="T13" fmla="*/ 73 h 82"/>
                <a:gd name="T14" fmla="*/ 5 w 71"/>
                <a:gd name="T15" fmla="*/ 77 h 82"/>
                <a:gd name="T16" fmla="*/ 8 w 71"/>
                <a:gd name="T17" fmla="*/ 78 h 82"/>
                <a:gd name="T18" fmla="*/ 63 w 71"/>
                <a:gd name="T19" fmla="*/ 78 h 82"/>
                <a:gd name="T20" fmla="*/ 66 w 71"/>
                <a:gd name="T21" fmla="*/ 77 h 82"/>
                <a:gd name="T22" fmla="*/ 66 w 71"/>
                <a:gd name="T23" fmla="*/ 73 h 82"/>
                <a:gd name="T24" fmla="*/ 50 w 71"/>
                <a:gd name="T25" fmla="*/ 44 h 82"/>
                <a:gd name="T26" fmla="*/ 45 w 71"/>
                <a:gd name="T27" fmla="*/ 26 h 82"/>
                <a:gd name="T28" fmla="*/ 45 w 71"/>
                <a:gd name="T29" fmla="*/ 7 h 82"/>
                <a:gd name="T30" fmla="*/ 46 w 71"/>
                <a:gd name="T31" fmla="*/ 7 h 82"/>
                <a:gd name="T32" fmla="*/ 48 w 71"/>
                <a:gd name="T33" fmla="*/ 5 h 82"/>
                <a:gd name="T34" fmla="*/ 46 w 71"/>
                <a:gd name="T35" fmla="*/ 3 h 82"/>
                <a:gd name="T36" fmla="*/ 25 w 71"/>
                <a:gd name="T37" fmla="*/ 3 h 82"/>
                <a:gd name="T38" fmla="*/ 63 w 71"/>
                <a:gd name="T39" fmla="*/ 82 h 82"/>
                <a:gd name="T40" fmla="*/ 8 w 71"/>
                <a:gd name="T41" fmla="*/ 82 h 82"/>
                <a:gd name="T42" fmla="*/ 1 w 71"/>
                <a:gd name="T43" fmla="*/ 79 h 82"/>
                <a:gd name="T44" fmla="*/ 1 w 71"/>
                <a:gd name="T45" fmla="*/ 72 h 82"/>
                <a:gd name="T46" fmla="*/ 18 w 71"/>
                <a:gd name="T47" fmla="*/ 42 h 82"/>
                <a:gd name="T48" fmla="*/ 22 w 71"/>
                <a:gd name="T49" fmla="*/ 25 h 82"/>
                <a:gd name="T50" fmla="*/ 22 w 71"/>
                <a:gd name="T51" fmla="*/ 10 h 82"/>
                <a:gd name="T52" fmla="*/ 20 w 71"/>
                <a:gd name="T53" fmla="*/ 4 h 82"/>
                <a:gd name="T54" fmla="*/ 25 w 71"/>
                <a:gd name="T55" fmla="*/ 0 h 82"/>
                <a:gd name="T56" fmla="*/ 46 w 71"/>
                <a:gd name="T57" fmla="*/ 0 h 82"/>
                <a:gd name="T58" fmla="*/ 51 w 71"/>
                <a:gd name="T59" fmla="*/ 5 h 82"/>
                <a:gd name="T60" fmla="*/ 49 w 71"/>
                <a:gd name="T61" fmla="*/ 10 h 82"/>
                <a:gd name="T62" fmla="*/ 49 w 71"/>
                <a:gd name="T63" fmla="*/ 26 h 82"/>
                <a:gd name="T64" fmla="*/ 53 w 71"/>
                <a:gd name="T65" fmla="*/ 42 h 82"/>
                <a:gd name="T66" fmla="*/ 69 w 71"/>
                <a:gd name="T67" fmla="*/ 72 h 82"/>
                <a:gd name="T68" fmla="*/ 69 w 71"/>
                <a:gd name="T69" fmla="*/ 79 h 82"/>
                <a:gd name="T70" fmla="*/ 63 w 71"/>
                <a:gd name="T71" fmla="*/ 82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1" h="82">
                  <a:moveTo>
                    <a:pt x="25" y="3"/>
                  </a:moveTo>
                  <a:cubicBezTo>
                    <a:pt x="24" y="3"/>
                    <a:pt x="24" y="5"/>
                    <a:pt x="23" y="5"/>
                  </a:cubicBezTo>
                  <a:cubicBezTo>
                    <a:pt x="23" y="5"/>
                    <a:pt x="23" y="6"/>
                    <a:pt x="24" y="7"/>
                  </a:cubicBezTo>
                  <a:cubicBezTo>
                    <a:pt x="26" y="7"/>
                    <a:pt x="26" y="7"/>
                    <a:pt x="26" y="7"/>
                  </a:cubicBezTo>
                  <a:cubicBezTo>
                    <a:pt x="26" y="25"/>
                    <a:pt x="26" y="25"/>
                    <a:pt x="26" y="25"/>
                  </a:cubicBezTo>
                  <a:cubicBezTo>
                    <a:pt x="26" y="32"/>
                    <a:pt x="24" y="38"/>
                    <a:pt x="21" y="44"/>
                  </a:cubicBezTo>
                  <a:cubicBezTo>
                    <a:pt x="5" y="73"/>
                    <a:pt x="5" y="73"/>
                    <a:pt x="5" y="73"/>
                  </a:cubicBezTo>
                  <a:cubicBezTo>
                    <a:pt x="4" y="75"/>
                    <a:pt x="4" y="76"/>
                    <a:pt x="5" y="77"/>
                  </a:cubicBezTo>
                  <a:cubicBezTo>
                    <a:pt x="5" y="78"/>
                    <a:pt x="6" y="78"/>
                    <a:pt x="8" y="78"/>
                  </a:cubicBezTo>
                  <a:cubicBezTo>
                    <a:pt x="63" y="78"/>
                    <a:pt x="63" y="78"/>
                    <a:pt x="63" y="78"/>
                  </a:cubicBezTo>
                  <a:cubicBezTo>
                    <a:pt x="64" y="78"/>
                    <a:pt x="66" y="78"/>
                    <a:pt x="66" y="77"/>
                  </a:cubicBezTo>
                  <a:cubicBezTo>
                    <a:pt x="67" y="76"/>
                    <a:pt x="67" y="74"/>
                    <a:pt x="66" y="73"/>
                  </a:cubicBezTo>
                  <a:cubicBezTo>
                    <a:pt x="50" y="44"/>
                    <a:pt x="50" y="44"/>
                    <a:pt x="50" y="44"/>
                  </a:cubicBezTo>
                  <a:cubicBezTo>
                    <a:pt x="47" y="38"/>
                    <a:pt x="45" y="32"/>
                    <a:pt x="45" y="26"/>
                  </a:cubicBezTo>
                  <a:cubicBezTo>
                    <a:pt x="45" y="7"/>
                    <a:pt x="45" y="7"/>
                    <a:pt x="45" y="7"/>
                  </a:cubicBezTo>
                  <a:cubicBezTo>
                    <a:pt x="46" y="7"/>
                    <a:pt x="46" y="7"/>
                    <a:pt x="46" y="7"/>
                  </a:cubicBezTo>
                  <a:cubicBezTo>
                    <a:pt x="48" y="6"/>
                    <a:pt x="48" y="5"/>
                    <a:pt x="48" y="5"/>
                  </a:cubicBezTo>
                  <a:cubicBezTo>
                    <a:pt x="48" y="4"/>
                    <a:pt x="47" y="3"/>
                    <a:pt x="46" y="3"/>
                  </a:cubicBezTo>
                  <a:cubicBezTo>
                    <a:pt x="25" y="3"/>
                    <a:pt x="25" y="3"/>
                    <a:pt x="25" y="3"/>
                  </a:cubicBezTo>
                  <a:close/>
                  <a:moveTo>
                    <a:pt x="63" y="82"/>
                  </a:moveTo>
                  <a:cubicBezTo>
                    <a:pt x="8" y="82"/>
                    <a:pt x="8" y="82"/>
                    <a:pt x="8" y="82"/>
                  </a:cubicBezTo>
                  <a:cubicBezTo>
                    <a:pt x="5" y="82"/>
                    <a:pt x="3" y="81"/>
                    <a:pt x="1" y="79"/>
                  </a:cubicBezTo>
                  <a:cubicBezTo>
                    <a:pt x="0" y="77"/>
                    <a:pt x="0" y="74"/>
                    <a:pt x="1" y="72"/>
                  </a:cubicBezTo>
                  <a:cubicBezTo>
                    <a:pt x="18" y="42"/>
                    <a:pt x="18" y="42"/>
                    <a:pt x="18" y="42"/>
                  </a:cubicBezTo>
                  <a:cubicBezTo>
                    <a:pt x="21" y="37"/>
                    <a:pt x="22" y="31"/>
                    <a:pt x="22" y="25"/>
                  </a:cubicBezTo>
                  <a:cubicBezTo>
                    <a:pt x="22" y="10"/>
                    <a:pt x="22" y="10"/>
                    <a:pt x="22" y="10"/>
                  </a:cubicBezTo>
                  <a:cubicBezTo>
                    <a:pt x="20" y="9"/>
                    <a:pt x="20" y="7"/>
                    <a:pt x="20" y="4"/>
                  </a:cubicBezTo>
                  <a:cubicBezTo>
                    <a:pt x="20" y="2"/>
                    <a:pt x="22" y="0"/>
                    <a:pt x="25" y="0"/>
                  </a:cubicBezTo>
                  <a:cubicBezTo>
                    <a:pt x="46" y="0"/>
                    <a:pt x="46" y="0"/>
                    <a:pt x="46" y="0"/>
                  </a:cubicBezTo>
                  <a:cubicBezTo>
                    <a:pt x="49" y="0"/>
                    <a:pt x="51" y="2"/>
                    <a:pt x="51" y="5"/>
                  </a:cubicBezTo>
                  <a:cubicBezTo>
                    <a:pt x="52" y="7"/>
                    <a:pt x="51" y="9"/>
                    <a:pt x="49" y="10"/>
                  </a:cubicBezTo>
                  <a:cubicBezTo>
                    <a:pt x="49" y="26"/>
                    <a:pt x="49" y="26"/>
                    <a:pt x="49" y="26"/>
                  </a:cubicBezTo>
                  <a:cubicBezTo>
                    <a:pt x="49" y="31"/>
                    <a:pt x="50" y="37"/>
                    <a:pt x="53" y="42"/>
                  </a:cubicBezTo>
                  <a:cubicBezTo>
                    <a:pt x="69" y="72"/>
                    <a:pt x="69" y="72"/>
                    <a:pt x="69" y="72"/>
                  </a:cubicBezTo>
                  <a:cubicBezTo>
                    <a:pt x="71" y="74"/>
                    <a:pt x="71" y="76"/>
                    <a:pt x="69" y="79"/>
                  </a:cubicBezTo>
                  <a:cubicBezTo>
                    <a:pt x="68" y="81"/>
                    <a:pt x="66" y="82"/>
                    <a:pt x="63" y="8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a:p>
          </p:txBody>
        </p:sp>
        <p:sp>
          <p:nvSpPr>
            <p:cNvPr id="20" name="Freeform 55">
              <a:extLst>
                <a:ext uri="{FF2B5EF4-FFF2-40B4-BE49-F238E27FC236}">
                  <a16:creationId xmlns:a16="http://schemas.microsoft.com/office/drawing/2014/main" id="{5E20F58F-D422-4D3D-9CF2-3E5E7F3963E5}"/>
                </a:ext>
              </a:extLst>
            </p:cNvPr>
            <p:cNvSpPr>
              <a:spLocks noEditPoints="1"/>
            </p:cNvSpPr>
            <p:nvPr/>
          </p:nvSpPr>
          <p:spPr bwMode="auto">
            <a:xfrm>
              <a:off x="5972175" y="3335338"/>
              <a:ext cx="234950" cy="119063"/>
            </a:xfrm>
            <a:custGeom>
              <a:avLst/>
              <a:gdLst>
                <a:gd name="T0" fmla="*/ 34 w 53"/>
                <a:gd name="T1" fmla="*/ 24 h 27"/>
                <a:gd name="T2" fmla="*/ 32 w 53"/>
                <a:gd name="T3" fmla="*/ 22 h 27"/>
                <a:gd name="T4" fmla="*/ 34 w 53"/>
                <a:gd name="T5" fmla="*/ 20 h 27"/>
                <a:gd name="T6" fmla="*/ 36 w 53"/>
                <a:gd name="T7" fmla="*/ 22 h 27"/>
                <a:gd name="T8" fmla="*/ 34 w 53"/>
                <a:gd name="T9" fmla="*/ 24 h 27"/>
                <a:gd name="T10" fmla="*/ 29 w 53"/>
                <a:gd name="T11" fmla="*/ 7 h 27"/>
                <a:gd name="T12" fmla="*/ 31 w 53"/>
                <a:gd name="T13" fmla="*/ 5 h 27"/>
                <a:gd name="T14" fmla="*/ 33 w 53"/>
                <a:gd name="T15" fmla="*/ 7 h 27"/>
                <a:gd name="T16" fmla="*/ 31 w 53"/>
                <a:gd name="T17" fmla="*/ 8 h 27"/>
                <a:gd name="T18" fmla="*/ 29 w 53"/>
                <a:gd name="T19" fmla="*/ 7 h 27"/>
                <a:gd name="T20" fmla="*/ 17 w 53"/>
                <a:gd name="T21" fmla="*/ 17 h 27"/>
                <a:gd name="T22" fmla="*/ 15 w 53"/>
                <a:gd name="T23" fmla="*/ 15 h 27"/>
                <a:gd name="T24" fmla="*/ 17 w 53"/>
                <a:gd name="T25" fmla="*/ 13 h 27"/>
                <a:gd name="T26" fmla="*/ 19 w 53"/>
                <a:gd name="T27" fmla="*/ 15 h 27"/>
                <a:gd name="T28" fmla="*/ 17 w 53"/>
                <a:gd name="T29" fmla="*/ 17 h 27"/>
                <a:gd name="T30" fmla="*/ 51 w 53"/>
                <a:gd name="T31" fmla="*/ 22 h 27"/>
                <a:gd name="T32" fmla="*/ 39 w 53"/>
                <a:gd name="T33" fmla="*/ 0 h 27"/>
                <a:gd name="T34" fmla="*/ 14 w 53"/>
                <a:gd name="T35" fmla="*/ 0 h 27"/>
                <a:gd name="T36" fmla="*/ 2 w 53"/>
                <a:gd name="T37" fmla="*/ 22 h 27"/>
                <a:gd name="T38" fmla="*/ 3 w 53"/>
                <a:gd name="T39" fmla="*/ 27 h 27"/>
                <a:gd name="T40" fmla="*/ 50 w 53"/>
                <a:gd name="T41" fmla="*/ 27 h 27"/>
                <a:gd name="T42" fmla="*/ 51 w 53"/>
                <a:gd name="T43" fmla="*/ 22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 h="27">
                  <a:moveTo>
                    <a:pt x="34" y="24"/>
                  </a:moveTo>
                  <a:cubicBezTo>
                    <a:pt x="33" y="24"/>
                    <a:pt x="32" y="23"/>
                    <a:pt x="32" y="22"/>
                  </a:cubicBezTo>
                  <a:cubicBezTo>
                    <a:pt x="32" y="21"/>
                    <a:pt x="33" y="20"/>
                    <a:pt x="34" y="20"/>
                  </a:cubicBezTo>
                  <a:cubicBezTo>
                    <a:pt x="35" y="20"/>
                    <a:pt x="36" y="21"/>
                    <a:pt x="36" y="22"/>
                  </a:cubicBezTo>
                  <a:cubicBezTo>
                    <a:pt x="36" y="23"/>
                    <a:pt x="35" y="24"/>
                    <a:pt x="34" y="24"/>
                  </a:cubicBezTo>
                  <a:close/>
                  <a:moveTo>
                    <a:pt x="29" y="7"/>
                  </a:moveTo>
                  <a:cubicBezTo>
                    <a:pt x="29" y="5"/>
                    <a:pt x="30" y="5"/>
                    <a:pt x="31" y="5"/>
                  </a:cubicBezTo>
                  <a:cubicBezTo>
                    <a:pt x="32" y="5"/>
                    <a:pt x="33" y="5"/>
                    <a:pt x="33" y="7"/>
                  </a:cubicBezTo>
                  <a:cubicBezTo>
                    <a:pt x="33" y="8"/>
                    <a:pt x="32" y="8"/>
                    <a:pt x="31" y="8"/>
                  </a:cubicBezTo>
                  <a:cubicBezTo>
                    <a:pt x="30" y="8"/>
                    <a:pt x="29" y="8"/>
                    <a:pt x="29" y="7"/>
                  </a:cubicBezTo>
                  <a:close/>
                  <a:moveTo>
                    <a:pt x="17" y="17"/>
                  </a:moveTo>
                  <a:cubicBezTo>
                    <a:pt x="16" y="17"/>
                    <a:pt x="15" y="16"/>
                    <a:pt x="15" y="15"/>
                  </a:cubicBezTo>
                  <a:cubicBezTo>
                    <a:pt x="15" y="14"/>
                    <a:pt x="16" y="13"/>
                    <a:pt x="17" y="13"/>
                  </a:cubicBezTo>
                  <a:cubicBezTo>
                    <a:pt x="18" y="13"/>
                    <a:pt x="19" y="14"/>
                    <a:pt x="19" y="15"/>
                  </a:cubicBezTo>
                  <a:cubicBezTo>
                    <a:pt x="19" y="16"/>
                    <a:pt x="18" y="17"/>
                    <a:pt x="17" y="17"/>
                  </a:cubicBezTo>
                  <a:close/>
                  <a:moveTo>
                    <a:pt x="51" y="22"/>
                  </a:moveTo>
                  <a:cubicBezTo>
                    <a:pt x="51" y="22"/>
                    <a:pt x="39" y="0"/>
                    <a:pt x="39" y="0"/>
                  </a:cubicBezTo>
                  <a:cubicBezTo>
                    <a:pt x="14" y="0"/>
                    <a:pt x="14" y="0"/>
                    <a:pt x="14" y="0"/>
                  </a:cubicBezTo>
                  <a:cubicBezTo>
                    <a:pt x="14" y="0"/>
                    <a:pt x="2" y="22"/>
                    <a:pt x="2" y="22"/>
                  </a:cubicBezTo>
                  <a:cubicBezTo>
                    <a:pt x="0" y="24"/>
                    <a:pt x="0" y="27"/>
                    <a:pt x="3" y="27"/>
                  </a:cubicBezTo>
                  <a:cubicBezTo>
                    <a:pt x="50" y="27"/>
                    <a:pt x="50" y="27"/>
                    <a:pt x="50" y="27"/>
                  </a:cubicBezTo>
                  <a:cubicBezTo>
                    <a:pt x="53" y="27"/>
                    <a:pt x="53" y="24"/>
                    <a:pt x="51" y="2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a:p>
          </p:txBody>
        </p:sp>
      </p:grpSp>
      <p:sp>
        <p:nvSpPr>
          <p:cNvPr id="21" name="Rectangle: Rounded Corners 171">
            <a:extLst>
              <a:ext uri="{FF2B5EF4-FFF2-40B4-BE49-F238E27FC236}">
                <a16:creationId xmlns:a16="http://schemas.microsoft.com/office/drawing/2014/main" id="{F01C8458-0DDD-42BF-9AE9-9386E2995879}"/>
              </a:ext>
            </a:extLst>
          </p:cNvPr>
          <p:cNvSpPr/>
          <p:nvPr/>
        </p:nvSpPr>
        <p:spPr>
          <a:xfrm>
            <a:off x="8812606" y="1104715"/>
            <a:ext cx="2505235" cy="1132638"/>
          </a:xfrm>
          <a:prstGeom prst="roundRect">
            <a:avLst>
              <a:gd name="adj" fmla="val 5845"/>
            </a:avLst>
          </a:prstGeom>
          <a:solidFill>
            <a:schemeClr val="bg1">
              <a:alpha val="95000"/>
            </a:schemeClr>
          </a:solidFill>
          <a:ln w="38100">
            <a:solidFill>
              <a:srgbClr val="006666">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93"/>
          </a:p>
        </p:txBody>
      </p:sp>
      <p:sp>
        <p:nvSpPr>
          <p:cNvPr id="25" name="Freeform 83">
            <a:extLst>
              <a:ext uri="{FF2B5EF4-FFF2-40B4-BE49-F238E27FC236}">
                <a16:creationId xmlns:a16="http://schemas.microsoft.com/office/drawing/2014/main" id="{3E434FA2-D767-4CFB-BCDD-15A54F295CAF}"/>
              </a:ext>
            </a:extLst>
          </p:cNvPr>
          <p:cNvSpPr>
            <a:spLocks/>
          </p:cNvSpPr>
          <p:nvPr/>
        </p:nvSpPr>
        <p:spPr bwMode="auto">
          <a:xfrm>
            <a:off x="9725375" y="788369"/>
            <a:ext cx="744536" cy="746650"/>
          </a:xfrm>
          <a:custGeom>
            <a:avLst/>
            <a:gdLst>
              <a:gd name="T0" fmla="*/ 186 w 186"/>
              <a:gd name="T1" fmla="*/ 164 h 186"/>
              <a:gd name="T2" fmla="*/ 163 w 186"/>
              <a:gd name="T3" fmla="*/ 186 h 186"/>
              <a:gd name="T4" fmla="*/ 22 w 186"/>
              <a:gd name="T5" fmla="*/ 186 h 186"/>
              <a:gd name="T6" fmla="*/ 0 w 186"/>
              <a:gd name="T7" fmla="*/ 164 h 186"/>
              <a:gd name="T8" fmla="*/ 0 w 186"/>
              <a:gd name="T9" fmla="*/ 22 h 186"/>
              <a:gd name="T10" fmla="*/ 22 w 186"/>
              <a:gd name="T11" fmla="*/ 0 h 186"/>
              <a:gd name="T12" fmla="*/ 163 w 186"/>
              <a:gd name="T13" fmla="*/ 0 h 186"/>
              <a:gd name="T14" fmla="*/ 186 w 186"/>
              <a:gd name="T15" fmla="*/ 22 h 186"/>
              <a:gd name="T16" fmla="*/ 186 w 186"/>
              <a:gd name="T17" fmla="*/ 164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6" h="186">
                <a:moveTo>
                  <a:pt x="186" y="164"/>
                </a:moveTo>
                <a:cubicBezTo>
                  <a:pt x="186" y="176"/>
                  <a:pt x="176" y="186"/>
                  <a:pt x="163" y="186"/>
                </a:cubicBezTo>
                <a:cubicBezTo>
                  <a:pt x="22" y="186"/>
                  <a:pt x="22" y="186"/>
                  <a:pt x="22" y="186"/>
                </a:cubicBezTo>
                <a:cubicBezTo>
                  <a:pt x="10" y="186"/>
                  <a:pt x="0" y="176"/>
                  <a:pt x="0" y="164"/>
                </a:cubicBezTo>
                <a:cubicBezTo>
                  <a:pt x="0" y="22"/>
                  <a:pt x="0" y="22"/>
                  <a:pt x="0" y="22"/>
                </a:cubicBezTo>
                <a:cubicBezTo>
                  <a:pt x="0" y="10"/>
                  <a:pt x="10" y="0"/>
                  <a:pt x="22" y="0"/>
                </a:cubicBezTo>
                <a:cubicBezTo>
                  <a:pt x="163" y="0"/>
                  <a:pt x="163" y="0"/>
                  <a:pt x="163" y="0"/>
                </a:cubicBezTo>
                <a:cubicBezTo>
                  <a:pt x="176" y="0"/>
                  <a:pt x="186" y="10"/>
                  <a:pt x="186" y="22"/>
                </a:cubicBezTo>
                <a:lnTo>
                  <a:pt x="186" y="164"/>
                </a:lnTo>
                <a:close/>
              </a:path>
            </a:pathLst>
          </a:custGeom>
          <a:solidFill>
            <a:srgbClr val="006666"/>
          </a:solidFill>
          <a:ln>
            <a:noFill/>
          </a:ln>
        </p:spPr>
        <p:txBody>
          <a:bodyPr vert="horz" wrap="square" lIns="86019" tIns="43010" rIns="86019" bIns="43010" numCol="1" anchor="t" anchorCtr="0" compatLnSpc="1">
            <a:prstTxWarp prst="textNoShape">
              <a:avLst/>
            </a:prstTxWarp>
          </a:bodyPr>
          <a:lstStyle/>
          <a:p>
            <a:endParaRPr lang="en-US" sz="1693"/>
          </a:p>
        </p:txBody>
      </p:sp>
      <p:sp>
        <p:nvSpPr>
          <p:cNvPr id="50" name="Rectangle: Rounded Corners 171">
            <a:extLst>
              <a:ext uri="{FF2B5EF4-FFF2-40B4-BE49-F238E27FC236}">
                <a16:creationId xmlns:a16="http://schemas.microsoft.com/office/drawing/2014/main" id="{A5024F4F-5F4B-4A1F-95EC-4559630198BB}"/>
              </a:ext>
            </a:extLst>
          </p:cNvPr>
          <p:cNvSpPr/>
          <p:nvPr/>
        </p:nvSpPr>
        <p:spPr>
          <a:xfrm>
            <a:off x="966661" y="1092855"/>
            <a:ext cx="2548984" cy="1144498"/>
          </a:xfrm>
          <a:prstGeom prst="roundRect">
            <a:avLst>
              <a:gd name="adj" fmla="val 5845"/>
            </a:avLst>
          </a:prstGeom>
          <a:solidFill>
            <a:schemeClr val="bg1">
              <a:alpha val="95000"/>
            </a:schemeClr>
          </a:solidFill>
          <a:ln w="38100">
            <a:solidFill>
              <a:srgbClr val="006666">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93"/>
          </a:p>
        </p:txBody>
      </p:sp>
      <p:sp>
        <p:nvSpPr>
          <p:cNvPr id="51" name="Freeform 83">
            <a:extLst>
              <a:ext uri="{FF2B5EF4-FFF2-40B4-BE49-F238E27FC236}">
                <a16:creationId xmlns:a16="http://schemas.microsoft.com/office/drawing/2014/main" id="{72F12DC7-AD9F-422F-BD8A-E48955FFE63D}"/>
              </a:ext>
            </a:extLst>
          </p:cNvPr>
          <p:cNvSpPr>
            <a:spLocks/>
          </p:cNvSpPr>
          <p:nvPr/>
        </p:nvSpPr>
        <p:spPr bwMode="auto">
          <a:xfrm>
            <a:off x="1824111" y="808061"/>
            <a:ext cx="744536" cy="746650"/>
          </a:xfrm>
          <a:custGeom>
            <a:avLst/>
            <a:gdLst>
              <a:gd name="T0" fmla="*/ 186 w 186"/>
              <a:gd name="T1" fmla="*/ 164 h 186"/>
              <a:gd name="T2" fmla="*/ 163 w 186"/>
              <a:gd name="T3" fmla="*/ 186 h 186"/>
              <a:gd name="T4" fmla="*/ 22 w 186"/>
              <a:gd name="T5" fmla="*/ 186 h 186"/>
              <a:gd name="T6" fmla="*/ 0 w 186"/>
              <a:gd name="T7" fmla="*/ 164 h 186"/>
              <a:gd name="T8" fmla="*/ 0 w 186"/>
              <a:gd name="T9" fmla="*/ 22 h 186"/>
              <a:gd name="T10" fmla="*/ 22 w 186"/>
              <a:gd name="T11" fmla="*/ 0 h 186"/>
              <a:gd name="T12" fmla="*/ 163 w 186"/>
              <a:gd name="T13" fmla="*/ 0 h 186"/>
              <a:gd name="T14" fmla="*/ 186 w 186"/>
              <a:gd name="T15" fmla="*/ 22 h 186"/>
              <a:gd name="T16" fmla="*/ 186 w 186"/>
              <a:gd name="T17" fmla="*/ 164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6" h="186">
                <a:moveTo>
                  <a:pt x="186" y="164"/>
                </a:moveTo>
                <a:cubicBezTo>
                  <a:pt x="186" y="176"/>
                  <a:pt x="176" y="186"/>
                  <a:pt x="163" y="186"/>
                </a:cubicBezTo>
                <a:cubicBezTo>
                  <a:pt x="22" y="186"/>
                  <a:pt x="22" y="186"/>
                  <a:pt x="22" y="186"/>
                </a:cubicBezTo>
                <a:cubicBezTo>
                  <a:pt x="10" y="186"/>
                  <a:pt x="0" y="176"/>
                  <a:pt x="0" y="164"/>
                </a:cubicBezTo>
                <a:cubicBezTo>
                  <a:pt x="0" y="22"/>
                  <a:pt x="0" y="22"/>
                  <a:pt x="0" y="22"/>
                </a:cubicBezTo>
                <a:cubicBezTo>
                  <a:pt x="0" y="10"/>
                  <a:pt x="10" y="0"/>
                  <a:pt x="22" y="0"/>
                </a:cubicBezTo>
                <a:cubicBezTo>
                  <a:pt x="163" y="0"/>
                  <a:pt x="163" y="0"/>
                  <a:pt x="163" y="0"/>
                </a:cubicBezTo>
                <a:cubicBezTo>
                  <a:pt x="176" y="0"/>
                  <a:pt x="186" y="10"/>
                  <a:pt x="186" y="22"/>
                </a:cubicBezTo>
                <a:lnTo>
                  <a:pt x="186" y="164"/>
                </a:lnTo>
                <a:close/>
              </a:path>
            </a:pathLst>
          </a:custGeom>
          <a:solidFill>
            <a:srgbClr val="006666"/>
          </a:solidFill>
          <a:ln>
            <a:noFill/>
          </a:ln>
        </p:spPr>
        <p:txBody>
          <a:bodyPr vert="horz" wrap="square" lIns="86019" tIns="43010" rIns="86019" bIns="43010" numCol="1" anchor="ctr" anchorCtr="0" compatLnSpc="1">
            <a:prstTxWarp prst="textNoShape">
              <a:avLst/>
            </a:prstTxWarp>
          </a:bodyPr>
          <a:lstStyle/>
          <a:p>
            <a:pPr algn="ctr"/>
            <a:r>
              <a:rPr lang="en-US" sz="3600" b="1" dirty="0">
                <a:solidFill>
                  <a:schemeClr val="bg1"/>
                </a:solidFill>
              </a:rPr>
              <a:t>15</a:t>
            </a:r>
          </a:p>
        </p:txBody>
      </p:sp>
      <p:sp>
        <p:nvSpPr>
          <p:cNvPr id="58" name="Rectangle: Rounded Corners 171">
            <a:extLst>
              <a:ext uri="{FF2B5EF4-FFF2-40B4-BE49-F238E27FC236}">
                <a16:creationId xmlns:a16="http://schemas.microsoft.com/office/drawing/2014/main" id="{808322C1-75A5-4A16-B7D5-6CA4106015E2}"/>
              </a:ext>
            </a:extLst>
          </p:cNvPr>
          <p:cNvSpPr/>
          <p:nvPr/>
        </p:nvSpPr>
        <p:spPr>
          <a:xfrm>
            <a:off x="3687291" y="1108507"/>
            <a:ext cx="2347024" cy="1128845"/>
          </a:xfrm>
          <a:prstGeom prst="roundRect">
            <a:avLst>
              <a:gd name="adj" fmla="val 5845"/>
            </a:avLst>
          </a:prstGeom>
          <a:solidFill>
            <a:schemeClr val="bg1">
              <a:alpha val="95000"/>
            </a:schemeClr>
          </a:solidFill>
          <a:ln w="38100">
            <a:solidFill>
              <a:srgbClr val="006666">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93"/>
          </a:p>
        </p:txBody>
      </p:sp>
      <p:sp>
        <p:nvSpPr>
          <p:cNvPr id="59" name="Freeform 83">
            <a:extLst>
              <a:ext uri="{FF2B5EF4-FFF2-40B4-BE49-F238E27FC236}">
                <a16:creationId xmlns:a16="http://schemas.microsoft.com/office/drawing/2014/main" id="{C0FA42A0-67D3-4595-B1F5-95B02C1328C6}"/>
              </a:ext>
            </a:extLst>
          </p:cNvPr>
          <p:cNvSpPr>
            <a:spLocks/>
          </p:cNvSpPr>
          <p:nvPr/>
        </p:nvSpPr>
        <p:spPr bwMode="auto">
          <a:xfrm>
            <a:off x="4501715" y="808061"/>
            <a:ext cx="744536" cy="746650"/>
          </a:xfrm>
          <a:custGeom>
            <a:avLst/>
            <a:gdLst>
              <a:gd name="T0" fmla="*/ 186 w 186"/>
              <a:gd name="T1" fmla="*/ 164 h 186"/>
              <a:gd name="T2" fmla="*/ 163 w 186"/>
              <a:gd name="T3" fmla="*/ 186 h 186"/>
              <a:gd name="T4" fmla="*/ 22 w 186"/>
              <a:gd name="T5" fmla="*/ 186 h 186"/>
              <a:gd name="T6" fmla="*/ 0 w 186"/>
              <a:gd name="T7" fmla="*/ 164 h 186"/>
              <a:gd name="T8" fmla="*/ 0 w 186"/>
              <a:gd name="T9" fmla="*/ 22 h 186"/>
              <a:gd name="T10" fmla="*/ 22 w 186"/>
              <a:gd name="T11" fmla="*/ 0 h 186"/>
              <a:gd name="T12" fmla="*/ 163 w 186"/>
              <a:gd name="T13" fmla="*/ 0 h 186"/>
              <a:gd name="T14" fmla="*/ 186 w 186"/>
              <a:gd name="T15" fmla="*/ 22 h 186"/>
              <a:gd name="T16" fmla="*/ 186 w 186"/>
              <a:gd name="T17" fmla="*/ 164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6" h="186">
                <a:moveTo>
                  <a:pt x="186" y="164"/>
                </a:moveTo>
                <a:cubicBezTo>
                  <a:pt x="186" y="176"/>
                  <a:pt x="176" y="186"/>
                  <a:pt x="163" y="186"/>
                </a:cubicBezTo>
                <a:cubicBezTo>
                  <a:pt x="22" y="186"/>
                  <a:pt x="22" y="186"/>
                  <a:pt x="22" y="186"/>
                </a:cubicBezTo>
                <a:cubicBezTo>
                  <a:pt x="10" y="186"/>
                  <a:pt x="0" y="176"/>
                  <a:pt x="0" y="164"/>
                </a:cubicBezTo>
                <a:cubicBezTo>
                  <a:pt x="0" y="22"/>
                  <a:pt x="0" y="22"/>
                  <a:pt x="0" y="22"/>
                </a:cubicBezTo>
                <a:cubicBezTo>
                  <a:pt x="0" y="10"/>
                  <a:pt x="10" y="0"/>
                  <a:pt x="22" y="0"/>
                </a:cubicBezTo>
                <a:cubicBezTo>
                  <a:pt x="163" y="0"/>
                  <a:pt x="163" y="0"/>
                  <a:pt x="163" y="0"/>
                </a:cubicBezTo>
                <a:cubicBezTo>
                  <a:pt x="176" y="0"/>
                  <a:pt x="186" y="10"/>
                  <a:pt x="186" y="22"/>
                </a:cubicBezTo>
                <a:lnTo>
                  <a:pt x="186" y="164"/>
                </a:lnTo>
                <a:close/>
              </a:path>
            </a:pathLst>
          </a:custGeom>
          <a:solidFill>
            <a:srgbClr val="006666"/>
          </a:solidFill>
          <a:ln>
            <a:noFill/>
          </a:ln>
        </p:spPr>
        <p:txBody>
          <a:bodyPr vert="horz" wrap="square" lIns="86019" tIns="43010" rIns="86019" bIns="43010" numCol="1" anchor="ctr" anchorCtr="0" compatLnSpc="1">
            <a:prstTxWarp prst="textNoShape">
              <a:avLst/>
            </a:prstTxWarp>
          </a:bodyPr>
          <a:lstStyle/>
          <a:p>
            <a:pPr algn="ctr"/>
            <a:r>
              <a:rPr lang="en-US" sz="3600" b="1" dirty="0">
                <a:solidFill>
                  <a:schemeClr val="bg1"/>
                </a:solidFill>
              </a:rPr>
              <a:t>4</a:t>
            </a:r>
          </a:p>
        </p:txBody>
      </p:sp>
      <p:sp>
        <p:nvSpPr>
          <p:cNvPr id="82" name="Rectangle: Rounded Corners 171">
            <a:extLst>
              <a:ext uri="{FF2B5EF4-FFF2-40B4-BE49-F238E27FC236}">
                <a16:creationId xmlns:a16="http://schemas.microsoft.com/office/drawing/2014/main" id="{9E4090E5-0243-4D9A-AB0E-C77E3D343168}"/>
              </a:ext>
            </a:extLst>
          </p:cNvPr>
          <p:cNvSpPr/>
          <p:nvPr/>
        </p:nvSpPr>
        <p:spPr>
          <a:xfrm>
            <a:off x="6190160" y="1092445"/>
            <a:ext cx="2496220" cy="1144907"/>
          </a:xfrm>
          <a:prstGeom prst="roundRect">
            <a:avLst>
              <a:gd name="adj" fmla="val 5845"/>
            </a:avLst>
          </a:prstGeom>
          <a:solidFill>
            <a:schemeClr val="bg1">
              <a:alpha val="95000"/>
            </a:schemeClr>
          </a:solidFill>
          <a:ln w="38100">
            <a:solidFill>
              <a:srgbClr val="006666">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93"/>
          </a:p>
        </p:txBody>
      </p:sp>
      <p:sp>
        <p:nvSpPr>
          <p:cNvPr id="83" name="Freeform 83">
            <a:extLst>
              <a:ext uri="{FF2B5EF4-FFF2-40B4-BE49-F238E27FC236}">
                <a16:creationId xmlns:a16="http://schemas.microsoft.com/office/drawing/2014/main" id="{BE0C0EFB-FF99-4AFB-AEB1-A426F61E6258}"/>
              </a:ext>
            </a:extLst>
          </p:cNvPr>
          <p:cNvSpPr>
            <a:spLocks/>
          </p:cNvSpPr>
          <p:nvPr/>
        </p:nvSpPr>
        <p:spPr bwMode="auto">
          <a:xfrm>
            <a:off x="7000505" y="808061"/>
            <a:ext cx="744536" cy="746650"/>
          </a:xfrm>
          <a:custGeom>
            <a:avLst/>
            <a:gdLst>
              <a:gd name="T0" fmla="*/ 186 w 186"/>
              <a:gd name="T1" fmla="*/ 164 h 186"/>
              <a:gd name="T2" fmla="*/ 163 w 186"/>
              <a:gd name="T3" fmla="*/ 186 h 186"/>
              <a:gd name="T4" fmla="*/ 22 w 186"/>
              <a:gd name="T5" fmla="*/ 186 h 186"/>
              <a:gd name="T6" fmla="*/ 0 w 186"/>
              <a:gd name="T7" fmla="*/ 164 h 186"/>
              <a:gd name="T8" fmla="*/ 0 w 186"/>
              <a:gd name="T9" fmla="*/ 22 h 186"/>
              <a:gd name="T10" fmla="*/ 22 w 186"/>
              <a:gd name="T11" fmla="*/ 0 h 186"/>
              <a:gd name="T12" fmla="*/ 163 w 186"/>
              <a:gd name="T13" fmla="*/ 0 h 186"/>
              <a:gd name="T14" fmla="*/ 186 w 186"/>
              <a:gd name="T15" fmla="*/ 22 h 186"/>
              <a:gd name="T16" fmla="*/ 186 w 186"/>
              <a:gd name="T17" fmla="*/ 164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6" h="186">
                <a:moveTo>
                  <a:pt x="186" y="164"/>
                </a:moveTo>
                <a:cubicBezTo>
                  <a:pt x="186" y="176"/>
                  <a:pt x="176" y="186"/>
                  <a:pt x="163" y="186"/>
                </a:cubicBezTo>
                <a:cubicBezTo>
                  <a:pt x="22" y="186"/>
                  <a:pt x="22" y="186"/>
                  <a:pt x="22" y="186"/>
                </a:cubicBezTo>
                <a:cubicBezTo>
                  <a:pt x="10" y="186"/>
                  <a:pt x="0" y="176"/>
                  <a:pt x="0" y="164"/>
                </a:cubicBezTo>
                <a:cubicBezTo>
                  <a:pt x="0" y="22"/>
                  <a:pt x="0" y="22"/>
                  <a:pt x="0" y="22"/>
                </a:cubicBezTo>
                <a:cubicBezTo>
                  <a:pt x="0" y="10"/>
                  <a:pt x="10" y="0"/>
                  <a:pt x="22" y="0"/>
                </a:cubicBezTo>
                <a:cubicBezTo>
                  <a:pt x="163" y="0"/>
                  <a:pt x="163" y="0"/>
                  <a:pt x="163" y="0"/>
                </a:cubicBezTo>
                <a:cubicBezTo>
                  <a:pt x="176" y="0"/>
                  <a:pt x="186" y="10"/>
                  <a:pt x="186" y="22"/>
                </a:cubicBezTo>
                <a:lnTo>
                  <a:pt x="186" y="164"/>
                </a:lnTo>
                <a:close/>
              </a:path>
            </a:pathLst>
          </a:custGeom>
          <a:solidFill>
            <a:srgbClr val="006666"/>
          </a:solidFill>
          <a:ln>
            <a:noFill/>
          </a:ln>
        </p:spPr>
        <p:txBody>
          <a:bodyPr vert="horz" wrap="square" lIns="86019" tIns="43010" rIns="86019" bIns="43010" numCol="1" anchor="ctr" anchorCtr="0" compatLnSpc="1">
            <a:prstTxWarp prst="textNoShape">
              <a:avLst/>
            </a:prstTxWarp>
          </a:bodyPr>
          <a:lstStyle/>
          <a:p>
            <a:pPr algn="ctr"/>
            <a:r>
              <a:rPr lang="en-US" sz="3600" b="1" dirty="0">
                <a:solidFill>
                  <a:schemeClr val="bg1"/>
                </a:solidFill>
              </a:rPr>
              <a:t>6</a:t>
            </a:r>
          </a:p>
        </p:txBody>
      </p:sp>
      <p:sp>
        <p:nvSpPr>
          <p:cNvPr id="92" name="Rectangle: Rounded Corners 101">
            <a:extLst>
              <a:ext uri="{FF2B5EF4-FFF2-40B4-BE49-F238E27FC236}">
                <a16:creationId xmlns:a16="http://schemas.microsoft.com/office/drawing/2014/main" id="{A5FEF469-BEC8-4393-89BC-6284B76E4222}"/>
              </a:ext>
            </a:extLst>
          </p:cNvPr>
          <p:cNvSpPr/>
          <p:nvPr/>
        </p:nvSpPr>
        <p:spPr>
          <a:xfrm>
            <a:off x="927737" y="2368811"/>
            <a:ext cx="7771840" cy="584690"/>
          </a:xfrm>
          <a:prstGeom prst="roundRect">
            <a:avLst/>
          </a:prstGeom>
          <a:solidFill>
            <a:schemeClr val="bg1"/>
          </a:solidFill>
          <a:ln w="28575">
            <a:solidFill>
              <a:srgbClr val="006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2258" b="1" dirty="0">
                <a:solidFill>
                  <a:srgbClr val="006666"/>
                </a:solidFill>
                <a:latin typeface="Hacen Casablanca Heavy" panose="02000000000000000000" pitchFamily="2" charset="-78"/>
                <a:cs typeface="Hacen Casablanca Heavy" panose="02000000000000000000" pitchFamily="2" charset="-78"/>
              </a:rPr>
              <a:t>  </a:t>
            </a:r>
            <a:r>
              <a:rPr lang="ar-SA" sz="2000" b="1" dirty="0">
                <a:solidFill>
                  <a:srgbClr val="006666"/>
                </a:solidFill>
                <a:latin typeface="Hacen Casablanca Heavy" panose="02000000000000000000" pitchFamily="2" charset="-78"/>
                <a:cs typeface="Hacen Casablanca Heavy" panose="02000000000000000000" pitchFamily="2" charset="-78"/>
              </a:rPr>
              <a:t>عدد المستهدفين – عدد المستفيدين من الخدمة   =  عدد المتبقي من المستهدف   </a:t>
            </a:r>
            <a:endParaRPr lang="en-US" sz="2258" b="1" dirty="0">
              <a:solidFill>
                <a:srgbClr val="006666"/>
              </a:solidFill>
              <a:latin typeface="Hacen Casablanca Heavy" panose="02000000000000000000" pitchFamily="2" charset="-78"/>
              <a:cs typeface="Hacen Casablanca Heavy" panose="02000000000000000000" pitchFamily="2" charset="-78"/>
            </a:endParaRPr>
          </a:p>
        </p:txBody>
      </p:sp>
      <p:sp>
        <p:nvSpPr>
          <p:cNvPr id="94" name="Rectangle: Rounded Corners 101">
            <a:extLst>
              <a:ext uri="{FF2B5EF4-FFF2-40B4-BE49-F238E27FC236}">
                <a16:creationId xmlns:a16="http://schemas.microsoft.com/office/drawing/2014/main" id="{DD43B0D6-C11D-4ACE-8C0F-DB003CAF07F7}"/>
              </a:ext>
            </a:extLst>
          </p:cNvPr>
          <p:cNvSpPr/>
          <p:nvPr/>
        </p:nvSpPr>
        <p:spPr>
          <a:xfrm>
            <a:off x="909621" y="3048668"/>
            <a:ext cx="7776759" cy="1767656"/>
          </a:xfrm>
          <a:prstGeom prst="roundRect">
            <a:avLst/>
          </a:prstGeom>
          <a:solidFill>
            <a:srgbClr val="00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800" b="1" dirty="0">
              <a:solidFill>
                <a:schemeClr val="bg1"/>
              </a:solidFill>
              <a:latin typeface="Hacen Casablanca Heavy" panose="02000000000000000000" pitchFamily="2" charset="-78"/>
              <a:cs typeface="Hacen Casablanca Heavy" panose="02000000000000000000" pitchFamily="2" charset="-78"/>
            </a:endParaRPr>
          </a:p>
        </p:txBody>
      </p:sp>
      <p:grpSp>
        <p:nvGrpSpPr>
          <p:cNvPr id="97" name="Group 99">
            <a:extLst>
              <a:ext uri="{FF2B5EF4-FFF2-40B4-BE49-F238E27FC236}">
                <a16:creationId xmlns:a16="http://schemas.microsoft.com/office/drawing/2014/main" id="{DAB87DD5-75BC-4F41-84B1-77A2367AF981}"/>
              </a:ext>
            </a:extLst>
          </p:cNvPr>
          <p:cNvGrpSpPr/>
          <p:nvPr/>
        </p:nvGrpSpPr>
        <p:grpSpPr>
          <a:xfrm>
            <a:off x="6423540" y="1743112"/>
            <a:ext cx="1979886" cy="976490"/>
            <a:chOff x="3950162" y="2546259"/>
            <a:chExt cx="2905231" cy="1038029"/>
          </a:xfrm>
        </p:grpSpPr>
        <p:sp>
          <p:nvSpPr>
            <p:cNvPr id="98" name="TextBox 100">
              <a:extLst>
                <a:ext uri="{FF2B5EF4-FFF2-40B4-BE49-F238E27FC236}">
                  <a16:creationId xmlns:a16="http://schemas.microsoft.com/office/drawing/2014/main" id="{DC04338C-FABC-4740-ACE3-7951C0FC0437}"/>
                </a:ext>
              </a:extLst>
            </p:cNvPr>
            <p:cNvSpPr txBox="1"/>
            <p:nvPr/>
          </p:nvSpPr>
          <p:spPr>
            <a:xfrm>
              <a:off x="3950162" y="2546259"/>
              <a:ext cx="2785756" cy="344350"/>
            </a:xfrm>
            <a:prstGeom prst="rect">
              <a:avLst/>
            </a:prstGeom>
            <a:noFill/>
          </p:spPr>
          <p:txBody>
            <a:bodyPr wrap="square" rtlCol="0">
              <a:spAutoFit/>
            </a:bodyPr>
            <a:lstStyle/>
            <a:p>
              <a:pPr algn="ctr"/>
              <a:r>
                <a:rPr lang="ar-SA" sz="1505" b="1" dirty="0">
                  <a:solidFill>
                    <a:srgbClr val="006666"/>
                  </a:solidFill>
                  <a:latin typeface="AbdoMaster-Heavy" panose="02000500030000020004" pitchFamily="50" charset="-78"/>
                  <a:cs typeface="AbdoMaster-Heavy" panose="02000500030000020004" pitchFamily="50" charset="-78"/>
                </a:rPr>
                <a:t>الجهات المشاركة  </a:t>
              </a:r>
              <a:endParaRPr lang="en-US" sz="1505" b="1" dirty="0">
                <a:solidFill>
                  <a:srgbClr val="006666"/>
                </a:solidFill>
                <a:latin typeface="AbdoMaster-Heavy" panose="02000500030000020004" pitchFamily="50" charset="-78"/>
                <a:cs typeface="AbdoMaster-Heavy" panose="02000500030000020004" pitchFamily="50" charset="-78"/>
              </a:endParaRPr>
            </a:p>
          </p:txBody>
        </p:sp>
        <p:sp>
          <p:nvSpPr>
            <p:cNvPr id="99" name="Subtitle 6">
              <a:extLst>
                <a:ext uri="{FF2B5EF4-FFF2-40B4-BE49-F238E27FC236}">
                  <a16:creationId xmlns:a16="http://schemas.microsoft.com/office/drawing/2014/main" id="{EDCBDBA2-AC2E-4947-986E-FD584C46794E}"/>
                </a:ext>
              </a:extLst>
            </p:cNvPr>
            <p:cNvSpPr txBox="1">
              <a:spLocks/>
            </p:cNvSpPr>
            <p:nvPr/>
          </p:nvSpPr>
          <p:spPr>
            <a:xfrm>
              <a:off x="4144159" y="2822433"/>
              <a:ext cx="2711234" cy="761855"/>
            </a:xfrm>
            <a:prstGeom prst="rect">
              <a:avLst/>
            </a:prstGeom>
          </p:spPr>
          <p:txBody>
            <a:bodyPr vert="horz" lIns="86019" tIns="43010" rIns="86019" bIns="43010" numCol="1" spcCol="365760" rtlCol="0" anchor="t">
              <a:noAutofit/>
            </a:bodyPr>
            <a:lstStyle>
              <a:lvl1pPr marL="0" indent="0" algn="ctr" defTabSz="914400" rtl="0" eaLnBrk="1" latinLnBrk="0" hangingPunct="1">
                <a:lnSpc>
                  <a:spcPct val="90000"/>
                </a:lnSpc>
                <a:spcBef>
                  <a:spcPts val="1000"/>
                </a:spcBef>
                <a:buFont typeface="Arial"/>
                <a:buNone/>
                <a:defRPr sz="1200" b="0" i="0" kern="1200">
                  <a:solidFill>
                    <a:schemeClr val="accent1"/>
                  </a:solidFill>
                  <a:latin typeface="Montserrat Light" charset="0"/>
                  <a:ea typeface="Montserrat Light" charset="0"/>
                  <a:cs typeface="Montserrat Light"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Montserrat Light" charset="0"/>
                  <a:ea typeface="Montserrat Light" charset="0"/>
                  <a:cs typeface="Montserrat Light"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Montserrat Light" charset="0"/>
                  <a:ea typeface="Montserrat Light" charset="0"/>
                  <a:cs typeface="Montserrat Light"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nSpc>
                  <a:spcPts val="1599"/>
                </a:lnSpc>
                <a:spcBef>
                  <a:spcPts val="0"/>
                </a:spcBef>
              </a:pPr>
              <a:endParaRPr lang="en-US" sz="1082" dirty="0">
                <a:solidFill>
                  <a:schemeClr val="tx1"/>
                </a:solidFill>
                <a:latin typeface="+mn-lt"/>
                <a:cs typeface="Times New Roman" panose="02020603050405020304" pitchFamily="18" charset="0"/>
              </a:endParaRPr>
            </a:p>
          </p:txBody>
        </p:sp>
      </p:grpSp>
      <p:grpSp>
        <p:nvGrpSpPr>
          <p:cNvPr id="100" name="Group 99">
            <a:extLst>
              <a:ext uri="{FF2B5EF4-FFF2-40B4-BE49-F238E27FC236}">
                <a16:creationId xmlns:a16="http://schemas.microsoft.com/office/drawing/2014/main" id="{06F54663-395C-4A61-A3A5-B961B63AD3C4}"/>
              </a:ext>
            </a:extLst>
          </p:cNvPr>
          <p:cNvGrpSpPr/>
          <p:nvPr/>
        </p:nvGrpSpPr>
        <p:grpSpPr>
          <a:xfrm>
            <a:off x="8966573" y="1572692"/>
            <a:ext cx="2171371" cy="1171755"/>
            <a:chOff x="3811693" y="2338687"/>
            <a:chExt cx="3186211" cy="1245601"/>
          </a:xfrm>
        </p:grpSpPr>
        <p:sp>
          <p:nvSpPr>
            <p:cNvPr id="101" name="TextBox 100">
              <a:extLst>
                <a:ext uri="{FF2B5EF4-FFF2-40B4-BE49-F238E27FC236}">
                  <a16:creationId xmlns:a16="http://schemas.microsoft.com/office/drawing/2014/main" id="{E61ADA76-DB44-4790-9CAC-776A0B6ED6C9}"/>
                </a:ext>
              </a:extLst>
            </p:cNvPr>
            <p:cNvSpPr txBox="1"/>
            <p:nvPr/>
          </p:nvSpPr>
          <p:spPr>
            <a:xfrm>
              <a:off x="3811693" y="2338687"/>
              <a:ext cx="3186211" cy="590548"/>
            </a:xfrm>
            <a:prstGeom prst="rect">
              <a:avLst/>
            </a:prstGeom>
            <a:noFill/>
          </p:spPr>
          <p:txBody>
            <a:bodyPr wrap="square" rtlCol="0">
              <a:spAutoFit/>
            </a:bodyPr>
            <a:lstStyle/>
            <a:p>
              <a:pPr algn="ctr"/>
              <a:r>
                <a:rPr lang="ar-SA" sz="1505" b="1" dirty="0">
                  <a:solidFill>
                    <a:srgbClr val="006666"/>
                  </a:solidFill>
                  <a:latin typeface="AbdoMaster-Heavy" panose="02000500030000020004" pitchFamily="50" charset="-78"/>
                  <a:cs typeface="AbdoMaster-Heavy" panose="02000500030000020004" pitchFamily="50" charset="-78"/>
                </a:rPr>
                <a:t>الجهات الممولة </a:t>
              </a:r>
            </a:p>
            <a:p>
              <a:pPr algn="ctr"/>
              <a:r>
                <a:rPr lang="ar-SA" sz="1505" b="1" dirty="0">
                  <a:solidFill>
                    <a:srgbClr val="006666"/>
                  </a:solidFill>
                  <a:latin typeface="AbdoMaster-Heavy" panose="02000500030000020004" pitchFamily="50" charset="-78"/>
                  <a:cs typeface="AbdoMaster-Heavy" panose="02000500030000020004" pitchFamily="50" charset="-78"/>
                </a:rPr>
                <a:t>الداعمين والمتبرعين  </a:t>
              </a:r>
              <a:endParaRPr lang="en-US" sz="1505" b="1" dirty="0">
                <a:solidFill>
                  <a:srgbClr val="006666"/>
                </a:solidFill>
                <a:latin typeface="AbdoMaster-Heavy" panose="02000500030000020004" pitchFamily="50" charset="-78"/>
                <a:cs typeface="AbdoMaster-Heavy" panose="02000500030000020004" pitchFamily="50" charset="-78"/>
              </a:endParaRPr>
            </a:p>
          </p:txBody>
        </p:sp>
        <p:sp>
          <p:nvSpPr>
            <p:cNvPr id="102" name="Subtitle 6">
              <a:extLst>
                <a:ext uri="{FF2B5EF4-FFF2-40B4-BE49-F238E27FC236}">
                  <a16:creationId xmlns:a16="http://schemas.microsoft.com/office/drawing/2014/main" id="{C25F0374-9138-4382-BCB6-1811672EB46C}"/>
                </a:ext>
              </a:extLst>
            </p:cNvPr>
            <p:cNvSpPr txBox="1">
              <a:spLocks/>
            </p:cNvSpPr>
            <p:nvPr/>
          </p:nvSpPr>
          <p:spPr>
            <a:xfrm>
              <a:off x="4144159" y="2822433"/>
              <a:ext cx="2711234" cy="761855"/>
            </a:xfrm>
            <a:prstGeom prst="rect">
              <a:avLst/>
            </a:prstGeom>
          </p:spPr>
          <p:txBody>
            <a:bodyPr vert="horz" lIns="86019" tIns="43010" rIns="86019" bIns="43010" numCol="1" spcCol="365760" rtlCol="0" anchor="t">
              <a:noAutofit/>
            </a:bodyPr>
            <a:lstStyle>
              <a:lvl1pPr marL="0" indent="0" algn="ctr" defTabSz="914400" rtl="0" eaLnBrk="1" latinLnBrk="0" hangingPunct="1">
                <a:lnSpc>
                  <a:spcPct val="90000"/>
                </a:lnSpc>
                <a:spcBef>
                  <a:spcPts val="1000"/>
                </a:spcBef>
                <a:buFont typeface="Arial"/>
                <a:buNone/>
                <a:defRPr sz="1200" b="0" i="0" kern="1200">
                  <a:solidFill>
                    <a:schemeClr val="accent1"/>
                  </a:solidFill>
                  <a:latin typeface="Montserrat Light" charset="0"/>
                  <a:ea typeface="Montserrat Light" charset="0"/>
                  <a:cs typeface="Montserrat Light"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Montserrat Light" charset="0"/>
                  <a:ea typeface="Montserrat Light" charset="0"/>
                  <a:cs typeface="Montserrat Light"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Montserrat Light" charset="0"/>
                  <a:ea typeface="Montserrat Light" charset="0"/>
                  <a:cs typeface="Montserrat Light"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nSpc>
                  <a:spcPts val="1599"/>
                </a:lnSpc>
                <a:spcBef>
                  <a:spcPts val="0"/>
                </a:spcBef>
              </a:pPr>
              <a:endParaRPr lang="en-US" sz="1082" dirty="0">
                <a:solidFill>
                  <a:schemeClr val="tx1"/>
                </a:solidFill>
                <a:latin typeface="+mn-lt"/>
                <a:cs typeface="Times New Roman" panose="02020603050405020304" pitchFamily="18" charset="0"/>
              </a:endParaRPr>
            </a:p>
          </p:txBody>
        </p:sp>
      </p:grpSp>
      <p:grpSp>
        <p:nvGrpSpPr>
          <p:cNvPr id="103" name="Group 99">
            <a:extLst>
              <a:ext uri="{FF2B5EF4-FFF2-40B4-BE49-F238E27FC236}">
                <a16:creationId xmlns:a16="http://schemas.microsoft.com/office/drawing/2014/main" id="{FA24C406-244B-4055-B4E5-424DD9BECB9B}"/>
              </a:ext>
            </a:extLst>
          </p:cNvPr>
          <p:cNvGrpSpPr/>
          <p:nvPr/>
        </p:nvGrpSpPr>
        <p:grpSpPr>
          <a:xfrm>
            <a:off x="3742217" y="1733540"/>
            <a:ext cx="2063800" cy="986560"/>
            <a:chOff x="4121104" y="2535554"/>
            <a:chExt cx="3028363" cy="1048734"/>
          </a:xfrm>
        </p:grpSpPr>
        <p:sp>
          <p:nvSpPr>
            <p:cNvPr id="104" name="TextBox 100">
              <a:extLst>
                <a:ext uri="{FF2B5EF4-FFF2-40B4-BE49-F238E27FC236}">
                  <a16:creationId xmlns:a16="http://schemas.microsoft.com/office/drawing/2014/main" id="{8B83950B-0397-4632-95E7-35B333CB271E}"/>
                </a:ext>
              </a:extLst>
            </p:cNvPr>
            <p:cNvSpPr txBox="1"/>
            <p:nvPr/>
          </p:nvSpPr>
          <p:spPr>
            <a:xfrm>
              <a:off x="4121104" y="2535554"/>
              <a:ext cx="3028363" cy="344350"/>
            </a:xfrm>
            <a:prstGeom prst="rect">
              <a:avLst/>
            </a:prstGeom>
            <a:noFill/>
          </p:spPr>
          <p:txBody>
            <a:bodyPr wrap="square" rtlCol="0">
              <a:spAutoFit/>
            </a:bodyPr>
            <a:lstStyle/>
            <a:p>
              <a:pPr algn="ctr"/>
              <a:r>
                <a:rPr lang="ar-SA" sz="1505" b="1" dirty="0">
                  <a:solidFill>
                    <a:srgbClr val="006666"/>
                  </a:solidFill>
                  <a:latin typeface="AbdoMaster-Heavy" panose="02000500030000020004" pitchFamily="50" charset="-78"/>
                  <a:cs typeface="AbdoMaster-Heavy" panose="02000500030000020004" pitchFamily="50" charset="-78"/>
                </a:rPr>
                <a:t>عدد العاملين   </a:t>
              </a:r>
              <a:endParaRPr lang="en-US" sz="1505" b="1" dirty="0">
                <a:solidFill>
                  <a:srgbClr val="006666"/>
                </a:solidFill>
                <a:latin typeface="AbdoMaster-Heavy" panose="02000500030000020004" pitchFamily="50" charset="-78"/>
                <a:cs typeface="AbdoMaster-Heavy" panose="02000500030000020004" pitchFamily="50" charset="-78"/>
              </a:endParaRPr>
            </a:p>
          </p:txBody>
        </p:sp>
        <p:sp>
          <p:nvSpPr>
            <p:cNvPr id="105" name="Subtitle 6">
              <a:extLst>
                <a:ext uri="{FF2B5EF4-FFF2-40B4-BE49-F238E27FC236}">
                  <a16:creationId xmlns:a16="http://schemas.microsoft.com/office/drawing/2014/main" id="{A9C308A7-FB73-44E5-8348-DD67199313A5}"/>
                </a:ext>
              </a:extLst>
            </p:cNvPr>
            <p:cNvSpPr txBox="1">
              <a:spLocks/>
            </p:cNvSpPr>
            <p:nvPr/>
          </p:nvSpPr>
          <p:spPr>
            <a:xfrm>
              <a:off x="4144159" y="2822433"/>
              <a:ext cx="2711234" cy="761855"/>
            </a:xfrm>
            <a:prstGeom prst="rect">
              <a:avLst/>
            </a:prstGeom>
          </p:spPr>
          <p:txBody>
            <a:bodyPr vert="horz" lIns="86019" tIns="43010" rIns="86019" bIns="43010" numCol="1" spcCol="365760" rtlCol="0" anchor="t">
              <a:noAutofit/>
            </a:bodyPr>
            <a:lstStyle>
              <a:lvl1pPr marL="0" indent="0" algn="ctr" defTabSz="914400" rtl="0" eaLnBrk="1" latinLnBrk="0" hangingPunct="1">
                <a:lnSpc>
                  <a:spcPct val="90000"/>
                </a:lnSpc>
                <a:spcBef>
                  <a:spcPts val="1000"/>
                </a:spcBef>
                <a:buFont typeface="Arial"/>
                <a:buNone/>
                <a:defRPr sz="1200" b="0" i="0" kern="1200">
                  <a:solidFill>
                    <a:schemeClr val="accent1"/>
                  </a:solidFill>
                  <a:latin typeface="Montserrat Light" charset="0"/>
                  <a:ea typeface="Montserrat Light" charset="0"/>
                  <a:cs typeface="Montserrat Light"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Montserrat Light" charset="0"/>
                  <a:ea typeface="Montserrat Light" charset="0"/>
                  <a:cs typeface="Montserrat Light"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Montserrat Light" charset="0"/>
                  <a:ea typeface="Montserrat Light" charset="0"/>
                  <a:cs typeface="Montserrat Light"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nSpc>
                  <a:spcPts val="1599"/>
                </a:lnSpc>
                <a:spcBef>
                  <a:spcPts val="0"/>
                </a:spcBef>
              </a:pPr>
              <a:endParaRPr lang="en-US" sz="1082" dirty="0">
                <a:solidFill>
                  <a:schemeClr val="tx1"/>
                </a:solidFill>
                <a:latin typeface="+mn-lt"/>
                <a:cs typeface="Times New Roman" panose="02020603050405020304" pitchFamily="18" charset="0"/>
              </a:endParaRPr>
            </a:p>
          </p:txBody>
        </p:sp>
      </p:grpSp>
      <p:sp>
        <p:nvSpPr>
          <p:cNvPr id="33" name="TextBox 100">
            <a:extLst>
              <a:ext uri="{FF2B5EF4-FFF2-40B4-BE49-F238E27FC236}">
                <a16:creationId xmlns:a16="http://schemas.microsoft.com/office/drawing/2014/main" id="{7D2283CC-6DAB-4D04-8C36-56402CB3DFE7}"/>
              </a:ext>
            </a:extLst>
          </p:cNvPr>
          <p:cNvSpPr txBox="1"/>
          <p:nvPr/>
        </p:nvSpPr>
        <p:spPr>
          <a:xfrm>
            <a:off x="1184715" y="1749246"/>
            <a:ext cx="1898465" cy="323935"/>
          </a:xfrm>
          <a:prstGeom prst="rect">
            <a:avLst/>
          </a:prstGeom>
          <a:noFill/>
        </p:spPr>
        <p:txBody>
          <a:bodyPr wrap="square" rtlCol="0">
            <a:spAutoFit/>
          </a:bodyPr>
          <a:lstStyle/>
          <a:p>
            <a:pPr algn="ctr"/>
            <a:r>
              <a:rPr lang="ar-SA" sz="1505" b="1" dirty="0">
                <a:solidFill>
                  <a:srgbClr val="006666"/>
                </a:solidFill>
                <a:latin typeface="AbdoMaster-Heavy" panose="02000500030000020004" pitchFamily="50" charset="-78"/>
                <a:cs typeface="AbdoMaster-Heavy" panose="02000500030000020004" pitchFamily="50" charset="-78"/>
              </a:rPr>
              <a:t>عدد المتطوعين   </a:t>
            </a:r>
            <a:endParaRPr lang="en-US" sz="1505" b="1" dirty="0">
              <a:solidFill>
                <a:srgbClr val="006666"/>
              </a:solidFill>
              <a:latin typeface="AbdoMaster-Heavy" panose="02000500030000020004" pitchFamily="50" charset="-78"/>
              <a:cs typeface="AbdoMaster-Heavy" panose="02000500030000020004" pitchFamily="50" charset="-78"/>
            </a:endParaRPr>
          </a:p>
        </p:txBody>
      </p:sp>
      <p:cxnSp>
        <p:nvCxnSpPr>
          <p:cNvPr id="3" name="رابط مستقيم 2">
            <a:extLst>
              <a:ext uri="{FF2B5EF4-FFF2-40B4-BE49-F238E27FC236}">
                <a16:creationId xmlns:a16="http://schemas.microsoft.com/office/drawing/2014/main" id="{06E1B734-9F4C-427C-8452-5F5F81647B34}"/>
              </a:ext>
            </a:extLst>
          </p:cNvPr>
          <p:cNvCxnSpPr>
            <a:cxnSpLocks/>
            <a:stCxn id="35" idx="3"/>
          </p:cNvCxnSpPr>
          <p:nvPr/>
        </p:nvCxnSpPr>
        <p:spPr>
          <a:xfrm flipV="1">
            <a:off x="4403546" y="6319386"/>
            <a:ext cx="6859569" cy="15344"/>
          </a:xfrm>
          <a:prstGeom prst="line">
            <a:avLst/>
          </a:prstGeom>
          <a:ln w="38100">
            <a:solidFill>
              <a:srgbClr val="009999"/>
            </a:solidFill>
          </a:ln>
        </p:spPr>
        <p:style>
          <a:lnRef idx="3">
            <a:schemeClr val="accent3"/>
          </a:lnRef>
          <a:fillRef idx="0">
            <a:schemeClr val="accent3"/>
          </a:fillRef>
          <a:effectRef idx="2">
            <a:schemeClr val="accent3"/>
          </a:effectRef>
          <a:fontRef idx="minor">
            <a:schemeClr val="tx1"/>
          </a:fontRef>
        </p:style>
      </p:cxnSp>
      <p:sp>
        <p:nvSpPr>
          <p:cNvPr id="35" name="مربع نص 34">
            <a:extLst>
              <a:ext uri="{FF2B5EF4-FFF2-40B4-BE49-F238E27FC236}">
                <a16:creationId xmlns:a16="http://schemas.microsoft.com/office/drawing/2014/main" id="{6EC206D0-F41C-4FE1-87AB-9C16760AD390}"/>
              </a:ext>
            </a:extLst>
          </p:cNvPr>
          <p:cNvSpPr txBox="1"/>
          <p:nvPr/>
        </p:nvSpPr>
        <p:spPr>
          <a:xfrm>
            <a:off x="1320651" y="6165453"/>
            <a:ext cx="3082895" cy="338554"/>
          </a:xfrm>
          <a:prstGeom prst="rect">
            <a:avLst/>
          </a:prstGeom>
          <a:noFill/>
        </p:spPr>
        <p:txBody>
          <a:bodyPr wrap="none" rtlCol="1">
            <a:spAutoFit/>
          </a:bodyPr>
          <a:lstStyle/>
          <a:p>
            <a:r>
              <a:rPr lang="ar-SA" sz="1600" dirty="0">
                <a:solidFill>
                  <a:srgbClr val="006666"/>
                </a:solidFill>
                <a:cs typeface="Farsi Simple Bold" panose="02010400000000000000" pitchFamily="2" charset="-78"/>
              </a:rPr>
              <a:t>الخطة التشغيلية لجمعية رعاية الأيتام بمحافظة الجموم </a:t>
            </a:r>
          </a:p>
        </p:txBody>
      </p:sp>
      <p:grpSp>
        <p:nvGrpSpPr>
          <p:cNvPr id="119" name="Google Shape;744;p47">
            <a:extLst>
              <a:ext uri="{FF2B5EF4-FFF2-40B4-BE49-F238E27FC236}">
                <a16:creationId xmlns:a16="http://schemas.microsoft.com/office/drawing/2014/main" id="{A96BECF3-CA73-4053-9D78-610222B4DE25}"/>
              </a:ext>
            </a:extLst>
          </p:cNvPr>
          <p:cNvGrpSpPr/>
          <p:nvPr/>
        </p:nvGrpSpPr>
        <p:grpSpPr>
          <a:xfrm>
            <a:off x="10596917" y="3287493"/>
            <a:ext cx="469300" cy="466427"/>
            <a:chOff x="5045775" y="1946400"/>
            <a:chExt cx="296950" cy="295150"/>
          </a:xfrm>
          <a:solidFill>
            <a:schemeClr val="bg1"/>
          </a:solidFill>
        </p:grpSpPr>
        <p:sp>
          <p:nvSpPr>
            <p:cNvPr id="120" name="Google Shape;745;p47">
              <a:extLst>
                <a:ext uri="{FF2B5EF4-FFF2-40B4-BE49-F238E27FC236}">
                  <a16:creationId xmlns:a16="http://schemas.microsoft.com/office/drawing/2014/main" id="{7F1CCACA-E629-4685-8707-073D5BB5FD21}"/>
                </a:ext>
              </a:extLst>
            </p:cNvPr>
            <p:cNvSpPr/>
            <p:nvPr/>
          </p:nvSpPr>
          <p:spPr>
            <a:xfrm>
              <a:off x="5113500" y="1998600"/>
              <a:ext cx="160700" cy="155950"/>
            </a:xfrm>
            <a:custGeom>
              <a:avLst/>
              <a:gdLst/>
              <a:ahLst/>
              <a:cxnLst/>
              <a:rect l="l" t="t" r="r" b="b"/>
              <a:pathLst>
                <a:path w="6428" h="6238" extrusionOk="0">
                  <a:moveTo>
                    <a:pt x="3309" y="2079"/>
                  </a:moveTo>
                  <a:cubicBezTo>
                    <a:pt x="3718" y="2079"/>
                    <a:pt x="4033" y="2394"/>
                    <a:pt x="4033" y="2804"/>
                  </a:cubicBezTo>
                  <a:cubicBezTo>
                    <a:pt x="4033" y="3182"/>
                    <a:pt x="3718" y="3497"/>
                    <a:pt x="3309" y="3497"/>
                  </a:cubicBezTo>
                  <a:cubicBezTo>
                    <a:pt x="2931" y="3497"/>
                    <a:pt x="2616" y="3150"/>
                    <a:pt x="2616" y="2804"/>
                  </a:cubicBezTo>
                  <a:cubicBezTo>
                    <a:pt x="2616" y="2394"/>
                    <a:pt x="2931" y="2079"/>
                    <a:pt x="3309" y="2079"/>
                  </a:cubicBezTo>
                  <a:close/>
                  <a:moveTo>
                    <a:pt x="3403" y="662"/>
                  </a:moveTo>
                  <a:cubicBezTo>
                    <a:pt x="4726" y="662"/>
                    <a:pt x="5798" y="1764"/>
                    <a:pt x="5798" y="3119"/>
                  </a:cubicBezTo>
                  <a:cubicBezTo>
                    <a:pt x="5703" y="3655"/>
                    <a:pt x="5546" y="4222"/>
                    <a:pt x="5199" y="4663"/>
                  </a:cubicBezTo>
                  <a:cubicBezTo>
                    <a:pt x="5010" y="4253"/>
                    <a:pt x="4726" y="3938"/>
                    <a:pt x="4348" y="3686"/>
                  </a:cubicBezTo>
                  <a:cubicBezTo>
                    <a:pt x="4569" y="3466"/>
                    <a:pt x="4726" y="3119"/>
                    <a:pt x="4726" y="2741"/>
                  </a:cubicBezTo>
                  <a:cubicBezTo>
                    <a:pt x="4726" y="2016"/>
                    <a:pt x="4096" y="1386"/>
                    <a:pt x="3340" y="1386"/>
                  </a:cubicBezTo>
                  <a:cubicBezTo>
                    <a:pt x="2616" y="1386"/>
                    <a:pt x="1986" y="2016"/>
                    <a:pt x="1986" y="2741"/>
                  </a:cubicBezTo>
                  <a:cubicBezTo>
                    <a:pt x="1986" y="3119"/>
                    <a:pt x="2143" y="3466"/>
                    <a:pt x="2364" y="3686"/>
                  </a:cubicBezTo>
                  <a:cubicBezTo>
                    <a:pt x="1986" y="3907"/>
                    <a:pt x="1702" y="4253"/>
                    <a:pt x="1513" y="4663"/>
                  </a:cubicBezTo>
                  <a:cubicBezTo>
                    <a:pt x="1072" y="4096"/>
                    <a:pt x="883" y="3434"/>
                    <a:pt x="977" y="2772"/>
                  </a:cubicBezTo>
                  <a:cubicBezTo>
                    <a:pt x="1135" y="1670"/>
                    <a:pt x="2143" y="662"/>
                    <a:pt x="3403" y="662"/>
                  </a:cubicBezTo>
                  <a:close/>
                  <a:moveTo>
                    <a:pt x="3309" y="4190"/>
                  </a:moveTo>
                  <a:cubicBezTo>
                    <a:pt x="3939" y="4190"/>
                    <a:pt x="4443" y="4600"/>
                    <a:pt x="4663" y="5167"/>
                  </a:cubicBezTo>
                  <a:cubicBezTo>
                    <a:pt x="4254" y="5450"/>
                    <a:pt x="3781" y="5545"/>
                    <a:pt x="3309" y="5545"/>
                  </a:cubicBezTo>
                  <a:cubicBezTo>
                    <a:pt x="2836" y="5545"/>
                    <a:pt x="2364" y="5387"/>
                    <a:pt x="1986" y="5167"/>
                  </a:cubicBezTo>
                  <a:cubicBezTo>
                    <a:pt x="2143" y="4568"/>
                    <a:pt x="2679" y="4190"/>
                    <a:pt x="3309" y="4190"/>
                  </a:cubicBezTo>
                  <a:close/>
                  <a:moveTo>
                    <a:pt x="3309" y="0"/>
                  </a:moveTo>
                  <a:cubicBezTo>
                    <a:pt x="1733" y="0"/>
                    <a:pt x="410" y="1229"/>
                    <a:pt x="253" y="2678"/>
                  </a:cubicBezTo>
                  <a:cubicBezTo>
                    <a:pt x="1" y="4600"/>
                    <a:pt x="1450" y="6238"/>
                    <a:pt x="3309" y="6238"/>
                  </a:cubicBezTo>
                  <a:cubicBezTo>
                    <a:pt x="5042" y="6238"/>
                    <a:pt x="6428" y="4820"/>
                    <a:pt x="6428" y="3119"/>
                  </a:cubicBezTo>
                  <a:cubicBezTo>
                    <a:pt x="6428" y="1418"/>
                    <a:pt x="5042" y="0"/>
                    <a:pt x="3309" y="0"/>
                  </a:cubicBezTo>
                  <a:close/>
                </a:path>
              </a:pathLst>
            </a:custGeom>
            <a:grpFill/>
            <a:ln>
              <a:noFill/>
            </a:ln>
          </p:spPr>
          <p:txBody>
            <a:bodyPr spcFirstLastPara="1" wrap="square" lIns="86005" tIns="86005" rIns="86005" bIns="86005" anchor="ctr" anchorCtr="0">
              <a:noAutofit/>
            </a:bodyPr>
            <a:lstStyle/>
            <a:p>
              <a:pPr>
                <a:buClr>
                  <a:srgbClr val="000000"/>
                </a:buClr>
                <a:buSzPts val="1400"/>
              </a:pPr>
              <a:endParaRPr sz="1317">
                <a:solidFill>
                  <a:srgbClr val="000000"/>
                </a:solidFill>
                <a:latin typeface="Arial"/>
                <a:ea typeface="Arial"/>
                <a:cs typeface="Arial"/>
                <a:sym typeface="Arial"/>
              </a:endParaRPr>
            </a:p>
          </p:txBody>
        </p:sp>
        <p:sp>
          <p:nvSpPr>
            <p:cNvPr id="121" name="Google Shape;746;p47">
              <a:extLst>
                <a:ext uri="{FF2B5EF4-FFF2-40B4-BE49-F238E27FC236}">
                  <a16:creationId xmlns:a16="http://schemas.microsoft.com/office/drawing/2014/main" id="{BA64B7BD-B996-44B5-87F7-7E1555CA8D1A}"/>
                </a:ext>
              </a:extLst>
            </p:cNvPr>
            <p:cNvSpPr/>
            <p:nvPr/>
          </p:nvSpPr>
          <p:spPr>
            <a:xfrm>
              <a:off x="5045775" y="1946400"/>
              <a:ext cx="296950" cy="295150"/>
            </a:xfrm>
            <a:custGeom>
              <a:avLst/>
              <a:gdLst/>
              <a:ahLst/>
              <a:cxnLst/>
              <a:rect l="l" t="t" r="r" b="b"/>
              <a:pathLst>
                <a:path w="11878" h="11806" extrusionOk="0">
                  <a:moveTo>
                    <a:pt x="6018" y="765"/>
                  </a:moveTo>
                  <a:lnTo>
                    <a:pt x="6868" y="1426"/>
                  </a:lnTo>
                  <a:cubicBezTo>
                    <a:pt x="6963" y="1458"/>
                    <a:pt x="7026" y="1489"/>
                    <a:pt x="7152" y="1489"/>
                  </a:cubicBezTo>
                  <a:lnTo>
                    <a:pt x="8223" y="1332"/>
                  </a:lnTo>
                  <a:lnTo>
                    <a:pt x="8664" y="2372"/>
                  </a:lnTo>
                  <a:cubicBezTo>
                    <a:pt x="8696" y="2435"/>
                    <a:pt x="8790" y="2529"/>
                    <a:pt x="8853" y="2561"/>
                  </a:cubicBezTo>
                  <a:lnTo>
                    <a:pt x="9893" y="2970"/>
                  </a:lnTo>
                  <a:lnTo>
                    <a:pt x="9735" y="4073"/>
                  </a:lnTo>
                  <a:cubicBezTo>
                    <a:pt x="9735" y="4136"/>
                    <a:pt x="9735" y="4262"/>
                    <a:pt x="9798" y="4325"/>
                  </a:cubicBezTo>
                  <a:lnTo>
                    <a:pt x="10460" y="5207"/>
                  </a:lnTo>
                  <a:lnTo>
                    <a:pt x="9798" y="6058"/>
                  </a:lnTo>
                  <a:cubicBezTo>
                    <a:pt x="9767" y="6152"/>
                    <a:pt x="9735" y="6215"/>
                    <a:pt x="9735" y="6341"/>
                  </a:cubicBezTo>
                  <a:lnTo>
                    <a:pt x="9893" y="7444"/>
                  </a:lnTo>
                  <a:lnTo>
                    <a:pt x="8853" y="7853"/>
                  </a:lnTo>
                  <a:cubicBezTo>
                    <a:pt x="8790" y="7885"/>
                    <a:pt x="8696" y="7948"/>
                    <a:pt x="8664" y="8042"/>
                  </a:cubicBezTo>
                  <a:lnTo>
                    <a:pt x="8255" y="9051"/>
                  </a:lnTo>
                  <a:lnTo>
                    <a:pt x="7120" y="8893"/>
                  </a:lnTo>
                  <a:cubicBezTo>
                    <a:pt x="7057" y="8893"/>
                    <a:pt x="6931" y="8893"/>
                    <a:pt x="6837" y="8988"/>
                  </a:cubicBezTo>
                  <a:lnTo>
                    <a:pt x="5986" y="9649"/>
                  </a:lnTo>
                  <a:lnTo>
                    <a:pt x="5104" y="8988"/>
                  </a:lnTo>
                  <a:cubicBezTo>
                    <a:pt x="5041" y="8925"/>
                    <a:pt x="5010" y="8893"/>
                    <a:pt x="4915" y="8893"/>
                  </a:cubicBezTo>
                  <a:lnTo>
                    <a:pt x="4884" y="8893"/>
                  </a:lnTo>
                  <a:lnTo>
                    <a:pt x="3781" y="9051"/>
                  </a:lnTo>
                  <a:lnTo>
                    <a:pt x="3371" y="8042"/>
                  </a:lnTo>
                  <a:cubicBezTo>
                    <a:pt x="3340" y="7948"/>
                    <a:pt x="3277" y="7885"/>
                    <a:pt x="3182" y="7853"/>
                  </a:cubicBezTo>
                  <a:lnTo>
                    <a:pt x="2143" y="7444"/>
                  </a:lnTo>
                  <a:lnTo>
                    <a:pt x="2300" y="6341"/>
                  </a:lnTo>
                  <a:cubicBezTo>
                    <a:pt x="2300" y="6278"/>
                    <a:pt x="2300" y="6152"/>
                    <a:pt x="2237" y="6058"/>
                  </a:cubicBezTo>
                  <a:lnTo>
                    <a:pt x="1576" y="5207"/>
                  </a:lnTo>
                  <a:lnTo>
                    <a:pt x="2237" y="4325"/>
                  </a:lnTo>
                  <a:cubicBezTo>
                    <a:pt x="2269" y="4262"/>
                    <a:pt x="2300" y="4167"/>
                    <a:pt x="2300" y="4073"/>
                  </a:cubicBezTo>
                  <a:lnTo>
                    <a:pt x="2143" y="2970"/>
                  </a:lnTo>
                  <a:lnTo>
                    <a:pt x="3182" y="2561"/>
                  </a:lnTo>
                  <a:cubicBezTo>
                    <a:pt x="3277" y="2529"/>
                    <a:pt x="3340" y="2435"/>
                    <a:pt x="3371" y="2372"/>
                  </a:cubicBezTo>
                  <a:lnTo>
                    <a:pt x="3812" y="1332"/>
                  </a:lnTo>
                  <a:lnTo>
                    <a:pt x="4884" y="1489"/>
                  </a:lnTo>
                  <a:cubicBezTo>
                    <a:pt x="4947" y="1489"/>
                    <a:pt x="5073" y="1489"/>
                    <a:pt x="5167" y="1426"/>
                  </a:cubicBezTo>
                  <a:lnTo>
                    <a:pt x="6018" y="765"/>
                  </a:lnTo>
                  <a:close/>
                  <a:moveTo>
                    <a:pt x="2174" y="8168"/>
                  </a:moveTo>
                  <a:lnTo>
                    <a:pt x="2804" y="8420"/>
                  </a:lnTo>
                  <a:lnTo>
                    <a:pt x="3277" y="9586"/>
                  </a:lnTo>
                  <a:cubicBezTo>
                    <a:pt x="3308" y="9681"/>
                    <a:pt x="3434" y="9775"/>
                    <a:pt x="3529" y="9775"/>
                  </a:cubicBezTo>
                  <a:lnTo>
                    <a:pt x="2647" y="10720"/>
                  </a:lnTo>
                  <a:lnTo>
                    <a:pt x="2426" y="9649"/>
                  </a:lnTo>
                  <a:cubicBezTo>
                    <a:pt x="2395" y="9523"/>
                    <a:pt x="2332" y="9429"/>
                    <a:pt x="2174" y="9366"/>
                  </a:cubicBezTo>
                  <a:lnTo>
                    <a:pt x="1134" y="9177"/>
                  </a:lnTo>
                  <a:lnTo>
                    <a:pt x="2174" y="8168"/>
                  </a:lnTo>
                  <a:close/>
                  <a:moveTo>
                    <a:pt x="9861" y="8105"/>
                  </a:moveTo>
                  <a:lnTo>
                    <a:pt x="10901" y="9145"/>
                  </a:lnTo>
                  <a:lnTo>
                    <a:pt x="9893" y="9366"/>
                  </a:lnTo>
                  <a:cubicBezTo>
                    <a:pt x="9767" y="9429"/>
                    <a:pt x="9641" y="9492"/>
                    <a:pt x="9609" y="9649"/>
                  </a:cubicBezTo>
                  <a:lnTo>
                    <a:pt x="9389" y="10720"/>
                  </a:lnTo>
                  <a:lnTo>
                    <a:pt x="8507" y="9712"/>
                  </a:lnTo>
                  <a:cubicBezTo>
                    <a:pt x="8601" y="9712"/>
                    <a:pt x="8727" y="9649"/>
                    <a:pt x="8759" y="9523"/>
                  </a:cubicBezTo>
                  <a:lnTo>
                    <a:pt x="9231" y="8389"/>
                  </a:lnTo>
                  <a:lnTo>
                    <a:pt x="9861" y="8105"/>
                  </a:lnTo>
                  <a:close/>
                  <a:moveTo>
                    <a:pt x="6002" y="1"/>
                  </a:moveTo>
                  <a:cubicBezTo>
                    <a:pt x="5923" y="1"/>
                    <a:pt x="5844" y="24"/>
                    <a:pt x="5797" y="72"/>
                  </a:cubicBezTo>
                  <a:lnTo>
                    <a:pt x="4852" y="828"/>
                  </a:lnTo>
                  <a:lnTo>
                    <a:pt x="3623" y="670"/>
                  </a:lnTo>
                  <a:cubicBezTo>
                    <a:pt x="3607" y="667"/>
                    <a:pt x="3590" y="665"/>
                    <a:pt x="3573" y="665"/>
                  </a:cubicBezTo>
                  <a:cubicBezTo>
                    <a:pt x="3434" y="665"/>
                    <a:pt x="3305" y="775"/>
                    <a:pt x="3277" y="859"/>
                  </a:cubicBezTo>
                  <a:lnTo>
                    <a:pt x="2804" y="2025"/>
                  </a:lnTo>
                  <a:lnTo>
                    <a:pt x="1639" y="2498"/>
                  </a:lnTo>
                  <a:cubicBezTo>
                    <a:pt x="1481" y="2561"/>
                    <a:pt x="1418" y="2687"/>
                    <a:pt x="1450" y="2844"/>
                  </a:cubicBezTo>
                  <a:lnTo>
                    <a:pt x="1607" y="4073"/>
                  </a:lnTo>
                  <a:lnTo>
                    <a:pt x="851" y="5018"/>
                  </a:lnTo>
                  <a:cubicBezTo>
                    <a:pt x="788" y="5112"/>
                    <a:pt x="788" y="5333"/>
                    <a:pt x="851" y="5428"/>
                  </a:cubicBezTo>
                  <a:lnTo>
                    <a:pt x="1607" y="6373"/>
                  </a:lnTo>
                  <a:lnTo>
                    <a:pt x="1450" y="7601"/>
                  </a:lnTo>
                  <a:cubicBezTo>
                    <a:pt x="1450" y="7696"/>
                    <a:pt x="1450" y="7759"/>
                    <a:pt x="1481" y="7853"/>
                  </a:cubicBezTo>
                  <a:lnTo>
                    <a:pt x="189" y="9145"/>
                  </a:lnTo>
                  <a:cubicBezTo>
                    <a:pt x="0" y="9334"/>
                    <a:pt x="126" y="9649"/>
                    <a:pt x="347" y="9744"/>
                  </a:cubicBezTo>
                  <a:lnTo>
                    <a:pt x="1765" y="10059"/>
                  </a:lnTo>
                  <a:lnTo>
                    <a:pt x="2080" y="11539"/>
                  </a:lnTo>
                  <a:cubicBezTo>
                    <a:pt x="2099" y="11714"/>
                    <a:pt x="2250" y="11805"/>
                    <a:pt x="2407" y="11805"/>
                  </a:cubicBezTo>
                  <a:cubicBezTo>
                    <a:pt x="2505" y="11805"/>
                    <a:pt x="2606" y="11770"/>
                    <a:pt x="2678" y="11697"/>
                  </a:cubicBezTo>
                  <a:cubicBezTo>
                    <a:pt x="4410" y="9858"/>
                    <a:pt x="4587" y="9665"/>
                    <a:pt x="4601" y="9649"/>
                  </a:cubicBezTo>
                  <a:lnTo>
                    <a:pt x="4601" y="9649"/>
                  </a:lnTo>
                  <a:lnTo>
                    <a:pt x="4789" y="9618"/>
                  </a:lnTo>
                  <a:lnTo>
                    <a:pt x="5734" y="10374"/>
                  </a:lnTo>
                  <a:cubicBezTo>
                    <a:pt x="5829" y="10405"/>
                    <a:pt x="5860" y="10437"/>
                    <a:pt x="5955" y="10437"/>
                  </a:cubicBezTo>
                  <a:cubicBezTo>
                    <a:pt x="6018" y="10437"/>
                    <a:pt x="6112" y="10405"/>
                    <a:pt x="6144" y="10374"/>
                  </a:cubicBezTo>
                  <a:lnTo>
                    <a:pt x="7089" y="9618"/>
                  </a:lnTo>
                  <a:lnTo>
                    <a:pt x="7278" y="9649"/>
                  </a:lnTo>
                  <a:lnTo>
                    <a:pt x="9200" y="11697"/>
                  </a:lnTo>
                  <a:cubicBezTo>
                    <a:pt x="9284" y="11770"/>
                    <a:pt x="9388" y="11805"/>
                    <a:pt x="9485" y="11805"/>
                  </a:cubicBezTo>
                  <a:cubicBezTo>
                    <a:pt x="9640" y="11805"/>
                    <a:pt x="9779" y="11714"/>
                    <a:pt x="9798" y="11539"/>
                  </a:cubicBezTo>
                  <a:lnTo>
                    <a:pt x="10113" y="10059"/>
                  </a:lnTo>
                  <a:lnTo>
                    <a:pt x="11531" y="9744"/>
                  </a:lnTo>
                  <a:cubicBezTo>
                    <a:pt x="11815" y="9681"/>
                    <a:pt x="11878" y="9334"/>
                    <a:pt x="11689" y="9145"/>
                  </a:cubicBezTo>
                  <a:lnTo>
                    <a:pt x="10523" y="7853"/>
                  </a:lnTo>
                  <a:cubicBezTo>
                    <a:pt x="10554" y="7759"/>
                    <a:pt x="10586" y="7696"/>
                    <a:pt x="10554" y="7601"/>
                  </a:cubicBezTo>
                  <a:lnTo>
                    <a:pt x="10397" y="6373"/>
                  </a:lnTo>
                  <a:lnTo>
                    <a:pt x="11153" y="5428"/>
                  </a:lnTo>
                  <a:cubicBezTo>
                    <a:pt x="11216" y="5333"/>
                    <a:pt x="11216" y="5112"/>
                    <a:pt x="11153" y="5018"/>
                  </a:cubicBezTo>
                  <a:lnTo>
                    <a:pt x="10397" y="4073"/>
                  </a:lnTo>
                  <a:lnTo>
                    <a:pt x="10554" y="2844"/>
                  </a:lnTo>
                  <a:cubicBezTo>
                    <a:pt x="10586" y="2687"/>
                    <a:pt x="10460" y="2529"/>
                    <a:pt x="10365" y="2498"/>
                  </a:cubicBezTo>
                  <a:lnTo>
                    <a:pt x="9200" y="2025"/>
                  </a:lnTo>
                  <a:lnTo>
                    <a:pt x="8727" y="859"/>
                  </a:lnTo>
                  <a:cubicBezTo>
                    <a:pt x="8675" y="728"/>
                    <a:pt x="8578" y="662"/>
                    <a:pt x="8457" y="662"/>
                  </a:cubicBezTo>
                  <a:cubicBezTo>
                    <a:pt x="8432" y="662"/>
                    <a:pt x="8407" y="665"/>
                    <a:pt x="8381" y="670"/>
                  </a:cubicBezTo>
                  <a:lnTo>
                    <a:pt x="7152" y="828"/>
                  </a:lnTo>
                  <a:lnTo>
                    <a:pt x="6207" y="72"/>
                  </a:lnTo>
                  <a:cubicBezTo>
                    <a:pt x="6160" y="24"/>
                    <a:pt x="6081" y="1"/>
                    <a:pt x="6002" y="1"/>
                  </a:cubicBezTo>
                  <a:close/>
                </a:path>
              </a:pathLst>
            </a:custGeom>
            <a:grpFill/>
            <a:ln>
              <a:noFill/>
            </a:ln>
          </p:spPr>
          <p:txBody>
            <a:bodyPr spcFirstLastPara="1" wrap="square" lIns="86005" tIns="86005" rIns="86005" bIns="86005" anchor="ctr" anchorCtr="0">
              <a:noAutofit/>
            </a:bodyPr>
            <a:lstStyle/>
            <a:p>
              <a:pPr>
                <a:buClr>
                  <a:srgbClr val="000000"/>
                </a:buClr>
                <a:buSzPts val="1400"/>
              </a:pPr>
              <a:endParaRPr sz="1317">
                <a:solidFill>
                  <a:srgbClr val="000000"/>
                </a:solidFill>
                <a:latin typeface="Arial"/>
                <a:ea typeface="Arial"/>
                <a:cs typeface="Arial"/>
                <a:sym typeface="Arial"/>
              </a:endParaRPr>
            </a:p>
          </p:txBody>
        </p:sp>
      </p:grpSp>
      <p:sp>
        <p:nvSpPr>
          <p:cNvPr id="127" name="Subtitle 6">
            <a:extLst>
              <a:ext uri="{FF2B5EF4-FFF2-40B4-BE49-F238E27FC236}">
                <a16:creationId xmlns:a16="http://schemas.microsoft.com/office/drawing/2014/main" id="{46A9E457-0B49-46C9-A6E5-61F359B2869F}"/>
              </a:ext>
            </a:extLst>
          </p:cNvPr>
          <p:cNvSpPr txBox="1">
            <a:spLocks/>
          </p:cNvSpPr>
          <p:nvPr/>
        </p:nvSpPr>
        <p:spPr>
          <a:xfrm>
            <a:off x="3603466" y="2032767"/>
            <a:ext cx="2351268" cy="716689"/>
          </a:xfrm>
          <a:prstGeom prst="rect">
            <a:avLst/>
          </a:prstGeom>
        </p:spPr>
        <p:txBody>
          <a:bodyPr vert="horz" lIns="86019" tIns="43010" rIns="86019" bIns="43010" numCol="1" spcCol="365760" rtlCol="0" anchor="t">
            <a:noAutofit/>
          </a:bodyPr>
          <a:lstStyle>
            <a:lvl1pPr marL="0" indent="0" algn="ctr" defTabSz="914400" rtl="0" eaLnBrk="1" latinLnBrk="0" hangingPunct="1">
              <a:lnSpc>
                <a:spcPct val="90000"/>
              </a:lnSpc>
              <a:spcBef>
                <a:spcPts val="1000"/>
              </a:spcBef>
              <a:buFont typeface="Arial"/>
              <a:buNone/>
              <a:defRPr sz="1200" b="0" i="0" kern="1200">
                <a:solidFill>
                  <a:schemeClr val="accent1"/>
                </a:solidFill>
                <a:latin typeface="Montserrat Light" charset="0"/>
                <a:ea typeface="Montserrat Light" charset="0"/>
                <a:cs typeface="Montserrat Light"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Montserrat Light" charset="0"/>
                <a:ea typeface="Montserrat Light" charset="0"/>
                <a:cs typeface="Montserrat Light"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Montserrat Light" charset="0"/>
                <a:ea typeface="Montserrat Light" charset="0"/>
                <a:cs typeface="Montserrat Light"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nSpc>
                <a:spcPct val="100000"/>
              </a:lnSpc>
              <a:spcBef>
                <a:spcPts val="0"/>
              </a:spcBef>
            </a:pPr>
            <a:endParaRPr lang="en-US" sz="1881" b="1" dirty="0">
              <a:solidFill>
                <a:schemeClr val="tx1"/>
              </a:solidFill>
              <a:latin typeface="Calibri" panose="020F0502020204030204" pitchFamily="34" charset="0"/>
              <a:cs typeface="Calibri" panose="020F0502020204030204" pitchFamily="34" charset="0"/>
            </a:endParaRPr>
          </a:p>
        </p:txBody>
      </p:sp>
      <p:sp>
        <p:nvSpPr>
          <p:cNvPr id="128" name="Subtitle 6">
            <a:extLst>
              <a:ext uri="{FF2B5EF4-FFF2-40B4-BE49-F238E27FC236}">
                <a16:creationId xmlns:a16="http://schemas.microsoft.com/office/drawing/2014/main" id="{0BED97DC-57B2-4F0E-AB66-33DCECF4670D}"/>
              </a:ext>
            </a:extLst>
          </p:cNvPr>
          <p:cNvSpPr txBox="1">
            <a:spLocks/>
          </p:cNvSpPr>
          <p:nvPr/>
        </p:nvSpPr>
        <p:spPr>
          <a:xfrm>
            <a:off x="8941349" y="2058863"/>
            <a:ext cx="2351268" cy="716689"/>
          </a:xfrm>
          <a:prstGeom prst="rect">
            <a:avLst/>
          </a:prstGeom>
        </p:spPr>
        <p:txBody>
          <a:bodyPr vert="horz" lIns="86019" tIns="43010" rIns="86019" bIns="43010" numCol="1" spcCol="365760" rtlCol="0" anchor="t">
            <a:noAutofit/>
          </a:bodyPr>
          <a:lstStyle>
            <a:lvl1pPr marL="0" indent="0" algn="ctr" defTabSz="914400" rtl="0" eaLnBrk="1" latinLnBrk="0" hangingPunct="1">
              <a:lnSpc>
                <a:spcPct val="90000"/>
              </a:lnSpc>
              <a:spcBef>
                <a:spcPts val="1000"/>
              </a:spcBef>
              <a:buFont typeface="Arial"/>
              <a:buNone/>
              <a:defRPr sz="1200" b="0" i="0" kern="1200">
                <a:solidFill>
                  <a:schemeClr val="accent1"/>
                </a:solidFill>
                <a:latin typeface="Montserrat Light" charset="0"/>
                <a:ea typeface="Montserrat Light" charset="0"/>
                <a:cs typeface="Montserrat Light"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Montserrat Light" charset="0"/>
                <a:ea typeface="Montserrat Light" charset="0"/>
                <a:cs typeface="Montserrat Light"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Montserrat Light" charset="0"/>
                <a:ea typeface="Montserrat Light" charset="0"/>
                <a:cs typeface="Montserrat Light"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nSpc>
                <a:spcPct val="100000"/>
              </a:lnSpc>
              <a:spcBef>
                <a:spcPts val="0"/>
              </a:spcBef>
            </a:pPr>
            <a:r>
              <a:rPr lang="ar-SA" sz="1881" b="1" dirty="0">
                <a:solidFill>
                  <a:schemeClr val="tx1"/>
                </a:solidFill>
                <a:latin typeface="Calibri" panose="020F0502020204030204" pitchFamily="34" charset="0"/>
                <a:cs typeface="Calibri" panose="020F0502020204030204" pitchFamily="34" charset="0"/>
              </a:rPr>
              <a:t>  </a:t>
            </a:r>
            <a:endParaRPr lang="en-US" sz="1881" b="1" dirty="0">
              <a:solidFill>
                <a:schemeClr val="tx1"/>
              </a:solidFill>
              <a:latin typeface="Calibri" panose="020F0502020204030204" pitchFamily="34" charset="0"/>
              <a:cs typeface="Calibri" panose="020F0502020204030204" pitchFamily="34" charset="0"/>
            </a:endParaRPr>
          </a:p>
        </p:txBody>
      </p:sp>
      <p:sp>
        <p:nvSpPr>
          <p:cNvPr id="147" name="Subtitle 6">
            <a:extLst>
              <a:ext uri="{FF2B5EF4-FFF2-40B4-BE49-F238E27FC236}">
                <a16:creationId xmlns:a16="http://schemas.microsoft.com/office/drawing/2014/main" id="{E3A4231C-1DCE-4FE3-A505-AC6600EC61F9}"/>
              </a:ext>
            </a:extLst>
          </p:cNvPr>
          <p:cNvSpPr txBox="1">
            <a:spLocks/>
          </p:cNvSpPr>
          <p:nvPr/>
        </p:nvSpPr>
        <p:spPr>
          <a:xfrm>
            <a:off x="8966573" y="2050284"/>
            <a:ext cx="2351268" cy="716689"/>
          </a:xfrm>
          <a:prstGeom prst="rect">
            <a:avLst/>
          </a:prstGeom>
        </p:spPr>
        <p:txBody>
          <a:bodyPr vert="horz" lIns="86019" tIns="43010" rIns="86019" bIns="43010" numCol="1" spcCol="365760" rtlCol="0" anchor="t">
            <a:noAutofit/>
          </a:bodyPr>
          <a:lstStyle>
            <a:lvl1pPr marL="0" indent="0" algn="ctr" defTabSz="914400" rtl="0" eaLnBrk="1" latinLnBrk="0" hangingPunct="1">
              <a:lnSpc>
                <a:spcPct val="90000"/>
              </a:lnSpc>
              <a:spcBef>
                <a:spcPts val="1000"/>
              </a:spcBef>
              <a:buFont typeface="Arial"/>
              <a:buNone/>
              <a:defRPr sz="1200" b="0" i="0" kern="1200">
                <a:solidFill>
                  <a:schemeClr val="accent1"/>
                </a:solidFill>
                <a:latin typeface="Montserrat Light" charset="0"/>
                <a:ea typeface="Montserrat Light" charset="0"/>
                <a:cs typeface="Montserrat Light"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Montserrat Light" charset="0"/>
                <a:ea typeface="Montserrat Light" charset="0"/>
                <a:cs typeface="Montserrat Light"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Montserrat Light" charset="0"/>
                <a:ea typeface="Montserrat Light" charset="0"/>
                <a:cs typeface="Montserrat Light"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nSpc>
                <a:spcPct val="100000"/>
              </a:lnSpc>
              <a:spcBef>
                <a:spcPts val="0"/>
              </a:spcBef>
            </a:pPr>
            <a:r>
              <a:rPr lang="ar-SA" sz="1881" b="1" dirty="0">
                <a:solidFill>
                  <a:schemeClr val="tx1"/>
                </a:solidFill>
                <a:latin typeface="Calibri" panose="020F0502020204030204" pitchFamily="34" charset="0"/>
                <a:cs typeface="Calibri" panose="020F0502020204030204" pitchFamily="34" charset="0"/>
              </a:rPr>
              <a:t> </a:t>
            </a:r>
            <a:endParaRPr lang="en-US" sz="1881" b="1" dirty="0">
              <a:solidFill>
                <a:schemeClr val="tx1"/>
              </a:solidFill>
              <a:latin typeface="Calibri" panose="020F0502020204030204" pitchFamily="34" charset="0"/>
              <a:cs typeface="Calibri" panose="020F0502020204030204" pitchFamily="34" charset="0"/>
            </a:endParaRPr>
          </a:p>
        </p:txBody>
      </p:sp>
      <p:sp>
        <p:nvSpPr>
          <p:cNvPr id="108" name="مستطيل 107">
            <a:extLst>
              <a:ext uri="{FF2B5EF4-FFF2-40B4-BE49-F238E27FC236}">
                <a16:creationId xmlns:a16="http://schemas.microsoft.com/office/drawing/2014/main" id="{C9AD46B5-143A-45B4-9EFA-386733BF8542}"/>
              </a:ext>
            </a:extLst>
          </p:cNvPr>
          <p:cNvSpPr/>
          <p:nvPr/>
        </p:nvSpPr>
        <p:spPr>
          <a:xfrm>
            <a:off x="928887" y="6116251"/>
            <a:ext cx="354490" cy="295321"/>
          </a:xfrm>
          <a:prstGeom prst="rect">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1100" dirty="0"/>
              <a:t>35</a:t>
            </a:r>
            <a:endParaRPr lang="ar-SA" sz="1100" dirty="0"/>
          </a:p>
        </p:txBody>
      </p:sp>
      <p:sp>
        <p:nvSpPr>
          <p:cNvPr id="110" name="Rectangle: Rounded Corners 101">
            <a:extLst>
              <a:ext uri="{FF2B5EF4-FFF2-40B4-BE49-F238E27FC236}">
                <a16:creationId xmlns:a16="http://schemas.microsoft.com/office/drawing/2014/main" id="{C1296CAB-38A6-421B-872A-35352E112EBB}"/>
              </a:ext>
            </a:extLst>
          </p:cNvPr>
          <p:cNvSpPr/>
          <p:nvPr/>
        </p:nvSpPr>
        <p:spPr>
          <a:xfrm>
            <a:off x="8802368" y="2401101"/>
            <a:ext cx="2480011" cy="584690"/>
          </a:xfrm>
          <a:prstGeom prst="roundRect">
            <a:avLst/>
          </a:prstGeom>
          <a:solidFill>
            <a:srgbClr val="00CC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2258" b="1" dirty="0">
                <a:latin typeface="Hacen Casablanca Heavy" panose="02000000000000000000" pitchFamily="2" charset="-78"/>
                <a:cs typeface="Hacen Casablanca Heavy" panose="02000000000000000000" pitchFamily="2" charset="-78"/>
              </a:rPr>
              <a:t>طريقة الاحتساب </a:t>
            </a:r>
            <a:endParaRPr lang="en-US" sz="2258" b="1" dirty="0">
              <a:latin typeface="Hacen Casablanca Heavy" panose="02000000000000000000" pitchFamily="2" charset="-78"/>
              <a:cs typeface="Hacen Casablanca Heavy" panose="02000000000000000000" pitchFamily="2" charset="-78"/>
            </a:endParaRPr>
          </a:p>
        </p:txBody>
      </p:sp>
      <p:sp>
        <p:nvSpPr>
          <p:cNvPr id="115" name="Rectangle: Rounded Corners 101">
            <a:extLst>
              <a:ext uri="{FF2B5EF4-FFF2-40B4-BE49-F238E27FC236}">
                <a16:creationId xmlns:a16="http://schemas.microsoft.com/office/drawing/2014/main" id="{515B0821-13D0-423E-90A1-CF28FC42C196}"/>
              </a:ext>
            </a:extLst>
          </p:cNvPr>
          <p:cNvSpPr/>
          <p:nvPr/>
        </p:nvSpPr>
        <p:spPr>
          <a:xfrm>
            <a:off x="8802368" y="3154889"/>
            <a:ext cx="2480011" cy="1568599"/>
          </a:xfrm>
          <a:prstGeom prst="roundRect">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SA" sz="2258" b="1" dirty="0">
              <a:latin typeface="Hacen Casablanca Heavy" panose="02000000000000000000" pitchFamily="2" charset="-78"/>
              <a:cs typeface="Hacen Casablanca Heavy" panose="02000000000000000000" pitchFamily="2" charset="-78"/>
            </a:endParaRPr>
          </a:p>
          <a:p>
            <a:pPr algn="ctr"/>
            <a:endParaRPr lang="ar-SA" sz="2258" b="1" dirty="0">
              <a:latin typeface="Hacen Casablanca Heavy" panose="02000000000000000000" pitchFamily="2" charset="-78"/>
              <a:cs typeface="Hacen Casablanca Heavy" panose="02000000000000000000" pitchFamily="2" charset="-78"/>
            </a:endParaRPr>
          </a:p>
          <a:p>
            <a:pPr algn="ctr"/>
            <a:r>
              <a:rPr lang="ar-SA" sz="2258" b="1" dirty="0">
                <a:latin typeface="Hacen Casablanca Heavy" panose="02000000000000000000" pitchFamily="2" charset="-78"/>
                <a:cs typeface="Hacen Casablanca Heavy" panose="02000000000000000000" pitchFamily="2" charset="-78"/>
              </a:rPr>
              <a:t>وصف المبادرة  </a:t>
            </a:r>
            <a:endParaRPr lang="en-US" sz="2258" b="1" dirty="0">
              <a:latin typeface="Hacen Casablanca Heavy" panose="02000000000000000000" pitchFamily="2" charset="-78"/>
              <a:cs typeface="Hacen Casablanca Heavy" panose="02000000000000000000" pitchFamily="2" charset="-78"/>
            </a:endParaRPr>
          </a:p>
        </p:txBody>
      </p:sp>
      <p:pic>
        <p:nvPicPr>
          <p:cNvPr id="95" name="Graphic 22" descr="Lightbulb and gear">
            <a:extLst>
              <a:ext uri="{FF2B5EF4-FFF2-40B4-BE49-F238E27FC236}">
                <a16:creationId xmlns:a16="http://schemas.microsoft.com/office/drawing/2014/main" id="{BC438481-A47B-4170-A503-D28FBE108CFA}"/>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725375" y="3303847"/>
            <a:ext cx="632861" cy="632861"/>
          </a:xfrm>
          <a:prstGeom prst="rect">
            <a:avLst/>
          </a:prstGeom>
        </p:spPr>
      </p:pic>
      <p:grpSp>
        <p:nvGrpSpPr>
          <p:cNvPr id="118" name="Google Shape;6288;p57">
            <a:extLst>
              <a:ext uri="{FF2B5EF4-FFF2-40B4-BE49-F238E27FC236}">
                <a16:creationId xmlns:a16="http://schemas.microsoft.com/office/drawing/2014/main" id="{CD8845E0-5709-4644-9B06-9847C5F52AB0}"/>
              </a:ext>
            </a:extLst>
          </p:cNvPr>
          <p:cNvGrpSpPr/>
          <p:nvPr/>
        </p:nvGrpSpPr>
        <p:grpSpPr>
          <a:xfrm>
            <a:off x="9922602" y="970442"/>
            <a:ext cx="350079" cy="350079"/>
            <a:chOff x="3497300" y="3227275"/>
            <a:chExt cx="296175" cy="296175"/>
          </a:xfrm>
          <a:solidFill>
            <a:schemeClr val="bg1"/>
          </a:solidFill>
        </p:grpSpPr>
        <p:sp>
          <p:nvSpPr>
            <p:cNvPr id="123" name="Google Shape;6289;p57">
              <a:extLst>
                <a:ext uri="{FF2B5EF4-FFF2-40B4-BE49-F238E27FC236}">
                  <a16:creationId xmlns:a16="http://schemas.microsoft.com/office/drawing/2014/main" id="{48DF810C-D64E-454D-BCBA-F2103390E8CE}"/>
                </a:ext>
              </a:extLst>
            </p:cNvPr>
            <p:cNvSpPr/>
            <p:nvPr/>
          </p:nvSpPr>
          <p:spPr>
            <a:xfrm>
              <a:off x="3609925" y="3339900"/>
              <a:ext cx="69350" cy="68550"/>
            </a:xfrm>
            <a:custGeom>
              <a:avLst/>
              <a:gdLst/>
              <a:ahLst/>
              <a:cxnLst/>
              <a:rect l="l" t="t" r="r" b="b"/>
              <a:pathLst>
                <a:path w="2774" h="2742" extrusionOk="0">
                  <a:moveTo>
                    <a:pt x="1387" y="1"/>
                  </a:moveTo>
                  <a:cubicBezTo>
                    <a:pt x="631" y="1"/>
                    <a:pt x="1" y="631"/>
                    <a:pt x="1" y="1355"/>
                  </a:cubicBezTo>
                  <a:cubicBezTo>
                    <a:pt x="1" y="2112"/>
                    <a:pt x="631" y="2742"/>
                    <a:pt x="1387" y="2742"/>
                  </a:cubicBezTo>
                  <a:cubicBezTo>
                    <a:pt x="2143" y="2742"/>
                    <a:pt x="2773" y="2112"/>
                    <a:pt x="2773" y="1355"/>
                  </a:cubicBezTo>
                  <a:cubicBezTo>
                    <a:pt x="2773" y="631"/>
                    <a:pt x="2143" y="1"/>
                    <a:pt x="138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6290;p57">
              <a:extLst>
                <a:ext uri="{FF2B5EF4-FFF2-40B4-BE49-F238E27FC236}">
                  <a16:creationId xmlns:a16="http://schemas.microsoft.com/office/drawing/2014/main" id="{314F73A6-0129-4377-B52A-E2483982A38C}"/>
                </a:ext>
              </a:extLst>
            </p:cNvPr>
            <p:cNvSpPr/>
            <p:nvPr/>
          </p:nvSpPr>
          <p:spPr>
            <a:xfrm>
              <a:off x="3531175" y="3227275"/>
              <a:ext cx="86650" cy="86675"/>
            </a:xfrm>
            <a:custGeom>
              <a:avLst/>
              <a:gdLst/>
              <a:ahLst/>
              <a:cxnLst/>
              <a:rect l="l" t="t" r="r" b="b"/>
              <a:pathLst>
                <a:path w="3466" h="3467" extrusionOk="0">
                  <a:moveTo>
                    <a:pt x="1733" y="1"/>
                  </a:moveTo>
                  <a:cubicBezTo>
                    <a:pt x="788" y="1"/>
                    <a:pt x="0" y="788"/>
                    <a:pt x="0" y="1733"/>
                  </a:cubicBezTo>
                  <a:cubicBezTo>
                    <a:pt x="0" y="2678"/>
                    <a:pt x="788" y="3466"/>
                    <a:pt x="1733" y="3466"/>
                  </a:cubicBezTo>
                  <a:cubicBezTo>
                    <a:pt x="2741" y="3466"/>
                    <a:pt x="3466" y="2678"/>
                    <a:pt x="3466" y="1733"/>
                  </a:cubicBezTo>
                  <a:cubicBezTo>
                    <a:pt x="3466" y="788"/>
                    <a:pt x="2678" y="1"/>
                    <a:pt x="173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6291;p57">
              <a:extLst>
                <a:ext uri="{FF2B5EF4-FFF2-40B4-BE49-F238E27FC236}">
                  <a16:creationId xmlns:a16="http://schemas.microsoft.com/office/drawing/2014/main" id="{DC8C7043-6233-4054-A005-5F7431DA06FD}"/>
                </a:ext>
              </a:extLst>
            </p:cNvPr>
            <p:cNvSpPr/>
            <p:nvPr/>
          </p:nvSpPr>
          <p:spPr>
            <a:xfrm>
              <a:off x="3670575" y="3227275"/>
              <a:ext cx="86675" cy="86675"/>
            </a:xfrm>
            <a:custGeom>
              <a:avLst/>
              <a:gdLst/>
              <a:ahLst/>
              <a:cxnLst/>
              <a:rect l="l" t="t" r="r" b="b"/>
              <a:pathLst>
                <a:path w="3467" h="3467" extrusionOk="0">
                  <a:moveTo>
                    <a:pt x="1733" y="1"/>
                  </a:moveTo>
                  <a:cubicBezTo>
                    <a:pt x="788" y="1"/>
                    <a:pt x="1" y="788"/>
                    <a:pt x="1" y="1733"/>
                  </a:cubicBezTo>
                  <a:cubicBezTo>
                    <a:pt x="1" y="2678"/>
                    <a:pt x="788" y="3466"/>
                    <a:pt x="1733" y="3466"/>
                  </a:cubicBezTo>
                  <a:cubicBezTo>
                    <a:pt x="2679" y="3466"/>
                    <a:pt x="3466" y="2678"/>
                    <a:pt x="3466" y="1733"/>
                  </a:cubicBezTo>
                  <a:cubicBezTo>
                    <a:pt x="3466" y="788"/>
                    <a:pt x="2679" y="1"/>
                    <a:pt x="173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6292;p57">
              <a:extLst>
                <a:ext uri="{FF2B5EF4-FFF2-40B4-BE49-F238E27FC236}">
                  <a16:creationId xmlns:a16="http://schemas.microsoft.com/office/drawing/2014/main" id="{E0753F3F-7F9C-4449-A2E6-5F50468F3503}"/>
                </a:ext>
              </a:extLst>
            </p:cNvPr>
            <p:cNvSpPr/>
            <p:nvPr/>
          </p:nvSpPr>
          <p:spPr>
            <a:xfrm>
              <a:off x="3622525" y="3421825"/>
              <a:ext cx="41775" cy="25225"/>
            </a:xfrm>
            <a:custGeom>
              <a:avLst/>
              <a:gdLst/>
              <a:ahLst/>
              <a:cxnLst/>
              <a:rect l="l" t="t" r="r" b="b"/>
              <a:pathLst>
                <a:path w="1671" h="1009" extrusionOk="0">
                  <a:moveTo>
                    <a:pt x="1" y="0"/>
                  </a:moveTo>
                  <a:lnTo>
                    <a:pt x="851" y="1008"/>
                  </a:lnTo>
                  <a:lnTo>
                    <a:pt x="1671" y="0"/>
                  </a:lnTo>
                  <a:lnTo>
                    <a:pt x="1671" y="0"/>
                  </a:lnTo>
                  <a:cubicBezTo>
                    <a:pt x="1450" y="126"/>
                    <a:pt x="1167" y="158"/>
                    <a:pt x="851" y="158"/>
                  </a:cubicBezTo>
                  <a:cubicBezTo>
                    <a:pt x="568" y="158"/>
                    <a:pt x="284" y="95"/>
                    <a:pt x="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6293;p57">
              <a:extLst>
                <a:ext uri="{FF2B5EF4-FFF2-40B4-BE49-F238E27FC236}">
                  <a16:creationId xmlns:a16="http://schemas.microsoft.com/office/drawing/2014/main" id="{93FD1419-0C0D-460E-BBC1-AAF656D383C5}"/>
                </a:ext>
              </a:extLst>
            </p:cNvPr>
            <p:cNvSpPr/>
            <p:nvPr/>
          </p:nvSpPr>
          <p:spPr>
            <a:xfrm>
              <a:off x="3566600" y="3416300"/>
              <a:ext cx="70125" cy="106350"/>
            </a:xfrm>
            <a:custGeom>
              <a:avLst/>
              <a:gdLst/>
              <a:ahLst/>
              <a:cxnLst/>
              <a:rect l="l" t="t" r="r" b="b"/>
              <a:pathLst>
                <a:path w="2805" h="4254" extrusionOk="0">
                  <a:moveTo>
                    <a:pt x="1261" y="1"/>
                  </a:moveTo>
                  <a:cubicBezTo>
                    <a:pt x="474" y="599"/>
                    <a:pt x="1" y="1513"/>
                    <a:pt x="1" y="2490"/>
                  </a:cubicBezTo>
                  <a:lnTo>
                    <a:pt x="1" y="3907"/>
                  </a:lnTo>
                  <a:cubicBezTo>
                    <a:pt x="1" y="4096"/>
                    <a:pt x="158" y="4254"/>
                    <a:pt x="379" y="4254"/>
                  </a:cubicBezTo>
                  <a:lnTo>
                    <a:pt x="2805" y="4254"/>
                  </a:lnTo>
                  <a:lnTo>
                    <a:pt x="2805" y="1891"/>
                  </a:lnTo>
                  <a:lnTo>
                    <a:pt x="1261"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6294;p57">
              <a:extLst>
                <a:ext uri="{FF2B5EF4-FFF2-40B4-BE49-F238E27FC236}">
                  <a16:creationId xmlns:a16="http://schemas.microsoft.com/office/drawing/2014/main" id="{570C2058-FF2F-40C8-AAE6-363E0DC5E020}"/>
                </a:ext>
              </a:extLst>
            </p:cNvPr>
            <p:cNvSpPr/>
            <p:nvPr/>
          </p:nvSpPr>
          <p:spPr>
            <a:xfrm>
              <a:off x="3653250" y="3417100"/>
              <a:ext cx="70125" cy="106350"/>
            </a:xfrm>
            <a:custGeom>
              <a:avLst/>
              <a:gdLst/>
              <a:ahLst/>
              <a:cxnLst/>
              <a:rect l="l" t="t" r="r" b="b"/>
              <a:pathLst>
                <a:path w="2805" h="4254" extrusionOk="0">
                  <a:moveTo>
                    <a:pt x="1544" y="0"/>
                  </a:moveTo>
                  <a:lnTo>
                    <a:pt x="1" y="1890"/>
                  </a:lnTo>
                  <a:lnTo>
                    <a:pt x="1" y="4253"/>
                  </a:lnTo>
                  <a:lnTo>
                    <a:pt x="2458" y="4253"/>
                  </a:lnTo>
                  <a:cubicBezTo>
                    <a:pt x="2647" y="4253"/>
                    <a:pt x="2804" y="4096"/>
                    <a:pt x="2804" y="3907"/>
                  </a:cubicBezTo>
                  <a:lnTo>
                    <a:pt x="2804" y="2489"/>
                  </a:lnTo>
                  <a:cubicBezTo>
                    <a:pt x="2773" y="1481"/>
                    <a:pt x="2300" y="567"/>
                    <a:pt x="154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6295;p57">
              <a:extLst>
                <a:ext uri="{FF2B5EF4-FFF2-40B4-BE49-F238E27FC236}">
                  <a16:creationId xmlns:a16="http://schemas.microsoft.com/office/drawing/2014/main" id="{7747EADA-F742-4F49-8286-54EFBEAD9164}"/>
                </a:ext>
              </a:extLst>
            </p:cNvPr>
            <p:cNvSpPr/>
            <p:nvPr/>
          </p:nvSpPr>
          <p:spPr>
            <a:xfrm>
              <a:off x="3655625" y="3310775"/>
              <a:ext cx="137850" cy="108700"/>
            </a:xfrm>
            <a:custGeom>
              <a:avLst/>
              <a:gdLst/>
              <a:ahLst/>
              <a:cxnLst/>
              <a:rect l="l" t="t" r="r" b="b"/>
              <a:pathLst>
                <a:path w="5514" h="4348" extrusionOk="0">
                  <a:moveTo>
                    <a:pt x="3686" y="1512"/>
                  </a:moveTo>
                  <a:cubicBezTo>
                    <a:pt x="3907" y="1512"/>
                    <a:pt x="4064" y="1670"/>
                    <a:pt x="4064" y="1859"/>
                  </a:cubicBezTo>
                  <a:cubicBezTo>
                    <a:pt x="4064" y="2048"/>
                    <a:pt x="3907" y="2205"/>
                    <a:pt x="3686" y="2205"/>
                  </a:cubicBezTo>
                  <a:lnTo>
                    <a:pt x="2993" y="2205"/>
                  </a:lnTo>
                  <a:cubicBezTo>
                    <a:pt x="2804" y="2205"/>
                    <a:pt x="2646" y="2048"/>
                    <a:pt x="2646" y="1859"/>
                  </a:cubicBezTo>
                  <a:cubicBezTo>
                    <a:pt x="2646" y="1670"/>
                    <a:pt x="2804" y="1512"/>
                    <a:pt x="2993" y="1512"/>
                  </a:cubicBezTo>
                  <a:close/>
                  <a:moveTo>
                    <a:pt x="4127" y="0"/>
                  </a:moveTo>
                  <a:cubicBezTo>
                    <a:pt x="3686" y="536"/>
                    <a:pt x="3056" y="851"/>
                    <a:pt x="2331" y="851"/>
                  </a:cubicBezTo>
                  <a:cubicBezTo>
                    <a:pt x="1607" y="851"/>
                    <a:pt x="977" y="504"/>
                    <a:pt x="536" y="63"/>
                  </a:cubicBezTo>
                  <a:cubicBezTo>
                    <a:pt x="347" y="221"/>
                    <a:pt x="158" y="378"/>
                    <a:pt x="0" y="567"/>
                  </a:cubicBezTo>
                  <a:cubicBezTo>
                    <a:pt x="945" y="756"/>
                    <a:pt x="1638" y="1575"/>
                    <a:pt x="1638" y="2615"/>
                  </a:cubicBezTo>
                  <a:cubicBezTo>
                    <a:pt x="1638" y="2930"/>
                    <a:pt x="1575" y="3214"/>
                    <a:pt x="1449" y="3466"/>
                  </a:cubicBezTo>
                  <a:cubicBezTo>
                    <a:pt x="1859" y="3718"/>
                    <a:pt x="2205" y="4001"/>
                    <a:pt x="2520" y="4348"/>
                  </a:cubicBezTo>
                  <a:lnTo>
                    <a:pt x="5167" y="4348"/>
                  </a:lnTo>
                  <a:cubicBezTo>
                    <a:pt x="5356" y="4348"/>
                    <a:pt x="5513" y="4190"/>
                    <a:pt x="5513" y="4001"/>
                  </a:cubicBezTo>
                  <a:lnTo>
                    <a:pt x="5513" y="2615"/>
                  </a:lnTo>
                  <a:cubicBezTo>
                    <a:pt x="5482" y="1512"/>
                    <a:pt x="4915" y="567"/>
                    <a:pt x="412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6296;p57">
              <a:extLst>
                <a:ext uri="{FF2B5EF4-FFF2-40B4-BE49-F238E27FC236}">
                  <a16:creationId xmlns:a16="http://schemas.microsoft.com/office/drawing/2014/main" id="{CD1CE6CA-5A1A-483D-9155-E50E5C2D8B53}"/>
                </a:ext>
              </a:extLst>
            </p:cNvPr>
            <p:cNvSpPr/>
            <p:nvPr/>
          </p:nvSpPr>
          <p:spPr>
            <a:xfrm>
              <a:off x="3497300" y="3309975"/>
              <a:ext cx="136275" cy="108725"/>
            </a:xfrm>
            <a:custGeom>
              <a:avLst/>
              <a:gdLst/>
              <a:ahLst/>
              <a:cxnLst/>
              <a:rect l="l" t="t" r="r" b="b"/>
              <a:pathLst>
                <a:path w="5451" h="4349" extrusionOk="0">
                  <a:moveTo>
                    <a:pt x="2426" y="1544"/>
                  </a:moveTo>
                  <a:cubicBezTo>
                    <a:pt x="2615" y="1544"/>
                    <a:pt x="2773" y="1702"/>
                    <a:pt x="2773" y="1891"/>
                  </a:cubicBezTo>
                  <a:cubicBezTo>
                    <a:pt x="2773" y="2080"/>
                    <a:pt x="2615" y="2237"/>
                    <a:pt x="2426" y="2237"/>
                  </a:cubicBezTo>
                  <a:lnTo>
                    <a:pt x="1733" y="2237"/>
                  </a:lnTo>
                  <a:cubicBezTo>
                    <a:pt x="1513" y="2237"/>
                    <a:pt x="1355" y="2080"/>
                    <a:pt x="1355" y="1891"/>
                  </a:cubicBezTo>
                  <a:cubicBezTo>
                    <a:pt x="1355" y="1702"/>
                    <a:pt x="1513" y="1544"/>
                    <a:pt x="1733" y="1544"/>
                  </a:cubicBezTo>
                  <a:close/>
                  <a:moveTo>
                    <a:pt x="1324" y="1"/>
                  </a:moveTo>
                  <a:cubicBezTo>
                    <a:pt x="536" y="568"/>
                    <a:pt x="1" y="1513"/>
                    <a:pt x="1" y="2552"/>
                  </a:cubicBezTo>
                  <a:lnTo>
                    <a:pt x="1" y="3939"/>
                  </a:lnTo>
                  <a:cubicBezTo>
                    <a:pt x="1" y="4191"/>
                    <a:pt x="95" y="4348"/>
                    <a:pt x="316" y="4348"/>
                  </a:cubicBezTo>
                  <a:lnTo>
                    <a:pt x="2930" y="4348"/>
                  </a:lnTo>
                  <a:cubicBezTo>
                    <a:pt x="3214" y="3970"/>
                    <a:pt x="3561" y="3655"/>
                    <a:pt x="4002" y="3466"/>
                  </a:cubicBezTo>
                  <a:cubicBezTo>
                    <a:pt x="3876" y="3183"/>
                    <a:pt x="3813" y="2930"/>
                    <a:pt x="3813" y="2615"/>
                  </a:cubicBezTo>
                  <a:cubicBezTo>
                    <a:pt x="3813" y="1607"/>
                    <a:pt x="4506" y="757"/>
                    <a:pt x="5451" y="568"/>
                  </a:cubicBezTo>
                  <a:cubicBezTo>
                    <a:pt x="5293" y="347"/>
                    <a:pt x="5104" y="190"/>
                    <a:pt x="4915" y="32"/>
                  </a:cubicBezTo>
                  <a:cubicBezTo>
                    <a:pt x="4474" y="505"/>
                    <a:pt x="3844" y="820"/>
                    <a:pt x="3151" y="820"/>
                  </a:cubicBezTo>
                  <a:cubicBezTo>
                    <a:pt x="2426" y="820"/>
                    <a:pt x="1796" y="505"/>
                    <a:pt x="132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3" name="مربع نص 92">
            <a:extLst>
              <a:ext uri="{FF2B5EF4-FFF2-40B4-BE49-F238E27FC236}">
                <a16:creationId xmlns:a16="http://schemas.microsoft.com/office/drawing/2014/main" id="{821C51DD-C13C-4049-8481-B813CF83ED35}"/>
              </a:ext>
            </a:extLst>
          </p:cNvPr>
          <p:cNvSpPr txBox="1"/>
          <p:nvPr/>
        </p:nvSpPr>
        <p:spPr>
          <a:xfrm>
            <a:off x="1272436" y="3258519"/>
            <a:ext cx="7108169" cy="1401602"/>
          </a:xfrm>
          <a:prstGeom prst="rect">
            <a:avLst/>
          </a:prstGeom>
          <a:noFill/>
        </p:spPr>
        <p:txBody>
          <a:bodyPr wrap="square">
            <a:spAutoFit/>
          </a:bodyPr>
          <a:lstStyle/>
          <a:p>
            <a:pPr algn="ctr"/>
            <a:endParaRPr lang="ar-SA" sz="3387" b="1" dirty="0">
              <a:solidFill>
                <a:schemeClr val="bg1"/>
              </a:solidFill>
              <a:latin typeface="Calibri" panose="020F0502020204030204" pitchFamily="34" charset="0"/>
              <a:cs typeface="Calibri" panose="020F0502020204030204" pitchFamily="34" charset="0"/>
            </a:endParaRPr>
          </a:p>
          <a:p>
            <a:pPr algn="ctr">
              <a:lnSpc>
                <a:spcPct val="150000"/>
              </a:lnSpc>
            </a:pPr>
            <a:r>
              <a:rPr lang="ar-SA" b="1" dirty="0">
                <a:solidFill>
                  <a:schemeClr val="bg1"/>
                </a:solidFill>
                <a:latin typeface="Calibri" panose="020F0502020204030204" pitchFamily="34" charset="0"/>
                <a:cs typeface="Calibri" panose="020F0502020204030204" pitchFamily="34" charset="0"/>
              </a:rPr>
              <a:t>المساهمة في كفالة و رعاية المستفيدين صحيًا من خلال التأمين الصحي و توفير الأدوية والاحتياجات والفحوصات الطبية اللازمة  . </a:t>
            </a:r>
            <a:r>
              <a:rPr lang="en-US" b="1" dirty="0">
                <a:solidFill>
                  <a:schemeClr val="bg1"/>
                </a:solidFill>
                <a:latin typeface="Calibri" panose="020F0502020204030204" pitchFamily="34" charset="0"/>
                <a:cs typeface="Calibri" panose="020F0502020204030204" pitchFamily="34" charset="0"/>
              </a:rPr>
              <a:t>  </a:t>
            </a:r>
          </a:p>
        </p:txBody>
      </p:sp>
      <p:sp>
        <p:nvSpPr>
          <p:cNvPr id="96" name="مربع نص 95">
            <a:extLst>
              <a:ext uri="{FF2B5EF4-FFF2-40B4-BE49-F238E27FC236}">
                <a16:creationId xmlns:a16="http://schemas.microsoft.com/office/drawing/2014/main" id="{C4F29EE0-2AC9-44E2-8291-EAD9FDDFD2AB}"/>
              </a:ext>
            </a:extLst>
          </p:cNvPr>
          <p:cNvSpPr txBox="1"/>
          <p:nvPr/>
        </p:nvSpPr>
        <p:spPr>
          <a:xfrm>
            <a:off x="3015654" y="3262955"/>
            <a:ext cx="3383866" cy="584775"/>
          </a:xfrm>
          <a:prstGeom prst="rect">
            <a:avLst/>
          </a:prstGeom>
          <a:noFill/>
        </p:spPr>
        <p:txBody>
          <a:bodyPr wrap="square">
            <a:spAutoFit/>
          </a:bodyPr>
          <a:lstStyle/>
          <a:p>
            <a:pPr algn="ctr"/>
            <a:r>
              <a:rPr lang="ar-SA" sz="3200" b="1" dirty="0">
                <a:solidFill>
                  <a:schemeClr val="bg1"/>
                </a:solidFill>
                <a:latin typeface="Hacen Casablanca Heavy" panose="02000000000000000000" pitchFamily="2" charset="-78"/>
                <a:cs typeface="Hacen Casablanca Heavy" panose="02000000000000000000" pitchFamily="2" charset="-78"/>
              </a:rPr>
              <a:t>كفالة صحية ( شفاء ) </a:t>
            </a:r>
            <a:endParaRPr lang="en-US" sz="3200" b="1" dirty="0">
              <a:solidFill>
                <a:schemeClr val="bg1"/>
              </a:solidFill>
              <a:latin typeface="Hacen Casablanca Heavy" panose="02000000000000000000" pitchFamily="2" charset="-78"/>
              <a:cs typeface="Hacen Casablanca Heavy" panose="02000000000000000000" pitchFamily="2" charset="-78"/>
            </a:endParaRPr>
          </a:p>
        </p:txBody>
      </p:sp>
      <p:sp>
        <p:nvSpPr>
          <p:cNvPr id="107" name="TextBox 100">
            <a:extLst>
              <a:ext uri="{FF2B5EF4-FFF2-40B4-BE49-F238E27FC236}">
                <a16:creationId xmlns:a16="http://schemas.microsoft.com/office/drawing/2014/main" id="{5F231FCB-669E-42F7-999C-4BB318EFCC63}"/>
              </a:ext>
            </a:extLst>
          </p:cNvPr>
          <p:cNvSpPr txBox="1"/>
          <p:nvPr/>
        </p:nvSpPr>
        <p:spPr>
          <a:xfrm>
            <a:off x="6848623" y="4991369"/>
            <a:ext cx="1898465" cy="323935"/>
          </a:xfrm>
          <a:prstGeom prst="rect">
            <a:avLst/>
          </a:prstGeom>
          <a:noFill/>
        </p:spPr>
        <p:txBody>
          <a:bodyPr wrap="square" rtlCol="0">
            <a:spAutoFit/>
          </a:bodyPr>
          <a:lstStyle/>
          <a:p>
            <a:pPr algn="ctr"/>
            <a:r>
              <a:rPr lang="ar-SA" sz="1505" dirty="0">
                <a:solidFill>
                  <a:schemeClr val="bg1"/>
                </a:solidFill>
                <a:latin typeface="Hacen Casablanca Heavy" panose="02000000000000000000" pitchFamily="2" charset="-78"/>
                <a:cs typeface="Hacen Casablanca Heavy" panose="02000000000000000000" pitchFamily="2" charset="-78"/>
              </a:rPr>
              <a:t>خط الأساس </a:t>
            </a:r>
            <a:endParaRPr lang="en-US" sz="1505" dirty="0">
              <a:solidFill>
                <a:schemeClr val="bg1"/>
              </a:solidFill>
              <a:latin typeface="Hacen Casablanca Heavy" panose="02000000000000000000" pitchFamily="2" charset="-78"/>
              <a:cs typeface="Hacen Casablanca Heavy" panose="02000000000000000000" pitchFamily="2" charset="-78"/>
            </a:endParaRPr>
          </a:p>
        </p:txBody>
      </p:sp>
      <p:sp>
        <p:nvSpPr>
          <p:cNvPr id="109" name="TextBox 100">
            <a:extLst>
              <a:ext uri="{FF2B5EF4-FFF2-40B4-BE49-F238E27FC236}">
                <a16:creationId xmlns:a16="http://schemas.microsoft.com/office/drawing/2014/main" id="{A4E05D14-21AE-486A-9C15-0937DA388C6A}"/>
              </a:ext>
            </a:extLst>
          </p:cNvPr>
          <p:cNvSpPr txBox="1"/>
          <p:nvPr/>
        </p:nvSpPr>
        <p:spPr>
          <a:xfrm>
            <a:off x="6848623" y="4977888"/>
            <a:ext cx="1898465" cy="323935"/>
          </a:xfrm>
          <a:prstGeom prst="rect">
            <a:avLst/>
          </a:prstGeom>
          <a:noFill/>
        </p:spPr>
        <p:txBody>
          <a:bodyPr wrap="square" rtlCol="0">
            <a:spAutoFit/>
          </a:bodyPr>
          <a:lstStyle/>
          <a:p>
            <a:pPr algn="ctr"/>
            <a:r>
              <a:rPr lang="ar-SA" sz="1505" dirty="0">
                <a:solidFill>
                  <a:schemeClr val="bg1"/>
                </a:solidFill>
                <a:latin typeface="Hacen Casablanca Heavy" panose="02000000000000000000" pitchFamily="2" charset="-78"/>
                <a:cs typeface="Hacen Casablanca Heavy" panose="02000000000000000000" pitchFamily="2" charset="-78"/>
              </a:rPr>
              <a:t>خط الأساس </a:t>
            </a:r>
            <a:endParaRPr lang="en-US" sz="1505" dirty="0">
              <a:solidFill>
                <a:schemeClr val="bg1"/>
              </a:solidFill>
              <a:latin typeface="Hacen Casablanca Heavy" panose="02000000000000000000" pitchFamily="2" charset="-78"/>
              <a:cs typeface="Hacen Casablanca Heavy" panose="02000000000000000000" pitchFamily="2" charset="-78"/>
            </a:endParaRPr>
          </a:p>
        </p:txBody>
      </p:sp>
      <p:sp>
        <p:nvSpPr>
          <p:cNvPr id="111" name="TextBox 100">
            <a:extLst>
              <a:ext uri="{FF2B5EF4-FFF2-40B4-BE49-F238E27FC236}">
                <a16:creationId xmlns:a16="http://schemas.microsoft.com/office/drawing/2014/main" id="{CC42BD8B-5F34-4B10-85AF-F0242226D4ED}"/>
              </a:ext>
            </a:extLst>
          </p:cNvPr>
          <p:cNvSpPr txBox="1"/>
          <p:nvPr/>
        </p:nvSpPr>
        <p:spPr>
          <a:xfrm>
            <a:off x="6848623" y="4991369"/>
            <a:ext cx="1898465" cy="323935"/>
          </a:xfrm>
          <a:prstGeom prst="rect">
            <a:avLst/>
          </a:prstGeom>
          <a:noFill/>
        </p:spPr>
        <p:txBody>
          <a:bodyPr wrap="square" rtlCol="0">
            <a:spAutoFit/>
          </a:bodyPr>
          <a:lstStyle/>
          <a:p>
            <a:pPr algn="ctr"/>
            <a:r>
              <a:rPr lang="ar-SA" sz="1505" dirty="0">
                <a:solidFill>
                  <a:schemeClr val="bg1"/>
                </a:solidFill>
                <a:latin typeface="Hacen Casablanca Heavy" panose="02000000000000000000" pitchFamily="2" charset="-78"/>
                <a:cs typeface="Hacen Casablanca Heavy" panose="02000000000000000000" pitchFamily="2" charset="-78"/>
              </a:rPr>
              <a:t>خط الأساس </a:t>
            </a:r>
            <a:endParaRPr lang="en-US" sz="1505" dirty="0">
              <a:solidFill>
                <a:schemeClr val="bg1"/>
              </a:solidFill>
              <a:latin typeface="Hacen Casablanca Heavy" panose="02000000000000000000" pitchFamily="2" charset="-78"/>
              <a:cs typeface="Hacen Casablanca Heavy" panose="02000000000000000000" pitchFamily="2" charset="-78"/>
            </a:endParaRPr>
          </a:p>
        </p:txBody>
      </p:sp>
      <p:sp>
        <p:nvSpPr>
          <p:cNvPr id="117" name="TextBox 100">
            <a:extLst>
              <a:ext uri="{FF2B5EF4-FFF2-40B4-BE49-F238E27FC236}">
                <a16:creationId xmlns:a16="http://schemas.microsoft.com/office/drawing/2014/main" id="{EAC2CAA8-6DDF-42A8-8C44-0C003CE0D09A}"/>
              </a:ext>
            </a:extLst>
          </p:cNvPr>
          <p:cNvSpPr txBox="1"/>
          <p:nvPr/>
        </p:nvSpPr>
        <p:spPr>
          <a:xfrm>
            <a:off x="6848623" y="4991369"/>
            <a:ext cx="1898465" cy="323935"/>
          </a:xfrm>
          <a:prstGeom prst="rect">
            <a:avLst/>
          </a:prstGeom>
          <a:noFill/>
        </p:spPr>
        <p:txBody>
          <a:bodyPr wrap="square" rtlCol="0">
            <a:spAutoFit/>
          </a:bodyPr>
          <a:lstStyle/>
          <a:p>
            <a:pPr algn="ctr"/>
            <a:r>
              <a:rPr lang="ar-SA" sz="1505" dirty="0">
                <a:solidFill>
                  <a:schemeClr val="bg1"/>
                </a:solidFill>
                <a:latin typeface="Hacen Casablanca Heavy" panose="02000000000000000000" pitchFamily="2" charset="-78"/>
                <a:cs typeface="Hacen Casablanca Heavy" panose="02000000000000000000" pitchFamily="2" charset="-78"/>
              </a:rPr>
              <a:t>خط الأساس </a:t>
            </a:r>
            <a:endParaRPr lang="en-US" sz="1505" dirty="0">
              <a:solidFill>
                <a:schemeClr val="bg1"/>
              </a:solidFill>
              <a:latin typeface="Hacen Casablanca Heavy" panose="02000000000000000000" pitchFamily="2" charset="-78"/>
              <a:cs typeface="Hacen Casablanca Heavy" panose="02000000000000000000" pitchFamily="2" charset="-78"/>
            </a:endParaRPr>
          </a:p>
        </p:txBody>
      </p:sp>
      <p:sp>
        <p:nvSpPr>
          <p:cNvPr id="122" name="TextBox 100">
            <a:extLst>
              <a:ext uri="{FF2B5EF4-FFF2-40B4-BE49-F238E27FC236}">
                <a16:creationId xmlns:a16="http://schemas.microsoft.com/office/drawing/2014/main" id="{3D9A1418-41E9-405C-B4C9-01A9D98B0B5D}"/>
              </a:ext>
            </a:extLst>
          </p:cNvPr>
          <p:cNvSpPr txBox="1"/>
          <p:nvPr/>
        </p:nvSpPr>
        <p:spPr>
          <a:xfrm>
            <a:off x="6848623" y="4991369"/>
            <a:ext cx="1898465" cy="323935"/>
          </a:xfrm>
          <a:prstGeom prst="rect">
            <a:avLst/>
          </a:prstGeom>
          <a:noFill/>
        </p:spPr>
        <p:txBody>
          <a:bodyPr wrap="square" rtlCol="0">
            <a:spAutoFit/>
          </a:bodyPr>
          <a:lstStyle/>
          <a:p>
            <a:pPr algn="ctr"/>
            <a:r>
              <a:rPr lang="ar-SA" sz="1505" dirty="0">
                <a:solidFill>
                  <a:schemeClr val="bg1"/>
                </a:solidFill>
                <a:latin typeface="Hacen Casablanca Heavy" panose="02000000000000000000" pitchFamily="2" charset="-78"/>
                <a:cs typeface="Hacen Casablanca Heavy" panose="02000000000000000000" pitchFamily="2" charset="-78"/>
              </a:rPr>
              <a:t>خط الأساس </a:t>
            </a:r>
            <a:endParaRPr lang="en-US" sz="1505" dirty="0">
              <a:solidFill>
                <a:schemeClr val="bg1"/>
              </a:solidFill>
              <a:latin typeface="Hacen Casablanca Heavy" panose="02000000000000000000" pitchFamily="2" charset="-78"/>
              <a:cs typeface="Hacen Casablanca Heavy" panose="02000000000000000000" pitchFamily="2" charset="-78"/>
            </a:endParaRPr>
          </a:p>
        </p:txBody>
      </p:sp>
      <p:sp>
        <p:nvSpPr>
          <p:cNvPr id="138" name="TextBox 100">
            <a:extLst>
              <a:ext uri="{FF2B5EF4-FFF2-40B4-BE49-F238E27FC236}">
                <a16:creationId xmlns:a16="http://schemas.microsoft.com/office/drawing/2014/main" id="{263DF58F-4872-41B8-B2D6-00E848FFFB52}"/>
              </a:ext>
            </a:extLst>
          </p:cNvPr>
          <p:cNvSpPr txBox="1"/>
          <p:nvPr/>
        </p:nvSpPr>
        <p:spPr>
          <a:xfrm>
            <a:off x="6859235" y="5019390"/>
            <a:ext cx="1898465" cy="323935"/>
          </a:xfrm>
          <a:prstGeom prst="rect">
            <a:avLst/>
          </a:prstGeom>
          <a:noFill/>
        </p:spPr>
        <p:txBody>
          <a:bodyPr wrap="square" rtlCol="0">
            <a:spAutoFit/>
          </a:bodyPr>
          <a:lstStyle/>
          <a:p>
            <a:pPr algn="ctr"/>
            <a:r>
              <a:rPr lang="ar-SA" sz="1505" dirty="0">
                <a:solidFill>
                  <a:schemeClr val="bg1"/>
                </a:solidFill>
                <a:latin typeface="Hacen Casablanca Heavy" panose="02000000000000000000" pitchFamily="2" charset="-78"/>
                <a:cs typeface="Hacen Casablanca Heavy" panose="02000000000000000000" pitchFamily="2" charset="-78"/>
              </a:rPr>
              <a:t>خط الأساس </a:t>
            </a:r>
            <a:endParaRPr lang="en-US" sz="1505" dirty="0">
              <a:solidFill>
                <a:schemeClr val="bg1"/>
              </a:solidFill>
              <a:latin typeface="Hacen Casablanca Heavy" panose="02000000000000000000" pitchFamily="2" charset="-78"/>
              <a:cs typeface="Hacen Casablanca Heavy" panose="02000000000000000000" pitchFamily="2" charset="-78"/>
            </a:endParaRPr>
          </a:p>
        </p:txBody>
      </p:sp>
      <p:sp>
        <p:nvSpPr>
          <p:cNvPr id="143" name="TextBox 100">
            <a:extLst>
              <a:ext uri="{FF2B5EF4-FFF2-40B4-BE49-F238E27FC236}">
                <a16:creationId xmlns:a16="http://schemas.microsoft.com/office/drawing/2014/main" id="{C32726C1-BFD6-45DF-945D-E5DB92269F8B}"/>
              </a:ext>
            </a:extLst>
          </p:cNvPr>
          <p:cNvSpPr txBox="1"/>
          <p:nvPr/>
        </p:nvSpPr>
        <p:spPr>
          <a:xfrm>
            <a:off x="6848623" y="4991369"/>
            <a:ext cx="1898465" cy="323935"/>
          </a:xfrm>
          <a:prstGeom prst="rect">
            <a:avLst/>
          </a:prstGeom>
          <a:noFill/>
        </p:spPr>
        <p:txBody>
          <a:bodyPr wrap="square" rtlCol="0">
            <a:spAutoFit/>
          </a:bodyPr>
          <a:lstStyle/>
          <a:p>
            <a:pPr algn="ctr"/>
            <a:r>
              <a:rPr lang="ar-SA" sz="1505" dirty="0">
                <a:solidFill>
                  <a:schemeClr val="bg1"/>
                </a:solidFill>
                <a:latin typeface="Hacen Casablanca Heavy" panose="02000000000000000000" pitchFamily="2" charset="-78"/>
                <a:cs typeface="Hacen Casablanca Heavy" panose="02000000000000000000" pitchFamily="2" charset="-78"/>
              </a:rPr>
              <a:t>خط الأساس </a:t>
            </a:r>
            <a:endParaRPr lang="en-US" sz="1505" dirty="0">
              <a:solidFill>
                <a:schemeClr val="bg1"/>
              </a:solidFill>
              <a:latin typeface="Hacen Casablanca Heavy" panose="02000000000000000000" pitchFamily="2" charset="-78"/>
              <a:cs typeface="Hacen Casablanca Heavy" panose="02000000000000000000" pitchFamily="2" charset="-78"/>
            </a:endParaRPr>
          </a:p>
        </p:txBody>
      </p:sp>
      <p:grpSp>
        <p:nvGrpSpPr>
          <p:cNvPr id="144" name="Group 30">
            <a:extLst>
              <a:ext uri="{FF2B5EF4-FFF2-40B4-BE49-F238E27FC236}">
                <a16:creationId xmlns:a16="http://schemas.microsoft.com/office/drawing/2014/main" id="{ECC0390E-37DD-4C1F-91E0-EF295177F5E4}"/>
              </a:ext>
            </a:extLst>
          </p:cNvPr>
          <p:cNvGrpSpPr/>
          <p:nvPr/>
        </p:nvGrpSpPr>
        <p:grpSpPr>
          <a:xfrm>
            <a:off x="966661" y="4991369"/>
            <a:ext cx="7701977" cy="340838"/>
            <a:chOff x="580812" y="5368640"/>
            <a:chExt cx="7530717" cy="152400"/>
          </a:xfrm>
        </p:grpSpPr>
        <p:sp>
          <p:nvSpPr>
            <p:cNvPr id="145" name="Rounded Rectangle 22">
              <a:extLst>
                <a:ext uri="{FF2B5EF4-FFF2-40B4-BE49-F238E27FC236}">
                  <a16:creationId xmlns:a16="http://schemas.microsoft.com/office/drawing/2014/main" id="{870F6E21-9179-4B95-A760-8D82E6B70CF0}"/>
                </a:ext>
              </a:extLst>
            </p:cNvPr>
            <p:cNvSpPr/>
            <p:nvPr/>
          </p:nvSpPr>
          <p:spPr>
            <a:xfrm>
              <a:off x="580812" y="5368640"/>
              <a:ext cx="7530717" cy="152400"/>
            </a:xfrm>
            <a:prstGeom prst="roundRect">
              <a:avLst>
                <a:gd name="adj" fmla="val 5000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93" dirty="0"/>
            </a:p>
          </p:txBody>
        </p:sp>
        <p:sp>
          <p:nvSpPr>
            <p:cNvPr id="146" name="Rounded Rectangle 113">
              <a:extLst>
                <a:ext uri="{FF2B5EF4-FFF2-40B4-BE49-F238E27FC236}">
                  <a16:creationId xmlns:a16="http://schemas.microsoft.com/office/drawing/2014/main" id="{AD0321D5-94A1-496E-BB4C-7A51D9E16A84}"/>
                </a:ext>
              </a:extLst>
            </p:cNvPr>
            <p:cNvSpPr/>
            <p:nvPr/>
          </p:nvSpPr>
          <p:spPr>
            <a:xfrm>
              <a:off x="6607354" y="5375714"/>
              <a:ext cx="1408556" cy="136014"/>
            </a:xfrm>
            <a:prstGeom prst="roundRect">
              <a:avLst>
                <a:gd name="adj" fmla="val 50000"/>
              </a:avLst>
            </a:prstGeom>
            <a:solidFill>
              <a:srgbClr val="00CC9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1693" dirty="0">
                  <a:latin typeface="Hacen Casablanca Heavy" panose="02000000000000000000" pitchFamily="2" charset="-78"/>
                  <a:cs typeface="Hacen Casablanca Heavy" panose="02000000000000000000" pitchFamily="2" charset="-78"/>
                </a:rPr>
                <a:t>فترات التنفيذ </a:t>
              </a:r>
              <a:endParaRPr lang="en-US" sz="1693" dirty="0">
                <a:latin typeface="Hacen Casablanca Heavy" panose="02000000000000000000" pitchFamily="2" charset="-78"/>
                <a:cs typeface="Hacen Casablanca Heavy" panose="02000000000000000000" pitchFamily="2" charset="-78"/>
              </a:endParaRPr>
            </a:p>
          </p:txBody>
        </p:sp>
      </p:grpSp>
      <p:cxnSp>
        <p:nvCxnSpPr>
          <p:cNvPr id="148" name="Straight Connector 114">
            <a:extLst>
              <a:ext uri="{FF2B5EF4-FFF2-40B4-BE49-F238E27FC236}">
                <a16:creationId xmlns:a16="http://schemas.microsoft.com/office/drawing/2014/main" id="{215BDFBF-5947-45E3-ABC5-A916F008CBD5}"/>
              </a:ext>
            </a:extLst>
          </p:cNvPr>
          <p:cNvCxnSpPr/>
          <p:nvPr/>
        </p:nvCxnSpPr>
        <p:spPr>
          <a:xfrm>
            <a:off x="5806017" y="5051541"/>
            <a:ext cx="0" cy="743651"/>
          </a:xfrm>
          <a:prstGeom prst="line">
            <a:avLst/>
          </a:prstGeom>
          <a:ln>
            <a:solidFill>
              <a:srgbClr val="009999"/>
            </a:solidFill>
          </a:ln>
        </p:spPr>
        <p:style>
          <a:lnRef idx="3">
            <a:schemeClr val="dk1"/>
          </a:lnRef>
          <a:fillRef idx="0">
            <a:schemeClr val="dk1"/>
          </a:fillRef>
          <a:effectRef idx="2">
            <a:schemeClr val="dk1"/>
          </a:effectRef>
          <a:fontRef idx="minor">
            <a:schemeClr val="tx1"/>
          </a:fontRef>
        </p:style>
      </p:cxnSp>
      <p:sp>
        <p:nvSpPr>
          <p:cNvPr id="149" name="TextBox 100">
            <a:extLst>
              <a:ext uri="{FF2B5EF4-FFF2-40B4-BE49-F238E27FC236}">
                <a16:creationId xmlns:a16="http://schemas.microsoft.com/office/drawing/2014/main" id="{9F5C546A-DEAB-4872-BBF1-E1D7DFFA5292}"/>
              </a:ext>
            </a:extLst>
          </p:cNvPr>
          <p:cNvSpPr txBox="1"/>
          <p:nvPr/>
        </p:nvSpPr>
        <p:spPr>
          <a:xfrm>
            <a:off x="5336217" y="4978633"/>
            <a:ext cx="2136218" cy="338554"/>
          </a:xfrm>
          <a:prstGeom prst="rect">
            <a:avLst/>
          </a:prstGeom>
          <a:noFill/>
        </p:spPr>
        <p:txBody>
          <a:bodyPr wrap="square" rtlCol="0">
            <a:spAutoFit/>
          </a:bodyPr>
          <a:lstStyle/>
          <a:p>
            <a:pPr algn="ctr"/>
            <a:r>
              <a:rPr lang="ar-SA" sz="1600" b="1" dirty="0">
                <a:solidFill>
                  <a:srgbClr val="006666"/>
                </a:solidFill>
                <a:latin typeface="Hacen Casablanca Heavy" panose="02000000000000000000" pitchFamily="2" charset="-78"/>
                <a:cs typeface="Hacen Casablanca Heavy" panose="02000000000000000000" pitchFamily="2" charset="-78"/>
              </a:rPr>
              <a:t>الربع الأول   </a:t>
            </a:r>
            <a:endParaRPr lang="en-US" sz="1600" b="1" dirty="0">
              <a:solidFill>
                <a:srgbClr val="006666"/>
              </a:solidFill>
              <a:latin typeface="Hacen Casablanca Heavy" panose="02000000000000000000" pitchFamily="2" charset="-78"/>
              <a:cs typeface="Hacen Casablanca Heavy" panose="02000000000000000000" pitchFamily="2" charset="-78"/>
            </a:endParaRPr>
          </a:p>
        </p:txBody>
      </p:sp>
      <p:sp>
        <p:nvSpPr>
          <p:cNvPr id="150" name="مربع نص 149">
            <a:extLst>
              <a:ext uri="{FF2B5EF4-FFF2-40B4-BE49-F238E27FC236}">
                <a16:creationId xmlns:a16="http://schemas.microsoft.com/office/drawing/2014/main" id="{EC8E437E-B9CD-4692-B74A-9B7105BD98EE}"/>
              </a:ext>
            </a:extLst>
          </p:cNvPr>
          <p:cNvSpPr txBox="1"/>
          <p:nvPr/>
        </p:nvSpPr>
        <p:spPr>
          <a:xfrm>
            <a:off x="4579295" y="4987834"/>
            <a:ext cx="1028914" cy="899552"/>
          </a:xfrm>
          <a:prstGeom prst="rect">
            <a:avLst/>
          </a:prstGeom>
          <a:noFill/>
        </p:spPr>
        <p:txBody>
          <a:bodyPr vert="horz" wrap="none" lIns="91440" tIns="45720" rIns="91440" bIns="45720" rtlCol="1" anchor="t">
            <a:noAutofit/>
          </a:bodyPr>
          <a:lstStyle/>
          <a:p>
            <a:pPr algn="l"/>
            <a:r>
              <a:rPr lang="ar-SA" sz="1600" b="1" dirty="0">
                <a:solidFill>
                  <a:srgbClr val="006666"/>
                </a:solidFill>
                <a:latin typeface="Hacen Casablanca Heavy" panose="02000000000000000000" pitchFamily="2" charset="-78"/>
                <a:cs typeface="Hacen Casablanca Heavy" panose="02000000000000000000" pitchFamily="2" charset="-78"/>
              </a:rPr>
              <a:t>الربع الثاني </a:t>
            </a:r>
            <a:endParaRPr lang="ar-SA" sz="1600" b="1" dirty="0">
              <a:solidFill>
                <a:srgbClr val="006666"/>
              </a:solidFill>
              <a:effectLst/>
              <a:latin typeface="Hacen Casablanca Heavy" panose="02000000000000000000" pitchFamily="2" charset="-78"/>
              <a:cs typeface="Hacen Casablanca Heavy" panose="02000000000000000000" pitchFamily="2" charset="-78"/>
            </a:endParaRPr>
          </a:p>
        </p:txBody>
      </p:sp>
      <p:sp>
        <p:nvSpPr>
          <p:cNvPr id="151" name="مربع نص 150">
            <a:extLst>
              <a:ext uri="{FF2B5EF4-FFF2-40B4-BE49-F238E27FC236}">
                <a16:creationId xmlns:a16="http://schemas.microsoft.com/office/drawing/2014/main" id="{3344133C-088B-4933-A5E0-93B99112E22E}"/>
              </a:ext>
            </a:extLst>
          </p:cNvPr>
          <p:cNvSpPr txBox="1"/>
          <p:nvPr/>
        </p:nvSpPr>
        <p:spPr>
          <a:xfrm>
            <a:off x="1404067" y="4999480"/>
            <a:ext cx="1028914" cy="899552"/>
          </a:xfrm>
          <a:prstGeom prst="rect">
            <a:avLst/>
          </a:prstGeom>
          <a:noFill/>
        </p:spPr>
        <p:txBody>
          <a:bodyPr vert="horz" wrap="none" lIns="91440" tIns="45720" rIns="91440" bIns="45720" rtlCol="1" anchor="t">
            <a:noAutofit/>
          </a:bodyPr>
          <a:lstStyle/>
          <a:p>
            <a:pPr algn="l"/>
            <a:r>
              <a:rPr lang="ar-SA" sz="1600" b="1" dirty="0">
                <a:solidFill>
                  <a:srgbClr val="006666"/>
                </a:solidFill>
                <a:latin typeface="Hacen Casablanca Heavy" panose="02000000000000000000" pitchFamily="2" charset="-78"/>
                <a:cs typeface="Hacen Casablanca Heavy" panose="02000000000000000000" pitchFamily="2" charset="-78"/>
              </a:rPr>
              <a:t>الربع الرابع </a:t>
            </a:r>
            <a:endParaRPr lang="ar-SA" sz="1600" b="1" dirty="0">
              <a:solidFill>
                <a:srgbClr val="006666"/>
              </a:solidFill>
              <a:effectLst/>
              <a:latin typeface="Hacen Casablanca Heavy" panose="02000000000000000000" pitchFamily="2" charset="-78"/>
              <a:cs typeface="Hacen Casablanca Heavy" panose="02000000000000000000" pitchFamily="2" charset="-78"/>
            </a:endParaRPr>
          </a:p>
        </p:txBody>
      </p:sp>
      <p:sp>
        <p:nvSpPr>
          <p:cNvPr id="152" name="مربع نص 151">
            <a:extLst>
              <a:ext uri="{FF2B5EF4-FFF2-40B4-BE49-F238E27FC236}">
                <a16:creationId xmlns:a16="http://schemas.microsoft.com/office/drawing/2014/main" id="{703B0E40-DE81-4D56-93EE-95E4767F203A}"/>
              </a:ext>
            </a:extLst>
          </p:cNvPr>
          <p:cNvSpPr txBox="1"/>
          <p:nvPr/>
        </p:nvSpPr>
        <p:spPr>
          <a:xfrm>
            <a:off x="3066889" y="5007894"/>
            <a:ext cx="1028914" cy="899552"/>
          </a:xfrm>
          <a:prstGeom prst="rect">
            <a:avLst/>
          </a:prstGeom>
          <a:noFill/>
        </p:spPr>
        <p:txBody>
          <a:bodyPr vert="horz" wrap="none" lIns="91440" tIns="45720" rIns="91440" bIns="45720" rtlCol="1" anchor="t">
            <a:noAutofit/>
          </a:bodyPr>
          <a:lstStyle/>
          <a:p>
            <a:pPr algn="l"/>
            <a:r>
              <a:rPr lang="ar-SA" sz="1600" b="1" dirty="0">
                <a:solidFill>
                  <a:srgbClr val="006666"/>
                </a:solidFill>
                <a:latin typeface="Hacen Casablanca Heavy" panose="02000000000000000000" pitchFamily="2" charset="-78"/>
                <a:cs typeface="Hacen Casablanca Heavy" panose="02000000000000000000" pitchFamily="2" charset="-78"/>
              </a:rPr>
              <a:t>الربع الثالث </a:t>
            </a:r>
            <a:endParaRPr lang="ar-SA" sz="1600" b="1" dirty="0">
              <a:solidFill>
                <a:srgbClr val="006666"/>
              </a:solidFill>
              <a:effectLst/>
              <a:latin typeface="Hacen Casablanca Heavy" panose="02000000000000000000" pitchFamily="2" charset="-78"/>
              <a:cs typeface="Hacen Casablanca Heavy" panose="02000000000000000000" pitchFamily="2" charset="-78"/>
            </a:endParaRPr>
          </a:p>
        </p:txBody>
      </p:sp>
      <p:cxnSp>
        <p:nvCxnSpPr>
          <p:cNvPr id="154" name="Straight Connector 116">
            <a:extLst>
              <a:ext uri="{FF2B5EF4-FFF2-40B4-BE49-F238E27FC236}">
                <a16:creationId xmlns:a16="http://schemas.microsoft.com/office/drawing/2014/main" id="{0C659740-F7A0-4924-AF0F-9CC563E0DB4A}"/>
              </a:ext>
            </a:extLst>
          </p:cNvPr>
          <p:cNvCxnSpPr>
            <a:cxnSpLocks/>
          </p:cNvCxnSpPr>
          <p:nvPr/>
        </p:nvCxnSpPr>
        <p:spPr>
          <a:xfrm>
            <a:off x="2796677" y="5096418"/>
            <a:ext cx="0" cy="743651"/>
          </a:xfrm>
          <a:prstGeom prst="line">
            <a:avLst/>
          </a:prstGeom>
          <a:ln>
            <a:solidFill>
              <a:srgbClr val="009999"/>
            </a:solidFill>
          </a:ln>
        </p:spPr>
        <p:style>
          <a:lnRef idx="3">
            <a:schemeClr val="accent1"/>
          </a:lnRef>
          <a:fillRef idx="0">
            <a:schemeClr val="accent1"/>
          </a:fillRef>
          <a:effectRef idx="2">
            <a:schemeClr val="accent1"/>
          </a:effectRef>
          <a:fontRef idx="minor">
            <a:schemeClr val="tx1"/>
          </a:fontRef>
        </p:style>
      </p:cxnSp>
      <p:cxnSp>
        <p:nvCxnSpPr>
          <p:cNvPr id="155" name="Straight Connector 116">
            <a:extLst>
              <a:ext uri="{FF2B5EF4-FFF2-40B4-BE49-F238E27FC236}">
                <a16:creationId xmlns:a16="http://schemas.microsoft.com/office/drawing/2014/main" id="{453B9026-368C-4019-862E-7E67173659BA}"/>
              </a:ext>
            </a:extLst>
          </p:cNvPr>
          <p:cNvCxnSpPr>
            <a:cxnSpLocks/>
          </p:cNvCxnSpPr>
          <p:nvPr/>
        </p:nvCxnSpPr>
        <p:spPr>
          <a:xfrm>
            <a:off x="4397520" y="5058388"/>
            <a:ext cx="0" cy="743651"/>
          </a:xfrm>
          <a:prstGeom prst="line">
            <a:avLst/>
          </a:prstGeom>
          <a:ln>
            <a:solidFill>
              <a:srgbClr val="009999"/>
            </a:solidFill>
          </a:ln>
        </p:spPr>
        <p:style>
          <a:lnRef idx="3">
            <a:schemeClr val="accent1"/>
          </a:lnRef>
          <a:fillRef idx="0">
            <a:schemeClr val="accent1"/>
          </a:fillRef>
          <a:effectRef idx="2">
            <a:schemeClr val="accent1"/>
          </a:effectRef>
          <a:fontRef idx="minor">
            <a:schemeClr val="tx1"/>
          </a:fontRef>
        </p:style>
      </p:cxnSp>
      <p:sp>
        <p:nvSpPr>
          <p:cNvPr id="156" name="L-Shape 32">
            <a:extLst>
              <a:ext uri="{FF2B5EF4-FFF2-40B4-BE49-F238E27FC236}">
                <a16:creationId xmlns:a16="http://schemas.microsoft.com/office/drawing/2014/main" id="{6DC340CB-7EA4-4E26-ABA2-7C91E3FA9229}"/>
              </a:ext>
            </a:extLst>
          </p:cNvPr>
          <p:cNvSpPr/>
          <p:nvPr/>
        </p:nvSpPr>
        <p:spPr>
          <a:xfrm rot="18879521">
            <a:off x="6407973" y="5585341"/>
            <a:ext cx="287012" cy="172785"/>
          </a:xfrm>
          <a:prstGeom prst="corner">
            <a:avLst/>
          </a:prstGeom>
          <a:solidFill>
            <a:srgbClr val="00CC9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93"/>
          </a:p>
        </p:txBody>
      </p:sp>
      <p:sp>
        <p:nvSpPr>
          <p:cNvPr id="157" name="L-Shape 32">
            <a:extLst>
              <a:ext uri="{FF2B5EF4-FFF2-40B4-BE49-F238E27FC236}">
                <a16:creationId xmlns:a16="http://schemas.microsoft.com/office/drawing/2014/main" id="{C9215D58-FA30-431D-AAA1-2A3C47262319}"/>
              </a:ext>
            </a:extLst>
          </p:cNvPr>
          <p:cNvSpPr/>
          <p:nvPr/>
        </p:nvSpPr>
        <p:spPr>
          <a:xfrm rot="18879521">
            <a:off x="3410106" y="5564480"/>
            <a:ext cx="287012" cy="172785"/>
          </a:xfrm>
          <a:prstGeom prst="corner">
            <a:avLst/>
          </a:prstGeom>
          <a:solidFill>
            <a:srgbClr val="00CC9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93"/>
          </a:p>
        </p:txBody>
      </p:sp>
      <p:sp>
        <p:nvSpPr>
          <p:cNvPr id="158" name="L-Shape 32">
            <a:extLst>
              <a:ext uri="{FF2B5EF4-FFF2-40B4-BE49-F238E27FC236}">
                <a16:creationId xmlns:a16="http://schemas.microsoft.com/office/drawing/2014/main" id="{5D0C306E-445D-4422-89C0-24F6FEDE51A7}"/>
              </a:ext>
            </a:extLst>
          </p:cNvPr>
          <p:cNvSpPr/>
          <p:nvPr/>
        </p:nvSpPr>
        <p:spPr>
          <a:xfrm rot="18879521">
            <a:off x="5020071" y="5564479"/>
            <a:ext cx="287012" cy="172785"/>
          </a:xfrm>
          <a:prstGeom prst="corner">
            <a:avLst/>
          </a:prstGeom>
          <a:solidFill>
            <a:srgbClr val="00CC9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93"/>
          </a:p>
        </p:txBody>
      </p:sp>
      <p:sp>
        <p:nvSpPr>
          <p:cNvPr id="159" name="L-Shape 32">
            <a:extLst>
              <a:ext uri="{FF2B5EF4-FFF2-40B4-BE49-F238E27FC236}">
                <a16:creationId xmlns:a16="http://schemas.microsoft.com/office/drawing/2014/main" id="{47ED2FDF-52C5-48AA-A1C2-96D629585E1C}"/>
              </a:ext>
            </a:extLst>
          </p:cNvPr>
          <p:cNvSpPr/>
          <p:nvPr/>
        </p:nvSpPr>
        <p:spPr>
          <a:xfrm rot="18879521">
            <a:off x="1783044" y="5564480"/>
            <a:ext cx="287012" cy="172785"/>
          </a:xfrm>
          <a:prstGeom prst="corner">
            <a:avLst/>
          </a:prstGeom>
          <a:solidFill>
            <a:srgbClr val="00CC9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93"/>
          </a:p>
        </p:txBody>
      </p:sp>
      <p:sp>
        <p:nvSpPr>
          <p:cNvPr id="160" name="Freeform 16">
            <a:extLst>
              <a:ext uri="{FF2B5EF4-FFF2-40B4-BE49-F238E27FC236}">
                <a16:creationId xmlns:a16="http://schemas.microsoft.com/office/drawing/2014/main" id="{C6A8C333-0EA6-4911-91CC-A114E19D643E}"/>
              </a:ext>
            </a:extLst>
          </p:cNvPr>
          <p:cNvSpPr>
            <a:spLocks noEditPoints="1"/>
          </p:cNvSpPr>
          <p:nvPr/>
        </p:nvSpPr>
        <p:spPr bwMode="auto">
          <a:xfrm>
            <a:off x="7621579" y="5411232"/>
            <a:ext cx="606680" cy="479282"/>
          </a:xfrm>
          <a:custGeom>
            <a:avLst/>
            <a:gdLst>
              <a:gd name="T0" fmla="*/ 393 w 394"/>
              <a:gd name="T1" fmla="*/ 175 h 393"/>
              <a:gd name="T2" fmla="*/ 380 w 394"/>
              <a:gd name="T3" fmla="*/ 165 h 393"/>
              <a:gd name="T4" fmla="*/ 339 w 394"/>
              <a:gd name="T5" fmla="*/ 138 h 393"/>
              <a:gd name="T6" fmla="*/ 350 w 394"/>
              <a:gd name="T7" fmla="*/ 90 h 393"/>
              <a:gd name="T8" fmla="*/ 351 w 394"/>
              <a:gd name="T9" fmla="*/ 75 h 393"/>
              <a:gd name="T10" fmla="*/ 320 w 394"/>
              <a:gd name="T11" fmla="*/ 44 h 393"/>
              <a:gd name="T12" fmla="*/ 305 w 394"/>
              <a:gd name="T13" fmla="*/ 45 h 393"/>
              <a:gd name="T14" fmla="*/ 256 w 394"/>
              <a:gd name="T15" fmla="*/ 56 h 393"/>
              <a:gd name="T16" fmla="*/ 230 w 394"/>
              <a:gd name="T17" fmla="*/ 13 h 393"/>
              <a:gd name="T18" fmla="*/ 220 w 394"/>
              <a:gd name="T19" fmla="*/ 2 h 393"/>
              <a:gd name="T20" fmla="*/ 176 w 394"/>
              <a:gd name="T21" fmla="*/ 1 h 393"/>
              <a:gd name="T22" fmla="*/ 166 w 394"/>
              <a:gd name="T23" fmla="*/ 13 h 393"/>
              <a:gd name="T24" fmla="*/ 139 w 394"/>
              <a:gd name="T25" fmla="*/ 55 h 393"/>
              <a:gd name="T26" fmla="*/ 91 w 394"/>
              <a:gd name="T27" fmla="*/ 44 h 393"/>
              <a:gd name="T28" fmla="*/ 76 w 394"/>
              <a:gd name="T29" fmla="*/ 42 h 393"/>
              <a:gd name="T30" fmla="*/ 44 w 394"/>
              <a:gd name="T31" fmla="*/ 74 h 393"/>
              <a:gd name="T32" fmla="*/ 45 w 394"/>
              <a:gd name="T33" fmla="*/ 89 h 393"/>
              <a:gd name="T34" fmla="*/ 56 w 394"/>
              <a:gd name="T35" fmla="*/ 138 h 393"/>
              <a:gd name="T36" fmla="*/ 14 w 394"/>
              <a:gd name="T37" fmla="*/ 164 h 393"/>
              <a:gd name="T38" fmla="*/ 2 w 394"/>
              <a:gd name="T39" fmla="*/ 174 h 393"/>
              <a:gd name="T40" fmla="*/ 2 w 394"/>
              <a:gd name="T41" fmla="*/ 219 h 393"/>
              <a:gd name="T42" fmla="*/ 15 w 394"/>
              <a:gd name="T43" fmla="*/ 228 h 393"/>
              <a:gd name="T44" fmla="*/ 55 w 394"/>
              <a:gd name="T45" fmla="*/ 255 h 393"/>
              <a:gd name="T46" fmla="*/ 44 w 394"/>
              <a:gd name="T47" fmla="*/ 304 h 393"/>
              <a:gd name="T48" fmla="*/ 43 w 394"/>
              <a:gd name="T49" fmla="*/ 319 h 393"/>
              <a:gd name="T50" fmla="*/ 74 w 394"/>
              <a:gd name="T51" fmla="*/ 350 h 393"/>
              <a:gd name="T52" fmla="*/ 89 w 394"/>
              <a:gd name="T53" fmla="*/ 349 h 393"/>
              <a:gd name="T54" fmla="*/ 138 w 394"/>
              <a:gd name="T55" fmla="*/ 338 h 393"/>
              <a:gd name="T56" fmla="*/ 165 w 394"/>
              <a:gd name="T57" fmla="*/ 381 h 393"/>
              <a:gd name="T58" fmla="*/ 174 w 394"/>
              <a:gd name="T59" fmla="*/ 392 h 393"/>
              <a:gd name="T60" fmla="*/ 197 w 394"/>
              <a:gd name="T61" fmla="*/ 393 h 393"/>
              <a:gd name="T62" fmla="*/ 219 w 394"/>
              <a:gd name="T63" fmla="*/ 392 h 393"/>
              <a:gd name="T64" fmla="*/ 228 w 394"/>
              <a:gd name="T65" fmla="*/ 381 h 393"/>
              <a:gd name="T66" fmla="*/ 255 w 394"/>
              <a:gd name="T67" fmla="*/ 339 h 393"/>
              <a:gd name="T68" fmla="*/ 304 w 394"/>
              <a:gd name="T69" fmla="*/ 350 h 393"/>
              <a:gd name="T70" fmla="*/ 319 w 394"/>
              <a:gd name="T71" fmla="*/ 351 h 393"/>
              <a:gd name="T72" fmla="*/ 351 w 394"/>
              <a:gd name="T73" fmla="*/ 320 h 393"/>
              <a:gd name="T74" fmla="*/ 349 w 394"/>
              <a:gd name="T75" fmla="*/ 305 h 393"/>
              <a:gd name="T76" fmla="*/ 338 w 394"/>
              <a:gd name="T77" fmla="*/ 256 h 393"/>
              <a:gd name="T78" fmla="*/ 379 w 394"/>
              <a:gd name="T79" fmla="*/ 229 h 393"/>
              <a:gd name="T80" fmla="*/ 381 w 394"/>
              <a:gd name="T81" fmla="*/ 229 h 393"/>
              <a:gd name="T82" fmla="*/ 393 w 394"/>
              <a:gd name="T83" fmla="*/ 220 h 393"/>
              <a:gd name="T84" fmla="*/ 393 w 394"/>
              <a:gd name="T85" fmla="*/ 175 h 393"/>
              <a:gd name="T86" fmla="*/ 198 w 394"/>
              <a:gd name="T87" fmla="*/ 263 h 393"/>
              <a:gd name="T88" fmla="*/ 132 w 394"/>
              <a:gd name="T89" fmla="*/ 197 h 393"/>
              <a:gd name="T90" fmla="*/ 198 w 394"/>
              <a:gd name="T91" fmla="*/ 132 h 393"/>
              <a:gd name="T92" fmla="*/ 263 w 394"/>
              <a:gd name="T93" fmla="*/ 197 h 393"/>
              <a:gd name="T94" fmla="*/ 198 w 394"/>
              <a:gd name="T95" fmla="*/ 263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94" h="393">
                <a:moveTo>
                  <a:pt x="393" y="175"/>
                </a:moveTo>
                <a:cubicBezTo>
                  <a:pt x="392" y="169"/>
                  <a:pt x="386" y="165"/>
                  <a:pt x="380" y="165"/>
                </a:cubicBezTo>
                <a:cubicBezTo>
                  <a:pt x="362" y="165"/>
                  <a:pt x="346" y="155"/>
                  <a:pt x="339" y="138"/>
                </a:cubicBezTo>
                <a:cubicBezTo>
                  <a:pt x="332" y="122"/>
                  <a:pt x="337" y="102"/>
                  <a:pt x="350" y="90"/>
                </a:cubicBezTo>
                <a:cubicBezTo>
                  <a:pt x="354" y="86"/>
                  <a:pt x="355" y="79"/>
                  <a:pt x="351" y="75"/>
                </a:cubicBezTo>
                <a:cubicBezTo>
                  <a:pt x="342" y="63"/>
                  <a:pt x="332" y="53"/>
                  <a:pt x="320" y="44"/>
                </a:cubicBezTo>
                <a:cubicBezTo>
                  <a:pt x="316" y="40"/>
                  <a:pt x="309" y="40"/>
                  <a:pt x="305" y="45"/>
                </a:cubicBezTo>
                <a:cubicBezTo>
                  <a:pt x="294" y="58"/>
                  <a:pt x="273" y="63"/>
                  <a:pt x="256" y="56"/>
                </a:cubicBezTo>
                <a:cubicBezTo>
                  <a:pt x="239" y="49"/>
                  <a:pt x="229" y="31"/>
                  <a:pt x="230" y="13"/>
                </a:cubicBezTo>
                <a:cubicBezTo>
                  <a:pt x="230" y="7"/>
                  <a:pt x="226" y="2"/>
                  <a:pt x="220" y="2"/>
                </a:cubicBezTo>
                <a:cubicBezTo>
                  <a:pt x="206" y="0"/>
                  <a:pt x="191" y="0"/>
                  <a:pt x="176" y="1"/>
                </a:cubicBezTo>
                <a:cubicBezTo>
                  <a:pt x="170" y="2"/>
                  <a:pt x="166" y="7"/>
                  <a:pt x="166" y="13"/>
                </a:cubicBezTo>
                <a:cubicBezTo>
                  <a:pt x="167" y="31"/>
                  <a:pt x="156" y="48"/>
                  <a:pt x="139" y="55"/>
                </a:cubicBezTo>
                <a:cubicBezTo>
                  <a:pt x="123" y="61"/>
                  <a:pt x="102" y="56"/>
                  <a:pt x="91" y="44"/>
                </a:cubicBezTo>
                <a:cubicBezTo>
                  <a:pt x="87" y="39"/>
                  <a:pt x="80" y="39"/>
                  <a:pt x="76" y="42"/>
                </a:cubicBezTo>
                <a:cubicBezTo>
                  <a:pt x="64" y="52"/>
                  <a:pt x="53" y="62"/>
                  <a:pt x="44" y="74"/>
                </a:cubicBezTo>
                <a:cubicBezTo>
                  <a:pt x="40" y="78"/>
                  <a:pt x="41" y="85"/>
                  <a:pt x="45" y="89"/>
                </a:cubicBezTo>
                <a:cubicBezTo>
                  <a:pt x="59" y="101"/>
                  <a:pt x="63" y="121"/>
                  <a:pt x="56" y="138"/>
                </a:cubicBezTo>
                <a:cubicBezTo>
                  <a:pt x="49" y="154"/>
                  <a:pt x="33" y="164"/>
                  <a:pt x="14" y="164"/>
                </a:cubicBezTo>
                <a:cubicBezTo>
                  <a:pt x="7" y="164"/>
                  <a:pt x="3" y="168"/>
                  <a:pt x="2" y="174"/>
                </a:cubicBezTo>
                <a:cubicBezTo>
                  <a:pt x="0" y="189"/>
                  <a:pt x="0" y="204"/>
                  <a:pt x="2" y="219"/>
                </a:cubicBezTo>
                <a:cubicBezTo>
                  <a:pt x="3" y="224"/>
                  <a:pt x="9" y="228"/>
                  <a:pt x="15" y="228"/>
                </a:cubicBezTo>
                <a:cubicBezTo>
                  <a:pt x="32" y="228"/>
                  <a:pt x="48" y="238"/>
                  <a:pt x="55" y="255"/>
                </a:cubicBezTo>
                <a:cubicBezTo>
                  <a:pt x="62" y="272"/>
                  <a:pt x="58" y="291"/>
                  <a:pt x="44" y="304"/>
                </a:cubicBezTo>
                <a:cubicBezTo>
                  <a:pt x="40" y="308"/>
                  <a:pt x="40" y="314"/>
                  <a:pt x="43" y="319"/>
                </a:cubicBezTo>
                <a:cubicBezTo>
                  <a:pt x="52" y="330"/>
                  <a:pt x="63" y="341"/>
                  <a:pt x="74" y="350"/>
                </a:cubicBezTo>
                <a:cubicBezTo>
                  <a:pt x="79" y="354"/>
                  <a:pt x="85" y="353"/>
                  <a:pt x="89" y="349"/>
                </a:cubicBezTo>
                <a:cubicBezTo>
                  <a:pt x="101" y="336"/>
                  <a:pt x="122" y="331"/>
                  <a:pt x="138" y="338"/>
                </a:cubicBezTo>
                <a:cubicBezTo>
                  <a:pt x="155" y="345"/>
                  <a:pt x="166" y="362"/>
                  <a:pt x="165" y="381"/>
                </a:cubicBezTo>
                <a:cubicBezTo>
                  <a:pt x="164" y="386"/>
                  <a:pt x="169" y="391"/>
                  <a:pt x="174" y="392"/>
                </a:cubicBezTo>
                <a:cubicBezTo>
                  <a:pt x="182" y="393"/>
                  <a:pt x="190" y="393"/>
                  <a:pt x="197" y="393"/>
                </a:cubicBezTo>
                <a:cubicBezTo>
                  <a:pt x="204" y="393"/>
                  <a:pt x="211" y="393"/>
                  <a:pt x="219" y="392"/>
                </a:cubicBezTo>
                <a:cubicBezTo>
                  <a:pt x="224" y="391"/>
                  <a:pt x="229" y="387"/>
                  <a:pt x="228" y="381"/>
                </a:cubicBezTo>
                <a:cubicBezTo>
                  <a:pt x="228" y="363"/>
                  <a:pt x="239" y="346"/>
                  <a:pt x="255" y="339"/>
                </a:cubicBezTo>
                <a:cubicBezTo>
                  <a:pt x="271" y="332"/>
                  <a:pt x="292" y="337"/>
                  <a:pt x="304" y="350"/>
                </a:cubicBezTo>
                <a:cubicBezTo>
                  <a:pt x="308" y="354"/>
                  <a:pt x="314" y="355"/>
                  <a:pt x="319" y="351"/>
                </a:cubicBezTo>
                <a:cubicBezTo>
                  <a:pt x="331" y="342"/>
                  <a:pt x="341" y="331"/>
                  <a:pt x="351" y="320"/>
                </a:cubicBezTo>
                <a:cubicBezTo>
                  <a:pt x="354" y="315"/>
                  <a:pt x="354" y="309"/>
                  <a:pt x="349" y="305"/>
                </a:cubicBezTo>
                <a:cubicBezTo>
                  <a:pt x="336" y="293"/>
                  <a:pt x="331" y="273"/>
                  <a:pt x="338" y="256"/>
                </a:cubicBezTo>
                <a:cubicBezTo>
                  <a:pt x="345" y="240"/>
                  <a:pt x="361" y="229"/>
                  <a:pt x="379" y="229"/>
                </a:cubicBezTo>
                <a:cubicBezTo>
                  <a:pt x="381" y="229"/>
                  <a:pt x="381" y="229"/>
                  <a:pt x="381" y="229"/>
                </a:cubicBezTo>
                <a:cubicBezTo>
                  <a:pt x="387" y="230"/>
                  <a:pt x="392" y="225"/>
                  <a:pt x="393" y="220"/>
                </a:cubicBezTo>
                <a:cubicBezTo>
                  <a:pt x="394" y="205"/>
                  <a:pt x="394" y="190"/>
                  <a:pt x="393" y="175"/>
                </a:cubicBezTo>
                <a:close/>
                <a:moveTo>
                  <a:pt x="198" y="263"/>
                </a:moveTo>
                <a:cubicBezTo>
                  <a:pt x="162" y="263"/>
                  <a:pt x="132" y="233"/>
                  <a:pt x="132" y="197"/>
                </a:cubicBezTo>
                <a:cubicBezTo>
                  <a:pt x="132" y="161"/>
                  <a:pt x="162" y="132"/>
                  <a:pt x="198" y="132"/>
                </a:cubicBezTo>
                <a:cubicBezTo>
                  <a:pt x="234" y="132"/>
                  <a:pt x="263" y="161"/>
                  <a:pt x="263" y="197"/>
                </a:cubicBezTo>
                <a:cubicBezTo>
                  <a:pt x="263" y="233"/>
                  <a:pt x="234" y="263"/>
                  <a:pt x="198" y="263"/>
                </a:cubicBezTo>
                <a:close/>
              </a:path>
            </a:pathLst>
          </a:custGeom>
          <a:solidFill>
            <a:srgbClr val="009999"/>
          </a:solidFill>
          <a:ln>
            <a:noFill/>
          </a:ln>
        </p:spPr>
        <p:txBody>
          <a:bodyPr vert="horz" wrap="square" lIns="91440" tIns="45720" rIns="91440" bIns="45720" numCol="1" anchor="t" anchorCtr="0" compatLnSpc="1">
            <a:prstTxWarp prst="textNoShape">
              <a:avLst/>
            </a:prstTxWarp>
          </a:bodyPr>
          <a:lstStyle/>
          <a:p>
            <a:endParaRPr lang="en-IN"/>
          </a:p>
        </p:txBody>
      </p:sp>
      <p:grpSp>
        <p:nvGrpSpPr>
          <p:cNvPr id="161" name="Google Shape;1016;p55">
            <a:extLst>
              <a:ext uri="{FF2B5EF4-FFF2-40B4-BE49-F238E27FC236}">
                <a16:creationId xmlns:a16="http://schemas.microsoft.com/office/drawing/2014/main" id="{35364C13-406A-4F91-A6DD-9CD2282C51ED}"/>
              </a:ext>
            </a:extLst>
          </p:cNvPr>
          <p:cNvGrpSpPr/>
          <p:nvPr/>
        </p:nvGrpSpPr>
        <p:grpSpPr>
          <a:xfrm>
            <a:off x="8855292" y="4848859"/>
            <a:ext cx="1733125" cy="1316585"/>
            <a:chOff x="267375" y="1071875"/>
            <a:chExt cx="470500" cy="428550"/>
          </a:xfrm>
        </p:grpSpPr>
        <p:sp>
          <p:nvSpPr>
            <p:cNvPr id="162" name="Google Shape;1017;p55">
              <a:extLst>
                <a:ext uri="{FF2B5EF4-FFF2-40B4-BE49-F238E27FC236}">
                  <a16:creationId xmlns:a16="http://schemas.microsoft.com/office/drawing/2014/main" id="{3B4EA337-E985-4A21-A2EB-44D91D4E5A31}"/>
                </a:ext>
              </a:extLst>
            </p:cNvPr>
            <p:cNvSpPr/>
            <p:nvPr/>
          </p:nvSpPr>
          <p:spPr>
            <a:xfrm>
              <a:off x="288350" y="1290825"/>
              <a:ext cx="209600" cy="209600"/>
            </a:xfrm>
            <a:custGeom>
              <a:avLst/>
              <a:gdLst/>
              <a:ahLst/>
              <a:cxnLst/>
              <a:rect l="l" t="t" r="r" b="b"/>
              <a:pathLst>
                <a:path w="8384" h="8384" extrusionOk="0">
                  <a:moveTo>
                    <a:pt x="1" y="0"/>
                  </a:moveTo>
                  <a:cubicBezTo>
                    <a:pt x="23" y="1056"/>
                    <a:pt x="239" y="2096"/>
                    <a:pt x="641" y="3073"/>
                  </a:cubicBezTo>
                  <a:cubicBezTo>
                    <a:pt x="676" y="3072"/>
                    <a:pt x="710" y="3070"/>
                    <a:pt x="745" y="3070"/>
                  </a:cubicBezTo>
                  <a:cubicBezTo>
                    <a:pt x="1419" y="3070"/>
                    <a:pt x="2047" y="3416"/>
                    <a:pt x="2406" y="3988"/>
                  </a:cubicBezTo>
                  <a:cubicBezTo>
                    <a:pt x="2766" y="4558"/>
                    <a:pt x="2808" y="5272"/>
                    <a:pt x="2516" y="5880"/>
                  </a:cubicBezTo>
                  <a:cubicBezTo>
                    <a:pt x="4076" y="7440"/>
                    <a:pt x="6179" y="8337"/>
                    <a:pt x="8384" y="8383"/>
                  </a:cubicBezTo>
                  <a:lnTo>
                    <a:pt x="8384" y="3190"/>
                  </a:lnTo>
                  <a:cubicBezTo>
                    <a:pt x="6664" y="3094"/>
                    <a:pt x="5290" y="1720"/>
                    <a:pt x="5194" y="0"/>
                  </a:cubicBezTo>
                  <a:close/>
                </a:path>
              </a:pathLst>
            </a:custGeom>
            <a:solidFill>
              <a:srgbClr val="009999"/>
            </a:solidFill>
            <a:ln>
              <a:noFill/>
            </a:ln>
          </p:spPr>
          <p:txBody>
            <a:bodyPr spcFirstLastPara="1" wrap="square" lIns="86005" tIns="86005" rIns="86005" bIns="86005" anchor="ctr" anchorCtr="0">
              <a:noAutofit/>
            </a:bodyPr>
            <a:lstStyle/>
            <a:p>
              <a:endParaRPr sz="1693"/>
            </a:p>
          </p:txBody>
        </p:sp>
        <p:sp>
          <p:nvSpPr>
            <p:cNvPr id="163" name="Google Shape;1018;p55">
              <a:extLst>
                <a:ext uri="{FF2B5EF4-FFF2-40B4-BE49-F238E27FC236}">
                  <a16:creationId xmlns:a16="http://schemas.microsoft.com/office/drawing/2014/main" id="{175D5F7F-5D3B-44C9-BD68-211042099C27}"/>
                </a:ext>
              </a:extLst>
            </p:cNvPr>
            <p:cNvSpPr/>
            <p:nvPr/>
          </p:nvSpPr>
          <p:spPr>
            <a:xfrm>
              <a:off x="267375" y="1377050"/>
              <a:ext cx="79225" cy="79200"/>
            </a:xfrm>
            <a:custGeom>
              <a:avLst/>
              <a:gdLst/>
              <a:ahLst/>
              <a:cxnLst/>
              <a:rect l="l" t="t" r="r" b="b"/>
              <a:pathLst>
                <a:path w="3169" h="3168" extrusionOk="0">
                  <a:moveTo>
                    <a:pt x="1584" y="0"/>
                  </a:moveTo>
                  <a:cubicBezTo>
                    <a:pt x="710" y="0"/>
                    <a:pt x="1" y="710"/>
                    <a:pt x="1" y="1584"/>
                  </a:cubicBezTo>
                  <a:cubicBezTo>
                    <a:pt x="1" y="2459"/>
                    <a:pt x="710" y="3168"/>
                    <a:pt x="1584" y="3168"/>
                  </a:cubicBezTo>
                  <a:cubicBezTo>
                    <a:pt x="2459" y="3168"/>
                    <a:pt x="3168" y="2459"/>
                    <a:pt x="3168" y="1584"/>
                  </a:cubicBezTo>
                  <a:cubicBezTo>
                    <a:pt x="3168" y="710"/>
                    <a:pt x="2459" y="0"/>
                    <a:pt x="1584" y="0"/>
                  </a:cubicBezTo>
                  <a:close/>
                </a:path>
              </a:pathLst>
            </a:custGeom>
            <a:noFill/>
            <a:ln w="19050" cap="flat" cmpd="sng">
              <a:solidFill>
                <a:srgbClr val="434343"/>
              </a:solidFill>
              <a:prstDash val="solid"/>
              <a:round/>
              <a:headEnd type="none" w="sm" len="sm"/>
              <a:tailEnd type="none" w="sm" len="sm"/>
            </a:ln>
          </p:spPr>
          <p:txBody>
            <a:bodyPr spcFirstLastPara="1" wrap="square" lIns="86005" tIns="86005" rIns="86005" bIns="86005" anchor="ctr" anchorCtr="0">
              <a:noAutofit/>
            </a:bodyPr>
            <a:lstStyle/>
            <a:p>
              <a:r>
                <a:rPr lang="en-US" sz="1693" dirty="0"/>
                <a:t>4</a:t>
              </a:r>
              <a:endParaRPr sz="1693" dirty="0"/>
            </a:p>
          </p:txBody>
        </p:sp>
        <p:sp>
          <p:nvSpPr>
            <p:cNvPr id="164" name="Google Shape;1019;p55">
              <a:extLst>
                <a:ext uri="{FF2B5EF4-FFF2-40B4-BE49-F238E27FC236}">
                  <a16:creationId xmlns:a16="http://schemas.microsoft.com/office/drawing/2014/main" id="{4C8594BB-F93C-49A5-A441-D1CE3B583015}"/>
                </a:ext>
              </a:extLst>
            </p:cNvPr>
            <p:cNvSpPr/>
            <p:nvPr/>
          </p:nvSpPr>
          <p:spPr>
            <a:xfrm>
              <a:off x="507325" y="1290825"/>
              <a:ext cx="209600" cy="209600"/>
            </a:xfrm>
            <a:custGeom>
              <a:avLst/>
              <a:gdLst/>
              <a:ahLst/>
              <a:cxnLst/>
              <a:rect l="l" t="t" r="r" b="b"/>
              <a:pathLst>
                <a:path w="8384" h="8384" extrusionOk="0">
                  <a:moveTo>
                    <a:pt x="3189" y="0"/>
                  </a:moveTo>
                  <a:cubicBezTo>
                    <a:pt x="3093" y="1720"/>
                    <a:pt x="1721" y="3092"/>
                    <a:pt x="1" y="3190"/>
                  </a:cubicBezTo>
                  <a:lnTo>
                    <a:pt x="1" y="8383"/>
                  </a:lnTo>
                  <a:cubicBezTo>
                    <a:pt x="2206" y="8337"/>
                    <a:pt x="4309" y="7440"/>
                    <a:pt x="5868" y="5880"/>
                  </a:cubicBezTo>
                  <a:cubicBezTo>
                    <a:pt x="5577" y="5272"/>
                    <a:pt x="5618" y="4558"/>
                    <a:pt x="5979" y="3986"/>
                  </a:cubicBezTo>
                  <a:cubicBezTo>
                    <a:pt x="6337" y="3416"/>
                    <a:pt x="6965" y="3070"/>
                    <a:pt x="7639" y="3070"/>
                  </a:cubicBezTo>
                  <a:cubicBezTo>
                    <a:pt x="7675" y="3070"/>
                    <a:pt x="7710" y="3070"/>
                    <a:pt x="7743" y="3073"/>
                  </a:cubicBezTo>
                  <a:cubicBezTo>
                    <a:pt x="8145" y="2096"/>
                    <a:pt x="8362" y="1056"/>
                    <a:pt x="8384" y="0"/>
                  </a:cubicBezTo>
                  <a:close/>
                </a:path>
              </a:pathLst>
            </a:custGeom>
            <a:solidFill>
              <a:schemeClr val="bg1">
                <a:lumMod val="50000"/>
              </a:schemeClr>
            </a:solidFill>
            <a:ln>
              <a:noFill/>
            </a:ln>
          </p:spPr>
          <p:txBody>
            <a:bodyPr spcFirstLastPara="1" wrap="square" lIns="86005" tIns="86005" rIns="86005" bIns="86005" anchor="ctr" anchorCtr="0">
              <a:noAutofit/>
            </a:bodyPr>
            <a:lstStyle/>
            <a:p>
              <a:endParaRPr sz="1693"/>
            </a:p>
          </p:txBody>
        </p:sp>
        <p:sp>
          <p:nvSpPr>
            <p:cNvPr id="165" name="Google Shape;1020;p55">
              <a:extLst>
                <a:ext uri="{FF2B5EF4-FFF2-40B4-BE49-F238E27FC236}">
                  <a16:creationId xmlns:a16="http://schemas.microsoft.com/office/drawing/2014/main" id="{9F96AFBC-497B-47A2-B9A2-3E3EA1B26B05}"/>
                </a:ext>
              </a:extLst>
            </p:cNvPr>
            <p:cNvSpPr/>
            <p:nvPr/>
          </p:nvSpPr>
          <p:spPr>
            <a:xfrm>
              <a:off x="658700" y="1377050"/>
              <a:ext cx="79175" cy="79200"/>
            </a:xfrm>
            <a:custGeom>
              <a:avLst/>
              <a:gdLst/>
              <a:ahLst/>
              <a:cxnLst/>
              <a:rect l="l" t="t" r="r" b="b"/>
              <a:pathLst>
                <a:path w="3167" h="3168" extrusionOk="0">
                  <a:moveTo>
                    <a:pt x="1583" y="0"/>
                  </a:moveTo>
                  <a:cubicBezTo>
                    <a:pt x="708" y="0"/>
                    <a:pt x="1" y="710"/>
                    <a:pt x="1" y="1584"/>
                  </a:cubicBezTo>
                  <a:cubicBezTo>
                    <a:pt x="1" y="2459"/>
                    <a:pt x="708" y="3168"/>
                    <a:pt x="1583" y="3168"/>
                  </a:cubicBezTo>
                  <a:cubicBezTo>
                    <a:pt x="2457" y="3168"/>
                    <a:pt x="3166" y="2459"/>
                    <a:pt x="3166" y="1584"/>
                  </a:cubicBezTo>
                  <a:cubicBezTo>
                    <a:pt x="3166" y="710"/>
                    <a:pt x="2457" y="0"/>
                    <a:pt x="1583" y="0"/>
                  </a:cubicBezTo>
                  <a:close/>
                </a:path>
              </a:pathLst>
            </a:custGeom>
            <a:noFill/>
            <a:ln w="19050" cap="flat" cmpd="sng">
              <a:solidFill>
                <a:srgbClr val="434343"/>
              </a:solidFill>
              <a:prstDash val="solid"/>
              <a:round/>
              <a:headEnd type="none" w="sm" len="sm"/>
              <a:tailEnd type="none" w="sm" len="sm"/>
            </a:ln>
          </p:spPr>
          <p:txBody>
            <a:bodyPr spcFirstLastPara="1" wrap="square" lIns="86005" tIns="86005" rIns="86005" bIns="86005" anchor="ctr" anchorCtr="0">
              <a:noAutofit/>
            </a:bodyPr>
            <a:lstStyle/>
            <a:p>
              <a:r>
                <a:rPr lang="en-US" sz="1693" dirty="0"/>
                <a:t>2</a:t>
              </a:r>
              <a:endParaRPr sz="1693" dirty="0"/>
            </a:p>
          </p:txBody>
        </p:sp>
        <p:sp>
          <p:nvSpPr>
            <p:cNvPr id="166" name="Google Shape;1021;p55">
              <a:extLst>
                <a:ext uri="{FF2B5EF4-FFF2-40B4-BE49-F238E27FC236}">
                  <a16:creationId xmlns:a16="http://schemas.microsoft.com/office/drawing/2014/main" id="{62573604-2EF4-46FE-A944-8F3B99ED1FD2}"/>
                </a:ext>
              </a:extLst>
            </p:cNvPr>
            <p:cNvSpPr/>
            <p:nvPr/>
          </p:nvSpPr>
          <p:spPr>
            <a:xfrm>
              <a:off x="507325" y="1071875"/>
              <a:ext cx="209575" cy="209600"/>
            </a:xfrm>
            <a:custGeom>
              <a:avLst/>
              <a:gdLst/>
              <a:ahLst/>
              <a:cxnLst/>
              <a:rect l="l" t="t" r="r" b="b"/>
              <a:pathLst>
                <a:path w="8383" h="8384" extrusionOk="0">
                  <a:moveTo>
                    <a:pt x="1" y="1"/>
                  </a:moveTo>
                  <a:lnTo>
                    <a:pt x="1" y="5194"/>
                  </a:lnTo>
                  <a:cubicBezTo>
                    <a:pt x="1721" y="5290"/>
                    <a:pt x="3093" y="6662"/>
                    <a:pt x="3189" y="8384"/>
                  </a:cubicBezTo>
                  <a:lnTo>
                    <a:pt x="8382" y="8384"/>
                  </a:lnTo>
                  <a:cubicBezTo>
                    <a:pt x="8362" y="7328"/>
                    <a:pt x="8144" y="6286"/>
                    <a:pt x="7742" y="5311"/>
                  </a:cubicBezTo>
                  <a:cubicBezTo>
                    <a:pt x="7708" y="5312"/>
                    <a:pt x="7673" y="5314"/>
                    <a:pt x="7638" y="5314"/>
                  </a:cubicBezTo>
                  <a:cubicBezTo>
                    <a:pt x="6964" y="5312"/>
                    <a:pt x="6336" y="4966"/>
                    <a:pt x="5977" y="4396"/>
                  </a:cubicBezTo>
                  <a:cubicBezTo>
                    <a:pt x="5618" y="3825"/>
                    <a:pt x="5577" y="3110"/>
                    <a:pt x="5867" y="2502"/>
                  </a:cubicBezTo>
                  <a:cubicBezTo>
                    <a:pt x="4309" y="942"/>
                    <a:pt x="2206" y="45"/>
                    <a:pt x="1" y="1"/>
                  </a:cubicBezTo>
                  <a:close/>
                </a:path>
              </a:pathLst>
            </a:custGeom>
            <a:solidFill>
              <a:srgbClr val="006666"/>
            </a:solidFill>
            <a:ln>
              <a:noFill/>
            </a:ln>
          </p:spPr>
          <p:txBody>
            <a:bodyPr spcFirstLastPara="1" wrap="square" lIns="86005" tIns="86005" rIns="86005" bIns="86005" anchor="ctr" anchorCtr="0">
              <a:noAutofit/>
            </a:bodyPr>
            <a:lstStyle/>
            <a:p>
              <a:endParaRPr sz="1693"/>
            </a:p>
          </p:txBody>
        </p:sp>
        <p:sp>
          <p:nvSpPr>
            <p:cNvPr id="167" name="Google Shape;1022;p55">
              <a:extLst>
                <a:ext uri="{FF2B5EF4-FFF2-40B4-BE49-F238E27FC236}">
                  <a16:creationId xmlns:a16="http://schemas.microsoft.com/office/drawing/2014/main" id="{CECBEA91-15CC-4C61-8932-9D68586636E2}"/>
                </a:ext>
              </a:extLst>
            </p:cNvPr>
            <p:cNvSpPr/>
            <p:nvPr/>
          </p:nvSpPr>
          <p:spPr>
            <a:xfrm>
              <a:off x="658700" y="1116025"/>
              <a:ext cx="79175" cy="79175"/>
            </a:xfrm>
            <a:custGeom>
              <a:avLst/>
              <a:gdLst/>
              <a:ahLst/>
              <a:cxnLst/>
              <a:rect l="l" t="t" r="r" b="b"/>
              <a:pathLst>
                <a:path w="3167" h="3167" extrusionOk="0">
                  <a:moveTo>
                    <a:pt x="1583" y="1"/>
                  </a:moveTo>
                  <a:cubicBezTo>
                    <a:pt x="708" y="1"/>
                    <a:pt x="1" y="709"/>
                    <a:pt x="1" y="1583"/>
                  </a:cubicBezTo>
                  <a:cubicBezTo>
                    <a:pt x="1" y="2457"/>
                    <a:pt x="708" y="3167"/>
                    <a:pt x="1583" y="3167"/>
                  </a:cubicBezTo>
                  <a:cubicBezTo>
                    <a:pt x="2457" y="3167"/>
                    <a:pt x="3166" y="2457"/>
                    <a:pt x="3166" y="1583"/>
                  </a:cubicBezTo>
                  <a:cubicBezTo>
                    <a:pt x="3166" y="709"/>
                    <a:pt x="2457" y="1"/>
                    <a:pt x="1583" y="1"/>
                  </a:cubicBezTo>
                  <a:close/>
                </a:path>
              </a:pathLst>
            </a:custGeom>
            <a:noFill/>
            <a:ln w="19050" cap="flat" cmpd="sng">
              <a:solidFill>
                <a:srgbClr val="434343"/>
              </a:solidFill>
              <a:prstDash val="solid"/>
              <a:round/>
              <a:headEnd type="none" w="sm" len="sm"/>
              <a:tailEnd type="none" w="sm" len="sm"/>
            </a:ln>
          </p:spPr>
          <p:txBody>
            <a:bodyPr spcFirstLastPara="1" wrap="square" lIns="86005" tIns="86005" rIns="86005" bIns="86005" anchor="ctr" anchorCtr="0">
              <a:noAutofit/>
            </a:bodyPr>
            <a:lstStyle/>
            <a:p>
              <a:r>
                <a:rPr lang="en-US" sz="1693" dirty="0"/>
                <a:t>1</a:t>
              </a:r>
              <a:endParaRPr sz="1693" dirty="0"/>
            </a:p>
          </p:txBody>
        </p:sp>
        <p:sp>
          <p:nvSpPr>
            <p:cNvPr id="168" name="Google Shape;1023;p55">
              <a:extLst>
                <a:ext uri="{FF2B5EF4-FFF2-40B4-BE49-F238E27FC236}">
                  <a16:creationId xmlns:a16="http://schemas.microsoft.com/office/drawing/2014/main" id="{5168E202-D150-4A64-8FAF-45AB5EC561D2}"/>
                </a:ext>
              </a:extLst>
            </p:cNvPr>
            <p:cNvSpPr/>
            <p:nvPr/>
          </p:nvSpPr>
          <p:spPr>
            <a:xfrm>
              <a:off x="288350" y="1071875"/>
              <a:ext cx="209600" cy="209550"/>
            </a:xfrm>
            <a:custGeom>
              <a:avLst/>
              <a:gdLst/>
              <a:ahLst/>
              <a:cxnLst/>
              <a:rect l="l" t="t" r="r" b="b"/>
              <a:pathLst>
                <a:path w="8384" h="8382" extrusionOk="0">
                  <a:moveTo>
                    <a:pt x="8384" y="1"/>
                  </a:moveTo>
                  <a:cubicBezTo>
                    <a:pt x="6179" y="45"/>
                    <a:pt x="4076" y="942"/>
                    <a:pt x="2516" y="2502"/>
                  </a:cubicBezTo>
                  <a:cubicBezTo>
                    <a:pt x="2808" y="3110"/>
                    <a:pt x="2766" y="3825"/>
                    <a:pt x="2406" y="4396"/>
                  </a:cubicBezTo>
                  <a:cubicBezTo>
                    <a:pt x="2047" y="4966"/>
                    <a:pt x="1419" y="5312"/>
                    <a:pt x="745" y="5312"/>
                  </a:cubicBezTo>
                  <a:cubicBezTo>
                    <a:pt x="710" y="5312"/>
                    <a:pt x="675" y="5312"/>
                    <a:pt x="641" y="5311"/>
                  </a:cubicBezTo>
                  <a:cubicBezTo>
                    <a:pt x="239" y="6286"/>
                    <a:pt x="23" y="7327"/>
                    <a:pt x="1" y="8382"/>
                  </a:cubicBezTo>
                  <a:lnTo>
                    <a:pt x="5194" y="8382"/>
                  </a:lnTo>
                  <a:cubicBezTo>
                    <a:pt x="5290" y="6662"/>
                    <a:pt x="6664" y="5290"/>
                    <a:pt x="8384" y="5194"/>
                  </a:cubicBezTo>
                  <a:lnTo>
                    <a:pt x="8384" y="1"/>
                  </a:lnTo>
                  <a:close/>
                </a:path>
              </a:pathLst>
            </a:custGeom>
            <a:solidFill>
              <a:srgbClr val="00CC99"/>
            </a:solidFill>
            <a:ln>
              <a:noFill/>
            </a:ln>
          </p:spPr>
          <p:txBody>
            <a:bodyPr spcFirstLastPara="1" wrap="square" lIns="86005" tIns="86005" rIns="86005" bIns="86005" anchor="ctr" anchorCtr="0">
              <a:noAutofit/>
            </a:bodyPr>
            <a:lstStyle/>
            <a:p>
              <a:endParaRPr sz="1693" dirty="0"/>
            </a:p>
          </p:txBody>
        </p:sp>
        <p:sp>
          <p:nvSpPr>
            <p:cNvPr id="169" name="Google Shape;1024;p55">
              <a:extLst>
                <a:ext uri="{FF2B5EF4-FFF2-40B4-BE49-F238E27FC236}">
                  <a16:creationId xmlns:a16="http://schemas.microsoft.com/office/drawing/2014/main" id="{6F312BAC-7159-4BF3-9E91-673DDEEE084E}"/>
                </a:ext>
              </a:extLst>
            </p:cNvPr>
            <p:cNvSpPr/>
            <p:nvPr/>
          </p:nvSpPr>
          <p:spPr>
            <a:xfrm>
              <a:off x="267375" y="1113869"/>
              <a:ext cx="79225" cy="79175"/>
            </a:xfrm>
            <a:custGeom>
              <a:avLst/>
              <a:gdLst/>
              <a:ahLst/>
              <a:cxnLst/>
              <a:rect l="l" t="t" r="r" b="b"/>
              <a:pathLst>
                <a:path w="3169" h="3167" extrusionOk="0">
                  <a:moveTo>
                    <a:pt x="1584" y="1"/>
                  </a:moveTo>
                  <a:cubicBezTo>
                    <a:pt x="710" y="1"/>
                    <a:pt x="1" y="709"/>
                    <a:pt x="1" y="1583"/>
                  </a:cubicBezTo>
                  <a:cubicBezTo>
                    <a:pt x="1" y="2457"/>
                    <a:pt x="710" y="3167"/>
                    <a:pt x="1584" y="3167"/>
                  </a:cubicBezTo>
                  <a:cubicBezTo>
                    <a:pt x="2459" y="3167"/>
                    <a:pt x="3168" y="2457"/>
                    <a:pt x="3168" y="1583"/>
                  </a:cubicBezTo>
                  <a:cubicBezTo>
                    <a:pt x="3168" y="709"/>
                    <a:pt x="2459" y="1"/>
                    <a:pt x="1584" y="1"/>
                  </a:cubicBezTo>
                  <a:close/>
                </a:path>
              </a:pathLst>
            </a:custGeom>
            <a:noFill/>
            <a:ln w="19050" cap="flat" cmpd="sng">
              <a:solidFill>
                <a:srgbClr val="434343"/>
              </a:solidFill>
              <a:prstDash val="solid"/>
              <a:round/>
              <a:headEnd type="none" w="sm" len="sm"/>
              <a:tailEnd type="none" w="sm" len="sm"/>
            </a:ln>
          </p:spPr>
          <p:txBody>
            <a:bodyPr spcFirstLastPara="1" wrap="square" lIns="86005" tIns="86005" rIns="86005" bIns="86005" anchor="ctr" anchorCtr="0">
              <a:noAutofit/>
            </a:bodyPr>
            <a:lstStyle/>
            <a:p>
              <a:r>
                <a:rPr lang="en-US" sz="1693" dirty="0"/>
                <a:t>3</a:t>
              </a:r>
              <a:endParaRPr sz="1693" dirty="0"/>
            </a:p>
          </p:txBody>
        </p:sp>
      </p:grpSp>
      <p:sp>
        <p:nvSpPr>
          <p:cNvPr id="170" name="مستطيل: زوايا مستديرة 169">
            <a:extLst>
              <a:ext uri="{FF2B5EF4-FFF2-40B4-BE49-F238E27FC236}">
                <a16:creationId xmlns:a16="http://schemas.microsoft.com/office/drawing/2014/main" id="{ACB741FE-67B8-40C2-ABF4-AA5E91E03B57}"/>
              </a:ext>
            </a:extLst>
          </p:cNvPr>
          <p:cNvSpPr/>
          <p:nvPr/>
        </p:nvSpPr>
        <p:spPr>
          <a:xfrm>
            <a:off x="10649356" y="4877729"/>
            <a:ext cx="593817" cy="1225657"/>
          </a:xfrm>
          <a:prstGeom prst="round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ar-SA" sz="1400" b="1" dirty="0">
                <a:solidFill>
                  <a:srgbClr val="006666"/>
                </a:solidFill>
                <a:latin typeface="Calibri" panose="020F0502020204030204" pitchFamily="34" charset="0"/>
                <a:cs typeface="Calibri" panose="020F0502020204030204" pitchFamily="34" charset="0"/>
              </a:rPr>
              <a:t>دورية القياس </a:t>
            </a:r>
          </a:p>
          <a:p>
            <a:pPr algn="ctr"/>
            <a:r>
              <a:rPr lang="ar-SA" sz="1400" b="1" dirty="0">
                <a:solidFill>
                  <a:srgbClr val="006666"/>
                </a:solidFill>
                <a:latin typeface="Calibri" panose="020F0502020204030204" pitchFamily="34" charset="0"/>
                <a:cs typeface="Calibri" panose="020F0502020204030204" pitchFamily="34" charset="0"/>
              </a:rPr>
              <a:t>ربع سنوي </a:t>
            </a:r>
          </a:p>
        </p:txBody>
      </p:sp>
    </p:spTree>
    <p:extLst>
      <p:ext uri="{BB962C8B-B14F-4D97-AF65-F5344CB8AC3E}">
        <p14:creationId xmlns:p14="http://schemas.microsoft.com/office/powerpoint/2010/main" val="308569397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 name="Rectangle: Rounded Corners 171">
            <a:extLst>
              <a:ext uri="{FF2B5EF4-FFF2-40B4-BE49-F238E27FC236}">
                <a16:creationId xmlns:a16="http://schemas.microsoft.com/office/drawing/2014/main" id="{24DC37F8-C201-4055-B418-376834DF8487}"/>
              </a:ext>
            </a:extLst>
          </p:cNvPr>
          <p:cNvSpPr/>
          <p:nvPr/>
        </p:nvSpPr>
        <p:spPr>
          <a:xfrm>
            <a:off x="5720291" y="2615870"/>
            <a:ext cx="2424735" cy="1289854"/>
          </a:xfrm>
          <a:prstGeom prst="roundRect">
            <a:avLst>
              <a:gd name="adj" fmla="val 5845"/>
            </a:avLst>
          </a:prstGeom>
          <a:solidFill>
            <a:schemeClr val="bg1">
              <a:alpha val="95000"/>
            </a:schemeClr>
          </a:solidFill>
          <a:ln w="38100">
            <a:solidFill>
              <a:srgbClr val="006666">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SA" sz="1693" dirty="0">
              <a:solidFill>
                <a:schemeClr val="tx1"/>
              </a:solidFill>
            </a:endParaRPr>
          </a:p>
        </p:txBody>
      </p:sp>
      <p:sp>
        <p:nvSpPr>
          <p:cNvPr id="151" name="Subtitle 6">
            <a:extLst>
              <a:ext uri="{FF2B5EF4-FFF2-40B4-BE49-F238E27FC236}">
                <a16:creationId xmlns:a16="http://schemas.microsoft.com/office/drawing/2014/main" id="{E755987D-2D17-490F-90DB-5BC61A3A3681}"/>
              </a:ext>
            </a:extLst>
          </p:cNvPr>
          <p:cNvSpPr txBox="1">
            <a:spLocks/>
          </p:cNvSpPr>
          <p:nvPr/>
        </p:nvSpPr>
        <p:spPr>
          <a:xfrm>
            <a:off x="5625161" y="2976109"/>
            <a:ext cx="2537286" cy="716689"/>
          </a:xfrm>
          <a:prstGeom prst="rect">
            <a:avLst/>
          </a:prstGeom>
        </p:spPr>
        <p:txBody>
          <a:bodyPr vert="horz" lIns="86019" tIns="43010" rIns="86019" bIns="43010" numCol="1" spcCol="365760" rtlCol="0" anchor="t">
            <a:noAutofit/>
          </a:bodyPr>
          <a:lstStyle>
            <a:lvl1pPr marL="0" indent="0" algn="ctr" defTabSz="914400" rtl="0" eaLnBrk="1" latinLnBrk="0" hangingPunct="1">
              <a:lnSpc>
                <a:spcPct val="90000"/>
              </a:lnSpc>
              <a:spcBef>
                <a:spcPts val="1000"/>
              </a:spcBef>
              <a:buFont typeface="Arial"/>
              <a:buNone/>
              <a:defRPr sz="1200" b="0" i="0" kern="1200">
                <a:solidFill>
                  <a:schemeClr val="accent1"/>
                </a:solidFill>
                <a:latin typeface="Montserrat Light" charset="0"/>
                <a:ea typeface="Montserrat Light" charset="0"/>
                <a:cs typeface="Montserrat Light"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Montserrat Light" charset="0"/>
                <a:ea typeface="Montserrat Light" charset="0"/>
                <a:cs typeface="Montserrat Light"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Montserrat Light" charset="0"/>
                <a:ea typeface="Montserrat Light" charset="0"/>
                <a:cs typeface="Montserrat Light"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nSpc>
                <a:spcPts val="1599"/>
              </a:lnSpc>
              <a:spcBef>
                <a:spcPts val="0"/>
              </a:spcBef>
            </a:pPr>
            <a:endParaRPr lang="en-US" sz="1317" b="1" dirty="0">
              <a:solidFill>
                <a:schemeClr val="tx1"/>
              </a:solidFill>
              <a:latin typeface="Calibri" panose="020F0502020204030204" pitchFamily="34" charset="0"/>
              <a:cs typeface="Calibri" panose="020F0502020204030204" pitchFamily="34" charset="0"/>
            </a:endParaRPr>
          </a:p>
        </p:txBody>
      </p:sp>
      <p:sp>
        <p:nvSpPr>
          <p:cNvPr id="239" name="Rectangle: Rounded Corners 171">
            <a:extLst>
              <a:ext uri="{FF2B5EF4-FFF2-40B4-BE49-F238E27FC236}">
                <a16:creationId xmlns:a16="http://schemas.microsoft.com/office/drawing/2014/main" id="{120A986A-1F75-4A2E-A5AF-092B750E3DE1}"/>
              </a:ext>
            </a:extLst>
          </p:cNvPr>
          <p:cNvSpPr/>
          <p:nvPr/>
        </p:nvSpPr>
        <p:spPr>
          <a:xfrm>
            <a:off x="636925" y="874390"/>
            <a:ext cx="1803927" cy="1605736"/>
          </a:xfrm>
          <a:prstGeom prst="roundRect">
            <a:avLst>
              <a:gd name="adj" fmla="val 5845"/>
            </a:avLst>
          </a:prstGeom>
          <a:solidFill>
            <a:schemeClr val="bg1">
              <a:alpha val="95000"/>
            </a:schemeClr>
          </a:solidFill>
          <a:ln w="38100">
            <a:solidFill>
              <a:srgbClr val="006666">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93"/>
          </a:p>
        </p:txBody>
      </p:sp>
      <p:sp>
        <p:nvSpPr>
          <p:cNvPr id="229" name="Rectangle: Rounded Corners 171">
            <a:extLst>
              <a:ext uri="{FF2B5EF4-FFF2-40B4-BE49-F238E27FC236}">
                <a16:creationId xmlns:a16="http://schemas.microsoft.com/office/drawing/2014/main" id="{88C0D13C-6878-4F31-AA54-7261105F2147}"/>
              </a:ext>
            </a:extLst>
          </p:cNvPr>
          <p:cNvSpPr/>
          <p:nvPr/>
        </p:nvSpPr>
        <p:spPr>
          <a:xfrm>
            <a:off x="4445904" y="900487"/>
            <a:ext cx="1803927" cy="1579639"/>
          </a:xfrm>
          <a:prstGeom prst="roundRect">
            <a:avLst>
              <a:gd name="adj" fmla="val 5845"/>
            </a:avLst>
          </a:prstGeom>
          <a:solidFill>
            <a:schemeClr val="bg1">
              <a:alpha val="95000"/>
            </a:schemeClr>
          </a:solidFill>
          <a:ln w="38100">
            <a:solidFill>
              <a:srgbClr val="006666">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93"/>
          </a:p>
        </p:txBody>
      </p:sp>
      <p:grpSp>
        <p:nvGrpSpPr>
          <p:cNvPr id="2" name="Group 1">
            <a:extLst>
              <a:ext uri="{FF2B5EF4-FFF2-40B4-BE49-F238E27FC236}">
                <a16:creationId xmlns:a16="http://schemas.microsoft.com/office/drawing/2014/main" id="{FFC80125-7E67-419E-9151-71883AD99EC8}"/>
              </a:ext>
            </a:extLst>
          </p:cNvPr>
          <p:cNvGrpSpPr/>
          <p:nvPr/>
        </p:nvGrpSpPr>
        <p:grpSpPr>
          <a:xfrm>
            <a:off x="8305854" y="525889"/>
            <a:ext cx="3018632" cy="2201146"/>
            <a:chOff x="228786" y="0"/>
            <a:chExt cx="3036385" cy="2556059"/>
          </a:xfrm>
          <a:solidFill>
            <a:srgbClr val="009999"/>
          </a:solidFill>
        </p:grpSpPr>
        <p:pic>
          <p:nvPicPr>
            <p:cNvPr id="21" name="Shadow" descr="D:\andrew\Работа\Андрей\00_Presentations\WOW\PPT ready\3413.png">
              <a:extLst>
                <a:ext uri="{FF2B5EF4-FFF2-40B4-BE49-F238E27FC236}">
                  <a16:creationId xmlns:a16="http://schemas.microsoft.com/office/drawing/2014/main" id="{C0A687E4-DE18-4C75-886F-DF262C94C5EA}"/>
                </a:ext>
              </a:extLst>
            </p:cNvPr>
            <p:cNvPicPr>
              <a:picLocks noChangeAspect="1" noChangeArrowheads="1"/>
            </p:cNvPicPr>
            <p:nvPr/>
          </p:nvPicPr>
          <p:blipFill>
            <a:blip r:embed="rId2" cstate="print"/>
            <a:srcRect/>
            <a:stretch>
              <a:fillRect/>
            </a:stretch>
          </p:blipFill>
          <p:spPr bwMode="auto">
            <a:xfrm>
              <a:off x="228786" y="2270923"/>
              <a:ext cx="3035711" cy="285136"/>
            </a:xfrm>
            <a:prstGeom prst="rect">
              <a:avLst/>
            </a:prstGeom>
            <a:grpFill/>
            <a:ln>
              <a:noFill/>
            </a:ln>
          </p:spPr>
        </p:pic>
        <p:sp>
          <p:nvSpPr>
            <p:cNvPr id="22" name="Shape A">
              <a:extLst>
                <a:ext uri="{FF2B5EF4-FFF2-40B4-BE49-F238E27FC236}">
                  <a16:creationId xmlns:a16="http://schemas.microsoft.com/office/drawing/2014/main" id="{5792EADE-A866-41FD-86E3-4D86E58F93E1}"/>
                </a:ext>
              </a:extLst>
            </p:cNvPr>
            <p:cNvSpPr/>
            <p:nvPr/>
          </p:nvSpPr>
          <p:spPr>
            <a:xfrm>
              <a:off x="229460" y="0"/>
              <a:ext cx="3035711" cy="2489029"/>
            </a:xfrm>
            <a:custGeom>
              <a:avLst/>
              <a:gdLst/>
              <a:ahLst/>
              <a:cxnLst/>
              <a:rect l="0" t="0" r="0" b="0"/>
              <a:pathLst>
                <a:path w="4572000" h="4988788">
                  <a:moveTo>
                    <a:pt x="4572000" y="0"/>
                  </a:moveTo>
                  <a:lnTo>
                    <a:pt x="0" y="0"/>
                  </a:lnTo>
                  <a:lnTo>
                    <a:pt x="0" y="4572000"/>
                  </a:lnTo>
                  <a:lnTo>
                    <a:pt x="1829003" y="4572000"/>
                  </a:lnTo>
                  <a:lnTo>
                    <a:pt x="2196198" y="4939195"/>
                  </a:lnTo>
                  <a:cubicBezTo>
                    <a:pt x="2245791" y="4988788"/>
                    <a:pt x="2326208" y="4988788"/>
                    <a:pt x="2375801" y="4939195"/>
                  </a:cubicBezTo>
                  <a:lnTo>
                    <a:pt x="2742996" y="4572000"/>
                  </a:lnTo>
                  <a:lnTo>
                    <a:pt x="4572000" y="4572000"/>
                  </a:lnTo>
                  <a:close/>
                </a:path>
              </a:pathLst>
            </a:custGeom>
            <a:grpFill/>
            <a:ln w="12700" cmpd="sng">
              <a:noFill/>
              <a:prstDash val="solid"/>
            </a:ln>
          </p:spPr>
          <p:txBody>
            <a:bodyPr anchor="ctr">
              <a:spAutoFit/>
            </a:bodyPr>
            <a:lstStyle/>
            <a:p>
              <a:pPr algn="ctr"/>
              <a:endParaRPr lang="en-US" sz="1537" dirty="0"/>
            </a:p>
          </p:txBody>
        </p:sp>
        <p:sp>
          <p:nvSpPr>
            <p:cNvPr id="23" name="White circle">
              <a:extLst>
                <a:ext uri="{FF2B5EF4-FFF2-40B4-BE49-F238E27FC236}">
                  <a16:creationId xmlns:a16="http://schemas.microsoft.com/office/drawing/2014/main" id="{3946DB97-8126-463A-9187-8277D2B623AA}"/>
                </a:ext>
              </a:extLst>
            </p:cNvPr>
            <p:cNvSpPr/>
            <p:nvPr/>
          </p:nvSpPr>
          <p:spPr>
            <a:xfrm>
              <a:off x="1694156" y="2185410"/>
              <a:ext cx="116877" cy="116893"/>
            </a:xfrm>
            <a:custGeom>
              <a:avLst/>
              <a:gdLst/>
              <a:ahLst/>
              <a:cxnLst/>
              <a:rect l="0" t="0" r="0" b="0"/>
              <a:pathLst>
                <a:path w="234289" h="234289">
                  <a:moveTo>
                    <a:pt x="0" y="117144"/>
                  </a:moveTo>
                  <a:cubicBezTo>
                    <a:pt x="0" y="52438"/>
                    <a:pt x="52450" y="0"/>
                    <a:pt x="117144" y="0"/>
                  </a:cubicBezTo>
                  <a:cubicBezTo>
                    <a:pt x="181838" y="0"/>
                    <a:pt x="234289" y="52438"/>
                    <a:pt x="234289" y="117144"/>
                  </a:cubicBezTo>
                  <a:cubicBezTo>
                    <a:pt x="234289" y="181838"/>
                    <a:pt x="181838" y="234289"/>
                    <a:pt x="117144" y="234289"/>
                  </a:cubicBezTo>
                  <a:cubicBezTo>
                    <a:pt x="52450" y="234289"/>
                    <a:pt x="0" y="181838"/>
                    <a:pt x="0" y="117144"/>
                  </a:cubicBezTo>
                  <a:close/>
                </a:path>
              </a:pathLst>
            </a:custGeom>
            <a:grpFill/>
            <a:ln w="12700" cmpd="sng">
              <a:noFill/>
              <a:prstDash val="solid"/>
            </a:ln>
          </p:spPr>
          <p:txBody>
            <a:bodyPr anchor="ctr">
              <a:spAutoFit/>
            </a:bodyPr>
            <a:lstStyle/>
            <a:p>
              <a:pPr algn="ctr"/>
              <a:endParaRPr lang="en-US" sz="1537" dirty="0"/>
            </a:p>
          </p:txBody>
        </p:sp>
      </p:grpSp>
      <p:grpSp>
        <p:nvGrpSpPr>
          <p:cNvPr id="63" name="Group 68">
            <a:extLst>
              <a:ext uri="{FF2B5EF4-FFF2-40B4-BE49-F238E27FC236}">
                <a16:creationId xmlns:a16="http://schemas.microsoft.com/office/drawing/2014/main" id="{F56897D4-8997-4B63-9BFD-30A68641F3EC}"/>
              </a:ext>
            </a:extLst>
          </p:cNvPr>
          <p:cNvGrpSpPr/>
          <p:nvPr/>
        </p:nvGrpSpPr>
        <p:grpSpPr>
          <a:xfrm>
            <a:off x="2685640" y="955145"/>
            <a:ext cx="512826" cy="526740"/>
            <a:chOff x="4167188" y="3140076"/>
            <a:chExt cx="409575" cy="420688"/>
          </a:xfrm>
          <a:solidFill>
            <a:schemeClr val="bg1"/>
          </a:solidFill>
        </p:grpSpPr>
        <p:sp>
          <p:nvSpPr>
            <p:cNvPr id="64" name="Freeform 48">
              <a:extLst>
                <a:ext uri="{FF2B5EF4-FFF2-40B4-BE49-F238E27FC236}">
                  <a16:creationId xmlns:a16="http://schemas.microsoft.com/office/drawing/2014/main" id="{4B8C4BDA-30ED-4DA9-B920-AE995C5225C4}"/>
                </a:ext>
              </a:extLst>
            </p:cNvPr>
            <p:cNvSpPr>
              <a:spLocks/>
            </p:cNvSpPr>
            <p:nvPr/>
          </p:nvSpPr>
          <p:spPr bwMode="auto">
            <a:xfrm>
              <a:off x="4360863" y="3140076"/>
              <a:ext cx="14288" cy="44450"/>
            </a:xfrm>
            <a:custGeom>
              <a:avLst/>
              <a:gdLst>
                <a:gd name="T0" fmla="*/ 3 w 3"/>
                <a:gd name="T1" fmla="*/ 9 h 10"/>
                <a:gd name="T2" fmla="*/ 1 w 3"/>
                <a:gd name="T3" fmla="*/ 10 h 10"/>
                <a:gd name="T4" fmla="*/ 1 w 3"/>
                <a:gd name="T5" fmla="*/ 10 h 10"/>
                <a:gd name="T6" fmla="*/ 0 w 3"/>
                <a:gd name="T7" fmla="*/ 9 h 10"/>
                <a:gd name="T8" fmla="*/ 0 w 3"/>
                <a:gd name="T9" fmla="*/ 1 h 10"/>
                <a:gd name="T10" fmla="*/ 1 w 3"/>
                <a:gd name="T11" fmla="*/ 0 h 10"/>
                <a:gd name="T12" fmla="*/ 1 w 3"/>
                <a:gd name="T13" fmla="*/ 0 h 10"/>
                <a:gd name="T14" fmla="*/ 3 w 3"/>
                <a:gd name="T15" fmla="*/ 1 h 10"/>
                <a:gd name="T16" fmla="*/ 3 w 3"/>
                <a:gd name="T17" fmla="*/ 9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10">
                  <a:moveTo>
                    <a:pt x="3" y="9"/>
                  </a:moveTo>
                  <a:cubicBezTo>
                    <a:pt x="3" y="10"/>
                    <a:pt x="2" y="10"/>
                    <a:pt x="1" y="10"/>
                  </a:cubicBezTo>
                  <a:cubicBezTo>
                    <a:pt x="1" y="10"/>
                    <a:pt x="1" y="10"/>
                    <a:pt x="1" y="10"/>
                  </a:cubicBezTo>
                  <a:cubicBezTo>
                    <a:pt x="0" y="10"/>
                    <a:pt x="0" y="10"/>
                    <a:pt x="0" y="9"/>
                  </a:cubicBezTo>
                  <a:cubicBezTo>
                    <a:pt x="0" y="1"/>
                    <a:pt x="0" y="1"/>
                    <a:pt x="0" y="1"/>
                  </a:cubicBezTo>
                  <a:cubicBezTo>
                    <a:pt x="0" y="1"/>
                    <a:pt x="0" y="0"/>
                    <a:pt x="1" y="0"/>
                  </a:cubicBezTo>
                  <a:cubicBezTo>
                    <a:pt x="1" y="0"/>
                    <a:pt x="1" y="0"/>
                    <a:pt x="1" y="0"/>
                  </a:cubicBezTo>
                  <a:cubicBezTo>
                    <a:pt x="2" y="0"/>
                    <a:pt x="3" y="1"/>
                    <a:pt x="3" y="1"/>
                  </a:cubicBezTo>
                  <a:cubicBezTo>
                    <a:pt x="3" y="9"/>
                    <a:pt x="3" y="9"/>
                    <a:pt x="3"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a:p>
          </p:txBody>
        </p:sp>
        <p:sp>
          <p:nvSpPr>
            <p:cNvPr id="65" name="Freeform 49">
              <a:extLst>
                <a:ext uri="{FF2B5EF4-FFF2-40B4-BE49-F238E27FC236}">
                  <a16:creationId xmlns:a16="http://schemas.microsoft.com/office/drawing/2014/main" id="{EF9C69A9-893F-4832-8582-10664498B516}"/>
                </a:ext>
              </a:extLst>
            </p:cNvPr>
            <p:cNvSpPr>
              <a:spLocks/>
            </p:cNvSpPr>
            <p:nvPr/>
          </p:nvSpPr>
          <p:spPr bwMode="auto">
            <a:xfrm>
              <a:off x="4211638" y="3211513"/>
              <a:ext cx="39688" cy="34925"/>
            </a:xfrm>
            <a:custGeom>
              <a:avLst/>
              <a:gdLst>
                <a:gd name="T0" fmla="*/ 8 w 9"/>
                <a:gd name="T1" fmla="*/ 6 h 8"/>
                <a:gd name="T2" fmla="*/ 8 w 9"/>
                <a:gd name="T3" fmla="*/ 8 h 8"/>
                <a:gd name="T4" fmla="*/ 8 w 9"/>
                <a:gd name="T5" fmla="*/ 8 h 8"/>
                <a:gd name="T6" fmla="*/ 7 w 9"/>
                <a:gd name="T7" fmla="*/ 8 h 8"/>
                <a:gd name="T8" fmla="*/ 1 w 9"/>
                <a:gd name="T9" fmla="*/ 2 h 8"/>
                <a:gd name="T10" fmla="*/ 1 w 9"/>
                <a:gd name="T11" fmla="*/ 1 h 8"/>
                <a:gd name="T12" fmla="*/ 1 w 9"/>
                <a:gd name="T13" fmla="*/ 1 h 8"/>
                <a:gd name="T14" fmla="*/ 2 w 9"/>
                <a:gd name="T15" fmla="*/ 0 h 8"/>
                <a:gd name="T16" fmla="*/ 8 w 9"/>
                <a:gd name="T17" fmla="*/ 6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8">
                  <a:moveTo>
                    <a:pt x="8" y="6"/>
                  </a:moveTo>
                  <a:cubicBezTo>
                    <a:pt x="9" y="6"/>
                    <a:pt x="9" y="7"/>
                    <a:pt x="8" y="8"/>
                  </a:cubicBezTo>
                  <a:cubicBezTo>
                    <a:pt x="8" y="8"/>
                    <a:pt x="8" y="8"/>
                    <a:pt x="8" y="8"/>
                  </a:cubicBezTo>
                  <a:cubicBezTo>
                    <a:pt x="8" y="8"/>
                    <a:pt x="7" y="8"/>
                    <a:pt x="7" y="8"/>
                  </a:cubicBezTo>
                  <a:cubicBezTo>
                    <a:pt x="1" y="2"/>
                    <a:pt x="1" y="2"/>
                    <a:pt x="1" y="2"/>
                  </a:cubicBezTo>
                  <a:cubicBezTo>
                    <a:pt x="0" y="2"/>
                    <a:pt x="0" y="1"/>
                    <a:pt x="1" y="1"/>
                  </a:cubicBezTo>
                  <a:cubicBezTo>
                    <a:pt x="1" y="1"/>
                    <a:pt x="1" y="1"/>
                    <a:pt x="1" y="1"/>
                  </a:cubicBezTo>
                  <a:cubicBezTo>
                    <a:pt x="1" y="0"/>
                    <a:pt x="2" y="0"/>
                    <a:pt x="2" y="0"/>
                  </a:cubicBezTo>
                  <a:cubicBezTo>
                    <a:pt x="8" y="6"/>
                    <a:pt x="8" y="6"/>
                    <a:pt x="8"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a:p>
          </p:txBody>
        </p:sp>
        <p:sp>
          <p:nvSpPr>
            <p:cNvPr id="66" name="Freeform 50">
              <a:extLst>
                <a:ext uri="{FF2B5EF4-FFF2-40B4-BE49-F238E27FC236}">
                  <a16:creationId xmlns:a16="http://schemas.microsoft.com/office/drawing/2014/main" id="{E6C9BF7D-367D-46B6-A8C9-6902699DDF0D}"/>
                </a:ext>
              </a:extLst>
            </p:cNvPr>
            <p:cNvSpPr>
              <a:spLocks/>
            </p:cNvSpPr>
            <p:nvPr/>
          </p:nvSpPr>
          <p:spPr bwMode="auto">
            <a:xfrm>
              <a:off x="4167188" y="3365501"/>
              <a:ext cx="44450" cy="19050"/>
            </a:xfrm>
            <a:custGeom>
              <a:avLst/>
              <a:gdLst>
                <a:gd name="T0" fmla="*/ 9 w 10"/>
                <a:gd name="T1" fmla="*/ 0 h 4"/>
                <a:gd name="T2" fmla="*/ 10 w 10"/>
                <a:gd name="T3" fmla="*/ 1 h 4"/>
                <a:gd name="T4" fmla="*/ 10 w 10"/>
                <a:gd name="T5" fmla="*/ 1 h 4"/>
                <a:gd name="T6" fmla="*/ 9 w 10"/>
                <a:gd name="T7" fmla="*/ 3 h 4"/>
                <a:gd name="T8" fmla="*/ 1 w 10"/>
                <a:gd name="T9" fmla="*/ 4 h 4"/>
                <a:gd name="T10" fmla="*/ 0 w 10"/>
                <a:gd name="T11" fmla="*/ 2 h 4"/>
                <a:gd name="T12" fmla="*/ 0 w 10"/>
                <a:gd name="T13" fmla="*/ 2 h 4"/>
                <a:gd name="T14" fmla="*/ 1 w 10"/>
                <a:gd name="T15" fmla="*/ 1 h 4"/>
                <a:gd name="T16" fmla="*/ 9 w 10"/>
                <a:gd name="T17"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4">
                  <a:moveTo>
                    <a:pt x="9" y="0"/>
                  </a:moveTo>
                  <a:cubicBezTo>
                    <a:pt x="9" y="0"/>
                    <a:pt x="10" y="1"/>
                    <a:pt x="10" y="1"/>
                  </a:cubicBezTo>
                  <a:cubicBezTo>
                    <a:pt x="10" y="1"/>
                    <a:pt x="10" y="1"/>
                    <a:pt x="10" y="1"/>
                  </a:cubicBezTo>
                  <a:cubicBezTo>
                    <a:pt x="10" y="2"/>
                    <a:pt x="10" y="3"/>
                    <a:pt x="9" y="3"/>
                  </a:cubicBezTo>
                  <a:cubicBezTo>
                    <a:pt x="1" y="4"/>
                    <a:pt x="1" y="4"/>
                    <a:pt x="1" y="4"/>
                  </a:cubicBezTo>
                  <a:cubicBezTo>
                    <a:pt x="0" y="4"/>
                    <a:pt x="0" y="3"/>
                    <a:pt x="0" y="2"/>
                  </a:cubicBezTo>
                  <a:cubicBezTo>
                    <a:pt x="0" y="2"/>
                    <a:pt x="0" y="2"/>
                    <a:pt x="0" y="2"/>
                  </a:cubicBezTo>
                  <a:cubicBezTo>
                    <a:pt x="0" y="2"/>
                    <a:pt x="0" y="1"/>
                    <a:pt x="1" y="1"/>
                  </a:cubicBezTo>
                  <a:cubicBezTo>
                    <a:pt x="9" y="0"/>
                    <a:pt x="9"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a:p>
          </p:txBody>
        </p:sp>
        <p:sp>
          <p:nvSpPr>
            <p:cNvPr id="67" name="Freeform 51">
              <a:extLst>
                <a:ext uri="{FF2B5EF4-FFF2-40B4-BE49-F238E27FC236}">
                  <a16:creationId xmlns:a16="http://schemas.microsoft.com/office/drawing/2014/main" id="{C7E78DCE-F4F1-41EF-B6B7-70EEBA3627D3}"/>
                </a:ext>
              </a:extLst>
            </p:cNvPr>
            <p:cNvSpPr>
              <a:spLocks/>
            </p:cNvSpPr>
            <p:nvPr/>
          </p:nvSpPr>
          <p:spPr bwMode="auto">
            <a:xfrm>
              <a:off x="4533900" y="3357563"/>
              <a:ext cx="42863" cy="12700"/>
            </a:xfrm>
            <a:custGeom>
              <a:avLst/>
              <a:gdLst>
                <a:gd name="T0" fmla="*/ 1 w 10"/>
                <a:gd name="T1" fmla="*/ 2 h 3"/>
                <a:gd name="T2" fmla="*/ 0 w 10"/>
                <a:gd name="T3" fmla="*/ 1 h 3"/>
                <a:gd name="T4" fmla="*/ 0 w 10"/>
                <a:gd name="T5" fmla="*/ 1 h 3"/>
                <a:gd name="T6" fmla="*/ 1 w 10"/>
                <a:gd name="T7" fmla="*/ 0 h 3"/>
                <a:gd name="T8" fmla="*/ 9 w 10"/>
                <a:gd name="T9" fmla="*/ 0 h 3"/>
                <a:gd name="T10" fmla="*/ 10 w 10"/>
                <a:gd name="T11" fmla="*/ 2 h 3"/>
                <a:gd name="T12" fmla="*/ 10 w 10"/>
                <a:gd name="T13" fmla="*/ 2 h 3"/>
                <a:gd name="T14" fmla="*/ 9 w 10"/>
                <a:gd name="T15" fmla="*/ 3 h 3"/>
                <a:gd name="T16" fmla="*/ 1 w 10"/>
                <a:gd name="T17" fmla="*/ 2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3">
                  <a:moveTo>
                    <a:pt x="1" y="2"/>
                  </a:moveTo>
                  <a:cubicBezTo>
                    <a:pt x="0" y="2"/>
                    <a:pt x="0" y="2"/>
                    <a:pt x="0" y="1"/>
                  </a:cubicBezTo>
                  <a:cubicBezTo>
                    <a:pt x="0" y="1"/>
                    <a:pt x="0" y="1"/>
                    <a:pt x="0" y="1"/>
                  </a:cubicBezTo>
                  <a:cubicBezTo>
                    <a:pt x="0" y="0"/>
                    <a:pt x="1" y="0"/>
                    <a:pt x="1" y="0"/>
                  </a:cubicBezTo>
                  <a:cubicBezTo>
                    <a:pt x="9" y="0"/>
                    <a:pt x="9" y="0"/>
                    <a:pt x="9" y="0"/>
                  </a:cubicBezTo>
                  <a:cubicBezTo>
                    <a:pt x="10" y="1"/>
                    <a:pt x="10" y="1"/>
                    <a:pt x="10" y="2"/>
                  </a:cubicBezTo>
                  <a:cubicBezTo>
                    <a:pt x="10" y="2"/>
                    <a:pt x="10" y="2"/>
                    <a:pt x="10" y="2"/>
                  </a:cubicBezTo>
                  <a:cubicBezTo>
                    <a:pt x="10" y="3"/>
                    <a:pt x="10" y="3"/>
                    <a:pt x="9" y="3"/>
                  </a:cubicBezTo>
                  <a:cubicBezTo>
                    <a:pt x="1" y="2"/>
                    <a:pt x="1" y="2"/>
                    <a:pt x="1"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a:p>
          </p:txBody>
        </p:sp>
        <p:sp>
          <p:nvSpPr>
            <p:cNvPr id="68" name="Freeform 52">
              <a:extLst>
                <a:ext uri="{FF2B5EF4-FFF2-40B4-BE49-F238E27FC236}">
                  <a16:creationId xmlns:a16="http://schemas.microsoft.com/office/drawing/2014/main" id="{2D9B4D9B-267E-47CA-89E9-CAE5F2FE642E}"/>
                </a:ext>
              </a:extLst>
            </p:cNvPr>
            <p:cNvSpPr>
              <a:spLocks/>
            </p:cNvSpPr>
            <p:nvPr/>
          </p:nvSpPr>
          <p:spPr bwMode="auto">
            <a:xfrm>
              <a:off x="4484688" y="3201988"/>
              <a:ext cx="39688" cy="36513"/>
            </a:xfrm>
            <a:custGeom>
              <a:avLst/>
              <a:gdLst>
                <a:gd name="T0" fmla="*/ 3 w 9"/>
                <a:gd name="T1" fmla="*/ 8 h 8"/>
                <a:gd name="T2" fmla="*/ 1 w 9"/>
                <a:gd name="T3" fmla="*/ 8 h 8"/>
                <a:gd name="T4" fmla="*/ 1 w 9"/>
                <a:gd name="T5" fmla="*/ 8 h 8"/>
                <a:gd name="T6" fmla="*/ 1 w 9"/>
                <a:gd name="T7" fmla="*/ 6 h 8"/>
                <a:gd name="T8" fmla="*/ 7 w 9"/>
                <a:gd name="T9" fmla="*/ 1 h 8"/>
                <a:gd name="T10" fmla="*/ 9 w 9"/>
                <a:gd name="T11" fmla="*/ 1 h 8"/>
                <a:gd name="T12" fmla="*/ 9 w 9"/>
                <a:gd name="T13" fmla="*/ 1 h 8"/>
                <a:gd name="T14" fmla="*/ 9 w 9"/>
                <a:gd name="T15" fmla="*/ 3 h 8"/>
                <a:gd name="T16" fmla="*/ 3 w 9"/>
                <a:gd name="T17"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8">
                  <a:moveTo>
                    <a:pt x="3" y="8"/>
                  </a:moveTo>
                  <a:cubicBezTo>
                    <a:pt x="2" y="8"/>
                    <a:pt x="1" y="8"/>
                    <a:pt x="1" y="8"/>
                  </a:cubicBezTo>
                  <a:cubicBezTo>
                    <a:pt x="1" y="8"/>
                    <a:pt x="1" y="8"/>
                    <a:pt x="1" y="8"/>
                  </a:cubicBezTo>
                  <a:cubicBezTo>
                    <a:pt x="0" y="7"/>
                    <a:pt x="0" y="6"/>
                    <a:pt x="1" y="6"/>
                  </a:cubicBezTo>
                  <a:cubicBezTo>
                    <a:pt x="7" y="1"/>
                    <a:pt x="7" y="1"/>
                    <a:pt x="7" y="1"/>
                  </a:cubicBezTo>
                  <a:cubicBezTo>
                    <a:pt x="7" y="0"/>
                    <a:pt x="8" y="0"/>
                    <a:pt x="9" y="1"/>
                  </a:cubicBezTo>
                  <a:cubicBezTo>
                    <a:pt x="9" y="1"/>
                    <a:pt x="9" y="1"/>
                    <a:pt x="9" y="1"/>
                  </a:cubicBezTo>
                  <a:cubicBezTo>
                    <a:pt x="9" y="1"/>
                    <a:pt x="9" y="2"/>
                    <a:pt x="9" y="3"/>
                  </a:cubicBezTo>
                  <a:cubicBezTo>
                    <a:pt x="3" y="8"/>
                    <a:pt x="3" y="8"/>
                    <a:pt x="3"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a:p>
          </p:txBody>
        </p:sp>
        <p:sp>
          <p:nvSpPr>
            <p:cNvPr id="69" name="Freeform 53">
              <a:extLst>
                <a:ext uri="{FF2B5EF4-FFF2-40B4-BE49-F238E27FC236}">
                  <a16:creationId xmlns:a16="http://schemas.microsoft.com/office/drawing/2014/main" id="{649A4D82-934D-4AEB-9712-04CDA2621152}"/>
                </a:ext>
              </a:extLst>
            </p:cNvPr>
            <p:cNvSpPr>
              <a:spLocks noEditPoints="1"/>
            </p:cNvSpPr>
            <p:nvPr/>
          </p:nvSpPr>
          <p:spPr bwMode="auto">
            <a:xfrm>
              <a:off x="4237038" y="3206751"/>
              <a:ext cx="257175" cy="354013"/>
            </a:xfrm>
            <a:custGeom>
              <a:avLst/>
              <a:gdLst>
                <a:gd name="T0" fmla="*/ 38 w 58"/>
                <a:gd name="T1" fmla="*/ 68 h 80"/>
                <a:gd name="T2" fmla="*/ 37 w 58"/>
                <a:gd name="T3" fmla="*/ 71 h 80"/>
                <a:gd name="T4" fmla="*/ 36 w 58"/>
                <a:gd name="T5" fmla="*/ 71 h 80"/>
                <a:gd name="T6" fmla="*/ 22 w 58"/>
                <a:gd name="T7" fmla="*/ 71 h 80"/>
                <a:gd name="T8" fmla="*/ 21 w 58"/>
                <a:gd name="T9" fmla="*/ 71 h 80"/>
                <a:gd name="T10" fmla="*/ 20 w 58"/>
                <a:gd name="T11" fmla="*/ 68 h 80"/>
                <a:gd name="T12" fmla="*/ 20 w 58"/>
                <a:gd name="T13" fmla="*/ 61 h 80"/>
                <a:gd name="T14" fmla="*/ 38 w 58"/>
                <a:gd name="T15" fmla="*/ 61 h 80"/>
                <a:gd name="T16" fmla="*/ 38 w 58"/>
                <a:gd name="T17" fmla="*/ 68 h 80"/>
                <a:gd name="T18" fmla="*/ 18 w 58"/>
                <a:gd name="T19" fmla="*/ 14 h 80"/>
                <a:gd name="T20" fmla="*/ 11 w 58"/>
                <a:gd name="T21" fmla="*/ 29 h 80"/>
                <a:gd name="T22" fmla="*/ 18 w 58"/>
                <a:gd name="T23" fmla="*/ 42 h 80"/>
                <a:gd name="T24" fmla="*/ 18 w 58"/>
                <a:gd name="T25" fmla="*/ 44 h 80"/>
                <a:gd name="T26" fmla="*/ 18 w 58"/>
                <a:gd name="T27" fmla="*/ 44 h 80"/>
                <a:gd name="T28" fmla="*/ 16 w 58"/>
                <a:gd name="T29" fmla="*/ 44 h 80"/>
                <a:gd name="T30" fmla="*/ 8 w 58"/>
                <a:gd name="T31" fmla="*/ 29 h 80"/>
                <a:gd name="T32" fmla="*/ 17 w 58"/>
                <a:gd name="T33" fmla="*/ 12 h 80"/>
                <a:gd name="T34" fmla="*/ 19 w 58"/>
                <a:gd name="T35" fmla="*/ 12 h 80"/>
                <a:gd name="T36" fmla="*/ 19 w 58"/>
                <a:gd name="T37" fmla="*/ 12 h 80"/>
                <a:gd name="T38" fmla="*/ 18 w 58"/>
                <a:gd name="T39" fmla="*/ 14 h 80"/>
                <a:gd name="T40" fmla="*/ 58 w 58"/>
                <a:gd name="T41" fmla="*/ 29 h 80"/>
                <a:gd name="T42" fmla="*/ 29 w 58"/>
                <a:gd name="T43" fmla="*/ 0 h 80"/>
                <a:gd name="T44" fmla="*/ 0 w 58"/>
                <a:gd name="T45" fmla="*/ 29 h 80"/>
                <a:gd name="T46" fmla="*/ 17 w 58"/>
                <a:gd name="T47" fmla="*/ 55 h 80"/>
                <a:gd name="T48" fmla="*/ 17 w 58"/>
                <a:gd name="T49" fmla="*/ 61 h 80"/>
                <a:gd name="T50" fmla="*/ 17 w 58"/>
                <a:gd name="T51" fmla="*/ 68 h 80"/>
                <a:gd name="T52" fmla="*/ 21 w 58"/>
                <a:gd name="T53" fmla="*/ 74 h 80"/>
                <a:gd name="T54" fmla="*/ 22 w 58"/>
                <a:gd name="T55" fmla="*/ 76 h 80"/>
                <a:gd name="T56" fmla="*/ 27 w 58"/>
                <a:gd name="T57" fmla="*/ 80 h 80"/>
                <a:gd name="T58" fmla="*/ 31 w 58"/>
                <a:gd name="T59" fmla="*/ 80 h 80"/>
                <a:gd name="T60" fmla="*/ 36 w 58"/>
                <a:gd name="T61" fmla="*/ 76 h 80"/>
                <a:gd name="T62" fmla="*/ 37 w 58"/>
                <a:gd name="T63" fmla="*/ 74 h 80"/>
                <a:gd name="T64" fmla="*/ 41 w 58"/>
                <a:gd name="T65" fmla="*/ 68 h 80"/>
                <a:gd name="T66" fmla="*/ 41 w 58"/>
                <a:gd name="T67" fmla="*/ 58 h 80"/>
                <a:gd name="T68" fmla="*/ 41 w 58"/>
                <a:gd name="T69" fmla="*/ 55 h 80"/>
                <a:gd name="T70" fmla="*/ 58 w 58"/>
                <a:gd name="T71" fmla="*/ 29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8" h="80">
                  <a:moveTo>
                    <a:pt x="38" y="68"/>
                  </a:moveTo>
                  <a:cubicBezTo>
                    <a:pt x="38" y="69"/>
                    <a:pt x="38" y="70"/>
                    <a:pt x="37" y="71"/>
                  </a:cubicBezTo>
                  <a:cubicBezTo>
                    <a:pt x="37" y="71"/>
                    <a:pt x="36" y="71"/>
                    <a:pt x="36" y="71"/>
                  </a:cubicBezTo>
                  <a:cubicBezTo>
                    <a:pt x="22" y="71"/>
                    <a:pt x="22" y="71"/>
                    <a:pt x="22" y="71"/>
                  </a:cubicBezTo>
                  <a:cubicBezTo>
                    <a:pt x="22" y="71"/>
                    <a:pt x="21" y="71"/>
                    <a:pt x="21" y="71"/>
                  </a:cubicBezTo>
                  <a:cubicBezTo>
                    <a:pt x="20" y="70"/>
                    <a:pt x="20" y="69"/>
                    <a:pt x="20" y="68"/>
                  </a:cubicBezTo>
                  <a:cubicBezTo>
                    <a:pt x="20" y="61"/>
                    <a:pt x="20" y="61"/>
                    <a:pt x="20" y="61"/>
                  </a:cubicBezTo>
                  <a:cubicBezTo>
                    <a:pt x="38" y="61"/>
                    <a:pt x="38" y="61"/>
                    <a:pt x="38" y="61"/>
                  </a:cubicBezTo>
                  <a:cubicBezTo>
                    <a:pt x="38" y="68"/>
                    <a:pt x="38" y="68"/>
                    <a:pt x="38" y="68"/>
                  </a:cubicBezTo>
                  <a:close/>
                  <a:moveTo>
                    <a:pt x="18" y="14"/>
                  </a:moveTo>
                  <a:cubicBezTo>
                    <a:pt x="14" y="17"/>
                    <a:pt x="11" y="23"/>
                    <a:pt x="11" y="29"/>
                  </a:cubicBezTo>
                  <a:cubicBezTo>
                    <a:pt x="11" y="34"/>
                    <a:pt x="14" y="39"/>
                    <a:pt x="18" y="42"/>
                  </a:cubicBezTo>
                  <a:cubicBezTo>
                    <a:pt x="18" y="43"/>
                    <a:pt x="18" y="43"/>
                    <a:pt x="18" y="44"/>
                  </a:cubicBezTo>
                  <a:cubicBezTo>
                    <a:pt x="18" y="44"/>
                    <a:pt x="18" y="44"/>
                    <a:pt x="18" y="44"/>
                  </a:cubicBezTo>
                  <a:cubicBezTo>
                    <a:pt x="17" y="45"/>
                    <a:pt x="16" y="45"/>
                    <a:pt x="16" y="44"/>
                  </a:cubicBezTo>
                  <a:cubicBezTo>
                    <a:pt x="11" y="41"/>
                    <a:pt x="8" y="35"/>
                    <a:pt x="8" y="29"/>
                  </a:cubicBezTo>
                  <a:cubicBezTo>
                    <a:pt x="8" y="22"/>
                    <a:pt x="12" y="16"/>
                    <a:pt x="17" y="12"/>
                  </a:cubicBezTo>
                  <a:cubicBezTo>
                    <a:pt x="17" y="12"/>
                    <a:pt x="18" y="12"/>
                    <a:pt x="19" y="12"/>
                  </a:cubicBezTo>
                  <a:cubicBezTo>
                    <a:pt x="19" y="12"/>
                    <a:pt x="19" y="12"/>
                    <a:pt x="19" y="12"/>
                  </a:cubicBezTo>
                  <a:cubicBezTo>
                    <a:pt x="19" y="13"/>
                    <a:pt x="19" y="14"/>
                    <a:pt x="18" y="14"/>
                  </a:cubicBezTo>
                  <a:close/>
                  <a:moveTo>
                    <a:pt x="58" y="29"/>
                  </a:moveTo>
                  <a:cubicBezTo>
                    <a:pt x="58" y="13"/>
                    <a:pt x="45" y="0"/>
                    <a:pt x="29" y="0"/>
                  </a:cubicBezTo>
                  <a:cubicBezTo>
                    <a:pt x="13" y="0"/>
                    <a:pt x="0" y="13"/>
                    <a:pt x="0" y="29"/>
                  </a:cubicBezTo>
                  <a:cubicBezTo>
                    <a:pt x="0" y="40"/>
                    <a:pt x="7" y="50"/>
                    <a:pt x="17" y="55"/>
                  </a:cubicBezTo>
                  <a:cubicBezTo>
                    <a:pt x="17" y="61"/>
                    <a:pt x="17" y="61"/>
                    <a:pt x="17" y="61"/>
                  </a:cubicBezTo>
                  <a:cubicBezTo>
                    <a:pt x="17" y="68"/>
                    <a:pt x="17" y="68"/>
                    <a:pt x="17" y="68"/>
                  </a:cubicBezTo>
                  <a:cubicBezTo>
                    <a:pt x="17" y="71"/>
                    <a:pt x="19" y="73"/>
                    <a:pt x="21" y="74"/>
                  </a:cubicBezTo>
                  <a:cubicBezTo>
                    <a:pt x="21" y="74"/>
                    <a:pt x="22" y="75"/>
                    <a:pt x="22" y="76"/>
                  </a:cubicBezTo>
                  <a:cubicBezTo>
                    <a:pt x="23" y="78"/>
                    <a:pt x="25" y="80"/>
                    <a:pt x="27" y="80"/>
                  </a:cubicBezTo>
                  <a:cubicBezTo>
                    <a:pt x="31" y="80"/>
                    <a:pt x="31" y="80"/>
                    <a:pt x="31" y="80"/>
                  </a:cubicBezTo>
                  <a:cubicBezTo>
                    <a:pt x="33" y="80"/>
                    <a:pt x="35" y="78"/>
                    <a:pt x="36" y="76"/>
                  </a:cubicBezTo>
                  <a:cubicBezTo>
                    <a:pt x="36" y="75"/>
                    <a:pt x="37" y="74"/>
                    <a:pt x="37" y="74"/>
                  </a:cubicBezTo>
                  <a:cubicBezTo>
                    <a:pt x="39" y="73"/>
                    <a:pt x="41" y="71"/>
                    <a:pt x="41" y="68"/>
                  </a:cubicBezTo>
                  <a:cubicBezTo>
                    <a:pt x="41" y="58"/>
                    <a:pt x="41" y="58"/>
                    <a:pt x="41" y="58"/>
                  </a:cubicBezTo>
                  <a:cubicBezTo>
                    <a:pt x="41" y="55"/>
                    <a:pt x="41" y="55"/>
                    <a:pt x="41" y="55"/>
                  </a:cubicBezTo>
                  <a:cubicBezTo>
                    <a:pt x="51" y="50"/>
                    <a:pt x="58" y="40"/>
                    <a:pt x="58" y="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a:p>
          </p:txBody>
        </p:sp>
      </p:grpSp>
      <p:sp>
        <p:nvSpPr>
          <p:cNvPr id="73" name="Rectangle: Rounded Corners 171">
            <a:extLst>
              <a:ext uri="{FF2B5EF4-FFF2-40B4-BE49-F238E27FC236}">
                <a16:creationId xmlns:a16="http://schemas.microsoft.com/office/drawing/2014/main" id="{616DD6F2-CC4E-4910-9AC5-78C7A991022B}"/>
              </a:ext>
            </a:extLst>
          </p:cNvPr>
          <p:cNvSpPr/>
          <p:nvPr/>
        </p:nvSpPr>
        <p:spPr>
          <a:xfrm>
            <a:off x="6372046" y="917562"/>
            <a:ext cx="1803927" cy="1562563"/>
          </a:xfrm>
          <a:prstGeom prst="roundRect">
            <a:avLst>
              <a:gd name="adj" fmla="val 5845"/>
            </a:avLst>
          </a:prstGeom>
          <a:solidFill>
            <a:schemeClr val="bg1">
              <a:alpha val="95000"/>
            </a:schemeClr>
          </a:solidFill>
          <a:ln w="38100">
            <a:solidFill>
              <a:srgbClr val="006666">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93"/>
          </a:p>
        </p:txBody>
      </p:sp>
      <p:sp>
        <p:nvSpPr>
          <p:cNvPr id="81" name="Freeform 83">
            <a:extLst>
              <a:ext uri="{FF2B5EF4-FFF2-40B4-BE49-F238E27FC236}">
                <a16:creationId xmlns:a16="http://schemas.microsoft.com/office/drawing/2014/main" id="{0C95C6F1-1B2B-4459-B34B-2EE8742744CC}"/>
              </a:ext>
            </a:extLst>
          </p:cNvPr>
          <p:cNvSpPr>
            <a:spLocks/>
          </p:cNvSpPr>
          <p:nvPr/>
        </p:nvSpPr>
        <p:spPr bwMode="auto">
          <a:xfrm>
            <a:off x="5026154" y="530408"/>
            <a:ext cx="744536" cy="746650"/>
          </a:xfrm>
          <a:custGeom>
            <a:avLst/>
            <a:gdLst>
              <a:gd name="T0" fmla="*/ 186 w 186"/>
              <a:gd name="T1" fmla="*/ 164 h 186"/>
              <a:gd name="T2" fmla="*/ 163 w 186"/>
              <a:gd name="T3" fmla="*/ 186 h 186"/>
              <a:gd name="T4" fmla="*/ 22 w 186"/>
              <a:gd name="T5" fmla="*/ 186 h 186"/>
              <a:gd name="T6" fmla="*/ 0 w 186"/>
              <a:gd name="T7" fmla="*/ 164 h 186"/>
              <a:gd name="T8" fmla="*/ 0 w 186"/>
              <a:gd name="T9" fmla="*/ 22 h 186"/>
              <a:gd name="T10" fmla="*/ 22 w 186"/>
              <a:gd name="T11" fmla="*/ 0 h 186"/>
              <a:gd name="T12" fmla="*/ 163 w 186"/>
              <a:gd name="T13" fmla="*/ 0 h 186"/>
              <a:gd name="T14" fmla="*/ 186 w 186"/>
              <a:gd name="T15" fmla="*/ 22 h 186"/>
              <a:gd name="T16" fmla="*/ 186 w 186"/>
              <a:gd name="T17" fmla="*/ 164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6" h="186">
                <a:moveTo>
                  <a:pt x="186" y="164"/>
                </a:moveTo>
                <a:cubicBezTo>
                  <a:pt x="186" y="176"/>
                  <a:pt x="176" y="186"/>
                  <a:pt x="163" y="186"/>
                </a:cubicBezTo>
                <a:cubicBezTo>
                  <a:pt x="22" y="186"/>
                  <a:pt x="22" y="186"/>
                  <a:pt x="22" y="186"/>
                </a:cubicBezTo>
                <a:cubicBezTo>
                  <a:pt x="10" y="186"/>
                  <a:pt x="0" y="176"/>
                  <a:pt x="0" y="164"/>
                </a:cubicBezTo>
                <a:cubicBezTo>
                  <a:pt x="0" y="22"/>
                  <a:pt x="0" y="22"/>
                  <a:pt x="0" y="22"/>
                </a:cubicBezTo>
                <a:cubicBezTo>
                  <a:pt x="0" y="10"/>
                  <a:pt x="10" y="0"/>
                  <a:pt x="22" y="0"/>
                </a:cubicBezTo>
                <a:cubicBezTo>
                  <a:pt x="163" y="0"/>
                  <a:pt x="163" y="0"/>
                  <a:pt x="163" y="0"/>
                </a:cubicBezTo>
                <a:cubicBezTo>
                  <a:pt x="176" y="0"/>
                  <a:pt x="186" y="10"/>
                  <a:pt x="186" y="22"/>
                </a:cubicBezTo>
                <a:lnTo>
                  <a:pt x="186" y="164"/>
                </a:lnTo>
                <a:close/>
              </a:path>
            </a:pathLst>
          </a:custGeom>
          <a:solidFill>
            <a:srgbClr val="006666"/>
          </a:solidFill>
          <a:ln>
            <a:noFill/>
          </a:ln>
        </p:spPr>
        <p:txBody>
          <a:bodyPr vert="horz" wrap="square" lIns="86019" tIns="43010" rIns="86019" bIns="43010" numCol="1" anchor="t" anchorCtr="0" compatLnSpc="1">
            <a:prstTxWarp prst="textNoShape">
              <a:avLst/>
            </a:prstTxWarp>
          </a:bodyPr>
          <a:lstStyle/>
          <a:p>
            <a:endParaRPr lang="en-US" sz="1693"/>
          </a:p>
        </p:txBody>
      </p:sp>
      <p:grpSp>
        <p:nvGrpSpPr>
          <p:cNvPr id="84" name="Group 78">
            <a:extLst>
              <a:ext uri="{FF2B5EF4-FFF2-40B4-BE49-F238E27FC236}">
                <a16:creationId xmlns:a16="http://schemas.microsoft.com/office/drawing/2014/main" id="{627DFB8F-9C1A-4319-9EF9-BAA005D175E7}"/>
              </a:ext>
            </a:extLst>
          </p:cNvPr>
          <p:cNvGrpSpPr/>
          <p:nvPr/>
        </p:nvGrpSpPr>
        <p:grpSpPr>
          <a:xfrm>
            <a:off x="1961920" y="934058"/>
            <a:ext cx="413243" cy="443853"/>
            <a:chOff x="7677150" y="3176588"/>
            <a:chExt cx="300038" cy="322263"/>
          </a:xfrm>
          <a:solidFill>
            <a:schemeClr val="bg1"/>
          </a:solidFill>
        </p:grpSpPr>
        <p:sp>
          <p:nvSpPr>
            <p:cNvPr id="88" name="Freeform 56">
              <a:extLst>
                <a:ext uri="{FF2B5EF4-FFF2-40B4-BE49-F238E27FC236}">
                  <a16:creationId xmlns:a16="http://schemas.microsoft.com/office/drawing/2014/main" id="{683749B9-C8F6-4AA9-B643-FE02623D7F0C}"/>
                </a:ext>
              </a:extLst>
            </p:cNvPr>
            <p:cNvSpPr>
              <a:spLocks noEditPoints="1"/>
            </p:cNvSpPr>
            <p:nvPr/>
          </p:nvSpPr>
          <p:spPr bwMode="auto">
            <a:xfrm>
              <a:off x="7729538" y="3176588"/>
              <a:ext cx="247650" cy="230188"/>
            </a:xfrm>
            <a:custGeom>
              <a:avLst/>
              <a:gdLst>
                <a:gd name="T0" fmla="*/ 29 w 56"/>
                <a:gd name="T1" fmla="*/ 7 h 52"/>
                <a:gd name="T2" fmla="*/ 15 w 56"/>
                <a:gd name="T3" fmla="*/ 14 h 52"/>
                <a:gd name="T4" fmla="*/ 17 w 56"/>
                <a:gd name="T5" fmla="*/ 40 h 52"/>
                <a:gd name="T6" fmla="*/ 29 w 56"/>
                <a:gd name="T7" fmla="*/ 45 h 52"/>
                <a:gd name="T8" fmla="*/ 44 w 56"/>
                <a:gd name="T9" fmla="*/ 38 h 52"/>
                <a:gd name="T10" fmla="*/ 48 w 56"/>
                <a:gd name="T11" fmla="*/ 24 h 52"/>
                <a:gd name="T12" fmla="*/ 42 w 56"/>
                <a:gd name="T13" fmla="*/ 11 h 52"/>
                <a:gd name="T14" fmla="*/ 29 w 56"/>
                <a:gd name="T15" fmla="*/ 7 h 52"/>
                <a:gd name="T16" fmla="*/ 29 w 56"/>
                <a:gd name="T17" fmla="*/ 52 h 52"/>
                <a:gd name="T18" fmla="*/ 12 w 56"/>
                <a:gd name="T19" fmla="*/ 46 h 52"/>
                <a:gd name="T20" fmla="*/ 9 w 56"/>
                <a:gd name="T21" fmla="*/ 9 h 52"/>
                <a:gd name="T22" fmla="*/ 29 w 56"/>
                <a:gd name="T23" fmla="*/ 0 h 52"/>
                <a:gd name="T24" fmla="*/ 46 w 56"/>
                <a:gd name="T25" fmla="*/ 6 h 52"/>
                <a:gd name="T26" fmla="*/ 55 w 56"/>
                <a:gd name="T27" fmla="*/ 24 h 52"/>
                <a:gd name="T28" fmla="*/ 49 w 56"/>
                <a:gd name="T29" fmla="*/ 43 h 52"/>
                <a:gd name="T30" fmla="*/ 29 w 56"/>
                <a:gd name="T31" fmla="*/ 5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6" h="52">
                  <a:moveTo>
                    <a:pt x="29" y="7"/>
                  </a:moveTo>
                  <a:cubicBezTo>
                    <a:pt x="24" y="7"/>
                    <a:pt x="18" y="9"/>
                    <a:pt x="15" y="14"/>
                  </a:cubicBezTo>
                  <a:cubicBezTo>
                    <a:pt x="8" y="21"/>
                    <a:pt x="9" y="33"/>
                    <a:pt x="17" y="40"/>
                  </a:cubicBezTo>
                  <a:cubicBezTo>
                    <a:pt x="20" y="43"/>
                    <a:pt x="25" y="45"/>
                    <a:pt x="29" y="45"/>
                  </a:cubicBezTo>
                  <a:cubicBezTo>
                    <a:pt x="35" y="45"/>
                    <a:pt x="40" y="42"/>
                    <a:pt x="44" y="38"/>
                  </a:cubicBezTo>
                  <a:cubicBezTo>
                    <a:pt x="47" y="34"/>
                    <a:pt x="49" y="29"/>
                    <a:pt x="48" y="24"/>
                  </a:cubicBezTo>
                  <a:cubicBezTo>
                    <a:pt x="48" y="19"/>
                    <a:pt x="45" y="15"/>
                    <a:pt x="42" y="11"/>
                  </a:cubicBezTo>
                  <a:cubicBezTo>
                    <a:pt x="38" y="8"/>
                    <a:pt x="34" y="7"/>
                    <a:pt x="29" y="7"/>
                  </a:cubicBezTo>
                  <a:close/>
                  <a:moveTo>
                    <a:pt x="29" y="52"/>
                  </a:moveTo>
                  <a:cubicBezTo>
                    <a:pt x="23" y="52"/>
                    <a:pt x="17" y="50"/>
                    <a:pt x="12" y="46"/>
                  </a:cubicBezTo>
                  <a:cubicBezTo>
                    <a:pt x="1" y="36"/>
                    <a:pt x="0" y="20"/>
                    <a:pt x="9" y="9"/>
                  </a:cubicBezTo>
                  <a:cubicBezTo>
                    <a:pt x="14" y="3"/>
                    <a:pt x="22" y="0"/>
                    <a:pt x="29" y="0"/>
                  </a:cubicBezTo>
                  <a:cubicBezTo>
                    <a:pt x="35" y="0"/>
                    <a:pt x="41" y="2"/>
                    <a:pt x="46" y="6"/>
                  </a:cubicBezTo>
                  <a:cubicBezTo>
                    <a:pt x="51" y="10"/>
                    <a:pt x="55" y="17"/>
                    <a:pt x="55" y="24"/>
                  </a:cubicBezTo>
                  <a:cubicBezTo>
                    <a:pt x="56" y="31"/>
                    <a:pt x="54" y="37"/>
                    <a:pt x="49" y="43"/>
                  </a:cubicBezTo>
                  <a:cubicBezTo>
                    <a:pt x="44" y="48"/>
                    <a:pt x="37" y="52"/>
                    <a:pt x="29"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a:p>
          </p:txBody>
        </p:sp>
        <p:sp>
          <p:nvSpPr>
            <p:cNvPr id="89" name="Freeform 57">
              <a:extLst>
                <a:ext uri="{FF2B5EF4-FFF2-40B4-BE49-F238E27FC236}">
                  <a16:creationId xmlns:a16="http://schemas.microsoft.com/office/drawing/2014/main" id="{ED25D0D9-17B5-4ED8-AB85-7C33146BBC45}"/>
                </a:ext>
              </a:extLst>
            </p:cNvPr>
            <p:cNvSpPr>
              <a:spLocks/>
            </p:cNvSpPr>
            <p:nvPr/>
          </p:nvSpPr>
          <p:spPr bwMode="auto">
            <a:xfrm>
              <a:off x="7747000" y="3357563"/>
              <a:ext cx="57150" cy="57150"/>
            </a:xfrm>
            <a:custGeom>
              <a:avLst/>
              <a:gdLst>
                <a:gd name="T0" fmla="*/ 17 w 36"/>
                <a:gd name="T1" fmla="*/ 36 h 36"/>
                <a:gd name="T2" fmla="*/ 0 w 36"/>
                <a:gd name="T3" fmla="*/ 25 h 36"/>
                <a:gd name="T4" fmla="*/ 22 w 36"/>
                <a:gd name="T5" fmla="*/ 0 h 36"/>
                <a:gd name="T6" fmla="*/ 36 w 36"/>
                <a:gd name="T7" fmla="*/ 11 h 36"/>
                <a:gd name="T8" fmla="*/ 17 w 36"/>
                <a:gd name="T9" fmla="*/ 36 h 36"/>
                <a:gd name="T10" fmla="*/ 17 w 36"/>
                <a:gd name="T11" fmla="*/ 36 h 36"/>
              </a:gdLst>
              <a:ahLst/>
              <a:cxnLst>
                <a:cxn ang="0">
                  <a:pos x="T0" y="T1"/>
                </a:cxn>
                <a:cxn ang="0">
                  <a:pos x="T2" y="T3"/>
                </a:cxn>
                <a:cxn ang="0">
                  <a:pos x="T4" y="T5"/>
                </a:cxn>
                <a:cxn ang="0">
                  <a:pos x="T6" y="T7"/>
                </a:cxn>
                <a:cxn ang="0">
                  <a:pos x="T8" y="T9"/>
                </a:cxn>
                <a:cxn ang="0">
                  <a:pos x="T10" y="T11"/>
                </a:cxn>
              </a:cxnLst>
              <a:rect l="0" t="0" r="r" b="b"/>
              <a:pathLst>
                <a:path w="36" h="36">
                  <a:moveTo>
                    <a:pt x="17" y="36"/>
                  </a:moveTo>
                  <a:lnTo>
                    <a:pt x="0" y="25"/>
                  </a:lnTo>
                  <a:lnTo>
                    <a:pt x="22" y="0"/>
                  </a:lnTo>
                  <a:lnTo>
                    <a:pt x="36" y="11"/>
                  </a:lnTo>
                  <a:lnTo>
                    <a:pt x="17" y="36"/>
                  </a:lnTo>
                  <a:lnTo>
                    <a:pt x="17" y="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a:p>
          </p:txBody>
        </p:sp>
        <p:sp>
          <p:nvSpPr>
            <p:cNvPr id="90" name="Freeform 58">
              <a:extLst>
                <a:ext uri="{FF2B5EF4-FFF2-40B4-BE49-F238E27FC236}">
                  <a16:creationId xmlns:a16="http://schemas.microsoft.com/office/drawing/2014/main" id="{B5D8622B-171F-4183-89E1-839382E38D23}"/>
                </a:ext>
              </a:extLst>
            </p:cNvPr>
            <p:cNvSpPr>
              <a:spLocks/>
            </p:cNvSpPr>
            <p:nvPr/>
          </p:nvSpPr>
          <p:spPr bwMode="auto">
            <a:xfrm>
              <a:off x="7677150" y="3387726"/>
              <a:ext cx="100013" cy="111125"/>
            </a:xfrm>
            <a:custGeom>
              <a:avLst/>
              <a:gdLst>
                <a:gd name="T0" fmla="*/ 10 w 23"/>
                <a:gd name="T1" fmla="*/ 23 h 25"/>
                <a:gd name="T2" fmla="*/ 5 w 23"/>
                <a:gd name="T3" fmla="*/ 24 h 25"/>
                <a:gd name="T4" fmla="*/ 2 w 23"/>
                <a:gd name="T5" fmla="*/ 21 h 25"/>
                <a:gd name="T6" fmla="*/ 1 w 23"/>
                <a:gd name="T7" fmla="*/ 16 h 25"/>
                <a:gd name="T8" fmla="*/ 13 w 23"/>
                <a:gd name="T9" fmla="*/ 2 h 25"/>
                <a:gd name="T10" fmla="*/ 18 w 23"/>
                <a:gd name="T11" fmla="*/ 1 h 25"/>
                <a:gd name="T12" fmla="*/ 22 w 23"/>
                <a:gd name="T13" fmla="*/ 5 h 25"/>
                <a:gd name="T14" fmla="*/ 22 w 23"/>
                <a:gd name="T15" fmla="*/ 10 h 25"/>
                <a:gd name="T16" fmla="*/ 10 w 23"/>
                <a:gd name="T17" fmla="*/ 23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25">
                  <a:moveTo>
                    <a:pt x="10" y="23"/>
                  </a:moveTo>
                  <a:cubicBezTo>
                    <a:pt x="9" y="25"/>
                    <a:pt x="7" y="25"/>
                    <a:pt x="5" y="24"/>
                  </a:cubicBezTo>
                  <a:cubicBezTo>
                    <a:pt x="2" y="21"/>
                    <a:pt x="2" y="21"/>
                    <a:pt x="2" y="21"/>
                  </a:cubicBezTo>
                  <a:cubicBezTo>
                    <a:pt x="0" y="19"/>
                    <a:pt x="0" y="17"/>
                    <a:pt x="1" y="16"/>
                  </a:cubicBezTo>
                  <a:cubicBezTo>
                    <a:pt x="13" y="2"/>
                    <a:pt x="13" y="2"/>
                    <a:pt x="13" y="2"/>
                  </a:cubicBezTo>
                  <a:cubicBezTo>
                    <a:pt x="14" y="0"/>
                    <a:pt x="17" y="0"/>
                    <a:pt x="18" y="1"/>
                  </a:cubicBezTo>
                  <a:cubicBezTo>
                    <a:pt x="22" y="5"/>
                    <a:pt x="22" y="5"/>
                    <a:pt x="22" y="5"/>
                  </a:cubicBezTo>
                  <a:cubicBezTo>
                    <a:pt x="23" y="6"/>
                    <a:pt x="23" y="8"/>
                    <a:pt x="22" y="10"/>
                  </a:cubicBezTo>
                  <a:cubicBezTo>
                    <a:pt x="10" y="23"/>
                    <a:pt x="10" y="23"/>
                    <a:pt x="10" y="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a:p>
          </p:txBody>
        </p:sp>
        <p:sp>
          <p:nvSpPr>
            <p:cNvPr id="91" name="Freeform 59">
              <a:extLst>
                <a:ext uri="{FF2B5EF4-FFF2-40B4-BE49-F238E27FC236}">
                  <a16:creationId xmlns:a16="http://schemas.microsoft.com/office/drawing/2014/main" id="{B2819A9C-7F1F-4374-9A02-DFA9A359250C}"/>
                </a:ext>
              </a:extLst>
            </p:cNvPr>
            <p:cNvSpPr>
              <a:spLocks/>
            </p:cNvSpPr>
            <p:nvPr/>
          </p:nvSpPr>
          <p:spPr bwMode="auto">
            <a:xfrm>
              <a:off x="7804150" y="3216276"/>
              <a:ext cx="79375" cy="44450"/>
            </a:xfrm>
            <a:custGeom>
              <a:avLst/>
              <a:gdLst>
                <a:gd name="T0" fmla="*/ 17 w 18"/>
                <a:gd name="T1" fmla="*/ 4 h 10"/>
                <a:gd name="T2" fmla="*/ 9 w 18"/>
                <a:gd name="T3" fmla="*/ 5 h 10"/>
                <a:gd name="T4" fmla="*/ 1 w 18"/>
                <a:gd name="T5" fmla="*/ 8 h 10"/>
                <a:gd name="T6" fmla="*/ 8 w 18"/>
                <a:gd name="T7" fmla="*/ 1 h 10"/>
                <a:gd name="T8" fmla="*/ 17 w 18"/>
                <a:gd name="T9" fmla="*/ 4 h 10"/>
              </a:gdLst>
              <a:ahLst/>
              <a:cxnLst>
                <a:cxn ang="0">
                  <a:pos x="T0" y="T1"/>
                </a:cxn>
                <a:cxn ang="0">
                  <a:pos x="T2" y="T3"/>
                </a:cxn>
                <a:cxn ang="0">
                  <a:pos x="T4" y="T5"/>
                </a:cxn>
                <a:cxn ang="0">
                  <a:pos x="T6" y="T7"/>
                </a:cxn>
                <a:cxn ang="0">
                  <a:pos x="T8" y="T9"/>
                </a:cxn>
              </a:cxnLst>
              <a:rect l="0" t="0" r="r" b="b"/>
              <a:pathLst>
                <a:path w="18" h="10">
                  <a:moveTo>
                    <a:pt x="17" y="4"/>
                  </a:moveTo>
                  <a:cubicBezTo>
                    <a:pt x="18" y="6"/>
                    <a:pt x="14" y="4"/>
                    <a:pt x="9" y="5"/>
                  </a:cubicBezTo>
                  <a:cubicBezTo>
                    <a:pt x="5" y="6"/>
                    <a:pt x="2" y="10"/>
                    <a:pt x="1" y="8"/>
                  </a:cubicBezTo>
                  <a:cubicBezTo>
                    <a:pt x="0" y="5"/>
                    <a:pt x="5" y="2"/>
                    <a:pt x="8" y="1"/>
                  </a:cubicBezTo>
                  <a:cubicBezTo>
                    <a:pt x="11" y="0"/>
                    <a:pt x="17" y="1"/>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a:p>
          </p:txBody>
        </p:sp>
        <p:sp>
          <p:nvSpPr>
            <p:cNvPr id="92" name="Freeform 60">
              <a:extLst>
                <a:ext uri="{FF2B5EF4-FFF2-40B4-BE49-F238E27FC236}">
                  <a16:creationId xmlns:a16="http://schemas.microsoft.com/office/drawing/2014/main" id="{9F3438C8-7B15-4AA7-B36A-C62317464CB2}"/>
                </a:ext>
              </a:extLst>
            </p:cNvPr>
            <p:cNvSpPr>
              <a:spLocks/>
            </p:cNvSpPr>
            <p:nvPr/>
          </p:nvSpPr>
          <p:spPr bwMode="auto">
            <a:xfrm>
              <a:off x="7883525" y="3228976"/>
              <a:ext cx="22225" cy="17463"/>
            </a:xfrm>
            <a:custGeom>
              <a:avLst/>
              <a:gdLst>
                <a:gd name="T0" fmla="*/ 5 w 5"/>
                <a:gd name="T1" fmla="*/ 3 h 4"/>
                <a:gd name="T2" fmla="*/ 2 w 5"/>
                <a:gd name="T3" fmla="*/ 3 h 4"/>
                <a:gd name="T4" fmla="*/ 1 w 5"/>
                <a:gd name="T5" fmla="*/ 2 h 4"/>
                <a:gd name="T6" fmla="*/ 2 w 5"/>
                <a:gd name="T7" fmla="*/ 0 h 4"/>
                <a:gd name="T8" fmla="*/ 5 w 5"/>
                <a:gd name="T9" fmla="*/ 3 h 4"/>
              </a:gdLst>
              <a:ahLst/>
              <a:cxnLst>
                <a:cxn ang="0">
                  <a:pos x="T0" y="T1"/>
                </a:cxn>
                <a:cxn ang="0">
                  <a:pos x="T2" y="T3"/>
                </a:cxn>
                <a:cxn ang="0">
                  <a:pos x="T4" y="T5"/>
                </a:cxn>
                <a:cxn ang="0">
                  <a:pos x="T6" y="T7"/>
                </a:cxn>
                <a:cxn ang="0">
                  <a:pos x="T8" y="T9"/>
                </a:cxn>
              </a:cxnLst>
              <a:rect l="0" t="0" r="r" b="b"/>
              <a:pathLst>
                <a:path w="5" h="4">
                  <a:moveTo>
                    <a:pt x="5" y="3"/>
                  </a:moveTo>
                  <a:cubicBezTo>
                    <a:pt x="4" y="4"/>
                    <a:pt x="3" y="4"/>
                    <a:pt x="2" y="3"/>
                  </a:cubicBezTo>
                  <a:cubicBezTo>
                    <a:pt x="1" y="3"/>
                    <a:pt x="0" y="3"/>
                    <a:pt x="1" y="2"/>
                  </a:cubicBezTo>
                  <a:cubicBezTo>
                    <a:pt x="1" y="0"/>
                    <a:pt x="1" y="0"/>
                    <a:pt x="2" y="0"/>
                  </a:cubicBezTo>
                  <a:cubicBezTo>
                    <a:pt x="3" y="1"/>
                    <a:pt x="5" y="2"/>
                    <a:pt x="5"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a:p>
          </p:txBody>
        </p:sp>
      </p:grpSp>
      <p:sp>
        <p:nvSpPr>
          <p:cNvPr id="94" name="Freeform 83">
            <a:extLst>
              <a:ext uri="{FF2B5EF4-FFF2-40B4-BE49-F238E27FC236}">
                <a16:creationId xmlns:a16="http://schemas.microsoft.com/office/drawing/2014/main" id="{CE0D2C1D-6BF3-4107-A425-BE5F2F329609}"/>
              </a:ext>
            </a:extLst>
          </p:cNvPr>
          <p:cNvSpPr>
            <a:spLocks/>
          </p:cNvSpPr>
          <p:nvPr/>
        </p:nvSpPr>
        <p:spPr bwMode="auto">
          <a:xfrm>
            <a:off x="6924233" y="566962"/>
            <a:ext cx="744536" cy="746650"/>
          </a:xfrm>
          <a:custGeom>
            <a:avLst/>
            <a:gdLst>
              <a:gd name="T0" fmla="*/ 186 w 186"/>
              <a:gd name="T1" fmla="*/ 164 h 186"/>
              <a:gd name="T2" fmla="*/ 163 w 186"/>
              <a:gd name="T3" fmla="*/ 186 h 186"/>
              <a:gd name="T4" fmla="*/ 22 w 186"/>
              <a:gd name="T5" fmla="*/ 186 h 186"/>
              <a:gd name="T6" fmla="*/ 0 w 186"/>
              <a:gd name="T7" fmla="*/ 164 h 186"/>
              <a:gd name="T8" fmla="*/ 0 w 186"/>
              <a:gd name="T9" fmla="*/ 22 h 186"/>
              <a:gd name="T10" fmla="*/ 22 w 186"/>
              <a:gd name="T11" fmla="*/ 0 h 186"/>
              <a:gd name="T12" fmla="*/ 163 w 186"/>
              <a:gd name="T13" fmla="*/ 0 h 186"/>
              <a:gd name="T14" fmla="*/ 186 w 186"/>
              <a:gd name="T15" fmla="*/ 22 h 186"/>
              <a:gd name="T16" fmla="*/ 186 w 186"/>
              <a:gd name="T17" fmla="*/ 164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6" h="186">
                <a:moveTo>
                  <a:pt x="186" y="164"/>
                </a:moveTo>
                <a:cubicBezTo>
                  <a:pt x="186" y="176"/>
                  <a:pt x="176" y="186"/>
                  <a:pt x="163" y="186"/>
                </a:cubicBezTo>
                <a:cubicBezTo>
                  <a:pt x="22" y="186"/>
                  <a:pt x="22" y="186"/>
                  <a:pt x="22" y="186"/>
                </a:cubicBezTo>
                <a:cubicBezTo>
                  <a:pt x="10" y="186"/>
                  <a:pt x="0" y="176"/>
                  <a:pt x="0" y="164"/>
                </a:cubicBezTo>
                <a:cubicBezTo>
                  <a:pt x="0" y="22"/>
                  <a:pt x="0" y="22"/>
                  <a:pt x="0" y="22"/>
                </a:cubicBezTo>
                <a:cubicBezTo>
                  <a:pt x="0" y="10"/>
                  <a:pt x="10" y="0"/>
                  <a:pt x="22" y="0"/>
                </a:cubicBezTo>
                <a:cubicBezTo>
                  <a:pt x="163" y="0"/>
                  <a:pt x="163" y="0"/>
                  <a:pt x="163" y="0"/>
                </a:cubicBezTo>
                <a:cubicBezTo>
                  <a:pt x="176" y="0"/>
                  <a:pt x="186" y="10"/>
                  <a:pt x="186" y="22"/>
                </a:cubicBezTo>
                <a:lnTo>
                  <a:pt x="186" y="164"/>
                </a:lnTo>
                <a:close/>
              </a:path>
            </a:pathLst>
          </a:custGeom>
          <a:solidFill>
            <a:srgbClr val="006666"/>
          </a:solidFill>
          <a:ln>
            <a:noFill/>
          </a:ln>
        </p:spPr>
        <p:txBody>
          <a:bodyPr vert="horz" wrap="square" lIns="86019" tIns="43010" rIns="86019" bIns="43010" numCol="1" anchor="t" anchorCtr="0" compatLnSpc="1">
            <a:prstTxWarp prst="textNoShape">
              <a:avLst/>
            </a:prstTxWarp>
          </a:bodyPr>
          <a:lstStyle/>
          <a:p>
            <a:endParaRPr lang="en-US" sz="1693"/>
          </a:p>
        </p:txBody>
      </p:sp>
      <p:sp>
        <p:nvSpPr>
          <p:cNvPr id="96" name="Freeform 83">
            <a:extLst>
              <a:ext uri="{FF2B5EF4-FFF2-40B4-BE49-F238E27FC236}">
                <a16:creationId xmlns:a16="http://schemas.microsoft.com/office/drawing/2014/main" id="{6B5DE141-9CD1-408C-87A8-894480C937B3}"/>
              </a:ext>
            </a:extLst>
          </p:cNvPr>
          <p:cNvSpPr>
            <a:spLocks/>
          </p:cNvSpPr>
          <p:nvPr/>
        </p:nvSpPr>
        <p:spPr bwMode="auto">
          <a:xfrm>
            <a:off x="1273279" y="563270"/>
            <a:ext cx="744536" cy="746650"/>
          </a:xfrm>
          <a:custGeom>
            <a:avLst/>
            <a:gdLst>
              <a:gd name="T0" fmla="*/ 186 w 186"/>
              <a:gd name="T1" fmla="*/ 164 h 186"/>
              <a:gd name="T2" fmla="*/ 163 w 186"/>
              <a:gd name="T3" fmla="*/ 186 h 186"/>
              <a:gd name="T4" fmla="*/ 22 w 186"/>
              <a:gd name="T5" fmla="*/ 186 h 186"/>
              <a:gd name="T6" fmla="*/ 0 w 186"/>
              <a:gd name="T7" fmla="*/ 164 h 186"/>
              <a:gd name="T8" fmla="*/ 0 w 186"/>
              <a:gd name="T9" fmla="*/ 22 h 186"/>
              <a:gd name="T10" fmla="*/ 22 w 186"/>
              <a:gd name="T11" fmla="*/ 0 h 186"/>
              <a:gd name="T12" fmla="*/ 163 w 186"/>
              <a:gd name="T13" fmla="*/ 0 h 186"/>
              <a:gd name="T14" fmla="*/ 186 w 186"/>
              <a:gd name="T15" fmla="*/ 22 h 186"/>
              <a:gd name="T16" fmla="*/ 186 w 186"/>
              <a:gd name="T17" fmla="*/ 164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6" h="186">
                <a:moveTo>
                  <a:pt x="186" y="164"/>
                </a:moveTo>
                <a:cubicBezTo>
                  <a:pt x="186" y="176"/>
                  <a:pt x="176" y="186"/>
                  <a:pt x="163" y="186"/>
                </a:cubicBezTo>
                <a:cubicBezTo>
                  <a:pt x="22" y="186"/>
                  <a:pt x="22" y="186"/>
                  <a:pt x="22" y="186"/>
                </a:cubicBezTo>
                <a:cubicBezTo>
                  <a:pt x="10" y="186"/>
                  <a:pt x="0" y="176"/>
                  <a:pt x="0" y="164"/>
                </a:cubicBezTo>
                <a:cubicBezTo>
                  <a:pt x="0" y="22"/>
                  <a:pt x="0" y="22"/>
                  <a:pt x="0" y="22"/>
                </a:cubicBezTo>
                <a:cubicBezTo>
                  <a:pt x="0" y="10"/>
                  <a:pt x="10" y="0"/>
                  <a:pt x="22" y="0"/>
                </a:cubicBezTo>
                <a:cubicBezTo>
                  <a:pt x="163" y="0"/>
                  <a:pt x="163" y="0"/>
                  <a:pt x="163" y="0"/>
                </a:cubicBezTo>
                <a:cubicBezTo>
                  <a:pt x="176" y="0"/>
                  <a:pt x="186" y="10"/>
                  <a:pt x="186" y="22"/>
                </a:cubicBezTo>
                <a:lnTo>
                  <a:pt x="186" y="164"/>
                </a:lnTo>
                <a:close/>
              </a:path>
            </a:pathLst>
          </a:custGeom>
          <a:solidFill>
            <a:srgbClr val="006666"/>
          </a:solidFill>
          <a:ln>
            <a:noFill/>
          </a:ln>
        </p:spPr>
        <p:txBody>
          <a:bodyPr vert="horz" wrap="square" lIns="86019" tIns="43010" rIns="86019" bIns="43010" numCol="1" anchor="t" anchorCtr="0" compatLnSpc="1">
            <a:prstTxWarp prst="textNoShape">
              <a:avLst/>
            </a:prstTxWarp>
          </a:bodyPr>
          <a:lstStyle/>
          <a:p>
            <a:endParaRPr lang="en-US" sz="1693"/>
          </a:p>
        </p:txBody>
      </p:sp>
      <p:grpSp>
        <p:nvGrpSpPr>
          <p:cNvPr id="99" name="Group 99">
            <a:extLst>
              <a:ext uri="{FF2B5EF4-FFF2-40B4-BE49-F238E27FC236}">
                <a16:creationId xmlns:a16="http://schemas.microsoft.com/office/drawing/2014/main" id="{EE2203BD-EC66-4A8D-8A2F-E9968FF1EBAF}"/>
              </a:ext>
            </a:extLst>
          </p:cNvPr>
          <p:cNvGrpSpPr/>
          <p:nvPr/>
        </p:nvGrpSpPr>
        <p:grpSpPr>
          <a:xfrm>
            <a:off x="6214551" y="1430438"/>
            <a:ext cx="2110002" cy="901145"/>
            <a:chOff x="3759235" y="2626352"/>
            <a:chExt cx="3096158" cy="957936"/>
          </a:xfrm>
        </p:grpSpPr>
        <p:sp>
          <p:nvSpPr>
            <p:cNvPr id="100" name="TextBox 100">
              <a:extLst>
                <a:ext uri="{FF2B5EF4-FFF2-40B4-BE49-F238E27FC236}">
                  <a16:creationId xmlns:a16="http://schemas.microsoft.com/office/drawing/2014/main" id="{4A92BC36-1FD3-407A-A54A-B914A6E12831}"/>
                </a:ext>
              </a:extLst>
            </p:cNvPr>
            <p:cNvSpPr txBox="1"/>
            <p:nvPr/>
          </p:nvSpPr>
          <p:spPr>
            <a:xfrm>
              <a:off x="3759235" y="2626352"/>
              <a:ext cx="2917675" cy="327173"/>
            </a:xfrm>
            <a:prstGeom prst="rect">
              <a:avLst/>
            </a:prstGeom>
            <a:noFill/>
          </p:spPr>
          <p:txBody>
            <a:bodyPr wrap="square" rtlCol="0">
              <a:spAutoFit/>
            </a:bodyPr>
            <a:lstStyle/>
            <a:p>
              <a:pPr algn="ctr"/>
              <a:r>
                <a:rPr lang="ar-SA" sz="1400" b="1" dirty="0">
                  <a:solidFill>
                    <a:srgbClr val="006666"/>
                  </a:solidFill>
                  <a:latin typeface="AbdoMaster-Heavy" panose="02000500030000020004" pitchFamily="50" charset="-78"/>
                  <a:cs typeface="AbdoMaster-Heavy" panose="02000500030000020004" pitchFamily="50" charset="-78"/>
                </a:rPr>
                <a:t>الهدف الاستراتيجي  </a:t>
              </a:r>
              <a:endParaRPr lang="en-US" sz="1400" b="1" dirty="0">
                <a:solidFill>
                  <a:srgbClr val="006666"/>
                </a:solidFill>
                <a:latin typeface="AbdoMaster-Heavy" panose="02000500030000020004" pitchFamily="50" charset="-78"/>
                <a:cs typeface="AbdoMaster-Heavy" panose="02000500030000020004" pitchFamily="50" charset="-78"/>
              </a:endParaRPr>
            </a:p>
          </p:txBody>
        </p:sp>
        <p:sp>
          <p:nvSpPr>
            <p:cNvPr id="101" name="Subtitle 6">
              <a:extLst>
                <a:ext uri="{FF2B5EF4-FFF2-40B4-BE49-F238E27FC236}">
                  <a16:creationId xmlns:a16="http://schemas.microsoft.com/office/drawing/2014/main" id="{3C3B4B91-2E09-4406-83E5-4A807B754F8B}"/>
                </a:ext>
              </a:extLst>
            </p:cNvPr>
            <p:cNvSpPr txBox="1">
              <a:spLocks/>
            </p:cNvSpPr>
            <p:nvPr/>
          </p:nvSpPr>
          <p:spPr>
            <a:xfrm>
              <a:off x="4144159" y="2822433"/>
              <a:ext cx="2711234" cy="761855"/>
            </a:xfrm>
            <a:prstGeom prst="rect">
              <a:avLst/>
            </a:prstGeom>
          </p:spPr>
          <p:txBody>
            <a:bodyPr vert="horz" lIns="86019" tIns="43010" rIns="86019" bIns="43010" numCol="1" spcCol="365760" rtlCol="0" anchor="t">
              <a:noAutofit/>
            </a:bodyPr>
            <a:lstStyle>
              <a:lvl1pPr marL="0" indent="0" algn="ctr" defTabSz="914400" rtl="0" eaLnBrk="1" latinLnBrk="0" hangingPunct="1">
                <a:lnSpc>
                  <a:spcPct val="90000"/>
                </a:lnSpc>
                <a:spcBef>
                  <a:spcPts val="1000"/>
                </a:spcBef>
                <a:buFont typeface="Arial"/>
                <a:buNone/>
                <a:defRPr sz="1200" b="0" i="0" kern="1200">
                  <a:solidFill>
                    <a:schemeClr val="accent1"/>
                  </a:solidFill>
                  <a:latin typeface="Montserrat Light" charset="0"/>
                  <a:ea typeface="Montserrat Light" charset="0"/>
                  <a:cs typeface="Montserrat Light"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Montserrat Light" charset="0"/>
                  <a:ea typeface="Montserrat Light" charset="0"/>
                  <a:cs typeface="Montserrat Light"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Montserrat Light" charset="0"/>
                  <a:ea typeface="Montserrat Light" charset="0"/>
                  <a:cs typeface="Montserrat Light"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nSpc>
                  <a:spcPts val="1599"/>
                </a:lnSpc>
                <a:spcBef>
                  <a:spcPts val="0"/>
                </a:spcBef>
              </a:pPr>
              <a:endParaRPr lang="en-US" sz="1050" dirty="0">
                <a:solidFill>
                  <a:schemeClr val="tx1"/>
                </a:solidFill>
                <a:latin typeface="+mn-lt"/>
                <a:cs typeface="Times New Roman" panose="02020603050405020304" pitchFamily="18" charset="0"/>
              </a:endParaRPr>
            </a:p>
          </p:txBody>
        </p:sp>
      </p:grpSp>
      <p:grpSp>
        <p:nvGrpSpPr>
          <p:cNvPr id="102" name="Group 99">
            <a:extLst>
              <a:ext uri="{FF2B5EF4-FFF2-40B4-BE49-F238E27FC236}">
                <a16:creationId xmlns:a16="http://schemas.microsoft.com/office/drawing/2014/main" id="{28C1B80B-139A-45FE-9D45-679AEE8A64C5}"/>
              </a:ext>
            </a:extLst>
          </p:cNvPr>
          <p:cNvGrpSpPr/>
          <p:nvPr/>
        </p:nvGrpSpPr>
        <p:grpSpPr>
          <a:xfrm>
            <a:off x="5801685" y="2713496"/>
            <a:ext cx="2291223" cy="483967"/>
            <a:chOff x="11981708" y="1454696"/>
            <a:chExt cx="3362079" cy="983829"/>
          </a:xfrm>
        </p:grpSpPr>
        <p:sp>
          <p:nvSpPr>
            <p:cNvPr id="103" name="TextBox 100">
              <a:extLst>
                <a:ext uri="{FF2B5EF4-FFF2-40B4-BE49-F238E27FC236}">
                  <a16:creationId xmlns:a16="http://schemas.microsoft.com/office/drawing/2014/main" id="{B4488326-DE33-40E4-BB31-80930D80D168}"/>
                </a:ext>
              </a:extLst>
            </p:cNvPr>
            <p:cNvSpPr txBox="1"/>
            <p:nvPr/>
          </p:nvSpPr>
          <p:spPr>
            <a:xfrm>
              <a:off x="12261467" y="1454696"/>
              <a:ext cx="2785756" cy="658509"/>
            </a:xfrm>
            <a:prstGeom prst="rect">
              <a:avLst/>
            </a:prstGeom>
            <a:noFill/>
          </p:spPr>
          <p:txBody>
            <a:bodyPr wrap="square" rtlCol="0">
              <a:spAutoFit/>
            </a:bodyPr>
            <a:lstStyle/>
            <a:p>
              <a:pPr algn="ctr"/>
              <a:r>
                <a:rPr lang="ar-SA" sz="1505" b="1" dirty="0">
                  <a:solidFill>
                    <a:srgbClr val="006666"/>
                  </a:solidFill>
                  <a:latin typeface="AbdoMaster-Heavy" panose="02000500030000020004" pitchFamily="50" charset="-78"/>
                  <a:cs typeface="AbdoMaster-Heavy" panose="02000500030000020004" pitchFamily="50" charset="-78"/>
                </a:rPr>
                <a:t>الفئة المستهدفة </a:t>
              </a:r>
              <a:endParaRPr lang="en-US" sz="1505" b="1" dirty="0">
                <a:solidFill>
                  <a:srgbClr val="006666"/>
                </a:solidFill>
                <a:latin typeface="AbdoMaster-Heavy" panose="02000500030000020004" pitchFamily="50" charset="-78"/>
                <a:cs typeface="AbdoMaster-Heavy" panose="02000500030000020004" pitchFamily="50" charset="-78"/>
              </a:endParaRPr>
            </a:p>
          </p:txBody>
        </p:sp>
        <p:sp>
          <p:nvSpPr>
            <p:cNvPr id="104" name="Subtitle 6">
              <a:extLst>
                <a:ext uri="{FF2B5EF4-FFF2-40B4-BE49-F238E27FC236}">
                  <a16:creationId xmlns:a16="http://schemas.microsoft.com/office/drawing/2014/main" id="{E0014615-324F-4B44-825E-1E20F2216976}"/>
                </a:ext>
              </a:extLst>
            </p:cNvPr>
            <p:cNvSpPr txBox="1">
              <a:spLocks/>
            </p:cNvSpPr>
            <p:nvPr/>
          </p:nvSpPr>
          <p:spPr>
            <a:xfrm>
              <a:off x="11981708" y="1676670"/>
              <a:ext cx="3362079" cy="761855"/>
            </a:xfrm>
            <a:prstGeom prst="rect">
              <a:avLst/>
            </a:prstGeom>
          </p:spPr>
          <p:txBody>
            <a:bodyPr vert="horz" lIns="86019" tIns="43010" rIns="86019" bIns="43010" numCol="1" spcCol="365760" rtlCol="0" anchor="t">
              <a:noAutofit/>
            </a:bodyPr>
            <a:lstStyle>
              <a:lvl1pPr marL="0" indent="0" algn="ctr" defTabSz="914400" rtl="0" eaLnBrk="1" latinLnBrk="0" hangingPunct="1">
                <a:lnSpc>
                  <a:spcPct val="90000"/>
                </a:lnSpc>
                <a:spcBef>
                  <a:spcPts val="1000"/>
                </a:spcBef>
                <a:buFont typeface="Arial"/>
                <a:buNone/>
                <a:defRPr sz="1200" b="0" i="0" kern="1200">
                  <a:solidFill>
                    <a:schemeClr val="accent1"/>
                  </a:solidFill>
                  <a:latin typeface="Montserrat Light" charset="0"/>
                  <a:ea typeface="Montserrat Light" charset="0"/>
                  <a:cs typeface="Montserrat Light"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Montserrat Light" charset="0"/>
                  <a:ea typeface="Montserrat Light" charset="0"/>
                  <a:cs typeface="Montserrat Light"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Montserrat Light" charset="0"/>
                  <a:ea typeface="Montserrat Light" charset="0"/>
                  <a:cs typeface="Montserrat Light"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nSpc>
                  <a:spcPct val="100000"/>
                </a:lnSpc>
                <a:spcBef>
                  <a:spcPts val="0"/>
                </a:spcBef>
              </a:pPr>
              <a:endParaRPr lang="ar-SA" sz="1600" b="1" dirty="0">
                <a:solidFill>
                  <a:schemeClr val="tx1"/>
                </a:solidFill>
                <a:latin typeface="Calibri" panose="020F0502020204030204" pitchFamily="34" charset="0"/>
                <a:cs typeface="Calibri" panose="020F0502020204030204" pitchFamily="34" charset="0"/>
              </a:endParaRPr>
            </a:p>
            <a:p>
              <a:pPr>
                <a:lnSpc>
                  <a:spcPct val="100000"/>
                </a:lnSpc>
                <a:spcBef>
                  <a:spcPts val="0"/>
                </a:spcBef>
              </a:pPr>
              <a:r>
                <a:rPr lang="ar-SA" sz="1600" b="1" dirty="0">
                  <a:solidFill>
                    <a:schemeClr val="tx1"/>
                  </a:solidFill>
                  <a:latin typeface="Calibri" panose="020F0502020204030204" pitchFamily="34" charset="0"/>
                  <a:cs typeface="Calibri" panose="020F0502020204030204" pitchFamily="34" charset="0"/>
                </a:rPr>
                <a:t> </a:t>
              </a:r>
              <a:endParaRPr lang="en-US" sz="1600" b="1" dirty="0">
                <a:solidFill>
                  <a:schemeClr val="tx1"/>
                </a:solidFill>
                <a:latin typeface="Calibri" panose="020F0502020204030204" pitchFamily="34" charset="0"/>
                <a:cs typeface="Calibri" panose="020F0502020204030204" pitchFamily="34" charset="0"/>
              </a:endParaRPr>
            </a:p>
          </p:txBody>
        </p:sp>
      </p:grpSp>
      <p:grpSp>
        <p:nvGrpSpPr>
          <p:cNvPr id="105" name="Group 99">
            <a:extLst>
              <a:ext uri="{FF2B5EF4-FFF2-40B4-BE49-F238E27FC236}">
                <a16:creationId xmlns:a16="http://schemas.microsoft.com/office/drawing/2014/main" id="{322EC9ED-BC6B-467E-AF79-91306B73E45D}"/>
              </a:ext>
            </a:extLst>
          </p:cNvPr>
          <p:cNvGrpSpPr/>
          <p:nvPr/>
        </p:nvGrpSpPr>
        <p:grpSpPr>
          <a:xfrm>
            <a:off x="4229038" y="1379980"/>
            <a:ext cx="2063800" cy="1050537"/>
            <a:chOff x="4106898" y="2467545"/>
            <a:chExt cx="3028363" cy="1116743"/>
          </a:xfrm>
        </p:grpSpPr>
        <p:sp>
          <p:nvSpPr>
            <p:cNvPr id="106" name="TextBox 100">
              <a:extLst>
                <a:ext uri="{FF2B5EF4-FFF2-40B4-BE49-F238E27FC236}">
                  <a16:creationId xmlns:a16="http://schemas.microsoft.com/office/drawing/2014/main" id="{534DF313-4352-4C91-90CA-148A5A72CF98}"/>
                </a:ext>
              </a:extLst>
            </p:cNvPr>
            <p:cNvSpPr txBox="1"/>
            <p:nvPr/>
          </p:nvSpPr>
          <p:spPr>
            <a:xfrm>
              <a:off x="4106898" y="2467545"/>
              <a:ext cx="3028363" cy="344350"/>
            </a:xfrm>
            <a:prstGeom prst="rect">
              <a:avLst/>
            </a:prstGeom>
            <a:noFill/>
          </p:spPr>
          <p:txBody>
            <a:bodyPr wrap="square" rtlCol="0">
              <a:spAutoFit/>
            </a:bodyPr>
            <a:lstStyle/>
            <a:p>
              <a:pPr algn="ctr"/>
              <a:r>
                <a:rPr lang="ar-SA" sz="1505" b="1" dirty="0">
                  <a:solidFill>
                    <a:srgbClr val="006666"/>
                  </a:solidFill>
                  <a:latin typeface="AbdoMaster-Heavy" panose="02000500030000020004" pitchFamily="50" charset="-78"/>
                  <a:cs typeface="AbdoMaster-Heavy" panose="02000500030000020004" pitchFamily="50" charset="-78"/>
                </a:rPr>
                <a:t>الهدف الفرعي   </a:t>
              </a:r>
              <a:endParaRPr lang="en-US" sz="1505" b="1" dirty="0">
                <a:solidFill>
                  <a:srgbClr val="006666"/>
                </a:solidFill>
                <a:latin typeface="AbdoMaster-Heavy" panose="02000500030000020004" pitchFamily="50" charset="-78"/>
                <a:cs typeface="AbdoMaster-Heavy" panose="02000500030000020004" pitchFamily="50" charset="-78"/>
              </a:endParaRPr>
            </a:p>
          </p:txBody>
        </p:sp>
        <p:sp>
          <p:nvSpPr>
            <p:cNvPr id="107" name="Subtitle 6">
              <a:extLst>
                <a:ext uri="{FF2B5EF4-FFF2-40B4-BE49-F238E27FC236}">
                  <a16:creationId xmlns:a16="http://schemas.microsoft.com/office/drawing/2014/main" id="{54F7A4E9-7260-4155-999B-97097AC2DA1D}"/>
                </a:ext>
              </a:extLst>
            </p:cNvPr>
            <p:cNvSpPr txBox="1">
              <a:spLocks/>
            </p:cNvSpPr>
            <p:nvPr/>
          </p:nvSpPr>
          <p:spPr>
            <a:xfrm>
              <a:off x="4379400" y="2822433"/>
              <a:ext cx="2711235" cy="761855"/>
            </a:xfrm>
            <a:prstGeom prst="rect">
              <a:avLst/>
            </a:prstGeom>
          </p:spPr>
          <p:txBody>
            <a:bodyPr vert="horz" lIns="86019" tIns="43010" rIns="86019" bIns="43010" numCol="1" spcCol="365760" rtlCol="0" anchor="t">
              <a:noAutofit/>
            </a:bodyPr>
            <a:lstStyle>
              <a:lvl1pPr marL="0" indent="0" algn="ctr" defTabSz="914400" rtl="0" eaLnBrk="1" latinLnBrk="0" hangingPunct="1">
                <a:lnSpc>
                  <a:spcPct val="90000"/>
                </a:lnSpc>
                <a:spcBef>
                  <a:spcPts val="1000"/>
                </a:spcBef>
                <a:buFont typeface="Arial"/>
                <a:buNone/>
                <a:defRPr sz="1200" b="0" i="0" kern="1200">
                  <a:solidFill>
                    <a:schemeClr val="accent1"/>
                  </a:solidFill>
                  <a:latin typeface="Montserrat Light" charset="0"/>
                  <a:ea typeface="Montserrat Light" charset="0"/>
                  <a:cs typeface="Montserrat Light"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Montserrat Light" charset="0"/>
                  <a:ea typeface="Montserrat Light" charset="0"/>
                  <a:cs typeface="Montserrat Light"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Montserrat Light" charset="0"/>
                  <a:ea typeface="Montserrat Light" charset="0"/>
                  <a:cs typeface="Montserrat Light"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nSpc>
                  <a:spcPts val="1599"/>
                </a:lnSpc>
                <a:spcBef>
                  <a:spcPts val="0"/>
                </a:spcBef>
              </a:pPr>
              <a:endParaRPr lang="en-US" sz="1082" dirty="0">
                <a:solidFill>
                  <a:schemeClr val="tx1"/>
                </a:solidFill>
                <a:latin typeface="+mn-lt"/>
                <a:cs typeface="Times New Roman" panose="02020603050405020304" pitchFamily="18" charset="0"/>
              </a:endParaRPr>
            </a:p>
          </p:txBody>
        </p:sp>
      </p:grpSp>
      <p:sp>
        <p:nvSpPr>
          <p:cNvPr id="111" name="Google Shape;742;p47">
            <a:extLst>
              <a:ext uri="{FF2B5EF4-FFF2-40B4-BE49-F238E27FC236}">
                <a16:creationId xmlns:a16="http://schemas.microsoft.com/office/drawing/2014/main" id="{55B79F83-6455-4B2F-8D42-C5D5DCCE4C14}"/>
              </a:ext>
            </a:extLst>
          </p:cNvPr>
          <p:cNvSpPr/>
          <p:nvPr/>
        </p:nvSpPr>
        <p:spPr>
          <a:xfrm>
            <a:off x="5153167" y="641442"/>
            <a:ext cx="515540" cy="466971"/>
          </a:xfrm>
          <a:custGeom>
            <a:avLst/>
            <a:gdLst/>
            <a:ahLst/>
            <a:cxnLst/>
            <a:rect l="l" t="t" r="r" b="b"/>
            <a:pathLst>
              <a:path w="11847" h="11846" extrusionOk="0">
                <a:moveTo>
                  <a:pt x="10744" y="3718"/>
                </a:moveTo>
                <a:lnTo>
                  <a:pt x="10428" y="4348"/>
                </a:lnTo>
                <a:cubicBezTo>
                  <a:pt x="10397" y="4442"/>
                  <a:pt x="10397" y="4568"/>
                  <a:pt x="10428" y="4663"/>
                </a:cubicBezTo>
                <a:lnTo>
                  <a:pt x="10744" y="5293"/>
                </a:lnTo>
                <a:lnTo>
                  <a:pt x="9483" y="4915"/>
                </a:lnTo>
                <a:lnTo>
                  <a:pt x="9105" y="4505"/>
                </a:lnTo>
                <a:lnTo>
                  <a:pt x="9483" y="4127"/>
                </a:lnTo>
                <a:lnTo>
                  <a:pt x="10744" y="3718"/>
                </a:lnTo>
                <a:close/>
                <a:moveTo>
                  <a:pt x="4443" y="3497"/>
                </a:moveTo>
                <a:cubicBezTo>
                  <a:pt x="4884" y="3497"/>
                  <a:pt x="5262" y="3781"/>
                  <a:pt x="5419" y="4190"/>
                </a:cubicBezTo>
                <a:lnTo>
                  <a:pt x="4443" y="4190"/>
                </a:lnTo>
                <a:cubicBezTo>
                  <a:pt x="4253" y="4190"/>
                  <a:pt x="4096" y="4348"/>
                  <a:pt x="4096" y="4568"/>
                </a:cubicBezTo>
                <a:cubicBezTo>
                  <a:pt x="4096" y="4663"/>
                  <a:pt x="4253" y="4820"/>
                  <a:pt x="4443" y="4820"/>
                </a:cubicBezTo>
                <a:lnTo>
                  <a:pt x="5419" y="4820"/>
                </a:lnTo>
                <a:cubicBezTo>
                  <a:pt x="5262" y="5230"/>
                  <a:pt x="4915" y="5545"/>
                  <a:pt x="4443" y="5545"/>
                </a:cubicBezTo>
                <a:cubicBezTo>
                  <a:pt x="3844" y="5545"/>
                  <a:pt x="3434" y="5072"/>
                  <a:pt x="3434" y="4505"/>
                </a:cubicBezTo>
                <a:cubicBezTo>
                  <a:pt x="3434" y="3970"/>
                  <a:pt x="3907" y="3497"/>
                  <a:pt x="4443" y="3497"/>
                </a:cubicBezTo>
                <a:close/>
                <a:moveTo>
                  <a:pt x="4443" y="2080"/>
                </a:moveTo>
                <a:cubicBezTo>
                  <a:pt x="5671" y="2080"/>
                  <a:pt x="6679" y="2993"/>
                  <a:pt x="6837" y="4159"/>
                </a:cubicBezTo>
                <a:lnTo>
                  <a:pt x="6144" y="4159"/>
                </a:lnTo>
                <a:cubicBezTo>
                  <a:pt x="5986" y="3371"/>
                  <a:pt x="5262" y="2773"/>
                  <a:pt x="4443" y="2773"/>
                </a:cubicBezTo>
                <a:cubicBezTo>
                  <a:pt x="3497" y="2773"/>
                  <a:pt x="2710" y="3560"/>
                  <a:pt x="2710" y="4505"/>
                </a:cubicBezTo>
                <a:cubicBezTo>
                  <a:pt x="2710" y="5451"/>
                  <a:pt x="3497" y="6238"/>
                  <a:pt x="4443" y="6238"/>
                </a:cubicBezTo>
                <a:cubicBezTo>
                  <a:pt x="5262" y="6238"/>
                  <a:pt x="5986" y="5671"/>
                  <a:pt x="6144" y="4883"/>
                </a:cubicBezTo>
                <a:lnTo>
                  <a:pt x="6837" y="4883"/>
                </a:lnTo>
                <a:cubicBezTo>
                  <a:pt x="6679" y="6049"/>
                  <a:pt x="5671" y="6963"/>
                  <a:pt x="4443" y="6963"/>
                </a:cubicBezTo>
                <a:cubicBezTo>
                  <a:pt x="3119" y="6963"/>
                  <a:pt x="2017" y="5860"/>
                  <a:pt x="2017" y="4505"/>
                </a:cubicBezTo>
                <a:cubicBezTo>
                  <a:pt x="2017" y="3182"/>
                  <a:pt x="3119" y="2080"/>
                  <a:pt x="4443" y="2080"/>
                </a:cubicBezTo>
                <a:close/>
                <a:moveTo>
                  <a:pt x="4474" y="662"/>
                </a:moveTo>
                <a:cubicBezTo>
                  <a:pt x="6459" y="662"/>
                  <a:pt x="8097" y="2206"/>
                  <a:pt x="8255" y="4127"/>
                </a:cubicBezTo>
                <a:lnTo>
                  <a:pt x="7562" y="4127"/>
                </a:lnTo>
                <a:cubicBezTo>
                  <a:pt x="7372" y="2584"/>
                  <a:pt x="6049" y="1355"/>
                  <a:pt x="4443" y="1355"/>
                </a:cubicBezTo>
                <a:cubicBezTo>
                  <a:pt x="2710" y="1355"/>
                  <a:pt x="1324" y="2773"/>
                  <a:pt x="1324" y="4474"/>
                </a:cubicBezTo>
                <a:cubicBezTo>
                  <a:pt x="1324" y="6175"/>
                  <a:pt x="2741" y="7593"/>
                  <a:pt x="4443" y="7593"/>
                </a:cubicBezTo>
                <a:cubicBezTo>
                  <a:pt x="6049" y="7593"/>
                  <a:pt x="7372" y="6364"/>
                  <a:pt x="7562" y="4820"/>
                </a:cubicBezTo>
                <a:lnTo>
                  <a:pt x="8255" y="4820"/>
                </a:lnTo>
                <a:cubicBezTo>
                  <a:pt x="8097" y="6774"/>
                  <a:pt x="6459" y="8286"/>
                  <a:pt x="4474" y="8286"/>
                </a:cubicBezTo>
                <a:cubicBezTo>
                  <a:pt x="2395" y="8286"/>
                  <a:pt x="662" y="6616"/>
                  <a:pt x="662" y="4474"/>
                </a:cubicBezTo>
                <a:cubicBezTo>
                  <a:pt x="662" y="2363"/>
                  <a:pt x="2363" y="662"/>
                  <a:pt x="4474" y="662"/>
                </a:cubicBezTo>
                <a:close/>
                <a:moveTo>
                  <a:pt x="5734" y="8822"/>
                </a:moveTo>
                <a:lnTo>
                  <a:pt x="6049" y="9767"/>
                </a:lnTo>
                <a:lnTo>
                  <a:pt x="2836" y="9767"/>
                </a:lnTo>
                <a:lnTo>
                  <a:pt x="3151" y="8822"/>
                </a:lnTo>
                <a:cubicBezTo>
                  <a:pt x="3529" y="8916"/>
                  <a:pt x="4001" y="9011"/>
                  <a:pt x="4443" y="9011"/>
                </a:cubicBezTo>
                <a:cubicBezTo>
                  <a:pt x="4884" y="9011"/>
                  <a:pt x="5356" y="8916"/>
                  <a:pt x="5734" y="8822"/>
                </a:cubicBezTo>
                <a:close/>
                <a:moveTo>
                  <a:pt x="6522" y="10428"/>
                </a:moveTo>
                <a:cubicBezTo>
                  <a:pt x="6963" y="10428"/>
                  <a:pt x="7372" y="10680"/>
                  <a:pt x="7530" y="11121"/>
                </a:cubicBezTo>
                <a:lnTo>
                  <a:pt x="1418" y="11121"/>
                </a:lnTo>
                <a:cubicBezTo>
                  <a:pt x="1576" y="10743"/>
                  <a:pt x="1922" y="10428"/>
                  <a:pt x="2395" y="10428"/>
                </a:cubicBezTo>
                <a:close/>
                <a:moveTo>
                  <a:pt x="4474" y="0"/>
                </a:moveTo>
                <a:cubicBezTo>
                  <a:pt x="1985" y="0"/>
                  <a:pt x="0" y="1985"/>
                  <a:pt x="0" y="4474"/>
                </a:cubicBezTo>
                <a:cubicBezTo>
                  <a:pt x="0" y="6238"/>
                  <a:pt x="1040" y="7813"/>
                  <a:pt x="2552" y="8538"/>
                </a:cubicBezTo>
                <a:lnTo>
                  <a:pt x="2143" y="9767"/>
                </a:lnTo>
                <a:cubicBezTo>
                  <a:pt x="1324" y="9861"/>
                  <a:pt x="693" y="10586"/>
                  <a:pt x="693" y="11499"/>
                </a:cubicBezTo>
                <a:cubicBezTo>
                  <a:pt x="693" y="11688"/>
                  <a:pt x="851" y="11846"/>
                  <a:pt x="1040" y="11846"/>
                </a:cubicBezTo>
                <a:lnTo>
                  <a:pt x="7971" y="11846"/>
                </a:lnTo>
                <a:cubicBezTo>
                  <a:pt x="8192" y="11846"/>
                  <a:pt x="8349" y="11688"/>
                  <a:pt x="8349" y="11499"/>
                </a:cubicBezTo>
                <a:cubicBezTo>
                  <a:pt x="8349" y="10617"/>
                  <a:pt x="7719" y="9924"/>
                  <a:pt x="6900" y="9767"/>
                </a:cubicBezTo>
                <a:lnTo>
                  <a:pt x="6490" y="8538"/>
                </a:lnTo>
                <a:cubicBezTo>
                  <a:pt x="7782" y="7908"/>
                  <a:pt x="8727" y="6679"/>
                  <a:pt x="8979" y="5230"/>
                </a:cubicBezTo>
                <a:lnTo>
                  <a:pt x="9137" y="5388"/>
                </a:lnTo>
                <a:cubicBezTo>
                  <a:pt x="9168" y="5419"/>
                  <a:pt x="9200" y="5451"/>
                  <a:pt x="9263" y="5451"/>
                </a:cubicBezTo>
                <a:lnTo>
                  <a:pt x="11374" y="6175"/>
                </a:lnTo>
                <a:cubicBezTo>
                  <a:pt x="11403" y="6183"/>
                  <a:pt x="11435" y="6186"/>
                  <a:pt x="11466" y="6186"/>
                </a:cubicBezTo>
                <a:cubicBezTo>
                  <a:pt x="11569" y="6186"/>
                  <a:pt x="11672" y="6145"/>
                  <a:pt x="11720" y="6049"/>
                </a:cubicBezTo>
                <a:cubicBezTo>
                  <a:pt x="11815" y="5923"/>
                  <a:pt x="11846" y="5766"/>
                  <a:pt x="11783" y="5671"/>
                </a:cubicBezTo>
                <a:lnTo>
                  <a:pt x="11153" y="4442"/>
                </a:lnTo>
                <a:lnTo>
                  <a:pt x="11783" y="3214"/>
                </a:lnTo>
                <a:cubicBezTo>
                  <a:pt x="11815" y="3151"/>
                  <a:pt x="11783" y="2993"/>
                  <a:pt x="11689" y="2899"/>
                </a:cubicBezTo>
                <a:cubicBezTo>
                  <a:pt x="11641" y="2802"/>
                  <a:pt x="11519" y="2761"/>
                  <a:pt x="11422" y="2761"/>
                </a:cubicBezTo>
                <a:cubicBezTo>
                  <a:pt x="11392" y="2761"/>
                  <a:pt x="11364" y="2765"/>
                  <a:pt x="11342" y="2773"/>
                </a:cubicBezTo>
                <a:lnTo>
                  <a:pt x="9200" y="3497"/>
                </a:lnTo>
                <a:cubicBezTo>
                  <a:pt x="9168" y="3497"/>
                  <a:pt x="9105" y="3529"/>
                  <a:pt x="9105" y="3560"/>
                </a:cubicBezTo>
                <a:lnTo>
                  <a:pt x="8916" y="3718"/>
                </a:lnTo>
                <a:cubicBezTo>
                  <a:pt x="8570" y="1607"/>
                  <a:pt x="6742" y="0"/>
                  <a:pt x="4474" y="0"/>
                </a:cubicBezTo>
                <a:close/>
              </a:path>
            </a:pathLst>
          </a:custGeom>
          <a:solidFill>
            <a:schemeClr val="bg1"/>
          </a:solidFill>
          <a:ln>
            <a:noFill/>
          </a:ln>
        </p:spPr>
        <p:txBody>
          <a:bodyPr spcFirstLastPara="1" wrap="square" lIns="86005" tIns="86005" rIns="86005" bIns="86005" anchor="ctr" anchorCtr="0">
            <a:noAutofit/>
          </a:bodyPr>
          <a:lstStyle/>
          <a:p>
            <a:pPr>
              <a:buClr>
                <a:srgbClr val="000000"/>
              </a:buClr>
              <a:buSzPts val="1400"/>
            </a:pPr>
            <a:endParaRPr sz="1317">
              <a:solidFill>
                <a:srgbClr val="000000"/>
              </a:solidFill>
              <a:latin typeface="Arial"/>
              <a:ea typeface="Arial"/>
              <a:cs typeface="Arial"/>
              <a:sym typeface="Arial"/>
            </a:endParaRPr>
          </a:p>
        </p:txBody>
      </p:sp>
      <p:sp>
        <p:nvSpPr>
          <p:cNvPr id="122" name="Rectangle: Rounded Corners 171">
            <a:extLst>
              <a:ext uri="{FF2B5EF4-FFF2-40B4-BE49-F238E27FC236}">
                <a16:creationId xmlns:a16="http://schemas.microsoft.com/office/drawing/2014/main" id="{6BB45AF6-21B8-47A2-8BCF-6FB6B6EF9C07}"/>
              </a:ext>
            </a:extLst>
          </p:cNvPr>
          <p:cNvSpPr/>
          <p:nvPr/>
        </p:nvSpPr>
        <p:spPr>
          <a:xfrm>
            <a:off x="3301757" y="2611193"/>
            <a:ext cx="2347024" cy="1283984"/>
          </a:xfrm>
          <a:prstGeom prst="roundRect">
            <a:avLst>
              <a:gd name="adj" fmla="val 5845"/>
            </a:avLst>
          </a:prstGeom>
          <a:solidFill>
            <a:schemeClr val="bg1">
              <a:alpha val="95000"/>
            </a:schemeClr>
          </a:solidFill>
          <a:ln w="38100">
            <a:solidFill>
              <a:srgbClr val="006666">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93"/>
          </a:p>
        </p:txBody>
      </p:sp>
      <p:grpSp>
        <p:nvGrpSpPr>
          <p:cNvPr id="123" name="Group 68">
            <a:extLst>
              <a:ext uri="{FF2B5EF4-FFF2-40B4-BE49-F238E27FC236}">
                <a16:creationId xmlns:a16="http://schemas.microsoft.com/office/drawing/2014/main" id="{991EFE9D-0DE7-48BF-9833-4FDE3FC7B1F6}"/>
              </a:ext>
            </a:extLst>
          </p:cNvPr>
          <p:cNvGrpSpPr/>
          <p:nvPr/>
        </p:nvGrpSpPr>
        <p:grpSpPr>
          <a:xfrm>
            <a:off x="2677162" y="2837086"/>
            <a:ext cx="512826" cy="526740"/>
            <a:chOff x="4167188" y="3140076"/>
            <a:chExt cx="409575" cy="420688"/>
          </a:xfrm>
          <a:solidFill>
            <a:schemeClr val="bg1"/>
          </a:solidFill>
        </p:grpSpPr>
        <p:sp>
          <p:nvSpPr>
            <p:cNvPr id="124" name="Freeform 48">
              <a:extLst>
                <a:ext uri="{FF2B5EF4-FFF2-40B4-BE49-F238E27FC236}">
                  <a16:creationId xmlns:a16="http://schemas.microsoft.com/office/drawing/2014/main" id="{A95C721A-66D9-44D0-B8BB-31DEDF7D121D}"/>
                </a:ext>
              </a:extLst>
            </p:cNvPr>
            <p:cNvSpPr>
              <a:spLocks/>
            </p:cNvSpPr>
            <p:nvPr/>
          </p:nvSpPr>
          <p:spPr bwMode="auto">
            <a:xfrm>
              <a:off x="4360863" y="3140076"/>
              <a:ext cx="14288" cy="44450"/>
            </a:xfrm>
            <a:custGeom>
              <a:avLst/>
              <a:gdLst>
                <a:gd name="T0" fmla="*/ 3 w 3"/>
                <a:gd name="T1" fmla="*/ 9 h 10"/>
                <a:gd name="T2" fmla="*/ 1 w 3"/>
                <a:gd name="T3" fmla="*/ 10 h 10"/>
                <a:gd name="T4" fmla="*/ 1 w 3"/>
                <a:gd name="T5" fmla="*/ 10 h 10"/>
                <a:gd name="T6" fmla="*/ 0 w 3"/>
                <a:gd name="T7" fmla="*/ 9 h 10"/>
                <a:gd name="T8" fmla="*/ 0 w 3"/>
                <a:gd name="T9" fmla="*/ 1 h 10"/>
                <a:gd name="T10" fmla="*/ 1 w 3"/>
                <a:gd name="T11" fmla="*/ 0 h 10"/>
                <a:gd name="T12" fmla="*/ 1 w 3"/>
                <a:gd name="T13" fmla="*/ 0 h 10"/>
                <a:gd name="T14" fmla="*/ 3 w 3"/>
                <a:gd name="T15" fmla="*/ 1 h 10"/>
                <a:gd name="T16" fmla="*/ 3 w 3"/>
                <a:gd name="T17" fmla="*/ 9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10">
                  <a:moveTo>
                    <a:pt x="3" y="9"/>
                  </a:moveTo>
                  <a:cubicBezTo>
                    <a:pt x="3" y="10"/>
                    <a:pt x="2" y="10"/>
                    <a:pt x="1" y="10"/>
                  </a:cubicBezTo>
                  <a:cubicBezTo>
                    <a:pt x="1" y="10"/>
                    <a:pt x="1" y="10"/>
                    <a:pt x="1" y="10"/>
                  </a:cubicBezTo>
                  <a:cubicBezTo>
                    <a:pt x="0" y="10"/>
                    <a:pt x="0" y="10"/>
                    <a:pt x="0" y="9"/>
                  </a:cubicBezTo>
                  <a:cubicBezTo>
                    <a:pt x="0" y="1"/>
                    <a:pt x="0" y="1"/>
                    <a:pt x="0" y="1"/>
                  </a:cubicBezTo>
                  <a:cubicBezTo>
                    <a:pt x="0" y="1"/>
                    <a:pt x="0" y="0"/>
                    <a:pt x="1" y="0"/>
                  </a:cubicBezTo>
                  <a:cubicBezTo>
                    <a:pt x="1" y="0"/>
                    <a:pt x="1" y="0"/>
                    <a:pt x="1" y="0"/>
                  </a:cubicBezTo>
                  <a:cubicBezTo>
                    <a:pt x="2" y="0"/>
                    <a:pt x="3" y="1"/>
                    <a:pt x="3" y="1"/>
                  </a:cubicBezTo>
                  <a:cubicBezTo>
                    <a:pt x="3" y="9"/>
                    <a:pt x="3" y="9"/>
                    <a:pt x="3"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a:p>
          </p:txBody>
        </p:sp>
        <p:sp>
          <p:nvSpPr>
            <p:cNvPr id="125" name="Freeform 49">
              <a:extLst>
                <a:ext uri="{FF2B5EF4-FFF2-40B4-BE49-F238E27FC236}">
                  <a16:creationId xmlns:a16="http://schemas.microsoft.com/office/drawing/2014/main" id="{7D9B6E2F-2908-4A9D-B809-53027DC2EAC1}"/>
                </a:ext>
              </a:extLst>
            </p:cNvPr>
            <p:cNvSpPr>
              <a:spLocks/>
            </p:cNvSpPr>
            <p:nvPr/>
          </p:nvSpPr>
          <p:spPr bwMode="auto">
            <a:xfrm>
              <a:off x="4211638" y="3211513"/>
              <a:ext cx="39688" cy="34925"/>
            </a:xfrm>
            <a:custGeom>
              <a:avLst/>
              <a:gdLst>
                <a:gd name="T0" fmla="*/ 8 w 9"/>
                <a:gd name="T1" fmla="*/ 6 h 8"/>
                <a:gd name="T2" fmla="*/ 8 w 9"/>
                <a:gd name="T3" fmla="*/ 8 h 8"/>
                <a:gd name="T4" fmla="*/ 8 w 9"/>
                <a:gd name="T5" fmla="*/ 8 h 8"/>
                <a:gd name="T6" fmla="*/ 7 w 9"/>
                <a:gd name="T7" fmla="*/ 8 h 8"/>
                <a:gd name="T8" fmla="*/ 1 w 9"/>
                <a:gd name="T9" fmla="*/ 2 h 8"/>
                <a:gd name="T10" fmla="*/ 1 w 9"/>
                <a:gd name="T11" fmla="*/ 1 h 8"/>
                <a:gd name="T12" fmla="*/ 1 w 9"/>
                <a:gd name="T13" fmla="*/ 1 h 8"/>
                <a:gd name="T14" fmla="*/ 2 w 9"/>
                <a:gd name="T15" fmla="*/ 0 h 8"/>
                <a:gd name="T16" fmla="*/ 8 w 9"/>
                <a:gd name="T17" fmla="*/ 6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8">
                  <a:moveTo>
                    <a:pt x="8" y="6"/>
                  </a:moveTo>
                  <a:cubicBezTo>
                    <a:pt x="9" y="6"/>
                    <a:pt x="9" y="7"/>
                    <a:pt x="8" y="8"/>
                  </a:cubicBezTo>
                  <a:cubicBezTo>
                    <a:pt x="8" y="8"/>
                    <a:pt x="8" y="8"/>
                    <a:pt x="8" y="8"/>
                  </a:cubicBezTo>
                  <a:cubicBezTo>
                    <a:pt x="8" y="8"/>
                    <a:pt x="7" y="8"/>
                    <a:pt x="7" y="8"/>
                  </a:cubicBezTo>
                  <a:cubicBezTo>
                    <a:pt x="1" y="2"/>
                    <a:pt x="1" y="2"/>
                    <a:pt x="1" y="2"/>
                  </a:cubicBezTo>
                  <a:cubicBezTo>
                    <a:pt x="0" y="2"/>
                    <a:pt x="0" y="1"/>
                    <a:pt x="1" y="1"/>
                  </a:cubicBezTo>
                  <a:cubicBezTo>
                    <a:pt x="1" y="1"/>
                    <a:pt x="1" y="1"/>
                    <a:pt x="1" y="1"/>
                  </a:cubicBezTo>
                  <a:cubicBezTo>
                    <a:pt x="1" y="0"/>
                    <a:pt x="2" y="0"/>
                    <a:pt x="2" y="0"/>
                  </a:cubicBezTo>
                  <a:cubicBezTo>
                    <a:pt x="8" y="6"/>
                    <a:pt x="8" y="6"/>
                    <a:pt x="8"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a:p>
          </p:txBody>
        </p:sp>
        <p:sp>
          <p:nvSpPr>
            <p:cNvPr id="126" name="Freeform 50">
              <a:extLst>
                <a:ext uri="{FF2B5EF4-FFF2-40B4-BE49-F238E27FC236}">
                  <a16:creationId xmlns:a16="http://schemas.microsoft.com/office/drawing/2014/main" id="{E53E5D26-40AA-4A9C-AEAE-8DB3DCD7D93E}"/>
                </a:ext>
              </a:extLst>
            </p:cNvPr>
            <p:cNvSpPr>
              <a:spLocks/>
            </p:cNvSpPr>
            <p:nvPr/>
          </p:nvSpPr>
          <p:spPr bwMode="auto">
            <a:xfrm>
              <a:off x="4167188" y="3365501"/>
              <a:ext cx="44450" cy="19050"/>
            </a:xfrm>
            <a:custGeom>
              <a:avLst/>
              <a:gdLst>
                <a:gd name="T0" fmla="*/ 9 w 10"/>
                <a:gd name="T1" fmla="*/ 0 h 4"/>
                <a:gd name="T2" fmla="*/ 10 w 10"/>
                <a:gd name="T3" fmla="*/ 1 h 4"/>
                <a:gd name="T4" fmla="*/ 10 w 10"/>
                <a:gd name="T5" fmla="*/ 1 h 4"/>
                <a:gd name="T6" fmla="*/ 9 w 10"/>
                <a:gd name="T7" fmla="*/ 3 h 4"/>
                <a:gd name="T8" fmla="*/ 1 w 10"/>
                <a:gd name="T9" fmla="*/ 4 h 4"/>
                <a:gd name="T10" fmla="*/ 0 w 10"/>
                <a:gd name="T11" fmla="*/ 2 h 4"/>
                <a:gd name="T12" fmla="*/ 0 w 10"/>
                <a:gd name="T13" fmla="*/ 2 h 4"/>
                <a:gd name="T14" fmla="*/ 1 w 10"/>
                <a:gd name="T15" fmla="*/ 1 h 4"/>
                <a:gd name="T16" fmla="*/ 9 w 10"/>
                <a:gd name="T17"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4">
                  <a:moveTo>
                    <a:pt x="9" y="0"/>
                  </a:moveTo>
                  <a:cubicBezTo>
                    <a:pt x="9" y="0"/>
                    <a:pt x="10" y="1"/>
                    <a:pt x="10" y="1"/>
                  </a:cubicBezTo>
                  <a:cubicBezTo>
                    <a:pt x="10" y="1"/>
                    <a:pt x="10" y="1"/>
                    <a:pt x="10" y="1"/>
                  </a:cubicBezTo>
                  <a:cubicBezTo>
                    <a:pt x="10" y="2"/>
                    <a:pt x="10" y="3"/>
                    <a:pt x="9" y="3"/>
                  </a:cubicBezTo>
                  <a:cubicBezTo>
                    <a:pt x="1" y="4"/>
                    <a:pt x="1" y="4"/>
                    <a:pt x="1" y="4"/>
                  </a:cubicBezTo>
                  <a:cubicBezTo>
                    <a:pt x="0" y="4"/>
                    <a:pt x="0" y="3"/>
                    <a:pt x="0" y="2"/>
                  </a:cubicBezTo>
                  <a:cubicBezTo>
                    <a:pt x="0" y="2"/>
                    <a:pt x="0" y="2"/>
                    <a:pt x="0" y="2"/>
                  </a:cubicBezTo>
                  <a:cubicBezTo>
                    <a:pt x="0" y="2"/>
                    <a:pt x="0" y="1"/>
                    <a:pt x="1" y="1"/>
                  </a:cubicBezTo>
                  <a:cubicBezTo>
                    <a:pt x="9" y="0"/>
                    <a:pt x="9"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a:p>
          </p:txBody>
        </p:sp>
        <p:sp>
          <p:nvSpPr>
            <p:cNvPr id="127" name="Freeform 51">
              <a:extLst>
                <a:ext uri="{FF2B5EF4-FFF2-40B4-BE49-F238E27FC236}">
                  <a16:creationId xmlns:a16="http://schemas.microsoft.com/office/drawing/2014/main" id="{C3C03432-AFAE-4BA4-BB26-6C0F749D80C3}"/>
                </a:ext>
              </a:extLst>
            </p:cNvPr>
            <p:cNvSpPr>
              <a:spLocks/>
            </p:cNvSpPr>
            <p:nvPr/>
          </p:nvSpPr>
          <p:spPr bwMode="auto">
            <a:xfrm>
              <a:off x="4533900" y="3357563"/>
              <a:ext cx="42863" cy="12700"/>
            </a:xfrm>
            <a:custGeom>
              <a:avLst/>
              <a:gdLst>
                <a:gd name="T0" fmla="*/ 1 w 10"/>
                <a:gd name="T1" fmla="*/ 2 h 3"/>
                <a:gd name="T2" fmla="*/ 0 w 10"/>
                <a:gd name="T3" fmla="*/ 1 h 3"/>
                <a:gd name="T4" fmla="*/ 0 w 10"/>
                <a:gd name="T5" fmla="*/ 1 h 3"/>
                <a:gd name="T6" fmla="*/ 1 w 10"/>
                <a:gd name="T7" fmla="*/ 0 h 3"/>
                <a:gd name="T8" fmla="*/ 9 w 10"/>
                <a:gd name="T9" fmla="*/ 0 h 3"/>
                <a:gd name="T10" fmla="*/ 10 w 10"/>
                <a:gd name="T11" fmla="*/ 2 h 3"/>
                <a:gd name="T12" fmla="*/ 10 w 10"/>
                <a:gd name="T13" fmla="*/ 2 h 3"/>
                <a:gd name="T14" fmla="*/ 9 w 10"/>
                <a:gd name="T15" fmla="*/ 3 h 3"/>
                <a:gd name="T16" fmla="*/ 1 w 10"/>
                <a:gd name="T17" fmla="*/ 2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3">
                  <a:moveTo>
                    <a:pt x="1" y="2"/>
                  </a:moveTo>
                  <a:cubicBezTo>
                    <a:pt x="0" y="2"/>
                    <a:pt x="0" y="2"/>
                    <a:pt x="0" y="1"/>
                  </a:cubicBezTo>
                  <a:cubicBezTo>
                    <a:pt x="0" y="1"/>
                    <a:pt x="0" y="1"/>
                    <a:pt x="0" y="1"/>
                  </a:cubicBezTo>
                  <a:cubicBezTo>
                    <a:pt x="0" y="0"/>
                    <a:pt x="1" y="0"/>
                    <a:pt x="1" y="0"/>
                  </a:cubicBezTo>
                  <a:cubicBezTo>
                    <a:pt x="9" y="0"/>
                    <a:pt x="9" y="0"/>
                    <a:pt x="9" y="0"/>
                  </a:cubicBezTo>
                  <a:cubicBezTo>
                    <a:pt x="10" y="1"/>
                    <a:pt x="10" y="1"/>
                    <a:pt x="10" y="2"/>
                  </a:cubicBezTo>
                  <a:cubicBezTo>
                    <a:pt x="10" y="2"/>
                    <a:pt x="10" y="2"/>
                    <a:pt x="10" y="2"/>
                  </a:cubicBezTo>
                  <a:cubicBezTo>
                    <a:pt x="10" y="3"/>
                    <a:pt x="10" y="3"/>
                    <a:pt x="9" y="3"/>
                  </a:cubicBezTo>
                  <a:cubicBezTo>
                    <a:pt x="1" y="2"/>
                    <a:pt x="1" y="2"/>
                    <a:pt x="1"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a:p>
          </p:txBody>
        </p:sp>
        <p:sp>
          <p:nvSpPr>
            <p:cNvPr id="128" name="Freeform 52">
              <a:extLst>
                <a:ext uri="{FF2B5EF4-FFF2-40B4-BE49-F238E27FC236}">
                  <a16:creationId xmlns:a16="http://schemas.microsoft.com/office/drawing/2014/main" id="{C96BE6F8-6199-4309-87CE-9861B1E11933}"/>
                </a:ext>
              </a:extLst>
            </p:cNvPr>
            <p:cNvSpPr>
              <a:spLocks/>
            </p:cNvSpPr>
            <p:nvPr/>
          </p:nvSpPr>
          <p:spPr bwMode="auto">
            <a:xfrm>
              <a:off x="4484688" y="3201988"/>
              <a:ext cx="39688" cy="36513"/>
            </a:xfrm>
            <a:custGeom>
              <a:avLst/>
              <a:gdLst>
                <a:gd name="T0" fmla="*/ 3 w 9"/>
                <a:gd name="T1" fmla="*/ 8 h 8"/>
                <a:gd name="T2" fmla="*/ 1 w 9"/>
                <a:gd name="T3" fmla="*/ 8 h 8"/>
                <a:gd name="T4" fmla="*/ 1 w 9"/>
                <a:gd name="T5" fmla="*/ 8 h 8"/>
                <a:gd name="T6" fmla="*/ 1 w 9"/>
                <a:gd name="T7" fmla="*/ 6 h 8"/>
                <a:gd name="T8" fmla="*/ 7 w 9"/>
                <a:gd name="T9" fmla="*/ 1 h 8"/>
                <a:gd name="T10" fmla="*/ 9 w 9"/>
                <a:gd name="T11" fmla="*/ 1 h 8"/>
                <a:gd name="T12" fmla="*/ 9 w 9"/>
                <a:gd name="T13" fmla="*/ 1 h 8"/>
                <a:gd name="T14" fmla="*/ 9 w 9"/>
                <a:gd name="T15" fmla="*/ 3 h 8"/>
                <a:gd name="T16" fmla="*/ 3 w 9"/>
                <a:gd name="T17"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8">
                  <a:moveTo>
                    <a:pt x="3" y="8"/>
                  </a:moveTo>
                  <a:cubicBezTo>
                    <a:pt x="2" y="8"/>
                    <a:pt x="1" y="8"/>
                    <a:pt x="1" y="8"/>
                  </a:cubicBezTo>
                  <a:cubicBezTo>
                    <a:pt x="1" y="8"/>
                    <a:pt x="1" y="8"/>
                    <a:pt x="1" y="8"/>
                  </a:cubicBezTo>
                  <a:cubicBezTo>
                    <a:pt x="0" y="7"/>
                    <a:pt x="0" y="6"/>
                    <a:pt x="1" y="6"/>
                  </a:cubicBezTo>
                  <a:cubicBezTo>
                    <a:pt x="7" y="1"/>
                    <a:pt x="7" y="1"/>
                    <a:pt x="7" y="1"/>
                  </a:cubicBezTo>
                  <a:cubicBezTo>
                    <a:pt x="7" y="0"/>
                    <a:pt x="8" y="0"/>
                    <a:pt x="9" y="1"/>
                  </a:cubicBezTo>
                  <a:cubicBezTo>
                    <a:pt x="9" y="1"/>
                    <a:pt x="9" y="1"/>
                    <a:pt x="9" y="1"/>
                  </a:cubicBezTo>
                  <a:cubicBezTo>
                    <a:pt x="9" y="1"/>
                    <a:pt x="9" y="2"/>
                    <a:pt x="9" y="3"/>
                  </a:cubicBezTo>
                  <a:cubicBezTo>
                    <a:pt x="3" y="8"/>
                    <a:pt x="3" y="8"/>
                    <a:pt x="3"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a:p>
          </p:txBody>
        </p:sp>
        <p:sp>
          <p:nvSpPr>
            <p:cNvPr id="129" name="Freeform 53">
              <a:extLst>
                <a:ext uri="{FF2B5EF4-FFF2-40B4-BE49-F238E27FC236}">
                  <a16:creationId xmlns:a16="http://schemas.microsoft.com/office/drawing/2014/main" id="{5B6049F4-74C1-45DC-9E41-2BCD7CE8223D}"/>
                </a:ext>
              </a:extLst>
            </p:cNvPr>
            <p:cNvSpPr>
              <a:spLocks noEditPoints="1"/>
            </p:cNvSpPr>
            <p:nvPr/>
          </p:nvSpPr>
          <p:spPr bwMode="auto">
            <a:xfrm>
              <a:off x="4237038" y="3206751"/>
              <a:ext cx="257175" cy="354013"/>
            </a:xfrm>
            <a:custGeom>
              <a:avLst/>
              <a:gdLst>
                <a:gd name="T0" fmla="*/ 38 w 58"/>
                <a:gd name="T1" fmla="*/ 68 h 80"/>
                <a:gd name="T2" fmla="*/ 37 w 58"/>
                <a:gd name="T3" fmla="*/ 71 h 80"/>
                <a:gd name="T4" fmla="*/ 36 w 58"/>
                <a:gd name="T5" fmla="*/ 71 h 80"/>
                <a:gd name="T6" fmla="*/ 22 w 58"/>
                <a:gd name="T7" fmla="*/ 71 h 80"/>
                <a:gd name="T8" fmla="*/ 21 w 58"/>
                <a:gd name="T9" fmla="*/ 71 h 80"/>
                <a:gd name="T10" fmla="*/ 20 w 58"/>
                <a:gd name="T11" fmla="*/ 68 h 80"/>
                <a:gd name="T12" fmla="*/ 20 w 58"/>
                <a:gd name="T13" fmla="*/ 61 h 80"/>
                <a:gd name="T14" fmla="*/ 38 w 58"/>
                <a:gd name="T15" fmla="*/ 61 h 80"/>
                <a:gd name="T16" fmla="*/ 38 w 58"/>
                <a:gd name="T17" fmla="*/ 68 h 80"/>
                <a:gd name="T18" fmla="*/ 18 w 58"/>
                <a:gd name="T19" fmla="*/ 14 h 80"/>
                <a:gd name="T20" fmla="*/ 11 w 58"/>
                <a:gd name="T21" fmla="*/ 29 h 80"/>
                <a:gd name="T22" fmla="*/ 18 w 58"/>
                <a:gd name="T23" fmla="*/ 42 h 80"/>
                <a:gd name="T24" fmla="*/ 18 w 58"/>
                <a:gd name="T25" fmla="*/ 44 h 80"/>
                <a:gd name="T26" fmla="*/ 18 w 58"/>
                <a:gd name="T27" fmla="*/ 44 h 80"/>
                <a:gd name="T28" fmla="*/ 16 w 58"/>
                <a:gd name="T29" fmla="*/ 44 h 80"/>
                <a:gd name="T30" fmla="*/ 8 w 58"/>
                <a:gd name="T31" fmla="*/ 29 h 80"/>
                <a:gd name="T32" fmla="*/ 17 w 58"/>
                <a:gd name="T33" fmla="*/ 12 h 80"/>
                <a:gd name="T34" fmla="*/ 19 w 58"/>
                <a:gd name="T35" fmla="*/ 12 h 80"/>
                <a:gd name="T36" fmla="*/ 19 w 58"/>
                <a:gd name="T37" fmla="*/ 12 h 80"/>
                <a:gd name="T38" fmla="*/ 18 w 58"/>
                <a:gd name="T39" fmla="*/ 14 h 80"/>
                <a:gd name="T40" fmla="*/ 58 w 58"/>
                <a:gd name="T41" fmla="*/ 29 h 80"/>
                <a:gd name="T42" fmla="*/ 29 w 58"/>
                <a:gd name="T43" fmla="*/ 0 h 80"/>
                <a:gd name="T44" fmla="*/ 0 w 58"/>
                <a:gd name="T45" fmla="*/ 29 h 80"/>
                <a:gd name="T46" fmla="*/ 17 w 58"/>
                <a:gd name="T47" fmla="*/ 55 h 80"/>
                <a:gd name="T48" fmla="*/ 17 w 58"/>
                <a:gd name="T49" fmla="*/ 61 h 80"/>
                <a:gd name="T50" fmla="*/ 17 w 58"/>
                <a:gd name="T51" fmla="*/ 68 h 80"/>
                <a:gd name="T52" fmla="*/ 21 w 58"/>
                <a:gd name="T53" fmla="*/ 74 h 80"/>
                <a:gd name="T54" fmla="*/ 22 w 58"/>
                <a:gd name="T55" fmla="*/ 76 h 80"/>
                <a:gd name="T56" fmla="*/ 27 w 58"/>
                <a:gd name="T57" fmla="*/ 80 h 80"/>
                <a:gd name="T58" fmla="*/ 31 w 58"/>
                <a:gd name="T59" fmla="*/ 80 h 80"/>
                <a:gd name="T60" fmla="*/ 36 w 58"/>
                <a:gd name="T61" fmla="*/ 76 h 80"/>
                <a:gd name="T62" fmla="*/ 37 w 58"/>
                <a:gd name="T63" fmla="*/ 74 h 80"/>
                <a:gd name="T64" fmla="*/ 41 w 58"/>
                <a:gd name="T65" fmla="*/ 68 h 80"/>
                <a:gd name="T66" fmla="*/ 41 w 58"/>
                <a:gd name="T67" fmla="*/ 58 h 80"/>
                <a:gd name="T68" fmla="*/ 41 w 58"/>
                <a:gd name="T69" fmla="*/ 55 h 80"/>
                <a:gd name="T70" fmla="*/ 58 w 58"/>
                <a:gd name="T71" fmla="*/ 29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8" h="80">
                  <a:moveTo>
                    <a:pt x="38" y="68"/>
                  </a:moveTo>
                  <a:cubicBezTo>
                    <a:pt x="38" y="69"/>
                    <a:pt x="38" y="70"/>
                    <a:pt x="37" y="71"/>
                  </a:cubicBezTo>
                  <a:cubicBezTo>
                    <a:pt x="37" y="71"/>
                    <a:pt x="36" y="71"/>
                    <a:pt x="36" y="71"/>
                  </a:cubicBezTo>
                  <a:cubicBezTo>
                    <a:pt x="22" y="71"/>
                    <a:pt x="22" y="71"/>
                    <a:pt x="22" y="71"/>
                  </a:cubicBezTo>
                  <a:cubicBezTo>
                    <a:pt x="22" y="71"/>
                    <a:pt x="21" y="71"/>
                    <a:pt x="21" y="71"/>
                  </a:cubicBezTo>
                  <a:cubicBezTo>
                    <a:pt x="20" y="70"/>
                    <a:pt x="20" y="69"/>
                    <a:pt x="20" y="68"/>
                  </a:cubicBezTo>
                  <a:cubicBezTo>
                    <a:pt x="20" y="61"/>
                    <a:pt x="20" y="61"/>
                    <a:pt x="20" y="61"/>
                  </a:cubicBezTo>
                  <a:cubicBezTo>
                    <a:pt x="38" y="61"/>
                    <a:pt x="38" y="61"/>
                    <a:pt x="38" y="61"/>
                  </a:cubicBezTo>
                  <a:cubicBezTo>
                    <a:pt x="38" y="68"/>
                    <a:pt x="38" y="68"/>
                    <a:pt x="38" y="68"/>
                  </a:cubicBezTo>
                  <a:close/>
                  <a:moveTo>
                    <a:pt x="18" y="14"/>
                  </a:moveTo>
                  <a:cubicBezTo>
                    <a:pt x="14" y="17"/>
                    <a:pt x="11" y="23"/>
                    <a:pt x="11" y="29"/>
                  </a:cubicBezTo>
                  <a:cubicBezTo>
                    <a:pt x="11" y="34"/>
                    <a:pt x="14" y="39"/>
                    <a:pt x="18" y="42"/>
                  </a:cubicBezTo>
                  <a:cubicBezTo>
                    <a:pt x="18" y="43"/>
                    <a:pt x="18" y="43"/>
                    <a:pt x="18" y="44"/>
                  </a:cubicBezTo>
                  <a:cubicBezTo>
                    <a:pt x="18" y="44"/>
                    <a:pt x="18" y="44"/>
                    <a:pt x="18" y="44"/>
                  </a:cubicBezTo>
                  <a:cubicBezTo>
                    <a:pt x="17" y="45"/>
                    <a:pt x="16" y="45"/>
                    <a:pt x="16" y="44"/>
                  </a:cubicBezTo>
                  <a:cubicBezTo>
                    <a:pt x="11" y="41"/>
                    <a:pt x="8" y="35"/>
                    <a:pt x="8" y="29"/>
                  </a:cubicBezTo>
                  <a:cubicBezTo>
                    <a:pt x="8" y="22"/>
                    <a:pt x="12" y="16"/>
                    <a:pt x="17" y="12"/>
                  </a:cubicBezTo>
                  <a:cubicBezTo>
                    <a:pt x="17" y="12"/>
                    <a:pt x="18" y="12"/>
                    <a:pt x="19" y="12"/>
                  </a:cubicBezTo>
                  <a:cubicBezTo>
                    <a:pt x="19" y="12"/>
                    <a:pt x="19" y="12"/>
                    <a:pt x="19" y="12"/>
                  </a:cubicBezTo>
                  <a:cubicBezTo>
                    <a:pt x="19" y="13"/>
                    <a:pt x="19" y="14"/>
                    <a:pt x="18" y="14"/>
                  </a:cubicBezTo>
                  <a:close/>
                  <a:moveTo>
                    <a:pt x="58" y="29"/>
                  </a:moveTo>
                  <a:cubicBezTo>
                    <a:pt x="58" y="13"/>
                    <a:pt x="45" y="0"/>
                    <a:pt x="29" y="0"/>
                  </a:cubicBezTo>
                  <a:cubicBezTo>
                    <a:pt x="13" y="0"/>
                    <a:pt x="0" y="13"/>
                    <a:pt x="0" y="29"/>
                  </a:cubicBezTo>
                  <a:cubicBezTo>
                    <a:pt x="0" y="40"/>
                    <a:pt x="7" y="50"/>
                    <a:pt x="17" y="55"/>
                  </a:cubicBezTo>
                  <a:cubicBezTo>
                    <a:pt x="17" y="61"/>
                    <a:pt x="17" y="61"/>
                    <a:pt x="17" y="61"/>
                  </a:cubicBezTo>
                  <a:cubicBezTo>
                    <a:pt x="17" y="68"/>
                    <a:pt x="17" y="68"/>
                    <a:pt x="17" y="68"/>
                  </a:cubicBezTo>
                  <a:cubicBezTo>
                    <a:pt x="17" y="71"/>
                    <a:pt x="19" y="73"/>
                    <a:pt x="21" y="74"/>
                  </a:cubicBezTo>
                  <a:cubicBezTo>
                    <a:pt x="21" y="74"/>
                    <a:pt x="22" y="75"/>
                    <a:pt x="22" y="76"/>
                  </a:cubicBezTo>
                  <a:cubicBezTo>
                    <a:pt x="23" y="78"/>
                    <a:pt x="25" y="80"/>
                    <a:pt x="27" y="80"/>
                  </a:cubicBezTo>
                  <a:cubicBezTo>
                    <a:pt x="31" y="80"/>
                    <a:pt x="31" y="80"/>
                    <a:pt x="31" y="80"/>
                  </a:cubicBezTo>
                  <a:cubicBezTo>
                    <a:pt x="33" y="80"/>
                    <a:pt x="35" y="78"/>
                    <a:pt x="36" y="76"/>
                  </a:cubicBezTo>
                  <a:cubicBezTo>
                    <a:pt x="36" y="75"/>
                    <a:pt x="37" y="74"/>
                    <a:pt x="37" y="74"/>
                  </a:cubicBezTo>
                  <a:cubicBezTo>
                    <a:pt x="39" y="73"/>
                    <a:pt x="41" y="71"/>
                    <a:pt x="41" y="68"/>
                  </a:cubicBezTo>
                  <a:cubicBezTo>
                    <a:pt x="41" y="58"/>
                    <a:pt x="41" y="58"/>
                    <a:pt x="41" y="58"/>
                  </a:cubicBezTo>
                  <a:cubicBezTo>
                    <a:pt x="41" y="55"/>
                    <a:pt x="41" y="55"/>
                    <a:pt x="41" y="55"/>
                  </a:cubicBezTo>
                  <a:cubicBezTo>
                    <a:pt x="51" y="50"/>
                    <a:pt x="58" y="40"/>
                    <a:pt x="58" y="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a:p>
          </p:txBody>
        </p:sp>
      </p:grpSp>
      <p:grpSp>
        <p:nvGrpSpPr>
          <p:cNvPr id="131" name="Group 78">
            <a:extLst>
              <a:ext uri="{FF2B5EF4-FFF2-40B4-BE49-F238E27FC236}">
                <a16:creationId xmlns:a16="http://schemas.microsoft.com/office/drawing/2014/main" id="{B96A56D0-4E2C-4992-9A08-DBC8BCC68F8D}"/>
              </a:ext>
            </a:extLst>
          </p:cNvPr>
          <p:cNvGrpSpPr/>
          <p:nvPr/>
        </p:nvGrpSpPr>
        <p:grpSpPr>
          <a:xfrm>
            <a:off x="1953442" y="2815999"/>
            <a:ext cx="413243" cy="443853"/>
            <a:chOff x="7677150" y="3176588"/>
            <a:chExt cx="300038" cy="322263"/>
          </a:xfrm>
          <a:solidFill>
            <a:schemeClr val="bg1"/>
          </a:solidFill>
        </p:grpSpPr>
        <p:sp>
          <p:nvSpPr>
            <p:cNvPr id="132" name="Freeform 56">
              <a:extLst>
                <a:ext uri="{FF2B5EF4-FFF2-40B4-BE49-F238E27FC236}">
                  <a16:creationId xmlns:a16="http://schemas.microsoft.com/office/drawing/2014/main" id="{5FE11C07-1876-4C66-A538-9E8A1C3D9BE6}"/>
                </a:ext>
              </a:extLst>
            </p:cNvPr>
            <p:cNvSpPr>
              <a:spLocks noEditPoints="1"/>
            </p:cNvSpPr>
            <p:nvPr/>
          </p:nvSpPr>
          <p:spPr bwMode="auto">
            <a:xfrm>
              <a:off x="7729538" y="3176588"/>
              <a:ext cx="247650" cy="230188"/>
            </a:xfrm>
            <a:custGeom>
              <a:avLst/>
              <a:gdLst>
                <a:gd name="T0" fmla="*/ 29 w 56"/>
                <a:gd name="T1" fmla="*/ 7 h 52"/>
                <a:gd name="T2" fmla="*/ 15 w 56"/>
                <a:gd name="T3" fmla="*/ 14 h 52"/>
                <a:gd name="T4" fmla="*/ 17 w 56"/>
                <a:gd name="T5" fmla="*/ 40 h 52"/>
                <a:gd name="T6" fmla="*/ 29 w 56"/>
                <a:gd name="T7" fmla="*/ 45 h 52"/>
                <a:gd name="T8" fmla="*/ 44 w 56"/>
                <a:gd name="T9" fmla="*/ 38 h 52"/>
                <a:gd name="T10" fmla="*/ 48 w 56"/>
                <a:gd name="T11" fmla="*/ 24 h 52"/>
                <a:gd name="T12" fmla="*/ 42 w 56"/>
                <a:gd name="T13" fmla="*/ 11 h 52"/>
                <a:gd name="T14" fmla="*/ 29 w 56"/>
                <a:gd name="T15" fmla="*/ 7 h 52"/>
                <a:gd name="T16" fmla="*/ 29 w 56"/>
                <a:gd name="T17" fmla="*/ 52 h 52"/>
                <a:gd name="T18" fmla="*/ 12 w 56"/>
                <a:gd name="T19" fmla="*/ 46 h 52"/>
                <a:gd name="T20" fmla="*/ 9 w 56"/>
                <a:gd name="T21" fmla="*/ 9 h 52"/>
                <a:gd name="T22" fmla="*/ 29 w 56"/>
                <a:gd name="T23" fmla="*/ 0 h 52"/>
                <a:gd name="T24" fmla="*/ 46 w 56"/>
                <a:gd name="T25" fmla="*/ 6 h 52"/>
                <a:gd name="T26" fmla="*/ 55 w 56"/>
                <a:gd name="T27" fmla="*/ 24 h 52"/>
                <a:gd name="T28" fmla="*/ 49 w 56"/>
                <a:gd name="T29" fmla="*/ 43 h 52"/>
                <a:gd name="T30" fmla="*/ 29 w 56"/>
                <a:gd name="T31" fmla="*/ 5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6" h="52">
                  <a:moveTo>
                    <a:pt x="29" y="7"/>
                  </a:moveTo>
                  <a:cubicBezTo>
                    <a:pt x="24" y="7"/>
                    <a:pt x="18" y="9"/>
                    <a:pt x="15" y="14"/>
                  </a:cubicBezTo>
                  <a:cubicBezTo>
                    <a:pt x="8" y="21"/>
                    <a:pt x="9" y="33"/>
                    <a:pt x="17" y="40"/>
                  </a:cubicBezTo>
                  <a:cubicBezTo>
                    <a:pt x="20" y="43"/>
                    <a:pt x="25" y="45"/>
                    <a:pt x="29" y="45"/>
                  </a:cubicBezTo>
                  <a:cubicBezTo>
                    <a:pt x="35" y="45"/>
                    <a:pt x="40" y="42"/>
                    <a:pt x="44" y="38"/>
                  </a:cubicBezTo>
                  <a:cubicBezTo>
                    <a:pt x="47" y="34"/>
                    <a:pt x="49" y="29"/>
                    <a:pt x="48" y="24"/>
                  </a:cubicBezTo>
                  <a:cubicBezTo>
                    <a:pt x="48" y="19"/>
                    <a:pt x="45" y="15"/>
                    <a:pt x="42" y="11"/>
                  </a:cubicBezTo>
                  <a:cubicBezTo>
                    <a:pt x="38" y="8"/>
                    <a:pt x="34" y="7"/>
                    <a:pt x="29" y="7"/>
                  </a:cubicBezTo>
                  <a:close/>
                  <a:moveTo>
                    <a:pt x="29" y="52"/>
                  </a:moveTo>
                  <a:cubicBezTo>
                    <a:pt x="23" y="52"/>
                    <a:pt x="17" y="50"/>
                    <a:pt x="12" y="46"/>
                  </a:cubicBezTo>
                  <a:cubicBezTo>
                    <a:pt x="1" y="36"/>
                    <a:pt x="0" y="20"/>
                    <a:pt x="9" y="9"/>
                  </a:cubicBezTo>
                  <a:cubicBezTo>
                    <a:pt x="14" y="3"/>
                    <a:pt x="22" y="0"/>
                    <a:pt x="29" y="0"/>
                  </a:cubicBezTo>
                  <a:cubicBezTo>
                    <a:pt x="35" y="0"/>
                    <a:pt x="41" y="2"/>
                    <a:pt x="46" y="6"/>
                  </a:cubicBezTo>
                  <a:cubicBezTo>
                    <a:pt x="51" y="10"/>
                    <a:pt x="55" y="17"/>
                    <a:pt x="55" y="24"/>
                  </a:cubicBezTo>
                  <a:cubicBezTo>
                    <a:pt x="56" y="31"/>
                    <a:pt x="54" y="37"/>
                    <a:pt x="49" y="43"/>
                  </a:cubicBezTo>
                  <a:cubicBezTo>
                    <a:pt x="44" y="48"/>
                    <a:pt x="37" y="52"/>
                    <a:pt x="29"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a:p>
          </p:txBody>
        </p:sp>
        <p:sp>
          <p:nvSpPr>
            <p:cNvPr id="133" name="Freeform 57">
              <a:extLst>
                <a:ext uri="{FF2B5EF4-FFF2-40B4-BE49-F238E27FC236}">
                  <a16:creationId xmlns:a16="http://schemas.microsoft.com/office/drawing/2014/main" id="{74D33DF2-EC6B-47D3-91C0-D42AAA4118A6}"/>
                </a:ext>
              </a:extLst>
            </p:cNvPr>
            <p:cNvSpPr>
              <a:spLocks/>
            </p:cNvSpPr>
            <p:nvPr/>
          </p:nvSpPr>
          <p:spPr bwMode="auto">
            <a:xfrm>
              <a:off x="7747000" y="3357563"/>
              <a:ext cx="57150" cy="57150"/>
            </a:xfrm>
            <a:custGeom>
              <a:avLst/>
              <a:gdLst>
                <a:gd name="T0" fmla="*/ 17 w 36"/>
                <a:gd name="T1" fmla="*/ 36 h 36"/>
                <a:gd name="T2" fmla="*/ 0 w 36"/>
                <a:gd name="T3" fmla="*/ 25 h 36"/>
                <a:gd name="T4" fmla="*/ 22 w 36"/>
                <a:gd name="T5" fmla="*/ 0 h 36"/>
                <a:gd name="T6" fmla="*/ 36 w 36"/>
                <a:gd name="T7" fmla="*/ 11 h 36"/>
                <a:gd name="T8" fmla="*/ 17 w 36"/>
                <a:gd name="T9" fmla="*/ 36 h 36"/>
                <a:gd name="T10" fmla="*/ 17 w 36"/>
                <a:gd name="T11" fmla="*/ 36 h 36"/>
              </a:gdLst>
              <a:ahLst/>
              <a:cxnLst>
                <a:cxn ang="0">
                  <a:pos x="T0" y="T1"/>
                </a:cxn>
                <a:cxn ang="0">
                  <a:pos x="T2" y="T3"/>
                </a:cxn>
                <a:cxn ang="0">
                  <a:pos x="T4" y="T5"/>
                </a:cxn>
                <a:cxn ang="0">
                  <a:pos x="T6" y="T7"/>
                </a:cxn>
                <a:cxn ang="0">
                  <a:pos x="T8" y="T9"/>
                </a:cxn>
                <a:cxn ang="0">
                  <a:pos x="T10" y="T11"/>
                </a:cxn>
              </a:cxnLst>
              <a:rect l="0" t="0" r="r" b="b"/>
              <a:pathLst>
                <a:path w="36" h="36">
                  <a:moveTo>
                    <a:pt x="17" y="36"/>
                  </a:moveTo>
                  <a:lnTo>
                    <a:pt x="0" y="25"/>
                  </a:lnTo>
                  <a:lnTo>
                    <a:pt x="22" y="0"/>
                  </a:lnTo>
                  <a:lnTo>
                    <a:pt x="36" y="11"/>
                  </a:lnTo>
                  <a:lnTo>
                    <a:pt x="17" y="36"/>
                  </a:lnTo>
                  <a:lnTo>
                    <a:pt x="17" y="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a:p>
          </p:txBody>
        </p:sp>
        <p:sp>
          <p:nvSpPr>
            <p:cNvPr id="134" name="Freeform 58">
              <a:extLst>
                <a:ext uri="{FF2B5EF4-FFF2-40B4-BE49-F238E27FC236}">
                  <a16:creationId xmlns:a16="http://schemas.microsoft.com/office/drawing/2014/main" id="{14B70E7C-D30B-4EB1-823B-A046717A023B}"/>
                </a:ext>
              </a:extLst>
            </p:cNvPr>
            <p:cNvSpPr>
              <a:spLocks/>
            </p:cNvSpPr>
            <p:nvPr/>
          </p:nvSpPr>
          <p:spPr bwMode="auto">
            <a:xfrm>
              <a:off x="7677150" y="3387726"/>
              <a:ext cx="100013" cy="111125"/>
            </a:xfrm>
            <a:custGeom>
              <a:avLst/>
              <a:gdLst>
                <a:gd name="T0" fmla="*/ 10 w 23"/>
                <a:gd name="T1" fmla="*/ 23 h 25"/>
                <a:gd name="T2" fmla="*/ 5 w 23"/>
                <a:gd name="T3" fmla="*/ 24 h 25"/>
                <a:gd name="T4" fmla="*/ 2 w 23"/>
                <a:gd name="T5" fmla="*/ 21 h 25"/>
                <a:gd name="T6" fmla="*/ 1 w 23"/>
                <a:gd name="T7" fmla="*/ 16 h 25"/>
                <a:gd name="T8" fmla="*/ 13 w 23"/>
                <a:gd name="T9" fmla="*/ 2 h 25"/>
                <a:gd name="T10" fmla="*/ 18 w 23"/>
                <a:gd name="T11" fmla="*/ 1 h 25"/>
                <a:gd name="T12" fmla="*/ 22 w 23"/>
                <a:gd name="T13" fmla="*/ 5 h 25"/>
                <a:gd name="T14" fmla="*/ 22 w 23"/>
                <a:gd name="T15" fmla="*/ 10 h 25"/>
                <a:gd name="T16" fmla="*/ 10 w 23"/>
                <a:gd name="T17" fmla="*/ 23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25">
                  <a:moveTo>
                    <a:pt x="10" y="23"/>
                  </a:moveTo>
                  <a:cubicBezTo>
                    <a:pt x="9" y="25"/>
                    <a:pt x="7" y="25"/>
                    <a:pt x="5" y="24"/>
                  </a:cubicBezTo>
                  <a:cubicBezTo>
                    <a:pt x="2" y="21"/>
                    <a:pt x="2" y="21"/>
                    <a:pt x="2" y="21"/>
                  </a:cubicBezTo>
                  <a:cubicBezTo>
                    <a:pt x="0" y="19"/>
                    <a:pt x="0" y="17"/>
                    <a:pt x="1" y="16"/>
                  </a:cubicBezTo>
                  <a:cubicBezTo>
                    <a:pt x="13" y="2"/>
                    <a:pt x="13" y="2"/>
                    <a:pt x="13" y="2"/>
                  </a:cubicBezTo>
                  <a:cubicBezTo>
                    <a:pt x="14" y="0"/>
                    <a:pt x="17" y="0"/>
                    <a:pt x="18" y="1"/>
                  </a:cubicBezTo>
                  <a:cubicBezTo>
                    <a:pt x="22" y="5"/>
                    <a:pt x="22" y="5"/>
                    <a:pt x="22" y="5"/>
                  </a:cubicBezTo>
                  <a:cubicBezTo>
                    <a:pt x="23" y="6"/>
                    <a:pt x="23" y="8"/>
                    <a:pt x="22" y="10"/>
                  </a:cubicBezTo>
                  <a:cubicBezTo>
                    <a:pt x="10" y="23"/>
                    <a:pt x="10" y="23"/>
                    <a:pt x="10" y="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a:p>
          </p:txBody>
        </p:sp>
        <p:sp>
          <p:nvSpPr>
            <p:cNvPr id="135" name="Freeform 59">
              <a:extLst>
                <a:ext uri="{FF2B5EF4-FFF2-40B4-BE49-F238E27FC236}">
                  <a16:creationId xmlns:a16="http://schemas.microsoft.com/office/drawing/2014/main" id="{74A2635B-4E43-410D-B2C0-02C18806CAB1}"/>
                </a:ext>
              </a:extLst>
            </p:cNvPr>
            <p:cNvSpPr>
              <a:spLocks/>
            </p:cNvSpPr>
            <p:nvPr/>
          </p:nvSpPr>
          <p:spPr bwMode="auto">
            <a:xfrm>
              <a:off x="7804150" y="3216276"/>
              <a:ext cx="79375" cy="44450"/>
            </a:xfrm>
            <a:custGeom>
              <a:avLst/>
              <a:gdLst>
                <a:gd name="T0" fmla="*/ 17 w 18"/>
                <a:gd name="T1" fmla="*/ 4 h 10"/>
                <a:gd name="T2" fmla="*/ 9 w 18"/>
                <a:gd name="T3" fmla="*/ 5 h 10"/>
                <a:gd name="T4" fmla="*/ 1 w 18"/>
                <a:gd name="T5" fmla="*/ 8 h 10"/>
                <a:gd name="T6" fmla="*/ 8 w 18"/>
                <a:gd name="T7" fmla="*/ 1 h 10"/>
                <a:gd name="T8" fmla="*/ 17 w 18"/>
                <a:gd name="T9" fmla="*/ 4 h 10"/>
              </a:gdLst>
              <a:ahLst/>
              <a:cxnLst>
                <a:cxn ang="0">
                  <a:pos x="T0" y="T1"/>
                </a:cxn>
                <a:cxn ang="0">
                  <a:pos x="T2" y="T3"/>
                </a:cxn>
                <a:cxn ang="0">
                  <a:pos x="T4" y="T5"/>
                </a:cxn>
                <a:cxn ang="0">
                  <a:pos x="T6" y="T7"/>
                </a:cxn>
                <a:cxn ang="0">
                  <a:pos x="T8" y="T9"/>
                </a:cxn>
              </a:cxnLst>
              <a:rect l="0" t="0" r="r" b="b"/>
              <a:pathLst>
                <a:path w="18" h="10">
                  <a:moveTo>
                    <a:pt x="17" y="4"/>
                  </a:moveTo>
                  <a:cubicBezTo>
                    <a:pt x="18" y="6"/>
                    <a:pt x="14" y="4"/>
                    <a:pt x="9" y="5"/>
                  </a:cubicBezTo>
                  <a:cubicBezTo>
                    <a:pt x="5" y="6"/>
                    <a:pt x="2" y="10"/>
                    <a:pt x="1" y="8"/>
                  </a:cubicBezTo>
                  <a:cubicBezTo>
                    <a:pt x="0" y="5"/>
                    <a:pt x="5" y="2"/>
                    <a:pt x="8" y="1"/>
                  </a:cubicBezTo>
                  <a:cubicBezTo>
                    <a:pt x="11" y="0"/>
                    <a:pt x="17" y="1"/>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a:p>
          </p:txBody>
        </p:sp>
        <p:sp>
          <p:nvSpPr>
            <p:cNvPr id="136" name="Freeform 60">
              <a:extLst>
                <a:ext uri="{FF2B5EF4-FFF2-40B4-BE49-F238E27FC236}">
                  <a16:creationId xmlns:a16="http://schemas.microsoft.com/office/drawing/2014/main" id="{B8983DD0-C048-4155-92E6-880DA1B6D1CA}"/>
                </a:ext>
              </a:extLst>
            </p:cNvPr>
            <p:cNvSpPr>
              <a:spLocks/>
            </p:cNvSpPr>
            <p:nvPr/>
          </p:nvSpPr>
          <p:spPr bwMode="auto">
            <a:xfrm>
              <a:off x="7883525" y="3228976"/>
              <a:ext cx="22225" cy="17463"/>
            </a:xfrm>
            <a:custGeom>
              <a:avLst/>
              <a:gdLst>
                <a:gd name="T0" fmla="*/ 5 w 5"/>
                <a:gd name="T1" fmla="*/ 3 h 4"/>
                <a:gd name="T2" fmla="*/ 2 w 5"/>
                <a:gd name="T3" fmla="*/ 3 h 4"/>
                <a:gd name="T4" fmla="*/ 1 w 5"/>
                <a:gd name="T5" fmla="*/ 2 h 4"/>
                <a:gd name="T6" fmla="*/ 2 w 5"/>
                <a:gd name="T7" fmla="*/ 0 h 4"/>
                <a:gd name="T8" fmla="*/ 5 w 5"/>
                <a:gd name="T9" fmla="*/ 3 h 4"/>
              </a:gdLst>
              <a:ahLst/>
              <a:cxnLst>
                <a:cxn ang="0">
                  <a:pos x="T0" y="T1"/>
                </a:cxn>
                <a:cxn ang="0">
                  <a:pos x="T2" y="T3"/>
                </a:cxn>
                <a:cxn ang="0">
                  <a:pos x="T4" y="T5"/>
                </a:cxn>
                <a:cxn ang="0">
                  <a:pos x="T6" y="T7"/>
                </a:cxn>
                <a:cxn ang="0">
                  <a:pos x="T8" y="T9"/>
                </a:cxn>
              </a:cxnLst>
              <a:rect l="0" t="0" r="r" b="b"/>
              <a:pathLst>
                <a:path w="5" h="4">
                  <a:moveTo>
                    <a:pt x="5" y="3"/>
                  </a:moveTo>
                  <a:cubicBezTo>
                    <a:pt x="4" y="4"/>
                    <a:pt x="3" y="4"/>
                    <a:pt x="2" y="3"/>
                  </a:cubicBezTo>
                  <a:cubicBezTo>
                    <a:pt x="1" y="3"/>
                    <a:pt x="0" y="3"/>
                    <a:pt x="1" y="2"/>
                  </a:cubicBezTo>
                  <a:cubicBezTo>
                    <a:pt x="1" y="0"/>
                    <a:pt x="1" y="0"/>
                    <a:pt x="2" y="0"/>
                  </a:cubicBezTo>
                  <a:cubicBezTo>
                    <a:pt x="3" y="1"/>
                    <a:pt x="5" y="2"/>
                    <a:pt x="5"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a:p>
          </p:txBody>
        </p:sp>
      </p:grpSp>
      <p:sp>
        <p:nvSpPr>
          <p:cNvPr id="137" name="Rectangle: Rounded Corners 171">
            <a:extLst>
              <a:ext uri="{FF2B5EF4-FFF2-40B4-BE49-F238E27FC236}">
                <a16:creationId xmlns:a16="http://schemas.microsoft.com/office/drawing/2014/main" id="{1A129791-11CC-4D43-902E-8E1C7A1CD58E}"/>
              </a:ext>
            </a:extLst>
          </p:cNvPr>
          <p:cNvSpPr/>
          <p:nvPr/>
        </p:nvSpPr>
        <p:spPr>
          <a:xfrm>
            <a:off x="644684" y="2604488"/>
            <a:ext cx="2578805" cy="1283984"/>
          </a:xfrm>
          <a:prstGeom prst="roundRect">
            <a:avLst>
              <a:gd name="adj" fmla="val 5845"/>
            </a:avLst>
          </a:prstGeom>
          <a:solidFill>
            <a:schemeClr val="bg1">
              <a:alpha val="95000"/>
            </a:schemeClr>
          </a:solidFill>
          <a:ln w="38100">
            <a:solidFill>
              <a:srgbClr val="006666">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93"/>
          </a:p>
        </p:txBody>
      </p:sp>
      <p:sp>
        <p:nvSpPr>
          <p:cNvPr id="145" name="TextBox 100">
            <a:extLst>
              <a:ext uri="{FF2B5EF4-FFF2-40B4-BE49-F238E27FC236}">
                <a16:creationId xmlns:a16="http://schemas.microsoft.com/office/drawing/2014/main" id="{43113FA7-1AE1-4917-8EE8-3C6A7523263A}"/>
              </a:ext>
            </a:extLst>
          </p:cNvPr>
          <p:cNvSpPr txBox="1"/>
          <p:nvPr/>
        </p:nvSpPr>
        <p:spPr>
          <a:xfrm>
            <a:off x="535406" y="1378973"/>
            <a:ext cx="2063800" cy="295017"/>
          </a:xfrm>
          <a:prstGeom prst="rect">
            <a:avLst/>
          </a:prstGeom>
          <a:noFill/>
        </p:spPr>
        <p:txBody>
          <a:bodyPr wrap="square" rtlCol="0">
            <a:spAutoFit/>
          </a:bodyPr>
          <a:lstStyle/>
          <a:p>
            <a:pPr algn="ctr"/>
            <a:r>
              <a:rPr lang="ar-SA" sz="1317" b="1" dirty="0">
                <a:solidFill>
                  <a:srgbClr val="006666"/>
                </a:solidFill>
                <a:latin typeface="AbdoMaster-Heavy" panose="02000500030000020004" pitchFamily="50" charset="-78"/>
                <a:cs typeface="AbdoMaster-Heavy" panose="02000500030000020004" pitchFamily="50" charset="-78"/>
              </a:rPr>
              <a:t>مؤشر الأداء   </a:t>
            </a:r>
            <a:endParaRPr lang="en-US" sz="1317" b="1" dirty="0">
              <a:solidFill>
                <a:srgbClr val="006666"/>
              </a:solidFill>
              <a:latin typeface="AbdoMaster-Heavy" panose="02000500030000020004" pitchFamily="50" charset="-78"/>
              <a:cs typeface="AbdoMaster-Heavy" panose="02000500030000020004" pitchFamily="50" charset="-78"/>
            </a:endParaRPr>
          </a:p>
        </p:txBody>
      </p:sp>
      <p:sp>
        <p:nvSpPr>
          <p:cNvPr id="147" name="Subtitle 6">
            <a:extLst>
              <a:ext uri="{FF2B5EF4-FFF2-40B4-BE49-F238E27FC236}">
                <a16:creationId xmlns:a16="http://schemas.microsoft.com/office/drawing/2014/main" id="{53607243-BCF6-4807-8237-4E450CA5841E}"/>
              </a:ext>
            </a:extLst>
          </p:cNvPr>
          <p:cNvSpPr txBox="1">
            <a:spLocks/>
          </p:cNvSpPr>
          <p:nvPr/>
        </p:nvSpPr>
        <p:spPr>
          <a:xfrm>
            <a:off x="6391013" y="1752490"/>
            <a:ext cx="1694996" cy="716689"/>
          </a:xfrm>
          <a:prstGeom prst="rect">
            <a:avLst/>
          </a:prstGeom>
        </p:spPr>
        <p:txBody>
          <a:bodyPr vert="horz" lIns="86019" tIns="43010" rIns="86019" bIns="43010" numCol="1" spcCol="365760" rtlCol="0" anchor="t">
            <a:noAutofit/>
          </a:bodyPr>
          <a:lstStyle>
            <a:lvl1pPr marL="0" indent="0" algn="ctr" defTabSz="914400" rtl="0" eaLnBrk="1" latinLnBrk="0" hangingPunct="1">
              <a:lnSpc>
                <a:spcPct val="90000"/>
              </a:lnSpc>
              <a:spcBef>
                <a:spcPts val="1000"/>
              </a:spcBef>
              <a:buFont typeface="Arial"/>
              <a:buNone/>
              <a:defRPr sz="1200" b="0" i="0" kern="1200">
                <a:solidFill>
                  <a:schemeClr val="accent1"/>
                </a:solidFill>
                <a:latin typeface="Montserrat Light" charset="0"/>
                <a:ea typeface="Montserrat Light" charset="0"/>
                <a:cs typeface="Montserrat Light"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Montserrat Light" charset="0"/>
                <a:ea typeface="Montserrat Light" charset="0"/>
                <a:cs typeface="Montserrat Light"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Montserrat Light" charset="0"/>
                <a:ea typeface="Montserrat Light" charset="0"/>
                <a:cs typeface="Montserrat Light"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nSpc>
                <a:spcPct val="100000"/>
              </a:lnSpc>
              <a:spcBef>
                <a:spcPts val="0"/>
              </a:spcBef>
            </a:pPr>
            <a:r>
              <a:rPr lang="ar-SA" sz="1800" b="1" dirty="0">
                <a:solidFill>
                  <a:schemeClr val="tx1"/>
                </a:solidFill>
                <a:latin typeface="Calibri" panose="020F0502020204030204" pitchFamily="34" charset="0"/>
                <a:cs typeface="Calibri" panose="020F0502020204030204" pitchFamily="34" charset="0"/>
              </a:rPr>
              <a:t> </a:t>
            </a:r>
            <a:endParaRPr lang="en-US" sz="1800" b="1" dirty="0">
              <a:solidFill>
                <a:schemeClr val="tx1"/>
              </a:solidFill>
              <a:latin typeface="Calibri" panose="020F0502020204030204" pitchFamily="34" charset="0"/>
              <a:cs typeface="Calibri" panose="020F0502020204030204" pitchFamily="34" charset="0"/>
            </a:endParaRPr>
          </a:p>
        </p:txBody>
      </p:sp>
      <p:sp>
        <p:nvSpPr>
          <p:cNvPr id="148" name="Subtitle 6">
            <a:extLst>
              <a:ext uri="{FF2B5EF4-FFF2-40B4-BE49-F238E27FC236}">
                <a16:creationId xmlns:a16="http://schemas.microsoft.com/office/drawing/2014/main" id="{B90C8561-7296-4597-98CF-179342320E57}"/>
              </a:ext>
            </a:extLst>
          </p:cNvPr>
          <p:cNvSpPr txBox="1">
            <a:spLocks/>
          </p:cNvSpPr>
          <p:nvPr/>
        </p:nvSpPr>
        <p:spPr>
          <a:xfrm>
            <a:off x="1173641" y="1914791"/>
            <a:ext cx="1847678" cy="716689"/>
          </a:xfrm>
          <a:prstGeom prst="rect">
            <a:avLst/>
          </a:prstGeom>
        </p:spPr>
        <p:txBody>
          <a:bodyPr vert="horz" lIns="86019" tIns="43010" rIns="86019" bIns="43010" numCol="1" spcCol="365760" rtlCol="0" anchor="t">
            <a:noAutofit/>
          </a:bodyPr>
          <a:lstStyle>
            <a:lvl1pPr marL="0" indent="0" algn="ctr" defTabSz="914400" rtl="0" eaLnBrk="1" latinLnBrk="0" hangingPunct="1">
              <a:lnSpc>
                <a:spcPct val="90000"/>
              </a:lnSpc>
              <a:spcBef>
                <a:spcPts val="1000"/>
              </a:spcBef>
              <a:buFont typeface="Arial"/>
              <a:buNone/>
              <a:defRPr sz="1200" b="0" i="0" kern="1200">
                <a:solidFill>
                  <a:schemeClr val="accent1"/>
                </a:solidFill>
                <a:latin typeface="Montserrat Light" charset="0"/>
                <a:ea typeface="Montserrat Light" charset="0"/>
                <a:cs typeface="Montserrat Light"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Montserrat Light" charset="0"/>
                <a:ea typeface="Montserrat Light" charset="0"/>
                <a:cs typeface="Montserrat Light"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Montserrat Light" charset="0"/>
                <a:ea typeface="Montserrat Light" charset="0"/>
                <a:cs typeface="Montserrat Light"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nSpc>
                <a:spcPts val="1599"/>
              </a:lnSpc>
              <a:spcBef>
                <a:spcPts val="0"/>
              </a:spcBef>
            </a:pPr>
            <a:endParaRPr lang="en-US" sz="3010" b="1" dirty="0">
              <a:solidFill>
                <a:schemeClr val="tx1"/>
              </a:solidFill>
              <a:latin typeface="Adobe SHIN" panose="01000500000000020002" pitchFamily="2" charset="-78"/>
              <a:cs typeface="Adobe SHIN" panose="01000500000000020002" pitchFamily="2" charset="-78"/>
            </a:endParaRPr>
          </a:p>
        </p:txBody>
      </p:sp>
      <p:sp>
        <p:nvSpPr>
          <p:cNvPr id="4" name="مربع نص 3">
            <a:extLst>
              <a:ext uri="{FF2B5EF4-FFF2-40B4-BE49-F238E27FC236}">
                <a16:creationId xmlns:a16="http://schemas.microsoft.com/office/drawing/2014/main" id="{FB0DA7C8-DA32-419E-B7FD-00BB1A349283}"/>
              </a:ext>
            </a:extLst>
          </p:cNvPr>
          <p:cNvSpPr txBox="1"/>
          <p:nvPr/>
        </p:nvSpPr>
        <p:spPr>
          <a:xfrm>
            <a:off x="3325294" y="4697867"/>
            <a:ext cx="291798" cy="381771"/>
          </a:xfrm>
          <a:prstGeom prst="rect">
            <a:avLst/>
          </a:prstGeom>
          <a:noFill/>
        </p:spPr>
        <p:txBody>
          <a:bodyPr wrap="square" rtlCol="1">
            <a:spAutoFit/>
          </a:bodyPr>
          <a:lstStyle/>
          <a:p>
            <a:r>
              <a:rPr lang="en-US" sz="1881" b="1" dirty="0">
                <a:solidFill>
                  <a:schemeClr val="bg1"/>
                </a:solidFill>
              </a:rPr>
              <a:t>3</a:t>
            </a:r>
            <a:endParaRPr lang="ar-SA" sz="1881" b="1" dirty="0">
              <a:solidFill>
                <a:schemeClr val="bg1"/>
              </a:solidFill>
            </a:endParaRPr>
          </a:p>
        </p:txBody>
      </p:sp>
      <p:sp>
        <p:nvSpPr>
          <p:cNvPr id="205" name="مربع نص 204">
            <a:extLst>
              <a:ext uri="{FF2B5EF4-FFF2-40B4-BE49-F238E27FC236}">
                <a16:creationId xmlns:a16="http://schemas.microsoft.com/office/drawing/2014/main" id="{A6ED1AEA-53F1-4950-8CC7-AB694EF584C9}"/>
              </a:ext>
            </a:extLst>
          </p:cNvPr>
          <p:cNvSpPr txBox="1"/>
          <p:nvPr/>
        </p:nvSpPr>
        <p:spPr>
          <a:xfrm>
            <a:off x="3325294" y="5173687"/>
            <a:ext cx="291798" cy="381771"/>
          </a:xfrm>
          <a:prstGeom prst="rect">
            <a:avLst/>
          </a:prstGeom>
          <a:noFill/>
        </p:spPr>
        <p:txBody>
          <a:bodyPr wrap="square" rtlCol="1">
            <a:spAutoFit/>
          </a:bodyPr>
          <a:lstStyle/>
          <a:p>
            <a:r>
              <a:rPr lang="en-US" sz="1881" b="1" dirty="0">
                <a:solidFill>
                  <a:schemeClr val="bg1"/>
                </a:solidFill>
              </a:rPr>
              <a:t>4</a:t>
            </a:r>
            <a:endParaRPr lang="ar-SA" sz="1881" b="1" dirty="0">
              <a:solidFill>
                <a:schemeClr val="bg1"/>
              </a:solidFill>
            </a:endParaRPr>
          </a:p>
        </p:txBody>
      </p:sp>
      <p:sp>
        <p:nvSpPr>
          <p:cNvPr id="206" name="مربع نص 205">
            <a:extLst>
              <a:ext uri="{FF2B5EF4-FFF2-40B4-BE49-F238E27FC236}">
                <a16:creationId xmlns:a16="http://schemas.microsoft.com/office/drawing/2014/main" id="{8EB75FB6-BDA8-42D9-BF07-2F0BE4AB6959}"/>
              </a:ext>
            </a:extLst>
          </p:cNvPr>
          <p:cNvSpPr txBox="1"/>
          <p:nvPr/>
        </p:nvSpPr>
        <p:spPr>
          <a:xfrm>
            <a:off x="3338395" y="5690329"/>
            <a:ext cx="291798" cy="381771"/>
          </a:xfrm>
          <a:prstGeom prst="rect">
            <a:avLst/>
          </a:prstGeom>
          <a:noFill/>
        </p:spPr>
        <p:txBody>
          <a:bodyPr wrap="square" rtlCol="1">
            <a:spAutoFit/>
          </a:bodyPr>
          <a:lstStyle/>
          <a:p>
            <a:r>
              <a:rPr lang="en-US" sz="1881" b="1" dirty="0">
                <a:solidFill>
                  <a:schemeClr val="bg1"/>
                </a:solidFill>
              </a:rPr>
              <a:t>9</a:t>
            </a:r>
            <a:endParaRPr lang="ar-SA" sz="1881" b="1" dirty="0">
              <a:solidFill>
                <a:schemeClr val="bg1"/>
              </a:solidFill>
            </a:endParaRPr>
          </a:p>
        </p:txBody>
      </p:sp>
      <p:grpSp>
        <p:nvGrpSpPr>
          <p:cNvPr id="207" name="Group 32">
            <a:extLst>
              <a:ext uri="{FF2B5EF4-FFF2-40B4-BE49-F238E27FC236}">
                <a16:creationId xmlns:a16="http://schemas.microsoft.com/office/drawing/2014/main" id="{D86151E5-DBB9-4E1E-9694-F6C3F122CB5B}"/>
              </a:ext>
            </a:extLst>
          </p:cNvPr>
          <p:cNvGrpSpPr/>
          <p:nvPr/>
        </p:nvGrpSpPr>
        <p:grpSpPr>
          <a:xfrm>
            <a:off x="7140596" y="5761055"/>
            <a:ext cx="346022" cy="286843"/>
            <a:chOff x="4451351" y="2619375"/>
            <a:chExt cx="1220788" cy="1625601"/>
          </a:xfrm>
          <a:solidFill>
            <a:schemeClr val="bg1"/>
          </a:solidFill>
        </p:grpSpPr>
        <p:sp>
          <p:nvSpPr>
            <p:cNvPr id="208" name="Freeform 14">
              <a:extLst>
                <a:ext uri="{FF2B5EF4-FFF2-40B4-BE49-F238E27FC236}">
                  <a16:creationId xmlns:a16="http://schemas.microsoft.com/office/drawing/2014/main" id="{AE838715-C66E-4EEB-822A-1707E4DE88F7}"/>
                </a:ext>
              </a:extLst>
            </p:cNvPr>
            <p:cNvSpPr>
              <a:spLocks noEditPoints="1"/>
            </p:cNvSpPr>
            <p:nvPr/>
          </p:nvSpPr>
          <p:spPr bwMode="auto">
            <a:xfrm>
              <a:off x="4587876" y="2619375"/>
              <a:ext cx="673100" cy="674688"/>
            </a:xfrm>
            <a:custGeom>
              <a:avLst/>
              <a:gdLst>
                <a:gd name="T0" fmla="*/ 179 w 179"/>
                <a:gd name="T1" fmla="*/ 89 h 178"/>
                <a:gd name="T2" fmla="*/ 89 w 179"/>
                <a:gd name="T3" fmla="*/ 178 h 178"/>
                <a:gd name="T4" fmla="*/ 0 w 179"/>
                <a:gd name="T5" fmla="*/ 89 h 178"/>
                <a:gd name="T6" fmla="*/ 89 w 179"/>
                <a:gd name="T7" fmla="*/ 0 h 178"/>
                <a:gd name="T8" fmla="*/ 152 w 179"/>
                <a:gd name="T9" fmla="*/ 26 h 178"/>
                <a:gd name="T10" fmla="*/ 179 w 179"/>
                <a:gd name="T11" fmla="*/ 89 h 178"/>
                <a:gd name="T12" fmla="*/ 179 w 179"/>
                <a:gd name="T13" fmla="*/ 89 h 178"/>
                <a:gd name="T14" fmla="*/ 179 w 179"/>
                <a:gd name="T15" fmla="*/ 89 h 1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9" h="178">
                  <a:moveTo>
                    <a:pt x="179" y="89"/>
                  </a:moveTo>
                  <a:cubicBezTo>
                    <a:pt x="179" y="138"/>
                    <a:pt x="139" y="178"/>
                    <a:pt x="89" y="178"/>
                  </a:cubicBezTo>
                  <a:cubicBezTo>
                    <a:pt x="40" y="178"/>
                    <a:pt x="0" y="138"/>
                    <a:pt x="0" y="89"/>
                  </a:cubicBezTo>
                  <a:cubicBezTo>
                    <a:pt x="0" y="40"/>
                    <a:pt x="40" y="0"/>
                    <a:pt x="89" y="0"/>
                  </a:cubicBezTo>
                  <a:cubicBezTo>
                    <a:pt x="113" y="0"/>
                    <a:pt x="136" y="9"/>
                    <a:pt x="152" y="26"/>
                  </a:cubicBezTo>
                  <a:cubicBezTo>
                    <a:pt x="169" y="42"/>
                    <a:pt x="179" y="65"/>
                    <a:pt x="179" y="89"/>
                  </a:cubicBezTo>
                  <a:close/>
                  <a:moveTo>
                    <a:pt x="179" y="89"/>
                  </a:moveTo>
                  <a:cubicBezTo>
                    <a:pt x="179" y="89"/>
                    <a:pt x="179" y="89"/>
                    <a:pt x="179" y="8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dirty="0"/>
            </a:p>
          </p:txBody>
        </p:sp>
        <p:sp>
          <p:nvSpPr>
            <p:cNvPr id="209" name="Freeform 15">
              <a:extLst>
                <a:ext uri="{FF2B5EF4-FFF2-40B4-BE49-F238E27FC236}">
                  <a16:creationId xmlns:a16="http://schemas.microsoft.com/office/drawing/2014/main" id="{75F597E5-D50C-4B35-AF50-6C3473B7259C}"/>
                </a:ext>
              </a:extLst>
            </p:cNvPr>
            <p:cNvSpPr>
              <a:spLocks noEditPoints="1"/>
            </p:cNvSpPr>
            <p:nvPr/>
          </p:nvSpPr>
          <p:spPr bwMode="auto">
            <a:xfrm>
              <a:off x="4451351" y="3294063"/>
              <a:ext cx="941388" cy="815975"/>
            </a:xfrm>
            <a:custGeom>
              <a:avLst/>
              <a:gdLst>
                <a:gd name="T0" fmla="*/ 101 w 250"/>
                <a:gd name="T1" fmla="*/ 182 h 215"/>
                <a:gd name="T2" fmla="*/ 122 w 250"/>
                <a:gd name="T3" fmla="*/ 86 h 215"/>
                <a:gd name="T4" fmla="*/ 167 w 250"/>
                <a:gd name="T5" fmla="*/ 70 h 215"/>
                <a:gd name="T6" fmla="*/ 215 w 250"/>
                <a:gd name="T7" fmla="*/ 84 h 215"/>
                <a:gd name="T8" fmla="*/ 250 w 250"/>
                <a:gd name="T9" fmla="*/ 71 h 215"/>
                <a:gd name="T10" fmla="*/ 250 w 250"/>
                <a:gd name="T11" fmla="*/ 54 h 215"/>
                <a:gd name="T12" fmla="*/ 197 w 250"/>
                <a:gd name="T13" fmla="*/ 0 h 215"/>
                <a:gd name="T14" fmla="*/ 54 w 250"/>
                <a:gd name="T15" fmla="*/ 0 h 215"/>
                <a:gd name="T16" fmla="*/ 0 w 250"/>
                <a:gd name="T17" fmla="*/ 54 h 215"/>
                <a:gd name="T18" fmla="*/ 0 w 250"/>
                <a:gd name="T19" fmla="*/ 197 h 215"/>
                <a:gd name="T20" fmla="*/ 18 w 250"/>
                <a:gd name="T21" fmla="*/ 215 h 215"/>
                <a:gd name="T22" fmla="*/ 128 w 250"/>
                <a:gd name="T23" fmla="*/ 215 h 215"/>
                <a:gd name="T24" fmla="*/ 101 w 250"/>
                <a:gd name="T25" fmla="*/ 182 h 215"/>
                <a:gd name="T26" fmla="*/ 101 w 250"/>
                <a:gd name="T27" fmla="*/ 182 h 215"/>
                <a:gd name="T28" fmla="*/ 101 w 250"/>
                <a:gd name="T29" fmla="*/ 182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50" h="215">
                  <a:moveTo>
                    <a:pt x="101" y="182"/>
                  </a:moveTo>
                  <a:cubicBezTo>
                    <a:pt x="86" y="151"/>
                    <a:pt x="95" y="109"/>
                    <a:pt x="122" y="86"/>
                  </a:cubicBezTo>
                  <a:cubicBezTo>
                    <a:pt x="135" y="76"/>
                    <a:pt x="151" y="70"/>
                    <a:pt x="167" y="70"/>
                  </a:cubicBezTo>
                  <a:cubicBezTo>
                    <a:pt x="184" y="71"/>
                    <a:pt x="200" y="76"/>
                    <a:pt x="215" y="84"/>
                  </a:cubicBezTo>
                  <a:cubicBezTo>
                    <a:pt x="226" y="78"/>
                    <a:pt x="238" y="73"/>
                    <a:pt x="250" y="71"/>
                  </a:cubicBezTo>
                  <a:cubicBezTo>
                    <a:pt x="250" y="54"/>
                    <a:pt x="250" y="54"/>
                    <a:pt x="250" y="54"/>
                  </a:cubicBezTo>
                  <a:cubicBezTo>
                    <a:pt x="250" y="24"/>
                    <a:pt x="226" y="0"/>
                    <a:pt x="197" y="0"/>
                  </a:cubicBezTo>
                  <a:cubicBezTo>
                    <a:pt x="54" y="0"/>
                    <a:pt x="54" y="0"/>
                    <a:pt x="54" y="0"/>
                  </a:cubicBezTo>
                  <a:cubicBezTo>
                    <a:pt x="24" y="0"/>
                    <a:pt x="0" y="24"/>
                    <a:pt x="0" y="54"/>
                  </a:cubicBezTo>
                  <a:cubicBezTo>
                    <a:pt x="0" y="197"/>
                    <a:pt x="0" y="197"/>
                    <a:pt x="0" y="197"/>
                  </a:cubicBezTo>
                  <a:cubicBezTo>
                    <a:pt x="0" y="207"/>
                    <a:pt x="8" y="215"/>
                    <a:pt x="18" y="215"/>
                  </a:cubicBezTo>
                  <a:cubicBezTo>
                    <a:pt x="128" y="215"/>
                    <a:pt x="128" y="215"/>
                    <a:pt x="128" y="215"/>
                  </a:cubicBezTo>
                  <a:cubicBezTo>
                    <a:pt x="117" y="205"/>
                    <a:pt x="108" y="194"/>
                    <a:pt x="101" y="182"/>
                  </a:cubicBezTo>
                  <a:close/>
                  <a:moveTo>
                    <a:pt x="101" y="182"/>
                  </a:moveTo>
                  <a:cubicBezTo>
                    <a:pt x="101" y="182"/>
                    <a:pt x="101" y="182"/>
                    <a:pt x="101" y="18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dirty="0"/>
            </a:p>
          </p:txBody>
        </p:sp>
        <p:sp>
          <p:nvSpPr>
            <p:cNvPr id="210" name="Freeform 16">
              <a:extLst>
                <a:ext uri="{FF2B5EF4-FFF2-40B4-BE49-F238E27FC236}">
                  <a16:creationId xmlns:a16="http://schemas.microsoft.com/office/drawing/2014/main" id="{7BB2C499-9C01-40E4-8434-F1CE9E408111}"/>
                </a:ext>
              </a:extLst>
            </p:cNvPr>
            <p:cNvSpPr>
              <a:spLocks noEditPoints="1"/>
            </p:cNvSpPr>
            <p:nvPr/>
          </p:nvSpPr>
          <p:spPr bwMode="auto">
            <a:xfrm>
              <a:off x="4851401" y="3582988"/>
              <a:ext cx="820738" cy="661988"/>
            </a:xfrm>
            <a:custGeom>
              <a:avLst/>
              <a:gdLst>
                <a:gd name="T0" fmla="*/ 190 w 218"/>
                <a:gd name="T1" fmla="*/ 24 h 175"/>
                <a:gd name="T2" fmla="*/ 109 w 218"/>
                <a:gd name="T3" fmla="*/ 29 h 175"/>
                <a:gd name="T4" fmla="*/ 28 w 218"/>
                <a:gd name="T5" fmla="*/ 24 h 175"/>
                <a:gd name="T6" fmla="*/ 11 w 218"/>
                <a:gd name="T7" fmla="*/ 98 h 175"/>
                <a:gd name="T8" fmla="*/ 105 w 218"/>
                <a:gd name="T9" fmla="*/ 173 h 175"/>
                <a:gd name="T10" fmla="*/ 113 w 218"/>
                <a:gd name="T11" fmla="*/ 173 h 175"/>
                <a:gd name="T12" fmla="*/ 206 w 218"/>
                <a:gd name="T13" fmla="*/ 98 h 175"/>
                <a:gd name="T14" fmla="*/ 190 w 218"/>
                <a:gd name="T15" fmla="*/ 24 h 175"/>
                <a:gd name="T16" fmla="*/ 162 w 218"/>
                <a:gd name="T17" fmla="*/ 85 h 175"/>
                <a:gd name="T18" fmla="*/ 146 w 218"/>
                <a:gd name="T19" fmla="*/ 74 h 175"/>
                <a:gd name="T20" fmla="*/ 150 w 218"/>
                <a:gd name="T21" fmla="*/ 55 h 175"/>
                <a:gd name="T22" fmla="*/ 169 w 218"/>
                <a:gd name="T23" fmla="*/ 51 h 175"/>
                <a:gd name="T24" fmla="*/ 180 w 218"/>
                <a:gd name="T25" fmla="*/ 67 h 175"/>
                <a:gd name="T26" fmla="*/ 162 w 218"/>
                <a:gd name="T27" fmla="*/ 85 h 175"/>
                <a:gd name="T28" fmla="*/ 162 w 218"/>
                <a:gd name="T29" fmla="*/ 85 h 175"/>
                <a:gd name="T30" fmla="*/ 162 w 218"/>
                <a:gd name="T31" fmla="*/ 85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18" h="175">
                  <a:moveTo>
                    <a:pt x="190" y="24"/>
                  </a:moveTo>
                  <a:cubicBezTo>
                    <a:pt x="179" y="16"/>
                    <a:pt x="152" y="0"/>
                    <a:pt x="109" y="29"/>
                  </a:cubicBezTo>
                  <a:cubicBezTo>
                    <a:pt x="66" y="0"/>
                    <a:pt x="38" y="16"/>
                    <a:pt x="28" y="24"/>
                  </a:cubicBezTo>
                  <a:cubicBezTo>
                    <a:pt x="7" y="41"/>
                    <a:pt x="0" y="75"/>
                    <a:pt x="11" y="98"/>
                  </a:cubicBezTo>
                  <a:cubicBezTo>
                    <a:pt x="30" y="135"/>
                    <a:pt x="102" y="172"/>
                    <a:pt x="105" y="173"/>
                  </a:cubicBezTo>
                  <a:cubicBezTo>
                    <a:pt x="107" y="175"/>
                    <a:pt x="110" y="175"/>
                    <a:pt x="113" y="173"/>
                  </a:cubicBezTo>
                  <a:cubicBezTo>
                    <a:pt x="116" y="172"/>
                    <a:pt x="187" y="135"/>
                    <a:pt x="206" y="98"/>
                  </a:cubicBezTo>
                  <a:cubicBezTo>
                    <a:pt x="218" y="75"/>
                    <a:pt x="210" y="41"/>
                    <a:pt x="190" y="24"/>
                  </a:cubicBezTo>
                  <a:close/>
                  <a:moveTo>
                    <a:pt x="162" y="85"/>
                  </a:moveTo>
                  <a:cubicBezTo>
                    <a:pt x="155" y="85"/>
                    <a:pt x="149" y="81"/>
                    <a:pt x="146" y="74"/>
                  </a:cubicBezTo>
                  <a:cubicBezTo>
                    <a:pt x="143" y="67"/>
                    <a:pt x="145" y="60"/>
                    <a:pt x="150" y="55"/>
                  </a:cubicBezTo>
                  <a:cubicBezTo>
                    <a:pt x="155" y="49"/>
                    <a:pt x="162" y="48"/>
                    <a:pt x="169" y="51"/>
                  </a:cubicBezTo>
                  <a:cubicBezTo>
                    <a:pt x="176" y="53"/>
                    <a:pt x="180" y="60"/>
                    <a:pt x="180" y="67"/>
                  </a:cubicBezTo>
                  <a:cubicBezTo>
                    <a:pt x="180" y="77"/>
                    <a:pt x="172" y="85"/>
                    <a:pt x="162" y="85"/>
                  </a:cubicBezTo>
                  <a:close/>
                  <a:moveTo>
                    <a:pt x="162" y="85"/>
                  </a:moveTo>
                  <a:cubicBezTo>
                    <a:pt x="162" y="85"/>
                    <a:pt x="162" y="85"/>
                    <a:pt x="162" y="8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dirty="0"/>
            </a:p>
          </p:txBody>
        </p:sp>
      </p:grpSp>
      <p:sp>
        <p:nvSpPr>
          <p:cNvPr id="230" name="Subtitle 6">
            <a:extLst>
              <a:ext uri="{FF2B5EF4-FFF2-40B4-BE49-F238E27FC236}">
                <a16:creationId xmlns:a16="http://schemas.microsoft.com/office/drawing/2014/main" id="{2E3046CF-30A2-4967-BA8B-131B59E290D2}"/>
              </a:ext>
            </a:extLst>
          </p:cNvPr>
          <p:cNvSpPr txBox="1">
            <a:spLocks/>
          </p:cNvSpPr>
          <p:nvPr/>
        </p:nvSpPr>
        <p:spPr>
          <a:xfrm>
            <a:off x="1183057" y="1924455"/>
            <a:ext cx="1847678" cy="716689"/>
          </a:xfrm>
          <a:prstGeom prst="rect">
            <a:avLst/>
          </a:prstGeom>
        </p:spPr>
        <p:txBody>
          <a:bodyPr vert="horz" lIns="86019" tIns="43010" rIns="86019" bIns="43010" numCol="1" spcCol="365760" rtlCol="0" anchor="t">
            <a:noAutofit/>
          </a:bodyPr>
          <a:lstStyle>
            <a:lvl1pPr marL="0" indent="0" algn="ctr" defTabSz="914400" rtl="0" eaLnBrk="1" latinLnBrk="0" hangingPunct="1">
              <a:lnSpc>
                <a:spcPct val="90000"/>
              </a:lnSpc>
              <a:spcBef>
                <a:spcPts val="1000"/>
              </a:spcBef>
              <a:buFont typeface="Arial"/>
              <a:buNone/>
              <a:defRPr sz="1200" b="0" i="0" kern="1200">
                <a:solidFill>
                  <a:schemeClr val="accent1"/>
                </a:solidFill>
                <a:latin typeface="Montserrat Light" charset="0"/>
                <a:ea typeface="Montserrat Light" charset="0"/>
                <a:cs typeface="Montserrat Light"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Montserrat Light" charset="0"/>
                <a:ea typeface="Montserrat Light" charset="0"/>
                <a:cs typeface="Montserrat Light"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Montserrat Light" charset="0"/>
                <a:ea typeface="Montserrat Light" charset="0"/>
                <a:cs typeface="Montserrat Light"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nSpc>
                <a:spcPts val="1599"/>
              </a:lnSpc>
              <a:spcBef>
                <a:spcPts val="0"/>
              </a:spcBef>
            </a:pPr>
            <a:endParaRPr lang="en-US" sz="2258" b="1" dirty="0">
              <a:solidFill>
                <a:schemeClr val="tx1"/>
              </a:solidFill>
              <a:latin typeface="Calibri" panose="020F0502020204030204" pitchFamily="34" charset="0"/>
              <a:cs typeface="Calibri" panose="020F0502020204030204" pitchFamily="34" charset="0"/>
            </a:endParaRPr>
          </a:p>
        </p:txBody>
      </p:sp>
      <p:cxnSp>
        <p:nvCxnSpPr>
          <p:cNvPr id="231" name="رابط مستقيم 230">
            <a:extLst>
              <a:ext uri="{FF2B5EF4-FFF2-40B4-BE49-F238E27FC236}">
                <a16:creationId xmlns:a16="http://schemas.microsoft.com/office/drawing/2014/main" id="{69722787-8749-4B60-B827-9053293652E2}"/>
              </a:ext>
            </a:extLst>
          </p:cNvPr>
          <p:cNvCxnSpPr>
            <a:cxnSpLocks/>
            <a:stCxn id="232" idx="3"/>
          </p:cNvCxnSpPr>
          <p:nvPr/>
        </p:nvCxnSpPr>
        <p:spPr>
          <a:xfrm flipV="1">
            <a:off x="4403546" y="6319386"/>
            <a:ext cx="6859569" cy="15344"/>
          </a:xfrm>
          <a:prstGeom prst="line">
            <a:avLst/>
          </a:prstGeom>
          <a:ln w="38100">
            <a:solidFill>
              <a:srgbClr val="009999"/>
            </a:solidFill>
          </a:ln>
        </p:spPr>
        <p:style>
          <a:lnRef idx="3">
            <a:schemeClr val="accent3"/>
          </a:lnRef>
          <a:fillRef idx="0">
            <a:schemeClr val="accent3"/>
          </a:fillRef>
          <a:effectRef idx="2">
            <a:schemeClr val="accent3"/>
          </a:effectRef>
          <a:fontRef idx="minor">
            <a:schemeClr val="tx1"/>
          </a:fontRef>
        </p:style>
      </p:cxnSp>
      <p:sp>
        <p:nvSpPr>
          <p:cNvPr id="232" name="مربع نص 231">
            <a:extLst>
              <a:ext uri="{FF2B5EF4-FFF2-40B4-BE49-F238E27FC236}">
                <a16:creationId xmlns:a16="http://schemas.microsoft.com/office/drawing/2014/main" id="{A215DAC5-6047-4E6A-BBCA-9D803F7C4AC4}"/>
              </a:ext>
            </a:extLst>
          </p:cNvPr>
          <p:cNvSpPr txBox="1"/>
          <p:nvPr/>
        </p:nvSpPr>
        <p:spPr>
          <a:xfrm>
            <a:off x="1320651" y="6165453"/>
            <a:ext cx="3082895" cy="338554"/>
          </a:xfrm>
          <a:prstGeom prst="rect">
            <a:avLst/>
          </a:prstGeom>
          <a:noFill/>
        </p:spPr>
        <p:txBody>
          <a:bodyPr wrap="none" rtlCol="1">
            <a:spAutoFit/>
          </a:bodyPr>
          <a:lstStyle/>
          <a:p>
            <a:r>
              <a:rPr lang="ar-SA" sz="1600" dirty="0">
                <a:solidFill>
                  <a:srgbClr val="006666"/>
                </a:solidFill>
                <a:cs typeface="Farsi Simple Bold" panose="02010400000000000000" pitchFamily="2" charset="-78"/>
              </a:rPr>
              <a:t>الخطة التشغيلية لجمعية رعاية الأيتام بمحافظة الجموم </a:t>
            </a:r>
          </a:p>
        </p:txBody>
      </p:sp>
      <p:sp>
        <p:nvSpPr>
          <p:cNvPr id="233" name="مستطيل 232">
            <a:extLst>
              <a:ext uri="{FF2B5EF4-FFF2-40B4-BE49-F238E27FC236}">
                <a16:creationId xmlns:a16="http://schemas.microsoft.com/office/drawing/2014/main" id="{1544A756-FA6B-455A-91A2-112610A48768}"/>
              </a:ext>
            </a:extLst>
          </p:cNvPr>
          <p:cNvSpPr/>
          <p:nvPr/>
        </p:nvSpPr>
        <p:spPr>
          <a:xfrm>
            <a:off x="904522" y="6143737"/>
            <a:ext cx="354490" cy="295321"/>
          </a:xfrm>
          <a:prstGeom prst="rect">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1100" dirty="0"/>
              <a:t>36</a:t>
            </a:r>
            <a:endParaRPr lang="ar-SA" sz="1100" dirty="0"/>
          </a:p>
        </p:txBody>
      </p:sp>
      <p:sp>
        <p:nvSpPr>
          <p:cNvPr id="236" name="Google Shape;4800;p62">
            <a:extLst>
              <a:ext uri="{FF2B5EF4-FFF2-40B4-BE49-F238E27FC236}">
                <a16:creationId xmlns:a16="http://schemas.microsoft.com/office/drawing/2014/main" id="{A4D3FFB0-EAB2-4377-A25A-B7D4A85F9DD8}"/>
              </a:ext>
            </a:extLst>
          </p:cNvPr>
          <p:cNvSpPr/>
          <p:nvPr/>
        </p:nvSpPr>
        <p:spPr>
          <a:xfrm>
            <a:off x="7097848" y="731651"/>
            <a:ext cx="451138" cy="417098"/>
          </a:xfrm>
          <a:custGeom>
            <a:avLst/>
            <a:gdLst/>
            <a:ahLst/>
            <a:cxnLst/>
            <a:rect l="l" t="t" r="r" b="b"/>
            <a:pathLst>
              <a:path w="12877" h="12724" extrusionOk="0">
                <a:moveTo>
                  <a:pt x="10492" y="1603"/>
                </a:moveTo>
                <a:lnTo>
                  <a:pt x="10429" y="1855"/>
                </a:lnTo>
                <a:cubicBezTo>
                  <a:pt x="10429" y="1981"/>
                  <a:pt x="10492" y="2138"/>
                  <a:pt x="10555" y="2201"/>
                </a:cubicBezTo>
                <a:cubicBezTo>
                  <a:pt x="10649" y="2296"/>
                  <a:pt x="10807" y="2327"/>
                  <a:pt x="10901" y="2327"/>
                </a:cubicBezTo>
                <a:lnTo>
                  <a:pt x="11153" y="2296"/>
                </a:lnTo>
                <a:lnTo>
                  <a:pt x="10492" y="2957"/>
                </a:lnTo>
                <a:lnTo>
                  <a:pt x="9736" y="3083"/>
                </a:lnTo>
                <a:lnTo>
                  <a:pt x="9799" y="2296"/>
                </a:lnTo>
                <a:lnTo>
                  <a:pt x="10492" y="1603"/>
                </a:lnTo>
                <a:close/>
                <a:moveTo>
                  <a:pt x="6270" y="6108"/>
                </a:moveTo>
                <a:cubicBezTo>
                  <a:pt x="6396" y="6108"/>
                  <a:pt x="6459" y="6139"/>
                  <a:pt x="6554" y="6234"/>
                </a:cubicBezTo>
                <a:cubicBezTo>
                  <a:pt x="6617" y="6265"/>
                  <a:pt x="6648" y="6391"/>
                  <a:pt x="6648" y="6486"/>
                </a:cubicBezTo>
                <a:cubicBezTo>
                  <a:pt x="6648" y="6738"/>
                  <a:pt x="6459" y="6927"/>
                  <a:pt x="6270" y="6927"/>
                </a:cubicBezTo>
                <a:cubicBezTo>
                  <a:pt x="6081" y="6927"/>
                  <a:pt x="5861" y="6738"/>
                  <a:pt x="5861" y="6486"/>
                </a:cubicBezTo>
                <a:cubicBezTo>
                  <a:pt x="5861" y="6265"/>
                  <a:pt x="6081" y="6108"/>
                  <a:pt x="6270" y="6108"/>
                </a:cubicBezTo>
                <a:close/>
                <a:moveTo>
                  <a:pt x="6176" y="4375"/>
                </a:moveTo>
                <a:cubicBezTo>
                  <a:pt x="6617" y="4375"/>
                  <a:pt x="7026" y="4501"/>
                  <a:pt x="7341" y="4722"/>
                </a:cubicBezTo>
                <a:lnTo>
                  <a:pt x="6743" y="5320"/>
                </a:lnTo>
                <a:cubicBezTo>
                  <a:pt x="6617" y="5289"/>
                  <a:pt x="6428" y="5226"/>
                  <a:pt x="6239" y="5226"/>
                </a:cubicBezTo>
                <a:cubicBezTo>
                  <a:pt x="5546" y="5226"/>
                  <a:pt x="5010" y="5793"/>
                  <a:pt x="5010" y="6454"/>
                </a:cubicBezTo>
                <a:cubicBezTo>
                  <a:pt x="5010" y="7116"/>
                  <a:pt x="5546" y="7715"/>
                  <a:pt x="6239" y="7715"/>
                </a:cubicBezTo>
                <a:cubicBezTo>
                  <a:pt x="6900" y="7715"/>
                  <a:pt x="7467" y="7147"/>
                  <a:pt x="7467" y="6454"/>
                </a:cubicBezTo>
                <a:cubicBezTo>
                  <a:pt x="7467" y="6265"/>
                  <a:pt x="7404" y="6108"/>
                  <a:pt x="7341" y="5887"/>
                </a:cubicBezTo>
                <a:lnTo>
                  <a:pt x="7908" y="5320"/>
                </a:lnTo>
                <a:cubicBezTo>
                  <a:pt x="8160" y="5635"/>
                  <a:pt x="8286" y="6013"/>
                  <a:pt x="8286" y="6454"/>
                </a:cubicBezTo>
                <a:cubicBezTo>
                  <a:pt x="8286" y="7588"/>
                  <a:pt x="7341" y="8534"/>
                  <a:pt x="6176" y="8534"/>
                </a:cubicBezTo>
                <a:cubicBezTo>
                  <a:pt x="5041" y="8534"/>
                  <a:pt x="4096" y="7588"/>
                  <a:pt x="4096" y="6454"/>
                </a:cubicBezTo>
                <a:cubicBezTo>
                  <a:pt x="4096" y="5320"/>
                  <a:pt x="5041" y="4375"/>
                  <a:pt x="6176" y="4375"/>
                </a:cubicBezTo>
                <a:close/>
                <a:moveTo>
                  <a:pt x="6239" y="2800"/>
                </a:moveTo>
                <a:cubicBezTo>
                  <a:pt x="7089" y="2800"/>
                  <a:pt x="7908" y="3115"/>
                  <a:pt x="8539" y="3619"/>
                </a:cubicBezTo>
                <a:lnTo>
                  <a:pt x="7971" y="4217"/>
                </a:lnTo>
                <a:cubicBezTo>
                  <a:pt x="7499" y="3839"/>
                  <a:pt x="6869" y="3619"/>
                  <a:pt x="6239" y="3619"/>
                </a:cubicBezTo>
                <a:cubicBezTo>
                  <a:pt x="4600" y="3619"/>
                  <a:pt x="3309" y="4911"/>
                  <a:pt x="3309" y="6486"/>
                </a:cubicBezTo>
                <a:cubicBezTo>
                  <a:pt x="3309" y="8124"/>
                  <a:pt x="4632" y="9416"/>
                  <a:pt x="6239" y="9416"/>
                </a:cubicBezTo>
                <a:cubicBezTo>
                  <a:pt x="7845" y="9416"/>
                  <a:pt x="9137" y="8124"/>
                  <a:pt x="9137" y="6486"/>
                </a:cubicBezTo>
                <a:cubicBezTo>
                  <a:pt x="9137" y="5856"/>
                  <a:pt x="8948" y="5226"/>
                  <a:pt x="8539" y="4753"/>
                </a:cubicBezTo>
                <a:lnTo>
                  <a:pt x="9137" y="4154"/>
                </a:lnTo>
                <a:cubicBezTo>
                  <a:pt x="9641" y="4816"/>
                  <a:pt x="9956" y="5604"/>
                  <a:pt x="9956" y="6486"/>
                </a:cubicBezTo>
                <a:cubicBezTo>
                  <a:pt x="9956" y="8534"/>
                  <a:pt x="8318" y="10235"/>
                  <a:pt x="6239" y="10235"/>
                </a:cubicBezTo>
                <a:cubicBezTo>
                  <a:pt x="4191" y="10235"/>
                  <a:pt x="2490" y="8597"/>
                  <a:pt x="2490" y="6486"/>
                </a:cubicBezTo>
                <a:cubicBezTo>
                  <a:pt x="2490" y="4438"/>
                  <a:pt x="4128" y="2800"/>
                  <a:pt x="6239" y="2800"/>
                </a:cubicBezTo>
                <a:close/>
                <a:moveTo>
                  <a:pt x="6270" y="1130"/>
                </a:moveTo>
                <a:cubicBezTo>
                  <a:pt x="7247" y="1130"/>
                  <a:pt x="8223" y="1414"/>
                  <a:pt x="9074" y="1918"/>
                </a:cubicBezTo>
                <a:cubicBezTo>
                  <a:pt x="9074" y="1949"/>
                  <a:pt x="9011" y="2012"/>
                  <a:pt x="9011" y="2044"/>
                </a:cubicBezTo>
                <a:lnTo>
                  <a:pt x="8917" y="2831"/>
                </a:lnTo>
                <a:cubicBezTo>
                  <a:pt x="8160" y="2296"/>
                  <a:pt x="7247" y="1981"/>
                  <a:pt x="6270" y="1981"/>
                </a:cubicBezTo>
                <a:cubicBezTo>
                  <a:pt x="3750" y="1981"/>
                  <a:pt x="1733" y="4028"/>
                  <a:pt x="1733" y="6486"/>
                </a:cubicBezTo>
                <a:cubicBezTo>
                  <a:pt x="1733" y="9006"/>
                  <a:pt x="3781" y="11054"/>
                  <a:pt x="6270" y="11054"/>
                </a:cubicBezTo>
                <a:cubicBezTo>
                  <a:pt x="8759" y="11054"/>
                  <a:pt x="10807" y="9006"/>
                  <a:pt x="10807" y="6486"/>
                </a:cubicBezTo>
                <a:cubicBezTo>
                  <a:pt x="10807" y="5509"/>
                  <a:pt x="10492" y="4596"/>
                  <a:pt x="9925" y="3871"/>
                </a:cubicBezTo>
                <a:lnTo>
                  <a:pt x="10712" y="3745"/>
                </a:lnTo>
                <a:cubicBezTo>
                  <a:pt x="10744" y="3745"/>
                  <a:pt x="10807" y="3745"/>
                  <a:pt x="10838" y="3713"/>
                </a:cubicBezTo>
                <a:cubicBezTo>
                  <a:pt x="11342" y="4533"/>
                  <a:pt x="11626" y="5478"/>
                  <a:pt x="11626" y="6486"/>
                </a:cubicBezTo>
                <a:cubicBezTo>
                  <a:pt x="11626" y="9447"/>
                  <a:pt x="9232" y="11873"/>
                  <a:pt x="6270" y="11873"/>
                </a:cubicBezTo>
                <a:cubicBezTo>
                  <a:pt x="3309" y="11873"/>
                  <a:pt x="914" y="9479"/>
                  <a:pt x="914" y="6486"/>
                </a:cubicBezTo>
                <a:cubicBezTo>
                  <a:pt x="914" y="3524"/>
                  <a:pt x="3309" y="1130"/>
                  <a:pt x="6270" y="1130"/>
                </a:cubicBezTo>
                <a:close/>
                <a:moveTo>
                  <a:pt x="11030" y="0"/>
                </a:moveTo>
                <a:cubicBezTo>
                  <a:pt x="10930" y="0"/>
                  <a:pt x="10829" y="37"/>
                  <a:pt x="10744" y="122"/>
                </a:cubicBezTo>
                <a:lnTo>
                  <a:pt x="9610" y="1256"/>
                </a:lnTo>
                <a:cubicBezTo>
                  <a:pt x="8602" y="594"/>
                  <a:pt x="7467" y="279"/>
                  <a:pt x="6239" y="279"/>
                </a:cubicBezTo>
                <a:cubicBezTo>
                  <a:pt x="2805" y="279"/>
                  <a:pt x="1" y="3020"/>
                  <a:pt x="1" y="6486"/>
                </a:cubicBezTo>
                <a:cubicBezTo>
                  <a:pt x="1" y="9920"/>
                  <a:pt x="2773" y="12724"/>
                  <a:pt x="6239" y="12724"/>
                </a:cubicBezTo>
                <a:cubicBezTo>
                  <a:pt x="9641" y="12724"/>
                  <a:pt x="12445" y="9951"/>
                  <a:pt x="12445" y="6486"/>
                </a:cubicBezTo>
                <a:cubicBezTo>
                  <a:pt x="12445" y="5289"/>
                  <a:pt x="12099" y="4123"/>
                  <a:pt x="11468" y="3115"/>
                </a:cubicBezTo>
                <a:lnTo>
                  <a:pt x="12603" y="1981"/>
                </a:lnTo>
                <a:cubicBezTo>
                  <a:pt x="12877" y="1706"/>
                  <a:pt x="12650" y="1255"/>
                  <a:pt x="12292" y="1255"/>
                </a:cubicBezTo>
                <a:cubicBezTo>
                  <a:pt x="12280" y="1255"/>
                  <a:pt x="12268" y="1255"/>
                  <a:pt x="12256" y="1256"/>
                </a:cubicBezTo>
                <a:lnTo>
                  <a:pt x="11342" y="1382"/>
                </a:lnTo>
                <a:lnTo>
                  <a:pt x="11468" y="468"/>
                </a:lnTo>
                <a:cubicBezTo>
                  <a:pt x="11491" y="203"/>
                  <a:pt x="11265" y="0"/>
                  <a:pt x="11030" y="0"/>
                </a:cubicBezTo>
                <a:close/>
              </a:path>
            </a:pathLst>
          </a:custGeom>
          <a:solidFill>
            <a:schemeClr val="bg1"/>
          </a:solidFill>
          <a:ln>
            <a:noFill/>
          </a:ln>
        </p:spPr>
        <p:txBody>
          <a:bodyPr spcFirstLastPara="1" wrap="square" lIns="86005" tIns="86005" rIns="86005" bIns="86005" anchor="ctr" anchorCtr="0">
            <a:noAutofit/>
          </a:bodyPr>
          <a:lstStyle/>
          <a:p>
            <a:endParaRPr sz="1693"/>
          </a:p>
        </p:txBody>
      </p:sp>
      <p:grpSp>
        <p:nvGrpSpPr>
          <p:cNvPr id="154" name="Google Shape;6366;p57">
            <a:extLst>
              <a:ext uri="{FF2B5EF4-FFF2-40B4-BE49-F238E27FC236}">
                <a16:creationId xmlns:a16="http://schemas.microsoft.com/office/drawing/2014/main" id="{B3039C7D-F942-416B-B150-68D74EEE169C}"/>
              </a:ext>
            </a:extLst>
          </p:cNvPr>
          <p:cNvGrpSpPr/>
          <p:nvPr/>
        </p:nvGrpSpPr>
        <p:grpSpPr>
          <a:xfrm>
            <a:off x="5927005" y="4644352"/>
            <a:ext cx="334193" cy="350079"/>
            <a:chOff x="3859600" y="3591950"/>
            <a:chExt cx="296975" cy="296175"/>
          </a:xfrm>
          <a:solidFill>
            <a:schemeClr val="bg1"/>
          </a:solidFill>
        </p:grpSpPr>
        <p:sp>
          <p:nvSpPr>
            <p:cNvPr id="164" name="Google Shape;6367;p57">
              <a:extLst>
                <a:ext uri="{FF2B5EF4-FFF2-40B4-BE49-F238E27FC236}">
                  <a16:creationId xmlns:a16="http://schemas.microsoft.com/office/drawing/2014/main" id="{322E8CF0-EA18-4B78-BB67-1E051F3B2BAE}"/>
                </a:ext>
              </a:extLst>
            </p:cNvPr>
            <p:cNvSpPr/>
            <p:nvPr/>
          </p:nvSpPr>
          <p:spPr>
            <a:xfrm>
              <a:off x="4034450" y="3766000"/>
              <a:ext cx="122125" cy="122125"/>
            </a:xfrm>
            <a:custGeom>
              <a:avLst/>
              <a:gdLst/>
              <a:ahLst/>
              <a:cxnLst/>
              <a:rect l="l" t="t" r="r" b="b"/>
              <a:pathLst>
                <a:path w="4885" h="4885" extrusionOk="0">
                  <a:moveTo>
                    <a:pt x="2395" y="1324"/>
                  </a:moveTo>
                  <a:cubicBezTo>
                    <a:pt x="2616" y="1324"/>
                    <a:pt x="2773" y="1482"/>
                    <a:pt x="2773" y="1702"/>
                  </a:cubicBezTo>
                  <a:lnTo>
                    <a:pt x="2773" y="2049"/>
                  </a:lnTo>
                  <a:lnTo>
                    <a:pt x="3120" y="2049"/>
                  </a:lnTo>
                  <a:cubicBezTo>
                    <a:pt x="3309" y="2049"/>
                    <a:pt x="3466" y="2206"/>
                    <a:pt x="3466" y="2395"/>
                  </a:cubicBezTo>
                  <a:cubicBezTo>
                    <a:pt x="3466" y="2584"/>
                    <a:pt x="3309" y="2742"/>
                    <a:pt x="3120" y="2742"/>
                  </a:cubicBezTo>
                  <a:lnTo>
                    <a:pt x="2395" y="2742"/>
                  </a:lnTo>
                  <a:cubicBezTo>
                    <a:pt x="2206" y="2742"/>
                    <a:pt x="2049" y="2584"/>
                    <a:pt x="2049" y="2395"/>
                  </a:cubicBezTo>
                  <a:lnTo>
                    <a:pt x="2049" y="1702"/>
                  </a:lnTo>
                  <a:cubicBezTo>
                    <a:pt x="2049" y="1482"/>
                    <a:pt x="2206" y="1324"/>
                    <a:pt x="2395" y="1324"/>
                  </a:cubicBezTo>
                  <a:close/>
                  <a:moveTo>
                    <a:pt x="2458" y="1"/>
                  </a:moveTo>
                  <a:cubicBezTo>
                    <a:pt x="1104" y="1"/>
                    <a:pt x="1" y="1103"/>
                    <a:pt x="1" y="2427"/>
                  </a:cubicBezTo>
                  <a:cubicBezTo>
                    <a:pt x="1" y="3781"/>
                    <a:pt x="1104" y="4884"/>
                    <a:pt x="2458" y="4884"/>
                  </a:cubicBezTo>
                  <a:cubicBezTo>
                    <a:pt x="3782" y="4884"/>
                    <a:pt x="4884" y="3781"/>
                    <a:pt x="4884" y="2427"/>
                  </a:cubicBezTo>
                  <a:cubicBezTo>
                    <a:pt x="4853" y="1072"/>
                    <a:pt x="3782" y="1"/>
                    <a:pt x="245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6368;p57">
              <a:extLst>
                <a:ext uri="{FF2B5EF4-FFF2-40B4-BE49-F238E27FC236}">
                  <a16:creationId xmlns:a16="http://schemas.microsoft.com/office/drawing/2014/main" id="{50C46EC4-C6A5-4310-96C9-0702BE4C9CF9}"/>
                </a:ext>
              </a:extLst>
            </p:cNvPr>
            <p:cNvSpPr/>
            <p:nvPr/>
          </p:nvSpPr>
          <p:spPr>
            <a:xfrm>
              <a:off x="3860400" y="3679375"/>
              <a:ext cx="260725" cy="173300"/>
            </a:xfrm>
            <a:custGeom>
              <a:avLst/>
              <a:gdLst/>
              <a:ahLst/>
              <a:cxnLst/>
              <a:rect l="l" t="t" r="r" b="b"/>
              <a:pathLst>
                <a:path w="10429" h="6932" extrusionOk="0">
                  <a:moveTo>
                    <a:pt x="2426" y="662"/>
                  </a:moveTo>
                  <a:cubicBezTo>
                    <a:pt x="2647" y="662"/>
                    <a:pt x="2804" y="819"/>
                    <a:pt x="2804" y="1008"/>
                  </a:cubicBezTo>
                  <a:cubicBezTo>
                    <a:pt x="2804" y="1197"/>
                    <a:pt x="2647" y="1355"/>
                    <a:pt x="2426" y="1355"/>
                  </a:cubicBezTo>
                  <a:lnTo>
                    <a:pt x="1733" y="1355"/>
                  </a:lnTo>
                  <a:cubicBezTo>
                    <a:pt x="1544" y="1355"/>
                    <a:pt x="1387" y="1197"/>
                    <a:pt x="1387" y="1008"/>
                  </a:cubicBezTo>
                  <a:cubicBezTo>
                    <a:pt x="1387" y="819"/>
                    <a:pt x="1544" y="662"/>
                    <a:pt x="1733" y="662"/>
                  </a:cubicBezTo>
                  <a:close/>
                  <a:moveTo>
                    <a:pt x="4537" y="662"/>
                  </a:moveTo>
                  <a:cubicBezTo>
                    <a:pt x="4726" y="662"/>
                    <a:pt x="4884" y="819"/>
                    <a:pt x="4884" y="1008"/>
                  </a:cubicBezTo>
                  <a:cubicBezTo>
                    <a:pt x="4884" y="1197"/>
                    <a:pt x="4695" y="1355"/>
                    <a:pt x="4537" y="1355"/>
                  </a:cubicBezTo>
                  <a:lnTo>
                    <a:pt x="3812" y="1355"/>
                  </a:lnTo>
                  <a:cubicBezTo>
                    <a:pt x="3623" y="1355"/>
                    <a:pt x="3466" y="1197"/>
                    <a:pt x="3466" y="1008"/>
                  </a:cubicBezTo>
                  <a:cubicBezTo>
                    <a:pt x="3466" y="819"/>
                    <a:pt x="3623" y="662"/>
                    <a:pt x="3812" y="662"/>
                  </a:cubicBezTo>
                  <a:close/>
                  <a:moveTo>
                    <a:pt x="6648" y="662"/>
                  </a:moveTo>
                  <a:cubicBezTo>
                    <a:pt x="6837" y="662"/>
                    <a:pt x="6994" y="819"/>
                    <a:pt x="6994" y="1008"/>
                  </a:cubicBezTo>
                  <a:cubicBezTo>
                    <a:pt x="6994" y="1197"/>
                    <a:pt x="6837" y="1355"/>
                    <a:pt x="6648" y="1355"/>
                  </a:cubicBezTo>
                  <a:lnTo>
                    <a:pt x="5955" y="1355"/>
                  </a:lnTo>
                  <a:cubicBezTo>
                    <a:pt x="5734" y="1355"/>
                    <a:pt x="5577" y="1197"/>
                    <a:pt x="5577" y="1008"/>
                  </a:cubicBezTo>
                  <a:cubicBezTo>
                    <a:pt x="5577" y="819"/>
                    <a:pt x="5734" y="662"/>
                    <a:pt x="5955" y="662"/>
                  </a:cubicBezTo>
                  <a:close/>
                  <a:moveTo>
                    <a:pt x="8727" y="662"/>
                  </a:moveTo>
                  <a:cubicBezTo>
                    <a:pt x="8948" y="662"/>
                    <a:pt x="9105" y="819"/>
                    <a:pt x="9105" y="1008"/>
                  </a:cubicBezTo>
                  <a:cubicBezTo>
                    <a:pt x="9105" y="1197"/>
                    <a:pt x="8948" y="1355"/>
                    <a:pt x="8727" y="1355"/>
                  </a:cubicBezTo>
                  <a:lnTo>
                    <a:pt x="8034" y="1355"/>
                  </a:lnTo>
                  <a:cubicBezTo>
                    <a:pt x="7845" y="1355"/>
                    <a:pt x="7688" y="1197"/>
                    <a:pt x="7688" y="1008"/>
                  </a:cubicBezTo>
                  <a:cubicBezTo>
                    <a:pt x="7688" y="819"/>
                    <a:pt x="7845" y="662"/>
                    <a:pt x="8034" y="662"/>
                  </a:cubicBezTo>
                  <a:close/>
                  <a:moveTo>
                    <a:pt x="2426" y="2080"/>
                  </a:moveTo>
                  <a:cubicBezTo>
                    <a:pt x="2647" y="2080"/>
                    <a:pt x="2804" y="2237"/>
                    <a:pt x="2804" y="2426"/>
                  </a:cubicBezTo>
                  <a:cubicBezTo>
                    <a:pt x="2804" y="2647"/>
                    <a:pt x="2647" y="2773"/>
                    <a:pt x="2426" y="2773"/>
                  </a:cubicBezTo>
                  <a:lnTo>
                    <a:pt x="1733" y="2773"/>
                  </a:lnTo>
                  <a:cubicBezTo>
                    <a:pt x="1544" y="2773"/>
                    <a:pt x="1387" y="2647"/>
                    <a:pt x="1387" y="2426"/>
                  </a:cubicBezTo>
                  <a:cubicBezTo>
                    <a:pt x="1387" y="2206"/>
                    <a:pt x="1544" y="2080"/>
                    <a:pt x="1733" y="2080"/>
                  </a:cubicBezTo>
                  <a:close/>
                  <a:moveTo>
                    <a:pt x="4537" y="2080"/>
                  </a:moveTo>
                  <a:cubicBezTo>
                    <a:pt x="4726" y="2080"/>
                    <a:pt x="4884" y="2237"/>
                    <a:pt x="4884" y="2426"/>
                  </a:cubicBezTo>
                  <a:cubicBezTo>
                    <a:pt x="4884" y="2647"/>
                    <a:pt x="4695" y="2773"/>
                    <a:pt x="4537" y="2773"/>
                  </a:cubicBezTo>
                  <a:lnTo>
                    <a:pt x="3812" y="2773"/>
                  </a:lnTo>
                  <a:cubicBezTo>
                    <a:pt x="3623" y="2773"/>
                    <a:pt x="3466" y="2647"/>
                    <a:pt x="3466" y="2426"/>
                  </a:cubicBezTo>
                  <a:cubicBezTo>
                    <a:pt x="3466" y="2206"/>
                    <a:pt x="3623" y="2080"/>
                    <a:pt x="3812" y="2080"/>
                  </a:cubicBezTo>
                  <a:close/>
                  <a:moveTo>
                    <a:pt x="6648" y="2080"/>
                  </a:moveTo>
                  <a:cubicBezTo>
                    <a:pt x="6837" y="2080"/>
                    <a:pt x="6994" y="2237"/>
                    <a:pt x="6994" y="2426"/>
                  </a:cubicBezTo>
                  <a:cubicBezTo>
                    <a:pt x="6994" y="2647"/>
                    <a:pt x="6837" y="2773"/>
                    <a:pt x="6648" y="2773"/>
                  </a:cubicBezTo>
                  <a:lnTo>
                    <a:pt x="5955" y="2773"/>
                  </a:lnTo>
                  <a:cubicBezTo>
                    <a:pt x="5734" y="2773"/>
                    <a:pt x="5577" y="2647"/>
                    <a:pt x="5577" y="2426"/>
                  </a:cubicBezTo>
                  <a:cubicBezTo>
                    <a:pt x="5577" y="2206"/>
                    <a:pt x="5734" y="2080"/>
                    <a:pt x="5955" y="2080"/>
                  </a:cubicBezTo>
                  <a:close/>
                  <a:moveTo>
                    <a:pt x="8727" y="2080"/>
                  </a:moveTo>
                  <a:cubicBezTo>
                    <a:pt x="8948" y="2080"/>
                    <a:pt x="9105" y="2237"/>
                    <a:pt x="9105" y="2426"/>
                  </a:cubicBezTo>
                  <a:cubicBezTo>
                    <a:pt x="9105" y="2647"/>
                    <a:pt x="8948" y="2773"/>
                    <a:pt x="8727" y="2773"/>
                  </a:cubicBezTo>
                  <a:lnTo>
                    <a:pt x="8034" y="2773"/>
                  </a:lnTo>
                  <a:cubicBezTo>
                    <a:pt x="7845" y="2773"/>
                    <a:pt x="7688" y="2647"/>
                    <a:pt x="7688" y="2426"/>
                  </a:cubicBezTo>
                  <a:cubicBezTo>
                    <a:pt x="7688" y="2206"/>
                    <a:pt x="7845" y="2080"/>
                    <a:pt x="8034" y="2080"/>
                  </a:cubicBezTo>
                  <a:close/>
                  <a:moveTo>
                    <a:pt x="2426" y="3466"/>
                  </a:moveTo>
                  <a:cubicBezTo>
                    <a:pt x="2647" y="3466"/>
                    <a:pt x="2804" y="3623"/>
                    <a:pt x="2804" y="3812"/>
                  </a:cubicBezTo>
                  <a:cubicBezTo>
                    <a:pt x="2804" y="4001"/>
                    <a:pt x="2647" y="4159"/>
                    <a:pt x="2426" y="4159"/>
                  </a:cubicBezTo>
                  <a:lnTo>
                    <a:pt x="1733" y="4159"/>
                  </a:lnTo>
                  <a:cubicBezTo>
                    <a:pt x="1544" y="4159"/>
                    <a:pt x="1387" y="4001"/>
                    <a:pt x="1387" y="3812"/>
                  </a:cubicBezTo>
                  <a:cubicBezTo>
                    <a:pt x="1387" y="3623"/>
                    <a:pt x="1544" y="3466"/>
                    <a:pt x="1733" y="3466"/>
                  </a:cubicBezTo>
                  <a:close/>
                  <a:moveTo>
                    <a:pt x="4537" y="3466"/>
                  </a:moveTo>
                  <a:cubicBezTo>
                    <a:pt x="4726" y="3466"/>
                    <a:pt x="4884" y="3623"/>
                    <a:pt x="4884" y="3812"/>
                  </a:cubicBezTo>
                  <a:cubicBezTo>
                    <a:pt x="4884" y="4001"/>
                    <a:pt x="4695" y="4159"/>
                    <a:pt x="4537" y="4159"/>
                  </a:cubicBezTo>
                  <a:lnTo>
                    <a:pt x="3812" y="4159"/>
                  </a:lnTo>
                  <a:cubicBezTo>
                    <a:pt x="3623" y="4159"/>
                    <a:pt x="3466" y="4001"/>
                    <a:pt x="3466" y="3812"/>
                  </a:cubicBezTo>
                  <a:cubicBezTo>
                    <a:pt x="3466" y="3623"/>
                    <a:pt x="3623" y="3466"/>
                    <a:pt x="3812" y="3466"/>
                  </a:cubicBezTo>
                  <a:close/>
                  <a:moveTo>
                    <a:pt x="6648" y="3466"/>
                  </a:moveTo>
                  <a:cubicBezTo>
                    <a:pt x="6837" y="3466"/>
                    <a:pt x="6994" y="3623"/>
                    <a:pt x="6994" y="3812"/>
                  </a:cubicBezTo>
                  <a:cubicBezTo>
                    <a:pt x="6994" y="4001"/>
                    <a:pt x="6837" y="4159"/>
                    <a:pt x="6648" y="4159"/>
                  </a:cubicBezTo>
                  <a:lnTo>
                    <a:pt x="5955" y="4159"/>
                  </a:lnTo>
                  <a:cubicBezTo>
                    <a:pt x="5734" y="4159"/>
                    <a:pt x="5577" y="4001"/>
                    <a:pt x="5577" y="3812"/>
                  </a:cubicBezTo>
                  <a:cubicBezTo>
                    <a:pt x="5577" y="3623"/>
                    <a:pt x="5734" y="3466"/>
                    <a:pt x="5955" y="3466"/>
                  </a:cubicBezTo>
                  <a:close/>
                  <a:moveTo>
                    <a:pt x="2426" y="4852"/>
                  </a:moveTo>
                  <a:cubicBezTo>
                    <a:pt x="2647" y="4852"/>
                    <a:pt x="2804" y="5010"/>
                    <a:pt x="2804" y="5199"/>
                  </a:cubicBezTo>
                  <a:cubicBezTo>
                    <a:pt x="2804" y="5388"/>
                    <a:pt x="2647" y="5545"/>
                    <a:pt x="2426" y="5545"/>
                  </a:cubicBezTo>
                  <a:lnTo>
                    <a:pt x="1733" y="5545"/>
                  </a:lnTo>
                  <a:cubicBezTo>
                    <a:pt x="1544" y="5545"/>
                    <a:pt x="1387" y="5388"/>
                    <a:pt x="1387" y="5199"/>
                  </a:cubicBezTo>
                  <a:cubicBezTo>
                    <a:pt x="1387" y="5010"/>
                    <a:pt x="1544" y="4852"/>
                    <a:pt x="1733" y="4852"/>
                  </a:cubicBezTo>
                  <a:close/>
                  <a:moveTo>
                    <a:pt x="4537" y="4852"/>
                  </a:moveTo>
                  <a:cubicBezTo>
                    <a:pt x="4726" y="4852"/>
                    <a:pt x="4884" y="5010"/>
                    <a:pt x="4884" y="5199"/>
                  </a:cubicBezTo>
                  <a:cubicBezTo>
                    <a:pt x="4884" y="5388"/>
                    <a:pt x="4695" y="5545"/>
                    <a:pt x="4537" y="5545"/>
                  </a:cubicBezTo>
                  <a:lnTo>
                    <a:pt x="3812" y="5545"/>
                  </a:lnTo>
                  <a:cubicBezTo>
                    <a:pt x="3623" y="5545"/>
                    <a:pt x="3466" y="5388"/>
                    <a:pt x="3466" y="5199"/>
                  </a:cubicBezTo>
                  <a:cubicBezTo>
                    <a:pt x="3466" y="5010"/>
                    <a:pt x="3623" y="4852"/>
                    <a:pt x="3812" y="4852"/>
                  </a:cubicBezTo>
                  <a:close/>
                  <a:moveTo>
                    <a:pt x="0" y="0"/>
                  </a:moveTo>
                  <a:lnTo>
                    <a:pt x="0" y="5892"/>
                  </a:lnTo>
                  <a:cubicBezTo>
                    <a:pt x="0" y="6459"/>
                    <a:pt x="473" y="6931"/>
                    <a:pt x="1071" y="6931"/>
                  </a:cubicBezTo>
                  <a:lnTo>
                    <a:pt x="6490" y="6931"/>
                  </a:lnTo>
                  <a:cubicBezTo>
                    <a:pt x="6364" y="6616"/>
                    <a:pt x="6301" y="6270"/>
                    <a:pt x="6301" y="5892"/>
                  </a:cubicBezTo>
                  <a:cubicBezTo>
                    <a:pt x="6301" y="5797"/>
                    <a:pt x="6333" y="5671"/>
                    <a:pt x="6333" y="5545"/>
                  </a:cubicBezTo>
                  <a:lnTo>
                    <a:pt x="5955" y="5545"/>
                  </a:lnTo>
                  <a:cubicBezTo>
                    <a:pt x="5734" y="5545"/>
                    <a:pt x="5577" y="5388"/>
                    <a:pt x="5577" y="5199"/>
                  </a:cubicBezTo>
                  <a:cubicBezTo>
                    <a:pt x="5577" y="5010"/>
                    <a:pt x="5734" y="4852"/>
                    <a:pt x="5955" y="4852"/>
                  </a:cubicBezTo>
                  <a:lnTo>
                    <a:pt x="6490" y="4852"/>
                  </a:lnTo>
                  <a:cubicBezTo>
                    <a:pt x="6931" y="3623"/>
                    <a:pt x="8066" y="2741"/>
                    <a:pt x="9420" y="2741"/>
                  </a:cubicBezTo>
                  <a:cubicBezTo>
                    <a:pt x="9767" y="2741"/>
                    <a:pt x="10113" y="2836"/>
                    <a:pt x="10428" y="2962"/>
                  </a:cubicBezTo>
                  <a:lnTo>
                    <a:pt x="10428"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6369;p57">
              <a:extLst>
                <a:ext uri="{FF2B5EF4-FFF2-40B4-BE49-F238E27FC236}">
                  <a16:creationId xmlns:a16="http://schemas.microsoft.com/office/drawing/2014/main" id="{85352367-9F1D-4E48-A4C4-F5187A401066}"/>
                </a:ext>
              </a:extLst>
            </p:cNvPr>
            <p:cNvSpPr/>
            <p:nvPr/>
          </p:nvSpPr>
          <p:spPr>
            <a:xfrm>
              <a:off x="3859600" y="3591950"/>
              <a:ext cx="261525" cy="70900"/>
            </a:xfrm>
            <a:custGeom>
              <a:avLst/>
              <a:gdLst/>
              <a:ahLst/>
              <a:cxnLst/>
              <a:rect l="l" t="t" r="r" b="b"/>
              <a:pathLst>
                <a:path w="10461" h="2836" extrusionOk="0">
                  <a:moveTo>
                    <a:pt x="1734" y="0"/>
                  </a:moveTo>
                  <a:cubicBezTo>
                    <a:pt x="1513" y="0"/>
                    <a:pt x="1356" y="158"/>
                    <a:pt x="1356" y="347"/>
                  </a:cubicBezTo>
                  <a:lnTo>
                    <a:pt x="1356" y="693"/>
                  </a:lnTo>
                  <a:lnTo>
                    <a:pt x="1009" y="693"/>
                  </a:lnTo>
                  <a:cubicBezTo>
                    <a:pt x="410" y="693"/>
                    <a:pt x="1" y="1166"/>
                    <a:pt x="1" y="1733"/>
                  </a:cubicBezTo>
                  <a:lnTo>
                    <a:pt x="1" y="2836"/>
                  </a:lnTo>
                  <a:lnTo>
                    <a:pt x="10429" y="2836"/>
                  </a:lnTo>
                  <a:lnTo>
                    <a:pt x="10429" y="1733"/>
                  </a:lnTo>
                  <a:lnTo>
                    <a:pt x="10460" y="1733"/>
                  </a:lnTo>
                  <a:cubicBezTo>
                    <a:pt x="10460" y="1134"/>
                    <a:pt x="9988" y="693"/>
                    <a:pt x="9421" y="693"/>
                  </a:cubicBezTo>
                  <a:lnTo>
                    <a:pt x="9074" y="693"/>
                  </a:lnTo>
                  <a:lnTo>
                    <a:pt x="9074" y="347"/>
                  </a:lnTo>
                  <a:cubicBezTo>
                    <a:pt x="9074" y="158"/>
                    <a:pt x="8917" y="0"/>
                    <a:pt x="8728" y="0"/>
                  </a:cubicBezTo>
                  <a:cubicBezTo>
                    <a:pt x="8539" y="0"/>
                    <a:pt x="8381" y="158"/>
                    <a:pt x="8381" y="347"/>
                  </a:cubicBezTo>
                  <a:lnTo>
                    <a:pt x="8381" y="693"/>
                  </a:lnTo>
                  <a:lnTo>
                    <a:pt x="6995" y="693"/>
                  </a:lnTo>
                  <a:lnTo>
                    <a:pt x="6995" y="347"/>
                  </a:lnTo>
                  <a:cubicBezTo>
                    <a:pt x="6995" y="158"/>
                    <a:pt x="6837" y="0"/>
                    <a:pt x="6648" y="0"/>
                  </a:cubicBezTo>
                  <a:cubicBezTo>
                    <a:pt x="6459" y="0"/>
                    <a:pt x="6302" y="158"/>
                    <a:pt x="6302" y="347"/>
                  </a:cubicBezTo>
                  <a:lnTo>
                    <a:pt x="6302" y="693"/>
                  </a:lnTo>
                  <a:lnTo>
                    <a:pt x="4159" y="693"/>
                  </a:lnTo>
                  <a:lnTo>
                    <a:pt x="4159" y="347"/>
                  </a:lnTo>
                  <a:cubicBezTo>
                    <a:pt x="4159" y="158"/>
                    <a:pt x="4002" y="0"/>
                    <a:pt x="3813" y="0"/>
                  </a:cubicBezTo>
                  <a:cubicBezTo>
                    <a:pt x="3624" y="0"/>
                    <a:pt x="3466" y="158"/>
                    <a:pt x="3466" y="347"/>
                  </a:cubicBezTo>
                  <a:lnTo>
                    <a:pt x="3466" y="693"/>
                  </a:lnTo>
                  <a:lnTo>
                    <a:pt x="2080" y="693"/>
                  </a:lnTo>
                  <a:lnTo>
                    <a:pt x="2080" y="347"/>
                  </a:lnTo>
                  <a:cubicBezTo>
                    <a:pt x="2080" y="158"/>
                    <a:pt x="1923" y="0"/>
                    <a:pt x="173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1" name="Freeform 5">
            <a:extLst>
              <a:ext uri="{FF2B5EF4-FFF2-40B4-BE49-F238E27FC236}">
                <a16:creationId xmlns:a16="http://schemas.microsoft.com/office/drawing/2014/main" id="{9A6D7E5D-A36A-426B-B6E7-67FCB709C7CE}"/>
              </a:ext>
            </a:extLst>
          </p:cNvPr>
          <p:cNvSpPr>
            <a:spLocks/>
          </p:cNvSpPr>
          <p:nvPr/>
        </p:nvSpPr>
        <p:spPr bwMode="auto">
          <a:xfrm>
            <a:off x="5764431" y="4012663"/>
            <a:ext cx="2321578" cy="2010739"/>
          </a:xfrm>
          <a:custGeom>
            <a:avLst/>
            <a:gdLst>
              <a:gd name="T0" fmla="*/ 406 w 406"/>
              <a:gd name="T1" fmla="*/ 0 h 621"/>
              <a:gd name="T2" fmla="*/ 406 w 406"/>
              <a:gd name="T3" fmla="*/ 451 h 621"/>
              <a:gd name="T4" fmla="*/ 389 w 406"/>
              <a:gd name="T5" fmla="*/ 486 h 621"/>
              <a:gd name="T6" fmla="*/ 220 w 406"/>
              <a:gd name="T7" fmla="*/ 614 h 621"/>
              <a:gd name="T8" fmla="*/ 186 w 406"/>
              <a:gd name="T9" fmla="*/ 614 h 621"/>
              <a:gd name="T10" fmla="*/ 17 w 406"/>
              <a:gd name="T11" fmla="*/ 486 h 621"/>
              <a:gd name="T12" fmla="*/ 0 w 406"/>
              <a:gd name="T13" fmla="*/ 451 h 621"/>
              <a:gd name="T14" fmla="*/ 0 w 406"/>
              <a:gd name="T15" fmla="*/ 0 h 621"/>
              <a:gd name="T16" fmla="*/ 406 w 406"/>
              <a:gd name="T17" fmla="*/ 0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6" h="621">
                <a:moveTo>
                  <a:pt x="406" y="0"/>
                </a:moveTo>
                <a:cubicBezTo>
                  <a:pt x="406" y="451"/>
                  <a:pt x="406" y="451"/>
                  <a:pt x="406" y="451"/>
                </a:cubicBezTo>
                <a:cubicBezTo>
                  <a:pt x="406" y="463"/>
                  <a:pt x="398" y="479"/>
                  <a:pt x="389" y="486"/>
                </a:cubicBezTo>
                <a:cubicBezTo>
                  <a:pt x="220" y="614"/>
                  <a:pt x="220" y="614"/>
                  <a:pt x="220" y="614"/>
                </a:cubicBezTo>
                <a:cubicBezTo>
                  <a:pt x="211" y="621"/>
                  <a:pt x="195" y="621"/>
                  <a:pt x="186" y="614"/>
                </a:cubicBezTo>
                <a:cubicBezTo>
                  <a:pt x="17" y="486"/>
                  <a:pt x="17" y="486"/>
                  <a:pt x="17" y="486"/>
                </a:cubicBezTo>
                <a:cubicBezTo>
                  <a:pt x="8" y="479"/>
                  <a:pt x="0" y="463"/>
                  <a:pt x="0" y="451"/>
                </a:cubicBezTo>
                <a:cubicBezTo>
                  <a:pt x="0" y="0"/>
                  <a:pt x="0" y="0"/>
                  <a:pt x="0" y="0"/>
                </a:cubicBezTo>
                <a:lnTo>
                  <a:pt x="406" y="0"/>
                </a:lnTo>
                <a:close/>
              </a:path>
            </a:pathLst>
          </a:custGeom>
          <a:solidFill>
            <a:srgbClr val="006666"/>
          </a:solidFill>
          <a:ln>
            <a:noFill/>
          </a:ln>
        </p:spPr>
        <p:txBody>
          <a:bodyPr vert="horz" wrap="square" lIns="91440" tIns="45720" rIns="91440" bIns="45720" numCol="1" anchor="t" anchorCtr="0" compatLnSpc="1">
            <a:prstTxWarp prst="textNoShape">
              <a:avLst/>
            </a:prstTxWarp>
          </a:bodyPr>
          <a:lstStyle/>
          <a:p>
            <a:endParaRPr lang="en-US"/>
          </a:p>
        </p:txBody>
      </p:sp>
      <p:cxnSp>
        <p:nvCxnSpPr>
          <p:cNvPr id="162" name="Straight Connector 74">
            <a:extLst>
              <a:ext uri="{FF2B5EF4-FFF2-40B4-BE49-F238E27FC236}">
                <a16:creationId xmlns:a16="http://schemas.microsoft.com/office/drawing/2014/main" id="{F8F143F8-10E1-4D29-9769-BB1F5E1C8BDD}"/>
              </a:ext>
            </a:extLst>
          </p:cNvPr>
          <p:cNvCxnSpPr/>
          <p:nvPr/>
        </p:nvCxnSpPr>
        <p:spPr>
          <a:xfrm>
            <a:off x="1369847" y="5886905"/>
            <a:ext cx="239539"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
        <p:nvSpPr>
          <p:cNvPr id="196" name="Freeform 5">
            <a:extLst>
              <a:ext uri="{FF2B5EF4-FFF2-40B4-BE49-F238E27FC236}">
                <a16:creationId xmlns:a16="http://schemas.microsoft.com/office/drawing/2014/main" id="{C3B5312C-0E40-42B2-91AD-5E66213FE63B}"/>
              </a:ext>
            </a:extLst>
          </p:cNvPr>
          <p:cNvSpPr>
            <a:spLocks/>
          </p:cNvSpPr>
          <p:nvPr/>
        </p:nvSpPr>
        <p:spPr bwMode="auto">
          <a:xfrm>
            <a:off x="654355" y="4012663"/>
            <a:ext cx="2543756" cy="2010739"/>
          </a:xfrm>
          <a:custGeom>
            <a:avLst/>
            <a:gdLst>
              <a:gd name="T0" fmla="*/ 406 w 406"/>
              <a:gd name="T1" fmla="*/ 0 h 621"/>
              <a:gd name="T2" fmla="*/ 406 w 406"/>
              <a:gd name="T3" fmla="*/ 451 h 621"/>
              <a:gd name="T4" fmla="*/ 389 w 406"/>
              <a:gd name="T5" fmla="*/ 486 h 621"/>
              <a:gd name="T6" fmla="*/ 220 w 406"/>
              <a:gd name="T7" fmla="*/ 614 h 621"/>
              <a:gd name="T8" fmla="*/ 186 w 406"/>
              <a:gd name="T9" fmla="*/ 614 h 621"/>
              <a:gd name="T10" fmla="*/ 17 w 406"/>
              <a:gd name="T11" fmla="*/ 486 h 621"/>
              <a:gd name="T12" fmla="*/ 0 w 406"/>
              <a:gd name="T13" fmla="*/ 451 h 621"/>
              <a:gd name="T14" fmla="*/ 0 w 406"/>
              <a:gd name="T15" fmla="*/ 0 h 621"/>
              <a:gd name="T16" fmla="*/ 406 w 406"/>
              <a:gd name="T17" fmla="*/ 0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6" h="621">
                <a:moveTo>
                  <a:pt x="406" y="0"/>
                </a:moveTo>
                <a:cubicBezTo>
                  <a:pt x="406" y="451"/>
                  <a:pt x="406" y="451"/>
                  <a:pt x="406" y="451"/>
                </a:cubicBezTo>
                <a:cubicBezTo>
                  <a:pt x="406" y="463"/>
                  <a:pt x="398" y="479"/>
                  <a:pt x="389" y="486"/>
                </a:cubicBezTo>
                <a:cubicBezTo>
                  <a:pt x="220" y="614"/>
                  <a:pt x="220" y="614"/>
                  <a:pt x="220" y="614"/>
                </a:cubicBezTo>
                <a:cubicBezTo>
                  <a:pt x="211" y="621"/>
                  <a:pt x="195" y="621"/>
                  <a:pt x="186" y="614"/>
                </a:cubicBezTo>
                <a:cubicBezTo>
                  <a:pt x="17" y="486"/>
                  <a:pt x="17" y="486"/>
                  <a:pt x="17" y="486"/>
                </a:cubicBezTo>
                <a:cubicBezTo>
                  <a:pt x="8" y="479"/>
                  <a:pt x="0" y="463"/>
                  <a:pt x="0" y="451"/>
                </a:cubicBezTo>
                <a:cubicBezTo>
                  <a:pt x="0" y="0"/>
                  <a:pt x="0" y="0"/>
                  <a:pt x="0" y="0"/>
                </a:cubicBezTo>
                <a:lnTo>
                  <a:pt x="406" y="0"/>
                </a:lnTo>
                <a:close/>
              </a:path>
            </a:pathLst>
          </a:custGeom>
          <a:solidFill>
            <a:srgbClr val="006666"/>
          </a:solidFill>
          <a:ln>
            <a:noFill/>
          </a:ln>
        </p:spPr>
        <p:txBody>
          <a:bodyPr vert="horz" wrap="square" lIns="91440" tIns="45720" rIns="91440" bIns="45720" numCol="1" anchor="t" anchorCtr="0" compatLnSpc="1">
            <a:prstTxWarp prst="textNoShape">
              <a:avLst/>
            </a:prstTxWarp>
          </a:bodyPr>
          <a:lstStyle/>
          <a:p>
            <a:endParaRPr lang="en-US"/>
          </a:p>
        </p:txBody>
      </p:sp>
      <p:sp>
        <p:nvSpPr>
          <p:cNvPr id="197" name="Freeform 5">
            <a:extLst>
              <a:ext uri="{FF2B5EF4-FFF2-40B4-BE49-F238E27FC236}">
                <a16:creationId xmlns:a16="http://schemas.microsoft.com/office/drawing/2014/main" id="{D8FB3CDE-EC03-4B3C-B867-77278EF8CF28}"/>
              </a:ext>
            </a:extLst>
          </p:cNvPr>
          <p:cNvSpPr>
            <a:spLocks/>
          </p:cNvSpPr>
          <p:nvPr/>
        </p:nvSpPr>
        <p:spPr bwMode="auto">
          <a:xfrm>
            <a:off x="3291335" y="4012663"/>
            <a:ext cx="2393902" cy="2010739"/>
          </a:xfrm>
          <a:custGeom>
            <a:avLst/>
            <a:gdLst>
              <a:gd name="T0" fmla="*/ 406 w 406"/>
              <a:gd name="T1" fmla="*/ 0 h 621"/>
              <a:gd name="T2" fmla="*/ 406 w 406"/>
              <a:gd name="T3" fmla="*/ 451 h 621"/>
              <a:gd name="T4" fmla="*/ 389 w 406"/>
              <a:gd name="T5" fmla="*/ 486 h 621"/>
              <a:gd name="T6" fmla="*/ 220 w 406"/>
              <a:gd name="T7" fmla="*/ 614 h 621"/>
              <a:gd name="T8" fmla="*/ 186 w 406"/>
              <a:gd name="T9" fmla="*/ 614 h 621"/>
              <a:gd name="T10" fmla="*/ 17 w 406"/>
              <a:gd name="T11" fmla="*/ 486 h 621"/>
              <a:gd name="T12" fmla="*/ 0 w 406"/>
              <a:gd name="T13" fmla="*/ 451 h 621"/>
              <a:gd name="T14" fmla="*/ 0 w 406"/>
              <a:gd name="T15" fmla="*/ 0 h 621"/>
              <a:gd name="T16" fmla="*/ 406 w 406"/>
              <a:gd name="T17" fmla="*/ 0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6" h="621">
                <a:moveTo>
                  <a:pt x="406" y="0"/>
                </a:moveTo>
                <a:cubicBezTo>
                  <a:pt x="406" y="451"/>
                  <a:pt x="406" y="451"/>
                  <a:pt x="406" y="451"/>
                </a:cubicBezTo>
                <a:cubicBezTo>
                  <a:pt x="406" y="463"/>
                  <a:pt x="398" y="479"/>
                  <a:pt x="389" y="486"/>
                </a:cubicBezTo>
                <a:cubicBezTo>
                  <a:pt x="220" y="614"/>
                  <a:pt x="220" y="614"/>
                  <a:pt x="220" y="614"/>
                </a:cubicBezTo>
                <a:cubicBezTo>
                  <a:pt x="211" y="621"/>
                  <a:pt x="195" y="621"/>
                  <a:pt x="186" y="614"/>
                </a:cubicBezTo>
                <a:cubicBezTo>
                  <a:pt x="17" y="486"/>
                  <a:pt x="17" y="486"/>
                  <a:pt x="17" y="486"/>
                </a:cubicBezTo>
                <a:cubicBezTo>
                  <a:pt x="8" y="479"/>
                  <a:pt x="0" y="463"/>
                  <a:pt x="0" y="451"/>
                </a:cubicBezTo>
                <a:cubicBezTo>
                  <a:pt x="0" y="0"/>
                  <a:pt x="0" y="0"/>
                  <a:pt x="0" y="0"/>
                </a:cubicBezTo>
                <a:lnTo>
                  <a:pt x="406" y="0"/>
                </a:lnTo>
                <a:close/>
              </a:path>
            </a:pathLst>
          </a:custGeom>
          <a:solidFill>
            <a:schemeClr val="bg1">
              <a:lumMod val="85000"/>
            </a:schemeClr>
          </a:solidFill>
          <a:ln w="9525">
            <a:noFill/>
          </a:ln>
        </p:spPr>
        <p:txBody>
          <a:bodyPr vert="horz" wrap="square" lIns="91440" tIns="45720" rIns="91440" bIns="45720" numCol="1" anchor="t" anchorCtr="0" compatLnSpc="1">
            <a:prstTxWarp prst="textNoShape">
              <a:avLst/>
            </a:prstTxWarp>
          </a:bodyPr>
          <a:lstStyle/>
          <a:p>
            <a:endParaRPr lang="en-US"/>
          </a:p>
        </p:txBody>
      </p:sp>
      <p:sp>
        <p:nvSpPr>
          <p:cNvPr id="198" name="مربع نص 197">
            <a:extLst>
              <a:ext uri="{FF2B5EF4-FFF2-40B4-BE49-F238E27FC236}">
                <a16:creationId xmlns:a16="http://schemas.microsoft.com/office/drawing/2014/main" id="{D5FE2C8B-25ED-49DF-8206-737C256BE9C2}"/>
              </a:ext>
            </a:extLst>
          </p:cNvPr>
          <p:cNvSpPr txBox="1"/>
          <p:nvPr/>
        </p:nvSpPr>
        <p:spPr>
          <a:xfrm>
            <a:off x="807618" y="4566708"/>
            <a:ext cx="2187826" cy="1138773"/>
          </a:xfrm>
          <a:prstGeom prst="rect">
            <a:avLst/>
          </a:prstGeom>
          <a:noFill/>
        </p:spPr>
        <p:txBody>
          <a:bodyPr wrap="square">
            <a:spAutoFit/>
          </a:bodyPr>
          <a:lstStyle/>
          <a:p>
            <a:pPr marL="0" marR="0" lvl="0" indent="0" algn="ctr" rtl="0">
              <a:lnSpc>
                <a:spcPct val="100000"/>
              </a:lnSpc>
              <a:spcBef>
                <a:spcPts val="0"/>
              </a:spcBef>
              <a:spcAft>
                <a:spcPts val="0"/>
              </a:spcAft>
              <a:buClr>
                <a:srgbClr val="000000"/>
              </a:buClr>
              <a:buSzPts val="1400"/>
              <a:buFont typeface="Arial"/>
              <a:buNone/>
            </a:pPr>
            <a:r>
              <a:rPr lang="en-US" sz="4000" b="1" u="none" strike="noStrike" cap="none" dirty="0">
                <a:solidFill>
                  <a:srgbClr val="FFFFFF"/>
                </a:solidFill>
                <a:latin typeface="Calibri" panose="020F0502020204030204" pitchFamily="34" charset="0"/>
                <a:ea typeface="Nunito"/>
                <a:cs typeface="Calibri" panose="020F0502020204030204" pitchFamily="34" charset="0"/>
                <a:sym typeface="Nunito"/>
              </a:rPr>
              <a:t>75000</a:t>
            </a:r>
            <a:endParaRPr lang="en-US" sz="4400" b="1" u="none" strike="noStrike" cap="none" dirty="0">
              <a:solidFill>
                <a:srgbClr val="FFFFFF"/>
              </a:solidFill>
              <a:latin typeface="Calibri" panose="020F0502020204030204" pitchFamily="34" charset="0"/>
              <a:ea typeface="Nunito"/>
              <a:cs typeface="Calibri" panose="020F0502020204030204" pitchFamily="34" charset="0"/>
              <a:sym typeface="Nunito"/>
            </a:endParaRPr>
          </a:p>
          <a:p>
            <a:pPr marL="0" marR="0" lvl="0" indent="0" algn="ctr" rtl="0">
              <a:lnSpc>
                <a:spcPct val="100000"/>
              </a:lnSpc>
              <a:spcBef>
                <a:spcPts val="0"/>
              </a:spcBef>
              <a:spcAft>
                <a:spcPts val="0"/>
              </a:spcAft>
              <a:buClr>
                <a:srgbClr val="000000"/>
              </a:buClr>
              <a:buSzPts val="1400"/>
              <a:buFont typeface="Arial"/>
              <a:buNone/>
            </a:pPr>
            <a:r>
              <a:rPr lang="ar-SA" sz="2800" b="1" u="none" strike="noStrike" cap="none" dirty="0">
                <a:solidFill>
                  <a:srgbClr val="FFFFFF"/>
                </a:solidFill>
                <a:latin typeface="Calibri" panose="020F0502020204030204" pitchFamily="34" charset="0"/>
                <a:ea typeface="Nunito"/>
                <a:cs typeface="Calibri" panose="020F0502020204030204" pitchFamily="34" charset="0"/>
                <a:sym typeface="Nunito"/>
              </a:rPr>
              <a:t>ريال </a:t>
            </a:r>
          </a:p>
        </p:txBody>
      </p:sp>
      <p:grpSp>
        <p:nvGrpSpPr>
          <p:cNvPr id="222" name="Group 32">
            <a:extLst>
              <a:ext uri="{FF2B5EF4-FFF2-40B4-BE49-F238E27FC236}">
                <a16:creationId xmlns:a16="http://schemas.microsoft.com/office/drawing/2014/main" id="{AC7B18C9-1B1E-41C7-A8D1-A24C3A16B1F7}"/>
              </a:ext>
            </a:extLst>
          </p:cNvPr>
          <p:cNvGrpSpPr/>
          <p:nvPr/>
        </p:nvGrpSpPr>
        <p:grpSpPr>
          <a:xfrm>
            <a:off x="7150384" y="4758932"/>
            <a:ext cx="810049" cy="561186"/>
            <a:chOff x="4451351" y="2619375"/>
            <a:chExt cx="1220788" cy="1625601"/>
          </a:xfrm>
          <a:solidFill>
            <a:schemeClr val="bg1"/>
          </a:solidFill>
        </p:grpSpPr>
        <p:sp>
          <p:nvSpPr>
            <p:cNvPr id="223" name="Freeform 14">
              <a:extLst>
                <a:ext uri="{FF2B5EF4-FFF2-40B4-BE49-F238E27FC236}">
                  <a16:creationId xmlns:a16="http://schemas.microsoft.com/office/drawing/2014/main" id="{6822177C-0CDA-4FE1-A744-C2945A6AE5B7}"/>
                </a:ext>
              </a:extLst>
            </p:cNvPr>
            <p:cNvSpPr>
              <a:spLocks noEditPoints="1"/>
            </p:cNvSpPr>
            <p:nvPr/>
          </p:nvSpPr>
          <p:spPr bwMode="auto">
            <a:xfrm>
              <a:off x="4587876" y="2619375"/>
              <a:ext cx="673100" cy="674688"/>
            </a:xfrm>
            <a:custGeom>
              <a:avLst/>
              <a:gdLst>
                <a:gd name="T0" fmla="*/ 179 w 179"/>
                <a:gd name="T1" fmla="*/ 89 h 178"/>
                <a:gd name="T2" fmla="*/ 89 w 179"/>
                <a:gd name="T3" fmla="*/ 178 h 178"/>
                <a:gd name="T4" fmla="*/ 0 w 179"/>
                <a:gd name="T5" fmla="*/ 89 h 178"/>
                <a:gd name="T6" fmla="*/ 89 w 179"/>
                <a:gd name="T7" fmla="*/ 0 h 178"/>
                <a:gd name="T8" fmla="*/ 152 w 179"/>
                <a:gd name="T9" fmla="*/ 26 h 178"/>
                <a:gd name="T10" fmla="*/ 179 w 179"/>
                <a:gd name="T11" fmla="*/ 89 h 178"/>
                <a:gd name="T12" fmla="*/ 179 w 179"/>
                <a:gd name="T13" fmla="*/ 89 h 178"/>
                <a:gd name="T14" fmla="*/ 179 w 179"/>
                <a:gd name="T15" fmla="*/ 89 h 1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9" h="178">
                  <a:moveTo>
                    <a:pt x="179" y="89"/>
                  </a:moveTo>
                  <a:cubicBezTo>
                    <a:pt x="179" y="138"/>
                    <a:pt x="139" y="178"/>
                    <a:pt x="89" y="178"/>
                  </a:cubicBezTo>
                  <a:cubicBezTo>
                    <a:pt x="40" y="178"/>
                    <a:pt x="0" y="138"/>
                    <a:pt x="0" y="89"/>
                  </a:cubicBezTo>
                  <a:cubicBezTo>
                    <a:pt x="0" y="40"/>
                    <a:pt x="40" y="0"/>
                    <a:pt x="89" y="0"/>
                  </a:cubicBezTo>
                  <a:cubicBezTo>
                    <a:pt x="113" y="0"/>
                    <a:pt x="136" y="9"/>
                    <a:pt x="152" y="26"/>
                  </a:cubicBezTo>
                  <a:cubicBezTo>
                    <a:pt x="169" y="42"/>
                    <a:pt x="179" y="65"/>
                    <a:pt x="179" y="89"/>
                  </a:cubicBezTo>
                  <a:close/>
                  <a:moveTo>
                    <a:pt x="179" y="89"/>
                  </a:moveTo>
                  <a:cubicBezTo>
                    <a:pt x="179" y="89"/>
                    <a:pt x="179" y="89"/>
                    <a:pt x="179" y="8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dirty="0"/>
            </a:p>
          </p:txBody>
        </p:sp>
        <p:sp>
          <p:nvSpPr>
            <p:cNvPr id="224" name="Freeform 15">
              <a:extLst>
                <a:ext uri="{FF2B5EF4-FFF2-40B4-BE49-F238E27FC236}">
                  <a16:creationId xmlns:a16="http://schemas.microsoft.com/office/drawing/2014/main" id="{3C888359-D08B-45F0-B321-B0545E754226}"/>
                </a:ext>
              </a:extLst>
            </p:cNvPr>
            <p:cNvSpPr>
              <a:spLocks noEditPoints="1"/>
            </p:cNvSpPr>
            <p:nvPr/>
          </p:nvSpPr>
          <p:spPr bwMode="auto">
            <a:xfrm>
              <a:off x="4451351" y="3294063"/>
              <a:ext cx="941388" cy="815975"/>
            </a:xfrm>
            <a:custGeom>
              <a:avLst/>
              <a:gdLst>
                <a:gd name="T0" fmla="*/ 101 w 250"/>
                <a:gd name="T1" fmla="*/ 182 h 215"/>
                <a:gd name="T2" fmla="*/ 122 w 250"/>
                <a:gd name="T3" fmla="*/ 86 h 215"/>
                <a:gd name="T4" fmla="*/ 167 w 250"/>
                <a:gd name="T5" fmla="*/ 70 h 215"/>
                <a:gd name="T6" fmla="*/ 215 w 250"/>
                <a:gd name="T7" fmla="*/ 84 h 215"/>
                <a:gd name="T8" fmla="*/ 250 w 250"/>
                <a:gd name="T9" fmla="*/ 71 h 215"/>
                <a:gd name="T10" fmla="*/ 250 w 250"/>
                <a:gd name="T11" fmla="*/ 54 h 215"/>
                <a:gd name="T12" fmla="*/ 197 w 250"/>
                <a:gd name="T13" fmla="*/ 0 h 215"/>
                <a:gd name="T14" fmla="*/ 54 w 250"/>
                <a:gd name="T15" fmla="*/ 0 h 215"/>
                <a:gd name="T16" fmla="*/ 0 w 250"/>
                <a:gd name="T17" fmla="*/ 54 h 215"/>
                <a:gd name="T18" fmla="*/ 0 w 250"/>
                <a:gd name="T19" fmla="*/ 197 h 215"/>
                <a:gd name="T20" fmla="*/ 18 w 250"/>
                <a:gd name="T21" fmla="*/ 215 h 215"/>
                <a:gd name="T22" fmla="*/ 128 w 250"/>
                <a:gd name="T23" fmla="*/ 215 h 215"/>
                <a:gd name="T24" fmla="*/ 101 w 250"/>
                <a:gd name="T25" fmla="*/ 182 h 215"/>
                <a:gd name="T26" fmla="*/ 101 w 250"/>
                <a:gd name="T27" fmla="*/ 182 h 215"/>
                <a:gd name="T28" fmla="*/ 101 w 250"/>
                <a:gd name="T29" fmla="*/ 182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50" h="215">
                  <a:moveTo>
                    <a:pt x="101" y="182"/>
                  </a:moveTo>
                  <a:cubicBezTo>
                    <a:pt x="86" y="151"/>
                    <a:pt x="95" y="109"/>
                    <a:pt x="122" y="86"/>
                  </a:cubicBezTo>
                  <a:cubicBezTo>
                    <a:pt x="135" y="76"/>
                    <a:pt x="151" y="70"/>
                    <a:pt x="167" y="70"/>
                  </a:cubicBezTo>
                  <a:cubicBezTo>
                    <a:pt x="184" y="71"/>
                    <a:pt x="200" y="76"/>
                    <a:pt x="215" y="84"/>
                  </a:cubicBezTo>
                  <a:cubicBezTo>
                    <a:pt x="226" y="78"/>
                    <a:pt x="238" y="73"/>
                    <a:pt x="250" y="71"/>
                  </a:cubicBezTo>
                  <a:cubicBezTo>
                    <a:pt x="250" y="54"/>
                    <a:pt x="250" y="54"/>
                    <a:pt x="250" y="54"/>
                  </a:cubicBezTo>
                  <a:cubicBezTo>
                    <a:pt x="250" y="24"/>
                    <a:pt x="226" y="0"/>
                    <a:pt x="197" y="0"/>
                  </a:cubicBezTo>
                  <a:cubicBezTo>
                    <a:pt x="54" y="0"/>
                    <a:pt x="54" y="0"/>
                    <a:pt x="54" y="0"/>
                  </a:cubicBezTo>
                  <a:cubicBezTo>
                    <a:pt x="24" y="0"/>
                    <a:pt x="0" y="24"/>
                    <a:pt x="0" y="54"/>
                  </a:cubicBezTo>
                  <a:cubicBezTo>
                    <a:pt x="0" y="197"/>
                    <a:pt x="0" y="197"/>
                    <a:pt x="0" y="197"/>
                  </a:cubicBezTo>
                  <a:cubicBezTo>
                    <a:pt x="0" y="207"/>
                    <a:pt x="8" y="215"/>
                    <a:pt x="18" y="215"/>
                  </a:cubicBezTo>
                  <a:cubicBezTo>
                    <a:pt x="128" y="215"/>
                    <a:pt x="128" y="215"/>
                    <a:pt x="128" y="215"/>
                  </a:cubicBezTo>
                  <a:cubicBezTo>
                    <a:pt x="117" y="205"/>
                    <a:pt x="108" y="194"/>
                    <a:pt x="101" y="182"/>
                  </a:cubicBezTo>
                  <a:close/>
                  <a:moveTo>
                    <a:pt x="101" y="182"/>
                  </a:moveTo>
                  <a:cubicBezTo>
                    <a:pt x="101" y="182"/>
                    <a:pt x="101" y="182"/>
                    <a:pt x="101" y="18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dirty="0"/>
            </a:p>
          </p:txBody>
        </p:sp>
        <p:sp>
          <p:nvSpPr>
            <p:cNvPr id="225" name="Freeform 16">
              <a:extLst>
                <a:ext uri="{FF2B5EF4-FFF2-40B4-BE49-F238E27FC236}">
                  <a16:creationId xmlns:a16="http://schemas.microsoft.com/office/drawing/2014/main" id="{ECAC9015-024D-4CEA-9AE5-0892986BE897}"/>
                </a:ext>
              </a:extLst>
            </p:cNvPr>
            <p:cNvSpPr>
              <a:spLocks noEditPoints="1"/>
            </p:cNvSpPr>
            <p:nvPr/>
          </p:nvSpPr>
          <p:spPr bwMode="auto">
            <a:xfrm>
              <a:off x="4851401" y="3582988"/>
              <a:ext cx="820738" cy="661988"/>
            </a:xfrm>
            <a:custGeom>
              <a:avLst/>
              <a:gdLst>
                <a:gd name="T0" fmla="*/ 190 w 218"/>
                <a:gd name="T1" fmla="*/ 24 h 175"/>
                <a:gd name="T2" fmla="*/ 109 w 218"/>
                <a:gd name="T3" fmla="*/ 29 h 175"/>
                <a:gd name="T4" fmla="*/ 28 w 218"/>
                <a:gd name="T5" fmla="*/ 24 h 175"/>
                <a:gd name="T6" fmla="*/ 11 w 218"/>
                <a:gd name="T7" fmla="*/ 98 h 175"/>
                <a:gd name="T8" fmla="*/ 105 w 218"/>
                <a:gd name="T9" fmla="*/ 173 h 175"/>
                <a:gd name="T10" fmla="*/ 113 w 218"/>
                <a:gd name="T11" fmla="*/ 173 h 175"/>
                <a:gd name="T12" fmla="*/ 206 w 218"/>
                <a:gd name="T13" fmla="*/ 98 h 175"/>
                <a:gd name="T14" fmla="*/ 190 w 218"/>
                <a:gd name="T15" fmla="*/ 24 h 175"/>
                <a:gd name="T16" fmla="*/ 162 w 218"/>
                <a:gd name="T17" fmla="*/ 85 h 175"/>
                <a:gd name="T18" fmla="*/ 146 w 218"/>
                <a:gd name="T19" fmla="*/ 74 h 175"/>
                <a:gd name="T20" fmla="*/ 150 w 218"/>
                <a:gd name="T21" fmla="*/ 55 h 175"/>
                <a:gd name="T22" fmla="*/ 169 w 218"/>
                <a:gd name="T23" fmla="*/ 51 h 175"/>
                <a:gd name="T24" fmla="*/ 180 w 218"/>
                <a:gd name="T25" fmla="*/ 67 h 175"/>
                <a:gd name="T26" fmla="*/ 162 w 218"/>
                <a:gd name="T27" fmla="*/ 85 h 175"/>
                <a:gd name="T28" fmla="*/ 162 w 218"/>
                <a:gd name="T29" fmla="*/ 85 h 175"/>
                <a:gd name="T30" fmla="*/ 162 w 218"/>
                <a:gd name="T31" fmla="*/ 85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18" h="175">
                  <a:moveTo>
                    <a:pt x="190" y="24"/>
                  </a:moveTo>
                  <a:cubicBezTo>
                    <a:pt x="179" y="16"/>
                    <a:pt x="152" y="0"/>
                    <a:pt x="109" y="29"/>
                  </a:cubicBezTo>
                  <a:cubicBezTo>
                    <a:pt x="66" y="0"/>
                    <a:pt x="38" y="16"/>
                    <a:pt x="28" y="24"/>
                  </a:cubicBezTo>
                  <a:cubicBezTo>
                    <a:pt x="7" y="41"/>
                    <a:pt x="0" y="75"/>
                    <a:pt x="11" y="98"/>
                  </a:cubicBezTo>
                  <a:cubicBezTo>
                    <a:pt x="30" y="135"/>
                    <a:pt x="102" y="172"/>
                    <a:pt x="105" y="173"/>
                  </a:cubicBezTo>
                  <a:cubicBezTo>
                    <a:pt x="107" y="175"/>
                    <a:pt x="110" y="175"/>
                    <a:pt x="113" y="173"/>
                  </a:cubicBezTo>
                  <a:cubicBezTo>
                    <a:pt x="116" y="172"/>
                    <a:pt x="187" y="135"/>
                    <a:pt x="206" y="98"/>
                  </a:cubicBezTo>
                  <a:cubicBezTo>
                    <a:pt x="218" y="75"/>
                    <a:pt x="210" y="41"/>
                    <a:pt x="190" y="24"/>
                  </a:cubicBezTo>
                  <a:close/>
                  <a:moveTo>
                    <a:pt x="162" y="85"/>
                  </a:moveTo>
                  <a:cubicBezTo>
                    <a:pt x="155" y="85"/>
                    <a:pt x="149" y="81"/>
                    <a:pt x="146" y="74"/>
                  </a:cubicBezTo>
                  <a:cubicBezTo>
                    <a:pt x="143" y="67"/>
                    <a:pt x="145" y="60"/>
                    <a:pt x="150" y="55"/>
                  </a:cubicBezTo>
                  <a:cubicBezTo>
                    <a:pt x="155" y="49"/>
                    <a:pt x="162" y="48"/>
                    <a:pt x="169" y="51"/>
                  </a:cubicBezTo>
                  <a:cubicBezTo>
                    <a:pt x="176" y="53"/>
                    <a:pt x="180" y="60"/>
                    <a:pt x="180" y="67"/>
                  </a:cubicBezTo>
                  <a:cubicBezTo>
                    <a:pt x="180" y="77"/>
                    <a:pt x="172" y="85"/>
                    <a:pt x="162" y="85"/>
                  </a:cubicBezTo>
                  <a:close/>
                  <a:moveTo>
                    <a:pt x="162" y="85"/>
                  </a:moveTo>
                  <a:cubicBezTo>
                    <a:pt x="162" y="85"/>
                    <a:pt x="162" y="85"/>
                    <a:pt x="162" y="8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dirty="0"/>
            </a:p>
          </p:txBody>
        </p:sp>
      </p:grpSp>
      <p:sp>
        <p:nvSpPr>
          <p:cNvPr id="238" name="Rectangle: Rounded Corners 171">
            <a:extLst>
              <a:ext uri="{FF2B5EF4-FFF2-40B4-BE49-F238E27FC236}">
                <a16:creationId xmlns:a16="http://schemas.microsoft.com/office/drawing/2014/main" id="{33237677-21B9-47C5-83E1-819A832BEAC2}"/>
              </a:ext>
            </a:extLst>
          </p:cNvPr>
          <p:cNvSpPr/>
          <p:nvPr/>
        </p:nvSpPr>
        <p:spPr>
          <a:xfrm>
            <a:off x="2547825" y="902737"/>
            <a:ext cx="1803927" cy="1566405"/>
          </a:xfrm>
          <a:prstGeom prst="roundRect">
            <a:avLst>
              <a:gd name="adj" fmla="val 5845"/>
            </a:avLst>
          </a:prstGeom>
          <a:solidFill>
            <a:schemeClr val="bg1">
              <a:alpha val="95000"/>
            </a:schemeClr>
          </a:solidFill>
          <a:ln w="38100">
            <a:solidFill>
              <a:srgbClr val="006666">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93"/>
          </a:p>
        </p:txBody>
      </p:sp>
      <p:sp>
        <p:nvSpPr>
          <p:cNvPr id="240" name="Freeform 83">
            <a:extLst>
              <a:ext uri="{FF2B5EF4-FFF2-40B4-BE49-F238E27FC236}">
                <a16:creationId xmlns:a16="http://schemas.microsoft.com/office/drawing/2014/main" id="{CD6CAF23-08C8-47ED-9376-98EF41C5A984}"/>
              </a:ext>
            </a:extLst>
          </p:cNvPr>
          <p:cNvSpPr>
            <a:spLocks/>
          </p:cNvSpPr>
          <p:nvPr/>
        </p:nvSpPr>
        <p:spPr bwMode="auto">
          <a:xfrm>
            <a:off x="3145875" y="525888"/>
            <a:ext cx="744536" cy="746650"/>
          </a:xfrm>
          <a:custGeom>
            <a:avLst/>
            <a:gdLst>
              <a:gd name="T0" fmla="*/ 186 w 186"/>
              <a:gd name="T1" fmla="*/ 164 h 186"/>
              <a:gd name="T2" fmla="*/ 163 w 186"/>
              <a:gd name="T3" fmla="*/ 186 h 186"/>
              <a:gd name="T4" fmla="*/ 22 w 186"/>
              <a:gd name="T5" fmla="*/ 186 h 186"/>
              <a:gd name="T6" fmla="*/ 0 w 186"/>
              <a:gd name="T7" fmla="*/ 164 h 186"/>
              <a:gd name="T8" fmla="*/ 0 w 186"/>
              <a:gd name="T9" fmla="*/ 22 h 186"/>
              <a:gd name="T10" fmla="*/ 22 w 186"/>
              <a:gd name="T11" fmla="*/ 0 h 186"/>
              <a:gd name="T12" fmla="*/ 163 w 186"/>
              <a:gd name="T13" fmla="*/ 0 h 186"/>
              <a:gd name="T14" fmla="*/ 186 w 186"/>
              <a:gd name="T15" fmla="*/ 22 h 186"/>
              <a:gd name="T16" fmla="*/ 186 w 186"/>
              <a:gd name="T17" fmla="*/ 164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6" h="186">
                <a:moveTo>
                  <a:pt x="186" y="164"/>
                </a:moveTo>
                <a:cubicBezTo>
                  <a:pt x="186" y="176"/>
                  <a:pt x="176" y="186"/>
                  <a:pt x="163" y="186"/>
                </a:cubicBezTo>
                <a:cubicBezTo>
                  <a:pt x="22" y="186"/>
                  <a:pt x="22" y="186"/>
                  <a:pt x="22" y="186"/>
                </a:cubicBezTo>
                <a:cubicBezTo>
                  <a:pt x="10" y="186"/>
                  <a:pt x="0" y="176"/>
                  <a:pt x="0" y="164"/>
                </a:cubicBezTo>
                <a:cubicBezTo>
                  <a:pt x="0" y="22"/>
                  <a:pt x="0" y="22"/>
                  <a:pt x="0" y="22"/>
                </a:cubicBezTo>
                <a:cubicBezTo>
                  <a:pt x="0" y="10"/>
                  <a:pt x="10" y="0"/>
                  <a:pt x="22" y="0"/>
                </a:cubicBezTo>
                <a:cubicBezTo>
                  <a:pt x="163" y="0"/>
                  <a:pt x="163" y="0"/>
                  <a:pt x="163" y="0"/>
                </a:cubicBezTo>
                <a:cubicBezTo>
                  <a:pt x="176" y="0"/>
                  <a:pt x="186" y="10"/>
                  <a:pt x="186" y="22"/>
                </a:cubicBezTo>
                <a:lnTo>
                  <a:pt x="186" y="164"/>
                </a:lnTo>
                <a:close/>
              </a:path>
            </a:pathLst>
          </a:custGeom>
          <a:solidFill>
            <a:srgbClr val="006666"/>
          </a:solidFill>
          <a:ln>
            <a:noFill/>
          </a:ln>
        </p:spPr>
        <p:txBody>
          <a:bodyPr vert="horz" wrap="square" lIns="86019" tIns="43010" rIns="86019" bIns="43010" numCol="1" anchor="t" anchorCtr="0" compatLnSpc="1">
            <a:prstTxWarp prst="textNoShape">
              <a:avLst/>
            </a:prstTxWarp>
          </a:bodyPr>
          <a:lstStyle/>
          <a:p>
            <a:endParaRPr lang="en-US" sz="1693"/>
          </a:p>
        </p:txBody>
      </p:sp>
      <p:grpSp>
        <p:nvGrpSpPr>
          <p:cNvPr id="241" name="Group 99">
            <a:extLst>
              <a:ext uri="{FF2B5EF4-FFF2-40B4-BE49-F238E27FC236}">
                <a16:creationId xmlns:a16="http://schemas.microsoft.com/office/drawing/2014/main" id="{265A44E8-DE2E-41C9-BDBA-A85939A7F6F8}"/>
              </a:ext>
            </a:extLst>
          </p:cNvPr>
          <p:cNvGrpSpPr/>
          <p:nvPr/>
        </p:nvGrpSpPr>
        <p:grpSpPr>
          <a:xfrm>
            <a:off x="2459348" y="1353956"/>
            <a:ext cx="1898465" cy="1050537"/>
            <a:chOff x="4106898" y="2467545"/>
            <a:chExt cx="2785756" cy="1116743"/>
          </a:xfrm>
        </p:grpSpPr>
        <p:sp>
          <p:nvSpPr>
            <p:cNvPr id="242" name="TextBox 100">
              <a:extLst>
                <a:ext uri="{FF2B5EF4-FFF2-40B4-BE49-F238E27FC236}">
                  <a16:creationId xmlns:a16="http://schemas.microsoft.com/office/drawing/2014/main" id="{3475A5FA-6701-45F2-9782-1C83BEFF9E14}"/>
                </a:ext>
              </a:extLst>
            </p:cNvPr>
            <p:cNvSpPr txBox="1"/>
            <p:nvPr/>
          </p:nvSpPr>
          <p:spPr>
            <a:xfrm>
              <a:off x="4106898" y="2467545"/>
              <a:ext cx="2785756" cy="344350"/>
            </a:xfrm>
            <a:prstGeom prst="rect">
              <a:avLst/>
            </a:prstGeom>
            <a:noFill/>
          </p:spPr>
          <p:txBody>
            <a:bodyPr wrap="square" rtlCol="0">
              <a:spAutoFit/>
            </a:bodyPr>
            <a:lstStyle/>
            <a:p>
              <a:pPr algn="ctr"/>
              <a:r>
                <a:rPr lang="ar-SA" sz="1505" b="1" dirty="0">
                  <a:solidFill>
                    <a:srgbClr val="006666"/>
                  </a:solidFill>
                  <a:latin typeface="AbdoMaster-Heavy" panose="02000500030000020004" pitchFamily="50" charset="-78"/>
                  <a:cs typeface="AbdoMaster-Heavy" panose="02000500030000020004" pitchFamily="50" charset="-78"/>
                </a:rPr>
                <a:t>الهدف التشغيلي </a:t>
              </a:r>
              <a:endParaRPr lang="en-US" sz="1505" b="1" dirty="0">
                <a:solidFill>
                  <a:srgbClr val="006666"/>
                </a:solidFill>
                <a:latin typeface="AbdoMaster-Heavy" panose="02000500030000020004" pitchFamily="50" charset="-78"/>
                <a:cs typeface="AbdoMaster-Heavy" panose="02000500030000020004" pitchFamily="50" charset="-78"/>
              </a:endParaRPr>
            </a:p>
          </p:txBody>
        </p:sp>
        <p:sp>
          <p:nvSpPr>
            <p:cNvPr id="243" name="Subtitle 6">
              <a:extLst>
                <a:ext uri="{FF2B5EF4-FFF2-40B4-BE49-F238E27FC236}">
                  <a16:creationId xmlns:a16="http://schemas.microsoft.com/office/drawing/2014/main" id="{21B43084-D4A7-4CD2-88DC-B98A5C8991BB}"/>
                </a:ext>
              </a:extLst>
            </p:cNvPr>
            <p:cNvSpPr txBox="1">
              <a:spLocks/>
            </p:cNvSpPr>
            <p:nvPr/>
          </p:nvSpPr>
          <p:spPr>
            <a:xfrm>
              <a:off x="4144159" y="2822433"/>
              <a:ext cx="2711234" cy="761855"/>
            </a:xfrm>
            <a:prstGeom prst="rect">
              <a:avLst/>
            </a:prstGeom>
          </p:spPr>
          <p:txBody>
            <a:bodyPr vert="horz" lIns="86019" tIns="43010" rIns="86019" bIns="43010" numCol="1" spcCol="365760" rtlCol="0" anchor="t">
              <a:noAutofit/>
            </a:bodyPr>
            <a:lstStyle>
              <a:lvl1pPr marL="0" indent="0" algn="ctr" defTabSz="914400" rtl="0" eaLnBrk="1" latinLnBrk="0" hangingPunct="1">
                <a:lnSpc>
                  <a:spcPct val="90000"/>
                </a:lnSpc>
                <a:spcBef>
                  <a:spcPts val="1000"/>
                </a:spcBef>
                <a:buFont typeface="Arial"/>
                <a:buNone/>
                <a:defRPr sz="1200" b="0" i="0" kern="1200">
                  <a:solidFill>
                    <a:schemeClr val="accent1"/>
                  </a:solidFill>
                  <a:latin typeface="Montserrat Light" charset="0"/>
                  <a:ea typeface="Montserrat Light" charset="0"/>
                  <a:cs typeface="Montserrat Light"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Montserrat Light" charset="0"/>
                  <a:ea typeface="Montserrat Light" charset="0"/>
                  <a:cs typeface="Montserrat Light"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Montserrat Light" charset="0"/>
                  <a:ea typeface="Montserrat Light" charset="0"/>
                  <a:cs typeface="Montserrat Light"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nSpc>
                  <a:spcPts val="1599"/>
                </a:lnSpc>
                <a:spcBef>
                  <a:spcPts val="0"/>
                </a:spcBef>
              </a:pPr>
              <a:endParaRPr lang="en-US" sz="1082" dirty="0">
                <a:solidFill>
                  <a:schemeClr val="accent4"/>
                </a:solidFill>
                <a:latin typeface="+mn-lt"/>
                <a:cs typeface="Times New Roman" panose="02020603050405020304" pitchFamily="18" charset="0"/>
              </a:endParaRPr>
            </a:p>
          </p:txBody>
        </p:sp>
      </p:grpSp>
      <p:sp>
        <p:nvSpPr>
          <p:cNvPr id="245" name="Subtitle 6">
            <a:extLst>
              <a:ext uri="{FF2B5EF4-FFF2-40B4-BE49-F238E27FC236}">
                <a16:creationId xmlns:a16="http://schemas.microsoft.com/office/drawing/2014/main" id="{E746E4F2-29C1-4061-B317-BA05449AFEF3}"/>
              </a:ext>
            </a:extLst>
          </p:cNvPr>
          <p:cNvSpPr txBox="1">
            <a:spLocks/>
          </p:cNvSpPr>
          <p:nvPr/>
        </p:nvSpPr>
        <p:spPr>
          <a:xfrm>
            <a:off x="716861" y="1743482"/>
            <a:ext cx="1750713" cy="716689"/>
          </a:xfrm>
          <a:prstGeom prst="rect">
            <a:avLst/>
          </a:prstGeom>
        </p:spPr>
        <p:txBody>
          <a:bodyPr vert="horz" lIns="86019" tIns="43010" rIns="86019" bIns="43010" numCol="1" spcCol="365760" rtlCol="0" anchor="t">
            <a:noAutofit/>
          </a:bodyPr>
          <a:lstStyle>
            <a:lvl1pPr marL="0" indent="0" algn="ctr" defTabSz="914400" rtl="0" eaLnBrk="1" latinLnBrk="0" hangingPunct="1">
              <a:lnSpc>
                <a:spcPct val="90000"/>
              </a:lnSpc>
              <a:spcBef>
                <a:spcPts val="1000"/>
              </a:spcBef>
              <a:buFont typeface="Arial"/>
              <a:buNone/>
              <a:defRPr sz="1200" b="0" i="0" kern="1200">
                <a:solidFill>
                  <a:schemeClr val="accent1"/>
                </a:solidFill>
                <a:latin typeface="Montserrat Light" charset="0"/>
                <a:ea typeface="Montserrat Light" charset="0"/>
                <a:cs typeface="Montserrat Light"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Montserrat Light" charset="0"/>
                <a:ea typeface="Montserrat Light" charset="0"/>
                <a:cs typeface="Montserrat Light"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Montserrat Light" charset="0"/>
                <a:ea typeface="Montserrat Light" charset="0"/>
                <a:cs typeface="Montserrat Light"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nSpc>
                <a:spcPct val="100000"/>
              </a:lnSpc>
              <a:spcBef>
                <a:spcPts val="0"/>
              </a:spcBef>
            </a:pPr>
            <a:endParaRPr lang="en-US" sz="1800" b="1" dirty="0">
              <a:solidFill>
                <a:schemeClr val="tx1"/>
              </a:solidFill>
              <a:latin typeface="Calibri" panose="020F0502020204030204" pitchFamily="34" charset="0"/>
              <a:cs typeface="Calibri" panose="020F0502020204030204" pitchFamily="34" charset="0"/>
            </a:endParaRPr>
          </a:p>
        </p:txBody>
      </p:sp>
      <p:sp>
        <p:nvSpPr>
          <p:cNvPr id="248" name="مربع نص 247">
            <a:extLst>
              <a:ext uri="{FF2B5EF4-FFF2-40B4-BE49-F238E27FC236}">
                <a16:creationId xmlns:a16="http://schemas.microsoft.com/office/drawing/2014/main" id="{6B1BB46E-A587-486E-98CA-FECECDE3147E}"/>
              </a:ext>
            </a:extLst>
          </p:cNvPr>
          <p:cNvSpPr txBox="1"/>
          <p:nvPr/>
        </p:nvSpPr>
        <p:spPr>
          <a:xfrm>
            <a:off x="3695677" y="2703487"/>
            <a:ext cx="1534696" cy="30777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r>
              <a:rPr lang="ar-SA" sz="1400" b="1" u="none" strike="noStrike" cap="none" dirty="0">
                <a:solidFill>
                  <a:srgbClr val="006666"/>
                </a:solidFill>
                <a:latin typeface="AbdoMaster-Heavy" panose="02000500030000020004" pitchFamily="50" charset="-78"/>
                <a:cs typeface="AbdoMaster-Heavy" panose="02000500030000020004" pitchFamily="50" charset="-78"/>
              </a:rPr>
              <a:t>تأريخ المبادرة </a:t>
            </a:r>
          </a:p>
        </p:txBody>
      </p:sp>
      <p:pic>
        <p:nvPicPr>
          <p:cNvPr id="251" name="Graphic 24" descr="Upward trend">
            <a:extLst>
              <a:ext uri="{FF2B5EF4-FFF2-40B4-BE49-F238E27FC236}">
                <a16:creationId xmlns:a16="http://schemas.microsoft.com/office/drawing/2014/main" id="{6C64CD1A-E0B1-4575-9B5E-50749A3EEFC5}"/>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318134" y="625583"/>
            <a:ext cx="660477" cy="594694"/>
          </a:xfrm>
          <a:prstGeom prst="rect">
            <a:avLst/>
          </a:prstGeom>
        </p:spPr>
      </p:pic>
      <p:pic>
        <p:nvPicPr>
          <p:cNvPr id="252" name="Graphic 22" descr="Lightbulb and gear">
            <a:extLst>
              <a:ext uri="{FF2B5EF4-FFF2-40B4-BE49-F238E27FC236}">
                <a16:creationId xmlns:a16="http://schemas.microsoft.com/office/drawing/2014/main" id="{7C501F33-388F-4254-96F1-B44EAFA47B0F}"/>
              </a:ext>
            </a:extLst>
          </p:cNvPr>
          <p:cNvPicPr>
            <a:picLocks noChangeAspect="1"/>
          </p:cNvPicPr>
          <p:nvPr/>
        </p:nvPicPr>
        <p:blipFill>
          <a:blip r:embed="rId5" cstate="hq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197040" y="569992"/>
            <a:ext cx="632861" cy="632861"/>
          </a:xfrm>
          <a:prstGeom prst="rect">
            <a:avLst/>
          </a:prstGeom>
        </p:spPr>
      </p:pic>
      <p:sp>
        <p:nvSpPr>
          <p:cNvPr id="112" name="مربع نص 111">
            <a:extLst>
              <a:ext uri="{FF2B5EF4-FFF2-40B4-BE49-F238E27FC236}">
                <a16:creationId xmlns:a16="http://schemas.microsoft.com/office/drawing/2014/main" id="{769E7D96-9FB7-4781-8602-0EC24434BD5E}"/>
              </a:ext>
            </a:extLst>
          </p:cNvPr>
          <p:cNvSpPr txBox="1"/>
          <p:nvPr/>
        </p:nvSpPr>
        <p:spPr>
          <a:xfrm>
            <a:off x="3152393" y="4102810"/>
            <a:ext cx="2511781" cy="707886"/>
          </a:xfrm>
          <a:prstGeom prst="rect">
            <a:avLst/>
          </a:prstGeom>
          <a:noFill/>
        </p:spPr>
        <p:txBody>
          <a:bodyPr wrap="square">
            <a:spAutoFit/>
          </a:bodyPr>
          <a:lstStyle/>
          <a:p>
            <a:pPr marL="0" marR="0" lvl="0" indent="0" algn="ctr" rtl="0">
              <a:lnSpc>
                <a:spcPct val="100000"/>
              </a:lnSpc>
              <a:spcBef>
                <a:spcPts val="0"/>
              </a:spcBef>
              <a:spcAft>
                <a:spcPts val="0"/>
              </a:spcAft>
              <a:buClr>
                <a:srgbClr val="000000"/>
              </a:buClr>
              <a:buSzPts val="1400"/>
              <a:buFont typeface="Arial"/>
              <a:buNone/>
            </a:pPr>
            <a:r>
              <a:rPr lang="ar-SA" sz="2000" b="1" dirty="0">
                <a:solidFill>
                  <a:srgbClr val="006666"/>
                </a:solidFill>
                <a:latin typeface="Calibri" panose="020F0502020204030204" pitchFamily="34" charset="0"/>
                <a:cs typeface="Calibri" panose="020F0502020204030204" pitchFamily="34" charset="0"/>
              </a:rPr>
              <a:t>نطاق التنفيذ </a:t>
            </a:r>
          </a:p>
          <a:p>
            <a:pPr marL="0" marR="0" lvl="0" indent="0" algn="ctr" rtl="0">
              <a:lnSpc>
                <a:spcPct val="100000"/>
              </a:lnSpc>
              <a:spcBef>
                <a:spcPts val="0"/>
              </a:spcBef>
              <a:spcAft>
                <a:spcPts val="0"/>
              </a:spcAft>
              <a:buClr>
                <a:srgbClr val="000000"/>
              </a:buClr>
              <a:buSzPts val="1400"/>
              <a:buFont typeface="Arial"/>
              <a:buNone/>
            </a:pPr>
            <a:r>
              <a:rPr lang="ar-SA" sz="2000" b="1" dirty="0">
                <a:solidFill>
                  <a:srgbClr val="006666"/>
                </a:solidFill>
                <a:latin typeface="Calibri" panose="020F0502020204030204" pitchFamily="34" charset="0"/>
                <a:cs typeface="Calibri" panose="020F0502020204030204" pitchFamily="34" charset="0"/>
              </a:rPr>
              <a:t>   محافظة الجموم   </a:t>
            </a:r>
            <a:endParaRPr lang="ar-SA" sz="2000" b="1" u="none" strike="noStrike" cap="none" dirty="0">
              <a:solidFill>
                <a:srgbClr val="006666"/>
              </a:solidFill>
              <a:latin typeface="Calibri" panose="020F0502020204030204" pitchFamily="34" charset="0"/>
              <a:cs typeface="Calibri" panose="020F0502020204030204" pitchFamily="34" charset="0"/>
            </a:endParaRPr>
          </a:p>
        </p:txBody>
      </p:sp>
      <p:sp>
        <p:nvSpPr>
          <p:cNvPr id="121" name="مربع نص 120">
            <a:extLst>
              <a:ext uri="{FF2B5EF4-FFF2-40B4-BE49-F238E27FC236}">
                <a16:creationId xmlns:a16="http://schemas.microsoft.com/office/drawing/2014/main" id="{119FBB59-9D44-4CE1-8193-1935485C4812}"/>
              </a:ext>
            </a:extLst>
          </p:cNvPr>
          <p:cNvSpPr txBox="1"/>
          <p:nvPr/>
        </p:nvSpPr>
        <p:spPr>
          <a:xfrm>
            <a:off x="6372660" y="1746808"/>
            <a:ext cx="1847681" cy="584775"/>
          </a:xfrm>
          <a:prstGeom prst="rect">
            <a:avLst/>
          </a:prstGeom>
          <a:noFill/>
        </p:spPr>
        <p:txBody>
          <a:bodyPr wrap="square">
            <a:spAutoFit/>
          </a:bodyPr>
          <a:lstStyle/>
          <a:p>
            <a:pPr algn="ctr">
              <a:lnSpc>
                <a:spcPct val="100000"/>
              </a:lnSpc>
              <a:spcBef>
                <a:spcPts val="0"/>
              </a:spcBef>
            </a:pPr>
            <a:r>
              <a:rPr lang="ar-SA" sz="1600" b="1" dirty="0">
                <a:solidFill>
                  <a:srgbClr val="006666"/>
                </a:solidFill>
                <a:latin typeface="Calibri" panose="020F0502020204030204" pitchFamily="34" charset="0"/>
                <a:cs typeface="Calibri" panose="020F0502020204030204" pitchFamily="34" charset="0"/>
              </a:rPr>
              <a:t>رعاية أبناء الجمعية </a:t>
            </a:r>
          </a:p>
          <a:p>
            <a:pPr algn="ctr">
              <a:lnSpc>
                <a:spcPct val="100000"/>
              </a:lnSpc>
              <a:spcBef>
                <a:spcPts val="0"/>
              </a:spcBef>
            </a:pPr>
            <a:r>
              <a:rPr lang="ar-SA" sz="1600" b="1" dirty="0">
                <a:solidFill>
                  <a:srgbClr val="006666"/>
                </a:solidFill>
                <a:latin typeface="Calibri" panose="020F0502020204030204" pitchFamily="34" charset="0"/>
                <a:cs typeface="Calibri" panose="020F0502020204030204" pitchFamily="34" charset="0"/>
              </a:rPr>
              <a:t>ماليا</a:t>
            </a:r>
          </a:p>
        </p:txBody>
      </p:sp>
      <p:sp>
        <p:nvSpPr>
          <p:cNvPr id="115" name="مربع نص 114">
            <a:extLst>
              <a:ext uri="{FF2B5EF4-FFF2-40B4-BE49-F238E27FC236}">
                <a16:creationId xmlns:a16="http://schemas.microsoft.com/office/drawing/2014/main" id="{28A52104-AF05-4A2F-AEF7-B9E3DF2A0D22}"/>
              </a:ext>
            </a:extLst>
          </p:cNvPr>
          <p:cNvSpPr txBox="1"/>
          <p:nvPr/>
        </p:nvSpPr>
        <p:spPr>
          <a:xfrm>
            <a:off x="8448739" y="1608008"/>
            <a:ext cx="2807157" cy="707886"/>
          </a:xfrm>
          <a:prstGeom prst="rect">
            <a:avLst/>
          </a:prstGeom>
          <a:noFill/>
        </p:spPr>
        <p:txBody>
          <a:bodyPr wrap="square">
            <a:spAutoFit/>
          </a:bodyPr>
          <a:lstStyle/>
          <a:p>
            <a:pPr algn="ctr"/>
            <a:r>
              <a:rPr lang="ar-SA" sz="4000" b="1" dirty="0">
                <a:solidFill>
                  <a:schemeClr val="bg1"/>
                </a:solidFill>
                <a:latin typeface="Hacen Casablanca Heavy" panose="02000000000000000000" pitchFamily="2" charset="-78"/>
                <a:cs typeface="Hacen Casablanca Heavy" panose="02000000000000000000" pitchFamily="2" charset="-78"/>
              </a:rPr>
              <a:t>كسوة الشتاء </a:t>
            </a:r>
            <a:endParaRPr lang="en-US" sz="4000" b="1" dirty="0">
              <a:solidFill>
                <a:schemeClr val="bg1"/>
              </a:solidFill>
              <a:latin typeface="Hacen Casablanca Heavy" panose="02000000000000000000" pitchFamily="2" charset="-78"/>
              <a:cs typeface="Hacen Casablanca Heavy" panose="02000000000000000000" pitchFamily="2" charset="-78"/>
            </a:endParaRPr>
          </a:p>
        </p:txBody>
      </p:sp>
      <p:sp>
        <p:nvSpPr>
          <p:cNvPr id="116" name="Rectangle: Rounded Corners 101">
            <a:extLst>
              <a:ext uri="{FF2B5EF4-FFF2-40B4-BE49-F238E27FC236}">
                <a16:creationId xmlns:a16="http://schemas.microsoft.com/office/drawing/2014/main" id="{DC4A75A0-F845-41D9-BDA8-1A0C9F698EA9}"/>
              </a:ext>
            </a:extLst>
          </p:cNvPr>
          <p:cNvSpPr/>
          <p:nvPr/>
        </p:nvSpPr>
        <p:spPr>
          <a:xfrm>
            <a:off x="8275838" y="2769896"/>
            <a:ext cx="3017962" cy="584690"/>
          </a:xfrm>
          <a:prstGeom prst="roundRect">
            <a:avLst/>
          </a:prstGeom>
          <a:solidFill>
            <a:srgbClr val="00CC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2258" b="1" dirty="0">
                <a:latin typeface="Hacen Casablanca Heavy" panose="02000000000000000000" pitchFamily="2" charset="-78"/>
                <a:cs typeface="Hacen Casablanca Heavy" panose="02000000000000000000" pitchFamily="2" charset="-78"/>
              </a:rPr>
              <a:t>      آلية التنفيذ  </a:t>
            </a:r>
            <a:endParaRPr lang="en-US" sz="2258" b="1" dirty="0">
              <a:latin typeface="Hacen Casablanca Heavy" panose="02000000000000000000" pitchFamily="2" charset="-78"/>
              <a:cs typeface="Hacen Casablanca Heavy" panose="02000000000000000000" pitchFamily="2" charset="-78"/>
            </a:endParaRPr>
          </a:p>
        </p:txBody>
      </p:sp>
      <p:pic>
        <p:nvPicPr>
          <p:cNvPr id="117" name="Graphic 22" descr="Lightbulb and gear">
            <a:extLst>
              <a:ext uri="{FF2B5EF4-FFF2-40B4-BE49-F238E27FC236}">
                <a16:creationId xmlns:a16="http://schemas.microsoft.com/office/drawing/2014/main" id="{065DFAAA-5414-49EC-9500-EAF8590C2083}"/>
              </a:ext>
            </a:extLst>
          </p:cNvPr>
          <p:cNvPicPr>
            <a:picLocks noChangeAspect="1"/>
          </p:cNvPicPr>
          <p:nvPr/>
        </p:nvPicPr>
        <p:blipFill>
          <a:blip r:embed="rId5" cstate="hq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53340" y="2791867"/>
            <a:ext cx="489878" cy="489878"/>
          </a:xfrm>
          <a:prstGeom prst="rect">
            <a:avLst/>
          </a:prstGeom>
        </p:spPr>
      </p:pic>
      <p:sp>
        <p:nvSpPr>
          <p:cNvPr id="118" name="مربع نص 117">
            <a:extLst>
              <a:ext uri="{FF2B5EF4-FFF2-40B4-BE49-F238E27FC236}">
                <a16:creationId xmlns:a16="http://schemas.microsoft.com/office/drawing/2014/main" id="{1EFD3AF2-F04E-4702-B76E-BFFC51656DCF}"/>
              </a:ext>
            </a:extLst>
          </p:cNvPr>
          <p:cNvSpPr txBox="1"/>
          <p:nvPr/>
        </p:nvSpPr>
        <p:spPr>
          <a:xfrm>
            <a:off x="8708923" y="4778749"/>
            <a:ext cx="1401346" cy="565026"/>
          </a:xfrm>
          <a:prstGeom prst="rect">
            <a:avLst/>
          </a:prstGeom>
          <a:noFill/>
        </p:spPr>
        <p:txBody>
          <a:bodyPr wrap="none" rtlCol="1">
            <a:spAutoFit/>
          </a:bodyPr>
          <a:lstStyle/>
          <a:p>
            <a:pPr algn="ctr"/>
            <a:r>
              <a:rPr lang="ar-SA" sz="1536" b="1" dirty="0">
                <a:solidFill>
                  <a:schemeClr val="bg1"/>
                </a:solidFill>
                <a:latin typeface="Dubai" panose="020B0503030403030204" pitchFamily="34" charset="-78"/>
                <a:cs typeface="Dubai" panose="020B0503030403030204" pitchFamily="34" charset="-78"/>
              </a:rPr>
              <a:t>عدد</a:t>
            </a:r>
          </a:p>
          <a:p>
            <a:pPr algn="ctr"/>
            <a:r>
              <a:rPr lang="ar-SA" sz="1536" b="1" dirty="0">
                <a:solidFill>
                  <a:schemeClr val="bg1"/>
                </a:solidFill>
                <a:latin typeface="Dubai" panose="020B0503030403030204" pitchFamily="34" charset="-78"/>
                <a:cs typeface="Dubai" panose="020B0503030403030204" pitchFamily="34" charset="-78"/>
              </a:rPr>
              <a:t> المدارس أهلي   </a:t>
            </a:r>
          </a:p>
        </p:txBody>
      </p:sp>
      <p:sp>
        <p:nvSpPr>
          <p:cNvPr id="119" name="مربع نص 118">
            <a:extLst>
              <a:ext uri="{FF2B5EF4-FFF2-40B4-BE49-F238E27FC236}">
                <a16:creationId xmlns:a16="http://schemas.microsoft.com/office/drawing/2014/main" id="{253F4BE5-1FF2-40C0-A68E-1A121D30EBE9}"/>
              </a:ext>
            </a:extLst>
          </p:cNvPr>
          <p:cNvSpPr txBox="1"/>
          <p:nvPr/>
        </p:nvSpPr>
        <p:spPr>
          <a:xfrm>
            <a:off x="8761822" y="4778749"/>
            <a:ext cx="1295547" cy="523220"/>
          </a:xfrm>
          <a:prstGeom prst="rect">
            <a:avLst/>
          </a:prstGeom>
          <a:noFill/>
        </p:spPr>
        <p:txBody>
          <a:bodyPr wrap="none" rtlCol="1">
            <a:spAutoFit/>
          </a:bodyPr>
          <a:lstStyle/>
          <a:p>
            <a:pPr algn="ctr"/>
            <a:r>
              <a:rPr lang="ar-SA" sz="1400" b="1" dirty="0">
                <a:solidFill>
                  <a:schemeClr val="bg1"/>
                </a:solidFill>
                <a:latin typeface="Dubai" panose="020B0503030403030204" pitchFamily="34" charset="-78"/>
                <a:cs typeface="Dubai" panose="020B0503030403030204" pitchFamily="34" charset="-78"/>
              </a:rPr>
              <a:t>عدد</a:t>
            </a:r>
          </a:p>
          <a:p>
            <a:pPr algn="ctr"/>
            <a:r>
              <a:rPr lang="ar-SA" sz="1400" b="1" dirty="0">
                <a:solidFill>
                  <a:schemeClr val="bg1"/>
                </a:solidFill>
                <a:latin typeface="Dubai" panose="020B0503030403030204" pitchFamily="34" charset="-78"/>
                <a:cs typeface="Dubai" panose="020B0503030403030204" pitchFamily="34" charset="-78"/>
              </a:rPr>
              <a:t> المدارس أهلي   </a:t>
            </a:r>
          </a:p>
        </p:txBody>
      </p:sp>
      <p:sp>
        <p:nvSpPr>
          <p:cNvPr id="120" name="Rectangle: Rounded Corners 101">
            <a:extLst>
              <a:ext uri="{FF2B5EF4-FFF2-40B4-BE49-F238E27FC236}">
                <a16:creationId xmlns:a16="http://schemas.microsoft.com/office/drawing/2014/main" id="{C8DD660C-38EE-4DA4-BA1B-47BB09A4A06B}"/>
              </a:ext>
            </a:extLst>
          </p:cNvPr>
          <p:cNvSpPr/>
          <p:nvPr/>
        </p:nvSpPr>
        <p:spPr>
          <a:xfrm>
            <a:off x="8286261" y="3404530"/>
            <a:ext cx="3017963" cy="450374"/>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1600" b="1" dirty="0">
                <a:solidFill>
                  <a:srgbClr val="006666"/>
                </a:solidFill>
                <a:latin typeface="Hacen Casablanca Heavy" panose="02000000000000000000" pitchFamily="2" charset="-78"/>
                <a:cs typeface="Hacen Casablanca Heavy" panose="02000000000000000000" pitchFamily="2" charset="-78"/>
              </a:rPr>
              <a:t>حصر أبناء الجمعية المحتاجين  </a:t>
            </a:r>
            <a:endParaRPr lang="en-US" sz="1600" b="1" dirty="0">
              <a:solidFill>
                <a:srgbClr val="006666"/>
              </a:solidFill>
              <a:latin typeface="Hacen Casablanca Heavy" panose="02000000000000000000" pitchFamily="2" charset="-78"/>
              <a:cs typeface="Hacen Casablanca Heavy" panose="02000000000000000000" pitchFamily="2" charset="-78"/>
            </a:endParaRPr>
          </a:p>
        </p:txBody>
      </p:sp>
      <p:sp>
        <p:nvSpPr>
          <p:cNvPr id="150" name="Rectangle: Rounded Corners 101">
            <a:extLst>
              <a:ext uri="{FF2B5EF4-FFF2-40B4-BE49-F238E27FC236}">
                <a16:creationId xmlns:a16="http://schemas.microsoft.com/office/drawing/2014/main" id="{E55214B2-E91C-464B-8C96-F92A34D243D1}"/>
              </a:ext>
            </a:extLst>
          </p:cNvPr>
          <p:cNvSpPr/>
          <p:nvPr/>
        </p:nvSpPr>
        <p:spPr>
          <a:xfrm>
            <a:off x="8286261" y="3954783"/>
            <a:ext cx="3017963" cy="450374"/>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1600" b="1" dirty="0">
                <a:solidFill>
                  <a:srgbClr val="006666"/>
                </a:solidFill>
                <a:latin typeface="Hacen Casablanca Heavy" panose="02000000000000000000" pitchFamily="2" charset="-78"/>
                <a:cs typeface="Hacen Casablanca Heavy" panose="02000000000000000000" pitchFamily="2" charset="-78"/>
              </a:rPr>
              <a:t>تحديد التكاليف والتسويق للمبادرة   </a:t>
            </a:r>
            <a:endParaRPr lang="en-US" sz="1600" b="1" dirty="0">
              <a:solidFill>
                <a:srgbClr val="006666"/>
              </a:solidFill>
              <a:latin typeface="Hacen Casablanca Heavy" panose="02000000000000000000" pitchFamily="2" charset="-78"/>
              <a:cs typeface="Hacen Casablanca Heavy" panose="02000000000000000000" pitchFamily="2" charset="-78"/>
            </a:endParaRPr>
          </a:p>
        </p:txBody>
      </p:sp>
      <p:sp>
        <p:nvSpPr>
          <p:cNvPr id="153" name="Rectangle: Rounded Corners 101">
            <a:extLst>
              <a:ext uri="{FF2B5EF4-FFF2-40B4-BE49-F238E27FC236}">
                <a16:creationId xmlns:a16="http://schemas.microsoft.com/office/drawing/2014/main" id="{7377E59F-1483-494E-8312-5B66A987CE20}"/>
              </a:ext>
            </a:extLst>
          </p:cNvPr>
          <p:cNvSpPr/>
          <p:nvPr/>
        </p:nvSpPr>
        <p:spPr>
          <a:xfrm>
            <a:off x="8275836" y="4455811"/>
            <a:ext cx="3017963" cy="450374"/>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1600" b="1" dirty="0">
                <a:solidFill>
                  <a:srgbClr val="006666"/>
                </a:solidFill>
                <a:latin typeface="Hacen Casablanca Heavy" panose="02000000000000000000" pitchFamily="2" charset="-78"/>
                <a:cs typeface="Hacen Casablanca Heavy" panose="02000000000000000000" pitchFamily="2" charset="-78"/>
              </a:rPr>
              <a:t>إعداد خطة التنفيذ </a:t>
            </a:r>
          </a:p>
        </p:txBody>
      </p:sp>
      <p:sp>
        <p:nvSpPr>
          <p:cNvPr id="155" name="Rectangle: Rounded Corners 101">
            <a:extLst>
              <a:ext uri="{FF2B5EF4-FFF2-40B4-BE49-F238E27FC236}">
                <a16:creationId xmlns:a16="http://schemas.microsoft.com/office/drawing/2014/main" id="{CD8EB424-4EBB-4002-BDC9-6FC0D729358B}"/>
              </a:ext>
            </a:extLst>
          </p:cNvPr>
          <p:cNvSpPr/>
          <p:nvPr/>
        </p:nvSpPr>
        <p:spPr>
          <a:xfrm>
            <a:off x="8270906" y="4981452"/>
            <a:ext cx="3017963" cy="450374"/>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1600" b="1" dirty="0">
                <a:solidFill>
                  <a:srgbClr val="006666"/>
                </a:solidFill>
                <a:latin typeface="Hacen Casablanca Heavy" panose="02000000000000000000" pitchFamily="2" charset="-78"/>
                <a:cs typeface="Hacen Casablanca Heavy" panose="02000000000000000000" pitchFamily="2" charset="-78"/>
              </a:rPr>
              <a:t>تنفيذ المبادرة </a:t>
            </a:r>
            <a:endParaRPr lang="en-US" sz="1600" b="1" dirty="0">
              <a:solidFill>
                <a:srgbClr val="006666"/>
              </a:solidFill>
              <a:latin typeface="Hacen Casablanca Heavy" panose="02000000000000000000" pitchFamily="2" charset="-78"/>
              <a:cs typeface="Hacen Casablanca Heavy" panose="02000000000000000000" pitchFamily="2" charset="-78"/>
            </a:endParaRPr>
          </a:p>
        </p:txBody>
      </p:sp>
      <p:sp>
        <p:nvSpPr>
          <p:cNvPr id="156" name="Rectangle: Rounded Corners 101">
            <a:extLst>
              <a:ext uri="{FF2B5EF4-FFF2-40B4-BE49-F238E27FC236}">
                <a16:creationId xmlns:a16="http://schemas.microsoft.com/office/drawing/2014/main" id="{57139423-E51D-4C38-ACF8-3443EFEE06C5}"/>
              </a:ext>
            </a:extLst>
          </p:cNvPr>
          <p:cNvSpPr/>
          <p:nvPr/>
        </p:nvSpPr>
        <p:spPr>
          <a:xfrm>
            <a:off x="8270905" y="5533599"/>
            <a:ext cx="3033319" cy="592425"/>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1600" b="1" dirty="0">
                <a:solidFill>
                  <a:srgbClr val="006666"/>
                </a:solidFill>
                <a:latin typeface="Hacen Casablanca Heavy" panose="02000000000000000000" pitchFamily="2" charset="-78"/>
                <a:cs typeface="Hacen Casablanca Heavy" panose="02000000000000000000" pitchFamily="2" charset="-78"/>
              </a:rPr>
              <a:t>إعداد التقرير النهائي وقياس الأثر  </a:t>
            </a:r>
            <a:endParaRPr lang="en-US" sz="1600" b="1" dirty="0">
              <a:solidFill>
                <a:srgbClr val="006666"/>
              </a:solidFill>
              <a:latin typeface="Hacen Casablanca Heavy" panose="02000000000000000000" pitchFamily="2" charset="-78"/>
              <a:cs typeface="Hacen Casablanca Heavy" panose="02000000000000000000" pitchFamily="2" charset="-78"/>
            </a:endParaRPr>
          </a:p>
        </p:txBody>
      </p:sp>
      <p:sp>
        <p:nvSpPr>
          <p:cNvPr id="160" name="مربع نص 159">
            <a:extLst>
              <a:ext uri="{FF2B5EF4-FFF2-40B4-BE49-F238E27FC236}">
                <a16:creationId xmlns:a16="http://schemas.microsoft.com/office/drawing/2014/main" id="{4BFA908D-4925-4C1B-8471-345F863FFFFA}"/>
              </a:ext>
            </a:extLst>
          </p:cNvPr>
          <p:cNvSpPr txBox="1"/>
          <p:nvPr/>
        </p:nvSpPr>
        <p:spPr>
          <a:xfrm>
            <a:off x="948770" y="1684324"/>
            <a:ext cx="1303295" cy="914400"/>
          </a:xfrm>
          <a:prstGeom prst="rect">
            <a:avLst/>
          </a:prstGeom>
          <a:noFill/>
        </p:spPr>
        <p:txBody>
          <a:bodyPr vert="horz" wrap="none" lIns="91440" tIns="45720" rIns="91440" bIns="45720" rtlCol="1" anchor="t">
            <a:noAutofit/>
          </a:bodyPr>
          <a:lstStyle/>
          <a:p>
            <a:pPr algn="ctr">
              <a:lnSpc>
                <a:spcPct val="100000"/>
              </a:lnSpc>
              <a:spcBef>
                <a:spcPts val="0"/>
              </a:spcBef>
            </a:pPr>
            <a:r>
              <a:rPr lang="ar-SA" sz="1600" b="1" dirty="0">
                <a:solidFill>
                  <a:srgbClr val="006666"/>
                </a:solidFill>
                <a:latin typeface="Calibri" panose="020F0502020204030204" pitchFamily="34" charset="0"/>
                <a:cs typeface="Calibri" panose="020F0502020204030204" pitchFamily="34" charset="0"/>
              </a:rPr>
              <a:t>عدد المستفيدين </a:t>
            </a:r>
          </a:p>
          <a:p>
            <a:pPr algn="ctr">
              <a:lnSpc>
                <a:spcPct val="100000"/>
              </a:lnSpc>
              <a:spcBef>
                <a:spcPts val="0"/>
              </a:spcBef>
            </a:pPr>
            <a:r>
              <a:rPr lang="ar-SA" sz="1600" b="1" dirty="0">
                <a:solidFill>
                  <a:srgbClr val="006666"/>
                </a:solidFill>
                <a:latin typeface="Calibri" panose="020F0502020204030204" pitchFamily="34" charset="0"/>
                <a:cs typeface="Calibri" panose="020F0502020204030204" pitchFamily="34" charset="0"/>
              </a:rPr>
              <a:t>من الخدمة  </a:t>
            </a:r>
            <a:endParaRPr lang="en-US" sz="1600" b="1" dirty="0">
              <a:solidFill>
                <a:srgbClr val="006666"/>
              </a:solidFill>
              <a:latin typeface="Calibri" panose="020F0502020204030204" pitchFamily="34" charset="0"/>
              <a:cs typeface="Calibri" panose="020F0502020204030204" pitchFamily="34" charset="0"/>
            </a:endParaRPr>
          </a:p>
        </p:txBody>
      </p:sp>
      <p:grpSp>
        <p:nvGrpSpPr>
          <p:cNvPr id="161" name="Google Shape;5130;p55">
            <a:extLst>
              <a:ext uri="{FF2B5EF4-FFF2-40B4-BE49-F238E27FC236}">
                <a16:creationId xmlns:a16="http://schemas.microsoft.com/office/drawing/2014/main" id="{E9754D31-5DCA-44FC-8413-0BFD7BB24103}"/>
              </a:ext>
            </a:extLst>
          </p:cNvPr>
          <p:cNvGrpSpPr/>
          <p:nvPr/>
        </p:nvGrpSpPr>
        <p:grpSpPr>
          <a:xfrm>
            <a:off x="4045096" y="4893788"/>
            <a:ext cx="886187" cy="840250"/>
            <a:chOff x="1529350" y="258825"/>
            <a:chExt cx="423475" cy="481825"/>
          </a:xfrm>
          <a:solidFill>
            <a:srgbClr val="006666"/>
          </a:solidFill>
        </p:grpSpPr>
        <p:sp>
          <p:nvSpPr>
            <p:cNvPr id="163" name="Google Shape;5131;p55">
              <a:extLst>
                <a:ext uri="{FF2B5EF4-FFF2-40B4-BE49-F238E27FC236}">
                  <a16:creationId xmlns:a16="http://schemas.microsoft.com/office/drawing/2014/main" id="{1AC4FA5D-A3EE-46D9-9120-CF06449AC6A7}"/>
                </a:ext>
              </a:extLst>
            </p:cNvPr>
            <p:cNvSpPr/>
            <p:nvPr/>
          </p:nvSpPr>
          <p:spPr>
            <a:xfrm>
              <a:off x="1585800" y="258825"/>
              <a:ext cx="310650" cy="430550"/>
            </a:xfrm>
            <a:custGeom>
              <a:avLst/>
              <a:gdLst/>
              <a:ahLst/>
              <a:cxnLst/>
              <a:rect l="l" t="t" r="r" b="b"/>
              <a:pathLst>
                <a:path w="12426" h="17222" extrusionOk="0">
                  <a:moveTo>
                    <a:pt x="6213" y="3388"/>
                  </a:moveTo>
                  <a:cubicBezTo>
                    <a:pt x="7354" y="3388"/>
                    <a:pt x="8384" y="4074"/>
                    <a:pt x="8821" y="5131"/>
                  </a:cubicBezTo>
                  <a:cubicBezTo>
                    <a:pt x="9257" y="6185"/>
                    <a:pt x="9016" y="7399"/>
                    <a:pt x="8206" y="8206"/>
                  </a:cubicBezTo>
                  <a:cubicBezTo>
                    <a:pt x="7666" y="8748"/>
                    <a:pt x="6945" y="9035"/>
                    <a:pt x="6210" y="9035"/>
                  </a:cubicBezTo>
                  <a:cubicBezTo>
                    <a:pt x="5847" y="9035"/>
                    <a:pt x="5481" y="8965"/>
                    <a:pt x="5132" y="8820"/>
                  </a:cubicBezTo>
                  <a:cubicBezTo>
                    <a:pt x="4075" y="8383"/>
                    <a:pt x="3388" y="7354"/>
                    <a:pt x="3388" y="6212"/>
                  </a:cubicBezTo>
                  <a:cubicBezTo>
                    <a:pt x="3391" y="4652"/>
                    <a:pt x="4653" y="3391"/>
                    <a:pt x="6213" y="3388"/>
                  </a:cubicBezTo>
                  <a:close/>
                  <a:moveTo>
                    <a:pt x="6213" y="0"/>
                  </a:moveTo>
                  <a:cubicBezTo>
                    <a:pt x="2825" y="0"/>
                    <a:pt x="1" y="2728"/>
                    <a:pt x="1" y="6212"/>
                  </a:cubicBezTo>
                  <a:cubicBezTo>
                    <a:pt x="1" y="7537"/>
                    <a:pt x="398" y="8718"/>
                    <a:pt x="1163" y="9826"/>
                  </a:cubicBezTo>
                  <a:lnTo>
                    <a:pt x="5737" y="16959"/>
                  </a:lnTo>
                  <a:cubicBezTo>
                    <a:pt x="5847" y="17134"/>
                    <a:pt x="6029" y="17221"/>
                    <a:pt x="6211" y="17221"/>
                  </a:cubicBezTo>
                  <a:cubicBezTo>
                    <a:pt x="6394" y="17221"/>
                    <a:pt x="6576" y="17134"/>
                    <a:pt x="6686" y="16959"/>
                  </a:cubicBezTo>
                  <a:lnTo>
                    <a:pt x="11278" y="9802"/>
                  </a:lnTo>
                  <a:cubicBezTo>
                    <a:pt x="12025" y="8751"/>
                    <a:pt x="12425" y="7498"/>
                    <a:pt x="12422" y="6212"/>
                  </a:cubicBezTo>
                  <a:cubicBezTo>
                    <a:pt x="12422" y="2786"/>
                    <a:pt x="9637" y="0"/>
                    <a:pt x="621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67" name="Google Shape;5132;p55">
              <a:extLst>
                <a:ext uri="{FF2B5EF4-FFF2-40B4-BE49-F238E27FC236}">
                  <a16:creationId xmlns:a16="http://schemas.microsoft.com/office/drawing/2014/main" id="{9420D2AA-49EA-4AAC-BD53-8F2AD4004A16}"/>
                </a:ext>
              </a:extLst>
            </p:cNvPr>
            <p:cNvSpPr/>
            <p:nvPr/>
          </p:nvSpPr>
          <p:spPr>
            <a:xfrm>
              <a:off x="1529350" y="583200"/>
              <a:ext cx="423475" cy="157450"/>
            </a:xfrm>
            <a:custGeom>
              <a:avLst/>
              <a:gdLst/>
              <a:ahLst/>
              <a:cxnLst/>
              <a:rect l="l" t="t" r="r" b="b"/>
              <a:pathLst>
                <a:path w="16939" h="6298" extrusionOk="0">
                  <a:moveTo>
                    <a:pt x="4050" y="1"/>
                  </a:moveTo>
                  <a:cubicBezTo>
                    <a:pt x="1545" y="582"/>
                    <a:pt x="0" y="1642"/>
                    <a:pt x="0" y="2909"/>
                  </a:cubicBezTo>
                  <a:cubicBezTo>
                    <a:pt x="0" y="5111"/>
                    <a:pt x="4364" y="6297"/>
                    <a:pt x="8471" y="6297"/>
                  </a:cubicBezTo>
                  <a:cubicBezTo>
                    <a:pt x="12575" y="6297"/>
                    <a:pt x="16938" y="5111"/>
                    <a:pt x="16938" y="2909"/>
                  </a:cubicBezTo>
                  <a:cubicBezTo>
                    <a:pt x="16938" y="1642"/>
                    <a:pt x="15391" y="579"/>
                    <a:pt x="12882" y="1"/>
                  </a:cubicBezTo>
                  <a:lnTo>
                    <a:pt x="10040" y="4445"/>
                  </a:lnTo>
                  <a:cubicBezTo>
                    <a:pt x="9673" y="5018"/>
                    <a:pt x="9071" y="5305"/>
                    <a:pt x="8469" y="5305"/>
                  </a:cubicBezTo>
                  <a:cubicBezTo>
                    <a:pt x="7867" y="5305"/>
                    <a:pt x="7265" y="5018"/>
                    <a:pt x="6899" y="4445"/>
                  </a:cubicBezTo>
                  <a:lnTo>
                    <a:pt x="405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175" name="Google Shape;5701;p56">
            <a:extLst>
              <a:ext uri="{FF2B5EF4-FFF2-40B4-BE49-F238E27FC236}">
                <a16:creationId xmlns:a16="http://schemas.microsoft.com/office/drawing/2014/main" id="{99A20501-120E-4E39-B8AD-6A8BDA647C15}"/>
              </a:ext>
            </a:extLst>
          </p:cNvPr>
          <p:cNvGrpSpPr/>
          <p:nvPr/>
        </p:nvGrpSpPr>
        <p:grpSpPr>
          <a:xfrm>
            <a:off x="9505256" y="805884"/>
            <a:ext cx="846370" cy="716689"/>
            <a:chOff x="-28462125" y="3199700"/>
            <a:chExt cx="298550" cy="259150"/>
          </a:xfrm>
          <a:solidFill>
            <a:schemeClr val="bg1"/>
          </a:solidFill>
        </p:grpSpPr>
        <p:sp>
          <p:nvSpPr>
            <p:cNvPr id="176" name="Google Shape;5702;p56">
              <a:extLst>
                <a:ext uri="{FF2B5EF4-FFF2-40B4-BE49-F238E27FC236}">
                  <a16:creationId xmlns:a16="http://schemas.microsoft.com/office/drawing/2014/main" id="{154FF2CE-6475-42E6-9FCF-0EA5DF524BE6}"/>
                </a:ext>
              </a:extLst>
            </p:cNvPr>
            <p:cNvSpPr/>
            <p:nvPr/>
          </p:nvSpPr>
          <p:spPr>
            <a:xfrm>
              <a:off x="-28459750" y="3284775"/>
              <a:ext cx="296175" cy="104775"/>
            </a:xfrm>
            <a:custGeom>
              <a:avLst/>
              <a:gdLst/>
              <a:ahLst/>
              <a:cxnLst/>
              <a:rect l="l" t="t" r="r" b="b"/>
              <a:pathLst>
                <a:path w="11847" h="4191" extrusionOk="0">
                  <a:moveTo>
                    <a:pt x="5230" y="0"/>
                  </a:moveTo>
                  <a:cubicBezTo>
                    <a:pt x="5073" y="0"/>
                    <a:pt x="4947" y="63"/>
                    <a:pt x="4915" y="189"/>
                  </a:cubicBezTo>
                  <a:lnTo>
                    <a:pt x="4096" y="2080"/>
                  </a:lnTo>
                  <a:lnTo>
                    <a:pt x="347" y="2080"/>
                  </a:lnTo>
                  <a:cubicBezTo>
                    <a:pt x="158" y="2080"/>
                    <a:pt x="0" y="2237"/>
                    <a:pt x="0" y="2426"/>
                  </a:cubicBezTo>
                  <a:cubicBezTo>
                    <a:pt x="0" y="2615"/>
                    <a:pt x="158" y="2773"/>
                    <a:pt x="347" y="2773"/>
                  </a:cubicBezTo>
                  <a:lnTo>
                    <a:pt x="4316" y="2773"/>
                  </a:lnTo>
                  <a:cubicBezTo>
                    <a:pt x="4411" y="2773"/>
                    <a:pt x="4505" y="2710"/>
                    <a:pt x="4600" y="2584"/>
                  </a:cubicBezTo>
                  <a:lnTo>
                    <a:pt x="5199" y="1292"/>
                  </a:lnTo>
                  <a:lnTo>
                    <a:pt x="6238" y="3970"/>
                  </a:lnTo>
                  <a:cubicBezTo>
                    <a:pt x="6301" y="4096"/>
                    <a:pt x="6396" y="4159"/>
                    <a:pt x="6522" y="4191"/>
                  </a:cubicBezTo>
                  <a:lnTo>
                    <a:pt x="6553" y="4191"/>
                  </a:lnTo>
                  <a:cubicBezTo>
                    <a:pt x="6679" y="4191"/>
                    <a:pt x="6805" y="4127"/>
                    <a:pt x="6868" y="4033"/>
                  </a:cubicBezTo>
                  <a:lnTo>
                    <a:pt x="7624" y="2836"/>
                  </a:lnTo>
                  <a:lnTo>
                    <a:pt x="11500" y="2836"/>
                  </a:lnTo>
                  <a:cubicBezTo>
                    <a:pt x="11689" y="2836"/>
                    <a:pt x="11846" y="2678"/>
                    <a:pt x="11846" y="2458"/>
                  </a:cubicBezTo>
                  <a:cubicBezTo>
                    <a:pt x="11846" y="2269"/>
                    <a:pt x="11689" y="2111"/>
                    <a:pt x="11500" y="2111"/>
                  </a:cubicBezTo>
                  <a:lnTo>
                    <a:pt x="7435" y="2111"/>
                  </a:lnTo>
                  <a:cubicBezTo>
                    <a:pt x="7309" y="2111"/>
                    <a:pt x="7183" y="2206"/>
                    <a:pt x="7120" y="2269"/>
                  </a:cubicBezTo>
                  <a:lnTo>
                    <a:pt x="6648" y="3056"/>
                  </a:lnTo>
                  <a:lnTo>
                    <a:pt x="5545" y="221"/>
                  </a:lnTo>
                  <a:cubicBezTo>
                    <a:pt x="5514" y="95"/>
                    <a:pt x="5388" y="0"/>
                    <a:pt x="523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5703;p56">
              <a:extLst>
                <a:ext uri="{FF2B5EF4-FFF2-40B4-BE49-F238E27FC236}">
                  <a16:creationId xmlns:a16="http://schemas.microsoft.com/office/drawing/2014/main" id="{BC9BABD3-83A6-47A5-A312-B65FC28776EE}"/>
                </a:ext>
              </a:extLst>
            </p:cNvPr>
            <p:cNvSpPr/>
            <p:nvPr/>
          </p:nvSpPr>
          <p:spPr>
            <a:xfrm>
              <a:off x="-28462125" y="3199700"/>
              <a:ext cx="295400" cy="125275"/>
            </a:xfrm>
            <a:custGeom>
              <a:avLst/>
              <a:gdLst/>
              <a:ahLst/>
              <a:cxnLst/>
              <a:rect l="l" t="t" r="r" b="b"/>
              <a:pathLst>
                <a:path w="11816" h="5011" extrusionOk="0">
                  <a:moveTo>
                    <a:pt x="3151" y="1"/>
                  </a:moveTo>
                  <a:cubicBezTo>
                    <a:pt x="1387" y="1"/>
                    <a:pt x="1" y="1419"/>
                    <a:pt x="1" y="3277"/>
                  </a:cubicBezTo>
                  <a:cubicBezTo>
                    <a:pt x="1" y="3876"/>
                    <a:pt x="158" y="4349"/>
                    <a:pt x="442" y="4821"/>
                  </a:cubicBezTo>
                  <a:lnTo>
                    <a:pt x="3655" y="4821"/>
                  </a:lnTo>
                  <a:lnTo>
                    <a:pt x="4285" y="3340"/>
                  </a:lnTo>
                  <a:cubicBezTo>
                    <a:pt x="4443" y="2994"/>
                    <a:pt x="4821" y="2773"/>
                    <a:pt x="5199" y="2710"/>
                  </a:cubicBezTo>
                  <a:cubicBezTo>
                    <a:pt x="5672" y="2710"/>
                    <a:pt x="6018" y="2994"/>
                    <a:pt x="6176" y="3403"/>
                  </a:cubicBezTo>
                  <a:lnTo>
                    <a:pt x="6806" y="5010"/>
                  </a:lnTo>
                  <a:cubicBezTo>
                    <a:pt x="6963" y="4884"/>
                    <a:pt x="7215" y="4821"/>
                    <a:pt x="7404" y="4821"/>
                  </a:cubicBezTo>
                  <a:lnTo>
                    <a:pt x="11374" y="4821"/>
                  </a:lnTo>
                  <a:cubicBezTo>
                    <a:pt x="11626" y="4349"/>
                    <a:pt x="11815" y="3813"/>
                    <a:pt x="11815" y="3277"/>
                  </a:cubicBezTo>
                  <a:cubicBezTo>
                    <a:pt x="11815" y="1419"/>
                    <a:pt x="10429" y="1"/>
                    <a:pt x="8665" y="1"/>
                  </a:cubicBezTo>
                  <a:cubicBezTo>
                    <a:pt x="7247" y="1"/>
                    <a:pt x="6396" y="977"/>
                    <a:pt x="5924" y="1860"/>
                  </a:cubicBezTo>
                  <a:cubicBezTo>
                    <a:pt x="5451" y="977"/>
                    <a:pt x="4537" y="1"/>
                    <a:pt x="315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5704;p56">
              <a:extLst>
                <a:ext uri="{FF2B5EF4-FFF2-40B4-BE49-F238E27FC236}">
                  <a16:creationId xmlns:a16="http://schemas.microsoft.com/office/drawing/2014/main" id="{D093560E-403C-4BD8-A05B-976D5F418A06}"/>
                </a:ext>
              </a:extLst>
            </p:cNvPr>
            <p:cNvSpPr/>
            <p:nvPr/>
          </p:nvSpPr>
          <p:spPr>
            <a:xfrm>
              <a:off x="-28405400" y="3360375"/>
              <a:ext cx="186675" cy="98475"/>
            </a:xfrm>
            <a:custGeom>
              <a:avLst/>
              <a:gdLst/>
              <a:ahLst/>
              <a:cxnLst/>
              <a:rect l="l" t="t" r="r" b="b"/>
              <a:pathLst>
                <a:path w="7467" h="3939" extrusionOk="0">
                  <a:moveTo>
                    <a:pt x="2962" y="1"/>
                  </a:moveTo>
                  <a:cubicBezTo>
                    <a:pt x="2773" y="284"/>
                    <a:pt x="2458" y="442"/>
                    <a:pt x="2111" y="442"/>
                  </a:cubicBezTo>
                  <a:lnTo>
                    <a:pt x="0" y="442"/>
                  </a:lnTo>
                  <a:cubicBezTo>
                    <a:pt x="158" y="599"/>
                    <a:pt x="347" y="757"/>
                    <a:pt x="536" y="914"/>
                  </a:cubicBezTo>
                  <a:cubicBezTo>
                    <a:pt x="1449" y="1734"/>
                    <a:pt x="2426" y="2647"/>
                    <a:pt x="3434" y="3813"/>
                  </a:cubicBezTo>
                  <a:cubicBezTo>
                    <a:pt x="3529" y="3907"/>
                    <a:pt x="3592" y="3939"/>
                    <a:pt x="3718" y="3939"/>
                  </a:cubicBezTo>
                  <a:cubicBezTo>
                    <a:pt x="3844" y="3939"/>
                    <a:pt x="3907" y="3907"/>
                    <a:pt x="4001" y="3813"/>
                  </a:cubicBezTo>
                  <a:cubicBezTo>
                    <a:pt x="4978" y="2584"/>
                    <a:pt x="6018" y="1734"/>
                    <a:pt x="6900" y="914"/>
                  </a:cubicBezTo>
                  <a:cubicBezTo>
                    <a:pt x="7120" y="757"/>
                    <a:pt x="7278" y="599"/>
                    <a:pt x="7467" y="442"/>
                  </a:cubicBezTo>
                  <a:lnTo>
                    <a:pt x="5860" y="442"/>
                  </a:lnTo>
                  <a:lnTo>
                    <a:pt x="5293" y="1324"/>
                  </a:lnTo>
                  <a:cubicBezTo>
                    <a:pt x="5104" y="1639"/>
                    <a:pt x="4789" y="1860"/>
                    <a:pt x="4379" y="1860"/>
                  </a:cubicBezTo>
                  <a:lnTo>
                    <a:pt x="4316" y="1860"/>
                  </a:lnTo>
                  <a:cubicBezTo>
                    <a:pt x="3907" y="1797"/>
                    <a:pt x="3592" y="1576"/>
                    <a:pt x="3434" y="1167"/>
                  </a:cubicBezTo>
                  <a:lnTo>
                    <a:pt x="2962"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9" name="Google Shape;6366;p57">
            <a:extLst>
              <a:ext uri="{FF2B5EF4-FFF2-40B4-BE49-F238E27FC236}">
                <a16:creationId xmlns:a16="http://schemas.microsoft.com/office/drawing/2014/main" id="{2A627DEF-7938-4A05-9DD4-BCA2353A794D}"/>
              </a:ext>
            </a:extLst>
          </p:cNvPr>
          <p:cNvGrpSpPr/>
          <p:nvPr/>
        </p:nvGrpSpPr>
        <p:grpSpPr>
          <a:xfrm>
            <a:off x="5133129" y="2678655"/>
            <a:ext cx="351024" cy="350079"/>
            <a:chOff x="3859600" y="3591950"/>
            <a:chExt cx="296975" cy="296175"/>
          </a:xfrm>
          <a:solidFill>
            <a:srgbClr val="006666"/>
          </a:solidFill>
        </p:grpSpPr>
        <p:sp>
          <p:nvSpPr>
            <p:cNvPr id="180" name="Google Shape;6367;p57">
              <a:extLst>
                <a:ext uri="{FF2B5EF4-FFF2-40B4-BE49-F238E27FC236}">
                  <a16:creationId xmlns:a16="http://schemas.microsoft.com/office/drawing/2014/main" id="{AB929620-A939-4E99-AF28-1C9E4BC17341}"/>
                </a:ext>
              </a:extLst>
            </p:cNvPr>
            <p:cNvSpPr/>
            <p:nvPr/>
          </p:nvSpPr>
          <p:spPr>
            <a:xfrm>
              <a:off x="4034450" y="3766000"/>
              <a:ext cx="122125" cy="122125"/>
            </a:xfrm>
            <a:custGeom>
              <a:avLst/>
              <a:gdLst/>
              <a:ahLst/>
              <a:cxnLst/>
              <a:rect l="l" t="t" r="r" b="b"/>
              <a:pathLst>
                <a:path w="4885" h="4885" extrusionOk="0">
                  <a:moveTo>
                    <a:pt x="2395" y="1324"/>
                  </a:moveTo>
                  <a:cubicBezTo>
                    <a:pt x="2616" y="1324"/>
                    <a:pt x="2773" y="1482"/>
                    <a:pt x="2773" y="1702"/>
                  </a:cubicBezTo>
                  <a:lnTo>
                    <a:pt x="2773" y="2049"/>
                  </a:lnTo>
                  <a:lnTo>
                    <a:pt x="3120" y="2049"/>
                  </a:lnTo>
                  <a:cubicBezTo>
                    <a:pt x="3309" y="2049"/>
                    <a:pt x="3466" y="2206"/>
                    <a:pt x="3466" y="2395"/>
                  </a:cubicBezTo>
                  <a:cubicBezTo>
                    <a:pt x="3466" y="2584"/>
                    <a:pt x="3309" y="2742"/>
                    <a:pt x="3120" y="2742"/>
                  </a:cubicBezTo>
                  <a:lnTo>
                    <a:pt x="2395" y="2742"/>
                  </a:lnTo>
                  <a:cubicBezTo>
                    <a:pt x="2206" y="2742"/>
                    <a:pt x="2049" y="2584"/>
                    <a:pt x="2049" y="2395"/>
                  </a:cubicBezTo>
                  <a:lnTo>
                    <a:pt x="2049" y="1702"/>
                  </a:lnTo>
                  <a:cubicBezTo>
                    <a:pt x="2049" y="1482"/>
                    <a:pt x="2206" y="1324"/>
                    <a:pt x="2395" y="1324"/>
                  </a:cubicBezTo>
                  <a:close/>
                  <a:moveTo>
                    <a:pt x="2458" y="1"/>
                  </a:moveTo>
                  <a:cubicBezTo>
                    <a:pt x="1104" y="1"/>
                    <a:pt x="1" y="1103"/>
                    <a:pt x="1" y="2427"/>
                  </a:cubicBezTo>
                  <a:cubicBezTo>
                    <a:pt x="1" y="3781"/>
                    <a:pt x="1104" y="4884"/>
                    <a:pt x="2458" y="4884"/>
                  </a:cubicBezTo>
                  <a:cubicBezTo>
                    <a:pt x="3782" y="4884"/>
                    <a:pt x="4884" y="3781"/>
                    <a:pt x="4884" y="2427"/>
                  </a:cubicBezTo>
                  <a:cubicBezTo>
                    <a:pt x="4853" y="1072"/>
                    <a:pt x="3782" y="1"/>
                    <a:pt x="245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6368;p57">
              <a:extLst>
                <a:ext uri="{FF2B5EF4-FFF2-40B4-BE49-F238E27FC236}">
                  <a16:creationId xmlns:a16="http://schemas.microsoft.com/office/drawing/2014/main" id="{8D22887E-3DB8-4105-AA60-2B2FF2BAF980}"/>
                </a:ext>
              </a:extLst>
            </p:cNvPr>
            <p:cNvSpPr/>
            <p:nvPr/>
          </p:nvSpPr>
          <p:spPr>
            <a:xfrm>
              <a:off x="3860400" y="3679375"/>
              <a:ext cx="260725" cy="173300"/>
            </a:xfrm>
            <a:custGeom>
              <a:avLst/>
              <a:gdLst/>
              <a:ahLst/>
              <a:cxnLst/>
              <a:rect l="l" t="t" r="r" b="b"/>
              <a:pathLst>
                <a:path w="10429" h="6932" extrusionOk="0">
                  <a:moveTo>
                    <a:pt x="2426" y="662"/>
                  </a:moveTo>
                  <a:cubicBezTo>
                    <a:pt x="2647" y="662"/>
                    <a:pt x="2804" y="819"/>
                    <a:pt x="2804" y="1008"/>
                  </a:cubicBezTo>
                  <a:cubicBezTo>
                    <a:pt x="2804" y="1197"/>
                    <a:pt x="2647" y="1355"/>
                    <a:pt x="2426" y="1355"/>
                  </a:cubicBezTo>
                  <a:lnTo>
                    <a:pt x="1733" y="1355"/>
                  </a:lnTo>
                  <a:cubicBezTo>
                    <a:pt x="1544" y="1355"/>
                    <a:pt x="1387" y="1197"/>
                    <a:pt x="1387" y="1008"/>
                  </a:cubicBezTo>
                  <a:cubicBezTo>
                    <a:pt x="1387" y="819"/>
                    <a:pt x="1544" y="662"/>
                    <a:pt x="1733" y="662"/>
                  </a:cubicBezTo>
                  <a:close/>
                  <a:moveTo>
                    <a:pt x="4537" y="662"/>
                  </a:moveTo>
                  <a:cubicBezTo>
                    <a:pt x="4726" y="662"/>
                    <a:pt x="4884" y="819"/>
                    <a:pt x="4884" y="1008"/>
                  </a:cubicBezTo>
                  <a:cubicBezTo>
                    <a:pt x="4884" y="1197"/>
                    <a:pt x="4695" y="1355"/>
                    <a:pt x="4537" y="1355"/>
                  </a:cubicBezTo>
                  <a:lnTo>
                    <a:pt x="3812" y="1355"/>
                  </a:lnTo>
                  <a:cubicBezTo>
                    <a:pt x="3623" y="1355"/>
                    <a:pt x="3466" y="1197"/>
                    <a:pt x="3466" y="1008"/>
                  </a:cubicBezTo>
                  <a:cubicBezTo>
                    <a:pt x="3466" y="819"/>
                    <a:pt x="3623" y="662"/>
                    <a:pt x="3812" y="662"/>
                  </a:cubicBezTo>
                  <a:close/>
                  <a:moveTo>
                    <a:pt x="6648" y="662"/>
                  </a:moveTo>
                  <a:cubicBezTo>
                    <a:pt x="6837" y="662"/>
                    <a:pt x="6994" y="819"/>
                    <a:pt x="6994" y="1008"/>
                  </a:cubicBezTo>
                  <a:cubicBezTo>
                    <a:pt x="6994" y="1197"/>
                    <a:pt x="6837" y="1355"/>
                    <a:pt x="6648" y="1355"/>
                  </a:cubicBezTo>
                  <a:lnTo>
                    <a:pt x="5955" y="1355"/>
                  </a:lnTo>
                  <a:cubicBezTo>
                    <a:pt x="5734" y="1355"/>
                    <a:pt x="5577" y="1197"/>
                    <a:pt x="5577" y="1008"/>
                  </a:cubicBezTo>
                  <a:cubicBezTo>
                    <a:pt x="5577" y="819"/>
                    <a:pt x="5734" y="662"/>
                    <a:pt x="5955" y="662"/>
                  </a:cubicBezTo>
                  <a:close/>
                  <a:moveTo>
                    <a:pt x="8727" y="662"/>
                  </a:moveTo>
                  <a:cubicBezTo>
                    <a:pt x="8948" y="662"/>
                    <a:pt x="9105" y="819"/>
                    <a:pt x="9105" y="1008"/>
                  </a:cubicBezTo>
                  <a:cubicBezTo>
                    <a:pt x="9105" y="1197"/>
                    <a:pt x="8948" y="1355"/>
                    <a:pt x="8727" y="1355"/>
                  </a:cubicBezTo>
                  <a:lnTo>
                    <a:pt x="8034" y="1355"/>
                  </a:lnTo>
                  <a:cubicBezTo>
                    <a:pt x="7845" y="1355"/>
                    <a:pt x="7688" y="1197"/>
                    <a:pt x="7688" y="1008"/>
                  </a:cubicBezTo>
                  <a:cubicBezTo>
                    <a:pt x="7688" y="819"/>
                    <a:pt x="7845" y="662"/>
                    <a:pt x="8034" y="662"/>
                  </a:cubicBezTo>
                  <a:close/>
                  <a:moveTo>
                    <a:pt x="2426" y="2080"/>
                  </a:moveTo>
                  <a:cubicBezTo>
                    <a:pt x="2647" y="2080"/>
                    <a:pt x="2804" y="2237"/>
                    <a:pt x="2804" y="2426"/>
                  </a:cubicBezTo>
                  <a:cubicBezTo>
                    <a:pt x="2804" y="2647"/>
                    <a:pt x="2647" y="2773"/>
                    <a:pt x="2426" y="2773"/>
                  </a:cubicBezTo>
                  <a:lnTo>
                    <a:pt x="1733" y="2773"/>
                  </a:lnTo>
                  <a:cubicBezTo>
                    <a:pt x="1544" y="2773"/>
                    <a:pt x="1387" y="2647"/>
                    <a:pt x="1387" y="2426"/>
                  </a:cubicBezTo>
                  <a:cubicBezTo>
                    <a:pt x="1387" y="2206"/>
                    <a:pt x="1544" y="2080"/>
                    <a:pt x="1733" y="2080"/>
                  </a:cubicBezTo>
                  <a:close/>
                  <a:moveTo>
                    <a:pt x="4537" y="2080"/>
                  </a:moveTo>
                  <a:cubicBezTo>
                    <a:pt x="4726" y="2080"/>
                    <a:pt x="4884" y="2237"/>
                    <a:pt x="4884" y="2426"/>
                  </a:cubicBezTo>
                  <a:cubicBezTo>
                    <a:pt x="4884" y="2647"/>
                    <a:pt x="4695" y="2773"/>
                    <a:pt x="4537" y="2773"/>
                  </a:cubicBezTo>
                  <a:lnTo>
                    <a:pt x="3812" y="2773"/>
                  </a:lnTo>
                  <a:cubicBezTo>
                    <a:pt x="3623" y="2773"/>
                    <a:pt x="3466" y="2647"/>
                    <a:pt x="3466" y="2426"/>
                  </a:cubicBezTo>
                  <a:cubicBezTo>
                    <a:pt x="3466" y="2206"/>
                    <a:pt x="3623" y="2080"/>
                    <a:pt x="3812" y="2080"/>
                  </a:cubicBezTo>
                  <a:close/>
                  <a:moveTo>
                    <a:pt x="6648" y="2080"/>
                  </a:moveTo>
                  <a:cubicBezTo>
                    <a:pt x="6837" y="2080"/>
                    <a:pt x="6994" y="2237"/>
                    <a:pt x="6994" y="2426"/>
                  </a:cubicBezTo>
                  <a:cubicBezTo>
                    <a:pt x="6994" y="2647"/>
                    <a:pt x="6837" y="2773"/>
                    <a:pt x="6648" y="2773"/>
                  </a:cubicBezTo>
                  <a:lnTo>
                    <a:pt x="5955" y="2773"/>
                  </a:lnTo>
                  <a:cubicBezTo>
                    <a:pt x="5734" y="2773"/>
                    <a:pt x="5577" y="2647"/>
                    <a:pt x="5577" y="2426"/>
                  </a:cubicBezTo>
                  <a:cubicBezTo>
                    <a:pt x="5577" y="2206"/>
                    <a:pt x="5734" y="2080"/>
                    <a:pt x="5955" y="2080"/>
                  </a:cubicBezTo>
                  <a:close/>
                  <a:moveTo>
                    <a:pt x="8727" y="2080"/>
                  </a:moveTo>
                  <a:cubicBezTo>
                    <a:pt x="8948" y="2080"/>
                    <a:pt x="9105" y="2237"/>
                    <a:pt x="9105" y="2426"/>
                  </a:cubicBezTo>
                  <a:cubicBezTo>
                    <a:pt x="9105" y="2647"/>
                    <a:pt x="8948" y="2773"/>
                    <a:pt x="8727" y="2773"/>
                  </a:cubicBezTo>
                  <a:lnTo>
                    <a:pt x="8034" y="2773"/>
                  </a:lnTo>
                  <a:cubicBezTo>
                    <a:pt x="7845" y="2773"/>
                    <a:pt x="7688" y="2647"/>
                    <a:pt x="7688" y="2426"/>
                  </a:cubicBezTo>
                  <a:cubicBezTo>
                    <a:pt x="7688" y="2206"/>
                    <a:pt x="7845" y="2080"/>
                    <a:pt x="8034" y="2080"/>
                  </a:cubicBezTo>
                  <a:close/>
                  <a:moveTo>
                    <a:pt x="2426" y="3466"/>
                  </a:moveTo>
                  <a:cubicBezTo>
                    <a:pt x="2647" y="3466"/>
                    <a:pt x="2804" y="3623"/>
                    <a:pt x="2804" y="3812"/>
                  </a:cubicBezTo>
                  <a:cubicBezTo>
                    <a:pt x="2804" y="4001"/>
                    <a:pt x="2647" y="4159"/>
                    <a:pt x="2426" y="4159"/>
                  </a:cubicBezTo>
                  <a:lnTo>
                    <a:pt x="1733" y="4159"/>
                  </a:lnTo>
                  <a:cubicBezTo>
                    <a:pt x="1544" y="4159"/>
                    <a:pt x="1387" y="4001"/>
                    <a:pt x="1387" y="3812"/>
                  </a:cubicBezTo>
                  <a:cubicBezTo>
                    <a:pt x="1387" y="3623"/>
                    <a:pt x="1544" y="3466"/>
                    <a:pt x="1733" y="3466"/>
                  </a:cubicBezTo>
                  <a:close/>
                  <a:moveTo>
                    <a:pt x="4537" y="3466"/>
                  </a:moveTo>
                  <a:cubicBezTo>
                    <a:pt x="4726" y="3466"/>
                    <a:pt x="4884" y="3623"/>
                    <a:pt x="4884" y="3812"/>
                  </a:cubicBezTo>
                  <a:cubicBezTo>
                    <a:pt x="4884" y="4001"/>
                    <a:pt x="4695" y="4159"/>
                    <a:pt x="4537" y="4159"/>
                  </a:cubicBezTo>
                  <a:lnTo>
                    <a:pt x="3812" y="4159"/>
                  </a:lnTo>
                  <a:cubicBezTo>
                    <a:pt x="3623" y="4159"/>
                    <a:pt x="3466" y="4001"/>
                    <a:pt x="3466" y="3812"/>
                  </a:cubicBezTo>
                  <a:cubicBezTo>
                    <a:pt x="3466" y="3623"/>
                    <a:pt x="3623" y="3466"/>
                    <a:pt x="3812" y="3466"/>
                  </a:cubicBezTo>
                  <a:close/>
                  <a:moveTo>
                    <a:pt x="6648" y="3466"/>
                  </a:moveTo>
                  <a:cubicBezTo>
                    <a:pt x="6837" y="3466"/>
                    <a:pt x="6994" y="3623"/>
                    <a:pt x="6994" y="3812"/>
                  </a:cubicBezTo>
                  <a:cubicBezTo>
                    <a:pt x="6994" y="4001"/>
                    <a:pt x="6837" y="4159"/>
                    <a:pt x="6648" y="4159"/>
                  </a:cubicBezTo>
                  <a:lnTo>
                    <a:pt x="5955" y="4159"/>
                  </a:lnTo>
                  <a:cubicBezTo>
                    <a:pt x="5734" y="4159"/>
                    <a:pt x="5577" y="4001"/>
                    <a:pt x="5577" y="3812"/>
                  </a:cubicBezTo>
                  <a:cubicBezTo>
                    <a:pt x="5577" y="3623"/>
                    <a:pt x="5734" y="3466"/>
                    <a:pt x="5955" y="3466"/>
                  </a:cubicBezTo>
                  <a:close/>
                  <a:moveTo>
                    <a:pt x="2426" y="4852"/>
                  </a:moveTo>
                  <a:cubicBezTo>
                    <a:pt x="2647" y="4852"/>
                    <a:pt x="2804" y="5010"/>
                    <a:pt x="2804" y="5199"/>
                  </a:cubicBezTo>
                  <a:cubicBezTo>
                    <a:pt x="2804" y="5388"/>
                    <a:pt x="2647" y="5545"/>
                    <a:pt x="2426" y="5545"/>
                  </a:cubicBezTo>
                  <a:lnTo>
                    <a:pt x="1733" y="5545"/>
                  </a:lnTo>
                  <a:cubicBezTo>
                    <a:pt x="1544" y="5545"/>
                    <a:pt x="1387" y="5388"/>
                    <a:pt x="1387" y="5199"/>
                  </a:cubicBezTo>
                  <a:cubicBezTo>
                    <a:pt x="1387" y="5010"/>
                    <a:pt x="1544" y="4852"/>
                    <a:pt x="1733" y="4852"/>
                  </a:cubicBezTo>
                  <a:close/>
                  <a:moveTo>
                    <a:pt x="4537" y="4852"/>
                  </a:moveTo>
                  <a:cubicBezTo>
                    <a:pt x="4726" y="4852"/>
                    <a:pt x="4884" y="5010"/>
                    <a:pt x="4884" y="5199"/>
                  </a:cubicBezTo>
                  <a:cubicBezTo>
                    <a:pt x="4884" y="5388"/>
                    <a:pt x="4695" y="5545"/>
                    <a:pt x="4537" y="5545"/>
                  </a:cubicBezTo>
                  <a:lnTo>
                    <a:pt x="3812" y="5545"/>
                  </a:lnTo>
                  <a:cubicBezTo>
                    <a:pt x="3623" y="5545"/>
                    <a:pt x="3466" y="5388"/>
                    <a:pt x="3466" y="5199"/>
                  </a:cubicBezTo>
                  <a:cubicBezTo>
                    <a:pt x="3466" y="5010"/>
                    <a:pt x="3623" y="4852"/>
                    <a:pt x="3812" y="4852"/>
                  </a:cubicBezTo>
                  <a:close/>
                  <a:moveTo>
                    <a:pt x="0" y="0"/>
                  </a:moveTo>
                  <a:lnTo>
                    <a:pt x="0" y="5892"/>
                  </a:lnTo>
                  <a:cubicBezTo>
                    <a:pt x="0" y="6459"/>
                    <a:pt x="473" y="6931"/>
                    <a:pt x="1071" y="6931"/>
                  </a:cubicBezTo>
                  <a:lnTo>
                    <a:pt x="6490" y="6931"/>
                  </a:lnTo>
                  <a:cubicBezTo>
                    <a:pt x="6364" y="6616"/>
                    <a:pt x="6301" y="6270"/>
                    <a:pt x="6301" y="5892"/>
                  </a:cubicBezTo>
                  <a:cubicBezTo>
                    <a:pt x="6301" y="5797"/>
                    <a:pt x="6333" y="5671"/>
                    <a:pt x="6333" y="5545"/>
                  </a:cubicBezTo>
                  <a:lnTo>
                    <a:pt x="5955" y="5545"/>
                  </a:lnTo>
                  <a:cubicBezTo>
                    <a:pt x="5734" y="5545"/>
                    <a:pt x="5577" y="5388"/>
                    <a:pt x="5577" y="5199"/>
                  </a:cubicBezTo>
                  <a:cubicBezTo>
                    <a:pt x="5577" y="5010"/>
                    <a:pt x="5734" y="4852"/>
                    <a:pt x="5955" y="4852"/>
                  </a:cubicBezTo>
                  <a:lnTo>
                    <a:pt x="6490" y="4852"/>
                  </a:lnTo>
                  <a:cubicBezTo>
                    <a:pt x="6931" y="3623"/>
                    <a:pt x="8066" y="2741"/>
                    <a:pt x="9420" y="2741"/>
                  </a:cubicBezTo>
                  <a:cubicBezTo>
                    <a:pt x="9767" y="2741"/>
                    <a:pt x="10113" y="2836"/>
                    <a:pt x="10428" y="2962"/>
                  </a:cubicBezTo>
                  <a:lnTo>
                    <a:pt x="10428"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6369;p57">
              <a:extLst>
                <a:ext uri="{FF2B5EF4-FFF2-40B4-BE49-F238E27FC236}">
                  <a16:creationId xmlns:a16="http://schemas.microsoft.com/office/drawing/2014/main" id="{498D8759-1EC6-4D18-B18B-EE35436BFB4D}"/>
                </a:ext>
              </a:extLst>
            </p:cNvPr>
            <p:cNvSpPr/>
            <p:nvPr/>
          </p:nvSpPr>
          <p:spPr>
            <a:xfrm>
              <a:off x="3859600" y="3591950"/>
              <a:ext cx="261525" cy="70900"/>
            </a:xfrm>
            <a:custGeom>
              <a:avLst/>
              <a:gdLst/>
              <a:ahLst/>
              <a:cxnLst/>
              <a:rect l="l" t="t" r="r" b="b"/>
              <a:pathLst>
                <a:path w="10461" h="2836" extrusionOk="0">
                  <a:moveTo>
                    <a:pt x="1734" y="0"/>
                  </a:moveTo>
                  <a:cubicBezTo>
                    <a:pt x="1513" y="0"/>
                    <a:pt x="1356" y="158"/>
                    <a:pt x="1356" y="347"/>
                  </a:cubicBezTo>
                  <a:lnTo>
                    <a:pt x="1356" y="693"/>
                  </a:lnTo>
                  <a:lnTo>
                    <a:pt x="1009" y="693"/>
                  </a:lnTo>
                  <a:cubicBezTo>
                    <a:pt x="410" y="693"/>
                    <a:pt x="1" y="1166"/>
                    <a:pt x="1" y="1733"/>
                  </a:cubicBezTo>
                  <a:lnTo>
                    <a:pt x="1" y="2836"/>
                  </a:lnTo>
                  <a:lnTo>
                    <a:pt x="10429" y="2836"/>
                  </a:lnTo>
                  <a:lnTo>
                    <a:pt x="10429" y="1733"/>
                  </a:lnTo>
                  <a:lnTo>
                    <a:pt x="10460" y="1733"/>
                  </a:lnTo>
                  <a:cubicBezTo>
                    <a:pt x="10460" y="1134"/>
                    <a:pt x="9988" y="693"/>
                    <a:pt x="9421" y="693"/>
                  </a:cubicBezTo>
                  <a:lnTo>
                    <a:pt x="9074" y="693"/>
                  </a:lnTo>
                  <a:lnTo>
                    <a:pt x="9074" y="347"/>
                  </a:lnTo>
                  <a:cubicBezTo>
                    <a:pt x="9074" y="158"/>
                    <a:pt x="8917" y="0"/>
                    <a:pt x="8728" y="0"/>
                  </a:cubicBezTo>
                  <a:cubicBezTo>
                    <a:pt x="8539" y="0"/>
                    <a:pt x="8381" y="158"/>
                    <a:pt x="8381" y="347"/>
                  </a:cubicBezTo>
                  <a:lnTo>
                    <a:pt x="8381" y="693"/>
                  </a:lnTo>
                  <a:lnTo>
                    <a:pt x="6995" y="693"/>
                  </a:lnTo>
                  <a:lnTo>
                    <a:pt x="6995" y="347"/>
                  </a:lnTo>
                  <a:cubicBezTo>
                    <a:pt x="6995" y="158"/>
                    <a:pt x="6837" y="0"/>
                    <a:pt x="6648" y="0"/>
                  </a:cubicBezTo>
                  <a:cubicBezTo>
                    <a:pt x="6459" y="0"/>
                    <a:pt x="6302" y="158"/>
                    <a:pt x="6302" y="347"/>
                  </a:cubicBezTo>
                  <a:lnTo>
                    <a:pt x="6302" y="693"/>
                  </a:lnTo>
                  <a:lnTo>
                    <a:pt x="4159" y="693"/>
                  </a:lnTo>
                  <a:lnTo>
                    <a:pt x="4159" y="347"/>
                  </a:lnTo>
                  <a:cubicBezTo>
                    <a:pt x="4159" y="158"/>
                    <a:pt x="4002" y="0"/>
                    <a:pt x="3813" y="0"/>
                  </a:cubicBezTo>
                  <a:cubicBezTo>
                    <a:pt x="3624" y="0"/>
                    <a:pt x="3466" y="158"/>
                    <a:pt x="3466" y="347"/>
                  </a:cubicBezTo>
                  <a:lnTo>
                    <a:pt x="3466" y="693"/>
                  </a:lnTo>
                  <a:lnTo>
                    <a:pt x="2080" y="693"/>
                  </a:lnTo>
                  <a:lnTo>
                    <a:pt x="2080" y="347"/>
                  </a:lnTo>
                  <a:cubicBezTo>
                    <a:pt x="2080" y="158"/>
                    <a:pt x="1923" y="0"/>
                    <a:pt x="173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3" name="مربع نص 182">
            <a:extLst>
              <a:ext uri="{FF2B5EF4-FFF2-40B4-BE49-F238E27FC236}">
                <a16:creationId xmlns:a16="http://schemas.microsoft.com/office/drawing/2014/main" id="{8252A0BB-9B97-4A19-B79F-A65F77DC89BB}"/>
              </a:ext>
            </a:extLst>
          </p:cNvPr>
          <p:cNvSpPr txBox="1"/>
          <p:nvPr/>
        </p:nvSpPr>
        <p:spPr>
          <a:xfrm>
            <a:off x="3540712" y="2985792"/>
            <a:ext cx="1949566" cy="369332"/>
          </a:xfrm>
          <a:prstGeom prst="rect">
            <a:avLst/>
          </a:prstGeom>
          <a:noFill/>
        </p:spPr>
        <p:txBody>
          <a:bodyPr wrap="square">
            <a:spAutoFit/>
          </a:bodyPr>
          <a:lstStyle/>
          <a:p>
            <a:pPr marL="0" marR="0" lvl="0" indent="0" algn="ctr" defTabSz="914400" eaLnBrk="1" fontAlgn="auto" latinLnBrk="0" hangingPunct="1">
              <a:lnSpc>
                <a:spcPct val="100000"/>
              </a:lnSpc>
              <a:spcBef>
                <a:spcPts val="0"/>
              </a:spcBef>
              <a:spcAft>
                <a:spcPts val="0"/>
              </a:spcAft>
              <a:buClr>
                <a:srgbClr val="000000"/>
              </a:buClr>
              <a:buSzPts val="1400"/>
              <a:buFont typeface="Arial"/>
              <a:buNone/>
              <a:tabLst/>
              <a:defRPr/>
            </a:pPr>
            <a:r>
              <a:rPr lang="en-US" b="1" dirty="0">
                <a:solidFill>
                  <a:srgbClr val="006666"/>
                </a:solidFill>
                <a:latin typeface="Calibri" panose="020F0502020204030204" pitchFamily="34" charset="0"/>
                <a:cs typeface="Calibri" panose="020F0502020204030204" pitchFamily="34" charset="0"/>
              </a:rPr>
              <a:t>  </a:t>
            </a:r>
            <a:r>
              <a:rPr lang="en-US" sz="1800" b="1" u="none" strike="noStrike" cap="none" dirty="0">
                <a:solidFill>
                  <a:srgbClr val="006666"/>
                </a:solidFill>
                <a:latin typeface="Calibri" panose="020F0502020204030204" pitchFamily="34" charset="0"/>
                <a:cs typeface="Calibri" panose="020F0502020204030204" pitchFamily="34" charset="0"/>
              </a:rPr>
              <a:t>2024 / 1 / 1     </a:t>
            </a:r>
            <a:r>
              <a:rPr lang="ar-SA" sz="1800" b="1" u="none" strike="noStrike" cap="none" dirty="0">
                <a:solidFill>
                  <a:srgbClr val="006666"/>
                </a:solidFill>
                <a:latin typeface="Calibri" panose="020F0502020204030204" pitchFamily="34" charset="0"/>
                <a:cs typeface="Calibri" panose="020F0502020204030204" pitchFamily="34" charset="0"/>
              </a:rPr>
              <a:t>من</a:t>
            </a:r>
            <a:endParaRPr lang="en-US" sz="1800" b="1" u="none" strike="noStrike" cap="none" dirty="0">
              <a:solidFill>
                <a:srgbClr val="006666"/>
              </a:solidFill>
              <a:latin typeface="Calibri" panose="020F0502020204030204" pitchFamily="34" charset="0"/>
              <a:cs typeface="Calibri" panose="020F0502020204030204" pitchFamily="34" charset="0"/>
            </a:endParaRPr>
          </a:p>
        </p:txBody>
      </p:sp>
      <p:sp>
        <p:nvSpPr>
          <p:cNvPr id="184" name="مربع نص 183">
            <a:extLst>
              <a:ext uri="{FF2B5EF4-FFF2-40B4-BE49-F238E27FC236}">
                <a16:creationId xmlns:a16="http://schemas.microsoft.com/office/drawing/2014/main" id="{E7384EDE-4ED1-4014-B742-AE163C989191}"/>
              </a:ext>
            </a:extLst>
          </p:cNvPr>
          <p:cNvSpPr txBox="1"/>
          <p:nvPr/>
        </p:nvSpPr>
        <p:spPr>
          <a:xfrm>
            <a:off x="3460541" y="3370487"/>
            <a:ext cx="2121068" cy="369332"/>
          </a:xfrm>
          <a:prstGeom prst="rect">
            <a:avLst/>
          </a:prstGeom>
          <a:noFill/>
        </p:spPr>
        <p:txBody>
          <a:bodyPr wrap="square">
            <a:spAutoFit/>
          </a:bodyPr>
          <a:lstStyle/>
          <a:p>
            <a:pPr marL="0" marR="0" lvl="0" indent="0" algn="ctr" defTabSz="914400" eaLnBrk="1" fontAlgn="auto" latinLnBrk="0" hangingPunct="1">
              <a:lnSpc>
                <a:spcPct val="100000"/>
              </a:lnSpc>
              <a:spcBef>
                <a:spcPts val="0"/>
              </a:spcBef>
              <a:spcAft>
                <a:spcPts val="0"/>
              </a:spcAft>
              <a:buClr>
                <a:srgbClr val="000000"/>
              </a:buClr>
              <a:buSzPts val="1400"/>
              <a:buFont typeface="Arial"/>
              <a:buNone/>
              <a:tabLst/>
              <a:defRPr/>
            </a:pPr>
            <a:r>
              <a:rPr lang="en-US" b="1" dirty="0">
                <a:solidFill>
                  <a:srgbClr val="006666"/>
                </a:solidFill>
                <a:latin typeface="Calibri" panose="020F0502020204030204" pitchFamily="34" charset="0"/>
                <a:cs typeface="Calibri" panose="020F0502020204030204" pitchFamily="34" charset="0"/>
              </a:rPr>
              <a:t>  </a:t>
            </a:r>
            <a:r>
              <a:rPr lang="en-US" sz="1800" b="1" u="none" strike="noStrike" cap="none" dirty="0">
                <a:solidFill>
                  <a:srgbClr val="006666"/>
                </a:solidFill>
                <a:latin typeface="Calibri" panose="020F0502020204030204" pitchFamily="34" charset="0"/>
                <a:cs typeface="Calibri" panose="020F0502020204030204" pitchFamily="34" charset="0"/>
              </a:rPr>
              <a:t>202</a:t>
            </a:r>
            <a:r>
              <a:rPr lang="en-US" b="1" dirty="0">
                <a:solidFill>
                  <a:srgbClr val="006666"/>
                </a:solidFill>
                <a:latin typeface="Calibri" panose="020F0502020204030204" pitchFamily="34" charset="0"/>
                <a:cs typeface="Calibri" panose="020F0502020204030204" pitchFamily="34" charset="0"/>
              </a:rPr>
              <a:t>4</a:t>
            </a:r>
            <a:r>
              <a:rPr lang="en-US" sz="1800" b="1" u="none" strike="noStrike" cap="none" dirty="0">
                <a:solidFill>
                  <a:srgbClr val="006666"/>
                </a:solidFill>
                <a:latin typeface="Calibri" panose="020F0502020204030204" pitchFamily="34" charset="0"/>
                <a:cs typeface="Calibri" panose="020F0502020204030204" pitchFamily="34" charset="0"/>
              </a:rPr>
              <a:t> / 3 / 31     </a:t>
            </a:r>
            <a:r>
              <a:rPr lang="ar-SA" sz="1800" b="1" u="none" strike="noStrike" cap="none" dirty="0">
                <a:solidFill>
                  <a:srgbClr val="006666"/>
                </a:solidFill>
                <a:latin typeface="Calibri" panose="020F0502020204030204" pitchFamily="34" charset="0"/>
                <a:cs typeface="Calibri" panose="020F0502020204030204" pitchFamily="34" charset="0"/>
              </a:rPr>
              <a:t>إلى</a:t>
            </a:r>
            <a:endParaRPr lang="en-US" sz="1800" b="1" u="none" strike="noStrike" cap="none" dirty="0">
              <a:solidFill>
                <a:srgbClr val="006666"/>
              </a:solidFill>
              <a:latin typeface="Calibri" panose="020F0502020204030204" pitchFamily="34" charset="0"/>
              <a:cs typeface="Calibri" panose="020F0502020204030204" pitchFamily="34" charset="0"/>
            </a:endParaRPr>
          </a:p>
        </p:txBody>
      </p:sp>
      <p:sp>
        <p:nvSpPr>
          <p:cNvPr id="140" name="TextBox 100">
            <a:extLst>
              <a:ext uri="{FF2B5EF4-FFF2-40B4-BE49-F238E27FC236}">
                <a16:creationId xmlns:a16="http://schemas.microsoft.com/office/drawing/2014/main" id="{3016E596-0A06-4184-8436-5AFC588AC765}"/>
              </a:ext>
            </a:extLst>
          </p:cNvPr>
          <p:cNvSpPr txBox="1"/>
          <p:nvPr/>
        </p:nvSpPr>
        <p:spPr>
          <a:xfrm>
            <a:off x="913872" y="2698139"/>
            <a:ext cx="1988368" cy="338554"/>
          </a:xfrm>
          <a:prstGeom prst="rect">
            <a:avLst/>
          </a:prstGeom>
          <a:noFill/>
        </p:spPr>
        <p:txBody>
          <a:bodyPr wrap="square" rtlCol="0">
            <a:spAutoFit/>
          </a:bodyPr>
          <a:lstStyle/>
          <a:p>
            <a:pPr algn="ctr"/>
            <a:r>
              <a:rPr lang="ar-SA" sz="1600" b="1" dirty="0">
                <a:solidFill>
                  <a:srgbClr val="006666"/>
                </a:solidFill>
                <a:latin typeface="AbdoMaster-Heavy" panose="02000500030000020004" pitchFamily="50" charset="-78"/>
                <a:cs typeface="AbdoMaster-Heavy" panose="02000500030000020004" pitchFamily="50" charset="-78"/>
              </a:rPr>
              <a:t>أثر المبادرة  </a:t>
            </a:r>
            <a:endParaRPr lang="en-US" sz="1600" b="1" dirty="0">
              <a:solidFill>
                <a:srgbClr val="006666"/>
              </a:solidFill>
              <a:latin typeface="AbdoMaster-Heavy" panose="02000500030000020004" pitchFamily="50" charset="-78"/>
              <a:cs typeface="AbdoMaster-Heavy" panose="02000500030000020004" pitchFamily="50" charset="-78"/>
            </a:endParaRPr>
          </a:p>
        </p:txBody>
      </p:sp>
      <p:sp>
        <p:nvSpPr>
          <p:cNvPr id="142" name="Subtitle 6">
            <a:extLst>
              <a:ext uri="{FF2B5EF4-FFF2-40B4-BE49-F238E27FC236}">
                <a16:creationId xmlns:a16="http://schemas.microsoft.com/office/drawing/2014/main" id="{FF0B0AB7-38B2-414E-938C-2A90BF8BEFC2}"/>
              </a:ext>
            </a:extLst>
          </p:cNvPr>
          <p:cNvSpPr txBox="1">
            <a:spLocks/>
          </p:cNvSpPr>
          <p:nvPr/>
        </p:nvSpPr>
        <p:spPr>
          <a:xfrm>
            <a:off x="747043" y="2976940"/>
            <a:ext cx="2404944" cy="716689"/>
          </a:xfrm>
          <a:prstGeom prst="rect">
            <a:avLst/>
          </a:prstGeom>
        </p:spPr>
        <p:txBody>
          <a:bodyPr vert="horz" lIns="86019" tIns="43010" rIns="86019" bIns="43010" numCol="1" spcCol="365760" rtlCol="0" anchor="t">
            <a:noAutofit/>
          </a:bodyPr>
          <a:lstStyle>
            <a:lvl1pPr marL="0" indent="0" algn="ctr" defTabSz="914400" rtl="0" eaLnBrk="1" latinLnBrk="0" hangingPunct="1">
              <a:lnSpc>
                <a:spcPct val="90000"/>
              </a:lnSpc>
              <a:spcBef>
                <a:spcPts val="1000"/>
              </a:spcBef>
              <a:buFont typeface="Arial"/>
              <a:buNone/>
              <a:defRPr sz="1200" b="0" i="0" kern="1200">
                <a:solidFill>
                  <a:schemeClr val="accent1"/>
                </a:solidFill>
                <a:latin typeface="Montserrat Light" charset="0"/>
                <a:ea typeface="Montserrat Light" charset="0"/>
                <a:cs typeface="Montserrat Light"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Montserrat Light" charset="0"/>
                <a:ea typeface="Montserrat Light" charset="0"/>
                <a:cs typeface="Montserrat Light"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Montserrat Light" charset="0"/>
                <a:ea typeface="Montserrat Light" charset="0"/>
                <a:cs typeface="Montserrat Light"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ctr"/>
            <a:endParaRPr lang="en-US" sz="1800" b="1" dirty="0">
              <a:solidFill>
                <a:schemeClr val="tx1"/>
              </a:solidFill>
              <a:latin typeface="Calibri" panose="020F0502020204030204" pitchFamily="34" charset="0"/>
              <a:cs typeface="Calibri" panose="020F0502020204030204" pitchFamily="34" charset="0"/>
            </a:endParaRPr>
          </a:p>
        </p:txBody>
      </p:sp>
      <p:sp>
        <p:nvSpPr>
          <p:cNvPr id="143" name="مربع نص 142">
            <a:extLst>
              <a:ext uri="{FF2B5EF4-FFF2-40B4-BE49-F238E27FC236}">
                <a16:creationId xmlns:a16="http://schemas.microsoft.com/office/drawing/2014/main" id="{AAC7FBEF-E2B5-4A09-8CE9-C3CD68CD9DB0}"/>
              </a:ext>
            </a:extLst>
          </p:cNvPr>
          <p:cNvSpPr txBox="1"/>
          <p:nvPr/>
        </p:nvSpPr>
        <p:spPr>
          <a:xfrm>
            <a:off x="704267" y="4102810"/>
            <a:ext cx="2578017" cy="369332"/>
          </a:xfrm>
          <a:prstGeom prst="rect">
            <a:avLst/>
          </a:prstGeom>
          <a:noFill/>
        </p:spPr>
        <p:txBody>
          <a:bodyPr wrap="square">
            <a:spAutoFit/>
          </a:bodyPr>
          <a:lstStyle/>
          <a:p>
            <a:pPr marL="0" marR="0" lvl="0" indent="0" algn="ctr" rtl="0">
              <a:lnSpc>
                <a:spcPct val="100000"/>
              </a:lnSpc>
              <a:spcBef>
                <a:spcPts val="0"/>
              </a:spcBef>
              <a:spcAft>
                <a:spcPts val="0"/>
              </a:spcAft>
              <a:buClr>
                <a:srgbClr val="000000"/>
              </a:buClr>
              <a:buSzPts val="1400"/>
              <a:buFont typeface="Arial"/>
              <a:buNone/>
            </a:pPr>
            <a:r>
              <a:rPr lang="ar-SA" sz="1800" b="1" u="none" strike="noStrike" cap="none" dirty="0">
                <a:solidFill>
                  <a:schemeClr val="bg1"/>
                </a:solidFill>
                <a:latin typeface="Calibri" panose="020F0502020204030204" pitchFamily="34" charset="0"/>
                <a:cs typeface="Calibri" panose="020F0502020204030204" pitchFamily="34" charset="0"/>
              </a:rPr>
              <a:t>الدع</a:t>
            </a:r>
            <a:r>
              <a:rPr lang="ar-SA" b="1" dirty="0">
                <a:solidFill>
                  <a:schemeClr val="bg1"/>
                </a:solidFill>
                <a:latin typeface="Calibri" panose="020F0502020204030204" pitchFamily="34" charset="0"/>
                <a:cs typeface="Calibri" panose="020F0502020204030204" pitchFamily="34" charset="0"/>
              </a:rPr>
              <a:t>م المستهدف </a:t>
            </a:r>
            <a:endParaRPr lang="ar-SA" sz="1800" b="1" u="none" strike="noStrike" cap="none" dirty="0">
              <a:solidFill>
                <a:schemeClr val="bg1"/>
              </a:solidFill>
              <a:latin typeface="Calibri" panose="020F0502020204030204" pitchFamily="34" charset="0"/>
              <a:cs typeface="Calibri" panose="020F0502020204030204" pitchFamily="34" charset="0"/>
            </a:endParaRPr>
          </a:p>
        </p:txBody>
      </p:sp>
      <p:sp>
        <p:nvSpPr>
          <p:cNvPr id="144" name="مربع نص 143">
            <a:extLst>
              <a:ext uri="{FF2B5EF4-FFF2-40B4-BE49-F238E27FC236}">
                <a16:creationId xmlns:a16="http://schemas.microsoft.com/office/drawing/2014/main" id="{A6C9D9D8-3D10-49CB-BE97-E40B4BE557DB}"/>
              </a:ext>
            </a:extLst>
          </p:cNvPr>
          <p:cNvSpPr txBox="1"/>
          <p:nvPr/>
        </p:nvSpPr>
        <p:spPr>
          <a:xfrm>
            <a:off x="5648781" y="4115098"/>
            <a:ext cx="2511781" cy="338554"/>
          </a:xfrm>
          <a:prstGeom prst="rect">
            <a:avLst/>
          </a:prstGeom>
          <a:noFill/>
        </p:spPr>
        <p:txBody>
          <a:bodyPr wrap="square">
            <a:spAutoFit/>
          </a:bodyPr>
          <a:lstStyle/>
          <a:p>
            <a:pPr marL="0" marR="0" lvl="0" indent="0" algn="ctr" rtl="0">
              <a:lnSpc>
                <a:spcPct val="100000"/>
              </a:lnSpc>
              <a:spcBef>
                <a:spcPts val="0"/>
              </a:spcBef>
              <a:spcAft>
                <a:spcPts val="0"/>
              </a:spcAft>
              <a:buClr>
                <a:srgbClr val="000000"/>
              </a:buClr>
              <a:buSzPts val="1400"/>
              <a:buFont typeface="Arial"/>
              <a:buNone/>
            </a:pPr>
            <a:r>
              <a:rPr lang="ar-SA" sz="1600" b="1" dirty="0">
                <a:solidFill>
                  <a:srgbClr val="FFFFFF"/>
                </a:solidFill>
                <a:latin typeface="Calibri" panose="020F0502020204030204" pitchFamily="34" charset="0"/>
                <a:cs typeface="Calibri" panose="020F0502020204030204" pitchFamily="34" charset="0"/>
              </a:rPr>
              <a:t>عدد المستفيدين من المبادرة  </a:t>
            </a:r>
            <a:endParaRPr lang="ar-SA" sz="1600" b="1" u="none" strike="noStrike" cap="none" dirty="0">
              <a:solidFill>
                <a:srgbClr val="FFFFFF"/>
              </a:solidFill>
              <a:latin typeface="Calibri" panose="020F0502020204030204" pitchFamily="34" charset="0"/>
              <a:cs typeface="Calibri" panose="020F0502020204030204" pitchFamily="34" charset="0"/>
            </a:endParaRPr>
          </a:p>
        </p:txBody>
      </p:sp>
      <p:sp>
        <p:nvSpPr>
          <p:cNvPr id="138" name="Subtitle 6">
            <a:extLst>
              <a:ext uri="{FF2B5EF4-FFF2-40B4-BE49-F238E27FC236}">
                <a16:creationId xmlns:a16="http://schemas.microsoft.com/office/drawing/2014/main" id="{DEBB361E-1E38-472A-8E5E-4756694AA542}"/>
              </a:ext>
            </a:extLst>
          </p:cNvPr>
          <p:cNvSpPr txBox="1">
            <a:spLocks/>
          </p:cNvSpPr>
          <p:nvPr/>
        </p:nvSpPr>
        <p:spPr>
          <a:xfrm>
            <a:off x="4479047" y="1606892"/>
            <a:ext cx="1777082" cy="716690"/>
          </a:xfrm>
          <a:prstGeom prst="rect">
            <a:avLst/>
          </a:prstGeom>
        </p:spPr>
        <p:txBody>
          <a:bodyPr vert="horz" lIns="86019" tIns="43010" rIns="86019" bIns="43010" numCol="1" spcCol="365760" rtlCol="0" anchor="t">
            <a:noAutofit/>
          </a:bodyPr>
          <a:lstStyle>
            <a:lvl1pPr marL="0" indent="0" algn="ctr" defTabSz="914400" rtl="0" eaLnBrk="1" latinLnBrk="0" hangingPunct="1">
              <a:lnSpc>
                <a:spcPct val="90000"/>
              </a:lnSpc>
              <a:spcBef>
                <a:spcPts val="1000"/>
              </a:spcBef>
              <a:buFont typeface="Arial"/>
              <a:buNone/>
              <a:defRPr sz="1200" b="0" i="0" kern="1200">
                <a:solidFill>
                  <a:schemeClr val="accent1"/>
                </a:solidFill>
                <a:latin typeface="Montserrat Light" charset="0"/>
                <a:ea typeface="Montserrat Light" charset="0"/>
                <a:cs typeface="Montserrat Light"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Montserrat Light" charset="0"/>
                <a:ea typeface="Montserrat Light" charset="0"/>
                <a:cs typeface="Montserrat Light"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Montserrat Light" charset="0"/>
                <a:ea typeface="Montserrat Light" charset="0"/>
                <a:cs typeface="Montserrat Light"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nSpc>
                <a:spcPct val="100000"/>
              </a:lnSpc>
              <a:spcBef>
                <a:spcPts val="0"/>
              </a:spcBef>
            </a:pPr>
            <a:r>
              <a:rPr lang="ar-SA" sz="1600" b="1" dirty="0">
                <a:solidFill>
                  <a:srgbClr val="006666"/>
                </a:solidFill>
                <a:latin typeface="Calibri" panose="020F0502020204030204" pitchFamily="34" charset="0"/>
                <a:cs typeface="Calibri" panose="020F0502020204030204" pitchFamily="34" charset="0"/>
              </a:rPr>
              <a:t>تقديم المساعدات </a:t>
            </a:r>
          </a:p>
          <a:p>
            <a:pPr>
              <a:lnSpc>
                <a:spcPct val="100000"/>
              </a:lnSpc>
              <a:spcBef>
                <a:spcPts val="0"/>
              </a:spcBef>
            </a:pPr>
            <a:r>
              <a:rPr lang="ar-SA" sz="1600" b="1" dirty="0">
                <a:solidFill>
                  <a:srgbClr val="006666"/>
                </a:solidFill>
                <a:latin typeface="Calibri" panose="020F0502020204030204" pitchFamily="34" charset="0"/>
                <a:cs typeface="Calibri" panose="020F0502020204030204" pitchFamily="34" charset="0"/>
              </a:rPr>
              <a:t>العينية والنقدية لأبناء الجمعية </a:t>
            </a:r>
          </a:p>
        </p:txBody>
      </p:sp>
      <p:sp>
        <p:nvSpPr>
          <p:cNvPr id="139" name="Subtitle 6">
            <a:extLst>
              <a:ext uri="{FF2B5EF4-FFF2-40B4-BE49-F238E27FC236}">
                <a16:creationId xmlns:a16="http://schemas.microsoft.com/office/drawing/2014/main" id="{AA39FB4B-FC0E-4FAD-B455-E0672FD98813}"/>
              </a:ext>
            </a:extLst>
          </p:cNvPr>
          <p:cNvSpPr txBox="1">
            <a:spLocks/>
          </p:cNvSpPr>
          <p:nvPr/>
        </p:nvSpPr>
        <p:spPr>
          <a:xfrm>
            <a:off x="2672760" y="1588911"/>
            <a:ext cx="1697345" cy="716690"/>
          </a:xfrm>
          <a:prstGeom prst="rect">
            <a:avLst/>
          </a:prstGeom>
        </p:spPr>
        <p:txBody>
          <a:bodyPr vert="horz" lIns="86019" tIns="43010" rIns="86019" bIns="43010" numCol="1" spcCol="365760" rtlCol="0" anchor="t">
            <a:noAutofit/>
          </a:bodyPr>
          <a:lstStyle>
            <a:lvl1pPr marL="0" indent="0" algn="ctr" defTabSz="914400" rtl="0" eaLnBrk="1" latinLnBrk="0" hangingPunct="1">
              <a:lnSpc>
                <a:spcPct val="90000"/>
              </a:lnSpc>
              <a:spcBef>
                <a:spcPts val="1000"/>
              </a:spcBef>
              <a:buFont typeface="Arial"/>
              <a:buNone/>
              <a:defRPr sz="1200" b="0" i="0" kern="1200">
                <a:solidFill>
                  <a:schemeClr val="accent1"/>
                </a:solidFill>
                <a:latin typeface="Montserrat Light" charset="0"/>
                <a:ea typeface="Montserrat Light" charset="0"/>
                <a:cs typeface="Montserrat Light"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Montserrat Light" charset="0"/>
                <a:ea typeface="Montserrat Light" charset="0"/>
                <a:cs typeface="Montserrat Light"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Montserrat Light" charset="0"/>
                <a:ea typeface="Montserrat Light" charset="0"/>
                <a:cs typeface="Montserrat Light"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nSpc>
                <a:spcPct val="100000"/>
              </a:lnSpc>
              <a:spcBef>
                <a:spcPts val="0"/>
              </a:spcBef>
            </a:pPr>
            <a:r>
              <a:rPr lang="ar-SA" sz="1400" b="1" dirty="0">
                <a:solidFill>
                  <a:srgbClr val="006666"/>
                </a:solidFill>
                <a:latin typeface="Calibri" panose="020F0502020204030204" pitchFamily="34" charset="0"/>
                <a:cs typeface="Calibri" panose="020F0502020204030204" pitchFamily="34" charset="0"/>
              </a:rPr>
              <a:t>توفير</a:t>
            </a:r>
          </a:p>
          <a:p>
            <a:pPr>
              <a:lnSpc>
                <a:spcPct val="100000"/>
              </a:lnSpc>
              <a:spcBef>
                <a:spcPts val="0"/>
              </a:spcBef>
            </a:pPr>
            <a:r>
              <a:rPr lang="ar-SA" sz="1400" b="1" dirty="0">
                <a:solidFill>
                  <a:srgbClr val="006666"/>
                </a:solidFill>
                <a:latin typeface="Calibri" panose="020F0502020204030204" pitchFamily="34" charset="0"/>
                <a:cs typeface="Calibri" panose="020F0502020204030204" pitchFamily="34" charset="0"/>
              </a:rPr>
              <a:t> الاحتياجات الأساسية</a:t>
            </a:r>
          </a:p>
          <a:p>
            <a:pPr>
              <a:lnSpc>
                <a:spcPct val="100000"/>
              </a:lnSpc>
              <a:spcBef>
                <a:spcPts val="0"/>
              </a:spcBef>
            </a:pPr>
            <a:r>
              <a:rPr lang="ar-SA" sz="1400" b="1" dirty="0">
                <a:solidFill>
                  <a:srgbClr val="006666"/>
                </a:solidFill>
                <a:latin typeface="Calibri" panose="020F0502020204030204" pitchFamily="34" charset="0"/>
                <a:cs typeface="Calibri" panose="020F0502020204030204" pitchFamily="34" charset="0"/>
              </a:rPr>
              <a:t> للفئة المستهدفة   </a:t>
            </a:r>
          </a:p>
        </p:txBody>
      </p:sp>
      <p:sp>
        <p:nvSpPr>
          <p:cNvPr id="146" name="مربع نص 145">
            <a:extLst>
              <a:ext uri="{FF2B5EF4-FFF2-40B4-BE49-F238E27FC236}">
                <a16:creationId xmlns:a16="http://schemas.microsoft.com/office/drawing/2014/main" id="{966E3421-F470-4098-98A9-05152EAEF993}"/>
              </a:ext>
            </a:extLst>
          </p:cNvPr>
          <p:cNvSpPr txBox="1"/>
          <p:nvPr/>
        </p:nvSpPr>
        <p:spPr>
          <a:xfrm>
            <a:off x="5731553" y="3055322"/>
            <a:ext cx="2537287" cy="584775"/>
          </a:xfrm>
          <a:prstGeom prst="rect">
            <a:avLst/>
          </a:prstGeom>
          <a:noFill/>
        </p:spPr>
        <p:txBody>
          <a:bodyPr wrap="square">
            <a:spAutoFit/>
          </a:bodyPr>
          <a:lstStyle/>
          <a:p>
            <a:pPr algn="ctr"/>
            <a:r>
              <a:rPr lang="ar-SA" sz="1600" b="1" dirty="0">
                <a:solidFill>
                  <a:srgbClr val="006666"/>
                </a:solidFill>
                <a:latin typeface="Calibri" panose="020F0502020204030204" pitchFamily="34" charset="0"/>
                <a:cs typeface="Calibri" panose="020F0502020204030204" pitchFamily="34" charset="0"/>
              </a:rPr>
              <a:t>أبناء الجمعية </a:t>
            </a:r>
          </a:p>
          <a:p>
            <a:pPr algn="ctr"/>
            <a:r>
              <a:rPr lang="ar-SA" sz="1600" b="1" dirty="0">
                <a:solidFill>
                  <a:srgbClr val="006666"/>
                </a:solidFill>
                <a:latin typeface="Calibri" panose="020F0502020204030204" pitchFamily="34" charset="0"/>
                <a:cs typeface="Calibri" panose="020F0502020204030204" pitchFamily="34" charset="0"/>
              </a:rPr>
              <a:t>من ذوي الدخل المحدود </a:t>
            </a:r>
          </a:p>
        </p:txBody>
      </p:sp>
      <p:sp>
        <p:nvSpPr>
          <p:cNvPr id="149" name="مربع نص 148">
            <a:extLst>
              <a:ext uri="{FF2B5EF4-FFF2-40B4-BE49-F238E27FC236}">
                <a16:creationId xmlns:a16="http://schemas.microsoft.com/office/drawing/2014/main" id="{43459DDE-5759-414A-A72C-7FE990C27CCF}"/>
              </a:ext>
            </a:extLst>
          </p:cNvPr>
          <p:cNvSpPr txBox="1"/>
          <p:nvPr/>
        </p:nvSpPr>
        <p:spPr>
          <a:xfrm>
            <a:off x="826356" y="2978077"/>
            <a:ext cx="2238454" cy="830997"/>
          </a:xfrm>
          <a:prstGeom prst="rect">
            <a:avLst/>
          </a:prstGeom>
          <a:noFill/>
        </p:spPr>
        <p:txBody>
          <a:bodyPr wrap="square">
            <a:spAutoFit/>
          </a:bodyPr>
          <a:lstStyle/>
          <a:p>
            <a:pPr algn="ctr" fontAlgn="base"/>
            <a:r>
              <a:rPr lang="ar-SA" sz="1200" b="1" i="0" dirty="0">
                <a:solidFill>
                  <a:srgbClr val="006666"/>
                </a:solidFill>
                <a:effectLst/>
                <a:latin typeface="Calibri" panose="020F0502020204030204" pitchFamily="34" charset="0"/>
                <a:cs typeface="Calibri" panose="020F0502020204030204" pitchFamily="34" charset="0"/>
              </a:rPr>
              <a:t>تأمين أدوات تدفئة للمستفيدين من </a:t>
            </a:r>
            <a:r>
              <a:rPr lang="ar-SA" sz="1200" b="1" dirty="0">
                <a:solidFill>
                  <a:srgbClr val="006666"/>
                </a:solidFill>
                <a:latin typeface="Calibri" panose="020F0502020204030204" pitchFamily="34" charset="0"/>
                <a:cs typeface="Calibri" panose="020F0502020204030204" pitchFamily="34" charset="0"/>
              </a:rPr>
              <a:t>ذوي الدخل المحدود ، و </a:t>
            </a:r>
            <a:r>
              <a:rPr lang="ar-SA" sz="1200" b="1" i="0" dirty="0">
                <a:solidFill>
                  <a:srgbClr val="006666"/>
                </a:solidFill>
                <a:effectLst/>
                <a:latin typeface="Calibri" panose="020F0502020204030204" pitchFamily="34" charset="0"/>
                <a:cs typeface="Calibri" panose="020F0502020204030204" pitchFamily="34" charset="0"/>
              </a:rPr>
              <a:t>مد جسور التواصل والتراحم والتكافل الاجتماعي</a:t>
            </a:r>
            <a:r>
              <a:rPr lang="ar-SA" sz="1200" b="1" dirty="0">
                <a:solidFill>
                  <a:srgbClr val="006666"/>
                </a:solidFill>
                <a:latin typeface="Calibri" panose="020F0502020204030204" pitchFamily="34" charset="0"/>
                <a:cs typeface="Calibri" panose="020F0502020204030204" pitchFamily="34" charset="0"/>
              </a:rPr>
              <a:t> ، و </a:t>
            </a:r>
            <a:r>
              <a:rPr lang="ar-SA" sz="1200" b="1" i="0" dirty="0">
                <a:solidFill>
                  <a:srgbClr val="006666"/>
                </a:solidFill>
                <a:effectLst/>
                <a:latin typeface="Calibri" panose="020F0502020204030204" pitchFamily="34" charset="0"/>
                <a:cs typeface="Calibri" panose="020F0502020204030204" pitchFamily="34" charset="0"/>
              </a:rPr>
              <a:t>تلبية الاحتياج من مستلزمات الشتاء .</a:t>
            </a:r>
            <a:r>
              <a:rPr lang="en-US" sz="1200" b="1" i="0" dirty="0">
                <a:solidFill>
                  <a:srgbClr val="006666"/>
                </a:solidFill>
                <a:effectLst/>
                <a:latin typeface="Calibri" panose="020F0502020204030204" pitchFamily="34" charset="0"/>
                <a:cs typeface="Calibri" panose="020F0502020204030204" pitchFamily="34" charset="0"/>
              </a:rPr>
              <a:t> </a:t>
            </a:r>
            <a:endParaRPr lang="ar-SA" sz="1200" b="1" i="0" dirty="0">
              <a:solidFill>
                <a:srgbClr val="006666"/>
              </a:solidFill>
              <a:effectLst/>
              <a:latin typeface="Calibri" panose="020F0502020204030204" pitchFamily="34" charset="0"/>
              <a:cs typeface="Calibri" panose="020F0502020204030204" pitchFamily="34" charset="0"/>
            </a:endParaRPr>
          </a:p>
        </p:txBody>
      </p:sp>
      <p:sp>
        <p:nvSpPr>
          <p:cNvPr id="152" name="مربع نص 151">
            <a:extLst>
              <a:ext uri="{FF2B5EF4-FFF2-40B4-BE49-F238E27FC236}">
                <a16:creationId xmlns:a16="http://schemas.microsoft.com/office/drawing/2014/main" id="{E8A217F6-4FF8-4CA9-B701-E372318A751B}"/>
              </a:ext>
            </a:extLst>
          </p:cNvPr>
          <p:cNvSpPr txBox="1"/>
          <p:nvPr/>
        </p:nvSpPr>
        <p:spPr>
          <a:xfrm>
            <a:off x="6066906" y="4596227"/>
            <a:ext cx="1026330" cy="707886"/>
          </a:xfrm>
          <a:prstGeom prst="rect">
            <a:avLst/>
          </a:prstGeom>
          <a:noFill/>
        </p:spPr>
        <p:txBody>
          <a:bodyPr wrap="square">
            <a:spAutoFit/>
          </a:bodyPr>
          <a:lstStyle/>
          <a:p>
            <a:pPr marL="0" marR="0" lvl="0" indent="0" algn="ctr" rtl="0">
              <a:lnSpc>
                <a:spcPct val="100000"/>
              </a:lnSpc>
              <a:spcBef>
                <a:spcPts val="0"/>
              </a:spcBef>
              <a:spcAft>
                <a:spcPts val="0"/>
              </a:spcAft>
              <a:buClr>
                <a:srgbClr val="000000"/>
              </a:buClr>
              <a:buSzPts val="1400"/>
              <a:buFont typeface="Arial"/>
              <a:buNone/>
            </a:pPr>
            <a:r>
              <a:rPr lang="en-US" sz="4000" b="1" dirty="0">
                <a:solidFill>
                  <a:srgbClr val="FFFFFF"/>
                </a:solidFill>
                <a:latin typeface="Calibri" panose="020F0502020204030204" pitchFamily="34" charset="0"/>
                <a:cs typeface="Calibri" panose="020F0502020204030204" pitchFamily="34" charset="0"/>
              </a:rPr>
              <a:t>75</a:t>
            </a:r>
            <a:endParaRPr lang="en-US" sz="4000" b="1" u="none" strike="noStrike" cap="none" dirty="0">
              <a:solidFill>
                <a:srgbClr val="FFFFFF"/>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26487957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68">
            <a:extLst>
              <a:ext uri="{FF2B5EF4-FFF2-40B4-BE49-F238E27FC236}">
                <a16:creationId xmlns:a16="http://schemas.microsoft.com/office/drawing/2014/main" id="{DFE1C023-A7CD-4566-A77B-CDFC629CF618}"/>
              </a:ext>
            </a:extLst>
          </p:cNvPr>
          <p:cNvGrpSpPr/>
          <p:nvPr/>
        </p:nvGrpSpPr>
        <p:grpSpPr>
          <a:xfrm>
            <a:off x="2685640" y="955145"/>
            <a:ext cx="512826" cy="526740"/>
            <a:chOff x="4167188" y="3140076"/>
            <a:chExt cx="409575" cy="420688"/>
          </a:xfrm>
          <a:solidFill>
            <a:schemeClr val="bg1"/>
          </a:solidFill>
        </p:grpSpPr>
        <p:sp>
          <p:nvSpPr>
            <p:cNvPr id="7" name="Freeform 48">
              <a:extLst>
                <a:ext uri="{FF2B5EF4-FFF2-40B4-BE49-F238E27FC236}">
                  <a16:creationId xmlns:a16="http://schemas.microsoft.com/office/drawing/2014/main" id="{523845A6-52F6-416F-BAE8-1A1B755694F1}"/>
                </a:ext>
              </a:extLst>
            </p:cNvPr>
            <p:cNvSpPr>
              <a:spLocks/>
            </p:cNvSpPr>
            <p:nvPr/>
          </p:nvSpPr>
          <p:spPr bwMode="auto">
            <a:xfrm>
              <a:off x="4360863" y="3140076"/>
              <a:ext cx="14288" cy="44450"/>
            </a:xfrm>
            <a:custGeom>
              <a:avLst/>
              <a:gdLst>
                <a:gd name="T0" fmla="*/ 3 w 3"/>
                <a:gd name="T1" fmla="*/ 9 h 10"/>
                <a:gd name="T2" fmla="*/ 1 w 3"/>
                <a:gd name="T3" fmla="*/ 10 h 10"/>
                <a:gd name="T4" fmla="*/ 1 w 3"/>
                <a:gd name="T5" fmla="*/ 10 h 10"/>
                <a:gd name="T6" fmla="*/ 0 w 3"/>
                <a:gd name="T7" fmla="*/ 9 h 10"/>
                <a:gd name="T8" fmla="*/ 0 w 3"/>
                <a:gd name="T9" fmla="*/ 1 h 10"/>
                <a:gd name="T10" fmla="*/ 1 w 3"/>
                <a:gd name="T11" fmla="*/ 0 h 10"/>
                <a:gd name="T12" fmla="*/ 1 w 3"/>
                <a:gd name="T13" fmla="*/ 0 h 10"/>
                <a:gd name="T14" fmla="*/ 3 w 3"/>
                <a:gd name="T15" fmla="*/ 1 h 10"/>
                <a:gd name="T16" fmla="*/ 3 w 3"/>
                <a:gd name="T17" fmla="*/ 9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10">
                  <a:moveTo>
                    <a:pt x="3" y="9"/>
                  </a:moveTo>
                  <a:cubicBezTo>
                    <a:pt x="3" y="10"/>
                    <a:pt x="2" y="10"/>
                    <a:pt x="1" y="10"/>
                  </a:cubicBezTo>
                  <a:cubicBezTo>
                    <a:pt x="1" y="10"/>
                    <a:pt x="1" y="10"/>
                    <a:pt x="1" y="10"/>
                  </a:cubicBezTo>
                  <a:cubicBezTo>
                    <a:pt x="0" y="10"/>
                    <a:pt x="0" y="10"/>
                    <a:pt x="0" y="9"/>
                  </a:cubicBezTo>
                  <a:cubicBezTo>
                    <a:pt x="0" y="1"/>
                    <a:pt x="0" y="1"/>
                    <a:pt x="0" y="1"/>
                  </a:cubicBezTo>
                  <a:cubicBezTo>
                    <a:pt x="0" y="1"/>
                    <a:pt x="0" y="0"/>
                    <a:pt x="1" y="0"/>
                  </a:cubicBezTo>
                  <a:cubicBezTo>
                    <a:pt x="1" y="0"/>
                    <a:pt x="1" y="0"/>
                    <a:pt x="1" y="0"/>
                  </a:cubicBezTo>
                  <a:cubicBezTo>
                    <a:pt x="2" y="0"/>
                    <a:pt x="3" y="1"/>
                    <a:pt x="3" y="1"/>
                  </a:cubicBezTo>
                  <a:cubicBezTo>
                    <a:pt x="3" y="9"/>
                    <a:pt x="3" y="9"/>
                    <a:pt x="3"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a:p>
          </p:txBody>
        </p:sp>
        <p:sp>
          <p:nvSpPr>
            <p:cNvPr id="8" name="Freeform 49">
              <a:extLst>
                <a:ext uri="{FF2B5EF4-FFF2-40B4-BE49-F238E27FC236}">
                  <a16:creationId xmlns:a16="http://schemas.microsoft.com/office/drawing/2014/main" id="{6BB15427-393C-4BC6-8624-59D706EB2746}"/>
                </a:ext>
              </a:extLst>
            </p:cNvPr>
            <p:cNvSpPr>
              <a:spLocks/>
            </p:cNvSpPr>
            <p:nvPr/>
          </p:nvSpPr>
          <p:spPr bwMode="auto">
            <a:xfrm>
              <a:off x="4211638" y="3211513"/>
              <a:ext cx="39688" cy="34925"/>
            </a:xfrm>
            <a:custGeom>
              <a:avLst/>
              <a:gdLst>
                <a:gd name="T0" fmla="*/ 8 w 9"/>
                <a:gd name="T1" fmla="*/ 6 h 8"/>
                <a:gd name="T2" fmla="*/ 8 w 9"/>
                <a:gd name="T3" fmla="*/ 8 h 8"/>
                <a:gd name="T4" fmla="*/ 8 w 9"/>
                <a:gd name="T5" fmla="*/ 8 h 8"/>
                <a:gd name="T6" fmla="*/ 7 w 9"/>
                <a:gd name="T7" fmla="*/ 8 h 8"/>
                <a:gd name="T8" fmla="*/ 1 w 9"/>
                <a:gd name="T9" fmla="*/ 2 h 8"/>
                <a:gd name="T10" fmla="*/ 1 w 9"/>
                <a:gd name="T11" fmla="*/ 1 h 8"/>
                <a:gd name="T12" fmla="*/ 1 w 9"/>
                <a:gd name="T13" fmla="*/ 1 h 8"/>
                <a:gd name="T14" fmla="*/ 2 w 9"/>
                <a:gd name="T15" fmla="*/ 0 h 8"/>
                <a:gd name="T16" fmla="*/ 8 w 9"/>
                <a:gd name="T17" fmla="*/ 6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8">
                  <a:moveTo>
                    <a:pt x="8" y="6"/>
                  </a:moveTo>
                  <a:cubicBezTo>
                    <a:pt x="9" y="6"/>
                    <a:pt x="9" y="7"/>
                    <a:pt x="8" y="8"/>
                  </a:cubicBezTo>
                  <a:cubicBezTo>
                    <a:pt x="8" y="8"/>
                    <a:pt x="8" y="8"/>
                    <a:pt x="8" y="8"/>
                  </a:cubicBezTo>
                  <a:cubicBezTo>
                    <a:pt x="8" y="8"/>
                    <a:pt x="7" y="8"/>
                    <a:pt x="7" y="8"/>
                  </a:cubicBezTo>
                  <a:cubicBezTo>
                    <a:pt x="1" y="2"/>
                    <a:pt x="1" y="2"/>
                    <a:pt x="1" y="2"/>
                  </a:cubicBezTo>
                  <a:cubicBezTo>
                    <a:pt x="0" y="2"/>
                    <a:pt x="0" y="1"/>
                    <a:pt x="1" y="1"/>
                  </a:cubicBezTo>
                  <a:cubicBezTo>
                    <a:pt x="1" y="1"/>
                    <a:pt x="1" y="1"/>
                    <a:pt x="1" y="1"/>
                  </a:cubicBezTo>
                  <a:cubicBezTo>
                    <a:pt x="1" y="0"/>
                    <a:pt x="2" y="0"/>
                    <a:pt x="2" y="0"/>
                  </a:cubicBezTo>
                  <a:cubicBezTo>
                    <a:pt x="8" y="6"/>
                    <a:pt x="8" y="6"/>
                    <a:pt x="8"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a:p>
          </p:txBody>
        </p:sp>
        <p:sp>
          <p:nvSpPr>
            <p:cNvPr id="9" name="Freeform 50">
              <a:extLst>
                <a:ext uri="{FF2B5EF4-FFF2-40B4-BE49-F238E27FC236}">
                  <a16:creationId xmlns:a16="http://schemas.microsoft.com/office/drawing/2014/main" id="{BC56BBE7-75CC-493B-B5C7-BDD62CA54E94}"/>
                </a:ext>
              </a:extLst>
            </p:cNvPr>
            <p:cNvSpPr>
              <a:spLocks/>
            </p:cNvSpPr>
            <p:nvPr/>
          </p:nvSpPr>
          <p:spPr bwMode="auto">
            <a:xfrm>
              <a:off x="4167188" y="3365501"/>
              <a:ext cx="44450" cy="19050"/>
            </a:xfrm>
            <a:custGeom>
              <a:avLst/>
              <a:gdLst>
                <a:gd name="T0" fmla="*/ 9 w 10"/>
                <a:gd name="T1" fmla="*/ 0 h 4"/>
                <a:gd name="T2" fmla="*/ 10 w 10"/>
                <a:gd name="T3" fmla="*/ 1 h 4"/>
                <a:gd name="T4" fmla="*/ 10 w 10"/>
                <a:gd name="T5" fmla="*/ 1 h 4"/>
                <a:gd name="T6" fmla="*/ 9 w 10"/>
                <a:gd name="T7" fmla="*/ 3 h 4"/>
                <a:gd name="T8" fmla="*/ 1 w 10"/>
                <a:gd name="T9" fmla="*/ 4 h 4"/>
                <a:gd name="T10" fmla="*/ 0 w 10"/>
                <a:gd name="T11" fmla="*/ 2 h 4"/>
                <a:gd name="T12" fmla="*/ 0 w 10"/>
                <a:gd name="T13" fmla="*/ 2 h 4"/>
                <a:gd name="T14" fmla="*/ 1 w 10"/>
                <a:gd name="T15" fmla="*/ 1 h 4"/>
                <a:gd name="T16" fmla="*/ 9 w 10"/>
                <a:gd name="T17"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4">
                  <a:moveTo>
                    <a:pt x="9" y="0"/>
                  </a:moveTo>
                  <a:cubicBezTo>
                    <a:pt x="9" y="0"/>
                    <a:pt x="10" y="1"/>
                    <a:pt x="10" y="1"/>
                  </a:cubicBezTo>
                  <a:cubicBezTo>
                    <a:pt x="10" y="1"/>
                    <a:pt x="10" y="1"/>
                    <a:pt x="10" y="1"/>
                  </a:cubicBezTo>
                  <a:cubicBezTo>
                    <a:pt x="10" y="2"/>
                    <a:pt x="10" y="3"/>
                    <a:pt x="9" y="3"/>
                  </a:cubicBezTo>
                  <a:cubicBezTo>
                    <a:pt x="1" y="4"/>
                    <a:pt x="1" y="4"/>
                    <a:pt x="1" y="4"/>
                  </a:cubicBezTo>
                  <a:cubicBezTo>
                    <a:pt x="0" y="4"/>
                    <a:pt x="0" y="3"/>
                    <a:pt x="0" y="2"/>
                  </a:cubicBezTo>
                  <a:cubicBezTo>
                    <a:pt x="0" y="2"/>
                    <a:pt x="0" y="2"/>
                    <a:pt x="0" y="2"/>
                  </a:cubicBezTo>
                  <a:cubicBezTo>
                    <a:pt x="0" y="2"/>
                    <a:pt x="0" y="1"/>
                    <a:pt x="1" y="1"/>
                  </a:cubicBezTo>
                  <a:cubicBezTo>
                    <a:pt x="9" y="0"/>
                    <a:pt x="9"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a:p>
          </p:txBody>
        </p:sp>
        <p:sp>
          <p:nvSpPr>
            <p:cNvPr id="10" name="Freeform 51">
              <a:extLst>
                <a:ext uri="{FF2B5EF4-FFF2-40B4-BE49-F238E27FC236}">
                  <a16:creationId xmlns:a16="http://schemas.microsoft.com/office/drawing/2014/main" id="{90912B91-C7E1-4332-906E-757F99DBCFC2}"/>
                </a:ext>
              </a:extLst>
            </p:cNvPr>
            <p:cNvSpPr>
              <a:spLocks/>
            </p:cNvSpPr>
            <p:nvPr/>
          </p:nvSpPr>
          <p:spPr bwMode="auto">
            <a:xfrm>
              <a:off x="4533900" y="3357563"/>
              <a:ext cx="42863" cy="12700"/>
            </a:xfrm>
            <a:custGeom>
              <a:avLst/>
              <a:gdLst>
                <a:gd name="T0" fmla="*/ 1 w 10"/>
                <a:gd name="T1" fmla="*/ 2 h 3"/>
                <a:gd name="T2" fmla="*/ 0 w 10"/>
                <a:gd name="T3" fmla="*/ 1 h 3"/>
                <a:gd name="T4" fmla="*/ 0 w 10"/>
                <a:gd name="T5" fmla="*/ 1 h 3"/>
                <a:gd name="T6" fmla="*/ 1 w 10"/>
                <a:gd name="T7" fmla="*/ 0 h 3"/>
                <a:gd name="T8" fmla="*/ 9 w 10"/>
                <a:gd name="T9" fmla="*/ 0 h 3"/>
                <a:gd name="T10" fmla="*/ 10 w 10"/>
                <a:gd name="T11" fmla="*/ 2 h 3"/>
                <a:gd name="T12" fmla="*/ 10 w 10"/>
                <a:gd name="T13" fmla="*/ 2 h 3"/>
                <a:gd name="T14" fmla="*/ 9 w 10"/>
                <a:gd name="T15" fmla="*/ 3 h 3"/>
                <a:gd name="T16" fmla="*/ 1 w 10"/>
                <a:gd name="T17" fmla="*/ 2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3">
                  <a:moveTo>
                    <a:pt x="1" y="2"/>
                  </a:moveTo>
                  <a:cubicBezTo>
                    <a:pt x="0" y="2"/>
                    <a:pt x="0" y="2"/>
                    <a:pt x="0" y="1"/>
                  </a:cubicBezTo>
                  <a:cubicBezTo>
                    <a:pt x="0" y="1"/>
                    <a:pt x="0" y="1"/>
                    <a:pt x="0" y="1"/>
                  </a:cubicBezTo>
                  <a:cubicBezTo>
                    <a:pt x="0" y="0"/>
                    <a:pt x="1" y="0"/>
                    <a:pt x="1" y="0"/>
                  </a:cubicBezTo>
                  <a:cubicBezTo>
                    <a:pt x="9" y="0"/>
                    <a:pt x="9" y="0"/>
                    <a:pt x="9" y="0"/>
                  </a:cubicBezTo>
                  <a:cubicBezTo>
                    <a:pt x="10" y="1"/>
                    <a:pt x="10" y="1"/>
                    <a:pt x="10" y="2"/>
                  </a:cubicBezTo>
                  <a:cubicBezTo>
                    <a:pt x="10" y="2"/>
                    <a:pt x="10" y="2"/>
                    <a:pt x="10" y="2"/>
                  </a:cubicBezTo>
                  <a:cubicBezTo>
                    <a:pt x="10" y="3"/>
                    <a:pt x="10" y="3"/>
                    <a:pt x="9" y="3"/>
                  </a:cubicBezTo>
                  <a:cubicBezTo>
                    <a:pt x="1" y="2"/>
                    <a:pt x="1" y="2"/>
                    <a:pt x="1"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a:p>
          </p:txBody>
        </p:sp>
        <p:sp>
          <p:nvSpPr>
            <p:cNvPr id="11" name="Freeform 52">
              <a:extLst>
                <a:ext uri="{FF2B5EF4-FFF2-40B4-BE49-F238E27FC236}">
                  <a16:creationId xmlns:a16="http://schemas.microsoft.com/office/drawing/2014/main" id="{A1346549-90CE-4F44-A0DA-BD988775573F}"/>
                </a:ext>
              </a:extLst>
            </p:cNvPr>
            <p:cNvSpPr>
              <a:spLocks/>
            </p:cNvSpPr>
            <p:nvPr/>
          </p:nvSpPr>
          <p:spPr bwMode="auto">
            <a:xfrm>
              <a:off x="4484688" y="3201988"/>
              <a:ext cx="39688" cy="36513"/>
            </a:xfrm>
            <a:custGeom>
              <a:avLst/>
              <a:gdLst>
                <a:gd name="T0" fmla="*/ 3 w 9"/>
                <a:gd name="T1" fmla="*/ 8 h 8"/>
                <a:gd name="T2" fmla="*/ 1 w 9"/>
                <a:gd name="T3" fmla="*/ 8 h 8"/>
                <a:gd name="T4" fmla="*/ 1 w 9"/>
                <a:gd name="T5" fmla="*/ 8 h 8"/>
                <a:gd name="T6" fmla="*/ 1 w 9"/>
                <a:gd name="T7" fmla="*/ 6 h 8"/>
                <a:gd name="T8" fmla="*/ 7 w 9"/>
                <a:gd name="T9" fmla="*/ 1 h 8"/>
                <a:gd name="T10" fmla="*/ 9 w 9"/>
                <a:gd name="T11" fmla="*/ 1 h 8"/>
                <a:gd name="T12" fmla="*/ 9 w 9"/>
                <a:gd name="T13" fmla="*/ 1 h 8"/>
                <a:gd name="T14" fmla="*/ 9 w 9"/>
                <a:gd name="T15" fmla="*/ 3 h 8"/>
                <a:gd name="T16" fmla="*/ 3 w 9"/>
                <a:gd name="T17"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8">
                  <a:moveTo>
                    <a:pt x="3" y="8"/>
                  </a:moveTo>
                  <a:cubicBezTo>
                    <a:pt x="2" y="8"/>
                    <a:pt x="1" y="8"/>
                    <a:pt x="1" y="8"/>
                  </a:cubicBezTo>
                  <a:cubicBezTo>
                    <a:pt x="1" y="8"/>
                    <a:pt x="1" y="8"/>
                    <a:pt x="1" y="8"/>
                  </a:cubicBezTo>
                  <a:cubicBezTo>
                    <a:pt x="0" y="7"/>
                    <a:pt x="0" y="6"/>
                    <a:pt x="1" y="6"/>
                  </a:cubicBezTo>
                  <a:cubicBezTo>
                    <a:pt x="7" y="1"/>
                    <a:pt x="7" y="1"/>
                    <a:pt x="7" y="1"/>
                  </a:cubicBezTo>
                  <a:cubicBezTo>
                    <a:pt x="7" y="0"/>
                    <a:pt x="8" y="0"/>
                    <a:pt x="9" y="1"/>
                  </a:cubicBezTo>
                  <a:cubicBezTo>
                    <a:pt x="9" y="1"/>
                    <a:pt x="9" y="1"/>
                    <a:pt x="9" y="1"/>
                  </a:cubicBezTo>
                  <a:cubicBezTo>
                    <a:pt x="9" y="1"/>
                    <a:pt x="9" y="2"/>
                    <a:pt x="9" y="3"/>
                  </a:cubicBezTo>
                  <a:cubicBezTo>
                    <a:pt x="3" y="8"/>
                    <a:pt x="3" y="8"/>
                    <a:pt x="3"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a:p>
          </p:txBody>
        </p:sp>
        <p:sp>
          <p:nvSpPr>
            <p:cNvPr id="12" name="Freeform 53">
              <a:extLst>
                <a:ext uri="{FF2B5EF4-FFF2-40B4-BE49-F238E27FC236}">
                  <a16:creationId xmlns:a16="http://schemas.microsoft.com/office/drawing/2014/main" id="{6DA22FBD-25F7-46DF-98A1-FB84D2AAFEFE}"/>
                </a:ext>
              </a:extLst>
            </p:cNvPr>
            <p:cNvSpPr>
              <a:spLocks noEditPoints="1"/>
            </p:cNvSpPr>
            <p:nvPr/>
          </p:nvSpPr>
          <p:spPr bwMode="auto">
            <a:xfrm>
              <a:off x="4237038" y="3206751"/>
              <a:ext cx="257175" cy="354013"/>
            </a:xfrm>
            <a:custGeom>
              <a:avLst/>
              <a:gdLst>
                <a:gd name="T0" fmla="*/ 38 w 58"/>
                <a:gd name="T1" fmla="*/ 68 h 80"/>
                <a:gd name="T2" fmla="*/ 37 w 58"/>
                <a:gd name="T3" fmla="*/ 71 h 80"/>
                <a:gd name="T4" fmla="*/ 36 w 58"/>
                <a:gd name="T5" fmla="*/ 71 h 80"/>
                <a:gd name="T6" fmla="*/ 22 w 58"/>
                <a:gd name="T7" fmla="*/ 71 h 80"/>
                <a:gd name="T8" fmla="*/ 21 w 58"/>
                <a:gd name="T9" fmla="*/ 71 h 80"/>
                <a:gd name="T10" fmla="*/ 20 w 58"/>
                <a:gd name="T11" fmla="*/ 68 h 80"/>
                <a:gd name="T12" fmla="*/ 20 w 58"/>
                <a:gd name="T13" fmla="*/ 61 h 80"/>
                <a:gd name="T14" fmla="*/ 38 w 58"/>
                <a:gd name="T15" fmla="*/ 61 h 80"/>
                <a:gd name="T16" fmla="*/ 38 w 58"/>
                <a:gd name="T17" fmla="*/ 68 h 80"/>
                <a:gd name="T18" fmla="*/ 18 w 58"/>
                <a:gd name="T19" fmla="*/ 14 h 80"/>
                <a:gd name="T20" fmla="*/ 11 w 58"/>
                <a:gd name="T21" fmla="*/ 29 h 80"/>
                <a:gd name="T22" fmla="*/ 18 w 58"/>
                <a:gd name="T23" fmla="*/ 42 h 80"/>
                <a:gd name="T24" fmla="*/ 18 w 58"/>
                <a:gd name="T25" fmla="*/ 44 h 80"/>
                <a:gd name="T26" fmla="*/ 18 w 58"/>
                <a:gd name="T27" fmla="*/ 44 h 80"/>
                <a:gd name="T28" fmla="*/ 16 w 58"/>
                <a:gd name="T29" fmla="*/ 44 h 80"/>
                <a:gd name="T30" fmla="*/ 8 w 58"/>
                <a:gd name="T31" fmla="*/ 29 h 80"/>
                <a:gd name="T32" fmla="*/ 17 w 58"/>
                <a:gd name="T33" fmla="*/ 12 h 80"/>
                <a:gd name="T34" fmla="*/ 19 w 58"/>
                <a:gd name="T35" fmla="*/ 12 h 80"/>
                <a:gd name="T36" fmla="*/ 19 w 58"/>
                <a:gd name="T37" fmla="*/ 12 h 80"/>
                <a:gd name="T38" fmla="*/ 18 w 58"/>
                <a:gd name="T39" fmla="*/ 14 h 80"/>
                <a:gd name="T40" fmla="*/ 58 w 58"/>
                <a:gd name="T41" fmla="*/ 29 h 80"/>
                <a:gd name="T42" fmla="*/ 29 w 58"/>
                <a:gd name="T43" fmla="*/ 0 h 80"/>
                <a:gd name="T44" fmla="*/ 0 w 58"/>
                <a:gd name="T45" fmla="*/ 29 h 80"/>
                <a:gd name="T46" fmla="*/ 17 w 58"/>
                <a:gd name="T47" fmla="*/ 55 h 80"/>
                <a:gd name="T48" fmla="*/ 17 w 58"/>
                <a:gd name="T49" fmla="*/ 61 h 80"/>
                <a:gd name="T50" fmla="*/ 17 w 58"/>
                <a:gd name="T51" fmla="*/ 68 h 80"/>
                <a:gd name="T52" fmla="*/ 21 w 58"/>
                <a:gd name="T53" fmla="*/ 74 h 80"/>
                <a:gd name="T54" fmla="*/ 22 w 58"/>
                <a:gd name="T55" fmla="*/ 76 h 80"/>
                <a:gd name="T56" fmla="*/ 27 w 58"/>
                <a:gd name="T57" fmla="*/ 80 h 80"/>
                <a:gd name="T58" fmla="*/ 31 w 58"/>
                <a:gd name="T59" fmla="*/ 80 h 80"/>
                <a:gd name="T60" fmla="*/ 36 w 58"/>
                <a:gd name="T61" fmla="*/ 76 h 80"/>
                <a:gd name="T62" fmla="*/ 37 w 58"/>
                <a:gd name="T63" fmla="*/ 74 h 80"/>
                <a:gd name="T64" fmla="*/ 41 w 58"/>
                <a:gd name="T65" fmla="*/ 68 h 80"/>
                <a:gd name="T66" fmla="*/ 41 w 58"/>
                <a:gd name="T67" fmla="*/ 58 h 80"/>
                <a:gd name="T68" fmla="*/ 41 w 58"/>
                <a:gd name="T69" fmla="*/ 55 h 80"/>
                <a:gd name="T70" fmla="*/ 58 w 58"/>
                <a:gd name="T71" fmla="*/ 29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8" h="80">
                  <a:moveTo>
                    <a:pt x="38" y="68"/>
                  </a:moveTo>
                  <a:cubicBezTo>
                    <a:pt x="38" y="69"/>
                    <a:pt x="38" y="70"/>
                    <a:pt x="37" y="71"/>
                  </a:cubicBezTo>
                  <a:cubicBezTo>
                    <a:pt x="37" y="71"/>
                    <a:pt x="36" y="71"/>
                    <a:pt x="36" y="71"/>
                  </a:cubicBezTo>
                  <a:cubicBezTo>
                    <a:pt x="22" y="71"/>
                    <a:pt x="22" y="71"/>
                    <a:pt x="22" y="71"/>
                  </a:cubicBezTo>
                  <a:cubicBezTo>
                    <a:pt x="22" y="71"/>
                    <a:pt x="21" y="71"/>
                    <a:pt x="21" y="71"/>
                  </a:cubicBezTo>
                  <a:cubicBezTo>
                    <a:pt x="20" y="70"/>
                    <a:pt x="20" y="69"/>
                    <a:pt x="20" y="68"/>
                  </a:cubicBezTo>
                  <a:cubicBezTo>
                    <a:pt x="20" y="61"/>
                    <a:pt x="20" y="61"/>
                    <a:pt x="20" y="61"/>
                  </a:cubicBezTo>
                  <a:cubicBezTo>
                    <a:pt x="38" y="61"/>
                    <a:pt x="38" y="61"/>
                    <a:pt x="38" y="61"/>
                  </a:cubicBezTo>
                  <a:cubicBezTo>
                    <a:pt x="38" y="68"/>
                    <a:pt x="38" y="68"/>
                    <a:pt x="38" y="68"/>
                  </a:cubicBezTo>
                  <a:close/>
                  <a:moveTo>
                    <a:pt x="18" y="14"/>
                  </a:moveTo>
                  <a:cubicBezTo>
                    <a:pt x="14" y="17"/>
                    <a:pt x="11" y="23"/>
                    <a:pt x="11" y="29"/>
                  </a:cubicBezTo>
                  <a:cubicBezTo>
                    <a:pt x="11" y="34"/>
                    <a:pt x="14" y="39"/>
                    <a:pt x="18" y="42"/>
                  </a:cubicBezTo>
                  <a:cubicBezTo>
                    <a:pt x="18" y="43"/>
                    <a:pt x="18" y="43"/>
                    <a:pt x="18" y="44"/>
                  </a:cubicBezTo>
                  <a:cubicBezTo>
                    <a:pt x="18" y="44"/>
                    <a:pt x="18" y="44"/>
                    <a:pt x="18" y="44"/>
                  </a:cubicBezTo>
                  <a:cubicBezTo>
                    <a:pt x="17" y="45"/>
                    <a:pt x="16" y="45"/>
                    <a:pt x="16" y="44"/>
                  </a:cubicBezTo>
                  <a:cubicBezTo>
                    <a:pt x="11" y="41"/>
                    <a:pt x="8" y="35"/>
                    <a:pt x="8" y="29"/>
                  </a:cubicBezTo>
                  <a:cubicBezTo>
                    <a:pt x="8" y="22"/>
                    <a:pt x="12" y="16"/>
                    <a:pt x="17" y="12"/>
                  </a:cubicBezTo>
                  <a:cubicBezTo>
                    <a:pt x="17" y="12"/>
                    <a:pt x="18" y="12"/>
                    <a:pt x="19" y="12"/>
                  </a:cubicBezTo>
                  <a:cubicBezTo>
                    <a:pt x="19" y="12"/>
                    <a:pt x="19" y="12"/>
                    <a:pt x="19" y="12"/>
                  </a:cubicBezTo>
                  <a:cubicBezTo>
                    <a:pt x="19" y="13"/>
                    <a:pt x="19" y="14"/>
                    <a:pt x="18" y="14"/>
                  </a:cubicBezTo>
                  <a:close/>
                  <a:moveTo>
                    <a:pt x="58" y="29"/>
                  </a:moveTo>
                  <a:cubicBezTo>
                    <a:pt x="58" y="13"/>
                    <a:pt x="45" y="0"/>
                    <a:pt x="29" y="0"/>
                  </a:cubicBezTo>
                  <a:cubicBezTo>
                    <a:pt x="13" y="0"/>
                    <a:pt x="0" y="13"/>
                    <a:pt x="0" y="29"/>
                  </a:cubicBezTo>
                  <a:cubicBezTo>
                    <a:pt x="0" y="40"/>
                    <a:pt x="7" y="50"/>
                    <a:pt x="17" y="55"/>
                  </a:cubicBezTo>
                  <a:cubicBezTo>
                    <a:pt x="17" y="61"/>
                    <a:pt x="17" y="61"/>
                    <a:pt x="17" y="61"/>
                  </a:cubicBezTo>
                  <a:cubicBezTo>
                    <a:pt x="17" y="68"/>
                    <a:pt x="17" y="68"/>
                    <a:pt x="17" y="68"/>
                  </a:cubicBezTo>
                  <a:cubicBezTo>
                    <a:pt x="17" y="71"/>
                    <a:pt x="19" y="73"/>
                    <a:pt x="21" y="74"/>
                  </a:cubicBezTo>
                  <a:cubicBezTo>
                    <a:pt x="21" y="74"/>
                    <a:pt x="22" y="75"/>
                    <a:pt x="22" y="76"/>
                  </a:cubicBezTo>
                  <a:cubicBezTo>
                    <a:pt x="23" y="78"/>
                    <a:pt x="25" y="80"/>
                    <a:pt x="27" y="80"/>
                  </a:cubicBezTo>
                  <a:cubicBezTo>
                    <a:pt x="31" y="80"/>
                    <a:pt x="31" y="80"/>
                    <a:pt x="31" y="80"/>
                  </a:cubicBezTo>
                  <a:cubicBezTo>
                    <a:pt x="33" y="80"/>
                    <a:pt x="35" y="78"/>
                    <a:pt x="36" y="76"/>
                  </a:cubicBezTo>
                  <a:cubicBezTo>
                    <a:pt x="36" y="75"/>
                    <a:pt x="37" y="74"/>
                    <a:pt x="37" y="74"/>
                  </a:cubicBezTo>
                  <a:cubicBezTo>
                    <a:pt x="39" y="73"/>
                    <a:pt x="41" y="71"/>
                    <a:pt x="41" y="68"/>
                  </a:cubicBezTo>
                  <a:cubicBezTo>
                    <a:pt x="41" y="58"/>
                    <a:pt x="41" y="58"/>
                    <a:pt x="41" y="58"/>
                  </a:cubicBezTo>
                  <a:cubicBezTo>
                    <a:pt x="41" y="55"/>
                    <a:pt x="41" y="55"/>
                    <a:pt x="41" y="55"/>
                  </a:cubicBezTo>
                  <a:cubicBezTo>
                    <a:pt x="51" y="50"/>
                    <a:pt x="58" y="40"/>
                    <a:pt x="58" y="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a:p>
          </p:txBody>
        </p:sp>
      </p:grpSp>
      <p:grpSp>
        <p:nvGrpSpPr>
          <p:cNvPr id="18" name="Group 75">
            <a:extLst>
              <a:ext uri="{FF2B5EF4-FFF2-40B4-BE49-F238E27FC236}">
                <a16:creationId xmlns:a16="http://schemas.microsoft.com/office/drawing/2014/main" id="{673D8395-43D4-4C25-8235-65EE19EF139B}"/>
              </a:ext>
            </a:extLst>
          </p:cNvPr>
          <p:cNvGrpSpPr/>
          <p:nvPr/>
        </p:nvGrpSpPr>
        <p:grpSpPr>
          <a:xfrm>
            <a:off x="6125163" y="985594"/>
            <a:ext cx="393564" cy="453195"/>
            <a:chOff x="5932488" y="3127376"/>
            <a:chExt cx="314325" cy="361950"/>
          </a:xfrm>
          <a:solidFill>
            <a:schemeClr val="bg1"/>
          </a:solidFill>
        </p:grpSpPr>
        <p:sp>
          <p:nvSpPr>
            <p:cNvPr id="19" name="Freeform 54">
              <a:extLst>
                <a:ext uri="{FF2B5EF4-FFF2-40B4-BE49-F238E27FC236}">
                  <a16:creationId xmlns:a16="http://schemas.microsoft.com/office/drawing/2014/main" id="{A318F89D-238E-4942-9153-6A5D1338C4A5}"/>
                </a:ext>
              </a:extLst>
            </p:cNvPr>
            <p:cNvSpPr>
              <a:spLocks noEditPoints="1"/>
            </p:cNvSpPr>
            <p:nvPr/>
          </p:nvSpPr>
          <p:spPr bwMode="auto">
            <a:xfrm>
              <a:off x="5932488" y="3127376"/>
              <a:ext cx="314325" cy="361950"/>
            </a:xfrm>
            <a:custGeom>
              <a:avLst/>
              <a:gdLst>
                <a:gd name="T0" fmla="*/ 25 w 71"/>
                <a:gd name="T1" fmla="*/ 3 h 82"/>
                <a:gd name="T2" fmla="*/ 23 w 71"/>
                <a:gd name="T3" fmla="*/ 5 h 82"/>
                <a:gd name="T4" fmla="*/ 24 w 71"/>
                <a:gd name="T5" fmla="*/ 7 h 82"/>
                <a:gd name="T6" fmla="*/ 26 w 71"/>
                <a:gd name="T7" fmla="*/ 7 h 82"/>
                <a:gd name="T8" fmla="*/ 26 w 71"/>
                <a:gd name="T9" fmla="*/ 25 h 82"/>
                <a:gd name="T10" fmla="*/ 21 w 71"/>
                <a:gd name="T11" fmla="*/ 44 h 82"/>
                <a:gd name="T12" fmla="*/ 5 w 71"/>
                <a:gd name="T13" fmla="*/ 73 h 82"/>
                <a:gd name="T14" fmla="*/ 5 w 71"/>
                <a:gd name="T15" fmla="*/ 77 h 82"/>
                <a:gd name="T16" fmla="*/ 8 w 71"/>
                <a:gd name="T17" fmla="*/ 78 h 82"/>
                <a:gd name="T18" fmla="*/ 63 w 71"/>
                <a:gd name="T19" fmla="*/ 78 h 82"/>
                <a:gd name="T20" fmla="*/ 66 w 71"/>
                <a:gd name="T21" fmla="*/ 77 h 82"/>
                <a:gd name="T22" fmla="*/ 66 w 71"/>
                <a:gd name="T23" fmla="*/ 73 h 82"/>
                <a:gd name="T24" fmla="*/ 50 w 71"/>
                <a:gd name="T25" fmla="*/ 44 h 82"/>
                <a:gd name="T26" fmla="*/ 45 w 71"/>
                <a:gd name="T27" fmla="*/ 26 h 82"/>
                <a:gd name="T28" fmla="*/ 45 w 71"/>
                <a:gd name="T29" fmla="*/ 7 h 82"/>
                <a:gd name="T30" fmla="*/ 46 w 71"/>
                <a:gd name="T31" fmla="*/ 7 h 82"/>
                <a:gd name="T32" fmla="*/ 48 w 71"/>
                <a:gd name="T33" fmla="*/ 5 h 82"/>
                <a:gd name="T34" fmla="*/ 46 w 71"/>
                <a:gd name="T35" fmla="*/ 3 h 82"/>
                <a:gd name="T36" fmla="*/ 25 w 71"/>
                <a:gd name="T37" fmla="*/ 3 h 82"/>
                <a:gd name="T38" fmla="*/ 63 w 71"/>
                <a:gd name="T39" fmla="*/ 82 h 82"/>
                <a:gd name="T40" fmla="*/ 8 w 71"/>
                <a:gd name="T41" fmla="*/ 82 h 82"/>
                <a:gd name="T42" fmla="*/ 1 w 71"/>
                <a:gd name="T43" fmla="*/ 79 h 82"/>
                <a:gd name="T44" fmla="*/ 1 w 71"/>
                <a:gd name="T45" fmla="*/ 72 h 82"/>
                <a:gd name="T46" fmla="*/ 18 w 71"/>
                <a:gd name="T47" fmla="*/ 42 h 82"/>
                <a:gd name="T48" fmla="*/ 22 w 71"/>
                <a:gd name="T49" fmla="*/ 25 h 82"/>
                <a:gd name="T50" fmla="*/ 22 w 71"/>
                <a:gd name="T51" fmla="*/ 10 h 82"/>
                <a:gd name="T52" fmla="*/ 20 w 71"/>
                <a:gd name="T53" fmla="*/ 4 h 82"/>
                <a:gd name="T54" fmla="*/ 25 w 71"/>
                <a:gd name="T55" fmla="*/ 0 h 82"/>
                <a:gd name="T56" fmla="*/ 46 w 71"/>
                <a:gd name="T57" fmla="*/ 0 h 82"/>
                <a:gd name="T58" fmla="*/ 51 w 71"/>
                <a:gd name="T59" fmla="*/ 5 h 82"/>
                <a:gd name="T60" fmla="*/ 49 w 71"/>
                <a:gd name="T61" fmla="*/ 10 h 82"/>
                <a:gd name="T62" fmla="*/ 49 w 71"/>
                <a:gd name="T63" fmla="*/ 26 h 82"/>
                <a:gd name="T64" fmla="*/ 53 w 71"/>
                <a:gd name="T65" fmla="*/ 42 h 82"/>
                <a:gd name="T66" fmla="*/ 69 w 71"/>
                <a:gd name="T67" fmla="*/ 72 h 82"/>
                <a:gd name="T68" fmla="*/ 69 w 71"/>
                <a:gd name="T69" fmla="*/ 79 h 82"/>
                <a:gd name="T70" fmla="*/ 63 w 71"/>
                <a:gd name="T71" fmla="*/ 82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1" h="82">
                  <a:moveTo>
                    <a:pt x="25" y="3"/>
                  </a:moveTo>
                  <a:cubicBezTo>
                    <a:pt x="24" y="3"/>
                    <a:pt x="24" y="5"/>
                    <a:pt x="23" y="5"/>
                  </a:cubicBezTo>
                  <a:cubicBezTo>
                    <a:pt x="23" y="5"/>
                    <a:pt x="23" y="6"/>
                    <a:pt x="24" y="7"/>
                  </a:cubicBezTo>
                  <a:cubicBezTo>
                    <a:pt x="26" y="7"/>
                    <a:pt x="26" y="7"/>
                    <a:pt x="26" y="7"/>
                  </a:cubicBezTo>
                  <a:cubicBezTo>
                    <a:pt x="26" y="25"/>
                    <a:pt x="26" y="25"/>
                    <a:pt x="26" y="25"/>
                  </a:cubicBezTo>
                  <a:cubicBezTo>
                    <a:pt x="26" y="32"/>
                    <a:pt x="24" y="38"/>
                    <a:pt x="21" y="44"/>
                  </a:cubicBezTo>
                  <a:cubicBezTo>
                    <a:pt x="5" y="73"/>
                    <a:pt x="5" y="73"/>
                    <a:pt x="5" y="73"/>
                  </a:cubicBezTo>
                  <a:cubicBezTo>
                    <a:pt x="4" y="75"/>
                    <a:pt x="4" y="76"/>
                    <a:pt x="5" y="77"/>
                  </a:cubicBezTo>
                  <a:cubicBezTo>
                    <a:pt x="5" y="78"/>
                    <a:pt x="6" y="78"/>
                    <a:pt x="8" y="78"/>
                  </a:cubicBezTo>
                  <a:cubicBezTo>
                    <a:pt x="63" y="78"/>
                    <a:pt x="63" y="78"/>
                    <a:pt x="63" y="78"/>
                  </a:cubicBezTo>
                  <a:cubicBezTo>
                    <a:pt x="64" y="78"/>
                    <a:pt x="66" y="78"/>
                    <a:pt x="66" y="77"/>
                  </a:cubicBezTo>
                  <a:cubicBezTo>
                    <a:pt x="67" y="76"/>
                    <a:pt x="67" y="74"/>
                    <a:pt x="66" y="73"/>
                  </a:cubicBezTo>
                  <a:cubicBezTo>
                    <a:pt x="50" y="44"/>
                    <a:pt x="50" y="44"/>
                    <a:pt x="50" y="44"/>
                  </a:cubicBezTo>
                  <a:cubicBezTo>
                    <a:pt x="47" y="38"/>
                    <a:pt x="45" y="32"/>
                    <a:pt x="45" y="26"/>
                  </a:cubicBezTo>
                  <a:cubicBezTo>
                    <a:pt x="45" y="7"/>
                    <a:pt x="45" y="7"/>
                    <a:pt x="45" y="7"/>
                  </a:cubicBezTo>
                  <a:cubicBezTo>
                    <a:pt x="46" y="7"/>
                    <a:pt x="46" y="7"/>
                    <a:pt x="46" y="7"/>
                  </a:cubicBezTo>
                  <a:cubicBezTo>
                    <a:pt x="48" y="6"/>
                    <a:pt x="48" y="5"/>
                    <a:pt x="48" y="5"/>
                  </a:cubicBezTo>
                  <a:cubicBezTo>
                    <a:pt x="48" y="4"/>
                    <a:pt x="47" y="3"/>
                    <a:pt x="46" y="3"/>
                  </a:cubicBezTo>
                  <a:cubicBezTo>
                    <a:pt x="25" y="3"/>
                    <a:pt x="25" y="3"/>
                    <a:pt x="25" y="3"/>
                  </a:cubicBezTo>
                  <a:close/>
                  <a:moveTo>
                    <a:pt x="63" y="82"/>
                  </a:moveTo>
                  <a:cubicBezTo>
                    <a:pt x="8" y="82"/>
                    <a:pt x="8" y="82"/>
                    <a:pt x="8" y="82"/>
                  </a:cubicBezTo>
                  <a:cubicBezTo>
                    <a:pt x="5" y="82"/>
                    <a:pt x="3" y="81"/>
                    <a:pt x="1" y="79"/>
                  </a:cubicBezTo>
                  <a:cubicBezTo>
                    <a:pt x="0" y="77"/>
                    <a:pt x="0" y="74"/>
                    <a:pt x="1" y="72"/>
                  </a:cubicBezTo>
                  <a:cubicBezTo>
                    <a:pt x="18" y="42"/>
                    <a:pt x="18" y="42"/>
                    <a:pt x="18" y="42"/>
                  </a:cubicBezTo>
                  <a:cubicBezTo>
                    <a:pt x="21" y="37"/>
                    <a:pt x="22" y="31"/>
                    <a:pt x="22" y="25"/>
                  </a:cubicBezTo>
                  <a:cubicBezTo>
                    <a:pt x="22" y="10"/>
                    <a:pt x="22" y="10"/>
                    <a:pt x="22" y="10"/>
                  </a:cubicBezTo>
                  <a:cubicBezTo>
                    <a:pt x="20" y="9"/>
                    <a:pt x="20" y="7"/>
                    <a:pt x="20" y="4"/>
                  </a:cubicBezTo>
                  <a:cubicBezTo>
                    <a:pt x="20" y="2"/>
                    <a:pt x="22" y="0"/>
                    <a:pt x="25" y="0"/>
                  </a:cubicBezTo>
                  <a:cubicBezTo>
                    <a:pt x="46" y="0"/>
                    <a:pt x="46" y="0"/>
                    <a:pt x="46" y="0"/>
                  </a:cubicBezTo>
                  <a:cubicBezTo>
                    <a:pt x="49" y="0"/>
                    <a:pt x="51" y="2"/>
                    <a:pt x="51" y="5"/>
                  </a:cubicBezTo>
                  <a:cubicBezTo>
                    <a:pt x="52" y="7"/>
                    <a:pt x="51" y="9"/>
                    <a:pt x="49" y="10"/>
                  </a:cubicBezTo>
                  <a:cubicBezTo>
                    <a:pt x="49" y="26"/>
                    <a:pt x="49" y="26"/>
                    <a:pt x="49" y="26"/>
                  </a:cubicBezTo>
                  <a:cubicBezTo>
                    <a:pt x="49" y="31"/>
                    <a:pt x="50" y="37"/>
                    <a:pt x="53" y="42"/>
                  </a:cubicBezTo>
                  <a:cubicBezTo>
                    <a:pt x="69" y="72"/>
                    <a:pt x="69" y="72"/>
                    <a:pt x="69" y="72"/>
                  </a:cubicBezTo>
                  <a:cubicBezTo>
                    <a:pt x="71" y="74"/>
                    <a:pt x="71" y="76"/>
                    <a:pt x="69" y="79"/>
                  </a:cubicBezTo>
                  <a:cubicBezTo>
                    <a:pt x="68" y="81"/>
                    <a:pt x="66" y="82"/>
                    <a:pt x="63" y="8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a:p>
          </p:txBody>
        </p:sp>
        <p:sp>
          <p:nvSpPr>
            <p:cNvPr id="20" name="Freeform 55">
              <a:extLst>
                <a:ext uri="{FF2B5EF4-FFF2-40B4-BE49-F238E27FC236}">
                  <a16:creationId xmlns:a16="http://schemas.microsoft.com/office/drawing/2014/main" id="{5E20F58F-D422-4D3D-9CF2-3E5E7F3963E5}"/>
                </a:ext>
              </a:extLst>
            </p:cNvPr>
            <p:cNvSpPr>
              <a:spLocks noEditPoints="1"/>
            </p:cNvSpPr>
            <p:nvPr/>
          </p:nvSpPr>
          <p:spPr bwMode="auto">
            <a:xfrm>
              <a:off x="5972175" y="3335338"/>
              <a:ext cx="234950" cy="119063"/>
            </a:xfrm>
            <a:custGeom>
              <a:avLst/>
              <a:gdLst>
                <a:gd name="T0" fmla="*/ 34 w 53"/>
                <a:gd name="T1" fmla="*/ 24 h 27"/>
                <a:gd name="T2" fmla="*/ 32 w 53"/>
                <a:gd name="T3" fmla="*/ 22 h 27"/>
                <a:gd name="T4" fmla="*/ 34 w 53"/>
                <a:gd name="T5" fmla="*/ 20 h 27"/>
                <a:gd name="T6" fmla="*/ 36 w 53"/>
                <a:gd name="T7" fmla="*/ 22 h 27"/>
                <a:gd name="T8" fmla="*/ 34 w 53"/>
                <a:gd name="T9" fmla="*/ 24 h 27"/>
                <a:gd name="T10" fmla="*/ 29 w 53"/>
                <a:gd name="T11" fmla="*/ 7 h 27"/>
                <a:gd name="T12" fmla="*/ 31 w 53"/>
                <a:gd name="T13" fmla="*/ 5 h 27"/>
                <a:gd name="T14" fmla="*/ 33 w 53"/>
                <a:gd name="T15" fmla="*/ 7 h 27"/>
                <a:gd name="T16" fmla="*/ 31 w 53"/>
                <a:gd name="T17" fmla="*/ 8 h 27"/>
                <a:gd name="T18" fmla="*/ 29 w 53"/>
                <a:gd name="T19" fmla="*/ 7 h 27"/>
                <a:gd name="T20" fmla="*/ 17 w 53"/>
                <a:gd name="T21" fmla="*/ 17 h 27"/>
                <a:gd name="T22" fmla="*/ 15 w 53"/>
                <a:gd name="T23" fmla="*/ 15 h 27"/>
                <a:gd name="T24" fmla="*/ 17 w 53"/>
                <a:gd name="T25" fmla="*/ 13 h 27"/>
                <a:gd name="T26" fmla="*/ 19 w 53"/>
                <a:gd name="T27" fmla="*/ 15 h 27"/>
                <a:gd name="T28" fmla="*/ 17 w 53"/>
                <a:gd name="T29" fmla="*/ 17 h 27"/>
                <a:gd name="T30" fmla="*/ 51 w 53"/>
                <a:gd name="T31" fmla="*/ 22 h 27"/>
                <a:gd name="T32" fmla="*/ 39 w 53"/>
                <a:gd name="T33" fmla="*/ 0 h 27"/>
                <a:gd name="T34" fmla="*/ 14 w 53"/>
                <a:gd name="T35" fmla="*/ 0 h 27"/>
                <a:gd name="T36" fmla="*/ 2 w 53"/>
                <a:gd name="T37" fmla="*/ 22 h 27"/>
                <a:gd name="T38" fmla="*/ 3 w 53"/>
                <a:gd name="T39" fmla="*/ 27 h 27"/>
                <a:gd name="T40" fmla="*/ 50 w 53"/>
                <a:gd name="T41" fmla="*/ 27 h 27"/>
                <a:gd name="T42" fmla="*/ 51 w 53"/>
                <a:gd name="T43" fmla="*/ 22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 h="27">
                  <a:moveTo>
                    <a:pt x="34" y="24"/>
                  </a:moveTo>
                  <a:cubicBezTo>
                    <a:pt x="33" y="24"/>
                    <a:pt x="32" y="23"/>
                    <a:pt x="32" y="22"/>
                  </a:cubicBezTo>
                  <a:cubicBezTo>
                    <a:pt x="32" y="21"/>
                    <a:pt x="33" y="20"/>
                    <a:pt x="34" y="20"/>
                  </a:cubicBezTo>
                  <a:cubicBezTo>
                    <a:pt x="35" y="20"/>
                    <a:pt x="36" y="21"/>
                    <a:pt x="36" y="22"/>
                  </a:cubicBezTo>
                  <a:cubicBezTo>
                    <a:pt x="36" y="23"/>
                    <a:pt x="35" y="24"/>
                    <a:pt x="34" y="24"/>
                  </a:cubicBezTo>
                  <a:close/>
                  <a:moveTo>
                    <a:pt x="29" y="7"/>
                  </a:moveTo>
                  <a:cubicBezTo>
                    <a:pt x="29" y="5"/>
                    <a:pt x="30" y="5"/>
                    <a:pt x="31" y="5"/>
                  </a:cubicBezTo>
                  <a:cubicBezTo>
                    <a:pt x="32" y="5"/>
                    <a:pt x="33" y="5"/>
                    <a:pt x="33" y="7"/>
                  </a:cubicBezTo>
                  <a:cubicBezTo>
                    <a:pt x="33" y="8"/>
                    <a:pt x="32" y="8"/>
                    <a:pt x="31" y="8"/>
                  </a:cubicBezTo>
                  <a:cubicBezTo>
                    <a:pt x="30" y="8"/>
                    <a:pt x="29" y="8"/>
                    <a:pt x="29" y="7"/>
                  </a:cubicBezTo>
                  <a:close/>
                  <a:moveTo>
                    <a:pt x="17" y="17"/>
                  </a:moveTo>
                  <a:cubicBezTo>
                    <a:pt x="16" y="17"/>
                    <a:pt x="15" y="16"/>
                    <a:pt x="15" y="15"/>
                  </a:cubicBezTo>
                  <a:cubicBezTo>
                    <a:pt x="15" y="14"/>
                    <a:pt x="16" y="13"/>
                    <a:pt x="17" y="13"/>
                  </a:cubicBezTo>
                  <a:cubicBezTo>
                    <a:pt x="18" y="13"/>
                    <a:pt x="19" y="14"/>
                    <a:pt x="19" y="15"/>
                  </a:cubicBezTo>
                  <a:cubicBezTo>
                    <a:pt x="19" y="16"/>
                    <a:pt x="18" y="17"/>
                    <a:pt x="17" y="17"/>
                  </a:cubicBezTo>
                  <a:close/>
                  <a:moveTo>
                    <a:pt x="51" y="22"/>
                  </a:moveTo>
                  <a:cubicBezTo>
                    <a:pt x="51" y="22"/>
                    <a:pt x="39" y="0"/>
                    <a:pt x="39" y="0"/>
                  </a:cubicBezTo>
                  <a:cubicBezTo>
                    <a:pt x="14" y="0"/>
                    <a:pt x="14" y="0"/>
                    <a:pt x="14" y="0"/>
                  </a:cubicBezTo>
                  <a:cubicBezTo>
                    <a:pt x="14" y="0"/>
                    <a:pt x="2" y="22"/>
                    <a:pt x="2" y="22"/>
                  </a:cubicBezTo>
                  <a:cubicBezTo>
                    <a:pt x="0" y="24"/>
                    <a:pt x="0" y="27"/>
                    <a:pt x="3" y="27"/>
                  </a:cubicBezTo>
                  <a:cubicBezTo>
                    <a:pt x="50" y="27"/>
                    <a:pt x="50" y="27"/>
                    <a:pt x="50" y="27"/>
                  </a:cubicBezTo>
                  <a:cubicBezTo>
                    <a:pt x="53" y="27"/>
                    <a:pt x="53" y="24"/>
                    <a:pt x="51" y="2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a:p>
          </p:txBody>
        </p:sp>
      </p:grpSp>
      <p:sp>
        <p:nvSpPr>
          <p:cNvPr id="21" name="Rectangle: Rounded Corners 171">
            <a:extLst>
              <a:ext uri="{FF2B5EF4-FFF2-40B4-BE49-F238E27FC236}">
                <a16:creationId xmlns:a16="http://schemas.microsoft.com/office/drawing/2014/main" id="{F01C8458-0DDD-42BF-9AE9-9386E2995879}"/>
              </a:ext>
            </a:extLst>
          </p:cNvPr>
          <p:cNvSpPr/>
          <p:nvPr/>
        </p:nvSpPr>
        <p:spPr>
          <a:xfrm>
            <a:off x="8812606" y="1104715"/>
            <a:ext cx="2505235" cy="1132638"/>
          </a:xfrm>
          <a:prstGeom prst="roundRect">
            <a:avLst>
              <a:gd name="adj" fmla="val 5845"/>
            </a:avLst>
          </a:prstGeom>
          <a:solidFill>
            <a:schemeClr val="bg1">
              <a:alpha val="95000"/>
            </a:schemeClr>
          </a:solidFill>
          <a:ln w="38100">
            <a:solidFill>
              <a:srgbClr val="006666">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93"/>
          </a:p>
        </p:txBody>
      </p:sp>
      <p:sp>
        <p:nvSpPr>
          <p:cNvPr id="25" name="Freeform 83">
            <a:extLst>
              <a:ext uri="{FF2B5EF4-FFF2-40B4-BE49-F238E27FC236}">
                <a16:creationId xmlns:a16="http://schemas.microsoft.com/office/drawing/2014/main" id="{3E434FA2-D767-4CFB-BCDD-15A54F295CAF}"/>
              </a:ext>
            </a:extLst>
          </p:cNvPr>
          <p:cNvSpPr>
            <a:spLocks/>
          </p:cNvSpPr>
          <p:nvPr/>
        </p:nvSpPr>
        <p:spPr bwMode="auto">
          <a:xfrm>
            <a:off x="9725375" y="788369"/>
            <a:ext cx="744536" cy="746650"/>
          </a:xfrm>
          <a:custGeom>
            <a:avLst/>
            <a:gdLst>
              <a:gd name="T0" fmla="*/ 186 w 186"/>
              <a:gd name="T1" fmla="*/ 164 h 186"/>
              <a:gd name="T2" fmla="*/ 163 w 186"/>
              <a:gd name="T3" fmla="*/ 186 h 186"/>
              <a:gd name="T4" fmla="*/ 22 w 186"/>
              <a:gd name="T5" fmla="*/ 186 h 186"/>
              <a:gd name="T6" fmla="*/ 0 w 186"/>
              <a:gd name="T7" fmla="*/ 164 h 186"/>
              <a:gd name="T8" fmla="*/ 0 w 186"/>
              <a:gd name="T9" fmla="*/ 22 h 186"/>
              <a:gd name="T10" fmla="*/ 22 w 186"/>
              <a:gd name="T11" fmla="*/ 0 h 186"/>
              <a:gd name="T12" fmla="*/ 163 w 186"/>
              <a:gd name="T13" fmla="*/ 0 h 186"/>
              <a:gd name="T14" fmla="*/ 186 w 186"/>
              <a:gd name="T15" fmla="*/ 22 h 186"/>
              <a:gd name="T16" fmla="*/ 186 w 186"/>
              <a:gd name="T17" fmla="*/ 164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6" h="186">
                <a:moveTo>
                  <a:pt x="186" y="164"/>
                </a:moveTo>
                <a:cubicBezTo>
                  <a:pt x="186" y="176"/>
                  <a:pt x="176" y="186"/>
                  <a:pt x="163" y="186"/>
                </a:cubicBezTo>
                <a:cubicBezTo>
                  <a:pt x="22" y="186"/>
                  <a:pt x="22" y="186"/>
                  <a:pt x="22" y="186"/>
                </a:cubicBezTo>
                <a:cubicBezTo>
                  <a:pt x="10" y="186"/>
                  <a:pt x="0" y="176"/>
                  <a:pt x="0" y="164"/>
                </a:cubicBezTo>
                <a:cubicBezTo>
                  <a:pt x="0" y="22"/>
                  <a:pt x="0" y="22"/>
                  <a:pt x="0" y="22"/>
                </a:cubicBezTo>
                <a:cubicBezTo>
                  <a:pt x="0" y="10"/>
                  <a:pt x="10" y="0"/>
                  <a:pt x="22" y="0"/>
                </a:cubicBezTo>
                <a:cubicBezTo>
                  <a:pt x="163" y="0"/>
                  <a:pt x="163" y="0"/>
                  <a:pt x="163" y="0"/>
                </a:cubicBezTo>
                <a:cubicBezTo>
                  <a:pt x="176" y="0"/>
                  <a:pt x="186" y="10"/>
                  <a:pt x="186" y="22"/>
                </a:cubicBezTo>
                <a:lnTo>
                  <a:pt x="186" y="164"/>
                </a:lnTo>
                <a:close/>
              </a:path>
            </a:pathLst>
          </a:custGeom>
          <a:solidFill>
            <a:srgbClr val="006666"/>
          </a:solidFill>
          <a:ln>
            <a:noFill/>
          </a:ln>
        </p:spPr>
        <p:txBody>
          <a:bodyPr vert="horz" wrap="square" lIns="86019" tIns="43010" rIns="86019" bIns="43010" numCol="1" anchor="t" anchorCtr="0" compatLnSpc="1">
            <a:prstTxWarp prst="textNoShape">
              <a:avLst/>
            </a:prstTxWarp>
          </a:bodyPr>
          <a:lstStyle/>
          <a:p>
            <a:endParaRPr lang="en-US" sz="1693"/>
          </a:p>
        </p:txBody>
      </p:sp>
      <p:sp>
        <p:nvSpPr>
          <p:cNvPr id="50" name="Rectangle: Rounded Corners 171">
            <a:extLst>
              <a:ext uri="{FF2B5EF4-FFF2-40B4-BE49-F238E27FC236}">
                <a16:creationId xmlns:a16="http://schemas.microsoft.com/office/drawing/2014/main" id="{A5024F4F-5F4B-4A1F-95EC-4559630198BB}"/>
              </a:ext>
            </a:extLst>
          </p:cNvPr>
          <p:cNvSpPr/>
          <p:nvPr/>
        </p:nvSpPr>
        <p:spPr>
          <a:xfrm>
            <a:off x="966661" y="1092855"/>
            <a:ext cx="2548984" cy="1144498"/>
          </a:xfrm>
          <a:prstGeom prst="roundRect">
            <a:avLst>
              <a:gd name="adj" fmla="val 5845"/>
            </a:avLst>
          </a:prstGeom>
          <a:solidFill>
            <a:schemeClr val="bg1">
              <a:alpha val="95000"/>
            </a:schemeClr>
          </a:solidFill>
          <a:ln w="38100">
            <a:solidFill>
              <a:srgbClr val="006666">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93"/>
          </a:p>
        </p:txBody>
      </p:sp>
      <p:sp>
        <p:nvSpPr>
          <p:cNvPr id="51" name="Freeform 83">
            <a:extLst>
              <a:ext uri="{FF2B5EF4-FFF2-40B4-BE49-F238E27FC236}">
                <a16:creationId xmlns:a16="http://schemas.microsoft.com/office/drawing/2014/main" id="{72F12DC7-AD9F-422F-BD8A-E48955FFE63D}"/>
              </a:ext>
            </a:extLst>
          </p:cNvPr>
          <p:cNvSpPr>
            <a:spLocks/>
          </p:cNvSpPr>
          <p:nvPr/>
        </p:nvSpPr>
        <p:spPr bwMode="auto">
          <a:xfrm>
            <a:off x="1824111" y="808061"/>
            <a:ext cx="744536" cy="746650"/>
          </a:xfrm>
          <a:custGeom>
            <a:avLst/>
            <a:gdLst>
              <a:gd name="T0" fmla="*/ 186 w 186"/>
              <a:gd name="T1" fmla="*/ 164 h 186"/>
              <a:gd name="T2" fmla="*/ 163 w 186"/>
              <a:gd name="T3" fmla="*/ 186 h 186"/>
              <a:gd name="T4" fmla="*/ 22 w 186"/>
              <a:gd name="T5" fmla="*/ 186 h 186"/>
              <a:gd name="T6" fmla="*/ 0 w 186"/>
              <a:gd name="T7" fmla="*/ 164 h 186"/>
              <a:gd name="T8" fmla="*/ 0 w 186"/>
              <a:gd name="T9" fmla="*/ 22 h 186"/>
              <a:gd name="T10" fmla="*/ 22 w 186"/>
              <a:gd name="T11" fmla="*/ 0 h 186"/>
              <a:gd name="T12" fmla="*/ 163 w 186"/>
              <a:gd name="T13" fmla="*/ 0 h 186"/>
              <a:gd name="T14" fmla="*/ 186 w 186"/>
              <a:gd name="T15" fmla="*/ 22 h 186"/>
              <a:gd name="T16" fmla="*/ 186 w 186"/>
              <a:gd name="T17" fmla="*/ 164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6" h="186">
                <a:moveTo>
                  <a:pt x="186" y="164"/>
                </a:moveTo>
                <a:cubicBezTo>
                  <a:pt x="186" y="176"/>
                  <a:pt x="176" y="186"/>
                  <a:pt x="163" y="186"/>
                </a:cubicBezTo>
                <a:cubicBezTo>
                  <a:pt x="22" y="186"/>
                  <a:pt x="22" y="186"/>
                  <a:pt x="22" y="186"/>
                </a:cubicBezTo>
                <a:cubicBezTo>
                  <a:pt x="10" y="186"/>
                  <a:pt x="0" y="176"/>
                  <a:pt x="0" y="164"/>
                </a:cubicBezTo>
                <a:cubicBezTo>
                  <a:pt x="0" y="22"/>
                  <a:pt x="0" y="22"/>
                  <a:pt x="0" y="22"/>
                </a:cubicBezTo>
                <a:cubicBezTo>
                  <a:pt x="0" y="10"/>
                  <a:pt x="10" y="0"/>
                  <a:pt x="22" y="0"/>
                </a:cubicBezTo>
                <a:cubicBezTo>
                  <a:pt x="163" y="0"/>
                  <a:pt x="163" y="0"/>
                  <a:pt x="163" y="0"/>
                </a:cubicBezTo>
                <a:cubicBezTo>
                  <a:pt x="176" y="0"/>
                  <a:pt x="186" y="10"/>
                  <a:pt x="186" y="22"/>
                </a:cubicBezTo>
                <a:lnTo>
                  <a:pt x="186" y="164"/>
                </a:lnTo>
                <a:close/>
              </a:path>
            </a:pathLst>
          </a:custGeom>
          <a:solidFill>
            <a:srgbClr val="006666"/>
          </a:solidFill>
          <a:ln>
            <a:noFill/>
          </a:ln>
        </p:spPr>
        <p:txBody>
          <a:bodyPr vert="horz" wrap="square" lIns="86019" tIns="43010" rIns="86019" bIns="43010" numCol="1" anchor="ctr" anchorCtr="0" compatLnSpc="1">
            <a:prstTxWarp prst="textNoShape">
              <a:avLst/>
            </a:prstTxWarp>
          </a:bodyPr>
          <a:lstStyle/>
          <a:p>
            <a:pPr algn="ctr"/>
            <a:r>
              <a:rPr lang="en-US" sz="3600" b="1" dirty="0">
                <a:solidFill>
                  <a:schemeClr val="bg1"/>
                </a:solidFill>
              </a:rPr>
              <a:t>15</a:t>
            </a:r>
          </a:p>
        </p:txBody>
      </p:sp>
      <p:sp>
        <p:nvSpPr>
          <p:cNvPr id="58" name="Rectangle: Rounded Corners 171">
            <a:extLst>
              <a:ext uri="{FF2B5EF4-FFF2-40B4-BE49-F238E27FC236}">
                <a16:creationId xmlns:a16="http://schemas.microsoft.com/office/drawing/2014/main" id="{808322C1-75A5-4A16-B7D5-6CA4106015E2}"/>
              </a:ext>
            </a:extLst>
          </p:cNvPr>
          <p:cNvSpPr/>
          <p:nvPr/>
        </p:nvSpPr>
        <p:spPr>
          <a:xfrm>
            <a:off x="3687291" y="1108507"/>
            <a:ext cx="2347024" cy="1128845"/>
          </a:xfrm>
          <a:prstGeom prst="roundRect">
            <a:avLst>
              <a:gd name="adj" fmla="val 5845"/>
            </a:avLst>
          </a:prstGeom>
          <a:solidFill>
            <a:schemeClr val="bg1">
              <a:alpha val="95000"/>
            </a:schemeClr>
          </a:solidFill>
          <a:ln w="38100">
            <a:solidFill>
              <a:srgbClr val="006666">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93"/>
          </a:p>
        </p:txBody>
      </p:sp>
      <p:sp>
        <p:nvSpPr>
          <p:cNvPr id="59" name="Freeform 83">
            <a:extLst>
              <a:ext uri="{FF2B5EF4-FFF2-40B4-BE49-F238E27FC236}">
                <a16:creationId xmlns:a16="http://schemas.microsoft.com/office/drawing/2014/main" id="{C0FA42A0-67D3-4595-B1F5-95B02C1328C6}"/>
              </a:ext>
            </a:extLst>
          </p:cNvPr>
          <p:cNvSpPr>
            <a:spLocks/>
          </p:cNvSpPr>
          <p:nvPr/>
        </p:nvSpPr>
        <p:spPr bwMode="auto">
          <a:xfrm>
            <a:off x="4501715" y="808061"/>
            <a:ext cx="744536" cy="746650"/>
          </a:xfrm>
          <a:custGeom>
            <a:avLst/>
            <a:gdLst>
              <a:gd name="T0" fmla="*/ 186 w 186"/>
              <a:gd name="T1" fmla="*/ 164 h 186"/>
              <a:gd name="T2" fmla="*/ 163 w 186"/>
              <a:gd name="T3" fmla="*/ 186 h 186"/>
              <a:gd name="T4" fmla="*/ 22 w 186"/>
              <a:gd name="T5" fmla="*/ 186 h 186"/>
              <a:gd name="T6" fmla="*/ 0 w 186"/>
              <a:gd name="T7" fmla="*/ 164 h 186"/>
              <a:gd name="T8" fmla="*/ 0 w 186"/>
              <a:gd name="T9" fmla="*/ 22 h 186"/>
              <a:gd name="T10" fmla="*/ 22 w 186"/>
              <a:gd name="T11" fmla="*/ 0 h 186"/>
              <a:gd name="T12" fmla="*/ 163 w 186"/>
              <a:gd name="T13" fmla="*/ 0 h 186"/>
              <a:gd name="T14" fmla="*/ 186 w 186"/>
              <a:gd name="T15" fmla="*/ 22 h 186"/>
              <a:gd name="T16" fmla="*/ 186 w 186"/>
              <a:gd name="T17" fmla="*/ 164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6" h="186">
                <a:moveTo>
                  <a:pt x="186" y="164"/>
                </a:moveTo>
                <a:cubicBezTo>
                  <a:pt x="186" y="176"/>
                  <a:pt x="176" y="186"/>
                  <a:pt x="163" y="186"/>
                </a:cubicBezTo>
                <a:cubicBezTo>
                  <a:pt x="22" y="186"/>
                  <a:pt x="22" y="186"/>
                  <a:pt x="22" y="186"/>
                </a:cubicBezTo>
                <a:cubicBezTo>
                  <a:pt x="10" y="186"/>
                  <a:pt x="0" y="176"/>
                  <a:pt x="0" y="164"/>
                </a:cubicBezTo>
                <a:cubicBezTo>
                  <a:pt x="0" y="22"/>
                  <a:pt x="0" y="22"/>
                  <a:pt x="0" y="22"/>
                </a:cubicBezTo>
                <a:cubicBezTo>
                  <a:pt x="0" y="10"/>
                  <a:pt x="10" y="0"/>
                  <a:pt x="22" y="0"/>
                </a:cubicBezTo>
                <a:cubicBezTo>
                  <a:pt x="163" y="0"/>
                  <a:pt x="163" y="0"/>
                  <a:pt x="163" y="0"/>
                </a:cubicBezTo>
                <a:cubicBezTo>
                  <a:pt x="176" y="0"/>
                  <a:pt x="186" y="10"/>
                  <a:pt x="186" y="22"/>
                </a:cubicBezTo>
                <a:lnTo>
                  <a:pt x="186" y="164"/>
                </a:lnTo>
                <a:close/>
              </a:path>
            </a:pathLst>
          </a:custGeom>
          <a:solidFill>
            <a:srgbClr val="006666"/>
          </a:solidFill>
          <a:ln>
            <a:noFill/>
          </a:ln>
        </p:spPr>
        <p:txBody>
          <a:bodyPr vert="horz" wrap="square" lIns="86019" tIns="43010" rIns="86019" bIns="43010" numCol="1" anchor="ctr" anchorCtr="0" compatLnSpc="1">
            <a:prstTxWarp prst="textNoShape">
              <a:avLst/>
            </a:prstTxWarp>
          </a:bodyPr>
          <a:lstStyle/>
          <a:p>
            <a:pPr algn="ctr"/>
            <a:r>
              <a:rPr lang="en-US" sz="3600" b="1" dirty="0">
                <a:solidFill>
                  <a:schemeClr val="bg1"/>
                </a:solidFill>
              </a:rPr>
              <a:t>4</a:t>
            </a:r>
          </a:p>
        </p:txBody>
      </p:sp>
      <p:sp>
        <p:nvSpPr>
          <p:cNvPr id="82" name="Rectangle: Rounded Corners 171">
            <a:extLst>
              <a:ext uri="{FF2B5EF4-FFF2-40B4-BE49-F238E27FC236}">
                <a16:creationId xmlns:a16="http://schemas.microsoft.com/office/drawing/2014/main" id="{9E4090E5-0243-4D9A-AB0E-C77E3D343168}"/>
              </a:ext>
            </a:extLst>
          </p:cNvPr>
          <p:cNvSpPr/>
          <p:nvPr/>
        </p:nvSpPr>
        <p:spPr>
          <a:xfrm>
            <a:off x="6190160" y="1092445"/>
            <a:ext cx="2496220" cy="1144907"/>
          </a:xfrm>
          <a:prstGeom prst="roundRect">
            <a:avLst>
              <a:gd name="adj" fmla="val 5845"/>
            </a:avLst>
          </a:prstGeom>
          <a:solidFill>
            <a:schemeClr val="bg1">
              <a:alpha val="95000"/>
            </a:schemeClr>
          </a:solidFill>
          <a:ln w="38100">
            <a:solidFill>
              <a:srgbClr val="006666">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93"/>
          </a:p>
        </p:txBody>
      </p:sp>
      <p:sp>
        <p:nvSpPr>
          <p:cNvPr id="83" name="Freeform 83">
            <a:extLst>
              <a:ext uri="{FF2B5EF4-FFF2-40B4-BE49-F238E27FC236}">
                <a16:creationId xmlns:a16="http://schemas.microsoft.com/office/drawing/2014/main" id="{BE0C0EFB-FF99-4AFB-AEB1-A426F61E6258}"/>
              </a:ext>
            </a:extLst>
          </p:cNvPr>
          <p:cNvSpPr>
            <a:spLocks/>
          </p:cNvSpPr>
          <p:nvPr/>
        </p:nvSpPr>
        <p:spPr bwMode="auto">
          <a:xfrm>
            <a:off x="7000505" y="808061"/>
            <a:ext cx="744536" cy="746650"/>
          </a:xfrm>
          <a:custGeom>
            <a:avLst/>
            <a:gdLst>
              <a:gd name="T0" fmla="*/ 186 w 186"/>
              <a:gd name="T1" fmla="*/ 164 h 186"/>
              <a:gd name="T2" fmla="*/ 163 w 186"/>
              <a:gd name="T3" fmla="*/ 186 h 186"/>
              <a:gd name="T4" fmla="*/ 22 w 186"/>
              <a:gd name="T5" fmla="*/ 186 h 186"/>
              <a:gd name="T6" fmla="*/ 0 w 186"/>
              <a:gd name="T7" fmla="*/ 164 h 186"/>
              <a:gd name="T8" fmla="*/ 0 w 186"/>
              <a:gd name="T9" fmla="*/ 22 h 186"/>
              <a:gd name="T10" fmla="*/ 22 w 186"/>
              <a:gd name="T11" fmla="*/ 0 h 186"/>
              <a:gd name="T12" fmla="*/ 163 w 186"/>
              <a:gd name="T13" fmla="*/ 0 h 186"/>
              <a:gd name="T14" fmla="*/ 186 w 186"/>
              <a:gd name="T15" fmla="*/ 22 h 186"/>
              <a:gd name="T16" fmla="*/ 186 w 186"/>
              <a:gd name="T17" fmla="*/ 164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6" h="186">
                <a:moveTo>
                  <a:pt x="186" y="164"/>
                </a:moveTo>
                <a:cubicBezTo>
                  <a:pt x="186" y="176"/>
                  <a:pt x="176" y="186"/>
                  <a:pt x="163" y="186"/>
                </a:cubicBezTo>
                <a:cubicBezTo>
                  <a:pt x="22" y="186"/>
                  <a:pt x="22" y="186"/>
                  <a:pt x="22" y="186"/>
                </a:cubicBezTo>
                <a:cubicBezTo>
                  <a:pt x="10" y="186"/>
                  <a:pt x="0" y="176"/>
                  <a:pt x="0" y="164"/>
                </a:cubicBezTo>
                <a:cubicBezTo>
                  <a:pt x="0" y="22"/>
                  <a:pt x="0" y="22"/>
                  <a:pt x="0" y="22"/>
                </a:cubicBezTo>
                <a:cubicBezTo>
                  <a:pt x="0" y="10"/>
                  <a:pt x="10" y="0"/>
                  <a:pt x="22" y="0"/>
                </a:cubicBezTo>
                <a:cubicBezTo>
                  <a:pt x="163" y="0"/>
                  <a:pt x="163" y="0"/>
                  <a:pt x="163" y="0"/>
                </a:cubicBezTo>
                <a:cubicBezTo>
                  <a:pt x="176" y="0"/>
                  <a:pt x="186" y="10"/>
                  <a:pt x="186" y="22"/>
                </a:cubicBezTo>
                <a:lnTo>
                  <a:pt x="186" y="164"/>
                </a:lnTo>
                <a:close/>
              </a:path>
            </a:pathLst>
          </a:custGeom>
          <a:solidFill>
            <a:srgbClr val="006666"/>
          </a:solidFill>
          <a:ln>
            <a:noFill/>
          </a:ln>
        </p:spPr>
        <p:txBody>
          <a:bodyPr vert="horz" wrap="square" lIns="86019" tIns="43010" rIns="86019" bIns="43010" numCol="1" anchor="ctr" anchorCtr="0" compatLnSpc="1">
            <a:prstTxWarp prst="textNoShape">
              <a:avLst/>
            </a:prstTxWarp>
          </a:bodyPr>
          <a:lstStyle/>
          <a:p>
            <a:pPr algn="ctr"/>
            <a:r>
              <a:rPr lang="en-US" sz="3600" b="1" dirty="0">
                <a:solidFill>
                  <a:schemeClr val="bg1"/>
                </a:solidFill>
              </a:rPr>
              <a:t>6</a:t>
            </a:r>
          </a:p>
        </p:txBody>
      </p:sp>
      <p:sp>
        <p:nvSpPr>
          <p:cNvPr id="92" name="Rectangle: Rounded Corners 101">
            <a:extLst>
              <a:ext uri="{FF2B5EF4-FFF2-40B4-BE49-F238E27FC236}">
                <a16:creationId xmlns:a16="http://schemas.microsoft.com/office/drawing/2014/main" id="{A5FEF469-BEC8-4393-89BC-6284B76E4222}"/>
              </a:ext>
            </a:extLst>
          </p:cNvPr>
          <p:cNvSpPr/>
          <p:nvPr/>
        </p:nvSpPr>
        <p:spPr>
          <a:xfrm>
            <a:off x="927737" y="2368811"/>
            <a:ext cx="7771840" cy="584690"/>
          </a:xfrm>
          <a:prstGeom prst="roundRect">
            <a:avLst/>
          </a:prstGeom>
          <a:solidFill>
            <a:schemeClr val="bg1"/>
          </a:solidFill>
          <a:ln w="28575">
            <a:solidFill>
              <a:srgbClr val="006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2258" b="1" dirty="0">
                <a:solidFill>
                  <a:srgbClr val="006666"/>
                </a:solidFill>
                <a:latin typeface="Hacen Casablanca Heavy" panose="02000000000000000000" pitchFamily="2" charset="-78"/>
                <a:cs typeface="Hacen Casablanca Heavy" panose="02000000000000000000" pitchFamily="2" charset="-78"/>
              </a:rPr>
              <a:t>  </a:t>
            </a:r>
            <a:r>
              <a:rPr lang="ar-SA" sz="2000" b="1" dirty="0">
                <a:solidFill>
                  <a:srgbClr val="006666"/>
                </a:solidFill>
                <a:latin typeface="Hacen Casablanca Heavy" panose="02000000000000000000" pitchFamily="2" charset="-78"/>
                <a:cs typeface="Hacen Casablanca Heavy" panose="02000000000000000000" pitchFamily="2" charset="-78"/>
              </a:rPr>
              <a:t>عدد المستهدفين – عدد المستفيدين من الخدمة   =  عدد المتبقي من المستهدف   </a:t>
            </a:r>
            <a:endParaRPr lang="en-US" sz="2258" b="1" dirty="0">
              <a:solidFill>
                <a:srgbClr val="006666"/>
              </a:solidFill>
              <a:latin typeface="Hacen Casablanca Heavy" panose="02000000000000000000" pitchFamily="2" charset="-78"/>
              <a:cs typeface="Hacen Casablanca Heavy" panose="02000000000000000000" pitchFamily="2" charset="-78"/>
            </a:endParaRPr>
          </a:p>
        </p:txBody>
      </p:sp>
      <p:sp>
        <p:nvSpPr>
          <p:cNvPr id="94" name="Rectangle: Rounded Corners 101">
            <a:extLst>
              <a:ext uri="{FF2B5EF4-FFF2-40B4-BE49-F238E27FC236}">
                <a16:creationId xmlns:a16="http://schemas.microsoft.com/office/drawing/2014/main" id="{DD43B0D6-C11D-4ACE-8C0F-DB003CAF07F7}"/>
              </a:ext>
            </a:extLst>
          </p:cNvPr>
          <p:cNvSpPr/>
          <p:nvPr/>
        </p:nvSpPr>
        <p:spPr>
          <a:xfrm>
            <a:off x="909621" y="3048668"/>
            <a:ext cx="7776759" cy="1767656"/>
          </a:xfrm>
          <a:prstGeom prst="roundRect">
            <a:avLst/>
          </a:prstGeom>
          <a:solidFill>
            <a:srgbClr val="00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800" b="1" dirty="0">
              <a:solidFill>
                <a:schemeClr val="bg1"/>
              </a:solidFill>
              <a:latin typeface="Hacen Casablanca Heavy" panose="02000000000000000000" pitchFamily="2" charset="-78"/>
              <a:cs typeface="Hacen Casablanca Heavy" panose="02000000000000000000" pitchFamily="2" charset="-78"/>
            </a:endParaRPr>
          </a:p>
        </p:txBody>
      </p:sp>
      <p:grpSp>
        <p:nvGrpSpPr>
          <p:cNvPr id="97" name="Group 99">
            <a:extLst>
              <a:ext uri="{FF2B5EF4-FFF2-40B4-BE49-F238E27FC236}">
                <a16:creationId xmlns:a16="http://schemas.microsoft.com/office/drawing/2014/main" id="{DAB87DD5-75BC-4F41-84B1-77A2367AF981}"/>
              </a:ext>
            </a:extLst>
          </p:cNvPr>
          <p:cNvGrpSpPr/>
          <p:nvPr/>
        </p:nvGrpSpPr>
        <p:grpSpPr>
          <a:xfrm>
            <a:off x="6423540" y="1743112"/>
            <a:ext cx="1979886" cy="976490"/>
            <a:chOff x="3950162" y="2546259"/>
            <a:chExt cx="2905231" cy="1038029"/>
          </a:xfrm>
        </p:grpSpPr>
        <p:sp>
          <p:nvSpPr>
            <p:cNvPr id="98" name="TextBox 100">
              <a:extLst>
                <a:ext uri="{FF2B5EF4-FFF2-40B4-BE49-F238E27FC236}">
                  <a16:creationId xmlns:a16="http://schemas.microsoft.com/office/drawing/2014/main" id="{DC04338C-FABC-4740-ACE3-7951C0FC0437}"/>
                </a:ext>
              </a:extLst>
            </p:cNvPr>
            <p:cNvSpPr txBox="1"/>
            <p:nvPr/>
          </p:nvSpPr>
          <p:spPr>
            <a:xfrm>
              <a:off x="3950162" y="2546259"/>
              <a:ext cx="2785756" cy="344350"/>
            </a:xfrm>
            <a:prstGeom prst="rect">
              <a:avLst/>
            </a:prstGeom>
            <a:noFill/>
          </p:spPr>
          <p:txBody>
            <a:bodyPr wrap="square" rtlCol="0">
              <a:spAutoFit/>
            </a:bodyPr>
            <a:lstStyle/>
            <a:p>
              <a:pPr algn="ctr"/>
              <a:r>
                <a:rPr lang="ar-SA" sz="1505" b="1" dirty="0">
                  <a:solidFill>
                    <a:srgbClr val="006666"/>
                  </a:solidFill>
                  <a:latin typeface="AbdoMaster-Heavy" panose="02000500030000020004" pitchFamily="50" charset="-78"/>
                  <a:cs typeface="AbdoMaster-Heavy" panose="02000500030000020004" pitchFamily="50" charset="-78"/>
                </a:rPr>
                <a:t>الجهات المشاركة  </a:t>
              </a:r>
              <a:endParaRPr lang="en-US" sz="1505" b="1" dirty="0">
                <a:solidFill>
                  <a:srgbClr val="006666"/>
                </a:solidFill>
                <a:latin typeface="AbdoMaster-Heavy" panose="02000500030000020004" pitchFamily="50" charset="-78"/>
                <a:cs typeface="AbdoMaster-Heavy" panose="02000500030000020004" pitchFamily="50" charset="-78"/>
              </a:endParaRPr>
            </a:p>
          </p:txBody>
        </p:sp>
        <p:sp>
          <p:nvSpPr>
            <p:cNvPr id="99" name="Subtitle 6">
              <a:extLst>
                <a:ext uri="{FF2B5EF4-FFF2-40B4-BE49-F238E27FC236}">
                  <a16:creationId xmlns:a16="http://schemas.microsoft.com/office/drawing/2014/main" id="{EDCBDBA2-AC2E-4947-986E-FD584C46794E}"/>
                </a:ext>
              </a:extLst>
            </p:cNvPr>
            <p:cNvSpPr txBox="1">
              <a:spLocks/>
            </p:cNvSpPr>
            <p:nvPr/>
          </p:nvSpPr>
          <p:spPr>
            <a:xfrm>
              <a:off x="4144159" y="2822433"/>
              <a:ext cx="2711234" cy="761855"/>
            </a:xfrm>
            <a:prstGeom prst="rect">
              <a:avLst/>
            </a:prstGeom>
          </p:spPr>
          <p:txBody>
            <a:bodyPr vert="horz" lIns="86019" tIns="43010" rIns="86019" bIns="43010" numCol="1" spcCol="365760" rtlCol="0" anchor="t">
              <a:noAutofit/>
            </a:bodyPr>
            <a:lstStyle>
              <a:lvl1pPr marL="0" indent="0" algn="ctr" defTabSz="914400" rtl="0" eaLnBrk="1" latinLnBrk="0" hangingPunct="1">
                <a:lnSpc>
                  <a:spcPct val="90000"/>
                </a:lnSpc>
                <a:spcBef>
                  <a:spcPts val="1000"/>
                </a:spcBef>
                <a:buFont typeface="Arial"/>
                <a:buNone/>
                <a:defRPr sz="1200" b="0" i="0" kern="1200">
                  <a:solidFill>
                    <a:schemeClr val="accent1"/>
                  </a:solidFill>
                  <a:latin typeface="Montserrat Light" charset="0"/>
                  <a:ea typeface="Montserrat Light" charset="0"/>
                  <a:cs typeface="Montserrat Light"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Montserrat Light" charset="0"/>
                  <a:ea typeface="Montserrat Light" charset="0"/>
                  <a:cs typeface="Montserrat Light"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Montserrat Light" charset="0"/>
                  <a:ea typeface="Montserrat Light" charset="0"/>
                  <a:cs typeface="Montserrat Light"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nSpc>
                  <a:spcPts val="1599"/>
                </a:lnSpc>
                <a:spcBef>
                  <a:spcPts val="0"/>
                </a:spcBef>
              </a:pPr>
              <a:endParaRPr lang="en-US" sz="1082" dirty="0">
                <a:solidFill>
                  <a:schemeClr val="tx1"/>
                </a:solidFill>
                <a:latin typeface="+mn-lt"/>
                <a:cs typeface="Times New Roman" panose="02020603050405020304" pitchFamily="18" charset="0"/>
              </a:endParaRPr>
            </a:p>
          </p:txBody>
        </p:sp>
      </p:grpSp>
      <p:grpSp>
        <p:nvGrpSpPr>
          <p:cNvPr id="100" name="Group 99">
            <a:extLst>
              <a:ext uri="{FF2B5EF4-FFF2-40B4-BE49-F238E27FC236}">
                <a16:creationId xmlns:a16="http://schemas.microsoft.com/office/drawing/2014/main" id="{06F54663-395C-4A61-A3A5-B961B63AD3C4}"/>
              </a:ext>
            </a:extLst>
          </p:cNvPr>
          <p:cNvGrpSpPr/>
          <p:nvPr/>
        </p:nvGrpSpPr>
        <p:grpSpPr>
          <a:xfrm>
            <a:off x="8966573" y="1572692"/>
            <a:ext cx="2171371" cy="1171755"/>
            <a:chOff x="3811693" y="2338687"/>
            <a:chExt cx="3186211" cy="1245601"/>
          </a:xfrm>
        </p:grpSpPr>
        <p:sp>
          <p:nvSpPr>
            <p:cNvPr id="101" name="TextBox 100">
              <a:extLst>
                <a:ext uri="{FF2B5EF4-FFF2-40B4-BE49-F238E27FC236}">
                  <a16:creationId xmlns:a16="http://schemas.microsoft.com/office/drawing/2014/main" id="{E61ADA76-DB44-4790-9CAC-776A0B6ED6C9}"/>
                </a:ext>
              </a:extLst>
            </p:cNvPr>
            <p:cNvSpPr txBox="1"/>
            <p:nvPr/>
          </p:nvSpPr>
          <p:spPr>
            <a:xfrm>
              <a:off x="3811693" y="2338687"/>
              <a:ext cx="3186211" cy="590548"/>
            </a:xfrm>
            <a:prstGeom prst="rect">
              <a:avLst/>
            </a:prstGeom>
            <a:noFill/>
          </p:spPr>
          <p:txBody>
            <a:bodyPr wrap="square" rtlCol="0">
              <a:spAutoFit/>
            </a:bodyPr>
            <a:lstStyle/>
            <a:p>
              <a:pPr algn="ctr"/>
              <a:r>
                <a:rPr lang="ar-SA" sz="1505" b="1" dirty="0">
                  <a:solidFill>
                    <a:srgbClr val="006666"/>
                  </a:solidFill>
                  <a:latin typeface="AbdoMaster-Heavy" panose="02000500030000020004" pitchFamily="50" charset="-78"/>
                  <a:cs typeface="AbdoMaster-Heavy" panose="02000500030000020004" pitchFamily="50" charset="-78"/>
                </a:rPr>
                <a:t>الجهات الممولة </a:t>
              </a:r>
            </a:p>
            <a:p>
              <a:pPr algn="ctr"/>
              <a:r>
                <a:rPr lang="ar-SA" sz="1505" b="1" dirty="0">
                  <a:solidFill>
                    <a:srgbClr val="006666"/>
                  </a:solidFill>
                  <a:latin typeface="AbdoMaster-Heavy" panose="02000500030000020004" pitchFamily="50" charset="-78"/>
                  <a:cs typeface="AbdoMaster-Heavy" panose="02000500030000020004" pitchFamily="50" charset="-78"/>
                </a:rPr>
                <a:t>الداعمين والمتبرعين  </a:t>
              </a:r>
              <a:endParaRPr lang="en-US" sz="1505" b="1" dirty="0">
                <a:solidFill>
                  <a:srgbClr val="006666"/>
                </a:solidFill>
                <a:latin typeface="AbdoMaster-Heavy" panose="02000500030000020004" pitchFamily="50" charset="-78"/>
                <a:cs typeface="AbdoMaster-Heavy" panose="02000500030000020004" pitchFamily="50" charset="-78"/>
              </a:endParaRPr>
            </a:p>
          </p:txBody>
        </p:sp>
        <p:sp>
          <p:nvSpPr>
            <p:cNvPr id="102" name="Subtitle 6">
              <a:extLst>
                <a:ext uri="{FF2B5EF4-FFF2-40B4-BE49-F238E27FC236}">
                  <a16:creationId xmlns:a16="http://schemas.microsoft.com/office/drawing/2014/main" id="{C25F0374-9138-4382-BCB6-1811672EB46C}"/>
                </a:ext>
              </a:extLst>
            </p:cNvPr>
            <p:cNvSpPr txBox="1">
              <a:spLocks/>
            </p:cNvSpPr>
            <p:nvPr/>
          </p:nvSpPr>
          <p:spPr>
            <a:xfrm>
              <a:off x="4144159" y="2822433"/>
              <a:ext cx="2711234" cy="761855"/>
            </a:xfrm>
            <a:prstGeom prst="rect">
              <a:avLst/>
            </a:prstGeom>
          </p:spPr>
          <p:txBody>
            <a:bodyPr vert="horz" lIns="86019" tIns="43010" rIns="86019" bIns="43010" numCol="1" spcCol="365760" rtlCol="0" anchor="t">
              <a:noAutofit/>
            </a:bodyPr>
            <a:lstStyle>
              <a:lvl1pPr marL="0" indent="0" algn="ctr" defTabSz="914400" rtl="0" eaLnBrk="1" latinLnBrk="0" hangingPunct="1">
                <a:lnSpc>
                  <a:spcPct val="90000"/>
                </a:lnSpc>
                <a:spcBef>
                  <a:spcPts val="1000"/>
                </a:spcBef>
                <a:buFont typeface="Arial"/>
                <a:buNone/>
                <a:defRPr sz="1200" b="0" i="0" kern="1200">
                  <a:solidFill>
                    <a:schemeClr val="accent1"/>
                  </a:solidFill>
                  <a:latin typeface="Montserrat Light" charset="0"/>
                  <a:ea typeface="Montserrat Light" charset="0"/>
                  <a:cs typeface="Montserrat Light"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Montserrat Light" charset="0"/>
                  <a:ea typeface="Montserrat Light" charset="0"/>
                  <a:cs typeface="Montserrat Light"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Montserrat Light" charset="0"/>
                  <a:ea typeface="Montserrat Light" charset="0"/>
                  <a:cs typeface="Montserrat Light"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nSpc>
                  <a:spcPts val="1599"/>
                </a:lnSpc>
                <a:spcBef>
                  <a:spcPts val="0"/>
                </a:spcBef>
              </a:pPr>
              <a:endParaRPr lang="en-US" sz="1082" dirty="0">
                <a:solidFill>
                  <a:schemeClr val="tx1"/>
                </a:solidFill>
                <a:latin typeface="+mn-lt"/>
                <a:cs typeface="Times New Roman" panose="02020603050405020304" pitchFamily="18" charset="0"/>
              </a:endParaRPr>
            </a:p>
          </p:txBody>
        </p:sp>
      </p:grpSp>
      <p:grpSp>
        <p:nvGrpSpPr>
          <p:cNvPr id="103" name="Group 99">
            <a:extLst>
              <a:ext uri="{FF2B5EF4-FFF2-40B4-BE49-F238E27FC236}">
                <a16:creationId xmlns:a16="http://schemas.microsoft.com/office/drawing/2014/main" id="{FA24C406-244B-4055-B4E5-424DD9BECB9B}"/>
              </a:ext>
            </a:extLst>
          </p:cNvPr>
          <p:cNvGrpSpPr/>
          <p:nvPr/>
        </p:nvGrpSpPr>
        <p:grpSpPr>
          <a:xfrm>
            <a:off x="3742217" y="1733540"/>
            <a:ext cx="2063800" cy="986560"/>
            <a:chOff x="4121104" y="2535554"/>
            <a:chExt cx="3028363" cy="1048734"/>
          </a:xfrm>
        </p:grpSpPr>
        <p:sp>
          <p:nvSpPr>
            <p:cNvPr id="104" name="TextBox 100">
              <a:extLst>
                <a:ext uri="{FF2B5EF4-FFF2-40B4-BE49-F238E27FC236}">
                  <a16:creationId xmlns:a16="http://schemas.microsoft.com/office/drawing/2014/main" id="{8B83950B-0397-4632-95E7-35B333CB271E}"/>
                </a:ext>
              </a:extLst>
            </p:cNvPr>
            <p:cNvSpPr txBox="1"/>
            <p:nvPr/>
          </p:nvSpPr>
          <p:spPr>
            <a:xfrm>
              <a:off x="4121104" y="2535554"/>
              <a:ext cx="3028363" cy="344350"/>
            </a:xfrm>
            <a:prstGeom prst="rect">
              <a:avLst/>
            </a:prstGeom>
            <a:noFill/>
          </p:spPr>
          <p:txBody>
            <a:bodyPr wrap="square" rtlCol="0">
              <a:spAutoFit/>
            </a:bodyPr>
            <a:lstStyle/>
            <a:p>
              <a:pPr algn="ctr"/>
              <a:r>
                <a:rPr lang="ar-SA" sz="1505" b="1" dirty="0">
                  <a:solidFill>
                    <a:srgbClr val="006666"/>
                  </a:solidFill>
                  <a:latin typeface="AbdoMaster-Heavy" panose="02000500030000020004" pitchFamily="50" charset="-78"/>
                  <a:cs typeface="AbdoMaster-Heavy" panose="02000500030000020004" pitchFamily="50" charset="-78"/>
                </a:rPr>
                <a:t>عدد العاملين   </a:t>
              </a:r>
              <a:endParaRPr lang="en-US" sz="1505" b="1" dirty="0">
                <a:solidFill>
                  <a:srgbClr val="006666"/>
                </a:solidFill>
                <a:latin typeface="AbdoMaster-Heavy" panose="02000500030000020004" pitchFamily="50" charset="-78"/>
                <a:cs typeface="AbdoMaster-Heavy" panose="02000500030000020004" pitchFamily="50" charset="-78"/>
              </a:endParaRPr>
            </a:p>
          </p:txBody>
        </p:sp>
        <p:sp>
          <p:nvSpPr>
            <p:cNvPr id="105" name="Subtitle 6">
              <a:extLst>
                <a:ext uri="{FF2B5EF4-FFF2-40B4-BE49-F238E27FC236}">
                  <a16:creationId xmlns:a16="http://schemas.microsoft.com/office/drawing/2014/main" id="{A9C308A7-FB73-44E5-8348-DD67199313A5}"/>
                </a:ext>
              </a:extLst>
            </p:cNvPr>
            <p:cNvSpPr txBox="1">
              <a:spLocks/>
            </p:cNvSpPr>
            <p:nvPr/>
          </p:nvSpPr>
          <p:spPr>
            <a:xfrm>
              <a:off x="4144159" y="2822433"/>
              <a:ext cx="2711234" cy="761855"/>
            </a:xfrm>
            <a:prstGeom prst="rect">
              <a:avLst/>
            </a:prstGeom>
          </p:spPr>
          <p:txBody>
            <a:bodyPr vert="horz" lIns="86019" tIns="43010" rIns="86019" bIns="43010" numCol="1" spcCol="365760" rtlCol="0" anchor="t">
              <a:noAutofit/>
            </a:bodyPr>
            <a:lstStyle>
              <a:lvl1pPr marL="0" indent="0" algn="ctr" defTabSz="914400" rtl="0" eaLnBrk="1" latinLnBrk="0" hangingPunct="1">
                <a:lnSpc>
                  <a:spcPct val="90000"/>
                </a:lnSpc>
                <a:spcBef>
                  <a:spcPts val="1000"/>
                </a:spcBef>
                <a:buFont typeface="Arial"/>
                <a:buNone/>
                <a:defRPr sz="1200" b="0" i="0" kern="1200">
                  <a:solidFill>
                    <a:schemeClr val="accent1"/>
                  </a:solidFill>
                  <a:latin typeface="Montserrat Light" charset="0"/>
                  <a:ea typeface="Montserrat Light" charset="0"/>
                  <a:cs typeface="Montserrat Light"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Montserrat Light" charset="0"/>
                  <a:ea typeface="Montserrat Light" charset="0"/>
                  <a:cs typeface="Montserrat Light"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Montserrat Light" charset="0"/>
                  <a:ea typeface="Montserrat Light" charset="0"/>
                  <a:cs typeface="Montserrat Light"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nSpc>
                  <a:spcPts val="1599"/>
                </a:lnSpc>
                <a:spcBef>
                  <a:spcPts val="0"/>
                </a:spcBef>
              </a:pPr>
              <a:endParaRPr lang="en-US" sz="1082" dirty="0">
                <a:solidFill>
                  <a:schemeClr val="tx1"/>
                </a:solidFill>
                <a:latin typeface="+mn-lt"/>
                <a:cs typeface="Times New Roman" panose="02020603050405020304" pitchFamily="18" charset="0"/>
              </a:endParaRPr>
            </a:p>
          </p:txBody>
        </p:sp>
      </p:grpSp>
      <p:sp>
        <p:nvSpPr>
          <p:cNvPr id="33" name="TextBox 100">
            <a:extLst>
              <a:ext uri="{FF2B5EF4-FFF2-40B4-BE49-F238E27FC236}">
                <a16:creationId xmlns:a16="http://schemas.microsoft.com/office/drawing/2014/main" id="{7D2283CC-6DAB-4D04-8C36-56402CB3DFE7}"/>
              </a:ext>
            </a:extLst>
          </p:cNvPr>
          <p:cNvSpPr txBox="1"/>
          <p:nvPr/>
        </p:nvSpPr>
        <p:spPr>
          <a:xfrm>
            <a:off x="1184715" y="1749246"/>
            <a:ext cx="1898465" cy="323935"/>
          </a:xfrm>
          <a:prstGeom prst="rect">
            <a:avLst/>
          </a:prstGeom>
          <a:noFill/>
        </p:spPr>
        <p:txBody>
          <a:bodyPr wrap="square" rtlCol="0">
            <a:spAutoFit/>
          </a:bodyPr>
          <a:lstStyle/>
          <a:p>
            <a:pPr algn="ctr"/>
            <a:r>
              <a:rPr lang="ar-SA" sz="1505" b="1" dirty="0">
                <a:solidFill>
                  <a:srgbClr val="006666"/>
                </a:solidFill>
                <a:latin typeface="AbdoMaster-Heavy" panose="02000500030000020004" pitchFamily="50" charset="-78"/>
                <a:cs typeface="AbdoMaster-Heavy" panose="02000500030000020004" pitchFamily="50" charset="-78"/>
              </a:rPr>
              <a:t>عدد المتطوعين   </a:t>
            </a:r>
            <a:endParaRPr lang="en-US" sz="1505" b="1" dirty="0">
              <a:solidFill>
                <a:srgbClr val="006666"/>
              </a:solidFill>
              <a:latin typeface="AbdoMaster-Heavy" panose="02000500030000020004" pitchFamily="50" charset="-78"/>
              <a:cs typeface="AbdoMaster-Heavy" panose="02000500030000020004" pitchFamily="50" charset="-78"/>
            </a:endParaRPr>
          </a:p>
        </p:txBody>
      </p:sp>
      <p:cxnSp>
        <p:nvCxnSpPr>
          <p:cNvPr id="3" name="رابط مستقيم 2">
            <a:extLst>
              <a:ext uri="{FF2B5EF4-FFF2-40B4-BE49-F238E27FC236}">
                <a16:creationId xmlns:a16="http://schemas.microsoft.com/office/drawing/2014/main" id="{06E1B734-9F4C-427C-8452-5F5F81647B34}"/>
              </a:ext>
            </a:extLst>
          </p:cNvPr>
          <p:cNvCxnSpPr>
            <a:cxnSpLocks/>
            <a:stCxn id="35" idx="3"/>
          </p:cNvCxnSpPr>
          <p:nvPr/>
        </p:nvCxnSpPr>
        <p:spPr>
          <a:xfrm flipV="1">
            <a:off x="4403546" y="6319386"/>
            <a:ext cx="6859569" cy="15344"/>
          </a:xfrm>
          <a:prstGeom prst="line">
            <a:avLst/>
          </a:prstGeom>
          <a:ln w="38100">
            <a:solidFill>
              <a:srgbClr val="009999"/>
            </a:solidFill>
          </a:ln>
        </p:spPr>
        <p:style>
          <a:lnRef idx="3">
            <a:schemeClr val="accent3"/>
          </a:lnRef>
          <a:fillRef idx="0">
            <a:schemeClr val="accent3"/>
          </a:fillRef>
          <a:effectRef idx="2">
            <a:schemeClr val="accent3"/>
          </a:effectRef>
          <a:fontRef idx="minor">
            <a:schemeClr val="tx1"/>
          </a:fontRef>
        </p:style>
      </p:cxnSp>
      <p:sp>
        <p:nvSpPr>
          <p:cNvPr id="35" name="مربع نص 34">
            <a:extLst>
              <a:ext uri="{FF2B5EF4-FFF2-40B4-BE49-F238E27FC236}">
                <a16:creationId xmlns:a16="http://schemas.microsoft.com/office/drawing/2014/main" id="{6EC206D0-F41C-4FE1-87AB-9C16760AD390}"/>
              </a:ext>
            </a:extLst>
          </p:cNvPr>
          <p:cNvSpPr txBox="1"/>
          <p:nvPr/>
        </p:nvSpPr>
        <p:spPr>
          <a:xfrm>
            <a:off x="1320651" y="6165453"/>
            <a:ext cx="3082895" cy="338554"/>
          </a:xfrm>
          <a:prstGeom prst="rect">
            <a:avLst/>
          </a:prstGeom>
          <a:noFill/>
        </p:spPr>
        <p:txBody>
          <a:bodyPr wrap="none" rtlCol="1">
            <a:spAutoFit/>
          </a:bodyPr>
          <a:lstStyle/>
          <a:p>
            <a:r>
              <a:rPr lang="ar-SA" sz="1600" dirty="0">
                <a:solidFill>
                  <a:srgbClr val="006666"/>
                </a:solidFill>
                <a:cs typeface="Farsi Simple Bold" panose="02010400000000000000" pitchFamily="2" charset="-78"/>
              </a:rPr>
              <a:t>الخطة التشغيلية لجمعية رعاية الأيتام بمحافظة الجموم </a:t>
            </a:r>
          </a:p>
        </p:txBody>
      </p:sp>
      <p:grpSp>
        <p:nvGrpSpPr>
          <p:cNvPr id="119" name="Google Shape;744;p47">
            <a:extLst>
              <a:ext uri="{FF2B5EF4-FFF2-40B4-BE49-F238E27FC236}">
                <a16:creationId xmlns:a16="http://schemas.microsoft.com/office/drawing/2014/main" id="{A96BECF3-CA73-4053-9D78-610222B4DE25}"/>
              </a:ext>
            </a:extLst>
          </p:cNvPr>
          <p:cNvGrpSpPr/>
          <p:nvPr/>
        </p:nvGrpSpPr>
        <p:grpSpPr>
          <a:xfrm>
            <a:off x="10596917" y="3287493"/>
            <a:ext cx="469300" cy="466427"/>
            <a:chOff x="5045775" y="1946400"/>
            <a:chExt cx="296950" cy="295150"/>
          </a:xfrm>
          <a:solidFill>
            <a:schemeClr val="bg1"/>
          </a:solidFill>
        </p:grpSpPr>
        <p:sp>
          <p:nvSpPr>
            <p:cNvPr id="120" name="Google Shape;745;p47">
              <a:extLst>
                <a:ext uri="{FF2B5EF4-FFF2-40B4-BE49-F238E27FC236}">
                  <a16:creationId xmlns:a16="http://schemas.microsoft.com/office/drawing/2014/main" id="{7F1CCACA-E629-4685-8707-073D5BB5FD21}"/>
                </a:ext>
              </a:extLst>
            </p:cNvPr>
            <p:cNvSpPr/>
            <p:nvPr/>
          </p:nvSpPr>
          <p:spPr>
            <a:xfrm>
              <a:off x="5113500" y="1998600"/>
              <a:ext cx="160700" cy="155950"/>
            </a:xfrm>
            <a:custGeom>
              <a:avLst/>
              <a:gdLst/>
              <a:ahLst/>
              <a:cxnLst/>
              <a:rect l="l" t="t" r="r" b="b"/>
              <a:pathLst>
                <a:path w="6428" h="6238" extrusionOk="0">
                  <a:moveTo>
                    <a:pt x="3309" y="2079"/>
                  </a:moveTo>
                  <a:cubicBezTo>
                    <a:pt x="3718" y="2079"/>
                    <a:pt x="4033" y="2394"/>
                    <a:pt x="4033" y="2804"/>
                  </a:cubicBezTo>
                  <a:cubicBezTo>
                    <a:pt x="4033" y="3182"/>
                    <a:pt x="3718" y="3497"/>
                    <a:pt x="3309" y="3497"/>
                  </a:cubicBezTo>
                  <a:cubicBezTo>
                    <a:pt x="2931" y="3497"/>
                    <a:pt x="2616" y="3150"/>
                    <a:pt x="2616" y="2804"/>
                  </a:cubicBezTo>
                  <a:cubicBezTo>
                    <a:pt x="2616" y="2394"/>
                    <a:pt x="2931" y="2079"/>
                    <a:pt x="3309" y="2079"/>
                  </a:cubicBezTo>
                  <a:close/>
                  <a:moveTo>
                    <a:pt x="3403" y="662"/>
                  </a:moveTo>
                  <a:cubicBezTo>
                    <a:pt x="4726" y="662"/>
                    <a:pt x="5798" y="1764"/>
                    <a:pt x="5798" y="3119"/>
                  </a:cubicBezTo>
                  <a:cubicBezTo>
                    <a:pt x="5703" y="3655"/>
                    <a:pt x="5546" y="4222"/>
                    <a:pt x="5199" y="4663"/>
                  </a:cubicBezTo>
                  <a:cubicBezTo>
                    <a:pt x="5010" y="4253"/>
                    <a:pt x="4726" y="3938"/>
                    <a:pt x="4348" y="3686"/>
                  </a:cubicBezTo>
                  <a:cubicBezTo>
                    <a:pt x="4569" y="3466"/>
                    <a:pt x="4726" y="3119"/>
                    <a:pt x="4726" y="2741"/>
                  </a:cubicBezTo>
                  <a:cubicBezTo>
                    <a:pt x="4726" y="2016"/>
                    <a:pt x="4096" y="1386"/>
                    <a:pt x="3340" y="1386"/>
                  </a:cubicBezTo>
                  <a:cubicBezTo>
                    <a:pt x="2616" y="1386"/>
                    <a:pt x="1986" y="2016"/>
                    <a:pt x="1986" y="2741"/>
                  </a:cubicBezTo>
                  <a:cubicBezTo>
                    <a:pt x="1986" y="3119"/>
                    <a:pt x="2143" y="3466"/>
                    <a:pt x="2364" y="3686"/>
                  </a:cubicBezTo>
                  <a:cubicBezTo>
                    <a:pt x="1986" y="3907"/>
                    <a:pt x="1702" y="4253"/>
                    <a:pt x="1513" y="4663"/>
                  </a:cubicBezTo>
                  <a:cubicBezTo>
                    <a:pt x="1072" y="4096"/>
                    <a:pt x="883" y="3434"/>
                    <a:pt x="977" y="2772"/>
                  </a:cubicBezTo>
                  <a:cubicBezTo>
                    <a:pt x="1135" y="1670"/>
                    <a:pt x="2143" y="662"/>
                    <a:pt x="3403" y="662"/>
                  </a:cubicBezTo>
                  <a:close/>
                  <a:moveTo>
                    <a:pt x="3309" y="4190"/>
                  </a:moveTo>
                  <a:cubicBezTo>
                    <a:pt x="3939" y="4190"/>
                    <a:pt x="4443" y="4600"/>
                    <a:pt x="4663" y="5167"/>
                  </a:cubicBezTo>
                  <a:cubicBezTo>
                    <a:pt x="4254" y="5450"/>
                    <a:pt x="3781" y="5545"/>
                    <a:pt x="3309" y="5545"/>
                  </a:cubicBezTo>
                  <a:cubicBezTo>
                    <a:pt x="2836" y="5545"/>
                    <a:pt x="2364" y="5387"/>
                    <a:pt x="1986" y="5167"/>
                  </a:cubicBezTo>
                  <a:cubicBezTo>
                    <a:pt x="2143" y="4568"/>
                    <a:pt x="2679" y="4190"/>
                    <a:pt x="3309" y="4190"/>
                  </a:cubicBezTo>
                  <a:close/>
                  <a:moveTo>
                    <a:pt x="3309" y="0"/>
                  </a:moveTo>
                  <a:cubicBezTo>
                    <a:pt x="1733" y="0"/>
                    <a:pt x="410" y="1229"/>
                    <a:pt x="253" y="2678"/>
                  </a:cubicBezTo>
                  <a:cubicBezTo>
                    <a:pt x="1" y="4600"/>
                    <a:pt x="1450" y="6238"/>
                    <a:pt x="3309" y="6238"/>
                  </a:cubicBezTo>
                  <a:cubicBezTo>
                    <a:pt x="5042" y="6238"/>
                    <a:pt x="6428" y="4820"/>
                    <a:pt x="6428" y="3119"/>
                  </a:cubicBezTo>
                  <a:cubicBezTo>
                    <a:pt x="6428" y="1418"/>
                    <a:pt x="5042" y="0"/>
                    <a:pt x="3309" y="0"/>
                  </a:cubicBezTo>
                  <a:close/>
                </a:path>
              </a:pathLst>
            </a:custGeom>
            <a:grpFill/>
            <a:ln>
              <a:noFill/>
            </a:ln>
          </p:spPr>
          <p:txBody>
            <a:bodyPr spcFirstLastPara="1" wrap="square" lIns="86005" tIns="86005" rIns="86005" bIns="86005" anchor="ctr" anchorCtr="0">
              <a:noAutofit/>
            </a:bodyPr>
            <a:lstStyle/>
            <a:p>
              <a:pPr>
                <a:buClr>
                  <a:srgbClr val="000000"/>
                </a:buClr>
                <a:buSzPts val="1400"/>
              </a:pPr>
              <a:endParaRPr sz="1317">
                <a:solidFill>
                  <a:srgbClr val="000000"/>
                </a:solidFill>
                <a:latin typeface="Arial"/>
                <a:ea typeface="Arial"/>
                <a:cs typeface="Arial"/>
                <a:sym typeface="Arial"/>
              </a:endParaRPr>
            </a:p>
          </p:txBody>
        </p:sp>
        <p:sp>
          <p:nvSpPr>
            <p:cNvPr id="121" name="Google Shape;746;p47">
              <a:extLst>
                <a:ext uri="{FF2B5EF4-FFF2-40B4-BE49-F238E27FC236}">
                  <a16:creationId xmlns:a16="http://schemas.microsoft.com/office/drawing/2014/main" id="{BA64B7BD-B996-44B5-87F7-7E1555CA8D1A}"/>
                </a:ext>
              </a:extLst>
            </p:cNvPr>
            <p:cNvSpPr/>
            <p:nvPr/>
          </p:nvSpPr>
          <p:spPr>
            <a:xfrm>
              <a:off x="5045775" y="1946400"/>
              <a:ext cx="296950" cy="295150"/>
            </a:xfrm>
            <a:custGeom>
              <a:avLst/>
              <a:gdLst/>
              <a:ahLst/>
              <a:cxnLst/>
              <a:rect l="l" t="t" r="r" b="b"/>
              <a:pathLst>
                <a:path w="11878" h="11806" extrusionOk="0">
                  <a:moveTo>
                    <a:pt x="6018" y="765"/>
                  </a:moveTo>
                  <a:lnTo>
                    <a:pt x="6868" y="1426"/>
                  </a:lnTo>
                  <a:cubicBezTo>
                    <a:pt x="6963" y="1458"/>
                    <a:pt x="7026" y="1489"/>
                    <a:pt x="7152" y="1489"/>
                  </a:cubicBezTo>
                  <a:lnTo>
                    <a:pt x="8223" y="1332"/>
                  </a:lnTo>
                  <a:lnTo>
                    <a:pt x="8664" y="2372"/>
                  </a:lnTo>
                  <a:cubicBezTo>
                    <a:pt x="8696" y="2435"/>
                    <a:pt x="8790" y="2529"/>
                    <a:pt x="8853" y="2561"/>
                  </a:cubicBezTo>
                  <a:lnTo>
                    <a:pt x="9893" y="2970"/>
                  </a:lnTo>
                  <a:lnTo>
                    <a:pt x="9735" y="4073"/>
                  </a:lnTo>
                  <a:cubicBezTo>
                    <a:pt x="9735" y="4136"/>
                    <a:pt x="9735" y="4262"/>
                    <a:pt x="9798" y="4325"/>
                  </a:cubicBezTo>
                  <a:lnTo>
                    <a:pt x="10460" y="5207"/>
                  </a:lnTo>
                  <a:lnTo>
                    <a:pt x="9798" y="6058"/>
                  </a:lnTo>
                  <a:cubicBezTo>
                    <a:pt x="9767" y="6152"/>
                    <a:pt x="9735" y="6215"/>
                    <a:pt x="9735" y="6341"/>
                  </a:cubicBezTo>
                  <a:lnTo>
                    <a:pt x="9893" y="7444"/>
                  </a:lnTo>
                  <a:lnTo>
                    <a:pt x="8853" y="7853"/>
                  </a:lnTo>
                  <a:cubicBezTo>
                    <a:pt x="8790" y="7885"/>
                    <a:pt x="8696" y="7948"/>
                    <a:pt x="8664" y="8042"/>
                  </a:cubicBezTo>
                  <a:lnTo>
                    <a:pt x="8255" y="9051"/>
                  </a:lnTo>
                  <a:lnTo>
                    <a:pt x="7120" y="8893"/>
                  </a:lnTo>
                  <a:cubicBezTo>
                    <a:pt x="7057" y="8893"/>
                    <a:pt x="6931" y="8893"/>
                    <a:pt x="6837" y="8988"/>
                  </a:cubicBezTo>
                  <a:lnTo>
                    <a:pt x="5986" y="9649"/>
                  </a:lnTo>
                  <a:lnTo>
                    <a:pt x="5104" y="8988"/>
                  </a:lnTo>
                  <a:cubicBezTo>
                    <a:pt x="5041" y="8925"/>
                    <a:pt x="5010" y="8893"/>
                    <a:pt x="4915" y="8893"/>
                  </a:cubicBezTo>
                  <a:lnTo>
                    <a:pt x="4884" y="8893"/>
                  </a:lnTo>
                  <a:lnTo>
                    <a:pt x="3781" y="9051"/>
                  </a:lnTo>
                  <a:lnTo>
                    <a:pt x="3371" y="8042"/>
                  </a:lnTo>
                  <a:cubicBezTo>
                    <a:pt x="3340" y="7948"/>
                    <a:pt x="3277" y="7885"/>
                    <a:pt x="3182" y="7853"/>
                  </a:cubicBezTo>
                  <a:lnTo>
                    <a:pt x="2143" y="7444"/>
                  </a:lnTo>
                  <a:lnTo>
                    <a:pt x="2300" y="6341"/>
                  </a:lnTo>
                  <a:cubicBezTo>
                    <a:pt x="2300" y="6278"/>
                    <a:pt x="2300" y="6152"/>
                    <a:pt x="2237" y="6058"/>
                  </a:cubicBezTo>
                  <a:lnTo>
                    <a:pt x="1576" y="5207"/>
                  </a:lnTo>
                  <a:lnTo>
                    <a:pt x="2237" y="4325"/>
                  </a:lnTo>
                  <a:cubicBezTo>
                    <a:pt x="2269" y="4262"/>
                    <a:pt x="2300" y="4167"/>
                    <a:pt x="2300" y="4073"/>
                  </a:cubicBezTo>
                  <a:lnTo>
                    <a:pt x="2143" y="2970"/>
                  </a:lnTo>
                  <a:lnTo>
                    <a:pt x="3182" y="2561"/>
                  </a:lnTo>
                  <a:cubicBezTo>
                    <a:pt x="3277" y="2529"/>
                    <a:pt x="3340" y="2435"/>
                    <a:pt x="3371" y="2372"/>
                  </a:cubicBezTo>
                  <a:lnTo>
                    <a:pt x="3812" y="1332"/>
                  </a:lnTo>
                  <a:lnTo>
                    <a:pt x="4884" y="1489"/>
                  </a:lnTo>
                  <a:cubicBezTo>
                    <a:pt x="4947" y="1489"/>
                    <a:pt x="5073" y="1489"/>
                    <a:pt x="5167" y="1426"/>
                  </a:cubicBezTo>
                  <a:lnTo>
                    <a:pt x="6018" y="765"/>
                  </a:lnTo>
                  <a:close/>
                  <a:moveTo>
                    <a:pt x="2174" y="8168"/>
                  </a:moveTo>
                  <a:lnTo>
                    <a:pt x="2804" y="8420"/>
                  </a:lnTo>
                  <a:lnTo>
                    <a:pt x="3277" y="9586"/>
                  </a:lnTo>
                  <a:cubicBezTo>
                    <a:pt x="3308" y="9681"/>
                    <a:pt x="3434" y="9775"/>
                    <a:pt x="3529" y="9775"/>
                  </a:cubicBezTo>
                  <a:lnTo>
                    <a:pt x="2647" y="10720"/>
                  </a:lnTo>
                  <a:lnTo>
                    <a:pt x="2426" y="9649"/>
                  </a:lnTo>
                  <a:cubicBezTo>
                    <a:pt x="2395" y="9523"/>
                    <a:pt x="2332" y="9429"/>
                    <a:pt x="2174" y="9366"/>
                  </a:cubicBezTo>
                  <a:lnTo>
                    <a:pt x="1134" y="9177"/>
                  </a:lnTo>
                  <a:lnTo>
                    <a:pt x="2174" y="8168"/>
                  </a:lnTo>
                  <a:close/>
                  <a:moveTo>
                    <a:pt x="9861" y="8105"/>
                  </a:moveTo>
                  <a:lnTo>
                    <a:pt x="10901" y="9145"/>
                  </a:lnTo>
                  <a:lnTo>
                    <a:pt x="9893" y="9366"/>
                  </a:lnTo>
                  <a:cubicBezTo>
                    <a:pt x="9767" y="9429"/>
                    <a:pt x="9641" y="9492"/>
                    <a:pt x="9609" y="9649"/>
                  </a:cubicBezTo>
                  <a:lnTo>
                    <a:pt x="9389" y="10720"/>
                  </a:lnTo>
                  <a:lnTo>
                    <a:pt x="8507" y="9712"/>
                  </a:lnTo>
                  <a:cubicBezTo>
                    <a:pt x="8601" y="9712"/>
                    <a:pt x="8727" y="9649"/>
                    <a:pt x="8759" y="9523"/>
                  </a:cubicBezTo>
                  <a:lnTo>
                    <a:pt x="9231" y="8389"/>
                  </a:lnTo>
                  <a:lnTo>
                    <a:pt x="9861" y="8105"/>
                  </a:lnTo>
                  <a:close/>
                  <a:moveTo>
                    <a:pt x="6002" y="1"/>
                  </a:moveTo>
                  <a:cubicBezTo>
                    <a:pt x="5923" y="1"/>
                    <a:pt x="5844" y="24"/>
                    <a:pt x="5797" y="72"/>
                  </a:cubicBezTo>
                  <a:lnTo>
                    <a:pt x="4852" y="828"/>
                  </a:lnTo>
                  <a:lnTo>
                    <a:pt x="3623" y="670"/>
                  </a:lnTo>
                  <a:cubicBezTo>
                    <a:pt x="3607" y="667"/>
                    <a:pt x="3590" y="665"/>
                    <a:pt x="3573" y="665"/>
                  </a:cubicBezTo>
                  <a:cubicBezTo>
                    <a:pt x="3434" y="665"/>
                    <a:pt x="3305" y="775"/>
                    <a:pt x="3277" y="859"/>
                  </a:cubicBezTo>
                  <a:lnTo>
                    <a:pt x="2804" y="2025"/>
                  </a:lnTo>
                  <a:lnTo>
                    <a:pt x="1639" y="2498"/>
                  </a:lnTo>
                  <a:cubicBezTo>
                    <a:pt x="1481" y="2561"/>
                    <a:pt x="1418" y="2687"/>
                    <a:pt x="1450" y="2844"/>
                  </a:cubicBezTo>
                  <a:lnTo>
                    <a:pt x="1607" y="4073"/>
                  </a:lnTo>
                  <a:lnTo>
                    <a:pt x="851" y="5018"/>
                  </a:lnTo>
                  <a:cubicBezTo>
                    <a:pt x="788" y="5112"/>
                    <a:pt x="788" y="5333"/>
                    <a:pt x="851" y="5428"/>
                  </a:cubicBezTo>
                  <a:lnTo>
                    <a:pt x="1607" y="6373"/>
                  </a:lnTo>
                  <a:lnTo>
                    <a:pt x="1450" y="7601"/>
                  </a:lnTo>
                  <a:cubicBezTo>
                    <a:pt x="1450" y="7696"/>
                    <a:pt x="1450" y="7759"/>
                    <a:pt x="1481" y="7853"/>
                  </a:cubicBezTo>
                  <a:lnTo>
                    <a:pt x="189" y="9145"/>
                  </a:lnTo>
                  <a:cubicBezTo>
                    <a:pt x="0" y="9334"/>
                    <a:pt x="126" y="9649"/>
                    <a:pt x="347" y="9744"/>
                  </a:cubicBezTo>
                  <a:lnTo>
                    <a:pt x="1765" y="10059"/>
                  </a:lnTo>
                  <a:lnTo>
                    <a:pt x="2080" y="11539"/>
                  </a:lnTo>
                  <a:cubicBezTo>
                    <a:pt x="2099" y="11714"/>
                    <a:pt x="2250" y="11805"/>
                    <a:pt x="2407" y="11805"/>
                  </a:cubicBezTo>
                  <a:cubicBezTo>
                    <a:pt x="2505" y="11805"/>
                    <a:pt x="2606" y="11770"/>
                    <a:pt x="2678" y="11697"/>
                  </a:cubicBezTo>
                  <a:cubicBezTo>
                    <a:pt x="4410" y="9858"/>
                    <a:pt x="4587" y="9665"/>
                    <a:pt x="4601" y="9649"/>
                  </a:cubicBezTo>
                  <a:lnTo>
                    <a:pt x="4601" y="9649"/>
                  </a:lnTo>
                  <a:lnTo>
                    <a:pt x="4789" y="9618"/>
                  </a:lnTo>
                  <a:lnTo>
                    <a:pt x="5734" y="10374"/>
                  </a:lnTo>
                  <a:cubicBezTo>
                    <a:pt x="5829" y="10405"/>
                    <a:pt x="5860" y="10437"/>
                    <a:pt x="5955" y="10437"/>
                  </a:cubicBezTo>
                  <a:cubicBezTo>
                    <a:pt x="6018" y="10437"/>
                    <a:pt x="6112" y="10405"/>
                    <a:pt x="6144" y="10374"/>
                  </a:cubicBezTo>
                  <a:lnTo>
                    <a:pt x="7089" y="9618"/>
                  </a:lnTo>
                  <a:lnTo>
                    <a:pt x="7278" y="9649"/>
                  </a:lnTo>
                  <a:lnTo>
                    <a:pt x="9200" y="11697"/>
                  </a:lnTo>
                  <a:cubicBezTo>
                    <a:pt x="9284" y="11770"/>
                    <a:pt x="9388" y="11805"/>
                    <a:pt x="9485" y="11805"/>
                  </a:cubicBezTo>
                  <a:cubicBezTo>
                    <a:pt x="9640" y="11805"/>
                    <a:pt x="9779" y="11714"/>
                    <a:pt x="9798" y="11539"/>
                  </a:cubicBezTo>
                  <a:lnTo>
                    <a:pt x="10113" y="10059"/>
                  </a:lnTo>
                  <a:lnTo>
                    <a:pt x="11531" y="9744"/>
                  </a:lnTo>
                  <a:cubicBezTo>
                    <a:pt x="11815" y="9681"/>
                    <a:pt x="11878" y="9334"/>
                    <a:pt x="11689" y="9145"/>
                  </a:cubicBezTo>
                  <a:lnTo>
                    <a:pt x="10523" y="7853"/>
                  </a:lnTo>
                  <a:cubicBezTo>
                    <a:pt x="10554" y="7759"/>
                    <a:pt x="10586" y="7696"/>
                    <a:pt x="10554" y="7601"/>
                  </a:cubicBezTo>
                  <a:lnTo>
                    <a:pt x="10397" y="6373"/>
                  </a:lnTo>
                  <a:lnTo>
                    <a:pt x="11153" y="5428"/>
                  </a:lnTo>
                  <a:cubicBezTo>
                    <a:pt x="11216" y="5333"/>
                    <a:pt x="11216" y="5112"/>
                    <a:pt x="11153" y="5018"/>
                  </a:cubicBezTo>
                  <a:lnTo>
                    <a:pt x="10397" y="4073"/>
                  </a:lnTo>
                  <a:lnTo>
                    <a:pt x="10554" y="2844"/>
                  </a:lnTo>
                  <a:cubicBezTo>
                    <a:pt x="10586" y="2687"/>
                    <a:pt x="10460" y="2529"/>
                    <a:pt x="10365" y="2498"/>
                  </a:cubicBezTo>
                  <a:lnTo>
                    <a:pt x="9200" y="2025"/>
                  </a:lnTo>
                  <a:lnTo>
                    <a:pt x="8727" y="859"/>
                  </a:lnTo>
                  <a:cubicBezTo>
                    <a:pt x="8675" y="728"/>
                    <a:pt x="8578" y="662"/>
                    <a:pt x="8457" y="662"/>
                  </a:cubicBezTo>
                  <a:cubicBezTo>
                    <a:pt x="8432" y="662"/>
                    <a:pt x="8407" y="665"/>
                    <a:pt x="8381" y="670"/>
                  </a:cubicBezTo>
                  <a:lnTo>
                    <a:pt x="7152" y="828"/>
                  </a:lnTo>
                  <a:lnTo>
                    <a:pt x="6207" y="72"/>
                  </a:lnTo>
                  <a:cubicBezTo>
                    <a:pt x="6160" y="24"/>
                    <a:pt x="6081" y="1"/>
                    <a:pt x="6002" y="1"/>
                  </a:cubicBezTo>
                  <a:close/>
                </a:path>
              </a:pathLst>
            </a:custGeom>
            <a:grpFill/>
            <a:ln>
              <a:noFill/>
            </a:ln>
          </p:spPr>
          <p:txBody>
            <a:bodyPr spcFirstLastPara="1" wrap="square" lIns="86005" tIns="86005" rIns="86005" bIns="86005" anchor="ctr" anchorCtr="0">
              <a:noAutofit/>
            </a:bodyPr>
            <a:lstStyle/>
            <a:p>
              <a:pPr>
                <a:buClr>
                  <a:srgbClr val="000000"/>
                </a:buClr>
                <a:buSzPts val="1400"/>
              </a:pPr>
              <a:endParaRPr sz="1317">
                <a:solidFill>
                  <a:srgbClr val="000000"/>
                </a:solidFill>
                <a:latin typeface="Arial"/>
                <a:ea typeface="Arial"/>
                <a:cs typeface="Arial"/>
                <a:sym typeface="Arial"/>
              </a:endParaRPr>
            </a:p>
          </p:txBody>
        </p:sp>
      </p:grpSp>
      <p:grpSp>
        <p:nvGrpSpPr>
          <p:cNvPr id="129" name="Google Shape;1016;p55">
            <a:extLst>
              <a:ext uri="{FF2B5EF4-FFF2-40B4-BE49-F238E27FC236}">
                <a16:creationId xmlns:a16="http://schemas.microsoft.com/office/drawing/2014/main" id="{8F78DB1D-4569-4963-90E1-5F077E1C8E2D}"/>
              </a:ext>
            </a:extLst>
          </p:cNvPr>
          <p:cNvGrpSpPr/>
          <p:nvPr/>
        </p:nvGrpSpPr>
        <p:grpSpPr>
          <a:xfrm>
            <a:off x="8878809" y="4820576"/>
            <a:ext cx="1733125" cy="1344877"/>
            <a:chOff x="267375" y="1071875"/>
            <a:chExt cx="470500" cy="428550"/>
          </a:xfrm>
        </p:grpSpPr>
        <p:sp>
          <p:nvSpPr>
            <p:cNvPr id="130" name="Google Shape;1017;p55">
              <a:extLst>
                <a:ext uri="{FF2B5EF4-FFF2-40B4-BE49-F238E27FC236}">
                  <a16:creationId xmlns:a16="http://schemas.microsoft.com/office/drawing/2014/main" id="{388A7259-B91F-4411-B0E7-FCEE062D864F}"/>
                </a:ext>
              </a:extLst>
            </p:cNvPr>
            <p:cNvSpPr/>
            <p:nvPr/>
          </p:nvSpPr>
          <p:spPr>
            <a:xfrm>
              <a:off x="288350" y="1290825"/>
              <a:ext cx="209600" cy="209600"/>
            </a:xfrm>
            <a:custGeom>
              <a:avLst/>
              <a:gdLst/>
              <a:ahLst/>
              <a:cxnLst/>
              <a:rect l="l" t="t" r="r" b="b"/>
              <a:pathLst>
                <a:path w="8384" h="8384" extrusionOk="0">
                  <a:moveTo>
                    <a:pt x="1" y="0"/>
                  </a:moveTo>
                  <a:cubicBezTo>
                    <a:pt x="23" y="1056"/>
                    <a:pt x="239" y="2096"/>
                    <a:pt x="641" y="3073"/>
                  </a:cubicBezTo>
                  <a:cubicBezTo>
                    <a:pt x="676" y="3072"/>
                    <a:pt x="710" y="3070"/>
                    <a:pt x="745" y="3070"/>
                  </a:cubicBezTo>
                  <a:cubicBezTo>
                    <a:pt x="1419" y="3070"/>
                    <a:pt x="2047" y="3416"/>
                    <a:pt x="2406" y="3988"/>
                  </a:cubicBezTo>
                  <a:cubicBezTo>
                    <a:pt x="2766" y="4558"/>
                    <a:pt x="2808" y="5272"/>
                    <a:pt x="2516" y="5880"/>
                  </a:cubicBezTo>
                  <a:cubicBezTo>
                    <a:pt x="4076" y="7440"/>
                    <a:pt x="6179" y="8337"/>
                    <a:pt x="8384" y="8383"/>
                  </a:cubicBezTo>
                  <a:lnTo>
                    <a:pt x="8384" y="3190"/>
                  </a:lnTo>
                  <a:cubicBezTo>
                    <a:pt x="6664" y="3094"/>
                    <a:pt x="5290" y="1720"/>
                    <a:pt x="5194" y="0"/>
                  </a:cubicBezTo>
                  <a:close/>
                </a:path>
              </a:pathLst>
            </a:custGeom>
            <a:solidFill>
              <a:srgbClr val="009999"/>
            </a:solidFill>
            <a:ln>
              <a:noFill/>
            </a:ln>
          </p:spPr>
          <p:txBody>
            <a:bodyPr spcFirstLastPara="1" wrap="square" lIns="86005" tIns="86005" rIns="86005" bIns="86005" anchor="ctr" anchorCtr="0">
              <a:noAutofit/>
            </a:bodyPr>
            <a:lstStyle/>
            <a:p>
              <a:endParaRPr sz="1693"/>
            </a:p>
          </p:txBody>
        </p:sp>
        <p:sp>
          <p:nvSpPr>
            <p:cNvPr id="131" name="Google Shape;1018;p55">
              <a:extLst>
                <a:ext uri="{FF2B5EF4-FFF2-40B4-BE49-F238E27FC236}">
                  <a16:creationId xmlns:a16="http://schemas.microsoft.com/office/drawing/2014/main" id="{A81A8B57-11B3-4E13-92C4-57043F98424F}"/>
                </a:ext>
              </a:extLst>
            </p:cNvPr>
            <p:cNvSpPr/>
            <p:nvPr/>
          </p:nvSpPr>
          <p:spPr>
            <a:xfrm>
              <a:off x="267375" y="1377050"/>
              <a:ext cx="79225" cy="79200"/>
            </a:xfrm>
            <a:custGeom>
              <a:avLst/>
              <a:gdLst/>
              <a:ahLst/>
              <a:cxnLst/>
              <a:rect l="l" t="t" r="r" b="b"/>
              <a:pathLst>
                <a:path w="3169" h="3168" extrusionOk="0">
                  <a:moveTo>
                    <a:pt x="1584" y="0"/>
                  </a:moveTo>
                  <a:cubicBezTo>
                    <a:pt x="710" y="0"/>
                    <a:pt x="1" y="710"/>
                    <a:pt x="1" y="1584"/>
                  </a:cubicBezTo>
                  <a:cubicBezTo>
                    <a:pt x="1" y="2459"/>
                    <a:pt x="710" y="3168"/>
                    <a:pt x="1584" y="3168"/>
                  </a:cubicBezTo>
                  <a:cubicBezTo>
                    <a:pt x="2459" y="3168"/>
                    <a:pt x="3168" y="2459"/>
                    <a:pt x="3168" y="1584"/>
                  </a:cubicBezTo>
                  <a:cubicBezTo>
                    <a:pt x="3168" y="710"/>
                    <a:pt x="2459" y="0"/>
                    <a:pt x="1584" y="0"/>
                  </a:cubicBezTo>
                  <a:close/>
                </a:path>
              </a:pathLst>
            </a:custGeom>
            <a:noFill/>
            <a:ln w="19050" cap="flat" cmpd="sng">
              <a:solidFill>
                <a:srgbClr val="434343"/>
              </a:solidFill>
              <a:prstDash val="solid"/>
              <a:round/>
              <a:headEnd type="none" w="sm" len="sm"/>
              <a:tailEnd type="none" w="sm" len="sm"/>
            </a:ln>
          </p:spPr>
          <p:txBody>
            <a:bodyPr spcFirstLastPara="1" wrap="square" lIns="86005" tIns="86005" rIns="86005" bIns="86005" anchor="ctr" anchorCtr="0">
              <a:noAutofit/>
            </a:bodyPr>
            <a:lstStyle/>
            <a:p>
              <a:r>
                <a:rPr lang="en-US" sz="1693" dirty="0"/>
                <a:t>4</a:t>
              </a:r>
              <a:endParaRPr sz="1693" dirty="0"/>
            </a:p>
          </p:txBody>
        </p:sp>
        <p:sp>
          <p:nvSpPr>
            <p:cNvPr id="132" name="Google Shape;1019;p55">
              <a:extLst>
                <a:ext uri="{FF2B5EF4-FFF2-40B4-BE49-F238E27FC236}">
                  <a16:creationId xmlns:a16="http://schemas.microsoft.com/office/drawing/2014/main" id="{85738242-9B7B-48C1-81FD-A6C2BFE91D3F}"/>
                </a:ext>
              </a:extLst>
            </p:cNvPr>
            <p:cNvSpPr/>
            <p:nvPr/>
          </p:nvSpPr>
          <p:spPr>
            <a:xfrm>
              <a:off x="507325" y="1290825"/>
              <a:ext cx="209600" cy="209600"/>
            </a:xfrm>
            <a:custGeom>
              <a:avLst/>
              <a:gdLst/>
              <a:ahLst/>
              <a:cxnLst/>
              <a:rect l="l" t="t" r="r" b="b"/>
              <a:pathLst>
                <a:path w="8384" h="8384" extrusionOk="0">
                  <a:moveTo>
                    <a:pt x="3189" y="0"/>
                  </a:moveTo>
                  <a:cubicBezTo>
                    <a:pt x="3093" y="1720"/>
                    <a:pt x="1721" y="3092"/>
                    <a:pt x="1" y="3190"/>
                  </a:cubicBezTo>
                  <a:lnTo>
                    <a:pt x="1" y="8383"/>
                  </a:lnTo>
                  <a:cubicBezTo>
                    <a:pt x="2206" y="8337"/>
                    <a:pt x="4309" y="7440"/>
                    <a:pt x="5868" y="5880"/>
                  </a:cubicBezTo>
                  <a:cubicBezTo>
                    <a:pt x="5577" y="5272"/>
                    <a:pt x="5618" y="4558"/>
                    <a:pt x="5979" y="3986"/>
                  </a:cubicBezTo>
                  <a:cubicBezTo>
                    <a:pt x="6337" y="3416"/>
                    <a:pt x="6965" y="3070"/>
                    <a:pt x="7639" y="3070"/>
                  </a:cubicBezTo>
                  <a:cubicBezTo>
                    <a:pt x="7675" y="3070"/>
                    <a:pt x="7710" y="3070"/>
                    <a:pt x="7743" y="3073"/>
                  </a:cubicBezTo>
                  <a:cubicBezTo>
                    <a:pt x="8145" y="2096"/>
                    <a:pt x="8362" y="1056"/>
                    <a:pt x="8384" y="0"/>
                  </a:cubicBezTo>
                  <a:close/>
                </a:path>
              </a:pathLst>
            </a:custGeom>
            <a:solidFill>
              <a:schemeClr val="bg1">
                <a:lumMod val="85000"/>
              </a:schemeClr>
            </a:solidFill>
            <a:ln>
              <a:noFill/>
            </a:ln>
          </p:spPr>
          <p:txBody>
            <a:bodyPr spcFirstLastPara="1" wrap="square" lIns="86005" tIns="86005" rIns="86005" bIns="86005" anchor="ctr" anchorCtr="0">
              <a:noAutofit/>
            </a:bodyPr>
            <a:lstStyle/>
            <a:p>
              <a:endParaRPr sz="1693"/>
            </a:p>
          </p:txBody>
        </p:sp>
        <p:sp>
          <p:nvSpPr>
            <p:cNvPr id="133" name="Google Shape;1020;p55">
              <a:extLst>
                <a:ext uri="{FF2B5EF4-FFF2-40B4-BE49-F238E27FC236}">
                  <a16:creationId xmlns:a16="http://schemas.microsoft.com/office/drawing/2014/main" id="{7937D91C-3FFA-46F4-B48F-62F84C5CDE22}"/>
                </a:ext>
              </a:extLst>
            </p:cNvPr>
            <p:cNvSpPr/>
            <p:nvPr/>
          </p:nvSpPr>
          <p:spPr>
            <a:xfrm>
              <a:off x="658700" y="1377050"/>
              <a:ext cx="79175" cy="79200"/>
            </a:xfrm>
            <a:custGeom>
              <a:avLst/>
              <a:gdLst/>
              <a:ahLst/>
              <a:cxnLst/>
              <a:rect l="l" t="t" r="r" b="b"/>
              <a:pathLst>
                <a:path w="3167" h="3168" extrusionOk="0">
                  <a:moveTo>
                    <a:pt x="1583" y="0"/>
                  </a:moveTo>
                  <a:cubicBezTo>
                    <a:pt x="708" y="0"/>
                    <a:pt x="1" y="710"/>
                    <a:pt x="1" y="1584"/>
                  </a:cubicBezTo>
                  <a:cubicBezTo>
                    <a:pt x="1" y="2459"/>
                    <a:pt x="708" y="3168"/>
                    <a:pt x="1583" y="3168"/>
                  </a:cubicBezTo>
                  <a:cubicBezTo>
                    <a:pt x="2457" y="3168"/>
                    <a:pt x="3166" y="2459"/>
                    <a:pt x="3166" y="1584"/>
                  </a:cubicBezTo>
                  <a:cubicBezTo>
                    <a:pt x="3166" y="710"/>
                    <a:pt x="2457" y="0"/>
                    <a:pt x="1583" y="0"/>
                  </a:cubicBezTo>
                  <a:close/>
                </a:path>
              </a:pathLst>
            </a:custGeom>
            <a:noFill/>
            <a:ln w="19050" cap="flat" cmpd="sng">
              <a:solidFill>
                <a:srgbClr val="434343"/>
              </a:solidFill>
              <a:prstDash val="solid"/>
              <a:round/>
              <a:headEnd type="none" w="sm" len="sm"/>
              <a:tailEnd type="none" w="sm" len="sm"/>
            </a:ln>
          </p:spPr>
          <p:txBody>
            <a:bodyPr spcFirstLastPara="1" wrap="square" lIns="86005" tIns="86005" rIns="86005" bIns="86005" anchor="ctr" anchorCtr="0">
              <a:noAutofit/>
            </a:bodyPr>
            <a:lstStyle/>
            <a:p>
              <a:r>
                <a:rPr lang="en-US" sz="1693" dirty="0"/>
                <a:t>2</a:t>
              </a:r>
              <a:endParaRPr sz="1693" dirty="0"/>
            </a:p>
          </p:txBody>
        </p:sp>
        <p:sp>
          <p:nvSpPr>
            <p:cNvPr id="134" name="Google Shape;1021;p55">
              <a:extLst>
                <a:ext uri="{FF2B5EF4-FFF2-40B4-BE49-F238E27FC236}">
                  <a16:creationId xmlns:a16="http://schemas.microsoft.com/office/drawing/2014/main" id="{C4931B75-371F-45AD-9792-5AA8981290B5}"/>
                </a:ext>
              </a:extLst>
            </p:cNvPr>
            <p:cNvSpPr/>
            <p:nvPr/>
          </p:nvSpPr>
          <p:spPr>
            <a:xfrm>
              <a:off x="507325" y="1071875"/>
              <a:ext cx="209575" cy="209600"/>
            </a:xfrm>
            <a:custGeom>
              <a:avLst/>
              <a:gdLst/>
              <a:ahLst/>
              <a:cxnLst/>
              <a:rect l="l" t="t" r="r" b="b"/>
              <a:pathLst>
                <a:path w="8383" h="8384" extrusionOk="0">
                  <a:moveTo>
                    <a:pt x="1" y="1"/>
                  </a:moveTo>
                  <a:lnTo>
                    <a:pt x="1" y="5194"/>
                  </a:lnTo>
                  <a:cubicBezTo>
                    <a:pt x="1721" y="5290"/>
                    <a:pt x="3093" y="6662"/>
                    <a:pt x="3189" y="8384"/>
                  </a:cubicBezTo>
                  <a:lnTo>
                    <a:pt x="8382" y="8384"/>
                  </a:lnTo>
                  <a:cubicBezTo>
                    <a:pt x="8362" y="7328"/>
                    <a:pt x="8144" y="6286"/>
                    <a:pt x="7742" y="5311"/>
                  </a:cubicBezTo>
                  <a:cubicBezTo>
                    <a:pt x="7708" y="5312"/>
                    <a:pt x="7673" y="5314"/>
                    <a:pt x="7638" y="5314"/>
                  </a:cubicBezTo>
                  <a:cubicBezTo>
                    <a:pt x="6964" y="5312"/>
                    <a:pt x="6336" y="4966"/>
                    <a:pt x="5977" y="4396"/>
                  </a:cubicBezTo>
                  <a:cubicBezTo>
                    <a:pt x="5618" y="3825"/>
                    <a:pt x="5577" y="3110"/>
                    <a:pt x="5867" y="2502"/>
                  </a:cubicBezTo>
                  <a:cubicBezTo>
                    <a:pt x="4309" y="942"/>
                    <a:pt x="2206" y="45"/>
                    <a:pt x="1" y="1"/>
                  </a:cubicBezTo>
                  <a:close/>
                </a:path>
              </a:pathLst>
            </a:custGeom>
            <a:solidFill>
              <a:srgbClr val="006666"/>
            </a:solidFill>
            <a:ln>
              <a:noFill/>
            </a:ln>
          </p:spPr>
          <p:txBody>
            <a:bodyPr spcFirstLastPara="1" wrap="square" lIns="86005" tIns="86005" rIns="86005" bIns="86005" anchor="ctr" anchorCtr="0">
              <a:noAutofit/>
            </a:bodyPr>
            <a:lstStyle/>
            <a:p>
              <a:endParaRPr sz="1693" dirty="0"/>
            </a:p>
          </p:txBody>
        </p:sp>
        <p:sp>
          <p:nvSpPr>
            <p:cNvPr id="135" name="Google Shape;1022;p55">
              <a:extLst>
                <a:ext uri="{FF2B5EF4-FFF2-40B4-BE49-F238E27FC236}">
                  <a16:creationId xmlns:a16="http://schemas.microsoft.com/office/drawing/2014/main" id="{B22377AD-1061-42C3-997D-7B28A402FFD6}"/>
                </a:ext>
              </a:extLst>
            </p:cNvPr>
            <p:cNvSpPr/>
            <p:nvPr/>
          </p:nvSpPr>
          <p:spPr>
            <a:xfrm>
              <a:off x="658700" y="1116025"/>
              <a:ext cx="79175" cy="79175"/>
            </a:xfrm>
            <a:custGeom>
              <a:avLst/>
              <a:gdLst/>
              <a:ahLst/>
              <a:cxnLst/>
              <a:rect l="l" t="t" r="r" b="b"/>
              <a:pathLst>
                <a:path w="3167" h="3167" extrusionOk="0">
                  <a:moveTo>
                    <a:pt x="1583" y="1"/>
                  </a:moveTo>
                  <a:cubicBezTo>
                    <a:pt x="708" y="1"/>
                    <a:pt x="1" y="709"/>
                    <a:pt x="1" y="1583"/>
                  </a:cubicBezTo>
                  <a:cubicBezTo>
                    <a:pt x="1" y="2457"/>
                    <a:pt x="708" y="3167"/>
                    <a:pt x="1583" y="3167"/>
                  </a:cubicBezTo>
                  <a:cubicBezTo>
                    <a:pt x="2457" y="3167"/>
                    <a:pt x="3166" y="2457"/>
                    <a:pt x="3166" y="1583"/>
                  </a:cubicBezTo>
                  <a:cubicBezTo>
                    <a:pt x="3166" y="709"/>
                    <a:pt x="2457" y="1"/>
                    <a:pt x="1583" y="1"/>
                  </a:cubicBezTo>
                  <a:close/>
                </a:path>
              </a:pathLst>
            </a:custGeom>
            <a:noFill/>
            <a:ln w="19050" cap="flat" cmpd="sng">
              <a:solidFill>
                <a:srgbClr val="434343"/>
              </a:solidFill>
              <a:prstDash val="solid"/>
              <a:round/>
              <a:headEnd type="none" w="sm" len="sm"/>
              <a:tailEnd type="none" w="sm" len="sm"/>
            </a:ln>
          </p:spPr>
          <p:txBody>
            <a:bodyPr spcFirstLastPara="1" wrap="square" lIns="86005" tIns="86005" rIns="86005" bIns="86005" anchor="ctr" anchorCtr="0">
              <a:noAutofit/>
            </a:bodyPr>
            <a:lstStyle/>
            <a:p>
              <a:r>
                <a:rPr lang="en-US" sz="1693" dirty="0"/>
                <a:t>1</a:t>
              </a:r>
              <a:endParaRPr sz="1693" dirty="0"/>
            </a:p>
          </p:txBody>
        </p:sp>
        <p:sp>
          <p:nvSpPr>
            <p:cNvPr id="136" name="Google Shape;1023;p55">
              <a:extLst>
                <a:ext uri="{FF2B5EF4-FFF2-40B4-BE49-F238E27FC236}">
                  <a16:creationId xmlns:a16="http://schemas.microsoft.com/office/drawing/2014/main" id="{D7B09EFA-12C1-499D-B540-23AE35B4CD38}"/>
                </a:ext>
              </a:extLst>
            </p:cNvPr>
            <p:cNvSpPr/>
            <p:nvPr/>
          </p:nvSpPr>
          <p:spPr>
            <a:xfrm>
              <a:off x="288350" y="1071875"/>
              <a:ext cx="209600" cy="209550"/>
            </a:xfrm>
            <a:custGeom>
              <a:avLst/>
              <a:gdLst/>
              <a:ahLst/>
              <a:cxnLst/>
              <a:rect l="l" t="t" r="r" b="b"/>
              <a:pathLst>
                <a:path w="8384" h="8382" extrusionOk="0">
                  <a:moveTo>
                    <a:pt x="8384" y="1"/>
                  </a:moveTo>
                  <a:cubicBezTo>
                    <a:pt x="6179" y="45"/>
                    <a:pt x="4076" y="942"/>
                    <a:pt x="2516" y="2502"/>
                  </a:cubicBezTo>
                  <a:cubicBezTo>
                    <a:pt x="2808" y="3110"/>
                    <a:pt x="2766" y="3825"/>
                    <a:pt x="2406" y="4396"/>
                  </a:cubicBezTo>
                  <a:cubicBezTo>
                    <a:pt x="2047" y="4966"/>
                    <a:pt x="1419" y="5312"/>
                    <a:pt x="745" y="5312"/>
                  </a:cubicBezTo>
                  <a:cubicBezTo>
                    <a:pt x="710" y="5312"/>
                    <a:pt x="675" y="5312"/>
                    <a:pt x="641" y="5311"/>
                  </a:cubicBezTo>
                  <a:cubicBezTo>
                    <a:pt x="239" y="6286"/>
                    <a:pt x="23" y="7327"/>
                    <a:pt x="1" y="8382"/>
                  </a:cubicBezTo>
                  <a:lnTo>
                    <a:pt x="5194" y="8382"/>
                  </a:lnTo>
                  <a:cubicBezTo>
                    <a:pt x="5290" y="6662"/>
                    <a:pt x="6664" y="5290"/>
                    <a:pt x="8384" y="5194"/>
                  </a:cubicBezTo>
                  <a:lnTo>
                    <a:pt x="8384" y="1"/>
                  </a:lnTo>
                  <a:close/>
                </a:path>
              </a:pathLst>
            </a:custGeom>
            <a:solidFill>
              <a:srgbClr val="00CC99"/>
            </a:solidFill>
            <a:ln>
              <a:noFill/>
            </a:ln>
          </p:spPr>
          <p:txBody>
            <a:bodyPr spcFirstLastPara="1" wrap="square" lIns="86005" tIns="86005" rIns="86005" bIns="86005" anchor="ctr" anchorCtr="0">
              <a:noAutofit/>
            </a:bodyPr>
            <a:lstStyle/>
            <a:p>
              <a:endParaRPr sz="1693" dirty="0"/>
            </a:p>
          </p:txBody>
        </p:sp>
        <p:sp>
          <p:nvSpPr>
            <p:cNvPr id="137" name="Google Shape;1024;p55">
              <a:extLst>
                <a:ext uri="{FF2B5EF4-FFF2-40B4-BE49-F238E27FC236}">
                  <a16:creationId xmlns:a16="http://schemas.microsoft.com/office/drawing/2014/main" id="{2A939946-B301-43E6-8444-2FDDB316F363}"/>
                </a:ext>
              </a:extLst>
            </p:cNvPr>
            <p:cNvSpPr/>
            <p:nvPr/>
          </p:nvSpPr>
          <p:spPr>
            <a:xfrm>
              <a:off x="267375" y="1113869"/>
              <a:ext cx="79225" cy="79175"/>
            </a:xfrm>
            <a:custGeom>
              <a:avLst/>
              <a:gdLst/>
              <a:ahLst/>
              <a:cxnLst/>
              <a:rect l="l" t="t" r="r" b="b"/>
              <a:pathLst>
                <a:path w="3169" h="3167" extrusionOk="0">
                  <a:moveTo>
                    <a:pt x="1584" y="1"/>
                  </a:moveTo>
                  <a:cubicBezTo>
                    <a:pt x="710" y="1"/>
                    <a:pt x="1" y="709"/>
                    <a:pt x="1" y="1583"/>
                  </a:cubicBezTo>
                  <a:cubicBezTo>
                    <a:pt x="1" y="2457"/>
                    <a:pt x="710" y="3167"/>
                    <a:pt x="1584" y="3167"/>
                  </a:cubicBezTo>
                  <a:cubicBezTo>
                    <a:pt x="2459" y="3167"/>
                    <a:pt x="3168" y="2457"/>
                    <a:pt x="3168" y="1583"/>
                  </a:cubicBezTo>
                  <a:cubicBezTo>
                    <a:pt x="3168" y="709"/>
                    <a:pt x="2459" y="1"/>
                    <a:pt x="1584" y="1"/>
                  </a:cubicBezTo>
                  <a:close/>
                </a:path>
              </a:pathLst>
            </a:custGeom>
            <a:noFill/>
            <a:ln w="19050" cap="flat" cmpd="sng">
              <a:solidFill>
                <a:srgbClr val="434343"/>
              </a:solidFill>
              <a:prstDash val="solid"/>
              <a:round/>
              <a:headEnd type="none" w="sm" len="sm"/>
              <a:tailEnd type="none" w="sm" len="sm"/>
            </a:ln>
          </p:spPr>
          <p:txBody>
            <a:bodyPr spcFirstLastPara="1" wrap="square" lIns="86005" tIns="86005" rIns="86005" bIns="86005" anchor="ctr" anchorCtr="0">
              <a:noAutofit/>
            </a:bodyPr>
            <a:lstStyle/>
            <a:p>
              <a:r>
                <a:rPr lang="en-US" sz="1693" dirty="0"/>
                <a:t>3</a:t>
              </a:r>
              <a:endParaRPr sz="1693" dirty="0"/>
            </a:p>
          </p:txBody>
        </p:sp>
      </p:grpSp>
      <p:sp>
        <p:nvSpPr>
          <p:cNvPr id="127" name="Subtitle 6">
            <a:extLst>
              <a:ext uri="{FF2B5EF4-FFF2-40B4-BE49-F238E27FC236}">
                <a16:creationId xmlns:a16="http://schemas.microsoft.com/office/drawing/2014/main" id="{46A9E457-0B49-46C9-A6E5-61F359B2869F}"/>
              </a:ext>
            </a:extLst>
          </p:cNvPr>
          <p:cNvSpPr txBox="1">
            <a:spLocks/>
          </p:cNvSpPr>
          <p:nvPr/>
        </p:nvSpPr>
        <p:spPr>
          <a:xfrm>
            <a:off x="3603466" y="2032767"/>
            <a:ext cx="2351268" cy="716689"/>
          </a:xfrm>
          <a:prstGeom prst="rect">
            <a:avLst/>
          </a:prstGeom>
        </p:spPr>
        <p:txBody>
          <a:bodyPr vert="horz" lIns="86019" tIns="43010" rIns="86019" bIns="43010" numCol="1" spcCol="365760" rtlCol="0" anchor="t">
            <a:noAutofit/>
          </a:bodyPr>
          <a:lstStyle>
            <a:lvl1pPr marL="0" indent="0" algn="ctr" defTabSz="914400" rtl="0" eaLnBrk="1" latinLnBrk="0" hangingPunct="1">
              <a:lnSpc>
                <a:spcPct val="90000"/>
              </a:lnSpc>
              <a:spcBef>
                <a:spcPts val="1000"/>
              </a:spcBef>
              <a:buFont typeface="Arial"/>
              <a:buNone/>
              <a:defRPr sz="1200" b="0" i="0" kern="1200">
                <a:solidFill>
                  <a:schemeClr val="accent1"/>
                </a:solidFill>
                <a:latin typeface="Montserrat Light" charset="0"/>
                <a:ea typeface="Montserrat Light" charset="0"/>
                <a:cs typeface="Montserrat Light"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Montserrat Light" charset="0"/>
                <a:ea typeface="Montserrat Light" charset="0"/>
                <a:cs typeface="Montserrat Light"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Montserrat Light" charset="0"/>
                <a:ea typeface="Montserrat Light" charset="0"/>
                <a:cs typeface="Montserrat Light"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nSpc>
                <a:spcPct val="100000"/>
              </a:lnSpc>
              <a:spcBef>
                <a:spcPts val="0"/>
              </a:spcBef>
            </a:pPr>
            <a:endParaRPr lang="en-US" sz="1881" b="1" dirty="0">
              <a:solidFill>
                <a:schemeClr val="tx1"/>
              </a:solidFill>
              <a:latin typeface="Calibri" panose="020F0502020204030204" pitchFamily="34" charset="0"/>
              <a:cs typeface="Calibri" panose="020F0502020204030204" pitchFamily="34" charset="0"/>
            </a:endParaRPr>
          </a:p>
        </p:txBody>
      </p:sp>
      <p:sp>
        <p:nvSpPr>
          <p:cNvPr id="128" name="Subtitle 6">
            <a:extLst>
              <a:ext uri="{FF2B5EF4-FFF2-40B4-BE49-F238E27FC236}">
                <a16:creationId xmlns:a16="http://schemas.microsoft.com/office/drawing/2014/main" id="{0BED97DC-57B2-4F0E-AB66-33DCECF4670D}"/>
              </a:ext>
            </a:extLst>
          </p:cNvPr>
          <p:cNvSpPr txBox="1">
            <a:spLocks/>
          </p:cNvSpPr>
          <p:nvPr/>
        </p:nvSpPr>
        <p:spPr>
          <a:xfrm>
            <a:off x="8941349" y="2058863"/>
            <a:ext cx="2351268" cy="716689"/>
          </a:xfrm>
          <a:prstGeom prst="rect">
            <a:avLst/>
          </a:prstGeom>
        </p:spPr>
        <p:txBody>
          <a:bodyPr vert="horz" lIns="86019" tIns="43010" rIns="86019" bIns="43010" numCol="1" spcCol="365760" rtlCol="0" anchor="t">
            <a:noAutofit/>
          </a:bodyPr>
          <a:lstStyle>
            <a:lvl1pPr marL="0" indent="0" algn="ctr" defTabSz="914400" rtl="0" eaLnBrk="1" latinLnBrk="0" hangingPunct="1">
              <a:lnSpc>
                <a:spcPct val="90000"/>
              </a:lnSpc>
              <a:spcBef>
                <a:spcPts val="1000"/>
              </a:spcBef>
              <a:buFont typeface="Arial"/>
              <a:buNone/>
              <a:defRPr sz="1200" b="0" i="0" kern="1200">
                <a:solidFill>
                  <a:schemeClr val="accent1"/>
                </a:solidFill>
                <a:latin typeface="Montserrat Light" charset="0"/>
                <a:ea typeface="Montserrat Light" charset="0"/>
                <a:cs typeface="Montserrat Light"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Montserrat Light" charset="0"/>
                <a:ea typeface="Montserrat Light" charset="0"/>
                <a:cs typeface="Montserrat Light"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Montserrat Light" charset="0"/>
                <a:ea typeface="Montserrat Light" charset="0"/>
                <a:cs typeface="Montserrat Light"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nSpc>
                <a:spcPct val="100000"/>
              </a:lnSpc>
              <a:spcBef>
                <a:spcPts val="0"/>
              </a:spcBef>
            </a:pPr>
            <a:r>
              <a:rPr lang="ar-SA" sz="1881" b="1" dirty="0">
                <a:solidFill>
                  <a:schemeClr val="tx1"/>
                </a:solidFill>
                <a:latin typeface="Calibri" panose="020F0502020204030204" pitchFamily="34" charset="0"/>
                <a:cs typeface="Calibri" panose="020F0502020204030204" pitchFamily="34" charset="0"/>
              </a:rPr>
              <a:t>  </a:t>
            </a:r>
            <a:endParaRPr lang="en-US" sz="1881" b="1" dirty="0">
              <a:solidFill>
                <a:schemeClr val="tx1"/>
              </a:solidFill>
              <a:latin typeface="Calibri" panose="020F0502020204030204" pitchFamily="34" charset="0"/>
              <a:cs typeface="Calibri" panose="020F0502020204030204" pitchFamily="34" charset="0"/>
            </a:endParaRPr>
          </a:p>
        </p:txBody>
      </p:sp>
      <p:sp>
        <p:nvSpPr>
          <p:cNvPr id="147" name="Subtitle 6">
            <a:extLst>
              <a:ext uri="{FF2B5EF4-FFF2-40B4-BE49-F238E27FC236}">
                <a16:creationId xmlns:a16="http://schemas.microsoft.com/office/drawing/2014/main" id="{E3A4231C-1DCE-4FE3-A505-AC6600EC61F9}"/>
              </a:ext>
            </a:extLst>
          </p:cNvPr>
          <p:cNvSpPr txBox="1">
            <a:spLocks/>
          </p:cNvSpPr>
          <p:nvPr/>
        </p:nvSpPr>
        <p:spPr>
          <a:xfrm>
            <a:off x="8966573" y="2050284"/>
            <a:ext cx="2351268" cy="716689"/>
          </a:xfrm>
          <a:prstGeom prst="rect">
            <a:avLst/>
          </a:prstGeom>
        </p:spPr>
        <p:txBody>
          <a:bodyPr vert="horz" lIns="86019" tIns="43010" rIns="86019" bIns="43010" numCol="1" spcCol="365760" rtlCol="0" anchor="t">
            <a:noAutofit/>
          </a:bodyPr>
          <a:lstStyle>
            <a:lvl1pPr marL="0" indent="0" algn="ctr" defTabSz="914400" rtl="0" eaLnBrk="1" latinLnBrk="0" hangingPunct="1">
              <a:lnSpc>
                <a:spcPct val="90000"/>
              </a:lnSpc>
              <a:spcBef>
                <a:spcPts val="1000"/>
              </a:spcBef>
              <a:buFont typeface="Arial"/>
              <a:buNone/>
              <a:defRPr sz="1200" b="0" i="0" kern="1200">
                <a:solidFill>
                  <a:schemeClr val="accent1"/>
                </a:solidFill>
                <a:latin typeface="Montserrat Light" charset="0"/>
                <a:ea typeface="Montserrat Light" charset="0"/>
                <a:cs typeface="Montserrat Light"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Montserrat Light" charset="0"/>
                <a:ea typeface="Montserrat Light" charset="0"/>
                <a:cs typeface="Montserrat Light"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Montserrat Light" charset="0"/>
                <a:ea typeface="Montserrat Light" charset="0"/>
                <a:cs typeface="Montserrat Light"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nSpc>
                <a:spcPct val="100000"/>
              </a:lnSpc>
              <a:spcBef>
                <a:spcPts val="0"/>
              </a:spcBef>
            </a:pPr>
            <a:r>
              <a:rPr lang="ar-SA" sz="1881" b="1" dirty="0">
                <a:solidFill>
                  <a:schemeClr val="tx1"/>
                </a:solidFill>
                <a:latin typeface="Calibri" panose="020F0502020204030204" pitchFamily="34" charset="0"/>
                <a:cs typeface="Calibri" panose="020F0502020204030204" pitchFamily="34" charset="0"/>
              </a:rPr>
              <a:t> </a:t>
            </a:r>
            <a:endParaRPr lang="en-US" sz="1881" b="1" dirty="0">
              <a:solidFill>
                <a:schemeClr val="tx1"/>
              </a:solidFill>
              <a:latin typeface="Calibri" panose="020F0502020204030204" pitchFamily="34" charset="0"/>
              <a:cs typeface="Calibri" panose="020F0502020204030204" pitchFamily="34" charset="0"/>
            </a:endParaRPr>
          </a:p>
        </p:txBody>
      </p:sp>
      <p:sp>
        <p:nvSpPr>
          <p:cNvPr id="108" name="مستطيل 107">
            <a:extLst>
              <a:ext uri="{FF2B5EF4-FFF2-40B4-BE49-F238E27FC236}">
                <a16:creationId xmlns:a16="http://schemas.microsoft.com/office/drawing/2014/main" id="{C9AD46B5-143A-45B4-9EFA-386733BF8542}"/>
              </a:ext>
            </a:extLst>
          </p:cNvPr>
          <p:cNvSpPr/>
          <p:nvPr/>
        </p:nvSpPr>
        <p:spPr>
          <a:xfrm>
            <a:off x="928887" y="6116251"/>
            <a:ext cx="354490" cy="295321"/>
          </a:xfrm>
          <a:prstGeom prst="rect">
            <a:avLst/>
          </a:prstGeom>
          <a:solidFill>
            <a:srgbClr val="00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1100" dirty="0"/>
              <a:t>37</a:t>
            </a:r>
            <a:endParaRPr lang="ar-SA" sz="1100" dirty="0"/>
          </a:p>
        </p:txBody>
      </p:sp>
      <p:sp>
        <p:nvSpPr>
          <p:cNvPr id="110" name="Rectangle: Rounded Corners 101">
            <a:extLst>
              <a:ext uri="{FF2B5EF4-FFF2-40B4-BE49-F238E27FC236}">
                <a16:creationId xmlns:a16="http://schemas.microsoft.com/office/drawing/2014/main" id="{C1296CAB-38A6-421B-872A-35352E112EBB}"/>
              </a:ext>
            </a:extLst>
          </p:cNvPr>
          <p:cNvSpPr/>
          <p:nvPr/>
        </p:nvSpPr>
        <p:spPr>
          <a:xfrm>
            <a:off x="8802368" y="2401101"/>
            <a:ext cx="2515473" cy="584690"/>
          </a:xfrm>
          <a:prstGeom prst="roundRect">
            <a:avLst/>
          </a:prstGeom>
          <a:solidFill>
            <a:srgbClr val="00CC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2258" b="1" dirty="0">
                <a:latin typeface="Hacen Casablanca Heavy" panose="02000000000000000000" pitchFamily="2" charset="-78"/>
                <a:cs typeface="Hacen Casablanca Heavy" panose="02000000000000000000" pitchFamily="2" charset="-78"/>
              </a:rPr>
              <a:t>طريقة الاحتساب </a:t>
            </a:r>
            <a:endParaRPr lang="en-US" sz="2258" b="1" dirty="0">
              <a:latin typeface="Hacen Casablanca Heavy" panose="02000000000000000000" pitchFamily="2" charset="-78"/>
              <a:cs typeface="Hacen Casablanca Heavy" panose="02000000000000000000" pitchFamily="2" charset="-78"/>
            </a:endParaRPr>
          </a:p>
        </p:txBody>
      </p:sp>
      <p:sp>
        <p:nvSpPr>
          <p:cNvPr id="115" name="Rectangle: Rounded Corners 101">
            <a:extLst>
              <a:ext uri="{FF2B5EF4-FFF2-40B4-BE49-F238E27FC236}">
                <a16:creationId xmlns:a16="http://schemas.microsoft.com/office/drawing/2014/main" id="{515B0821-13D0-423E-90A1-CF28FC42C196}"/>
              </a:ext>
            </a:extLst>
          </p:cNvPr>
          <p:cNvSpPr/>
          <p:nvPr/>
        </p:nvSpPr>
        <p:spPr>
          <a:xfrm>
            <a:off x="8802368" y="3154889"/>
            <a:ext cx="2515473" cy="1568599"/>
          </a:xfrm>
          <a:prstGeom prst="roundRect">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SA" sz="2258" b="1" dirty="0">
              <a:latin typeface="Hacen Casablanca Heavy" panose="02000000000000000000" pitchFamily="2" charset="-78"/>
              <a:cs typeface="Hacen Casablanca Heavy" panose="02000000000000000000" pitchFamily="2" charset="-78"/>
            </a:endParaRPr>
          </a:p>
          <a:p>
            <a:pPr algn="ctr"/>
            <a:endParaRPr lang="ar-SA" sz="2258" b="1" dirty="0">
              <a:latin typeface="Hacen Casablanca Heavy" panose="02000000000000000000" pitchFamily="2" charset="-78"/>
              <a:cs typeface="Hacen Casablanca Heavy" panose="02000000000000000000" pitchFamily="2" charset="-78"/>
            </a:endParaRPr>
          </a:p>
          <a:p>
            <a:pPr algn="ctr"/>
            <a:r>
              <a:rPr lang="ar-SA" sz="2258" b="1" dirty="0">
                <a:latin typeface="Hacen Casablanca Heavy" panose="02000000000000000000" pitchFamily="2" charset="-78"/>
                <a:cs typeface="Hacen Casablanca Heavy" panose="02000000000000000000" pitchFamily="2" charset="-78"/>
              </a:rPr>
              <a:t>وصف المبادرة  </a:t>
            </a:r>
            <a:endParaRPr lang="en-US" sz="2258" b="1" dirty="0">
              <a:latin typeface="Hacen Casablanca Heavy" panose="02000000000000000000" pitchFamily="2" charset="-78"/>
              <a:cs typeface="Hacen Casablanca Heavy" panose="02000000000000000000" pitchFamily="2" charset="-78"/>
            </a:endParaRPr>
          </a:p>
        </p:txBody>
      </p:sp>
      <p:pic>
        <p:nvPicPr>
          <p:cNvPr id="95" name="Graphic 22" descr="Lightbulb and gear">
            <a:extLst>
              <a:ext uri="{FF2B5EF4-FFF2-40B4-BE49-F238E27FC236}">
                <a16:creationId xmlns:a16="http://schemas.microsoft.com/office/drawing/2014/main" id="{BC438481-A47B-4170-A503-D28FBE108CFA}"/>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725375" y="3303847"/>
            <a:ext cx="632861" cy="632861"/>
          </a:xfrm>
          <a:prstGeom prst="rect">
            <a:avLst/>
          </a:prstGeom>
        </p:spPr>
      </p:pic>
      <p:grpSp>
        <p:nvGrpSpPr>
          <p:cNvPr id="118" name="Google Shape;6288;p57">
            <a:extLst>
              <a:ext uri="{FF2B5EF4-FFF2-40B4-BE49-F238E27FC236}">
                <a16:creationId xmlns:a16="http://schemas.microsoft.com/office/drawing/2014/main" id="{CD8845E0-5709-4644-9B06-9847C5F52AB0}"/>
              </a:ext>
            </a:extLst>
          </p:cNvPr>
          <p:cNvGrpSpPr/>
          <p:nvPr/>
        </p:nvGrpSpPr>
        <p:grpSpPr>
          <a:xfrm>
            <a:off x="9922602" y="970442"/>
            <a:ext cx="350079" cy="350079"/>
            <a:chOff x="3497300" y="3227275"/>
            <a:chExt cx="296175" cy="296175"/>
          </a:xfrm>
          <a:solidFill>
            <a:schemeClr val="bg1"/>
          </a:solidFill>
        </p:grpSpPr>
        <p:sp>
          <p:nvSpPr>
            <p:cNvPr id="123" name="Google Shape;6289;p57">
              <a:extLst>
                <a:ext uri="{FF2B5EF4-FFF2-40B4-BE49-F238E27FC236}">
                  <a16:creationId xmlns:a16="http://schemas.microsoft.com/office/drawing/2014/main" id="{48DF810C-D64E-454D-BCBA-F2103390E8CE}"/>
                </a:ext>
              </a:extLst>
            </p:cNvPr>
            <p:cNvSpPr/>
            <p:nvPr/>
          </p:nvSpPr>
          <p:spPr>
            <a:xfrm>
              <a:off x="3609925" y="3339900"/>
              <a:ext cx="69350" cy="68550"/>
            </a:xfrm>
            <a:custGeom>
              <a:avLst/>
              <a:gdLst/>
              <a:ahLst/>
              <a:cxnLst/>
              <a:rect l="l" t="t" r="r" b="b"/>
              <a:pathLst>
                <a:path w="2774" h="2742" extrusionOk="0">
                  <a:moveTo>
                    <a:pt x="1387" y="1"/>
                  </a:moveTo>
                  <a:cubicBezTo>
                    <a:pt x="631" y="1"/>
                    <a:pt x="1" y="631"/>
                    <a:pt x="1" y="1355"/>
                  </a:cubicBezTo>
                  <a:cubicBezTo>
                    <a:pt x="1" y="2112"/>
                    <a:pt x="631" y="2742"/>
                    <a:pt x="1387" y="2742"/>
                  </a:cubicBezTo>
                  <a:cubicBezTo>
                    <a:pt x="2143" y="2742"/>
                    <a:pt x="2773" y="2112"/>
                    <a:pt x="2773" y="1355"/>
                  </a:cubicBezTo>
                  <a:cubicBezTo>
                    <a:pt x="2773" y="631"/>
                    <a:pt x="2143" y="1"/>
                    <a:pt x="138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6290;p57">
              <a:extLst>
                <a:ext uri="{FF2B5EF4-FFF2-40B4-BE49-F238E27FC236}">
                  <a16:creationId xmlns:a16="http://schemas.microsoft.com/office/drawing/2014/main" id="{314F73A6-0129-4377-B52A-E2483982A38C}"/>
                </a:ext>
              </a:extLst>
            </p:cNvPr>
            <p:cNvSpPr/>
            <p:nvPr/>
          </p:nvSpPr>
          <p:spPr>
            <a:xfrm>
              <a:off x="3531175" y="3227275"/>
              <a:ext cx="86650" cy="86675"/>
            </a:xfrm>
            <a:custGeom>
              <a:avLst/>
              <a:gdLst/>
              <a:ahLst/>
              <a:cxnLst/>
              <a:rect l="l" t="t" r="r" b="b"/>
              <a:pathLst>
                <a:path w="3466" h="3467" extrusionOk="0">
                  <a:moveTo>
                    <a:pt x="1733" y="1"/>
                  </a:moveTo>
                  <a:cubicBezTo>
                    <a:pt x="788" y="1"/>
                    <a:pt x="0" y="788"/>
                    <a:pt x="0" y="1733"/>
                  </a:cubicBezTo>
                  <a:cubicBezTo>
                    <a:pt x="0" y="2678"/>
                    <a:pt x="788" y="3466"/>
                    <a:pt x="1733" y="3466"/>
                  </a:cubicBezTo>
                  <a:cubicBezTo>
                    <a:pt x="2741" y="3466"/>
                    <a:pt x="3466" y="2678"/>
                    <a:pt x="3466" y="1733"/>
                  </a:cubicBezTo>
                  <a:cubicBezTo>
                    <a:pt x="3466" y="788"/>
                    <a:pt x="2678" y="1"/>
                    <a:pt x="173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6291;p57">
              <a:extLst>
                <a:ext uri="{FF2B5EF4-FFF2-40B4-BE49-F238E27FC236}">
                  <a16:creationId xmlns:a16="http://schemas.microsoft.com/office/drawing/2014/main" id="{DC8C7043-6233-4054-A005-5F7431DA06FD}"/>
                </a:ext>
              </a:extLst>
            </p:cNvPr>
            <p:cNvSpPr/>
            <p:nvPr/>
          </p:nvSpPr>
          <p:spPr>
            <a:xfrm>
              <a:off x="3670575" y="3227275"/>
              <a:ext cx="86675" cy="86675"/>
            </a:xfrm>
            <a:custGeom>
              <a:avLst/>
              <a:gdLst/>
              <a:ahLst/>
              <a:cxnLst/>
              <a:rect l="l" t="t" r="r" b="b"/>
              <a:pathLst>
                <a:path w="3467" h="3467" extrusionOk="0">
                  <a:moveTo>
                    <a:pt x="1733" y="1"/>
                  </a:moveTo>
                  <a:cubicBezTo>
                    <a:pt x="788" y="1"/>
                    <a:pt x="1" y="788"/>
                    <a:pt x="1" y="1733"/>
                  </a:cubicBezTo>
                  <a:cubicBezTo>
                    <a:pt x="1" y="2678"/>
                    <a:pt x="788" y="3466"/>
                    <a:pt x="1733" y="3466"/>
                  </a:cubicBezTo>
                  <a:cubicBezTo>
                    <a:pt x="2679" y="3466"/>
                    <a:pt x="3466" y="2678"/>
                    <a:pt x="3466" y="1733"/>
                  </a:cubicBezTo>
                  <a:cubicBezTo>
                    <a:pt x="3466" y="788"/>
                    <a:pt x="2679" y="1"/>
                    <a:pt x="173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6292;p57">
              <a:extLst>
                <a:ext uri="{FF2B5EF4-FFF2-40B4-BE49-F238E27FC236}">
                  <a16:creationId xmlns:a16="http://schemas.microsoft.com/office/drawing/2014/main" id="{E0753F3F-7F9C-4449-A2E6-5F50468F3503}"/>
                </a:ext>
              </a:extLst>
            </p:cNvPr>
            <p:cNvSpPr/>
            <p:nvPr/>
          </p:nvSpPr>
          <p:spPr>
            <a:xfrm>
              <a:off x="3622525" y="3421825"/>
              <a:ext cx="41775" cy="25225"/>
            </a:xfrm>
            <a:custGeom>
              <a:avLst/>
              <a:gdLst/>
              <a:ahLst/>
              <a:cxnLst/>
              <a:rect l="l" t="t" r="r" b="b"/>
              <a:pathLst>
                <a:path w="1671" h="1009" extrusionOk="0">
                  <a:moveTo>
                    <a:pt x="1" y="0"/>
                  </a:moveTo>
                  <a:lnTo>
                    <a:pt x="851" y="1008"/>
                  </a:lnTo>
                  <a:lnTo>
                    <a:pt x="1671" y="0"/>
                  </a:lnTo>
                  <a:lnTo>
                    <a:pt x="1671" y="0"/>
                  </a:lnTo>
                  <a:cubicBezTo>
                    <a:pt x="1450" y="126"/>
                    <a:pt x="1167" y="158"/>
                    <a:pt x="851" y="158"/>
                  </a:cubicBezTo>
                  <a:cubicBezTo>
                    <a:pt x="568" y="158"/>
                    <a:pt x="284" y="95"/>
                    <a:pt x="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6293;p57">
              <a:extLst>
                <a:ext uri="{FF2B5EF4-FFF2-40B4-BE49-F238E27FC236}">
                  <a16:creationId xmlns:a16="http://schemas.microsoft.com/office/drawing/2014/main" id="{93FD1419-0C0D-460E-BBC1-AAF656D383C5}"/>
                </a:ext>
              </a:extLst>
            </p:cNvPr>
            <p:cNvSpPr/>
            <p:nvPr/>
          </p:nvSpPr>
          <p:spPr>
            <a:xfrm>
              <a:off x="3566600" y="3416300"/>
              <a:ext cx="70125" cy="106350"/>
            </a:xfrm>
            <a:custGeom>
              <a:avLst/>
              <a:gdLst/>
              <a:ahLst/>
              <a:cxnLst/>
              <a:rect l="l" t="t" r="r" b="b"/>
              <a:pathLst>
                <a:path w="2805" h="4254" extrusionOk="0">
                  <a:moveTo>
                    <a:pt x="1261" y="1"/>
                  </a:moveTo>
                  <a:cubicBezTo>
                    <a:pt x="474" y="599"/>
                    <a:pt x="1" y="1513"/>
                    <a:pt x="1" y="2490"/>
                  </a:cubicBezTo>
                  <a:lnTo>
                    <a:pt x="1" y="3907"/>
                  </a:lnTo>
                  <a:cubicBezTo>
                    <a:pt x="1" y="4096"/>
                    <a:pt x="158" y="4254"/>
                    <a:pt x="379" y="4254"/>
                  </a:cubicBezTo>
                  <a:lnTo>
                    <a:pt x="2805" y="4254"/>
                  </a:lnTo>
                  <a:lnTo>
                    <a:pt x="2805" y="1891"/>
                  </a:lnTo>
                  <a:lnTo>
                    <a:pt x="1261"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6294;p57">
              <a:extLst>
                <a:ext uri="{FF2B5EF4-FFF2-40B4-BE49-F238E27FC236}">
                  <a16:creationId xmlns:a16="http://schemas.microsoft.com/office/drawing/2014/main" id="{570C2058-FF2F-40C8-AAE6-363E0DC5E020}"/>
                </a:ext>
              </a:extLst>
            </p:cNvPr>
            <p:cNvSpPr/>
            <p:nvPr/>
          </p:nvSpPr>
          <p:spPr>
            <a:xfrm>
              <a:off x="3653250" y="3417100"/>
              <a:ext cx="70125" cy="106350"/>
            </a:xfrm>
            <a:custGeom>
              <a:avLst/>
              <a:gdLst/>
              <a:ahLst/>
              <a:cxnLst/>
              <a:rect l="l" t="t" r="r" b="b"/>
              <a:pathLst>
                <a:path w="2805" h="4254" extrusionOk="0">
                  <a:moveTo>
                    <a:pt x="1544" y="0"/>
                  </a:moveTo>
                  <a:lnTo>
                    <a:pt x="1" y="1890"/>
                  </a:lnTo>
                  <a:lnTo>
                    <a:pt x="1" y="4253"/>
                  </a:lnTo>
                  <a:lnTo>
                    <a:pt x="2458" y="4253"/>
                  </a:lnTo>
                  <a:cubicBezTo>
                    <a:pt x="2647" y="4253"/>
                    <a:pt x="2804" y="4096"/>
                    <a:pt x="2804" y="3907"/>
                  </a:cubicBezTo>
                  <a:lnTo>
                    <a:pt x="2804" y="2489"/>
                  </a:lnTo>
                  <a:cubicBezTo>
                    <a:pt x="2773" y="1481"/>
                    <a:pt x="2300" y="567"/>
                    <a:pt x="154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6295;p57">
              <a:extLst>
                <a:ext uri="{FF2B5EF4-FFF2-40B4-BE49-F238E27FC236}">
                  <a16:creationId xmlns:a16="http://schemas.microsoft.com/office/drawing/2014/main" id="{7747EADA-F742-4F49-8286-54EFBEAD9164}"/>
                </a:ext>
              </a:extLst>
            </p:cNvPr>
            <p:cNvSpPr/>
            <p:nvPr/>
          </p:nvSpPr>
          <p:spPr>
            <a:xfrm>
              <a:off x="3655625" y="3310775"/>
              <a:ext cx="137850" cy="108700"/>
            </a:xfrm>
            <a:custGeom>
              <a:avLst/>
              <a:gdLst/>
              <a:ahLst/>
              <a:cxnLst/>
              <a:rect l="l" t="t" r="r" b="b"/>
              <a:pathLst>
                <a:path w="5514" h="4348" extrusionOk="0">
                  <a:moveTo>
                    <a:pt x="3686" y="1512"/>
                  </a:moveTo>
                  <a:cubicBezTo>
                    <a:pt x="3907" y="1512"/>
                    <a:pt x="4064" y="1670"/>
                    <a:pt x="4064" y="1859"/>
                  </a:cubicBezTo>
                  <a:cubicBezTo>
                    <a:pt x="4064" y="2048"/>
                    <a:pt x="3907" y="2205"/>
                    <a:pt x="3686" y="2205"/>
                  </a:cubicBezTo>
                  <a:lnTo>
                    <a:pt x="2993" y="2205"/>
                  </a:lnTo>
                  <a:cubicBezTo>
                    <a:pt x="2804" y="2205"/>
                    <a:pt x="2646" y="2048"/>
                    <a:pt x="2646" y="1859"/>
                  </a:cubicBezTo>
                  <a:cubicBezTo>
                    <a:pt x="2646" y="1670"/>
                    <a:pt x="2804" y="1512"/>
                    <a:pt x="2993" y="1512"/>
                  </a:cubicBezTo>
                  <a:close/>
                  <a:moveTo>
                    <a:pt x="4127" y="0"/>
                  </a:moveTo>
                  <a:cubicBezTo>
                    <a:pt x="3686" y="536"/>
                    <a:pt x="3056" y="851"/>
                    <a:pt x="2331" y="851"/>
                  </a:cubicBezTo>
                  <a:cubicBezTo>
                    <a:pt x="1607" y="851"/>
                    <a:pt x="977" y="504"/>
                    <a:pt x="536" y="63"/>
                  </a:cubicBezTo>
                  <a:cubicBezTo>
                    <a:pt x="347" y="221"/>
                    <a:pt x="158" y="378"/>
                    <a:pt x="0" y="567"/>
                  </a:cubicBezTo>
                  <a:cubicBezTo>
                    <a:pt x="945" y="756"/>
                    <a:pt x="1638" y="1575"/>
                    <a:pt x="1638" y="2615"/>
                  </a:cubicBezTo>
                  <a:cubicBezTo>
                    <a:pt x="1638" y="2930"/>
                    <a:pt x="1575" y="3214"/>
                    <a:pt x="1449" y="3466"/>
                  </a:cubicBezTo>
                  <a:cubicBezTo>
                    <a:pt x="1859" y="3718"/>
                    <a:pt x="2205" y="4001"/>
                    <a:pt x="2520" y="4348"/>
                  </a:cubicBezTo>
                  <a:lnTo>
                    <a:pt x="5167" y="4348"/>
                  </a:lnTo>
                  <a:cubicBezTo>
                    <a:pt x="5356" y="4348"/>
                    <a:pt x="5513" y="4190"/>
                    <a:pt x="5513" y="4001"/>
                  </a:cubicBezTo>
                  <a:lnTo>
                    <a:pt x="5513" y="2615"/>
                  </a:lnTo>
                  <a:cubicBezTo>
                    <a:pt x="5482" y="1512"/>
                    <a:pt x="4915" y="567"/>
                    <a:pt x="412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6296;p57">
              <a:extLst>
                <a:ext uri="{FF2B5EF4-FFF2-40B4-BE49-F238E27FC236}">
                  <a16:creationId xmlns:a16="http://schemas.microsoft.com/office/drawing/2014/main" id="{CD1CE6CA-5A1A-483D-9155-E50E5C2D8B53}"/>
                </a:ext>
              </a:extLst>
            </p:cNvPr>
            <p:cNvSpPr/>
            <p:nvPr/>
          </p:nvSpPr>
          <p:spPr>
            <a:xfrm>
              <a:off x="3497300" y="3309975"/>
              <a:ext cx="136275" cy="108725"/>
            </a:xfrm>
            <a:custGeom>
              <a:avLst/>
              <a:gdLst/>
              <a:ahLst/>
              <a:cxnLst/>
              <a:rect l="l" t="t" r="r" b="b"/>
              <a:pathLst>
                <a:path w="5451" h="4349" extrusionOk="0">
                  <a:moveTo>
                    <a:pt x="2426" y="1544"/>
                  </a:moveTo>
                  <a:cubicBezTo>
                    <a:pt x="2615" y="1544"/>
                    <a:pt x="2773" y="1702"/>
                    <a:pt x="2773" y="1891"/>
                  </a:cubicBezTo>
                  <a:cubicBezTo>
                    <a:pt x="2773" y="2080"/>
                    <a:pt x="2615" y="2237"/>
                    <a:pt x="2426" y="2237"/>
                  </a:cubicBezTo>
                  <a:lnTo>
                    <a:pt x="1733" y="2237"/>
                  </a:lnTo>
                  <a:cubicBezTo>
                    <a:pt x="1513" y="2237"/>
                    <a:pt x="1355" y="2080"/>
                    <a:pt x="1355" y="1891"/>
                  </a:cubicBezTo>
                  <a:cubicBezTo>
                    <a:pt x="1355" y="1702"/>
                    <a:pt x="1513" y="1544"/>
                    <a:pt x="1733" y="1544"/>
                  </a:cubicBezTo>
                  <a:close/>
                  <a:moveTo>
                    <a:pt x="1324" y="1"/>
                  </a:moveTo>
                  <a:cubicBezTo>
                    <a:pt x="536" y="568"/>
                    <a:pt x="1" y="1513"/>
                    <a:pt x="1" y="2552"/>
                  </a:cubicBezTo>
                  <a:lnTo>
                    <a:pt x="1" y="3939"/>
                  </a:lnTo>
                  <a:cubicBezTo>
                    <a:pt x="1" y="4191"/>
                    <a:pt x="95" y="4348"/>
                    <a:pt x="316" y="4348"/>
                  </a:cubicBezTo>
                  <a:lnTo>
                    <a:pt x="2930" y="4348"/>
                  </a:lnTo>
                  <a:cubicBezTo>
                    <a:pt x="3214" y="3970"/>
                    <a:pt x="3561" y="3655"/>
                    <a:pt x="4002" y="3466"/>
                  </a:cubicBezTo>
                  <a:cubicBezTo>
                    <a:pt x="3876" y="3183"/>
                    <a:pt x="3813" y="2930"/>
                    <a:pt x="3813" y="2615"/>
                  </a:cubicBezTo>
                  <a:cubicBezTo>
                    <a:pt x="3813" y="1607"/>
                    <a:pt x="4506" y="757"/>
                    <a:pt x="5451" y="568"/>
                  </a:cubicBezTo>
                  <a:cubicBezTo>
                    <a:pt x="5293" y="347"/>
                    <a:pt x="5104" y="190"/>
                    <a:pt x="4915" y="32"/>
                  </a:cubicBezTo>
                  <a:cubicBezTo>
                    <a:pt x="4474" y="505"/>
                    <a:pt x="3844" y="820"/>
                    <a:pt x="3151" y="820"/>
                  </a:cubicBezTo>
                  <a:cubicBezTo>
                    <a:pt x="2426" y="820"/>
                    <a:pt x="1796" y="505"/>
                    <a:pt x="132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مربع نص 95">
            <a:extLst>
              <a:ext uri="{FF2B5EF4-FFF2-40B4-BE49-F238E27FC236}">
                <a16:creationId xmlns:a16="http://schemas.microsoft.com/office/drawing/2014/main" id="{C4F29EE0-2AC9-44E2-8291-EAD9FDDFD2AB}"/>
              </a:ext>
            </a:extLst>
          </p:cNvPr>
          <p:cNvSpPr txBox="1"/>
          <p:nvPr/>
        </p:nvSpPr>
        <p:spPr>
          <a:xfrm>
            <a:off x="3342087" y="3228318"/>
            <a:ext cx="2807157" cy="584775"/>
          </a:xfrm>
          <a:prstGeom prst="rect">
            <a:avLst/>
          </a:prstGeom>
          <a:noFill/>
        </p:spPr>
        <p:txBody>
          <a:bodyPr wrap="square">
            <a:spAutoFit/>
          </a:bodyPr>
          <a:lstStyle/>
          <a:p>
            <a:pPr algn="ctr"/>
            <a:r>
              <a:rPr lang="ar-SA" sz="3200" b="1" dirty="0">
                <a:solidFill>
                  <a:schemeClr val="bg1"/>
                </a:solidFill>
                <a:latin typeface="Hacen Casablanca Heavy" panose="02000000000000000000" pitchFamily="2" charset="-78"/>
                <a:cs typeface="Hacen Casablanca Heavy" panose="02000000000000000000" pitchFamily="2" charset="-78"/>
              </a:rPr>
              <a:t>كسوة الشتاء </a:t>
            </a:r>
            <a:endParaRPr lang="en-US" sz="3200" b="1" dirty="0">
              <a:solidFill>
                <a:schemeClr val="bg1"/>
              </a:solidFill>
              <a:latin typeface="Hacen Casablanca Heavy" panose="02000000000000000000" pitchFamily="2" charset="-78"/>
              <a:cs typeface="Hacen Casablanca Heavy" panose="02000000000000000000" pitchFamily="2" charset="-78"/>
            </a:endParaRPr>
          </a:p>
        </p:txBody>
      </p:sp>
      <p:sp>
        <p:nvSpPr>
          <p:cNvPr id="107" name="TextBox 100">
            <a:extLst>
              <a:ext uri="{FF2B5EF4-FFF2-40B4-BE49-F238E27FC236}">
                <a16:creationId xmlns:a16="http://schemas.microsoft.com/office/drawing/2014/main" id="{5F231FCB-669E-42F7-999C-4BB318EFCC63}"/>
              </a:ext>
            </a:extLst>
          </p:cNvPr>
          <p:cNvSpPr txBox="1"/>
          <p:nvPr/>
        </p:nvSpPr>
        <p:spPr>
          <a:xfrm>
            <a:off x="6848623" y="4991369"/>
            <a:ext cx="1898465" cy="323935"/>
          </a:xfrm>
          <a:prstGeom prst="rect">
            <a:avLst/>
          </a:prstGeom>
          <a:noFill/>
        </p:spPr>
        <p:txBody>
          <a:bodyPr wrap="square" rtlCol="0">
            <a:spAutoFit/>
          </a:bodyPr>
          <a:lstStyle/>
          <a:p>
            <a:pPr algn="ctr"/>
            <a:r>
              <a:rPr lang="ar-SA" sz="1505" dirty="0">
                <a:solidFill>
                  <a:schemeClr val="bg1"/>
                </a:solidFill>
                <a:latin typeface="Hacen Casablanca Heavy" panose="02000000000000000000" pitchFamily="2" charset="-78"/>
                <a:cs typeface="Hacen Casablanca Heavy" panose="02000000000000000000" pitchFamily="2" charset="-78"/>
              </a:rPr>
              <a:t>خط الأساس </a:t>
            </a:r>
            <a:endParaRPr lang="en-US" sz="1505" dirty="0">
              <a:solidFill>
                <a:schemeClr val="bg1"/>
              </a:solidFill>
              <a:latin typeface="Hacen Casablanca Heavy" panose="02000000000000000000" pitchFamily="2" charset="-78"/>
              <a:cs typeface="Hacen Casablanca Heavy" panose="02000000000000000000" pitchFamily="2" charset="-78"/>
            </a:endParaRPr>
          </a:p>
        </p:txBody>
      </p:sp>
      <p:sp>
        <p:nvSpPr>
          <p:cNvPr id="109" name="TextBox 100">
            <a:extLst>
              <a:ext uri="{FF2B5EF4-FFF2-40B4-BE49-F238E27FC236}">
                <a16:creationId xmlns:a16="http://schemas.microsoft.com/office/drawing/2014/main" id="{A4E05D14-21AE-486A-9C15-0937DA388C6A}"/>
              </a:ext>
            </a:extLst>
          </p:cNvPr>
          <p:cNvSpPr txBox="1"/>
          <p:nvPr/>
        </p:nvSpPr>
        <p:spPr>
          <a:xfrm>
            <a:off x="6848623" y="4977888"/>
            <a:ext cx="1898465" cy="323935"/>
          </a:xfrm>
          <a:prstGeom prst="rect">
            <a:avLst/>
          </a:prstGeom>
          <a:noFill/>
        </p:spPr>
        <p:txBody>
          <a:bodyPr wrap="square" rtlCol="0">
            <a:spAutoFit/>
          </a:bodyPr>
          <a:lstStyle/>
          <a:p>
            <a:pPr algn="ctr"/>
            <a:r>
              <a:rPr lang="ar-SA" sz="1505" dirty="0">
                <a:solidFill>
                  <a:schemeClr val="bg1"/>
                </a:solidFill>
                <a:latin typeface="Hacen Casablanca Heavy" panose="02000000000000000000" pitchFamily="2" charset="-78"/>
                <a:cs typeface="Hacen Casablanca Heavy" panose="02000000000000000000" pitchFamily="2" charset="-78"/>
              </a:rPr>
              <a:t>خط الأساس </a:t>
            </a:r>
            <a:endParaRPr lang="en-US" sz="1505" dirty="0">
              <a:solidFill>
                <a:schemeClr val="bg1"/>
              </a:solidFill>
              <a:latin typeface="Hacen Casablanca Heavy" panose="02000000000000000000" pitchFamily="2" charset="-78"/>
              <a:cs typeface="Hacen Casablanca Heavy" panose="02000000000000000000" pitchFamily="2" charset="-78"/>
            </a:endParaRPr>
          </a:p>
        </p:txBody>
      </p:sp>
      <p:sp>
        <p:nvSpPr>
          <p:cNvPr id="111" name="TextBox 100">
            <a:extLst>
              <a:ext uri="{FF2B5EF4-FFF2-40B4-BE49-F238E27FC236}">
                <a16:creationId xmlns:a16="http://schemas.microsoft.com/office/drawing/2014/main" id="{CC42BD8B-5F34-4B10-85AF-F0242226D4ED}"/>
              </a:ext>
            </a:extLst>
          </p:cNvPr>
          <p:cNvSpPr txBox="1"/>
          <p:nvPr/>
        </p:nvSpPr>
        <p:spPr>
          <a:xfrm>
            <a:off x="6848623" y="4991369"/>
            <a:ext cx="1898465" cy="323935"/>
          </a:xfrm>
          <a:prstGeom prst="rect">
            <a:avLst/>
          </a:prstGeom>
          <a:noFill/>
        </p:spPr>
        <p:txBody>
          <a:bodyPr wrap="square" rtlCol="0">
            <a:spAutoFit/>
          </a:bodyPr>
          <a:lstStyle/>
          <a:p>
            <a:pPr algn="ctr"/>
            <a:r>
              <a:rPr lang="ar-SA" sz="1505" dirty="0">
                <a:solidFill>
                  <a:schemeClr val="bg1"/>
                </a:solidFill>
                <a:latin typeface="Hacen Casablanca Heavy" panose="02000000000000000000" pitchFamily="2" charset="-78"/>
                <a:cs typeface="Hacen Casablanca Heavy" panose="02000000000000000000" pitchFamily="2" charset="-78"/>
              </a:rPr>
              <a:t>خط الأساس </a:t>
            </a:r>
            <a:endParaRPr lang="en-US" sz="1505" dirty="0">
              <a:solidFill>
                <a:schemeClr val="bg1"/>
              </a:solidFill>
              <a:latin typeface="Hacen Casablanca Heavy" panose="02000000000000000000" pitchFamily="2" charset="-78"/>
              <a:cs typeface="Hacen Casablanca Heavy" panose="02000000000000000000" pitchFamily="2" charset="-78"/>
            </a:endParaRPr>
          </a:p>
        </p:txBody>
      </p:sp>
      <p:sp>
        <p:nvSpPr>
          <p:cNvPr id="117" name="TextBox 100">
            <a:extLst>
              <a:ext uri="{FF2B5EF4-FFF2-40B4-BE49-F238E27FC236}">
                <a16:creationId xmlns:a16="http://schemas.microsoft.com/office/drawing/2014/main" id="{EAC2CAA8-6DDF-42A8-8C44-0C003CE0D09A}"/>
              </a:ext>
            </a:extLst>
          </p:cNvPr>
          <p:cNvSpPr txBox="1"/>
          <p:nvPr/>
        </p:nvSpPr>
        <p:spPr>
          <a:xfrm>
            <a:off x="6848623" y="4991369"/>
            <a:ext cx="1898465" cy="323935"/>
          </a:xfrm>
          <a:prstGeom prst="rect">
            <a:avLst/>
          </a:prstGeom>
          <a:noFill/>
        </p:spPr>
        <p:txBody>
          <a:bodyPr wrap="square" rtlCol="0">
            <a:spAutoFit/>
          </a:bodyPr>
          <a:lstStyle/>
          <a:p>
            <a:pPr algn="ctr"/>
            <a:r>
              <a:rPr lang="ar-SA" sz="1505" dirty="0">
                <a:solidFill>
                  <a:schemeClr val="bg1"/>
                </a:solidFill>
                <a:latin typeface="Hacen Casablanca Heavy" panose="02000000000000000000" pitchFamily="2" charset="-78"/>
                <a:cs typeface="Hacen Casablanca Heavy" panose="02000000000000000000" pitchFamily="2" charset="-78"/>
              </a:rPr>
              <a:t>خط الأساس </a:t>
            </a:r>
            <a:endParaRPr lang="en-US" sz="1505" dirty="0">
              <a:solidFill>
                <a:schemeClr val="bg1"/>
              </a:solidFill>
              <a:latin typeface="Hacen Casablanca Heavy" panose="02000000000000000000" pitchFamily="2" charset="-78"/>
              <a:cs typeface="Hacen Casablanca Heavy" panose="02000000000000000000" pitchFamily="2" charset="-78"/>
            </a:endParaRPr>
          </a:p>
        </p:txBody>
      </p:sp>
      <p:sp>
        <p:nvSpPr>
          <p:cNvPr id="122" name="TextBox 100">
            <a:extLst>
              <a:ext uri="{FF2B5EF4-FFF2-40B4-BE49-F238E27FC236}">
                <a16:creationId xmlns:a16="http://schemas.microsoft.com/office/drawing/2014/main" id="{3D9A1418-41E9-405C-B4C9-01A9D98B0B5D}"/>
              </a:ext>
            </a:extLst>
          </p:cNvPr>
          <p:cNvSpPr txBox="1"/>
          <p:nvPr/>
        </p:nvSpPr>
        <p:spPr>
          <a:xfrm>
            <a:off x="6848623" y="4991369"/>
            <a:ext cx="1898465" cy="323935"/>
          </a:xfrm>
          <a:prstGeom prst="rect">
            <a:avLst/>
          </a:prstGeom>
          <a:noFill/>
        </p:spPr>
        <p:txBody>
          <a:bodyPr wrap="square" rtlCol="0">
            <a:spAutoFit/>
          </a:bodyPr>
          <a:lstStyle/>
          <a:p>
            <a:pPr algn="ctr"/>
            <a:r>
              <a:rPr lang="ar-SA" sz="1505" dirty="0">
                <a:solidFill>
                  <a:schemeClr val="bg1"/>
                </a:solidFill>
                <a:latin typeface="Hacen Casablanca Heavy" panose="02000000000000000000" pitchFamily="2" charset="-78"/>
                <a:cs typeface="Hacen Casablanca Heavy" panose="02000000000000000000" pitchFamily="2" charset="-78"/>
              </a:rPr>
              <a:t>خط الأساس </a:t>
            </a:r>
            <a:endParaRPr lang="en-US" sz="1505" dirty="0">
              <a:solidFill>
                <a:schemeClr val="bg1"/>
              </a:solidFill>
              <a:latin typeface="Hacen Casablanca Heavy" panose="02000000000000000000" pitchFamily="2" charset="-78"/>
              <a:cs typeface="Hacen Casablanca Heavy" panose="02000000000000000000" pitchFamily="2" charset="-78"/>
            </a:endParaRPr>
          </a:p>
        </p:txBody>
      </p:sp>
      <p:sp>
        <p:nvSpPr>
          <p:cNvPr id="138" name="TextBox 100">
            <a:extLst>
              <a:ext uri="{FF2B5EF4-FFF2-40B4-BE49-F238E27FC236}">
                <a16:creationId xmlns:a16="http://schemas.microsoft.com/office/drawing/2014/main" id="{263DF58F-4872-41B8-B2D6-00E848FFFB52}"/>
              </a:ext>
            </a:extLst>
          </p:cNvPr>
          <p:cNvSpPr txBox="1"/>
          <p:nvPr/>
        </p:nvSpPr>
        <p:spPr>
          <a:xfrm>
            <a:off x="6859235" y="5019390"/>
            <a:ext cx="1898465" cy="323935"/>
          </a:xfrm>
          <a:prstGeom prst="rect">
            <a:avLst/>
          </a:prstGeom>
          <a:noFill/>
        </p:spPr>
        <p:txBody>
          <a:bodyPr wrap="square" rtlCol="0">
            <a:spAutoFit/>
          </a:bodyPr>
          <a:lstStyle/>
          <a:p>
            <a:pPr algn="ctr"/>
            <a:r>
              <a:rPr lang="ar-SA" sz="1505" dirty="0">
                <a:solidFill>
                  <a:schemeClr val="bg1"/>
                </a:solidFill>
                <a:latin typeface="Hacen Casablanca Heavy" panose="02000000000000000000" pitchFamily="2" charset="-78"/>
                <a:cs typeface="Hacen Casablanca Heavy" panose="02000000000000000000" pitchFamily="2" charset="-78"/>
              </a:rPr>
              <a:t>خط الأساس </a:t>
            </a:r>
            <a:endParaRPr lang="en-US" sz="1505" dirty="0">
              <a:solidFill>
                <a:schemeClr val="bg1"/>
              </a:solidFill>
              <a:latin typeface="Hacen Casablanca Heavy" panose="02000000000000000000" pitchFamily="2" charset="-78"/>
              <a:cs typeface="Hacen Casablanca Heavy" panose="02000000000000000000" pitchFamily="2" charset="-78"/>
            </a:endParaRPr>
          </a:p>
        </p:txBody>
      </p:sp>
      <p:sp>
        <p:nvSpPr>
          <p:cNvPr id="143" name="TextBox 100">
            <a:extLst>
              <a:ext uri="{FF2B5EF4-FFF2-40B4-BE49-F238E27FC236}">
                <a16:creationId xmlns:a16="http://schemas.microsoft.com/office/drawing/2014/main" id="{C32726C1-BFD6-45DF-945D-E5DB92269F8B}"/>
              </a:ext>
            </a:extLst>
          </p:cNvPr>
          <p:cNvSpPr txBox="1"/>
          <p:nvPr/>
        </p:nvSpPr>
        <p:spPr>
          <a:xfrm>
            <a:off x="6848623" y="4991369"/>
            <a:ext cx="1898465" cy="323935"/>
          </a:xfrm>
          <a:prstGeom prst="rect">
            <a:avLst/>
          </a:prstGeom>
          <a:noFill/>
        </p:spPr>
        <p:txBody>
          <a:bodyPr wrap="square" rtlCol="0">
            <a:spAutoFit/>
          </a:bodyPr>
          <a:lstStyle/>
          <a:p>
            <a:pPr algn="ctr"/>
            <a:r>
              <a:rPr lang="ar-SA" sz="1505" dirty="0">
                <a:solidFill>
                  <a:schemeClr val="bg1"/>
                </a:solidFill>
                <a:latin typeface="Hacen Casablanca Heavy" panose="02000000000000000000" pitchFamily="2" charset="-78"/>
                <a:cs typeface="Hacen Casablanca Heavy" panose="02000000000000000000" pitchFamily="2" charset="-78"/>
              </a:rPr>
              <a:t>خط الأساس </a:t>
            </a:r>
            <a:endParaRPr lang="en-US" sz="1505" dirty="0">
              <a:solidFill>
                <a:schemeClr val="bg1"/>
              </a:solidFill>
              <a:latin typeface="Hacen Casablanca Heavy" panose="02000000000000000000" pitchFamily="2" charset="-78"/>
              <a:cs typeface="Hacen Casablanca Heavy" panose="02000000000000000000" pitchFamily="2" charset="-78"/>
            </a:endParaRPr>
          </a:p>
        </p:txBody>
      </p:sp>
      <p:grpSp>
        <p:nvGrpSpPr>
          <p:cNvPr id="144" name="Group 30">
            <a:extLst>
              <a:ext uri="{FF2B5EF4-FFF2-40B4-BE49-F238E27FC236}">
                <a16:creationId xmlns:a16="http://schemas.microsoft.com/office/drawing/2014/main" id="{ECC0390E-37DD-4C1F-91E0-EF295177F5E4}"/>
              </a:ext>
            </a:extLst>
          </p:cNvPr>
          <p:cNvGrpSpPr/>
          <p:nvPr/>
        </p:nvGrpSpPr>
        <p:grpSpPr>
          <a:xfrm>
            <a:off x="966661" y="4991369"/>
            <a:ext cx="7701977" cy="340838"/>
            <a:chOff x="580812" y="5368640"/>
            <a:chExt cx="7530717" cy="152400"/>
          </a:xfrm>
        </p:grpSpPr>
        <p:sp>
          <p:nvSpPr>
            <p:cNvPr id="145" name="Rounded Rectangle 22">
              <a:extLst>
                <a:ext uri="{FF2B5EF4-FFF2-40B4-BE49-F238E27FC236}">
                  <a16:creationId xmlns:a16="http://schemas.microsoft.com/office/drawing/2014/main" id="{870F6E21-9179-4B95-A760-8D82E6B70CF0}"/>
                </a:ext>
              </a:extLst>
            </p:cNvPr>
            <p:cNvSpPr/>
            <p:nvPr/>
          </p:nvSpPr>
          <p:spPr>
            <a:xfrm>
              <a:off x="580812" y="5368640"/>
              <a:ext cx="7530717" cy="152400"/>
            </a:xfrm>
            <a:prstGeom prst="roundRect">
              <a:avLst>
                <a:gd name="adj" fmla="val 5000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93" dirty="0"/>
            </a:p>
          </p:txBody>
        </p:sp>
        <p:sp>
          <p:nvSpPr>
            <p:cNvPr id="146" name="Rounded Rectangle 113">
              <a:extLst>
                <a:ext uri="{FF2B5EF4-FFF2-40B4-BE49-F238E27FC236}">
                  <a16:creationId xmlns:a16="http://schemas.microsoft.com/office/drawing/2014/main" id="{AD0321D5-94A1-496E-BB4C-7A51D9E16A84}"/>
                </a:ext>
              </a:extLst>
            </p:cNvPr>
            <p:cNvSpPr/>
            <p:nvPr/>
          </p:nvSpPr>
          <p:spPr>
            <a:xfrm>
              <a:off x="6607354" y="5375714"/>
              <a:ext cx="1408556" cy="136014"/>
            </a:xfrm>
            <a:prstGeom prst="roundRect">
              <a:avLst>
                <a:gd name="adj" fmla="val 50000"/>
              </a:avLst>
            </a:prstGeom>
            <a:solidFill>
              <a:srgbClr val="00CC9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1693" dirty="0">
                  <a:latin typeface="Hacen Casablanca Heavy" panose="02000000000000000000" pitchFamily="2" charset="-78"/>
                  <a:cs typeface="Hacen Casablanca Heavy" panose="02000000000000000000" pitchFamily="2" charset="-78"/>
                </a:rPr>
                <a:t>فترات التنفيذ </a:t>
              </a:r>
              <a:endParaRPr lang="en-US" sz="1693" dirty="0">
                <a:latin typeface="Hacen Casablanca Heavy" panose="02000000000000000000" pitchFamily="2" charset="-78"/>
                <a:cs typeface="Hacen Casablanca Heavy" panose="02000000000000000000" pitchFamily="2" charset="-78"/>
              </a:endParaRPr>
            </a:p>
          </p:txBody>
        </p:sp>
      </p:grpSp>
      <p:cxnSp>
        <p:nvCxnSpPr>
          <p:cNvPr id="148" name="Straight Connector 114">
            <a:extLst>
              <a:ext uri="{FF2B5EF4-FFF2-40B4-BE49-F238E27FC236}">
                <a16:creationId xmlns:a16="http://schemas.microsoft.com/office/drawing/2014/main" id="{215BDFBF-5947-45E3-ABC5-A916F008CBD5}"/>
              </a:ext>
            </a:extLst>
          </p:cNvPr>
          <p:cNvCxnSpPr/>
          <p:nvPr/>
        </p:nvCxnSpPr>
        <p:spPr>
          <a:xfrm>
            <a:off x="5806017" y="5051541"/>
            <a:ext cx="0" cy="743651"/>
          </a:xfrm>
          <a:prstGeom prst="line">
            <a:avLst/>
          </a:prstGeom>
          <a:ln>
            <a:solidFill>
              <a:srgbClr val="009999"/>
            </a:solidFill>
          </a:ln>
        </p:spPr>
        <p:style>
          <a:lnRef idx="3">
            <a:schemeClr val="dk1"/>
          </a:lnRef>
          <a:fillRef idx="0">
            <a:schemeClr val="dk1"/>
          </a:fillRef>
          <a:effectRef idx="2">
            <a:schemeClr val="dk1"/>
          </a:effectRef>
          <a:fontRef idx="minor">
            <a:schemeClr val="tx1"/>
          </a:fontRef>
        </p:style>
      </p:cxnSp>
      <p:sp>
        <p:nvSpPr>
          <p:cNvPr id="149" name="TextBox 100">
            <a:extLst>
              <a:ext uri="{FF2B5EF4-FFF2-40B4-BE49-F238E27FC236}">
                <a16:creationId xmlns:a16="http://schemas.microsoft.com/office/drawing/2014/main" id="{9F5C546A-DEAB-4872-BBF1-E1D7DFFA5292}"/>
              </a:ext>
            </a:extLst>
          </p:cNvPr>
          <p:cNvSpPr txBox="1"/>
          <p:nvPr/>
        </p:nvSpPr>
        <p:spPr>
          <a:xfrm>
            <a:off x="5336217" y="4978633"/>
            <a:ext cx="2136218" cy="338554"/>
          </a:xfrm>
          <a:prstGeom prst="rect">
            <a:avLst/>
          </a:prstGeom>
          <a:noFill/>
        </p:spPr>
        <p:txBody>
          <a:bodyPr wrap="square" rtlCol="0">
            <a:spAutoFit/>
          </a:bodyPr>
          <a:lstStyle/>
          <a:p>
            <a:pPr algn="ctr"/>
            <a:r>
              <a:rPr lang="ar-SA" sz="1600" b="1" dirty="0">
                <a:solidFill>
                  <a:srgbClr val="006666"/>
                </a:solidFill>
                <a:latin typeface="Hacen Casablanca Heavy" panose="02000000000000000000" pitchFamily="2" charset="-78"/>
                <a:cs typeface="Hacen Casablanca Heavy" panose="02000000000000000000" pitchFamily="2" charset="-78"/>
              </a:rPr>
              <a:t>الربع الأول   </a:t>
            </a:r>
            <a:endParaRPr lang="en-US" sz="1600" b="1" dirty="0">
              <a:solidFill>
                <a:srgbClr val="006666"/>
              </a:solidFill>
              <a:latin typeface="Hacen Casablanca Heavy" panose="02000000000000000000" pitchFamily="2" charset="-78"/>
              <a:cs typeface="Hacen Casablanca Heavy" panose="02000000000000000000" pitchFamily="2" charset="-78"/>
            </a:endParaRPr>
          </a:p>
        </p:txBody>
      </p:sp>
      <p:sp>
        <p:nvSpPr>
          <p:cNvPr id="150" name="مربع نص 149">
            <a:extLst>
              <a:ext uri="{FF2B5EF4-FFF2-40B4-BE49-F238E27FC236}">
                <a16:creationId xmlns:a16="http://schemas.microsoft.com/office/drawing/2014/main" id="{EC8E437E-B9CD-4692-B74A-9B7105BD98EE}"/>
              </a:ext>
            </a:extLst>
          </p:cNvPr>
          <p:cNvSpPr txBox="1"/>
          <p:nvPr/>
        </p:nvSpPr>
        <p:spPr>
          <a:xfrm>
            <a:off x="4579295" y="4987834"/>
            <a:ext cx="1028914" cy="899552"/>
          </a:xfrm>
          <a:prstGeom prst="rect">
            <a:avLst/>
          </a:prstGeom>
          <a:noFill/>
        </p:spPr>
        <p:txBody>
          <a:bodyPr vert="horz" wrap="none" lIns="91440" tIns="45720" rIns="91440" bIns="45720" rtlCol="1" anchor="t">
            <a:noAutofit/>
          </a:bodyPr>
          <a:lstStyle/>
          <a:p>
            <a:pPr algn="l"/>
            <a:r>
              <a:rPr lang="ar-SA" sz="1600" b="1" dirty="0">
                <a:solidFill>
                  <a:srgbClr val="006666"/>
                </a:solidFill>
                <a:latin typeface="Hacen Casablanca Heavy" panose="02000000000000000000" pitchFamily="2" charset="-78"/>
                <a:cs typeface="Hacen Casablanca Heavy" panose="02000000000000000000" pitchFamily="2" charset="-78"/>
              </a:rPr>
              <a:t>الربع الثاني </a:t>
            </a:r>
            <a:endParaRPr lang="ar-SA" sz="1600" b="1" dirty="0">
              <a:solidFill>
                <a:srgbClr val="006666"/>
              </a:solidFill>
              <a:effectLst/>
              <a:latin typeface="Hacen Casablanca Heavy" panose="02000000000000000000" pitchFamily="2" charset="-78"/>
              <a:cs typeface="Hacen Casablanca Heavy" panose="02000000000000000000" pitchFamily="2" charset="-78"/>
            </a:endParaRPr>
          </a:p>
        </p:txBody>
      </p:sp>
      <p:sp>
        <p:nvSpPr>
          <p:cNvPr id="151" name="مربع نص 150">
            <a:extLst>
              <a:ext uri="{FF2B5EF4-FFF2-40B4-BE49-F238E27FC236}">
                <a16:creationId xmlns:a16="http://schemas.microsoft.com/office/drawing/2014/main" id="{3344133C-088B-4933-A5E0-93B99112E22E}"/>
              </a:ext>
            </a:extLst>
          </p:cNvPr>
          <p:cNvSpPr txBox="1"/>
          <p:nvPr/>
        </p:nvSpPr>
        <p:spPr>
          <a:xfrm>
            <a:off x="1404067" y="4999480"/>
            <a:ext cx="1028914" cy="899552"/>
          </a:xfrm>
          <a:prstGeom prst="rect">
            <a:avLst/>
          </a:prstGeom>
          <a:noFill/>
        </p:spPr>
        <p:txBody>
          <a:bodyPr vert="horz" wrap="none" lIns="91440" tIns="45720" rIns="91440" bIns="45720" rtlCol="1" anchor="t">
            <a:noAutofit/>
          </a:bodyPr>
          <a:lstStyle/>
          <a:p>
            <a:pPr algn="l"/>
            <a:r>
              <a:rPr lang="ar-SA" sz="1600" b="1" dirty="0">
                <a:solidFill>
                  <a:srgbClr val="006666"/>
                </a:solidFill>
                <a:latin typeface="Hacen Casablanca Heavy" panose="02000000000000000000" pitchFamily="2" charset="-78"/>
                <a:cs typeface="Hacen Casablanca Heavy" panose="02000000000000000000" pitchFamily="2" charset="-78"/>
              </a:rPr>
              <a:t>الربع الرابع </a:t>
            </a:r>
            <a:endParaRPr lang="ar-SA" sz="1600" b="1" dirty="0">
              <a:solidFill>
                <a:srgbClr val="006666"/>
              </a:solidFill>
              <a:effectLst/>
              <a:latin typeface="Hacen Casablanca Heavy" panose="02000000000000000000" pitchFamily="2" charset="-78"/>
              <a:cs typeface="Hacen Casablanca Heavy" panose="02000000000000000000" pitchFamily="2" charset="-78"/>
            </a:endParaRPr>
          </a:p>
        </p:txBody>
      </p:sp>
      <p:sp>
        <p:nvSpPr>
          <p:cNvPr id="152" name="مربع نص 151">
            <a:extLst>
              <a:ext uri="{FF2B5EF4-FFF2-40B4-BE49-F238E27FC236}">
                <a16:creationId xmlns:a16="http://schemas.microsoft.com/office/drawing/2014/main" id="{703B0E40-DE81-4D56-93EE-95E4767F203A}"/>
              </a:ext>
            </a:extLst>
          </p:cNvPr>
          <p:cNvSpPr txBox="1"/>
          <p:nvPr/>
        </p:nvSpPr>
        <p:spPr>
          <a:xfrm>
            <a:off x="3066889" y="5007894"/>
            <a:ext cx="1028914" cy="899552"/>
          </a:xfrm>
          <a:prstGeom prst="rect">
            <a:avLst/>
          </a:prstGeom>
          <a:noFill/>
        </p:spPr>
        <p:txBody>
          <a:bodyPr vert="horz" wrap="none" lIns="91440" tIns="45720" rIns="91440" bIns="45720" rtlCol="1" anchor="t">
            <a:noAutofit/>
          </a:bodyPr>
          <a:lstStyle/>
          <a:p>
            <a:pPr algn="l"/>
            <a:r>
              <a:rPr lang="ar-SA" sz="1600" b="1" dirty="0">
                <a:solidFill>
                  <a:srgbClr val="006666"/>
                </a:solidFill>
                <a:latin typeface="Hacen Casablanca Heavy" panose="02000000000000000000" pitchFamily="2" charset="-78"/>
                <a:cs typeface="Hacen Casablanca Heavy" panose="02000000000000000000" pitchFamily="2" charset="-78"/>
              </a:rPr>
              <a:t>الربع الثالث </a:t>
            </a:r>
            <a:endParaRPr lang="ar-SA" sz="1600" b="1" dirty="0">
              <a:solidFill>
                <a:srgbClr val="006666"/>
              </a:solidFill>
              <a:effectLst/>
              <a:latin typeface="Hacen Casablanca Heavy" panose="02000000000000000000" pitchFamily="2" charset="-78"/>
              <a:cs typeface="Hacen Casablanca Heavy" panose="02000000000000000000" pitchFamily="2" charset="-78"/>
            </a:endParaRPr>
          </a:p>
        </p:txBody>
      </p:sp>
      <p:cxnSp>
        <p:nvCxnSpPr>
          <p:cNvPr id="154" name="Straight Connector 116">
            <a:extLst>
              <a:ext uri="{FF2B5EF4-FFF2-40B4-BE49-F238E27FC236}">
                <a16:creationId xmlns:a16="http://schemas.microsoft.com/office/drawing/2014/main" id="{0C659740-F7A0-4924-AF0F-9CC563E0DB4A}"/>
              </a:ext>
            </a:extLst>
          </p:cNvPr>
          <p:cNvCxnSpPr>
            <a:cxnSpLocks/>
          </p:cNvCxnSpPr>
          <p:nvPr/>
        </p:nvCxnSpPr>
        <p:spPr>
          <a:xfrm>
            <a:off x="2796677" y="5096418"/>
            <a:ext cx="0" cy="743651"/>
          </a:xfrm>
          <a:prstGeom prst="line">
            <a:avLst/>
          </a:prstGeom>
          <a:ln>
            <a:solidFill>
              <a:srgbClr val="009999"/>
            </a:solidFill>
          </a:ln>
        </p:spPr>
        <p:style>
          <a:lnRef idx="3">
            <a:schemeClr val="accent1"/>
          </a:lnRef>
          <a:fillRef idx="0">
            <a:schemeClr val="accent1"/>
          </a:fillRef>
          <a:effectRef idx="2">
            <a:schemeClr val="accent1"/>
          </a:effectRef>
          <a:fontRef idx="minor">
            <a:schemeClr val="tx1"/>
          </a:fontRef>
        </p:style>
      </p:cxnSp>
      <p:cxnSp>
        <p:nvCxnSpPr>
          <p:cNvPr id="155" name="Straight Connector 116">
            <a:extLst>
              <a:ext uri="{FF2B5EF4-FFF2-40B4-BE49-F238E27FC236}">
                <a16:creationId xmlns:a16="http://schemas.microsoft.com/office/drawing/2014/main" id="{453B9026-368C-4019-862E-7E67173659BA}"/>
              </a:ext>
            </a:extLst>
          </p:cNvPr>
          <p:cNvCxnSpPr>
            <a:cxnSpLocks/>
          </p:cNvCxnSpPr>
          <p:nvPr/>
        </p:nvCxnSpPr>
        <p:spPr>
          <a:xfrm>
            <a:off x="4397520" y="5058388"/>
            <a:ext cx="0" cy="743651"/>
          </a:xfrm>
          <a:prstGeom prst="line">
            <a:avLst/>
          </a:prstGeom>
          <a:ln>
            <a:solidFill>
              <a:srgbClr val="009999"/>
            </a:solidFill>
          </a:ln>
        </p:spPr>
        <p:style>
          <a:lnRef idx="3">
            <a:schemeClr val="accent1"/>
          </a:lnRef>
          <a:fillRef idx="0">
            <a:schemeClr val="accent1"/>
          </a:fillRef>
          <a:effectRef idx="2">
            <a:schemeClr val="accent1"/>
          </a:effectRef>
          <a:fontRef idx="minor">
            <a:schemeClr val="tx1"/>
          </a:fontRef>
        </p:style>
      </p:cxnSp>
      <p:sp>
        <p:nvSpPr>
          <p:cNvPr id="156" name="L-Shape 32">
            <a:extLst>
              <a:ext uri="{FF2B5EF4-FFF2-40B4-BE49-F238E27FC236}">
                <a16:creationId xmlns:a16="http://schemas.microsoft.com/office/drawing/2014/main" id="{6DC340CB-7EA4-4E26-ABA2-7C91E3FA9229}"/>
              </a:ext>
            </a:extLst>
          </p:cNvPr>
          <p:cNvSpPr/>
          <p:nvPr/>
        </p:nvSpPr>
        <p:spPr>
          <a:xfrm rot="18879521">
            <a:off x="1803361" y="5563176"/>
            <a:ext cx="287012" cy="172785"/>
          </a:xfrm>
          <a:prstGeom prst="corner">
            <a:avLst/>
          </a:prstGeom>
          <a:solidFill>
            <a:srgbClr val="00CC9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93"/>
          </a:p>
        </p:txBody>
      </p:sp>
      <p:sp>
        <p:nvSpPr>
          <p:cNvPr id="160" name="Freeform 16">
            <a:extLst>
              <a:ext uri="{FF2B5EF4-FFF2-40B4-BE49-F238E27FC236}">
                <a16:creationId xmlns:a16="http://schemas.microsoft.com/office/drawing/2014/main" id="{C6A8C333-0EA6-4911-91CC-A114E19D643E}"/>
              </a:ext>
            </a:extLst>
          </p:cNvPr>
          <p:cNvSpPr>
            <a:spLocks noEditPoints="1"/>
          </p:cNvSpPr>
          <p:nvPr/>
        </p:nvSpPr>
        <p:spPr bwMode="auto">
          <a:xfrm>
            <a:off x="7621579" y="5411232"/>
            <a:ext cx="606680" cy="479282"/>
          </a:xfrm>
          <a:custGeom>
            <a:avLst/>
            <a:gdLst>
              <a:gd name="T0" fmla="*/ 393 w 394"/>
              <a:gd name="T1" fmla="*/ 175 h 393"/>
              <a:gd name="T2" fmla="*/ 380 w 394"/>
              <a:gd name="T3" fmla="*/ 165 h 393"/>
              <a:gd name="T4" fmla="*/ 339 w 394"/>
              <a:gd name="T5" fmla="*/ 138 h 393"/>
              <a:gd name="T6" fmla="*/ 350 w 394"/>
              <a:gd name="T7" fmla="*/ 90 h 393"/>
              <a:gd name="T8" fmla="*/ 351 w 394"/>
              <a:gd name="T9" fmla="*/ 75 h 393"/>
              <a:gd name="T10" fmla="*/ 320 w 394"/>
              <a:gd name="T11" fmla="*/ 44 h 393"/>
              <a:gd name="T12" fmla="*/ 305 w 394"/>
              <a:gd name="T13" fmla="*/ 45 h 393"/>
              <a:gd name="T14" fmla="*/ 256 w 394"/>
              <a:gd name="T15" fmla="*/ 56 h 393"/>
              <a:gd name="T16" fmla="*/ 230 w 394"/>
              <a:gd name="T17" fmla="*/ 13 h 393"/>
              <a:gd name="T18" fmla="*/ 220 w 394"/>
              <a:gd name="T19" fmla="*/ 2 h 393"/>
              <a:gd name="T20" fmla="*/ 176 w 394"/>
              <a:gd name="T21" fmla="*/ 1 h 393"/>
              <a:gd name="T22" fmla="*/ 166 w 394"/>
              <a:gd name="T23" fmla="*/ 13 h 393"/>
              <a:gd name="T24" fmla="*/ 139 w 394"/>
              <a:gd name="T25" fmla="*/ 55 h 393"/>
              <a:gd name="T26" fmla="*/ 91 w 394"/>
              <a:gd name="T27" fmla="*/ 44 h 393"/>
              <a:gd name="T28" fmla="*/ 76 w 394"/>
              <a:gd name="T29" fmla="*/ 42 h 393"/>
              <a:gd name="T30" fmla="*/ 44 w 394"/>
              <a:gd name="T31" fmla="*/ 74 h 393"/>
              <a:gd name="T32" fmla="*/ 45 w 394"/>
              <a:gd name="T33" fmla="*/ 89 h 393"/>
              <a:gd name="T34" fmla="*/ 56 w 394"/>
              <a:gd name="T35" fmla="*/ 138 h 393"/>
              <a:gd name="T36" fmla="*/ 14 w 394"/>
              <a:gd name="T37" fmla="*/ 164 h 393"/>
              <a:gd name="T38" fmla="*/ 2 w 394"/>
              <a:gd name="T39" fmla="*/ 174 h 393"/>
              <a:gd name="T40" fmla="*/ 2 w 394"/>
              <a:gd name="T41" fmla="*/ 219 h 393"/>
              <a:gd name="T42" fmla="*/ 15 w 394"/>
              <a:gd name="T43" fmla="*/ 228 h 393"/>
              <a:gd name="T44" fmla="*/ 55 w 394"/>
              <a:gd name="T45" fmla="*/ 255 h 393"/>
              <a:gd name="T46" fmla="*/ 44 w 394"/>
              <a:gd name="T47" fmla="*/ 304 h 393"/>
              <a:gd name="T48" fmla="*/ 43 w 394"/>
              <a:gd name="T49" fmla="*/ 319 h 393"/>
              <a:gd name="T50" fmla="*/ 74 w 394"/>
              <a:gd name="T51" fmla="*/ 350 h 393"/>
              <a:gd name="T52" fmla="*/ 89 w 394"/>
              <a:gd name="T53" fmla="*/ 349 h 393"/>
              <a:gd name="T54" fmla="*/ 138 w 394"/>
              <a:gd name="T55" fmla="*/ 338 h 393"/>
              <a:gd name="T56" fmla="*/ 165 w 394"/>
              <a:gd name="T57" fmla="*/ 381 h 393"/>
              <a:gd name="T58" fmla="*/ 174 w 394"/>
              <a:gd name="T59" fmla="*/ 392 h 393"/>
              <a:gd name="T60" fmla="*/ 197 w 394"/>
              <a:gd name="T61" fmla="*/ 393 h 393"/>
              <a:gd name="T62" fmla="*/ 219 w 394"/>
              <a:gd name="T63" fmla="*/ 392 h 393"/>
              <a:gd name="T64" fmla="*/ 228 w 394"/>
              <a:gd name="T65" fmla="*/ 381 h 393"/>
              <a:gd name="T66" fmla="*/ 255 w 394"/>
              <a:gd name="T67" fmla="*/ 339 h 393"/>
              <a:gd name="T68" fmla="*/ 304 w 394"/>
              <a:gd name="T69" fmla="*/ 350 h 393"/>
              <a:gd name="T70" fmla="*/ 319 w 394"/>
              <a:gd name="T71" fmla="*/ 351 h 393"/>
              <a:gd name="T72" fmla="*/ 351 w 394"/>
              <a:gd name="T73" fmla="*/ 320 h 393"/>
              <a:gd name="T74" fmla="*/ 349 w 394"/>
              <a:gd name="T75" fmla="*/ 305 h 393"/>
              <a:gd name="T76" fmla="*/ 338 w 394"/>
              <a:gd name="T77" fmla="*/ 256 h 393"/>
              <a:gd name="T78" fmla="*/ 379 w 394"/>
              <a:gd name="T79" fmla="*/ 229 h 393"/>
              <a:gd name="T80" fmla="*/ 381 w 394"/>
              <a:gd name="T81" fmla="*/ 229 h 393"/>
              <a:gd name="T82" fmla="*/ 393 w 394"/>
              <a:gd name="T83" fmla="*/ 220 h 393"/>
              <a:gd name="T84" fmla="*/ 393 w 394"/>
              <a:gd name="T85" fmla="*/ 175 h 393"/>
              <a:gd name="T86" fmla="*/ 198 w 394"/>
              <a:gd name="T87" fmla="*/ 263 h 393"/>
              <a:gd name="T88" fmla="*/ 132 w 394"/>
              <a:gd name="T89" fmla="*/ 197 h 393"/>
              <a:gd name="T90" fmla="*/ 198 w 394"/>
              <a:gd name="T91" fmla="*/ 132 h 393"/>
              <a:gd name="T92" fmla="*/ 263 w 394"/>
              <a:gd name="T93" fmla="*/ 197 h 393"/>
              <a:gd name="T94" fmla="*/ 198 w 394"/>
              <a:gd name="T95" fmla="*/ 263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94" h="393">
                <a:moveTo>
                  <a:pt x="393" y="175"/>
                </a:moveTo>
                <a:cubicBezTo>
                  <a:pt x="392" y="169"/>
                  <a:pt x="386" y="165"/>
                  <a:pt x="380" y="165"/>
                </a:cubicBezTo>
                <a:cubicBezTo>
                  <a:pt x="362" y="165"/>
                  <a:pt x="346" y="155"/>
                  <a:pt x="339" y="138"/>
                </a:cubicBezTo>
                <a:cubicBezTo>
                  <a:pt x="332" y="122"/>
                  <a:pt x="337" y="102"/>
                  <a:pt x="350" y="90"/>
                </a:cubicBezTo>
                <a:cubicBezTo>
                  <a:pt x="354" y="86"/>
                  <a:pt x="355" y="79"/>
                  <a:pt x="351" y="75"/>
                </a:cubicBezTo>
                <a:cubicBezTo>
                  <a:pt x="342" y="63"/>
                  <a:pt x="332" y="53"/>
                  <a:pt x="320" y="44"/>
                </a:cubicBezTo>
                <a:cubicBezTo>
                  <a:pt x="316" y="40"/>
                  <a:pt x="309" y="40"/>
                  <a:pt x="305" y="45"/>
                </a:cubicBezTo>
                <a:cubicBezTo>
                  <a:pt x="294" y="58"/>
                  <a:pt x="273" y="63"/>
                  <a:pt x="256" y="56"/>
                </a:cubicBezTo>
                <a:cubicBezTo>
                  <a:pt x="239" y="49"/>
                  <a:pt x="229" y="31"/>
                  <a:pt x="230" y="13"/>
                </a:cubicBezTo>
                <a:cubicBezTo>
                  <a:pt x="230" y="7"/>
                  <a:pt x="226" y="2"/>
                  <a:pt x="220" y="2"/>
                </a:cubicBezTo>
                <a:cubicBezTo>
                  <a:pt x="206" y="0"/>
                  <a:pt x="191" y="0"/>
                  <a:pt x="176" y="1"/>
                </a:cubicBezTo>
                <a:cubicBezTo>
                  <a:pt x="170" y="2"/>
                  <a:pt x="166" y="7"/>
                  <a:pt x="166" y="13"/>
                </a:cubicBezTo>
                <a:cubicBezTo>
                  <a:pt x="167" y="31"/>
                  <a:pt x="156" y="48"/>
                  <a:pt x="139" y="55"/>
                </a:cubicBezTo>
                <a:cubicBezTo>
                  <a:pt x="123" y="61"/>
                  <a:pt x="102" y="56"/>
                  <a:pt x="91" y="44"/>
                </a:cubicBezTo>
                <a:cubicBezTo>
                  <a:pt x="87" y="39"/>
                  <a:pt x="80" y="39"/>
                  <a:pt x="76" y="42"/>
                </a:cubicBezTo>
                <a:cubicBezTo>
                  <a:pt x="64" y="52"/>
                  <a:pt x="53" y="62"/>
                  <a:pt x="44" y="74"/>
                </a:cubicBezTo>
                <a:cubicBezTo>
                  <a:pt x="40" y="78"/>
                  <a:pt x="41" y="85"/>
                  <a:pt x="45" y="89"/>
                </a:cubicBezTo>
                <a:cubicBezTo>
                  <a:pt x="59" y="101"/>
                  <a:pt x="63" y="121"/>
                  <a:pt x="56" y="138"/>
                </a:cubicBezTo>
                <a:cubicBezTo>
                  <a:pt x="49" y="154"/>
                  <a:pt x="33" y="164"/>
                  <a:pt x="14" y="164"/>
                </a:cubicBezTo>
                <a:cubicBezTo>
                  <a:pt x="7" y="164"/>
                  <a:pt x="3" y="168"/>
                  <a:pt x="2" y="174"/>
                </a:cubicBezTo>
                <a:cubicBezTo>
                  <a:pt x="0" y="189"/>
                  <a:pt x="0" y="204"/>
                  <a:pt x="2" y="219"/>
                </a:cubicBezTo>
                <a:cubicBezTo>
                  <a:pt x="3" y="224"/>
                  <a:pt x="9" y="228"/>
                  <a:pt x="15" y="228"/>
                </a:cubicBezTo>
                <a:cubicBezTo>
                  <a:pt x="32" y="228"/>
                  <a:pt x="48" y="238"/>
                  <a:pt x="55" y="255"/>
                </a:cubicBezTo>
                <a:cubicBezTo>
                  <a:pt x="62" y="272"/>
                  <a:pt x="58" y="291"/>
                  <a:pt x="44" y="304"/>
                </a:cubicBezTo>
                <a:cubicBezTo>
                  <a:pt x="40" y="308"/>
                  <a:pt x="40" y="314"/>
                  <a:pt x="43" y="319"/>
                </a:cubicBezTo>
                <a:cubicBezTo>
                  <a:pt x="52" y="330"/>
                  <a:pt x="63" y="341"/>
                  <a:pt x="74" y="350"/>
                </a:cubicBezTo>
                <a:cubicBezTo>
                  <a:pt x="79" y="354"/>
                  <a:pt x="85" y="353"/>
                  <a:pt x="89" y="349"/>
                </a:cubicBezTo>
                <a:cubicBezTo>
                  <a:pt x="101" y="336"/>
                  <a:pt x="122" y="331"/>
                  <a:pt x="138" y="338"/>
                </a:cubicBezTo>
                <a:cubicBezTo>
                  <a:pt x="155" y="345"/>
                  <a:pt x="166" y="362"/>
                  <a:pt x="165" y="381"/>
                </a:cubicBezTo>
                <a:cubicBezTo>
                  <a:pt x="164" y="386"/>
                  <a:pt x="169" y="391"/>
                  <a:pt x="174" y="392"/>
                </a:cubicBezTo>
                <a:cubicBezTo>
                  <a:pt x="182" y="393"/>
                  <a:pt x="190" y="393"/>
                  <a:pt x="197" y="393"/>
                </a:cubicBezTo>
                <a:cubicBezTo>
                  <a:pt x="204" y="393"/>
                  <a:pt x="211" y="393"/>
                  <a:pt x="219" y="392"/>
                </a:cubicBezTo>
                <a:cubicBezTo>
                  <a:pt x="224" y="391"/>
                  <a:pt x="229" y="387"/>
                  <a:pt x="228" y="381"/>
                </a:cubicBezTo>
                <a:cubicBezTo>
                  <a:pt x="228" y="363"/>
                  <a:pt x="239" y="346"/>
                  <a:pt x="255" y="339"/>
                </a:cubicBezTo>
                <a:cubicBezTo>
                  <a:pt x="271" y="332"/>
                  <a:pt x="292" y="337"/>
                  <a:pt x="304" y="350"/>
                </a:cubicBezTo>
                <a:cubicBezTo>
                  <a:pt x="308" y="354"/>
                  <a:pt x="314" y="355"/>
                  <a:pt x="319" y="351"/>
                </a:cubicBezTo>
                <a:cubicBezTo>
                  <a:pt x="331" y="342"/>
                  <a:pt x="341" y="331"/>
                  <a:pt x="351" y="320"/>
                </a:cubicBezTo>
                <a:cubicBezTo>
                  <a:pt x="354" y="315"/>
                  <a:pt x="354" y="309"/>
                  <a:pt x="349" y="305"/>
                </a:cubicBezTo>
                <a:cubicBezTo>
                  <a:pt x="336" y="293"/>
                  <a:pt x="331" y="273"/>
                  <a:pt x="338" y="256"/>
                </a:cubicBezTo>
                <a:cubicBezTo>
                  <a:pt x="345" y="240"/>
                  <a:pt x="361" y="229"/>
                  <a:pt x="379" y="229"/>
                </a:cubicBezTo>
                <a:cubicBezTo>
                  <a:pt x="381" y="229"/>
                  <a:pt x="381" y="229"/>
                  <a:pt x="381" y="229"/>
                </a:cubicBezTo>
                <a:cubicBezTo>
                  <a:pt x="387" y="230"/>
                  <a:pt x="392" y="225"/>
                  <a:pt x="393" y="220"/>
                </a:cubicBezTo>
                <a:cubicBezTo>
                  <a:pt x="394" y="205"/>
                  <a:pt x="394" y="190"/>
                  <a:pt x="393" y="175"/>
                </a:cubicBezTo>
                <a:close/>
                <a:moveTo>
                  <a:pt x="198" y="263"/>
                </a:moveTo>
                <a:cubicBezTo>
                  <a:pt x="162" y="263"/>
                  <a:pt x="132" y="233"/>
                  <a:pt x="132" y="197"/>
                </a:cubicBezTo>
                <a:cubicBezTo>
                  <a:pt x="132" y="161"/>
                  <a:pt x="162" y="132"/>
                  <a:pt x="198" y="132"/>
                </a:cubicBezTo>
                <a:cubicBezTo>
                  <a:pt x="234" y="132"/>
                  <a:pt x="263" y="161"/>
                  <a:pt x="263" y="197"/>
                </a:cubicBezTo>
                <a:cubicBezTo>
                  <a:pt x="263" y="233"/>
                  <a:pt x="234" y="263"/>
                  <a:pt x="198" y="263"/>
                </a:cubicBezTo>
                <a:close/>
              </a:path>
            </a:pathLst>
          </a:custGeom>
          <a:solidFill>
            <a:srgbClr val="009999"/>
          </a:solidFill>
          <a:ln>
            <a:noFill/>
          </a:ln>
        </p:spPr>
        <p:txBody>
          <a:bodyPr vert="horz" wrap="square" lIns="91440" tIns="45720" rIns="91440" bIns="45720" numCol="1" anchor="t" anchorCtr="0" compatLnSpc="1">
            <a:prstTxWarp prst="textNoShape">
              <a:avLst/>
            </a:prstTxWarp>
          </a:bodyPr>
          <a:lstStyle/>
          <a:p>
            <a:endParaRPr lang="en-IN"/>
          </a:p>
        </p:txBody>
      </p:sp>
      <p:sp>
        <p:nvSpPr>
          <p:cNvPr id="89" name="مربع نص 88">
            <a:extLst>
              <a:ext uri="{FF2B5EF4-FFF2-40B4-BE49-F238E27FC236}">
                <a16:creationId xmlns:a16="http://schemas.microsoft.com/office/drawing/2014/main" id="{8A71E197-FA64-46D4-BDF7-54B6D7782D1D}"/>
              </a:ext>
            </a:extLst>
          </p:cNvPr>
          <p:cNvSpPr txBox="1"/>
          <p:nvPr/>
        </p:nvSpPr>
        <p:spPr>
          <a:xfrm>
            <a:off x="1042390" y="3718115"/>
            <a:ext cx="7278758" cy="707886"/>
          </a:xfrm>
          <a:prstGeom prst="rect">
            <a:avLst/>
          </a:prstGeom>
          <a:noFill/>
        </p:spPr>
        <p:txBody>
          <a:bodyPr wrap="square">
            <a:spAutoFit/>
          </a:bodyPr>
          <a:lstStyle/>
          <a:p>
            <a:pPr algn="ctr"/>
            <a:r>
              <a:rPr lang="ar-SA" sz="2000" b="1" i="0" dirty="0">
                <a:solidFill>
                  <a:schemeClr val="bg1"/>
                </a:solidFill>
                <a:effectLst/>
                <a:latin typeface="Tahoma" panose="020B0604030504040204" pitchFamily="34" charset="0"/>
              </a:rPr>
              <a:t>مبادرة تسعى لتأمين المستلزمات الشتوية للأيتام والفقراء والمحتاجين من بطانيات وملابس شتوية ويتم تأمينها للفئة التي لا تستطيع توفير احتياجاتها الشتوية . </a:t>
            </a:r>
            <a:endParaRPr lang="ar-SA" sz="2000" b="1" dirty="0">
              <a:solidFill>
                <a:schemeClr val="bg1"/>
              </a:solidFill>
              <a:latin typeface="Calibri" panose="020F0502020204030204" pitchFamily="34" charset="0"/>
              <a:cs typeface="Calibri" panose="020F0502020204030204" pitchFamily="34" charset="0"/>
            </a:endParaRPr>
          </a:p>
        </p:txBody>
      </p:sp>
      <p:sp>
        <p:nvSpPr>
          <p:cNvPr id="5" name="مستطيل: زوايا مستديرة 4">
            <a:extLst>
              <a:ext uri="{FF2B5EF4-FFF2-40B4-BE49-F238E27FC236}">
                <a16:creationId xmlns:a16="http://schemas.microsoft.com/office/drawing/2014/main" id="{63E1D30E-DEE0-48B1-B35E-5289CFF0A55D}"/>
              </a:ext>
            </a:extLst>
          </p:cNvPr>
          <p:cNvSpPr/>
          <p:nvPr/>
        </p:nvSpPr>
        <p:spPr>
          <a:xfrm>
            <a:off x="10669296" y="4856092"/>
            <a:ext cx="593817" cy="1357399"/>
          </a:xfrm>
          <a:prstGeom prst="round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ar-SA" b="1" dirty="0">
                <a:solidFill>
                  <a:srgbClr val="006666"/>
                </a:solidFill>
                <a:latin typeface="Calibri" panose="020F0502020204030204" pitchFamily="34" charset="0"/>
                <a:cs typeface="Calibri" panose="020F0502020204030204" pitchFamily="34" charset="0"/>
              </a:rPr>
              <a:t>دورية القياس </a:t>
            </a:r>
          </a:p>
          <a:p>
            <a:pPr algn="ctr"/>
            <a:r>
              <a:rPr lang="ar-SA" b="1" dirty="0">
                <a:solidFill>
                  <a:srgbClr val="006666"/>
                </a:solidFill>
                <a:latin typeface="Calibri" panose="020F0502020204030204" pitchFamily="34" charset="0"/>
                <a:cs typeface="Calibri" panose="020F0502020204030204" pitchFamily="34" charset="0"/>
              </a:rPr>
              <a:t>سنوي </a:t>
            </a:r>
          </a:p>
        </p:txBody>
      </p:sp>
    </p:spTree>
    <p:extLst>
      <p:ext uri="{BB962C8B-B14F-4D97-AF65-F5344CB8AC3E}">
        <p14:creationId xmlns:p14="http://schemas.microsoft.com/office/powerpoint/2010/main" val="269230016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 name="Rectangle: Rounded Corners 171">
            <a:extLst>
              <a:ext uri="{FF2B5EF4-FFF2-40B4-BE49-F238E27FC236}">
                <a16:creationId xmlns:a16="http://schemas.microsoft.com/office/drawing/2014/main" id="{24DC37F8-C201-4055-B418-376834DF8487}"/>
              </a:ext>
            </a:extLst>
          </p:cNvPr>
          <p:cNvSpPr/>
          <p:nvPr/>
        </p:nvSpPr>
        <p:spPr>
          <a:xfrm>
            <a:off x="5720291" y="2615870"/>
            <a:ext cx="2424735" cy="1289854"/>
          </a:xfrm>
          <a:prstGeom prst="roundRect">
            <a:avLst>
              <a:gd name="adj" fmla="val 5845"/>
            </a:avLst>
          </a:prstGeom>
          <a:solidFill>
            <a:schemeClr val="bg1">
              <a:alpha val="95000"/>
            </a:schemeClr>
          </a:solidFill>
          <a:ln w="38100">
            <a:solidFill>
              <a:srgbClr val="006666">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SA" sz="1693" dirty="0">
              <a:solidFill>
                <a:schemeClr val="tx1"/>
              </a:solidFill>
            </a:endParaRPr>
          </a:p>
          <a:p>
            <a:pPr algn="ctr"/>
            <a:r>
              <a:rPr lang="ar-SA" sz="1693" b="1" dirty="0">
                <a:solidFill>
                  <a:srgbClr val="006666"/>
                </a:solidFill>
                <a:latin typeface="Calibri" panose="020F0502020204030204" pitchFamily="34" charset="0"/>
                <a:cs typeface="Calibri" panose="020F0502020204030204" pitchFamily="34" charset="0"/>
              </a:rPr>
              <a:t> أبناء الجمعية </a:t>
            </a:r>
          </a:p>
        </p:txBody>
      </p:sp>
      <p:sp>
        <p:nvSpPr>
          <p:cNvPr id="151" name="Subtitle 6">
            <a:extLst>
              <a:ext uri="{FF2B5EF4-FFF2-40B4-BE49-F238E27FC236}">
                <a16:creationId xmlns:a16="http://schemas.microsoft.com/office/drawing/2014/main" id="{E755987D-2D17-490F-90DB-5BC61A3A3681}"/>
              </a:ext>
            </a:extLst>
          </p:cNvPr>
          <p:cNvSpPr txBox="1">
            <a:spLocks/>
          </p:cNvSpPr>
          <p:nvPr/>
        </p:nvSpPr>
        <p:spPr>
          <a:xfrm>
            <a:off x="5625161" y="2976109"/>
            <a:ext cx="2537286" cy="716689"/>
          </a:xfrm>
          <a:prstGeom prst="rect">
            <a:avLst/>
          </a:prstGeom>
        </p:spPr>
        <p:txBody>
          <a:bodyPr vert="horz" lIns="86019" tIns="43010" rIns="86019" bIns="43010" numCol="1" spcCol="365760" rtlCol="0" anchor="t">
            <a:noAutofit/>
          </a:bodyPr>
          <a:lstStyle>
            <a:lvl1pPr marL="0" indent="0" algn="ctr" defTabSz="914400" rtl="0" eaLnBrk="1" latinLnBrk="0" hangingPunct="1">
              <a:lnSpc>
                <a:spcPct val="90000"/>
              </a:lnSpc>
              <a:spcBef>
                <a:spcPts val="1000"/>
              </a:spcBef>
              <a:buFont typeface="Arial"/>
              <a:buNone/>
              <a:defRPr sz="1200" b="0" i="0" kern="1200">
                <a:solidFill>
                  <a:schemeClr val="accent1"/>
                </a:solidFill>
                <a:latin typeface="Montserrat Light" charset="0"/>
                <a:ea typeface="Montserrat Light" charset="0"/>
                <a:cs typeface="Montserrat Light"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Montserrat Light" charset="0"/>
                <a:ea typeface="Montserrat Light" charset="0"/>
                <a:cs typeface="Montserrat Light"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Montserrat Light" charset="0"/>
                <a:ea typeface="Montserrat Light" charset="0"/>
                <a:cs typeface="Montserrat Light"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nSpc>
                <a:spcPts val="1599"/>
              </a:lnSpc>
              <a:spcBef>
                <a:spcPts val="0"/>
              </a:spcBef>
            </a:pPr>
            <a:endParaRPr lang="en-US" sz="1317" b="1" dirty="0">
              <a:solidFill>
                <a:schemeClr val="tx1"/>
              </a:solidFill>
              <a:latin typeface="Calibri" panose="020F0502020204030204" pitchFamily="34" charset="0"/>
              <a:cs typeface="Calibri" panose="020F0502020204030204" pitchFamily="34" charset="0"/>
            </a:endParaRPr>
          </a:p>
        </p:txBody>
      </p:sp>
      <p:sp>
        <p:nvSpPr>
          <p:cNvPr id="239" name="Rectangle: Rounded Corners 171">
            <a:extLst>
              <a:ext uri="{FF2B5EF4-FFF2-40B4-BE49-F238E27FC236}">
                <a16:creationId xmlns:a16="http://schemas.microsoft.com/office/drawing/2014/main" id="{120A986A-1F75-4A2E-A5AF-092B750E3DE1}"/>
              </a:ext>
            </a:extLst>
          </p:cNvPr>
          <p:cNvSpPr/>
          <p:nvPr/>
        </p:nvSpPr>
        <p:spPr>
          <a:xfrm>
            <a:off x="636925" y="874390"/>
            <a:ext cx="1803927" cy="1605736"/>
          </a:xfrm>
          <a:prstGeom prst="roundRect">
            <a:avLst>
              <a:gd name="adj" fmla="val 5845"/>
            </a:avLst>
          </a:prstGeom>
          <a:solidFill>
            <a:schemeClr val="bg1">
              <a:alpha val="95000"/>
            </a:schemeClr>
          </a:solidFill>
          <a:ln w="38100">
            <a:solidFill>
              <a:srgbClr val="006666">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93"/>
          </a:p>
        </p:txBody>
      </p:sp>
      <p:sp>
        <p:nvSpPr>
          <p:cNvPr id="229" name="Rectangle: Rounded Corners 171">
            <a:extLst>
              <a:ext uri="{FF2B5EF4-FFF2-40B4-BE49-F238E27FC236}">
                <a16:creationId xmlns:a16="http://schemas.microsoft.com/office/drawing/2014/main" id="{88C0D13C-6878-4F31-AA54-7261105F2147}"/>
              </a:ext>
            </a:extLst>
          </p:cNvPr>
          <p:cNvSpPr/>
          <p:nvPr/>
        </p:nvSpPr>
        <p:spPr>
          <a:xfrm>
            <a:off x="4445904" y="900487"/>
            <a:ext cx="1803927" cy="1579639"/>
          </a:xfrm>
          <a:prstGeom prst="roundRect">
            <a:avLst>
              <a:gd name="adj" fmla="val 5845"/>
            </a:avLst>
          </a:prstGeom>
          <a:solidFill>
            <a:schemeClr val="bg1">
              <a:alpha val="95000"/>
            </a:schemeClr>
          </a:solidFill>
          <a:ln w="38100">
            <a:solidFill>
              <a:srgbClr val="006666">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93"/>
          </a:p>
        </p:txBody>
      </p:sp>
      <p:grpSp>
        <p:nvGrpSpPr>
          <p:cNvPr id="2" name="Group 1">
            <a:extLst>
              <a:ext uri="{FF2B5EF4-FFF2-40B4-BE49-F238E27FC236}">
                <a16:creationId xmlns:a16="http://schemas.microsoft.com/office/drawing/2014/main" id="{FFC80125-7E67-419E-9151-71883AD99EC8}"/>
              </a:ext>
            </a:extLst>
          </p:cNvPr>
          <p:cNvGrpSpPr/>
          <p:nvPr/>
        </p:nvGrpSpPr>
        <p:grpSpPr>
          <a:xfrm>
            <a:off x="8305854" y="525889"/>
            <a:ext cx="3018632" cy="2201146"/>
            <a:chOff x="228786" y="0"/>
            <a:chExt cx="3036385" cy="2556059"/>
          </a:xfrm>
          <a:solidFill>
            <a:srgbClr val="009999"/>
          </a:solidFill>
        </p:grpSpPr>
        <p:pic>
          <p:nvPicPr>
            <p:cNvPr id="21" name="Shadow" descr="D:\andrew\Работа\Андрей\00_Presentations\WOW\PPT ready\3413.png">
              <a:extLst>
                <a:ext uri="{FF2B5EF4-FFF2-40B4-BE49-F238E27FC236}">
                  <a16:creationId xmlns:a16="http://schemas.microsoft.com/office/drawing/2014/main" id="{C0A687E4-DE18-4C75-886F-DF262C94C5EA}"/>
                </a:ext>
              </a:extLst>
            </p:cNvPr>
            <p:cNvPicPr>
              <a:picLocks noChangeAspect="1" noChangeArrowheads="1"/>
            </p:cNvPicPr>
            <p:nvPr/>
          </p:nvPicPr>
          <p:blipFill>
            <a:blip r:embed="rId2" cstate="print"/>
            <a:srcRect/>
            <a:stretch>
              <a:fillRect/>
            </a:stretch>
          </p:blipFill>
          <p:spPr bwMode="auto">
            <a:xfrm>
              <a:off x="228786" y="2270923"/>
              <a:ext cx="3035711" cy="285136"/>
            </a:xfrm>
            <a:prstGeom prst="rect">
              <a:avLst/>
            </a:prstGeom>
            <a:grpFill/>
            <a:ln>
              <a:noFill/>
            </a:ln>
          </p:spPr>
        </p:pic>
        <p:sp>
          <p:nvSpPr>
            <p:cNvPr id="22" name="Shape A">
              <a:extLst>
                <a:ext uri="{FF2B5EF4-FFF2-40B4-BE49-F238E27FC236}">
                  <a16:creationId xmlns:a16="http://schemas.microsoft.com/office/drawing/2014/main" id="{5792EADE-A866-41FD-86E3-4D86E58F93E1}"/>
                </a:ext>
              </a:extLst>
            </p:cNvPr>
            <p:cNvSpPr/>
            <p:nvPr/>
          </p:nvSpPr>
          <p:spPr>
            <a:xfrm>
              <a:off x="229460" y="0"/>
              <a:ext cx="3035711" cy="2489029"/>
            </a:xfrm>
            <a:custGeom>
              <a:avLst/>
              <a:gdLst/>
              <a:ahLst/>
              <a:cxnLst/>
              <a:rect l="0" t="0" r="0" b="0"/>
              <a:pathLst>
                <a:path w="4572000" h="4988788">
                  <a:moveTo>
                    <a:pt x="4572000" y="0"/>
                  </a:moveTo>
                  <a:lnTo>
                    <a:pt x="0" y="0"/>
                  </a:lnTo>
                  <a:lnTo>
                    <a:pt x="0" y="4572000"/>
                  </a:lnTo>
                  <a:lnTo>
                    <a:pt x="1829003" y="4572000"/>
                  </a:lnTo>
                  <a:lnTo>
                    <a:pt x="2196198" y="4939195"/>
                  </a:lnTo>
                  <a:cubicBezTo>
                    <a:pt x="2245791" y="4988788"/>
                    <a:pt x="2326208" y="4988788"/>
                    <a:pt x="2375801" y="4939195"/>
                  </a:cubicBezTo>
                  <a:lnTo>
                    <a:pt x="2742996" y="4572000"/>
                  </a:lnTo>
                  <a:lnTo>
                    <a:pt x="4572000" y="4572000"/>
                  </a:lnTo>
                  <a:close/>
                </a:path>
              </a:pathLst>
            </a:custGeom>
            <a:grpFill/>
            <a:ln w="12700" cmpd="sng">
              <a:noFill/>
              <a:prstDash val="solid"/>
            </a:ln>
          </p:spPr>
          <p:txBody>
            <a:bodyPr anchor="ctr">
              <a:spAutoFit/>
            </a:bodyPr>
            <a:lstStyle/>
            <a:p>
              <a:pPr algn="ctr"/>
              <a:endParaRPr lang="en-US" sz="1537" dirty="0"/>
            </a:p>
          </p:txBody>
        </p:sp>
        <p:sp>
          <p:nvSpPr>
            <p:cNvPr id="23" name="White circle">
              <a:extLst>
                <a:ext uri="{FF2B5EF4-FFF2-40B4-BE49-F238E27FC236}">
                  <a16:creationId xmlns:a16="http://schemas.microsoft.com/office/drawing/2014/main" id="{3946DB97-8126-463A-9187-8277D2B623AA}"/>
                </a:ext>
              </a:extLst>
            </p:cNvPr>
            <p:cNvSpPr/>
            <p:nvPr/>
          </p:nvSpPr>
          <p:spPr>
            <a:xfrm>
              <a:off x="1694156" y="2185410"/>
              <a:ext cx="116877" cy="116893"/>
            </a:xfrm>
            <a:custGeom>
              <a:avLst/>
              <a:gdLst/>
              <a:ahLst/>
              <a:cxnLst/>
              <a:rect l="0" t="0" r="0" b="0"/>
              <a:pathLst>
                <a:path w="234289" h="234289">
                  <a:moveTo>
                    <a:pt x="0" y="117144"/>
                  </a:moveTo>
                  <a:cubicBezTo>
                    <a:pt x="0" y="52438"/>
                    <a:pt x="52450" y="0"/>
                    <a:pt x="117144" y="0"/>
                  </a:cubicBezTo>
                  <a:cubicBezTo>
                    <a:pt x="181838" y="0"/>
                    <a:pt x="234289" y="52438"/>
                    <a:pt x="234289" y="117144"/>
                  </a:cubicBezTo>
                  <a:cubicBezTo>
                    <a:pt x="234289" y="181838"/>
                    <a:pt x="181838" y="234289"/>
                    <a:pt x="117144" y="234289"/>
                  </a:cubicBezTo>
                  <a:cubicBezTo>
                    <a:pt x="52450" y="234289"/>
                    <a:pt x="0" y="181838"/>
                    <a:pt x="0" y="117144"/>
                  </a:cubicBezTo>
                  <a:close/>
                </a:path>
              </a:pathLst>
            </a:custGeom>
            <a:grpFill/>
            <a:ln w="12700" cmpd="sng">
              <a:noFill/>
              <a:prstDash val="solid"/>
            </a:ln>
          </p:spPr>
          <p:txBody>
            <a:bodyPr anchor="ctr">
              <a:spAutoFit/>
            </a:bodyPr>
            <a:lstStyle/>
            <a:p>
              <a:pPr algn="ctr"/>
              <a:endParaRPr lang="en-US" sz="1537" dirty="0"/>
            </a:p>
          </p:txBody>
        </p:sp>
      </p:grpSp>
      <p:grpSp>
        <p:nvGrpSpPr>
          <p:cNvPr id="63" name="Group 68">
            <a:extLst>
              <a:ext uri="{FF2B5EF4-FFF2-40B4-BE49-F238E27FC236}">
                <a16:creationId xmlns:a16="http://schemas.microsoft.com/office/drawing/2014/main" id="{F56897D4-8997-4B63-9BFD-30A68641F3EC}"/>
              </a:ext>
            </a:extLst>
          </p:cNvPr>
          <p:cNvGrpSpPr/>
          <p:nvPr/>
        </p:nvGrpSpPr>
        <p:grpSpPr>
          <a:xfrm>
            <a:off x="2685640" y="955145"/>
            <a:ext cx="512826" cy="526740"/>
            <a:chOff x="4167188" y="3140076"/>
            <a:chExt cx="409575" cy="420688"/>
          </a:xfrm>
          <a:solidFill>
            <a:schemeClr val="bg1"/>
          </a:solidFill>
        </p:grpSpPr>
        <p:sp>
          <p:nvSpPr>
            <p:cNvPr id="64" name="Freeform 48">
              <a:extLst>
                <a:ext uri="{FF2B5EF4-FFF2-40B4-BE49-F238E27FC236}">
                  <a16:creationId xmlns:a16="http://schemas.microsoft.com/office/drawing/2014/main" id="{4B8C4BDA-30ED-4DA9-B920-AE995C5225C4}"/>
                </a:ext>
              </a:extLst>
            </p:cNvPr>
            <p:cNvSpPr>
              <a:spLocks/>
            </p:cNvSpPr>
            <p:nvPr/>
          </p:nvSpPr>
          <p:spPr bwMode="auto">
            <a:xfrm>
              <a:off x="4360863" y="3140076"/>
              <a:ext cx="14288" cy="44450"/>
            </a:xfrm>
            <a:custGeom>
              <a:avLst/>
              <a:gdLst>
                <a:gd name="T0" fmla="*/ 3 w 3"/>
                <a:gd name="T1" fmla="*/ 9 h 10"/>
                <a:gd name="T2" fmla="*/ 1 w 3"/>
                <a:gd name="T3" fmla="*/ 10 h 10"/>
                <a:gd name="T4" fmla="*/ 1 w 3"/>
                <a:gd name="T5" fmla="*/ 10 h 10"/>
                <a:gd name="T6" fmla="*/ 0 w 3"/>
                <a:gd name="T7" fmla="*/ 9 h 10"/>
                <a:gd name="T8" fmla="*/ 0 w 3"/>
                <a:gd name="T9" fmla="*/ 1 h 10"/>
                <a:gd name="T10" fmla="*/ 1 w 3"/>
                <a:gd name="T11" fmla="*/ 0 h 10"/>
                <a:gd name="T12" fmla="*/ 1 w 3"/>
                <a:gd name="T13" fmla="*/ 0 h 10"/>
                <a:gd name="T14" fmla="*/ 3 w 3"/>
                <a:gd name="T15" fmla="*/ 1 h 10"/>
                <a:gd name="T16" fmla="*/ 3 w 3"/>
                <a:gd name="T17" fmla="*/ 9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10">
                  <a:moveTo>
                    <a:pt x="3" y="9"/>
                  </a:moveTo>
                  <a:cubicBezTo>
                    <a:pt x="3" y="10"/>
                    <a:pt x="2" y="10"/>
                    <a:pt x="1" y="10"/>
                  </a:cubicBezTo>
                  <a:cubicBezTo>
                    <a:pt x="1" y="10"/>
                    <a:pt x="1" y="10"/>
                    <a:pt x="1" y="10"/>
                  </a:cubicBezTo>
                  <a:cubicBezTo>
                    <a:pt x="0" y="10"/>
                    <a:pt x="0" y="10"/>
                    <a:pt x="0" y="9"/>
                  </a:cubicBezTo>
                  <a:cubicBezTo>
                    <a:pt x="0" y="1"/>
                    <a:pt x="0" y="1"/>
                    <a:pt x="0" y="1"/>
                  </a:cubicBezTo>
                  <a:cubicBezTo>
                    <a:pt x="0" y="1"/>
                    <a:pt x="0" y="0"/>
                    <a:pt x="1" y="0"/>
                  </a:cubicBezTo>
                  <a:cubicBezTo>
                    <a:pt x="1" y="0"/>
                    <a:pt x="1" y="0"/>
                    <a:pt x="1" y="0"/>
                  </a:cubicBezTo>
                  <a:cubicBezTo>
                    <a:pt x="2" y="0"/>
                    <a:pt x="3" y="1"/>
                    <a:pt x="3" y="1"/>
                  </a:cubicBezTo>
                  <a:cubicBezTo>
                    <a:pt x="3" y="9"/>
                    <a:pt x="3" y="9"/>
                    <a:pt x="3"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a:p>
          </p:txBody>
        </p:sp>
        <p:sp>
          <p:nvSpPr>
            <p:cNvPr id="65" name="Freeform 49">
              <a:extLst>
                <a:ext uri="{FF2B5EF4-FFF2-40B4-BE49-F238E27FC236}">
                  <a16:creationId xmlns:a16="http://schemas.microsoft.com/office/drawing/2014/main" id="{EF9C69A9-893F-4832-8582-10664498B516}"/>
                </a:ext>
              </a:extLst>
            </p:cNvPr>
            <p:cNvSpPr>
              <a:spLocks/>
            </p:cNvSpPr>
            <p:nvPr/>
          </p:nvSpPr>
          <p:spPr bwMode="auto">
            <a:xfrm>
              <a:off x="4211638" y="3211513"/>
              <a:ext cx="39688" cy="34925"/>
            </a:xfrm>
            <a:custGeom>
              <a:avLst/>
              <a:gdLst>
                <a:gd name="T0" fmla="*/ 8 w 9"/>
                <a:gd name="T1" fmla="*/ 6 h 8"/>
                <a:gd name="T2" fmla="*/ 8 w 9"/>
                <a:gd name="T3" fmla="*/ 8 h 8"/>
                <a:gd name="T4" fmla="*/ 8 w 9"/>
                <a:gd name="T5" fmla="*/ 8 h 8"/>
                <a:gd name="T6" fmla="*/ 7 w 9"/>
                <a:gd name="T7" fmla="*/ 8 h 8"/>
                <a:gd name="T8" fmla="*/ 1 w 9"/>
                <a:gd name="T9" fmla="*/ 2 h 8"/>
                <a:gd name="T10" fmla="*/ 1 w 9"/>
                <a:gd name="T11" fmla="*/ 1 h 8"/>
                <a:gd name="T12" fmla="*/ 1 w 9"/>
                <a:gd name="T13" fmla="*/ 1 h 8"/>
                <a:gd name="T14" fmla="*/ 2 w 9"/>
                <a:gd name="T15" fmla="*/ 0 h 8"/>
                <a:gd name="T16" fmla="*/ 8 w 9"/>
                <a:gd name="T17" fmla="*/ 6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8">
                  <a:moveTo>
                    <a:pt x="8" y="6"/>
                  </a:moveTo>
                  <a:cubicBezTo>
                    <a:pt x="9" y="6"/>
                    <a:pt x="9" y="7"/>
                    <a:pt x="8" y="8"/>
                  </a:cubicBezTo>
                  <a:cubicBezTo>
                    <a:pt x="8" y="8"/>
                    <a:pt x="8" y="8"/>
                    <a:pt x="8" y="8"/>
                  </a:cubicBezTo>
                  <a:cubicBezTo>
                    <a:pt x="8" y="8"/>
                    <a:pt x="7" y="8"/>
                    <a:pt x="7" y="8"/>
                  </a:cubicBezTo>
                  <a:cubicBezTo>
                    <a:pt x="1" y="2"/>
                    <a:pt x="1" y="2"/>
                    <a:pt x="1" y="2"/>
                  </a:cubicBezTo>
                  <a:cubicBezTo>
                    <a:pt x="0" y="2"/>
                    <a:pt x="0" y="1"/>
                    <a:pt x="1" y="1"/>
                  </a:cubicBezTo>
                  <a:cubicBezTo>
                    <a:pt x="1" y="1"/>
                    <a:pt x="1" y="1"/>
                    <a:pt x="1" y="1"/>
                  </a:cubicBezTo>
                  <a:cubicBezTo>
                    <a:pt x="1" y="0"/>
                    <a:pt x="2" y="0"/>
                    <a:pt x="2" y="0"/>
                  </a:cubicBezTo>
                  <a:cubicBezTo>
                    <a:pt x="8" y="6"/>
                    <a:pt x="8" y="6"/>
                    <a:pt x="8"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a:p>
          </p:txBody>
        </p:sp>
        <p:sp>
          <p:nvSpPr>
            <p:cNvPr id="66" name="Freeform 50">
              <a:extLst>
                <a:ext uri="{FF2B5EF4-FFF2-40B4-BE49-F238E27FC236}">
                  <a16:creationId xmlns:a16="http://schemas.microsoft.com/office/drawing/2014/main" id="{E6C9BF7D-367D-46B6-A8C9-6902699DDF0D}"/>
                </a:ext>
              </a:extLst>
            </p:cNvPr>
            <p:cNvSpPr>
              <a:spLocks/>
            </p:cNvSpPr>
            <p:nvPr/>
          </p:nvSpPr>
          <p:spPr bwMode="auto">
            <a:xfrm>
              <a:off x="4167188" y="3365501"/>
              <a:ext cx="44450" cy="19050"/>
            </a:xfrm>
            <a:custGeom>
              <a:avLst/>
              <a:gdLst>
                <a:gd name="T0" fmla="*/ 9 w 10"/>
                <a:gd name="T1" fmla="*/ 0 h 4"/>
                <a:gd name="T2" fmla="*/ 10 w 10"/>
                <a:gd name="T3" fmla="*/ 1 h 4"/>
                <a:gd name="T4" fmla="*/ 10 w 10"/>
                <a:gd name="T5" fmla="*/ 1 h 4"/>
                <a:gd name="T6" fmla="*/ 9 w 10"/>
                <a:gd name="T7" fmla="*/ 3 h 4"/>
                <a:gd name="T8" fmla="*/ 1 w 10"/>
                <a:gd name="T9" fmla="*/ 4 h 4"/>
                <a:gd name="T10" fmla="*/ 0 w 10"/>
                <a:gd name="T11" fmla="*/ 2 h 4"/>
                <a:gd name="T12" fmla="*/ 0 w 10"/>
                <a:gd name="T13" fmla="*/ 2 h 4"/>
                <a:gd name="T14" fmla="*/ 1 w 10"/>
                <a:gd name="T15" fmla="*/ 1 h 4"/>
                <a:gd name="T16" fmla="*/ 9 w 10"/>
                <a:gd name="T17"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4">
                  <a:moveTo>
                    <a:pt x="9" y="0"/>
                  </a:moveTo>
                  <a:cubicBezTo>
                    <a:pt x="9" y="0"/>
                    <a:pt x="10" y="1"/>
                    <a:pt x="10" y="1"/>
                  </a:cubicBezTo>
                  <a:cubicBezTo>
                    <a:pt x="10" y="1"/>
                    <a:pt x="10" y="1"/>
                    <a:pt x="10" y="1"/>
                  </a:cubicBezTo>
                  <a:cubicBezTo>
                    <a:pt x="10" y="2"/>
                    <a:pt x="10" y="3"/>
                    <a:pt x="9" y="3"/>
                  </a:cubicBezTo>
                  <a:cubicBezTo>
                    <a:pt x="1" y="4"/>
                    <a:pt x="1" y="4"/>
                    <a:pt x="1" y="4"/>
                  </a:cubicBezTo>
                  <a:cubicBezTo>
                    <a:pt x="0" y="4"/>
                    <a:pt x="0" y="3"/>
                    <a:pt x="0" y="2"/>
                  </a:cubicBezTo>
                  <a:cubicBezTo>
                    <a:pt x="0" y="2"/>
                    <a:pt x="0" y="2"/>
                    <a:pt x="0" y="2"/>
                  </a:cubicBezTo>
                  <a:cubicBezTo>
                    <a:pt x="0" y="2"/>
                    <a:pt x="0" y="1"/>
                    <a:pt x="1" y="1"/>
                  </a:cubicBezTo>
                  <a:cubicBezTo>
                    <a:pt x="9" y="0"/>
                    <a:pt x="9"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a:p>
          </p:txBody>
        </p:sp>
        <p:sp>
          <p:nvSpPr>
            <p:cNvPr id="67" name="Freeform 51">
              <a:extLst>
                <a:ext uri="{FF2B5EF4-FFF2-40B4-BE49-F238E27FC236}">
                  <a16:creationId xmlns:a16="http://schemas.microsoft.com/office/drawing/2014/main" id="{C7E78DCE-F4F1-41EF-B6B7-70EEBA3627D3}"/>
                </a:ext>
              </a:extLst>
            </p:cNvPr>
            <p:cNvSpPr>
              <a:spLocks/>
            </p:cNvSpPr>
            <p:nvPr/>
          </p:nvSpPr>
          <p:spPr bwMode="auto">
            <a:xfrm>
              <a:off x="4533900" y="3357563"/>
              <a:ext cx="42863" cy="12700"/>
            </a:xfrm>
            <a:custGeom>
              <a:avLst/>
              <a:gdLst>
                <a:gd name="T0" fmla="*/ 1 w 10"/>
                <a:gd name="T1" fmla="*/ 2 h 3"/>
                <a:gd name="T2" fmla="*/ 0 w 10"/>
                <a:gd name="T3" fmla="*/ 1 h 3"/>
                <a:gd name="T4" fmla="*/ 0 w 10"/>
                <a:gd name="T5" fmla="*/ 1 h 3"/>
                <a:gd name="T6" fmla="*/ 1 w 10"/>
                <a:gd name="T7" fmla="*/ 0 h 3"/>
                <a:gd name="T8" fmla="*/ 9 w 10"/>
                <a:gd name="T9" fmla="*/ 0 h 3"/>
                <a:gd name="T10" fmla="*/ 10 w 10"/>
                <a:gd name="T11" fmla="*/ 2 h 3"/>
                <a:gd name="T12" fmla="*/ 10 w 10"/>
                <a:gd name="T13" fmla="*/ 2 h 3"/>
                <a:gd name="T14" fmla="*/ 9 w 10"/>
                <a:gd name="T15" fmla="*/ 3 h 3"/>
                <a:gd name="T16" fmla="*/ 1 w 10"/>
                <a:gd name="T17" fmla="*/ 2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3">
                  <a:moveTo>
                    <a:pt x="1" y="2"/>
                  </a:moveTo>
                  <a:cubicBezTo>
                    <a:pt x="0" y="2"/>
                    <a:pt x="0" y="2"/>
                    <a:pt x="0" y="1"/>
                  </a:cubicBezTo>
                  <a:cubicBezTo>
                    <a:pt x="0" y="1"/>
                    <a:pt x="0" y="1"/>
                    <a:pt x="0" y="1"/>
                  </a:cubicBezTo>
                  <a:cubicBezTo>
                    <a:pt x="0" y="0"/>
                    <a:pt x="1" y="0"/>
                    <a:pt x="1" y="0"/>
                  </a:cubicBezTo>
                  <a:cubicBezTo>
                    <a:pt x="9" y="0"/>
                    <a:pt x="9" y="0"/>
                    <a:pt x="9" y="0"/>
                  </a:cubicBezTo>
                  <a:cubicBezTo>
                    <a:pt x="10" y="1"/>
                    <a:pt x="10" y="1"/>
                    <a:pt x="10" y="2"/>
                  </a:cubicBezTo>
                  <a:cubicBezTo>
                    <a:pt x="10" y="2"/>
                    <a:pt x="10" y="2"/>
                    <a:pt x="10" y="2"/>
                  </a:cubicBezTo>
                  <a:cubicBezTo>
                    <a:pt x="10" y="3"/>
                    <a:pt x="10" y="3"/>
                    <a:pt x="9" y="3"/>
                  </a:cubicBezTo>
                  <a:cubicBezTo>
                    <a:pt x="1" y="2"/>
                    <a:pt x="1" y="2"/>
                    <a:pt x="1"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a:p>
          </p:txBody>
        </p:sp>
        <p:sp>
          <p:nvSpPr>
            <p:cNvPr id="68" name="Freeform 52">
              <a:extLst>
                <a:ext uri="{FF2B5EF4-FFF2-40B4-BE49-F238E27FC236}">
                  <a16:creationId xmlns:a16="http://schemas.microsoft.com/office/drawing/2014/main" id="{2D9B4D9B-267E-47CA-89E9-CAE5F2FE642E}"/>
                </a:ext>
              </a:extLst>
            </p:cNvPr>
            <p:cNvSpPr>
              <a:spLocks/>
            </p:cNvSpPr>
            <p:nvPr/>
          </p:nvSpPr>
          <p:spPr bwMode="auto">
            <a:xfrm>
              <a:off x="4484688" y="3201988"/>
              <a:ext cx="39688" cy="36513"/>
            </a:xfrm>
            <a:custGeom>
              <a:avLst/>
              <a:gdLst>
                <a:gd name="T0" fmla="*/ 3 w 9"/>
                <a:gd name="T1" fmla="*/ 8 h 8"/>
                <a:gd name="T2" fmla="*/ 1 w 9"/>
                <a:gd name="T3" fmla="*/ 8 h 8"/>
                <a:gd name="T4" fmla="*/ 1 w 9"/>
                <a:gd name="T5" fmla="*/ 8 h 8"/>
                <a:gd name="T6" fmla="*/ 1 w 9"/>
                <a:gd name="T7" fmla="*/ 6 h 8"/>
                <a:gd name="T8" fmla="*/ 7 w 9"/>
                <a:gd name="T9" fmla="*/ 1 h 8"/>
                <a:gd name="T10" fmla="*/ 9 w 9"/>
                <a:gd name="T11" fmla="*/ 1 h 8"/>
                <a:gd name="T12" fmla="*/ 9 w 9"/>
                <a:gd name="T13" fmla="*/ 1 h 8"/>
                <a:gd name="T14" fmla="*/ 9 w 9"/>
                <a:gd name="T15" fmla="*/ 3 h 8"/>
                <a:gd name="T16" fmla="*/ 3 w 9"/>
                <a:gd name="T17"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8">
                  <a:moveTo>
                    <a:pt x="3" y="8"/>
                  </a:moveTo>
                  <a:cubicBezTo>
                    <a:pt x="2" y="8"/>
                    <a:pt x="1" y="8"/>
                    <a:pt x="1" y="8"/>
                  </a:cubicBezTo>
                  <a:cubicBezTo>
                    <a:pt x="1" y="8"/>
                    <a:pt x="1" y="8"/>
                    <a:pt x="1" y="8"/>
                  </a:cubicBezTo>
                  <a:cubicBezTo>
                    <a:pt x="0" y="7"/>
                    <a:pt x="0" y="6"/>
                    <a:pt x="1" y="6"/>
                  </a:cubicBezTo>
                  <a:cubicBezTo>
                    <a:pt x="7" y="1"/>
                    <a:pt x="7" y="1"/>
                    <a:pt x="7" y="1"/>
                  </a:cubicBezTo>
                  <a:cubicBezTo>
                    <a:pt x="7" y="0"/>
                    <a:pt x="8" y="0"/>
                    <a:pt x="9" y="1"/>
                  </a:cubicBezTo>
                  <a:cubicBezTo>
                    <a:pt x="9" y="1"/>
                    <a:pt x="9" y="1"/>
                    <a:pt x="9" y="1"/>
                  </a:cubicBezTo>
                  <a:cubicBezTo>
                    <a:pt x="9" y="1"/>
                    <a:pt x="9" y="2"/>
                    <a:pt x="9" y="3"/>
                  </a:cubicBezTo>
                  <a:cubicBezTo>
                    <a:pt x="3" y="8"/>
                    <a:pt x="3" y="8"/>
                    <a:pt x="3"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a:p>
          </p:txBody>
        </p:sp>
        <p:sp>
          <p:nvSpPr>
            <p:cNvPr id="69" name="Freeform 53">
              <a:extLst>
                <a:ext uri="{FF2B5EF4-FFF2-40B4-BE49-F238E27FC236}">
                  <a16:creationId xmlns:a16="http://schemas.microsoft.com/office/drawing/2014/main" id="{649A4D82-934D-4AEB-9712-04CDA2621152}"/>
                </a:ext>
              </a:extLst>
            </p:cNvPr>
            <p:cNvSpPr>
              <a:spLocks noEditPoints="1"/>
            </p:cNvSpPr>
            <p:nvPr/>
          </p:nvSpPr>
          <p:spPr bwMode="auto">
            <a:xfrm>
              <a:off x="4237038" y="3206751"/>
              <a:ext cx="257175" cy="354013"/>
            </a:xfrm>
            <a:custGeom>
              <a:avLst/>
              <a:gdLst>
                <a:gd name="T0" fmla="*/ 38 w 58"/>
                <a:gd name="T1" fmla="*/ 68 h 80"/>
                <a:gd name="T2" fmla="*/ 37 w 58"/>
                <a:gd name="T3" fmla="*/ 71 h 80"/>
                <a:gd name="T4" fmla="*/ 36 w 58"/>
                <a:gd name="T5" fmla="*/ 71 h 80"/>
                <a:gd name="T6" fmla="*/ 22 w 58"/>
                <a:gd name="T7" fmla="*/ 71 h 80"/>
                <a:gd name="T8" fmla="*/ 21 w 58"/>
                <a:gd name="T9" fmla="*/ 71 h 80"/>
                <a:gd name="T10" fmla="*/ 20 w 58"/>
                <a:gd name="T11" fmla="*/ 68 h 80"/>
                <a:gd name="T12" fmla="*/ 20 w 58"/>
                <a:gd name="T13" fmla="*/ 61 h 80"/>
                <a:gd name="T14" fmla="*/ 38 w 58"/>
                <a:gd name="T15" fmla="*/ 61 h 80"/>
                <a:gd name="T16" fmla="*/ 38 w 58"/>
                <a:gd name="T17" fmla="*/ 68 h 80"/>
                <a:gd name="T18" fmla="*/ 18 w 58"/>
                <a:gd name="T19" fmla="*/ 14 h 80"/>
                <a:gd name="T20" fmla="*/ 11 w 58"/>
                <a:gd name="T21" fmla="*/ 29 h 80"/>
                <a:gd name="T22" fmla="*/ 18 w 58"/>
                <a:gd name="T23" fmla="*/ 42 h 80"/>
                <a:gd name="T24" fmla="*/ 18 w 58"/>
                <a:gd name="T25" fmla="*/ 44 h 80"/>
                <a:gd name="T26" fmla="*/ 18 w 58"/>
                <a:gd name="T27" fmla="*/ 44 h 80"/>
                <a:gd name="T28" fmla="*/ 16 w 58"/>
                <a:gd name="T29" fmla="*/ 44 h 80"/>
                <a:gd name="T30" fmla="*/ 8 w 58"/>
                <a:gd name="T31" fmla="*/ 29 h 80"/>
                <a:gd name="T32" fmla="*/ 17 w 58"/>
                <a:gd name="T33" fmla="*/ 12 h 80"/>
                <a:gd name="T34" fmla="*/ 19 w 58"/>
                <a:gd name="T35" fmla="*/ 12 h 80"/>
                <a:gd name="T36" fmla="*/ 19 w 58"/>
                <a:gd name="T37" fmla="*/ 12 h 80"/>
                <a:gd name="T38" fmla="*/ 18 w 58"/>
                <a:gd name="T39" fmla="*/ 14 h 80"/>
                <a:gd name="T40" fmla="*/ 58 w 58"/>
                <a:gd name="T41" fmla="*/ 29 h 80"/>
                <a:gd name="T42" fmla="*/ 29 w 58"/>
                <a:gd name="T43" fmla="*/ 0 h 80"/>
                <a:gd name="T44" fmla="*/ 0 w 58"/>
                <a:gd name="T45" fmla="*/ 29 h 80"/>
                <a:gd name="T46" fmla="*/ 17 w 58"/>
                <a:gd name="T47" fmla="*/ 55 h 80"/>
                <a:gd name="T48" fmla="*/ 17 w 58"/>
                <a:gd name="T49" fmla="*/ 61 h 80"/>
                <a:gd name="T50" fmla="*/ 17 w 58"/>
                <a:gd name="T51" fmla="*/ 68 h 80"/>
                <a:gd name="T52" fmla="*/ 21 w 58"/>
                <a:gd name="T53" fmla="*/ 74 h 80"/>
                <a:gd name="T54" fmla="*/ 22 w 58"/>
                <a:gd name="T55" fmla="*/ 76 h 80"/>
                <a:gd name="T56" fmla="*/ 27 w 58"/>
                <a:gd name="T57" fmla="*/ 80 h 80"/>
                <a:gd name="T58" fmla="*/ 31 w 58"/>
                <a:gd name="T59" fmla="*/ 80 h 80"/>
                <a:gd name="T60" fmla="*/ 36 w 58"/>
                <a:gd name="T61" fmla="*/ 76 h 80"/>
                <a:gd name="T62" fmla="*/ 37 w 58"/>
                <a:gd name="T63" fmla="*/ 74 h 80"/>
                <a:gd name="T64" fmla="*/ 41 w 58"/>
                <a:gd name="T65" fmla="*/ 68 h 80"/>
                <a:gd name="T66" fmla="*/ 41 w 58"/>
                <a:gd name="T67" fmla="*/ 58 h 80"/>
                <a:gd name="T68" fmla="*/ 41 w 58"/>
                <a:gd name="T69" fmla="*/ 55 h 80"/>
                <a:gd name="T70" fmla="*/ 58 w 58"/>
                <a:gd name="T71" fmla="*/ 29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8" h="80">
                  <a:moveTo>
                    <a:pt x="38" y="68"/>
                  </a:moveTo>
                  <a:cubicBezTo>
                    <a:pt x="38" y="69"/>
                    <a:pt x="38" y="70"/>
                    <a:pt x="37" y="71"/>
                  </a:cubicBezTo>
                  <a:cubicBezTo>
                    <a:pt x="37" y="71"/>
                    <a:pt x="36" y="71"/>
                    <a:pt x="36" y="71"/>
                  </a:cubicBezTo>
                  <a:cubicBezTo>
                    <a:pt x="22" y="71"/>
                    <a:pt x="22" y="71"/>
                    <a:pt x="22" y="71"/>
                  </a:cubicBezTo>
                  <a:cubicBezTo>
                    <a:pt x="22" y="71"/>
                    <a:pt x="21" y="71"/>
                    <a:pt x="21" y="71"/>
                  </a:cubicBezTo>
                  <a:cubicBezTo>
                    <a:pt x="20" y="70"/>
                    <a:pt x="20" y="69"/>
                    <a:pt x="20" y="68"/>
                  </a:cubicBezTo>
                  <a:cubicBezTo>
                    <a:pt x="20" y="61"/>
                    <a:pt x="20" y="61"/>
                    <a:pt x="20" y="61"/>
                  </a:cubicBezTo>
                  <a:cubicBezTo>
                    <a:pt x="38" y="61"/>
                    <a:pt x="38" y="61"/>
                    <a:pt x="38" y="61"/>
                  </a:cubicBezTo>
                  <a:cubicBezTo>
                    <a:pt x="38" y="68"/>
                    <a:pt x="38" y="68"/>
                    <a:pt x="38" y="68"/>
                  </a:cubicBezTo>
                  <a:close/>
                  <a:moveTo>
                    <a:pt x="18" y="14"/>
                  </a:moveTo>
                  <a:cubicBezTo>
                    <a:pt x="14" y="17"/>
                    <a:pt x="11" y="23"/>
                    <a:pt x="11" y="29"/>
                  </a:cubicBezTo>
                  <a:cubicBezTo>
                    <a:pt x="11" y="34"/>
                    <a:pt x="14" y="39"/>
                    <a:pt x="18" y="42"/>
                  </a:cubicBezTo>
                  <a:cubicBezTo>
                    <a:pt x="18" y="43"/>
                    <a:pt x="18" y="43"/>
                    <a:pt x="18" y="44"/>
                  </a:cubicBezTo>
                  <a:cubicBezTo>
                    <a:pt x="18" y="44"/>
                    <a:pt x="18" y="44"/>
                    <a:pt x="18" y="44"/>
                  </a:cubicBezTo>
                  <a:cubicBezTo>
                    <a:pt x="17" y="45"/>
                    <a:pt x="16" y="45"/>
                    <a:pt x="16" y="44"/>
                  </a:cubicBezTo>
                  <a:cubicBezTo>
                    <a:pt x="11" y="41"/>
                    <a:pt x="8" y="35"/>
                    <a:pt x="8" y="29"/>
                  </a:cubicBezTo>
                  <a:cubicBezTo>
                    <a:pt x="8" y="22"/>
                    <a:pt x="12" y="16"/>
                    <a:pt x="17" y="12"/>
                  </a:cubicBezTo>
                  <a:cubicBezTo>
                    <a:pt x="17" y="12"/>
                    <a:pt x="18" y="12"/>
                    <a:pt x="19" y="12"/>
                  </a:cubicBezTo>
                  <a:cubicBezTo>
                    <a:pt x="19" y="12"/>
                    <a:pt x="19" y="12"/>
                    <a:pt x="19" y="12"/>
                  </a:cubicBezTo>
                  <a:cubicBezTo>
                    <a:pt x="19" y="13"/>
                    <a:pt x="19" y="14"/>
                    <a:pt x="18" y="14"/>
                  </a:cubicBezTo>
                  <a:close/>
                  <a:moveTo>
                    <a:pt x="58" y="29"/>
                  </a:moveTo>
                  <a:cubicBezTo>
                    <a:pt x="58" y="13"/>
                    <a:pt x="45" y="0"/>
                    <a:pt x="29" y="0"/>
                  </a:cubicBezTo>
                  <a:cubicBezTo>
                    <a:pt x="13" y="0"/>
                    <a:pt x="0" y="13"/>
                    <a:pt x="0" y="29"/>
                  </a:cubicBezTo>
                  <a:cubicBezTo>
                    <a:pt x="0" y="40"/>
                    <a:pt x="7" y="50"/>
                    <a:pt x="17" y="55"/>
                  </a:cubicBezTo>
                  <a:cubicBezTo>
                    <a:pt x="17" y="61"/>
                    <a:pt x="17" y="61"/>
                    <a:pt x="17" y="61"/>
                  </a:cubicBezTo>
                  <a:cubicBezTo>
                    <a:pt x="17" y="68"/>
                    <a:pt x="17" y="68"/>
                    <a:pt x="17" y="68"/>
                  </a:cubicBezTo>
                  <a:cubicBezTo>
                    <a:pt x="17" y="71"/>
                    <a:pt x="19" y="73"/>
                    <a:pt x="21" y="74"/>
                  </a:cubicBezTo>
                  <a:cubicBezTo>
                    <a:pt x="21" y="74"/>
                    <a:pt x="22" y="75"/>
                    <a:pt x="22" y="76"/>
                  </a:cubicBezTo>
                  <a:cubicBezTo>
                    <a:pt x="23" y="78"/>
                    <a:pt x="25" y="80"/>
                    <a:pt x="27" y="80"/>
                  </a:cubicBezTo>
                  <a:cubicBezTo>
                    <a:pt x="31" y="80"/>
                    <a:pt x="31" y="80"/>
                    <a:pt x="31" y="80"/>
                  </a:cubicBezTo>
                  <a:cubicBezTo>
                    <a:pt x="33" y="80"/>
                    <a:pt x="35" y="78"/>
                    <a:pt x="36" y="76"/>
                  </a:cubicBezTo>
                  <a:cubicBezTo>
                    <a:pt x="36" y="75"/>
                    <a:pt x="37" y="74"/>
                    <a:pt x="37" y="74"/>
                  </a:cubicBezTo>
                  <a:cubicBezTo>
                    <a:pt x="39" y="73"/>
                    <a:pt x="41" y="71"/>
                    <a:pt x="41" y="68"/>
                  </a:cubicBezTo>
                  <a:cubicBezTo>
                    <a:pt x="41" y="58"/>
                    <a:pt x="41" y="58"/>
                    <a:pt x="41" y="58"/>
                  </a:cubicBezTo>
                  <a:cubicBezTo>
                    <a:pt x="41" y="55"/>
                    <a:pt x="41" y="55"/>
                    <a:pt x="41" y="55"/>
                  </a:cubicBezTo>
                  <a:cubicBezTo>
                    <a:pt x="51" y="50"/>
                    <a:pt x="58" y="40"/>
                    <a:pt x="58" y="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a:p>
          </p:txBody>
        </p:sp>
      </p:grpSp>
      <p:sp>
        <p:nvSpPr>
          <p:cNvPr id="73" name="Rectangle: Rounded Corners 171">
            <a:extLst>
              <a:ext uri="{FF2B5EF4-FFF2-40B4-BE49-F238E27FC236}">
                <a16:creationId xmlns:a16="http://schemas.microsoft.com/office/drawing/2014/main" id="{616DD6F2-CC4E-4910-9AC5-78C7A991022B}"/>
              </a:ext>
            </a:extLst>
          </p:cNvPr>
          <p:cNvSpPr/>
          <p:nvPr/>
        </p:nvSpPr>
        <p:spPr>
          <a:xfrm>
            <a:off x="6372046" y="917562"/>
            <a:ext cx="1803927" cy="1562563"/>
          </a:xfrm>
          <a:prstGeom prst="roundRect">
            <a:avLst>
              <a:gd name="adj" fmla="val 5845"/>
            </a:avLst>
          </a:prstGeom>
          <a:solidFill>
            <a:schemeClr val="bg1">
              <a:alpha val="95000"/>
            </a:schemeClr>
          </a:solidFill>
          <a:ln w="38100">
            <a:solidFill>
              <a:srgbClr val="006666">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93"/>
          </a:p>
        </p:txBody>
      </p:sp>
      <p:sp>
        <p:nvSpPr>
          <p:cNvPr id="81" name="Freeform 83">
            <a:extLst>
              <a:ext uri="{FF2B5EF4-FFF2-40B4-BE49-F238E27FC236}">
                <a16:creationId xmlns:a16="http://schemas.microsoft.com/office/drawing/2014/main" id="{0C95C6F1-1B2B-4459-B34B-2EE8742744CC}"/>
              </a:ext>
            </a:extLst>
          </p:cNvPr>
          <p:cNvSpPr>
            <a:spLocks/>
          </p:cNvSpPr>
          <p:nvPr/>
        </p:nvSpPr>
        <p:spPr bwMode="auto">
          <a:xfrm>
            <a:off x="5026154" y="530408"/>
            <a:ext cx="744536" cy="746650"/>
          </a:xfrm>
          <a:custGeom>
            <a:avLst/>
            <a:gdLst>
              <a:gd name="T0" fmla="*/ 186 w 186"/>
              <a:gd name="T1" fmla="*/ 164 h 186"/>
              <a:gd name="T2" fmla="*/ 163 w 186"/>
              <a:gd name="T3" fmla="*/ 186 h 186"/>
              <a:gd name="T4" fmla="*/ 22 w 186"/>
              <a:gd name="T5" fmla="*/ 186 h 186"/>
              <a:gd name="T6" fmla="*/ 0 w 186"/>
              <a:gd name="T7" fmla="*/ 164 h 186"/>
              <a:gd name="T8" fmla="*/ 0 w 186"/>
              <a:gd name="T9" fmla="*/ 22 h 186"/>
              <a:gd name="T10" fmla="*/ 22 w 186"/>
              <a:gd name="T11" fmla="*/ 0 h 186"/>
              <a:gd name="T12" fmla="*/ 163 w 186"/>
              <a:gd name="T13" fmla="*/ 0 h 186"/>
              <a:gd name="T14" fmla="*/ 186 w 186"/>
              <a:gd name="T15" fmla="*/ 22 h 186"/>
              <a:gd name="T16" fmla="*/ 186 w 186"/>
              <a:gd name="T17" fmla="*/ 164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6" h="186">
                <a:moveTo>
                  <a:pt x="186" y="164"/>
                </a:moveTo>
                <a:cubicBezTo>
                  <a:pt x="186" y="176"/>
                  <a:pt x="176" y="186"/>
                  <a:pt x="163" y="186"/>
                </a:cubicBezTo>
                <a:cubicBezTo>
                  <a:pt x="22" y="186"/>
                  <a:pt x="22" y="186"/>
                  <a:pt x="22" y="186"/>
                </a:cubicBezTo>
                <a:cubicBezTo>
                  <a:pt x="10" y="186"/>
                  <a:pt x="0" y="176"/>
                  <a:pt x="0" y="164"/>
                </a:cubicBezTo>
                <a:cubicBezTo>
                  <a:pt x="0" y="22"/>
                  <a:pt x="0" y="22"/>
                  <a:pt x="0" y="22"/>
                </a:cubicBezTo>
                <a:cubicBezTo>
                  <a:pt x="0" y="10"/>
                  <a:pt x="10" y="0"/>
                  <a:pt x="22" y="0"/>
                </a:cubicBezTo>
                <a:cubicBezTo>
                  <a:pt x="163" y="0"/>
                  <a:pt x="163" y="0"/>
                  <a:pt x="163" y="0"/>
                </a:cubicBezTo>
                <a:cubicBezTo>
                  <a:pt x="176" y="0"/>
                  <a:pt x="186" y="10"/>
                  <a:pt x="186" y="22"/>
                </a:cubicBezTo>
                <a:lnTo>
                  <a:pt x="186" y="164"/>
                </a:lnTo>
                <a:close/>
              </a:path>
            </a:pathLst>
          </a:custGeom>
          <a:solidFill>
            <a:srgbClr val="006666"/>
          </a:solidFill>
          <a:ln>
            <a:noFill/>
          </a:ln>
        </p:spPr>
        <p:txBody>
          <a:bodyPr vert="horz" wrap="square" lIns="86019" tIns="43010" rIns="86019" bIns="43010" numCol="1" anchor="t" anchorCtr="0" compatLnSpc="1">
            <a:prstTxWarp prst="textNoShape">
              <a:avLst/>
            </a:prstTxWarp>
          </a:bodyPr>
          <a:lstStyle/>
          <a:p>
            <a:endParaRPr lang="en-US" sz="1693"/>
          </a:p>
        </p:txBody>
      </p:sp>
      <p:grpSp>
        <p:nvGrpSpPr>
          <p:cNvPr id="84" name="Group 78">
            <a:extLst>
              <a:ext uri="{FF2B5EF4-FFF2-40B4-BE49-F238E27FC236}">
                <a16:creationId xmlns:a16="http://schemas.microsoft.com/office/drawing/2014/main" id="{627DFB8F-9C1A-4319-9EF9-BAA005D175E7}"/>
              </a:ext>
            </a:extLst>
          </p:cNvPr>
          <p:cNvGrpSpPr/>
          <p:nvPr/>
        </p:nvGrpSpPr>
        <p:grpSpPr>
          <a:xfrm>
            <a:off x="1961920" y="934058"/>
            <a:ext cx="413243" cy="443853"/>
            <a:chOff x="7677150" y="3176588"/>
            <a:chExt cx="300038" cy="322263"/>
          </a:xfrm>
          <a:solidFill>
            <a:schemeClr val="bg1"/>
          </a:solidFill>
        </p:grpSpPr>
        <p:sp>
          <p:nvSpPr>
            <p:cNvPr id="88" name="Freeform 56">
              <a:extLst>
                <a:ext uri="{FF2B5EF4-FFF2-40B4-BE49-F238E27FC236}">
                  <a16:creationId xmlns:a16="http://schemas.microsoft.com/office/drawing/2014/main" id="{683749B9-C8F6-4AA9-B643-FE02623D7F0C}"/>
                </a:ext>
              </a:extLst>
            </p:cNvPr>
            <p:cNvSpPr>
              <a:spLocks noEditPoints="1"/>
            </p:cNvSpPr>
            <p:nvPr/>
          </p:nvSpPr>
          <p:spPr bwMode="auto">
            <a:xfrm>
              <a:off x="7729538" y="3176588"/>
              <a:ext cx="247650" cy="230188"/>
            </a:xfrm>
            <a:custGeom>
              <a:avLst/>
              <a:gdLst>
                <a:gd name="T0" fmla="*/ 29 w 56"/>
                <a:gd name="T1" fmla="*/ 7 h 52"/>
                <a:gd name="T2" fmla="*/ 15 w 56"/>
                <a:gd name="T3" fmla="*/ 14 h 52"/>
                <a:gd name="T4" fmla="*/ 17 w 56"/>
                <a:gd name="T5" fmla="*/ 40 h 52"/>
                <a:gd name="T6" fmla="*/ 29 w 56"/>
                <a:gd name="T7" fmla="*/ 45 h 52"/>
                <a:gd name="T8" fmla="*/ 44 w 56"/>
                <a:gd name="T9" fmla="*/ 38 h 52"/>
                <a:gd name="T10" fmla="*/ 48 w 56"/>
                <a:gd name="T11" fmla="*/ 24 h 52"/>
                <a:gd name="T12" fmla="*/ 42 w 56"/>
                <a:gd name="T13" fmla="*/ 11 h 52"/>
                <a:gd name="T14" fmla="*/ 29 w 56"/>
                <a:gd name="T15" fmla="*/ 7 h 52"/>
                <a:gd name="T16" fmla="*/ 29 w 56"/>
                <a:gd name="T17" fmla="*/ 52 h 52"/>
                <a:gd name="T18" fmla="*/ 12 w 56"/>
                <a:gd name="T19" fmla="*/ 46 h 52"/>
                <a:gd name="T20" fmla="*/ 9 w 56"/>
                <a:gd name="T21" fmla="*/ 9 h 52"/>
                <a:gd name="T22" fmla="*/ 29 w 56"/>
                <a:gd name="T23" fmla="*/ 0 h 52"/>
                <a:gd name="T24" fmla="*/ 46 w 56"/>
                <a:gd name="T25" fmla="*/ 6 h 52"/>
                <a:gd name="T26" fmla="*/ 55 w 56"/>
                <a:gd name="T27" fmla="*/ 24 h 52"/>
                <a:gd name="T28" fmla="*/ 49 w 56"/>
                <a:gd name="T29" fmla="*/ 43 h 52"/>
                <a:gd name="T30" fmla="*/ 29 w 56"/>
                <a:gd name="T31" fmla="*/ 5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6" h="52">
                  <a:moveTo>
                    <a:pt x="29" y="7"/>
                  </a:moveTo>
                  <a:cubicBezTo>
                    <a:pt x="24" y="7"/>
                    <a:pt x="18" y="9"/>
                    <a:pt x="15" y="14"/>
                  </a:cubicBezTo>
                  <a:cubicBezTo>
                    <a:pt x="8" y="21"/>
                    <a:pt x="9" y="33"/>
                    <a:pt x="17" y="40"/>
                  </a:cubicBezTo>
                  <a:cubicBezTo>
                    <a:pt x="20" y="43"/>
                    <a:pt x="25" y="45"/>
                    <a:pt x="29" y="45"/>
                  </a:cubicBezTo>
                  <a:cubicBezTo>
                    <a:pt x="35" y="45"/>
                    <a:pt x="40" y="42"/>
                    <a:pt x="44" y="38"/>
                  </a:cubicBezTo>
                  <a:cubicBezTo>
                    <a:pt x="47" y="34"/>
                    <a:pt x="49" y="29"/>
                    <a:pt x="48" y="24"/>
                  </a:cubicBezTo>
                  <a:cubicBezTo>
                    <a:pt x="48" y="19"/>
                    <a:pt x="45" y="15"/>
                    <a:pt x="42" y="11"/>
                  </a:cubicBezTo>
                  <a:cubicBezTo>
                    <a:pt x="38" y="8"/>
                    <a:pt x="34" y="7"/>
                    <a:pt x="29" y="7"/>
                  </a:cubicBezTo>
                  <a:close/>
                  <a:moveTo>
                    <a:pt x="29" y="52"/>
                  </a:moveTo>
                  <a:cubicBezTo>
                    <a:pt x="23" y="52"/>
                    <a:pt x="17" y="50"/>
                    <a:pt x="12" y="46"/>
                  </a:cubicBezTo>
                  <a:cubicBezTo>
                    <a:pt x="1" y="36"/>
                    <a:pt x="0" y="20"/>
                    <a:pt x="9" y="9"/>
                  </a:cubicBezTo>
                  <a:cubicBezTo>
                    <a:pt x="14" y="3"/>
                    <a:pt x="22" y="0"/>
                    <a:pt x="29" y="0"/>
                  </a:cubicBezTo>
                  <a:cubicBezTo>
                    <a:pt x="35" y="0"/>
                    <a:pt x="41" y="2"/>
                    <a:pt x="46" y="6"/>
                  </a:cubicBezTo>
                  <a:cubicBezTo>
                    <a:pt x="51" y="10"/>
                    <a:pt x="55" y="17"/>
                    <a:pt x="55" y="24"/>
                  </a:cubicBezTo>
                  <a:cubicBezTo>
                    <a:pt x="56" y="31"/>
                    <a:pt x="54" y="37"/>
                    <a:pt x="49" y="43"/>
                  </a:cubicBezTo>
                  <a:cubicBezTo>
                    <a:pt x="44" y="48"/>
                    <a:pt x="37" y="52"/>
                    <a:pt x="29"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a:p>
          </p:txBody>
        </p:sp>
        <p:sp>
          <p:nvSpPr>
            <p:cNvPr id="89" name="Freeform 57">
              <a:extLst>
                <a:ext uri="{FF2B5EF4-FFF2-40B4-BE49-F238E27FC236}">
                  <a16:creationId xmlns:a16="http://schemas.microsoft.com/office/drawing/2014/main" id="{ED25D0D9-17B5-4ED8-AB85-7C33146BBC45}"/>
                </a:ext>
              </a:extLst>
            </p:cNvPr>
            <p:cNvSpPr>
              <a:spLocks/>
            </p:cNvSpPr>
            <p:nvPr/>
          </p:nvSpPr>
          <p:spPr bwMode="auto">
            <a:xfrm>
              <a:off x="7747000" y="3357563"/>
              <a:ext cx="57150" cy="57150"/>
            </a:xfrm>
            <a:custGeom>
              <a:avLst/>
              <a:gdLst>
                <a:gd name="T0" fmla="*/ 17 w 36"/>
                <a:gd name="T1" fmla="*/ 36 h 36"/>
                <a:gd name="T2" fmla="*/ 0 w 36"/>
                <a:gd name="T3" fmla="*/ 25 h 36"/>
                <a:gd name="T4" fmla="*/ 22 w 36"/>
                <a:gd name="T5" fmla="*/ 0 h 36"/>
                <a:gd name="T6" fmla="*/ 36 w 36"/>
                <a:gd name="T7" fmla="*/ 11 h 36"/>
                <a:gd name="T8" fmla="*/ 17 w 36"/>
                <a:gd name="T9" fmla="*/ 36 h 36"/>
                <a:gd name="T10" fmla="*/ 17 w 36"/>
                <a:gd name="T11" fmla="*/ 36 h 36"/>
              </a:gdLst>
              <a:ahLst/>
              <a:cxnLst>
                <a:cxn ang="0">
                  <a:pos x="T0" y="T1"/>
                </a:cxn>
                <a:cxn ang="0">
                  <a:pos x="T2" y="T3"/>
                </a:cxn>
                <a:cxn ang="0">
                  <a:pos x="T4" y="T5"/>
                </a:cxn>
                <a:cxn ang="0">
                  <a:pos x="T6" y="T7"/>
                </a:cxn>
                <a:cxn ang="0">
                  <a:pos x="T8" y="T9"/>
                </a:cxn>
                <a:cxn ang="0">
                  <a:pos x="T10" y="T11"/>
                </a:cxn>
              </a:cxnLst>
              <a:rect l="0" t="0" r="r" b="b"/>
              <a:pathLst>
                <a:path w="36" h="36">
                  <a:moveTo>
                    <a:pt x="17" y="36"/>
                  </a:moveTo>
                  <a:lnTo>
                    <a:pt x="0" y="25"/>
                  </a:lnTo>
                  <a:lnTo>
                    <a:pt x="22" y="0"/>
                  </a:lnTo>
                  <a:lnTo>
                    <a:pt x="36" y="11"/>
                  </a:lnTo>
                  <a:lnTo>
                    <a:pt x="17" y="36"/>
                  </a:lnTo>
                  <a:lnTo>
                    <a:pt x="17" y="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a:p>
          </p:txBody>
        </p:sp>
        <p:sp>
          <p:nvSpPr>
            <p:cNvPr id="90" name="Freeform 58">
              <a:extLst>
                <a:ext uri="{FF2B5EF4-FFF2-40B4-BE49-F238E27FC236}">
                  <a16:creationId xmlns:a16="http://schemas.microsoft.com/office/drawing/2014/main" id="{B5D8622B-171F-4183-89E1-839382E38D23}"/>
                </a:ext>
              </a:extLst>
            </p:cNvPr>
            <p:cNvSpPr>
              <a:spLocks/>
            </p:cNvSpPr>
            <p:nvPr/>
          </p:nvSpPr>
          <p:spPr bwMode="auto">
            <a:xfrm>
              <a:off x="7677150" y="3387726"/>
              <a:ext cx="100013" cy="111125"/>
            </a:xfrm>
            <a:custGeom>
              <a:avLst/>
              <a:gdLst>
                <a:gd name="T0" fmla="*/ 10 w 23"/>
                <a:gd name="T1" fmla="*/ 23 h 25"/>
                <a:gd name="T2" fmla="*/ 5 w 23"/>
                <a:gd name="T3" fmla="*/ 24 h 25"/>
                <a:gd name="T4" fmla="*/ 2 w 23"/>
                <a:gd name="T5" fmla="*/ 21 h 25"/>
                <a:gd name="T6" fmla="*/ 1 w 23"/>
                <a:gd name="T7" fmla="*/ 16 h 25"/>
                <a:gd name="T8" fmla="*/ 13 w 23"/>
                <a:gd name="T9" fmla="*/ 2 h 25"/>
                <a:gd name="T10" fmla="*/ 18 w 23"/>
                <a:gd name="T11" fmla="*/ 1 h 25"/>
                <a:gd name="T12" fmla="*/ 22 w 23"/>
                <a:gd name="T13" fmla="*/ 5 h 25"/>
                <a:gd name="T14" fmla="*/ 22 w 23"/>
                <a:gd name="T15" fmla="*/ 10 h 25"/>
                <a:gd name="T16" fmla="*/ 10 w 23"/>
                <a:gd name="T17" fmla="*/ 23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25">
                  <a:moveTo>
                    <a:pt x="10" y="23"/>
                  </a:moveTo>
                  <a:cubicBezTo>
                    <a:pt x="9" y="25"/>
                    <a:pt x="7" y="25"/>
                    <a:pt x="5" y="24"/>
                  </a:cubicBezTo>
                  <a:cubicBezTo>
                    <a:pt x="2" y="21"/>
                    <a:pt x="2" y="21"/>
                    <a:pt x="2" y="21"/>
                  </a:cubicBezTo>
                  <a:cubicBezTo>
                    <a:pt x="0" y="19"/>
                    <a:pt x="0" y="17"/>
                    <a:pt x="1" y="16"/>
                  </a:cubicBezTo>
                  <a:cubicBezTo>
                    <a:pt x="13" y="2"/>
                    <a:pt x="13" y="2"/>
                    <a:pt x="13" y="2"/>
                  </a:cubicBezTo>
                  <a:cubicBezTo>
                    <a:pt x="14" y="0"/>
                    <a:pt x="17" y="0"/>
                    <a:pt x="18" y="1"/>
                  </a:cubicBezTo>
                  <a:cubicBezTo>
                    <a:pt x="22" y="5"/>
                    <a:pt x="22" y="5"/>
                    <a:pt x="22" y="5"/>
                  </a:cubicBezTo>
                  <a:cubicBezTo>
                    <a:pt x="23" y="6"/>
                    <a:pt x="23" y="8"/>
                    <a:pt x="22" y="10"/>
                  </a:cubicBezTo>
                  <a:cubicBezTo>
                    <a:pt x="10" y="23"/>
                    <a:pt x="10" y="23"/>
                    <a:pt x="10" y="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a:p>
          </p:txBody>
        </p:sp>
        <p:sp>
          <p:nvSpPr>
            <p:cNvPr id="91" name="Freeform 59">
              <a:extLst>
                <a:ext uri="{FF2B5EF4-FFF2-40B4-BE49-F238E27FC236}">
                  <a16:creationId xmlns:a16="http://schemas.microsoft.com/office/drawing/2014/main" id="{B2819A9C-7F1F-4374-9A02-DFA9A359250C}"/>
                </a:ext>
              </a:extLst>
            </p:cNvPr>
            <p:cNvSpPr>
              <a:spLocks/>
            </p:cNvSpPr>
            <p:nvPr/>
          </p:nvSpPr>
          <p:spPr bwMode="auto">
            <a:xfrm>
              <a:off x="7804150" y="3216276"/>
              <a:ext cx="79375" cy="44450"/>
            </a:xfrm>
            <a:custGeom>
              <a:avLst/>
              <a:gdLst>
                <a:gd name="T0" fmla="*/ 17 w 18"/>
                <a:gd name="T1" fmla="*/ 4 h 10"/>
                <a:gd name="T2" fmla="*/ 9 w 18"/>
                <a:gd name="T3" fmla="*/ 5 h 10"/>
                <a:gd name="T4" fmla="*/ 1 w 18"/>
                <a:gd name="T5" fmla="*/ 8 h 10"/>
                <a:gd name="T6" fmla="*/ 8 w 18"/>
                <a:gd name="T7" fmla="*/ 1 h 10"/>
                <a:gd name="T8" fmla="*/ 17 w 18"/>
                <a:gd name="T9" fmla="*/ 4 h 10"/>
              </a:gdLst>
              <a:ahLst/>
              <a:cxnLst>
                <a:cxn ang="0">
                  <a:pos x="T0" y="T1"/>
                </a:cxn>
                <a:cxn ang="0">
                  <a:pos x="T2" y="T3"/>
                </a:cxn>
                <a:cxn ang="0">
                  <a:pos x="T4" y="T5"/>
                </a:cxn>
                <a:cxn ang="0">
                  <a:pos x="T6" y="T7"/>
                </a:cxn>
                <a:cxn ang="0">
                  <a:pos x="T8" y="T9"/>
                </a:cxn>
              </a:cxnLst>
              <a:rect l="0" t="0" r="r" b="b"/>
              <a:pathLst>
                <a:path w="18" h="10">
                  <a:moveTo>
                    <a:pt x="17" y="4"/>
                  </a:moveTo>
                  <a:cubicBezTo>
                    <a:pt x="18" y="6"/>
                    <a:pt x="14" y="4"/>
                    <a:pt x="9" y="5"/>
                  </a:cubicBezTo>
                  <a:cubicBezTo>
                    <a:pt x="5" y="6"/>
                    <a:pt x="2" y="10"/>
                    <a:pt x="1" y="8"/>
                  </a:cubicBezTo>
                  <a:cubicBezTo>
                    <a:pt x="0" y="5"/>
                    <a:pt x="5" y="2"/>
                    <a:pt x="8" y="1"/>
                  </a:cubicBezTo>
                  <a:cubicBezTo>
                    <a:pt x="11" y="0"/>
                    <a:pt x="17" y="1"/>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a:p>
          </p:txBody>
        </p:sp>
        <p:sp>
          <p:nvSpPr>
            <p:cNvPr id="92" name="Freeform 60">
              <a:extLst>
                <a:ext uri="{FF2B5EF4-FFF2-40B4-BE49-F238E27FC236}">
                  <a16:creationId xmlns:a16="http://schemas.microsoft.com/office/drawing/2014/main" id="{9F3438C8-7B15-4AA7-B36A-C62317464CB2}"/>
                </a:ext>
              </a:extLst>
            </p:cNvPr>
            <p:cNvSpPr>
              <a:spLocks/>
            </p:cNvSpPr>
            <p:nvPr/>
          </p:nvSpPr>
          <p:spPr bwMode="auto">
            <a:xfrm>
              <a:off x="7883525" y="3228976"/>
              <a:ext cx="22225" cy="17463"/>
            </a:xfrm>
            <a:custGeom>
              <a:avLst/>
              <a:gdLst>
                <a:gd name="T0" fmla="*/ 5 w 5"/>
                <a:gd name="T1" fmla="*/ 3 h 4"/>
                <a:gd name="T2" fmla="*/ 2 w 5"/>
                <a:gd name="T3" fmla="*/ 3 h 4"/>
                <a:gd name="T4" fmla="*/ 1 w 5"/>
                <a:gd name="T5" fmla="*/ 2 h 4"/>
                <a:gd name="T6" fmla="*/ 2 w 5"/>
                <a:gd name="T7" fmla="*/ 0 h 4"/>
                <a:gd name="T8" fmla="*/ 5 w 5"/>
                <a:gd name="T9" fmla="*/ 3 h 4"/>
              </a:gdLst>
              <a:ahLst/>
              <a:cxnLst>
                <a:cxn ang="0">
                  <a:pos x="T0" y="T1"/>
                </a:cxn>
                <a:cxn ang="0">
                  <a:pos x="T2" y="T3"/>
                </a:cxn>
                <a:cxn ang="0">
                  <a:pos x="T4" y="T5"/>
                </a:cxn>
                <a:cxn ang="0">
                  <a:pos x="T6" y="T7"/>
                </a:cxn>
                <a:cxn ang="0">
                  <a:pos x="T8" y="T9"/>
                </a:cxn>
              </a:cxnLst>
              <a:rect l="0" t="0" r="r" b="b"/>
              <a:pathLst>
                <a:path w="5" h="4">
                  <a:moveTo>
                    <a:pt x="5" y="3"/>
                  </a:moveTo>
                  <a:cubicBezTo>
                    <a:pt x="4" y="4"/>
                    <a:pt x="3" y="4"/>
                    <a:pt x="2" y="3"/>
                  </a:cubicBezTo>
                  <a:cubicBezTo>
                    <a:pt x="1" y="3"/>
                    <a:pt x="0" y="3"/>
                    <a:pt x="1" y="2"/>
                  </a:cubicBezTo>
                  <a:cubicBezTo>
                    <a:pt x="1" y="0"/>
                    <a:pt x="1" y="0"/>
                    <a:pt x="2" y="0"/>
                  </a:cubicBezTo>
                  <a:cubicBezTo>
                    <a:pt x="3" y="1"/>
                    <a:pt x="5" y="2"/>
                    <a:pt x="5"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a:p>
          </p:txBody>
        </p:sp>
      </p:grpSp>
      <p:sp>
        <p:nvSpPr>
          <p:cNvPr id="94" name="Freeform 83">
            <a:extLst>
              <a:ext uri="{FF2B5EF4-FFF2-40B4-BE49-F238E27FC236}">
                <a16:creationId xmlns:a16="http://schemas.microsoft.com/office/drawing/2014/main" id="{CE0D2C1D-6BF3-4107-A425-BE5F2F329609}"/>
              </a:ext>
            </a:extLst>
          </p:cNvPr>
          <p:cNvSpPr>
            <a:spLocks/>
          </p:cNvSpPr>
          <p:nvPr/>
        </p:nvSpPr>
        <p:spPr bwMode="auto">
          <a:xfrm>
            <a:off x="6924233" y="566962"/>
            <a:ext cx="744536" cy="746650"/>
          </a:xfrm>
          <a:custGeom>
            <a:avLst/>
            <a:gdLst>
              <a:gd name="T0" fmla="*/ 186 w 186"/>
              <a:gd name="T1" fmla="*/ 164 h 186"/>
              <a:gd name="T2" fmla="*/ 163 w 186"/>
              <a:gd name="T3" fmla="*/ 186 h 186"/>
              <a:gd name="T4" fmla="*/ 22 w 186"/>
              <a:gd name="T5" fmla="*/ 186 h 186"/>
              <a:gd name="T6" fmla="*/ 0 w 186"/>
              <a:gd name="T7" fmla="*/ 164 h 186"/>
              <a:gd name="T8" fmla="*/ 0 w 186"/>
              <a:gd name="T9" fmla="*/ 22 h 186"/>
              <a:gd name="T10" fmla="*/ 22 w 186"/>
              <a:gd name="T11" fmla="*/ 0 h 186"/>
              <a:gd name="T12" fmla="*/ 163 w 186"/>
              <a:gd name="T13" fmla="*/ 0 h 186"/>
              <a:gd name="T14" fmla="*/ 186 w 186"/>
              <a:gd name="T15" fmla="*/ 22 h 186"/>
              <a:gd name="T16" fmla="*/ 186 w 186"/>
              <a:gd name="T17" fmla="*/ 164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6" h="186">
                <a:moveTo>
                  <a:pt x="186" y="164"/>
                </a:moveTo>
                <a:cubicBezTo>
                  <a:pt x="186" y="176"/>
                  <a:pt x="176" y="186"/>
                  <a:pt x="163" y="186"/>
                </a:cubicBezTo>
                <a:cubicBezTo>
                  <a:pt x="22" y="186"/>
                  <a:pt x="22" y="186"/>
                  <a:pt x="22" y="186"/>
                </a:cubicBezTo>
                <a:cubicBezTo>
                  <a:pt x="10" y="186"/>
                  <a:pt x="0" y="176"/>
                  <a:pt x="0" y="164"/>
                </a:cubicBezTo>
                <a:cubicBezTo>
                  <a:pt x="0" y="22"/>
                  <a:pt x="0" y="22"/>
                  <a:pt x="0" y="22"/>
                </a:cubicBezTo>
                <a:cubicBezTo>
                  <a:pt x="0" y="10"/>
                  <a:pt x="10" y="0"/>
                  <a:pt x="22" y="0"/>
                </a:cubicBezTo>
                <a:cubicBezTo>
                  <a:pt x="163" y="0"/>
                  <a:pt x="163" y="0"/>
                  <a:pt x="163" y="0"/>
                </a:cubicBezTo>
                <a:cubicBezTo>
                  <a:pt x="176" y="0"/>
                  <a:pt x="186" y="10"/>
                  <a:pt x="186" y="22"/>
                </a:cubicBezTo>
                <a:lnTo>
                  <a:pt x="186" y="164"/>
                </a:lnTo>
                <a:close/>
              </a:path>
            </a:pathLst>
          </a:custGeom>
          <a:solidFill>
            <a:srgbClr val="006666"/>
          </a:solidFill>
          <a:ln>
            <a:noFill/>
          </a:ln>
        </p:spPr>
        <p:txBody>
          <a:bodyPr vert="horz" wrap="square" lIns="86019" tIns="43010" rIns="86019" bIns="43010" numCol="1" anchor="t" anchorCtr="0" compatLnSpc="1">
            <a:prstTxWarp prst="textNoShape">
              <a:avLst/>
            </a:prstTxWarp>
          </a:bodyPr>
          <a:lstStyle/>
          <a:p>
            <a:endParaRPr lang="en-US" sz="1693"/>
          </a:p>
        </p:txBody>
      </p:sp>
      <p:sp>
        <p:nvSpPr>
          <p:cNvPr id="96" name="Freeform 83">
            <a:extLst>
              <a:ext uri="{FF2B5EF4-FFF2-40B4-BE49-F238E27FC236}">
                <a16:creationId xmlns:a16="http://schemas.microsoft.com/office/drawing/2014/main" id="{6B5DE141-9CD1-408C-87A8-894480C937B3}"/>
              </a:ext>
            </a:extLst>
          </p:cNvPr>
          <p:cNvSpPr>
            <a:spLocks/>
          </p:cNvSpPr>
          <p:nvPr/>
        </p:nvSpPr>
        <p:spPr bwMode="auto">
          <a:xfrm>
            <a:off x="1273279" y="563270"/>
            <a:ext cx="744536" cy="746650"/>
          </a:xfrm>
          <a:custGeom>
            <a:avLst/>
            <a:gdLst>
              <a:gd name="T0" fmla="*/ 186 w 186"/>
              <a:gd name="T1" fmla="*/ 164 h 186"/>
              <a:gd name="T2" fmla="*/ 163 w 186"/>
              <a:gd name="T3" fmla="*/ 186 h 186"/>
              <a:gd name="T4" fmla="*/ 22 w 186"/>
              <a:gd name="T5" fmla="*/ 186 h 186"/>
              <a:gd name="T6" fmla="*/ 0 w 186"/>
              <a:gd name="T7" fmla="*/ 164 h 186"/>
              <a:gd name="T8" fmla="*/ 0 w 186"/>
              <a:gd name="T9" fmla="*/ 22 h 186"/>
              <a:gd name="T10" fmla="*/ 22 w 186"/>
              <a:gd name="T11" fmla="*/ 0 h 186"/>
              <a:gd name="T12" fmla="*/ 163 w 186"/>
              <a:gd name="T13" fmla="*/ 0 h 186"/>
              <a:gd name="T14" fmla="*/ 186 w 186"/>
              <a:gd name="T15" fmla="*/ 22 h 186"/>
              <a:gd name="T16" fmla="*/ 186 w 186"/>
              <a:gd name="T17" fmla="*/ 164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6" h="186">
                <a:moveTo>
                  <a:pt x="186" y="164"/>
                </a:moveTo>
                <a:cubicBezTo>
                  <a:pt x="186" y="176"/>
                  <a:pt x="176" y="186"/>
                  <a:pt x="163" y="186"/>
                </a:cubicBezTo>
                <a:cubicBezTo>
                  <a:pt x="22" y="186"/>
                  <a:pt x="22" y="186"/>
                  <a:pt x="22" y="186"/>
                </a:cubicBezTo>
                <a:cubicBezTo>
                  <a:pt x="10" y="186"/>
                  <a:pt x="0" y="176"/>
                  <a:pt x="0" y="164"/>
                </a:cubicBezTo>
                <a:cubicBezTo>
                  <a:pt x="0" y="22"/>
                  <a:pt x="0" y="22"/>
                  <a:pt x="0" y="22"/>
                </a:cubicBezTo>
                <a:cubicBezTo>
                  <a:pt x="0" y="10"/>
                  <a:pt x="10" y="0"/>
                  <a:pt x="22" y="0"/>
                </a:cubicBezTo>
                <a:cubicBezTo>
                  <a:pt x="163" y="0"/>
                  <a:pt x="163" y="0"/>
                  <a:pt x="163" y="0"/>
                </a:cubicBezTo>
                <a:cubicBezTo>
                  <a:pt x="176" y="0"/>
                  <a:pt x="186" y="10"/>
                  <a:pt x="186" y="22"/>
                </a:cubicBezTo>
                <a:lnTo>
                  <a:pt x="186" y="164"/>
                </a:lnTo>
                <a:close/>
              </a:path>
            </a:pathLst>
          </a:custGeom>
          <a:solidFill>
            <a:srgbClr val="006666"/>
          </a:solidFill>
          <a:ln>
            <a:noFill/>
          </a:ln>
        </p:spPr>
        <p:txBody>
          <a:bodyPr vert="horz" wrap="square" lIns="86019" tIns="43010" rIns="86019" bIns="43010" numCol="1" anchor="t" anchorCtr="0" compatLnSpc="1">
            <a:prstTxWarp prst="textNoShape">
              <a:avLst/>
            </a:prstTxWarp>
          </a:bodyPr>
          <a:lstStyle/>
          <a:p>
            <a:endParaRPr lang="en-US" sz="1693"/>
          </a:p>
        </p:txBody>
      </p:sp>
      <p:grpSp>
        <p:nvGrpSpPr>
          <p:cNvPr id="99" name="Group 99">
            <a:extLst>
              <a:ext uri="{FF2B5EF4-FFF2-40B4-BE49-F238E27FC236}">
                <a16:creationId xmlns:a16="http://schemas.microsoft.com/office/drawing/2014/main" id="{EE2203BD-EC66-4A8D-8A2F-E9968FF1EBAF}"/>
              </a:ext>
            </a:extLst>
          </p:cNvPr>
          <p:cNvGrpSpPr/>
          <p:nvPr/>
        </p:nvGrpSpPr>
        <p:grpSpPr>
          <a:xfrm>
            <a:off x="6214551" y="1430438"/>
            <a:ext cx="2110002" cy="901145"/>
            <a:chOff x="3759235" y="2626352"/>
            <a:chExt cx="3096158" cy="957936"/>
          </a:xfrm>
        </p:grpSpPr>
        <p:sp>
          <p:nvSpPr>
            <p:cNvPr id="100" name="TextBox 100">
              <a:extLst>
                <a:ext uri="{FF2B5EF4-FFF2-40B4-BE49-F238E27FC236}">
                  <a16:creationId xmlns:a16="http://schemas.microsoft.com/office/drawing/2014/main" id="{4A92BC36-1FD3-407A-A54A-B914A6E12831}"/>
                </a:ext>
              </a:extLst>
            </p:cNvPr>
            <p:cNvSpPr txBox="1"/>
            <p:nvPr/>
          </p:nvSpPr>
          <p:spPr>
            <a:xfrm>
              <a:off x="3759235" y="2626352"/>
              <a:ext cx="2917675" cy="327173"/>
            </a:xfrm>
            <a:prstGeom prst="rect">
              <a:avLst/>
            </a:prstGeom>
            <a:noFill/>
          </p:spPr>
          <p:txBody>
            <a:bodyPr wrap="square" rtlCol="0">
              <a:spAutoFit/>
            </a:bodyPr>
            <a:lstStyle/>
            <a:p>
              <a:pPr algn="ctr"/>
              <a:r>
                <a:rPr lang="ar-SA" sz="1400" b="1" dirty="0">
                  <a:solidFill>
                    <a:srgbClr val="006666"/>
                  </a:solidFill>
                  <a:latin typeface="AbdoMaster-Heavy" panose="02000500030000020004" pitchFamily="50" charset="-78"/>
                  <a:cs typeface="AbdoMaster-Heavy" panose="02000500030000020004" pitchFamily="50" charset="-78"/>
                </a:rPr>
                <a:t>الهدف الاستراتيجي  </a:t>
              </a:r>
              <a:endParaRPr lang="en-US" sz="1400" b="1" dirty="0">
                <a:solidFill>
                  <a:srgbClr val="006666"/>
                </a:solidFill>
                <a:latin typeface="AbdoMaster-Heavy" panose="02000500030000020004" pitchFamily="50" charset="-78"/>
                <a:cs typeface="AbdoMaster-Heavy" panose="02000500030000020004" pitchFamily="50" charset="-78"/>
              </a:endParaRPr>
            </a:p>
          </p:txBody>
        </p:sp>
        <p:sp>
          <p:nvSpPr>
            <p:cNvPr id="101" name="Subtitle 6">
              <a:extLst>
                <a:ext uri="{FF2B5EF4-FFF2-40B4-BE49-F238E27FC236}">
                  <a16:creationId xmlns:a16="http://schemas.microsoft.com/office/drawing/2014/main" id="{3C3B4B91-2E09-4406-83E5-4A807B754F8B}"/>
                </a:ext>
              </a:extLst>
            </p:cNvPr>
            <p:cNvSpPr txBox="1">
              <a:spLocks/>
            </p:cNvSpPr>
            <p:nvPr/>
          </p:nvSpPr>
          <p:spPr>
            <a:xfrm>
              <a:off x="4144159" y="2822433"/>
              <a:ext cx="2711234" cy="761855"/>
            </a:xfrm>
            <a:prstGeom prst="rect">
              <a:avLst/>
            </a:prstGeom>
          </p:spPr>
          <p:txBody>
            <a:bodyPr vert="horz" lIns="86019" tIns="43010" rIns="86019" bIns="43010" numCol="1" spcCol="365760" rtlCol="0" anchor="t">
              <a:noAutofit/>
            </a:bodyPr>
            <a:lstStyle>
              <a:lvl1pPr marL="0" indent="0" algn="ctr" defTabSz="914400" rtl="0" eaLnBrk="1" latinLnBrk="0" hangingPunct="1">
                <a:lnSpc>
                  <a:spcPct val="90000"/>
                </a:lnSpc>
                <a:spcBef>
                  <a:spcPts val="1000"/>
                </a:spcBef>
                <a:buFont typeface="Arial"/>
                <a:buNone/>
                <a:defRPr sz="1200" b="0" i="0" kern="1200">
                  <a:solidFill>
                    <a:schemeClr val="accent1"/>
                  </a:solidFill>
                  <a:latin typeface="Montserrat Light" charset="0"/>
                  <a:ea typeface="Montserrat Light" charset="0"/>
                  <a:cs typeface="Montserrat Light"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Montserrat Light" charset="0"/>
                  <a:ea typeface="Montserrat Light" charset="0"/>
                  <a:cs typeface="Montserrat Light"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Montserrat Light" charset="0"/>
                  <a:ea typeface="Montserrat Light" charset="0"/>
                  <a:cs typeface="Montserrat Light"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nSpc>
                  <a:spcPts val="1599"/>
                </a:lnSpc>
                <a:spcBef>
                  <a:spcPts val="0"/>
                </a:spcBef>
              </a:pPr>
              <a:endParaRPr lang="en-US" sz="1050" dirty="0">
                <a:solidFill>
                  <a:schemeClr val="tx1"/>
                </a:solidFill>
                <a:latin typeface="+mn-lt"/>
                <a:cs typeface="Times New Roman" panose="02020603050405020304" pitchFamily="18" charset="0"/>
              </a:endParaRPr>
            </a:p>
          </p:txBody>
        </p:sp>
      </p:grpSp>
      <p:grpSp>
        <p:nvGrpSpPr>
          <p:cNvPr id="102" name="Group 99">
            <a:extLst>
              <a:ext uri="{FF2B5EF4-FFF2-40B4-BE49-F238E27FC236}">
                <a16:creationId xmlns:a16="http://schemas.microsoft.com/office/drawing/2014/main" id="{28C1B80B-139A-45FE-9D45-679AEE8A64C5}"/>
              </a:ext>
            </a:extLst>
          </p:cNvPr>
          <p:cNvGrpSpPr/>
          <p:nvPr/>
        </p:nvGrpSpPr>
        <p:grpSpPr>
          <a:xfrm>
            <a:off x="5801685" y="2713496"/>
            <a:ext cx="2291223" cy="483967"/>
            <a:chOff x="11981708" y="1454696"/>
            <a:chExt cx="3362079" cy="983829"/>
          </a:xfrm>
        </p:grpSpPr>
        <p:sp>
          <p:nvSpPr>
            <p:cNvPr id="103" name="TextBox 100">
              <a:extLst>
                <a:ext uri="{FF2B5EF4-FFF2-40B4-BE49-F238E27FC236}">
                  <a16:creationId xmlns:a16="http://schemas.microsoft.com/office/drawing/2014/main" id="{B4488326-DE33-40E4-BB31-80930D80D168}"/>
                </a:ext>
              </a:extLst>
            </p:cNvPr>
            <p:cNvSpPr txBox="1"/>
            <p:nvPr/>
          </p:nvSpPr>
          <p:spPr>
            <a:xfrm>
              <a:off x="12261467" y="1454696"/>
              <a:ext cx="2785756" cy="658509"/>
            </a:xfrm>
            <a:prstGeom prst="rect">
              <a:avLst/>
            </a:prstGeom>
            <a:noFill/>
          </p:spPr>
          <p:txBody>
            <a:bodyPr wrap="square" rtlCol="0">
              <a:spAutoFit/>
            </a:bodyPr>
            <a:lstStyle/>
            <a:p>
              <a:pPr algn="ctr"/>
              <a:r>
                <a:rPr lang="ar-SA" sz="1505" b="1" dirty="0">
                  <a:solidFill>
                    <a:srgbClr val="006666"/>
                  </a:solidFill>
                  <a:latin typeface="AbdoMaster-Heavy" panose="02000500030000020004" pitchFamily="50" charset="-78"/>
                  <a:cs typeface="AbdoMaster-Heavy" panose="02000500030000020004" pitchFamily="50" charset="-78"/>
                </a:rPr>
                <a:t>الفئة المستهدفة </a:t>
              </a:r>
              <a:endParaRPr lang="en-US" sz="1505" b="1" dirty="0">
                <a:solidFill>
                  <a:srgbClr val="006666"/>
                </a:solidFill>
                <a:latin typeface="AbdoMaster-Heavy" panose="02000500030000020004" pitchFamily="50" charset="-78"/>
                <a:cs typeface="AbdoMaster-Heavy" panose="02000500030000020004" pitchFamily="50" charset="-78"/>
              </a:endParaRPr>
            </a:p>
          </p:txBody>
        </p:sp>
        <p:sp>
          <p:nvSpPr>
            <p:cNvPr id="104" name="Subtitle 6">
              <a:extLst>
                <a:ext uri="{FF2B5EF4-FFF2-40B4-BE49-F238E27FC236}">
                  <a16:creationId xmlns:a16="http://schemas.microsoft.com/office/drawing/2014/main" id="{E0014615-324F-4B44-825E-1E20F2216976}"/>
                </a:ext>
              </a:extLst>
            </p:cNvPr>
            <p:cNvSpPr txBox="1">
              <a:spLocks/>
            </p:cNvSpPr>
            <p:nvPr/>
          </p:nvSpPr>
          <p:spPr>
            <a:xfrm>
              <a:off x="11981708" y="1676670"/>
              <a:ext cx="3362079" cy="761855"/>
            </a:xfrm>
            <a:prstGeom prst="rect">
              <a:avLst/>
            </a:prstGeom>
          </p:spPr>
          <p:txBody>
            <a:bodyPr vert="horz" lIns="86019" tIns="43010" rIns="86019" bIns="43010" numCol="1" spcCol="365760" rtlCol="0" anchor="t">
              <a:noAutofit/>
            </a:bodyPr>
            <a:lstStyle>
              <a:lvl1pPr marL="0" indent="0" algn="ctr" defTabSz="914400" rtl="0" eaLnBrk="1" latinLnBrk="0" hangingPunct="1">
                <a:lnSpc>
                  <a:spcPct val="90000"/>
                </a:lnSpc>
                <a:spcBef>
                  <a:spcPts val="1000"/>
                </a:spcBef>
                <a:buFont typeface="Arial"/>
                <a:buNone/>
                <a:defRPr sz="1200" b="0" i="0" kern="1200">
                  <a:solidFill>
                    <a:schemeClr val="accent1"/>
                  </a:solidFill>
                  <a:latin typeface="Montserrat Light" charset="0"/>
                  <a:ea typeface="Montserrat Light" charset="0"/>
                  <a:cs typeface="Montserrat Light"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Montserrat Light" charset="0"/>
                  <a:ea typeface="Montserrat Light" charset="0"/>
                  <a:cs typeface="Montserrat Light"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Montserrat Light" charset="0"/>
                  <a:ea typeface="Montserrat Light" charset="0"/>
                  <a:cs typeface="Montserrat Light"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nSpc>
                  <a:spcPct val="100000"/>
                </a:lnSpc>
                <a:spcBef>
                  <a:spcPts val="0"/>
                </a:spcBef>
              </a:pPr>
              <a:endParaRPr lang="ar-SA" sz="1600" b="1" dirty="0">
                <a:solidFill>
                  <a:schemeClr val="tx1"/>
                </a:solidFill>
                <a:latin typeface="Calibri" panose="020F0502020204030204" pitchFamily="34" charset="0"/>
                <a:cs typeface="Calibri" panose="020F0502020204030204" pitchFamily="34" charset="0"/>
              </a:endParaRPr>
            </a:p>
            <a:p>
              <a:pPr>
                <a:lnSpc>
                  <a:spcPct val="100000"/>
                </a:lnSpc>
                <a:spcBef>
                  <a:spcPts val="0"/>
                </a:spcBef>
              </a:pPr>
              <a:r>
                <a:rPr lang="ar-SA" sz="1600" b="1" dirty="0">
                  <a:solidFill>
                    <a:schemeClr val="tx1"/>
                  </a:solidFill>
                  <a:latin typeface="Calibri" panose="020F0502020204030204" pitchFamily="34" charset="0"/>
                  <a:cs typeface="Calibri" panose="020F0502020204030204" pitchFamily="34" charset="0"/>
                </a:rPr>
                <a:t> </a:t>
              </a:r>
              <a:endParaRPr lang="en-US" sz="1600" b="1" dirty="0">
                <a:solidFill>
                  <a:schemeClr val="tx1"/>
                </a:solidFill>
                <a:latin typeface="Calibri" panose="020F0502020204030204" pitchFamily="34" charset="0"/>
                <a:cs typeface="Calibri" panose="020F0502020204030204" pitchFamily="34" charset="0"/>
              </a:endParaRPr>
            </a:p>
          </p:txBody>
        </p:sp>
      </p:grpSp>
      <p:grpSp>
        <p:nvGrpSpPr>
          <p:cNvPr id="105" name="Group 99">
            <a:extLst>
              <a:ext uri="{FF2B5EF4-FFF2-40B4-BE49-F238E27FC236}">
                <a16:creationId xmlns:a16="http://schemas.microsoft.com/office/drawing/2014/main" id="{322EC9ED-BC6B-467E-AF79-91306B73E45D}"/>
              </a:ext>
            </a:extLst>
          </p:cNvPr>
          <p:cNvGrpSpPr/>
          <p:nvPr/>
        </p:nvGrpSpPr>
        <p:grpSpPr>
          <a:xfrm>
            <a:off x="4229038" y="1379980"/>
            <a:ext cx="2063800" cy="1050537"/>
            <a:chOff x="4106898" y="2467545"/>
            <a:chExt cx="3028363" cy="1116743"/>
          </a:xfrm>
        </p:grpSpPr>
        <p:sp>
          <p:nvSpPr>
            <p:cNvPr id="106" name="TextBox 100">
              <a:extLst>
                <a:ext uri="{FF2B5EF4-FFF2-40B4-BE49-F238E27FC236}">
                  <a16:creationId xmlns:a16="http://schemas.microsoft.com/office/drawing/2014/main" id="{534DF313-4352-4C91-90CA-148A5A72CF98}"/>
                </a:ext>
              </a:extLst>
            </p:cNvPr>
            <p:cNvSpPr txBox="1"/>
            <p:nvPr/>
          </p:nvSpPr>
          <p:spPr>
            <a:xfrm>
              <a:off x="4106898" y="2467545"/>
              <a:ext cx="3028363" cy="344350"/>
            </a:xfrm>
            <a:prstGeom prst="rect">
              <a:avLst/>
            </a:prstGeom>
            <a:noFill/>
          </p:spPr>
          <p:txBody>
            <a:bodyPr wrap="square" rtlCol="0">
              <a:spAutoFit/>
            </a:bodyPr>
            <a:lstStyle/>
            <a:p>
              <a:pPr algn="ctr"/>
              <a:r>
                <a:rPr lang="ar-SA" sz="1505" b="1" dirty="0">
                  <a:solidFill>
                    <a:srgbClr val="006666"/>
                  </a:solidFill>
                  <a:latin typeface="AbdoMaster-Heavy" panose="02000500030000020004" pitchFamily="50" charset="-78"/>
                  <a:cs typeface="AbdoMaster-Heavy" panose="02000500030000020004" pitchFamily="50" charset="-78"/>
                </a:rPr>
                <a:t>الهدف الفرعي   </a:t>
              </a:r>
              <a:endParaRPr lang="en-US" sz="1505" b="1" dirty="0">
                <a:solidFill>
                  <a:srgbClr val="006666"/>
                </a:solidFill>
                <a:latin typeface="AbdoMaster-Heavy" panose="02000500030000020004" pitchFamily="50" charset="-78"/>
                <a:cs typeface="AbdoMaster-Heavy" panose="02000500030000020004" pitchFamily="50" charset="-78"/>
              </a:endParaRPr>
            </a:p>
          </p:txBody>
        </p:sp>
        <p:sp>
          <p:nvSpPr>
            <p:cNvPr id="107" name="Subtitle 6">
              <a:extLst>
                <a:ext uri="{FF2B5EF4-FFF2-40B4-BE49-F238E27FC236}">
                  <a16:creationId xmlns:a16="http://schemas.microsoft.com/office/drawing/2014/main" id="{54F7A4E9-7260-4155-999B-97097AC2DA1D}"/>
                </a:ext>
              </a:extLst>
            </p:cNvPr>
            <p:cNvSpPr txBox="1">
              <a:spLocks/>
            </p:cNvSpPr>
            <p:nvPr/>
          </p:nvSpPr>
          <p:spPr>
            <a:xfrm>
              <a:off x="4379400" y="2822433"/>
              <a:ext cx="2711235" cy="761855"/>
            </a:xfrm>
            <a:prstGeom prst="rect">
              <a:avLst/>
            </a:prstGeom>
          </p:spPr>
          <p:txBody>
            <a:bodyPr vert="horz" lIns="86019" tIns="43010" rIns="86019" bIns="43010" numCol="1" spcCol="365760" rtlCol="0" anchor="t">
              <a:noAutofit/>
            </a:bodyPr>
            <a:lstStyle>
              <a:lvl1pPr marL="0" indent="0" algn="ctr" defTabSz="914400" rtl="0" eaLnBrk="1" latinLnBrk="0" hangingPunct="1">
                <a:lnSpc>
                  <a:spcPct val="90000"/>
                </a:lnSpc>
                <a:spcBef>
                  <a:spcPts val="1000"/>
                </a:spcBef>
                <a:buFont typeface="Arial"/>
                <a:buNone/>
                <a:defRPr sz="1200" b="0" i="0" kern="1200">
                  <a:solidFill>
                    <a:schemeClr val="accent1"/>
                  </a:solidFill>
                  <a:latin typeface="Montserrat Light" charset="0"/>
                  <a:ea typeface="Montserrat Light" charset="0"/>
                  <a:cs typeface="Montserrat Light"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Montserrat Light" charset="0"/>
                  <a:ea typeface="Montserrat Light" charset="0"/>
                  <a:cs typeface="Montserrat Light"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Montserrat Light" charset="0"/>
                  <a:ea typeface="Montserrat Light" charset="0"/>
                  <a:cs typeface="Montserrat Light"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nSpc>
                  <a:spcPts val="1599"/>
                </a:lnSpc>
                <a:spcBef>
                  <a:spcPts val="0"/>
                </a:spcBef>
              </a:pPr>
              <a:endParaRPr lang="en-US" sz="1082" dirty="0">
                <a:solidFill>
                  <a:schemeClr val="tx1"/>
                </a:solidFill>
                <a:latin typeface="+mn-lt"/>
                <a:cs typeface="Times New Roman" panose="02020603050405020304" pitchFamily="18" charset="0"/>
              </a:endParaRPr>
            </a:p>
          </p:txBody>
        </p:sp>
      </p:grpSp>
      <p:sp>
        <p:nvSpPr>
          <p:cNvPr id="111" name="Google Shape;742;p47">
            <a:extLst>
              <a:ext uri="{FF2B5EF4-FFF2-40B4-BE49-F238E27FC236}">
                <a16:creationId xmlns:a16="http://schemas.microsoft.com/office/drawing/2014/main" id="{55B79F83-6455-4B2F-8D42-C5D5DCCE4C14}"/>
              </a:ext>
            </a:extLst>
          </p:cNvPr>
          <p:cNvSpPr/>
          <p:nvPr/>
        </p:nvSpPr>
        <p:spPr>
          <a:xfrm>
            <a:off x="5153167" y="641442"/>
            <a:ext cx="515540" cy="466971"/>
          </a:xfrm>
          <a:custGeom>
            <a:avLst/>
            <a:gdLst/>
            <a:ahLst/>
            <a:cxnLst/>
            <a:rect l="l" t="t" r="r" b="b"/>
            <a:pathLst>
              <a:path w="11847" h="11846" extrusionOk="0">
                <a:moveTo>
                  <a:pt x="10744" y="3718"/>
                </a:moveTo>
                <a:lnTo>
                  <a:pt x="10428" y="4348"/>
                </a:lnTo>
                <a:cubicBezTo>
                  <a:pt x="10397" y="4442"/>
                  <a:pt x="10397" y="4568"/>
                  <a:pt x="10428" y="4663"/>
                </a:cubicBezTo>
                <a:lnTo>
                  <a:pt x="10744" y="5293"/>
                </a:lnTo>
                <a:lnTo>
                  <a:pt x="9483" y="4915"/>
                </a:lnTo>
                <a:lnTo>
                  <a:pt x="9105" y="4505"/>
                </a:lnTo>
                <a:lnTo>
                  <a:pt x="9483" y="4127"/>
                </a:lnTo>
                <a:lnTo>
                  <a:pt x="10744" y="3718"/>
                </a:lnTo>
                <a:close/>
                <a:moveTo>
                  <a:pt x="4443" y="3497"/>
                </a:moveTo>
                <a:cubicBezTo>
                  <a:pt x="4884" y="3497"/>
                  <a:pt x="5262" y="3781"/>
                  <a:pt x="5419" y="4190"/>
                </a:cubicBezTo>
                <a:lnTo>
                  <a:pt x="4443" y="4190"/>
                </a:lnTo>
                <a:cubicBezTo>
                  <a:pt x="4253" y="4190"/>
                  <a:pt x="4096" y="4348"/>
                  <a:pt x="4096" y="4568"/>
                </a:cubicBezTo>
                <a:cubicBezTo>
                  <a:pt x="4096" y="4663"/>
                  <a:pt x="4253" y="4820"/>
                  <a:pt x="4443" y="4820"/>
                </a:cubicBezTo>
                <a:lnTo>
                  <a:pt x="5419" y="4820"/>
                </a:lnTo>
                <a:cubicBezTo>
                  <a:pt x="5262" y="5230"/>
                  <a:pt x="4915" y="5545"/>
                  <a:pt x="4443" y="5545"/>
                </a:cubicBezTo>
                <a:cubicBezTo>
                  <a:pt x="3844" y="5545"/>
                  <a:pt x="3434" y="5072"/>
                  <a:pt x="3434" y="4505"/>
                </a:cubicBezTo>
                <a:cubicBezTo>
                  <a:pt x="3434" y="3970"/>
                  <a:pt x="3907" y="3497"/>
                  <a:pt x="4443" y="3497"/>
                </a:cubicBezTo>
                <a:close/>
                <a:moveTo>
                  <a:pt x="4443" y="2080"/>
                </a:moveTo>
                <a:cubicBezTo>
                  <a:pt x="5671" y="2080"/>
                  <a:pt x="6679" y="2993"/>
                  <a:pt x="6837" y="4159"/>
                </a:cubicBezTo>
                <a:lnTo>
                  <a:pt x="6144" y="4159"/>
                </a:lnTo>
                <a:cubicBezTo>
                  <a:pt x="5986" y="3371"/>
                  <a:pt x="5262" y="2773"/>
                  <a:pt x="4443" y="2773"/>
                </a:cubicBezTo>
                <a:cubicBezTo>
                  <a:pt x="3497" y="2773"/>
                  <a:pt x="2710" y="3560"/>
                  <a:pt x="2710" y="4505"/>
                </a:cubicBezTo>
                <a:cubicBezTo>
                  <a:pt x="2710" y="5451"/>
                  <a:pt x="3497" y="6238"/>
                  <a:pt x="4443" y="6238"/>
                </a:cubicBezTo>
                <a:cubicBezTo>
                  <a:pt x="5262" y="6238"/>
                  <a:pt x="5986" y="5671"/>
                  <a:pt x="6144" y="4883"/>
                </a:cubicBezTo>
                <a:lnTo>
                  <a:pt x="6837" y="4883"/>
                </a:lnTo>
                <a:cubicBezTo>
                  <a:pt x="6679" y="6049"/>
                  <a:pt x="5671" y="6963"/>
                  <a:pt x="4443" y="6963"/>
                </a:cubicBezTo>
                <a:cubicBezTo>
                  <a:pt x="3119" y="6963"/>
                  <a:pt x="2017" y="5860"/>
                  <a:pt x="2017" y="4505"/>
                </a:cubicBezTo>
                <a:cubicBezTo>
                  <a:pt x="2017" y="3182"/>
                  <a:pt x="3119" y="2080"/>
                  <a:pt x="4443" y="2080"/>
                </a:cubicBezTo>
                <a:close/>
                <a:moveTo>
                  <a:pt x="4474" y="662"/>
                </a:moveTo>
                <a:cubicBezTo>
                  <a:pt x="6459" y="662"/>
                  <a:pt x="8097" y="2206"/>
                  <a:pt x="8255" y="4127"/>
                </a:cubicBezTo>
                <a:lnTo>
                  <a:pt x="7562" y="4127"/>
                </a:lnTo>
                <a:cubicBezTo>
                  <a:pt x="7372" y="2584"/>
                  <a:pt x="6049" y="1355"/>
                  <a:pt x="4443" y="1355"/>
                </a:cubicBezTo>
                <a:cubicBezTo>
                  <a:pt x="2710" y="1355"/>
                  <a:pt x="1324" y="2773"/>
                  <a:pt x="1324" y="4474"/>
                </a:cubicBezTo>
                <a:cubicBezTo>
                  <a:pt x="1324" y="6175"/>
                  <a:pt x="2741" y="7593"/>
                  <a:pt x="4443" y="7593"/>
                </a:cubicBezTo>
                <a:cubicBezTo>
                  <a:pt x="6049" y="7593"/>
                  <a:pt x="7372" y="6364"/>
                  <a:pt x="7562" y="4820"/>
                </a:cubicBezTo>
                <a:lnTo>
                  <a:pt x="8255" y="4820"/>
                </a:lnTo>
                <a:cubicBezTo>
                  <a:pt x="8097" y="6774"/>
                  <a:pt x="6459" y="8286"/>
                  <a:pt x="4474" y="8286"/>
                </a:cubicBezTo>
                <a:cubicBezTo>
                  <a:pt x="2395" y="8286"/>
                  <a:pt x="662" y="6616"/>
                  <a:pt x="662" y="4474"/>
                </a:cubicBezTo>
                <a:cubicBezTo>
                  <a:pt x="662" y="2363"/>
                  <a:pt x="2363" y="662"/>
                  <a:pt x="4474" y="662"/>
                </a:cubicBezTo>
                <a:close/>
                <a:moveTo>
                  <a:pt x="5734" y="8822"/>
                </a:moveTo>
                <a:lnTo>
                  <a:pt x="6049" y="9767"/>
                </a:lnTo>
                <a:lnTo>
                  <a:pt x="2836" y="9767"/>
                </a:lnTo>
                <a:lnTo>
                  <a:pt x="3151" y="8822"/>
                </a:lnTo>
                <a:cubicBezTo>
                  <a:pt x="3529" y="8916"/>
                  <a:pt x="4001" y="9011"/>
                  <a:pt x="4443" y="9011"/>
                </a:cubicBezTo>
                <a:cubicBezTo>
                  <a:pt x="4884" y="9011"/>
                  <a:pt x="5356" y="8916"/>
                  <a:pt x="5734" y="8822"/>
                </a:cubicBezTo>
                <a:close/>
                <a:moveTo>
                  <a:pt x="6522" y="10428"/>
                </a:moveTo>
                <a:cubicBezTo>
                  <a:pt x="6963" y="10428"/>
                  <a:pt x="7372" y="10680"/>
                  <a:pt x="7530" y="11121"/>
                </a:cubicBezTo>
                <a:lnTo>
                  <a:pt x="1418" y="11121"/>
                </a:lnTo>
                <a:cubicBezTo>
                  <a:pt x="1576" y="10743"/>
                  <a:pt x="1922" y="10428"/>
                  <a:pt x="2395" y="10428"/>
                </a:cubicBezTo>
                <a:close/>
                <a:moveTo>
                  <a:pt x="4474" y="0"/>
                </a:moveTo>
                <a:cubicBezTo>
                  <a:pt x="1985" y="0"/>
                  <a:pt x="0" y="1985"/>
                  <a:pt x="0" y="4474"/>
                </a:cubicBezTo>
                <a:cubicBezTo>
                  <a:pt x="0" y="6238"/>
                  <a:pt x="1040" y="7813"/>
                  <a:pt x="2552" y="8538"/>
                </a:cubicBezTo>
                <a:lnTo>
                  <a:pt x="2143" y="9767"/>
                </a:lnTo>
                <a:cubicBezTo>
                  <a:pt x="1324" y="9861"/>
                  <a:pt x="693" y="10586"/>
                  <a:pt x="693" y="11499"/>
                </a:cubicBezTo>
                <a:cubicBezTo>
                  <a:pt x="693" y="11688"/>
                  <a:pt x="851" y="11846"/>
                  <a:pt x="1040" y="11846"/>
                </a:cubicBezTo>
                <a:lnTo>
                  <a:pt x="7971" y="11846"/>
                </a:lnTo>
                <a:cubicBezTo>
                  <a:pt x="8192" y="11846"/>
                  <a:pt x="8349" y="11688"/>
                  <a:pt x="8349" y="11499"/>
                </a:cubicBezTo>
                <a:cubicBezTo>
                  <a:pt x="8349" y="10617"/>
                  <a:pt x="7719" y="9924"/>
                  <a:pt x="6900" y="9767"/>
                </a:cubicBezTo>
                <a:lnTo>
                  <a:pt x="6490" y="8538"/>
                </a:lnTo>
                <a:cubicBezTo>
                  <a:pt x="7782" y="7908"/>
                  <a:pt x="8727" y="6679"/>
                  <a:pt x="8979" y="5230"/>
                </a:cubicBezTo>
                <a:lnTo>
                  <a:pt x="9137" y="5388"/>
                </a:lnTo>
                <a:cubicBezTo>
                  <a:pt x="9168" y="5419"/>
                  <a:pt x="9200" y="5451"/>
                  <a:pt x="9263" y="5451"/>
                </a:cubicBezTo>
                <a:lnTo>
                  <a:pt x="11374" y="6175"/>
                </a:lnTo>
                <a:cubicBezTo>
                  <a:pt x="11403" y="6183"/>
                  <a:pt x="11435" y="6186"/>
                  <a:pt x="11466" y="6186"/>
                </a:cubicBezTo>
                <a:cubicBezTo>
                  <a:pt x="11569" y="6186"/>
                  <a:pt x="11672" y="6145"/>
                  <a:pt x="11720" y="6049"/>
                </a:cubicBezTo>
                <a:cubicBezTo>
                  <a:pt x="11815" y="5923"/>
                  <a:pt x="11846" y="5766"/>
                  <a:pt x="11783" y="5671"/>
                </a:cubicBezTo>
                <a:lnTo>
                  <a:pt x="11153" y="4442"/>
                </a:lnTo>
                <a:lnTo>
                  <a:pt x="11783" y="3214"/>
                </a:lnTo>
                <a:cubicBezTo>
                  <a:pt x="11815" y="3151"/>
                  <a:pt x="11783" y="2993"/>
                  <a:pt x="11689" y="2899"/>
                </a:cubicBezTo>
                <a:cubicBezTo>
                  <a:pt x="11641" y="2802"/>
                  <a:pt x="11519" y="2761"/>
                  <a:pt x="11422" y="2761"/>
                </a:cubicBezTo>
                <a:cubicBezTo>
                  <a:pt x="11392" y="2761"/>
                  <a:pt x="11364" y="2765"/>
                  <a:pt x="11342" y="2773"/>
                </a:cubicBezTo>
                <a:lnTo>
                  <a:pt x="9200" y="3497"/>
                </a:lnTo>
                <a:cubicBezTo>
                  <a:pt x="9168" y="3497"/>
                  <a:pt x="9105" y="3529"/>
                  <a:pt x="9105" y="3560"/>
                </a:cubicBezTo>
                <a:lnTo>
                  <a:pt x="8916" y="3718"/>
                </a:lnTo>
                <a:cubicBezTo>
                  <a:pt x="8570" y="1607"/>
                  <a:pt x="6742" y="0"/>
                  <a:pt x="4474" y="0"/>
                </a:cubicBezTo>
                <a:close/>
              </a:path>
            </a:pathLst>
          </a:custGeom>
          <a:solidFill>
            <a:schemeClr val="bg1"/>
          </a:solidFill>
          <a:ln>
            <a:noFill/>
          </a:ln>
        </p:spPr>
        <p:txBody>
          <a:bodyPr spcFirstLastPara="1" wrap="square" lIns="86005" tIns="86005" rIns="86005" bIns="86005" anchor="ctr" anchorCtr="0">
            <a:noAutofit/>
          </a:bodyPr>
          <a:lstStyle/>
          <a:p>
            <a:pPr>
              <a:buClr>
                <a:srgbClr val="000000"/>
              </a:buClr>
              <a:buSzPts val="1400"/>
            </a:pPr>
            <a:endParaRPr sz="1317">
              <a:solidFill>
                <a:srgbClr val="000000"/>
              </a:solidFill>
              <a:latin typeface="Arial"/>
              <a:ea typeface="Arial"/>
              <a:cs typeface="Arial"/>
              <a:sym typeface="Arial"/>
            </a:endParaRPr>
          </a:p>
        </p:txBody>
      </p:sp>
      <p:sp>
        <p:nvSpPr>
          <p:cNvPr id="122" name="Rectangle: Rounded Corners 171">
            <a:extLst>
              <a:ext uri="{FF2B5EF4-FFF2-40B4-BE49-F238E27FC236}">
                <a16:creationId xmlns:a16="http://schemas.microsoft.com/office/drawing/2014/main" id="{6BB45AF6-21B8-47A2-8BCF-6FB6B6EF9C07}"/>
              </a:ext>
            </a:extLst>
          </p:cNvPr>
          <p:cNvSpPr/>
          <p:nvPr/>
        </p:nvSpPr>
        <p:spPr>
          <a:xfrm>
            <a:off x="3301757" y="2611193"/>
            <a:ext cx="2347024" cy="1283984"/>
          </a:xfrm>
          <a:prstGeom prst="roundRect">
            <a:avLst>
              <a:gd name="adj" fmla="val 5845"/>
            </a:avLst>
          </a:prstGeom>
          <a:solidFill>
            <a:schemeClr val="bg1">
              <a:alpha val="95000"/>
            </a:schemeClr>
          </a:solidFill>
          <a:ln w="38100">
            <a:solidFill>
              <a:srgbClr val="006666">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93"/>
          </a:p>
        </p:txBody>
      </p:sp>
      <p:grpSp>
        <p:nvGrpSpPr>
          <p:cNvPr id="123" name="Group 68">
            <a:extLst>
              <a:ext uri="{FF2B5EF4-FFF2-40B4-BE49-F238E27FC236}">
                <a16:creationId xmlns:a16="http://schemas.microsoft.com/office/drawing/2014/main" id="{991EFE9D-0DE7-48BF-9833-4FDE3FC7B1F6}"/>
              </a:ext>
            </a:extLst>
          </p:cNvPr>
          <p:cNvGrpSpPr/>
          <p:nvPr/>
        </p:nvGrpSpPr>
        <p:grpSpPr>
          <a:xfrm>
            <a:off x="2677162" y="2837086"/>
            <a:ext cx="512826" cy="526740"/>
            <a:chOff x="4167188" y="3140076"/>
            <a:chExt cx="409575" cy="420688"/>
          </a:xfrm>
          <a:solidFill>
            <a:schemeClr val="bg1"/>
          </a:solidFill>
        </p:grpSpPr>
        <p:sp>
          <p:nvSpPr>
            <p:cNvPr id="124" name="Freeform 48">
              <a:extLst>
                <a:ext uri="{FF2B5EF4-FFF2-40B4-BE49-F238E27FC236}">
                  <a16:creationId xmlns:a16="http://schemas.microsoft.com/office/drawing/2014/main" id="{A95C721A-66D9-44D0-B8BB-31DEDF7D121D}"/>
                </a:ext>
              </a:extLst>
            </p:cNvPr>
            <p:cNvSpPr>
              <a:spLocks/>
            </p:cNvSpPr>
            <p:nvPr/>
          </p:nvSpPr>
          <p:spPr bwMode="auto">
            <a:xfrm>
              <a:off x="4360863" y="3140076"/>
              <a:ext cx="14288" cy="44450"/>
            </a:xfrm>
            <a:custGeom>
              <a:avLst/>
              <a:gdLst>
                <a:gd name="T0" fmla="*/ 3 w 3"/>
                <a:gd name="T1" fmla="*/ 9 h 10"/>
                <a:gd name="T2" fmla="*/ 1 w 3"/>
                <a:gd name="T3" fmla="*/ 10 h 10"/>
                <a:gd name="T4" fmla="*/ 1 w 3"/>
                <a:gd name="T5" fmla="*/ 10 h 10"/>
                <a:gd name="T6" fmla="*/ 0 w 3"/>
                <a:gd name="T7" fmla="*/ 9 h 10"/>
                <a:gd name="T8" fmla="*/ 0 w 3"/>
                <a:gd name="T9" fmla="*/ 1 h 10"/>
                <a:gd name="T10" fmla="*/ 1 w 3"/>
                <a:gd name="T11" fmla="*/ 0 h 10"/>
                <a:gd name="T12" fmla="*/ 1 w 3"/>
                <a:gd name="T13" fmla="*/ 0 h 10"/>
                <a:gd name="T14" fmla="*/ 3 w 3"/>
                <a:gd name="T15" fmla="*/ 1 h 10"/>
                <a:gd name="T16" fmla="*/ 3 w 3"/>
                <a:gd name="T17" fmla="*/ 9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10">
                  <a:moveTo>
                    <a:pt x="3" y="9"/>
                  </a:moveTo>
                  <a:cubicBezTo>
                    <a:pt x="3" y="10"/>
                    <a:pt x="2" y="10"/>
                    <a:pt x="1" y="10"/>
                  </a:cubicBezTo>
                  <a:cubicBezTo>
                    <a:pt x="1" y="10"/>
                    <a:pt x="1" y="10"/>
                    <a:pt x="1" y="10"/>
                  </a:cubicBezTo>
                  <a:cubicBezTo>
                    <a:pt x="0" y="10"/>
                    <a:pt x="0" y="10"/>
                    <a:pt x="0" y="9"/>
                  </a:cubicBezTo>
                  <a:cubicBezTo>
                    <a:pt x="0" y="1"/>
                    <a:pt x="0" y="1"/>
                    <a:pt x="0" y="1"/>
                  </a:cubicBezTo>
                  <a:cubicBezTo>
                    <a:pt x="0" y="1"/>
                    <a:pt x="0" y="0"/>
                    <a:pt x="1" y="0"/>
                  </a:cubicBezTo>
                  <a:cubicBezTo>
                    <a:pt x="1" y="0"/>
                    <a:pt x="1" y="0"/>
                    <a:pt x="1" y="0"/>
                  </a:cubicBezTo>
                  <a:cubicBezTo>
                    <a:pt x="2" y="0"/>
                    <a:pt x="3" y="1"/>
                    <a:pt x="3" y="1"/>
                  </a:cubicBezTo>
                  <a:cubicBezTo>
                    <a:pt x="3" y="9"/>
                    <a:pt x="3" y="9"/>
                    <a:pt x="3"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a:p>
          </p:txBody>
        </p:sp>
        <p:sp>
          <p:nvSpPr>
            <p:cNvPr id="125" name="Freeform 49">
              <a:extLst>
                <a:ext uri="{FF2B5EF4-FFF2-40B4-BE49-F238E27FC236}">
                  <a16:creationId xmlns:a16="http://schemas.microsoft.com/office/drawing/2014/main" id="{7D9B6E2F-2908-4A9D-B809-53027DC2EAC1}"/>
                </a:ext>
              </a:extLst>
            </p:cNvPr>
            <p:cNvSpPr>
              <a:spLocks/>
            </p:cNvSpPr>
            <p:nvPr/>
          </p:nvSpPr>
          <p:spPr bwMode="auto">
            <a:xfrm>
              <a:off x="4211638" y="3211513"/>
              <a:ext cx="39688" cy="34925"/>
            </a:xfrm>
            <a:custGeom>
              <a:avLst/>
              <a:gdLst>
                <a:gd name="T0" fmla="*/ 8 w 9"/>
                <a:gd name="T1" fmla="*/ 6 h 8"/>
                <a:gd name="T2" fmla="*/ 8 w 9"/>
                <a:gd name="T3" fmla="*/ 8 h 8"/>
                <a:gd name="T4" fmla="*/ 8 w 9"/>
                <a:gd name="T5" fmla="*/ 8 h 8"/>
                <a:gd name="T6" fmla="*/ 7 w 9"/>
                <a:gd name="T7" fmla="*/ 8 h 8"/>
                <a:gd name="T8" fmla="*/ 1 w 9"/>
                <a:gd name="T9" fmla="*/ 2 h 8"/>
                <a:gd name="T10" fmla="*/ 1 w 9"/>
                <a:gd name="T11" fmla="*/ 1 h 8"/>
                <a:gd name="T12" fmla="*/ 1 w 9"/>
                <a:gd name="T13" fmla="*/ 1 h 8"/>
                <a:gd name="T14" fmla="*/ 2 w 9"/>
                <a:gd name="T15" fmla="*/ 0 h 8"/>
                <a:gd name="T16" fmla="*/ 8 w 9"/>
                <a:gd name="T17" fmla="*/ 6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8">
                  <a:moveTo>
                    <a:pt x="8" y="6"/>
                  </a:moveTo>
                  <a:cubicBezTo>
                    <a:pt x="9" y="6"/>
                    <a:pt x="9" y="7"/>
                    <a:pt x="8" y="8"/>
                  </a:cubicBezTo>
                  <a:cubicBezTo>
                    <a:pt x="8" y="8"/>
                    <a:pt x="8" y="8"/>
                    <a:pt x="8" y="8"/>
                  </a:cubicBezTo>
                  <a:cubicBezTo>
                    <a:pt x="8" y="8"/>
                    <a:pt x="7" y="8"/>
                    <a:pt x="7" y="8"/>
                  </a:cubicBezTo>
                  <a:cubicBezTo>
                    <a:pt x="1" y="2"/>
                    <a:pt x="1" y="2"/>
                    <a:pt x="1" y="2"/>
                  </a:cubicBezTo>
                  <a:cubicBezTo>
                    <a:pt x="0" y="2"/>
                    <a:pt x="0" y="1"/>
                    <a:pt x="1" y="1"/>
                  </a:cubicBezTo>
                  <a:cubicBezTo>
                    <a:pt x="1" y="1"/>
                    <a:pt x="1" y="1"/>
                    <a:pt x="1" y="1"/>
                  </a:cubicBezTo>
                  <a:cubicBezTo>
                    <a:pt x="1" y="0"/>
                    <a:pt x="2" y="0"/>
                    <a:pt x="2" y="0"/>
                  </a:cubicBezTo>
                  <a:cubicBezTo>
                    <a:pt x="8" y="6"/>
                    <a:pt x="8" y="6"/>
                    <a:pt x="8"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a:p>
          </p:txBody>
        </p:sp>
        <p:sp>
          <p:nvSpPr>
            <p:cNvPr id="126" name="Freeform 50">
              <a:extLst>
                <a:ext uri="{FF2B5EF4-FFF2-40B4-BE49-F238E27FC236}">
                  <a16:creationId xmlns:a16="http://schemas.microsoft.com/office/drawing/2014/main" id="{E53E5D26-40AA-4A9C-AEAE-8DB3DCD7D93E}"/>
                </a:ext>
              </a:extLst>
            </p:cNvPr>
            <p:cNvSpPr>
              <a:spLocks/>
            </p:cNvSpPr>
            <p:nvPr/>
          </p:nvSpPr>
          <p:spPr bwMode="auto">
            <a:xfrm>
              <a:off x="4167188" y="3365501"/>
              <a:ext cx="44450" cy="19050"/>
            </a:xfrm>
            <a:custGeom>
              <a:avLst/>
              <a:gdLst>
                <a:gd name="T0" fmla="*/ 9 w 10"/>
                <a:gd name="T1" fmla="*/ 0 h 4"/>
                <a:gd name="T2" fmla="*/ 10 w 10"/>
                <a:gd name="T3" fmla="*/ 1 h 4"/>
                <a:gd name="T4" fmla="*/ 10 w 10"/>
                <a:gd name="T5" fmla="*/ 1 h 4"/>
                <a:gd name="T6" fmla="*/ 9 w 10"/>
                <a:gd name="T7" fmla="*/ 3 h 4"/>
                <a:gd name="T8" fmla="*/ 1 w 10"/>
                <a:gd name="T9" fmla="*/ 4 h 4"/>
                <a:gd name="T10" fmla="*/ 0 w 10"/>
                <a:gd name="T11" fmla="*/ 2 h 4"/>
                <a:gd name="T12" fmla="*/ 0 w 10"/>
                <a:gd name="T13" fmla="*/ 2 h 4"/>
                <a:gd name="T14" fmla="*/ 1 w 10"/>
                <a:gd name="T15" fmla="*/ 1 h 4"/>
                <a:gd name="T16" fmla="*/ 9 w 10"/>
                <a:gd name="T17"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4">
                  <a:moveTo>
                    <a:pt x="9" y="0"/>
                  </a:moveTo>
                  <a:cubicBezTo>
                    <a:pt x="9" y="0"/>
                    <a:pt x="10" y="1"/>
                    <a:pt x="10" y="1"/>
                  </a:cubicBezTo>
                  <a:cubicBezTo>
                    <a:pt x="10" y="1"/>
                    <a:pt x="10" y="1"/>
                    <a:pt x="10" y="1"/>
                  </a:cubicBezTo>
                  <a:cubicBezTo>
                    <a:pt x="10" y="2"/>
                    <a:pt x="10" y="3"/>
                    <a:pt x="9" y="3"/>
                  </a:cubicBezTo>
                  <a:cubicBezTo>
                    <a:pt x="1" y="4"/>
                    <a:pt x="1" y="4"/>
                    <a:pt x="1" y="4"/>
                  </a:cubicBezTo>
                  <a:cubicBezTo>
                    <a:pt x="0" y="4"/>
                    <a:pt x="0" y="3"/>
                    <a:pt x="0" y="2"/>
                  </a:cubicBezTo>
                  <a:cubicBezTo>
                    <a:pt x="0" y="2"/>
                    <a:pt x="0" y="2"/>
                    <a:pt x="0" y="2"/>
                  </a:cubicBezTo>
                  <a:cubicBezTo>
                    <a:pt x="0" y="2"/>
                    <a:pt x="0" y="1"/>
                    <a:pt x="1" y="1"/>
                  </a:cubicBezTo>
                  <a:cubicBezTo>
                    <a:pt x="9" y="0"/>
                    <a:pt x="9"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a:p>
          </p:txBody>
        </p:sp>
        <p:sp>
          <p:nvSpPr>
            <p:cNvPr id="127" name="Freeform 51">
              <a:extLst>
                <a:ext uri="{FF2B5EF4-FFF2-40B4-BE49-F238E27FC236}">
                  <a16:creationId xmlns:a16="http://schemas.microsoft.com/office/drawing/2014/main" id="{C3C03432-AFAE-4BA4-BB26-6C0F749D80C3}"/>
                </a:ext>
              </a:extLst>
            </p:cNvPr>
            <p:cNvSpPr>
              <a:spLocks/>
            </p:cNvSpPr>
            <p:nvPr/>
          </p:nvSpPr>
          <p:spPr bwMode="auto">
            <a:xfrm>
              <a:off x="4533900" y="3357563"/>
              <a:ext cx="42863" cy="12700"/>
            </a:xfrm>
            <a:custGeom>
              <a:avLst/>
              <a:gdLst>
                <a:gd name="T0" fmla="*/ 1 w 10"/>
                <a:gd name="T1" fmla="*/ 2 h 3"/>
                <a:gd name="T2" fmla="*/ 0 w 10"/>
                <a:gd name="T3" fmla="*/ 1 h 3"/>
                <a:gd name="T4" fmla="*/ 0 w 10"/>
                <a:gd name="T5" fmla="*/ 1 h 3"/>
                <a:gd name="T6" fmla="*/ 1 w 10"/>
                <a:gd name="T7" fmla="*/ 0 h 3"/>
                <a:gd name="T8" fmla="*/ 9 w 10"/>
                <a:gd name="T9" fmla="*/ 0 h 3"/>
                <a:gd name="T10" fmla="*/ 10 w 10"/>
                <a:gd name="T11" fmla="*/ 2 h 3"/>
                <a:gd name="T12" fmla="*/ 10 w 10"/>
                <a:gd name="T13" fmla="*/ 2 h 3"/>
                <a:gd name="T14" fmla="*/ 9 w 10"/>
                <a:gd name="T15" fmla="*/ 3 h 3"/>
                <a:gd name="T16" fmla="*/ 1 w 10"/>
                <a:gd name="T17" fmla="*/ 2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3">
                  <a:moveTo>
                    <a:pt x="1" y="2"/>
                  </a:moveTo>
                  <a:cubicBezTo>
                    <a:pt x="0" y="2"/>
                    <a:pt x="0" y="2"/>
                    <a:pt x="0" y="1"/>
                  </a:cubicBezTo>
                  <a:cubicBezTo>
                    <a:pt x="0" y="1"/>
                    <a:pt x="0" y="1"/>
                    <a:pt x="0" y="1"/>
                  </a:cubicBezTo>
                  <a:cubicBezTo>
                    <a:pt x="0" y="0"/>
                    <a:pt x="1" y="0"/>
                    <a:pt x="1" y="0"/>
                  </a:cubicBezTo>
                  <a:cubicBezTo>
                    <a:pt x="9" y="0"/>
                    <a:pt x="9" y="0"/>
                    <a:pt x="9" y="0"/>
                  </a:cubicBezTo>
                  <a:cubicBezTo>
                    <a:pt x="10" y="1"/>
                    <a:pt x="10" y="1"/>
                    <a:pt x="10" y="2"/>
                  </a:cubicBezTo>
                  <a:cubicBezTo>
                    <a:pt x="10" y="2"/>
                    <a:pt x="10" y="2"/>
                    <a:pt x="10" y="2"/>
                  </a:cubicBezTo>
                  <a:cubicBezTo>
                    <a:pt x="10" y="3"/>
                    <a:pt x="10" y="3"/>
                    <a:pt x="9" y="3"/>
                  </a:cubicBezTo>
                  <a:cubicBezTo>
                    <a:pt x="1" y="2"/>
                    <a:pt x="1" y="2"/>
                    <a:pt x="1"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a:p>
          </p:txBody>
        </p:sp>
        <p:sp>
          <p:nvSpPr>
            <p:cNvPr id="128" name="Freeform 52">
              <a:extLst>
                <a:ext uri="{FF2B5EF4-FFF2-40B4-BE49-F238E27FC236}">
                  <a16:creationId xmlns:a16="http://schemas.microsoft.com/office/drawing/2014/main" id="{C96BE6F8-6199-4309-87CE-9861B1E11933}"/>
                </a:ext>
              </a:extLst>
            </p:cNvPr>
            <p:cNvSpPr>
              <a:spLocks/>
            </p:cNvSpPr>
            <p:nvPr/>
          </p:nvSpPr>
          <p:spPr bwMode="auto">
            <a:xfrm>
              <a:off x="4484688" y="3201988"/>
              <a:ext cx="39688" cy="36513"/>
            </a:xfrm>
            <a:custGeom>
              <a:avLst/>
              <a:gdLst>
                <a:gd name="T0" fmla="*/ 3 w 9"/>
                <a:gd name="T1" fmla="*/ 8 h 8"/>
                <a:gd name="T2" fmla="*/ 1 w 9"/>
                <a:gd name="T3" fmla="*/ 8 h 8"/>
                <a:gd name="T4" fmla="*/ 1 w 9"/>
                <a:gd name="T5" fmla="*/ 8 h 8"/>
                <a:gd name="T6" fmla="*/ 1 w 9"/>
                <a:gd name="T7" fmla="*/ 6 h 8"/>
                <a:gd name="T8" fmla="*/ 7 w 9"/>
                <a:gd name="T9" fmla="*/ 1 h 8"/>
                <a:gd name="T10" fmla="*/ 9 w 9"/>
                <a:gd name="T11" fmla="*/ 1 h 8"/>
                <a:gd name="T12" fmla="*/ 9 w 9"/>
                <a:gd name="T13" fmla="*/ 1 h 8"/>
                <a:gd name="T14" fmla="*/ 9 w 9"/>
                <a:gd name="T15" fmla="*/ 3 h 8"/>
                <a:gd name="T16" fmla="*/ 3 w 9"/>
                <a:gd name="T17"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8">
                  <a:moveTo>
                    <a:pt x="3" y="8"/>
                  </a:moveTo>
                  <a:cubicBezTo>
                    <a:pt x="2" y="8"/>
                    <a:pt x="1" y="8"/>
                    <a:pt x="1" y="8"/>
                  </a:cubicBezTo>
                  <a:cubicBezTo>
                    <a:pt x="1" y="8"/>
                    <a:pt x="1" y="8"/>
                    <a:pt x="1" y="8"/>
                  </a:cubicBezTo>
                  <a:cubicBezTo>
                    <a:pt x="0" y="7"/>
                    <a:pt x="0" y="6"/>
                    <a:pt x="1" y="6"/>
                  </a:cubicBezTo>
                  <a:cubicBezTo>
                    <a:pt x="7" y="1"/>
                    <a:pt x="7" y="1"/>
                    <a:pt x="7" y="1"/>
                  </a:cubicBezTo>
                  <a:cubicBezTo>
                    <a:pt x="7" y="0"/>
                    <a:pt x="8" y="0"/>
                    <a:pt x="9" y="1"/>
                  </a:cubicBezTo>
                  <a:cubicBezTo>
                    <a:pt x="9" y="1"/>
                    <a:pt x="9" y="1"/>
                    <a:pt x="9" y="1"/>
                  </a:cubicBezTo>
                  <a:cubicBezTo>
                    <a:pt x="9" y="1"/>
                    <a:pt x="9" y="2"/>
                    <a:pt x="9" y="3"/>
                  </a:cubicBezTo>
                  <a:cubicBezTo>
                    <a:pt x="3" y="8"/>
                    <a:pt x="3" y="8"/>
                    <a:pt x="3"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a:p>
          </p:txBody>
        </p:sp>
        <p:sp>
          <p:nvSpPr>
            <p:cNvPr id="129" name="Freeform 53">
              <a:extLst>
                <a:ext uri="{FF2B5EF4-FFF2-40B4-BE49-F238E27FC236}">
                  <a16:creationId xmlns:a16="http://schemas.microsoft.com/office/drawing/2014/main" id="{5B6049F4-74C1-45DC-9E41-2BCD7CE8223D}"/>
                </a:ext>
              </a:extLst>
            </p:cNvPr>
            <p:cNvSpPr>
              <a:spLocks noEditPoints="1"/>
            </p:cNvSpPr>
            <p:nvPr/>
          </p:nvSpPr>
          <p:spPr bwMode="auto">
            <a:xfrm>
              <a:off x="4237038" y="3206751"/>
              <a:ext cx="257175" cy="354013"/>
            </a:xfrm>
            <a:custGeom>
              <a:avLst/>
              <a:gdLst>
                <a:gd name="T0" fmla="*/ 38 w 58"/>
                <a:gd name="T1" fmla="*/ 68 h 80"/>
                <a:gd name="T2" fmla="*/ 37 w 58"/>
                <a:gd name="T3" fmla="*/ 71 h 80"/>
                <a:gd name="T4" fmla="*/ 36 w 58"/>
                <a:gd name="T5" fmla="*/ 71 h 80"/>
                <a:gd name="T6" fmla="*/ 22 w 58"/>
                <a:gd name="T7" fmla="*/ 71 h 80"/>
                <a:gd name="T8" fmla="*/ 21 w 58"/>
                <a:gd name="T9" fmla="*/ 71 h 80"/>
                <a:gd name="T10" fmla="*/ 20 w 58"/>
                <a:gd name="T11" fmla="*/ 68 h 80"/>
                <a:gd name="T12" fmla="*/ 20 w 58"/>
                <a:gd name="T13" fmla="*/ 61 h 80"/>
                <a:gd name="T14" fmla="*/ 38 w 58"/>
                <a:gd name="T15" fmla="*/ 61 h 80"/>
                <a:gd name="T16" fmla="*/ 38 w 58"/>
                <a:gd name="T17" fmla="*/ 68 h 80"/>
                <a:gd name="T18" fmla="*/ 18 w 58"/>
                <a:gd name="T19" fmla="*/ 14 h 80"/>
                <a:gd name="T20" fmla="*/ 11 w 58"/>
                <a:gd name="T21" fmla="*/ 29 h 80"/>
                <a:gd name="T22" fmla="*/ 18 w 58"/>
                <a:gd name="T23" fmla="*/ 42 h 80"/>
                <a:gd name="T24" fmla="*/ 18 w 58"/>
                <a:gd name="T25" fmla="*/ 44 h 80"/>
                <a:gd name="T26" fmla="*/ 18 w 58"/>
                <a:gd name="T27" fmla="*/ 44 h 80"/>
                <a:gd name="T28" fmla="*/ 16 w 58"/>
                <a:gd name="T29" fmla="*/ 44 h 80"/>
                <a:gd name="T30" fmla="*/ 8 w 58"/>
                <a:gd name="T31" fmla="*/ 29 h 80"/>
                <a:gd name="T32" fmla="*/ 17 w 58"/>
                <a:gd name="T33" fmla="*/ 12 h 80"/>
                <a:gd name="T34" fmla="*/ 19 w 58"/>
                <a:gd name="T35" fmla="*/ 12 h 80"/>
                <a:gd name="T36" fmla="*/ 19 w 58"/>
                <a:gd name="T37" fmla="*/ 12 h 80"/>
                <a:gd name="T38" fmla="*/ 18 w 58"/>
                <a:gd name="T39" fmla="*/ 14 h 80"/>
                <a:gd name="T40" fmla="*/ 58 w 58"/>
                <a:gd name="T41" fmla="*/ 29 h 80"/>
                <a:gd name="T42" fmla="*/ 29 w 58"/>
                <a:gd name="T43" fmla="*/ 0 h 80"/>
                <a:gd name="T44" fmla="*/ 0 w 58"/>
                <a:gd name="T45" fmla="*/ 29 h 80"/>
                <a:gd name="T46" fmla="*/ 17 w 58"/>
                <a:gd name="T47" fmla="*/ 55 h 80"/>
                <a:gd name="T48" fmla="*/ 17 w 58"/>
                <a:gd name="T49" fmla="*/ 61 h 80"/>
                <a:gd name="T50" fmla="*/ 17 w 58"/>
                <a:gd name="T51" fmla="*/ 68 h 80"/>
                <a:gd name="T52" fmla="*/ 21 w 58"/>
                <a:gd name="T53" fmla="*/ 74 h 80"/>
                <a:gd name="T54" fmla="*/ 22 w 58"/>
                <a:gd name="T55" fmla="*/ 76 h 80"/>
                <a:gd name="T56" fmla="*/ 27 w 58"/>
                <a:gd name="T57" fmla="*/ 80 h 80"/>
                <a:gd name="T58" fmla="*/ 31 w 58"/>
                <a:gd name="T59" fmla="*/ 80 h 80"/>
                <a:gd name="T60" fmla="*/ 36 w 58"/>
                <a:gd name="T61" fmla="*/ 76 h 80"/>
                <a:gd name="T62" fmla="*/ 37 w 58"/>
                <a:gd name="T63" fmla="*/ 74 h 80"/>
                <a:gd name="T64" fmla="*/ 41 w 58"/>
                <a:gd name="T65" fmla="*/ 68 h 80"/>
                <a:gd name="T66" fmla="*/ 41 w 58"/>
                <a:gd name="T67" fmla="*/ 58 h 80"/>
                <a:gd name="T68" fmla="*/ 41 w 58"/>
                <a:gd name="T69" fmla="*/ 55 h 80"/>
                <a:gd name="T70" fmla="*/ 58 w 58"/>
                <a:gd name="T71" fmla="*/ 29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8" h="80">
                  <a:moveTo>
                    <a:pt x="38" y="68"/>
                  </a:moveTo>
                  <a:cubicBezTo>
                    <a:pt x="38" y="69"/>
                    <a:pt x="38" y="70"/>
                    <a:pt x="37" y="71"/>
                  </a:cubicBezTo>
                  <a:cubicBezTo>
                    <a:pt x="37" y="71"/>
                    <a:pt x="36" y="71"/>
                    <a:pt x="36" y="71"/>
                  </a:cubicBezTo>
                  <a:cubicBezTo>
                    <a:pt x="22" y="71"/>
                    <a:pt x="22" y="71"/>
                    <a:pt x="22" y="71"/>
                  </a:cubicBezTo>
                  <a:cubicBezTo>
                    <a:pt x="22" y="71"/>
                    <a:pt x="21" y="71"/>
                    <a:pt x="21" y="71"/>
                  </a:cubicBezTo>
                  <a:cubicBezTo>
                    <a:pt x="20" y="70"/>
                    <a:pt x="20" y="69"/>
                    <a:pt x="20" y="68"/>
                  </a:cubicBezTo>
                  <a:cubicBezTo>
                    <a:pt x="20" y="61"/>
                    <a:pt x="20" y="61"/>
                    <a:pt x="20" y="61"/>
                  </a:cubicBezTo>
                  <a:cubicBezTo>
                    <a:pt x="38" y="61"/>
                    <a:pt x="38" y="61"/>
                    <a:pt x="38" y="61"/>
                  </a:cubicBezTo>
                  <a:cubicBezTo>
                    <a:pt x="38" y="68"/>
                    <a:pt x="38" y="68"/>
                    <a:pt x="38" y="68"/>
                  </a:cubicBezTo>
                  <a:close/>
                  <a:moveTo>
                    <a:pt x="18" y="14"/>
                  </a:moveTo>
                  <a:cubicBezTo>
                    <a:pt x="14" y="17"/>
                    <a:pt x="11" y="23"/>
                    <a:pt x="11" y="29"/>
                  </a:cubicBezTo>
                  <a:cubicBezTo>
                    <a:pt x="11" y="34"/>
                    <a:pt x="14" y="39"/>
                    <a:pt x="18" y="42"/>
                  </a:cubicBezTo>
                  <a:cubicBezTo>
                    <a:pt x="18" y="43"/>
                    <a:pt x="18" y="43"/>
                    <a:pt x="18" y="44"/>
                  </a:cubicBezTo>
                  <a:cubicBezTo>
                    <a:pt x="18" y="44"/>
                    <a:pt x="18" y="44"/>
                    <a:pt x="18" y="44"/>
                  </a:cubicBezTo>
                  <a:cubicBezTo>
                    <a:pt x="17" y="45"/>
                    <a:pt x="16" y="45"/>
                    <a:pt x="16" y="44"/>
                  </a:cubicBezTo>
                  <a:cubicBezTo>
                    <a:pt x="11" y="41"/>
                    <a:pt x="8" y="35"/>
                    <a:pt x="8" y="29"/>
                  </a:cubicBezTo>
                  <a:cubicBezTo>
                    <a:pt x="8" y="22"/>
                    <a:pt x="12" y="16"/>
                    <a:pt x="17" y="12"/>
                  </a:cubicBezTo>
                  <a:cubicBezTo>
                    <a:pt x="17" y="12"/>
                    <a:pt x="18" y="12"/>
                    <a:pt x="19" y="12"/>
                  </a:cubicBezTo>
                  <a:cubicBezTo>
                    <a:pt x="19" y="12"/>
                    <a:pt x="19" y="12"/>
                    <a:pt x="19" y="12"/>
                  </a:cubicBezTo>
                  <a:cubicBezTo>
                    <a:pt x="19" y="13"/>
                    <a:pt x="19" y="14"/>
                    <a:pt x="18" y="14"/>
                  </a:cubicBezTo>
                  <a:close/>
                  <a:moveTo>
                    <a:pt x="58" y="29"/>
                  </a:moveTo>
                  <a:cubicBezTo>
                    <a:pt x="58" y="13"/>
                    <a:pt x="45" y="0"/>
                    <a:pt x="29" y="0"/>
                  </a:cubicBezTo>
                  <a:cubicBezTo>
                    <a:pt x="13" y="0"/>
                    <a:pt x="0" y="13"/>
                    <a:pt x="0" y="29"/>
                  </a:cubicBezTo>
                  <a:cubicBezTo>
                    <a:pt x="0" y="40"/>
                    <a:pt x="7" y="50"/>
                    <a:pt x="17" y="55"/>
                  </a:cubicBezTo>
                  <a:cubicBezTo>
                    <a:pt x="17" y="61"/>
                    <a:pt x="17" y="61"/>
                    <a:pt x="17" y="61"/>
                  </a:cubicBezTo>
                  <a:cubicBezTo>
                    <a:pt x="17" y="68"/>
                    <a:pt x="17" y="68"/>
                    <a:pt x="17" y="68"/>
                  </a:cubicBezTo>
                  <a:cubicBezTo>
                    <a:pt x="17" y="71"/>
                    <a:pt x="19" y="73"/>
                    <a:pt x="21" y="74"/>
                  </a:cubicBezTo>
                  <a:cubicBezTo>
                    <a:pt x="21" y="74"/>
                    <a:pt x="22" y="75"/>
                    <a:pt x="22" y="76"/>
                  </a:cubicBezTo>
                  <a:cubicBezTo>
                    <a:pt x="23" y="78"/>
                    <a:pt x="25" y="80"/>
                    <a:pt x="27" y="80"/>
                  </a:cubicBezTo>
                  <a:cubicBezTo>
                    <a:pt x="31" y="80"/>
                    <a:pt x="31" y="80"/>
                    <a:pt x="31" y="80"/>
                  </a:cubicBezTo>
                  <a:cubicBezTo>
                    <a:pt x="33" y="80"/>
                    <a:pt x="35" y="78"/>
                    <a:pt x="36" y="76"/>
                  </a:cubicBezTo>
                  <a:cubicBezTo>
                    <a:pt x="36" y="75"/>
                    <a:pt x="37" y="74"/>
                    <a:pt x="37" y="74"/>
                  </a:cubicBezTo>
                  <a:cubicBezTo>
                    <a:pt x="39" y="73"/>
                    <a:pt x="41" y="71"/>
                    <a:pt x="41" y="68"/>
                  </a:cubicBezTo>
                  <a:cubicBezTo>
                    <a:pt x="41" y="58"/>
                    <a:pt x="41" y="58"/>
                    <a:pt x="41" y="58"/>
                  </a:cubicBezTo>
                  <a:cubicBezTo>
                    <a:pt x="41" y="55"/>
                    <a:pt x="41" y="55"/>
                    <a:pt x="41" y="55"/>
                  </a:cubicBezTo>
                  <a:cubicBezTo>
                    <a:pt x="51" y="50"/>
                    <a:pt x="58" y="40"/>
                    <a:pt x="58" y="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a:p>
          </p:txBody>
        </p:sp>
      </p:grpSp>
      <p:grpSp>
        <p:nvGrpSpPr>
          <p:cNvPr id="131" name="Group 78">
            <a:extLst>
              <a:ext uri="{FF2B5EF4-FFF2-40B4-BE49-F238E27FC236}">
                <a16:creationId xmlns:a16="http://schemas.microsoft.com/office/drawing/2014/main" id="{B96A56D0-4E2C-4992-9A08-DBC8BCC68F8D}"/>
              </a:ext>
            </a:extLst>
          </p:cNvPr>
          <p:cNvGrpSpPr/>
          <p:nvPr/>
        </p:nvGrpSpPr>
        <p:grpSpPr>
          <a:xfrm>
            <a:off x="1953442" y="2815999"/>
            <a:ext cx="413243" cy="443853"/>
            <a:chOff x="7677150" y="3176588"/>
            <a:chExt cx="300038" cy="322263"/>
          </a:xfrm>
          <a:solidFill>
            <a:schemeClr val="bg1"/>
          </a:solidFill>
        </p:grpSpPr>
        <p:sp>
          <p:nvSpPr>
            <p:cNvPr id="132" name="Freeform 56">
              <a:extLst>
                <a:ext uri="{FF2B5EF4-FFF2-40B4-BE49-F238E27FC236}">
                  <a16:creationId xmlns:a16="http://schemas.microsoft.com/office/drawing/2014/main" id="{5FE11C07-1876-4C66-A538-9E8A1C3D9BE6}"/>
                </a:ext>
              </a:extLst>
            </p:cNvPr>
            <p:cNvSpPr>
              <a:spLocks noEditPoints="1"/>
            </p:cNvSpPr>
            <p:nvPr/>
          </p:nvSpPr>
          <p:spPr bwMode="auto">
            <a:xfrm>
              <a:off x="7729538" y="3176588"/>
              <a:ext cx="247650" cy="230188"/>
            </a:xfrm>
            <a:custGeom>
              <a:avLst/>
              <a:gdLst>
                <a:gd name="T0" fmla="*/ 29 w 56"/>
                <a:gd name="T1" fmla="*/ 7 h 52"/>
                <a:gd name="T2" fmla="*/ 15 w 56"/>
                <a:gd name="T3" fmla="*/ 14 h 52"/>
                <a:gd name="T4" fmla="*/ 17 w 56"/>
                <a:gd name="T5" fmla="*/ 40 h 52"/>
                <a:gd name="T6" fmla="*/ 29 w 56"/>
                <a:gd name="T7" fmla="*/ 45 h 52"/>
                <a:gd name="T8" fmla="*/ 44 w 56"/>
                <a:gd name="T9" fmla="*/ 38 h 52"/>
                <a:gd name="T10" fmla="*/ 48 w 56"/>
                <a:gd name="T11" fmla="*/ 24 h 52"/>
                <a:gd name="T12" fmla="*/ 42 w 56"/>
                <a:gd name="T13" fmla="*/ 11 h 52"/>
                <a:gd name="T14" fmla="*/ 29 w 56"/>
                <a:gd name="T15" fmla="*/ 7 h 52"/>
                <a:gd name="T16" fmla="*/ 29 w 56"/>
                <a:gd name="T17" fmla="*/ 52 h 52"/>
                <a:gd name="T18" fmla="*/ 12 w 56"/>
                <a:gd name="T19" fmla="*/ 46 h 52"/>
                <a:gd name="T20" fmla="*/ 9 w 56"/>
                <a:gd name="T21" fmla="*/ 9 h 52"/>
                <a:gd name="T22" fmla="*/ 29 w 56"/>
                <a:gd name="T23" fmla="*/ 0 h 52"/>
                <a:gd name="T24" fmla="*/ 46 w 56"/>
                <a:gd name="T25" fmla="*/ 6 h 52"/>
                <a:gd name="T26" fmla="*/ 55 w 56"/>
                <a:gd name="T27" fmla="*/ 24 h 52"/>
                <a:gd name="T28" fmla="*/ 49 w 56"/>
                <a:gd name="T29" fmla="*/ 43 h 52"/>
                <a:gd name="T30" fmla="*/ 29 w 56"/>
                <a:gd name="T31" fmla="*/ 5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6" h="52">
                  <a:moveTo>
                    <a:pt x="29" y="7"/>
                  </a:moveTo>
                  <a:cubicBezTo>
                    <a:pt x="24" y="7"/>
                    <a:pt x="18" y="9"/>
                    <a:pt x="15" y="14"/>
                  </a:cubicBezTo>
                  <a:cubicBezTo>
                    <a:pt x="8" y="21"/>
                    <a:pt x="9" y="33"/>
                    <a:pt x="17" y="40"/>
                  </a:cubicBezTo>
                  <a:cubicBezTo>
                    <a:pt x="20" y="43"/>
                    <a:pt x="25" y="45"/>
                    <a:pt x="29" y="45"/>
                  </a:cubicBezTo>
                  <a:cubicBezTo>
                    <a:pt x="35" y="45"/>
                    <a:pt x="40" y="42"/>
                    <a:pt x="44" y="38"/>
                  </a:cubicBezTo>
                  <a:cubicBezTo>
                    <a:pt x="47" y="34"/>
                    <a:pt x="49" y="29"/>
                    <a:pt x="48" y="24"/>
                  </a:cubicBezTo>
                  <a:cubicBezTo>
                    <a:pt x="48" y="19"/>
                    <a:pt x="45" y="15"/>
                    <a:pt x="42" y="11"/>
                  </a:cubicBezTo>
                  <a:cubicBezTo>
                    <a:pt x="38" y="8"/>
                    <a:pt x="34" y="7"/>
                    <a:pt x="29" y="7"/>
                  </a:cubicBezTo>
                  <a:close/>
                  <a:moveTo>
                    <a:pt x="29" y="52"/>
                  </a:moveTo>
                  <a:cubicBezTo>
                    <a:pt x="23" y="52"/>
                    <a:pt x="17" y="50"/>
                    <a:pt x="12" y="46"/>
                  </a:cubicBezTo>
                  <a:cubicBezTo>
                    <a:pt x="1" y="36"/>
                    <a:pt x="0" y="20"/>
                    <a:pt x="9" y="9"/>
                  </a:cubicBezTo>
                  <a:cubicBezTo>
                    <a:pt x="14" y="3"/>
                    <a:pt x="22" y="0"/>
                    <a:pt x="29" y="0"/>
                  </a:cubicBezTo>
                  <a:cubicBezTo>
                    <a:pt x="35" y="0"/>
                    <a:pt x="41" y="2"/>
                    <a:pt x="46" y="6"/>
                  </a:cubicBezTo>
                  <a:cubicBezTo>
                    <a:pt x="51" y="10"/>
                    <a:pt x="55" y="17"/>
                    <a:pt x="55" y="24"/>
                  </a:cubicBezTo>
                  <a:cubicBezTo>
                    <a:pt x="56" y="31"/>
                    <a:pt x="54" y="37"/>
                    <a:pt x="49" y="43"/>
                  </a:cubicBezTo>
                  <a:cubicBezTo>
                    <a:pt x="44" y="48"/>
                    <a:pt x="37" y="52"/>
                    <a:pt x="29"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a:p>
          </p:txBody>
        </p:sp>
        <p:sp>
          <p:nvSpPr>
            <p:cNvPr id="133" name="Freeform 57">
              <a:extLst>
                <a:ext uri="{FF2B5EF4-FFF2-40B4-BE49-F238E27FC236}">
                  <a16:creationId xmlns:a16="http://schemas.microsoft.com/office/drawing/2014/main" id="{74D33DF2-EC6B-47D3-91C0-D42AAA4118A6}"/>
                </a:ext>
              </a:extLst>
            </p:cNvPr>
            <p:cNvSpPr>
              <a:spLocks/>
            </p:cNvSpPr>
            <p:nvPr/>
          </p:nvSpPr>
          <p:spPr bwMode="auto">
            <a:xfrm>
              <a:off x="7747000" y="3357563"/>
              <a:ext cx="57150" cy="57150"/>
            </a:xfrm>
            <a:custGeom>
              <a:avLst/>
              <a:gdLst>
                <a:gd name="T0" fmla="*/ 17 w 36"/>
                <a:gd name="T1" fmla="*/ 36 h 36"/>
                <a:gd name="T2" fmla="*/ 0 w 36"/>
                <a:gd name="T3" fmla="*/ 25 h 36"/>
                <a:gd name="T4" fmla="*/ 22 w 36"/>
                <a:gd name="T5" fmla="*/ 0 h 36"/>
                <a:gd name="T6" fmla="*/ 36 w 36"/>
                <a:gd name="T7" fmla="*/ 11 h 36"/>
                <a:gd name="T8" fmla="*/ 17 w 36"/>
                <a:gd name="T9" fmla="*/ 36 h 36"/>
                <a:gd name="T10" fmla="*/ 17 w 36"/>
                <a:gd name="T11" fmla="*/ 36 h 36"/>
              </a:gdLst>
              <a:ahLst/>
              <a:cxnLst>
                <a:cxn ang="0">
                  <a:pos x="T0" y="T1"/>
                </a:cxn>
                <a:cxn ang="0">
                  <a:pos x="T2" y="T3"/>
                </a:cxn>
                <a:cxn ang="0">
                  <a:pos x="T4" y="T5"/>
                </a:cxn>
                <a:cxn ang="0">
                  <a:pos x="T6" y="T7"/>
                </a:cxn>
                <a:cxn ang="0">
                  <a:pos x="T8" y="T9"/>
                </a:cxn>
                <a:cxn ang="0">
                  <a:pos x="T10" y="T11"/>
                </a:cxn>
              </a:cxnLst>
              <a:rect l="0" t="0" r="r" b="b"/>
              <a:pathLst>
                <a:path w="36" h="36">
                  <a:moveTo>
                    <a:pt x="17" y="36"/>
                  </a:moveTo>
                  <a:lnTo>
                    <a:pt x="0" y="25"/>
                  </a:lnTo>
                  <a:lnTo>
                    <a:pt x="22" y="0"/>
                  </a:lnTo>
                  <a:lnTo>
                    <a:pt x="36" y="11"/>
                  </a:lnTo>
                  <a:lnTo>
                    <a:pt x="17" y="36"/>
                  </a:lnTo>
                  <a:lnTo>
                    <a:pt x="17" y="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a:p>
          </p:txBody>
        </p:sp>
        <p:sp>
          <p:nvSpPr>
            <p:cNvPr id="134" name="Freeform 58">
              <a:extLst>
                <a:ext uri="{FF2B5EF4-FFF2-40B4-BE49-F238E27FC236}">
                  <a16:creationId xmlns:a16="http://schemas.microsoft.com/office/drawing/2014/main" id="{14B70E7C-D30B-4EB1-823B-A046717A023B}"/>
                </a:ext>
              </a:extLst>
            </p:cNvPr>
            <p:cNvSpPr>
              <a:spLocks/>
            </p:cNvSpPr>
            <p:nvPr/>
          </p:nvSpPr>
          <p:spPr bwMode="auto">
            <a:xfrm>
              <a:off x="7677150" y="3387726"/>
              <a:ext cx="100013" cy="111125"/>
            </a:xfrm>
            <a:custGeom>
              <a:avLst/>
              <a:gdLst>
                <a:gd name="T0" fmla="*/ 10 w 23"/>
                <a:gd name="T1" fmla="*/ 23 h 25"/>
                <a:gd name="T2" fmla="*/ 5 w 23"/>
                <a:gd name="T3" fmla="*/ 24 h 25"/>
                <a:gd name="T4" fmla="*/ 2 w 23"/>
                <a:gd name="T5" fmla="*/ 21 h 25"/>
                <a:gd name="T6" fmla="*/ 1 w 23"/>
                <a:gd name="T7" fmla="*/ 16 h 25"/>
                <a:gd name="T8" fmla="*/ 13 w 23"/>
                <a:gd name="T9" fmla="*/ 2 h 25"/>
                <a:gd name="T10" fmla="*/ 18 w 23"/>
                <a:gd name="T11" fmla="*/ 1 h 25"/>
                <a:gd name="T12" fmla="*/ 22 w 23"/>
                <a:gd name="T13" fmla="*/ 5 h 25"/>
                <a:gd name="T14" fmla="*/ 22 w 23"/>
                <a:gd name="T15" fmla="*/ 10 h 25"/>
                <a:gd name="T16" fmla="*/ 10 w 23"/>
                <a:gd name="T17" fmla="*/ 23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25">
                  <a:moveTo>
                    <a:pt x="10" y="23"/>
                  </a:moveTo>
                  <a:cubicBezTo>
                    <a:pt x="9" y="25"/>
                    <a:pt x="7" y="25"/>
                    <a:pt x="5" y="24"/>
                  </a:cubicBezTo>
                  <a:cubicBezTo>
                    <a:pt x="2" y="21"/>
                    <a:pt x="2" y="21"/>
                    <a:pt x="2" y="21"/>
                  </a:cubicBezTo>
                  <a:cubicBezTo>
                    <a:pt x="0" y="19"/>
                    <a:pt x="0" y="17"/>
                    <a:pt x="1" y="16"/>
                  </a:cubicBezTo>
                  <a:cubicBezTo>
                    <a:pt x="13" y="2"/>
                    <a:pt x="13" y="2"/>
                    <a:pt x="13" y="2"/>
                  </a:cubicBezTo>
                  <a:cubicBezTo>
                    <a:pt x="14" y="0"/>
                    <a:pt x="17" y="0"/>
                    <a:pt x="18" y="1"/>
                  </a:cubicBezTo>
                  <a:cubicBezTo>
                    <a:pt x="22" y="5"/>
                    <a:pt x="22" y="5"/>
                    <a:pt x="22" y="5"/>
                  </a:cubicBezTo>
                  <a:cubicBezTo>
                    <a:pt x="23" y="6"/>
                    <a:pt x="23" y="8"/>
                    <a:pt x="22" y="10"/>
                  </a:cubicBezTo>
                  <a:cubicBezTo>
                    <a:pt x="10" y="23"/>
                    <a:pt x="10" y="23"/>
                    <a:pt x="10" y="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a:p>
          </p:txBody>
        </p:sp>
        <p:sp>
          <p:nvSpPr>
            <p:cNvPr id="135" name="Freeform 59">
              <a:extLst>
                <a:ext uri="{FF2B5EF4-FFF2-40B4-BE49-F238E27FC236}">
                  <a16:creationId xmlns:a16="http://schemas.microsoft.com/office/drawing/2014/main" id="{74A2635B-4E43-410D-B2C0-02C18806CAB1}"/>
                </a:ext>
              </a:extLst>
            </p:cNvPr>
            <p:cNvSpPr>
              <a:spLocks/>
            </p:cNvSpPr>
            <p:nvPr/>
          </p:nvSpPr>
          <p:spPr bwMode="auto">
            <a:xfrm>
              <a:off x="7804150" y="3216276"/>
              <a:ext cx="79375" cy="44450"/>
            </a:xfrm>
            <a:custGeom>
              <a:avLst/>
              <a:gdLst>
                <a:gd name="T0" fmla="*/ 17 w 18"/>
                <a:gd name="T1" fmla="*/ 4 h 10"/>
                <a:gd name="T2" fmla="*/ 9 w 18"/>
                <a:gd name="T3" fmla="*/ 5 h 10"/>
                <a:gd name="T4" fmla="*/ 1 w 18"/>
                <a:gd name="T5" fmla="*/ 8 h 10"/>
                <a:gd name="T6" fmla="*/ 8 w 18"/>
                <a:gd name="T7" fmla="*/ 1 h 10"/>
                <a:gd name="T8" fmla="*/ 17 w 18"/>
                <a:gd name="T9" fmla="*/ 4 h 10"/>
              </a:gdLst>
              <a:ahLst/>
              <a:cxnLst>
                <a:cxn ang="0">
                  <a:pos x="T0" y="T1"/>
                </a:cxn>
                <a:cxn ang="0">
                  <a:pos x="T2" y="T3"/>
                </a:cxn>
                <a:cxn ang="0">
                  <a:pos x="T4" y="T5"/>
                </a:cxn>
                <a:cxn ang="0">
                  <a:pos x="T6" y="T7"/>
                </a:cxn>
                <a:cxn ang="0">
                  <a:pos x="T8" y="T9"/>
                </a:cxn>
              </a:cxnLst>
              <a:rect l="0" t="0" r="r" b="b"/>
              <a:pathLst>
                <a:path w="18" h="10">
                  <a:moveTo>
                    <a:pt x="17" y="4"/>
                  </a:moveTo>
                  <a:cubicBezTo>
                    <a:pt x="18" y="6"/>
                    <a:pt x="14" y="4"/>
                    <a:pt x="9" y="5"/>
                  </a:cubicBezTo>
                  <a:cubicBezTo>
                    <a:pt x="5" y="6"/>
                    <a:pt x="2" y="10"/>
                    <a:pt x="1" y="8"/>
                  </a:cubicBezTo>
                  <a:cubicBezTo>
                    <a:pt x="0" y="5"/>
                    <a:pt x="5" y="2"/>
                    <a:pt x="8" y="1"/>
                  </a:cubicBezTo>
                  <a:cubicBezTo>
                    <a:pt x="11" y="0"/>
                    <a:pt x="17" y="1"/>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a:p>
          </p:txBody>
        </p:sp>
        <p:sp>
          <p:nvSpPr>
            <p:cNvPr id="136" name="Freeform 60">
              <a:extLst>
                <a:ext uri="{FF2B5EF4-FFF2-40B4-BE49-F238E27FC236}">
                  <a16:creationId xmlns:a16="http://schemas.microsoft.com/office/drawing/2014/main" id="{B8983DD0-C048-4155-92E6-880DA1B6D1CA}"/>
                </a:ext>
              </a:extLst>
            </p:cNvPr>
            <p:cNvSpPr>
              <a:spLocks/>
            </p:cNvSpPr>
            <p:nvPr/>
          </p:nvSpPr>
          <p:spPr bwMode="auto">
            <a:xfrm>
              <a:off x="7883525" y="3228976"/>
              <a:ext cx="22225" cy="17463"/>
            </a:xfrm>
            <a:custGeom>
              <a:avLst/>
              <a:gdLst>
                <a:gd name="T0" fmla="*/ 5 w 5"/>
                <a:gd name="T1" fmla="*/ 3 h 4"/>
                <a:gd name="T2" fmla="*/ 2 w 5"/>
                <a:gd name="T3" fmla="*/ 3 h 4"/>
                <a:gd name="T4" fmla="*/ 1 w 5"/>
                <a:gd name="T5" fmla="*/ 2 h 4"/>
                <a:gd name="T6" fmla="*/ 2 w 5"/>
                <a:gd name="T7" fmla="*/ 0 h 4"/>
                <a:gd name="T8" fmla="*/ 5 w 5"/>
                <a:gd name="T9" fmla="*/ 3 h 4"/>
              </a:gdLst>
              <a:ahLst/>
              <a:cxnLst>
                <a:cxn ang="0">
                  <a:pos x="T0" y="T1"/>
                </a:cxn>
                <a:cxn ang="0">
                  <a:pos x="T2" y="T3"/>
                </a:cxn>
                <a:cxn ang="0">
                  <a:pos x="T4" y="T5"/>
                </a:cxn>
                <a:cxn ang="0">
                  <a:pos x="T6" y="T7"/>
                </a:cxn>
                <a:cxn ang="0">
                  <a:pos x="T8" y="T9"/>
                </a:cxn>
              </a:cxnLst>
              <a:rect l="0" t="0" r="r" b="b"/>
              <a:pathLst>
                <a:path w="5" h="4">
                  <a:moveTo>
                    <a:pt x="5" y="3"/>
                  </a:moveTo>
                  <a:cubicBezTo>
                    <a:pt x="4" y="4"/>
                    <a:pt x="3" y="4"/>
                    <a:pt x="2" y="3"/>
                  </a:cubicBezTo>
                  <a:cubicBezTo>
                    <a:pt x="1" y="3"/>
                    <a:pt x="0" y="3"/>
                    <a:pt x="1" y="2"/>
                  </a:cubicBezTo>
                  <a:cubicBezTo>
                    <a:pt x="1" y="0"/>
                    <a:pt x="1" y="0"/>
                    <a:pt x="2" y="0"/>
                  </a:cubicBezTo>
                  <a:cubicBezTo>
                    <a:pt x="3" y="1"/>
                    <a:pt x="5" y="2"/>
                    <a:pt x="5"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a:p>
          </p:txBody>
        </p:sp>
      </p:grpSp>
      <p:sp>
        <p:nvSpPr>
          <p:cNvPr id="137" name="Rectangle: Rounded Corners 171">
            <a:extLst>
              <a:ext uri="{FF2B5EF4-FFF2-40B4-BE49-F238E27FC236}">
                <a16:creationId xmlns:a16="http://schemas.microsoft.com/office/drawing/2014/main" id="{1A129791-11CC-4D43-902E-8E1C7A1CD58E}"/>
              </a:ext>
            </a:extLst>
          </p:cNvPr>
          <p:cNvSpPr/>
          <p:nvPr/>
        </p:nvSpPr>
        <p:spPr>
          <a:xfrm>
            <a:off x="644684" y="2604488"/>
            <a:ext cx="2578805" cy="1283984"/>
          </a:xfrm>
          <a:prstGeom prst="roundRect">
            <a:avLst>
              <a:gd name="adj" fmla="val 5845"/>
            </a:avLst>
          </a:prstGeom>
          <a:solidFill>
            <a:schemeClr val="bg1">
              <a:alpha val="95000"/>
            </a:schemeClr>
          </a:solidFill>
          <a:ln w="38100">
            <a:solidFill>
              <a:srgbClr val="006666">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93"/>
          </a:p>
        </p:txBody>
      </p:sp>
      <p:sp>
        <p:nvSpPr>
          <p:cNvPr id="145" name="TextBox 100">
            <a:extLst>
              <a:ext uri="{FF2B5EF4-FFF2-40B4-BE49-F238E27FC236}">
                <a16:creationId xmlns:a16="http://schemas.microsoft.com/office/drawing/2014/main" id="{43113FA7-1AE1-4917-8EE8-3C6A7523263A}"/>
              </a:ext>
            </a:extLst>
          </p:cNvPr>
          <p:cNvSpPr txBox="1"/>
          <p:nvPr/>
        </p:nvSpPr>
        <p:spPr>
          <a:xfrm>
            <a:off x="535406" y="1378973"/>
            <a:ext cx="2063800" cy="295017"/>
          </a:xfrm>
          <a:prstGeom prst="rect">
            <a:avLst/>
          </a:prstGeom>
          <a:noFill/>
        </p:spPr>
        <p:txBody>
          <a:bodyPr wrap="square" rtlCol="0">
            <a:spAutoFit/>
          </a:bodyPr>
          <a:lstStyle/>
          <a:p>
            <a:pPr algn="ctr"/>
            <a:r>
              <a:rPr lang="ar-SA" sz="1317" b="1" dirty="0">
                <a:solidFill>
                  <a:srgbClr val="006666"/>
                </a:solidFill>
                <a:latin typeface="AbdoMaster-Heavy" panose="02000500030000020004" pitchFamily="50" charset="-78"/>
                <a:cs typeface="AbdoMaster-Heavy" panose="02000500030000020004" pitchFamily="50" charset="-78"/>
              </a:rPr>
              <a:t>مؤشر الأداء   </a:t>
            </a:r>
            <a:endParaRPr lang="en-US" sz="1317" b="1" dirty="0">
              <a:solidFill>
                <a:srgbClr val="006666"/>
              </a:solidFill>
              <a:latin typeface="AbdoMaster-Heavy" panose="02000500030000020004" pitchFamily="50" charset="-78"/>
              <a:cs typeface="AbdoMaster-Heavy" panose="02000500030000020004" pitchFamily="50" charset="-78"/>
            </a:endParaRPr>
          </a:p>
        </p:txBody>
      </p:sp>
      <p:sp>
        <p:nvSpPr>
          <p:cNvPr id="147" name="Subtitle 6">
            <a:extLst>
              <a:ext uri="{FF2B5EF4-FFF2-40B4-BE49-F238E27FC236}">
                <a16:creationId xmlns:a16="http://schemas.microsoft.com/office/drawing/2014/main" id="{53607243-BCF6-4807-8237-4E450CA5841E}"/>
              </a:ext>
            </a:extLst>
          </p:cNvPr>
          <p:cNvSpPr txBox="1">
            <a:spLocks/>
          </p:cNvSpPr>
          <p:nvPr/>
        </p:nvSpPr>
        <p:spPr>
          <a:xfrm>
            <a:off x="6391013" y="1752490"/>
            <a:ext cx="1694996" cy="716689"/>
          </a:xfrm>
          <a:prstGeom prst="rect">
            <a:avLst/>
          </a:prstGeom>
        </p:spPr>
        <p:txBody>
          <a:bodyPr vert="horz" lIns="86019" tIns="43010" rIns="86019" bIns="43010" numCol="1" spcCol="365760" rtlCol="0" anchor="t">
            <a:noAutofit/>
          </a:bodyPr>
          <a:lstStyle>
            <a:lvl1pPr marL="0" indent="0" algn="ctr" defTabSz="914400" rtl="0" eaLnBrk="1" latinLnBrk="0" hangingPunct="1">
              <a:lnSpc>
                <a:spcPct val="90000"/>
              </a:lnSpc>
              <a:spcBef>
                <a:spcPts val="1000"/>
              </a:spcBef>
              <a:buFont typeface="Arial"/>
              <a:buNone/>
              <a:defRPr sz="1200" b="0" i="0" kern="1200">
                <a:solidFill>
                  <a:schemeClr val="accent1"/>
                </a:solidFill>
                <a:latin typeface="Montserrat Light" charset="0"/>
                <a:ea typeface="Montserrat Light" charset="0"/>
                <a:cs typeface="Montserrat Light"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Montserrat Light" charset="0"/>
                <a:ea typeface="Montserrat Light" charset="0"/>
                <a:cs typeface="Montserrat Light"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Montserrat Light" charset="0"/>
                <a:ea typeface="Montserrat Light" charset="0"/>
                <a:cs typeface="Montserrat Light"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nSpc>
                <a:spcPct val="100000"/>
              </a:lnSpc>
              <a:spcBef>
                <a:spcPts val="0"/>
              </a:spcBef>
            </a:pPr>
            <a:r>
              <a:rPr lang="ar-SA" sz="1800" b="1" dirty="0">
                <a:solidFill>
                  <a:schemeClr val="tx1"/>
                </a:solidFill>
                <a:latin typeface="Calibri" panose="020F0502020204030204" pitchFamily="34" charset="0"/>
                <a:cs typeface="Calibri" panose="020F0502020204030204" pitchFamily="34" charset="0"/>
              </a:rPr>
              <a:t> </a:t>
            </a:r>
            <a:endParaRPr lang="en-US" sz="1800" b="1" dirty="0">
              <a:solidFill>
                <a:schemeClr val="tx1"/>
              </a:solidFill>
              <a:latin typeface="Calibri" panose="020F0502020204030204" pitchFamily="34" charset="0"/>
              <a:cs typeface="Calibri" panose="020F0502020204030204" pitchFamily="34" charset="0"/>
            </a:endParaRPr>
          </a:p>
        </p:txBody>
      </p:sp>
      <p:sp>
        <p:nvSpPr>
          <p:cNvPr id="148" name="Subtitle 6">
            <a:extLst>
              <a:ext uri="{FF2B5EF4-FFF2-40B4-BE49-F238E27FC236}">
                <a16:creationId xmlns:a16="http://schemas.microsoft.com/office/drawing/2014/main" id="{B90C8561-7296-4597-98CF-179342320E57}"/>
              </a:ext>
            </a:extLst>
          </p:cNvPr>
          <p:cNvSpPr txBox="1">
            <a:spLocks/>
          </p:cNvSpPr>
          <p:nvPr/>
        </p:nvSpPr>
        <p:spPr>
          <a:xfrm>
            <a:off x="1173641" y="1914791"/>
            <a:ext cx="1847678" cy="716689"/>
          </a:xfrm>
          <a:prstGeom prst="rect">
            <a:avLst/>
          </a:prstGeom>
        </p:spPr>
        <p:txBody>
          <a:bodyPr vert="horz" lIns="86019" tIns="43010" rIns="86019" bIns="43010" numCol="1" spcCol="365760" rtlCol="0" anchor="t">
            <a:noAutofit/>
          </a:bodyPr>
          <a:lstStyle>
            <a:lvl1pPr marL="0" indent="0" algn="ctr" defTabSz="914400" rtl="0" eaLnBrk="1" latinLnBrk="0" hangingPunct="1">
              <a:lnSpc>
                <a:spcPct val="90000"/>
              </a:lnSpc>
              <a:spcBef>
                <a:spcPts val="1000"/>
              </a:spcBef>
              <a:buFont typeface="Arial"/>
              <a:buNone/>
              <a:defRPr sz="1200" b="0" i="0" kern="1200">
                <a:solidFill>
                  <a:schemeClr val="accent1"/>
                </a:solidFill>
                <a:latin typeface="Montserrat Light" charset="0"/>
                <a:ea typeface="Montserrat Light" charset="0"/>
                <a:cs typeface="Montserrat Light"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Montserrat Light" charset="0"/>
                <a:ea typeface="Montserrat Light" charset="0"/>
                <a:cs typeface="Montserrat Light"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Montserrat Light" charset="0"/>
                <a:ea typeface="Montserrat Light" charset="0"/>
                <a:cs typeface="Montserrat Light"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nSpc>
                <a:spcPts val="1599"/>
              </a:lnSpc>
              <a:spcBef>
                <a:spcPts val="0"/>
              </a:spcBef>
            </a:pPr>
            <a:endParaRPr lang="en-US" sz="3010" b="1" dirty="0">
              <a:solidFill>
                <a:schemeClr val="tx1"/>
              </a:solidFill>
              <a:latin typeface="Adobe SHIN" panose="01000500000000020002" pitchFamily="2" charset="-78"/>
              <a:cs typeface="Adobe SHIN" panose="01000500000000020002" pitchFamily="2" charset="-78"/>
            </a:endParaRPr>
          </a:p>
        </p:txBody>
      </p:sp>
      <p:sp>
        <p:nvSpPr>
          <p:cNvPr id="4" name="مربع نص 3">
            <a:extLst>
              <a:ext uri="{FF2B5EF4-FFF2-40B4-BE49-F238E27FC236}">
                <a16:creationId xmlns:a16="http://schemas.microsoft.com/office/drawing/2014/main" id="{FB0DA7C8-DA32-419E-B7FD-00BB1A349283}"/>
              </a:ext>
            </a:extLst>
          </p:cNvPr>
          <p:cNvSpPr txBox="1"/>
          <p:nvPr/>
        </p:nvSpPr>
        <p:spPr>
          <a:xfrm>
            <a:off x="3325294" y="4697867"/>
            <a:ext cx="291798" cy="381771"/>
          </a:xfrm>
          <a:prstGeom prst="rect">
            <a:avLst/>
          </a:prstGeom>
          <a:noFill/>
        </p:spPr>
        <p:txBody>
          <a:bodyPr wrap="square" rtlCol="1">
            <a:spAutoFit/>
          </a:bodyPr>
          <a:lstStyle/>
          <a:p>
            <a:r>
              <a:rPr lang="en-US" sz="1881" b="1" dirty="0">
                <a:solidFill>
                  <a:schemeClr val="bg1"/>
                </a:solidFill>
              </a:rPr>
              <a:t>3</a:t>
            </a:r>
            <a:endParaRPr lang="ar-SA" sz="1881" b="1" dirty="0">
              <a:solidFill>
                <a:schemeClr val="bg1"/>
              </a:solidFill>
            </a:endParaRPr>
          </a:p>
        </p:txBody>
      </p:sp>
      <p:sp>
        <p:nvSpPr>
          <p:cNvPr id="205" name="مربع نص 204">
            <a:extLst>
              <a:ext uri="{FF2B5EF4-FFF2-40B4-BE49-F238E27FC236}">
                <a16:creationId xmlns:a16="http://schemas.microsoft.com/office/drawing/2014/main" id="{A6ED1AEA-53F1-4950-8CC7-AB694EF584C9}"/>
              </a:ext>
            </a:extLst>
          </p:cNvPr>
          <p:cNvSpPr txBox="1"/>
          <p:nvPr/>
        </p:nvSpPr>
        <p:spPr>
          <a:xfrm>
            <a:off x="3325294" y="5173687"/>
            <a:ext cx="291798" cy="381771"/>
          </a:xfrm>
          <a:prstGeom prst="rect">
            <a:avLst/>
          </a:prstGeom>
          <a:noFill/>
        </p:spPr>
        <p:txBody>
          <a:bodyPr wrap="square" rtlCol="1">
            <a:spAutoFit/>
          </a:bodyPr>
          <a:lstStyle/>
          <a:p>
            <a:r>
              <a:rPr lang="en-US" sz="1881" b="1" dirty="0">
                <a:solidFill>
                  <a:schemeClr val="bg1"/>
                </a:solidFill>
              </a:rPr>
              <a:t>4</a:t>
            </a:r>
            <a:endParaRPr lang="ar-SA" sz="1881" b="1" dirty="0">
              <a:solidFill>
                <a:schemeClr val="bg1"/>
              </a:solidFill>
            </a:endParaRPr>
          </a:p>
        </p:txBody>
      </p:sp>
      <p:sp>
        <p:nvSpPr>
          <p:cNvPr id="206" name="مربع نص 205">
            <a:extLst>
              <a:ext uri="{FF2B5EF4-FFF2-40B4-BE49-F238E27FC236}">
                <a16:creationId xmlns:a16="http://schemas.microsoft.com/office/drawing/2014/main" id="{8EB75FB6-BDA8-42D9-BF07-2F0BE4AB6959}"/>
              </a:ext>
            </a:extLst>
          </p:cNvPr>
          <p:cNvSpPr txBox="1"/>
          <p:nvPr/>
        </p:nvSpPr>
        <p:spPr>
          <a:xfrm>
            <a:off x="3338395" y="5690329"/>
            <a:ext cx="291798" cy="381771"/>
          </a:xfrm>
          <a:prstGeom prst="rect">
            <a:avLst/>
          </a:prstGeom>
          <a:noFill/>
        </p:spPr>
        <p:txBody>
          <a:bodyPr wrap="square" rtlCol="1">
            <a:spAutoFit/>
          </a:bodyPr>
          <a:lstStyle/>
          <a:p>
            <a:r>
              <a:rPr lang="en-US" sz="1881" b="1" dirty="0">
                <a:solidFill>
                  <a:schemeClr val="bg1"/>
                </a:solidFill>
              </a:rPr>
              <a:t>9</a:t>
            </a:r>
            <a:endParaRPr lang="ar-SA" sz="1881" b="1" dirty="0">
              <a:solidFill>
                <a:schemeClr val="bg1"/>
              </a:solidFill>
            </a:endParaRPr>
          </a:p>
        </p:txBody>
      </p:sp>
      <p:grpSp>
        <p:nvGrpSpPr>
          <p:cNvPr id="207" name="Group 32">
            <a:extLst>
              <a:ext uri="{FF2B5EF4-FFF2-40B4-BE49-F238E27FC236}">
                <a16:creationId xmlns:a16="http://schemas.microsoft.com/office/drawing/2014/main" id="{D86151E5-DBB9-4E1E-9694-F6C3F122CB5B}"/>
              </a:ext>
            </a:extLst>
          </p:cNvPr>
          <p:cNvGrpSpPr/>
          <p:nvPr/>
        </p:nvGrpSpPr>
        <p:grpSpPr>
          <a:xfrm>
            <a:off x="7140596" y="5761055"/>
            <a:ext cx="346022" cy="286843"/>
            <a:chOff x="4451351" y="2619375"/>
            <a:chExt cx="1220788" cy="1625601"/>
          </a:xfrm>
          <a:solidFill>
            <a:schemeClr val="bg1"/>
          </a:solidFill>
        </p:grpSpPr>
        <p:sp>
          <p:nvSpPr>
            <p:cNvPr id="208" name="Freeform 14">
              <a:extLst>
                <a:ext uri="{FF2B5EF4-FFF2-40B4-BE49-F238E27FC236}">
                  <a16:creationId xmlns:a16="http://schemas.microsoft.com/office/drawing/2014/main" id="{AE838715-C66E-4EEB-822A-1707E4DE88F7}"/>
                </a:ext>
              </a:extLst>
            </p:cNvPr>
            <p:cNvSpPr>
              <a:spLocks noEditPoints="1"/>
            </p:cNvSpPr>
            <p:nvPr/>
          </p:nvSpPr>
          <p:spPr bwMode="auto">
            <a:xfrm>
              <a:off x="4587876" y="2619375"/>
              <a:ext cx="673100" cy="674688"/>
            </a:xfrm>
            <a:custGeom>
              <a:avLst/>
              <a:gdLst>
                <a:gd name="T0" fmla="*/ 179 w 179"/>
                <a:gd name="T1" fmla="*/ 89 h 178"/>
                <a:gd name="T2" fmla="*/ 89 w 179"/>
                <a:gd name="T3" fmla="*/ 178 h 178"/>
                <a:gd name="T4" fmla="*/ 0 w 179"/>
                <a:gd name="T5" fmla="*/ 89 h 178"/>
                <a:gd name="T6" fmla="*/ 89 w 179"/>
                <a:gd name="T7" fmla="*/ 0 h 178"/>
                <a:gd name="T8" fmla="*/ 152 w 179"/>
                <a:gd name="T9" fmla="*/ 26 h 178"/>
                <a:gd name="T10" fmla="*/ 179 w 179"/>
                <a:gd name="T11" fmla="*/ 89 h 178"/>
                <a:gd name="T12" fmla="*/ 179 w 179"/>
                <a:gd name="T13" fmla="*/ 89 h 178"/>
                <a:gd name="T14" fmla="*/ 179 w 179"/>
                <a:gd name="T15" fmla="*/ 89 h 1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9" h="178">
                  <a:moveTo>
                    <a:pt x="179" y="89"/>
                  </a:moveTo>
                  <a:cubicBezTo>
                    <a:pt x="179" y="138"/>
                    <a:pt x="139" y="178"/>
                    <a:pt x="89" y="178"/>
                  </a:cubicBezTo>
                  <a:cubicBezTo>
                    <a:pt x="40" y="178"/>
                    <a:pt x="0" y="138"/>
                    <a:pt x="0" y="89"/>
                  </a:cubicBezTo>
                  <a:cubicBezTo>
                    <a:pt x="0" y="40"/>
                    <a:pt x="40" y="0"/>
                    <a:pt x="89" y="0"/>
                  </a:cubicBezTo>
                  <a:cubicBezTo>
                    <a:pt x="113" y="0"/>
                    <a:pt x="136" y="9"/>
                    <a:pt x="152" y="26"/>
                  </a:cubicBezTo>
                  <a:cubicBezTo>
                    <a:pt x="169" y="42"/>
                    <a:pt x="179" y="65"/>
                    <a:pt x="179" y="89"/>
                  </a:cubicBezTo>
                  <a:close/>
                  <a:moveTo>
                    <a:pt x="179" y="89"/>
                  </a:moveTo>
                  <a:cubicBezTo>
                    <a:pt x="179" y="89"/>
                    <a:pt x="179" y="89"/>
                    <a:pt x="179" y="8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dirty="0"/>
            </a:p>
          </p:txBody>
        </p:sp>
        <p:sp>
          <p:nvSpPr>
            <p:cNvPr id="209" name="Freeform 15">
              <a:extLst>
                <a:ext uri="{FF2B5EF4-FFF2-40B4-BE49-F238E27FC236}">
                  <a16:creationId xmlns:a16="http://schemas.microsoft.com/office/drawing/2014/main" id="{75F597E5-D50C-4B35-AF50-6C3473B7259C}"/>
                </a:ext>
              </a:extLst>
            </p:cNvPr>
            <p:cNvSpPr>
              <a:spLocks noEditPoints="1"/>
            </p:cNvSpPr>
            <p:nvPr/>
          </p:nvSpPr>
          <p:spPr bwMode="auto">
            <a:xfrm>
              <a:off x="4451351" y="3294063"/>
              <a:ext cx="941388" cy="815975"/>
            </a:xfrm>
            <a:custGeom>
              <a:avLst/>
              <a:gdLst>
                <a:gd name="T0" fmla="*/ 101 w 250"/>
                <a:gd name="T1" fmla="*/ 182 h 215"/>
                <a:gd name="T2" fmla="*/ 122 w 250"/>
                <a:gd name="T3" fmla="*/ 86 h 215"/>
                <a:gd name="T4" fmla="*/ 167 w 250"/>
                <a:gd name="T5" fmla="*/ 70 h 215"/>
                <a:gd name="T6" fmla="*/ 215 w 250"/>
                <a:gd name="T7" fmla="*/ 84 h 215"/>
                <a:gd name="T8" fmla="*/ 250 w 250"/>
                <a:gd name="T9" fmla="*/ 71 h 215"/>
                <a:gd name="T10" fmla="*/ 250 w 250"/>
                <a:gd name="T11" fmla="*/ 54 h 215"/>
                <a:gd name="T12" fmla="*/ 197 w 250"/>
                <a:gd name="T13" fmla="*/ 0 h 215"/>
                <a:gd name="T14" fmla="*/ 54 w 250"/>
                <a:gd name="T15" fmla="*/ 0 h 215"/>
                <a:gd name="T16" fmla="*/ 0 w 250"/>
                <a:gd name="T17" fmla="*/ 54 h 215"/>
                <a:gd name="T18" fmla="*/ 0 w 250"/>
                <a:gd name="T19" fmla="*/ 197 h 215"/>
                <a:gd name="T20" fmla="*/ 18 w 250"/>
                <a:gd name="T21" fmla="*/ 215 h 215"/>
                <a:gd name="T22" fmla="*/ 128 w 250"/>
                <a:gd name="T23" fmla="*/ 215 h 215"/>
                <a:gd name="T24" fmla="*/ 101 w 250"/>
                <a:gd name="T25" fmla="*/ 182 h 215"/>
                <a:gd name="T26" fmla="*/ 101 w 250"/>
                <a:gd name="T27" fmla="*/ 182 h 215"/>
                <a:gd name="T28" fmla="*/ 101 w 250"/>
                <a:gd name="T29" fmla="*/ 182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50" h="215">
                  <a:moveTo>
                    <a:pt x="101" y="182"/>
                  </a:moveTo>
                  <a:cubicBezTo>
                    <a:pt x="86" y="151"/>
                    <a:pt x="95" y="109"/>
                    <a:pt x="122" y="86"/>
                  </a:cubicBezTo>
                  <a:cubicBezTo>
                    <a:pt x="135" y="76"/>
                    <a:pt x="151" y="70"/>
                    <a:pt x="167" y="70"/>
                  </a:cubicBezTo>
                  <a:cubicBezTo>
                    <a:pt x="184" y="71"/>
                    <a:pt x="200" y="76"/>
                    <a:pt x="215" y="84"/>
                  </a:cubicBezTo>
                  <a:cubicBezTo>
                    <a:pt x="226" y="78"/>
                    <a:pt x="238" y="73"/>
                    <a:pt x="250" y="71"/>
                  </a:cubicBezTo>
                  <a:cubicBezTo>
                    <a:pt x="250" y="54"/>
                    <a:pt x="250" y="54"/>
                    <a:pt x="250" y="54"/>
                  </a:cubicBezTo>
                  <a:cubicBezTo>
                    <a:pt x="250" y="24"/>
                    <a:pt x="226" y="0"/>
                    <a:pt x="197" y="0"/>
                  </a:cubicBezTo>
                  <a:cubicBezTo>
                    <a:pt x="54" y="0"/>
                    <a:pt x="54" y="0"/>
                    <a:pt x="54" y="0"/>
                  </a:cubicBezTo>
                  <a:cubicBezTo>
                    <a:pt x="24" y="0"/>
                    <a:pt x="0" y="24"/>
                    <a:pt x="0" y="54"/>
                  </a:cubicBezTo>
                  <a:cubicBezTo>
                    <a:pt x="0" y="197"/>
                    <a:pt x="0" y="197"/>
                    <a:pt x="0" y="197"/>
                  </a:cubicBezTo>
                  <a:cubicBezTo>
                    <a:pt x="0" y="207"/>
                    <a:pt x="8" y="215"/>
                    <a:pt x="18" y="215"/>
                  </a:cubicBezTo>
                  <a:cubicBezTo>
                    <a:pt x="128" y="215"/>
                    <a:pt x="128" y="215"/>
                    <a:pt x="128" y="215"/>
                  </a:cubicBezTo>
                  <a:cubicBezTo>
                    <a:pt x="117" y="205"/>
                    <a:pt x="108" y="194"/>
                    <a:pt x="101" y="182"/>
                  </a:cubicBezTo>
                  <a:close/>
                  <a:moveTo>
                    <a:pt x="101" y="182"/>
                  </a:moveTo>
                  <a:cubicBezTo>
                    <a:pt x="101" y="182"/>
                    <a:pt x="101" y="182"/>
                    <a:pt x="101" y="18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dirty="0"/>
            </a:p>
          </p:txBody>
        </p:sp>
        <p:sp>
          <p:nvSpPr>
            <p:cNvPr id="210" name="Freeform 16">
              <a:extLst>
                <a:ext uri="{FF2B5EF4-FFF2-40B4-BE49-F238E27FC236}">
                  <a16:creationId xmlns:a16="http://schemas.microsoft.com/office/drawing/2014/main" id="{7BB2C499-9C01-40E4-8434-F1CE9E408111}"/>
                </a:ext>
              </a:extLst>
            </p:cNvPr>
            <p:cNvSpPr>
              <a:spLocks noEditPoints="1"/>
            </p:cNvSpPr>
            <p:nvPr/>
          </p:nvSpPr>
          <p:spPr bwMode="auto">
            <a:xfrm>
              <a:off x="4851401" y="3582988"/>
              <a:ext cx="820738" cy="661988"/>
            </a:xfrm>
            <a:custGeom>
              <a:avLst/>
              <a:gdLst>
                <a:gd name="T0" fmla="*/ 190 w 218"/>
                <a:gd name="T1" fmla="*/ 24 h 175"/>
                <a:gd name="T2" fmla="*/ 109 w 218"/>
                <a:gd name="T3" fmla="*/ 29 h 175"/>
                <a:gd name="T4" fmla="*/ 28 w 218"/>
                <a:gd name="T5" fmla="*/ 24 h 175"/>
                <a:gd name="T6" fmla="*/ 11 w 218"/>
                <a:gd name="T7" fmla="*/ 98 h 175"/>
                <a:gd name="T8" fmla="*/ 105 w 218"/>
                <a:gd name="T9" fmla="*/ 173 h 175"/>
                <a:gd name="T10" fmla="*/ 113 w 218"/>
                <a:gd name="T11" fmla="*/ 173 h 175"/>
                <a:gd name="T12" fmla="*/ 206 w 218"/>
                <a:gd name="T13" fmla="*/ 98 h 175"/>
                <a:gd name="T14" fmla="*/ 190 w 218"/>
                <a:gd name="T15" fmla="*/ 24 h 175"/>
                <a:gd name="T16" fmla="*/ 162 w 218"/>
                <a:gd name="T17" fmla="*/ 85 h 175"/>
                <a:gd name="T18" fmla="*/ 146 w 218"/>
                <a:gd name="T19" fmla="*/ 74 h 175"/>
                <a:gd name="T20" fmla="*/ 150 w 218"/>
                <a:gd name="T21" fmla="*/ 55 h 175"/>
                <a:gd name="T22" fmla="*/ 169 w 218"/>
                <a:gd name="T23" fmla="*/ 51 h 175"/>
                <a:gd name="T24" fmla="*/ 180 w 218"/>
                <a:gd name="T25" fmla="*/ 67 h 175"/>
                <a:gd name="T26" fmla="*/ 162 w 218"/>
                <a:gd name="T27" fmla="*/ 85 h 175"/>
                <a:gd name="T28" fmla="*/ 162 w 218"/>
                <a:gd name="T29" fmla="*/ 85 h 175"/>
                <a:gd name="T30" fmla="*/ 162 w 218"/>
                <a:gd name="T31" fmla="*/ 85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18" h="175">
                  <a:moveTo>
                    <a:pt x="190" y="24"/>
                  </a:moveTo>
                  <a:cubicBezTo>
                    <a:pt x="179" y="16"/>
                    <a:pt x="152" y="0"/>
                    <a:pt x="109" y="29"/>
                  </a:cubicBezTo>
                  <a:cubicBezTo>
                    <a:pt x="66" y="0"/>
                    <a:pt x="38" y="16"/>
                    <a:pt x="28" y="24"/>
                  </a:cubicBezTo>
                  <a:cubicBezTo>
                    <a:pt x="7" y="41"/>
                    <a:pt x="0" y="75"/>
                    <a:pt x="11" y="98"/>
                  </a:cubicBezTo>
                  <a:cubicBezTo>
                    <a:pt x="30" y="135"/>
                    <a:pt x="102" y="172"/>
                    <a:pt x="105" y="173"/>
                  </a:cubicBezTo>
                  <a:cubicBezTo>
                    <a:pt x="107" y="175"/>
                    <a:pt x="110" y="175"/>
                    <a:pt x="113" y="173"/>
                  </a:cubicBezTo>
                  <a:cubicBezTo>
                    <a:pt x="116" y="172"/>
                    <a:pt x="187" y="135"/>
                    <a:pt x="206" y="98"/>
                  </a:cubicBezTo>
                  <a:cubicBezTo>
                    <a:pt x="218" y="75"/>
                    <a:pt x="210" y="41"/>
                    <a:pt x="190" y="24"/>
                  </a:cubicBezTo>
                  <a:close/>
                  <a:moveTo>
                    <a:pt x="162" y="85"/>
                  </a:moveTo>
                  <a:cubicBezTo>
                    <a:pt x="155" y="85"/>
                    <a:pt x="149" y="81"/>
                    <a:pt x="146" y="74"/>
                  </a:cubicBezTo>
                  <a:cubicBezTo>
                    <a:pt x="143" y="67"/>
                    <a:pt x="145" y="60"/>
                    <a:pt x="150" y="55"/>
                  </a:cubicBezTo>
                  <a:cubicBezTo>
                    <a:pt x="155" y="49"/>
                    <a:pt x="162" y="48"/>
                    <a:pt x="169" y="51"/>
                  </a:cubicBezTo>
                  <a:cubicBezTo>
                    <a:pt x="176" y="53"/>
                    <a:pt x="180" y="60"/>
                    <a:pt x="180" y="67"/>
                  </a:cubicBezTo>
                  <a:cubicBezTo>
                    <a:pt x="180" y="77"/>
                    <a:pt x="172" y="85"/>
                    <a:pt x="162" y="85"/>
                  </a:cubicBezTo>
                  <a:close/>
                  <a:moveTo>
                    <a:pt x="162" y="85"/>
                  </a:moveTo>
                  <a:cubicBezTo>
                    <a:pt x="162" y="85"/>
                    <a:pt x="162" y="85"/>
                    <a:pt x="162" y="8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dirty="0"/>
            </a:p>
          </p:txBody>
        </p:sp>
      </p:grpSp>
      <p:sp>
        <p:nvSpPr>
          <p:cNvPr id="230" name="Subtitle 6">
            <a:extLst>
              <a:ext uri="{FF2B5EF4-FFF2-40B4-BE49-F238E27FC236}">
                <a16:creationId xmlns:a16="http://schemas.microsoft.com/office/drawing/2014/main" id="{2E3046CF-30A2-4967-BA8B-131B59E290D2}"/>
              </a:ext>
            </a:extLst>
          </p:cNvPr>
          <p:cNvSpPr txBox="1">
            <a:spLocks/>
          </p:cNvSpPr>
          <p:nvPr/>
        </p:nvSpPr>
        <p:spPr>
          <a:xfrm>
            <a:off x="1183057" y="1924455"/>
            <a:ext cx="1847678" cy="716689"/>
          </a:xfrm>
          <a:prstGeom prst="rect">
            <a:avLst/>
          </a:prstGeom>
        </p:spPr>
        <p:txBody>
          <a:bodyPr vert="horz" lIns="86019" tIns="43010" rIns="86019" bIns="43010" numCol="1" spcCol="365760" rtlCol="0" anchor="t">
            <a:noAutofit/>
          </a:bodyPr>
          <a:lstStyle>
            <a:lvl1pPr marL="0" indent="0" algn="ctr" defTabSz="914400" rtl="0" eaLnBrk="1" latinLnBrk="0" hangingPunct="1">
              <a:lnSpc>
                <a:spcPct val="90000"/>
              </a:lnSpc>
              <a:spcBef>
                <a:spcPts val="1000"/>
              </a:spcBef>
              <a:buFont typeface="Arial"/>
              <a:buNone/>
              <a:defRPr sz="1200" b="0" i="0" kern="1200">
                <a:solidFill>
                  <a:schemeClr val="accent1"/>
                </a:solidFill>
                <a:latin typeface="Montserrat Light" charset="0"/>
                <a:ea typeface="Montserrat Light" charset="0"/>
                <a:cs typeface="Montserrat Light"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Montserrat Light" charset="0"/>
                <a:ea typeface="Montserrat Light" charset="0"/>
                <a:cs typeface="Montserrat Light"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Montserrat Light" charset="0"/>
                <a:ea typeface="Montserrat Light" charset="0"/>
                <a:cs typeface="Montserrat Light"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nSpc>
                <a:spcPts val="1599"/>
              </a:lnSpc>
              <a:spcBef>
                <a:spcPts val="0"/>
              </a:spcBef>
            </a:pPr>
            <a:endParaRPr lang="en-US" sz="2258" b="1" dirty="0">
              <a:solidFill>
                <a:schemeClr val="tx1"/>
              </a:solidFill>
              <a:latin typeface="Calibri" panose="020F0502020204030204" pitchFamily="34" charset="0"/>
              <a:cs typeface="Calibri" panose="020F0502020204030204" pitchFamily="34" charset="0"/>
            </a:endParaRPr>
          </a:p>
        </p:txBody>
      </p:sp>
      <p:cxnSp>
        <p:nvCxnSpPr>
          <p:cNvPr id="231" name="رابط مستقيم 230">
            <a:extLst>
              <a:ext uri="{FF2B5EF4-FFF2-40B4-BE49-F238E27FC236}">
                <a16:creationId xmlns:a16="http://schemas.microsoft.com/office/drawing/2014/main" id="{69722787-8749-4B60-B827-9053293652E2}"/>
              </a:ext>
            </a:extLst>
          </p:cNvPr>
          <p:cNvCxnSpPr>
            <a:cxnSpLocks/>
            <a:stCxn id="232" idx="3"/>
          </p:cNvCxnSpPr>
          <p:nvPr/>
        </p:nvCxnSpPr>
        <p:spPr>
          <a:xfrm flipV="1">
            <a:off x="4403546" y="6319386"/>
            <a:ext cx="6859569" cy="15344"/>
          </a:xfrm>
          <a:prstGeom prst="line">
            <a:avLst/>
          </a:prstGeom>
          <a:ln w="38100">
            <a:solidFill>
              <a:srgbClr val="009999"/>
            </a:solidFill>
          </a:ln>
        </p:spPr>
        <p:style>
          <a:lnRef idx="3">
            <a:schemeClr val="accent3"/>
          </a:lnRef>
          <a:fillRef idx="0">
            <a:schemeClr val="accent3"/>
          </a:fillRef>
          <a:effectRef idx="2">
            <a:schemeClr val="accent3"/>
          </a:effectRef>
          <a:fontRef idx="minor">
            <a:schemeClr val="tx1"/>
          </a:fontRef>
        </p:style>
      </p:cxnSp>
      <p:sp>
        <p:nvSpPr>
          <p:cNvPr id="232" name="مربع نص 231">
            <a:extLst>
              <a:ext uri="{FF2B5EF4-FFF2-40B4-BE49-F238E27FC236}">
                <a16:creationId xmlns:a16="http://schemas.microsoft.com/office/drawing/2014/main" id="{A215DAC5-6047-4E6A-BBCA-9D803F7C4AC4}"/>
              </a:ext>
            </a:extLst>
          </p:cNvPr>
          <p:cNvSpPr txBox="1"/>
          <p:nvPr/>
        </p:nvSpPr>
        <p:spPr>
          <a:xfrm>
            <a:off x="1320651" y="6165453"/>
            <a:ext cx="3082895" cy="338554"/>
          </a:xfrm>
          <a:prstGeom prst="rect">
            <a:avLst/>
          </a:prstGeom>
          <a:noFill/>
        </p:spPr>
        <p:txBody>
          <a:bodyPr wrap="none" rtlCol="1">
            <a:spAutoFit/>
          </a:bodyPr>
          <a:lstStyle/>
          <a:p>
            <a:r>
              <a:rPr lang="ar-SA" sz="1600" dirty="0">
                <a:solidFill>
                  <a:srgbClr val="006666"/>
                </a:solidFill>
                <a:cs typeface="Farsi Simple Bold" panose="02010400000000000000" pitchFamily="2" charset="-78"/>
              </a:rPr>
              <a:t>الخطة التشغيلية لجمعية رعاية الأيتام بمحافظة الجموم </a:t>
            </a:r>
          </a:p>
        </p:txBody>
      </p:sp>
      <p:sp>
        <p:nvSpPr>
          <p:cNvPr id="233" name="مستطيل 232">
            <a:extLst>
              <a:ext uri="{FF2B5EF4-FFF2-40B4-BE49-F238E27FC236}">
                <a16:creationId xmlns:a16="http://schemas.microsoft.com/office/drawing/2014/main" id="{1544A756-FA6B-455A-91A2-112610A48768}"/>
              </a:ext>
            </a:extLst>
          </p:cNvPr>
          <p:cNvSpPr/>
          <p:nvPr/>
        </p:nvSpPr>
        <p:spPr>
          <a:xfrm>
            <a:off x="904522" y="6143737"/>
            <a:ext cx="354490" cy="295321"/>
          </a:xfrm>
          <a:prstGeom prst="rect">
            <a:avLst/>
          </a:prstGeom>
          <a:solidFill>
            <a:srgbClr val="00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1100" dirty="0"/>
              <a:t>38</a:t>
            </a:r>
            <a:endParaRPr lang="ar-SA" sz="1100" dirty="0"/>
          </a:p>
        </p:txBody>
      </p:sp>
      <p:sp>
        <p:nvSpPr>
          <p:cNvPr id="236" name="Google Shape;4800;p62">
            <a:extLst>
              <a:ext uri="{FF2B5EF4-FFF2-40B4-BE49-F238E27FC236}">
                <a16:creationId xmlns:a16="http://schemas.microsoft.com/office/drawing/2014/main" id="{A4D3FFB0-EAB2-4377-A25A-B7D4A85F9DD8}"/>
              </a:ext>
            </a:extLst>
          </p:cNvPr>
          <p:cNvSpPr/>
          <p:nvPr/>
        </p:nvSpPr>
        <p:spPr>
          <a:xfrm>
            <a:off x="7097848" y="731651"/>
            <a:ext cx="451138" cy="417098"/>
          </a:xfrm>
          <a:custGeom>
            <a:avLst/>
            <a:gdLst/>
            <a:ahLst/>
            <a:cxnLst/>
            <a:rect l="l" t="t" r="r" b="b"/>
            <a:pathLst>
              <a:path w="12877" h="12724" extrusionOk="0">
                <a:moveTo>
                  <a:pt x="10492" y="1603"/>
                </a:moveTo>
                <a:lnTo>
                  <a:pt x="10429" y="1855"/>
                </a:lnTo>
                <a:cubicBezTo>
                  <a:pt x="10429" y="1981"/>
                  <a:pt x="10492" y="2138"/>
                  <a:pt x="10555" y="2201"/>
                </a:cubicBezTo>
                <a:cubicBezTo>
                  <a:pt x="10649" y="2296"/>
                  <a:pt x="10807" y="2327"/>
                  <a:pt x="10901" y="2327"/>
                </a:cubicBezTo>
                <a:lnTo>
                  <a:pt x="11153" y="2296"/>
                </a:lnTo>
                <a:lnTo>
                  <a:pt x="10492" y="2957"/>
                </a:lnTo>
                <a:lnTo>
                  <a:pt x="9736" y="3083"/>
                </a:lnTo>
                <a:lnTo>
                  <a:pt x="9799" y="2296"/>
                </a:lnTo>
                <a:lnTo>
                  <a:pt x="10492" y="1603"/>
                </a:lnTo>
                <a:close/>
                <a:moveTo>
                  <a:pt x="6270" y="6108"/>
                </a:moveTo>
                <a:cubicBezTo>
                  <a:pt x="6396" y="6108"/>
                  <a:pt x="6459" y="6139"/>
                  <a:pt x="6554" y="6234"/>
                </a:cubicBezTo>
                <a:cubicBezTo>
                  <a:pt x="6617" y="6265"/>
                  <a:pt x="6648" y="6391"/>
                  <a:pt x="6648" y="6486"/>
                </a:cubicBezTo>
                <a:cubicBezTo>
                  <a:pt x="6648" y="6738"/>
                  <a:pt x="6459" y="6927"/>
                  <a:pt x="6270" y="6927"/>
                </a:cubicBezTo>
                <a:cubicBezTo>
                  <a:pt x="6081" y="6927"/>
                  <a:pt x="5861" y="6738"/>
                  <a:pt x="5861" y="6486"/>
                </a:cubicBezTo>
                <a:cubicBezTo>
                  <a:pt x="5861" y="6265"/>
                  <a:pt x="6081" y="6108"/>
                  <a:pt x="6270" y="6108"/>
                </a:cubicBezTo>
                <a:close/>
                <a:moveTo>
                  <a:pt x="6176" y="4375"/>
                </a:moveTo>
                <a:cubicBezTo>
                  <a:pt x="6617" y="4375"/>
                  <a:pt x="7026" y="4501"/>
                  <a:pt x="7341" y="4722"/>
                </a:cubicBezTo>
                <a:lnTo>
                  <a:pt x="6743" y="5320"/>
                </a:lnTo>
                <a:cubicBezTo>
                  <a:pt x="6617" y="5289"/>
                  <a:pt x="6428" y="5226"/>
                  <a:pt x="6239" y="5226"/>
                </a:cubicBezTo>
                <a:cubicBezTo>
                  <a:pt x="5546" y="5226"/>
                  <a:pt x="5010" y="5793"/>
                  <a:pt x="5010" y="6454"/>
                </a:cubicBezTo>
                <a:cubicBezTo>
                  <a:pt x="5010" y="7116"/>
                  <a:pt x="5546" y="7715"/>
                  <a:pt x="6239" y="7715"/>
                </a:cubicBezTo>
                <a:cubicBezTo>
                  <a:pt x="6900" y="7715"/>
                  <a:pt x="7467" y="7147"/>
                  <a:pt x="7467" y="6454"/>
                </a:cubicBezTo>
                <a:cubicBezTo>
                  <a:pt x="7467" y="6265"/>
                  <a:pt x="7404" y="6108"/>
                  <a:pt x="7341" y="5887"/>
                </a:cubicBezTo>
                <a:lnTo>
                  <a:pt x="7908" y="5320"/>
                </a:lnTo>
                <a:cubicBezTo>
                  <a:pt x="8160" y="5635"/>
                  <a:pt x="8286" y="6013"/>
                  <a:pt x="8286" y="6454"/>
                </a:cubicBezTo>
                <a:cubicBezTo>
                  <a:pt x="8286" y="7588"/>
                  <a:pt x="7341" y="8534"/>
                  <a:pt x="6176" y="8534"/>
                </a:cubicBezTo>
                <a:cubicBezTo>
                  <a:pt x="5041" y="8534"/>
                  <a:pt x="4096" y="7588"/>
                  <a:pt x="4096" y="6454"/>
                </a:cubicBezTo>
                <a:cubicBezTo>
                  <a:pt x="4096" y="5320"/>
                  <a:pt x="5041" y="4375"/>
                  <a:pt x="6176" y="4375"/>
                </a:cubicBezTo>
                <a:close/>
                <a:moveTo>
                  <a:pt x="6239" y="2800"/>
                </a:moveTo>
                <a:cubicBezTo>
                  <a:pt x="7089" y="2800"/>
                  <a:pt x="7908" y="3115"/>
                  <a:pt x="8539" y="3619"/>
                </a:cubicBezTo>
                <a:lnTo>
                  <a:pt x="7971" y="4217"/>
                </a:lnTo>
                <a:cubicBezTo>
                  <a:pt x="7499" y="3839"/>
                  <a:pt x="6869" y="3619"/>
                  <a:pt x="6239" y="3619"/>
                </a:cubicBezTo>
                <a:cubicBezTo>
                  <a:pt x="4600" y="3619"/>
                  <a:pt x="3309" y="4911"/>
                  <a:pt x="3309" y="6486"/>
                </a:cubicBezTo>
                <a:cubicBezTo>
                  <a:pt x="3309" y="8124"/>
                  <a:pt x="4632" y="9416"/>
                  <a:pt x="6239" y="9416"/>
                </a:cubicBezTo>
                <a:cubicBezTo>
                  <a:pt x="7845" y="9416"/>
                  <a:pt x="9137" y="8124"/>
                  <a:pt x="9137" y="6486"/>
                </a:cubicBezTo>
                <a:cubicBezTo>
                  <a:pt x="9137" y="5856"/>
                  <a:pt x="8948" y="5226"/>
                  <a:pt x="8539" y="4753"/>
                </a:cubicBezTo>
                <a:lnTo>
                  <a:pt x="9137" y="4154"/>
                </a:lnTo>
                <a:cubicBezTo>
                  <a:pt x="9641" y="4816"/>
                  <a:pt x="9956" y="5604"/>
                  <a:pt x="9956" y="6486"/>
                </a:cubicBezTo>
                <a:cubicBezTo>
                  <a:pt x="9956" y="8534"/>
                  <a:pt x="8318" y="10235"/>
                  <a:pt x="6239" y="10235"/>
                </a:cubicBezTo>
                <a:cubicBezTo>
                  <a:pt x="4191" y="10235"/>
                  <a:pt x="2490" y="8597"/>
                  <a:pt x="2490" y="6486"/>
                </a:cubicBezTo>
                <a:cubicBezTo>
                  <a:pt x="2490" y="4438"/>
                  <a:pt x="4128" y="2800"/>
                  <a:pt x="6239" y="2800"/>
                </a:cubicBezTo>
                <a:close/>
                <a:moveTo>
                  <a:pt x="6270" y="1130"/>
                </a:moveTo>
                <a:cubicBezTo>
                  <a:pt x="7247" y="1130"/>
                  <a:pt x="8223" y="1414"/>
                  <a:pt x="9074" y="1918"/>
                </a:cubicBezTo>
                <a:cubicBezTo>
                  <a:pt x="9074" y="1949"/>
                  <a:pt x="9011" y="2012"/>
                  <a:pt x="9011" y="2044"/>
                </a:cubicBezTo>
                <a:lnTo>
                  <a:pt x="8917" y="2831"/>
                </a:lnTo>
                <a:cubicBezTo>
                  <a:pt x="8160" y="2296"/>
                  <a:pt x="7247" y="1981"/>
                  <a:pt x="6270" y="1981"/>
                </a:cubicBezTo>
                <a:cubicBezTo>
                  <a:pt x="3750" y="1981"/>
                  <a:pt x="1733" y="4028"/>
                  <a:pt x="1733" y="6486"/>
                </a:cubicBezTo>
                <a:cubicBezTo>
                  <a:pt x="1733" y="9006"/>
                  <a:pt x="3781" y="11054"/>
                  <a:pt x="6270" y="11054"/>
                </a:cubicBezTo>
                <a:cubicBezTo>
                  <a:pt x="8759" y="11054"/>
                  <a:pt x="10807" y="9006"/>
                  <a:pt x="10807" y="6486"/>
                </a:cubicBezTo>
                <a:cubicBezTo>
                  <a:pt x="10807" y="5509"/>
                  <a:pt x="10492" y="4596"/>
                  <a:pt x="9925" y="3871"/>
                </a:cubicBezTo>
                <a:lnTo>
                  <a:pt x="10712" y="3745"/>
                </a:lnTo>
                <a:cubicBezTo>
                  <a:pt x="10744" y="3745"/>
                  <a:pt x="10807" y="3745"/>
                  <a:pt x="10838" y="3713"/>
                </a:cubicBezTo>
                <a:cubicBezTo>
                  <a:pt x="11342" y="4533"/>
                  <a:pt x="11626" y="5478"/>
                  <a:pt x="11626" y="6486"/>
                </a:cubicBezTo>
                <a:cubicBezTo>
                  <a:pt x="11626" y="9447"/>
                  <a:pt x="9232" y="11873"/>
                  <a:pt x="6270" y="11873"/>
                </a:cubicBezTo>
                <a:cubicBezTo>
                  <a:pt x="3309" y="11873"/>
                  <a:pt x="914" y="9479"/>
                  <a:pt x="914" y="6486"/>
                </a:cubicBezTo>
                <a:cubicBezTo>
                  <a:pt x="914" y="3524"/>
                  <a:pt x="3309" y="1130"/>
                  <a:pt x="6270" y="1130"/>
                </a:cubicBezTo>
                <a:close/>
                <a:moveTo>
                  <a:pt x="11030" y="0"/>
                </a:moveTo>
                <a:cubicBezTo>
                  <a:pt x="10930" y="0"/>
                  <a:pt x="10829" y="37"/>
                  <a:pt x="10744" y="122"/>
                </a:cubicBezTo>
                <a:lnTo>
                  <a:pt x="9610" y="1256"/>
                </a:lnTo>
                <a:cubicBezTo>
                  <a:pt x="8602" y="594"/>
                  <a:pt x="7467" y="279"/>
                  <a:pt x="6239" y="279"/>
                </a:cubicBezTo>
                <a:cubicBezTo>
                  <a:pt x="2805" y="279"/>
                  <a:pt x="1" y="3020"/>
                  <a:pt x="1" y="6486"/>
                </a:cubicBezTo>
                <a:cubicBezTo>
                  <a:pt x="1" y="9920"/>
                  <a:pt x="2773" y="12724"/>
                  <a:pt x="6239" y="12724"/>
                </a:cubicBezTo>
                <a:cubicBezTo>
                  <a:pt x="9641" y="12724"/>
                  <a:pt x="12445" y="9951"/>
                  <a:pt x="12445" y="6486"/>
                </a:cubicBezTo>
                <a:cubicBezTo>
                  <a:pt x="12445" y="5289"/>
                  <a:pt x="12099" y="4123"/>
                  <a:pt x="11468" y="3115"/>
                </a:cubicBezTo>
                <a:lnTo>
                  <a:pt x="12603" y="1981"/>
                </a:lnTo>
                <a:cubicBezTo>
                  <a:pt x="12877" y="1706"/>
                  <a:pt x="12650" y="1255"/>
                  <a:pt x="12292" y="1255"/>
                </a:cubicBezTo>
                <a:cubicBezTo>
                  <a:pt x="12280" y="1255"/>
                  <a:pt x="12268" y="1255"/>
                  <a:pt x="12256" y="1256"/>
                </a:cubicBezTo>
                <a:lnTo>
                  <a:pt x="11342" y="1382"/>
                </a:lnTo>
                <a:lnTo>
                  <a:pt x="11468" y="468"/>
                </a:lnTo>
                <a:cubicBezTo>
                  <a:pt x="11491" y="203"/>
                  <a:pt x="11265" y="0"/>
                  <a:pt x="11030" y="0"/>
                </a:cubicBezTo>
                <a:close/>
              </a:path>
            </a:pathLst>
          </a:custGeom>
          <a:solidFill>
            <a:schemeClr val="bg1"/>
          </a:solidFill>
          <a:ln>
            <a:noFill/>
          </a:ln>
        </p:spPr>
        <p:txBody>
          <a:bodyPr spcFirstLastPara="1" wrap="square" lIns="86005" tIns="86005" rIns="86005" bIns="86005" anchor="ctr" anchorCtr="0">
            <a:noAutofit/>
          </a:bodyPr>
          <a:lstStyle/>
          <a:p>
            <a:endParaRPr sz="1693"/>
          </a:p>
        </p:txBody>
      </p:sp>
      <p:grpSp>
        <p:nvGrpSpPr>
          <p:cNvPr id="154" name="Google Shape;6366;p57">
            <a:extLst>
              <a:ext uri="{FF2B5EF4-FFF2-40B4-BE49-F238E27FC236}">
                <a16:creationId xmlns:a16="http://schemas.microsoft.com/office/drawing/2014/main" id="{B3039C7D-F942-416B-B150-68D74EEE169C}"/>
              </a:ext>
            </a:extLst>
          </p:cNvPr>
          <p:cNvGrpSpPr/>
          <p:nvPr/>
        </p:nvGrpSpPr>
        <p:grpSpPr>
          <a:xfrm>
            <a:off x="5927005" y="4644352"/>
            <a:ext cx="334193" cy="350079"/>
            <a:chOff x="3859600" y="3591950"/>
            <a:chExt cx="296975" cy="296175"/>
          </a:xfrm>
          <a:solidFill>
            <a:schemeClr val="bg1"/>
          </a:solidFill>
        </p:grpSpPr>
        <p:sp>
          <p:nvSpPr>
            <p:cNvPr id="164" name="Google Shape;6367;p57">
              <a:extLst>
                <a:ext uri="{FF2B5EF4-FFF2-40B4-BE49-F238E27FC236}">
                  <a16:creationId xmlns:a16="http://schemas.microsoft.com/office/drawing/2014/main" id="{322E8CF0-EA18-4B78-BB67-1E051F3B2BAE}"/>
                </a:ext>
              </a:extLst>
            </p:cNvPr>
            <p:cNvSpPr/>
            <p:nvPr/>
          </p:nvSpPr>
          <p:spPr>
            <a:xfrm>
              <a:off x="4034450" y="3766000"/>
              <a:ext cx="122125" cy="122125"/>
            </a:xfrm>
            <a:custGeom>
              <a:avLst/>
              <a:gdLst/>
              <a:ahLst/>
              <a:cxnLst/>
              <a:rect l="l" t="t" r="r" b="b"/>
              <a:pathLst>
                <a:path w="4885" h="4885" extrusionOk="0">
                  <a:moveTo>
                    <a:pt x="2395" y="1324"/>
                  </a:moveTo>
                  <a:cubicBezTo>
                    <a:pt x="2616" y="1324"/>
                    <a:pt x="2773" y="1482"/>
                    <a:pt x="2773" y="1702"/>
                  </a:cubicBezTo>
                  <a:lnTo>
                    <a:pt x="2773" y="2049"/>
                  </a:lnTo>
                  <a:lnTo>
                    <a:pt x="3120" y="2049"/>
                  </a:lnTo>
                  <a:cubicBezTo>
                    <a:pt x="3309" y="2049"/>
                    <a:pt x="3466" y="2206"/>
                    <a:pt x="3466" y="2395"/>
                  </a:cubicBezTo>
                  <a:cubicBezTo>
                    <a:pt x="3466" y="2584"/>
                    <a:pt x="3309" y="2742"/>
                    <a:pt x="3120" y="2742"/>
                  </a:cubicBezTo>
                  <a:lnTo>
                    <a:pt x="2395" y="2742"/>
                  </a:lnTo>
                  <a:cubicBezTo>
                    <a:pt x="2206" y="2742"/>
                    <a:pt x="2049" y="2584"/>
                    <a:pt x="2049" y="2395"/>
                  </a:cubicBezTo>
                  <a:lnTo>
                    <a:pt x="2049" y="1702"/>
                  </a:lnTo>
                  <a:cubicBezTo>
                    <a:pt x="2049" y="1482"/>
                    <a:pt x="2206" y="1324"/>
                    <a:pt x="2395" y="1324"/>
                  </a:cubicBezTo>
                  <a:close/>
                  <a:moveTo>
                    <a:pt x="2458" y="1"/>
                  </a:moveTo>
                  <a:cubicBezTo>
                    <a:pt x="1104" y="1"/>
                    <a:pt x="1" y="1103"/>
                    <a:pt x="1" y="2427"/>
                  </a:cubicBezTo>
                  <a:cubicBezTo>
                    <a:pt x="1" y="3781"/>
                    <a:pt x="1104" y="4884"/>
                    <a:pt x="2458" y="4884"/>
                  </a:cubicBezTo>
                  <a:cubicBezTo>
                    <a:pt x="3782" y="4884"/>
                    <a:pt x="4884" y="3781"/>
                    <a:pt x="4884" y="2427"/>
                  </a:cubicBezTo>
                  <a:cubicBezTo>
                    <a:pt x="4853" y="1072"/>
                    <a:pt x="3782" y="1"/>
                    <a:pt x="245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6368;p57">
              <a:extLst>
                <a:ext uri="{FF2B5EF4-FFF2-40B4-BE49-F238E27FC236}">
                  <a16:creationId xmlns:a16="http://schemas.microsoft.com/office/drawing/2014/main" id="{50C46EC4-C6A5-4310-96C9-0702BE4C9CF9}"/>
                </a:ext>
              </a:extLst>
            </p:cNvPr>
            <p:cNvSpPr/>
            <p:nvPr/>
          </p:nvSpPr>
          <p:spPr>
            <a:xfrm>
              <a:off x="3860400" y="3679375"/>
              <a:ext cx="260725" cy="173300"/>
            </a:xfrm>
            <a:custGeom>
              <a:avLst/>
              <a:gdLst/>
              <a:ahLst/>
              <a:cxnLst/>
              <a:rect l="l" t="t" r="r" b="b"/>
              <a:pathLst>
                <a:path w="10429" h="6932" extrusionOk="0">
                  <a:moveTo>
                    <a:pt x="2426" y="662"/>
                  </a:moveTo>
                  <a:cubicBezTo>
                    <a:pt x="2647" y="662"/>
                    <a:pt x="2804" y="819"/>
                    <a:pt x="2804" y="1008"/>
                  </a:cubicBezTo>
                  <a:cubicBezTo>
                    <a:pt x="2804" y="1197"/>
                    <a:pt x="2647" y="1355"/>
                    <a:pt x="2426" y="1355"/>
                  </a:cubicBezTo>
                  <a:lnTo>
                    <a:pt x="1733" y="1355"/>
                  </a:lnTo>
                  <a:cubicBezTo>
                    <a:pt x="1544" y="1355"/>
                    <a:pt x="1387" y="1197"/>
                    <a:pt x="1387" y="1008"/>
                  </a:cubicBezTo>
                  <a:cubicBezTo>
                    <a:pt x="1387" y="819"/>
                    <a:pt x="1544" y="662"/>
                    <a:pt x="1733" y="662"/>
                  </a:cubicBezTo>
                  <a:close/>
                  <a:moveTo>
                    <a:pt x="4537" y="662"/>
                  </a:moveTo>
                  <a:cubicBezTo>
                    <a:pt x="4726" y="662"/>
                    <a:pt x="4884" y="819"/>
                    <a:pt x="4884" y="1008"/>
                  </a:cubicBezTo>
                  <a:cubicBezTo>
                    <a:pt x="4884" y="1197"/>
                    <a:pt x="4695" y="1355"/>
                    <a:pt x="4537" y="1355"/>
                  </a:cubicBezTo>
                  <a:lnTo>
                    <a:pt x="3812" y="1355"/>
                  </a:lnTo>
                  <a:cubicBezTo>
                    <a:pt x="3623" y="1355"/>
                    <a:pt x="3466" y="1197"/>
                    <a:pt x="3466" y="1008"/>
                  </a:cubicBezTo>
                  <a:cubicBezTo>
                    <a:pt x="3466" y="819"/>
                    <a:pt x="3623" y="662"/>
                    <a:pt x="3812" y="662"/>
                  </a:cubicBezTo>
                  <a:close/>
                  <a:moveTo>
                    <a:pt x="6648" y="662"/>
                  </a:moveTo>
                  <a:cubicBezTo>
                    <a:pt x="6837" y="662"/>
                    <a:pt x="6994" y="819"/>
                    <a:pt x="6994" y="1008"/>
                  </a:cubicBezTo>
                  <a:cubicBezTo>
                    <a:pt x="6994" y="1197"/>
                    <a:pt x="6837" y="1355"/>
                    <a:pt x="6648" y="1355"/>
                  </a:cubicBezTo>
                  <a:lnTo>
                    <a:pt x="5955" y="1355"/>
                  </a:lnTo>
                  <a:cubicBezTo>
                    <a:pt x="5734" y="1355"/>
                    <a:pt x="5577" y="1197"/>
                    <a:pt x="5577" y="1008"/>
                  </a:cubicBezTo>
                  <a:cubicBezTo>
                    <a:pt x="5577" y="819"/>
                    <a:pt x="5734" y="662"/>
                    <a:pt x="5955" y="662"/>
                  </a:cubicBezTo>
                  <a:close/>
                  <a:moveTo>
                    <a:pt x="8727" y="662"/>
                  </a:moveTo>
                  <a:cubicBezTo>
                    <a:pt x="8948" y="662"/>
                    <a:pt x="9105" y="819"/>
                    <a:pt x="9105" y="1008"/>
                  </a:cubicBezTo>
                  <a:cubicBezTo>
                    <a:pt x="9105" y="1197"/>
                    <a:pt x="8948" y="1355"/>
                    <a:pt x="8727" y="1355"/>
                  </a:cubicBezTo>
                  <a:lnTo>
                    <a:pt x="8034" y="1355"/>
                  </a:lnTo>
                  <a:cubicBezTo>
                    <a:pt x="7845" y="1355"/>
                    <a:pt x="7688" y="1197"/>
                    <a:pt x="7688" y="1008"/>
                  </a:cubicBezTo>
                  <a:cubicBezTo>
                    <a:pt x="7688" y="819"/>
                    <a:pt x="7845" y="662"/>
                    <a:pt x="8034" y="662"/>
                  </a:cubicBezTo>
                  <a:close/>
                  <a:moveTo>
                    <a:pt x="2426" y="2080"/>
                  </a:moveTo>
                  <a:cubicBezTo>
                    <a:pt x="2647" y="2080"/>
                    <a:pt x="2804" y="2237"/>
                    <a:pt x="2804" y="2426"/>
                  </a:cubicBezTo>
                  <a:cubicBezTo>
                    <a:pt x="2804" y="2647"/>
                    <a:pt x="2647" y="2773"/>
                    <a:pt x="2426" y="2773"/>
                  </a:cubicBezTo>
                  <a:lnTo>
                    <a:pt x="1733" y="2773"/>
                  </a:lnTo>
                  <a:cubicBezTo>
                    <a:pt x="1544" y="2773"/>
                    <a:pt x="1387" y="2647"/>
                    <a:pt x="1387" y="2426"/>
                  </a:cubicBezTo>
                  <a:cubicBezTo>
                    <a:pt x="1387" y="2206"/>
                    <a:pt x="1544" y="2080"/>
                    <a:pt x="1733" y="2080"/>
                  </a:cubicBezTo>
                  <a:close/>
                  <a:moveTo>
                    <a:pt x="4537" y="2080"/>
                  </a:moveTo>
                  <a:cubicBezTo>
                    <a:pt x="4726" y="2080"/>
                    <a:pt x="4884" y="2237"/>
                    <a:pt x="4884" y="2426"/>
                  </a:cubicBezTo>
                  <a:cubicBezTo>
                    <a:pt x="4884" y="2647"/>
                    <a:pt x="4695" y="2773"/>
                    <a:pt x="4537" y="2773"/>
                  </a:cubicBezTo>
                  <a:lnTo>
                    <a:pt x="3812" y="2773"/>
                  </a:lnTo>
                  <a:cubicBezTo>
                    <a:pt x="3623" y="2773"/>
                    <a:pt x="3466" y="2647"/>
                    <a:pt x="3466" y="2426"/>
                  </a:cubicBezTo>
                  <a:cubicBezTo>
                    <a:pt x="3466" y="2206"/>
                    <a:pt x="3623" y="2080"/>
                    <a:pt x="3812" y="2080"/>
                  </a:cubicBezTo>
                  <a:close/>
                  <a:moveTo>
                    <a:pt x="6648" y="2080"/>
                  </a:moveTo>
                  <a:cubicBezTo>
                    <a:pt x="6837" y="2080"/>
                    <a:pt x="6994" y="2237"/>
                    <a:pt x="6994" y="2426"/>
                  </a:cubicBezTo>
                  <a:cubicBezTo>
                    <a:pt x="6994" y="2647"/>
                    <a:pt x="6837" y="2773"/>
                    <a:pt x="6648" y="2773"/>
                  </a:cubicBezTo>
                  <a:lnTo>
                    <a:pt x="5955" y="2773"/>
                  </a:lnTo>
                  <a:cubicBezTo>
                    <a:pt x="5734" y="2773"/>
                    <a:pt x="5577" y="2647"/>
                    <a:pt x="5577" y="2426"/>
                  </a:cubicBezTo>
                  <a:cubicBezTo>
                    <a:pt x="5577" y="2206"/>
                    <a:pt x="5734" y="2080"/>
                    <a:pt x="5955" y="2080"/>
                  </a:cubicBezTo>
                  <a:close/>
                  <a:moveTo>
                    <a:pt x="8727" y="2080"/>
                  </a:moveTo>
                  <a:cubicBezTo>
                    <a:pt x="8948" y="2080"/>
                    <a:pt x="9105" y="2237"/>
                    <a:pt x="9105" y="2426"/>
                  </a:cubicBezTo>
                  <a:cubicBezTo>
                    <a:pt x="9105" y="2647"/>
                    <a:pt x="8948" y="2773"/>
                    <a:pt x="8727" y="2773"/>
                  </a:cubicBezTo>
                  <a:lnTo>
                    <a:pt x="8034" y="2773"/>
                  </a:lnTo>
                  <a:cubicBezTo>
                    <a:pt x="7845" y="2773"/>
                    <a:pt x="7688" y="2647"/>
                    <a:pt x="7688" y="2426"/>
                  </a:cubicBezTo>
                  <a:cubicBezTo>
                    <a:pt x="7688" y="2206"/>
                    <a:pt x="7845" y="2080"/>
                    <a:pt x="8034" y="2080"/>
                  </a:cubicBezTo>
                  <a:close/>
                  <a:moveTo>
                    <a:pt x="2426" y="3466"/>
                  </a:moveTo>
                  <a:cubicBezTo>
                    <a:pt x="2647" y="3466"/>
                    <a:pt x="2804" y="3623"/>
                    <a:pt x="2804" y="3812"/>
                  </a:cubicBezTo>
                  <a:cubicBezTo>
                    <a:pt x="2804" y="4001"/>
                    <a:pt x="2647" y="4159"/>
                    <a:pt x="2426" y="4159"/>
                  </a:cubicBezTo>
                  <a:lnTo>
                    <a:pt x="1733" y="4159"/>
                  </a:lnTo>
                  <a:cubicBezTo>
                    <a:pt x="1544" y="4159"/>
                    <a:pt x="1387" y="4001"/>
                    <a:pt x="1387" y="3812"/>
                  </a:cubicBezTo>
                  <a:cubicBezTo>
                    <a:pt x="1387" y="3623"/>
                    <a:pt x="1544" y="3466"/>
                    <a:pt x="1733" y="3466"/>
                  </a:cubicBezTo>
                  <a:close/>
                  <a:moveTo>
                    <a:pt x="4537" y="3466"/>
                  </a:moveTo>
                  <a:cubicBezTo>
                    <a:pt x="4726" y="3466"/>
                    <a:pt x="4884" y="3623"/>
                    <a:pt x="4884" y="3812"/>
                  </a:cubicBezTo>
                  <a:cubicBezTo>
                    <a:pt x="4884" y="4001"/>
                    <a:pt x="4695" y="4159"/>
                    <a:pt x="4537" y="4159"/>
                  </a:cubicBezTo>
                  <a:lnTo>
                    <a:pt x="3812" y="4159"/>
                  </a:lnTo>
                  <a:cubicBezTo>
                    <a:pt x="3623" y="4159"/>
                    <a:pt x="3466" y="4001"/>
                    <a:pt x="3466" y="3812"/>
                  </a:cubicBezTo>
                  <a:cubicBezTo>
                    <a:pt x="3466" y="3623"/>
                    <a:pt x="3623" y="3466"/>
                    <a:pt x="3812" y="3466"/>
                  </a:cubicBezTo>
                  <a:close/>
                  <a:moveTo>
                    <a:pt x="6648" y="3466"/>
                  </a:moveTo>
                  <a:cubicBezTo>
                    <a:pt x="6837" y="3466"/>
                    <a:pt x="6994" y="3623"/>
                    <a:pt x="6994" y="3812"/>
                  </a:cubicBezTo>
                  <a:cubicBezTo>
                    <a:pt x="6994" y="4001"/>
                    <a:pt x="6837" y="4159"/>
                    <a:pt x="6648" y="4159"/>
                  </a:cubicBezTo>
                  <a:lnTo>
                    <a:pt x="5955" y="4159"/>
                  </a:lnTo>
                  <a:cubicBezTo>
                    <a:pt x="5734" y="4159"/>
                    <a:pt x="5577" y="4001"/>
                    <a:pt x="5577" y="3812"/>
                  </a:cubicBezTo>
                  <a:cubicBezTo>
                    <a:pt x="5577" y="3623"/>
                    <a:pt x="5734" y="3466"/>
                    <a:pt x="5955" y="3466"/>
                  </a:cubicBezTo>
                  <a:close/>
                  <a:moveTo>
                    <a:pt x="2426" y="4852"/>
                  </a:moveTo>
                  <a:cubicBezTo>
                    <a:pt x="2647" y="4852"/>
                    <a:pt x="2804" y="5010"/>
                    <a:pt x="2804" y="5199"/>
                  </a:cubicBezTo>
                  <a:cubicBezTo>
                    <a:pt x="2804" y="5388"/>
                    <a:pt x="2647" y="5545"/>
                    <a:pt x="2426" y="5545"/>
                  </a:cubicBezTo>
                  <a:lnTo>
                    <a:pt x="1733" y="5545"/>
                  </a:lnTo>
                  <a:cubicBezTo>
                    <a:pt x="1544" y="5545"/>
                    <a:pt x="1387" y="5388"/>
                    <a:pt x="1387" y="5199"/>
                  </a:cubicBezTo>
                  <a:cubicBezTo>
                    <a:pt x="1387" y="5010"/>
                    <a:pt x="1544" y="4852"/>
                    <a:pt x="1733" y="4852"/>
                  </a:cubicBezTo>
                  <a:close/>
                  <a:moveTo>
                    <a:pt x="4537" y="4852"/>
                  </a:moveTo>
                  <a:cubicBezTo>
                    <a:pt x="4726" y="4852"/>
                    <a:pt x="4884" y="5010"/>
                    <a:pt x="4884" y="5199"/>
                  </a:cubicBezTo>
                  <a:cubicBezTo>
                    <a:pt x="4884" y="5388"/>
                    <a:pt x="4695" y="5545"/>
                    <a:pt x="4537" y="5545"/>
                  </a:cubicBezTo>
                  <a:lnTo>
                    <a:pt x="3812" y="5545"/>
                  </a:lnTo>
                  <a:cubicBezTo>
                    <a:pt x="3623" y="5545"/>
                    <a:pt x="3466" y="5388"/>
                    <a:pt x="3466" y="5199"/>
                  </a:cubicBezTo>
                  <a:cubicBezTo>
                    <a:pt x="3466" y="5010"/>
                    <a:pt x="3623" y="4852"/>
                    <a:pt x="3812" y="4852"/>
                  </a:cubicBezTo>
                  <a:close/>
                  <a:moveTo>
                    <a:pt x="0" y="0"/>
                  </a:moveTo>
                  <a:lnTo>
                    <a:pt x="0" y="5892"/>
                  </a:lnTo>
                  <a:cubicBezTo>
                    <a:pt x="0" y="6459"/>
                    <a:pt x="473" y="6931"/>
                    <a:pt x="1071" y="6931"/>
                  </a:cubicBezTo>
                  <a:lnTo>
                    <a:pt x="6490" y="6931"/>
                  </a:lnTo>
                  <a:cubicBezTo>
                    <a:pt x="6364" y="6616"/>
                    <a:pt x="6301" y="6270"/>
                    <a:pt x="6301" y="5892"/>
                  </a:cubicBezTo>
                  <a:cubicBezTo>
                    <a:pt x="6301" y="5797"/>
                    <a:pt x="6333" y="5671"/>
                    <a:pt x="6333" y="5545"/>
                  </a:cubicBezTo>
                  <a:lnTo>
                    <a:pt x="5955" y="5545"/>
                  </a:lnTo>
                  <a:cubicBezTo>
                    <a:pt x="5734" y="5545"/>
                    <a:pt x="5577" y="5388"/>
                    <a:pt x="5577" y="5199"/>
                  </a:cubicBezTo>
                  <a:cubicBezTo>
                    <a:pt x="5577" y="5010"/>
                    <a:pt x="5734" y="4852"/>
                    <a:pt x="5955" y="4852"/>
                  </a:cubicBezTo>
                  <a:lnTo>
                    <a:pt x="6490" y="4852"/>
                  </a:lnTo>
                  <a:cubicBezTo>
                    <a:pt x="6931" y="3623"/>
                    <a:pt x="8066" y="2741"/>
                    <a:pt x="9420" y="2741"/>
                  </a:cubicBezTo>
                  <a:cubicBezTo>
                    <a:pt x="9767" y="2741"/>
                    <a:pt x="10113" y="2836"/>
                    <a:pt x="10428" y="2962"/>
                  </a:cubicBezTo>
                  <a:lnTo>
                    <a:pt x="10428"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6369;p57">
              <a:extLst>
                <a:ext uri="{FF2B5EF4-FFF2-40B4-BE49-F238E27FC236}">
                  <a16:creationId xmlns:a16="http://schemas.microsoft.com/office/drawing/2014/main" id="{85352367-9F1D-4E48-A4C4-F5187A401066}"/>
                </a:ext>
              </a:extLst>
            </p:cNvPr>
            <p:cNvSpPr/>
            <p:nvPr/>
          </p:nvSpPr>
          <p:spPr>
            <a:xfrm>
              <a:off x="3859600" y="3591950"/>
              <a:ext cx="261525" cy="70900"/>
            </a:xfrm>
            <a:custGeom>
              <a:avLst/>
              <a:gdLst/>
              <a:ahLst/>
              <a:cxnLst/>
              <a:rect l="l" t="t" r="r" b="b"/>
              <a:pathLst>
                <a:path w="10461" h="2836" extrusionOk="0">
                  <a:moveTo>
                    <a:pt x="1734" y="0"/>
                  </a:moveTo>
                  <a:cubicBezTo>
                    <a:pt x="1513" y="0"/>
                    <a:pt x="1356" y="158"/>
                    <a:pt x="1356" y="347"/>
                  </a:cubicBezTo>
                  <a:lnTo>
                    <a:pt x="1356" y="693"/>
                  </a:lnTo>
                  <a:lnTo>
                    <a:pt x="1009" y="693"/>
                  </a:lnTo>
                  <a:cubicBezTo>
                    <a:pt x="410" y="693"/>
                    <a:pt x="1" y="1166"/>
                    <a:pt x="1" y="1733"/>
                  </a:cubicBezTo>
                  <a:lnTo>
                    <a:pt x="1" y="2836"/>
                  </a:lnTo>
                  <a:lnTo>
                    <a:pt x="10429" y="2836"/>
                  </a:lnTo>
                  <a:lnTo>
                    <a:pt x="10429" y="1733"/>
                  </a:lnTo>
                  <a:lnTo>
                    <a:pt x="10460" y="1733"/>
                  </a:lnTo>
                  <a:cubicBezTo>
                    <a:pt x="10460" y="1134"/>
                    <a:pt x="9988" y="693"/>
                    <a:pt x="9421" y="693"/>
                  </a:cubicBezTo>
                  <a:lnTo>
                    <a:pt x="9074" y="693"/>
                  </a:lnTo>
                  <a:lnTo>
                    <a:pt x="9074" y="347"/>
                  </a:lnTo>
                  <a:cubicBezTo>
                    <a:pt x="9074" y="158"/>
                    <a:pt x="8917" y="0"/>
                    <a:pt x="8728" y="0"/>
                  </a:cubicBezTo>
                  <a:cubicBezTo>
                    <a:pt x="8539" y="0"/>
                    <a:pt x="8381" y="158"/>
                    <a:pt x="8381" y="347"/>
                  </a:cubicBezTo>
                  <a:lnTo>
                    <a:pt x="8381" y="693"/>
                  </a:lnTo>
                  <a:lnTo>
                    <a:pt x="6995" y="693"/>
                  </a:lnTo>
                  <a:lnTo>
                    <a:pt x="6995" y="347"/>
                  </a:lnTo>
                  <a:cubicBezTo>
                    <a:pt x="6995" y="158"/>
                    <a:pt x="6837" y="0"/>
                    <a:pt x="6648" y="0"/>
                  </a:cubicBezTo>
                  <a:cubicBezTo>
                    <a:pt x="6459" y="0"/>
                    <a:pt x="6302" y="158"/>
                    <a:pt x="6302" y="347"/>
                  </a:cubicBezTo>
                  <a:lnTo>
                    <a:pt x="6302" y="693"/>
                  </a:lnTo>
                  <a:lnTo>
                    <a:pt x="4159" y="693"/>
                  </a:lnTo>
                  <a:lnTo>
                    <a:pt x="4159" y="347"/>
                  </a:lnTo>
                  <a:cubicBezTo>
                    <a:pt x="4159" y="158"/>
                    <a:pt x="4002" y="0"/>
                    <a:pt x="3813" y="0"/>
                  </a:cubicBezTo>
                  <a:cubicBezTo>
                    <a:pt x="3624" y="0"/>
                    <a:pt x="3466" y="158"/>
                    <a:pt x="3466" y="347"/>
                  </a:cubicBezTo>
                  <a:lnTo>
                    <a:pt x="3466" y="693"/>
                  </a:lnTo>
                  <a:lnTo>
                    <a:pt x="2080" y="693"/>
                  </a:lnTo>
                  <a:lnTo>
                    <a:pt x="2080" y="347"/>
                  </a:lnTo>
                  <a:cubicBezTo>
                    <a:pt x="2080" y="158"/>
                    <a:pt x="1923" y="0"/>
                    <a:pt x="173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1" name="Freeform 5">
            <a:extLst>
              <a:ext uri="{FF2B5EF4-FFF2-40B4-BE49-F238E27FC236}">
                <a16:creationId xmlns:a16="http://schemas.microsoft.com/office/drawing/2014/main" id="{9A6D7E5D-A36A-426B-B6E7-67FCB709C7CE}"/>
              </a:ext>
            </a:extLst>
          </p:cNvPr>
          <p:cNvSpPr>
            <a:spLocks/>
          </p:cNvSpPr>
          <p:nvPr/>
        </p:nvSpPr>
        <p:spPr bwMode="auto">
          <a:xfrm>
            <a:off x="5764431" y="4012663"/>
            <a:ext cx="2321578" cy="2010739"/>
          </a:xfrm>
          <a:custGeom>
            <a:avLst/>
            <a:gdLst>
              <a:gd name="T0" fmla="*/ 406 w 406"/>
              <a:gd name="T1" fmla="*/ 0 h 621"/>
              <a:gd name="T2" fmla="*/ 406 w 406"/>
              <a:gd name="T3" fmla="*/ 451 h 621"/>
              <a:gd name="T4" fmla="*/ 389 w 406"/>
              <a:gd name="T5" fmla="*/ 486 h 621"/>
              <a:gd name="T6" fmla="*/ 220 w 406"/>
              <a:gd name="T7" fmla="*/ 614 h 621"/>
              <a:gd name="T8" fmla="*/ 186 w 406"/>
              <a:gd name="T9" fmla="*/ 614 h 621"/>
              <a:gd name="T10" fmla="*/ 17 w 406"/>
              <a:gd name="T11" fmla="*/ 486 h 621"/>
              <a:gd name="T12" fmla="*/ 0 w 406"/>
              <a:gd name="T13" fmla="*/ 451 h 621"/>
              <a:gd name="T14" fmla="*/ 0 w 406"/>
              <a:gd name="T15" fmla="*/ 0 h 621"/>
              <a:gd name="T16" fmla="*/ 406 w 406"/>
              <a:gd name="T17" fmla="*/ 0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6" h="621">
                <a:moveTo>
                  <a:pt x="406" y="0"/>
                </a:moveTo>
                <a:cubicBezTo>
                  <a:pt x="406" y="451"/>
                  <a:pt x="406" y="451"/>
                  <a:pt x="406" y="451"/>
                </a:cubicBezTo>
                <a:cubicBezTo>
                  <a:pt x="406" y="463"/>
                  <a:pt x="398" y="479"/>
                  <a:pt x="389" y="486"/>
                </a:cubicBezTo>
                <a:cubicBezTo>
                  <a:pt x="220" y="614"/>
                  <a:pt x="220" y="614"/>
                  <a:pt x="220" y="614"/>
                </a:cubicBezTo>
                <a:cubicBezTo>
                  <a:pt x="211" y="621"/>
                  <a:pt x="195" y="621"/>
                  <a:pt x="186" y="614"/>
                </a:cubicBezTo>
                <a:cubicBezTo>
                  <a:pt x="17" y="486"/>
                  <a:pt x="17" y="486"/>
                  <a:pt x="17" y="486"/>
                </a:cubicBezTo>
                <a:cubicBezTo>
                  <a:pt x="8" y="479"/>
                  <a:pt x="0" y="463"/>
                  <a:pt x="0" y="451"/>
                </a:cubicBezTo>
                <a:cubicBezTo>
                  <a:pt x="0" y="0"/>
                  <a:pt x="0" y="0"/>
                  <a:pt x="0" y="0"/>
                </a:cubicBezTo>
                <a:lnTo>
                  <a:pt x="406" y="0"/>
                </a:lnTo>
                <a:close/>
              </a:path>
            </a:pathLst>
          </a:custGeom>
          <a:solidFill>
            <a:srgbClr val="006666"/>
          </a:solidFill>
          <a:ln>
            <a:noFill/>
          </a:ln>
        </p:spPr>
        <p:txBody>
          <a:bodyPr vert="horz" wrap="square" lIns="91440" tIns="45720" rIns="91440" bIns="45720" numCol="1" anchor="t" anchorCtr="0" compatLnSpc="1">
            <a:prstTxWarp prst="textNoShape">
              <a:avLst/>
            </a:prstTxWarp>
          </a:bodyPr>
          <a:lstStyle/>
          <a:p>
            <a:endParaRPr lang="en-US"/>
          </a:p>
        </p:txBody>
      </p:sp>
      <p:cxnSp>
        <p:nvCxnSpPr>
          <p:cNvPr id="162" name="Straight Connector 74">
            <a:extLst>
              <a:ext uri="{FF2B5EF4-FFF2-40B4-BE49-F238E27FC236}">
                <a16:creationId xmlns:a16="http://schemas.microsoft.com/office/drawing/2014/main" id="{F8F143F8-10E1-4D29-9769-BB1F5E1C8BDD}"/>
              </a:ext>
            </a:extLst>
          </p:cNvPr>
          <p:cNvCxnSpPr/>
          <p:nvPr/>
        </p:nvCxnSpPr>
        <p:spPr>
          <a:xfrm>
            <a:off x="1369847" y="5886905"/>
            <a:ext cx="239539"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
        <p:nvSpPr>
          <p:cNvPr id="196" name="Freeform 5">
            <a:extLst>
              <a:ext uri="{FF2B5EF4-FFF2-40B4-BE49-F238E27FC236}">
                <a16:creationId xmlns:a16="http://schemas.microsoft.com/office/drawing/2014/main" id="{C3B5312C-0E40-42B2-91AD-5E66213FE63B}"/>
              </a:ext>
            </a:extLst>
          </p:cNvPr>
          <p:cNvSpPr>
            <a:spLocks/>
          </p:cNvSpPr>
          <p:nvPr/>
        </p:nvSpPr>
        <p:spPr bwMode="auto">
          <a:xfrm>
            <a:off x="654355" y="4012663"/>
            <a:ext cx="2543756" cy="2010739"/>
          </a:xfrm>
          <a:custGeom>
            <a:avLst/>
            <a:gdLst>
              <a:gd name="T0" fmla="*/ 406 w 406"/>
              <a:gd name="T1" fmla="*/ 0 h 621"/>
              <a:gd name="T2" fmla="*/ 406 w 406"/>
              <a:gd name="T3" fmla="*/ 451 h 621"/>
              <a:gd name="T4" fmla="*/ 389 w 406"/>
              <a:gd name="T5" fmla="*/ 486 h 621"/>
              <a:gd name="T6" fmla="*/ 220 w 406"/>
              <a:gd name="T7" fmla="*/ 614 h 621"/>
              <a:gd name="T8" fmla="*/ 186 w 406"/>
              <a:gd name="T9" fmla="*/ 614 h 621"/>
              <a:gd name="T10" fmla="*/ 17 w 406"/>
              <a:gd name="T11" fmla="*/ 486 h 621"/>
              <a:gd name="T12" fmla="*/ 0 w 406"/>
              <a:gd name="T13" fmla="*/ 451 h 621"/>
              <a:gd name="T14" fmla="*/ 0 w 406"/>
              <a:gd name="T15" fmla="*/ 0 h 621"/>
              <a:gd name="T16" fmla="*/ 406 w 406"/>
              <a:gd name="T17" fmla="*/ 0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6" h="621">
                <a:moveTo>
                  <a:pt x="406" y="0"/>
                </a:moveTo>
                <a:cubicBezTo>
                  <a:pt x="406" y="451"/>
                  <a:pt x="406" y="451"/>
                  <a:pt x="406" y="451"/>
                </a:cubicBezTo>
                <a:cubicBezTo>
                  <a:pt x="406" y="463"/>
                  <a:pt x="398" y="479"/>
                  <a:pt x="389" y="486"/>
                </a:cubicBezTo>
                <a:cubicBezTo>
                  <a:pt x="220" y="614"/>
                  <a:pt x="220" y="614"/>
                  <a:pt x="220" y="614"/>
                </a:cubicBezTo>
                <a:cubicBezTo>
                  <a:pt x="211" y="621"/>
                  <a:pt x="195" y="621"/>
                  <a:pt x="186" y="614"/>
                </a:cubicBezTo>
                <a:cubicBezTo>
                  <a:pt x="17" y="486"/>
                  <a:pt x="17" y="486"/>
                  <a:pt x="17" y="486"/>
                </a:cubicBezTo>
                <a:cubicBezTo>
                  <a:pt x="8" y="479"/>
                  <a:pt x="0" y="463"/>
                  <a:pt x="0" y="451"/>
                </a:cubicBezTo>
                <a:cubicBezTo>
                  <a:pt x="0" y="0"/>
                  <a:pt x="0" y="0"/>
                  <a:pt x="0" y="0"/>
                </a:cubicBezTo>
                <a:lnTo>
                  <a:pt x="406" y="0"/>
                </a:lnTo>
                <a:close/>
              </a:path>
            </a:pathLst>
          </a:custGeom>
          <a:solidFill>
            <a:srgbClr val="006666"/>
          </a:solidFill>
          <a:ln>
            <a:noFill/>
          </a:ln>
        </p:spPr>
        <p:txBody>
          <a:bodyPr vert="horz" wrap="square" lIns="91440" tIns="45720" rIns="91440" bIns="45720" numCol="1" anchor="t" anchorCtr="0" compatLnSpc="1">
            <a:prstTxWarp prst="textNoShape">
              <a:avLst/>
            </a:prstTxWarp>
          </a:bodyPr>
          <a:lstStyle/>
          <a:p>
            <a:endParaRPr lang="en-US"/>
          </a:p>
        </p:txBody>
      </p:sp>
      <p:sp>
        <p:nvSpPr>
          <p:cNvPr id="197" name="Freeform 5">
            <a:extLst>
              <a:ext uri="{FF2B5EF4-FFF2-40B4-BE49-F238E27FC236}">
                <a16:creationId xmlns:a16="http://schemas.microsoft.com/office/drawing/2014/main" id="{D8FB3CDE-EC03-4B3C-B867-77278EF8CF28}"/>
              </a:ext>
            </a:extLst>
          </p:cNvPr>
          <p:cNvSpPr>
            <a:spLocks/>
          </p:cNvSpPr>
          <p:nvPr/>
        </p:nvSpPr>
        <p:spPr bwMode="auto">
          <a:xfrm>
            <a:off x="3291335" y="4012663"/>
            <a:ext cx="2393902" cy="2010739"/>
          </a:xfrm>
          <a:custGeom>
            <a:avLst/>
            <a:gdLst>
              <a:gd name="T0" fmla="*/ 406 w 406"/>
              <a:gd name="T1" fmla="*/ 0 h 621"/>
              <a:gd name="T2" fmla="*/ 406 w 406"/>
              <a:gd name="T3" fmla="*/ 451 h 621"/>
              <a:gd name="T4" fmla="*/ 389 w 406"/>
              <a:gd name="T5" fmla="*/ 486 h 621"/>
              <a:gd name="T6" fmla="*/ 220 w 406"/>
              <a:gd name="T7" fmla="*/ 614 h 621"/>
              <a:gd name="T8" fmla="*/ 186 w 406"/>
              <a:gd name="T9" fmla="*/ 614 h 621"/>
              <a:gd name="T10" fmla="*/ 17 w 406"/>
              <a:gd name="T11" fmla="*/ 486 h 621"/>
              <a:gd name="T12" fmla="*/ 0 w 406"/>
              <a:gd name="T13" fmla="*/ 451 h 621"/>
              <a:gd name="T14" fmla="*/ 0 w 406"/>
              <a:gd name="T15" fmla="*/ 0 h 621"/>
              <a:gd name="T16" fmla="*/ 406 w 406"/>
              <a:gd name="T17" fmla="*/ 0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6" h="621">
                <a:moveTo>
                  <a:pt x="406" y="0"/>
                </a:moveTo>
                <a:cubicBezTo>
                  <a:pt x="406" y="451"/>
                  <a:pt x="406" y="451"/>
                  <a:pt x="406" y="451"/>
                </a:cubicBezTo>
                <a:cubicBezTo>
                  <a:pt x="406" y="463"/>
                  <a:pt x="398" y="479"/>
                  <a:pt x="389" y="486"/>
                </a:cubicBezTo>
                <a:cubicBezTo>
                  <a:pt x="220" y="614"/>
                  <a:pt x="220" y="614"/>
                  <a:pt x="220" y="614"/>
                </a:cubicBezTo>
                <a:cubicBezTo>
                  <a:pt x="211" y="621"/>
                  <a:pt x="195" y="621"/>
                  <a:pt x="186" y="614"/>
                </a:cubicBezTo>
                <a:cubicBezTo>
                  <a:pt x="17" y="486"/>
                  <a:pt x="17" y="486"/>
                  <a:pt x="17" y="486"/>
                </a:cubicBezTo>
                <a:cubicBezTo>
                  <a:pt x="8" y="479"/>
                  <a:pt x="0" y="463"/>
                  <a:pt x="0" y="451"/>
                </a:cubicBezTo>
                <a:cubicBezTo>
                  <a:pt x="0" y="0"/>
                  <a:pt x="0" y="0"/>
                  <a:pt x="0" y="0"/>
                </a:cubicBezTo>
                <a:lnTo>
                  <a:pt x="406" y="0"/>
                </a:lnTo>
                <a:close/>
              </a:path>
            </a:pathLst>
          </a:custGeom>
          <a:solidFill>
            <a:schemeClr val="bg1">
              <a:lumMod val="85000"/>
            </a:schemeClr>
          </a:solidFill>
          <a:ln w="9525">
            <a:noFill/>
          </a:ln>
        </p:spPr>
        <p:txBody>
          <a:bodyPr vert="horz" wrap="square" lIns="91440" tIns="45720" rIns="91440" bIns="45720" numCol="1" anchor="t" anchorCtr="0" compatLnSpc="1">
            <a:prstTxWarp prst="textNoShape">
              <a:avLst/>
            </a:prstTxWarp>
          </a:bodyPr>
          <a:lstStyle/>
          <a:p>
            <a:endParaRPr lang="en-US"/>
          </a:p>
        </p:txBody>
      </p:sp>
      <p:sp>
        <p:nvSpPr>
          <p:cNvPr id="198" name="مربع نص 197">
            <a:extLst>
              <a:ext uri="{FF2B5EF4-FFF2-40B4-BE49-F238E27FC236}">
                <a16:creationId xmlns:a16="http://schemas.microsoft.com/office/drawing/2014/main" id="{D5FE2C8B-25ED-49DF-8206-737C256BE9C2}"/>
              </a:ext>
            </a:extLst>
          </p:cNvPr>
          <p:cNvSpPr txBox="1"/>
          <p:nvPr/>
        </p:nvSpPr>
        <p:spPr>
          <a:xfrm>
            <a:off x="809461" y="4535912"/>
            <a:ext cx="2187826" cy="1138773"/>
          </a:xfrm>
          <a:prstGeom prst="rect">
            <a:avLst/>
          </a:prstGeom>
          <a:noFill/>
        </p:spPr>
        <p:txBody>
          <a:bodyPr wrap="square">
            <a:spAutoFit/>
          </a:bodyPr>
          <a:lstStyle/>
          <a:p>
            <a:pPr marL="0" marR="0" lvl="0" indent="0" algn="ctr" rtl="0">
              <a:lnSpc>
                <a:spcPct val="100000"/>
              </a:lnSpc>
              <a:spcBef>
                <a:spcPts val="0"/>
              </a:spcBef>
              <a:spcAft>
                <a:spcPts val="0"/>
              </a:spcAft>
              <a:buClr>
                <a:srgbClr val="000000"/>
              </a:buClr>
              <a:buSzPts val="1400"/>
              <a:buFont typeface="Arial"/>
              <a:buNone/>
            </a:pPr>
            <a:r>
              <a:rPr lang="en-US" sz="4000" b="1" dirty="0">
                <a:solidFill>
                  <a:srgbClr val="FFFFFF"/>
                </a:solidFill>
                <a:latin typeface="Calibri" panose="020F0502020204030204" pitchFamily="34" charset="0"/>
                <a:ea typeface="Nunito"/>
                <a:cs typeface="Calibri" panose="020F0502020204030204" pitchFamily="34" charset="0"/>
                <a:sym typeface="Nunito"/>
              </a:rPr>
              <a:t>40000</a:t>
            </a:r>
            <a:endParaRPr lang="en-US" sz="4400" b="1" u="none" strike="noStrike" cap="none" dirty="0">
              <a:solidFill>
                <a:srgbClr val="FFFFFF"/>
              </a:solidFill>
              <a:latin typeface="Calibri" panose="020F0502020204030204" pitchFamily="34" charset="0"/>
              <a:ea typeface="Nunito"/>
              <a:cs typeface="Calibri" panose="020F0502020204030204" pitchFamily="34" charset="0"/>
              <a:sym typeface="Nunito"/>
            </a:endParaRPr>
          </a:p>
          <a:p>
            <a:pPr marL="0" marR="0" lvl="0" indent="0" algn="ctr" rtl="0">
              <a:lnSpc>
                <a:spcPct val="100000"/>
              </a:lnSpc>
              <a:spcBef>
                <a:spcPts val="0"/>
              </a:spcBef>
              <a:spcAft>
                <a:spcPts val="0"/>
              </a:spcAft>
              <a:buClr>
                <a:srgbClr val="000000"/>
              </a:buClr>
              <a:buSzPts val="1400"/>
              <a:buFont typeface="Arial"/>
              <a:buNone/>
            </a:pPr>
            <a:r>
              <a:rPr lang="ar-SA" sz="2800" b="1" u="none" strike="noStrike" cap="none" dirty="0">
                <a:solidFill>
                  <a:srgbClr val="FFFFFF"/>
                </a:solidFill>
                <a:latin typeface="Calibri" panose="020F0502020204030204" pitchFamily="34" charset="0"/>
                <a:ea typeface="Nunito"/>
                <a:cs typeface="Calibri" panose="020F0502020204030204" pitchFamily="34" charset="0"/>
                <a:sym typeface="Nunito"/>
              </a:rPr>
              <a:t>ريال </a:t>
            </a:r>
          </a:p>
        </p:txBody>
      </p:sp>
      <p:grpSp>
        <p:nvGrpSpPr>
          <p:cNvPr id="222" name="Group 32">
            <a:extLst>
              <a:ext uri="{FF2B5EF4-FFF2-40B4-BE49-F238E27FC236}">
                <a16:creationId xmlns:a16="http://schemas.microsoft.com/office/drawing/2014/main" id="{AC7B18C9-1B1E-41C7-A8D1-A24C3A16B1F7}"/>
              </a:ext>
            </a:extLst>
          </p:cNvPr>
          <p:cNvGrpSpPr/>
          <p:nvPr/>
        </p:nvGrpSpPr>
        <p:grpSpPr>
          <a:xfrm>
            <a:off x="7150384" y="4758932"/>
            <a:ext cx="810049" cy="561186"/>
            <a:chOff x="4451351" y="2619375"/>
            <a:chExt cx="1220788" cy="1625601"/>
          </a:xfrm>
          <a:solidFill>
            <a:schemeClr val="bg1"/>
          </a:solidFill>
        </p:grpSpPr>
        <p:sp>
          <p:nvSpPr>
            <p:cNvPr id="223" name="Freeform 14">
              <a:extLst>
                <a:ext uri="{FF2B5EF4-FFF2-40B4-BE49-F238E27FC236}">
                  <a16:creationId xmlns:a16="http://schemas.microsoft.com/office/drawing/2014/main" id="{6822177C-0CDA-4FE1-A744-C2945A6AE5B7}"/>
                </a:ext>
              </a:extLst>
            </p:cNvPr>
            <p:cNvSpPr>
              <a:spLocks noEditPoints="1"/>
            </p:cNvSpPr>
            <p:nvPr/>
          </p:nvSpPr>
          <p:spPr bwMode="auto">
            <a:xfrm>
              <a:off x="4587876" y="2619375"/>
              <a:ext cx="673100" cy="674688"/>
            </a:xfrm>
            <a:custGeom>
              <a:avLst/>
              <a:gdLst>
                <a:gd name="T0" fmla="*/ 179 w 179"/>
                <a:gd name="T1" fmla="*/ 89 h 178"/>
                <a:gd name="T2" fmla="*/ 89 w 179"/>
                <a:gd name="T3" fmla="*/ 178 h 178"/>
                <a:gd name="T4" fmla="*/ 0 w 179"/>
                <a:gd name="T5" fmla="*/ 89 h 178"/>
                <a:gd name="T6" fmla="*/ 89 w 179"/>
                <a:gd name="T7" fmla="*/ 0 h 178"/>
                <a:gd name="T8" fmla="*/ 152 w 179"/>
                <a:gd name="T9" fmla="*/ 26 h 178"/>
                <a:gd name="T10" fmla="*/ 179 w 179"/>
                <a:gd name="T11" fmla="*/ 89 h 178"/>
                <a:gd name="T12" fmla="*/ 179 w 179"/>
                <a:gd name="T13" fmla="*/ 89 h 178"/>
                <a:gd name="T14" fmla="*/ 179 w 179"/>
                <a:gd name="T15" fmla="*/ 89 h 1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9" h="178">
                  <a:moveTo>
                    <a:pt x="179" y="89"/>
                  </a:moveTo>
                  <a:cubicBezTo>
                    <a:pt x="179" y="138"/>
                    <a:pt x="139" y="178"/>
                    <a:pt x="89" y="178"/>
                  </a:cubicBezTo>
                  <a:cubicBezTo>
                    <a:pt x="40" y="178"/>
                    <a:pt x="0" y="138"/>
                    <a:pt x="0" y="89"/>
                  </a:cubicBezTo>
                  <a:cubicBezTo>
                    <a:pt x="0" y="40"/>
                    <a:pt x="40" y="0"/>
                    <a:pt x="89" y="0"/>
                  </a:cubicBezTo>
                  <a:cubicBezTo>
                    <a:pt x="113" y="0"/>
                    <a:pt x="136" y="9"/>
                    <a:pt x="152" y="26"/>
                  </a:cubicBezTo>
                  <a:cubicBezTo>
                    <a:pt x="169" y="42"/>
                    <a:pt x="179" y="65"/>
                    <a:pt x="179" y="89"/>
                  </a:cubicBezTo>
                  <a:close/>
                  <a:moveTo>
                    <a:pt x="179" y="89"/>
                  </a:moveTo>
                  <a:cubicBezTo>
                    <a:pt x="179" y="89"/>
                    <a:pt x="179" y="89"/>
                    <a:pt x="179" y="8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dirty="0"/>
            </a:p>
          </p:txBody>
        </p:sp>
        <p:sp>
          <p:nvSpPr>
            <p:cNvPr id="224" name="Freeform 15">
              <a:extLst>
                <a:ext uri="{FF2B5EF4-FFF2-40B4-BE49-F238E27FC236}">
                  <a16:creationId xmlns:a16="http://schemas.microsoft.com/office/drawing/2014/main" id="{3C888359-D08B-45F0-B321-B0545E754226}"/>
                </a:ext>
              </a:extLst>
            </p:cNvPr>
            <p:cNvSpPr>
              <a:spLocks noEditPoints="1"/>
            </p:cNvSpPr>
            <p:nvPr/>
          </p:nvSpPr>
          <p:spPr bwMode="auto">
            <a:xfrm>
              <a:off x="4451351" y="3294063"/>
              <a:ext cx="941388" cy="815975"/>
            </a:xfrm>
            <a:custGeom>
              <a:avLst/>
              <a:gdLst>
                <a:gd name="T0" fmla="*/ 101 w 250"/>
                <a:gd name="T1" fmla="*/ 182 h 215"/>
                <a:gd name="T2" fmla="*/ 122 w 250"/>
                <a:gd name="T3" fmla="*/ 86 h 215"/>
                <a:gd name="T4" fmla="*/ 167 w 250"/>
                <a:gd name="T5" fmla="*/ 70 h 215"/>
                <a:gd name="T6" fmla="*/ 215 w 250"/>
                <a:gd name="T7" fmla="*/ 84 h 215"/>
                <a:gd name="T8" fmla="*/ 250 w 250"/>
                <a:gd name="T9" fmla="*/ 71 h 215"/>
                <a:gd name="T10" fmla="*/ 250 w 250"/>
                <a:gd name="T11" fmla="*/ 54 h 215"/>
                <a:gd name="T12" fmla="*/ 197 w 250"/>
                <a:gd name="T13" fmla="*/ 0 h 215"/>
                <a:gd name="T14" fmla="*/ 54 w 250"/>
                <a:gd name="T15" fmla="*/ 0 h 215"/>
                <a:gd name="T16" fmla="*/ 0 w 250"/>
                <a:gd name="T17" fmla="*/ 54 h 215"/>
                <a:gd name="T18" fmla="*/ 0 w 250"/>
                <a:gd name="T19" fmla="*/ 197 h 215"/>
                <a:gd name="T20" fmla="*/ 18 w 250"/>
                <a:gd name="T21" fmla="*/ 215 h 215"/>
                <a:gd name="T22" fmla="*/ 128 w 250"/>
                <a:gd name="T23" fmla="*/ 215 h 215"/>
                <a:gd name="T24" fmla="*/ 101 w 250"/>
                <a:gd name="T25" fmla="*/ 182 h 215"/>
                <a:gd name="T26" fmla="*/ 101 w 250"/>
                <a:gd name="T27" fmla="*/ 182 h 215"/>
                <a:gd name="T28" fmla="*/ 101 w 250"/>
                <a:gd name="T29" fmla="*/ 182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50" h="215">
                  <a:moveTo>
                    <a:pt x="101" y="182"/>
                  </a:moveTo>
                  <a:cubicBezTo>
                    <a:pt x="86" y="151"/>
                    <a:pt x="95" y="109"/>
                    <a:pt x="122" y="86"/>
                  </a:cubicBezTo>
                  <a:cubicBezTo>
                    <a:pt x="135" y="76"/>
                    <a:pt x="151" y="70"/>
                    <a:pt x="167" y="70"/>
                  </a:cubicBezTo>
                  <a:cubicBezTo>
                    <a:pt x="184" y="71"/>
                    <a:pt x="200" y="76"/>
                    <a:pt x="215" y="84"/>
                  </a:cubicBezTo>
                  <a:cubicBezTo>
                    <a:pt x="226" y="78"/>
                    <a:pt x="238" y="73"/>
                    <a:pt x="250" y="71"/>
                  </a:cubicBezTo>
                  <a:cubicBezTo>
                    <a:pt x="250" y="54"/>
                    <a:pt x="250" y="54"/>
                    <a:pt x="250" y="54"/>
                  </a:cubicBezTo>
                  <a:cubicBezTo>
                    <a:pt x="250" y="24"/>
                    <a:pt x="226" y="0"/>
                    <a:pt x="197" y="0"/>
                  </a:cubicBezTo>
                  <a:cubicBezTo>
                    <a:pt x="54" y="0"/>
                    <a:pt x="54" y="0"/>
                    <a:pt x="54" y="0"/>
                  </a:cubicBezTo>
                  <a:cubicBezTo>
                    <a:pt x="24" y="0"/>
                    <a:pt x="0" y="24"/>
                    <a:pt x="0" y="54"/>
                  </a:cubicBezTo>
                  <a:cubicBezTo>
                    <a:pt x="0" y="197"/>
                    <a:pt x="0" y="197"/>
                    <a:pt x="0" y="197"/>
                  </a:cubicBezTo>
                  <a:cubicBezTo>
                    <a:pt x="0" y="207"/>
                    <a:pt x="8" y="215"/>
                    <a:pt x="18" y="215"/>
                  </a:cubicBezTo>
                  <a:cubicBezTo>
                    <a:pt x="128" y="215"/>
                    <a:pt x="128" y="215"/>
                    <a:pt x="128" y="215"/>
                  </a:cubicBezTo>
                  <a:cubicBezTo>
                    <a:pt x="117" y="205"/>
                    <a:pt x="108" y="194"/>
                    <a:pt x="101" y="182"/>
                  </a:cubicBezTo>
                  <a:close/>
                  <a:moveTo>
                    <a:pt x="101" y="182"/>
                  </a:moveTo>
                  <a:cubicBezTo>
                    <a:pt x="101" y="182"/>
                    <a:pt x="101" y="182"/>
                    <a:pt x="101" y="18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dirty="0"/>
            </a:p>
          </p:txBody>
        </p:sp>
        <p:sp>
          <p:nvSpPr>
            <p:cNvPr id="225" name="Freeform 16">
              <a:extLst>
                <a:ext uri="{FF2B5EF4-FFF2-40B4-BE49-F238E27FC236}">
                  <a16:creationId xmlns:a16="http://schemas.microsoft.com/office/drawing/2014/main" id="{ECAC9015-024D-4CEA-9AE5-0892986BE897}"/>
                </a:ext>
              </a:extLst>
            </p:cNvPr>
            <p:cNvSpPr>
              <a:spLocks noEditPoints="1"/>
            </p:cNvSpPr>
            <p:nvPr/>
          </p:nvSpPr>
          <p:spPr bwMode="auto">
            <a:xfrm>
              <a:off x="4851401" y="3582988"/>
              <a:ext cx="820738" cy="661988"/>
            </a:xfrm>
            <a:custGeom>
              <a:avLst/>
              <a:gdLst>
                <a:gd name="T0" fmla="*/ 190 w 218"/>
                <a:gd name="T1" fmla="*/ 24 h 175"/>
                <a:gd name="T2" fmla="*/ 109 w 218"/>
                <a:gd name="T3" fmla="*/ 29 h 175"/>
                <a:gd name="T4" fmla="*/ 28 w 218"/>
                <a:gd name="T5" fmla="*/ 24 h 175"/>
                <a:gd name="T6" fmla="*/ 11 w 218"/>
                <a:gd name="T7" fmla="*/ 98 h 175"/>
                <a:gd name="T8" fmla="*/ 105 w 218"/>
                <a:gd name="T9" fmla="*/ 173 h 175"/>
                <a:gd name="T10" fmla="*/ 113 w 218"/>
                <a:gd name="T11" fmla="*/ 173 h 175"/>
                <a:gd name="T12" fmla="*/ 206 w 218"/>
                <a:gd name="T13" fmla="*/ 98 h 175"/>
                <a:gd name="T14" fmla="*/ 190 w 218"/>
                <a:gd name="T15" fmla="*/ 24 h 175"/>
                <a:gd name="T16" fmla="*/ 162 w 218"/>
                <a:gd name="T17" fmla="*/ 85 h 175"/>
                <a:gd name="T18" fmla="*/ 146 w 218"/>
                <a:gd name="T19" fmla="*/ 74 h 175"/>
                <a:gd name="T20" fmla="*/ 150 w 218"/>
                <a:gd name="T21" fmla="*/ 55 h 175"/>
                <a:gd name="T22" fmla="*/ 169 w 218"/>
                <a:gd name="T23" fmla="*/ 51 h 175"/>
                <a:gd name="T24" fmla="*/ 180 w 218"/>
                <a:gd name="T25" fmla="*/ 67 h 175"/>
                <a:gd name="T26" fmla="*/ 162 w 218"/>
                <a:gd name="T27" fmla="*/ 85 h 175"/>
                <a:gd name="T28" fmla="*/ 162 w 218"/>
                <a:gd name="T29" fmla="*/ 85 h 175"/>
                <a:gd name="T30" fmla="*/ 162 w 218"/>
                <a:gd name="T31" fmla="*/ 85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18" h="175">
                  <a:moveTo>
                    <a:pt x="190" y="24"/>
                  </a:moveTo>
                  <a:cubicBezTo>
                    <a:pt x="179" y="16"/>
                    <a:pt x="152" y="0"/>
                    <a:pt x="109" y="29"/>
                  </a:cubicBezTo>
                  <a:cubicBezTo>
                    <a:pt x="66" y="0"/>
                    <a:pt x="38" y="16"/>
                    <a:pt x="28" y="24"/>
                  </a:cubicBezTo>
                  <a:cubicBezTo>
                    <a:pt x="7" y="41"/>
                    <a:pt x="0" y="75"/>
                    <a:pt x="11" y="98"/>
                  </a:cubicBezTo>
                  <a:cubicBezTo>
                    <a:pt x="30" y="135"/>
                    <a:pt x="102" y="172"/>
                    <a:pt x="105" y="173"/>
                  </a:cubicBezTo>
                  <a:cubicBezTo>
                    <a:pt x="107" y="175"/>
                    <a:pt x="110" y="175"/>
                    <a:pt x="113" y="173"/>
                  </a:cubicBezTo>
                  <a:cubicBezTo>
                    <a:pt x="116" y="172"/>
                    <a:pt x="187" y="135"/>
                    <a:pt x="206" y="98"/>
                  </a:cubicBezTo>
                  <a:cubicBezTo>
                    <a:pt x="218" y="75"/>
                    <a:pt x="210" y="41"/>
                    <a:pt x="190" y="24"/>
                  </a:cubicBezTo>
                  <a:close/>
                  <a:moveTo>
                    <a:pt x="162" y="85"/>
                  </a:moveTo>
                  <a:cubicBezTo>
                    <a:pt x="155" y="85"/>
                    <a:pt x="149" y="81"/>
                    <a:pt x="146" y="74"/>
                  </a:cubicBezTo>
                  <a:cubicBezTo>
                    <a:pt x="143" y="67"/>
                    <a:pt x="145" y="60"/>
                    <a:pt x="150" y="55"/>
                  </a:cubicBezTo>
                  <a:cubicBezTo>
                    <a:pt x="155" y="49"/>
                    <a:pt x="162" y="48"/>
                    <a:pt x="169" y="51"/>
                  </a:cubicBezTo>
                  <a:cubicBezTo>
                    <a:pt x="176" y="53"/>
                    <a:pt x="180" y="60"/>
                    <a:pt x="180" y="67"/>
                  </a:cubicBezTo>
                  <a:cubicBezTo>
                    <a:pt x="180" y="77"/>
                    <a:pt x="172" y="85"/>
                    <a:pt x="162" y="85"/>
                  </a:cubicBezTo>
                  <a:close/>
                  <a:moveTo>
                    <a:pt x="162" y="85"/>
                  </a:moveTo>
                  <a:cubicBezTo>
                    <a:pt x="162" y="85"/>
                    <a:pt x="162" y="85"/>
                    <a:pt x="162" y="8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dirty="0"/>
            </a:p>
          </p:txBody>
        </p:sp>
      </p:grpSp>
      <p:sp>
        <p:nvSpPr>
          <p:cNvPr id="238" name="Rectangle: Rounded Corners 171">
            <a:extLst>
              <a:ext uri="{FF2B5EF4-FFF2-40B4-BE49-F238E27FC236}">
                <a16:creationId xmlns:a16="http://schemas.microsoft.com/office/drawing/2014/main" id="{33237677-21B9-47C5-83E1-819A832BEAC2}"/>
              </a:ext>
            </a:extLst>
          </p:cNvPr>
          <p:cNvSpPr/>
          <p:nvPr/>
        </p:nvSpPr>
        <p:spPr>
          <a:xfrm>
            <a:off x="2547825" y="902737"/>
            <a:ext cx="1803927" cy="1566405"/>
          </a:xfrm>
          <a:prstGeom prst="roundRect">
            <a:avLst>
              <a:gd name="adj" fmla="val 5845"/>
            </a:avLst>
          </a:prstGeom>
          <a:solidFill>
            <a:schemeClr val="bg1">
              <a:alpha val="95000"/>
            </a:schemeClr>
          </a:solidFill>
          <a:ln w="38100">
            <a:solidFill>
              <a:srgbClr val="006666">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93"/>
          </a:p>
        </p:txBody>
      </p:sp>
      <p:sp>
        <p:nvSpPr>
          <p:cNvPr id="240" name="Freeform 83">
            <a:extLst>
              <a:ext uri="{FF2B5EF4-FFF2-40B4-BE49-F238E27FC236}">
                <a16:creationId xmlns:a16="http://schemas.microsoft.com/office/drawing/2014/main" id="{CD6CAF23-08C8-47ED-9376-98EF41C5A984}"/>
              </a:ext>
            </a:extLst>
          </p:cNvPr>
          <p:cNvSpPr>
            <a:spLocks/>
          </p:cNvSpPr>
          <p:nvPr/>
        </p:nvSpPr>
        <p:spPr bwMode="auto">
          <a:xfrm>
            <a:off x="3145875" y="525888"/>
            <a:ext cx="744536" cy="746650"/>
          </a:xfrm>
          <a:custGeom>
            <a:avLst/>
            <a:gdLst>
              <a:gd name="T0" fmla="*/ 186 w 186"/>
              <a:gd name="T1" fmla="*/ 164 h 186"/>
              <a:gd name="T2" fmla="*/ 163 w 186"/>
              <a:gd name="T3" fmla="*/ 186 h 186"/>
              <a:gd name="T4" fmla="*/ 22 w 186"/>
              <a:gd name="T5" fmla="*/ 186 h 186"/>
              <a:gd name="T6" fmla="*/ 0 w 186"/>
              <a:gd name="T7" fmla="*/ 164 h 186"/>
              <a:gd name="T8" fmla="*/ 0 w 186"/>
              <a:gd name="T9" fmla="*/ 22 h 186"/>
              <a:gd name="T10" fmla="*/ 22 w 186"/>
              <a:gd name="T11" fmla="*/ 0 h 186"/>
              <a:gd name="T12" fmla="*/ 163 w 186"/>
              <a:gd name="T13" fmla="*/ 0 h 186"/>
              <a:gd name="T14" fmla="*/ 186 w 186"/>
              <a:gd name="T15" fmla="*/ 22 h 186"/>
              <a:gd name="T16" fmla="*/ 186 w 186"/>
              <a:gd name="T17" fmla="*/ 164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6" h="186">
                <a:moveTo>
                  <a:pt x="186" y="164"/>
                </a:moveTo>
                <a:cubicBezTo>
                  <a:pt x="186" y="176"/>
                  <a:pt x="176" y="186"/>
                  <a:pt x="163" y="186"/>
                </a:cubicBezTo>
                <a:cubicBezTo>
                  <a:pt x="22" y="186"/>
                  <a:pt x="22" y="186"/>
                  <a:pt x="22" y="186"/>
                </a:cubicBezTo>
                <a:cubicBezTo>
                  <a:pt x="10" y="186"/>
                  <a:pt x="0" y="176"/>
                  <a:pt x="0" y="164"/>
                </a:cubicBezTo>
                <a:cubicBezTo>
                  <a:pt x="0" y="22"/>
                  <a:pt x="0" y="22"/>
                  <a:pt x="0" y="22"/>
                </a:cubicBezTo>
                <a:cubicBezTo>
                  <a:pt x="0" y="10"/>
                  <a:pt x="10" y="0"/>
                  <a:pt x="22" y="0"/>
                </a:cubicBezTo>
                <a:cubicBezTo>
                  <a:pt x="163" y="0"/>
                  <a:pt x="163" y="0"/>
                  <a:pt x="163" y="0"/>
                </a:cubicBezTo>
                <a:cubicBezTo>
                  <a:pt x="176" y="0"/>
                  <a:pt x="186" y="10"/>
                  <a:pt x="186" y="22"/>
                </a:cubicBezTo>
                <a:lnTo>
                  <a:pt x="186" y="164"/>
                </a:lnTo>
                <a:close/>
              </a:path>
            </a:pathLst>
          </a:custGeom>
          <a:solidFill>
            <a:srgbClr val="006666"/>
          </a:solidFill>
          <a:ln>
            <a:noFill/>
          </a:ln>
        </p:spPr>
        <p:txBody>
          <a:bodyPr vert="horz" wrap="square" lIns="86019" tIns="43010" rIns="86019" bIns="43010" numCol="1" anchor="t" anchorCtr="0" compatLnSpc="1">
            <a:prstTxWarp prst="textNoShape">
              <a:avLst/>
            </a:prstTxWarp>
          </a:bodyPr>
          <a:lstStyle/>
          <a:p>
            <a:endParaRPr lang="en-US" sz="1693"/>
          </a:p>
        </p:txBody>
      </p:sp>
      <p:grpSp>
        <p:nvGrpSpPr>
          <p:cNvPr id="241" name="Group 99">
            <a:extLst>
              <a:ext uri="{FF2B5EF4-FFF2-40B4-BE49-F238E27FC236}">
                <a16:creationId xmlns:a16="http://schemas.microsoft.com/office/drawing/2014/main" id="{265A44E8-DE2E-41C9-BDBA-A85939A7F6F8}"/>
              </a:ext>
            </a:extLst>
          </p:cNvPr>
          <p:cNvGrpSpPr/>
          <p:nvPr/>
        </p:nvGrpSpPr>
        <p:grpSpPr>
          <a:xfrm>
            <a:off x="2447428" y="1396011"/>
            <a:ext cx="1898465" cy="1008480"/>
            <a:chOff x="4089407" y="2512252"/>
            <a:chExt cx="2785756" cy="1072036"/>
          </a:xfrm>
        </p:grpSpPr>
        <p:sp>
          <p:nvSpPr>
            <p:cNvPr id="242" name="TextBox 100">
              <a:extLst>
                <a:ext uri="{FF2B5EF4-FFF2-40B4-BE49-F238E27FC236}">
                  <a16:creationId xmlns:a16="http://schemas.microsoft.com/office/drawing/2014/main" id="{3475A5FA-6701-45F2-9782-1C83BEFF9E14}"/>
                </a:ext>
              </a:extLst>
            </p:cNvPr>
            <p:cNvSpPr txBox="1"/>
            <p:nvPr/>
          </p:nvSpPr>
          <p:spPr>
            <a:xfrm>
              <a:off x="4089407" y="2512252"/>
              <a:ext cx="2785756" cy="344350"/>
            </a:xfrm>
            <a:prstGeom prst="rect">
              <a:avLst/>
            </a:prstGeom>
            <a:noFill/>
          </p:spPr>
          <p:txBody>
            <a:bodyPr wrap="square" rtlCol="0">
              <a:spAutoFit/>
            </a:bodyPr>
            <a:lstStyle/>
            <a:p>
              <a:pPr algn="ctr"/>
              <a:r>
                <a:rPr lang="ar-SA" sz="1505" b="1" dirty="0">
                  <a:solidFill>
                    <a:srgbClr val="006666"/>
                  </a:solidFill>
                  <a:latin typeface="AbdoMaster-Heavy" panose="02000500030000020004" pitchFamily="50" charset="-78"/>
                  <a:cs typeface="AbdoMaster-Heavy" panose="02000500030000020004" pitchFamily="50" charset="-78"/>
                </a:rPr>
                <a:t>الهدف التشغيلي </a:t>
              </a:r>
              <a:endParaRPr lang="en-US" sz="1505" b="1" dirty="0">
                <a:solidFill>
                  <a:srgbClr val="006666"/>
                </a:solidFill>
                <a:latin typeface="AbdoMaster-Heavy" panose="02000500030000020004" pitchFamily="50" charset="-78"/>
                <a:cs typeface="AbdoMaster-Heavy" panose="02000500030000020004" pitchFamily="50" charset="-78"/>
              </a:endParaRPr>
            </a:p>
          </p:txBody>
        </p:sp>
        <p:sp>
          <p:nvSpPr>
            <p:cNvPr id="243" name="Subtitle 6">
              <a:extLst>
                <a:ext uri="{FF2B5EF4-FFF2-40B4-BE49-F238E27FC236}">
                  <a16:creationId xmlns:a16="http://schemas.microsoft.com/office/drawing/2014/main" id="{21B43084-D4A7-4CD2-88DC-B98A5C8991BB}"/>
                </a:ext>
              </a:extLst>
            </p:cNvPr>
            <p:cNvSpPr txBox="1">
              <a:spLocks/>
            </p:cNvSpPr>
            <p:nvPr/>
          </p:nvSpPr>
          <p:spPr>
            <a:xfrm>
              <a:off x="4144159" y="2822433"/>
              <a:ext cx="2711234" cy="761855"/>
            </a:xfrm>
            <a:prstGeom prst="rect">
              <a:avLst/>
            </a:prstGeom>
          </p:spPr>
          <p:txBody>
            <a:bodyPr vert="horz" lIns="86019" tIns="43010" rIns="86019" bIns="43010" numCol="1" spcCol="365760" rtlCol="0" anchor="t">
              <a:noAutofit/>
            </a:bodyPr>
            <a:lstStyle>
              <a:lvl1pPr marL="0" indent="0" algn="ctr" defTabSz="914400" rtl="0" eaLnBrk="1" latinLnBrk="0" hangingPunct="1">
                <a:lnSpc>
                  <a:spcPct val="90000"/>
                </a:lnSpc>
                <a:spcBef>
                  <a:spcPts val="1000"/>
                </a:spcBef>
                <a:buFont typeface="Arial"/>
                <a:buNone/>
                <a:defRPr sz="1200" b="0" i="0" kern="1200">
                  <a:solidFill>
                    <a:schemeClr val="accent1"/>
                  </a:solidFill>
                  <a:latin typeface="Montserrat Light" charset="0"/>
                  <a:ea typeface="Montserrat Light" charset="0"/>
                  <a:cs typeface="Montserrat Light"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Montserrat Light" charset="0"/>
                  <a:ea typeface="Montserrat Light" charset="0"/>
                  <a:cs typeface="Montserrat Light"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Montserrat Light" charset="0"/>
                  <a:ea typeface="Montserrat Light" charset="0"/>
                  <a:cs typeface="Montserrat Light"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nSpc>
                  <a:spcPts val="1599"/>
                </a:lnSpc>
                <a:spcBef>
                  <a:spcPts val="0"/>
                </a:spcBef>
              </a:pPr>
              <a:endParaRPr lang="en-US" sz="1082" dirty="0">
                <a:solidFill>
                  <a:schemeClr val="accent4"/>
                </a:solidFill>
                <a:latin typeface="+mn-lt"/>
                <a:cs typeface="Times New Roman" panose="02020603050405020304" pitchFamily="18" charset="0"/>
              </a:endParaRPr>
            </a:p>
          </p:txBody>
        </p:sp>
      </p:grpSp>
      <p:sp>
        <p:nvSpPr>
          <p:cNvPr id="245" name="Subtitle 6">
            <a:extLst>
              <a:ext uri="{FF2B5EF4-FFF2-40B4-BE49-F238E27FC236}">
                <a16:creationId xmlns:a16="http://schemas.microsoft.com/office/drawing/2014/main" id="{E746E4F2-29C1-4061-B317-BA05449AFEF3}"/>
              </a:ext>
            </a:extLst>
          </p:cNvPr>
          <p:cNvSpPr txBox="1">
            <a:spLocks/>
          </p:cNvSpPr>
          <p:nvPr/>
        </p:nvSpPr>
        <p:spPr>
          <a:xfrm>
            <a:off x="716861" y="1743482"/>
            <a:ext cx="1750713" cy="716689"/>
          </a:xfrm>
          <a:prstGeom prst="rect">
            <a:avLst/>
          </a:prstGeom>
        </p:spPr>
        <p:txBody>
          <a:bodyPr vert="horz" lIns="86019" tIns="43010" rIns="86019" bIns="43010" numCol="1" spcCol="365760" rtlCol="0" anchor="t">
            <a:noAutofit/>
          </a:bodyPr>
          <a:lstStyle>
            <a:lvl1pPr marL="0" indent="0" algn="ctr" defTabSz="914400" rtl="0" eaLnBrk="1" latinLnBrk="0" hangingPunct="1">
              <a:lnSpc>
                <a:spcPct val="90000"/>
              </a:lnSpc>
              <a:spcBef>
                <a:spcPts val="1000"/>
              </a:spcBef>
              <a:buFont typeface="Arial"/>
              <a:buNone/>
              <a:defRPr sz="1200" b="0" i="0" kern="1200">
                <a:solidFill>
                  <a:schemeClr val="accent1"/>
                </a:solidFill>
                <a:latin typeface="Montserrat Light" charset="0"/>
                <a:ea typeface="Montserrat Light" charset="0"/>
                <a:cs typeface="Montserrat Light"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Montserrat Light" charset="0"/>
                <a:ea typeface="Montserrat Light" charset="0"/>
                <a:cs typeface="Montserrat Light"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Montserrat Light" charset="0"/>
                <a:ea typeface="Montserrat Light" charset="0"/>
                <a:cs typeface="Montserrat Light"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nSpc>
                <a:spcPct val="100000"/>
              </a:lnSpc>
              <a:spcBef>
                <a:spcPts val="0"/>
              </a:spcBef>
            </a:pPr>
            <a:endParaRPr lang="en-US" sz="1800" b="1" dirty="0">
              <a:solidFill>
                <a:schemeClr val="tx1"/>
              </a:solidFill>
              <a:latin typeface="Calibri" panose="020F0502020204030204" pitchFamily="34" charset="0"/>
              <a:cs typeface="Calibri" panose="020F0502020204030204" pitchFamily="34" charset="0"/>
            </a:endParaRPr>
          </a:p>
        </p:txBody>
      </p:sp>
      <p:sp>
        <p:nvSpPr>
          <p:cNvPr id="248" name="مربع نص 247">
            <a:extLst>
              <a:ext uri="{FF2B5EF4-FFF2-40B4-BE49-F238E27FC236}">
                <a16:creationId xmlns:a16="http://schemas.microsoft.com/office/drawing/2014/main" id="{6B1BB46E-A587-486E-98CA-FECECDE3147E}"/>
              </a:ext>
            </a:extLst>
          </p:cNvPr>
          <p:cNvSpPr txBox="1"/>
          <p:nvPr/>
        </p:nvSpPr>
        <p:spPr>
          <a:xfrm>
            <a:off x="3695677" y="2703487"/>
            <a:ext cx="1534696" cy="30777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r>
              <a:rPr lang="ar-SA" sz="1400" b="1" u="none" strike="noStrike" cap="none" dirty="0">
                <a:solidFill>
                  <a:srgbClr val="006666"/>
                </a:solidFill>
                <a:latin typeface="AbdoMaster-Heavy" panose="02000500030000020004" pitchFamily="50" charset="-78"/>
                <a:cs typeface="AbdoMaster-Heavy" panose="02000500030000020004" pitchFamily="50" charset="-78"/>
              </a:rPr>
              <a:t>تاريخ المبادرة </a:t>
            </a:r>
          </a:p>
        </p:txBody>
      </p:sp>
      <p:pic>
        <p:nvPicPr>
          <p:cNvPr id="251" name="Graphic 24" descr="Upward trend">
            <a:extLst>
              <a:ext uri="{FF2B5EF4-FFF2-40B4-BE49-F238E27FC236}">
                <a16:creationId xmlns:a16="http://schemas.microsoft.com/office/drawing/2014/main" id="{6C64CD1A-E0B1-4575-9B5E-50749A3EEFC5}"/>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318134" y="625583"/>
            <a:ext cx="660477" cy="594694"/>
          </a:xfrm>
          <a:prstGeom prst="rect">
            <a:avLst/>
          </a:prstGeom>
        </p:spPr>
      </p:pic>
      <p:pic>
        <p:nvPicPr>
          <p:cNvPr id="252" name="Graphic 22" descr="Lightbulb and gear">
            <a:extLst>
              <a:ext uri="{FF2B5EF4-FFF2-40B4-BE49-F238E27FC236}">
                <a16:creationId xmlns:a16="http://schemas.microsoft.com/office/drawing/2014/main" id="{7C501F33-388F-4254-96F1-B44EAFA47B0F}"/>
              </a:ext>
            </a:extLst>
          </p:cNvPr>
          <p:cNvPicPr>
            <a:picLocks noChangeAspect="1"/>
          </p:cNvPicPr>
          <p:nvPr/>
        </p:nvPicPr>
        <p:blipFill>
          <a:blip r:embed="rId5" cstate="hq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197040" y="569992"/>
            <a:ext cx="632861" cy="632861"/>
          </a:xfrm>
          <a:prstGeom prst="rect">
            <a:avLst/>
          </a:prstGeom>
        </p:spPr>
      </p:pic>
      <p:sp>
        <p:nvSpPr>
          <p:cNvPr id="112" name="مربع نص 111">
            <a:extLst>
              <a:ext uri="{FF2B5EF4-FFF2-40B4-BE49-F238E27FC236}">
                <a16:creationId xmlns:a16="http://schemas.microsoft.com/office/drawing/2014/main" id="{769E7D96-9FB7-4781-8602-0EC24434BD5E}"/>
              </a:ext>
            </a:extLst>
          </p:cNvPr>
          <p:cNvSpPr txBox="1"/>
          <p:nvPr/>
        </p:nvSpPr>
        <p:spPr>
          <a:xfrm>
            <a:off x="3152393" y="4102810"/>
            <a:ext cx="2511781" cy="707886"/>
          </a:xfrm>
          <a:prstGeom prst="rect">
            <a:avLst/>
          </a:prstGeom>
          <a:noFill/>
        </p:spPr>
        <p:txBody>
          <a:bodyPr wrap="square">
            <a:spAutoFit/>
          </a:bodyPr>
          <a:lstStyle/>
          <a:p>
            <a:pPr marL="0" marR="0" lvl="0" indent="0" algn="ctr" rtl="0">
              <a:lnSpc>
                <a:spcPct val="100000"/>
              </a:lnSpc>
              <a:spcBef>
                <a:spcPts val="0"/>
              </a:spcBef>
              <a:spcAft>
                <a:spcPts val="0"/>
              </a:spcAft>
              <a:buClr>
                <a:srgbClr val="000000"/>
              </a:buClr>
              <a:buSzPts val="1400"/>
              <a:buFont typeface="Arial"/>
              <a:buNone/>
            </a:pPr>
            <a:r>
              <a:rPr lang="ar-SA" sz="2000" b="1" dirty="0">
                <a:solidFill>
                  <a:srgbClr val="006666"/>
                </a:solidFill>
                <a:latin typeface="Calibri" panose="020F0502020204030204" pitchFamily="34" charset="0"/>
                <a:cs typeface="Calibri" panose="020F0502020204030204" pitchFamily="34" charset="0"/>
              </a:rPr>
              <a:t>نطاق التنفيذ </a:t>
            </a:r>
          </a:p>
          <a:p>
            <a:pPr marL="0" marR="0" lvl="0" indent="0" algn="ctr" rtl="0">
              <a:lnSpc>
                <a:spcPct val="100000"/>
              </a:lnSpc>
              <a:spcBef>
                <a:spcPts val="0"/>
              </a:spcBef>
              <a:spcAft>
                <a:spcPts val="0"/>
              </a:spcAft>
              <a:buClr>
                <a:srgbClr val="000000"/>
              </a:buClr>
              <a:buSzPts val="1400"/>
              <a:buFont typeface="Arial"/>
              <a:buNone/>
            </a:pPr>
            <a:r>
              <a:rPr lang="ar-SA" sz="2000" b="1" dirty="0">
                <a:solidFill>
                  <a:srgbClr val="006666"/>
                </a:solidFill>
                <a:latin typeface="Calibri" panose="020F0502020204030204" pitchFamily="34" charset="0"/>
                <a:cs typeface="Calibri" panose="020F0502020204030204" pitchFamily="34" charset="0"/>
              </a:rPr>
              <a:t>   محافظة الجموم   </a:t>
            </a:r>
            <a:endParaRPr lang="ar-SA" sz="2000" b="1" u="none" strike="noStrike" cap="none" dirty="0">
              <a:solidFill>
                <a:srgbClr val="006666"/>
              </a:solidFill>
              <a:latin typeface="Calibri" panose="020F0502020204030204" pitchFamily="34" charset="0"/>
              <a:cs typeface="Calibri" panose="020F0502020204030204" pitchFamily="34" charset="0"/>
            </a:endParaRPr>
          </a:p>
        </p:txBody>
      </p:sp>
      <p:sp>
        <p:nvSpPr>
          <p:cNvPr id="121" name="مربع نص 120">
            <a:extLst>
              <a:ext uri="{FF2B5EF4-FFF2-40B4-BE49-F238E27FC236}">
                <a16:creationId xmlns:a16="http://schemas.microsoft.com/office/drawing/2014/main" id="{119FBB59-9D44-4CE1-8193-1935485C4812}"/>
              </a:ext>
            </a:extLst>
          </p:cNvPr>
          <p:cNvSpPr txBox="1"/>
          <p:nvPr/>
        </p:nvSpPr>
        <p:spPr>
          <a:xfrm>
            <a:off x="6273767" y="1725692"/>
            <a:ext cx="2013027" cy="646331"/>
          </a:xfrm>
          <a:prstGeom prst="rect">
            <a:avLst/>
          </a:prstGeom>
          <a:noFill/>
        </p:spPr>
        <p:txBody>
          <a:bodyPr wrap="square">
            <a:spAutoFit/>
          </a:bodyPr>
          <a:lstStyle/>
          <a:p>
            <a:pPr>
              <a:lnSpc>
                <a:spcPct val="100000"/>
              </a:lnSpc>
              <a:spcBef>
                <a:spcPts val="0"/>
              </a:spcBef>
            </a:pPr>
            <a:r>
              <a:rPr lang="ar-SA" b="1" dirty="0">
                <a:solidFill>
                  <a:srgbClr val="006666"/>
                </a:solidFill>
                <a:latin typeface="Calibri" panose="020F0502020204030204" pitchFamily="34" charset="0"/>
                <a:cs typeface="Calibri" panose="020F0502020204030204" pitchFamily="34" charset="0"/>
              </a:rPr>
              <a:t>رعاية أطفال الجمعية </a:t>
            </a:r>
          </a:p>
          <a:p>
            <a:pPr algn="ctr">
              <a:lnSpc>
                <a:spcPct val="100000"/>
              </a:lnSpc>
              <a:spcBef>
                <a:spcPts val="0"/>
              </a:spcBef>
            </a:pPr>
            <a:r>
              <a:rPr lang="ar-SA" b="1" dirty="0">
                <a:solidFill>
                  <a:srgbClr val="006666"/>
                </a:solidFill>
                <a:latin typeface="Calibri" panose="020F0502020204030204" pitchFamily="34" charset="0"/>
                <a:cs typeface="Calibri" panose="020F0502020204030204" pitchFamily="34" charset="0"/>
              </a:rPr>
              <a:t>اجتماعيًا </a:t>
            </a:r>
            <a:endParaRPr lang="en-US" b="1" dirty="0">
              <a:solidFill>
                <a:srgbClr val="006666"/>
              </a:solidFill>
              <a:latin typeface="Calibri" panose="020F0502020204030204" pitchFamily="34" charset="0"/>
              <a:cs typeface="Calibri" panose="020F0502020204030204" pitchFamily="34" charset="0"/>
            </a:endParaRPr>
          </a:p>
        </p:txBody>
      </p:sp>
      <p:sp>
        <p:nvSpPr>
          <p:cNvPr id="115" name="مربع نص 114">
            <a:extLst>
              <a:ext uri="{FF2B5EF4-FFF2-40B4-BE49-F238E27FC236}">
                <a16:creationId xmlns:a16="http://schemas.microsoft.com/office/drawing/2014/main" id="{28A52104-AF05-4A2F-AEF7-B9E3DF2A0D22}"/>
              </a:ext>
            </a:extLst>
          </p:cNvPr>
          <p:cNvSpPr txBox="1"/>
          <p:nvPr/>
        </p:nvSpPr>
        <p:spPr>
          <a:xfrm>
            <a:off x="8289445" y="1787496"/>
            <a:ext cx="2807157" cy="707886"/>
          </a:xfrm>
          <a:prstGeom prst="rect">
            <a:avLst/>
          </a:prstGeom>
          <a:noFill/>
        </p:spPr>
        <p:txBody>
          <a:bodyPr wrap="square">
            <a:spAutoFit/>
          </a:bodyPr>
          <a:lstStyle/>
          <a:p>
            <a:pPr algn="ctr"/>
            <a:r>
              <a:rPr lang="ar-SA" sz="4000" b="1" dirty="0">
                <a:solidFill>
                  <a:schemeClr val="bg1"/>
                </a:solidFill>
                <a:latin typeface="Hacen Casablanca Heavy" panose="02000000000000000000" pitchFamily="2" charset="-78"/>
                <a:cs typeface="Hacen Casablanca Heavy" panose="02000000000000000000" pitchFamily="2" charset="-78"/>
              </a:rPr>
              <a:t>فرحة العيد  </a:t>
            </a:r>
            <a:endParaRPr lang="en-US" sz="4000" b="1" dirty="0">
              <a:solidFill>
                <a:schemeClr val="bg1"/>
              </a:solidFill>
              <a:latin typeface="Hacen Casablanca Heavy" panose="02000000000000000000" pitchFamily="2" charset="-78"/>
              <a:cs typeface="Hacen Casablanca Heavy" panose="02000000000000000000" pitchFamily="2" charset="-78"/>
            </a:endParaRPr>
          </a:p>
        </p:txBody>
      </p:sp>
      <p:pic>
        <p:nvPicPr>
          <p:cNvPr id="117" name="Graphic 22" descr="Lightbulb and gear">
            <a:extLst>
              <a:ext uri="{FF2B5EF4-FFF2-40B4-BE49-F238E27FC236}">
                <a16:creationId xmlns:a16="http://schemas.microsoft.com/office/drawing/2014/main" id="{065DFAAA-5414-49EC-9500-EAF8590C2083}"/>
              </a:ext>
            </a:extLst>
          </p:cNvPr>
          <p:cNvPicPr>
            <a:picLocks noChangeAspect="1"/>
          </p:cNvPicPr>
          <p:nvPr/>
        </p:nvPicPr>
        <p:blipFill>
          <a:blip r:embed="rId5" cstate="hq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53340" y="2791867"/>
            <a:ext cx="489878" cy="489878"/>
          </a:xfrm>
          <a:prstGeom prst="rect">
            <a:avLst/>
          </a:prstGeom>
        </p:spPr>
      </p:pic>
      <p:sp>
        <p:nvSpPr>
          <p:cNvPr id="158" name="مربع نص 157">
            <a:extLst>
              <a:ext uri="{FF2B5EF4-FFF2-40B4-BE49-F238E27FC236}">
                <a16:creationId xmlns:a16="http://schemas.microsoft.com/office/drawing/2014/main" id="{C86DBCF1-1DB4-4A91-9AFD-E0D860E5681F}"/>
              </a:ext>
            </a:extLst>
          </p:cNvPr>
          <p:cNvSpPr txBox="1"/>
          <p:nvPr/>
        </p:nvSpPr>
        <p:spPr>
          <a:xfrm>
            <a:off x="2785374" y="1734006"/>
            <a:ext cx="1303295" cy="914400"/>
          </a:xfrm>
          <a:prstGeom prst="rect">
            <a:avLst/>
          </a:prstGeom>
          <a:noFill/>
        </p:spPr>
        <p:txBody>
          <a:bodyPr vert="horz" wrap="none" lIns="91440" tIns="45720" rIns="91440" bIns="45720" rtlCol="1" anchor="t">
            <a:noAutofit/>
          </a:bodyPr>
          <a:lstStyle/>
          <a:p>
            <a:pPr algn="ctr">
              <a:lnSpc>
                <a:spcPct val="100000"/>
              </a:lnSpc>
              <a:spcBef>
                <a:spcPts val="0"/>
              </a:spcBef>
            </a:pPr>
            <a:endParaRPr lang="ar-SA" sz="1600" b="1" dirty="0">
              <a:latin typeface="Calibri" panose="020F0502020204030204" pitchFamily="34" charset="0"/>
              <a:cs typeface="Calibri" panose="020F0502020204030204" pitchFamily="34" charset="0"/>
            </a:endParaRPr>
          </a:p>
        </p:txBody>
      </p:sp>
      <p:sp>
        <p:nvSpPr>
          <p:cNvPr id="159" name="مربع نص 158">
            <a:extLst>
              <a:ext uri="{FF2B5EF4-FFF2-40B4-BE49-F238E27FC236}">
                <a16:creationId xmlns:a16="http://schemas.microsoft.com/office/drawing/2014/main" id="{9772FF7F-30AB-4750-A639-CC96D9821486}"/>
              </a:ext>
            </a:extLst>
          </p:cNvPr>
          <p:cNvSpPr txBox="1"/>
          <p:nvPr/>
        </p:nvSpPr>
        <p:spPr>
          <a:xfrm>
            <a:off x="6047319" y="4483043"/>
            <a:ext cx="1026330" cy="707886"/>
          </a:xfrm>
          <a:prstGeom prst="rect">
            <a:avLst/>
          </a:prstGeom>
          <a:noFill/>
        </p:spPr>
        <p:txBody>
          <a:bodyPr wrap="square">
            <a:spAutoFit/>
          </a:bodyPr>
          <a:lstStyle/>
          <a:p>
            <a:pPr marL="0" marR="0" lvl="0" indent="0" algn="ctr" rtl="0">
              <a:lnSpc>
                <a:spcPct val="100000"/>
              </a:lnSpc>
              <a:spcBef>
                <a:spcPts val="0"/>
              </a:spcBef>
              <a:spcAft>
                <a:spcPts val="0"/>
              </a:spcAft>
              <a:buClr>
                <a:srgbClr val="000000"/>
              </a:buClr>
              <a:buSzPts val="1400"/>
              <a:buFont typeface="Arial"/>
              <a:buNone/>
            </a:pPr>
            <a:r>
              <a:rPr lang="en-US" sz="4000" b="1" dirty="0">
                <a:solidFill>
                  <a:srgbClr val="FFFFFF"/>
                </a:solidFill>
                <a:latin typeface="Calibri" panose="020F0502020204030204" pitchFamily="34" charset="0"/>
                <a:cs typeface="Calibri" panose="020F0502020204030204" pitchFamily="34" charset="0"/>
              </a:rPr>
              <a:t>80</a:t>
            </a:r>
            <a:endParaRPr lang="en-US" sz="4000" b="1" u="none" strike="noStrike" cap="none" dirty="0">
              <a:solidFill>
                <a:srgbClr val="FFFFFF"/>
              </a:solidFill>
              <a:latin typeface="Calibri" panose="020F0502020204030204" pitchFamily="34" charset="0"/>
              <a:cs typeface="Calibri" panose="020F0502020204030204" pitchFamily="34" charset="0"/>
            </a:endParaRPr>
          </a:p>
        </p:txBody>
      </p:sp>
      <p:sp>
        <p:nvSpPr>
          <p:cNvPr id="114" name="Subtitle 6">
            <a:extLst>
              <a:ext uri="{FF2B5EF4-FFF2-40B4-BE49-F238E27FC236}">
                <a16:creationId xmlns:a16="http://schemas.microsoft.com/office/drawing/2014/main" id="{E4751638-746F-4C01-99CA-FE885520F092}"/>
              </a:ext>
            </a:extLst>
          </p:cNvPr>
          <p:cNvSpPr txBox="1">
            <a:spLocks/>
          </p:cNvSpPr>
          <p:nvPr/>
        </p:nvSpPr>
        <p:spPr>
          <a:xfrm>
            <a:off x="2264677" y="1724503"/>
            <a:ext cx="2351268" cy="716689"/>
          </a:xfrm>
          <a:prstGeom prst="rect">
            <a:avLst/>
          </a:prstGeom>
        </p:spPr>
        <p:txBody>
          <a:bodyPr vert="horz" lIns="86019" tIns="43010" rIns="86019" bIns="43010" numCol="1" spcCol="365760" rtlCol="0" anchor="t">
            <a:noAutofit/>
          </a:bodyPr>
          <a:lstStyle>
            <a:lvl1pPr marL="0" indent="0" algn="ctr" defTabSz="914400" rtl="0" eaLnBrk="1" latinLnBrk="0" hangingPunct="1">
              <a:lnSpc>
                <a:spcPct val="90000"/>
              </a:lnSpc>
              <a:spcBef>
                <a:spcPts val="1000"/>
              </a:spcBef>
              <a:buFont typeface="Arial"/>
              <a:buNone/>
              <a:defRPr sz="1200" b="0" i="0" kern="1200">
                <a:solidFill>
                  <a:schemeClr val="accent1"/>
                </a:solidFill>
                <a:latin typeface="Montserrat Light" charset="0"/>
                <a:ea typeface="Montserrat Light" charset="0"/>
                <a:cs typeface="Montserrat Light"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Montserrat Light" charset="0"/>
                <a:ea typeface="Montserrat Light" charset="0"/>
                <a:cs typeface="Montserrat Light"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Montserrat Light" charset="0"/>
                <a:ea typeface="Montserrat Light" charset="0"/>
                <a:cs typeface="Montserrat Light"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nSpc>
                <a:spcPct val="100000"/>
              </a:lnSpc>
              <a:spcBef>
                <a:spcPts val="0"/>
              </a:spcBef>
            </a:pPr>
            <a:endParaRPr lang="en-US" sz="1800" b="1" dirty="0">
              <a:solidFill>
                <a:schemeClr val="tx1"/>
              </a:solidFill>
              <a:latin typeface="Calibri" panose="020F0502020204030204" pitchFamily="34" charset="0"/>
              <a:cs typeface="Calibri" panose="020F0502020204030204" pitchFamily="34" charset="0"/>
            </a:endParaRPr>
          </a:p>
        </p:txBody>
      </p:sp>
      <p:sp>
        <p:nvSpPr>
          <p:cNvPr id="138" name="Subtitle 6">
            <a:extLst>
              <a:ext uri="{FF2B5EF4-FFF2-40B4-BE49-F238E27FC236}">
                <a16:creationId xmlns:a16="http://schemas.microsoft.com/office/drawing/2014/main" id="{32C4E03D-06F0-4105-BDFB-B9EA427225BA}"/>
              </a:ext>
            </a:extLst>
          </p:cNvPr>
          <p:cNvSpPr txBox="1">
            <a:spLocks/>
          </p:cNvSpPr>
          <p:nvPr/>
        </p:nvSpPr>
        <p:spPr>
          <a:xfrm>
            <a:off x="2097480" y="1689163"/>
            <a:ext cx="2591061" cy="442142"/>
          </a:xfrm>
          <a:prstGeom prst="rect">
            <a:avLst/>
          </a:prstGeom>
        </p:spPr>
        <p:txBody>
          <a:bodyPr vert="horz" lIns="86019" tIns="43010" rIns="86019" bIns="43010" numCol="1" spcCol="365760" rtlCol="0" anchor="t">
            <a:noAutofit/>
          </a:bodyPr>
          <a:lstStyle>
            <a:lvl1pPr marL="0" indent="0" algn="ctr" defTabSz="914400" rtl="0" eaLnBrk="1" latinLnBrk="0" hangingPunct="1">
              <a:lnSpc>
                <a:spcPct val="90000"/>
              </a:lnSpc>
              <a:spcBef>
                <a:spcPts val="1000"/>
              </a:spcBef>
              <a:buFont typeface="Arial"/>
              <a:buNone/>
              <a:defRPr sz="1200" b="0" i="0" kern="1200">
                <a:solidFill>
                  <a:schemeClr val="accent1"/>
                </a:solidFill>
                <a:latin typeface="Montserrat Light" charset="0"/>
                <a:ea typeface="Montserrat Light" charset="0"/>
                <a:cs typeface="Montserrat Light"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Montserrat Light" charset="0"/>
                <a:ea typeface="Montserrat Light" charset="0"/>
                <a:cs typeface="Montserrat Light"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Montserrat Light" charset="0"/>
                <a:ea typeface="Montserrat Light" charset="0"/>
                <a:cs typeface="Montserrat Light"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nSpc>
                <a:spcPct val="100000"/>
              </a:lnSpc>
              <a:spcBef>
                <a:spcPts val="0"/>
              </a:spcBef>
            </a:pPr>
            <a:r>
              <a:rPr lang="ar-SA" sz="1800" b="1" dirty="0">
                <a:solidFill>
                  <a:srgbClr val="006666"/>
                </a:solidFill>
                <a:latin typeface="Calibri" panose="020F0502020204030204" pitchFamily="34" charset="0"/>
                <a:cs typeface="Calibri" panose="020F0502020204030204" pitchFamily="34" charset="0"/>
              </a:rPr>
              <a:t>تقديم الهدايا </a:t>
            </a:r>
          </a:p>
          <a:p>
            <a:pPr>
              <a:lnSpc>
                <a:spcPct val="100000"/>
              </a:lnSpc>
              <a:spcBef>
                <a:spcPts val="0"/>
              </a:spcBef>
            </a:pPr>
            <a:r>
              <a:rPr lang="ar-SA" sz="1800" b="1" dirty="0">
                <a:solidFill>
                  <a:srgbClr val="006666"/>
                </a:solidFill>
                <a:latin typeface="Calibri" panose="020F0502020204030204" pitchFamily="34" charset="0"/>
                <a:cs typeface="Calibri" panose="020F0502020204030204" pitchFamily="34" charset="0"/>
              </a:rPr>
              <a:t>لـأطفال  الجمعية </a:t>
            </a:r>
          </a:p>
        </p:txBody>
      </p:sp>
      <p:sp>
        <p:nvSpPr>
          <p:cNvPr id="139" name="Subtitle 6">
            <a:extLst>
              <a:ext uri="{FF2B5EF4-FFF2-40B4-BE49-F238E27FC236}">
                <a16:creationId xmlns:a16="http://schemas.microsoft.com/office/drawing/2014/main" id="{0B608EEB-8852-48F0-9F24-1A264739457E}"/>
              </a:ext>
            </a:extLst>
          </p:cNvPr>
          <p:cNvSpPr txBox="1">
            <a:spLocks/>
          </p:cNvSpPr>
          <p:nvPr/>
        </p:nvSpPr>
        <p:spPr>
          <a:xfrm>
            <a:off x="4183446" y="1707753"/>
            <a:ext cx="2351268" cy="716689"/>
          </a:xfrm>
          <a:prstGeom prst="rect">
            <a:avLst/>
          </a:prstGeom>
        </p:spPr>
        <p:txBody>
          <a:bodyPr vert="horz" lIns="86019" tIns="43010" rIns="86019" bIns="43010" numCol="1" spcCol="365760" rtlCol="0" anchor="t">
            <a:noAutofit/>
          </a:bodyPr>
          <a:lstStyle>
            <a:lvl1pPr marL="0" indent="0" algn="ctr" defTabSz="914400" rtl="0" eaLnBrk="1" latinLnBrk="0" hangingPunct="1">
              <a:lnSpc>
                <a:spcPct val="90000"/>
              </a:lnSpc>
              <a:spcBef>
                <a:spcPts val="1000"/>
              </a:spcBef>
              <a:buFont typeface="Arial"/>
              <a:buNone/>
              <a:defRPr sz="1200" b="0" i="0" kern="1200">
                <a:solidFill>
                  <a:schemeClr val="accent1"/>
                </a:solidFill>
                <a:latin typeface="Montserrat Light" charset="0"/>
                <a:ea typeface="Montserrat Light" charset="0"/>
                <a:cs typeface="Montserrat Light"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Montserrat Light" charset="0"/>
                <a:ea typeface="Montserrat Light" charset="0"/>
                <a:cs typeface="Montserrat Light"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Montserrat Light" charset="0"/>
                <a:ea typeface="Montserrat Light" charset="0"/>
                <a:cs typeface="Montserrat Light"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nSpc>
                <a:spcPct val="100000"/>
              </a:lnSpc>
              <a:spcBef>
                <a:spcPts val="0"/>
              </a:spcBef>
            </a:pPr>
            <a:r>
              <a:rPr lang="ar-SA" sz="1800" b="1" dirty="0">
                <a:solidFill>
                  <a:srgbClr val="006666"/>
                </a:solidFill>
                <a:latin typeface="Calibri" panose="020F0502020204030204" pitchFamily="34" charset="0"/>
                <a:cs typeface="Calibri" panose="020F0502020204030204" pitchFamily="34" charset="0"/>
              </a:rPr>
              <a:t>مشاركة أطفال </a:t>
            </a:r>
          </a:p>
          <a:p>
            <a:pPr>
              <a:lnSpc>
                <a:spcPct val="100000"/>
              </a:lnSpc>
              <a:spcBef>
                <a:spcPts val="0"/>
              </a:spcBef>
            </a:pPr>
            <a:r>
              <a:rPr lang="ar-SA" sz="1800" b="1" dirty="0">
                <a:solidFill>
                  <a:srgbClr val="006666"/>
                </a:solidFill>
                <a:latin typeface="Calibri" panose="020F0502020204030204" pitchFamily="34" charset="0"/>
                <a:cs typeface="Calibri" panose="020F0502020204030204" pitchFamily="34" charset="0"/>
              </a:rPr>
              <a:t>الجمعية فرحة العيد </a:t>
            </a:r>
            <a:endParaRPr lang="en-US" sz="1800" b="1" dirty="0">
              <a:solidFill>
                <a:srgbClr val="006666"/>
              </a:solidFill>
              <a:latin typeface="Calibri" panose="020F0502020204030204" pitchFamily="34" charset="0"/>
              <a:cs typeface="Calibri" panose="020F0502020204030204" pitchFamily="34" charset="0"/>
            </a:endParaRPr>
          </a:p>
        </p:txBody>
      </p:sp>
      <p:sp>
        <p:nvSpPr>
          <p:cNvPr id="140" name="Subtitle 6">
            <a:extLst>
              <a:ext uri="{FF2B5EF4-FFF2-40B4-BE49-F238E27FC236}">
                <a16:creationId xmlns:a16="http://schemas.microsoft.com/office/drawing/2014/main" id="{BCAF009A-BDEC-404B-A1B7-59D0CB5D09E6}"/>
              </a:ext>
            </a:extLst>
          </p:cNvPr>
          <p:cNvSpPr txBox="1">
            <a:spLocks/>
          </p:cNvSpPr>
          <p:nvPr/>
        </p:nvSpPr>
        <p:spPr>
          <a:xfrm>
            <a:off x="251577" y="1682484"/>
            <a:ext cx="2591061" cy="442142"/>
          </a:xfrm>
          <a:prstGeom prst="rect">
            <a:avLst/>
          </a:prstGeom>
        </p:spPr>
        <p:txBody>
          <a:bodyPr vert="horz" lIns="86019" tIns="43010" rIns="86019" bIns="43010" numCol="1" spcCol="365760" rtlCol="0" anchor="t">
            <a:noAutofit/>
          </a:bodyPr>
          <a:lstStyle>
            <a:lvl1pPr marL="0" indent="0" algn="ctr" defTabSz="914400" rtl="0" eaLnBrk="1" latinLnBrk="0" hangingPunct="1">
              <a:lnSpc>
                <a:spcPct val="90000"/>
              </a:lnSpc>
              <a:spcBef>
                <a:spcPts val="1000"/>
              </a:spcBef>
              <a:buFont typeface="Arial"/>
              <a:buNone/>
              <a:defRPr sz="1200" b="0" i="0" kern="1200">
                <a:solidFill>
                  <a:schemeClr val="accent1"/>
                </a:solidFill>
                <a:latin typeface="Montserrat Light" charset="0"/>
                <a:ea typeface="Montserrat Light" charset="0"/>
                <a:cs typeface="Montserrat Light"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Montserrat Light" charset="0"/>
                <a:ea typeface="Montserrat Light" charset="0"/>
                <a:cs typeface="Montserrat Light"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Montserrat Light" charset="0"/>
                <a:ea typeface="Montserrat Light" charset="0"/>
                <a:cs typeface="Montserrat Light"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nSpc>
                <a:spcPct val="100000"/>
              </a:lnSpc>
              <a:spcBef>
                <a:spcPts val="0"/>
              </a:spcBef>
            </a:pPr>
            <a:r>
              <a:rPr lang="ar-SA" sz="1800" b="1" dirty="0">
                <a:solidFill>
                  <a:srgbClr val="006666"/>
                </a:solidFill>
                <a:latin typeface="Calibri" panose="020F0502020204030204" pitchFamily="34" charset="0"/>
                <a:cs typeface="Calibri" panose="020F0502020204030204" pitchFamily="34" charset="0"/>
              </a:rPr>
              <a:t>عدد الأطفال </a:t>
            </a:r>
          </a:p>
          <a:p>
            <a:pPr>
              <a:lnSpc>
                <a:spcPct val="100000"/>
              </a:lnSpc>
              <a:spcBef>
                <a:spcPts val="0"/>
              </a:spcBef>
            </a:pPr>
            <a:r>
              <a:rPr lang="ar-SA" sz="1800" b="1" dirty="0">
                <a:solidFill>
                  <a:srgbClr val="006666"/>
                </a:solidFill>
                <a:latin typeface="Calibri" panose="020F0502020204030204" pitchFamily="34" charset="0"/>
                <a:cs typeface="Calibri" panose="020F0502020204030204" pitchFamily="34" charset="0"/>
              </a:rPr>
              <a:t>المستفيدين  </a:t>
            </a:r>
          </a:p>
        </p:txBody>
      </p:sp>
      <p:pic>
        <p:nvPicPr>
          <p:cNvPr id="142" name="Graphic 22" descr="Lightbulb and gear">
            <a:extLst>
              <a:ext uri="{FF2B5EF4-FFF2-40B4-BE49-F238E27FC236}">
                <a16:creationId xmlns:a16="http://schemas.microsoft.com/office/drawing/2014/main" id="{9A0F932D-C8F2-4003-A4A7-C649CFD2EF03}"/>
              </a:ext>
            </a:extLst>
          </p:cNvPr>
          <p:cNvPicPr>
            <a:picLocks noChangeAspect="1"/>
          </p:cNvPicPr>
          <p:nvPr/>
        </p:nvPicPr>
        <p:blipFill>
          <a:blip r:embed="rId5" cstate="hq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53340" y="2791867"/>
            <a:ext cx="489878" cy="489878"/>
          </a:xfrm>
          <a:prstGeom prst="rect">
            <a:avLst/>
          </a:prstGeom>
        </p:spPr>
      </p:pic>
      <p:sp>
        <p:nvSpPr>
          <p:cNvPr id="143" name="Rectangle: Rounded Corners 101">
            <a:extLst>
              <a:ext uri="{FF2B5EF4-FFF2-40B4-BE49-F238E27FC236}">
                <a16:creationId xmlns:a16="http://schemas.microsoft.com/office/drawing/2014/main" id="{1A7283B2-498A-439B-B32B-1DEC674B18FC}"/>
              </a:ext>
            </a:extLst>
          </p:cNvPr>
          <p:cNvSpPr/>
          <p:nvPr/>
        </p:nvSpPr>
        <p:spPr>
          <a:xfrm>
            <a:off x="8275838" y="2769896"/>
            <a:ext cx="3017962" cy="584690"/>
          </a:xfrm>
          <a:prstGeom prst="roundRect">
            <a:avLst/>
          </a:prstGeom>
          <a:solidFill>
            <a:srgbClr val="00CC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2258" b="1" dirty="0">
                <a:latin typeface="Hacen Casablanca Heavy" panose="02000000000000000000" pitchFamily="2" charset="-78"/>
                <a:cs typeface="Hacen Casablanca Heavy" panose="02000000000000000000" pitchFamily="2" charset="-78"/>
              </a:rPr>
              <a:t>      آلية التنفيذ  </a:t>
            </a:r>
            <a:endParaRPr lang="en-US" sz="2258" b="1" dirty="0">
              <a:latin typeface="Hacen Casablanca Heavy" panose="02000000000000000000" pitchFamily="2" charset="-78"/>
              <a:cs typeface="Hacen Casablanca Heavy" panose="02000000000000000000" pitchFamily="2" charset="-78"/>
            </a:endParaRPr>
          </a:p>
        </p:txBody>
      </p:sp>
      <p:pic>
        <p:nvPicPr>
          <p:cNvPr id="144" name="Graphic 22" descr="Lightbulb and gear">
            <a:extLst>
              <a:ext uri="{FF2B5EF4-FFF2-40B4-BE49-F238E27FC236}">
                <a16:creationId xmlns:a16="http://schemas.microsoft.com/office/drawing/2014/main" id="{57C59392-72DD-4CDA-AA72-F1FE6FAC1869}"/>
              </a:ext>
            </a:extLst>
          </p:cNvPr>
          <p:cNvPicPr>
            <a:picLocks noChangeAspect="1"/>
          </p:cNvPicPr>
          <p:nvPr/>
        </p:nvPicPr>
        <p:blipFill>
          <a:blip r:embed="rId5" cstate="hq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53340" y="2791867"/>
            <a:ext cx="489878" cy="489878"/>
          </a:xfrm>
          <a:prstGeom prst="rect">
            <a:avLst/>
          </a:prstGeom>
        </p:spPr>
      </p:pic>
      <p:sp>
        <p:nvSpPr>
          <p:cNvPr id="146" name="مربع نص 145">
            <a:extLst>
              <a:ext uri="{FF2B5EF4-FFF2-40B4-BE49-F238E27FC236}">
                <a16:creationId xmlns:a16="http://schemas.microsoft.com/office/drawing/2014/main" id="{209279F3-D40C-4B69-AF8D-32F834F2CF99}"/>
              </a:ext>
            </a:extLst>
          </p:cNvPr>
          <p:cNvSpPr txBox="1"/>
          <p:nvPr/>
        </p:nvSpPr>
        <p:spPr>
          <a:xfrm>
            <a:off x="8708923" y="4778749"/>
            <a:ext cx="1401346" cy="565026"/>
          </a:xfrm>
          <a:prstGeom prst="rect">
            <a:avLst/>
          </a:prstGeom>
          <a:noFill/>
        </p:spPr>
        <p:txBody>
          <a:bodyPr wrap="none" rtlCol="1">
            <a:spAutoFit/>
          </a:bodyPr>
          <a:lstStyle/>
          <a:p>
            <a:pPr algn="ctr"/>
            <a:r>
              <a:rPr lang="ar-SA" sz="1536" b="1" dirty="0">
                <a:solidFill>
                  <a:schemeClr val="bg1"/>
                </a:solidFill>
                <a:latin typeface="Dubai" panose="020B0503030403030204" pitchFamily="34" charset="-78"/>
                <a:cs typeface="Dubai" panose="020B0503030403030204" pitchFamily="34" charset="-78"/>
              </a:rPr>
              <a:t>عدد</a:t>
            </a:r>
          </a:p>
          <a:p>
            <a:pPr algn="ctr"/>
            <a:r>
              <a:rPr lang="ar-SA" sz="1536" b="1" dirty="0">
                <a:solidFill>
                  <a:schemeClr val="bg1"/>
                </a:solidFill>
                <a:latin typeface="Dubai" panose="020B0503030403030204" pitchFamily="34" charset="-78"/>
                <a:cs typeface="Dubai" panose="020B0503030403030204" pitchFamily="34" charset="-78"/>
              </a:rPr>
              <a:t> المدارس أهلي   </a:t>
            </a:r>
          </a:p>
        </p:txBody>
      </p:sp>
      <p:sp>
        <p:nvSpPr>
          <p:cNvPr id="149" name="مربع نص 148">
            <a:extLst>
              <a:ext uri="{FF2B5EF4-FFF2-40B4-BE49-F238E27FC236}">
                <a16:creationId xmlns:a16="http://schemas.microsoft.com/office/drawing/2014/main" id="{7239E854-076A-4328-AD30-48EEC1C1DE2C}"/>
              </a:ext>
            </a:extLst>
          </p:cNvPr>
          <p:cNvSpPr txBox="1"/>
          <p:nvPr/>
        </p:nvSpPr>
        <p:spPr>
          <a:xfrm>
            <a:off x="8761822" y="4778749"/>
            <a:ext cx="1295547" cy="523220"/>
          </a:xfrm>
          <a:prstGeom prst="rect">
            <a:avLst/>
          </a:prstGeom>
          <a:noFill/>
        </p:spPr>
        <p:txBody>
          <a:bodyPr wrap="none" rtlCol="1">
            <a:spAutoFit/>
          </a:bodyPr>
          <a:lstStyle/>
          <a:p>
            <a:pPr algn="ctr"/>
            <a:r>
              <a:rPr lang="ar-SA" sz="1400" b="1" dirty="0">
                <a:solidFill>
                  <a:schemeClr val="bg1"/>
                </a:solidFill>
                <a:latin typeface="Dubai" panose="020B0503030403030204" pitchFamily="34" charset="-78"/>
                <a:cs typeface="Dubai" panose="020B0503030403030204" pitchFamily="34" charset="-78"/>
              </a:rPr>
              <a:t>عدد</a:t>
            </a:r>
          </a:p>
          <a:p>
            <a:pPr algn="ctr"/>
            <a:r>
              <a:rPr lang="ar-SA" sz="1400" b="1" dirty="0">
                <a:solidFill>
                  <a:schemeClr val="bg1"/>
                </a:solidFill>
                <a:latin typeface="Dubai" panose="020B0503030403030204" pitchFamily="34" charset="-78"/>
                <a:cs typeface="Dubai" panose="020B0503030403030204" pitchFamily="34" charset="-78"/>
              </a:rPr>
              <a:t> المدارس أهلي   </a:t>
            </a:r>
          </a:p>
        </p:txBody>
      </p:sp>
      <p:sp>
        <p:nvSpPr>
          <p:cNvPr id="152" name="Rectangle: Rounded Corners 101">
            <a:extLst>
              <a:ext uri="{FF2B5EF4-FFF2-40B4-BE49-F238E27FC236}">
                <a16:creationId xmlns:a16="http://schemas.microsoft.com/office/drawing/2014/main" id="{78F8710A-EC78-4119-B08F-F5E3B5112847}"/>
              </a:ext>
            </a:extLst>
          </p:cNvPr>
          <p:cNvSpPr/>
          <p:nvPr/>
        </p:nvSpPr>
        <p:spPr>
          <a:xfrm>
            <a:off x="8286261" y="3404530"/>
            <a:ext cx="3017963" cy="450374"/>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b="1" dirty="0">
                <a:solidFill>
                  <a:srgbClr val="006666"/>
                </a:solidFill>
                <a:latin typeface="Hacen Casablanca Heavy" panose="02000000000000000000" pitchFamily="2" charset="-78"/>
                <a:cs typeface="Hacen Casablanca Heavy" panose="02000000000000000000" pitchFamily="2" charset="-78"/>
              </a:rPr>
              <a:t>حصر الفئة المستهدفة</a:t>
            </a:r>
            <a:endParaRPr lang="en-US" b="1" dirty="0">
              <a:solidFill>
                <a:srgbClr val="006666"/>
              </a:solidFill>
              <a:latin typeface="Hacen Casablanca Heavy" panose="02000000000000000000" pitchFamily="2" charset="-78"/>
              <a:cs typeface="Hacen Casablanca Heavy" panose="02000000000000000000" pitchFamily="2" charset="-78"/>
            </a:endParaRPr>
          </a:p>
        </p:txBody>
      </p:sp>
      <p:sp>
        <p:nvSpPr>
          <p:cNvPr id="157" name="Rectangle: Rounded Corners 101">
            <a:extLst>
              <a:ext uri="{FF2B5EF4-FFF2-40B4-BE49-F238E27FC236}">
                <a16:creationId xmlns:a16="http://schemas.microsoft.com/office/drawing/2014/main" id="{5CD0D6E9-82AD-40FB-8991-259A2C1C45B1}"/>
              </a:ext>
            </a:extLst>
          </p:cNvPr>
          <p:cNvSpPr/>
          <p:nvPr/>
        </p:nvSpPr>
        <p:spPr>
          <a:xfrm>
            <a:off x="8286261" y="3954783"/>
            <a:ext cx="3017963" cy="450374"/>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b="1" dirty="0">
                <a:solidFill>
                  <a:srgbClr val="006666"/>
                </a:solidFill>
                <a:latin typeface="Hacen Casablanca Heavy" panose="02000000000000000000" pitchFamily="2" charset="-78"/>
                <a:cs typeface="Hacen Casablanca Heavy" panose="02000000000000000000" pitchFamily="2" charset="-78"/>
              </a:rPr>
              <a:t>تجهيز الهدايا </a:t>
            </a:r>
            <a:endParaRPr lang="en-US" b="1" dirty="0">
              <a:solidFill>
                <a:srgbClr val="006666"/>
              </a:solidFill>
              <a:latin typeface="Hacen Casablanca Heavy" panose="02000000000000000000" pitchFamily="2" charset="-78"/>
              <a:cs typeface="Hacen Casablanca Heavy" panose="02000000000000000000" pitchFamily="2" charset="-78"/>
            </a:endParaRPr>
          </a:p>
        </p:txBody>
      </p:sp>
      <p:sp>
        <p:nvSpPr>
          <p:cNvPr id="160" name="Rectangle: Rounded Corners 101">
            <a:extLst>
              <a:ext uri="{FF2B5EF4-FFF2-40B4-BE49-F238E27FC236}">
                <a16:creationId xmlns:a16="http://schemas.microsoft.com/office/drawing/2014/main" id="{07204824-6CAB-4D9F-AFFD-F55F1D1DEA06}"/>
              </a:ext>
            </a:extLst>
          </p:cNvPr>
          <p:cNvSpPr/>
          <p:nvPr/>
        </p:nvSpPr>
        <p:spPr>
          <a:xfrm>
            <a:off x="8275836" y="4455811"/>
            <a:ext cx="3017963" cy="450374"/>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b="1" dirty="0">
                <a:solidFill>
                  <a:srgbClr val="006666"/>
                </a:solidFill>
                <a:latin typeface="Hacen Casablanca Heavy" panose="02000000000000000000" pitchFamily="2" charset="-78"/>
                <a:cs typeface="Hacen Casablanca Heavy" panose="02000000000000000000" pitchFamily="2" charset="-78"/>
              </a:rPr>
              <a:t>توزيعها على المستهدفين </a:t>
            </a:r>
            <a:endParaRPr lang="en-US" b="1" dirty="0">
              <a:solidFill>
                <a:srgbClr val="006666"/>
              </a:solidFill>
              <a:latin typeface="Hacen Casablanca Heavy" panose="02000000000000000000" pitchFamily="2" charset="-78"/>
              <a:cs typeface="Hacen Casablanca Heavy" panose="02000000000000000000" pitchFamily="2" charset="-78"/>
            </a:endParaRPr>
          </a:p>
        </p:txBody>
      </p:sp>
      <p:sp>
        <p:nvSpPr>
          <p:cNvPr id="161" name="Rectangle: Rounded Corners 101">
            <a:extLst>
              <a:ext uri="{FF2B5EF4-FFF2-40B4-BE49-F238E27FC236}">
                <a16:creationId xmlns:a16="http://schemas.microsoft.com/office/drawing/2014/main" id="{40E56B22-2065-4327-903F-AA42FE4091DF}"/>
              </a:ext>
            </a:extLst>
          </p:cNvPr>
          <p:cNvSpPr/>
          <p:nvPr/>
        </p:nvSpPr>
        <p:spPr>
          <a:xfrm>
            <a:off x="8270906" y="4981452"/>
            <a:ext cx="3017963" cy="450374"/>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b="1" dirty="0">
                <a:solidFill>
                  <a:srgbClr val="006666"/>
                </a:solidFill>
                <a:latin typeface="Hacen Casablanca Heavy" panose="02000000000000000000" pitchFamily="2" charset="-78"/>
                <a:cs typeface="Hacen Casablanca Heavy" panose="02000000000000000000" pitchFamily="2" charset="-78"/>
              </a:rPr>
              <a:t>قياس أثر المشروع </a:t>
            </a:r>
            <a:endParaRPr lang="en-US" b="1" dirty="0">
              <a:solidFill>
                <a:srgbClr val="006666"/>
              </a:solidFill>
              <a:latin typeface="Hacen Casablanca Heavy" panose="02000000000000000000" pitchFamily="2" charset="-78"/>
              <a:cs typeface="Hacen Casablanca Heavy" panose="02000000000000000000" pitchFamily="2" charset="-78"/>
            </a:endParaRPr>
          </a:p>
        </p:txBody>
      </p:sp>
      <p:sp>
        <p:nvSpPr>
          <p:cNvPr id="163" name="Rectangle: Rounded Corners 101">
            <a:extLst>
              <a:ext uri="{FF2B5EF4-FFF2-40B4-BE49-F238E27FC236}">
                <a16:creationId xmlns:a16="http://schemas.microsoft.com/office/drawing/2014/main" id="{73B44470-5B78-4A33-8210-BBC8993763AA}"/>
              </a:ext>
            </a:extLst>
          </p:cNvPr>
          <p:cNvSpPr/>
          <p:nvPr/>
        </p:nvSpPr>
        <p:spPr>
          <a:xfrm>
            <a:off x="8270905" y="5533599"/>
            <a:ext cx="3033319" cy="592425"/>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b="1" dirty="0">
                <a:solidFill>
                  <a:srgbClr val="006666"/>
                </a:solidFill>
                <a:latin typeface="Hacen Casablanca Heavy" panose="02000000000000000000" pitchFamily="2" charset="-78"/>
                <a:cs typeface="Hacen Casablanca Heavy" panose="02000000000000000000" pitchFamily="2" charset="-78"/>
              </a:rPr>
              <a:t>كتابة التقرير النهائي</a:t>
            </a:r>
            <a:endParaRPr lang="en-US" b="1" dirty="0">
              <a:solidFill>
                <a:srgbClr val="006666"/>
              </a:solidFill>
              <a:latin typeface="Hacen Casablanca Heavy" panose="02000000000000000000" pitchFamily="2" charset="-78"/>
              <a:cs typeface="Hacen Casablanca Heavy" panose="02000000000000000000" pitchFamily="2" charset="-78"/>
            </a:endParaRPr>
          </a:p>
        </p:txBody>
      </p:sp>
      <p:grpSp>
        <p:nvGrpSpPr>
          <p:cNvPr id="167" name="Google Shape;5130;p55">
            <a:extLst>
              <a:ext uri="{FF2B5EF4-FFF2-40B4-BE49-F238E27FC236}">
                <a16:creationId xmlns:a16="http://schemas.microsoft.com/office/drawing/2014/main" id="{5146CED9-1ACB-4EBC-A983-8A795D1BD674}"/>
              </a:ext>
            </a:extLst>
          </p:cNvPr>
          <p:cNvGrpSpPr/>
          <p:nvPr/>
        </p:nvGrpSpPr>
        <p:grpSpPr>
          <a:xfrm>
            <a:off x="4045096" y="4893788"/>
            <a:ext cx="886187" cy="840250"/>
            <a:chOff x="1529350" y="258825"/>
            <a:chExt cx="423475" cy="481825"/>
          </a:xfrm>
          <a:solidFill>
            <a:srgbClr val="006666"/>
          </a:solidFill>
        </p:grpSpPr>
        <p:sp>
          <p:nvSpPr>
            <p:cNvPr id="168" name="Google Shape;5131;p55">
              <a:extLst>
                <a:ext uri="{FF2B5EF4-FFF2-40B4-BE49-F238E27FC236}">
                  <a16:creationId xmlns:a16="http://schemas.microsoft.com/office/drawing/2014/main" id="{8EF01988-2F32-412C-82E0-B405756D975E}"/>
                </a:ext>
              </a:extLst>
            </p:cNvPr>
            <p:cNvSpPr/>
            <p:nvPr/>
          </p:nvSpPr>
          <p:spPr>
            <a:xfrm>
              <a:off x="1585800" y="258825"/>
              <a:ext cx="310650" cy="430550"/>
            </a:xfrm>
            <a:custGeom>
              <a:avLst/>
              <a:gdLst/>
              <a:ahLst/>
              <a:cxnLst/>
              <a:rect l="l" t="t" r="r" b="b"/>
              <a:pathLst>
                <a:path w="12426" h="17222" extrusionOk="0">
                  <a:moveTo>
                    <a:pt x="6213" y="3388"/>
                  </a:moveTo>
                  <a:cubicBezTo>
                    <a:pt x="7354" y="3388"/>
                    <a:pt x="8384" y="4074"/>
                    <a:pt x="8821" y="5131"/>
                  </a:cubicBezTo>
                  <a:cubicBezTo>
                    <a:pt x="9257" y="6185"/>
                    <a:pt x="9016" y="7399"/>
                    <a:pt x="8206" y="8206"/>
                  </a:cubicBezTo>
                  <a:cubicBezTo>
                    <a:pt x="7666" y="8748"/>
                    <a:pt x="6945" y="9035"/>
                    <a:pt x="6210" y="9035"/>
                  </a:cubicBezTo>
                  <a:cubicBezTo>
                    <a:pt x="5847" y="9035"/>
                    <a:pt x="5481" y="8965"/>
                    <a:pt x="5132" y="8820"/>
                  </a:cubicBezTo>
                  <a:cubicBezTo>
                    <a:pt x="4075" y="8383"/>
                    <a:pt x="3388" y="7354"/>
                    <a:pt x="3388" y="6212"/>
                  </a:cubicBezTo>
                  <a:cubicBezTo>
                    <a:pt x="3391" y="4652"/>
                    <a:pt x="4653" y="3391"/>
                    <a:pt x="6213" y="3388"/>
                  </a:cubicBezTo>
                  <a:close/>
                  <a:moveTo>
                    <a:pt x="6213" y="0"/>
                  </a:moveTo>
                  <a:cubicBezTo>
                    <a:pt x="2825" y="0"/>
                    <a:pt x="1" y="2728"/>
                    <a:pt x="1" y="6212"/>
                  </a:cubicBezTo>
                  <a:cubicBezTo>
                    <a:pt x="1" y="7537"/>
                    <a:pt x="398" y="8718"/>
                    <a:pt x="1163" y="9826"/>
                  </a:cubicBezTo>
                  <a:lnTo>
                    <a:pt x="5737" y="16959"/>
                  </a:lnTo>
                  <a:cubicBezTo>
                    <a:pt x="5847" y="17134"/>
                    <a:pt x="6029" y="17221"/>
                    <a:pt x="6211" y="17221"/>
                  </a:cubicBezTo>
                  <a:cubicBezTo>
                    <a:pt x="6394" y="17221"/>
                    <a:pt x="6576" y="17134"/>
                    <a:pt x="6686" y="16959"/>
                  </a:cubicBezTo>
                  <a:lnTo>
                    <a:pt x="11278" y="9802"/>
                  </a:lnTo>
                  <a:cubicBezTo>
                    <a:pt x="12025" y="8751"/>
                    <a:pt x="12425" y="7498"/>
                    <a:pt x="12422" y="6212"/>
                  </a:cubicBezTo>
                  <a:cubicBezTo>
                    <a:pt x="12422" y="2786"/>
                    <a:pt x="9637" y="0"/>
                    <a:pt x="621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69" name="Google Shape;5132;p55">
              <a:extLst>
                <a:ext uri="{FF2B5EF4-FFF2-40B4-BE49-F238E27FC236}">
                  <a16:creationId xmlns:a16="http://schemas.microsoft.com/office/drawing/2014/main" id="{5D58568C-7C86-4792-B223-933C971EB155}"/>
                </a:ext>
              </a:extLst>
            </p:cNvPr>
            <p:cNvSpPr/>
            <p:nvPr/>
          </p:nvSpPr>
          <p:spPr>
            <a:xfrm>
              <a:off x="1529350" y="583200"/>
              <a:ext cx="423475" cy="157450"/>
            </a:xfrm>
            <a:custGeom>
              <a:avLst/>
              <a:gdLst/>
              <a:ahLst/>
              <a:cxnLst/>
              <a:rect l="l" t="t" r="r" b="b"/>
              <a:pathLst>
                <a:path w="16939" h="6298" extrusionOk="0">
                  <a:moveTo>
                    <a:pt x="4050" y="1"/>
                  </a:moveTo>
                  <a:cubicBezTo>
                    <a:pt x="1545" y="582"/>
                    <a:pt x="0" y="1642"/>
                    <a:pt x="0" y="2909"/>
                  </a:cubicBezTo>
                  <a:cubicBezTo>
                    <a:pt x="0" y="5111"/>
                    <a:pt x="4364" y="6297"/>
                    <a:pt x="8471" y="6297"/>
                  </a:cubicBezTo>
                  <a:cubicBezTo>
                    <a:pt x="12575" y="6297"/>
                    <a:pt x="16938" y="5111"/>
                    <a:pt x="16938" y="2909"/>
                  </a:cubicBezTo>
                  <a:cubicBezTo>
                    <a:pt x="16938" y="1642"/>
                    <a:pt x="15391" y="579"/>
                    <a:pt x="12882" y="1"/>
                  </a:cubicBezTo>
                  <a:lnTo>
                    <a:pt x="10040" y="4445"/>
                  </a:lnTo>
                  <a:cubicBezTo>
                    <a:pt x="9673" y="5018"/>
                    <a:pt x="9071" y="5305"/>
                    <a:pt x="8469" y="5305"/>
                  </a:cubicBezTo>
                  <a:cubicBezTo>
                    <a:pt x="7867" y="5305"/>
                    <a:pt x="7265" y="5018"/>
                    <a:pt x="6899" y="4445"/>
                  </a:cubicBezTo>
                  <a:lnTo>
                    <a:pt x="405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170" name="Group 121">
            <a:extLst>
              <a:ext uri="{FF2B5EF4-FFF2-40B4-BE49-F238E27FC236}">
                <a16:creationId xmlns:a16="http://schemas.microsoft.com/office/drawing/2014/main" id="{77395559-B881-4C3A-AD8E-FDB81FEDFB35}"/>
              </a:ext>
            </a:extLst>
          </p:cNvPr>
          <p:cNvGrpSpPr/>
          <p:nvPr/>
        </p:nvGrpSpPr>
        <p:grpSpPr>
          <a:xfrm>
            <a:off x="9315183" y="869173"/>
            <a:ext cx="929407" cy="858829"/>
            <a:chOff x="10661650" y="1695450"/>
            <a:chExt cx="5257801" cy="4860925"/>
          </a:xfrm>
          <a:solidFill>
            <a:schemeClr val="bg1"/>
          </a:solidFill>
        </p:grpSpPr>
        <p:sp>
          <p:nvSpPr>
            <p:cNvPr id="171" name="Oval 30">
              <a:extLst>
                <a:ext uri="{FF2B5EF4-FFF2-40B4-BE49-F238E27FC236}">
                  <a16:creationId xmlns:a16="http://schemas.microsoft.com/office/drawing/2014/main" id="{F7444CA8-867E-4D8D-A8F8-C0E971AA2DC0}"/>
                </a:ext>
              </a:extLst>
            </p:cNvPr>
            <p:cNvSpPr>
              <a:spLocks noChangeArrowheads="1"/>
            </p:cNvSpPr>
            <p:nvPr/>
          </p:nvSpPr>
          <p:spPr bwMode="auto">
            <a:xfrm>
              <a:off x="12841288" y="1695450"/>
              <a:ext cx="900113" cy="9001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72" name="Freeform 31">
              <a:extLst>
                <a:ext uri="{FF2B5EF4-FFF2-40B4-BE49-F238E27FC236}">
                  <a16:creationId xmlns:a16="http://schemas.microsoft.com/office/drawing/2014/main" id="{F1D964D1-62EE-41DB-BBA0-C5F93B3E30F9}"/>
                </a:ext>
              </a:extLst>
            </p:cNvPr>
            <p:cNvSpPr>
              <a:spLocks/>
            </p:cNvSpPr>
            <p:nvPr/>
          </p:nvSpPr>
          <p:spPr bwMode="auto">
            <a:xfrm>
              <a:off x="12087225" y="2309813"/>
              <a:ext cx="2406650" cy="1482725"/>
            </a:xfrm>
            <a:custGeom>
              <a:avLst/>
              <a:gdLst>
                <a:gd name="T0" fmla="*/ 899 w 1118"/>
                <a:gd name="T1" fmla="*/ 0 h 691"/>
                <a:gd name="T2" fmla="*/ 559 w 1118"/>
                <a:gd name="T3" fmla="*/ 272 h 691"/>
                <a:gd name="T4" fmla="*/ 219 w 1118"/>
                <a:gd name="T5" fmla="*/ 0 h 691"/>
                <a:gd name="T6" fmla="*/ 0 w 1118"/>
                <a:gd name="T7" fmla="*/ 272 h 691"/>
                <a:gd name="T8" fmla="*/ 0 w 1118"/>
                <a:gd name="T9" fmla="*/ 552 h 691"/>
                <a:gd name="T10" fmla="*/ 140 w 1118"/>
                <a:gd name="T11" fmla="*/ 691 h 691"/>
                <a:gd name="T12" fmla="*/ 280 w 1118"/>
                <a:gd name="T13" fmla="*/ 552 h 691"/>
                <a:gd name="T14" fmla="*/ 280 w 1118"/>
                <a:gd name="T15" fmla="*/ 412 h 691"/>
                <a:gd name="T16" fmla="*/ 838 w 1118"/>
                <a:gd name="T17" fmla="*/ 412 h 691"/>
                <a:gd name="T18" fmla="*/ 838 w 1118"/>
                <a:gd name="T19" fmla="*/ 552 h 691"/>
                <a:gd name="T20" fmla="*/ 978 w 1118"/>
                <a:gd name="T21" fmla="*/ 691 h 691"/>
                <a:gd name="T22" fmla="*/ 1118 w 1118"/>
                <a:gd name="T23" fmla="*/ 552 h 691"/>
                <a:gd name="T24" fmla="*/ 1118 w 1118"/>
                <a:gd name="T25" fmla="*/ 272 h 691"/>
                <a:gd name="T26" fmla="*/ 899 w 1118"/>
                <a:gd name="T27" fmla="*/ 0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18" h="691">
                  <a:moveTo>
                    <a:pt x="899" y="0"/>
                  </a:moveTo>
                  <a:cubicBezTo>
                    <a:pt x="864" y="156"/>
                    <a:pt x="725" y="272"/>
                    <a:pt x="559" y="272"/>
                  </a:cubicBezTo>
                  <a:cubicBezTo>
                    <a:pt x="393" y="272"/>
                    <a:pt x="254" y="156"/>
                    <a:pt x="219" y="0"/>
                  </a:cubicBezTo>
                  <a:cubicBezTo>
                    <a:pt x="94" y="28"/>
                    <a:pt x="0" y="139"/>
                    <a:pt x="0" y="272"/>
                  </a:cubicBezTo>
                  <a:cubicBezTo>
                    <a:pt x="0" y="552"/>
                    <a:pt x="0" y="552"/>
                    <a:pt x="0" y="552"/>
                  </a:cubicBezTo>
                  <a:cubicBezTo>
                    <a:pt x="0" y="629"/>
                    <a:pt x="63" y="691"/>
                    <a:pt x="140" y="691"/>
                  </a:cubicBezTo>
                  <a:cubicBezTo>
                    <a:pt x="217" y="691"/>
                    <a:pt x="280" y="629"/>
                    <a:pt x="280" y="552"/>
                  </a:cubicBezTo>
                  <a:cubicBezTo>
                    <a:pt x="280" y="412"/>
                    <a:pt x="280" y="412"/>
                    <a:pt x="280" y="412"/>
                  </a:cubicBezTo>
                  <a:cubicBezTo>
                    <a:pt x="838" y="412"/>
                    <a:pt x="838" y="412"/>
                    <a:pt x="838" y="412"/>
                  </a:cubicBezTo>
                  <a:cubicBezTo>
                    <a:pt x="838" y="552"/>
                    <a:pt x="838" y="552"/>
                    <a:pt x="838" y="552"/>
                  </a:cubicBezTo>
                  <a:cubicBezTo>
                    <a:pt x="838" y="629"/>
                    <a:pt x="901" y="691"/>
                    <a:pt x="978" y="691"/>
                  </a:cubicBezTo>
                  <a:cubicBezTo>
                    <a:pt x="1055" y="691"/>
                    <a:pt x="1118" y="629"/>
                    <a:pt x="1118" y="552"/>
                  </a:cubicBezTo>
                  <a:cubicBezTo>
                    <a:pt x="1118" y="272"/>
                    <a:pt x="1118" y="272"/>
                    <a:pt x="1118" y="272"/>
                  </a:cubicBezTo>
                  <a:cubicBezTo>
                    <a:pt x="1118" y="139"/>
                    <a:pt x="1024" y="28"/>
                    <a:pt x="89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73" name="Freeform 32">
              <a:extLst>
                <a:ext uri="{FF2B5EF4-FFF2-40B4-BE49-F238E27FC236}">
                  <a16:creationId xmlns:a16="http://schemas.microsoft.com/office/drawing/2014/main" id="{7F460BD0-D2EE-4AE0-A67D-66B4A4A3327B}"/>
                </a:ext>
              </a:extLst>
            </p:cNvPr>
            <p:cNvSpPr>
              <a:spLocks/>
            </p:cNvSpPr>
            <p:nvPr/>
          </p:nvSpPr>
          <p:spPr bwMode="auto">
            <a:xfrm>
              <a:off x="14879638" y="5233988"/>
              <a:ext cx="1039813" cy="1028700"/>
            </a:xfrm>
            <a:custGeom>
              <a:avLst/>
              <a:gdLst>
                <a:gd name="T0" fmla="*/ 344 w 483"/>
                <a:gd name="T1" fmla="*/ 58 h 479"/>
                <a:gd name="T2" fmla="*/ 58 w 483"/>
                <a:gd name="T3" fmla="*/ 135 h 479"/>
                <a:gd name="T4" fmla="*/ 135 w 483"/>
                <a:gd name="T5" fmla="*/ 421 h 479"/>
                <a:gd name="T6" fmla="*/ 426 w 483"/>
                <a:gd name="T7" fmla="*/ 344 h 479"/>
                <a:gd name="T8" fmla="*/ 344 w 483"/>
                <a:gd name="T9" fmla="*/ 58 h 479"/>
              </a:gdLst>
              <a:ahLst/>
              <a:cxnLst>
                <a:cxn ang="0">
                  <a:pos x="T0" y="T1"/>
                </a:cxn>
                <a:cxn ang="0">
                  <a:pos x="T2" y="T3"/>
                </a:cxn>
                <a:cxn ang="0">
                  <a:pos x="T4" y="T5"/>
                </a:cxn>
                <a:cxn ang="0">
                  <a:pos x="T6" y="T7"/>
                </a:cxn>
                <a:cxn ang="0">
                  <a:pos x="T8" y="T9"/>
                </a:cxn>
              </a:cxnLst>
              <a:rect l="0" t="0" r="r" b="b"/>
              <a:pathLst>
                <a:path w="483" h="479">
                  <a:moveTo>
                    <a:pt x="344" y="58"/>
                  </a:moveTo>
                  <a:cubicBezTo>
                    <a:pt x="244" y="0"/>
                    <a:pt x="116" y="35"/>
                    <a:pt x="58" y="135"/>
                  </a:cubicBezTo>
                  <a:cubicBezTo>
                    <a:pt x="0" y="235"/>
                    <a:pt x="35" y="363"/>
                    <a:pt x="135" y="421"/>
                  </a:cubicBezTo>
                  <a:cubicBezTo>
                    <a:pt x="235" y="479"/>
                    <a:pt x="368" y="445"/>
                    <a:pt x="426" y="344"/>
                  </a:cubicBezTo>
                  <a:cubicBezTo>
                    <a:pt x="483" y="244"/>
                    <a:pt x="444" y="116"/>
                    <a:pt x="344" y="5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74" name="Freeform 33">
              <a:extLst>
                <a:ext uri="{FF2B5EF4-FFF2-40B4-BE49-F238E27FC236}">
                  <a16:creationId xmlns:a16="http://schemas.microsoft.com/office/drawing/2014/main" id="{DF00B6A6-4BA4-4A20-9888-72A9716D4BFD}"/>
                </a:ext>
              </a:extLst>
            </p:cNvPr>
            <p:cNvSpPr>
              <a:spLocks/>
            </p:cNvSpPr>
            <p:nvPr/>
          </p:nvSpPr>
          <p:spPr bwMode="auto">
            <a:xfrm>
              <a:off x="13428663" y="3952875"/>
              <a:ext cx="2271713" cy="2603500"/>
            </a:xfrm>
            <a:custGeom>
              <a:avLst/>
              <a:gdLst>
                <a:gd name="T0" fmla="*/ 890 w 1055"/>
                <a:gd name="T1" fmla="*/ 178 h 1213"/>
                <a:gd name="T2" fmla="*/ 649 w 1055"/>
                <a:gd name="T3" fmla="*/ 39 h 1213"/>
                <a:gd name="T4" fmla="*/ 458 w 1055"/>
                <a:gd name="T5" fmla="*/ 90 h 1213"/>
                <a:gd name="T6" fmla="*/ 509 w 1055"/>
                <a:gd name="T7" fmla="*/ 281 h 1213"/>
                <a:gd name="T8" fmla="*/ 630 w 1055"/>
                <a:gd name="T9" fmla="*/ 350 h 1213"/>
                <a:gd name="T10" fmla="*/ 351 w 1055"/>
                <a:gd name="T11" fmla="*/ 834 h 1213"/>
                <a:gd name="T12" fmla="*/ 230 w 1055"/>
                <a:gd name="T13" fmla="*/ 764 h 1213"/>
                <a:gd name="T14" fmla="*/ 39 w 1055"/>
                <a:gd name="T15" fmla="*/ 816 h 1213"/>
                <a:gd name="T16" fmla="*/ 90 w 1055"/>
                <a:gd name="T17" fmla="*/ 1006 h 1213"/>
                <a:gd name="T18" fmla="*/ 332 w 1055"/>
                <a:gd name="T19" fmla="*/ 1146 h 1213"/>
                <a:gd name="T20" fmla="*/ 677 w 1055"/>
                <a:gd name="T21" fmla="*/ 1093 h 1213"/>
                <a:gd name="T22" fmla="*/ 611 w 1055"/>
                <a:gd name="T23" fmla="*/ 662 h 1213"/>
                <a:gd name="T24" fmla="*/ 1017 w 1055"/>
                <a:gd name="T25" fmla="*/ 504 h 1213"/>
                <a:gd name="T26" fmla="*/ 890 w 1055"/>
                <a:gd name="T27" fmla="*/ 178 h 1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55" h="1213">
                  <a:moveTo>
                    <a:pt x="890" y="178"/>
                  </a:moveTo>
                  <a:cubicBezTo>
                    <a:pt x="649" y="39"/>
                    <a:pt x="649" y="39"/>
                    <a:pt x="649" y="39"/>
                  </a:cubicBezTo>
                  <a:cubicBezTo>
                    <a:pt x="582" y="0"/>
                    <a:pt x="496" y="23"/>
                    <a:pt x="458" y="90"/>
                  </a:cubicBezTo>
                  <a:cubicBezTo>
                    <a:pt x="419" y="157"/>
                    <a:pt x="442" y="242"/>
                    <a:pt x="509" y="281"/>
                  </a:cubicBezTo>
                  <a:cubicBezTo>
                    <a:pt x="630" y="350"/>
                    <a:pt x="630" y="350"/>
                    <a:pt x="630" y="350"/>
                  </a:cubicBezTo>
                  <a:cubicBezTo>
                    <a:pt x="351" y="834"/>
                    <a:pt x="351" y="834"/>
                    <a:pt x="351" y="834"/>
                  </a:cubicBezTo>
                  <a:cubicBezTo>
                    <a:pt x="230" y="764"/>
                    <a:pt x="230" y="764"/>
                    <a:pt x="230" y="764"/>
                  </a:cubicBezTo>
                  <a:cubicBezTo>
                    <a:pt x="163" y="726"/>
                    <a:pt x="77" y="749"/>
                    <a:pt x="39" y="816"/>
                  </a:cubicBezTo>
                  <a:cubicBezTo>
                    <a:pt x="0" y="882"/>
                    <a:pt x="23" y="968"/>
                    <a:pt x="90" y="1006"/>
                  </a:cubicBezTo>
                  <a:cubicBezTo>
                    <a:pt x="332" y="1146"/>
                    <a:pt x="332" y="1146"/>
                    <a:pt x="332" y="1146"/>
                  </a:cubicBezTo>
                  <a:cubicBezTo>
                    <a:pt x="447" y="1213"/>
                    <a:pt x="590" y="1187"/>
                    <a:pt x="677" y="1093"/>
                  </a:cubicBezTo>
                  <a:cubicBezTo>
                    <a:pt x="560" y="984"/>
                    <a:pt x="528" y="806"/>
                    <a:pt x="611" y="662"/>
                  </a:cubicBezTo>
                  <a:cubicBezTo>
                    <a:pt x="694" y="518"/>
                    <a:pt x="865" y="457"/>
                    <a:pt x="1017" y="504"/>
                  </a:cubicBezTo>
                  <a:cubicBezTo>
                    <a:pt x="1055" y="382"/>
                    <a:pt x="1006" y="245"/>
                    <a:pt x="890" y="17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75" name="Freeform 34">
              <a:extLst>
                <a:ext uri="{FF2B5EF4-FFF2-40B4-BE49-F238E27FC236}">
                  <a16:creationId xmlns:a16="http://schemas.microsoft.com/office/drawing/2014/main" id="{83B426E5-7918-44B1-AEF7-D558269384C9}"/>
                </a:ext>
              </a:extLst>
            </p:cNvPr>
            <p:cNvSpPr>
              <a:spLocks/>
            </p:cNvSpPr>
            <p:nvPr/>
          </p:nvSpPr>
          <p:spPr bwMode="auto">
            <a:xfrm>
              <a:off x="10661650" y="5233988"/>
              <a:ext cx="1039813" cy="1028700"/>
            </a:xfrm>
            <a:custGeom>
              <a:avLst/>
              <a:gdLst>
                <a:gd name="T0" fmla="*/ 425 w 483"/>
                <a:gd name="T1" fmla="*/ 135 h 479"/>
                <a:gd name="T2" fmla="*/ 139 w 483"/>
                <a:gd name="T3" fmla="*/ 58 h 479"/>
                <a:gd name="T4" fmla="*/ 57 w 483"/>
                <a:gd name="T5" fmla="*/ 344 h 479"/>
                <a:gd name="T6" fmla="*/ 348 w 483"/>
                <a:gd name="T7" fmla="*/ 421 h 479"/>
                <a:gd name="T8" fmla="*/ 425 w 483"/>
                <a:gd name="T9" fmla="*/ 135 h 479"/>
              </a:gdLst>
              <a:ahLst/>
              <a:cxnLst>
                <a:cxn ang="0">
                  <a:pos x="T0" y="T1"/>
                </a:cxn>
                <a:cxn ang="0">
                  <a:pos x="T2" y="T3"/>
                </a:cxn>
                <a:cxn ang="0">
                  <a:pos x="T4" y="T5"/>
                </a:cxn>
                <a:cxn ang="0">
                  <a:pos x="T6" y="T7"/>
                </a:cxn>
                <a:cxn ang="0">
                  <a:pos x="T8" y="T9"/>
                </a:cxn>
              </a:cxnLst>
              <a:rect l="0" t="0" r="r" b="b"/>
              <a:pathLst>
                <a:path w="483" h="479">
                  <a:moveTo>
                    <a:pt x="425" y="135"/>
                  </a:moveTo>
                  <a:cubicBezTo>
                    <a:pt x="367" y="35"/>
                    <a:pt x="239" y="0"/>
                    <a:pt x="139" y="58"/>
                  </a:cubicBezTo>
                  <a:cubicBezTo>
                    <a:pt x="39" y="116"/>
                    <a:pt x="0" y="244"/>
                    <a:pt x="57" y="344"/>
                  </a:cubicBezTo>
                  <a:cubicBezTo>
                    <a:pt x="115" y="445"/>
                    <a:pt x="248" y="479"/>
                    <a:pt x="348" y="421"/>
                  </a:cubicBezTo>
                  <a:cubicBezTo>
                    <a:pt x="448" y="363"/>
                    <a:pt x="483" y="235"/>
                    <a:pt x="425" y="13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76" name="Freeform 35">
              <a:extLst>
                <a:ext uri="{FF2B5EF4-FFF2-40B4-BE49-F238E27FC236}">
                  <a16:creationId xmlns:a16="http://schemas.microsoft.com/office/drawing/2014/main" id="{645E2408-854B-42AA-8407-0098D0B48477}"/>
                </a:ext>
              </a:extLst>
            </p:cNvPr>
            <p:cNvSpPr>
              <a:spLocks/>
            </p:cNvSpPr>
            <p:nvPr/>
          </p:nvSpPr>
          <p:spPr bwMode="auto">
            <a:xfrm>
              <a:off x="10880725" y="3952875"/>
              <a:ext cx="2271713" cy="2603500"/>
            </a:xfrm>
            <a:custGeom>
              <a:avLst/>
              <a:gdLst>
                <a:gd name="T0" fmla="*/ 1016 w 1055"/>
                <a:gd name="T1" fmla="*/ 816 h 1213"/>
                <a:gd name="T2" fmla="*/ 825 w 1055"/>
                <a:gd name="T3" fmla="*/ 764 h 1213"/>
                <a:gd name="T4" fmla="*/ 704 w 1055"/>
                <a:gd name="T5" fmla="*/ 834 h 1213"/>
                <a:gd name="T6" fmla="*/ 425 w 1055"/>
                <a:gd name="T7" fmla="*/ 350 h 1213"/>
                <a:gd name="T8" fmla="*/ 546 w 1055"/>
                <a:gd name="T9" fmla="*/ 281 h 1213"/>
                <a:gd name="T10" fmla="*/ 597 w 1055"/>
                <a:gd name="T11" fmla="*/ 90 h 1213"/>
                <a:gd name="T12" fmla="*/ 406 w 1055"/>
                <a:gd name="T13" fmla="*/ 39 h 1213"/>
                <a:gd name="T14" fmla="*/ 165 w 1055"/>
                <a:gd name="T15" fmla="*/ 178 h 1213"/>
                <a:gd name="T16" fmla="*/ 38 w 1055"/>
                <a:gd name="T17" fmla="*/ 504 h 1213"/>
                <a:gd name="T18" fmla="*/ 444 w 1055"/>
                <a:gd name="T19" fmla="*/ 662 h 1213"/>
                <a:gd name="T20" fmla="*/ 378 w 1055"/>
                <a:gd name="T21" fmla="*/ 1093 h 1213"/>
                <a:gd name="T22" fmla="*/ 723 w 1055"/>
                <a:gd name="T23" fmla="*/ 1146 h 1213"/>
                <a:gd name="T24" fmla="*/ 965 w 1055"/>
                <a:gd name="T25" fmla="*/ 1006 h 1213"/>
                <a:gd name="T26" fmla="*/ 1016 w 1055"/>
                <a:gd name="T27" fmla="*/ 816 h 1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55" h="1213">
                  <a:moveTo>
                    <a:pt x="1016" y="816"/>
                  </a:moveTo>
                  <a:cubicBezTo>
                    <a:pt x="978" y="749"/>
                    <a:pt x="892" y="726"/>
                    <a:pt x="825" y="764"/>
                  </a:cubicBezTo>
                  <a:cubicBezTo>
                    <a:pt x="704" y="834"/>
                    <a:pt x="704" y="834"/>
                    <a:pt x="704" y="834"/>
                  </a:cubicBezTo>
                  <a:cubicBezTo>
                    <a:pt x="425" y="350"/>
                    <a:pt x="425" y="350"/>
                    <a:pt x="425" y="350"/>
                  </a:cubicBezTo>
                  <a:cubicBezTo>
                    <a:pt x="546" y="281"/>
                    <a:pt x="546" y="281"/>
                    <a:pt x="546" y="281"/>
                  </a:cubicBezTo>
                  <a:cubicBezTo>
                    <a:pt x="613" y="242"/>
                    <a:pt x="636" y="157"/>
                    <a:pt x="597" y="90"/>
                  </a:cubicBezTo>
                  <a:cubicBezTo>
                    <a:pt x="559" y="23"/>
                    <a:pt x="473" y="0"/>
                    <a:pt x="406" y="39"/>
                  </a:cubicBezTo>
                  <a:cubicBezTo>
                    <a:pt x="165" y="178"/>
                    <a:pt x="165" y="178"/>
                    <a:pt x="165" y="178"/>
                  </a:cubicBezTo>
                  <a:cubicBezTo>
                    <a:pt x="49" y="245"/>
                    <a:pt x="0" y="382"/>
                    <a:pt x="38" y="504"/>
                  </a:cubicBezTo>
                  <a:cubicBezTo>
                    <a:pt x="190" y="457"/>
                    <a:pt x="361" y="518"/>
                    <a:pt x="444" y="662"/>
                  </a:cubicBezTo>
                  <a:cubicBezTo>
                    <a:pt x="527" y="806"/>
                    <a:pt x="495" y="984"/>
                    <a:pt x="378" y="1093"/>
                  </a:cubicBezTo>
                  <a:cubicBezTo>
                    <a:pt x="465" y="1187"/>
                    <a:pt x="608" y="1213"/>
                    <a:pt x="723" y="1146"/>
                  </a:cubicBezTo>
                  <a:cubicBezTo>
                    <a:pt x="965" y="1006"/>
                    <a:pt x="965" y="1006"/>
                    <a:pt x="965" y="1006"/>
                  </a:cubicBezTo>
                  <a:cubicBezTo>
                    <a:pt x="1032" y="968"/>
                    <a:pt x="1055" y="882"/>
                    <a:pt x="1016" y="8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grpSp>
      <p:grpSp>
        <p:nvGrpSpPr>
          <p:cNvPr id="177" name="Google Shape;6366;p57">
            <a:extLst>
              <a:ext uri="{FF2B5EF4-FFF2-40B4-BE49-F238E27FC236}">
                <a16:creationId xmlns:a16="http://schemas.microsoft.com/office/drawing/2014/main" id="{46A559ED-236A-4123-B795-ED8E235B40A8}"/>
              </a:ext>
            </a:extLst>
          </p:cNvPr>
          <p:cNvGrpSpPr/>
          <p:nvPr/>
        </p:nvGrpSpPr>
        <p:grpSpPr>
          <a:xfrm>
            <a:off x="5133129" y="2678655"/>
            <a:ext cx="351024" cy="350079"/>
            <a:chOff x="3859600" y="3591950"/>
            <a:chExt cx="296975" cy="296175"/>
          </a:xfrm>
          <a:solidFill>
            <a:srgbClr val="006666"/>
          </a:solidFill>
        </p:grpSpPr>
        <p:sp>
          <p:nvSpPr>
            <p:cNvPr id="178" name="Google Shape;6367;p57">
              <a:extLst>
                <a:ext uri="{FF2B5EF4-FFF2-40B4-BE49-F238E27FC236}">
                  <a16:creationId xmlns:a16="http://schemas.microsoft.com/office/drawing/2014/main" id="{3B626353-8D39-4FB7-AB67-9370EADBAB34}"/>
                </a:ext>
              </a:extLst>
            </p:cNvPr>
            <p:cNvSpPr/>
            <p:nvPr/>
          </p:nvSpPr>
          <p:spPr>
            <a:xfrm>
              <a:off x="4034450" y="3766000"/>
              <a:ext cx="122125" cy="122125"/>
            </a:xfrm>
            <a:custGeom>
              <a:avLst/>
              <a:gdLst/>
              <a:ahLst/>
              <a:cxnLst/>
              <a:rect l="l" t="t" r="r" b="b"/>
              <a:pathLst>
                <a:path w="4885" h="4885" extrusionOk="0">
                  <a:moveTo>
                    <a:pt x="2395" y="1324"/>
                  </a:moveTo>
                  <a:cubicBezTo>
                    <a:pt x="2616" y="1324"/>
                    <a:pt x="2773" y="1482"/>
                    <a:pt x="2773" y="1702"/>
                  </a:cubicBezTo>
                  <a:lnTo>
                    <a:pt x="2773" y="2049"/>
                  </a:lnTo>
                  <a:lnTo>
                    <a:pt x="3120" y="2049"/>
                  </a:lnTo>
                  <a:cubicBezTo>
                    <a:pt x="3309" y="2049"/>
                    <a:pt x="3466" y="2206"/>
                    <a:pt x="3466" y="2395"/>
                  </a:cubicBezTo>
                  <a:cubicBezTo>
                    <a:pt x="3466" y="2584"/>
                    <a:pt x="3309" y="2742"/>
                    <a:pt x="3120" y="2742"/>
                  </a:cubicBezTo>
                  <a:lnTo>
                    <a:pt x="2395" y="2742"/>
                  </a:lnTo>
                  <a:cubicBezTo>
                    <a:pt x="2206" y="2742"/>
                    <a:pt x="2049" y="2584"/>
                    <a:pt x="2049" y="2395"/>
                  </a:cubicBezTo>
                  <a:lnTo>
                    <a:pt x="2049" y="1702"/>
                  </a:lnTo>
                  <a:cubicBezTo>
                    <a:pt x="2049" y="1482"/>
                    <a:pt x="2206" y="1324"/>
                    <a:pt x="2395" y="1324"/>
                  </a:cubicBezTo>
                  <a:close/>
                  <a:moveTo>
                    <a:pt x="2458" y="1"/>
                  </a:moveTo>
                  <a:cubicBezTo>
                    <a:pt x="1104" y="1"/>
                    <a:pt x="1" y="1103"/>
                    <a:pt x="1" y="2427"/>
                  </a:cubicBezTo>
                  <a:cubicBezTo>
                    <a:pt x="1" y="3781"/>
                    <a:pt x="1104" y="4884"/>
                    <a:pt x="2458" y="4884"/>
                  </a:cubicBezTo>
                  <a:cubicBezTo>
                    <a:pt x="3782" y="4884"/>
                    <a:pt x="4884" y="3781"/>
                    <a:pt x="4884" y="2427"/>
                  </a:cubicBezTo>
                  <a:cubicBezTo>
                    <a:pt x="4853" y="1072"/>
                    <a:pt x="3782" y="1"/>
                    <a:pt x="245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6368;p57">
              <a:extLst>
                <a:ext uri="{FF2B5EF4-FFF2-40B4-BE49-F238E27FC236}">
                  <a16:creationId xmlns:a16="http://schemas.microsoft.com/office/drawing/2014/main" id="{4C1619C7-F5C7-4E41-8AEA-6B0086AAE80D}"/>
                </a:ext>
              </a:extLst>
            </p:cNvPr>
            <p:cNvSpPr/>
            <p:nvPr/>
          </p:nvSpPr>
          <p:spPr>
            <a:xfrm>
              <a:off x="3860400" y="3679375"/>
              <a:ext cx="260725" cy="173300"/>
            </a:xfrm>
            <a:custGeom>
              <a:avLst/>
              <a:gdLst/>
              <a:ahLst/>
              <a:cxnLst/>
              <a:rect l="l" t="t" r="r" b="b"/>
              <a:pathLst>
                <a:path w="10429" h="6932" extrusionOk="0">
                  <a:moveTo>
                    <a:pt x="2426" y="662"/>
                  </a:moveTo>
                  <a:cubicBezTo>
                    <a:pt x="2647" y="662"/>
                    <a:pt x="2804" y="819"/>
                    <a:pt x="2804" y="1008"/>
                  </a:cubicBezTo>
                  <a:cubicBezTo>
                    <a:pt x="2804" y="1197"/>
                    <a:pt x="2647" y="1355"/>
                    <a:pt x="2426" y="1355"/>
                  </a:cubicBezTo>
                  <a:lnTo>
                    <a:pt x="1733" y="1355"/>
                  </a:lnTo>
                  <a:cubicBezTo>
                    <a:pt x="1544" y="1355"/>
                    <a:pt x="1387" y="1197"/>
                    <a:pt x="1387" y="1008"/>
                  </a:cubicBezTo>
                  <a:cubicBezTo>
                    <a:pt x="1387" y="819"/>
                    <a:pt x="1544" y="662"/>
                    <a:pt x="1733" y="662"/>
                  </a:cubicBezTo>
                  <a:close/>
                  <a:moveTo>
                    <a:pt x="4537" y="662"/>
                  </a:moveTo>
                  <a:cubicBezTo>
                    <a:pt x="4726" y="662"/>
                    <a:pt x="4884" y="819"/>
                    <a:pt x="4884" y="1008"/>
                  </a:cubicBezTo>
                  <a:cubicBezTo>
                    <a:pt x="4884" y="1197"/>
                    <a:pt x="4695" y="1355"/>
                    <a:pt x="4537" y="1355"/>
                  </a:cubicBezTo>
                  <a:lnTo>
                    <a:pt x="3812" y="1355"/>
                  </a:lnTo>
                  <a:cubicBezTo>
                    <a:pt x="3623" y="1355"/>
                    <a:pt x="3466" y="1197"/>
                    <a:pt x="3466" y="1008"/>
                  </a:cubicBezTo>
                  <a:cubicBezTo>
                    <a:pt x="3466" y="819"/>
                    <a:pt x="3623" y="662"/>
                    <a:pt x="3812" y="662"/>
                  </a:cubicBezTo>
                  <a:close/>
                  <a:moveTo>
                    <a:pt x="6648" y="662"/>
                  </a:moveTo>
                  <a:cubicBezTo>
                    <a:pt x="6837" y="662"/>
                    <a:pt x="6994" y="819"/>
                    <a:pt x="6994" y="1008"/>
                  </a:cubicBezTo>
                  <a:cubicBezTo>
                    <a:pt x="6994" y="1197"/>
                    <a:pt x="6837" y="1355"/>
                    <a:pt x="6648" y="1355"/>
                  </a:cubicBezTo>
                  <a:lnTo>
                    <a:pt x="5955" y="1355"/>
                  </a:lnTo>
                  <a:cubicBezTo>
                    <a:pt x="5734" y="1355"/>
                    <a:pt x="5577" y="1197"/>
                    <a:pt x="5577" y="1008"/>
                  </a:cubicBezTo>
                  <a:cubicBezTo>
                    <a:pt x="5577" y="819"/>
                    <a:pt x="5734" y="662"/>
                    <a:pt x="5955" y="662"/>
                  </a:cubicBezTo>
                  <a:close/>
                  <a:moveTo>
                    <a:pt x="8727" y="662"/>
                  </a:moveTo>
                  <a:cubicBezTo>
                    <a:pt x="8948" y="662"/>
                    <a:pt x="9105" y="819"/>
                    <a:pt x="9105" y="1008"/>
                  </a:cubicBezTo>
                  <a:cubicBezTo>
                    <a:pt x="9105" y="1197"/>
                    <a:pt x="8948" y="1355"/>
                    <a:pt x="8727" y="1355"/>
                  </a:cubicBezTo>
                  <a:lnTo>
                    <a:pt x="8034" y="1355"/>
                  </a:lnTo>
                  <a:cubicBezTo>
                    <a:pt x="7845" y="1355"/>
                    <a:pt x="7688" y="1197"/>
                    <a:pt x="7688" y="1008"/>
                  </a:cubicBezTo>
                  <a:cubicBezTo>
                    <a:pt x="7688" y="819"/>
                    <a:pt x="7845" y="662"/>
                    <a:pt x="8034" y="662"/>
                  </a:cubicBezTo>
                  <a:close/>
                  <a:moveTo>
                    <a:pt x="2426" y="2080"/>
                  </a:moveTo>
                  <a:cubicBezTo>
                    <a:pt x="2647" y="2080"/>
                    <a:pt x="2804" y="2237"/>
                    <a:pt x="2804" y="2426"/>
                  </a:cubicBezTo>
                  <a:cubicBezTo>
                    <a:pt x="2804" y="2647"/>
                    <a:pt x="2647" y="2773"/>
                    <a:pt x="2426" y="2773"/>
                  </a:cubicBezTo>
                  <a:lnTo>
                    <a:pt x="1733" y="2773"/>
                  </a:lnTo>
                  <a:cubicBezTo>
                    <a:pt x="1544" y="2773"/>
                    <a:pt x="1387" y="2647"/>
                    <a:pt x="1387" y="2426"/>
                  </a:cubicBezTo>
                  <a:cubicBezTo>
                    <a:pt x="1387" y="2206"/>
                    <a:pt x="1544" y="2080"/>
                    <a:pt x="1733" y="2080"/>
                  </a:cubicBezTo>
                  <a:close/>
                  <a:moveTo>
                    <a:pt x="4537" y="2080"/>
                  </a:moveTo>
                  <a:cubicBezTo>
                    <a:pt x="4726" y="2080"/>
                    <a:pt x="4884" y="2237"/>
                    <a:pt x="4884" y="2426"/>
                  </a:cubicBezTo>
                  <a:cubicBezTo>
                    <a:pt x="4884" y="2647"/>
                    <a:pt x="4695" y="2773"/>
                    <a:pt x="4537" y="2773"/>
                  </a:cubicBezTo>
                  <a:lnTo>
                    <a:pt x="3812" y="2773"/>
                  </a:lnTo>
                  <a:cubicBezTo>
                    <a:pt x="3623" y="2773"/>
                    <a:pt x="3466" y="2647"/>
                    <a:pt x="3466" y="2426"/>
                  </a:cubicBezTo>
                  <a:cubicBezTo>
                    <a:pt x="3466" y="2206"/>
                    <a:pt x="3623" y="2080"/>
                    <a:pt x="3812" y="2080"/>
                  </a:cubicBezTo>
                  <a:close/>
                  <a:moveTo>
                    <a:pt x="6648" y="2080"/>
                  </a:moveTo>
                  <a:cubicBezTo>
                    <a:pt x="6837" y="2080"/>
                    <a:pt x="6994" y="2237"/>
                    <a:pt x="6994" y="2426"/>
                  </a:cubicBezTo>
                  <a:cubicBezTo>
                    <a:pt x="6994" y="2647"/>
                    <a:pt x="6837" y="2773"/>
                    <a:pt x="6648" y="2773"/>
                  </a:cubicBezTo>
                  <a:lnTo>
                    <a:pt x="5955" y="2773"/>
                  </a:lnTo>
                  <a:cubicBezTo>
                    <a:pt x="5734" y="2773"/>
                    <a:pt x="5577" y="2647"/>
                    <a:pt x="5577" y="2426"/>
                  </a:cubicBezTo>
                  <a:cubicBezTo>
                    <a:pt x="5577" y="2206"/>
                    <a:pt x="5734" y="2080"/>
                    <a:pt x="5955" y="2080"/>
                  </a:cubicBezTo>
                  <a:close/>
                  <a:moveTo>
                    <a:pt x="8727" y="2080"/>
                  </a:moveTo>
                  <a:cubicBezTo>
                    <a:pt x="8948" y="2080"/>
                    <a:pt x="9105" y="2237"/>
                    <a:pt x="9105" y="2426"/>
                  </a:cubicBezTo>
                  <a:cubicBezTo>
                    <a:pt x="9105" y="2647"/>
                    <a:pt x="8948" y="2773"/>
                    <a:pt x="8727" y="2773"/>
                  </a:cubicBezTo>
                  <a:lnTo>
                    <a:pt x="8034" y="2773"/>
                  </a:lnTo>
                  <a:cubicBezTo>
                    <a:pt x="7845" y="2773"/>
                    <a:pt x="7688" y="2647"/>
                    <a:pt x="7688" y="2426"/>
                  </a:cubicBezTo>
                  <a:cubicBezTo>
                    <a:pt x="7688" y="2206"/>
                    <a:pt x="7845" y="2080"/>
                    <a:pt x="8034" y="2080"/>
                  </a:cubicBezTo>
                  <a:close/>
                  <a:moveTo>
                    <a:pt x="2426" y="3466"/>
                  </a:moveTo>
                  <a:cubicBezTo>
                    <a:pt x="2647" y="3466"/>
                    <a:pt x="2804" y="3623"/>
                    <a:pt x="2804" y="3812"/>
                  </a:cubicBezTo>
                  <a:cubicBezTo>
                    <a:pt x="2804" y="4001"/>
                    <a:pt x="2647" y="4159"/>
                    <a:pt x="2426" y="4159"/>
                  </a:cubicBezTo>
                  <a:lnTo>
                    <a:pt x="1733" y="4159"/>
                  </a:lnTo>
                  <a:cubicBezTo>
                    <a:pt x="1544" y="4159"/>
                    <a:pt x="1387" y="4001"/>
                    <a:pt x="1387" y="3812"/>
                  </a:cubicBezTo>
                  <a:cubicBezTo>
                    <a:pt x="1387" y="3623"/>
                    <a:pt x="1544" y="3466"/>
                    <a:pt x="1733" y="3466"/>
                  </a:cubicBezTo>
                  <a:close/>
                  <a:moveTo>
                    <a:pt x="4537" y="3466"/>
                  </a:moveTo>
                  <a:cubicBezTo>
                    <a:pt x="4726" y="3466"/>
                    <a:pt x="4884" y="3623"/>
                    <a:pt x="4884" y="3812"/>
                  </a:cubicBezTo>
                  <a:cubicBezTo>
                    <a:pt x="4884" y="4001"/>
                    <a:pt x="4695" y="4159"/>
                    <a:pt x="4537" y="4159"/>
                  </a:cubicBezTo>
                  <a:lnTo>
                    <a:pt x="3812" y="4159"/>
                  </a:lnTo>
                  <a:cubicBezTo>
                    <a:pt x="3623" y="4159"/>
                    <a:pt x="3466" y="4001"/>
                    <a:pt x="3466" y="3812"/>
                  </a:cubicBezTo>
                  <a:cubicBezTo>
                    <a:pt x="3466" y="3623"/>
                    <a:pt x="3623" y="3466"/>
                    <a:pt x="3812" y="3466"/>
                  </a:cubicBezTo>
                  <a:close/>
                  <a:moveTo>
                    <a:pt x="6648" y="3466"/>
                  </a:moveTo>
                  <a:cubicBezTo>
                    <a:pt x="6837" y="3466"/>
                    <a:pt x="6994" y="3623"/>
                    <a:pt x="6994" y="3812"/>
                  </a:cubicBezTo>
                  <a:cubicBezTo>
                    <a:pt x="6994" y="4001"/>
                    <a:pt x="6837" y="4159"/>
                    <a:pt x="6648" y="4159"/>
                  </a:cubicBezTo>
                  <a:lnTo>
                    <a:pt x="5955" y="4159"/>
                  </a:lnTo>
                  <a:cubicBezTo>
                    <a:pt x="5734" y="4159"/>
                    <a:pt x="5577" y="4001"/>
                    <a:pt x="5577" y="3812"/>
                  </a:cubicBezTo>
                  <a:cubicBezTo>
                    <a:pt x="5577" y="3623"/>
                    <a:pt x="5734" y="3466"/>
                    <a:pt x="5955" y="3466"/>
                  </a:cubicBezTo>
                  <a:close/>
                  <a:moveTo>
                    <a:pt x="2426" y="4852"/>
                  </a:moveTo>
                  <a:cubicBezTo>
                    <a:pt x="2647" y="4852"/>
                    <a:pt x="2804" y="5010"/>
                    <a:pt x="2804" y="5199"/>
                  </a:cubicBezTo>
                  <a:cubicBezTo>
                    <a:pt x="2804" y="5388"/>
                    <a:pt x="2647" y="5545"/>
                    <a:pt x="2426" y="5545"/>
                  </a:cubicBezTo>
                  <a:lnTo>
                    <a:pt x="1733" y="5545"/>
                  </a:lnTo>
                  <a:cubicBezTo>
                    <a:pt x="1544" y="5545"/>
                    <a:pt x="1387" y="5388"/>
                    <a:pt x="1387" y="5199"/>
                  </a:cubicBezTo>
                  <a:cubicBezTo>
                    <a:pt x="1387" y="5010"/>
                    <a:pt x="1544" y="4852"/>
                    <a:pt x="1733" y="4852"/>
                  </a:cubicBezTo>
                  <a:close/>
                  <a:moveTo>
                    <a:pt x="4537" y="4852"/>
                  </a:moveTo>
                  <a:cubicBezTo>
                    <a:pt x="4726" y="4852"/>
                    <a:pt x="4884" y="5010"/>
                    <a:pt x="4884" y="5199"/>
                  </a:cubicBezTo>
                  <a:cubicBezTo>
                    <a:pt x="4884" y="5388"/>
                    <a:pt x="4695" y="5545"/>
                    <a:pt x="4537" y="5545"/>
                  </a:cubicBezTo>
                  <a:lnTo>
                    <a:pt x="3812" y="5545"/>
                  </a:lnTo>
                  <a:cubicBezTo>
                    <a:pt x="3623" y="5545"/>
                    <a:pt x="3466" y="5388"/>
                    <a:pt x="3466" y="5199"/>
                  </a:cubicBezTo>
                  <a:cubicBezTo>
                    <a:pt x="3466" y="5010"/>
                    <a:pt x="3623" y="4852"/>
                    <a:pt x="3812" y="4852"/>
                  </a:cubicBezTo>
                  <a:close/>
                  <a:moveTo>
                    <a:pt x="0" y="0"/>
                  </a:moveTo>
                  <a:lnTo>
                    <a:pt x="0" y="5892"/>
                  </a:lnTo>
                  <a:cubicBezTo>
                    <a:pt x="0" y="6459"/>
                    <a:pt x="473" y="6931"/>
                    <a:pt x="1071" y="6931"/>
                  </a:cubicBezTo>
                  <a:lnTo>
                    <a:pt x="6490" y="6931"/>
                  </a:lnTo>
                  <a:cubicBezTo>
                    <a:pt x="6364" y="6616"/>
                    <a:pt x="6301" y="6270"/>
                    <a:pt x="6301" y="5892"/>
                  </a:cubicBezTo>
                  <a:cubicBezTo>
                    <a:pt x="6301" y="5797"/>
                    <a:pt x="6333" y="5671"/>
                    <a:pt x="6333" y="5545"/>
                  </a:cubicBezTo>
                  <a:lnTo>
                    <a:pt x="5955" y="5545"/>
                  </a:lnTo>
                  <a:cubicBezTo>
                    <a:pt x="5734" y="5545"/>
                    <a:pt x="5577" y="5388"/>
                    <a:pt x="5577" y="5199"/>
                  </a:cubicBezTo>
                  <a:cubicBezTo>
                    <a:pt x="5577" y="5010"/>
                    <a:pt x="5734" y="4852"/>
                    <a:pt x="5955" y="4852"/>
                  </a:cubicBezTo>
                  <a:lnTo>
                    <a:pt x="6490" y="4852"/>
                  </a:lnTo>
                  <a:cubicBezTo>
                    <a:pt x="6931" y="3623"/>
                    <a:pt x="8066" y="2741"/>
                    <a:pt x="9420" y="2741"/>
                  </a:cubicBezTo>
                  <a:cubicBezTo>
                    <a:pt x="9767" y="2741"/>
                    <a:pt x="10113" y="2836"/>
                    <a:pt x="10428" y="2962"/>
                  </a:cubicBezTo>
                  <a:lnTo>
                    <a:pt x="10428"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6369;p57">
              <a:extLst>
                <a:ext uri="{FF2B5EF4-FFF2-40B4-BE49-F238E27FC236}">
                  <a16:creationId xmlns:a16="http://schemas.microsoft.com/office/drawing/2014/main" id="{762DAF13-2C32-4502-B46F-34F073427F07}"/>
                </a:ext>
              </a:extLst>
            </p:cNvPr>
            <p:cNvSpPr/>
            <p:nvPr/>
          </p:nvSpPr>
          <p:spPr>
            <a:xfrm>
              <a:off x="3859600" y="3591950"/>
              <a:ext cx="261525" cy="70900"/>
            </a:xfrm>
            <a:custGeom>
              <a:avLst/>
              <a:gdLst/>
              <a:ahLst/>
              <a:cxnLst/>
              <a:rect l="l" t="t" r="r" b="b"/>
              <a:pathLst>
                <a:path w="10461" h="2836" extrusionOk="0">
                  <a:moveTo>
                    <a:pt x="1734" y="0"/>
                  </a:moveTo>
                  <a:cubicBezTo>
                    <a:pt x="1513" y="0"/>
                    <a:pt x="1356" y="158"/>
                    <a:pt x="1356" y="347"/>
                  </a:cubicBezTo>
                  <a:lnTo>
                    <a:pt x="1356" y="693"/>
                  </a:lnTo>
                  <a:lnTo>
                    <a:pt x="1009" y="693"/>
                  </a:lnTo>
                  <a:cubicBezTo>
                    <a:pt x="410" y="693"/>
                    <a:pt x="1" y="1166"/>
                    <a:pt x="1" y="1733"/>
                  </a:cubicBezTo>
                  <a:lnTo>
                    <a:pt x="1" y="2836"/>
                  </a:lnTo>
                  <a:lnTo>
                    <a:pt x="10429" y="2836"/>
                  </a:lnTo>
                  <a:lnTo>
                    <a:pt x="10429" y="1733"/>
                  </a:lnTo>
                  <a:lnTo>
                    <a:pt x="10460" y="1733"/>
                  </a:lnTo>
                  <a:cubicBezTo>
                    <a:pt x="10460" y="1134"/>
                    <a:pt x="9988" y="693"/>
                    <a:pt x="9421" y="693"/>
                  </a:cubicBezTo>
                  <a:lnTo>
                    <a:pt x="9074" y="693"/>
                  </a:lnTo>
                  <a:lnTo>
                    <a:pt x="9074" y="347"/>
                  </a:lnTo>
                  <a:cubicBezTo>
                    <a:pt x="9074" y="158"/>
                    <a:pt x="8917" y="0"/>
                    <a:pt x="8728" y="0"/>
                  </a:cubicBezTo>
                  <a:cubicBezTo>
                    <a:pt x="8539" y="0"/>
                    <a:pt x="8381" y="158"/>
                    <a:pt x="8381" y="347"/>
                  </a:cubicBezTo>
                  <a:lnTo>
                    <a:pt x="8381" y="693"/>
                  </a:lnTo>
                  <a:lnTo>
                    <a:pt x="6995" y="693"/>
                  </a:lnTo>
                  <a:lnTo>
                    <a:pt x="6995" y="347"/>
                  </a:lnTo>
                  <a:cubicBezTo>
                    <a:pt x="6995" y="158"/>
                    <a:pt x="6837" y="0"/>
                    <a:pt x="6648" y="0"/>
                  </a:cubicBezTo>
                  <a:cubicBezTo>
                    <a:pt x="6459" y="0"/>
                    <a:pt x="6302" y="158"/>
                    <a:pt x="6302" y="347"/>
                  </a:cubicBezTo>
                  <a:lnTo>
                    <a:pt x="6302" y="693"/>
                  </a:lnTo>
                  <a:lnTo>
                    <a:pt x="4159" y="693"/>
                  </a:lnTo>
                  <a:lnTo>
                    <a:pt x="4159" y="347"/>
                  </a:lnTo>
                  <a:cubicBezTo>
                    <a:pt x="4159" y="158"/>
                    <a:pt x="4002" y="0"/>
                    <a:pt x="3813" y="0"/>
                  </a:cubicBezTo>
                  <a:cubicBezTo>
                    <a:pt x="3624" y="0"/>
                    <a:pt x="3466" y="158"/>
                    <a:pt x="3466" y="347"/>
                  </a:cubicBezTo>
                  <a:lnTo>
                    <a:pt x="3466" y="693"/>
                  </a:lnTo>
                  <a:lnTo>
                    <a:pt x="2080" y="693"/>
                  </a:lnTo>
                  <a:lnTo>
                    <a:pt x="2080" y="347"/>
                  </a:lnTo>
                  <a:cubicBezTo>
                    <a:pt x="2080" y="158"/>
                    <a:pt x="1923" y="0"/>
                    <a:pt x="173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1" name="مربع نص 180">
            <a:extLst>
              <a:ext uri="{FF2B5EF4-FFF2-40B4-BE49-F238E27FC236}">
                <a16:creationId xmlns:a16="http://schemas.microsoft.com/office/drawing/2014/main" id="{83EE0686-A282-400B-9CA1-B3E02828F9A5}"/>
              </a:ext>
            </a:extLst>
          </p:cNvPr>
          <p:cNvSpPr txBox="1"/>
          <p:nvPr/>
        </p:nvSpPr>
        <p:spPr>
          <a:xfrm>
            <a:off x="3540712" y="2985792"/>
            <a:ext cx="1949566" cy="369332"/>
          </a:xfrm>
          <a:prstGeom prst="rect">
            <a:avLst/>
          </a:prstGeom>
          <a:noFill/>
        </p:spPr>
        <p:txBody>
          <a:bodyPr wrap="square">
            <a:spAutoFit/>
          </a:bodyPr>
          <a:lstStyle/>
          <a:p>
            <a:pPr marL="0" marR="0" lvl="0" indent="0" algn="ctr" defTabSz="914400" eaLnBrk="1" fontAlgn="auto" latinLnBrk="0" hangingPunct="1">
              <a:lnSpc>
                <a:spcPct val="100000"/>
              </a:lnSpc>
              <a:spcBef>
                <a:spcPts val="0"/>
              </a:spcBef>
              <a:spcAft>
                <a:spcPts val="0"/>
              </a:spcAft>
              <a:buClr>
                <a:srgbClr val="000000"/>
              </a:buClr>
              <a:buSzPts val="1400"/>
              <a:buFont typeface="Arial"/>
              <a:buNone/>
              <a:tabLst/>
              <a:defRPr/>
            </a:pPr>
            <a:r>
              <a:rPr lang="en-US" b="1" dirty="0">
                <a:solidFill>
                  <a:srgbClr val="006666"/>
                </a:solidFill>
                <a:latin typeface="Calibri" panose="020F0502020204030204" pitchFamily="34" charset="0"/>
                <a:cs typeface="Calibri" panose="020F0502020204030204" pitchFamily="34" charset="0"/>
              </a:rPr>
              <a:t>  </a:t>
            </a:r>
            <a:r>
              <a:rPr lang="en-US" sz="1800" b="1" u="none" strike="noStrike" cap="none" dirty="0">
                <a:solidFill>
                  <a:srgbClr val="006666"/>
                </a:solidFill>
                <a:latin typeface="Calibri" panose="020F0502020204030204" pitchFamily="34" charset="0"/>
                <a:cs typeface="Calibri" panose="020F0502020204030204" pitchFamily="34" charset="0"/>
              </a:rPr>
              <a:t>2024 / 3 / 30    </a:t>
            </a:r>
            <a:r>
              <a:rPr lang="ar-SA" sz="1800" b="1" u="none" strike="noStrike" cap="none" dirty="0">
                <a:solidFill>
                  <a:srgbClr val="006666"/>
                </a:solidFill>
                <a:latin typeface="Calibri" panose="020F0502020204030204" pitchFamily="34" charset="0"/>
                <a:cs typeface="Calibri" panose="020F0502020204030204" pitchFamily="34" charset="0"/>
              </a:rPr>
              <a:t>من</a:t>
            </a:r>
            <a:endParaRPr lang="en-US" sz="1800" b="1" u="none" strike="noStrike" cap="none" dirty="0">
              <a:solidFill>
                <a:srgbClr val="006666"/>
              </a:solidFill>
              <a:latin typeface="Calibri" panose="020F0502020204030204" pitchFamily="34" charset="0"/>
              <a:cs typeface="Calibri" panose="020F0502020204030204" pitchFamily="34" charset="0"/>
            </a:endParaRPr>
          </a:p>
        </p:txBody>
      </p:sp>
      <p:sp>
        <p:nvSpPr>
          <p:cNvPr id="182" name="مربع نص 181">
            <a:extLst>
              <a:ext uri="{FF2B5EF4-FFF2-40B4-BE49-F238E27FC236}">
                <a16:creationId xmlns:a16="http://schemas.microsoft.com/office/drawing/2014/main" id="{8210AC1B-5613-466E-96A0-E3501456ED41}"/>
              </a:ext>
            </a:extLst>
          </p:cNvPr>
          <p:cNvSpPr txBox="1"/>
          <p:nvPr/>
        </p:nvSpPr>
        <p:spPr>
          <a:xfrm>
            <a:off x="3460541" y="3370487"/>
            <a:ext cx="2121068" cy="369332"/>
          </a:xfrm>
          <a:prstGeom prst="rect">
            <a:avLst/>
          </a:prstGeom>
          <a:noFill/>
        </p:spPr>
        <p:txBody>
          <a:bodyPr wrap="square">
            <a:spAutoFit/>
          </a:bodyPr>
          <a:lstStyle/>
          <a:p>
            <a:pPr marL="0" marR="0" lvl="0" indent="0" algn="ctr" defTabSz="914400" eaLnBrk="1" fontAlgn="auto" latinLnBrk="0" hangingPunct="1">
              <a:lnSpc>
                <a:spcPct val="100000"/>
              </a:lnSpc>
              <a:spcBef>
                <a:spcPts val="0"/>
              </a:spcBef>
              <a:spcAft>
                <a:spcPts val="0"/>
              </a:spcAft>
              <a:buClr>
                <a:srgbClr val="000000"/>
              </a:buClr>
              <a:buSzPts val="1400"/>
              <a:buFont typeface="Arial"/>
              <a:buNone/>
              <a:tabLst/>
              <a:defRPr/>
            </a:pPr>
            <a:r>
              <a:rPr lang="en-US" b="1" dirty="0">
                <a:solidFill>
                  <a:srgbClr val="006666"/>
                </a:solidFill>
                <a:latin typeface="Calibri" panose="020F0502020204030204" pitchFamily="34" charset="0"/>
                <a:cs typeface="Calibri" panose="020F0502020204030204" pitchFamily="34" charset="0"/>
              </a:rPr>
              <a:t>  </a:t>
            </a:r>
            <a:r>
              <a:rPr lang="en-US" sz="1800" b="1" u="none" strike="noStrike" cap="none" dirty="0">
                <a:solidFill>
                  <a:srgbClr val="006666"/>
                </a:solidFill>
                <a:latin typeface="Calibri" panose="020F0502020204030204" pitchFamily="34" charset="0"/>
                <a:cs typeface="Calibri" panose="020F0502020204030204" pitchFamily="34" charset="0"/>
              </a:rPr>
              <a:t>2024 / 4 / 19     </a:t>
            </a:r>
            <a:r>
              <a:rPr lang="ar-SA" sz="1800" b="1" u="none" strike="noStrike" cap="none" dirty="0">
                <a:solidFill>
                  <a:srgbClr val="006666"/>
                </a:solidFill>
                <a:latin typeface="Calibri" panose="020F0502020204030204" pitchFamily="34" charset="0"/>
                <a:cs typeface="Calibri" panose="020F0502020204030204" pitchFamily="34" charset="0"/>
              </a:rPr>
              <a:t>إلى</a:t>
            </a:r>
            <a:endParaRPr lang="en-US" sz="1800" b="1" u="none" strike="noStrike" cap="none" dirty="0">
              <a:solidFill>
                <a:srgbClr val="006666"/>
              </a:solidFill>
              <a:latin typeface="Calibri" panose="020F0502020204030204" pitchFamily="34" charset="0"/>
              <a:cs typeface="Calibri" panose="020F0502020204030204" pitchFamily="34" charset="0"/>
            </a:endParaRPr>
          </a:p>
        </p:txBody>
      </p:sp>
      <p:sp>
        <p:nvSpPr>
          <p:cNvPr id="153" name="TextBox 100">
            <a:extLst>
              <a:ext uri="{FF2B5EF4-FFF2-40B4-BE49-F238E27FC236}">
                <a16:creationId xmlns:a16="http://schemas.microsoft.com/office/drawing/2014/main" id="{CF353191-4918-463F-8876-D99492BC4B6E}"/>
              </a:ext>
            </a:extLst>
          </p:cNvPr>
          <p:cNvSpPr txBox="1"/>
          <p:nvPr/>
        </p:nvSpPr>
        <p:spPr>
          <a:xfrm>
            <a:off x="913872" y="2698139"/>
            <a:ext cx="1988368" cy="338554"/>
          </a:xfrm>
          <a:prstGeom prst="rect">
            <a:avLst/>
          </a:prstGeom>
          <a:noFill/>
        </p:spPr>
        <p:txBody>
          <a:bodyPr wrap="square" rtlCol="0">
            <a:spAutoFit/>
          </a:bodyPr>
          <a:lstStyle/>
          <a:p>
            <a:pPr algn="ctr"/>
            <a:r>
              <a:rPr lang="ar-SA" sz="1600" b="1" dirty="0">
                <a:solidFill>
                  <a:srgbClr val="006666"/>
                </a:solidFill>
                <a:latin typeface="AbdoMaster-Heavy" panose="02000500030000020004" pitchFamily="50" charset="-78"/>
                <a:cs typeface="AbdoMaster-Heavy" panose="02000500030000020004" pitchFamily="50" charset="-78"/>
              </a:rPr>
              <a:t>أثر المبادرة  </a:t>
            </a:r>
            <a:endParaRPr lang="en-US" sz="1600" b="1" dirty="0">
              <a:solidFill>
                <a:srgbClr val="006666"/>
              </a:solidFill>
              <a:latin typeface="AbdoMaster-Heavy" panose="02000500030000020004" pitchFamily="50" charset="-78"/>
              <a:cs typeface="AbdoMaster-Heavy" panose="02000500030000020004" pitchFamily="50" charset="-78"/>
            </a:endParaRPr>
          </a:p>
        </p:txBody>
      </p:sp>
      <p:sp>
        <p:nvSpPr>
          <p:cNvPr id="155" name="Subtitle 6">
            <a:extLst>
              <a:ext uri="{FF2B5EF4-FFF2-40B4-BE49-F238E27FC236}">
                <a16:creationId xmlns:a16="http://schemas.microsoft.com/office/drawing/2014/main" id="{3752492F-FE3F-430E-B435-FB9A011E5491}"/>
              </a:ext>
            </a:extLst>
          </p:cNvPr>
          <p:cNvSpPr txBox="1">
            <a:spLocks/>
          </p:cNvSpPr>
          <p:nvPr/>
        </p:nvSpPr>
        <p:spPr>
          <a:xfrm>
            <a:off x="747043" y="2976940"/>
            <a:ext cx="2404944" cy="716689"/>
          </a:xfrm>
          <a:prstGeom prst="rect">
            <a:avLst/>
          </a:prstGeom>
        </p:spPr>
        <p:txBody>
          <a:bodyPr vert="horz" lIns="86019" tIns="43010" rIns="86019" bIns="43010" numCol="1" spcCol="365760" rtlCol="0" anchor="t">
            <a:noAutofit/>
          </a:bodyPr>
          <a:lstStyle>
            <a:lvl1pPr marL="0" indent="0" algn="ctr" defTabSz="914400" rtl="0" eaLnBrk="1" latinLnBrk="0" hangingPunct="1">
              <a:lnSpc>
                <a:spcPct val="90000"/>
              </a:lnSpc>
              <a:spcBef>
                <a:spcPts val="1000"/>
              </a:spcBef>
              <a:buFont typeface="Arial"/>
              <a:buNone/>
              <a:defRPr sz="1200" b="0" i="0" kern="1200">
                <a:solidFill>
                  <a:schemeClr val="accent1"/>
                </a:solidFill>
                <a:latin typeface="Montserrat Light" charset="0"/>
                <a:ea typeface="Montserrat Light" charset="0"/>
                <a:cs typeface="Montserrat Light"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Montserrat Light" charset="0"/>
                <a:ea typeface="Montserrat Light" charset="0"/>
                <a:cs typeface="Montserrat Light"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Montserrat Light" charset="0"/>
                <a:ea typeface="Montserrat Light" charset="0"/>
                <a:cs typeface="Montserrat Light"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ctr"/>
            <a:r>
              <a:rPr lang="ar-SA" sz="1600" dirty="0">
                <a:solidFill>
                  <a:srgbClr val="006666"/>
                </a:solidFill>
                <a:latin typeface="AbdoMaster-Heavy" panose="02000500030000020004" pitchFamily="50" charset="-78"/>
                <a:cs typeface="AbdoMaster-Heavy" panose="02000500030000020004" pitchFamily="50" charset="-78"/>
              </a:rPr>
              <a:t> </a:t>
            </a:r>
            <a:r>
              <a:rPr lang="ar-SA" sz="1600" b="1" dirty="0">
                <a:solidFill>
                  <a:srgbClr val="006666"/>
                </a:solidFill>
                <a:latin typeface="Calibri" panose="020F0502020204030204" pitchFamily="34" charset="0"/>
                <a:cs typeface="Calibri" panose="020F0502020204030204" pitchFamily="34" charset="0"/>
              </a:rPr>
              <a:t>إدخال الفرح والسرور ورسم البسمة لدى أبناء الجمعية وتحقيق مبدأ التكافل الاجتماعي </a:t>
            </a:r>
            <a:endParaRPr lang="en-US" sz="1600" b="1" dirty="0">
              <a:solidFill>
                <a:srgbClr val="006666"/>
              </a:solidFill>
              <a:latin typeface="Calibri" panose="020F0502020204030204" pitchFamily="34" charset="0"/>
              <a:cs typeface="Calibri" panose="020F0502020204030204" pitchFamily="34" charset="0"/>
            </a:endParaRPr>
          </a:p>
        </p:txBody>
      </p:sp>
      <p:sp>
        <p:nvSpPr>
          <p:cNvPr id="156" name="مربع نص 155">
            <a:extLst>
              <a:ext uri="{FF2B5EF4-FFF2-40B4-BE49-F238E27FC236}">
                <a16:creationId xmlns:a16="http://schemas.microsoft.com/office/drawing/2014/main" id="{57305FF6-66B0-4009-8512-EE749AF901F9}"/>
              </a:ext>
            </a:extLst>
          </p:cNvPr>
          <p:cNvSpPr txBox="1"/>
          <p:nvPr/>
        </p:nvSpPr>
        <p:spPr>
          <a:xfrm>
            <a:off x="664433" y="4075476"/>
            <a:ext cx="2578017" cy="369332"/>
          </a:xfrm>
          <a:prstGeom prst="rect">
            <a:avLst/>
          </a:prstGeom>
          <a:noFill/>
        </p:spPr>
        <p:txBody>
          <a:bodyPr wrap="square">
            <a:spAutoFit/>
          </a:bodyPr>
          <a:lstStyle/>
          <a:p>
            <a:pPr marL="0" marR="0" lvl="0" indent="0" algn="ctr" rtl="0">
              <a:lnSpc>
                <a:spcPct val="100000"/>
              </a:lnSpc>
              <a:spcBef>
                <a:spcPts val="0"/>
              </a:spcBef>
              <a:spcAft>
                <a:spcPts val="0"/>
              </a:spcAft>
              <a:buClr>
                <a:srgbClr val="000000"/>
              </a:buClr>
              <a:buSzPts val="1400"/>
              <a:buFont typeface="Arial"/>
              <a:buNone/>
            </a:pPr>
            <a:r>
              <a:rPr lang="ar-SA" sz="1800" b="1" u="none" strike="noStrike" cap="none" dirty="0">
                <a:solidFill>
                  <a:schemeClr val="bg1"/>
                </a:solidFill>
                <a:latin typeface="Calibri" panose="020F0502020204030204" pitchFamily="34" charset="0"/>
                <a:cs typeface="Calibri" panose="020F0502020204030204" pitchFamily="34" charset="0"/>
              </a:rPr>
              <a:t>الدع</a:t>
            </a:r>
            <a:r>
              <a:rPr lang="ar-SA" b="1" dirty="0">
                <a:solidFill>
                  <a:schemeClr val="bg1"/>
                </a:solidFill>
                <a:latin typeface="Calibri" panose="020F0502020204030204" pitchFamily="34" charset="0"/>
                <a:cs typeface="Calibri" panose="020F0502020204030204" pitchFamily="34" charset="0"/>
              </a:rPr>
              <a:t>م المستهدف </a:t>
            </a:r>
            <a:endParaRPr lang="ar-SA" sz="1800" b="1" u="none" strike="noStrike" cap="none" dirty="0">
              <a:solidFill>
                <a:schemeClr val="bg1"/>
              </a:solidFill>
              <a:latin typeface="Calibri" panose="020F0502020204030204" pitchFamily="34" charset="0"/>
              <a:cs typeface="Calibri" panose="020F0502020204030204" pitchFamily="34" charset="0"/>
            </a:endParaRPr>
          </a:p>
        </p:txBody>
      </p:sp>
      <p:sp>
        <p:nvSpPr>
          <p:cNvPr id="183" name="مربع نص 182">
            <a:extLst>
              <a:ext uri="{FF2B5EF4-FFF2-40B4-BE49-F238E27FC236}">
                <a16:creationId xmlns:a16="http://schemas.microsoft.com/office/drawing/2014/main" id="{286E18F9-145D-4DD4-8097-F9D05599CFE7}"/>
              </a:ext>
            </a:extLst>
          </p:cNvPr>
          <p:cNvSpPr txBox="1"/>
          <p:nvPr/>
        </p:nvSpPr>
        <p:spPr>
          <a:xfrm>
            <a:off x="5648781" y="4115098"/>
            <a:ext cx="2511781" cy="338554"/>
          </a:xfrm>
          <a:prstGeom prst="rect">
            <a:avLst/>
          </a:prstGeom>
          <a:noFill/>
        </p:spPr>
        <p:txBody>
          <a:bodyPr wrap="square">
            <a:spAutoFit/>
          </a:bodyPr>
          <a:lstStyle/>
          <a:p>
            <a:pPr marL="0" marR="0" lvl="0" indent="0" algn="ctr" rtl="0">
              <a:lnSpc>
                <a:spcPct val="100000"/>
              </a:lnSpc>
              <a:spcBef>
                <a:spcPts val="0"/>
              </a:spcBef>
              <a:spcAft>
                <a:spcPts val="0"/>
              </a:spcAft>
              <a:buClr>
                <a:srgbClr val="000000"/>
              </a:buClr>
              <a:buSzPts val="1400"/>
              <a:buFont typeface="Arial"/>
              <a:buNone/>
            </a:pPr>
            <a:r>
              <a:rPr lang="ar-SA" sz="1600" b="1" dirty="0">
                <a:solidFill>
                  <a:srgbClr val="FFFFFF"/>
                </a:solidFill>
                <a:latin typeface="Calibri" panose="020F0502020204030204" pitchFamily="34" charset="0"/>
                <a:cs typeface="Calibri" panose="020F0502020204030204" pitchFamily="34" charset="0"/>
              </a:rPr>
              <a:t>عدد المستفيدين من المبادرة  </a:t>
            </a:r>
            <a:endParaRPr lang="ar-SA" sz="1600" b="1" u="none" strike="noStrike" cap="none" dirty="0">
              <a:solidFill>
                <a:srgbClr val="FFFFFF"/>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89083729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68">
            <a:extLst>
              <a:ext uri="{FF2B5EF4-FFF2-40B4-BE49-F238E27FC236}">
                <a16:creationId xmlns:a16="http://schemas.microsoft.com/office/drawing/2014/main" id="{DFE1C023-A7CD-4566-A77B-CDFC629CF618}"/>
              </a:ext>
            </a:extLst>
          </p:cNvPr>
          <p:cNvGrpSpPr/>
          <p:nvPr/>
        </p:nvGrpSpPr>
        <p:grpSpPr>
          <a:xfrm>
            <a:off x="2685640" y="955145"/>
            <a:ext cx="512826" cy="526740"/>
            <a:chOff x="4167188" y="3140076"/>
            <a:chExt cx="409575" cy="420688"/>
          </a:xfrm>
          <a:solidFill>
            <a:schemeClr val="bg1"/>
          </a:solidFill>
        </p:grpSpPr>
        <p:sp>
          <p:nvSpPr>
            <p:cNvPr id="7" name="Freeform 48">
              <a:extLst>
                <a:ext uri="{FF2B5EF4-FFF2-40B4-BE49-F238E27FC236}">
                  <a16:creationId xmlns:a16="http://schemas.microsoft.com/office/drawing/2014/main" id="{523845A6-52F6-416F-BAE8-1A1B755694F1}"/>
                </a:ext>
              </a:extLst>
            </p:cNvPr>
            <p:cNvSpPr>
              <a:spLocks/>
            </p:cNvSpPr>
            <p:nvPr/>
          </p:nvSpPr>
          <p:spPr bwMode="auto">
            <a:xfrm>
              <a:off x="4360863" y="3140076"/>
              <a:ext cx="14288" cy="44450"/>
            </a:xfrm>
            <a:custGeom>
              <a:avLst/>
              <a:gdLst>
                <a:gd name="T0" fmla="*/ 3 w 3"/>
                <a:gd name="T1" fmla="*/ 9 h 10"/>
                <a:gd name="T2" fmla="*/ 1 w 3"/>
                <a:gd name="T3" fmla="*/ 10 h 10"/>
                <a:gd name="T4" fmla="*/ 1 w 3"/>
                <a:gd name="T5" fmla="*/ 10 h 10"/>
                <a:gd name="T6" fmla="*/ 0 w 3"/>
                <a:gd name="T7" fmla="*/ 9 h 10"/>
                <a:gd name="T8" fmla="*/ 0 w 3"/>
                <a:gd name="T9" fmla="*/ 1 h 10"/>
                <a:gd name="T10" fmla="*/ 1 w 3"/>
                <a:gd name="T11" fmla="*/ 0 h 10"/>
                <a:gd name="T12" fmla="*/ 1 w 3"/>
                <a:gd name="T13" fmla="*/ 0 h 10"/>
                <a:gd name="T14" fmla="*/ 3 w 3"/>
                <a:gd name="T15" fmla="*/ 1 h 10"/>
                <a:gd name="T16" fmla="*/ 3 w 3"/>
                <a:gd name="T17" fmla="*/ 9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10">
                  <a:moveTo>
                    <a:pt x="3" y="9"/>
                  </a:moveTo>
                  <a:cubicBezTo>
                    <a:pt x="3" y="10"/>
                    <a:pt x="2" y="10"/>
                    <a:pt x="1" y="10"/>
                  </a:cubicBezTo>
                  <a:cubicBezTo>
                    <a:pt x="1" y="10"/>
                    <a:pt x="1" y="10"/>
                    <a:pt x="1" y="10"/>
                  </a:cubicBezTo>
                  <a:cubicBezTo>
                    <a:pt x="0" y="10"/>
                    <a:pt x="0" y="10"/>
                    <a:pt x="0" y="9"/>
                  </a:cubicBezTo>
                  <a:cubicBezTo>
                    <a:pt x="0" y="1"/>
                    <a:pt x="0" y="1"/>
                    <a:pt x="0" y="1"/>
                  </a:cubicBezTo>
                  <a:cubicBezTo>
                    <a:pt x="0" y="1"/>
                    <a:pt x="0" y="0"/>
                    <a:pt x="1" y="0"/>
                  </a:cubicBezTo>
                  <a:cubicBezTo>
                    <a:pt x="1" y="0"/>
                    <a:pt x="1" y="0"/>
                    <a:pt x="1" y="0"/>
                  </a:cubicBezTo>
                  <a:cubicBezTo>
                    <a:pt x="2" y="0"/>
                    <a:pt x="3" y="1"/>
                    <a:pt x="3" y="1"/>
                  </a:cubicBezTo>
                  <a:cubicBezTo>
                    <a:pt x="3" y="9"/>
                    <a:pt x="3" y="9"/>
                    <a:pt x="3"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a:p>
          </p:txBody>
        </p:sp>
        <p:sp>
          <p:nvSpPr>
            <p:cNvPr id="8" name="Freeform 49">
              <a:extLst>
                <a:ext uri="{FF2B5EF4-FFF2-40B4-BE49-F238E27FC236}">
                  <a16:creationId xmlns:a16="http://schemas.microsoft.com/office/drawing/2014/main" id="{6BB15427-393C-4BC6-8624-59D706EB2746}"/>
                </a:ext>
              </a:extLst>
            </p:cNvPr>
            <p:cNvSpPr>
              <a:spLocks/>
            </p:cNvSpPr>
            <p:nvPr/>
          </p:nvSpPr>
          <p:spPr bwMode="auto">
            <a:xfrm>
              <a:off x="4211638" y="3211513"/>
              <a:ext cx="39688" cy="34925"/>
            </a:xfrm>
            <a:custGeom>
              <a:avLst/>
              <a:gdLst>
                <a:gd name="T0" fmla="*/ 8 w 9"/>
                <a:gd name="T1" fmla="*/ 6 h 8"/>
                <a:gd name="T2" fmla="*/ 8 w 9"/>
                <a:gd name="T3" fmla="*/ 8 h 8"/>
                <a:gd name="T4" fmla="*/ 8 w 9"/>
                <a:gd name="T5" fmla="*/ 8 h 8"/>
                <a:gd name="T6" fmla="*/ 7 w 9"/>
                <a:gd name="T7" fmla="*/ 8 h 8"/>
                <a:gd name="T8" fmla="*/ 1 w 9"/>
                <a:gd name="T9" fmla="*/ 2 h 8"/>
                <a:gd name="T10" fmla="*/ 1 w 9"/>
                <a:gd name="T11" fmla="*/ 1 h 8"/>
                <a:gd name="T12" fmla="*/ 1 w 9"/>
                <a:gd name="T13" fmla="*/ 1 h 8"/>
                <a:gd name="T14" fmla="*/ 2 w 9"/>
                <a:gd name="T15" fmla="*/ 0 h 8"/>
                <a:gd name="T16" fmla="*/ 8 w 9"/>
                <a:gd name="T17" fmla="*/ 6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8">
                  <a:moveTo>
                    <a:pt x="8" y="6"/>
                  </a:moveTo>
                  <a:cubicBezTo>
                    <a:pt x="9" y="6"/>
                    <a:pt x="9" y="7"/>
                    <a:pt x="8" y="8"/>
                  </a:cubicBezTo>
                  <a:cubicBezTo>
                    <a:pt x="8" y="8"/>
                    <a:pt x="8" y="8"/>
                    <a:pt x="8" y="8"/>
                  </a:cubicBezTo>
                  <a:cubicBezTo>
                    <a:pt x="8" y="8"/>
                    <a:pt x="7" y="8"/>
                    <a:pt x="7" y="8"/>
                  </a:cubicBezTo>
                  <a:cubicBezTo>
                    <a:pt x="1" y="2"/>
                    <a:pt x="1" y="2"/>
                    <a:pt x="1" y="2"/>
                  </a:cubicBezTo>
                  <a:cubicBezTo>
                    <a:pt x="0" y="2"/>
                    <a:pt x="0" y="1"/>
                    <a:pt x="1" y="1"/>
                  </a:cubicBezTo>
                  <a:cubicBezTo>
                    <a:pt x="1" y="1"/>
                    <a:pt x="1" y="1"/>
                    <a:pt x="1" y="1"/>
                  </a:cubicBezTo>
                  <a:cubicBezTo>
                    <a:pt x="1" y="0"/>
                    <a:pt x="2" y="0"/>
                    <a:pt x="2" y="0"/>
                  </a:cubicBezTo>
                  <a:cubicBezTo>
                    <a:pt x="8" y="6"/>
                    <a:pt x="8" y="6"/>
                    <a:pt x="8"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a:p>
          </p:txBody>
        </p:sp>
        <p:sp>
          <p:nvSpPr>
            <p:cNvPr id="9" name="Freeform 50">
              <a:extLst>
                <a:ext uri="{FF2B5EF4-FFF2-40B4-BE49-F238E27FC236}">
                  <a16:creationId xmlns:a16="http://schemas.microsoft.com/office/drawing/2014/main" id="{BC56BBE7-75CC-493B-B5C7-BDD62CA54E94}"/>
                </a:ext>
              </a:extLst>
            </p:cNvPr>
            <p:cNvSpPr>
              <a:spLocks/>
            </p:cNvSpPr>
            <p:nvPr/>
          </p:nvSpPr>
          <p:spPr bwMode="auto">
            <a:xfrm>
              <a:off x="4167188" y="3365501"/>
              <a:ext cx="44450" cy="19050"/>
            </a:xfrm>
            <a:custGeom>
              <a:avLst/>
              <a:gdLst>
                <a:gd name="T0" fmla="*/ 9 w 10"/>
                <a:gd name="T1" fmla="*/ 0 h 4"/>
                <a:gd name="T2" fmla="*/ 10 w 10"/>
                <a:gd name="T3" fmla="*/ 1 h 4"/>
                <a:gd name="T4" fmla="*/ 10 w 10"/>
                <a:gd name="T5" fmla="*/ 1 h 4"/>
                <a:gd name="T6" fmla="*/ 9 w 10"/>
                <a:gd name="T7" fmla="*/ 3 h 4"/>
                <a:gd name="T8" fmla="*/ 1 w 10"/>
                <a:gd name="T9" fmla="*/ 4 h 4"/>
                <a:gd name="T10" fmla="*/ 0 w 10"/>
                <a:gd name="T11" fmla="*/ 2 h 4"/>
                <a:gd name="T12" fmla="*/ 0 w 10"/>
                <a:gd name="T13" fmla="*/ 2 h 4"/>
                <a:gd name="T14" fmla="*/ 1 w 10"/>
                <a:gd name="T15" fmla="*/ 1 h 4"/>
                <a:gd name="T16" fmla="*/ 9 w 10"/>
                <a:gd name="T17"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4">
                  <a:moveTo>
                    <a:pt x="9" y="0"/>
                  </a:moveTo>
                  <a:cubicBezTo>
                    <a:pt x="9" y="0"/>
                    <a:pt x="10" y="1"/>
                    <a:pt x="10" y="1"/>
                  </a:cubicBezTo>
                  <a:cubicBezTo>
                    <a:pt x="10" y="1"/>
                    <a:pt x="10" y="1"/>
                    <a:pt x="10" y="1"/>
                  </a:cubicBezTo>
                  <a:cubicBezTo>
                    <a:pt x="10" y="2"/>
                    <a:pt x="10" y="3"/>
                    <a:pt x="9" y="3"/>
                  </a:cubicBezTo>
                  <a:cubicBezTo>
                    <a:pt x="1" y="4"/>
                    <a:pt x="1" y="4"/>
                    <a:pt x="1" y="4"/>
                  </a:cubicBezTo>
                  <a:cubicBezTo>
                    <a:pt x="0" y="4"/>
                    <a:pt x="0" y="3"/>
                    <a:pt x="0" y="2"/>
                  </a:cubicBezTo>
                  <a:cubicBezTo>
                    <a:pt x="0" y="2"/>
                    <a:pt x="0" y="2"/>
                    <a:pt x="0" y="2"/>
                  </a:cubicBezTo>
                  <a:cubicBezTo>
                    <a:pt x="0" y="2"/>
                    <a:pt x="0" y="1"/>
                    <a:pt x="1" y="1"/>
                  </a:cubicBezTo>
                  <a:cubicBezTo>
                    <a:pt x="9" y="0"/>
                    <a:pt x="9"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a:p>
          </p:txBody>
        </p:sp>
        <p:sp>
          <p:nvSpPr>
            <p:cNvPr id="10" name="Freeform 51">
              <a:extLst>
                <a:ext uri="{FF2B5EF4-FFF2-40B4-BE49-F238E27FC236}">
                  <a16:creationId xmlns:a16="http://schemas.microsoft.com/office/drawing/2014/main" id="{90912B91-C7E1-4332-906E-757F99DBCFC2}"/>
                </a:ext>
              </a:extLst>
            </p:cNvPr>
            <p:cNvSpPr>
              <a:spLocks/>
            </p:cNvSpPr>
            <p:nvPr/>
          </p:nvSpPr>
          <p:spPr bwMode="auto">
            <a:xfrm>
              <a:off x="4533900" y="3357563"/>
              <a:ext cx="42863" cy="12700"/>
            </a:xfrm>
            <a:custGeom>
              <a:avLst/>
              <a:gdLst>
                <a:gd name="T0" fmla="*/ 1 w 10"/>
                <a:gd name="T1" fmla="*/ 2 h 3"/>
                <a:gd name="T2" fmla="*/ 0 w 10"/>
                <a:gd name="T3" fmla="*/ 1 h 3"/>
                <a:gd name="T4" fmla="*/ 0 w 10"/>
                <a:gd name="T5" fmla="*/ 1 h 3"/>
                <a:gd name="T6" fmla="*/ 1 w 10"/>
                <a:gd name="T7" fmla="*/ 0 h 3"/>
                <a:gd name="T8" fmla="*/ 9 w 10"/>
                <a:gd name="T9" fmla="*/ 0 h 3"/>
                <a:gd name="T10" fmla="*/ 10 w 10"/>
                <a:gd name="T11" fmla="*/ 2 h 3"/>
                <a:gd name="T12" fmla="*/ 10 w 10"/>
                <a:gd name="T13" fmla="*/ 2 h 3"/>
                <a:gd name="T14" fmla="*/ 9 w 10"/>
                <a:gd name="T15" fmla="*/ 3 h 3"/>
                <a:gd name="T16" fmla="*/ 1 w 10"/>
                <a:gd name="T17" fmla="*/ 2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3">
                  <a:moveTo>
                    <a:pt x="1" y="2"/>
                  </a:moveTo>
                  <a:cubicBezTo>
                    <a:pt x="0" y="2"/>
                    <a:pt x="0" y="2"/>
                    <a:pt x="0" y="1"/>
                  </a:cubicBezTo>
                  <a:cubicBezTo>
                    <a:pt x="0" y="1"/>
                    <a:pt x="0" y="1"/>
                    <a:pt x="0" y="1"/>
                  </a:cubicBezTo>
                  <a:cubicBezTo>
                    <a:pt x="0" y="0"/>
                    <a:pt x="1" y="0"/>
                    <a:pt x="1" y="0"/>
                  </a:cubicBezTo>
                  <a:cubicBezTo>
                    <a:pt x="9" y="0"/>
                    <a:pt x="9" y="0"/>
                    <a:pt x="9" y="0"/>
                  </a:cubicBezTo>
                  <a:cubicBezTo>
                    <a:pt x="10" y="1"/>
                    <a:pt x="10" y="1"/>
                    <a:pt x="10" y="2"/>
                  </a:cubicBezTo>
                  <a:cubicBezTo>
                    <a:pt x="10" y="2"/>
                    <a:pt x="10" y="2"/>
                    <a:pt x="10" y="2"/>
                  </a:cubicBezTo>
                  <a:cubicBezTo>
                    <a:pt x="10" y="3"/>
                    <a:pt x="10" y="3"/>
                    <a:pt x="9" y="3"/>
                  </a:cubicBezTo>
                  <a:cubicBezTo>
                    <a:pt x="1" y="2"/>
                    <a:pt x="1" y="2"/>
                    <a:pt x="1"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a:p>
          </p:txBody>
        </p:sp>
        <p:sp>
          <p:nvSpPr>
            <p:cNvPr id="11" name="Freeform 52">
              <a:extLst>
                <a:ext uri="{FF2B5EF4-FFF2-40B4-BE49-F238E27FC236}">
                  <a16:creationId xmlns:a16="http://schemas.microsoft.com/office/drawing/2014/main" id="{A1346549-90CE-4F44-A0DA-BD988775573F}"/>
                </a:ext>
              </a:extLst>
            </p:cNvPr>
            <p:cNvSpPr>
              <a:spLocks/>
            </p:cNvSpPr>
            <p:nvPr/>
          </p:nvSpPr>
          <p:spPr bwMode="auto">
            <a:xfrm>
              <a:off x="4484688" y="3201988"/>
              <a:ext cx="39688" cy="36513"/>
            </a:xfrm>
            <a:custGeom>
              <a:avLst/>
              <a:gdLst>
                <a:gd name="T0" fmla="*/ 3 w 9"/>
                <a:gd name="T1" fmla="*/ 8 h 8"/>
                <a:gd name="T2" fmla="*/ 1 w 9"/>
                <a:gd name="T3" fmla="*/ 8 h 8"/>
                <a:gd name="T4" fmla="*/ 1 w 9"/>
                <a:gd name="T5" fmla="*/ 8 h 8"/>
                <a:gd name="T6" fmla="*/ 1 w 9"/>
                <a:gd name="T7" fmla="*/ 6 h 8"/>
                <a:gd name="T8" fmla="*/ 7 w 9"/>
                <a:gd name="T9" fmla="*/ 1 h 8"/>
                <a:gd name="T10" fmla="*/ 9 w 9"/>
                <a:gd name="T11" fmla="*/ 1 h 8"/>
                <a:gd name="T12" fmla="*/ 9 w 9"/>
                <a:gd name="T13" fmla="*/ 1 h 8"/>
                <a:gd name="T14" fmla="*/ 9 w 9"/>
                <a:gd name="T15" fmla="*/ 3 h 8"/>
                <a:gd name="T16" fmla="*/ 3 w 9"/>
                <a:gd name="T17"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8">
                  <a:moveTo>
                    <a:pt x="3" y="8"/>
                  </a:moveTo>
                  <a:cubicBezTo>
                    <a:pt x="2" y="8"/>
                    <a:pt x="1" y="8"/>
                    <a:pt x="1" y="8"/>
                  </a:cubicBezTo>
                  <a:cubicBezTo>
                    <a:pt x="1" y="8"/>
                    <a:pt x="1" y="8"/>
                    <a:pt x="1" y="8"/>
                  </a:cubicBezTo>
                  <a:cubicBezTo>
                    <a:pt x="0" y="7"/>
                    <a:pt x="0" y="6"/>
                    <a:pt x="1" y="6"/>
                  </a:cubicBezTo>
                  <a:cubicBezTo>
                    <a:pt x="7" y="1"/>
                    <a:pt x="7" y="1"/>
                    <a:pt x="7" y="1"/>
                  </a:cubicBezTo>
                  <a:cubicBezTo>
                    <a:pt x="7" y="0"/>
                    <a:pt x="8" y="0"/>
                    <a:pt x="9" y="1"/>
                  </a:cubicBezTo>
                  <a:cubicBezTo>
                    <a:pt x="9" y="1"/>
                    <a:pt x="9" y="1"/>
                    <a:pt x="9" y="1"/>
                  </a:cubicBezTo>
                  <a:cubicBezTo>
                    <a:pt x="9" y="1"/>
                    <a:pt x="9" y="2"/>
                    <a:pt x="9" y="3"/>
                  </a:cubicBezTo>
                  <a:cubicBezTo>
                    <a:pt x="3" y="8"/>
                    <a:pt x="3" y="8"/>
                    <a:pt x="3"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a:p>
          </p:txBody>
        </p:sp>
        <p:sp>
          <p:nvSpPr>
            <p:cNvPr id="12" name="Freeform 53">
              <a:extLst>
                <a:ext uri="{FF2B5EF4-FFF2-40B4-BE49-F238E27FC236}">
                  <a16:creationId xmlns:a16="http://schemas.microsoft.com/office/drawing/2014/main" id="{6DA22FBD-25F7-46DF-98A1-FB84D2AAFEFE}"/>
                </a:ext>
              </a:extLst>
            </p:cNvPr>
            <p:cNvSpPr>
              <a:spLocks noEditPoints="1"/>
            </p:cNvSpPr>
            <p:nvPr/>
          </p:nvSpPr>
          <p:spPr bwMode="auto">
            <a:xfrm>
              <a:off x="4237038" y="3206751"/>
              <a:ext cx="257175" cy="354013"/>
            </a:xfrm>
            <a:custGeom>
              <a:avLst/>
              <a:gdLst>
                <a:gd name="T0" fmla="*/ 38 w 58"/>
                <a:gd name="T1" fmla="*/ 68 h 80"/>
                <a:gd name="T2" fmla="*/ 37 w 58"/>
                <a:gd name="T3" fmla="*/ 71 h 80"/>
                <a:gd name="T4" fmla="*/ 36 w 58"/>
                <a:gd name="T5" fmla="*/ 71 h 80"/>
                <a:gd name="T6" fmla="*/ 22 w 58"/>
                <a:gd name="T7" fmla="*/ 71 h 80"/>
                <a:gd name="T8" fmla="*/ 21 w 58"/>
                <a:gd name="T9" fmla="*/ 71 h 80"/>
                <a:gd name="T10" fmla="*/ 20 w 58"/>
                <a:gd name="T11" fmla="*/ 68 h 80"/>
                <a:gd name="T12" fmla="*/ 20 w 58"/>
                <a:gd name="T13" fmla="*/ 61 h 80"/>
                <a:gd name="T14" fmla="*/ 38 w 58"/>
                <a:gd name="T15" fmla="*/ 61 h 80"/>
                <a:gd name="T16" fmla="*/ 38 w 58"/>
                <a:gd name="T17" fmla="*/ 68 h 80"/>
                <a:gd name="T18" fmla="*/ 18 w 58"/>
                <a:gd name="T19" fmla="*/ 14 h 80"/>
                <a:gd name="T20" fmla="*/ 11 w 58"/>
                <a:gd name="T21" fmla="*/ 29 h 80"/>
                <a:gd name="T22" fmla="*/ 18 w 58"/>
                <a:gd name="T23" fmla="*/ 42 h 80"/>
                <a:gd name="T24" fmla="*/ 18 w 58"/>
                <a:gd name="T25" fmla="*/ 44 h 80"/>
                <a:gd name="T26" fmla="*/ 18 w 58"/>
                <a:gd name="T27" fmla="*/ 44 h 80"/>
                <a:gd name="T28" fmla="*/ 16 w 58"/>
                <a:gd name="T29" fmla="*/ 44 h 80"/>
                <a:gd name="T30" fmla="*/ 8 w 58"/>
                <a:gd name="T31" fmla="*/ 29 h 80"/>
                <a:gd name="T32" fmla="*/ 17 w 58"/>
                <a:gd name="T33" fmla="*/ 12 h 80"/>
                <a:gd name="T34" fmla="*/ 19 w 58"/>
                <a:gd name="T35" fmla="*/ 12 h 80"/>
                <a:gd name="T36" fmla="*/ 19 w 58"/>
                <a:gd name="T37" fmla="*/ 12 h 80"/>
                <a:gd name="T38" fmla="*/ 18 w 58"/>
                <a:gd name="T39" fmla="*/ 14 h 80"/>
                <a:gd name="T40" fmla="*/ 58 w 58"/>
                <a:gd name="T41" fmla="*/ 29 h 80"/>
                <a:gd name="T42" fmla="*/ 29 w 58"/>
                <a:gd name="T43" fmla="*/ 0 h 80"/>
                <a:gd name="T44" fmla="*/ 0 w 58"/>
                <a:gd name="T45" fmla="*/ 29 h 80"/>
                <a:gd name="T46" fmla="*/ 17 w 58"/>
                <a:gd name="T47" fmla="*/ 55 h 80"/>
                <a:gd name="T48" fmla="*/ 17 w 58"/>
                <a:gd name="T49" fmla="*/ 61 h 80"/>
                <a:gd name="T50" fmla="*/ 17 w 58"/>
                <a:gd name="T51" fmla="*/ 68 h 80"/>
                <a:gd name="T52" fmla="*/ 21 w 58"/>
                <a:gd name="T53" fmla="*/ 74 h 80"/>
                <a:gd name="T54" fmla="*/ 22 w 58"/>
                <a:gd name="T55" fmla="*/ 76 h 80"/>
                <a:gd name="T56" fmla="*/ 27 w 58"/>
                <a:gd name="T57" fmla="*/ 80 h 80"/>
                <a:gd name="T58" fmla="*/ 31 w 58"/>
                <a:gd name="T59" fmla="*/ 80 h 80"/>
                <a:gd name="T60" fmla="*/ 36 w 58"/>
                <a:gd name="T61" fmla="*/ 76 h 80"/>
                <a:gd name="T62" fmla="*/ 37 w 58"/>
                <a:gd name="T63" fmla="*/ 74 h 80"/>
                <a:gd name="T64" fmla="*/ 41 w 58"/>
                <a:gd name="T65" fmla="*/ 68 h 80"/>
                <a:gd name="T66" fmla="*/ 41 w 58"/>
                <a:gd name="T67" fmla="*/ 58 h 80"/>
                <a:gd name="T68" fmla="*/ 41 w 58"/>
                <a:gd name="T69" fmla="*/ 55 h 80"/>
                <a:gd name="T70" fmla="*/ 58 w 58"/>
                <a:gd name="T71" fmla="*/ 29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8" h="80">
                  <a:moveTo>
                    <a:pt x="38" y="68"/>
                  </a:moveTo>
                  <a:cubicBezTo>
                    <a:pt x="38" y="69"/>
                    <a:pt x="38" y="70"/>
                    <a:pt x="37" y="71"/>
                  </a:cubicBezTo>
                  <a:cubicBezTo>
                    <a:pt x="37" y="71"/>
                    <a:pt x="36" y="71"/>
                    <a:pt x="36" y="71"/>
                  </a:cubicBezTo>
                  <a:cubicBezTo>
                    <a:pt x="22" y="71"/>
                    <a:pt x="22" y="71"/>
                    <a:pt x="22" y="71"/>
                  </a:cubicBezTo>
                  <a:cubicBezTo>
                    <a:pt x="22" y="71"/>
                    <a:pt x="21" y="71"/>
                    <a:pt x="21" y="71"/>
                  </a:cubicBezTo>
                  <a:cubicBezTo>
                    <a:pt x="20" y="70"/>
                    <a:pt x="20" y="69"/>
                    <a:pt x="20" y="68"/>
                  </a:cubicBezTo>
                  <a:cubicBezTo>
                    <a:pt x="20" y="61"/>
                    <a:pt x="20" y="61"/>
                    <a:pt x="20" y="61"/>
                  </a:cubicBezTo>
                  <a:cubicBezTo>
                    <a:pt x="38" y="61"/>
                    <a:pt x="38" y="61"/>
                    <a:pt x="38" y="61"/>
                  </a:cubicBezTo>
                  <a:cubicBezTo>
                    <a:pt x="38" y="68"/>
                    <a:pt x="38" y="68"/>
                    <a:pt x="38" y="68"/>
                  </a:cubicBezTo>
                  <a:close/>
                  <a:moveTo>
                    <a:pt x="18" y="14"/>
                  </a:moveTo>
                  <a:cubicBezTo>
                    <a:pt x="14" y="17"/>
                    <a:pt x="11" y="23"/>
                    <a:pt x="11" y="29"/>
                  </a:cubicBezTo>
                  <a:cubicBezTo>
                    <a:pt x="11" y="34"/>
                    <a:pt x="14" y="39"/>
                    <a:pt x="18" y="42"/>
                  </a:cubicBezTo>
                  <a:cubicBezTo>
                    <a:pt x="18" y="43"/>
                    <a:pt x="18" y="43"/>
                    <a:pt x="18" y="44"/>
                  </a:cubicBezTo>
                  <a:cubicBezTo>
                    <a:pt x="18" y="44"/>
                    <a:pt x="18" y="44"/>
                    <a:pt x="18" y="44"/>
                  </a:cubicBezTo>
                  <a:cubicBezTo>
                    <a:pt x="17" y="45"/>
                    <a:pt x="16" y="45"/>
                    <a:pt x="16" y="44"/>
                  </a:cubicBezTo>
                  <a:cubicBezTo>
                    <a:pt x="11" y="41"/>
                    <a:pt x="8" y="35"/>
                    <a:pt x="8" y="29"/>
                  </a:cubicBezTo>
                  <a:cubicBezTo>
                    <a:pt x="8" y="22"/>
                    <a:pt x="12" y="16"/>
                    <a:pt x="17" y="12"/>
                  </a:cubicBezTo>
                  <a:cubicBezTo>
                    <a:pt x="17" y="12"/>
                    <a:pt x="18" y="12"/>
                    <a:pt x="19" y="12"/>
                  </a:cubicBezTo>
                  <a:cubicBezTo>
                    <a:pt x="19" y="12"/>
                    <a:pt x="19" y="12"/>
                    <a:pt x="19" y="12"/>
                  </a:cubicBezTo>
                  <a:cubicBezTo>
                    <a:pt x="19" y="13"/>
                    <a:pt x="19" y="14"/>
                    <a:pt x="18" y="14"/>
                  </a:cubicBezTo>
                  <a:close/>
                  <a:moveTo>
                    <a:pt x="58" y="29"/>
                  </a:moveTo>
                  <a:cubicBezTo>
                    <a:pt x="58" y="13"/>
                    <a:pt x="45" y="0"/>
                    <a:pt x="29" y="0"/>
                  </a:cubicBezTo>
                  <a:cubicBezTo>
                    <a:pt x="13" y="0"/>
                    <a:pt x="0" y="13"/>
                    <a:pt x="0" y="29"/>
                  </a:cubicBezTo>
                  <a:cubicBezTo>
                    <a:pt x="0" y="40"/>
                    <a:pt x="7" y="50"/>
                    <a:pt x="17" y="55"/>
                  </a:cubicBezTo>
                  <a:cubicBezTo>
                    <a:pt x="17" y="61"/>
                    <a:pt x="17" y="61"/>
                    <a:pt x="17" y="61"/>
                  </a:cubicBezTo>
                  <a:cubicBezTo>
                    <a:pt x="17" y="68"/>
                    <a:pt x="17" y="68"/>
                    <a:pt x="17" y="68"/>
                  </a:cubicBezTo>
                  <a:cubicBezTo>
                    <a:pt x="17" y="71"/>
                    <a:pt x="19" y="73"/>
                    <a:pt x="21" y="74"/>
                  </a:cubicBezTo>
                  <a:cubicBezTo>
                    <a:pt x="21" y="74"/>
                    <a:pt x="22" y="75"/>
                    <a:pt x="22" y="76"/>
                  </a:cubicBezTo>
                  <a:cubicBezTo>
                    <a:pt x="23" y="78"/>
                    <a:pt x="25" y="80"/>
                    <a:pt x="27" y="80"/>
                  </a:cubicBezTo>
                  <a:cubicBezTo>
                    <a:pt x="31" y="80"/>
                    <a:pt x="31" y="80"/>
                    <a:pt x="31" y="80"/>
                  </a:cubicBezTo>
                  <a:cubicBezTo>
                    <a:pt x="33" y="80"/>
                    <a:pt x="35" y="78"/>
                    <a:pt x="36" y="76"/>
                  </a:cubicBezTo>
                  <a:cubicBezTo>
                    <a:pt x="36" y="75"/>
                    <a:pt x="37" y="74"/>
                    <a:pt x="37" y="74"/>
                  </a:cubicBezTo>
                  <a:cubicBezTo>
                    <a:pt x="39" y="73"/>
                    <a:pt x="41" y="71"/>
                    <a:pt x="41" y="68"/>
                  </a:cubicBezTo>
                  <a:cubicBezTo>
                    <a:pt x="41" y="58"/>
                    <a:pt x="41" y="58"/>
                    <a:pt x="41" y="58"/>
                  </a:cubicBezTo>
                  <a:cubicBezTo>
                    <a:pt x="41" y="55"/>
                    <a:pt x="41" y="55"/>
                    <a:pt x="41" y="55"/>
                  </a:cubicBezTo>
                  <a:cubicBezTo>
                    <a:pt x="51" y="50"/>
                    <a:pt x="58" y="40"/>
                    <a:pt x="58" y="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a:p>
          </p:txBody>
        </p:sp>
      </p:grpSp>
      <p:grpSp>
        <p:nvGrpSpPr>
          <p:cNvPr id="18" name="Group 75">
            <a:extLst>
              <a:ext uri="{FF2B5EF4-FFF2-40B4-BE49-F238E27FC236}">
                <a16:creationId xmlns:a16="http://schemas.microsoft.com/office/drawing/2014/main" id="{673D8395-43D4-4C25-8235-65EE19EF139B}"/>
              </a:ext>
            </a:extLst>
          </p:cNvPr>
          <p:cNvGrpSpPr/>
          <p:nvPr/>
        </p:nvGrpSpPr>
        <p:grpSpPr>
          <a:xfrm>
            <a:off x="6125163" y="985594"/>
            <a:ext cx="393564" cy="453195"/>
            <a:chOff x="5932488" y="3127376"/>
            <a:chExt cx="314325" cy="361950"/>
          </a:xfrm>
          <a:solidFill>
            <a:schemeClr val="bg1"/>
          </a:solidFill>
        </p:grpSpPr>
        <p:sp>
          <p:nvSpPr>
            <p:cNvPr id="19" name="Freeform 54">
              <a:extLst>
                <a:ext uri="{FF2B5EF4-FFF2-40B4-BE49-F238E27FC236}">
                  <a16:creationId xmlns:a16="http://schemas.microsoft.com/office/drawing/2014/main" id="{A318F89D-238E-4942-9153-6A5D1338C4A5}"/>
                </a:ext>
              </a:extLst>
            </p:cNvPr>
            <p:cNvSpPr>
              <a:spLocks noEditPoints="1"/>
            </p:cNvSpPr>
            <p:nvPr/>
          </p:nvSpPr>
          <p:spPr bwMode="auto">
            <a:xfrm>
              <a:off x="5932488" y="3127376"/>
              <a:ext cx="314325" cy="361950"/>
            </a:xfrm>
            <a:custGeom>
              <a:avLst/>
              <a:gdLst>
                <a:gd name="T0" fmla="*/ 25 w 71"/>
                <a:gd name="T1" fmla="*/ 3 h 82"/>
                <a:gd name="T2" fmla="*/ 23 w 71"/>
                <a:gd name="T3" fmla="*/ 5 h 82"/>
                <a:gd name="T4" fmla="*/ 24 w 71"/>
                <a:gd name="T5" fmla="*/ 7 h 82"/>
                <a:gd name="T6" fmla="*/ 26 w 71"/>
                <a:gd name="T7" fmla="*/ 7 h 82"/>
                <a:gd name="T8" fmla="*/ 26 w 71"/>
                <a:gd name="T9" fmla="*/ 25 h 82"/>
                <a:gd name="T10" fmla="*/ 21 w 71"/>
                <a:gd name="T11" fmla="*/ 44 h 82"/>
                <a:gd name="T12" fmla="*/ 5 w 71"/>
                <a:gd name="T13" fmla="*/ 73 h 82"/>
                <a:gd name="T14" fmla="*/ 5 w 71"/>
                <a:gd name="T15" fmla="*/ 77 h 82"/>
                <a:gd name="T16" fmla="*/ 8 w 71"/>
                <a:gd name="T17" fmla="*/ 78 h 82"/>
                <a:gd name="T18" fmla="*/ 63 w 71"/>
                <a:gd name="T19" fmla="*/ 78 h 82"/>
                <a:gd name="T20" fmla="*/ 66 w 71"/>
                <a:gd name="T21" fmla="*/ 77 h 82"/>
                <a:gd name="T22" fmla="*/ 66 w 71"/>
                <a:gd name="T23" fmla="*/ 73 h 82"/>
                <a:gd name="T24" fmla="*/ 50 w 71"/>
                <a:gd name="T25" fmla="*/ 44 h 82"/>
                <a:gd name="T26" fmla="*/ 45 w 71"/>
                <a:gd name="T27" fmla="*/ 26 h 82"/>
                <a:gd name="T28" fmla="*/ 45 w 71"/>
                <a:gd name="T29" fmla="*/ 7 h 82"/>
                <a:gd name="T30" fmla="*/ 46 w 71"/>
                <a:gd name="T31" fmla="*/ 7 h 82"/>
                <a:gd name="T32" fmla="*/ 48 w 71"/>
                <a:gd name="T33" fmla="*/ 5 h 82"/>
                <a:gd name="T34" fmla="*/ 46 w 71"/>
                <a:gd name="T35" fmla="*/ 3 h 82"/>
                <a:gd name="T36" fmla="*/ 25 w 71"/>
                <a:gd name="T37" fmla="*/ 3 h 82"/>
                <a:gd name="T38" fmla="*/ 63 w 71"/>
                <a:gd name="T39" fmla="*/ 82 h 82"/>
                <a:gd name="T40" fmla="*/ 8 w 71"/>
                <a:gd name="T41" fmla="*/ 82 h 82"/>
                <a:gd name="T42" fmla="*/ 1 w 71"/>
                <a:gd name="T43" fmla="*/ 79 h 82"/>
                <a:gd name="T44" fmla="*/ 1 w 71"/>
                <a:gd name="T45" fmla="*/ 72 h 82"/>
                <a:gd name="T46" fmla="*/ 18 w 71"/>
                <a:gd name="T47" fmla="*/ 42 h 82"/>
                <a:gd name="T48" fmla="*/ 22 w 71"/>
                <a:gd name="T49" fmla="*/ 25 h 82"/>
                <a:gd name="T50" fmla="*/ 22 w 71"/>
                <a:gd name="T51" fmla="*/ 10 h 82"/>
                <a:gd name="T52" fmla="*/ 20 w 71"/>
                <a:gd name="T53" fmla="*/ 4 h 82"/>
                <a:gd name="T54" fmla="*/ 25 w 71"/>
                <a:gd name="T55" fmla="*/ 0 h 82"/>
                <a:gd name="T56" fmla="*/ 46 w 71"/>
                <a:gd name="T57" fmla="*/ 0 h 82"/>
                <a:gd name="T58" fmla="*/ 51 w 71"/>
                <a:gd name="T59" fmla="*/ 5 h 82"/>
                <a:gd name="T60" fmla="*/ 49 w 71"/>
                <a:gd name="T61" fmla="*/ 10 h 82"/>
                <a:gd name="T62" fmla="*/ 49 w 71"/>
                <a:gd name="T63" fmla="*/ 26 h 82"/>
                <a:gd name="T64" fmla="*/ 53 w 71"/>
                <a:gd name="T65" fmla="*/ 42 h 82"/>
                <a:gd name="T66" fmla="*/ 69 w 71"/>
                <a:gd name="T67" fmla="*/ 72 h 82"/>
                <a:gd name="T68" fmla="*/ 69 w 71"/>
                <a:gd name="T69" fmla="*/ 79 h 82"/>
                <a:gd name="T70" fmla="*/ 63 w 71"/>
                <a:gd name="T71" fmla="*/ 82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1" h="82">
                  <a:moveTo>
                    <a:pt x="25" y="3"/>
                  </a:moveTo>
                  <a:cubicBezTo>
                    <a:pt x="24" y="3"/>
                    <a:pt x="24" y="5"/>
                    <a:pt x="23" y="5"/>
                  </a:cubicBezTo>
                  <a:cubicBezTo>
                    <a:pt x="23" y="5"/>
                    <a:pt x="23" y="6"/>
                    <a:pt x="24" y="7"/>
                  </a:cubicBezTo>
                  <a:cubicBezTo>
                    <a:pt x="26" y="7"/>
                    <a:pt x="26" y="7"/>
                    <a:pt x="26" y="7"/>
                  </a:cubicBezTo>
                  <a:cubicBezTo>
                    <a:pt x="26" y="25"/>
                    <a:pt x="26" y="25"/>
                    <a:pt x="26" y="25"/>
                  </a:cubicBezTo>
                  <a:cubicBezTo>
                    <a:pt x="26" y="32"/>
                    <a:pt x="24" y="38"/>
                    <a:pt x="21" y="44"/>
                  </a:cubicBezTo>
                  <a:cubicBezTo>
                    <a:pt x="5" y="73"/>
                    <a:pt x="5" y="73"/>
                    <a:pt x="5" y="73"/>
                  </a:cubicBezTo>
                  <a:cubicBezTo>
                    <a:pt x="4" y="75"/>
                    <a:pt x="4" y="76"/>
                    <a:pt x="5" y="77"/>
                  </a:cubicBezTo>
                  <a:cubicBezTo>
                    <a:pt x="5" y="78"/>
                    <a:pt x="6" y="78"/>
                    <a:pt x="8" y="78"/>
                  </a:cubicBezTo>
                  <a:cubicBezTo>
                    <a:pt x="63" y="78"/>
                    <a:pt x="63" y="78"/>
                    <a:pt x="63" y="78"/>
                  </a:cubicBezTo>
                  <a:cubicBezTo>
                    <a:pt x="64" y="78"/>
                    <a:pt x="66" y="78"/>
                    <a:pt x="66" y="77"/>
                  </a:cubicBezTo>
                  <a:cubicBezTo>
                    <a:pt x="67" y="76"/>
                    <a:pt x="67" y="74"/>
                    <a:pt x="66" y="73"/>
                  </a:cubicBezTo>
                  <a:cubicBezTo>
                    <a:pt x="50" y="44"/>
                    <a:pt x="50" y="44"/>
                    <a:pt x="50" y="44"/>
                  </a:cubicBezTo>
                  <a:cubicBezTo>
                    <a:pt x="47" y="38"/>
                    <a:pt x="45" y="32"/>
                    <a:pt x="45" y="26"/>
                  </a:cubicBezTo>
                  <a:cubicBezTo>
                    <a:pt x="45" y="7"/>
                    <a:pt x="45" y="7"/>
                    <a:pt x="45" y="7"/>
                  </a:cubicBezTo>
                  <a:cubicBezTo>
                    <a:pt x="46" y="7"/>
                    <a:pt x="46" y="7"/>
                    <a:pt x="46" y="7"/>
                  </a:cubicBezTo>
                  <a:cubicBezTo>
                    <a:pt x="48" y="6"/>
                    <a:pt x="48" y="5"/>
                    <a:pt x="48" y="5"/>
                  </a:cubicBezTo>
                  <a:cubicBezTo>
                    <a:pt x="48" y="4"/>
                    <a:pt x="47" y="3"/>
                    <a:pt x="46" y="3"/>
                  </a:cubicBezTo>
                  <a:cubicBezTo>
                    <a:pt x="25" y="3"/>
                    <a:pt x="25" y="3"/>
                    <a:pt x="25" y="3"/>
                  </a:cubicBezTo>
                  <a:close/>
                  <a:moveTo>
                    <a:pt x="63" y="82"/>
                  </a:moveTo>
                  <a:cubicBezTo>
                    <a:pt x="8" y="82"/>
                    <a:pt x="8" y="82"/>
                    <a:pt x="8" y="82"/>
                  </a:cubicBezTo>
                  <a:cubicBezTo>
                    <a:pt x="5" y="82"/>
                    <a:pt x="3" y="81"/>
                    <a:pt x="1" y="79"/>
                  </a:cubicBezTo>
                  <a:cubicBezTo>
                    <a:pt x="0" y="77"/>
                    <a:pt x="0" y="74"/>
                    <a:pt x="1" y="72"/>
                  </a:cubicBezTo>
                  <a:cubicBezTo>
                    <a:pt x="18" y="42"/>
                    <a:pt x="18" y="42"/>
                    <a:pt x="18" y="42"/>
                  </a:cubicBezTo>
                  <a:cubicBezTo>
                    <a:pt x="21" y="37"/>
                    <a:pt x="22" y="31"/>
                    <a:pt x="22" y="25"/>
                  </a:cubicBezTo>
                  <a:cubicBezTo>
                    <a:pt x="22" y="10"/>
                    <a:pt x="22" y="10"/>
                    <a:pt x="22" y="10"/>
                  </a:cubicBezTo>
                  <a:cubicBezTo>
                    <a:pt x="20" y="9"/>
                    <a:pt x="20" y="7"/>
                    <a:pt x="20" y="4"/>
                  </a:cubicBezTo>
                  <a:cubicBezTo>
                    <a:pt x="20" y="2"/>
                    <a:pt x="22" y="0"/>
                    <a:pt x="25" y="0"/>
                  </a:cubicBezTo>
                  <a:cubicBezTo>
                    <a:pt x="46" y="0"/>
                    <a:pt x="46" y="0"/>
                    <a:pt x="46" y="0"/>
                  </a:cubicBezTo>
                  <a:cubicBezTo>
                    <a:pt x="49" y="0"/>
                    <a:pt x="51" y="2"/>
                    <a:pt x="51" y="5"/>
                  </a:cubicBezTo>
                  <a:cubicBezTo>
                    <a:pt x="52" y="7"/>
                    <a:pt x="51" y="9"/>
                    <a:pt x="49" y="10"/>
                  </a:cubicBezTo>
                  <a:cubicBezTo>
                    <a:pt x="49" y="26"/>
                    <a:pt x="49" y="26"/>
                    <a:pt x="49" y="26"/>
                  </a:cubicBezTo>
                  <a:cubicBezTo>
                    <a:pt x="49" y="31"/>
                    <a:pt x="50" y="37"/>
                    <a:pt x="53" y="42"/>
                  </a:cubicBezTo>
                  <a:cubicBezTo>
                    <a:pt x="69" y="72"/>
                    <a:pt x="69" y="72"/>
                    <a:pt x="69" y="72"/>
                  </a:cubicBezTo>
                  <a:cubicBezTo>
                    <a:pt x="71" y="74"/>
                    <a:pt x="71" y="76"/>
                    <a:pt x="69" y="79"/>
                  </a:cubicBezTo>
                  <a:cubicBezTo>
                    <a:pt x="68" y="81"/>
                    <a:pt x="66" y="82"/>
                    <a:pt x="63" y="8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a:p>
          </p:txBody>
        </p:sp>
        <p:sp>
          <p:nvSpPr>
            <p:cNvPr id="20" name="Freeform 55">
              <a:extLst>
                <a:ext uri="{FF2B5EF4-FFF2-40B4-BE49-F238E27FC236}">
                  <a16:creationId xmlns:a16="http://schemas.microsoft.com/office/drawing/2014/main" id="{5E20F58F-D422-4D3D-9CF2-3E5E7F3963E5}"/>
                </a:ext>
              </a:extLst>
            </p:cNvPr>
            <p:cNvSpPr>
              <a:spLocks noEditPoints="1"/>
            </p:cNvSpPr>
            <p:nvPr/>
          </p:nvSpPr>
          <p:spPr bwMode="auto">
            <a:xfrm>
              <a:off x="5972175" y="3335338"/>
              <a:ext cx="234950" cy="119063"/>
            </a:xfrm>
            <a:custGeom>
              <a:avLst/>
              <a:gdLst>
                <a:gd name="T0" fmla="*/ 34 w 53"/>
                <a:gd name="T1" fmla="*/ 24 h 27"/>
                <a:gd name="T2" fmla="*/ 32 w 53"/>
                <a:gd name="T3" fmla="*/ 22 h 27"/>
                <a:gd name="T4" fmla="*/ 34 w 53"/>
                <a:gd name="T5" fmla="*/ 20 h 27"/>
                <a:gd name="T6" fmla="*/ 36 w 53"/>
                <a:gd name="T7" fmla="*/ 22 h 27"/>
                <a:gd name="T8" fmla="*/ 34 w 53"/>
                <a:gd name="T9" fmla="*/ 24 h 27"/>
                <a:gd name="T10" fmla="*/ 29 w 53"/>
                <a:gd name="T11" fmla="*/ 7 h 27"/>
                <a:gd name="T12" fmla="*/ 31 w 53"/>
                <a:gd name="T13" fmla="*/ 5 h 27"/>
                <a:gd name="T14" fmla="*/ 33 w 53"/>
                <a:gd name="T15" fmla="*/ 7 h 27"/>
                <a:gd name="T16" fmla="*/ 31 w 53"/>
                <a:gd name="T17" fmla="*/ 8 h 27"/>
                <a:gd name="T18" fmla="*/ 29 w 53"/>
                <a:gd name="T19" fmla="*/ 7 h 27"/>
                <a:gd name="T20" fmla="*/ 17 w 53"/>
                <a:gd name="T21" fmla="*/ 17 h 27"/>
                <a:gd name="T22" fmla="*/ 15 w 53"/>
                <a:gd name="T23" fmla="*/ 15 h 27"/>
                <a:gd name="T24" fmla="*/ 17 w 53"/>
                <a:gd name="T25" fmla="*/ 13 h 27"/>
                <a:gd name="T26" fmla="*/ 19 w 53"/>
                <a:gd name="T27" fmla="*/ 15 h 27"/>
                <a:gd name="T28" fmla="*/ 17 w 53"/>
                <a:gd name="T29" fmla="*/ 17 h 27"/>
                <a:gd name="T30" fmla="*/ 51 w 53"/>
                <a:gd name="T31" fmla="*/ 22 h 27"/>
                <a:gd name="T32" fmla="*/ 39 w 53"/>
                <a:gd name="T33" fmla="*/ 0 h 27"/>
                <a:gd name="T34" fmla="*/ 14 w 53"/>
                <a:gd name="T35" fmla="*/ 0 h 27"/>
                <a:gd name="T36" fmla="*/ 2 w 53"/>
                <a:gd name="T37" fmla="*/ 22 h 27"/>
                <a:gd name="T38" fmla="*/ 3 w 53"/>
                <a:gd name="T39" fmla="*/ 27 h 27"/>
                <a:gd name="T40" fmla="*/ 50 w 53"/>
                <a:gd name="T41" fmla="*/ 27 h 27"/>
                <a:gd name="T42" fmla="*/ 51 w 53"/>
                <a:gd name="T43" fmla="*/ 22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 h="27">
                  <a:moveTo>
                    <a:pt x="34" y="24"/>
                  </a:moveTo>
                  <a:cubicBezTo>
                    <a:pt x="33" y="24"/>
                    <a:pt x="32" y="23"/>
                    <a:pt x="32" y="22"/>
                  </a:cubicBezTo>
                  <a:cubicBezTo>
                    <a:pt x="32" y="21"/>
                    <a:pt x="33" y="20"/>
                    <a:pt x="34" y="20"/>
                  </a:cubicBezTo>
                  <a:cubicBezTo>
                    <a:pt x="35" y="20"/>
                    <a:pt x="36" y="21"/>
                    <a:pt x="36" y="22"/>
                  </a:cubicBezTo>
                  <a:cubicBezTo>
                    <a:pt x="36" y="23"/>
                    <a:pt x="35" y="24"/>
                    <a:pt x="34" y="24"/>
                  </a:cubicBezTo>
                  <a:close/>
                  <a:moveTo>
                    <a:pt x="29" y="7"/>
                  </a:moveTo>
                  <a:cubicBezTo>
                    <a:pt x="29" y="5"/>
                    <a:pt x="30" y="5"/>
                    <a:pt x="31" y="5"/>
                  </a:cubicBezTo>
                  <a:cubicBezTo>
                    <a:pt x="32" y="5"/>
                    <a:pt x="33" y="5"/>
                    <a:pt x="33" y="7"/>
                  </a:cubicBezTo>
                  <a:cubicBezTo>
                    <a:pt x="33" y="8"/>
                    <a:pt x="32" y="8"/>
                    <a:pt x="31" y="8"/>
                  </a:cubicBezTo>
                  <a:cubicBezTo>
                    <a:pt x="30" y="8"/>
                    <a:pt x="29" y="8"/>
                    <a:pt x="29" y="7"/>
                  </a:cubicBezTo>
                  <a:close/>
                  <a:moveTo>
                    <a:pt x="17" y="17"/>
                  </a:moveTo>
                  <a:cubicBezTo>
                    <a:pt x="16" y="17"/>
                    <a:pt x="15" y="16"/>
                    <a:pt x="15" y="15"/>
                  </a:cubicBezTo>
                  <a:cubicBezTo>
                    <a:pt x="15" y="14"/>
                    <a:pt x="16" y="13"/>
                    <a:pt x="17" y="13"/>
                  </a:cubicBezTo>
                  <a:cubicBezTo>
                    <a:pt x="18" y="13"/>
                    <a:pt x="19" y="14"/>
                    <a:pt x="19" y="15"/>
                  </a:cubicBezTo>
                  <a:cubicBezTo>
                    <a:pt x="19" y="16"/>
                    <a:pt x="18" y="17"/>
                    <a:pt x="17" y="17"/>
                  </a:cubicBezTo>
                  <a:close/>
                  <a:moveTo>
                    <a:pt x="51" y="22"/>
                  </a:moveTo>
                  <a:cubicBezTo>
                    <a:pt x="51" y="22"/>
                    <a:pt x="39" y="0"/>
                    <a:pt x="39" y="0"/>
                  </a:cubicBezTo>
                  <a:cubicBezTo>
                    <a:pt x="14" y="0"/>
                    <a:pt x="14" y="0"/>
                    <a:pt x="14" y="0"/>
                  </a:cubicBezTo>
                  <a:cubicBezTo>
                    <a:pt x="14" y="0"/>
                    <a:pt x="2" y="22"/>
                    <a:pt x="2" y="22"/>
                  </a:cubicBezTo>
                  <a:cubicBezTo>
                    <a:pt x="0" y="24"/>
                    <a:pt x="0" y="27"/>
                    <a:pt x="3" y="27"/>
                  </a:cubicBezTo>
                  <a:cubicBezTo>
                    <a:pt x="50" y="27"/>
                    <a:pt x="50" y="27"/>
                    <a:pt x="50" y="27"/>
                  </a:cubicBezTo>
                  <a:cubicBezTo>
                    <a:pt x="53" y="27"/>
                    <a:pt x="53" y="24"/>
                    <a:pt x="51" y="2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a:p>
          </p:txBody>
        </p:sp>
      </p:grpSp>
      <p:sp>
        <p:nvSpPr>
          <p:cNvPr id="21" name="Rectangle: Rounded Corners 171">
            <a:extLst>
              <a:ext uri="{FF2B5EF4-FFF2-40B4-BE49-F238E27FC236}">
                <a16:creationId xmlns:a16="http://schemas.microsoft.com/office/drawing/2014/main" id="{F01C8458-0DDD-42BF-9AE9-9386E2995879}"/>
              </a:ext>
            </a:extLst>
          </p:cNvPr>
          <p:cNvSpPr/>
          <p:nvPr/>
        </p:nvSpPr>
        <p:spPr>
          <a:xfrm>
            <a:off x="8812606" y="1104715"/>
            <a:ext cx="2505235" cy="1132638"/>
          </a:xfrm>
          <a:prstGeom prst="roundRect">
            <a:avLst>
              <a:gd name="adj" fmla="val 5845"/>
            </a:avLst>
          </a:prstGeom>
          <a:solidFill>
            <a:schemeClr val="bg1">
              <a:alpha val="95000"/>
            </a:schemeClr>
          </a:solidFill>
          <a:ln w="38100">
            <a:solidFill>
              <a:srgbClr val="006666">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93"/>
          </a:p>
        </p:txBody>
      </p:sp>
      <p:sp>
        <p:nvSpPr>
          <p:cNvPr id="25" name="Freeform 83">
            <a:extLst>
              <a:ext uri="{FF2B5EF4-FFF2-40B4-BE49-F238E27FC236}">
                <a16:creationId xmlns:a16="http://schemas.microsoft.com/office/drawing/2014/main" id="{3E434FA2-D767-4CFB-BCDD-15A54F295CAF}"/>
              </a:ext>
            </a:extLst>
          </p:cNvPr>
          <p:cNvSpPr>
            <a:spLocks/>
          </p:cNvSpPr>
          <p:nvPr/>
        </p:nvSpPr>
        <p:spPr bwMode="auto">
          <a:xfrm>
            <a:off x="9725375" y="788369"/>
            <a:ext cx="744536" cy="746650"/>
          </a:xfrm>
          <a:custGeom>
            <a:avLst/>
            <a:gdLst>
              <a:gd name="T0" fmla="*/ 186 w 186"/>
              <a:gd name="T1" fmla="*/ 164 h 186"/>
              <a:gd name="T2" fmla="*/ 163 w 186"/>
              <a:gd name="T3" fmla="*/ 186 h 186"/>
              <a:gd name="T4" fmla="*/ 22 w 186"/>
              <a:gd name="T5" fmla="*/ 186 h 186"/>
              <a:gd name="T6" fmla="*/ 0 w 186"/>
              <a:gd name="T7" fmla="*/ 164 h 186"/>
              <a:gd name="T8" fmla="*/ 0 w 186"/>
              <a:gd name="T9" fmla="*/ 22 h 186"/>
              <a:gd name="T10" fmla="*/ 22 w 186"/>
              <a:gd name="T11" fmla="*/ 0 h 186"/>
              <a:gd name="T12" fmla="*/ 163 w 186"/>
              <a:gd name="T13" fmla="*/ 0 h 186"/>
              <a:gd name="T14" fmla="*/ 186 w 186"/>
              <a:gd name="T15" fmla="*/ 22 h 186"/>
              <a:gd name="T16" fmla="*/ 186 w 186"/>
              <a:gd name="T17" fmla="*/ 164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6" h="186">
                <a:moveTo>
                  <a:pt x="186" y="164"/>
                </a:moveTo>
                <a:cubicBezTo>
                  <a:pt x="186" y="176"/>
                  <a:pt x="176" y="186"/>
                  <a:pt x="163" y="186"/>
                </a:cubicBezTo>
                <a:cubicBezTo>
                  <a:pt x="22" y="186"/>
                  <a:pt x="22" y="186"/>
                  <a:pt x="22" y="186"/>
                </a:cubicBezTo>
                <a:cubicBezTo>
                  <a:pt x="10" y="186"/>
                  <a:pt x="0" y="176"/>
                  <a:pt x="0" y="164"/>
                </a:cubicBezTo>
                <a:cubicBezTo>
                  <a:pt x="0" y="22"/>
                  <a:pt x="0" y="22"/>
                  <a:pt x="0" y="22"/>
                </a:cubicBezTo>
                <a:cubicBezTo>
                  <a:pt x="0" y="10"/>
                  <a:pt x="10" y="0"/>
                  <a:pt x="22" y="0"/>
                </a:cubicBezTo>
                <a:cubicBezTo>
                  <a:pt x="163" y="0"/>
                  <a:pt x="163" y="0"/>
                  <a:pt x="163" y="0"/>
                </a:cubicBezTo>
                <a:cubicBezTo>
                  <a:pt x="176" y="0"/>
                  <a:pt x="186" y="10"/>
                  <a:pt x="186" y="22"/>
                </a:cubicBezTo>
                <a:lnTo>
                  <a:pt x="186" y="164"/>
                </a:lnTo>
                <a:close/>
              </a:path>
            </a:pathLst>
          </a:custGeom>
          <a:solidFill>
            <a:srgbClr val="006666"/>
          </a:solidFill>
          <a:ln>
            <a:noFill/>
          </a:ln>
        </p:spPr>
        <p:txBody>
          <a:bodyPr vert="horz" wrap="square" lIns="86019" tIns="43010" rIns="86019" bIns="43010" numCol="1" anchor="t" anchorCtr="0" compatLnSpc="1">
            <a:prstTxWarp prst="textNoShape">
              <a:avLst/>
            </a:prstTxWarp>
          </a:bodyPr>
          <a:lstStyle/>
          <a:p>
            <a:endParaRPr lang="en-US" sz="1693"/>
          </a:p>
        </p:txBody>
      </p:sp>
      <p:sp>
        <p:nvSpPr>
          <p:cNvPr id="50" name="Rectangle: Rounded Corners 171">
            <a:extLst>
              <a:ext uri="{FF2B5EF4-FFF2-40B4-BE49-F238E27FC236}">
                <a16:creationId xmlns:a16="http://schemas.microsoft.com/office/drawing/2014/main" id="{A5024F4F-5F4B-4A1F-95EC-4559630198BB}"/>
              </a:ext>
            </a:extLst>
          </p:cNvPr>
          <p:cNvSpPr/>
          <p:nvPr/>
        </p:nvSpPr>
        <p:spPr>
          <a:xfrm>
            <a:off x="966661" y="1092855"/>
            <a:ext cx="2548984" cy="1144498"/>
          </a:xfrm>
          <a:prstGeom prst="roundRect">
            <a:avLst>
              <a:gd name="adj" fmla="val 5845"/>
            </a:avLst>
          </a:prstGeom>
          <a:solidFill>
            <a:schemeClr val="bg1">
              <a:alpha val="95000"/>
            </a:schemeClr>
          </a:solidFill>
          <a:ln w="38100">
            <a:solidFill>
              <a:srgbClr val="006666">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93"/>
          </a:p>
        </p:txBody>
      </p:sp>
      <p:sp>
        <p:nvSpPr>
          <p:cNvPr id="51" name="Freeform 83">
            <a:extLst>
              <a:ext uri="{FF2B5EF4-FFF2-40B4-BE49-F238E27FC236}">
                <a16:creationId xmlns:a16="http://schemas.microsoft.com/office/drawing/2014/main" id="{72F12DC7-AD9F-422F-BD8A-E48955FFE63D}"/>
              </a:ext>
            </a:extLst>
          </p:cNvPr>
          <p:cNvSpPr>
            <a:spLocks/>
          </p:cNvSpPr>
          <p:nvPr/>
        </p:nvSpPr>
        <p:spPr bwMode="auto">
          <a:xfrm>
            <a:off x="1824111" y="808061"/>
            <a:ext cx="744536" cy="746650"/>
          </a:xfrm>
          <a:custGeom>
            <a:avLst/>
            <a:gdLst>
              <a:gd name="T0" fmla="*/ 186 w 186"/>
              <a:gd name="T1" fmla="*/ 164 h 186"/>
              <a:gd name="T2" fmla="*/ 163 w 186"/>
              <a:gd name="T3" fmla="*/ 186 h 186"/>
              <a:gd name="T4" fmla="*/ 22 w 186"/>
              <a:gd name="T5" fmla="*/ 186 h 186"/>
              <a:gd name="T6" fmla="*/ 0 w 186"/>
              <a:gd name="T7" fmla="*/ 164 h 186"/>
              <a:gd name="T8" fmla="*/ 0 w 186"/>
              <a:gd name="T9" fmla="*/ 22 h 186"/>
              <a:gd name="T10" fmla="*/ 22 w 186"/>
              <a:gd name="T11" fmla="*/ 0 h 186"/>
              <a:gd name="T12" fmla="*/ 163 w 186"/>
              <a:gd name="T13" fmla="*/ 0 h 186"/>
              <a:gd name="T14" fmla="*/ 186 w 186"/>
              <a:gd name="T15" fmla="*/ 22 h 186"/>
              <a:gd name="T16" fmla="*/ 186 w 186"/>
              <a:gd name="T17" fmla="*/ 164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6" h="186">
                <a:moveTo>
                  <a:pt x="186" y="164"/>
                </a:moveTo>
                <a:cubicBezTo>
                  <a:pt x="186" y="176"/>
                  <a:pt x="176" y="186"/>
                  <a:pt x="163" y="186"/>
                </a:cubicBezTo>
                <a:cubicBezTo>
                  <a:pt x="22" y="186"/>
                  <a:pt x="22" y="186"/>
                  <a:pt x="22" y="186"/>
                </a:cubicBezTo>
                <a:cubicBezTo>
                  <a:pt x="10" y="186"/>
                  <a:pt x="0" y="176"/>
                  <a:pt x="0" y="164"/>
                </a:cubicBezTo>
                <a:cubicBezTo>
                  <a:pt x="0" y="22"/>
                  <a:pt x="0" y="22"/>
                  <a:pt x="0" y="22"/>
                </a:cubicBezTo>
                <a:cubicBezTo>
                  <a:pt x="0" y="10"/>
                  <a:pt x="10" y="0"/>
                  <a:pt x="22" y="0"/>
                </a:cubicBezTo>
                <a:cubicBezTo>
                  <a:pt x="163" y="0"/>
                  <a:pt x="163" y="0"/>
                  <a:pt x="163" y="0"/>
                </a:cubicBezTo>
                <a:cubicBezTo>
                  <a:pt x="176" y="0"/>
                  <a:pt x="186" y="10"/>
                  <a:pt x="186" y="22"/>
                </a:cubicBezTo>
                <a:lnTo>
                  <a:pt x="186" y="164"/>
                </a:lnTo>
                <a:close/>
              </a:path>
            </a:pathLst>
          </a:custGeom>
          <a:solidFill>
            <a:srgbClr val="006666"/>
          </a:solidFill>
          <a:ln>
            <a:noFill/>
          </a:ln>
        </p:spPr>
        <p:txBody>
          <a:bodyPr vert="horz" wrap="square" lIns="86019" tIns="43010" rIns="86019" bIns="43010" numCol="1" anchor="ctr" anchorCtr="0" compatLnSpc="1">
            <a:prstTxWarp prst="textNoShape">
              <a:avLst/>
            </a:prstTxWarp>
          </a:bodyPr>
          <a:lstStyle/>
          <a:p>
            <a:pPr algn="ctr"/>
            <a:r>
              <a:rPr lang="en-US" sz="3600" b="1">
                <a:solidFill>
                  <a:schemeClr val="bg1"/>
                </a:solidFill>
              </a:rPr>
              <a:t>4</a:t>
            </a:r>
            <a:endParaRPr lang="en-US" sz="3600" b="1" dirty="0">
              <a:solidFill>
                <a:schemeClr val="bg1"/>
              </a:solidFill>
            </a:endParaRPr>
          </a:p>
        </p:txBody>
      </p:sp>
      <p:sp>
        <p:nvSpPr>
          <p:cNvPr id="58" name="Rectangle: Rounded Corners 171">
            <a:extLst>
              <a:ext uri="{FF2B5EF4-FFF2-40B4-BE49-F238E27FC236}">
                <a16:creationId xmlns:a16="http://schemas.microsoft.com/office/drawing/2014/main" id="{808322C1-75A5-4A16-B7D5-6CA4106015E2}"/>
              </a:ext>
            </a:extLst>
          </p:cNvPr>
          <p:cNvSpPr/>
          <p:nvPr/>
        </p:nvSpPr>
        <p:spPr>
          <a:xfrm>
            <a:off x="3687291" y="1108507"/>
            <a:ext cx="2347024" cy="1128845"/>
          </a:xfrm>
          <a:prstGeom prst="roundRect">
            <a:avLst>
              <a:gd name="adj" fmla="val 5845"/>
            </a:avLst>
          </a:prstGeom>
          <a:solidFill>
            <a:schemeClr val="bg1">
              <a:alpha val="95000"/>
            </a:schemeClr>
          </a:solidFill>
          <a:ln w="38100">
            <a:solidFill>
              <a:srgbClr val="006666">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93"/>
          </a:p>
        </p:txBody>
      </p:sp>
      <p:sp>
        <p:nvSpPr>
          <p:cNvPr id="59" name="Freeform 83">
            <a:extLst>
              <a:ext uri="{FF2B5EF4-FFF2-40B4-BE49-F238E27FC236}">
                <a16:creationId xmlns:a16="http://schemas.microsoft.com/office/drawing/2014/main" id="{C0FA42A0-67D3-4595-B1F5-95B02C1328C6}"/>
              </a:ext>
            </a:extLst>
          </p:cNvPr>
          <p:cNvSpPr>
            <a:spLocks/>
          </p:cNvSpPr>
          <p:nvPr/>
        </p:nvSpPr>
        <p:spPr bwMode="auto">
          <a:xfrm>
            <a:off x="4501715" y="808061"/>
            <a:ext cx="744536" cy="746650"/>
          </a:xfrm>
          <a:custGeom>
            <a:avLst/>
            <a:gdLst>
              <a:gd name="T0" fmla="*/ 186 w 186"/>
              <a:gd name="T1" fmla="*/ 164 h 186"/>
              <a:gd name="T2" fmla="*/ 163 w 186"/>
              <a:gd name="T3" fmla="*/ 186 h 186"/>
              <a:gd name="T4" fmla="*/ 22 w 186"/>
              <a:gd name="T5" fmla="*/ 186 h 186"/>
              <a:gd name="T6" fmla="*/ 0 w 186"/>
              <a:gd name="T7" fmla="*/ 164 h 186"/>
              <a:gd name="T8" fmla="*/ 0 w 186"/>
              <a:gd name="T9" fmla="*/ 22 h 186"/>
              <a:gd name="T10" fmla="*/ 22 w 186"/>
              <a:gd name="T11" fmla="*/ 0 h 186"/>
              <a:gd name="T12" fmla="*/ 163 w 186"/>
              <a:gd name="T13" fmla="*/ 0 h 186"/>
              <a:gd name="T14" fmla="*/ 186 w 186"/>
              <a:gd name="T15" fmla="*/ 22 h 186"/>
              <a:gd name="T16" fmla="*/ 186 w 186"/>
              <a:gd name="T17" fmla="*/ 164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6" h="186">
                <a:moveTo>
                  <a:pt x="186" y="164"/>
                </a:moveTo>
                <a:cubicBezTo>
                  <a:pt x="186" y="176"/>
                  <a:pt x="176" y="186"/>
                  <a:pt x="163" y="186"/>
                </a:cubicBezTo>
                <a:cubicBezTo>
                  <a:pt x="22" y="186"/>
                  <a:pt x="22" y="186"/>
                  <a:pt x="22" y="186"/>
                </a:cubicBezTo>
                <a:cubicBezTo>
                  <a:pt x="10" y="186"/>
                  <a:pt x="0" y="176"/>
                  <a:pt x="0" y="164"/>
                </a:cubicBezTo>
                <a:cubicBezTo>
                  <a:pt x="0" y="22"/>
                  <a:pt x="0" y="22"/>
                  <a:pt x="0" y="22"/>
                </a:cubicBezTo>
                <a:cubicBezTo>
                  <a:pt x="0" y="10"/>
                  <a:pt x="10" y="0"/>
                  <a:pt x="22" y="0"/>
                </a:cubicBezTo>
                <a:cubicBezTo>
                  <a:pt x="163" y="0"/>
                  <a:pt x="163" y="0"/>
                  <a:pt x="163" y="0"/>
                </a:cubicBezTo>
                <a:cubicBezTo>
                  <a:pt x="176" y="0"/>
                  <a:pt x="186" y="10"/>
                  <a:pt x="186" y="22"/>
                </a:cubicBezTo>
                <a:lnTo>
                  <a:pt x="186" y="164"/>
                </a:lnTo>
                <a:close/>
              </a:path>
            </a:pathLst>
          </a:custGeom>
          <a:solidFill>
            <a:srgbClr val="006666"/>
          </a:solidFill>
          <a:ln>
            <a:noFill/>
          </a:ln>
        </p:spPr>
        <p:txBody>
          <a:bodyPr vert="horz" wrap="square" lIns="86019" tIns="43010" rIns="86019" bIns="43010" numCol="1" anchor="ctr" anchorCtr="0" compatLnSpc="1">
            <a:prstTxWarp prst="textNoShape">
              <a:avLst/>
            </a:prstTxWarp>
          </a:bodyPr>
          <a:lstStyle/>
          <a:p>
            <a:pPr algn="ctr"/>
            <a:r>
              <a:rPr lang="en-US" sz="3600" b="1" dirty="0">
                <a:solidFill>
                  <a:schemeClr val="bg1"/>
                </a:solidFill>
              </a:rPr>
              <a:t>4</a:t>
            </a:r>
          </a:p>
        </p:txBody>
      </p:sp>
      <p:sp>
        <p:nvSpPr>
          <p:cNvPr id="82" name="Rectangle: Rounded Corners 171">
            <a:extLst>
              <a:ext uri="{FF2B5EF4-FFF2-40B4-BE49-F238E27FC236}">
                <a16:creationId xmlns:a16="http://schemas.microsoft.com/office/drawing/2014/main" id="{9E4090E5-0243-4D9A-AB0E-C77E3D343168}"/>
              </a:ext>
            </a:extLst>
          </p:cNvPr>
          <p:cNvSpPr/>
          <p:nvPr/>
        </p:nvSpPr>
        <p:spPr>
          <a:xfrm>
            <a:off x="6190160" y="1092445"/>
            <a:ext cx="2496220" cy="1144907"/>
          </a:xfrm>
          <a:prstGeom prst="roundRect">
            <a:avLst>
              <a:gd name="adj" fmla="val 5845"/>
            </a:avLst>
          </a:prstGeom>
          <a:solidFill>
            <a:schemeClr val="bg1">
              <a:alpha val="95000"/>
            </a:schemeClr>
          </a:solidFill>
          <a:ln w="38100">
            <a:solidFill>
              <a:srgbClr val="006666">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93"/>
          </a:p>
        </p:txBody>
      </p:sp>
      <p:sp>
        <p:nvSpPr>
          <p:cNvPr id="83" name="Freeform 83">
            <a:extLst>
              <a:ext uri="{FF2B5EF4-FFF2-40B4-BE49-F238E27FC236}">
                <a16:creationId xmlns:a16="http://schemas.microsoft.com/office/drawing/2014/main" id="{BE0C0EFB-FF99-4AFB-AEB1-A426F61E6258}"/>
              </a:ext>
            </a:extLst>
          </p:cNvPr>
          <p:cNvSpPr>
            <a:spLocks/>
          </p:cNvSpPr>
          <p:nvPr/>
        </p:nvSpPr>
        <p:spPr bwMode="auto">
          <a:xfrm>
            <a:off x="7000505" y="808061"/>
            <a:ext cx="744536" cy="746650"/>
          </a:xfrm>
          <a:custGeom>
            <a:avLst/>
            <a:gdLst>
              <a:gd name="T0" fmla="*/ 186 w 186"/>
              <a:gd name="T1" fmla="*/ 164 h 186"/>
              <a:gd name="T2" fmla="*/ 163 w 186"/>
              <a:gd name="T3" fmla="*/ 186 h 186"/>
              <a:gd name="T4" fmla="*/ 22 w 186"/>
              <a:gd name="T5" fmla="*/ 186 h 186"/>
              <a:gd name="T6" fmla="*/ 0 w 186"/>
              <a:gd name="T7" fmla="*/ 164 h 186"/>
              <a:gd name="T8" fmla="*/ 0 w 186"/>
              <a:gd name="T9" fmla="*/ 22 h 186"/>
              <a:gd name="T10" fmla="*/ 22 w 186"/>
              <a:gd name="T11" fmla="*/ 0 h 186"/>
              <a:gd name="T12" fmla="*/ 163 w 186"/>
              <a:gd name="T13" fmla="*/ 0 h 186"/>
              <a:gd name="T14" fmla="*/ 186 w 186"/>
              <a:gd name="T15" fmla="*/ 22 h 186"/>
              <a:gd name="T16" fmla="*/ 186 w 186"/>
              <a:gd name="T17" fmla="*/ 164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6" h="186">
                <a:moveTo>
                  <a:pt x="186" y="164"/>
                </a:moveTo>
                <a:cubicBezTo>
                  <a:pt x="186" y="176"/>
                  <a:pt x="176" y="186"/>
                  <a:pt x="163" y="186"/>
                </a:cubicBezTo>
                <a:cubicBezTo>
                  <a:pt x="22" y="186"/>
                  <a:pt x="22" y="186"/>
                  <a:pt x="22" y="186"/>
                </a:cubicBezTo>
                <a:cubicBezTo>
                  <a:pt x="10" y="186"/>
                  <a:pt x="0" y="176"/>
                  <a:pt x="0" y="164"/>
                </a:cubicBezTo>
                <a:cubicBezTo>
                  <a:pt x="0" y="22"/>
                  <a:pt x="0" y="22"/>
                  <a:pt x="0" y="22"/>
                </a:cubicBezTo>
                <a:cubicBezTo>
                  <a:pt x="0" y="10"/>
                  <a:pt x="10" y="0"/>
                  <a:pt x="22" y="0"/>
                </a:cubicBezTo>
                <a:cubicBezTo>
                  <a:pt x="163" y="0"/>
                  <a:pt x="163" y="0"/>
                  <a:pt x="163" y="0"/>
                </a:cubicBezTo>
                <a:cubicBezTo>
                  <a:pt x="176" y="0"/>
                  <a:pt x="186" y="10"/>
                  <a:pt x="186" y="22"/>
                </a:cubicBezTo>
                <a:lnTo>
                  <a:pt x="186" y="164"/>
                </a:lnTo>
                <a:close/>
              </a:path>
            </a:pathLst>
          </a:custGeom>
          <a:solidFill>
            <a:srgbClr val="006666"/>
          </a:solidFill>
          <a:ln>
            <a:noFill/>
          </a:ln>
        </p:spPr>
        <p:txBody>
          <a:bodyPr vert="horz" wrap="square" lIns="86019" tIns="43010" rIns="86019" bIns="43010" numCol="1" anchor="ctr" anchorCtr="0" compatLnSpc="1">
            <a:prstTxWarp prst="textNoShape">
              <a:avLst/>
            </a:prstTxWarp>
          </a:bodyPr>
          <a:lstStyle/>
          <a:p>
            <a:pPr algn="ctr"/>
            <a:r>
              <a:rPr lang="en-US" sz="3600" b="1" dirty="0">
                <a:solidFill>
                  <a:schemeClr val="bg1"/>
                </a:solidFill>
              </a:rPr>
              <a:t>4</a:t>
            </a:r>
          </a:p>
        </p:txBody>
      </p:sp>
      <p:sp>
        <p:nvSpPr>
          <p:cNvPr id="92" name="Rectangle: Rounded Corners 101">
            <a:extLst>
              <a:ext uri="{FF2B5EF4-FFF2-40B4-BE49-F238E27FC236}">
                <a16:creationId xmlns:a16="http://schemas.microsoft.com/office/drawing/2014/main" id="{A5FEF469-BEC8-4393-89BC-6284B76E4222}"/>
              </a:ext>
            </a:extLst>
          </p:cNvPr>
          <p:cNvSpPr/>
          <p:nvPr/>
        </p:nvSpPr>
        <p:spPr>
          <a:xfrm>
            <a:off x="927737" y="2368811"/>
            <a:ext cx="7771840" cy="584690"/>
          </a:xfrm>
          <a:prstGeom prst="roundRect">
            <a:avLst/>
          </a:prstGeom>
          <a:solidFill>
            <a:schemeClr val="bg1"/>
          </a:solidFill>
          <a:ln w="28575">
            <a:solidFill>
              <a:srgbClr val="006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2258" b="1" dirty="0">
                <a:solidFill>
                  <a:srgbClr val="006666"/>
                </a:solidFill>
                <a:latin typeface="Hacen Casablanca Heavy" panose="02000000000000000000" pitchFamily="2" charset="-78"/>
                <a:cs typeface="Hacen Casablanca Heavy" panose="02000000000000000000" pitchFamily="2" charset="-78"/>
              </a:rPr>
              <a:t>  </a:t>
            </a:r>
            <a:r>
              <a:rPr lang="ar-SA" sz="2000" b="1" dirty="0">
                <a:solidFill>
                  <a:srgbClr val="006666"/>
                </a:solidFill>
                <a:latin typeface="Hacen Casablanca Heavy" panose="02000000000000000000" pitchFamily="2" charset="-78"/>
                <a:cs typeface="Hacen Casablanca Heavy" panose="02000000000000000000" pitchFamily="2" charset="-78"/>
              </a:rPr>
              <a:t>عدد المستهدفين – عدد الذين تم تكريمهم  =  عدد المتبقي من المستهدف   </a:t>
            </a:r>
            <a:endParaRPr lang="en-US" sz="2258" b="1" dirty="0">
              <a:solidFill>
                <a:srgbClr val="006666"/>
              </a:solidFill>
              <a:latin typeface="Hacen Casablanca Heavy" panose="02000000000000000000" pitchFamily="2" charset="-78"/>
              <a:cs typeface="Hacen Casablanca Heavy" panose="02000000000000000000" pitchFamily="2" charset="-78"/>
            </a:endParaRPr>
          </a:p>
        </p:txBody>
      </p:sp>
      <p:sp>
        <p:nvSpPr>
          <p:cNvPr id="94" name="Rectangle: Rounded Corners 101">
            <a:extLst>
              <a:ext uri="{FF2B5EF4-FFF2-40B4-BE49-F238E27FC236}">
                <a16:creationId xmlns:a16="http://schemas.microsoft.com/office/drawing/2014/main" id="{DD43B0D6-C11D-4ACE-8C0F-DB003CAF07F7}"/>
              </a:ext>
            </a:extLst>
          </p:cNvPr>
          <p:cNvSpPr/>
          <p:nvPr/>
        </p:nvSpPr>
        <p:spPr>
          <a:xfrm>
            <a:off x="966662" y="3048668"/>
            <a:ext cx="7719718" cy="1767656"/>
          </a:xfrm>
          <a:prstGeom prst="roundRect">
            <a:avLst/>
          </a:prstGeom>
          <a:solidFill>
            <a:srgbClr val="00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800" b="1" dirty="0">
              <a:solidFill>
                <a:schemeClr val="bg1"/>
              </a:solidFill>
              <a:latin typeface="Hacen Casablanca Heavy" panose="02000000000000000000" pitchFamily="2" charset="-78"/>
              <a:cs typeface="Hacen Casablanca Heavy" panose="02000000000000000000" pitchFamily="2" charset="-78"/>
            </a:endParaRPr>
          </a:p>
        </p:txBody>
      </p:sp>
      <p:grpSp>
        <p:nvGrpSpPr>
          <p:cNvPr id="97" name="Group 99">
            <a:extLst>
              <a:ext uri="{FF2B5EF4-FFF2-40B4-BE49-F238E27FC236}">
                <a16:creationId xmlns:a16="http://schemas.microsoft.com/office/drawing/2014/main" id="{DAB87DD5-75BC-4F41-84B1-77A2367AF981}"/>
              </a:ext>
            </a:extLst>
          </p:cNvPr>
          <p:cNvGrpSpPr/>
          <p:nvPr/>
        </p:nvGrpSpPr>
        <p:grpSpPr>
          <a:xfrm>
            <a:off x="6423540" y="1743112"/>
            <a:ext cx="1979886" cy="976490"/>
            <a:chOff x="3950162" y="2546259"/>
            <a:chExt cx="2905231" cy="1038029"/>
          </a:xfrm>
        </p:grpSpPr>
        <p:sp>
          <p:nvSpPr>
            <p:cNvPr id="98" name="TextBox 100">
              <a:extLst>
                <a:ext uri="{FF2B5EF4-FFF2-40B4-BE49-F238E27FC236}">
                  <a16:creationId xmlns:a16="http://schemas.microsoft.com/office/drawing/2014/main" id="{DC04338C-FABC-4740-ACE3-7951C0FC0437}"/>
                </a:ext>
              </a:extLst>
            </p:cNvPr>
            <p:cNvSpPr txBox="1"/>
            <p:nvPr/>
          </p:nvSpPr>
          <p:spPr>
            <a:xfrm>
              <a:off x="3950162" y="2546259"/>
              <a:ext cx="2785756" cy="344350"/>
            </a:xfrm>
            <a:prstGeom prst="rect">
              <a:avLst/>
            </a:prstGeom>
            <a:noFill/>
          </p:spPr>
          <p:txBody>
            <a:bodyPr wrap="square" rtlCol="0">
              <a:spAutoFit/>
            </a:bodyPr>
            <a:lstStyle/>
            <a:p>
              <a:pPr algn="ctr"/>
              <a:r>
                <a:rPr lang="ar-SA" sz="1505" b="1" dirty="0">
                  <a:solidFill>
                    <a:srgbClr val="006666"/>
                  </a:solidFill>
                  <a:latin typeface="AbdoMaster-Heavy" panose="02000500030000020004" pitchFamily="50" charset="-78"/>
                  <a:cs typeface="AbdoMaster-Heavy" panose="02000500030000020004" pitchFamily="50" charset="-78"/>
                </a:rPr>
                <a:t>الجهات المشاركة  </a:t>
              </a:r>
              <a:endParaRPr lang="en-US" sz="1505" b="1" dirty="0">
                <a:solidFill>
                  <a:srgbClr val="006666"/>
                </a:solidFill>
                <a:latin typeface="AbdoMaster-Heavy" panose="02000500030000020004" pitchFamily="50" charset="-78"/>
                <a:cs typeface="AbdoMaster-Heavy" panose="02000500030000020004" pitchFamily="50" charset="-78"/>
              </a:endParaRPr>
            </a:p>
          </p:txBody>
        </p:sp>
        <p:sp>
          <p:nvSpPr>
            <p:cNvPr id="99" name="Subtitle 6">
              <a:extLst>
                <a:ext uri="{FF2B5EF4-FFF2-40B4-BE49-F238E27FC236}">
                  <a16:creationId xmlns:a16="http://schemas.microsoft.com/office/drawing/2014/main" id="{EDCBDBA2-AC2E-4947-986E-FD584C46794E}"/>
                </a:ext>
              </a:extLst>
            </p:cNvPr>
            <p:cNvSpPr txBox="1">
              <a:spLocks/>
            </p:cNvSpPr>
            <p:nvPr/>
          </p:nvSpPr>
          <p:spPr>
            <a:xfrm>
              <a:off x="4144159" y="2822433"/>
              <a:ext cx="2711234" cy="761855"/>
            </a:xfrm>
            <a:prstGeom prst="rect">
              <a:avLst/>
            </a:prstGeom>
          </p:spPr>
          <p:txBody>
            <a:bodyPr vert="horz" lIns="86019" tIns="43010" rIns="86019" bIns="43010" numCol="1" spcCol="365760" rtlCol="0" anchor="t">
              <a:noAutofit/>
            </a:bodyPr>
            <a:lstStyle>
              <a:lvl1pPr marL="0" indent="0" algn="ctr" defTabSz="914400" rtl="0" eaLnBrk="1" latinLnBrk="0" hangingPunct="1">
                <a:lnSpc>
                  <a:spcPct val="90000"/>
                </a:lnSpc>
                <a:spcBef>
                  <a:spcPts val="1000"/>
                </a:spcBef>
                <a:buFont typeface="Arial"/>
                <a:buNone/>
                <a:defRPr sz="1200" b="0" i="0" kern="1200">
                  <a:solidFill>
                    <a:schemeClr val="accent1"/>
                  </a:solidFill>
                  <a:latin typeface="Montserrat Light" charset="0"/>
                  <a:ea typeface="Montserrat Light" charset="0"/>
                  <a:cs typeface="Montserrat Light"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Montserrat Light" charset="0"/>
                  <a:ea typeface="Montserrat Light" charset="0"/>
                  <a:cs typeface="Montserrat Light"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Montserrat Light" charset="0"/>
                  <a:ea typeface="Montserrat Light" charset="0"/>
                  <a:cs typeface="Montserrat Light"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nSpc>
                  <a:spcPts val="1599"/>
                </a:lnSpc>
                <a:spcBef>
                  <a:spcPts val="0"/>
                </a:spcBef>
              </a:pPr>
              <a:endParaRPr lang="en-US" sz="1082" dirty="0">
                <a:solidFill>
                  <a:schemeClr val="tx1"/>
                </a:solidFill>
                <a:latin typeface="+mn-lt"/>
                <a:cs typeface="Times New Roman" panose="02020603050405020304" pitchFamily="18" charset="0"/>
              </a:endParaRPr>
            </a:p>
          </p:txBody>
        </p:sp>
      </p:grpSp>
      <p:grpSp>
        <p:nvGrpSpPr>
          <p:cNvPr id="100" name="Group 99">
            <a:extLst>
              <a:ext uri="{FF2B5EF4-FFF2-40B4-BE49-F238E27FC236}">
                <a16:creationId xmlns:a16="http://schemas.microsoft.com/office/drawing/2014/main" id="{06F54663-395C-4A61-A3A5-B961B63AD3C4}"/>
              </a:ext>
            </a:extLst>
          </p:cNvPr>
          <p:cNvGrpSpPr/>
          <p:nvPr/>
        </p:nvGrpSpPr>
        <p:grpSpPr>
          <a:xfrm>
            <a:off x="8966573" y="1572692"/>
            <a:ext cx="2171371" cy="1171755"/>
            <a:chOff x="3811693" y="2338687"/>
            <a:chExt cx="3186211" cy="1245601"/>
          </a:xfrm>
        </p:grpSpPr>
        <p:sp>
          <p:nvSpPr>
            <p:cNvPr id="101" name="TextBox 100">
              <a:extLst>
                <a:ext uri="{FF2B5EF4-FFF2-40B4-BE49-F238E27FC236}">
                  <a16:creationId xmlns:a16="http://schemas.microsoft.com/office/drawing/2014/main" id="{E61ADA76-DB44-4790-9CAC-776A0B6ED6C9}"/>
                </a:ext>
              </a:extLst>
            </p:cNvPr>
            <p:cNvSpPr txBox="1"/>
            <p:nvPr/>
          </p:nvSpPr>
          <p:spPr>
            <a:xfrm>
              <a:off x="3811693" y="2338687"/>
              <a:ext cx="3186211" cy="590548"/>
            </a:xfrm>
            <a:prstGeom prst="rect">
              <a:avLst/>
            </a:prstGeom>
            <a:noFill/>
          </p:spPr>
          <p:txBody>
            <a:bodyPr wrap="square" rtlCol="0">
              <a:spAutoFit/>
            </a:bodyPr>
            <a:lstStyle/>
            <a:p>
              <a:pPr algn="ctr"/>
              <a:r>
                <a:rPr lang="ar-SA" sz="1505" b="1" dirty="0">
                  <a:solidFill>
                    <a:srgbClr val="006666"/>
                  </a:solidFill>
                  <a:latin typeface="AbdoMaster-Heavy" panose="02000500030000020004" pitchFamily="50" charset="-78"/>
                  <a:cs typeface="AbdoMaster-Heavy" panose="02000500030000020004" pitchFamily="50" charset="-78"/>
                </a:rPr>
                <a:t>الجهات الممولة </a:t>
              </a:r>
            </a:p>
            <a:p>
              <a:pPr algn="ctr"/>
              <a:r>
                <a:rPr lang="ar-SA" sz="1505" b="1" dirty="0">
                  <a:solidFill>
                    <a:srgbClr val="006666"/>
                  </a:solidFill>
                  <a:latin typeface="AbdoMaster-Heavy" panose="02000500030000020004" pitchFamily="50" charset="-78"/>
                  <a:cs typeface="AbdoMaster-Heavy" panose="02000500030000020004" pitchFamily="50" charset="-78"/>
                </a:rPr>
                <a:t>الداعمين والمتبرعين  </a:t>
              </a:r>
              <a:endParaRPr lang="en-US" sz="1505" b="1" dirty="0">
                <a:solidFill>
                  <a:srgbClr val="006666"/>
                </a:solidFill>
                <a:latin typeface="AbdoMaster-Heavy" panose="02000500030000020004" pitchFamily="50" charset="-78"/>
                <a:cs typeface="AbdoMaster-Heavy" panose="02000500030000020004" pitchFamily="50" charset="-78"/>
              </a:endParaRPr>
            </a:p>
          </p:txBody>
        </p:sp>
        <p:sp>
          <p:nvSpPr>
            <p:cNvPr id="102" name="Subtitle 6">
              <a:extLst>
                <a:ext uri="{FF2B5EF4-FFF2-40B4-BE49-F238E27FC236}">
                  <a16:creationId xmlns:a16="http://schemas.microsoft.com/office/drawing/2014/main" id="{C25F0374-9138-4382-BCB6-1811672EB46C}"/>
                </a:ext>
              </a:extLst>
            </p:cNvPr>
            <p:cNvSpPr txBox="1">
              <a:spLocks/>
            </p:cNvSpPr>
            <p:nvPr/>
          </p:nvSpPr>
          <p:spPr>
            <a:xfrm>
              <a:off x="4144159" y="2822433"/>
              <a:ext cx="2711234" cy="761855"/>
            </a:xfrm>
            <a:prstGeom prst="rect">
              <a:avLst/>
            </a:prstGeom>
          </p:spPr>
          <p:txBody>
            <a:bodyPr vert="horz" lIns="86019" tIns="43010" rIns="86019" bIns="43010" numCol="1" spcCol="365760" rtlCol="0" anchor="t">
              <a:noAutofit/>
            </a:bodyPr>
            <a:lstStyle>
              <a:lvl1pPr marL="0" indent="0" algn="ctr" defTabSz="914400" rtl="0" eaLnBrk="1" latinLnBrk="0" hangingPunct="1">
                <a:lnSpc>
                  <a:spcPct val="90000"/>
                </a:lnSpc>
                <a:spcBef>
                  <a:spcPts val="1000"/>
                </a:spcBef>
                <a:buFont typeface="Arial"/>
                <a:buNone/>
                <a:defRPr sz="1200" b="0" i="0" kern="1200">
                  <a:solidFill>
                    <a:schemeClr val="accent1"/>
                  </a:solidFill>
                  <a:latin typeface="Montserrat Light" charset="0"/>
                  <a:ea typeface="Montserrat Light" charset="0"/>
                  <a:cs typeface="Montserrat Light"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Montserrat Light" charset="0"/>
                  <a:ea typeface="Montserrat Light" charset="0"/>
                  <a:cs typeface="Montserrat Light"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Montserrat Light" charset="0"/>
                  <a:ea typeface="Montserrat Light" charset="0"/>
                  <a:cs typeface="Montserrat Light"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nSpc>
                  <a:spcPts val="1599"/>
                </a:lnSpc>
                <a:spcBef>
                  <a:spcPts val="0"/>
                </a:spcBef>
              </a:pPr>
              <a:endParaRPr lang="en-US" sz="1082" dirty="0">
                <a:solidFill>
                  <a:schemeClr val="tx1"/>
                </a:solidFill>
                <a:latin typeface="+mn-lt"/>
                <a:cs typeface="Times New Roman" panose="02020603050405020304" pitchFamily="18" charset="0"/>
              </a:endParaRPr>
            </a:p>
          </p:txBody>
        </p:sp>
      </p:grpSp>
      <p:grpSp>
        <p:nvGrpSpPr>
          <p:cNvPr id="103" name="Group 99">
            <a:extLst>
              <a:ext uri="{FF2B5EF4-FFF2-40B4-BE49-F238E27FC236}">
                <a16:creationId xmlns:a16="http://schemas.microsoft.com/office/drawing/2014/main" id="{FA24C406-244B-4055-B4E5-424DD9BECB9B}"/>
              </a:ext>
            </a:extLst>
          </p:cNvPr>
          <p:cNvGrpSpPr/>
          <p:nvPr/>
        </p:nvGrpSpPr>
        <p:grpSpPr>
          <a:xfrm>
            <a:off x="3742217" y="1733540"/>
            <a:ext cx="2063800" cy="986560"/>
            <a:chOff x="4121104" y="2535554"/>
            <a:chExt cx="3028363" cy="1048734"/>
          </a:xfrm>
        </p:grpSpPr>
        <p:sp>
          <p:nvSpPr>
            <p:cNvPr id="104" name="TextBox 100">
              <a:extLst>
                <a:ext uri="{FF2B5EF4-FFF2-40B4-BE49-F238E27FC236}">
                  <a16:creationId xmlns:a16="http://schemas.microsoft.com/office/drawing/2014/main" id="{8B83950B-0397-4632-95E7-35B333CB271E}"/>
                </a:ext>
              </a:extLst>
            </p:cNvPr>
            <p:cNvSpPr txBox="1"/>
            <p:nvPr/>
          </p:nvSpPr>
          <p:spPr>
            <a:xfrm>
              <a:off x="4121104" y="2535554"/>
              <a:ext cx="3028363" cy="344350"/>
            </a:xfrm>
            <a:prstGeom prst="rect">
              <a:avLst/>
            </a:prstGeom>
            <a:noFill/>
          </p:spPr>
          <p:txBody>
            <a:bodyPr wrap="square" rtlCol="0">
              <a:spAutoFit/>
            </a:bodyPr>
            <a:lstStyle/>
            <a:p>
              <a:pPr algn="ctr"/>
              <a:r>
                <a:rPr lang="ar-SA" sz="1505" b="1" dirty="0">
                  <a:solidFill>
                    <a:srgbClr val="006666"/>
                  </a:solidFill>
                  <a:latin typeface="AbdoMaster-Heavy" panose="02000500030000020004" pitchFamily="50" charset="-78"/>
                  <a:cs typeface="AbdoMaster-Heavy" panose="02000500030000020004" pitchFamily="50" charset="-78"/>
                </a:rPr>
                <a:t>عدد العاملين   </a:t>
              </a:r>
              <a:endParaRPr lang="en-US" sz="1505" b="1" dirty="0">
                <a:solidFill>
                  <a:srgbClr val="006666"/>
                </a:solidFill>
                <a:latin typeface="AbdoMaster-Heavy" panose="02000500030000020004" pitchFamily="50" charset="-78"/>
                <a:cs typeface="AbdoMaster-Heavy" panose="02000500030000020004" pitchFamily="50" charset="-78"/>
              </a:endParaRPr>
            </a:p>
          </p:txBody>
        </p:sp>
        <p:sp>
          <p:nvSpPr>
            <p:cNvPr id="105" name="Subtitle 6">
              <a:extLst>
                <a:ext uri="{FF2B5EF4-FFF2-40B4-BE49-F238E27FC236}">
                  <a16:creationId xmlns:a16="http://schemas.microsoft.com/office/drawing/2014/main" id="{A9C308A7-FB73-44E5-8348-DD67199313A5}"/>
                </a:ext>
              </a:extLst>
            </p:cNvPr>
            <p:cNvSpPr txBox="1">
              <a:spLocks/>
            </p:cNvSpPr>
            <p:nvPr/>
          </p:nvSpPr>
          <p:spPr>
            <a:xfrm>
              <a:off x="4144159" y="2822433"/>
              <a:ext cx="2711234" cy="761855"/>
            </a:xfrm>
            <a:prstGeom prst="rect">
              <a:avLst/>
            </a:prstGeom>
          </p:spPr>
          <p:txBody>
            <a:bodyPr vert="horz" lIns="86019" tIns="43010" rIns="86019" bIns="43010" numCol="1" spcCol="365760" rtlCol="0" anchor="t">
              <a:noAutofit/>
            </a:bodyPr>
            <a:lstStyle>
              <a:lvl1pPr marL="0" indent="0" algn="ctr" defTabSz="914400" rtl="0" eaLnBrk="1" latinLnBrk="0" hangingPunct="1">
                <a:lnSpc>
                  <a:spcPct val="90000"/>
                </a:lnSpc>
                <a:spcBef>
                  <a:spcPts val="1000"/>
                </a:spcBef>
                <a:buFont typeface="Arial"/>
                <a:buNone/>
                <a:defRPr sz="1200" b="0" i="0" kern="1200">
                  <a:solidFill>
                    <a:schemeClr val="accent1"/>
                  </a:solidFill>
                  <a:latin typeface="Montserrat Light" charset="0"/>
                  <a:ea typeface="Montserrat Light" charset="0"/>
                  <a:cs typeface="Montserrat Light"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Montserrat Light" charset="0"/>
                  <a:ea typeface="Montserrat Light" charset="0"/>
                  <a:cs typeface="Montserrat Light"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Montserrat Light" charset="0"/>
                  <a:ea typeface="Montserrat Light" charset="0"/>
                  <a:cs typeface="Montserrat Light"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nSpc>
                  <a:spcPts val="1599"/>
                </a:lnSpc>
                <a:spcBef>
                  <a:spcPts val="0"/>
                </a:spcBef>
              </a:pPr>
              <a:endParaRPr lang="en-US" sz="1082" dirty="0">
                <a:solidFill>
                  <a:schemeClr val="tx1"/>
                </a:solidFill>
                <a:latin typeface="+mn-lt"/>
                <a:cs typeface="Times New Roman" panose="02020603050405020304" pitchFamily="18" charset="0"/>
              </a:endParaRPr>
            </a:p>
          </p:txBody>
        </p:sp>
      </p:grpSp>
      <p:sp>
        <p:nvSpPr>
          <p:cNvPr id="33" name="TextBox 100">
            <a:extLst>
              <a:ext uri="{FF2B5EF4-FFF2-40B4-BE49-F238E27FC236}">
                <a16:creationId xmlns:a16="http://schemas.microsoft.com/office/drawing/2014/main" id="{7D2283CC-6DAB-4D04-8C36-56402CB3DFE7}"/>
              </a:ext>
            </a:extLst>
          </p:cNvPr>
          <p:cNvSpPr txBox="1"/>
          <p:nvPr/>
        </p:nvSpPr>
        <p:spPr>
          <a:xfrm>
            <a:off x="1184715" y="1749246"/>
            <a:ext cx="1898465" cy="323935"/>
          </a:xfrm>
          <a:prstGeom prst="rect">
            <a:avLst/>
          </a:prstGeom>
          <a:noFill/>
        </p:spPr>
        <p:txBody>
          <a:bodyPr wrap="square" rtlCol="0">
            <a:spAutoFit/>
          </a:bodyPr>
          <a:lstStyle/>
          <a:p>
            <a:pPr algn="ctr"/>
            <a:r>
              <a:rPr lang="ar-SA" sz="1505" b="1" dirty="0">
                <a:solidFill>
                  <a:srgbClr val="006666"/>
                </a:solidFill>
                <a:latin typeface="AbdoMaster-Heavy" panose="02000500030000020004" pitchFamily="50" charset="-78"/>
                <a:cs typeface="AbdoMaster-Heavy" panose="02000500030000020004" pitchFamily="50" charset="-78"/>
              </a:rPr>
              <a:t>عدد المتطوعين   </a:t>
            </a:r>
            <a:endParaRPr lang="en-US" sz="1505" b="1" dirty="0">
              <a:solidFill>
                <a:srgbClr val="006666"/>
              </a:solidFill>
              <a:latin typeface="AbdoMaster-Heavy" panose="02000500030000020004" pitchFamily="50" charset="-78"/>
              <a:cs typeface="AbdoMaster-Heavy" panose="02000500030000020004" pitchFamily="50" charset="-78"/>
            </a:endParaRPr>
          </a:p>
        </p:txBody>
      </p:sp>
      <p:cxnSp>
        <p:nvCxnSpPr>
          <p:cNvPr id="3" name="رابط مستقيم 2">
            <a:extLst>
              <a:ext uri="{FF2B5EF4-FFF2-40B4-BE49-F238E27FC236}">
                <a16:creationId xmlns:a16="http://schemas.microsoft.com/office/drawing/2014/main" id="{06E1B734-9F4C-427C-8452-5F5F81647B34}"/>
              </a:ext>
            </a:extLst>
          </p:cNvPr>
          <p:cNvCxnSpPr>
            <a:cxnSpLocks/>
            <a:stCxn id="35" idx="3"/>
          </p:cNvCxnSpPr>
          <p:nvPr/>
        </p:nvCxnSpPr>
        <p:spPr>
          <a:xfrm flipV="1">
            <a:off x="4403546" y="6319386"/>
            <a:ext cx="6859569" cy="15344"/>
          </a:xfrm>
          <a:prstGeom prst="line">
            <a:avLst/>
          </a:prstGeom>
          <a:ln w="38100">
            <a:solidFill>
              <a:srgbClr val="009999"/>
            </a:solidFill>
          </a:ln>
        </p:spPr>
        <p:style>
          <a:lnRef idx="3">
            <a:schemeClr val="accent3"/>
          </a:lnRef>
          <a:fillRef idx="0">
            <a:schemeClr val="accent3"/>
          </a:fillRef>
          <a:effectRef idx="2">
            <a:schemeClr val="accent3"/>
          </a:effectRef>
          <a:fontRef idx="minor">
            <a:schemeClr val="tx1"/>
          </a:fontRef>
        </p:style>
      </p:cxnSp>
      <p:sp>
        <p:nvSpPr>
          <p:cNvPr id="35" name="مربع نص 34">
            <a:extLst>
              <a:ext uri="{FF2B5EF4-FFF2-40B4-BE49-F238E27FC236}">
                <a16:creationId xmlns:a16="http://schemas.microsoft.com/office/drawing/2014/main" id="{6EC206D0-F41C-4FE1-87AB-9C16760AD390}"/>
              </a:ext>
            </a:extLst>
          </p:cNvPr>
          <p:cNvSpPr txBox="1"/>
          <p:nvPr/>
        </p:nvSpPr>
        <p:spPr>
          <a:xfrm>
            <a:off x="1320651" y="6165453"/>
            <a:ext cx="3082895" cy="338554"/>
          </a:xfrm>
          <a:prstGeom prst="rect">
            <a:avLst/>
          </a:prstGeom>
          <a:noFill/>
        </p:spPr>
        <p:txBody>
          <a:bodyPr wrap="none" rtlCol="1">
            <a:spAutoFit/>
          </a:bodyPr>
          <a:lstStyle/>
          <a:p>
            <a:r>
              <a:rPr lang="ar-SA" sz="1600" dirty="0">
                <a:solidFill>
                  <a:srgbClr val="006666"/>
                </a:solidFill>
                <a:cs typeface="Farsi Simple Bold" panose="02010400000000000000" pitchFamily="2" charset="-78"/>
              </a:rPr>
              <a:t>الخطة التشغيلية لجمعية رعاية الأيتام بمحافظة الجموم </a:t>
            </a:r>
          </a:p>
        </p:txBody>
      </p:sp>
      <p:grpSp>
        <p:nvGrpSpPr>
          <p:cNvPr id="119" name="Google Shape;744;p47">
            <a:extLst>
              <a:ext uri="{FF2B5EF4-FFF2-40B4-BE49-F238E27FC236}">
                <a16:creationId xmlns:a16="http://schemas.microsoft.com/office/drawing/2014/main" id="{A96BECF3-CA73-4053-9D78-610222B4DE25}"/>
              </a:ext>
            </a:extLst>
          </p:cNvPr>
          <p:cNvGrpSpPr/>
          <p:nvPr/>
        </p:nvGrpSpPr>
        <p:grpSpPr>
          <a:xfrm>
            <a:off x="10596917" y="3287493"/>
            <a:ext cx="469300" cy="466427"/>
            <a:chOff x="5045775" y="1946400"/>
            <a:chExt cx="296950" cy="295150"/>
          </a:xfrm>
          <a:solidFill>
            <a:schemeClr val="bg1"/>
          </a:solidFill>
        </p:grpSpPr>
        <p:sp>
          <p:nvSpPr>
            <p:cNvPr id="120" name="Google Shape;745;p47">
              <a:extLst>
                <a:ext uri="{FF2B5EF4-FFF2-40B4-BE49-F238E27FC236}">
                  <a16:creationId xmlns:a16="http://schemas.microsoft.com/office/drawing/2014/main" id="{7F1CCACA-E629-4685-8707-073D5BB5FD21}"/>
                </a:ext>
              </a:extLst>
            </p:cNvPr>
            <p:cNvSpPr/>
            <p:nvPr/>
          </p:nvSpPr>
          <p:spPr>
            <a:xfrm>
              <a:off x="5113500" y="1998600"/>
              <a:ext cx="160700" cy="155950"/>
            </a:xfrm>
            <a:custGeom>
              <a:avLst/>
              <a:gdLst/>
              <a:ahLst/>
              <a:cxnLst/>
              <a:rect l="l" t="t" r="r" b="b"/>
              <a:pathLst>
                <a:path w="6428" h="6238" extrusionOk="0">
                  <a:moveTo>
                    <a:pt x="3309" y="2079"/>
                  </a:moveTo>
                  <a:cubicBezTo>
                    <a:pt x="3718" y="2079"/>
                    <a:pt x="4033" y="2394"/>
                    <a:pt x="4033" y="2804"/>
                  </a:cubicBezTo>
                  <a:cubicBezTo>
                    <a:pt x="4033" y="3182"/>
                    <a:pt x="3718" y="3497"/>
                    <a:pt x="3309" y="3497"/>
                  </a:cubicBezTo>
                  <a:cubicBezTo>
                    <a:pt x="2931" y="3497"/>
                    <a:pt x="2616" y="3150"/>
                    <a:pt x="2616" y="2804"/>
                  </a:cubicBezTo>
                  <a:cubicBezTo>
                    <a:pt x="2616" y="2394"/>
                    <a:pt x="2931" y="2079"/>
                    <a:pt x="3309" y="2079"/>
                  </a:cubicBezTo>
                  <a:close/>
                  <a:moveTo>
                    <a:pt x="3403" y="662"/>
                  </a:moveTo>
                  <a:cubicBezTo>
                    <a:pt x="4726" y="662"/>
                    <a:pt x="5798" y="1764"/>
                    <a:pt x="5798" y="3119"/>
                  </a:cubicBezTo>
                  <a:cubicBezTo>
                    <a:pt x="5703" y="3655"/>
                    <a:pt x="5546" y="4222"/>
                    <a:pt x="5199" y="4663"/>
                  </a:cubicBezTo>
                  <a:cubicBezTo>
                    <a:pt x="5010" y="4253"/>
                    <a:pt x="4726" y="3938"/>
                    <a:pt x="4348" y="3686"/>
                  </a:cubicBezTo>
                  <a:cubicBezTo>
                    <a:pt x="4569" y="3466"/>
                    <a:pt x="4726" y="3119"/>
                    <a:pt x="4726" y="2741"/>
                  </a:cubicBezTo>
                  <a:cubicBezTo>
                    <a:pt x="4726" y="2016"/>
                    <a:pt x="4096" y="1386"/>
                    <a:pt x="3340" y="1386"/>
                  </a:cubicBezTo>
                  <a:cubicBezTo>
                    <a:pt x="2616" y="1386"/>
                    <a:pt x="1986" y="2016"/>
                    <a:pt x="1986" y="2741"/>
                  </a:cubicBezTo>
                  <a:cubicBezTo>
                    <a:pt x="1986" y="3119"/>
                    <a:pt x="2143" y="3466"/>
                    <a:pt x="2364" y="3686"/>
                  </a:cubicBezTo>
                  <a:cubicBezTo>
                    <a:pt x="1986" y="3907"/>
                    <a:pt x="1702" y="4253"/>
                    <a:pt x="1513" y="4663"/>
                  </a:cubicBezTo>
                  <a:cubicBezTo>
                    <a:pt x="1072" y="4096"/>
                    <a:pt x="883" y="3434"/>
                    <a:pt x="977" y="2772"/>
                  </a:cubicBezTo>
                  <a:cubicBezTo>
                    <a:pt x="1135" y="1670"/>
                    <a:pt x="2143" y="662"/>
                    <a:pt x="3403" y="662"/>
                  </a:cubicBezTo>
                  <a:close/>
                  <a:moveTo>
                    <a:pt x="3309" y="4190"/>
                  </a:moveTo>
                  <a:cubicBezTo>
                    <a:pt x="3939" y="4190"/>
                    <a:pt x="4443" y="4600"/>
                    <a:pt x="4663" y="5167"/>
                  </a:cubicBezTo>
                  <a:cubicBezTo>
                    <a:pt x="4254" y="5450"/>
                    <a:pt x="3781" y="5545"/>
                    <a:pt x="3309" y="5545"/>
                  </a:cubicBezTo>
                  <a:cubicBezTo>
                    <a:pt x="2836" y="5545"/>
                    <a:pt x="2364" y="5387"/>
                    <a:pt x="1986" y="5167"/>
                  </a:cubicBezTo>
                  <a:cubicBezTo>
                    <a:pt x="2143" y="4568"/>
                    <a:pt x="2679" y="4190"/>
                    <a:pt x="3309" y="4190"/>
                  </a:cubicBezTo>
                  <a:close/>
                  <a:moveTo>
                    <a:pt x="3309" y="0"/>
                  </a:moveTo>
                  <a:cubicBezTo>
                    <a:pt x="1733" y="0"/>
                    <a:pt x="410" y="1229"/>
                    <a:pt x="253" y="2678"/>
                  </a:cubicBezTo>
                  <a:cubicBezTo>
                    <a:pt x="1" y="4600"/>
                    <a:pt x="1450" y="6238"/>
                    <a:pt x="3309" y="6238"/>
                  </a:cubicBezTo>
                  <a:cubicBezTo>
                    <a:pt x="5042" y="6238"/>
                    <a:pt x="6428" y="4820"/>
                    <a:pt x="6428" y="3119"/>
                  </a:cubicBezTo>
                  <a:cubicBezTo>
                    <a:pt x="6428" y="1418"/>
                    <a:pt x="5042" y="0"/>
                    <a:pt x="3309" y="0"/>
                  </a:cubicBezTo>
                  <a:close/>
                </a:path>
              </a:pathLst>
            </a:custGeom>
            <a:grpFill/>
            <a:ln>
              <a:noFill/>
            </a:ln>
          </p:spPr>
          <p:txBody>
            <a:bodyPr spcFirstLastPara="1" wrap="square" lIns="86005" tIns="86005" rIns="86005" bIns="86005" anchor="ctr" anchorCtr="0">
              <a:noAutofit/>
            </a:bodyPr>
            <a:lstStyle/>
            <a:p>
              <a:pPr>
                <a:buClr>
                  <a:srgbClr val="000000"/>
                </a:buClr>
                <a:buSzPts val="1400"/>
              </a:pPr>
              <a:endParaRPr sz="1317">
                <a:solidFill>
                  <a:srgbClr val="000000"/>
                </a:solidFill>
                <a:latin typeface="Arial"/>
                <a:ea typeface="Arial"/>
                <a:cs typeface="Arial"/>
                <a:sym typeface="Arial"/>
              </a:endParaRPr>
            </a:p>
          </p:txBody>
        </p:sp>
        <p:sp>
          <p:nvSpPr>
            <p:cNvPr id="121" name="Google Shape;746;p47">
              <a:extLst>
                <a:ext uri="{FF2B5EF4-FFF2-40B4-BE49-F238E27FC236}">
                  <a16:creationId xmlns:a16="http://schemas.microsoft.com/office/drawing/2014/main" id="{BA64B7BD-B996-44B5-87F7-7E1555CA8D1A}"/>
                </a:ext>
              </a:extLst>
            </p:cNvPr>
            <p:cNvSpPr/>
            <p:nvPr/>
          </p:nvSpPr>
          <p:spPr>
            <a:xfrm>
              <a:off x="5045775" y="1946400"/>
              <a:ext cx="296950" cy="295150"/>
            </a:xfrm>
            <a:custGeom>
              <a:avLst/>
              <a:gdLst/>
              <a:ahLst/>
              <a:cxnLst/>
              <a:rect l="l" t="t" r="r" b="b"/>
              <a:pathLst>
                <a:path w="11878" h="11806" extrusionOk="0">
                  <a:moveTo>
                    <a:pt x="6018" y="765"/>
                  </a:moveTo>
                  <a:lnTo>
                    <a:pt x="6868" y="1426"/>
                  </a:lnTo>
                  <a:cubicBezTo>
                    <a:pt x="6963" y="1458"/>
                    <a:pt x="7026" y="1489"/>
                    <a:pt x="7152" y="1489"/>
                  </a:cubicBezTo>
                  <a:lnTo>
                    <a:pt x="8223" y="1332"/>
                  </a:lnTo>
                  <a:lnTo>
                    <a:pt x="8664" y="2372"/>
                  </a:lnTo>
                  <a:cubicBezTo>
                    <a:pt x="8696" y="2435"/>
                    <a:pt x="8790" y="2529"/>
                    <a:pt x="8853" y="2561"/>
                  </a:cubicBezTo>
                  <a:lnTo>
                    <a:pt x="9893" y="2970"/>
                  </a:lnTo>
                  <a:lnTo>
                    <a:pt x="9735" y="4073"/>
                  </a:lnTo>
                  <a:cubicBezTo>
                    <a:pt x="9735" y="4136"/>
                    <a:pt x="9735" y="4262"/>
                    <a:pt x="9798" y="4325"/>
                  </a:cubicBezTo>
                  <a:lnTo>
                    <a:pt x="10460" y="5207"/>
                  </a:lnTo>
                  <a:lnTo>
                    <a:pt x="9798" y="6058"/>
                  </a:lnTo>
                  <a:cubicBezTo>
                    <a:pt x="9767" y="6152"/>
                    <a:pt x="9735" y="6215"/>
                    <a:pt x="9735" y="6341"/>
                  </a:cubicBezTo>
                  <a:lnTo>
                    <a:pt x="9893" y="7444"/>
                  </a:lnTo>
                  <a:lnTo>
                    <a:pt x="8853" y="7853"/>
                  </a:lnTo>
                  <a:cubicBezTo>
                    <a:pt x="8790" y="7885"/>
                    <a:pt x="8696" y="7948"/>
                    <a:pt x="8664" y="8042"/>
                  </a:cubicBezTo>
                  <a:lnTo>
                    <a:pt x="8255" y="9051"/>
                  </a:lnTo>
                  <a:lnTo>
                    <a:pt x="7120" y="8893"/>
                  </a:lnTo>
                  <a:cubicBezTo>
                    <a:pt x="7057" y="8893"/>
                    <a:pt x="6931" y="8893"/>
                    <a:pt x="6837" y="8988"/>
                  </a:cubicBezTo>
                  <a:lnTo>
                    <a:pt x="5986" y="9649"/>
                  </a:lnTo>
                  <a:lnTo>
                    <a:pt x="5104" y="8988"/>
                  </a:lnTo>
                  <a:cubicBezTo>
                    <a:pt x="5041" y="8925"/>
                    <a:pt x="5010" y="8893"/>
                    <a:pt x="4915" y="8893"/>
                  </a:cubicBezTo>
                  <a:lnTo>
                    <a:pt x="4884" y="8893"/>
                  </a:lnTo>
                  <a:lnTo>
                    <a:pt x="3781" y="9051"/>
                  </a:lnTo>
                  <a:lnTo>
                    <a:pt x="3371" y="8042"/>
                  </a:lnTo>
                  <a:cubicBezTo>
                    <a:pt x="3340" y="7948"/>
                    <a:pt x="3277" y="7885"/>
                    <a:pt x="3182" y="7853"/>
                  </a:cubicBezTo>
                  <a:lnTo>
                    <a:pt x="2143" y="7444"/>
                  </a:lnTo>
                  <a:lnTo>
                    <a:pt x="2300" y="6341"/>
                  </a:lnTo>
                  <a:cubicBezTo>
                    <a:pt x="2300" y="6278"/>
                    <a:pt x="2300" y="6152"/>
                    <a:pt x="2237" y="6058"/>
                  </a:cubicBezTo>
                  <a:lnTo>
                    <a:pt x="1576" y="5207"/>
                  </a:lnTo>
                  <a:lnTo>
                    <a:pt x="2237" y="4325"/>
                  </a:lnTo>
                  <a:cubicBezTo>
                    <a:pt x="2269" y="4262"/>
                    <a:pt x="2300" y="4167"/>
                    <a:pt x="2300" y="4073"/>
                  </a:cubicBezTo>
                  <a:lnTo>
                    <a:pt x="2143" y="2970"/>
                  </a:lnTo>
                  <a:lnTo>
                    <a:pt x="3182" y="2561"/>
                  </a:lnTo>
                  <a:cubicBezTo>
                    <a:pt x="3277" y="2529"/>
                    <a:pt x="3340" y="2435"/>
                    <a:pt x="3371" y="2372"/>
                  </a:cubicBezTo>
                  <a:lnTo>
                    <a:pt x="3812" y="1332"/>
                  </a:lnTo>
                  <a:lnTo>
                    <a:pt x="4884" y="1489"/>
                  </a:lnTo>
                  <a:cubicBezTo>
                    <a:pt x="4947" y="1489"/>
                    <a:pt x="5073" y="1489"/>
                    <a:pt x="5167" y="1426"/>
                  </a:cubicBezTo>
                  <a:lnTo>
                    <a:pt x="6018" y="765"/>
                  </a:lnTo>
                  <a:close/>
                  <a:moveTo>
                    <a:pt x="2174" y="8168"/>
                  </a:moveTo>
                  <a:lnTo>
                    <a:pt x="2804" y="8420"/>
                  </a:lnTo>
                  <a:lnTo>
                    <a:pt x="3277" y="9586"/>
                  </a:lnTo>
                  <a:cubicBezTo>
                    <a:pt x="3308" y="9681"/>
                    <a:pt x="3434" y="9775"/>
                    <a:pt x="3529" y="9775"/>
                  </a:cubicBezTo>
                  <a:lnTo>
                    <a:pt x="2647" y="10720"/>
                  </a:lnTo>
                  <a:lnTo>
                    <a:pt x="2426" y="9649"/>
                  </a:lnTo>
                  <a:cubicBezTo>
                    <a:pt x="2395" y="9523"/>
                    <a:pt x="2332" y="9429"/>
                    <a:pt x="2174" y="9366"/>
                  </a:cubicBezTo>
                  <a:lnTo>
                    <a:pt x="1134" y="9177"/>
                  </a:lnTo>
                  <a:lnTo>
                    <a:pt x="2174" y="8168"/>
                  </a:lnTo>
                  <a:close/>
                  <a:moveTo>
                    <a:pt x="9861" y="8105"/>
                  </a:moveTo>
                  <a:lnTo>
                    <a:pt x="10901" y="9145"/>
                  </a:lnTo>
                  <a:lnTo>
                    <a:pt x="9893" y="9366"/>
                  </a:lnTo>
                  <a:cubicBezTo>
                    <a:pt x="9767" y="9429"/>
                    <a:pt x="9641" y="9492"/>
                    <a:pt x="9609" y="9649"/>
                  </a:cubicBezTo>
                  <a:lnTo>
                    <a:pt x="9389" y="10720"/>
                  </a:lnTo>
                  <a:lnTo>
                    <a:pt x="8507" y="9712"/>
                  </a:lnTo>
                  <a:cubicBezTo>
                    <a:pt x="8601" y="9712"/>
                    <a:pt x="8727" y="9649"/>
                    <a:pt x="8759" y="9523"/>
                  </a:cubicBezTo>
                  <a:lnTo>
                    <a:pt x="9231" y="8389"/>
                  </a:lnTo>
                  <a:lnTo>
                    <a:pt x="9861" y="8105"/>
                  </a:lnTo>
                  <a:close/>
                  <a:moveTo>
                    <a:pt x="6002" y="1"/>
                  </a:moveTo>
                  <a:cubicBezTo>
                    <a:pt x="5923" y="1"/>
                    <a:pt x="5844" y="24"/>
                    <a:pt x="5797" y="72"/>
                  </a:cubicBezTo>
                  <a:lnTo>
                    <a:pt x="4852" y="828"/>
                  </a:lnTo>
                  <a:lnTo>
                    <a:pt x="3623" y="670"/>
                  </a:lnTo>
                  <a:cubicBezTo>
                    <a:pt x="3607" y="667"/>
                    <a:pt x="3590" y="665"/>
                    <a:pt x="3573" y="665"/>
                  </a:cubicBezTo>
                  <a:cubicBezTo>
                    <a:pt x="3434" y="665"/>
                    <a:pt x="3305" y="775"/>
                    <a:pt x="3277" y="859"/>
                  </a:cubicBezTo>
                  <a:lnTo>
                    <a:pt x="2804" y="2025"/>
                  </a:lnTo>
                  <a:lnTo>
                    <a:pt x="1639" y="2498"/>
                  </a:lnTo>
                  <a:cubicBezTo>
                    <a:pt x="1481" y="2561"/>
                    <a:pt x="1418" y="2687"/>
                    <a:pt x="1450" y="2844"/>
                  </a:cubicBezTo>
                  <a:lnTo>
                    <a:pt x="1607" y="4073"/>
                  </a:lnTo>
                  <a:lnTo>
                    <a:pt x="851" y="5018"/>
                  </a:lnTo>
                  <a:cubicBezTo>
                    <a:pt x="788" y="5112"/>
                    <a:pt x="788" y="5333"/>
                    <a:pt x="851" y="5428"/>
                  </a:cubicBezTo>
                  <a:lnTo>
                    <a:pt x="1607" y="6373"/>
                  </a:lnTo>
                  <a:lnTo>
                    <a:pt x="1450" y="7601"/>
                  </a:lnTo>
                  <a:cubicBezTo>
                    <a:pt x="1450" y="7696"/>
                    <a:pt x="1450" y="7759"/>
                    <a:pt x="1481" y="7853"/>
                  </a:cubicBezTo>
                  <a:lnTo>
                    <a:pt x="189" y="9145"/>
                  </a:lnTo>
                  <a:cubicBezTo>
                    <a:pt x="0" y="9334"/>
                    <a:pt x="126" y="9649"/>
                    <a:pt x="347" y="9744"/>
                  </a:cubicBezTo>
                  <a:lnTo>
                    <a:pt x="1765" y="10059"/>
                  </a:lnTo>
                  <a:lnTo>
                    <a:pt x="2080" y="11539"/>
                  </a:lnTo>
                  <a:cubicBezTo>
                    <a:pt x="2099" y="11714"/>
                    <a:pt x="2250" y="11805"/>
                    <a:pt x="2407" y="11805"/>
                  </a:cubicBezTo>
                  <a:cubicBezTo>
                    <a:pt x="2505" y="11805"/>
                    <a:pt x="2606" y="11770"/>
                    <a:pt x="2678" y="11697"/>
                  </a:cubicBezTo>
                  <a:cubicBezTo>
                    <a:pt x="4410" y="9858"/>
                    <a:pt x="4587" y="9665"/>
                    <a:pt x="4601" y="9649"/>
                  </a:cubicBezTo>
                  <a:lnTo>
                    <a:pt x="4601" y="9649"/>
                  </a:lnTo>
                  <a:lnTo>
                    <a:pt x="4789" y="9618"/>
                  </a:lnTo>
                  <a:lnTo>
                    <a:pt x="5734" y="10374"/>
                  </a:lnTo>
                  <a:cubicBezTo>
                    <a:pt x="5829" y="10405"/>
                    <a:pt x="5860" y="10437"/>
                    <a:pt x="5955" y="10437"/>
                  </a:cubicBezTo>
                  <a:cubicBezTo>
                    <a:pt x="6018" y="10437"/>
                    <a:pt x="6112" y="10405"/>
                    <a:pt x="6144" y="10374"/>
                  </a:cubicBezTo>
                  <a:lnTo>
                    <a:pt x="7089" y="9618"/>
                  </a:lnTo>
                  <a:lnTo>
                    <a:pt x="7278" y="9649"/>
                  </a:lnTo>
                  <a:lnTo>
                    <a:pt x="9200" y="11697"/>
                  </a:lnTo>
                  <a:cubicBezTo>
                    <a:pt x="9284" y="11770"/>
                    <a:pt x="9388" y="11805"/>
                    <a:pt x="9485" y="11805"/>
                  </a:cubicBezTo>
                  <a:cubicBezTo>
                    <a:pt x="9640" y="11805"/>
                    <a:pt x="9779" y="11714"/>
                    <a:pt x="9798" y="11539"/>
                  </a:cubicBezTo>
                  <a:lnTo>
                    <a:pt x="10113" y="10059"/>
                  </a:lnTo>
                  <a:lnTo>
                    <a:pt x="11531" y="9744"/>
                  </a:lnTo>
                  <a:cubicBezTo>
                    <a:pt x="11815" y="9681"/>
                    <a:pt x="11878" y="9334"/>
                    <a:pt x="11689" y="9145"/>
                  </a:cubicBezTo>
                  <a:lnTo>
                    <a:pt x="10523" y="7853"/>
                  </a:lnTo>
                  <a:cubicBezTo>
                    <a:pt x="10554" y="7759"/>
                    <a:pt x="10586" y="7696"/>
                    <a:pt x="10554" y="7601"/>
                  </a:cubicBezTo>
                  <a:lnTo>
                    <a:pt x="10397" y="6373"/>
                  </a:lnTo>
                  <a:lnTo>
                    <a:pt x="11153" y="5428"/>
                  </a:lnTo>
                  <a:cubicBezTo>
                    <a:pt x="11216" y="5333"/>
                    <a:pt x="11216" y="5112"/>
                    <a:pt x="11153" y="5018"/>
                  </a:cubicBezTo>
                  <a:lnTo>
                    <a:pt x="10397" y="4073"/>
                  </a:lnTo>
                  <a:lnTo>
                    <a:pt x="10554" y="2844"/>
                  </a:lnTo>
                  <a:cubicBezTo>
                    <a:pt x="10586" y="2687"/>
                    <a:pt x="10460" y="2529"/>
                    <a:pt x="10365" y="2498"/>
                  </a:cubicBezTo>
                  <a:lnTo>
                    <a:pt x="9200" y="2025"/>
                  </a:lnTo>
                  <a:lnTo>
                    <a:pt x="8727" y="859"/>
                  </a:lnTo>
                  <a:cubicBezTo>
                    <a:pt x="8675" y="728"/>
                    <a:pt x="8578" y="662"/>
                    <a:pt x="8457" y="662"/>
                  </a:cubicBezTo>
                  <a:cubicBezTo>
                    <a:pt x="8432" y="662"/>
                    <a:pt x="8407" y="665"/>
                    <a:pt x="8381" y="670"/>
                  </a:cubicBezTo>
                  <a:lnTo>
                    <a:pt x="7152" y="828"/>
                  </a:lnTo>
                  <a:lnTo>
                    <a:pt x="6207" y="72"/>
                  </a:lnTo>
                  <a:cubicBezTo>
                    <a:pt x="6160" y="24"/>
                    <a:pt x="6081" y="1"/>
                    <a:pt x="6002" y="1"/>
                  </a:cubicBezTo>
                  <a:close/>
                </a:path>
              </a:pathLst>
            </a:custGeom>
            <a:grpFill/>
            <a:ln>
              <a:noFill/>
            </a:ln>
          </p:spPr>
          <p:txBody>
            <a:bodyPr spcFirstLastPara="1" wrap="square" lIns="86005" tIns="86005" rIns="86005" bIns="86005" anchor="ctr" anchorCtr="0">
              <a:noAutofit/>
            </a:bodyPr>
            <a:lstStyle/>
            <a:p>
              <a:pPr>
                <a:buClr>
                  <a:srgbClr val="000000"/>
                </a:buClr>
                <a:buSzPts val="1400"/>
              </a:pPr>
              <a:endParaRPr sz="1317">
                <a:solidFill>
                  <a:srgbClr val="000000"/>
                </a:solidFill>
                <a:latin typeface="Arial"/>
                <a:ea typeface="Arial"/>
                <a:cs typeface="Arial"/>
                <a:sym typeface="Arial"/>
              </a:endParaRPr>
            </a:p>
          </p:txBody>
        </p:sp>
      </p:grpSp>
      <p:sp>
        <p:nvSpPr>
          <p:cNvPr id="127" name="Subtitle 6">
            <a:extLst>
              <a:ext uri="{FF2B5EF4-FFF2-40B4-BE49-F238E27FC236}">
                <a16:creationId xmlns:a16="http://schemas.microsoft.com/office/drawing/2014/main" id="{46A9E457-0B49-46C9-A6E5-61F359B2869F}"/>
              </a:ext>
            </a:extLst>
          </p:cNvPr>
          <p:cNvSpPr txBox="1">
            <a:spLocks/>
          </p:cNvSpPr>
          <p:nvPr/>
        </p:nvSpPr>
        <p:spPr>
          <a:xfrm>
            <a:off x="3603466" y="2032767"/>
            <a:ext cx="2351268" cy="716689"/>
          </a:xfrm>
          <a:prstGeom prst="rect">
            <a:avLst/>
          </a:prstGeom>
        </p:spPr>
        <p:txBody>
          <a:bodyPr vert="horz" lIns="86019" tIns="43010" rIns="86019" bIns="43010" numCol="1" spcCol="365760" rtlCol="0" anchor="t">
            <a:noAutofit/>
          </a:bodyPr>
          <a:lstStyle>
            <a:lvl1pPr marL="0" indent="0" algn="ctr" defTabSz="914400" rtl="0" eaLnBrk="1" latinLnBrk="0" hangingPunct="1">
              <a:lnSpc>
                <a:spcPct val="90000"/>
              </a:lnSpc>
              <a:spcBef>
                <a:spcPts val="1000"/>
              </a:spcBef>
              <a:buFont typeface="Arial"/>
              <a:buNone/>
              <a:defRPr sz="1200" b="0" i="0" kern="1200">
                <a:solidFill>
                  <a:schemeClr val="accent1"/>
                </a:solidFill>
                <a:latin typeface="Montserrat Light" charset="0"/>
                <a:ea typeface="Montserrat Light" charset="0"/>
                <a:cs typeface="Montserrat Light"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Montserrat Light" charset="0"/>
                <a:ea typeface="Montserrat Light" charset="0"/>
                <a:cs typeface="Montserrat Light"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Montserrat Light" charset="0"/>
                <a:ea typeface="Montserrat Light" charset="0"/>
                <a:cs typeface="Montserrat Light"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nSpc>
                <a:spcPct val="100000"/>
              </a:lnSpc>
              <a:spcBef>
                <a:spcPts val="0"/>
              </a:spcBef>
            </a:pPr>
            <a:endParaRPr lang="en-US" sz="1881" b="1" dirty="0">
              <a:solidFill>
                <a:schemeClr val="tx1"/>
              </a:solidFill>
              <a:latin typeface="Calibri" panose="020F0502020204030204" pitchFamily="34" charset="0"/>
              <a:cs typeface="Calibri" panose="020F0502020204030204" pitchFamily="34" charset="0"/>
            </a:endParaRPr>
          </a:p>
        </p:txBody>
      </p:sp>
      <p:sp>
        <p:nvSpPr>
          <p:cNvPr id="128" name="Subtitle 6">
            <a:extLst>
              <a:ext uri="{FF2B5EF4-FFF2-40B4-BE49-F238E27FC236}">
                <a16:creationId xmlns:a16="http://schemas.microsoft.com/office/drawing/2014/main" id="{0BED97DC-57B2-4F0E-AB66-33DCECF4670D}"/>
              </a:ext>
            </a:extLst>
          </p:cNvPr>
          <p:cNvSpPr txBox="1">
            <a:spLocks/>
          </p:cNvSpPr>
          <p:nvPr/>
        </p:nvSpPr>
        <p:spPr>
          <a:xfrm>
            <a:off x="8941349" y="2058863"/>
            <a:ext cx="2351268" cy="716689"/>
          </a:xfrm>
          <a:prstGeom prst="rect">
            <a:avLst/>
          </a:prstGeom>
        </p:spPr>
        <p:txBody>
          <a:bodyPr vert="horz" lIns="86019" tIns="43010" rIns="86019" bIns="43010" numCol="1" spcCol="365760" rtlCol="0" anchor="t">
            <a:noAutofit/>
          </a:bodyPr>
          <a:lstStyle>
            <a:lvl1pPr marL="0" indent="0" algn="ctr" defTabSz="914400" rtl="0" eaLnBrk="1" latinLnBrk="0" hangingPunct="1">
              <a:lnSpc>
                <a:spcPct val="90000"/>
              </a:lnSpc>
              <a:spcBef>
                <a:spcPts val="1000"/>
              </a:spcBef>
              <a:buFont typeface="Arial"/>
              <a:buNone/>
              <a:defRPr sz="1200" b="0" i="0" kern="1200">
                <a:solidFill>
                  <a:schemeClr val="accent1"/>
                </a:solidFill>
                <a:latin typeface="Montserrat Light" charset="0"/>
                <a:ea typeface="Montserrat Light" charset="0"/>
                <a:cs typeface="Montserrat Light"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Montserrat Light" charset="0"/>
                <a:ea typeface="Montserrat Light" charset="0"/>
                <a:cs typeface="Montserrat Light"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Montserrat Light" charset="0"/>
                <a:ea typeface="Montserrat Light" charset="0"/>
                <a:cs typeface="Montserrat Light"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nSpc>
                <a:spcPct val="100000"/>
              </a:lnSpc>
              <a:spcBef>
                <a:spcPts val="0"/>
              </a:spcBef>
            </a:pPr>
            <a:r>
              <a:rPr lang="ar-SA" sz="1881" b="1" dirty="0">
                <a:solidFill>
                  <a:schemeClr val="tx1"/>
                </a:solidFill>
                <a:latin typeface="Calibri" panose="020F0502020204030204" pitchFamily="34" charset="0"/>
                <a:cs typeface="Calibri" panose="020F0502020204030204" pitchFamily="34" charset="0"/>
              </a:rPr>
              <a:t>  </a:t>
            </a:r>
            <a:endParaRPr lang="en-US" sz="1881" b="1" dirty="0">
              <a:solidFill>
                <a:schemeClr val="tx1"/>
              </a:solidFill>
              <a:latin typeface="Calibri" panose="020F0502020204030204" pitchFamily="34" charset="0"/>
              <a:cs typeface="Calibri" panose="020F0502020204030204" pitchFamily="34" charset="0"/>
            </a:endParaRPr>
          </a:p>
        </p:txBody>
      </p:sp>
      <p:sp>
        <p:nvSpPr>
          <p:cNvPr id="147" name="Subtitle 6">
            <a:extLst>
              <a:ext uri="{FF2B5EF4-FFF2-40B4-BE49-F238E27FC236}">
                <a16:creationId xmlns:a16="http://schemas.microsoft.com/office/drawing/2014/main" id="{E3A4231C-1DCE-4FE3-A505-AC6600EC61F9}"/>
              </a:ext>
            </a:extLst>
          </p:cNvPr>
          <p:cNvSpPr txBox="1">
            <a:spLocks/>
          </p:cNvSpPr>
          <p:nvPr/>
        </p:nvSpPr>
        <p:spPr>
          <a:xfrm>
            <a:off x="8966573" y="2050284"/>
            <a:ext cx="2351268" cy="716689"/>
          </a:xfrm>
          <a:prstGeom prst="rect">
            <a:avLst/>
          </a:prstGeom>
        </p:spPr>
        <p:txBody>
          <a:bodyPr vert="horz" lIns="86019" tIns="43010" rIns="86019" bIns="43010" numCol="1" spcCol="365760" rtlCol="0" anchor="t">
            <a:noAutofit/>
          </a:bodyPr>
          <a:lstStyle>
            <a:lvl1pPr marL="0" indent="0" algn="ctr" defTabSz="914400" rtl="0" eaLnBrk="1" latinLnBrk="0" hangingPunct="1">
              <a:lnSpc>
                <a:spcPct val="90000"/>
              </a:lnSpc>
              <a:spcBef>
                <a:spcPts val="1000"/>
              </a:spcBef>
              <a:buFont typeface="Arial"/>
              <a:buNone/>
              <a:defRPr sz="1200" b="0" i="0" kern="1200">
                <a:solidFill>
                  <a:schemeClr val="accent1"/>
                </a:solidFill>
                <a:latin typeface="Montserrat Light" charset="0"/>
                <a:ea typeface="Montserrat Light" charset="0"/>
                <a:cs typeface="Montserrat Light"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Montserrat Light" charset="0"/>
                <a:ea typeface="Montserrat Light" charset="0"/>
                <a:cs typeface="Montserrat Light"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Montserrat Light" charset="0"/>
                <a:ea typeface="Montserrat Light" charset="0"/>
                <a:cs typeface="Montserrat Light"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nSpc>
                <a:spcPct val="100000"/>
              </a:lnSpc>
              <a:spcBef>
                <a:spcPts val="0"/>
              </a:spcBef>
            </a:pPr>
            <a:r>
              <a:rPr lang="ar-SA" sz="1881" b="1" dirty="0">
                <a:solidFill>
                  <a:schemeClr val="tx1"/>
                </a:solidFill>
                <a:latin typeface="Calibri" panose="020F0502020204030204" pitchFamily="34" charset="0"/>
                <a:cs typeface="Calibri" panose="020F0502020204030204" pitchFamily="34" charset="0"/>
              </a:rPr>
              <a:t> </a:t>
            </a:r>
            <a:endParaRPr lang="en-US" sz="1881" b="1" dirty="0">
              <a:solidFill>
                <a:schemeClr val="tx1"/>
              </a:solidFill>
              <a:latin typeface="Calibri" panose="020F0502020204030204" pitchFamily="34" charset="0"/>
              <a:cs typeface="Calibri" panose="020F0502020204030204" pitchFamily="34" charset="0"/>
            </a:endParaRPr>
          </a:p>
        </p:txBody>
      </p:sp>
      <p:sp>
        <p:nvSpPr>
          <p:cNvPr id="153" name="TextBox 100">
            <a:extLst>
              <a:ext uri="{FF2B5EF4-FFF2-40B4-BE49-F238E27FC236}">
                <a16:creationId xmlns:a16="http://schemas.microsoft.com/office/drawing/2014/main" id="{F1106AA9-3EA3-4BE0-86DF-C0D28E01A6E4}"/>
              </a:ext>
            </a:extLst>
          </p:cNvPr>
          <p:cNvSpPr txBox="1"/>
          <p:nvPr/>
        </p:nvSpPr>
        <p:spPr>
          <a:xfrm>
            <a:off x="6848623" y="4991369"/>
            <a:ext cx="1898465" cy="323935"/>
          </a:xfrm>
          <a:prstGeom prst="rect">
            <a:avLst/>
          </a:prstGeom>
          <a:noFill/>
        </p:spPr>
        <p:txBody>
          <a:bodyPr wrap="square" rtlCol="0">
            <a:spAutoFit/>
          </a:bodyPr>
          <a:lstStyle/>
          <a:p>
            <a:pPr algn="ctr"/>
            <a:r>
              <a:rPr lang="ar-SA" sz="1505" dirty="0">
                <a:solidFill>
                  <a:schemeClr val="bg1"/>
                </a:solidFill>
                <a:latin typeface="Hacen Casablanca Heavy" panose="02000000000000000000" pitchFamily="2" charset="-78"/>
                <a:cs typeface="Hacen Casablanca Heavy" panose="02000000000000000000" pitchFamily="2" charset="-78"/>
              </a:rPr>
              <a:t>خط الأساس </a:t>
            </a:r>
            <a:endParaRPr lang="en-US" sz="1505" dirty="0">
              <a:solidFill>
                <a:schemeClr val="bg1"/>
              </a:solidFill>
              <a:latin typeface="Hacen Casablanca Heavy" panose="02000000000000000000" pitchFamily="2" charset="-78"/>
              <a:cs typeface="Hacen Casablanca Heavy" panose="02000000000000000000" pitchFamily="2" charset="-78"/>
            </a:endParaRPr>
          </a:p>
        </p:txBody>
      </p:sp>
      <p:sp>
        <p:nvSpPr>
          <p:cNvPr id="108" name="مستطيل 107">
            <a:extLst>
              <a:ext uri="{FF2B5EF4-FFF2-40B4-BE49-F238E27FC236}">
                <a16:creationId xmlns:a16="http://schemas.microsoft.com/office/drawing/2014/main" id="{C9AD46B5-143A-45B4-9EFA-386733BF8542}"/>
              </a:ext>
            </a:extLst>
          </p:cNvPr>
          <p:cNvSpPr/>
          <p:nvPr/>
        </p:nvSpPr>
        <p:spPr>
          <a:xfrm>
            <a:off x="928887" y="6116251"/>
            <a:ext cx="354490" cy="295321"/>
          </a:xfrm>
          <a:prstGeom prst="rect">
            <a:avLst/>
          </a:prstGeom>
          <a:solidFill>
            <a:srgbClr val="00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1100" dirty="0"/>
              <a:t>39</a:t>
            </a:r>
            <a:endParaRPr lang="ar-SA" sz="1100" dirty="0"/>
          </a:p>
        </p:txBody>
      </p:sp>
      <p:sp>
        <p:nvSpPr>
          <p:cNvPr id="110" name="Rectangle: Rounded Corners 101">
            <a:extLst>
              <a:ext uri="{FF2B5EF4-FFF2-40B4-BE49-F238E27FC236}">
                <a16:creationId xmlns:a16="http://schemas.microsoft.com/office/drawing/2014/main" id="{C1296CAB-38A6-421B-872A-35352E112EBB}"/>
              </a:ext>
            </a:extLst>
          </p:cNvPr>
          <p:cNvSpPr/>
          <p:nvPr/>
        </p:nvSpPr>
        <p:spPr>
          <a:xfrm>
            <a:off x="8802368" y="2390468"/>
            <a:ext cx="2480011" cy="584690"/>
          </a:xfrm>
          <a:prstGeom prst="roundRect">
            <a:avLst/>
          </a:prstGeom>
          <a:solidFill>
            <a:srgbClr val="00CC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2258" b="1" dirty="0">
                <a:latin typeface="Hacen Casablanca Heavy" panose="02000000000000000000" pitchFamily="2" charset="-78"/>
                <a:cs typeface="Hacen Casablanca Heavy" panose="02000000000000000000" pitchFamily="2" charset="-78"/>
              </a:rPr>
              <a:t>طريقة الاحتساب </a:t>
            </a:r>
            <a:endParaRPr lang="en-US" sz="2258" b="1" dirty="0">
              <a:latin typeface="Hacen Casablanca Heavy" panose="02000000000000000000" pitchFamily="2" charset="-78"/>
              <a:cs typeface="Hacen Casablanca Heavy" panose="02000000000000000000" pitchFamily="2" charset="-78"/>
            </a:endParaRPr>
          </a:p>
        </p:txBody>
      </p:sp>
      <p:sp>
        <p:nvSpPr>
          <p:cNvPr id="115" name="Rectangle: Rounded Corners 101">
            <a:extLst>
              <a:ext uri="{FF2B5EF4-FFF2-40B4-BE49-F238E27FC236}">
                <a16:creationId xmlns:a16="http://schemas.microsoft.com/office/drawing/2014/main" id="{515B0821-13D0-423E-90A1-CF28FC42C196}"/>
              </a:ext>
            </a:extLst>
          </p:cNvPr>
          <p:cNvSpPr/>
          <p:nvPr/>
        </p:nvSpPr>
        <p:spPr>
          <a:xfrm>
            <a:off x="8802368" y="3064452"/>
            <a:ext cx="2480011" cy="1690936"/>
          </a:xfrm>
          <a:prstGeom prst="roundRect">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SA" sz="2258" b="1" dirty="0">
              <a:latin typeface="Hacen Casablanca Heavy" panose="02000000000000000000" pitchFamily="2" charset="-78"/>
              <a:cs typeface="Hacen Casablanca Heavy" panose="02000000000000000000" pitchFamily="2" charset="-78"/>
            </a:endParaRPr>
          </a:p>
          <a:p>
            <a:pPr algn="ctr"/>
            <a:endParaRPr lang="ar-SA" sz="2258" b="1" dirty="0">
              <a:latin typeface="Hacen Casablanca Heavy" panose="02000000000000000000" pitchFamily="2" charset="-78"/>
              <a:cs typeface="Hacen Casablanca Heavy" panose="02000000000000000000" pitchFamily="2" charset="-78"/>
            </a:endParaRPr>
          </a:p>
          <a:p>
            <a:pPr algn="ctr"/>
            <a:r>
              <a:rPr lang="ar-SA" sz="2258" b="1" dirty="0">
                <a:latin typeface="Hacen Casablanca Heavy" panose="02000000000000000000" pitchFamily="2" charset="-78"/>
                <a:cs typeface="Hacen Casablanca Heavy" panose="02000000000000000000" pitchFamily="2" charset="-78"/>
              </a:rPr>
              <a:t>وصف المبادرة  </a:t>
            </a:r>
            <a:endParaRPr lang="en-US" sz="2258" b="1" dirty="0">
              <a:latin typeface="Hacen Casablanca Heavy" panose="02000000000000000000" pitchFamily="2" charset="-78"/>
              <a:cs typeface="Hacen Casablanca Heavy" panose="02000000000000000000" pitchFamily="2" charset="-78"/>
            </a:endParaRPr>
          </a:p>
        </p:txBody>
      </p:sp>
      <p:pic>
        <p:nvPicPr>
          <p:cNvPr id="95" name="Graphic 22" descr="Lightbulb and gear">
            <a:extLst>
              <a:ext uri="{FF2B5EF4-FFF2-40B4-BE49-F238E27FC236}">
                <a16:creationId xmlns:a16="http://schemas.microsoft.com/office/drawing/2014/main" id="{BC438481-A47B-4170-A503-D28FBE108CFA}"/>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748631" y="3331179"/>
            <a:ext cx="632861" cy="632861"/>
          </a:xfrm>
          <a:prstGeom prst="rect">
            <a:avLst/>
          </a:prstGeom>
        </p:spPr>
      </p:pic>
      <p:grpSp>
        <p:nvGrpSpPr>
          <p:cNvPr id="118" name="Google Shape;6288;p57">
            <a:extLst>
              <a:ext uri="{FF2B5EF4-FFF2-40B4-BE49-F238E27FC236}">
                <a16:creationId xmlns:a16="http://schemas.microsoft.com/office/drawing/2014/main" id="{CD8845E0-5709-4644-9B06-9847C5F52AB0}"/>
              </a:ext>
            </a:extLst>
          </p:cNvPr>
          <p:cNvGrpSpPr/>
          <p:nvPr/>
        </p:nvGrpSpPr>
        <p:grpSpPr>
          <a:xfrm>
            <a:off x="9922602" y="970442"/>
            <a:ext cx="350079" cy="350079"/>
            <a:chOff x="3497300" y="3227275"/>
            <a:chExt cx="296175" cy="296175"/>
          </a:xfrm>
          <a:solidFill>
            <a:schemeClr val="bg1"/>
          </a:solidFill>
        </p:grpSpPr>
        <p:sp>
          <p:nvSpPr>
            <p:cNvPr id="123" name="Google Shape;6289;p57">
              <a:extLst>
                <a:ext uri="{FF2B5EF4-FFF2-40B4-BE49-F238E27FC236}">
                  <a16:creationId xmlns:a16="http://schemas.microsoft.com/office/drawing/2014/main" id="{48DF810C-D64E-454D-BCBA-F2103390E8CE}"/>
                </a:ext>
              </a:extLst>
            </p:cNvPr>
            <p:cNvSpPr/>
            <p:nvPr/>
          </p:nvSpPr>
          <p:spPr>
            <a:xfrm>
              <a:off x="3609925" y="3339900"/>
              <a:ext cx="69350" cy="68550"/>
            </a:xfrm>
            <a:custGeom>
              <a:avLst/>
              <a:gdLst/>
              <a:ahLst/>
              <a:cxnLst/>
              <a:rect l="l" t="t" r="r" b="b"/>
              <a:pathLst>
                <a:path w="2774" h="2742" extrusionOk="0">
                  <a:moveTo>
                    <a:pt x="1387" y="1"/>
                  </a:moveTo>
                  <a:cubicBezTo>
                    <a:pt x="631" y="1"/>
                    <a:pt x="1" y="631"/>
                    <a:pt x="1" y="1355"/>
                  </a:cubicBezTo>
                  <a:cubicBezTo>
                    <a:pt x="1" y="2112"/>
                    <a:pt x="631" y="2742"/>
                    <a:pt x="1387" y="2742"/>
                  </a:cubicBezTo>
                  <a:cubicBezTo>
                    <a:pt x="2143" y="2742"/>
                    <a:pt x="2773" y="2112"/>
                    <a:pt x="2773" y="1355"/>
                  </a:cubicBezTo>
                  <a:cubicBezTo>
                    <a:pt x="2773" y="631"/>
                    <a:pt x="2143" y="1"/>
                    <a:pt x="138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6290;p57">
              <a:extLst>
                <a:ext uri="{FF2B5EF4-FFF2-40B4-BE49-F238E27FC236}">
                  <a16:creationId xmlns:a16="http://schemas.microsoft.com/office/drawing/2014/main" id="{314F73A6-0129-4377-B52A-E2483982A38C}"/>
                </a:ext>
              </a:extLst>
            </p:cNvPr>
            <p:cNvSpPr/>
            <p:nvPr/>
          </p:nvSpPr>
          <p:spPr>
            <a:xfrm>
              <a:off x="3531175" y="3227275"/>
              <a:ext cx="86650" cy="86675"/>
            </a:xfrm>
            <a:custGeom>
              <a:avLst/>
              <a:gdLst/>
              <a:ahLst/>
              <a:cxnLst/>
              <a:rect l="l" t="t" r="r" b="b"/>
              <a:pathLst>
                <a:path w="3466" h="3467" extrusionOk="0">
                  <a:moveTo>
                    <a:pt x="1733" y="1"/>
                  </a:moveTo>
                  <a:cubicBezTo>
                    <a:pt x="788" y="1"/>
                    <a:pt x="0" y="788"/>
                    <a:pt x="0" y="1733"/>
                  </a:cubicBezTo>
                  <a:cubicBezTo>
                    <a:pt x="0" y="2678"/>
                    <a:pt x="788" y="3466"/>
                    <a:pt x="1733" y="3466"/>
                  </a:cubicBezTo>
                  <a:cubicBezTo>
                    <a:pt x="2741" y="3466"/>
                    <a:pt x="3466" y="2678"/>
                    <a:pt x="3466" y="1733"/>
                  </a:cubicBezTo>
                  <a:cubicBezTo>
                    <a:pt x="3466" y="788"/>
                    <a:pt x="2678" y="1"/>
                    <a:pt x="173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6291;p57">
              <a:extLst>
                <a:ext uri="{FF2B5EF4-FFF2-40B4-BE49-F238E27FC236}">
                  <a16:creationId xmlns:a16="http://schemas.microsoft.com/office/drawing/2014/main" id="{DC8C7043-6233-4054-A005-5F7431DA06FD}"/>
                </a:ext>
              </a:extLst>
            </p:cNvPr>
            <p:cNvSpPr/>
            <p:nvPr/>
          </p:nvSpPr>
          <p:spPr>
            <a:xfrm>
              <a:off x="3670575" y="3227275"/>
              <a:ext cx="86675" cy="86675"/>
            </a:xfrm>
            <a:custGeom>
              <a:avLst/>
              <a:gdLst/>
              <a:ahLst/>
              <a:cxnLst/>
              <a:rect l="l" t="t" r="r" b="b"/>
              <a:pathLst>
                <a:path w="3467" h="3467" extrusionOk="0">
                  <a:moveTo>
                    <a:pt x="1733" y="1"/>
                  </a:moveTo>
                  <a:cubicBezTo>
                    <a:pt x="788" y="1"/>
                    <a:pt x="1" y="788"/>
                    <a:pt x="1" y="1733"/>
                  </a:cubicBezTo>
                  <a:cubicBezTo>
                    <a:pt x="1" y="2678"/>
                    <a:pt x="788" y="3466"/>
                    <a:pt x="1733" y="3466"/>
                  </a:cubicBezTo>
                  <a:cubicBezTo>
                    <a:pt x="2679" y="3466"/>
                    <a:pt x="3466" y="2678"/>
                    <a:pt x="3466" y="1733"/>
                  </a:cubicBezTo>
                  <a:cubicBezTo>
                    <a:pt x="3466" y="788"/>
                    <a:pt x="2679" y="1"/>
                    <a:pt x="173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6292;p57">
              <a:extLst>
                <a:ext uri="{FF2B5EF4-FFF2-40B4-BE49-F238E27FC236}">
                  <a16:creationId xmlns:a16="http://schemas.microsoft.com/office/drawing/2014/main" id="{E0753F3F-7F9C-4449-A2E6-5F50468F3503}"/>
                </a:ext>
              </a:extLst>
            </p:cNvPr>
            <p:cNvSpPr/>
            <p:nvPr/>
          </p:nvSpPr>
          <p:spPr>
            <a:xfrm>
              <a:off x="3622525" y="3421825"/>
              <a:ext cx="41775" cy="25225"/>
            </a:xfrm>
            <a:custGeom>
              <a:avLst/>
              <a:gdLst/>
              <a:ahLst/>
              <a:cxnLst/>
              <a:rect l="l" t="t" r="r" b="b"/>
              <a:pathLst>
                <a:path w="1671" h="1009" extrusionOk="0">
                  <a:moveTo>
                    <a:pt x="1" y="0"/>
                  </a:moveTo>
                  <a:lnTo>
                    <a:pt x="851" y="1008"/>
                  </a:lnTo>
                  <a:lnTo>
                    <a:pt x="1671" y="0"/>
                  </a:lnTo>
                  <a:lnTo>
                    <a:pt x="1671" y="0"/>
                  </a:lnTo>
                  <a:cubicBezTo>
                    <a:pt x="1450" y="126"/>
                    <a:pt x="1167" y="158"/>
                    <a:pt x="851" y="158"/>
                  </a:cubicBezTo>
                  <a:cubicBezTo>
                    <a:pt x="568" y="158"/>
                    <a:pt x="284" y="95"/>
                    <a:pt x="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6293;p57">
              <a:extLst>
                <a:ext uri="{FF2B5EF4-FFF2-40B4-BE49-F238E27FC236}">
                  <a16:creationId xmlns:a16="http://schemas.microsoft.com/office/drawing/2014/main" id="{93FD1419-0C0D-460E-BBC1-AAF656D383C5}"/>
                </a:ext>
              </a:extLst>
            </p:cNvPr>
            <p:cNvSpPr/>
            <p:nvPr/>
          </p:nvSpPr>
          <p:spPr>
            <a:xfrm>
              <a:off x="3566600" y="3416300"/>
              <a:ext cx="70125" cy="106350"/>
            </a:xfrm>
            <a:custGeom>
              <a:avLst/>
              <a:gdLst/>
              <a:ahLst/>
              <a:cxnLst/>
              <a:rect l="l" t="t" r="r" b="b"/>
              <a:pathLst>
                <a:path w="2805" h="4254" extrusionOk="0">
                  <a:moveTo>
                    <a:pt x="1261" y="1"/>
                  </a:moveTo>
                  <a:cubicBezTo>
                    <a:pt x="474" y="599"/>
                    <a:pt x="1" y="1513"/>
                    <a:pt x="1" y="2490"/>
                  </a:cubicBezTo>
                  <a:lnTo>
                    <a:pt x="1" y="3907"/>
                  </a:lnTo>
                  <a:cubicBezTo>
                    <a:pt x="1" y="4096"/>
                    <a:pt x="158" y="4254"/>
                    <a:pt x="379" y="4254"/>
                  </a:cubicBezTo>
                  <a:lnTo>
                    <a:pt x="2805" y="4254"/>
                  </a:lnTo>
                  <a:lnTo>
                    <a:pt x="2805" y="1891"/>
                  </a:lnTo>
                  <a:lnTo>
                    <a:pt x="1261"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6294;p57">
              <a:extLst>
                <a:ext uri="{FF2B5EF4-FFF2-40B4-BE49-F238E27FC236}">
                  <a16:creationId xmlns:a16="http://schemas.microsoft.com/office/drawing/2014/main" id="{570C2058-FF2F-40C8-AAE6-363E0DC5E020}"/>
                </a:ext>
              </a:extLst>
            </p:cNvPr>
            <p:cNvSpPr/>
            <p:nvPr/>
          </p:nvSpPr>
          <p:spPr>
            <a:xfrm>
              <a:off x="3653250" y="3417100"/>
              <a:ext cx="70125" cy="106350"/>
            </a:xfrm>
            <a:custGeom>
              <a:avLst/>
              <a:gdLst/>
              <a:ahLst/>
              <a:cxnLst/>
              <a:rect l="l" t="t" r="r" b="b"/>
              <a:pathLst>
                <a:path w="2805" h="4254" extrusionOk="0">
                  <a:moveTo>
                    <a:pt x="1544" y="0"/>
                  </a:moveTo>
                  <a:lnTo>
                    <a:pt x="1" y="1890"/>
                  </a:lnTo>
                  <a:lnTo>
                    <a:pt x="1" y="4253"/>
                  </a:lnTo>
                  <a:lnTo>
                    <a:pt x="2458" y="4253"/>
                  </a:lnTo>
                  <a:cubicBezTo>
                    <a:pt x="2647" y="4253"/>
                    <a:pt x="2804" y="4096"/>
                    <a:pt x="2804" y="3907"/>
                  </a:cubicBezTo>
                  <a:lnTo>
                    <a:pt x="2804" y="2489"/>
                  </a:lnTo>
                  <a:cubicBezTo>
                    <a:pt x="2773" y="1481"/>
                    <a:pt x="2300" y="567"/>
                    <a:pt x="154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6295;p57">
              <a:extLst>
                <a:ext uri="{FF2B5EF4-FFF2-40B4-BE49-F238E27FC236}">
                  <a16:creationId xmlns:a16="http://schemas.microsoft.com/office/drawing/2014/main" id="{7747EADA-F742-4F49-8286-54EFBEAD9164}"/>
                </a:ext>
              </a:extLst>
            </p:cNvPr>
            <p:cNvSpPr/>
            <p:nvPr/>
          </p:nvSpPr>
          <p:spPr>
            <a:xfrm>
              <a:off x="3655625" y="3310775"/>
              <a:ext cx="137850" cy="108700"/>
            </a:xfrm>
            <a:custGeom>
              <a:avLst/>
              <a:gdLst/>
              <a:ahLst/>
              <a:cxnLst/>
              <a:rect l="l" t="t" r="r" b="b"/>
              <a:pathLst>
                <a:path w="5514" h="4348" extrusionOk="0">
                  <a:moveTo>
                    <a:pt x="3686" y="1512"/>
                  </a:moveTo>
                  <a:cubicBezTo>
                    <a:pt x="3907" y="1512"/>
                    <a:pt x="4064" y="1670"/>
                    <a:pt x="4064" y="1859"/>
                  </a:cubicBezTo>
                  <a:cubicBezTo>
                    <a:pt x="4064" y="2048"/>
                    <a:pt x="3907" y="2205"/>
                    <a:pt x="3686" y="2205"/>
                  </a:cubicBezTo>
                  <a:lnTo>
                    <a:pt x="2993" y="2205"/>
                  </a:lnTo>
                  <a:cubicBezTo>
                    <a:pt x="2804" y="2205"/>
                    <a:pt x="2646" y="2048"/>
                    <a:pt x="2646" y="1859"/>
                  </a:cubicBezTo>
                  <a:cubicBezTo>
                    <a:pt x="2646" y="1670"/>
                    <a:pt x="2804" y="1512"/>
                    <a:pt x="2993" y="1512"/>
                  </a:cubicBezTo>
                  <a:close/>
                  <a:moveTo>
                    <a:pt x="4127" y="0"/>
                  </a:moveTo>
                  <a:cubicBezTo>
                    <a:pt x="3686" y="536"/>
                    <a:pt x="3056" y="851"/>
                    <a:pt x="2331" y="851"/>
                  </a:cubicBezTo>
                  <a:cubicBezTo>
                    <a:pt x="1607" y="851"/>
                    <a:pt x="977" y="504"/>
                    <a:pt x="536" y="63"/>
                  </a:cubicBezTo>
                  <a:cubicBezTo>
                    <a:pt x="347" y="221"/>
                    <a:pt x="158" y="378"/>
                    <a:pt x="0" y="567"/>
                  </a:cubicBezTo>
                  <a:cubicBezTo>
                    <a:pt x="945" y="756"/>
                    <a:pt x="1638" y="1575"/>
                    <a:pt x="1638" y="2615"/>
                  </a:cubicBezTo>
                  <a:cubicBezTo>
                    <a:pt x="1638" y="2930"/>
                    <a:pt x="1575" y="3214"/>
                    <a:pt x="1449" y="3466"/>
                  </a:cubicBezTo>
                  <a:cubicBezTo>
                    <a:pt x="1859" y="3718"/>
                    <a:pt x="2205" y="4001"/>
                    <a:pt x="2520" y="4348"/>
                  </a:cubicBezTo>
                  <a:lnTo>
                    <a:pt x="5167" y="4348"/>
                  </a:lnTo>
                  <a:cubicBezTo>
                    <a:pt x="5356" y="4348"/>
                    <a:pt x="5513" y="4190"/>
                    <a:pt x="5513" y="4001"/>
                  </a:cubicBezTo>
                  <a:lnTo>
                    <a:pt x="5513" y="2615"/>
                  </a:lnTo>
                  <a:cubicBezTo>
                    <a:pt x="5482" y="1512"/>
                    <a:pt x="4915" y="567"/>
                    <a:pt x="412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6296;p57">
              <a:extLst>
                <a:ext uri="{FF2B5EF4-FFF2-40B4-BE49-F238E27FC236}">
                  <a16:creationId xmlns:a16="http://schemas.microsoft.com/office/drawing/2014/main" id="{CD1CE6CA-5A1A-483D-9155-E50E5C2D8B53}"/>
                </a:ext>
              </a:extLst>
            </p:cNvPr>
            <p:cNvSpPr/>
            <p:nvPr/>
          </p:nvSpPr>
          <p:spPr>
            <a:xfrm>
              <a:off x="3497300" y="3309975"/>
              <a:ext cx="136275" cy="108725"/>
            </a:xfrm>
            <a:custGeom>
              <a:avLst/>
              <a:gdLst/>
              <a:ahLst/>
              <a:cxnLst/>
              <a:rect l="l" t="t" r="r" b="b"/>
              <a:pathLst>
                <a:path w="5451" h="4349" extrusionOk="0">
                  <a:moveTo>
                    <a:pt x="2426" y="1544"/>
                  </a:moveTo>
                  <a:cubicBezTo>
                    <a:pt x="2615" y="1544"/>
                    <a:pt x="2773" y="1702"/>
                    <a:pt x="2773" y="1891"/>
                  </a:cubicBezTo>
                  <a:cubicBezTo>
                    <a:pt x="2773" y="2080"/>
                    <a:pt x="2615" y="2237"/>
                    <a:pt x="2426" y="2237"/>
                  </a:cubicBezTo>
                  <a:lnTo>
                    <a:pt x="1733" y="2237"/>
                  </a:lnTo>
                  <a:cubicBezTo>
                    <a:pt x="1513" y="2237"/>
                    <a:pt x="1355" y="2080"/>
                    <a:pt x="1355" y="1891"/>
                  </a:cubicBezTo>
                  <a:cubicBezTo>
                    <a:pt x="1355" y="1702"/>
                    <a:pt x="1513" y="1544"/>
                    <a:pt x="1733" y="1544"/>
                  </a:cubicBezTo>
                  <a:close/>
                  <a:moveTo>
                    <a:pt x="1324" y="1"/>
                  </a:moveTo>
                  <a:cubicBezTo>
                    <a:pt x="536" y="568"/>
                    <a:pt x="1" y="1513"/>
                    <a:pt x="1" y="2552"/>
                  </a:cubicBezTo>
                  <a:lnTo>
                    <a:pt x="1" y="3939"/>
                  </a:lnTo>
                  <a:cubicBezTo>
                    <a:pt x="1" y="4191"/>
                    <a:pt x="95" y="4348"/>
                    <a:pt x="316" y="4348"/>
                  </a:cubicBezTo>
                  <a:lnTo>
                    <a:pt x="2930" y="4348"/>
                  </a:lnTo>
                  <a:cubicBezTo>
                    <a:pt x="3214" y="3970"/>
                    <a:pt x="3561" y="3655"/>
                    <a:pt x="4002" y="3466"/>
                  </a:cubicBezTo>
                  <a:cubicBezTo>
                    <a:pt x="3876" y="3183"/>
                    <a:pt x="3813" y="2930"/>
                    <a:pt x="3813" y="2615"/>
                  </a:cubicBezTo>
                  <a:cubicBezTo>
                    <a:pt x="3813" y="1607"/>
                    <a:pt x="4506" y="757"/>
                    <a:pt x="5451" y="568"/>
                  </a:cubicBezTo>
                  <a:cubicBezTo>
                    <a:pt x="5293" y="347"/>
                    <a:pt x="5104" y="190"/>
                    <a:pt x="4915" y="32"/>
                  </a:cubicBezTo>
                  <a:cubicBezTo>
                    <a:pt x="4474" y="505"/>
                    <a:pt x="3844" y="820"/>
                    <a:pt x="3151" y="820"/>
                  </a:cubicBezTo>
                  <a:cubicBezTo>
                    <a:pt x="2426" y="820"/>
                    <a:pt x="1796" y="505"/>
                    <a:pt x="132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1" name="مربع نص 90">
            <a:extLst>
              <a:ext uri="{FF2B5EF4-FFF2-40B4-BE49-F238E27FC236}">
                <a16:creationId xmlns:a16="http://schemas.microsoft.com/office/drawing/2014/main" id="{DAD19A2A-D9F3-4E8F-BACB-53B4574F642B}"/>
              </a:ext>
            </a:extLst>
          </p:cNvPr>
          <p:cNvSpPr txBox="1"/>
          <p:nvPr/>
        </p:nvSpPr>
        <p:spPr>
          <a:xfrm>
            <a:off x="6312951" y="5377304"/>
            <a:ext cx="914400" cy="404275"/>
          </a:xfrm>
          <a:prstGeom prst="rect">
            <a:avLst/>
          </a:prstGeom>
          <a:noFill/>
        </p:spPr>
        <p:txBody>
          <a:bodyPr vert="horz" wrap="none" lIns="91440" tIns="45720" rIns="91440" bIns="45720" rtlCol="1" anchor="t">
            <a:noAutofit/>
          </a:bodyPr>
          <a:lstStyle/>
          <a:p>
            <a:pPr algn="l"/>
            <a:endParaRPr lang="ar-SA" sz="2200" b="1" dirty="0">
              <a:solidFill>
                <a:schemeClr val="tx1">
                  <a:lumMod val="75000"/>
                  <a:lumOff val="25000"/>
                </a:schemeClr>
              </a:solidFill>
              <a:effectLst/>
            </a:endParaRPr>
          </a:p>
        </p:txBody>
      </p:sp>
      <p:sp>
        <p:nvSpPr>
          <p:cNvPr id="93" name="مربع نص 92">
            <a:extLst>
              <a:ext uri="{FF2B5EF4-FFF2-40B4-BE49-F238E27FC236}">
                <a16:creationId xmlns:a16="http://schemas.microsoft.com/office/drawing/2014/main" id="{821C51DD-C13C-4049-8481-B813CF83ED35}"/>
              </a:ext>
            </a:extLst>
          </p:cNvPr>
          <p:cNvSpPr txBox="1"/>
          <p:nvPr/>
        </p:nvSpPr>
        <p:spPr>
          <a:xfrm>
            <a:off x="1295257" y="3173527"/>
            <a:ext cx="7108169" cy="1338828"/>
          </a:xfrm>
          <a:prstGeom prst="rect">
            <a:avLst/>
          </a:prstGeom>
          <a:noFill/>
        </p:spPr>
        <p:txBody>
          <a:bodyPr wrap="square">
            <a:spAutoFit/>
          </a:bodyPr>
          <a:lstStyle/>
          <a:p>
            <a:pPr algn="ctr">
              <a:lnSpc>
                <a:spcPct val="150000"/>
              </a:lnSpc>
            </a:pPr>
            <a:endParaRPr lang="ar-SA" b="1" dirty="0">
              <a:solidFill>
                <a:schemeClr val="bg1"/>
              </a:solidFill>
              <a:latin typeface="Calibri" panose="020F0502020204030204" pitchFamily="34" charset="0"/>
              <a:cs typeface="Calibri" panose="020F0502020204030204" pitchFamily="34" charset="0"/>
            </a:endParaRPr>
          </a:p>
          <a:p>
            <a:pPr algn="ctr"/>
            <a:r>
              <a:rPr lang="ar-SA" b="1" dirty="0">
                <a:solidFill>
                  <a:schemeClr val="bg1"/>
                </a:solidFill>
                <a:latin typeface="Calibri" panose="020F0502020204030204" pitchFamily="34" charset="0"/>
                <a:cs typeface="Calibri" panose="020F0502020204030204" pitchFamily="34" charset="0"/>
              </a:rPr>
              <a:t>كسوة و هدايا وفعاليات متنوعة تقدمها الجمعية لأبنائها لأعمار 18 سنة فأقل </a:t>
            </a:r>
          </a:p>
          <a:p>
            <a:pPr algn="ctr"/>
            <a:r>
              <a:rPr lang="ar-SA" b="1" dirty="0">
                <a:solidFill>
                  <a:schemeClr val="bg1"/>
                </a:solidFill>
                <a:latin typeface="Calibri" panose="020F0502020204030204" pitchFamily="34" charset="0"/>
                <a:cs typeface="Calibri" panose="020F0502020204030204" pitchFamily="34" charset="0"/>
              </a:rPr>
              <a:t>و يتم توزيعها قبل العيد بيوم أو يومين وخلال العيد  ، إدخال الفرح والسرور ورسم البسمة لدى أبناء الجمعية وتحقيق مبدأ التكافل الاجتماعي من خلال احتفال جماعي . </a:t>
            </a:r>
            <a:r>
              <a:rPr lang="en-US" b="1" dirty="0">
                <a:solidFill>
                  <a:schemeClr val="bg1"/>
                </a:solidFill>
                <a:latin typeface="Calibri" panose="020F0502020204030204" pitchFamily="34" charset="0"/>
                <a:cs typeface="Calibri" panose="020F0502020204030204" pitchFamily="34" charset="0"/>
              </a:rPr>
              <a:t> </a:t>
            </a:r>
          </a:p>
        </p:txBody>
      </p:sp>
      <p:sp>
        <p:nvSpPr>
          <p:cNvPr id="107" name="مربع نص 106">
            <a:extLst>
              <a:ext uri="{FF2B5EF4-FFF2-40B4-BE49-F238E27FC236}">
                <a16:creationId xmlns:a16="http://schemas.microsoft.com/office/drawing/2014/main" id="{A6A86A5F-09B6-41C0-AA97-52F3E8A146D2}"/>
              </a:ext>
            </a:extLst>
          </p:cNvPr>
          <p:cNvSpPr txBox="1"/>
          <p:nvPr/>
        </p:nvSpPr>
        <p:spPr>
          <a:xfrm>
            <a:off x="3367698" y="3099185"/>
            <a:ext cx="2807157" cy="613566"/>
          </a:xfrm>
          <a:prstGeom prst="rect">
            <a:avLst/>
          </a:prstGeom>
          <a:noFill/>
        </p:spPr>
        <p:txBody>
          <a:bodyPr wrap="square">
            <a:spAutoFit/>
          </a:bodyPr>
          <a:lstStyle/>
          <a:p>
            <a:pPr algn="ctr"/>
            <a:r>
              <a:rPr lang="ar-SA" sz="3387" b="1" dirty="0">
                <a:solidFill>
                  <a:schemeClr val="bg1"/>
                </a:solidFill>
                <a:latin typeface="Hacen Casablanca Heavy" panose="02000000000000000000" pitchFamily="2" charset="-78"/>
                <a:cs typeface="Hacen Casablanca Heavy" panose="02000000000000000000" pitchFamily="2" charset="-78"/>
              </a:rPr>
              <a:t>فرحة العيد  </a:t>
            </a:r>
            <a:endParaRPr lang="en-US" sz="3387" b="1" dirty="0">
              <a:solidFill>
                <a:schemeClr val="bg1"/>
              </a:solidFill>
              <a:latin typeface="Hacen Casablanca Heavy" panose="02000000000000000000" pitchFamily="2" charset="-78"/>
              <a:cs typeface="Hacen Casablanca Heavy" panose="02000000000000000000" pitchFamily="2" charset="-78"/>
            </a:endParaRPr>
          </a:p>
        </p:txBody>
      </p:sp>
      <p:sp>
        <p:nvSpPr>
          <p:cNvPr id="116" name="TextBox 100">
            <a:extLst>
              <a:ext uri="{FF2B5EF4-FFF2-40B4-BE49-F238E27FC236}">
                <a16:creationId xmlns:a16="http://schemas.microsoft.com/office/drawing/2014/main" id="{5753A10C-C8A4-40C1-A2A2-3802E5FD8852}"/>
              </a:ext>
            </a:extLst>
          </p:cNvPr>
          <p:cNvSpPr txBox="1"/>
          <p:nvPr/>
        </p:nvSpPr>
        <p:spPr>
          <a:xfrm>
            <a:off x="6848623" y="4991369"/>
            <a:ext cx="1898465" cy="323935"/>
          </a:xfrm>
          <a:prstGeom prst="rect">
            <a:avLst/>
          </a:prstGeom>
          <a:noFill/>
        </p:spPr>
        <p:txBody>
          <a:bodyPr wrap="square" rtlCol="0">
            <a:spAutoFit/>
          </a:bodyPr>
          <a:lstStyle/>
          <a:p>
            <a:pPr algn="ctr"/>
            <a:r>
              <a:rPr lang="ar-SA" sz="1505" dirty="0">
                <a:solidFill>
                  <a:schemeClr val="bg1"/>
                </a:solidFill>
                <a:latin typeface="Hacen Casablanca Heavy" panose="02000000000000000000" pitchFamily="2" charset="-78"/>
                <a:cs typeface="Hacen Casablanca Heavy" panose="02000000000000000000" pitchFamily="2" charset="-78"/>
              </a:rPr>
              <a:t>خط الأساس </a:t>
            </a:r>
            <a:endParaRPr lang="en-US" sz="1505" dirty="0">
              <a:solidFill>
                <a:schemeClr val="bg1"/>
              </a:solidFill>
              <a:latin typeface="Hacen Casablanca Heavy" panose="02000000000000000000" pitchFamily="2" charset="-78"/>
              <a:cs typeface="Hacen Casablanca Heavy" panose="02000000000000000000" pitchFamily="2" charset="-78"/>
            </a:endParaRPr>
          </a:p>
        </p:txBody>
      </p:sp>
      <p:sp>
        <p:nvSpPr>
          <p:cNvPr id="117" name="TextBox 100">
            <a:extLst>
              <a:ext uri="{FF2B5EF4-FFF2-40B4-BE49-F238E27FC236}">
                <a16:creationId xmlns:a16="http://schemas.microsoft.com/office/drawing/2014/main" id="{D63EFF3C-8453-4FFB-8038-5FDC0C2FE351}"/>
              </a:ext>
            </a:extLst>
          </p:cNvPr>
          <p:cNvSpPr txBox="1"/>
          <p:nvPr/>
        </p:nvSpPr>
        <p:spPr>
          <a:xfrm>
            <a:off x="6848623" y="4977888"/>
            <a:ext cx="1898465" cy="323935"/>
          </a:xfrm>
          <a:prstGeom prst="rect">
            <a:avLst/>
          </a:prstGeom>
          <a:noFill/>
        </p:spPr>
        <p:txBody>
          <a:bodyPr wrap="square" rtlCol="0">
            <a:spAutoFit/>
          </a:bodyPr>
          <a:lstStyle/>
          <a:p>
            <a:pPr algn="ctr"/>
            <a:r>
              <a:rPr lang="ar-SA" sz="1505" dirty="0">
                <a:solidFill>
                  <a:schemeClr val="bg1"/>
                </a:solidFill>
                <a:latin typeface="Hacen Casablanca Heavy" panose="02000000000000000000" pitchFamily="2" charset="-78"/>
                <a:cs typeface="Hacen Casablanca Heavy" panose="02000000000000000000" pitchFamily="2" charset="-78"/>
              </a:rPr>
              <a:t>خط الأساس </a:t>
            </a:r>
            <a:endParaRPr lang="en-US" sz="1505" dirty="0">
              <a:solidFill>
                <a:schemeClr val="bg1"/>
              </a:solidFill>
              <a:latin typeface="Hacen Casablanca Heavy" panose="02000000000000000000" pitchFamily="2" charset="-78"/>
              <a:cs typeface="Hacen Casablanca Heavy" panose="02000000000000000000" pitchFamily="2" charset="-78"/>
            </a:endParaRPr>
          </a:p>
        </p:txBody>
      </p:sp>
      <p:sp>
        <p:nvSpPr>
          <p:cNvPr id="122" name="TextBox 100">
            <a:extLst>
              <a:ext uri="{FF2B5EF4-FFF2-40B4-BE49-F238E27FC236}">
                <a16:creationId xmlns:a16="http://schemas.microsoft.com/office/drawing/2014/main" id="{9451AA93-128C-4105-BF27-1C6892848E19}"/>
              </a:ext>
            </a:extLst>
          </p:cNvPr>
          <p:cNvSpPr txBox="1"/>
          <p:nvPr/>
        </p:nvSpPr>
        <p:spPr>
          <a:xfrm>
            <a:off x="6848623" y="4991369"/>
            <a:ext cx="1898465" cy="323935"/>
          </a:xfrm>
          <a:prstGeom prst="rect">
            <a:avLst/>
          </a:prstGeom>
          <a:noFill/>
        </p:spPr>
        <p:txBody>
          <a:bodyPr wrap="square" rtlCol="0">
            <a:spAutoFit/>
          </a:bodyPr>
          <a:lstStyle/>
          <a:p>
            <a:pPr algn="ctr"/>
            <a:r>
              <a:rPr lang="ar-SA" sz="1505" dirty="0">
                <a:solidFill>
                  <a:schemeClr val="bg1"/>
                </a:solidFill>
                <a:latin typeface="Hacen Casablanca Heavy" panose="02000000000000000000" pitchFamily="2" charset="-78"/>
                <a:cs typeface="Hacen Casablanca Heavy" panose="02000000000000000000" pitchFamily="2" charset="-78"/>
              </a:rPr>
              <a:t>خط الأساس </a:t>
            </a:r>
            <a:endParaRPr lang="en-US" sz="1505" dirty="0">
              <a:solidFill>
                <a:schemeClr val="bg1"/>
              </a:solidFill>
              <a:latin typeface="Hacen Casablanca Heavy" panose="02000000000000000000" pitchFamily="2" charset="-78"/>
              <a:cs typeface="Hacen Casablanca Heavy" panose="02000000000000000000" pitchFamily="2" charset="-78"/>
            </a:endParaRPr>
          </a:p>
        </p:txBody>
      </p:sp>
      <p:sp>
        <p:nvSpPr>
          <p:cNvPr id="138" name="TextBox 100">
            <a:extLst>
              <a:ext uri="{FF2B5EF4-FFF2-40B4-BE49-F238E27FC236}">
                <a16:creationId xmlns:a16="http://schemas.microsoft.com/office/drawing/2014/main" id="{8C35D44A-7080-48BB-A92C-22C0235CAFB4}"/>
              </a:ext>
            </a:extLst>
          </p:cNvPr>
          <p:cNvSpPr txBox="1"/>
          <p:nvPr/>
        </p:nvSpPr>
        <p:spPr>
          <a:xfrm>
            <a:off x="6848623" y="4991369"/>
            <a:ext cx="1898465" cy="323935"/>
          </a:xfrm>
          <a:prstGeom prst="rect">
            <a:avLst/>
          </a:prstGeom>
          <a:noFill/>
        </p:spPr>
        <p:txBody>
          <a:bodyPr wrap="square" rtlCol="0">
            <a:spAutoFit/>
          </a:bodyPr>
          <a:lstStyle/>
          <a:p>
            <a:pPr algn="ctr"/>
            <a:r>
              <a:rPr lang="ar-SA" sz="1505" dirty="0">
                <a:solidFill>
                  <a:schemeClr val="bg1"/>
                </a:solidFill>
                <a:latin typeface="Hacen Casablanca Heavy" panose="02000000000000000000" pitchFamily="2" charset="-78"/>
                <a:cs typeface="Hacen Casablanca Heavy" panose="02000000000000000000" pitchFamily="2" charset="-78"/>
              </a:rPr>
              <a:t>خط الأساس </a:t>
            </a:r>
            <a:endParaRPr lang="en-US" sz="1505" dirty="0">
              <a:solidFill>
                <a:schemeClr val="bg1"/>
              </a:solidFill>
              <a:latin typeface="Hacen Casablanca Heavy" panose="02000000000000000000" pitchFamily="2" charset="-78"/>
              <a:cs typeface="Hacen Casablanca Heavy" panose="02000000000000000000" pitchFamily="2" charset="-78"/>
            </a:endParaRPr>
          </a:p>
        </p:txBody>
      </p:sp>
      <p:sp>
        <p:nvSpPr>
          <p:cNvPr id="143" name="TextBox 100">
            <a:extLst>
              <a:ext uri="{FF2B5EF4-FFF2-40B4-BE49-F238E27FC236}">
                <a16:creationId xmlns:a16="http://schemas.microsoft.com/office/drawing/2014/main" id="{FABD0817-43E0-4D0B-99AB-1455333E1249}"/>
              </a:ext>
            </a:extLst>
          </p:cNvPr>
          <p:cNvSpPr txBox="1"/>
          <p:nvPr/>
        </p:nvSpPr>
        <p:spPr>
          <a:xfrm>
            <a:off x="6848623" y="4991369"/>
            <a:ext cx="1898465" cy="323935"/>
          </a:xfrm>
          <a:prstGeom prst="rect">
            <a:avLst/>
          </a:prstGeom>
          <a:noFill/>
        </p:spPr>
        <p:txBody>
          <a:bodyPr wrap="square" rtlCol="0">
            <a:spAutoFit/>
          </a:bodyPr>
          <a:lstStyle/>
          <a:p>
            <a:pPr algn="ctr"/>
            <a:r>
              <a:rPr lang="ar-SA" sz="1505" dirty="0">
                <a:solidFill>
                  <a:schemeClr val="bg1"/>
                </a:solidFill>
                <a:latin typeface="Hacen Casablanca Heavy" panose="02000000000000000000" pitchFamily="2" charset="-78"/>
                <a:cs typeface="Hacen Casablanca Heavy" panose="02000000000000000000" pitchFamily="2" charset="-78"/>
              </a:rPr>
              <a:t>خط الأساس </a:t>
            </a:r>
            <a:endParaRPr lang="en-US" sz="1505" dirty="0">
              <a:solidFill>
                <a:schemeClr val="bg1"/>
              </a:solidFill>
              <a:latin typeface="Hacen Casablanca Heavy" panose="02000000000000000000" pitchFamily="2" charset="-78"/>
              <a:cs typeface="Hacen Casablanca Heavy" panose="02000000000000000000" pitchFamily="2" charset="-78"/>
            </a:endParaRPr>
          </a:p>
        </p:txBody>
      </p:sp>
      <p:sp>
        <p:nvSpPr>
          <p:cNvPr id="144" name="TextBox 100">
            <a:extLst>
              <a:ext uri="{FF2B5EF4-FFF2-40B4-BE49-F238E27FC236}">
                <a16:creationId xmlns:a16="http://schemas.microsoft.com/office/drawing/2014/main" id="{5AA6EDCB-8EDF-4C57-86C0-A2A534795870}"/>
              </a:ext>
            </a:extLst>
          </p:cNvPr>
          <p:cNvSpPr txBox="1"/>
          <p:nvPr/>
        </p:nvSpPr>
        <p:spPr>
          <a:xfrm>
            <a:off x="6859235" y="5019390"/>
            <a:ext cx="1898465" cy="323935"/>
          </a:xfrm>
          <a:prstGeom prst="rect">
            <a:avLst/>
          </a:prstGeom>
          <a:noFill/>
        </p:spPr>
        <p:txBody>
          <a:bodyPr wrap="square" rtlCol="0">
            <a:spAutoFit/>
          </a:bodyPr>
          <a:lstStyle/>
          <a:p>
            <a:pPr algn="ctr"/>
            <a:r>
              <a:rPr lang="ar-SA" sz="1505" dirty="0">
                <a:solidFill>
                  <a:schemeClr val="bg1"/>
                </a:solidFill>
                <a:latin typeface="Hacen Casablanca Heavy" panose="02000000000000000000" pitchFamily="2" charset="-78"/>
                <a:cs typeface="Hacen Casablanca Heavy" panose="02000000000000000000" pitchFamily="2" charset="-78"/>
              </a:rPr>
              <a:t>خط الأساس </a:t>
            </a:r>
            <a:endParaRPr lang="en-US" sz="1505" dirty="0">
              <a:solidFill>
                <a:schemeClr val="bg1"/>
              </a:solidFill>
              <a:latin typeface="Hacen Casablanca Heavy" panose="02000000000000000000" pitchFamily="2" charset="-78"/>
              <a:cs typeface="Hacen Casablanca Heavy" panose="02000000000000000000" pitchFamily="2" charset="-78"/>
            </a:endParaRPr>
          </a:p>
        </p:txBody>
      </p:sp>
      <p:sp>
        <p:nvSpPr>
          <p:cNvPr id="145" name="TextBox 100">
            <a:extLst>
              <a:ext uri="{FF2B5EF4-FFF2-40B4-BE49-F238E27FC236}">
                <a16:creationId xmlns:a16="http://schemas.microsoft.com/office/drawing/2014/main" id="{65ED9E28-4DAB-4CCD-B163-2035E79006A3}"/>
              </a:ext>
            </a:extLst>
          </p:cNvPr>
          <p:cNvSpPr txBox="1"/>
          <p:nvPr/>
        </p:nvSpPr>
        <p:spPr>
          <a:xfrm>
            <a:off x="6848623" y="4991369"/>
            <a:ext cx="1898465" cy="323935"/>
          </a:xfrm>
          <a:prstGeom prst="rect">
            <a:avLst/>
          </a:prstGeom>
          <a:noFill/>
        </p:spPr>
        <p:txBody>
          <a:bodyPr wrap="square" rtlCol="0">
            <a:spAutoFit/>
          </a:bodyPr>
          <a:lstStyle/>
          <a:p>
            <a:pPr algn="ctr"/>
            <a:r>
              <a:rPr lang="ar-SA" sz="1505" dirty="0">
                <a:solidFill>
                  <a:schemeClr val="bg1"/>
                </a:solidFill>
                <a:latin typeface="Hacen Casablanca Heavy" panose="02000000000000000000" pitchFamily="2" charset="-78"/>
                <a:cs typeface="Hacen Casablanca Heavy" panose="02000000000000000000" pitchFamily="2" charset="-78"/>
              </a:rPr>
              <a:t>خط الأساس </a:t>
            </a:r>
            <a:endParaRPr lang="en-US" sz="1505" dirty="0">
              <a:solidFill>
                <a:schemeClr val="bg1"/>
              </a:solidFill>
              <a:latin typeface="Hacen Casablanca Heavy" panose="02000000000000000000" pitchFamily="2" charset="-78"/>
              <a:cs typeface="Hacen Casablanca Heavy" panose="02000000000000000000" pitchFamily="2" charset="-78"/>
            </a:endParaRPr>
          </a:p>
        </p:txBody>
      </p:sp>
      <p:grpSp>
        <p:nvGrpSpPr>
          <p:cNvPr id="146" name="Group 30">
            <a:extLst>
              <a:ext uri="{FF2B5EF4-FFF2-40B4-BE49-F238E27FC236}">
                <a16:creationId xmlns:a16="http://schemas.microsoft.com/office/drawing/2014/main" id="{B4C8C6D4-1748-4ECD-BEAA-22285C13DAD0}"/>
              </a:ext>
            </a:extLst>
          </p:cNvPr>
          <p:cNvGrpSpPr/>
          <p:nvPr/>
        </p:nvGrpSpPr>
        <p:grpSpPr>
          <a:xfrm>
            <a:off x="966661" y="4991369"/>
            <a:ext cx="7701977" cy="340838"/>
            <a:chOff x="580812" y="5368640"/>
            <a:chExt cx="7530717" cy="152400"/>
          </a:xfrm>
        </p:grpSpPr>
        <p:sp>
          <p:nvSpPr>
            <p:cNvPr id="148" name="Rounded Rectangle 22">
              <a:extLst>
                <a:ext uri="{FF2B5EF4-FFF2-40B4-BE49-F238E27FC236}">
                  <a16:creationId xmlns:a16="http://schemas.microsoft.com/office/drawing/2014/main" id="{7BBAA411-0253-4499-AC6C-E5673C9ED9D7}"/>
                </a:ext>
              </a:extLst>
            </p:cNvPr>
            <p:cNvSpPr/>
            <p:nvPr/>
          </p:nvSpPr>
          <p:spPr>
            <a:xfrm>
              <a:off x="580812" y="5368640"/>
              <a:ext cx="7530717" cy="152400"/>
            </a:xfrm>
            <a:prstGeom prst="roundRect">
              <a:avLst>
                <a:gd name="adj" fmla="val 5000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93" dirty="0"/>
            </a:p>
          </p:txBody>
        </p:sp>
        <p:sp>
          <p:nvSpPr>
            <p:cNvPr id="149" name="Rounded Rectangle 113">
              <a:extLst>
                <a:ext uri="{FF2B5EF4-FFF2-40B4-BE49-F238E27FC236}">
                  <a16:creationId xmlns:a16="http://schemas.microsoft.com/office/drawing/2014/main" id="{FAE314C1-7133-49B5-929F-A53CB1763D43}"/>
                </a:ext>
              </a:extLst>
            </p:cNvPr>
            <p:cNvSpPr/>
            <p:nvPr/>
          </p:nvSpPr>
          <p:spPr>
            <a:xfrm>
              <a:off x="6607354" y="5375714"/>
              <a:ext cx="1408556" cy="136014"/>
            </a:xfrm>
            <a:prstGeom prst="roundRect">
              <a:avLst>
                <a:gd name="adj" fmla="val 50000"/>
              </a:avLst>
            </a:prstGeom>
            <a:solidFill>
              <a:srgbClr val="00CC9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1693" dirty="0">
                  <a:latin typeface="Hacen Casablanca Heavy" panose="02000000000000000000" pitchFamily="2" charset="-78"/>
                  <a:cs typeface="Hacen Casablanca Heavy" panose="02000000000000000000" pitchFamily="2" charset="-78"/>
                </a:rPr>
                <a:t>فترات التنفيذ </a:t>
              </a:r>
              <a:endParaRPr lang="en-US" sz="1693" dirty="0">
                <a:latin typeface="Hacen Casablanca Heavy" panose="02000000000000000000" pitchFamily="2" charset="-78"/>
                <a:cs typeface="Hacen Casablanca Heavy" panose="02000000000000000000" pitchFamily="2" charset="-78"/>
              </a:endParaRPr>
            </a:p>
          </p:txBody>
        </p:sp>
      </p:grpSp>
      <p:cxnSp>
        <p:nvCxnSpPr>
          <p:cNvPr id="150" name="Straight Connector 114">
            <a:extLst>
              <a:ext uri="{FF2B5EF4-FFF2-40B4-BE49-F238E27FC236}">
                <a16:creationId xmlns:a16="http://schemas.microsoft.com/office/drawing/2014/main" id="{6930979F-9FD6-4D7D-A699-2A55052241BE}"/>
              </a:ext>
            </a:extLst>
          </p:cNvPr>
          <p:cNvCxnSpPr/>
          <p:nvPr/>
        </p:nvCxnSpPr>
        <p:spPr>
          <a:xfrm>
            <a:off x="5806017" y="5051541"/>
            <a:ext cx="0" cy="743651"/>
          </a:xfrm>
          <a:prstGeom prst="line">
            <a:avLst/>
          </a:prstGeom>
          <a:ln>
            <a:solidFill>
              <a:srgbClr val="009999"/>
            </a:solidFill>
          </a:ln>
        </p:spPr>
        <p:style>
          <a:lnRef idx="3">
            <a:schemeClr val="dk1"/>
          </a:lnRef>
          <a:fillRef idx="0">
            <a:schemeClr val="dk1"/>
          </a:fillRef>
          <a:effectRef idx="2">
            <a:schemeClr val="dk1"/>
          </a:effectRef>
          <a:fontRef idx="minor">
            <a:schemeClr val="tx1"/>
          </a:fontRef>
        </p:style>
      </p:cxnSp>
      <p:sp>
        <p:nvSpPr>
          <p:cNvPr id="151" name="TextBox 100">
            <a:extLst>
              <a:ext uri="{FF2B5EF4-FFF2-40B4-BE49-F238E27FC236}">
                <a16:creationId xmlns:a16="http://schemas.microsoft.com/office/drawing/2014/main" id="{91A9CD86-AECC-4411-B97C-799E4C3A7FF5}"/>
              </a:ext>
            </a:extLst>
          </p:cNvPr>
          <p:cNvSpPr txBox="1"/>
          <p:nvPr/>
        </p:nvSpPr>
        <p:spPr>
          <a:xfrm>
            <a:off x="5336217" y="4978633"/>
            <a:ext cx="2136218" cy="338554"/>
          </a:xfrm>
          <a:prstGeom prst="rect">
            <a:avLst/>
          </a:prstGeom>
          <a:noFill/>
        </p:spPr>
        <p:txBody>
          <a:bodyPr wrap="square" rtlCol="0">
            <a:spAutoFit/>
          </a:bodyPr>
          <a:lstStyle/>
          <a:p>
            <a:pPr algn="ctr"/>
            <a:r>
              <a:rPr lang="ar-SA" sz="1600" b="1" dirty="0">
                <a:solidFill>
                  <a:srgbClr val="006666"/>
                </a:solidFill>
                <a:latin typeface="Hacen Casablanca Heavy" panose="02000000000000000000" pitchFamily="2" charset="-78"/>
                <a:cs typeface="Hacen Casablanca Heavy" panose="02000000000000000000" pitchFamily="2" charset="-78"/>
              </a:rPr>
              <a:t>الربع الأول   </a:t>
            </a:r>
            <a:endParaRPr lang="en-US" sz="1600" b="1" dirty="0">
              <a:solidFill>
                <a:srgbClr val="006666"/>
              </a:solidFill>
              <a:latin typeface="Hacen Casablanca Heavy" panose="02000000000000000000" pitchFamily="2" charset="-78"/>
              <a:cs typeface="Hacen Casablanca Heavy" panose="02000000000000000000" pitchFamily="2" charset="-78"/>
            </a:endParaRPr>
          </a:p>
        </p:txBody>
      </p:sp>
      <p:sp>
        <p:nvSpPr>
          <p:cNvPr id="152" name="مربع نص 151">
            <a:extLst>
              <a:ext uri="{FF2B5EF4-FFF2-40B4-BE49-F238E27FC236}">
                <a16:creationId xmlns:a16="http://schemas.microsoft.com/office/drawing/2014/main" id="{9BCBA899-C5D1-4245-AC53-69C3EF67FA7F}"/>
              </a:ext>
            </a:extLst>
          </p:cNvPr>
          <p:cNvSpPr txBox="1"/>
          <p:nvPr/>
        </p:nvSpPr>
        <p:spPr>
          <a:xfrm>
            <a:off x="4579295" y="4987834"/>
            <a:ext cx="1028914" cy="899552"/>
          </a:xfrm>
          <a:prstGeom prst="rect">
            <a:avLst/>
          </a:prstGeom>
          <a:noFill/>
        </p:spPr>
        <p:txBody>
          <a:bodyPr vert="horz" wrap="none" lIns="91440" tIns="45720" rIns="91440" bIns="45720" rtlCol="1" anchor="t">
            <a:noAutofit/>
          </a:bodyPr>
          <a:lstStyle/>
          <a:p>
            <a:pPr algn="l"/>
            <a:r>
              <a:rPr lang="ar-SA" sz="1600" b="1" dirty="0">
                <a:solidFill>
                  <a:srgbClr val="006666"/>
                </a:solidFill>
                <a:latin typeface="Hacen Casablanca Heavy" panose="02000000000000000000" pitchFamily="2" charset="-78"/>
                <a:cs typeface="Hacen Casablanca Heavy" panose="02000000000000000000" pitchFamily="2" charset="-78"/>
              </a:rPr>
              <a:t>الربع الثاني </a:t>
            </a:r>
            <a:endParaRPr lang="ar-SA" sz="1600" b="1" dirty="0">
              <a:solidFill>
                <a:srgbClr val="006666"/>
              </a:solidFill>
              <a:effectLst/>
              <a:latin typeface="Hacen Casablanca Heavy" panose="02000000000000000000" pitchFamily="2" charset="-78"/>
              <a:cs typeface="Hacen Casablanca Heavy" panose="02000000000000000000" pitchFamily="2" charset="-78"/>
            </a:endParaRPr>
          </a:p>
        </p:txBody>
      </p:sp>
      <p:sp>
        <p:nvSpPr>
          <p:cNvPr id="154" name="مربع نص 153">
            <a:extLst>
              <a:ext uri="{FF2B5EF4-FFF2-40B4-BE49-F238E27FC236}">
                <a16:creationId xmlns:a16="http://schemas.microsoft.com/office/drawing/2014/main" id="{A4C19EE8-4A08-4B0B-A32F-4EF9E8C1F525}"/>
              </a:ext>
            </a:extLst>
          </p:cNvPr>
          <p:cNvSpPr txBox="1"/>
          <p:nvPr/>
        </p:nvSpPr>
        <p:spPr>
          <a:xfrm>
            <a:off x="1404067" y="4999480"/>
            <a:ext cx="1028914" cy="899552"/>
          </a:xfrm>
          <a:prstGeom prst="rect">
            <a:avLst/>
          </a:prstGeom>
          <a:noFill/>
        </p:spPr>
        <p:txBody>
          <a:bodyPr vert="horz" wrap="none" lIns="91440" tIns="45720" rIns="91440" bIns="45720" rtlCol="1" anchor="t">
            <a:noAutofit/>
          </a:bodyPr>
          <a:lstStyle/>
          <a:p>
            <a:pPr algn="l"/>
            <a:r>
              <a:rPr lang="ar-SA" sz="1600" b="1" dirty="0">
                <a:solidFill>
                  <a:srgbClr val="006666"/>
                </a:solidFill>
                <a:latin typeface="Hacen Casablanca Heavy" panose="02000000000000000000" pitchFamily="2" charset="-78"/>
                <a:cs typeface="Hacen Casablanca Heavy" panose="02000000000000000000" pitchFamily="2" charset="-78"/>
              </a:rPr>
              <a:t>الربع الرابع </a:t>
            </a:r>
            <a:endParaRPr lang="ar-SA" sz="1600" b="1" dirty="0">
              <a:solidFill>
                <a:srgbClr val="006666"/>
              </a:solidFill>
              <a:effectLst/>
              <a:latin typeface="Hacen Casablanca Heavy" panose="02000000000000000000" pitchFamily="2" charset="-78"/>
              <a:cs typeface="Hacen Casablanca Heavy" panose="02000000000000000000" pitchFamily="2" charset="-78"/>
            </a:endParaRPr>
          </a:p>
        </p:txBody>
      </p:sp>
      <p:sp>
        <p:nvSpPr>
          <p:cNvPr id="155" name="مربع نص 154">
            <a:extLst>
              <a:ext uri="{FF2B5EF4-FFF2-40B4-BE49-F238E27FC236}">
                <a16:creationId xmlns:a16="http://schemas.microsoft.com/office/drawing/2014/main" id="{275C9AA1-0C4C-4BC5-A0B5-8CCEACF80050}"/>
              </a:ext>
            </a:extLst>
          </p:cNvPr>
          <p:cNvSpPr txBox="1"/>
          <p:nvPr/>
        </p:nvSpPr>
        <p:spPr>
          <a:xfrm>
            <a:off x="3066889" y="5007894"/>
            <a:ext cx="1028914" cy="899552"/>
          </a:xfrm>
          <a:prstGeom prst="rect">
            <a:avLst/>
          </a:prstGeom>
          <a:noFill/>
        </p:spPr>
        <p:txBody>
          <a:bodyPr vert="horz" wrap="none" lIns="91440" tIns="45720" rIns="91440" bIns="45720" rtlCol="1" anchor="t">
            <a:noAutofit/>
          </a:bodyPr>
          <a:lstStyle/>
          <a:p>
            <a:pPr algn="l"/>
            <a:r>
              <a:rPr lang="ar-SA" sz="1600" b="1" dirty="0">
                <a:solidFill>
                  <a:srgbClr val="006666"/>
                </a:solidFill>
                <a:latin typeface="Hacen Casablanca Heavy" panose="02000000000000000000" pitchFamily="2" charset="-78"/>
                <a:cs typeface="Hacen Casablanca Heavy" panose="02000000000000000000" pitchFamily="2" charset="-78"/>
              </a:rPr>
              <a:t>الربع الثالث </a:t>
            </a:r>
            <a:endParaRPr lang="ar-SA" sz="1600" b="1" dirty="0">
              <a:solidFill>
                <a:srgbClr val="006666"/>
              </a:solidFill>
              <a:effectLst/>
              <a:latin typeface="Hacen Casablanca Heavy" panose="02000000000000000000" pitchFamily="2" charset="-78"/>
              <a:cs typeface="Hacen Casablanca Heavy" panose="02000000000000000000" pitchFamily="2" charset="-78"/>
            </a:endParaRPr>
          </a:p>
        </p:txBody>
      </p:sp>
      <p:cxnSp>
        <p:nvCxnSpPr>
          <p:cNvPr id="156" name="Straight Connector 116">
            <a:extLst>
              <a:ext uri="{FF2B5EF4-FFF2-40B4-BE49-F238E27FC236}">
                <a16:creationId xmlns:a16="http://schemas.microsoft.com/office/drawing/2014/main" id="{3396E54F-CC64-467D-9B2F-0CBA85B37D6C}"/>
              </a:ext>
            </a:extLst>
          </p:cNvPr>
          <p:cNvCxnSpPr>
            <a:cxnSpLocks/>
          </p:cNvCxnSpPr>
          <p:nvPr/>
        </p:nvCxnSpPr>
        <p:spPr>
          <a:xfrm>
            <a:off x="2796677" y="5096418"/>
            <a:ext cx="0" cy="743651"/>
          </a:xfrm>
          <a:prstGeom prst="line">
            <a:avLst/>
          </a:prstGeom>
          <a:ln>
            <a:solidFill>
              <a:srgbClr val="009999"/>
            </a:solidFill>
          </a:ln>
        </p:spPr>
        <p:style>
          <a:lnRef idx="3">
            <a:schemeClr val="accent1"/>
          </a:lnRef>
          <a:fillRef idx="0">
            <a:schemeClr val="accent1"/>
          </a:fillRef>
          <a:effectRef idx="2">
            <a:schemeClr val="accent1"/>
          </a:effectRef>
          <a:fontRef idx="minor">
            <a:schemeClr val="tx1"/>
          </a:fontRef>
        </p:style>
      </p:cxnSp>
      <p:cxnSp>
        <p:nvCxnSpPr>
          <p:cNvPr id="157" name="Straight Connector 116">
            <a:extLst>
              <a:ext uri="{FF2B5EF4-FFF2-40B4-BE49-F238E27FC236}">
                <a16:creationId xmlns:a16="http://schemas.microsoft.com/office/drawing/2014/main" id="{EF8F01F2-F546-4784-BFEB-16CFC359796F}"/>
              </a:ext>
            </a:extLst>
          </p:cNvPr>
          <p:cNvCxnSpPr>
            <a:cxnSpLocks/>
          </p:cNvCxnSpPr>
          <p:nvPr/>
        </p:nvCxnSpPr>
        <p:spPr>
          <a:xfrm>
            <a:off x="4397520" y="5058388"/>
            <a:ext cx="0" cy="743651"/>
          </a:xfrm>
          <a:prstGeom prst="line">
            <a:avLst/>
          </a:prstGeom>
          <a:ln>
            <a:solidFill>
              <a:srgbClr val="009999"/>
            </a:solidFill>
          </a:ln>
        </p:spPr>
        <p:style>
          <a:lnRef idx="3">
            <a:schemeClr val="accent1"/>
          </a:lnRef>
          <a:fillRef idx="0">
            <a:schemeClr val="accent1"/>
          </a:fillRef>
          <a:effectRef idx="2">
            <a:schemeClr val="accent1"/>
          </a:effectRef>
          <a:fontRef idx="minor">
            <a:schemeClr val="tx1"/>
          </a:fontRef>
        </p:style>
      </p:cxnSp>
      <p:sp>
        <p:nvSpPr>
          <p:cNvPr id="159" name="L-Shape 32">
            <a:extLst>
              <a:ext uri="{FF2B5EF4-FFF2-40B4-BE49-F238E27FC236}">
                <a16:creationId xmlns:a16="http://schemas.microsoft.com/office/drawing/2014/main" id="{12CFDDA1-336B-467A-BAA0-EA35E8D45234}"/>
              </a:ext>
            </a:extLst>
          </p:cNvPr>
          <p:cNvSpPr/>
          <p:nvPr/>
        </p:nvSpPr>
        <p:spPr>
          <a:xfrm rot="18879521">
            <a:off x="3410106" y="5564480"/>
            <a:ext cx="287012" cy="172785"/>
          </a:xfrm>
          <a:prstGeom prst="corner">
            <a:avLst/>
          </a:prstGeom>
          <a:solidFill>
            <a:srgbClr val="00CC9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93"/>
          </a:p>
        </p:txBody>
      </p:sp>
      <p:sp>
        <p:nvSpPr>
          <p:cNvPr id="160" name="L-Shape 32">
            <a:extLst>
              <a:ext uri="{FF2B5EF4-FFF2-40B4-BE49-F238E27FC236}">
                <a16:creationId xmlns:a16="http://schemas.microsoft.com/office/drawing/2014/main" id="{5A788E09-627F-41F2-917C-0AA8AD1742F0}"/>
              </a:ext>
            </a:extLst>
          </p:cNvPr>
          <p:cNvSpPr/>
          <p:nvPr/>
        </p:nvSpPr>
        <p:spPr>
          <a:xfrm rot="18879521">
            <a:off x="5020071" y="5564479"/>
            <a:ext cx="287012" cy="172785"/>
          </a:xfrm>
          <a:prstGeom prst="corner">
            <a:avLst/>
          </a:prstGeom>
          <a:solidFill>
            <a:srgbClr val="00CC9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93"/>
          </a:p>
        </p:txBody>
      </p:sp>
      <p:sp>
        <p:nvSpPr>
          <p:cNvPr id="162" name="Freeform 16">
            <a:extLst>
              <a:ext uri="{FF2B5EF4-FFF2-40B4-BE49-F238E27FC236}">
                <a16:creationId xmlns:a16="http://schemas.microsoft.com/office/drawing/2014/main" id="{2621848F-E3EA-4DCA-8E20-86BB8C31D552}"/>
              </a:ext>
            </a:extLst>
          </p:cNvPr>
          <p:cNvSpPr>
            <a:spLocks noEditPoints="1"/>
          </p:cNvSpPr>
          <p:nvPr/>
        </p:nvSpPr>
        <p:spPr bwMode="auto">
          <a:xfrm>
            <a:off x="7621579" y="5411232"/>
            <a:ext cx="606680" cy="479282"/>
          </a:xfrm>
          <a:custGeom>
            <a:avLst/>
            <a:gdLst>
              <a:gd name="T0" fmla="*/ 393 w 394"/>
              <a:gd name="T1" fmla="*/ 175 h 393"/>
              <a:gd name="T2" fmla="*/ 380 w 394"/>
              <a:gd name="T3" fmla="*/ 165 h 393"/>
              <a:gd name="T4" fmla="*/ 339 w 394"/>
              <a:gd name="T5" fmla="*/ 138 h 393"/>
              <a:gd name="T6" fmla="*/ 350 w 394"/>
              <a:gd name="T7" fmla="*/ 90 h 393"/>
              <a:gd name="T8" fmla="*/ 351 w 394"/>
              <a:gd name="T9" fmla="*/ 75 h 393"/>
              <a:gd name="T10" fmla="*/ 320 w 394"/>
              <a:gd name="T11" fmla="*/ 44 h 393"/>
              <a:gd name="T12" fmla="*/ 305 w 394"/>
              <a:gd name="T13" fmla="*/ 45 h 393"/>
              <a:gd name="T14" fmla="*/ 256 w 394"/>
              <a:gd name="T15" fmla="*/ 56 h 393"/>
              <a:gd name="T16" fmla="*/ 230 w 394"/>
              <a:gd name="T17" fmla="*/ 13 h 393"/>
              <a:gd name="T18" fmla="*/ 220 w 394"/>
              <a:gd name="T19" fmla="*/ 2 h 393"/>
              <a:gd name="T20" fmla="*/ 176 w 394"/>
              <a:gd name="T21" fmla="*/ 1 h 393"/>
              <a:gd name="T22" fmla="*/ 166 w 394"/>
              <a:gd name="T23" fmla="*/ 13 h 393"/>
              <a:gd name="T24" fmla="*/ 139 w 394"/>
              <a:gd name="T25" fmla="*/ 55 h 393"/>
              <a:gd name="T26" fmla="*/ 91 w 394"/>
              <a:gd name="T27" fmla="*/ 44 h 393"/>
              <a:gd name="T28" fmla="*/ 76 w 394"/>
              <a:gd name="T29" fmla="*/ 42 h 393"/>
              <a:gd name="T30" fmla="*/ 44 w 394"/>
              <a:gd name="T31" fmla="*/ 74 h 393"/>
              <a:gd name="T32" fmla="*/ 45 w 394"/>
              <a:gd name="T33" fmla="*/ 89 h 393"/>
              <a:gd name="T34" fmla="*/ 56 w 394"/>
              <a:gd name="T35" fmla="*/ 138 h 393"/>
              <a:gd name="T36" fmla="*/ 14 w 394"/>
              <a:gd name="T37" fmla="*/ 164 h 393"/>
              <a:gd name="T38" fmla="*/ 2 w 394"/>
              <a:gd name="T39" fmla="*/ 174 h 393"/>
              <a:gd name="T40" fmla="*/ 2 w 394"/>
              <a:gd name="T41" fmla="*/ 219 h 393"/>
              <a:gd name="T42" fmla="*/ 15 w 394"/>
              <a:gd name="T43" fmla="*/ 228 h 393"/>
              <a:gd name="T44" fmla="*/ 55 w 394"/>
              <a:gd name="T45" fmla="*/ 255 h 393"/>
              <a:gd name="T46" fmla="*/ 44 w 394"/>
              <a:gd name="T47" fmla="*/ 304 h 393"/>
              <a:gd name="T48" fmla="*/ 43 w 394"/>
              <a:gd name="T49" fmla="*/ 319 h 393"/>
              <a:gd name="T50" fmla="*/ 74 w 394"/>
              <a:gd name="T51" fmla="*/ 350 h 393"/>
              <a:gd name="T52" fmla="*/ 89 w 394"/>
              <a:gd name="T53" fmla="*/ 349 h 393"/>
              <a:gd name="T54" fmla="*/ 138 w 394"/>
              <a:gd name="T55" fmla="*/ 338 h 393"/>
              <a:gd name="T56" fmla="*/ 165 w 394"/>
              <a:gd name="T57" fmla="*/ 381 h 393"/>
              <a:gd name="T58" fmla="*/ 174 w 394"/>
              <a:gd name="T59" fmla="*/ 392 h 393"/>
              <a:gd name="T60" fmla="*/ 197 w 394"/>
              <a:gd name="T61" fmla="*/ 393 h 393"/>
              <a:gd name="T62" fmla="*/ 219 w 394"/>
              <a:gd name="T63" fmla="*/ 392 h 393"/>
              <a:gd name="T64" fmla="*/ 228 w 394"/>
              <a:gd name="T65" fmla="*/ 381 h 393"/>
              <a:gd name="T66" fmla="*/ 255 w 394"/>
              <a:gd name="T67" fmla="*/ 339 h 393"/>
              <a:gd name="T68" fmla="*/ 304 w 394"/>
              <a:gd name="T69" fmla="*/ 350 h 393"/>
              <a:gd name="T70" fmla="*/ 319 w 394"/>
              <a:gd name="T71" fmla="*/ 351 h 393"/>
              <a:gd name="T72" fmla="*/ 351 w 394"/>
              <a:gd name="T73" fmla="*/ 320 h 393"/>
              <a:gd name="T74" fmla="*/ 349 w 394"/>
              <a:gd name="T75" fmla="*/ 305 h 393"/>
              <a:gd name="T76" fmla="*/ 338 w 394"/>
              <a:gd name="T77" fmla="*/ 256 h 393"/>
              <a:gd name="T78" fmla="*/ 379 w 394"/>
              <a:gd name="T79" fmla="*/ 229 h 393"/>
              <a:gd name="T80" fmla="*/ 381 w 394"/>
              <a:gd name="T81" fmla="*/ 229 h 393"/>
              <a:gd name="T82" fmla="*/ 393 w 394"/>
              <a:gd name="T83" fmla="*/ 220 h 393"/>
              <a:gd name="T84" fmla="*/ 393 w 394"/>
              <a:gd name="T85" fmla="*/ 175 h 393"/>
              <a:gd name="T86" fmla="*/ 198 w 394"/>
              <a:gd name="T87" fmla="*/ 263 h 393"/>
              <a:gd name="T88" fmla="*/ 132 w 394"/>
              <a:gd name="T89" fmla="*/ 197 h 393"/>
              <a:gd name="T90" fmla="*/ 198 w 394"/>
              <a:gd name="T91" fmla="*/ 132 h 393"/>
              <a:gd name="T92" fmla="*/ 263 w 394"/>
              <a:gd name="T93" fmla="*/ 197 h 393"/>
              <a:gd name="T94" fmla="*/ 198 w 394"/>
              <a:gd name="T95" fmla="*/ 263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94" h="393">
                <a:moveTo>
                  <a:pt x="393" y="175"/>
                </a:moveTo>
                <a:cubicBezTo>
                  <a:pt x="392" y="169"/>
                  <a:pt x="386" y="165"/>
                  <a:pt x="380" y="165"/>
                </a:cubicBezTo>
                <a:cubicBezTo>
                  <a:pt x="362" y="165"/>
                  <a:pt x="346" y="155"/>
                  <a:pt x="339" y="138"/>
                </a:cubicBezTo>
                <a:cubicBezTo>
                  <a:pt x="332" y="122"/>
                  <a:pt x="337" y="102"/>
                  <a:pt x="350" y="90"/>
                </a:cubicBezTo>
                <a:cubicBezTo>
                  <a:pt x="354" y="86"/>
                  <a:pt x="355" y="79"/>
                  <a:pt x="351" y="75"/>
                </a:cubicBezTo>
                <a:cubicBezTo>
                  <a:pt x="342" y="63"/>
                  <a:pt x="332" y="53"/>
                  <a:pt x="320" y="44"/>
                </a:cubicBezTo>
                <a:cubicBezTo>
                  <a:pt x="316" y="40"/>
                  <a:pt x="309" y="40"/>
                  <a:pt x="305" y="45"/>
                </a:cubicBezTo>
                <a:cubicBezTo>
                  <a:pt x="294" y="58"/>
                  <a:pt x="273" y="63"/>
                  <a:pt x="256" y="56"/>
                </a:cubicBezTo>
                <a:cubicBezTo>
                  <a:pt x="239" y="49"/>
                  <a:pt x="229" y="31"/>
                  <a:pt x="230" y="13"/>
                </a:cubicBezTo>
                <a:cubicBezTo>
                  <a:pt x="230" y="7"/>
                  <a:pt x="226" y="2"/>
                  <a:pt x="220" y="2"/>
                </a:cubicBezTo>
                <a:cubicBezTo>
                  <a:pt x="206" y="0"/>
                  <a:pt x="191" y="0"/>
                  <a:pt x="176" y="1"/>
                </a:cubicBezTo>
                <a:cubicBezTo>
                  <a:pt x="170" y="2"/>
                  <a:pt x="166" y="7"/>
                  <a:pt x="166" y="13"/>
                </a:cubicBezTo>
                <a:cubicBezTo>
                  <a:pt x="167" y="31"/>
                  <a:pt x="156" y="48"/>
                  <a:pt x="139" y="55"/>
                </a:cubicBezTo>
                <a:cubicBezTo>
                  <a:pt x="123" y="61"/>
                  <a:pt x="102" y="56"/>
                  <a:pt x="91" y="44"/>
                </a:cubicBezTo>
                <a:cubicBezTo>
                  <a:pt x="87" y="39"/>
                  <a:pt x="80" y="39"/>
                  <a:pt x="76" y="42"/>
                </a:cubicBezTo>
                <a:cubicBezTo>
                  <a:pt x="64" y="52"/>
                  <a:pt x="53" y="62"/>
                  <a:pt x="44" y="74"/>
                </a:cubicBezTo>
                <a:cubicBezTo>
                  <a:pt x="40" y="78"/>
                  <a:pt x="41" y="85"/>
                  <a:pt x="45" y="89"/>
                </a:cubicBezTo>
                <a:cubicBezTo>
                  <a:pt x="59" y="101"/>
                  <a:pt x="63" y="121"/>
                  <a:pt x="56" y="138"/>
                </a:cubicBezTo>
                <a:cubicBezTo>
                  <a:pt x="49" y="154"/>
                  <a:pt x="33" y="164"/>
                  <a:pt x="14" y="164"/>
                </a:cubicBezTo>
                <a:cubicBezTo>
                  <a:pt x="7" y="164"/>
                  <a:pt x="3" y="168"/>
                  <a:pt x="2" y="174"/>
                </a:cubicBezTo>
                <a:cubicBezTo>
                  <a:pt x="0" y="189"/>
                  <a:pt x="0" y="204"/>
                  <a:pt x="2" y="219"/>
                </a:cubicBezTo>
                <a:cubicBezTo>
                  <a:pt x="3" y="224"/>
                  <a:pt x="9" y="228"/>
                  <a:pt x="15" y="228"/>
                </a:cubicBezTo>
                <a:cubicBezTo>
                  <a:pt x="32" y="228"/>
                  <a:pt x="48" y="238"/>
                  <a:pt x="55" y="255"/>
                </a:cubicBezTo>
                <a:cubicBezTo>
                  <a:pt x="62" y="272"/>
                  <a:pt x="58" y="291"/>
                  <a:pt x="44" y="304"/>
                </a:cubicBezTo>
                <a:cubicBezTo>
                  <a:pt x="40" y="308"/>
                  <a:pt x="40" y="314"/>
                  <a:pt x="43" y="319"/>
                </a:cubicBezTo>
                <a:cubicBezTo>
                  <a:pt x="52" y="330"/>
                  <a:pt x="63" y="341"/>
                  <a:pt x="74" y="350"/>
                </a:cubicBezTo>
                <a:cubicBezTo>
                  <a:pt x="79" y="354"/>
                  <a:pt x="85" y="353"/>
                  <a:pt x="89" y="349"/>
                </a:cubicBezTo>
                <a:cubicBezTo>
                  <a:pt x="101" y="336"/>
                  <a:pt x="122" y="331"/>
                  <a:pt x="138" y="338"/>
                </a:cubicBezTo>
                <a:cubicBezTo>
                  <a:pt x="155" y="345"/>
                  <a:pt x="166" y="362"/>
                  <a:pt x="165" y="381"/>
                </a:cubicBezTo>
                <a:cubicBezTo>
                  <a:pt x="164" y="386"/>
                  <a:pt x="169" y="391"/>
                  <a:pt x="174" y="392"/>
                </a:cubicBezTo>
                <a:cubicBezTo>
                  <a:pt x="182" y="393"/>
                  <a:pt x="190" y="393"/>
                  <a:pt x="197" y="393"/>
                </a:cubicBezTo>
                <a:cubicBezTo>
                  <a:pt x="204" y="393"/>
                  <a:pt x="211" y="393"/>
                  <a:pt x="219" y="392"/>
                </a:cubicBezTo>
                <a:cubicBezTo>
                  <a:pt x="224" y="391"/>
                  <a:pt x="229" y="387"/>
                  <a:pt x="228" y="381"/>
                </a:cubicBezTo>
                <a:cubicBezTo>
                  <a:pt x="228" y="363"/>
                  <a:pt x="239" y="346"/>
                  <a:pt x="255" y="339"/>
                </a:cubicBezTo>
                <a:cubicBezTo>
                  <a:pt x="271" y="332"/>
                  <a:pt x="292" y="337"/>
                  <a:pt x="304" y="350"/>
                </a:cubicBezTo>
                <a:cubicBezTo>
                  <a:pt x="308" y="354"/>
                  <a:pt x="314" y="355"/>
                  <a:pt x="319" y="351"/>
                </a:cubicBezTo>
                <a:cubicBezTo>
                  <a:pt x="331" y="342"/>
                  <a:pt x="341" y="331"/>
                  <a:pt x="351" y="320"/>
                </a:cubicBezTo>
                <a:cubicBezTo>
                  <a:pt x="354" y="315"/>
                  <a:pt x="354" y="309"/>
                  <a:pt x="349" y="305"/>
                </a:cubicBezTo>
                <a:cubicBezTo>
                  <a:pt x="336" y="293"/>
                  <a:pt x="331" y="273"/>
                  <a:pt x="338" y="256"/>
                </a:cubicBezTo>
                <a:cubicBezTo>
                  <a:pt x="345" y="240"/>
                  <a:pt x="361" y="229"/>
                  <a:pt x="379" y="229"/>
                </a:cubicBezTo>
                <a:cubicBezTo>
                  <a:pt x="381" y="229"/>
                  <a:pt x="381" y="229"/>
                  <a:pt x="381" y="229"/>
                </a:cubicBezTo>
                <a:cubicBezTo>
                  <a:pt x="387" y="230"/>
                  <a:pt x="392" y="225"/>
                  <a:pt x="393" y="220"/>
                </a:cubicBezTo>
                <a:cubicBezTo>
                  <a:pt x="394" y="205"/>
                  <a:pt x="394" y="190"/>
                  <a:pt x="393" y="175"/>
                </a:cubicBezTo>
                <a:close/>
                <a:moveTo>
                  <a:pt x="198" y="263"/>
                </a:moveTo>
                <a:cubicBezTo>
                  <a:pt x="162" y="263"/>
                  <a:pt x="132" y="233"/>
                  <a:pt x="132" y="197"/>
                </a:cubicBezTo>
                <a:cubicBezTo>
                  <a:pt x="132" y="161"/>
                  <a:pt x="162" y="132"/>
                  <a:pt x="198" y="132"/>
                </a:cubicBezTo>
                <a:cubicBezTo>
                  <a:pt x="234" y="132"/>
                  <a:pt x="263" y="161"/>
                  <a:pt x="263" y="197"/>
                </a:cubicBezTo>
                <a:cubicBezTo>
                  <a:pt x="263" y="233"/>
                  <a:pt x="234" y="263"/>
                  <a:pt x="198" y="263"/>
                </a:cubicBezTo>
                <a:close/>
              </a:path>
            </a:pathLst>
          </a:custGeom>
          <a:solidFill>
            <a:srgbClr val="009999"/>
          </a:solidFill>
          <a:ln>
            <a:noFill/>
          </a:ln>
        </p:spPr>
        <p:txBody>
          <a:bodyPr vert="horz" wrap="square" lIns="91440" tIns="45720" rIns="91440" bIns="45720" numCol="1" anchor="t" anchorCtr="0" compatLnSpc="1">
            <a:prstTxWarp prst="textNoShape">
              <a:avLst/>
            </a:prstTxWarp>
          </a:bodyPr>
          <a:lstStyle/>
          <a:p>
            <a:endParaRPr lang="en-IN"/>
          </a:p>
        </p:txBody>
      </p:sp>
      <p:grpSp>
        <p:nvGrpSpPr>
          <p:cNvPr id="163" name="Google Shape;1016;p55">
            <a:extLst>
              <a:ext uri="{FF2B5EF4-FFF2-40B4-BE49-F238E27FC236}">
                <a16:creationId xmlns:a16="http://schemas.microsoft.com/office/drawing/2014/main" id="{F8C4EBE3-23F3-4126-B44C-43DC51E0FE60}"/>
              </a:ext>
            </a:extLst>
          </p:cNvPr>
          <p:cNvGrpSpPr/>
          <p:nvPr/>
        </p:nvGrpSpPr>
        <p:grpSpPr>
          <a:xfrm>
            <a:off x="8858812" y="4848868"/>
            <a:ext cx="1733125" cy="1316585"/>
            <a:chOff x="267375" y="1071875"/>
            <a:chExt cx="470500" cy="428550"/>
          </a:xfrm>
        </p:grpSpPr>
        <p:sp>
          <p:nvSpPr>
            <p:cNvPr id="164" name="Google Shape;1017;p55">
              <a:extLst>
                <a:ext uri="{FF2B5EF4-FFF2-40B4-BE49-F238E27FC236}">
                  <a16:creationId xmlns:a16="http://schemas.microsoft.com/office/drawing/2014/main" id="{007CA972-A5DC-4B55-A4D4-0C5A41D62F7A}"/>
                </a:ext>
              </a:extLst>
            </p:cNvPr>
            <p:cNvSpPr/>
            <p:nvPr/>
          </p:nvSpPr>
          <p:spPr>
            <a:xfrm>
              <a:off x="288350" y="1290825"/>
              <a:ext cx="209600" cy="209600"/>
            </a:xfrm>
            <a:custGeom>
              <a:avLst/>
              <a:gdLst/>
              <a:ahLst/>
              <a:cxnLst/>
              <a:rect l="l" t="t" r="r" b="b"/>
              <a:pathLst>
                <a:path w="8384" h="8384" extrusionOk="0">
                  <a:moveTo>
                    <a:pt x="1" y="0"/>
                  </a:moveTo>
                  <a:cubicBezTo>
                    <a:pt x="23" y="1056"/>
                    <a:pt x="239" y="2096"/>
                    <a:pt x="641" y="3073"/>
                  </a:cubicBezTo>
                  <a:cubicBezTo>
                    <a:pt x="676" y="3072"/>
                    <a:pt x="710" y="3070"/>
                    <a:pt x="745" y="3070"/>
                  </a:cubicBezTo>
                  <a:cubicBezTo>
                    <a:pt x="1419" y="3070"/>
                    <a:pt x="2047" y="3416"/>
                    <a:pt x="2406" y="3988"/>
                  </a:cubicBezTo>
                  <a:cubicBezTo>
                    <a:pt x="2766" y="4558"/>
                    <a:pt x="2808" y="5272"/>
                    <a:pt x="2516" y="5880"/>
                  </a:cubicBezTo>
                  <a:cubicBezTo>
                    <a:pt x="4076" y="7440"/>
                    <a:pt x="6179" y="8337"/>
                    <a:pt x="8384" y="8383"/>
                  </a:cubicBezTo>
                  <a:lnTo>
                    <a:pt x="8384" y="3190"/>
                  </a:lnTo>
                  <a:cubicBezTo>
                    <a:pt x="6664" y="3094"/>
                    <a:pt x="5290" y="1720"/>
                    <a:pt x="5194" y="0"/>
                  </a:cubicBezTo>
                  <a:close/>
                </a:path>
              </a:pathLst>
            </a:custGeom>
            <a:solidFill>
              <a:srgbClr val="009999"/>
            </a:solidFill>
            <a:ln>
              <a:noFill/>
            </a:ln>
          </p:spPr>
          <p:txBody>
            <a:bodyPr spcFirstLastPara="1" wrap="square" lIns="86005" tIns="86005" rIns="86005" bIns="86005" anchor="ctr" anchorCtr="0">
              <a:noAutofit/>
            </a:bodyPr>
            <a:lstStyle/>
            <a:p>
              <a:endParaRPr sz="1693"/>
            </a:p>
          </p:txBody>
        </p:sp>
        <p:sp>
          <p:nvSpPr>
            <p:cNvPr id="165" name="Google Shape;1018;p55">
              <a:extLst>
                <a:ext uri="{FF2B5EF4-FFF2-40B4-BE49-F238E27FC236}">
                  <a16:creationId xmlns:a16="http://schemas.microsoft.com/office/drawing/2014/main" id="{CED1CB24-792E-474E-B15B-1138D0C971E8}"/>
                </a:ext>
              </a:extLst>
            </p:cNvPr>
            <p:cNvSpPr/>
            <p:nvPr/>
          </p:nvSpPr>
          <p:spPr>
            <a:xfrm>
              <a:off x="267375" y="1377050"/>
              <a:ext cx="79225" cy="79200"/>
            </a:xfrm>
            <a:custGeom>
              <a:avLst/>
              <a:gdLst/>
              <a:ahLst/>
              <a:cxnLst/>
              <a:rect l="l" t="t" r="r" b="b"/>
              <a:pathLst>
                <a:path w="3169" h="3168" extrusionOk="0">
                  <a:moveTo>
                    <a:pt x="1584" y="0"/>
                  </a:moveTo>
                  <a:cubicBezTo>
                    <a:pt x="710" y="0"/>
                    <a:pt x="1" y="710"/>
                    <a:pt x="1" y="1584"/>
                  </a:cubicBezTo>
                  <a:cubicBezTo>
                    <a:pt x="1" y="2459"/>
                    <a:pt x="710" y="3168"/>
                    <a:pt x="1584" y="3168"/>
                  </a:cubicBezTo>
                  <a:cubicBezTo>
                    <a:pt x="2459" y="3168"/>
                    <a:pt x="3168" y="2459"/>
                    <a:pt x="3168" y="1584"/>
                  </a:cubicBezTo>
                  <a:cubicBezTo>
                    <a:pt x="3168" y="710"/>
                    <a:pt x="2459" y="0"/>
                    <a:pt x="1584" y="0"/>
                  </a:cubicBezTo>
                  <a:close/>
                </a:path>
              </a:pathLst>
            </a:custGeom>
            <a:noFill/>
            <a:ln w="19050" cap="flat" cmpd="sng">
              <a:solidFill>
                <a:srgbClr val="434343"/>
              </a:solidFill>
              <a:prstDash val="solid"/>
              <a:round/>
              <a:headEnd type="none" w="sm" len="sm"/>
              <a:tailEnd type="none" w="sm" len="sm"/>
            </a:ln>
          </p:spPr>
          <p:txBody>
            <a:bodyPr spcFirstLastPara="1" wrap="square" lIns="86005" tIns="86005" rIns="86005" bIns="86005" anchor="ctr" anchorCtr="0">
              <a:noAutofit/>
            </a:bodyPr>
            <a:lstStyle/>
            <a:p>
              <a:r>
                <a:rPr lang="en-US" sz="1693" dirty="0">
                  <a:solidFill>
                    <a:srgbClr val="006666"/>
                  </a:solidFill>
                </a:rPr>
                <a:t>4</a:t>
              </a:r>
              <a:endParaRPr sz="1693" dirty="0">
                <a:solidFill>
                  <a:srgbClr val="006666"/>
                </a:solidFill>
              </a:endParaRPr>
            </a:p>
          </p:txBody>
        </p:sp>
        <p:sp>
          <p:nvSpPr>
            <p:cNvPr id="166" name="Google Shape;1019;p55">
              <a:extLst>
                <a:ext uri="{FF2B5EF4-FFF2-40B4-BE49-F238E27FC236}">
                  <a16:creationId xmlns:a16="http://schemas.microsoft.com/office/drawing/2014/main" id="{B64FF32A-0454-448C-A63F-8B657EB18F46}"/>
                </a:ext>
              </a:extLst>
            </p:cNvPr>
            <p:cNvSpPr/>
            <p:nvPr/>
          </p:nvSpPr>
          <p:spPr>
            <a:xfrm>
              <a:off x="507325" y="1290825"/>
              <a:ext cx="209600" cy="209600"/>
            </a:xfrm>
            <a:custGeom>
              <a:avLst/>
              <a:gdLst/>
              <a:ahLst/>
              <a:cxnLst/>
              <a:rect l="l" t="t" r="r" b="b"/>
              <a:pathLst>
                <a:path w="8384" h="8384" extrusionOk="0">
                  <a:moveTo>
                    <a:pt x="3189" y="0"/>
                  </a:moveTo>
                  <a:cubicBezTo>
                    <a:pt x="3093" y="1720"/>
                    <a:pt x="1721" y="3092"/>
                    <a:pt x="1" y="3190"/>
                  </a:cubicBezTo>
                  <a:lnTo>
                    <a:pt x="1" y="8383"/>
                  </a:lnTo>
                  <a:cubicBezTo>
                    <a:pt x="2206" y="8337"/>
                    <a:pt x="4309" y="7440"/>
                    <a:pt x="5868" y="5880"/>
                  </a:cubicBezTo>
                  <a:cubicBezTo>
                    <a:pt x="5577" y="5272"/>
                    <a:pt x="5618" y="4558"/>
                    <a:pt x="5979" y="3986"/>
                  </a:cubicBezTo>
                  <a:cubicBezTo>
                    <a:pt x="6337" y="3416"/>
                    <a:pt x="6965" y="3070"/>
                    <a:pt x="7639" y="3070"/>
                  </a:cubicBezTo>
                  <a:cubicBezTo>
                    <a:pt x="7675" y="3070"/>
                    <a:pt x="7710" y="3070"/>
                    <a:pt x="7743" y="3073"/>
                  </a:cubicBezTo>
                  <a:cubicBezTo>
                    <a:pt x="8145" y="2096"/>
                    <a:pt x="8362" y="1056"/>
                    <a:pt x="8384" y="0"/>
                  </a:cubicBezTo>
                  <a:close/>
                </a:path>
              </a:pathLst>
            </a:custGeom>
            <a:solidFill>
              <a:schemeClr val="bg1">
                <a:lumMod val="50000"/>
              </a:schemeClr>
            </a:solidFill>
            <a:ln>
              <a:noFill/>
            </a:ln>
          </p:spPr>
          <p:txBody>
            <a:bodyPr spcFirstLastPara="1" wrap="square" lIns="86005" tIns="86005" rIns="86005" bIns="86005" anchor="ctr" anchorCtr="0">
              <a:noAutofit/>
            </a:bodyPr>
            <a:lstStyle/>
            <a:p>
              <a:endParaRPr sz="1693"/>
            </a:p>
          </p:txBody>
        </p:sp>
        <p:sp>
          <p:nvSpPr>
            <p:cNvPr id="167" name="Google Shape;1020;p55">
              <a:extLst>
                <a:ext uri="{FF2B5EF4-FFF2-40B4-BE49-F238E27FC236}">
                  <a16:creationId xmlns:a16="http://schemas.microsoft.com/office/drawing/2014/main" id="{2E30ECEC-6316-4BAB-BB0C-AB7D7CD121C3}"/>
                </a:ext>
              </a:extLst>
            </p:cNvPr>
            <p:cNvSpPr/>
            <p:nvPr/>
          </p:nvSpPr>
          <p:spPr>
            <a:xfrm>
              <a:off x="658700" y="1377050"/>
              <a:ext cx="79175" cy="79200"/>
            </a:xfrm>
            <a:custGeom>
              <a:avLst/>
              <a:gdLst/>
              <a:ahLst/>
              <a:cxnLst/>
              <a:rect l="l" t="t" r="r" b="b"/>
              <a:pathLst>
                <a:path w="3167" h="3168" extrusionOk="0">
                  <a:moveTo>
                    <a:pt x="1583" y="0"/>
                  </a:moveTo>
                  <a:cubicBezTo>
                    <a:pt x="708" y="0"/>
                    <a:pt x="1" y="710"/>
                    <a:pt x="1" y="1584"/>
                  </a:cubicBezTo>
                  <a:cubicBezTo>
                    <a:pt x="1" y="2459"/>
                    <a:pt x="708" y="3168"/>
                    <a:pt x="1583" y="3168"/>
                  </a:cubicBezTo>
                  <a:cubicBezTo>
                    <a:pt x="2457" y="3168"/>
                    <a:pt x="3166" y="2459"/>
                    <a:pt x="3166" y="1584"/>
                  </a:cubicBezTo>
                  <a:cubicBezTo>
                    <a:pt x="3166" y="710"/>
                    <a:pt x="2457" y="0"/>
                    <a:pt x="1583" y="0"/>
                  </a:cubicBezTo>
                  <a:close/>
                </a:path>
              </a:pathLst>
            </a:custGeom>
            <a:noFill/>
            <a:ln w="19050" cap="flat" cmpd="sng">
              <a:solidFill>
                <a:srgbClr val="434343"/>
              </a:solidFill>
              <a:prstDash val="solid"/>
              <a:round/>
              <a:headEnd type="none" w="sm" len="sm"/>
              <a:tailEnd type="none" w="sm" len="sm"/>
            </a:ln>
          </p:spPr>
          <p:txBody>
            <a:bodyPr spcFirstLastPara="1" wrap="square" lIns="86005" tIns="86005" rIns="86005" bIns="86005" anchor="ctr" anchorCtr="0">
              <a:noAutofit/>
            </a:bodyPr>
            <a:lstStyle/>
            <a:p>
              <a:r>
                <a:rPr lang="en-US" sz="1693" dirty="0">
                  <a:solidFill>
                    <a:srgbClr val="006666"/>
                  </a:solidFill>
                </a:rPr>
                <a:t>2</a:t>
              </a:r>
              <a:endParaRPr sz="1693" dirty="0">
                <a:solidFill>
                  <a:srgbClr val="006666"/>
                </a:solidFill>
              </a:endParaRPr>
            </a:p>
          </p:txBody>
        </p:sp>
        <p:sp>
          <p:nvSpPr>
            <p:cNvPr id="168" name="Google Shape;1021;p55">
              <a:extLst>
                <a:ext uri="{FF2B5EF4-FFF2-40B4-BE49-F238E27FC236}">
                  <a16:creationId xmlns:a16="http://schemas.microsoft.com/office/drawing/2014/main" id="{B58B4A82-55C5-4509-B066-144E1E89B488}"/>
                </a:ext>
              </a:extLst>
            </p:cNvPr>
            <p:cNvSpPr/>
            <p:nvPr/>
          </p:nvSpPr>
          <p:spPr>
            <a:xfrm>
              <a:off x="507325" y="1071875"/>
              <a:ext cx="209575" cy="209600"/>
            </a:xfrm>
            <a:custGeom>
              <a:avLst/>
              <a:gdLst/>
              <a:ahLst/>
              <a:cxnLst/>
              <a:rect l="l" t="t" r="r" b="b"/>
              <a:pathLst>
                <a:path w="8383" h="8384" extrusionOk="0">
                  <a:moveTo>
                    <a:pt x="1" y="1"/>
                  </a:moveTo>
                  <a:lnTo>
                    <a:pt x="1" y="5194"/>
                  </a:lnTo>
                  <a:cubicBezTo>
                    <a:pt x="1721" y="5290"/>
                    <a:pt x="3093" y="6662"/>
                    <a:pt x="3189" y="8384"/>
                  </a:cubicBezTo>
                  <a:lnTo>
                    <a:pt x="8382" y="8384"/>
                  </a:lnTo>
                  <a:cubicBezTo>
                    <a:pt x="8362" y="7328"/>
                    <a:pt x="8144" y="6286"/>
                    <a:pt x="7742" y="5311"/>
                  </a:cubicBezTo>
                  <a:cubicBezTo>
                    <a:pt x="7708" y="5312"/>
                    <a:pt x="7673" y="5314"/>
                    <a:pt x="7638" y="5314"/>
                  </a:cubicBezTo>
                  <a:cubicBezTo>
                    <a:pt x="6964" y="5312"/>
                    <a:pt x="6336" y="4966"/>
                    <a:pt x="5977" y="4396"/>
                  </a:cubicBezTo>
                  <a:cubicBezTo>
                    <a:pt x="5618" y="3825"/>
                    <a:pt x="5577" y="3110"/>
                    <a:pt x="5867" y="2502"/>
                  </a:cubicBezTo>
                  <a:cubicBezTo>
                    <a:pt x="4309" y="942"/>
                    <a:pt x="2206" y="45"/>
                    <a:pt x="1" y="1"/>
                  </a:cubicBezTo>
                  <a:close/>
                </a:path>
              </a:pathLst>
            </a:custGeom>
            <a:solidFill>
              <a:srgbClr val="006666"/>
            </a:solidFill>
            <a:ln>
              <a:noFill/>
            </a:ln>
          </p:spPr>
          <p:txBody>
            <a:bodyPr spcFirstLastPara="1" wrap="square" lIns="86005" tIns="86005" rIns="86005" bIns="86005" anchor="ctr" anchorCtr="0">
              <a:noAutofit/>
            </a:bodyPr>
            <a:lstStyle/>
            <a:p>
              <a:endParaRPr sz="1693"/>
            </a:p>
          </p:txBody>
        </p:sp>
        <p:sp>
          <p:nvSpPr>
            <p:cNvPr id="169" name="Google Shape;1022;p55">
              <a:extLst>
                <a:ext uri="{FF2B5EF4-FFF2-40B4-BE49-F238E27FC236}">
                  <a16:creationId xmlns:a16="http://schemas.microsoft.com/office/drawing/2014/main" id="{A8013E44-DE2D-4B71-9433-FE5B514E4460}"/>
                </a:ext>
              </a:extLst>
            </p:cNvPr>
            <p:cNvSpPr/>
            <p:nvPr/>
          </p:nvSpPr>
          <p:spPr>
            <a:xfrm>
              <a:off x="658700" y="1116025"/>
              <a:ext cx="79175" cy="79175"/>
            </a:xfrm>
            <a:custGeom>
              <a:avLst/>
              <a:gdLst/>
              <a:ahLst/>
              <a:cxnLst/>
              <a:rect l="l" t="t" r="r" b="b"/>
              <a:pathLst>
                <a:path w="3167" h="3167" extrusionOk="0">
                  <a:moveTo>
                    <a:pt x="1583" y="1"/>
                  </a:moveTo>
                  <a:cubicBezTo>
                    <a:pt x="708" y="1"/>
                    <a:pt x="1" y="709"/>
                    <a:pt x="1" y="1583"/>
                  </a:cubicBezTo>
                  <a:cubicBezTo>
                    <a:pt x="1" y="2457"/>
                    <a:pt x="708" y="3167"/>
                    <a:pt x="1583" y="3167"/>
                  </a:cubicBezTo>
                  <a:cubicBezTo>
                    <a:pt x="2457" y="3167"/>
                    <a:pt x="3166" y="2457"/>
                    <a:pt x="3166" y="1583"/>
                  </a:cubicBezTo>
                  <a:cubicBezTo>
                    <a:pt x="3166" y="709"/>
                    <a:pt x="2457" y="1"/>
                    <a:pt x="1583" y="1"/>
                  </a:cubicBezTo>
                  <a:close/>
                </a:path>
              </a:pathLst>
            </a:custGeom>
            <a:noFill/>
            <a:ln w="19050" cap="flat" cmpd="sng">
              <a:solidFill>
                <a:srgbClr val="434343"/>
              </a:solidFill>
              <a:prstDash val="solid"/>
              <a:round/>
              <a:headEnd type="none" w="sm" len="sm"/>
              <a:tailEnd type="none" w="sm" len="sm"/>
            </a:ln>
          </p:spPr>
          <p:txBody>
            <a:bodyPr spcFirstLastPara="1" wrap="square" lIns="86005" tIns="86005" rIns="86005" bIns="86005" anchor="ctr" anchorCtr="0">
              <a:noAutofit/>
            </a:bodyPr>
            <a:lstStyle/>
            <a:p>
              <a:r>
                <a:rPr lang="en-US" sz="1693" dirty="0">
                  <a:solidFill>
                    <a:srgbClr val="006666"/>
                  </a:solidFill>
                </a:rPr>
                <a:t>1</a:t>
              </a:r>
              <a:endParaRPr sz="1693" dirty="0">
                <a:solidFill>
                  <a:srgbClr val="006666"/>
                </a:solidFill>
              </a:endParaRPr>
            </a:p>
          </p:txBody>
        </p:sp>
        <p:sp>
          <p:nvSpPr>
            <p:cNvPr id="170" name="Google Shape;1023;p55">
              <a:extLst>
                <a:ext uri="{FF2B5EF4-FFF2-40B4-BE49-F238E27FC236}">
                  <a16:creationId xmlns:a16="http://schemas.microsoft.com/office/drawing/2014/main" id="{8A431196-19A5-4E20-94C0-8E0C962E7E17}"/>
                </a:ext>
              </a:extLst>
            </p:cNvPr>
            <p:cNvSpPr/>
            <p:nvPr/>
          </p:nvSpPr>
          <p:spPr>
            <a:xfrm>
              <a:off x="288350" y="1071875"/>
              <a:ext cx="209600" cy="209550"/>
            </a:xfrm>
            <a:custGeom>
              <a:avLst/>
              <a:gdLst/>
              <a:ahLst/>
              <a:cxnLst/>
              <a:rect l="l" t="t" r="r" b="b"/>
              <a:pathLst>
                <a:path w="8384" h="8382" extrusionOk="0">
                  <a:moveTo>
                    <a:pt x="8384" y="1"/>
                  </a:moveTo>
                  <a:cubicBezTo>
                    <a:pt x="6179" y="45"/>
                    <a:pt x="4076" y="942"/>
                    <a:pt x="2516" y="2502"/>
                  </a:cubicBezTo>
                  <a:cubicBezTo>
                    <a:pt x="2808" y="3110"/>
                    <a:pt x="2766" y="3825"/>
                    <a:pt x="2406" y="4396"/>
                  </a:cubicBezTo>
                  <a:cubicBezTo>
                    <a:pt x="2047" y="4966"/>
                    <a:pt x="1419" y="5312"/>
                    <a:pt x="745" y="5312"/>
                  </a:cubicBezTo>
                  <a:cubicBezTo>
                    <a:pt x="710" y="5312"/>
                    <a:pt x="675" y="5312"/>
                    <a:pt x="641" y="5311"/>
                  </a:cubicBezTo>
                  <a:cubicBezTo>
                    <a:pt x="239" y="6286"/>
                    <a:pt x="23" y="7327"/>
                    <a:pt x="1" y="8382"/>
                  </a:cubicBezTo>
                  <a:lnTo>
                    <a:pt x="5194" y="8382"/>
                  </a:lnTo>
                  <a:cubicBezTo>
                    <a:pt x="5290" y="6662"/>
                    <a:pt x="6664" y="5290"/>
                    <a:pt x="8384" y="5194"/>
                  </a:cubicBezTo>
                  <a:lnTo>
                    <a:pt x="8384" y="1"/>
                  </a:lnTo>
                  <a:close/>
                </a:path>
              </a:pathLst>
            </a:custGeom>
            <a:solidFill>
              <a:srgbClr val="00CC99"/>
            </a:solidFill>
            <a:ln>
              <a:noFill/>
            </a:ln>
          </p:spPr>
          <p:txBody>
            <a:bodyPr spcFirstLastPara="1" wrap="square" lIns="86005" tIns="86005" rIns="86005" bIns="86005" anchor="ctr" anchorCtr="0">
              <a:noAutofit/>
            </a:bodyPr>
            <a:lstStyle/>
            <a:p>
              <a:endParaRPr sz="1693" dirty="0"/>
            </a:p>
          </p:txBody>
        </p:sp>
        <p:sp>
          <p:nvSpPr>
            <p:cNvPr id="171" name="Google Shape;1024;p55">
              <a:extLst>
                <a:ext uri="{FF2B5EF4-FFF2-40B4-BE49-F238E27FC236}">
                  <a16:creationId xmlns:a16="http://schemas.microsoft.com/office/drawing/2014/main" id="{DFC4E020-D58D-4EC8-8267-25A977C74126}"/>
                </a:ext>
              </a:extLst>
            </p:cNvPr>
            <p:cNvSpPr/>
            <p:nvPr/>
          </p:nvSpPr>
          <p:spPr>
            <a:xfrm>
              <a:off x="267375" y="1113869"/>
              <a:ext cx="79225" cy="79175"/>
            </a:xfrm>
            <a:custGeom>
              <a:avLst/>
              <a:gdLst/>
              <a:ahLst/>
              <a:cxnLst/>
              <a:rect l="l" t="t" r="r" b="b"/>
              <a:pathLst>
                <a:path w="3169" h="3167" extrusionOk="0">
                  <a:moveTo>
                    <a:pt x="1584" y="1"/>
                  </a:moveTo>
                  <a:cubicBezTo>
                    <a:pt x="710" y="1"/>
                    <a:pt x="1" y="709"/>
                    <a:pt x="1" y="1583"/>
                  </a:cubicBezTo>
                  <a:cubicBezTo>
                    <a:pt x="1" y="2457"/>
                    <a:pt x="710" y="3167"/>
                    <a:pt x="1584" y="3167"/>
                  </a:cubicBezTo>
                  <a:cubicBezTo>
                    <a:pt x="2459" y="3167"/>
                    <a:pt x="3168" y="2457"/>
                    <a:pt x="3168" y="1583"/>
                  </a:cubicBezTo>
                  <a:cubicBezTo>
                    <a:pt x="3168" y="709"/>
                    <a:pt x="2459" y="1"/>
                    <a:pt x="1584" y="1"/>
                  </a:cubicBezTo>
                  <a:close/>
                </a:path>
              </a:pathLst>
            </a:custGeom>
            <a:noFill/>
            <a:ln w="19050" cap="flat" cmpd="sng">
              <a:solidFill>
                <a:srgbClr val="434343"/>
              </a:solidFill>
              <a:prstDash val="solid"/>
              <a:round/>
              <a:headEnd type="none" w="sm" len="sm"/>
              <a:tailEnd type="none" w="sm" len="sm"/>
            </a:ln>
          </p:spPr>
          <p:txBody>
            <a:bodyPr spcFirstLastPara="1" wrap="square" lIns="86005" tIns="86005" rIns="86005" bIns="86005" anchor="ctr" anchorCtr="0">
              <a:noAutofit/>
            </a:bodyPr>
            <a:lstStyle/>
            <a:p>
              <a:r>
                <a:rPr lang="en-US" sz="1693" dirty="0">
                  <a:solidFill>
                    <a:srgbClr val="006666"/>
                  </a:solidFill>
                </a:rPr>
                <a:t>3</a:t>
              </a:r>
              <a:endParaRPr sz="1693" dirty="0">
                <a:solidFill>
                  <a:srgbClr val="006666"/>
                </a:solidFill>
              </a:endParaRPr>
            </a:p>
          </p:txBody>
        </p:sp>
      </p:grpSp>
      <p:sp>
        <p:nvSpPr>
          <p:cNvPr id="172" name="مستطيل: زوايا مستديرة 171">
            <a:extLst>
              <a:ext uri="{FF2B5EF4-FFF2-40B4-BE49-F238E27FC236}">
                <a16:creationId xmlns:a16="http://schemas.microsoft.com/office/drawing/2014/main" id="{F8042003-D866-44D0-BD9A-F43E57EDCE3F}"/>
              </a:ext>
            </a:extLst>
          </p:cNvPr>
          <p:cNvSpPr/>
          <p:nvPr/>
        </p:nvSpPr>
        <p:spPr>
          <a:xfrm>
            <a:off x="10649356" y="4877729"/>
            <a:ext cx="593817" cy="1225657"/>
          </a:xfrm>
          <a:prstGeom prst="round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ar-SA" sz="1400" b="1" dirty="0">
                <a:solidFill>
                  <a:srgbClr val="006666"/>
                </a:solidFill>
                <a:latin typeface="Calibri" panose="020F0502020204030204" pitchFamily="34" charset="0"/>
                <a:cs typeface="Calibri" panose="020F0502020204030204" pitchFamily="34" charset="0"/>
              </a:rPr>
              <a:t>دورية القياس </a:t>
            </a:r>
          </a:p>
          <a:p>
            <a:pPr algn="ctr"/>
            <a:r>
              <a:rPr lang="ar-SA" sz="1400" b="1" dirty="0">
                <a:solidFill>
                  <a:srgbClr val="006666"/>
                </a:solidFill>
                <a:latin typeface="Calibri" panose="020F0502020204030204" pitchFamily="34" charset="0"/>
                <a:cs typeface="Calibri" panose="020F0502020204030204" pitchFamily="34" charset="0"/>
              </a:rPr>
              <a:t>نصف سنوي  </a:t>
            </a:r>
          </a:p>
        </p:txBody>
      </p:sp>
    </p:spTree>
    <p:extLst>
      <p:ext uri="{BB962C8B-B14F-4D97-AF65-F5344CB8AC3E}">
        <p14:creationId xmlns:p14="http://schemas.microsoft.com/office/powerpoint/2010/main" val="126902508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 name="Rectangle: Rounded Corners 171">
            <a:extLst>
              <a:ext uri="{FF2B5EF4-FFF2-40B4-BE49-F238E27FC236}">
                <a16:creationId xmlns:a16="http://schemas.microsoft.com/office/drawing/2014/main" id="{24DC37F8-C201-4055-B418-376834DF8487}"/>
              </a:ext>
            </a:extLst>
          </p:cNvPr>
          <p:cNvSpPr/>
          <p:nvPr/>
        </p:nvSpPr>
        <p:spPr>
          <a:xfrm>
            <a:off x="5720291" y="2615870"/>
            <a:ext cx="2424735" cy="1289854"/>
          </a:xfrm>
          <a:prstGeom prst="roundRect">
            <a:avLst>
              <a:gd name="adj" fmla="val 5845"/>
            </a:avLst>
          </a:prstGeom>
          <a:solidFill>
            <a:schemeClr val="bg1">
              <a:alpha val="95000"/>
            </a:schemeClr>
          </a:solidFill>
          <a:ln w="38100">
            <a:solidFill>
              <a:srgbClr val="006666">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SA" sz="1693" b="1" dirty="0">
              <a:solidFill>
                <a:schemeClr val="tx1"/>
              </a:solidFill>
              <a:latin typeface="Calibri" panose="020F0502020204030204" pitchFamily="34" charset="0"/>
              <a:cs typeface="Calibri" panose="020F0502020204030204" pitchFamily="34" charset="0"/>
            </a:endParaRPr>
          </a:p>
          <a:p>
            <a:pPr algn="ctr"/>
            <a:r>
              <a:rPr lang="ar-SA" sz="1693" b="1" dirty="0">
                <a:solidFill>
                  <a:srgbClr val="006666"/>
                </a:solidFill>
                <a:latin typeface="Calibri" panose="020F0502020204030204" pitchFamily="34" charset="0"/>
                <a:cs typeface="Calibri" panose="020F0502020204030204" pitchFamily="34" charset="0"/>
              </a:rPr>
              <a:t> أبناء الجمعية </a:t>
            </a:r>
          </a:p>
        </p:txBody>
      </p:sp>
      <p:sp>
        <p:nvSpPr>
          <p:cNvPr id="151" name="Subtitle 6">
            <a:extLst>
              <a:ext uri="{FF2B5EF4-FFF2-40B4-BE49-F238E27FC236}">
                <a16:creationId xmlns:a16="http://schemas.microsoft.com/office/drawing/2014/main" id="{E755987D-2D17-490F-90DB-5BC61A3A3681}"/>
              </a:ext>
            </a:extLst>
          </p:cNvPr>
          <p:cNvSpPr txBox="1">
            <a:spLocks/>
          </p:cNvSpPr>
          <p:nvPr/>
        </p:nvSpPr>
        <p:spPr>
          <a:xfrm>
            <a:off x="5625161" y="2976109"/>
            <a:ext cx="2537286" cy="716689"/>
          </a:xfrm>
          <a:prstGeom prst="rect">
            <a:avLst/>
          </a:prstGeom>
        </p:spPr>
        <p:txBody>
          <a:bodyPr vert="horz" lIns="86019" tIns="43010" rIns="86019" bIns="43010" numCol="1" spcCol="365760" rtlCol="0" anchor="t">
            <a:noAutofit/>
          </a:bodyPr>
          <a:lstStyle>
            <a:lvl1pPr marL="0" indent="0" algn="ctr" defTabSz="914400" rtl="0" eaLnBrk="1" latinLnBrk="0" hangingPunct="1">
              <a:lnSpc>
                <a:spcPct val="90000"/>
              </a:lnSpc>
              <a:spcBef>
                <a:spcPts val="1000"/>
              </a:spcBef>
              <a:buFont typeface="Arial"/>
              <a:buNone/>
              <a:defRPr sz="1200" b="0" i="0" kern="1200">
                <a:solidFill>
                  <a:schemeClr val="accent1"/>
                </a:solidFill>
                <a:latin typeface="Montserrat Light" charset="0"/>
                <a:ea typeface="Montserrat Light" charset="0"/>
                <a:cs typeface="Montserrat Light"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Montserrat Light" charset="0"/>
                <a:ea typeface="Montserrat Light" charset="0"/>
                <a:cs typeface="Montserrat Light"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Montserrat Light" charset="0"/>
                <a:ea typeface="Montserrat Light" charset="0"/>
                <a:cs typeface="Montserrat Light"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nSpc>
                <a:spcPts val="1599"/>
              </a:lnSpc>
              <a:spcBef>
                <a:spcPts val="0"/>
              </a:spcBef>
            </a:pPr>
            <a:endParaRPr lang="en-US" sz="1317" b="1" dirty="0">
              <a:solidFill>
                <a:schemeClr val="tx1"/>
              </a:solidFill>
              <a:latin typeface="Calibri" panose="020F0502020204030204" pitchFamily="34" charset="0"/>
              <a:cs typeface="Calibri" panose="020F0502020204030204" pitchFamily="34" charset="0"/>
            </a:endParaRPr>
          </a:p>
        </p:txBody>
      </p:sp>
      <p:sp>
        <p:nvSpPr>
          <p:cNvPr id="239" name="Rectangle: Rounded Corners 171">
            <a:extLst>
              <a:ext uri="{FF2B5EF4-FFF2-40B4-BE49-F238E27FC236}">
                <a16:creationId xmlns:a16="http://schemas.microsoft.com/office/drawing/2014/main" id="{120A986A-1F75-4A2E-A5AF-092B750E3DE1}"/>
              </a:ext>
            </a:extLst>
          </p:cNvPr>
          <p:cNvSpPr/>
          <p:nvPr/>
        </p:nvSpPr>
        <p:spPr>
          <a:xfrm>
            <a:off x="636925" y="874390"/>
            <a:ext cx="1803927" cy="1605736"/>
          </a:xfrm>
          <a:prstGeom prst="roundRect">
            <a:avLst>
              <a:gd name="adj" fmla="val 5845"/>
            </a:avLst>
          </a:prstGeom>
          <a:solidFill>
            <a:schemeClr val="bg1">
              <a:alpha val="95000"/>
            </a:schemeClr>
          </a:solidFill>
          <a:ln w="38100">
            <a:solidFill>
              <a:srgbClr val="006666">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93"/>
          </a:p>
        </p:txBody>
      </p:sp>
      <p:sp>
        <p:nvSpPr>
          <p:cNvPr id="229" name="Rectangle: Rounded Corners 171">
            <a:extLst>
              <a:ext uri="{FF2B5EF4-FFF2-40B4-BE49-F238E27FC236}">
                <a16:creationId xmlns:a16="http://schemas.microsoft.com/office/drawing/2014/main" id="{88C0D13C-6878-4F31-AA54-7261105F2147}"/>
              </a:ext>
            </a:extLst>
          </p:cNvPr>
          <p:cNvSpPr/>
          <p:nvPr/>
        </p:nvSpPr>
        <p:spPr>
          <a:xfrm>
            <a:off x="4445904" y="900487"/>
            <a:ext cx="1803927" cy="1579639"/>
          </a:xfrm>
          <a:prstGeom prst="roundRect">
            <a:avLst>
              <a:gd name="adj" fmla="val 5845"/>
            </a:avLst>
          </a:prstGeom>
          <a:solidFill>
            <a:schemeClr val="bg1">
              <a:alpha val="95000"/>
            </a:schemeClr>
          </a:solidFill>
          <a:ln w="38100">
            <a:solidFill>
              <a:srgbClr val="006666">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93"/>
          </a:p>
        </p:txBody>
      </p:sp>
      <p:grpSp>
        <p:nvGrpSpPr>
          <p:cNvPr id="2" name="Group 1">
            <a:extLst>
              <a:ext uri="{FF2B5EF4-FFF2-40B4-BE49-F238E27FC236}">
                <a16:creationId xmlns:a16="http://schemas.microsoft.com/office/drawing/2014/main" id="{FFC80125-7E67-419E-9151-71883AD99EC8}"/>
              </a:ext>
            </a:extLst>
          </p:cNvPr>
          <p:cNvGrpSpPr/>
          <p:nvPr/>
        </p:nvGrpSpPr>
        <p:grpSpPr>
          <a:xfrm>
            <a:off x="8305854" y="525889"/>
            <a:ext cx="3018632" cy="2201146"/>
            <a:chOff x="228786" y="0"/>
            <a:chExt cx="3036385" cy="2556059"/>
          </a:xfrm>
          <a:solidFill>
            <a:srgbClr val="009999"/>
          </a:solidFill>
        </p:grpSpPr>
        <p:pic>
          <p:nvPicPr>
            <p:cNvPr id="21" name="Shadow" descr="D:\andrew\Работа\Андрей\00_Presentations\WOW\PPT ready\3413.png">
              <a:extLst>
                <a:ext uri="{FF2B5EF4-FFF2-40B4-BE49-F238E27FC236}">
                  <a16:creationId xmlns:a16="http://schemas.microsoft.com/office/drawing/2014/main" id="{C0A687E4-DE18-4C75-886F-DF262C94C5EA}"/>
                </a:ext>
              </a:extLst>
            </p:cNvPr>
            <p:cNvPicPr>
              <a:picLocks noChangeAspect="1" noChangeArrowheads="1"/>
            </p:cNvPicPr>
            <p:nvPr/>
          </p:nvPicPr>
          <p:blipFill>
            <a:blip r:embed="rId2" cstate="print"/>
            <a:srcRect/>
            <a:stretch>
              <a:fillRect/>
            </a:stretch>
          </p:blipFill>
          <p:spPr bwMode="auto">
            <a:xfrm>
              <a:off x="228786" y="2270923"/>
              <a:ext cx="3035711" cy="285136"/>
            </a:xfrm>
            <a:prstGeom prst="rect">
              <a:avLst/>
            </a:prstGeom>
            <a:grpFill/>
            <a:ln>
              <a:noFill/>
            </a:ln>
          </p:spPr>
        </p:pic>
        <p:sp>
          <p:nvSpPr>
            <p:cNvPr id="22" name="Shape A">
              <a:extLst>
                <a:ext uri="{FF2B5EF4-FFF2-40B4-BE49-F238E27FC236}">
                  <a16:creationId xmlns:a16="http://schemas.microsoft.com/office/drawing/2014/main" id="{5792EADE-A866-41FD-86E3-4D86E58F93E1}"/>
                </a:ext>
              </a:extLst>
            </p:cNvPr>
            <p:cNvSpPr/>
            <p:nvPr/>
          </p:nvSpPr>
          <p:spPr>
            <a:xfrm>
              <a:off x="229460" y="0"/>
              <a:ext cx="3035711" cy="2489029"/>
            </a:xfrm>
            <a:custGeom>
              <a:avLst/>
              <a:gdLst/>
              <a:ahLst/>
              <a:cxnLst/>
              <a:rect l="0" t="0" r="0" b="0"/>
              <a:pathLst>
                <a:path w="4572000" h="4988788">
                  <a:moveTo>
                    <a:pt x="4572000" y="0"/>
                  </a:moveTo>
                  <a:lnTo>
                    <a:pt x="0" y="0"/>
                  </a:lnTo>
                  <a:lnTo>
                    <a:pt x="0" y="4572000"/>
                  </a:lnTo>
                  <a:lnTo>
                    <a:pt x="1829003" y="4572000"/>
                  </a:lnTo>
                  <a:lnTo>
                    <a:pt x="2196198" y="4939195"/>
                  </a:lnTo>
                  <a:cubicBezTo>
                    <a:pt x="2245791" y="4988788"/>
                    <a:pt x="2326208" y="4988788"/>
                    <a:pt x="2375801" y="4939195"/>
                  </a:cubicBezTo>
                  <a:lnTo>
                    <a:pt x="2742996" y="4572000"/>
                  </a:lnTo>
                  <a:lnTo>
                    <a:pt x="4572000" y="4572000"/>
                  </a:lnTo>
                  <a:close/>
                </a:path>
              </a:pathLst>
            </a:custGeom>
            <a:grpFill/>
            <a:ln w="12700" cmpd="sng">
              <a:noFill/>
              <a:prstDash val="solid"/>
            </a:ln>
          </p:spPr>
          <p:txBody>
            <a:bodyPr anchor="ctr">
              <a:spAutoFit/>
            </a:bodyPr>
            <a:lstStyle/>
            <a:p>
              <a:pPr algn="ctr"/>
              <a:endParaRPr lang="en-US" sz="1537" dirty="0"/>
            </a:p>
          </p:txBody>
        </p:sp>
        <p:sp>
          <p:nvSpPr>
            <p:cNvPr id="23" name="White circle">
              <a:extLst>
                <a:ext uri="{FF2B5EF4-FFF2-40B4-BE49-F238E27FC236}">
                  <a16:creationId xmlns:a16="http://schemas.microsoft.com/office/drawing/2014/main" id="{3946DB97-8126-463A-9187-8277D2B623AA}"/>
                </a:ext>
              </a:extLst>
            </p:cNvPr>
            <p:cNvSpPr/>
            <p:nvPr/>
          </p:nvSpPr>
          <p:spPr>
            <a:xfrm>
              <a:off x="1694156" y="2185410"/>
              <a:ext cx="116877" cy="116893"/>
            </a:xfrm>
            <a:custGeom>
              <a:avLst/>
              <a:gdLst/>
              <a:ahLst/>
              <a:cxnLst/>
              <a:rect l="0" t="0" r="0" b="0"/>
              <a:pathLst>
                <a:path w="234289" h="234289">
                  <a:moveTo>
                    <a:pt x="0" y="117144"/>
                  </a:moveTo>
                  <a:cubicBezTo>
                    <a:pt x="0" y="52438"/>
                    <a:pt x="52450" y="0"/>
                    <a:pt x="117144" y="0"/>
                  </a:cubicBezTo>
                  <a:cubicBezTo>
                    <a:pt x="181838" y="0"/>
                    <a:pt x="234289" y="52438"/>
                    <a:pt x="234289" y="117144"/>
                  </a:cubicBezTo>
                  <a:cubicBezTo>
                    <a:pt x="234289" y="181838"/>
                    <a:pt x="181838" y="234289"/>
                    <a:pt x="117144" y="234289"/>
                  </a:cubicBezTo>
                  <a:cubicBezTo>
                    <a:pt x="52450" y="234289"/>
                    <a:pt x="0" y="181838"/>
                    <a:pt x="0" y="117144"/>
                  </a:cubicBezTo>
                  <a:close/>
                </a:path>
              </a:pathLst>
            </a:custGeom>
            <a:grpFill/>
            <a:ln w="12700" cmpd="sng">
              <a:noFill/>
              <a:prstDash val="solid"/>
            </a:ln>
          </p:spPr>
          <p:txBody>
            <a:bodyPr anchor="ctr">
              <a:spAutoFit/>
            </a:bodyPr>
            <a:lstStyle/>
            <a:p>
              <a:pPr algn="ctr"/>
              <a:endParaRPr lang="en-US" sz="1537" dirty="0"/>
            </a:p>
          </p:txBody>
        </p:sp>
      </p:grpSp>
      <p:grpSp>
        <p:nvGrpSpPr>
          <p:cNvPr id="63" name="Group 68">
            <a:extLst>
              <a:ext uri="{FF2B5EF4-FFF2-40B4-BE49-F238E27FC236}">
                <a16:creationId xmlns:a16="http://schemas.microsoft.com/office/drawing/2014/main" id="{F56897D4-8997-4B63-9BFD-30A68641F3EC}"/>
              </a:ext>
            </a:extLst>
          </p:cNvPr>
          <p:cNvGrpSpPr/>
          <p:nvPr/>
        </p:nvGrpSpPr>
        <p:grpSpPr>
          <a:xfrm>
            <a:off x="2685640" y="955145"/>
            <a:ext cx="512826" cy="526740"/>
            <a:chOff x="4167188" y="3140076"/>
            <a:chExt cx="409575" cy="420688"/>
          </a:xfrm>
          <a:solidFill>
            <a:schemeClr val="bg1"/>
          </a:solidFill>
        </p:grpSpPr>
        <p:sp>
          <p:nvSpPr>
            <p:cNvPr id="64" name="Freeform 48">
              <a:extLst>
                <a:ext uri="{FF2B5EF4-FFF2-40B4-BE49-F238E27FC236}">
                  <a16:creationId xmlns:a16="http://schemas.microsoft.com/office/drawing/2014/main" id="{4B8C4BDA-30ED-4DA9-B920-AE995C5225C4}"/>
                </a:ext>
              </a:extLst>
            </p:cNvPr>
            <p:cNvSpPr>
              <a:spLocks/>
            </p:cNvSpPr>
            <p:nvPr/>
          </p:nvSpPr>
          <p:spPr bwMode="auto">
            <a:xfrm>
              <a:off x="4360863" y="3140076"/>
              <a:ext cx="14288" cy="44450"/>
            </a:xfrm>
            <a:custGeom>
              <a:avLst/>
              <a:gdLst>
                <a:gd name="T0" fmla="*/ 3 w 3"/>
                <a:gd name="T1" fmla="*/ 9 h 10"/>
                <a:gd name="T2" fmla="*/ 1 w 3"/>
                <a:gd name="T3" fmla="*/ 10 h 10"/>
                <a:gd name="T4" fmla="*/ 1 w 3"/>
                <a:gd name="T5" fmla="*/ 10 h 10"/>
                <a:gd name="T6" fmla="*/ 0 w 3"/>
                <a:gd name="T7" fmla="*/ 9 h 10"/>
                <a:gd name="T8" fmla="*/ 0 w 3"/>
                <a:gd name="T9" fmla="*/ 1 h 10"/>
                <a:gd name="T10" fmla="*/ 1 w 3"/>
                <a:gd name="T11" fmla="*/ 0 h 10"/>
                <a:gd name="T12" fmla="*/ 1 w 3"/>
                <a:gd name="T13" fmla="*/ 0 h 10"/>
                <a:gd name="T14" fmla="*/ 3 w 3"/>
                <a:gd name="T15" fmla="*/ 1 h 10"/>
                <a:gd name="T16" fmla="*/ 3 w 3"/>
                <a:gd name="T17" fmla="*/ 9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10">
                  <a:moveTo>
                    <a:pt x="3" y="9"/>
                  </a:moveTo>
                  <a:cubicBezTo>
                    <a:pt x="3" y="10"/>
                    <a:pt x="2" y="10"/>
                    <a:pt x="1" y="10"/>
                  </a:cubicBezTo>
                  <a:cubicBezTo>
                    <a:pt x="1" y="10"/>
                    <a:pt x="1" y="10"/>
                    <a:pt x="1" y="10"/>
                  </a:cubicBezTo>
                  <a:cubicBezTo>
                    <a:pt x="0" y="10"/>
                    <a:pt x="0" y="10"/>
                    <a:pt x="0" y="9"/>
                  </a:cubicBezTo>
                  <a:cubicBezTo>
                    <a:pt x="0" y="1"/>
                    <a:pt x="0" y="1"/>
                    <a:pt x="0" y="1"/>
                  </a:cubicBezTo>
                  <a:cubicBezTo>
                    <a:pt x="0" y="1"/>
                    <a:pt x="0" y="0"/>
                    <a:pt x="1" y="0"/>
                  </a:cubicBezTo>
                  <a:cubicBezTo>
                    <a:pt x="1" y="0"/>
                    <a:pt x="1" y="0"/>
                    <a:pt x="1" y="0"/>
                  </a:cubicBezTo>
                  <a:cubicBezTo>
                    <a:pt x="2" y="0"/>
                    <a:pt x="3" y="1"/>
                    <a:pt x="3" y="1"/>
                  </a:cubicBezTo>
                  <a:cubicBezTo>
                    <a:pt x="3" y="9"/>
                    <a:pt x="3" y="9"/>
                    <a:pt x="3"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a:p>
          </p:txBody>
        </p:sp>
        <p:sp>
          <p:nvSpPr>
            <p:cNvPr id="65" name="Freeform 49">
              <a:extLst>
                <a:ext uri="{FF2B5EF4-FFF2-40B4-BE49-F238E27FC236}">
                  <a16:creationId xmlns:a16="http://schemas.microsoft.com/office/drawing/2014/main" id="{EF9C69A9-893F-4832-8582-10664498B516}"/>
                </a:ext>
              </a:extLst>
            </p:cNvPr>
            <p:cNvSpPr>
              <a:spLocks/>
            </p:cNvSpPr>
            <p:nvPr/>
          </p:nvSpPr>
          <p:spPr bwMode="auto">
            <a:xfrm>
              <a:off x="4211638" y="3211513"/>
              <a:ext cx="39688" cy="34925"/>
            </a:xfrm>
            <a:custGeom>
              <a:avLst/>
              <a:gdLst>
                <a:gd name="T0" fmla="*/ 8 w 9"/>
                <a:gd name="T1" fmla="*/ 6 h 8"/>
                <a:gd name="T2" fmla="*/ 8 w 9"/>
                <a:gd name="T3" fmla="*/ 8 h 8"/>
                <a:gd name="T4" fmla="*/ 8 w 9"/>
                <a:gd name="T5" fmla="*/ 8 h 8"/>
                <a:gd name="T6" fmla="*/ 7 w 9"/>
                <a:gd name="T7" fmla="*/ 8 h 8"/>
                <a:gd name="T8" fmla="*/ 1 w 9"/>
                <a:gd name="T9" fmla="*/ 2 h 8"/>
                <a:gd name="T10" fmla="*/ 1 w 9"/>
                <a:gd name="T11" fmla="*/ 1 h 8"/>
                <a:gd name="T12" fmla="*/ 1 w 9"/>
                <a:gd name="T13" fmla="*/ 1 h 8"/>
                <a:gd name="T14" fmla="*/ 2 w 9"/>
                <a:gd name="T15" fmla="*/ 0 h 8"/>
                <a:gd name="T16" fmla="*/ 8 w 9"/>
                <a:gd name="T17" fmla="*/ 6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8">
                  <a:moveTo>
                    <a:pt x="8" y="6"/>
                  </a:moveTo>
                  <a:cubicBezTo>
                    <a:pt x="9" y="6"/>
                    <a:pt x="9" y="7"/>
                    <a:pt x="8" y="8"/>
                  </a:cubicBezTo>
                  <a:cubicBezTo>
                    <a:pt x="8" y="8"/>
                    <a:pt x="8" y="8"/>
                    <a:pt x="8" y="8"/>
                  </a:cubicBezTo>
                  <a:cubicBezTo>
                    <a:pt x="8" y="8"/>
                    <a:pt x="7" y="8"/>
                    <a:pt x="7" y="8"/>
                  </a:cubicBezTo>
                  <a:cubicBezTo>
                    <a:pt x="1" y="2"/>
                    <a:pt x="1" y="2"/>
                    <a:pt x="1" y="2"/>
                  </a:cubicBezTo>
                  <a:cubicBezTo>
                    <a:pt x="0" y="2"/>
                    <a:pt x="0" y="1"/>
                    <a:pt x="1" y="1"/>
                  </a:cubicBezTo>
                  <a:cubicBezTo>
                    <a:pt x="1" y="1"/>
                    <a:pt x="1" y="1"/>
                    <a:pt x="1" y="1"/>
                  </a:cubicBezTo>
                  <a:cubicBezTo>
                    <a:pt x="1" y="0"/>
                    <a:pt x="2" y="0"/>
                    <a:pt x="2" y="0"/>
                  </a:cubicBezTo>
                  <a:cubicBezTo>
                    <a:pt x="8" y="6"/>
                    <a:pt x="8" y="6"/>
                    <a:pt x="8"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a:p>
          </p:txBody>
        </p:sp>
        <p:sp>
          <p:nvSpPr>
            <p:cNvPr id="66" name="Freeform 50">
              <a:extLst>
                <a:ext uri="{FF2B5EF4-FFF2-40B4-BE49-F238E27FC236}">
                  <a16:creationId xmlns:a16="http://schemas.microsoft.com/office/drawing/2014/main" id="{E6C9BF7D-367D-46B6-A8C9-6902699DDF0D}"/>
                </a:ext>
              </a:extLst>
            </p:cNvPr>
            <p:cNvSpPr>
              <a:spLocks/>
            </p:cNvSpPr>
            <p:nvPr/>
          </p:nvSpPr>
          <p:spPr bwMode="auto">
            <a:xfrm>
              <a:off x="4167188" y="3365501"/>
              <a:ext cx="44450" cy="19050"/>
            </a:xfrm>
            <a:custGeom>
              <a:avLst/>
              <a:gdLst>
                <a:gd name="T0" fmla="*/ 9 w 10"/>
                <a:gd name="T1" fmla="*/ 0 h 4"/>
                <a:gd name="T2" fmla="*/ 10 w 10"/>
                <a:gd name="T3" fmla="*/ 1 h 4"/>
                <a:gd name="T4" fmla="*/ 10 w 10"/>
                <a:gd name="T5" fmla="*/ 1 h 4"/>
                <a:gd name="T6" fmla="*/ 9 w 10"/>
                <a:gd name="T7" fmla="*/ 3 h 4"/>
                <a:gd name="T8" fmla="*/ 1 w 10"/>
                <a:gd name="T9" fmla="*/ 4 h 4"/>
                <a:gd name="T10" fmla="*/ 0 w 10"/>
                <a:gd name="T11" fmla="*/ 2 h 4"/>
                <a:gd name="T12" fmla="*/ 0 w 10"/>
                <a:gd name="T13" fmla="*/ 2 h 4"/>
                <a:gd name="T14" fmla="*/ 1 w 10"/>
                <a:gd name="T15" fmla="*/ 1 h 4"/>
                <a:gd name="T16" fmla="*/ 9 w 10"/>
                <a:gd name="T17"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4">
                  <a:moveTo>
                    <a:pt x="9" y="0"/>
                  </a:moveTo>
                  <a:cubicBezTo>
                    <a:pt x="9" y="0"/>
                    <a:pt x="10" y="1"/>
                    <a:pt x="10" y="1"/>
                  </a:cubicBezTo>
                  <a:cubicBezTo>
                    <a:pt x="10" y="1"/>
                    <a:pt x="10" y="1"/>
                    <a:pt x="10" y="1"/>
                  </a:cubicBezTo>
                  <a:cubicBezTo>
                    <a:pt x="10" y="2"/>
                    <a:pt x="10" y="3"/>
                    <a:pt x="9" y="3"/>
                  </a:cubicBezTo>
                  <a:cubicBezTo>
                    <a:pt x="1" y="4"/>
                    <a:pt x="1" y="4"/>
                    <a:pt x="1" y="4"/>
                  </a:cubicBezTo>
                  <a:cubicBezTo>
                    <a:pt x="0" y="4"/>
                    <a:pt x="0" y="3"/>
                    <a:pt x="0" y="2"/>
                  </a:cubicBezTo>
                  <a:cubicBezTo>
                    <a:pt x="0" y="2"/>
                    <a:pt x="0" y="2"/>
                    <a:pt x="0" y="2"/>
                  </a:cubicBezTo>
                  <a:cubicBezTo>
                    <a:pt x="0" y="2"/>
                    <a:pt x="0" y="1"/>
                    <a:pt x="1" y="1"/>
                  </a:cubicBezTo>
                  <a:cubicBezTo>
                    <a:pt x="9" y="0"/>
                    <a:pt x="9"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a:p>
          </p:txBody>
        </p:sp>
        <p:sp>
          <p:nvSpPr>
            <p:cNvPr id="67" name="Freeform 51">
              <a:extLst>
                <a:ext uri="{FF2B5EF4-FFF2-40B4-BE49-F238E27FC236}">
                  <a16:creationId xmlns:a16="http://schemas.microsoft.com/office/drawing/2014/main" id="{C7E78DCE-F4F1-41EF-B6B7-70EEBA3627D3}"/>
                </a:ext>
              </a:extLst>
            </p:cNvPr>
            <p:cNvSpPr>
              <a:spLocks/>
            </p:cNvSpPr>
            <p:nvPr/>
          </p:nvSpPr>
          <p:spPr bwMode="auto">
            <a:xfrm>
              <a:off x="4533900" y="3357563"/>
              <a:ext cx="42863" cy="12700"/>
            </a:xfrm>
            <a:custGeom>
              <a:avLst/>
              <a:gdLst>
                <a:gd name="T0" fmla="*/ 1 w 10"/>
                <a:gd name="T1" fmla="*/ 2 h 3"/>
                <a:gd name="T2" fmla="*/ 0 w 10"/>
                <a:gd name="T3" fmla="*/ 1 h 3"/>
                <a:gd name="T4" fmla="*/ 0 w 10"/>
                <a:gd name="T5" fmla="*/ 1 h 3"/>
                <a:gd name="T6" fmla="*/ 1 w 10"/>
                <a:gd name="T7" fmla="*/ 0 h 3"/>
                <a:gd name="T8" fmla="*/ 9 w 10"/>
                <a:gd name="T9" fmla="*/ 0 h 3"/>
                <a:gd name="T10" fmla="*/ 10 w 10"/>
                <a:gd name="T11" fmla="*/ 2 h 3"/>
                <a:gd name="T12" fmla="*/ 10 w 10"/>
                <a:gd name="T13" fmla="*/ 2 h 3"/>
                <a:gd name="T14" fmla="*/ 9 w 10"/>
                <a:gd name="T15" fmla="*/ 3 h 3"/>
                <a:gd name="T16" fmla="*/ 1 w 10"/>
                <a:gd name="T17" fmla="*/ 2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3">
                  <a:moveTo>
                    <a:pt x="1" y="2"/>
                  </a:moveTo>
                  <a:cubicBezTo>
                    <a:pt x="0" y="2"/>
                    <a:pt x="0" y="2"/>
                    <a:pt x="0" y="1"/>
                  </a:cubicBezTo>
                  <a:cubicBezTo>
                    <a:pt x="0" y="1"/>
                    <a:pt x="0" y="1"/>
                    <a:pt x="0" y="1"/>
                  </a:cubicBezTo>
                  <a:cubicBezTo>
                    <a:pt x="0" y="0"/>
                    <a:pt x="1" y="0"/>
                    <a:pt x="1" y="0"/>
                  </a:cubicBezTo>
                  <a:cubicBezTo>
                    <a:pt x="9" y="0"/>
                    <a:pt x="9" y="0"/>
                    <a:pt x="9" y="0"/>
                  </a:cubicBezTo>
                  <a:cubicBezTo>
                    <a:pt x="10" y="1"/>
                    <a:pt x="10" y="1"/>
                    <a:pt x="10" y="2"/>
                  </a:cubicBezTo>
                  <a:cubicBezTo>
                    <a:pt x="10" y="2"/>
                    <a:pt x="10" y="2"/>
                    <a:pt x="10" y="2"/>
                  </a:cubicBezTo>
                  <a:cubicBezTo>
                    <a:pt x="10" y="3"/>
                    <a:pt x="10" y="3"/>
                    <a:pt x="9" y="3"/>
                  </a:cubicBezTo>
                  <a:cubicBezTo>
                    <a:pt x="1" y="2"/>
                    <a:pt x="1" y="2"/>
                    <a:pt x="1"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a:p>
          </p:txBody>
        </p:sp>
        <p:sp>
          <p:nvSpPr>
            <p:cNvPr id="68" name="Freeform 52">
              <a:extLst>
                <a:ext uri="{FF2B5EF4-FFF2-40B4-BE49-F238E27FC236}">
                  <a16:creationId xmlns:a16="http://schemas.microsoft.com/office/drawing/2014/main" id="{2D9B4D9B-267E-47CA-89E9-CAE5F2FE642E}"/>
                </a:ext>
              </a:extLst>
            </p:cNvPr>
            <p:cNvSpPr>
              <a:spLocks/>
            </p:cNvSpPr>
            <p:nvPr/>
          </p:nvSpPr>
          <p:spPr bwMode="auto">
            <a:xfrm>
              <a:off x="4484688" y="3201988"/>
              <a:ext cx="39688" cy="36513"/>
            </a:xfrm>
            <a:custGeom>
              <a:avLst/>
              <a:gdLst>
                <a:gd name="T0" fmla="*/ 3 w 9"/>
                <a:gd name="T1" fmla="*/ 8 h 8"/>
                <a:gd name="T2" fmla="*/ 1 w 9"/>
                <a:gd name="T3" fmla="*/ 8 h 8"/>
                <a:gd name="T4" fmla="*/ 1 w 9"/>
                <a:gd name="T5" fmla="*/ 8 h 8"/>
                <a:gd name="T6" fmla="*/ 1 w 9"/>
                <a:gd name="T7" fmla="*/ 6 h 8"/>
                <a:gd name="T8" fmla="*/ 7 w 9"/>
                <a:gd name="T9" fmla="*/ 1 h 8"/>
                <a:gd name="T10" fmla="*/ 9 w 9"/>
                <a:gd name="T11" fmla="*/ 1 h 8"/>
                <a:gd name="T12" fmla="*/ 9 w 9"/>
                <a:gd name="T13" fmla="*/ 1 h 8"/>
                <a:gd name="T14" fmla="*/ 9 w 9"/>
                <a:gd name="T15" fmla="*/ 3 h 8"/>
                <a:gd name="T16" fmla="*/ 3 w 9"/>
                <a:gd name="T17"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8">
                  <a:moveTo>
                    <a:pt x="3" y="8"/>
                  </a:moveTo>
                  <a:cubicBezTo>
                    <a:pt x="2" y="8"/>
                    <a:pt x="1" y="8"/>
                    <a:pt x="1" y="8"/>
                  </a:cubicBezTo>
                  <a:cubicBezTo>
                    <a:pt x="1" y="8"/>
                    <a:pt x="1" y="8"/>
                    <a:pt x="1" y="8"/>
                  </a:cubicBezTo>
                  <a:cubicBezTo>
                    <a:pt x="0" y="7"/>
                    <a:pt x="0" y="6"/>
                    <a:pt x="1" y="6"/>
                  </a:cubicBezTo>
                  <a:cubicBezTo>
                    <a:pt x="7" y="1"/>
                    <a:pt x="7" y="1"/>
                    <a:pt x="7" y="1"/>
                  </a:cubicBezTo>
                  <a:cubicBezTo>
                    <a:pt x="7" y="0"/>
                    <a:pt x="8" y="0"/>
                    <a:pt x="9" y="1"/>
                  </a:cubicBezTo>
                  <a:cubicBezTo>
                    <a:pt x="9" y="1"/>
                    <a:pt x="9" y="1"/>
                    <a:pt x="9" y="1"/>
                  </a:cubicBezTo>
                  <a:cubicBezTo>
                    <a:pt x="9" y="1"/>
                    <a:pt x="9" y="2"/>
                    <a:pt x="9" y="3"/>
                  </a:cubicBezTo>
                  <a:cubicBezTo>
                    <a:pt x="3" y="8"/>
                    <a:pt x="3" y="8"/>
                    <a:pt x="3"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a:p>
          </p:txBody>
        </p:sp>
        <p:sp>
          <p:nvSpPr>
            <p:cNvPr id="69" name="Freeform 53">
              <a:extLst>
                <a:ext uri="{FF2B5EF4-FFF2-40B4-BE49-F238E27FC236}">
                  <a16:creationId xmlns:a16="http://schemas.microsoft.com/office/drawing/2014/main" id="{649A4D82-934D-4AEB-9712-04CDA2621152}"/>
                </a:ext>
              </a:extLst>
            </p:cNvPr>
            <p:cNvSpPr>
              <a:spLocks noEditPoints="1"/>
            </p:cNvSpPr>
            <p:nvPr/>
          </p:nvSpPr>
          <p:spPr bwMode="auto">
            <a:xfrm>
              <a:off x="4237038" y="3206751"/>
              <a:ext cx="257175" cy="354013"/>
            </a:xfrm>
            <a:custGeom>
              <a:avLst/>
              <a:gdLst>
                <a:gd name="T0" fmla="*/ 38 w 58"/>
                <a:gd name="T1" fmla="*/ 68 h 80"/>
                <a:gd name="T2" fmla="*/ 37 w 58"/>
                <a:gd name="T3" fmla="*/ 71 h 80"/>
                <a:gd name="T4" fmla="*/ 36 w 58"/>
                <a:gd name="T5" fmla="*/ 71 h 80"/>
                <a:gd name="T6" fmla="*/ 22 w 58"/>
                <a:gd name="T7" fmla="*/ 71 h 80"/>
                <a:gd name="T8" fmla="*/ 21 w 58"/>
                <a:gd name="T9" fmla="*/ 71 h 80"/>
                <a:gd name="T10" fmla="*/ 20 w 58"/>
                <a:gd name="T11" fmla="*/ 68 h 80"/>
                <a:gd name="T12" fmla="*/ 20 w 58"/>
                <a:gd name="T13" fmla="*/ 61 h 80"/>
                <a:gd name="T14" fmla="*/ 38 w 58"/>
                <a:gd name="T15" fmla="*/ 61 h 80"/>
                <a:gd name="T16" fmla="*/ 38 w 58"/>
                <a:gd name="T17" fmla="*/ 68 h 80"/>
                <a:gd name="T18" fmla="*/ 18 w 58"/>
                <a:gd name="T19" fmla="*/ 14 h 80"/>
                <a:gd name="T20" fmla="*/ 11 w 58"/>
                <a:gd name="T21" fmla="*/ 29 h 80"/>
                <a:gd name="T22" fmla="*/ 18 w 58"/>
                <a:gd name="T23" fmla="*/ 42 h 80"/>
                <a:gd name="T24" fmla="*/ 18 w 58"/>
                <a:gd name="T25" fmla="*/ 44 h 80"/>
                <a:gd name="T26" fmla="*/ 18 w 58"/>
                <a:gd name="T27" fmla="*/ 44 h 80"/>
                <a:gd name="T28" fmla="*/ 16 w 58"/>
                <a:gd name="T29" fmla="*/ 44 h 80"/>
                <a:gd name="T30" fmla="*/ 8 w 58"/>
                <a:gd name="T31" fmla="*/ 29 h 80"/>
                <a:gd name="T32" fmla="*/ 17 w 58"/>
                <a:gd name="T33" fmla="*/ 12 h 80"/>
                <a:gd name="T34" fmla="*/ 19 w 58"/>
                <a:gd name="T35" fmla="*/ 12 h 80"/>
                <a:gd name="T36" fmla="*/ 19 w 58"/>
                <a:gd name="T37" fmla="*/ 12 h 80"/>
                <a:gd name="T38" fmla="*/ 18 w 58"/>
                <a:gd name="T39" fmla="*/ 14 h 80"/>
                <a:gd name="T40" fmla="*/ 58 w 58"/>
                <a:gd name="T41" fmla="*/ 29 h 80"/>
                <a:gd name="T42" fmla="*/ 29 w 58"/>
                <a:gd name="T43" fmla="*/ 0 h 80"/>
                <a:gd name="T44" fmla="*/ 0 w 58"/>
                <a:gd name="T45" fmla="*/ 29 h 80"/>
                <a:gd name="T46" fmla="*/ 17 w 58"/>
                <a:gd name="T47" fmla="*/ 55 h 80"/>
                <a:gd name="T48" fmla="*/ 17 w 58"/>
                <a:gd name="T49" fmla="*/ 61 h 80"/>
                <a:gd name="T50" fmla="*/ 17 w 58"/>
                <a:gd name="T51" fmla="*/ 68 h 80"/>
                <a:gd name="T52" fmla="*/ 21 w 58"/>
                <a:gd name="T53" fmla="*/ 74 h 80"/>
                <a:gd name="T54" fmla="*/ 22 w 58"/>
                <a:gd name="T55" fmla="*/ 76 h 80"/>
                <a:gd name="T56" fmla="*/ 27 w 58"/>
                <a:gd name="T57" fmla="*/ 80 h 80"/>
                <a:gd name="T58" fmla="*/ 31 w 58"/>
                <a:gd name="T59" fmla="*/ 80 h 80"/>
                <a:gd name="T60" fmla="*/ 36 w 58"/>
                <a:gd name="T61" fmla="*/ 76 h 80"/>
                <a:gd name="T62" fmla="*/ 37 w 58"/>
                <a:gd name="T63" fmla="*/ 74 h 80"/>
                <a:gd name="T64" fmla="*/ 41 w 58"/>
                <a:gd name="T65" fmla="*/ 68 h 80"/>
                <a:gd name="T66" fmla="*/ 41 w 58"/>
                <a:gd name="T67" fmla="*/ 58 h 80"/>
                <a:gd name="T68" fmla="*/ 41 w 58"/>
                <a:gd name="T69" fmla="*/ 55 h 80"/>
                <a:gd name="T70" fmla="*/ 58 w 58"/>
                <a:gd name="T71" fmla="*/ 29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8" h="80">
                  <a:moveTo>
                    <a:pt x="38" y="68"/>
                  </a:moveTo>
                  <a:cubicBezTo>
                    <a:pt x="38" y="69"/>
                    <a:pt x="38" y="70"/>
                    <a:pt x="37" y="71"/>
                  </a:cubicBezTo>
                  <a:cubicBezTo>
                    <a:pt x="37" y="71"/>
                    <a:pt x="36" y="71"/>
                    <a:pt x="36" y="71"/>
                  </a:cubicBezTo>
                  <a:cubicBezTo>
                    <a:pt x="22" y="71"/>
                    <a:pt x="22" y="71"/>
                    <a:pt x="22" y="71"/>
                  </a:cubicBezTo>
                  <a:cubicBezTo>
                    <a:pt x="22" y="71"/>
                    <a:pt x="21" y="71"/>
                    <a:pt x="21" y="71"/>
                  </a:cubicBezTo>
                  <a:cubicBezTo>
                    <a:pt x="20" y="70"/>
                    <a:pt x="20" y="69"/>
                    <a:pt x="20" y="68"/>
                  </a:cubicBezTo>
                  <a:cubicBezTo>
                    <a:pt x="20" y="61"/>
                    <a:pt x="20" y="61"/>
                    <a:pt x="20" y="61"/>
                  </a:cubicBezTo>
                  <a:cubicBezTo>
                    <a:pt x="38" y="61"/>
                    <a:pt x="38" y="61"/>
                    <a:pt x="38" y="61"/>
                  </a:cubicBezTo>
                  <a:cubicBezTo>
                    <a:pt x="38" y="68"/>
                    <a:pt x="38" y="68"/>
                    <a:pt x="38" y="68"/>
                  </a:cubicBezTo>
                  <a:close/>
                  <a:moveTo>
                    <a:pt x="18" y="14"/>
                  </a:moveTo>
                  <a:cubicBezTo>
                    <a:pt x="14" y="17"/>
                    <a:pt x="11" y="23"/>
                    <a:pt x="11" y="29"/>
                  </a:cubicBezTo>
                  <a:cubicBezTo>
                    <a:pt x="11" y="34"/>
                    <a:pt x="14" y="39"/>
                    <a:pt x="18" y="42"/>
                  </a:cubicBezTo>
                  <a:cubicBezTo>
                    <a:pt x="18" y="43"/>
                    <a:pt x="18" y="43"/>
                    <a:pt x="18" y="44"/>
                  </a:cubicBezTo>
                  <a:cubicBezTo>
                    <a:pt x="18" y="44"/>
                    <a:pt x="18" y="44"/>
                    <a:pt x="18" y="44"/>
                  </a:cubicBezTo>
                  <a:cubicBezTo>
                    <a:pt x="17" y="45"/>
                    <a:pt x="16" y="45"/>
                    <a:pt x="16" y="44"/>
                  </a:cubicBezTo>
                  <a:cubicBezTo>
                    <a:pt x="11" y="41"/>
                    <a:pt x="8" y="35"/>
                    <a:pt x="8" y="29"/>
                  </a:cubicBezTo>
                  <a:cubicBezTo>
                    <a:pt x="8" y="22"/>
                    <a:pt x="12" y="16"/>
                    <a:pt x="17" y="12"/>
                  </a:cubicBezTo>
                  <a:cubicBezTo>
                    <a:pt x="17" y="12"/>
                    <a:pt x="18" y="12"/>
                    <a:pt x="19" y="12"/>
                  </a:cubicBezTo>
                  <a:cubicBezTo>
                    <a:pt x="19" y="12"/>
                    <a:pt x="19" y="12"/>
                    <a:pt x="19" y="12"/>
                  </a:cubicBezTo>
                  <a:cubicBezTo>
                    <a:pt x="19" y="13"/>
                    <a:pt x="19" y="14"/>
                    <a:pt x="18" y="14"/>
                  </a:cubicBezTo>
                  <a:close/>
                  <a:moveTo>
                    <a:pt x="58" y="29"/>
                  </a:moveTo>
                  <a:cubicBezTo>
                    <a:pt x="58" y="13"/>
                    <a:pt x="45" y="0"/>
                    <a:pt x="29" y="0"/>
                  </a:cubicBezTo>
                  <a:cubicBezTo>
                    <a:pt x="13" y="0"/>
                    <a:pt x="0" y="13"/>
                    <a:pt x="0" y="29"/>
                  </a:cubicBezTo>
                  <a:cubicBezTo>
                    <a:pt x="0" y="40"/>
                    <a:pt x="7" y="50"/>
                    <a:pt x="17" y="55"/>
                  </a:cubicBezTo>
                  <a:cubicBezTo>
                    <a:pt x="17" y="61"/>
                    <a:pt x="17" y="61"/>
                    <a:pt x="17" y="61"/>
                  </a:cubicBezTo>
                  <a:cubicBezTo>
                    <a:pt x="17" y="68"/>
                    <a:pt x="17" y="68"/>
                    <a:pt x="17" y="68"/>
                  </a:cubicBezTo>
                  <a:cubicBezTo>
                    <a:pt x="17" y="71"/>
                    <a:pt x="19" y="73"/>
                    <a:pt x="21" y="74"/>
                  </a:cubicBezTo>
                  <a:cubicBezTo>
                    <a:pt x="21" y="74"/>
                    <a:pt x="22" y="75"/>
                    <a:pt x="22" y="76"/>
                  </a:cubicBezTo>
                  <a:cubicBezTo>
                    <a:pt x="23" y="78"/>
                    <a:pt x="25" y="80"/>
                    <a:pt x="27" y="80"/>
                  </a:cubicBezTo>
                  <a:cubicBezTo>
                    <a:pt x="31" y="80"/>
                    <a:pt x="31" y="80"/>
                    <a:pt x="31" y="80"/>
                  </a:cubicBezTo>
                  <a:cubicBezTo>
                    <a:pt x="33" y="80"/>
                    <a:pt x="35" y="78"/>
                    <a:pt x="36" y="76"/>
                  </a:cubicBezTo>
                  <a:cubicBezTo>
                    <a:pt x="36" y="75"/>
                    <a:pt x="37" y="74"/>
                    <a:pt x="37" y="74"/>
                  </a:cubicBezTo>
                  <a:cubicBezTo>
                    <a:pt x="39" y="73"/>
                    <a:pt x="41" y="71"/>
                    <a:pt x="41" y="68"/>
                  </a:cubicBezTo>
                  <a:cubicBezTo>
                    <a:pt x="41" y="58"/>
                    <a:pt x="41" y="58"/>
                    <a:pt x="41" y="58"/>
                  </a:cubicBezTo>
                  <a:cubicBezTo>
                    <a:pt x="41" y="55"/>
                    <a:pt x="41" y="55"/>
                    <a:pt x="41" y="55"/>
                  </a:cubicBezTo>
                  <a:cubicBezTo>
                    <a:pt x="51" y="50"/>
                    <a:pt x="58" y="40"/>
                    <a:pt x="58" y="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a:p>
          </p:txBody>
        </p:sp>
      </p:grpSp>
      <p:sp>
        <p:nvSpPr>
          <p:cNvPr id="73" name="Rectangle: Rounded Corners 171">
            <a:extLst>
              <a:ext uri="{FF2B5EF4-FFF2-40B4-BE49-F238E27FC236}">
                <a16:creationId xmlns:a16="http://schemas.microsoft.com/office/drawing/2014/main" id="{616DD6F2-CC4E-4910-9AC5-78C7A991022B}"/>
              </a:ext>
            </a:extLst>
          </p:cNvPr>
          <p:cNvSpPr/>
          <p:nvPr/>
        </p:nvSpPr>
        <p:spPr>
          <a:xfrm>
            <a:off x="6372046" y="917562"/>
            <a:ext cx="1803927" cy="1562563"/>
          </a:xfrm>
          <a:prstGeom prst="roundRect">
            <a:avLst>
              <a:gd name="adj" fmla="val 5845"/>
            </a:avLst>
          </a:prstGeom>
          <a:solidFill>
            <a:schemeClr val="bg1">
              <a:alpha val="95000"/>
            </a:schemeClr>
          </a:solidFill>
          <a:ln w="38100">
            <a:solidFill>
              <a:srgbClr val="006666">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93"/>
          </a:p>
        </p:txBody>
      </p:sp>
      <p:sp>
        <p:nvSpPr>
          <p:cNvPr id="81" name="Freeform 83">
            <a:extLst>
              <a:ext uri="{FF2B5EF4-FFF2-40B4-BE49-F238E27FC236}">
                <a16:creationId xmlns:a16="http://schemas.microsoft.com/office/drawing/2014/main" id="{0C95C6F1-1B2B-4459-B34B-2EE8742744CC}"/>
              </a:ext>
            </a:extLst>
          </p:cNvPr>
          <p:cNvSpPr>
            <a:spLocks/>
          </p:cNvSpPr>
          <p:nvPr/>
        </p:nvSpPr>
        <p:spPr bwMode="auto">
          <a:xfrm>
            <a:off x="5026154" y="530408"/>
            <a:ext cx="744536" cy="746650"/>
          </a:xfrm>
          <a:custGeom>
            <a:avLst/>
            <a:gdLst>
              <a:gd name="T0" fmla="*/ 186 w 186"/>
              <a:gd name="T1" fmla="*/ 164 h 186"/>
              <a:gd name="T2" fmla="*/ 163 w 186"/>
              <a:gd name="T3" fmla="*/ 186 h 186"/>
              <a:gd name="T4" fmla="*/ 22 w 186"/>
              <a:gd name="T5" fmla="*/ 186 h 186"/>
              <a:gd name="T6" fmla="*/ 0 w 186"/>
              <a:gd name="T7" fmla="*/ 164 h 186"/>
              <a:gd name="T8" fmla="*/ 0 w 186"/>
              <a:gd name="T9" fmla="*/ 22 h 186"/>
              <a:gd name="T10" fmla="*/ 22 w 186"/>
              <a:gd name="T11" fmla="*/ 0 h 186"/>
              <a:gd name="T12" fmla="*/ 163 w 186"/>
              <a:gd name="T13" fmla="*/ 0 h 186"/>
              <a:gd name="T14" fmla="*/ 186 w 186"/>
              <a:gd name="T15" fmla="*/ 22 h 186"/>
              <a:gd name="T16" fmla="*/ 186 w 186"/>
              <a:gd name="T17" fmla="*/ 164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6" h="186">
                <a:moveTo>
                  <a:pt x="186" y="164"/>
                </a:moveTo>
                <a:cubicBezTo>
                  <a:pt x="186" y="176"/>
                  <a:pt x="176" y="186"/>
                  <a:pt x="163" y="186"/>
                </a:cubicBezTo>
                <a:cubicBezTo>
                  <a:pt x="22" y="186"/>
                  <a:pt x="22" y="186"/>
                  <a:pt x="22" y="186"/>
                </a:cubicBezTo>
                <a:cubicBezTo>
                  <a:pt x="10" y="186"/>
                  <a:pt x="0" y="176"/>
                  <a:pt x="0" y="164"/>
                </a:cubicBezTo>
                <a:cubicBezTo>
                  <a:pt x="0" y="22"/>
                  <a:pt x="0" y="22"/>
                  <a:pt x="0" y="22"/>
                </a:cubicBezTo>
                <a:cubicBezTo>
                  <a:pt x="0" y="10"/>
                  <a:pt x="10" y="0"/>
                  <a:pt x="22" y="0"/>
                </a:cubicBezTo>
                <a:cubicBezTo>
                  <a:pt x="163" y="0"/>
                  <a:pt x="163" y="0"/>
                  <a:pt x="163" y="0"/>
                </a:cubicBezTo>
                <a:cubicBezTo>
                  <a:pt x="176" y="0"/>
                  <a:pt x="186" y="10"/>
                  <a:pt x="186" y="22"/>
                </a:cubicBezTo>
                <a:lnTo>
                  <a:pt x="186" y="164"/>
                </a:lnTo>
                <a:close/>
              </a:path>
            </a:pathLst>
          </a:custGeom>
          <a:solidFill>
            <a:srgbClr val="006666"/>
          </a:solidFill>
          <a:ln>
            <a:noFill/>
          </a:ln>
        </p:spPr>
        <p:txBody>
          <a:bodyPr vert="horz" wrap="square" lIns="86019" tIns="43010" rIns="86019" bIns="43010" numCol="1" anchor="t" anchorCtr="0" compatLnSpc="1">
            <a:prstTxWarp prst="textNoShape">
              <a:avLst/>
            </a:prstTxWarp>
          </a:bodyPr>
          <a:lstStyle/>
          <a:p>
            <a:endParaRPr lang="en-US" sz="1693"/>
          </a:p>
        </p:txBody>
      </p:sp>
      <p:grpSp>
        <p:nvGrpSpPr>
          <p:cNvPr id="84" name="Group 78">
            <a:extLst>
              <a:ext uri="{FF2B5EF4-FFF2-40B4-BE49-F238E27FC236}">
                <a16:creationId xmlns:a16="http://schemas.microsoft.com/office/drawing/2014/main" id="{627DFB8F-9C1A-4319-9EF9-BAA005D175E7}"/>
              </a:ext>
            </a:extLst>
          </p:cNvPr>
          <p:cNvGrpSpPr/>
          <p:nvPr/>
        </p:nvGrpSpPr>
        <p:grpSpPr>
          <a:xfrm>
            <a:off x="1961920" y="934058"/>
            <a:ext cx="413243" cy="443853"/>
            <a:chOff x="7677150" y="3176588"/>
            <a:chExt cx="300038" cy="322263"/>
          </a:xfrm>
          <a:solidFill>
            <a:schemeClr val="bg1"/>
          </a:solidFill>
        </p:grpSpPr>
        <p:sp>
          <p:nvSpPr>
            <p:cNvPr id="88" name="Freeform 56">
              <a:extLst>
                <a:ext uri="{FF2B5EF4-FFF2-40B4-BE49-F238E27FC236}">
                  <a16:creationId xmlns:a16="http://schemas.microsoft.com/office/drawing/2014/main" id="{683749B9-C8F6-4AA9-B643-FE02623D7F0C}"/>
                </a:ext>
              </a:extLst>
            </p:cNvPr>
            <p:cNvSpPr>
              <a:spLocks noEditPoints="1"/>
            </p:cNvSpPr>
            <p:nvPr/>
          </p:nvSpPr>
          <p:spPr bwMode="auto">
            <a:xfrm>
              <a:off x="7729538" y="3176588"/>
              <a:ext cx="247650" cy="230188"/>
            </a:xfrm>
            <a:custGeom>
              <a:avLst/>
              <a:gdLst>
                <a:gd name="T0" fmla="*/ 29 w 56"/>
                <a:gd name="T1" fmla="*/ 7 h 52"/>
                <a:gd name="T2" fmla="*/ 15 w 56"/>
                <a:gd name="T3" fmla="*/ 14 h 52"/>
                <a:gd name="T4" fmla="*/ 17 w 56"/>
                <a:gd name="T5" fmla="*/ 40 h 52"/>
                <a:gd name="T6" fmla="*/ 29 w 56"/>
                <a:gd name="T7" fmla="*/ 45 h 52"/>
                <a:gd name="T8" fmla="*/ 44 w 56"/>
                <a:gd name="T9" fmla="*/ 38 h 52"/>
                <a:gd name="T10" fmla="*/ 48 w 56"/>
                <a:gd name="T11" fmla="*/ 24 h 52"/>
                <a:gd name="T12" fmla="*/ 42 w 56"/>
                <a:gd name="T13" fmla="*/ 11 h 52"/>
                <a:gd name="T14" fmla="*/ 29 w 56"/>
                <a:gd name="T15" fmla="*/ 7 h 52"/>
                <a:gd name="T16" fmla="*/ 29 w 56"/>
                <a:gd name="T17" fmla="*/ 52 h 52"/>
                <a:gd name="T18" fmla="*/ 12 w 56"/>
                <a:gd name="T19" fmla="*/ 46 h 52"/>
                <a:gd name="T20" fmla="*/ 9 w 56"/>
                <a:gd name="T21" fmla="*/ 9 h 52"/>
                <a:gd name="T22" fmla="*/ 29 w 56"/>
                <a:gd name="T23" fmla="*/ 0 h 52"/>
                <a:gd name="T24" fmla="*/ 46 w 56"/>
                <a:gd name="T25" fmla="*/ 6 h 52"/>
                <a:gd name="T26" fmla="*/ 55 w 56"/>
                <a:gd name="T27" fmla="*/ 24 h 52"/>
                <a:gd name="T28" fmla="*/ 49 w 56"/>
                <a:gd name="T29" fmla="*/ 43 h 52"/>
                <a:gd name="T30" fmla="*/ 29 w 56"/>
                <a:gd name="T31" fmla="*/ 5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6" h="52">
                  <a:moveTo>
                    <a:pt x="29" y="7"/>
                  </a:moveTo>
                  <a:cubicBezTo>
                    <a:pt x="24" y="7"/>
                    <a:pt x="18" y="9"/>
                    <a:pt x="15" y="14"/>
                  </a:cubicBezTo>
                  <a:cubicBezTo>
                    <a:pt x="8" y="21"/>
                    <a:pt x="9" y="33"/>
                    <a:pt x="17" y="40"/>
                  </a:cubicBezTo>
                  <a:cubicBezTo>
                    <a:pt x="20" y="43"/>
                    <a:pt x="25" y="45"/>
                    <a:pt x="29" y="45"/>
                  </a:cubicBezTo>
                  <a:cubicBezTo>
                    <a:pt x="35" y="45"/>
                    <a:pt x="40" y="42"/>
                    <a:pt x="44" y="38"/>
                  </a:cubicBezTo>
                  <a:cubicBezTo>
                    <a:pt x="47" y="34"/>
                    <a:pt x="49" y="29"/>
                    <a:pt x="48" y="24"/>
                  </a:cubicBezTo>
                  <a:cubicBezTo>
                    <a:pt x="48" y="19"/>
                    <a:pt x="45" y="15"/>
                    <a:pt x="42" y="11"/>
                  </a:cubicBezTo>
                  <a:cubicBezTo>
                    <a:pt x="38" y="8"/>
                    <a:pt x="34" y="7"/>
                    <a:pt x="29" y="7"/>
                  </a:cubicBezTo>
                  <a:close/>
                  <a:moveTo>
                    <a:pt x="29" y="52"/>
                  </a:moveTo>
                  <a:cubicBezTo>
                    <a:pt x="23" y="52"/>
                    <a:pt x="17" y="50"/>
                    <a:pt x="12" y="46"/>
                  </a:cubicBezTo>
                  <a:cubicBezTo>
                    <a:pt x="1" y="36"/>
                    <a:pt x="0" y="20"/>
                    <a:pt x="9" y="9"/>
                  </a:cubicBezTo>
                  <a:cubicBezTo>
                    <a:pt x="14" y="3"/>
                    <a:pt x="22" y="0"/>
                    <a:pt x="29" y="0"/>
                  </a:cubicBezTo>
                  <a:cubicBezTo>
                    <a:pt x="35" y="0"/>
                    <a:pt x="41" y="2"/>
                    <a:pt x="46" y="6"/>
                  </a:cubicBezTo>
                  <a:cubicBezTo>
                    <a:pt x="51" y="10"/>
                    <a:pt x="55" y="17"/>
                    <a:pt x="55" y="24"/>
                  </a:cubicBezTo>
                  <a:cubicBezTo>
                    <a:pt x="56" y="31"/>
                    <a:pt x="54" y="37"/>
                    <a:pt x="49" y="43"/>
                  </a:cubicBezTo>
                  <a:cubicBezTo>
                    <a:pt x="44" y="48"/>
                    <a:pt x="37" y="52"/>
                    <a:pt x="29"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a:p>
          </p:txBody>
        </p:sp>
        <p:sp>
          <p:nvSpPr>
            <p:cNvPr id="89" name="Freeform 57">
              <a:extLst>
                <a:ext uri="{FF2B5EF4-FFF2-40B4-BE49-F238E27FC236}">
                  <a16:creationId xmlns:a16="http://schemas.microsoft.com/office/drawing/2014/main" id="{ED25D0D9-17B5-4ED8-AB85-7C33146BBC45}"/>
                </a:ext>
              </a:extLst>
            </p:cNvPr>
            <p:cNvSpPr>
              <a:spLocks/>
            </p:cNvSpPr>
            <p:nvPr/>
          </p:nvSpPr>
          <p:spPr bwMode="auto">
            <a:xfrm>
              <a:off x="7747000" y="3357563"/>
              <a:ext cx="57150" cy="57150"/>
            </a:xfrm>
            <a:custGeom>
              <a:avLst/>
              <a:gdLst>
                <a:gd name="T0" fmla="*/ 17 w 36"/>
                <a:gd name="T1" fmla="*/ 36 h 36"/>
                <a:gd name="T2" fmla="*/ 0 w 36"/>
                <a:gd name="T3" fmla="*/ 25 h 36"/>
                <a:gd name="T4" fmla="*/ 22 w 36"/>
                <a:gd name="T5" fmla="*/ 0 h 36"/>
                <a:gd name="T6" fmla="*/ 36 w 36"/>
                <a:gd name="T7" fmla="*/ 11 h 36"/>
                <a:gd name="T8" fmla="*/ 17 w 36"/>
                <a:gd name="T9" fmla="*/ 36 h 36"/>
                <a:gd name="T10" fmla="*/ 17 w 36"/>
                <a:gd name="T11" fmla="*/ 36 h 36"/>
              </a:gdLst>
              <a:ahLst/>
              <a:cxnLst>
                <a:cxn ang="0">
                  <a:pos x="T0" y="T1"/>
                </a:cxn>
                <a:cxn ang="0">
                  <a:pos x="T2" y="T3"/>
                </a:cxn>
                <a:cxn ang="0">
                  <a:pos x="T4" y="T5"/>
                </a:cxn>
                <a:cxn ang="0">
                  <a:pos x="T6" y="T7"/>
                </a:cxn>
                <a:cxn ang="0">
                  <a:pos x="T8" y="T9"/>
                </a:cxn>
                <a:cxn ang="0">
                  <a:pos x="T10" y="T11"/>
                </a:cxn>
              </a:cxnLst>
              <a:rect l="0" t="0" r="r" b="b"/>
              <a:pathLst>
                <a:path w="36" h="36">
                  <a:moveTo>
                    <a:pt x="17" y="36"/>
                  </a:moveTo>
                  <a:lnTo>
                    <a:pt x="0" y="25"/>
                  </a:lnTo>
                  <a:lnTo>
                    <a:pt x="22" y="0"/>
                  </a:lnTo>
                  <a:lnTo>
                    <a:pt x="36" y="11"/>
                  </a:lnTo>
                  <a:lnTo>
                    <a:pt x="17" y="36"/>
                  </a:lnTo>
                  <a:lnTo>
                    <a:pt x="17" y="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a:p>
          </p:txBody>
        </p:sp>
        <p:sp>
          <p:nvSpPr>
            <p:cNvPr id="90" name="Freeform 58">
              <a:extLst>
                <a:ext uri="{FF2B5EF4-FFF2-40B4-BE49-F238E27FC236}">
                  <a16:creationId xmlns:a16="http://schemas.microsoft.com/office/drawing/2014/main" id="{B5D8622B-171F-4183-89E1-839382E38D23}"/>
                </a:ext>
              </a:extLst>
            </p:cNvPr>
            <p:cNvSpPr>
              <a:spLocks/>
            </p:cNvSpPr>
            <p:nvPr/>
          </p:nvSpPr>
          <p:spPr bwMode="auto">
            <a:xfrm>
              <a:off x="7677150" y="3387726"/>
              <a:ext cx="100013" cy="111125"/>
            </a:xfrm>
            <a:custGeom>
              <a:avLst/>
              <a:gdLst>
                <a:gd name="T0" fmla="*/ 10 w 23"/>
                <a:gd name="T1" fmla="*/ 23 h 25"/>
                <a:gd name="T2" fmla="*/ 5 w 23"/>
                <a:gd name="T3" fmla="*/ 24 h 25"/>
                <a:gd name="T4" fmla="*/ 2 w 23"/>
                <a:gd name="T5" fmla="*/ 21 h 25"/>
                <a:gd name="T6" fmla="*/ 1 w 23"/>
                <a:gd name="T7" fmla="*/ 16 h 25"/>
                <a:gd name="T8" fmla="*/ 13 w 23"/>
                <a:gd name="T9" fmla="*/ 2 h 25"/>
                <a:gd name="T10" fmla="*/ 18 w 23"/>
                <a:gd name="T11" fmla="*/ 1 h 25"/>
                <a:gd name="T12" fmla="*/ 22 w 23"/>
                <a:gd name="T13" fmla="*/ 5 h 25"/>
                <a:gd name="T14" fmla="*/ 22 w 23"/>
                <a:gd name="T15" fmla="*/ 10 h 25"/>
                <a:gd name="T16" fmla="*/ 10 w 23"/>
                <a:gd name="T17" fmla="*/ 23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25">
                  <a:moveTo>
                    <a:pt x="10" y="23"/>
                  </a:moveTo>
                  <a:cubicBezTo>
                    <a:pt x="9" y="25"/>
                    <a:pt x="7" y="25"/>
                    <a:pt x="5" y="24"/>
                  </a:cubicBezTo>
                  <a:cubicBezTo>
                    <a:pt x="2" y="21"/>
                    <a:pt x="2" y="21"/>
                    <a:pt x="2" y="21"/>
                  </a:cubicBezTo>
                  <a:cubicBezTo>
                    <a:pt x="0" y="19"/>
                    <a:pt x="0" y="17"/>
                    <a:pt x="1" y="16"/>
                  </a:cubicBezTo>
                  <a:cubicBezTo>
                    <a:pt x="13" y="2"/>
                    <a:pt x="13" y="2"/>
                    <a:pt x="13" y="2"/>
                  </a:cubicBezTo>
                  <a:cubicBezTo>
                    <a:pt x="14" y="0"/>
                    <a:pt x="17" y="0"/>
                    <a:pt x="18" y="1"/>
                  </a:cubicBezTo>
                  <a:cubicBezTo>
                    <a:pt x="22" y="5"/>
                    <a:pt x="22" y="5"/>
                    <a:pt x="22" y="5"/>
                  </a:cubicBezTo>
                  <a:cubicBezTo>
                    <a:pt x="23" y="6"/>
                    <a:pt x="23" y="8"/>
                    <a:pt x="22" y="10"/>
                  </a:cubicBezTo>
                  <a:cubicBezTo>
                    <a:pt x="10" y="23"/>
                    <a:pt x="10" y="23"/>
                    <a:pt x="10" y="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a:p>
          </p:txBody>
        </p:sp>
        <p:sp>
          <p:nvSpPr>
            <p:cNvPr id="91" name="Freeform 59">
              <a:extLst>
                <a:ext uri="{FF2B5EF4-FFF2-40B4-BE49-F238E27FC236}">
                  <a16:creationId xmlns:a16="http://schemas.microsoft.com/office/drawing/2014/main" id="{B2819A9C-7F1F-4374-9A02-DFA9A359250C}"/>
                </a:ext>
              </a:extLst>
            </p:cNvPr>
            <p:cNvSpPr>
              <a:spLocks/>
            </p:cNvSpPr>
            <p:nvPr/>
          </p:nvSpPr>
          <p:spPr bwMode="auto">
            <a:xfrm>
              <a:off x="7804150" y="3216276"/>
              <a:ext cx="79375" cy="44450"/>
            </a:xfrm>
            <a:custGeom>
              <a:avLst/>
              <a:gdLst>
                <a:gd name="T0" fmla="*/ 17 w 18"/>
                <a:gd name="T1" fmla="*/ 4 h 10"/>
                <a:gd name="T2" fmla="*/ 9 w 18"/>
                <a:gd name="T3" fmla="*/ 5 h 10"/>
                <a:gd name="T4" fmla="*/ 1 w 18"/>
                <a:gd name="T5" fmla="*/ 8 h 10"/>
                <a:gd name="T6" fmla="*/ 8 w 18"/>
                <a:gd name="T7" fmla="*/ 1 h 10"/>
                <a:gd name="T8" fmla="*/ 17 w 18"/>
                <a:gd name="T9" fmla="*/ 4 h 10"/>
              </a:gdLst>
              <a:ahLst/>
              <a:cxnLst>
                <a:cxn ang="0">
                  <a:pos x="T0" y="T1"/>
                </a:cxn>
                <a:cxn ang="0">
                  <a:pos x="T2" y="T3"/>
                </a:cxn>
                <a:cxn ang="0">
                  <a:pos x="T4" y="T5"/>
                </a:cxn>
                <a:cxn ang="0">
                  <a:pos x="T6" y="T7"/>
                </a:cxn>
                <a:cxn ang="0">
                  <a:pos x="T8" y="T9"/>
                </a:cxn>
              </a:cxnLst>
              <a:rect l="0" t="0" r="r" b="b"/>
              <a:pathLst>
                <a:path w="18" h="10">
                  <a:moveTo>
                    <a:pt x="17" y="4"/>
                  </a:moveTo>
                  <a:cubicBezTo>
                    <a:pt x="18" y="6"/>
                    <a:pt x="14" y="4"/>
                    <a:pt x="9" y="5"/>
                  </a:cubicBezTo>
                  <a:cubicBezTo>
                    <a:pt x="5" y="6"/>
                    <a:pt x="2" y="10"/>
                    <a:pt x="1" y="8"/>
                  </a:cubicBezTo>
                  <a:cubicBezTo>
                    <a:pt x="0" y="5"/>
                    <a:pt x="5" y="2"/>
                    <a:pt x="8" y="1"/>
                  </a:cubicBezTo>
                  <a:cubicBezTo>
                    <a:pt x="11" y="0"/>
                    <a:pt x="17" y="1"/>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a:p>
          </p:txBody>
        </p:sp>
        <p:sp>
          <p:nvSpPr>
            <p:cNvPr id="92" name="Freeform 60">
              <a:extLst>
                <a:ext uri="{FF2B5EF4-FFF2-40B4-BE49-F238E27FC236}">
                  <a16:creationId xmlns:a16="http://schemas.microsoft.com/office/drawing/2014/main" id="{9F3438C8-7B15-4AA7-B36A-C62317464CB2}"/>
                </a:ext>
              </a:extLst>
            </p:cNvPr>
            <p:cNvSpPr>
              <a:spLocks/>
            </p:cNvSpPr>
            <p:nvPr/>
          </p:nvSpPr>
          <p:spPr bwMode="auto">
            <a:xfrm>
              <a:off x="7883525" y="3228976"/>
              <a:ext cx="22225" cy="17463"/>
            </a:xfrm>
            <a:custGeom>
              <a:avLst/>
              <a:gdLst>
                <a:gd name="T0" fmla="*/ 5 w 5"/>
                <a:gd name="T1" fmla="*/ 3 h 4"/>
                <a:gd name="T2" fmla="*/ 2 w 5"/>
                <a:gd name="T3" fmla="*/ 3 h 4"/>
                <a:gd name="T4" fmla="*/ 1 w 5"/>
                <a:gd name="T5" fmla="*/ 2 h 4"/>
                <a:gd name="T6" fmla="*/ 2 w 5"/>
                <a:gd name="T7" fmla="*/ 0 h 4"/>
                <a:gd name="T8" fmla="*/ 5 w 5"/>
                <a:gd name="T9" fmla="*/ 3 h 4"/>
              </a:gdLst>
              <a:ahLst/>
              <a:cxnLst>
                <a:cxn ang="0">
                  <a:pos x="T0" y="T1"/>
                </a:cxn>
                <a:cxn ang="0">
                  <a:pos x="T2" y="T3"/>
                </a:cxn>
                <a:cxn ang="0">
                  <a:pos x="T4" y="T5"/>
                </a:cxn>
                <a:cxn ang="0">
                  <a:pos x="T6" y="T7"/>
                </a:cxn>
                <a:cxn ang="0">
                  <a:pos x="T8" y="T9"/>
                </a:cxn>
              </a:cxnLst>
              <a:rect l="0" t="0" r="r" b="b"/>
              <a:pathLst>
                <a:path w="5" h="4">
                  <a:moveTo>
                    <a:pt x="5" y="3"/>
                  </a:moveTo>
                  <a:cubicBezTo>
                    <a:pt x="4" y="4"/>
                    <a:pt x="3" y="4"/>
                    <a:pt x="2" y="3"/>
                  </a:cubicBezTo>
                  <a:cubicBezTo>
                    <a:pt x="1" y="3"/>
                    <a:pt x="0" y="3"/>
                    <a:pt x="1" y="2"/>
                  </a:cubicBezTo>
                  <a:cubicBezTo>
                    <a:pt x="1" y="0"/>
                    <a:pt x="1" y="0"/>
                    <a:pt x="2" y="0"/>
                  </a:cubicBezTo>
                  <a:cubicBezTo>
                    <a:pt x="3" y="1"/>
                    <a:pt x="5" y="2"/>
                    <a:pt x="5"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a:p>
          </p:txBody>
        </p:sp>
      </p:grpSp>
      <p:sp>
        <p:nvSpPr>
          <p:cNvPr id="94" name="Freeform 83">
            <a:extLst>
              <a:ext uri="{FF2B5EF4-FFF2-40B4-BE49-F238E27FC236}">
                <a16:creationId xmlns:a16="http://schemas.microsoft.com/office/drawing/2014/main" id="{CE0D2C1D-6BF3-4107-A425-BE5F2F329609}"/>
              </a:ext>
            </a:extLst>
          </p:cNvPr>
          <p:cNvSpPr>
            <a:spLocks/>
          </p:cNvSpPr>
          <p:nvPr/>
        </p:nvSpPr>
        <p:spPr bwMode="auto">
          <a:xfrm>
            <a:off x="6924233" y="566962"/>
            <a:ext cx="744536" cy="746650"/>
          </a:xfrm>
          <a:custGeom>
            <a:avLst/>
            <a:gdLst>
              <a:gd name="T0" fmla="*/ 186 w 186"/>
              <a:gd name="T1" fmla="*/ 164 h 186"/>
              <a:gd name="T2" fmla="*/ 163 w 186"/>
              <a:gd name="T3" fmla="*/ 186 h 186"/>
              <a:gd name="T4" fmla="*/ 22 w 186"/>
              <a:gd name="T5" fmla="*/ 186 h 186"/>
              <a:gd name="T6" fmla="*/ 0 w 186"/>
              <a:gd name="T7" fmla="*/ 164 h 186"/>
              <a:gd name="T8" fmla="*/ 0 w 186"/>
              <a:gd name="T9" fmla="*/ 22 h 186"/>
              <a:gd name="T10" fmla="*/ 22 w 186"/>
              <a:gd name="T11" fmla="*/ 0 h 186"/>
              <a:gd name="T12" fmla="*/ 163 w 186"/>
              <a:gd name="T13" fmla="*/ 0 h 186"/>
              <a:gd name="T14" fmla="*/ 186 w 186"/>
              <a:gd name="T15" fmla="*/ 22 h 186"/>
              <a:gd name="T16" fmla="*/ 186 w 186"/>
              <a:gd name="T17" fmla="*/ 164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6" h="186">
                <a:moveTo>
                  <a:pt x="186" y="164"/>
                </a:moveTo>
                <a:cubicBezTo>
                  <a:pt x="186" y="176"/>
                  <a:pt x="176" y="186"/>
                  <a:pt x="163" y="186"/>
                </a:cubicBezTo>
                <a:cubicBezTo>
                  <a:pt x="22" y="186"/>
                  <a:pt x="22" y="186"/>
                  <a:pt x="22" y="186"/>
                </a:cubicBezTo>
                <a:cubicBezTo>
                  <a:pt x="10" y="186"/>
                  <a:pt x="0" y="176"/>
                  <a:pt x="0" y="164"/>
                </a:cubicBezTo>
                <a:cubicBezTo>
                  <a:pt x="0" y="22"/>
                  <a:pt x="0" y="22"/>
                  <a:pt x="0" y="22"/>
                </a:cubicBezTo>
                <a:cubicBezTo>
                  <a:pt x="0" y="10"/>
                  <a:pt x="10" y="0"/>
                  <a:pt x="22" y="0"/>
                </a:cubicBezTo>
                <a:cubicBezTo>
                  <a:pt x="163" y="0"/>
                  <a:pt x="163" y="0"/>
                  <a:pt x="163" y="0"/>
                </a:cubicBezTo>
                <a:cubicBezTo>
                  <a:pt x="176" y="0"/>
                  <a:pt x="186" y="10"/>
                  <a:pt x="186" y="22"/>
                </a:cubicBezTo>
                <a:lnTo>
                  <a:pt x="186" y="164"/>
                </a:lnTo>
                <a:close/>
              </a:path>
            </a:pathLst>
          </a:custGeom>
          <a:solidFill>
            <a:srgbClr val="006666"/>
          </a:solidFill>
          <a:ln>
            <a:noFill/>
          </a:ln>
        </p:spPr>
        <p:txBody>
          <a:bodyPr vert="horz" wrap="square" lIns="86019" tIns="43010" rIns="86019" bIns="43010" numCol="1" anchor="t" anchorCtr="0" compatLnSpc="1">
            <a:prstTxWarp prst="textNoShape">
              <a:avLst/>
            </a:prstTxWarp>
          </a:bodyPr>
          <a:lstStyle/>
          <a:p>
            <a:endParaRPr lang="en-US" sz="1693"/>
          </a:p>
        </p:txBody>
      </p:sp>
      <p:sp>
        <p:nvSpPr>
          <p:cNvPr id="96" name="Freeform 83">
            <a:extLst>
              <a:ext uri="{FF2B5EF4-FFF2-40B4-BE49-F238E27FC236}">
                <a16:creationId xmlns:a16="http://schemas.microsoft.com/office/drawing/2014/main" id="{6B5DE141-9CD1-408C-87A8-894480C937B3}"/>
              </a:ext>
            </a:extLst>
          </p:cNvPr>
          <p:cNvSpPr>
            <a:spLocks/>
          </p:cNvSpPr>
          <p:nvPr/>
        </p:nvSpPr>
        <p:spPr bwMode="auto">
          <a:xfrm>
            <a:off x="1273279" y="563270"/>
            <a:ext cx="744536" cy="746650"/>
          </a:xfrm>
          <a:custGeom>
            <a:avLst/>
            <a:gdLst>
              <a:gd name="T0" fmla="*/ 186 w 186"/>
              <a:gd name="T1" fmla="*/ 164 h 186"/>
              <a:gd name="T2" fmla="*/ 163 w 186"/>
              <a:gd name="T3" fmla="*/ 186 h 186"/>
              <a:gd name="T4" fmla="*/ 22 w 186"/>
              <a:gd name="T5" fmla="*/ 186 h 186"/>
              <a:gd name="T6" fmla="*/ 0 w 186"/>
              <a:gd name="T7" fmla="*/ 164 h 186"/>
              <a:gd name="T8" fmla="*/ 0 w 186"/>
              <a:gd name="T9" fmla="*/ 22 h 186"/>
              <a:gd name="T10" fmla="*/ 22 w 186"/>
              <a:gd name="T11" fmla="*/ 0 h 186"/>
              <a:gd name="T12" fmla="*/ 163 w 186"/>
              <a:gd name="T13" fmla="*/ 0 h 186"/>
              <a:gd name="T14" fmla="*/ 186 w 186"/>
              <a:gd name="T15" fmla="*/ 22 h 186"/>
              <a:gd name="T16" fmla="*/ 186 w 186"/>
              <a:gd name="T17" fmla="*/ 164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6" h="186">
                <a:moveTo>
                  <a:pt x="186" y="164"/>
                </a:moveTo>
                <a:cubicBezTo>
                  <a:pt x="186" y="176"/>
                  <a:pt x="176" y="186"/>
                  <a:pt x="163" y="186"/>
                </a:cubicBezTo>
                <a:cubicBezTo>
                  <a:pt x="22" y="186"/>
                  <a:pt x="22" y="186"/>
                  <a:pt x="22" y="186"/>
                </a:cubicBezTo>
                <a:cubicBezTo>
                  <a:pt x="10" y="186"/>
                  <a:pt x="0" y="176"/>
                  <a:pt x="0" y="164"/>
                </a:cubicBezTo>
                <a:cubicBezTo>
                  <a:pt x="0" y="22"/>
                  <a:pt x="0" y="22"/>
                  <a:pt x="0" y="22"/>
                </a:cubicBezTo>
                <a:cubicBezTo>
                  <a:pt x="0" y="10"/>
                  <a:pt x="10" y="0"/>
                  <a:pt x="22" y="0"/>
                </a:cubicBezTo>
                <a:cubicBezTo>
                  <a:pt x="163" y="0"/>
                  <a:pt x="163" y="0"/>
                  <a:pt x="163" y="0"/>
                </a:cubicBezTo>
                <a:cubicBezTo>
                  <a:pt x="176" y="0"/>
                  <a:pt x="186" y="10"/>
                  <a:pt x="186" y="22"/>
                </a:cubicBezTo>
                <a:lnTo>
                  <a:pt x="186" y="164"/>
                </a:lnTo>
                <a:close/>
              </a:path>
            </a:pathLst>
          </a:custGeom>
          <a:solidFill>
            <a:srgbClr val="006666"/>
          </a:solidFill>
          <a:ln>
            <a:noFill/>
          </a:ln>
        </p:spPr>
        <p:txBody>
          <a:bodyPr vert="horz" wrap="square" lIns="86019" tIns="43010" rIns="86019" bIns="43010" numCol="1" anchor="t" anchorCtr="0" compatLnSpc="1">
            <a:prstTxWarp prst="textNoShape">
              <a:avLst/>
            </a:prstTxWarp>
          </a:bodyPr>
          <a:lstStyle/>
          <a:p>
            <a:endParaRPr lang="en-US" sz="1693"/>
          </a:p>
        </p:txBody>
      </p:sp>
      <p:grpSp>
        <p:nvGrpSpPr>
          <p:cNvPr id="99" name="Group 99">
            <a:extLst>
              <a:ext uri="{FF2B5EF4-FFF2-40B4-BE49-F238E27FC236}">
                <a16:creationId xmlns:a16="http://schemas.microsoft.com/office/drawing/2014/main" id="{EE2203BD-EC66-4A8D-8A2F-E9968FF1EBAF}"/>
              </a:ext>
            </a:extLst>
          </p:cNvPr>
          <p:cNvGrpSpPr/>
          <p:nvPr/>
        </p:nvGrpSpPr>
        <p:grpSpPr>
          <a:xfrm>
            <a:off x="6158347" y="1355068"/>
            <a:ext cx="2166206" cy="976514"/>
            <a:chOff x="3676763" y="2546233"/>
            <a:chExt cx="3178630" cy="1038055"/>
          </a:xfrm>
        </p:grpSpPr>
        <p:sp>
          <p:nvSpPr>
            <p:cNvPr id="100" name="TextBox 100">
              <a:extLst>
                <a:ext uri="{FF2B5EF4-FFF2-40B4-BE49-F238E27FC236}">
                  <a16:creationId xmlns:a16="http://schemas.microsoft.com/office/drawing/2014/main" id="{4A92BC36-1FD3-407A-A54A-B914A6E12831}"/>
                </a:ext>
              </a:extLst>
            </p:cNvPr>
            <p:cNvSpPr txBox="1"/>
            <p:nvPr/>
          </p:nvSpPr>
          <p:spPr>
            <a:xfrm>
              <a:off x="3676763" y="2546233"/>
              <a:ext cx="2917676" cy="327173"/>
            </a:xfrm>
            <a:prstGeom prst="rect">
              <a:avLst/>
            </a:prstGeom>
            <a:noFill/>
          </p:spPr>
          <p:txBody>
            <a:bodyPr wrap="square" rtlCol="0">
              <a:spAutoFit/>
            </a:bodyPr>
            <a:lstStyle/>
            <a:p>
              <a:pPr algn="ctr"/>
              <a:r>
                <a:rPr lang="ar-SA" sz="1400" b="1" dirty="0">
                  <a:solidFill>
                    <a:srgbClr val="006666"/>
                  </a:solidFill>
                  <a:latin typeface="AbdoMaster-Heavy" panose="02000500030000020004" pitchFamily="50" charset="-78"/>
                  <a:cs typeface="AbdoMaster-Heavy" panose="02000500030000020004" pitchFamily="50" charset="-78"/>
                </a:rPr>
                <a:t>الهدف الاستراتيجي  </a:t>
              </a:r>
              <a:endParaRPr lang="en-US" sz="1400" b="1" dirty="0">
                <a:solidFill>
                  <a:srgbClr val="006666"/>
                </a:solidFill>
                <a:latin typeface="AbdoMaster-Heavy" panose="02000500030000020004" pitchFamily="50" charset="-78"/>
                <a:cs typeface="AbdoMaster-Heavy" panose="02000500030000020004" pitchFamily="50" charset="-78"/>
              </a:endParaRPr>
            </a:p>
          </p:txBody>
        </p:sp>
        <p:sp>
          <p:nvSpPr>
            <p:cNvPr id="101" name="Subtitle 6">
              <a:extLst>
                <a:ext uri="{FF2B5EF4-FFF2-40B4-BE49-F238E27FC236}">
                  <a16:creationId xmlns:a16="http://schemas.microsoft.com/office/drawing/2014/main" id="{3C3B4B91-2E09-4406-83E5-4A807B754F8B}"/>
                </a:ext>
              </a:extLst>
            </p:cNvPr>
            <p:cNvSpPr txBox="1">
              <a:spLocks/>
            </p:cNvSpPr>
            <p:nvPr/>
          </p:nvSpPr>
          <p:spPr>
            <a:xfrm>
              <a:off x="4144159" y="2822433"/>
              <a:ext cx="2711234" cy="761855"/>
            </a:xfrm>
            <a:prstGeom prst="rect">
              <a:avLst/>
            </a:prstGeom>
          </p:spPr>
          <p:txBody>
            <a:bodyPr vert="horz" lIns="86019" tIns="43010" rIns="86019" bIns="43010" numCol="1" spcCol="365760" rtlCol="0" anchor="t">
              <a:noAutofit/>
            </a:bodyPr>
            <a:lstStyle>
              <a:lvl1pPr marL="0" indent="0" algn="ctr" defTabSz="914400" rtl="0" eaLnBrk="1" latinLnBrk="0" hangingPunct="1">
                <a:lnSpc>
                  <a:spcPct val="90000"/>
                </a:lnSpc>
                <a:spcBef>
                  <a:spcPts val="1000"/>
                </a:spcBef>
                <a:buFont typeface="Arial"/>
                <a:buNone/>
                <a:defRPr sz="1200" b="0" i="0" kern="1200">
                  <a:solidFill>
                    <a:schemeClr val="accent1"/>
                  </a:solidFill>
                  <a:latin typeface="Montserrat Light" charset="0"/>
                  <a:ea typeface="Montserrat Light" charset="0"/>
                  <a:cs typeface="Montserrat Light"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Montserrat Light" charset="0"/>
                  <a:ea typeface="Montserrat Light" charset="0"/>
                  <a:cs typeface="Montserrat Light"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Montserrat Light" charset="0"/>
                  <a:ea typeface="Montserrat Light" charset="0"/>
                  <a:cs typeface="Montserrat Light"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nSpc>
                  <a:spcPts val="1599"/>
                </a:lnSpc>
                <a:spcBef>
                  <a:spcPts val="0"/>
                </a:spcBef>
              </a:pPr>
              <a:endParaRPr lang="en-US" sz="1050" dirty="0">
                <a:solidFill>
                  <a:schemeClr val="tx1"/>
                </a:solidFill>
                <a:latin typeface="+mn-lt"/>
                <a:cs typeface="Times New Roman" panose="02020603050405020304" pitchFamily="18" charset="0"/>
              </a:endParaRPr>
            </a:p>
          </p:txBody>
        </p:sp>
      </p:grpSp>
      <p:grpSp>
        <p:nvGrpSpPr>
          <p:cNvPr id="102" name="Group 99">
            <a:extLst>
              <a:ext uri="{FF2B5EF4-FFF2-40B4-BE49-F238E27FC236}">
                <a16:creationId xmlns:a16="http://schemas.microsoft.com/office/drawing/2014/main" id="{28C1B80B-139A-45FE-9D45-679AEE8A64C5}"/>
              </a:ext>
            </a:extLst>
          </p:cNvPr>
          <p:cNvGrpSpPr/>
          <p:nvPr/>
        </p:nvGrpSpPr>
        <p:grpSpPr>
          <a:xfrm>
            <a:off x="5801685" y="2713496"/>
            <a:ext cx="2291223" cy="483967"/>
            <a:chOff x="11981708" y="1454696"/>
            <a:chExt cx="3362079" cy="983829"/>
          </a:xfrm>
        </p:grpSpPr>
        <p:sp>
          <p:nvSpPr>
            <p:cNvPr id="103" name="TextBox 100">
              <a:extLst>
                <a:ext uri="{FF2B5EF4-FFF2-40B4-BE49-F238E27FC236}">
                  <a16:creationId xmlns:a16="http://schemas.microsoft.com/office/drawing/2014/main" id="{B4488326-DE33-40E4-BB31-80930D80D168}"/>
                </a:ext>
              </a:extLst>
            </p:cNvPr>
            <p:cNvSpPr txBox="1"/>
            <p:nvPr/>
          </p:nvSpPr>
          <p:spPr>
            <a:xfrm>
              <a:off x="12261467" y="1454696"/>
              <a:ext cx="2785756" cy="658509"/>
            </a:xfrm>
            <a:prstGeom prst="rect">
              <a:avLst/>
            </a:prstGeom>
            <a:noFill/>
          </p:spPr>
          <p:txBody>
            <a:bodyPr wrap="square" rtlCol="0">
              <a:spAutoFit/>
            </a:bodyPr>
            <a:lstStyle/>
            <a:p>
              <a:pPr algn="ctr"/>
              <a:r>
                <a:rPr lang="ar-SA" sz="1505" b="1" dirty="0">
                  <a:solidFill>
                    <a:srgbClr val="006666"/>
                  </a:solidFill>
                  <a:latin typeface="AbdoMaster-Heavy" panose="02000500030000020004" pitchFamily="50" charset="-78"/>
                  <a:cs typeface="AbdoMaster-Heavy" panose="02000500030000020004" pitchFamily="50" charset="-78"/>
                </a:rPr>
                <a:t>الفئة المستهدفة </a:t>
              </a:r>
              <a:endParaRPr lang="en-US" sz="1505" b="1" dirty="0">
                <a:solidFill>
                  <a:srgbClr val="006666"/>
                </a:solidFill>
                <a:latin typeface="AbdoMaster-Heavy" panose="02000500030000020004" pitchFamily="50" charset="-78"/>
                <a:cs typeface="AbdoMaster-Heavy" panose="02000500030000020004" pitchFamily="50" charset="-78"/>
              </a:endParaRPr>
            </a:p>
          </p:txBody>
        </p:sp>
        <p:sp>
          <p:nvSpPr>
            <p:cNvPr id="104" name="Subtitle 6">
              <a:extLst>
                <a:ext uri="{FF2B5EF4-FFF2-40B4-BE49-F238E27FC236}">
                  <a16:creationId xmlns:a16="http://schemas.microsoft.com/office/drawing/2014/main" id="{E0014615-324F-4B44-825E-1E20F2216976}"/>
                </a:ext>
              </a:extLst>
            </p:cNvPr>
            <p:cNvSpPr txBox="1">
              <a:spLocks/>
            </p:cNvSpPr>
            <p:nvPr/>
          </p:nvSpPr>
          <p:spPr>
            <a:xfrm>
              <a:off x="11981708" y="1676670"/>
              <a:ext cx="3362079" cy="761855"/>
            </a:xfrm>
            <a:prstGeom prst="rect">
              <a:avLst/>
            </a:prstGeom>
          </p:spPr>
          <p:txBody>
            <a:bodyPr vert="horz" lIns="86019" tIns="43010" rIns="86019" bIns="43010" numCol="1" spcCol="365760" rtlCol="0" anchor="t">
              <a:noAutofit/>
            </a:bodyPr>
            <a:lstStyle>
              <a:lvl1pPr marL="0" indent="0" algn="ctr" defTabSz="914400" rtl="0" eaLnBrk="1" latinLnBrk="0" hangingPunct="1">
                <a:lnSpc>
                  <a:spcPct val="90000"/>
                </a:lnSpc>
                <a:spcBef>
                  <a:spcPts val="1000"/>
                </a:spcBef>
                <a:buFont typeface="Arial"/>
                <a:buNone/>
                <a:defRPr sz="1200" b="0" i="0" kern="1200">
                  <a:solidFill>
                    <a:schemeClr val="accent1"/>
                  </a:solidFill>
                  <a:latin typeface="Montserrat Light" charset="0"/>
                  <a:ea typeface="Montserrat Light" charset="0"/>
                  <a:cs typeface="Montserrat Light"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Montserrat Light" charset="0"/>
                  <a:ea typeface="Montserrat Light" charset="0"/>
                  <a:cs typeface="Montserrat Light"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Montserrat Light" charset="0"/>
                  <a:ea typeface="Montserrat Light" charset="0"/>
                  <a:cs typeface="Montserrat Light"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nSpc>
                  <a:spcPct val="100000"/>
                </a:lnSpc>
                <a:spcBef>
                  <a:spcPts val="0"/>
                </a:spcBef>
              </a:pPr>
              <a:endParaRPr lang="ar-SA" sz="1600" b="1" dirty="0">
                <a:solidFill>
                  <a:schemeClr val="tx1"/>
                </a:solidFill>
                <a:latin typeface="Calibri" panose="020F0502020204030204" pitchFamily="34" charset="0"/>
                <a:cs typeface="Calibri" panose="020F0502020204030204" pitchFamily="34" charset="0"/>
              </a:endParaRPr>
            </a:p>
            <a:p>
              <a:pPr>
                <a:lnSpc>
                  <a:spcPct val="100000"/>
                </a:lnSpc>
                <a:spcBef>
                  <a:spcPts val="0"/>
                </a:spcBef>
              </a:pPr>
              <a:r>
                <a:rPr lang="ar-SA" sz="1600" b="1" dirty="0">
                  <a:solidFill>
                    <a:schemeClr val="tx1"/>
                  </a:solidFill>
                  <a:latin typeface="Calibri" panose="020F0502020204030204" pitchFamily="34" charset="0"/>
                  <a:cs typeface="Calibri" panose="020F0502020204030204" pitchFamily="34" charset="0"/>
                </a:rPr>
                <a:t> </a:t>
              </a:r>
              <a:endParaRPr lang="en-US" sz="1600" b="1" dirty="0">
                <a:solidFill>
                  <a:schemeClr val="tx1"/>
                </a:solidFill>
                <a:latin typeface="Calibri" panose="020F0502020204030204" pitchFamily="34" charset="0"/>
                <a:cs typeface="Calibri" panose="020F0502020204030204" pitchFamily="34" charset="0"/>
              </a:endParaRPr>
            </a:p>
          </p:txBody>
        </p:sp>
      </p:grpSp>
      <p:grpSp>
        <p:nvGrpSpPr>
          <p:cNvPr id="105" name="Group 99">
            <a:extLst>
              <a:ext uri="{FF2B5EF4-FFF2-40B4-BE49-F238E27FC236}">
                <a16:creationId xmlns:a16="http://schemas.microsoft.com/office/drawing/2014/main" id="{322EC9ED-BC6B-467E-AF79-91306B73E45D}"/>
              </a:ext>
            </a:extLst>
          </p:cNvPr>
          <p:cNvGrpSpPr/>
          <p:nvPr/>
        </p:nvGrpSpPr>
        <p:grpSpPr>
          <a:xfrm>
            <a:off x="4265316" y="1338611"/>
            <a:ext cx="2063800" cy="1091906"/>
            <a:chOff x="4160131" y="2423569"/>
            <a:chExt cx="3028363" cy="1160719"/>
          </a:xfrm>
        </p:grpSpPr>
        <p:sp>
          <p:nvSpPr>
            <p:cNvPr id="106" name="TextBox 100">
              <a:extLst>
                <a:ext uri="{FF2B5EF4-FFF2-40B4-BE49-F238E27FC236}">
                  <a16:creationId xmlns:a16="http://schemas.microsoft.com/office/drawing/2014/main" id="{534DF313-4352-4C91-90CA-148A5A72CF98}"/>
                </a:ext>
              </a:extLst>
            </p:cNvPr>
            <p:cNvSpPr txBox="1"/>
            <p:nvPr/>
          </p:nvSpPr>
          <p:spPr>
            <a:xfrm>
              <a:off x="4160131" y="2423569"/>
              <a:ext cx="3028363" cy="344350"/>
            </a:xfrm>
            <a:prstGeom prst="rect">
              <a:avLst/>
            </a:prstGeom>
            <a:noFill/>
          </p:spPr>
          <p:txBody>
            <a:bodyPr wrap="square" rtlCol="0">
              <a:spAutoFit/>
            </a:bodyPr>
            <a:lstStyle/>
            <a:p>
              <a:pPr algn="ctr"/>
              <a:r>
                <a:rPr lang="ar-SA" sz="1505" b="1" dirty="0">
                  <a:solidFill>
                    <a:srgbClr val="006666"/>
                  </a:solidFill>
                  <a:latin typeface="AbdoMaster-Heavy" panose="02000500030000020004" pitchFamily="50" charset="-78"/>
                  <a:cs typeface="AbdoMaster-Heavy" panose="02000500030000020004" pitchFamily="50" charset="-78"/>
                </a:rPr>
                <a:t>الهدف الفرعي   </a:t>
              </a:r>
              <a:endParaRPr lang="en-US" sz="1505" b="1" dirty="0">
                <a:solidFill>
                  <a:srgbClr val="006666"/>
                </a:solidFill>
                <a:latin typeface="AbdoMaster-Heavy" panose="02000500030000020004" pitchFamily="50" charset="-78"/>
                <a:cs typeface="AbdoMaster-Heavy" panose="02000500030000020004" pitchFamily="50" charset="-78"/>
              </a:endParaRPr>
            </a:p>
          </p:txBody>
        </p:sp>
        <p:sp>
          <p:nvSpPr>
            <p:cNvPr id="107" name="Subtitle 6">
              <a:extLst>
                <a:ext uri="{FF2B5EF4-FFF2-40B4-BE49-F238E27FC236}">
                  <a16:creationId xmlns:a16="http://schemas.microsoft.com/office/drawing/2014/main" id="{54F7A4E9-7260-4155-999B-97097AC2DA1D}"/>
                </a:ext>
              </a:extLst>
            </p:cNvPr>
            <p:cNvSpPr txBox="1">
              <a:spLocks/>
            </p:cNvSpPr>
            <p:nvPr/>
          </p:nvSpPr>
          <p:spPr>
            <a:xfrm>
              <a:off x="4379400" y="2822433"/>
              <a:ext cx="2711235" cy="761855"/>
            </a:xfrm>
            <a:prstGeom prst="rect">
              <a:avLst/>
            </a:prstGeom>
          </p:spPr>
          <p:txBody>
            <a:bodyPr vert="horz" lIns="86019" tIns="43010" rIns="86019" bIns="43010" numCol="1" spcCol="365760" rtlCol="0" anchor="t">
              <a:noAutofit/>
            </a:bodyPr>
            <a:lstStyle>
              <a:lvl1pPr marL="0" indent="0" algn="ctr" defTabSz="914400" rtl="0" eaLnBrk="1" latinLnBrk="0" hangingPunct="1">
                <a:lnSpc>
                  <a:spcPct val="90000"/>
                </a:lnSpc>
                <a:spcBef>
                  <a:spcPts val="1000"/>
                </a:spcBef>
                <a:buFont typeface="Arial"/>
                <a:buNone/>
                <a:defRPr sz="1200" b="0" i="0" kern="1200">
                  <a:solidFill>
                    <a:schemeClr val="accent1"/>
                  </a:solidFill>
                  <a:latin typeface="Montserrat Light" charset="0"/>
                  <a:ea typeface="Montserrat Light" charset="0"/>
                  <a:cs typeface="Montserrat Light"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Montserrat Light" charset="0"/>
                  <a:ea typeface="Montserrat Light" charset="0"/>
                  <a:cs typeface="Montserrat Light"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Montserrat Light" charset="0"/>
                  <a:ea typeface="Montserrat Light" charset="0"/>
                  <a:cs typeface="Montserrat Light"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nSpc>
                  <a:spcPts val="1599"/>
                </a:lnSpc>
                <a:spcBef>
                  <a:spcPts val="0"/>
                </a:spcBef>
              </a:pPr>
              <a:endParaRPr lang="en-US" sz="1082" dirty="0">
                <a:solidFill>
                  <a:schemeClr val="tx1"/>
                </a:solidFill>
                <a:latin typeface="+mn-lt"/>
                <a:cs typeface="Times New Roman" panose="02020603050405020304" pitchFamily="18" charset="0"/>
              </a:endParaRPr>
            </a:p>
          </p:txBody>
        </p:sp>
      </p:grpSp>
      <p:sp>
        <p:nvSpPr>
          <p:cNvPr id="111" name="Google Shape;742;p47">
            <a:extLst>
              <a:ext uri="{FF2B5EF4-FFF2-40B4-BE49-F238E27FC236}">
                <a16:creationId xmlns:a16="http://schemas.microsoft.com/office/drawing/2014/main" id="{55B79F83-6455-4B2F-8D42-C5D5DCCE4C14}"/>
              </a:ext>
            </a:extLst>
          </p:cNvPr>
          <p:cNvSpPr/>
          <p:nvPr/>
        </p:nvSpPr>
        <p:spPr>
          <a:xfrm>
            <a:off x="5153167" y="641442"/>
            <a:ext cx="515540" cy="466971"/>
          </a:xfrm>
          <a:custGeom>
            <a:avLst/>
            <a:gdLst/>
            <a:ahLst/>
            <a:cxnLst/>
            <a:rect l="l" t="t" r="r" b="b"/>
            <a:pathLst>
              <a:path w="11847" h="11846" extrusionOk="0">
                <a:moveTo>
                  <a:pt x="10744" y="3718"/>
                </a:moveTo>
                <a:lnTo>
                  <a:pt x="10428" y="4348"/>
                </a:lnTo>
                <a:cubicBezTo>
                  <a:pt x="10397" y="4442"/>
                  <a:pt x="10397" y="4568"/>
                  <a:pt x="10428" y="4663"/>
                </a:cubicBezTo>
                <a:lnTo>
                  <a:pt x="10744" y="5293"/>
                </a:lnTo>
                <a:lnTo>
                  <a:pt x="9483" y="4915"/>
                </a:lnTo>
                <a:lnTo>
                  <a:pt x="9105" y="4505"/>
                </a:lnTo>
                <a:lnTo>
                  <a:pt x="9483" y="4127"/>
                </a:lnTo>
                <a:lnTo>
                  <a:pt x="10744" y="3718"/>
                </a:lnTo>
                <a:close/>
                <a:moveTo>
                  <a:pt x="4443" y="3497"/>
                </a:moveTo>
                <a:cubicBezTo>
                  <a:pt x="4884" y="3497"/>
                  <a:pt x="5262" y="3781"/>
                  <a:pt x="5419" y="4190"/>
                </a:cubicBezTo>
                <a:lnTo>
                  <a:pt x="4443" y="4190"/>
                </a:lnTo>
                <a:cubicBezTo>
                  <a:pt x="4253" y="4190"/>
                  <a:pt x="4096" y="4348"/>
                  <a:pt x="4096" y="4568"/>
                </a:cubicBezTo>
                <a:cubicBezTo>
                  <a:pt x="4096" y="4663"/>
                  <a:pt x="4253" y="4820"/>
                  <a:pt x="4443" y="4820"/>
                </a:cubicBezTo>
                <a:lnTo>
                  <a:pt x="5419" y="4820"/>
                </a:lnTo>
                <a:cubicBezTo>
                  <a:pt x="5262" y="5230"/>
                  <a:pt x="4915" y="5545"/>
                  <a:pt x="4443" y="5545"/>
                </a:cubicBezTo>
                <a:cubicBezTo>
                  <a:pt x="3844" y="5545"/>
                  <a:pt x="3434" y="5072"/>
                  <a:pt x="3434" y="4505"/>
                </a:cubicBezTo>
                <a:cubicBezTo>
                  <a:pt x="3434" y="3970"/>
                  <a:pt x="3907" y="3497"/>
                  <a:pt x="4443" y="3497"/>
                </a:cubicBezTo>
                <a:close/>
                <a:moveTo>
                  <a:pt x="4443" y="2080"/>
                </a:moveTo>
                <a:cubicBezTo>
                  <a:pt x="5671" y="2080"/>
                  <a:pt x="6679" y="2993"/>
                  <a:pt x="6837" y="4159"/>
                </a:cubicBezTo>
                <a:lnTo>
                  <a:pt x="6144" y="4159"/>
                </a:lnTo>
                <a:cubicBezTo>
                  <a:pt x="5986" y="3371"/>
                  <a:pt x="5262" y="2773"/>
                  <a:pt x="4443" y="2773"/>
                </a:cubicBezTo>
                <a:cubicBezTo>
                  <a:pt x="3497" y="2773"/>
                  <a:pt x="2710" y="3560"/>
                  <a:pt x="2710" y="4505"/>
                </a:cubicBezTo>
                <a:cubicBezTo>
                  <a:pt x="2710" y="5451"/>
                  <a:pt x="3497" y="6238"/>
                  <a:pt x="4443" y="6238"/>
                </a:cubicBezTo>
                <a:cubicBezTo>
                  <a:pt x="5262" y="6238"/>
                  <a:pt x="5986" y="5671"/>
                  <a:pt x="6144" y="4883"/>
                </a:cubicBezTo>
                <a:lnTo>
                  <a:pt x="6837" y="4883"/>
                </a:lnTo>
                <a:cubicBezTo>
                  <a:pt x="6679" y="6049"/>
                  <a:pt x="5671" y="6963"/>
                  <a:pt x="4443" y="6963"/>
                </a:cubicBezTo>
                <a:cubicBezTo>
                  <a:pt x="3119" y="6963"/>
                  <a:pt x="2017" y="5860"/>
                  <a:pt x="2017" y="4505"/>
                </a:cubicBezTo>
                <a:cubicBezTo>
                  <a:pt x="2017" y="3182"/>
                  <a:pt x="3119" y="2080"/>
                  <a:pt x="4443" y="2080"/>
                </a:cubicBezTo>
                <a:close/>
                <a:moveTo>
                  <a:pt x="4474" y="662"/>
                </a:moveTo>
                <a:cubicBezTo>
                  <a:pt x="6459" y="662"/>
                  <a:pt x="8097" y="2206"/>
                  <a:pt x="8255" y="4127"/>
                </a:cubicBezTo>
                <a:lnTo>
                  <a:pt x="7562" y="4127"/>
                </a:lnTo>
                <a:cubicBezTo>
                  <a:pt x="7372" y="2584"/>
                  <a:pt x="6049" y="1355"/>
                  <a:pt x="4443" y="1355"/>
                </a:cubicBezTo>
                <a:cubicBezTo>
                  <a:pt x="2710" y="1355"/>
                  <a:pt x="1324" y="2773"/>
                  <a:pt x="1324" y="4474"/>
                </a:cubicBezTo>
                <a:cubicBezTo>
                  <a:pt x="1324" y="6175"/>
                  <a:pt x="2741" y="7593"/>
                  <a:pt x="4443" y="7593"/>
                </a:cubicBezTo>
                <a:cubicBezTo>
                  <a:pt x="6049" y="7593"/>
                  <a:pt x="7372" y="6364"/>
                  <a:pt x="7562" y="4820"/>
                </a:cubicBezTo>
                <a:lnTo>
                  <a:pt x="8255" y="4820"/>
                </a:lnTo>
                <a:cubicBezTo>
                  <a:pt x="8097" y="6774"/>
                  <a:pt x="6459" y="8286"/>
                  <a:pt x="4474" y="8286"/>
                </a:cubicBezTo>
                <a:cubicBezTo>
                  <a:pt x="2395" y="8286"/>
                  <a:pt x="662" y="6616"/>
                  <a:pt x="662" y="4474"/>
                </a:cubicBezTo>
                <a:cubicBezTo>
                  <a:pt x="662" y="2363"/>
                  <a:pt x="2363" y="662"/>
                  <a:pt x="4474" y="662"/>
                </a:cubicBezTo>
                <a:close/>
                <a:moveTo>
                  <a:pt x="5734" y="8822"/>
                </a:moveTo>
                <a:lnTo>
                  <a:pt x="6049" y="9767"/>
                </a:lnTo>
                <a:lnTo>
                  <a:pt x="2836" y="9767"/>
                </a:lnTo>
                <a:lnTo>
                  <a:pt x="3151" y="8822"/>
                </a:lnTo>
                <a:cubicBezTo>
                  <a:pt x="3529" y="8916"/>
                  <a:pt x="4001" y="9011"/>
                  <a:pt x="4443" y="9011"/>
                </a:cubicBezTo>
                <a:cubicBezTo>
                  <a:pt x="4884" y="9011"/>
                  <a:pt x="5356" y="8916"/>
                  <a:pt x="5734" y="8822"/>
                </a:cubicBezTo>
                <a:close/>
                <a:moveTo>
                  <a:pt x="6522" y="10428"/>
                </a:moveTo>
                <a:cubicBezTo>
                  <a:pt x="6963" y="10428"/>
                  <a:pt x="7372" y="10680"/>
                  <a:pt x="7530" y="11121"/>
                </a:cubicBezTo>
                <a:lnTo>
                  <a:pt x="1418" y="11121"/>
                </a:lnTo>
                <a:cubicBezTo>
                  <a:pt x="1576" y="10743"/>
                  <a:pt x="1922" y="10428"/>
                  <a:pt x="2395" y="10428"/>
                </a:cubicBezTo>
                <a:close/>
                <a:moveTo>
                  <a:pt x="4474" y="0"/>
                </a:moveTo>
                <a:cubicBezTo>
                  <a:pt x="1985" y="0"/>
                  <a:pt x="0" y="1985"/>
                  <a:pt x="0" y="4474"/>
                </a:cubicBezTo>
                <a:cubicBezTo>
                  <a:pt x="0" y="6238"/>
                  <a:pt x="1040" y="7813"/>
                  <a:pt x="2552" y="8538"/>
                </a:cubicBezTo>
                <a:lnTo>
                  <a:pt x="2143" y="9767"/>
                </a:lnTo>
                <a:cubicBezTo>
                  <a:pt x="1324" y="9861"/>
                  <a:pt x="693" y="10586"/>
                  <a:pt x="693" y="11499"/>
                </a:cubicBezTo>
                <a:cubicBezTo>
                  <a:pt x="693" y="11688"/>
                  <a:pt x="851" y="11846"/>
                  <a:pt x="1040" y="11846"/>
                </a:cubicBezTo>
                <a:lnTo>
                  <a:pt x="7971" y="11846"/>
                </a:lnTo>
                <a:cubicBezTo>
                  <a:pt x="8192" y="11846"/>
                  <a:pt x="8349" y="11688"/>
                  <a:pt x="8349" y="11499"/>
                </a:cubicBezTo>
                <a:cubicBezTo>
                  <a:pt x="8349" y="10617"/>
                  <a:pt x="7719" y="9924"/>
                  <a:pt x="6900" y="9767"/>
                </a:cubicBezTo>
                <a:lnTo>
                  <a:pt x="6490" y="8538"/>
                </a:lnTo>
                <a:cubicBezTo>
                  <a:pt x="7782" y="7908"/>
                  <a:pt x="8727" y="6679"/>
                  <a:pt x="8979" y="5230"/>
                </a:cubicBezTo>
                <a:lnTo>
                  <a:pt x="9137" y="5388"/>
                </a:lnTo>
                <a:cubicBezTo>
                  <a:pt x="9168" y="5419"/>
                  <a:pt x="9200" y="5451"/>
                  <a:pt x="9263" y="5451"/>
                </a:cubicBezTo>
                <a:lnTo>
                  <a:pt x="11374" y="6175"/>
                </a:lnTo>
                <a:cubicBezTo>
                  <a:pt x="11403" y="6183"/>
                  <a:pt x="11435" y="6186"/>
                  <a:pt x="11466" y="6186"/>
                </a:cubicBezTo>
                <a:cubicBezTo>
                  <a:pt x="11569" y="6186"/>
                  <a:pt x="11672" y="6145"/>
                  <a:pt x="11720" y="6049"/>
                </a:cubicBezTo>
                <a:cubicBezTo>
                  <a:pt x="11815" y="5923"/>
                  <a:pt x="11846" y="5766"/>
                  <a:pt x="11783" y="5671"/>
                </a:cubicBezTo>
                <a:lnTo>
                  <a:pt x="11153" y="4442"/>
                </a:lnTo>
                <a:lnTo>
                  <a:pt x="11783" y="3214"/>
                </a:lnTo>
                <a:cubicBezTo>
                  <a:pt x="11815" y="3151"/>
                  <a:pt x="11783" y="2993"/>
                  <a:pt x="11689" y="2899"/>
                </a:cubicBezTo>
                <a:cubicBezTo>
                  <a:pt x="11641" y="2802"/>
                  <a:pt x="11519" y="2761"/>
                  <a:pt x="11422" y="2761"/>
                </a:cubicBezTo>
                <a:cubicBezTo>
                  <a:pt x="11392" y="2761"/>
                  <a:pt x="11364" y="2765"/>
                  <a:pt x="11342" y="2773"/>
                </a:cubicBezTo>
                <a:lnTo>
                  <a:pt x="9200" y="3497"/>
                </a:lnTo>
                <a:cubicBezTo>
                  <a:pt x="9168" y="3497"/>
                  <a:pt x="9105" y="3529"/>
                  <a:pt x="9105" y="3560"/>
                </a:cubicBezTo>
                <a:lnTo>
                  <a:pt x="8916" y="3718"/>
                </a:lnTo>
                <a:cubicBezTo>
                  <a:pt x="8570" y="1607"/>
                  <a:pt x="6742" y="0"/>
                  <a:pt x="4474" y="0"/>
                </a:cubicBezTo>
                <a:close/>
              </a:path>
            </a:pathLst>
          </a:custGeom>
          <a:solidFill>
            <a:schemeClr val="bg1"/>
          </a:solidFill>
          <a:ln>
            <a:noFill/>
          </a:ln>
        </p:spPr>
        <p:txBody>
          <a:bodyPr spcFirstLastPara="1" wrap="square" lIns="86005" tIns="86005" rIns="86005" bIns="86005" anchor="ctr" anchorCtr="0">
            <a:noAutofit/>
          </a:bodyPr>
          <a:lstStyle/>
          <a:p>
            <a:pPr>
              <a:buClr>
                <a:srgbClr val="000000"/>
              </a:buClr>
              <a:buSzPts val="1400"/>
            </a:pPr>
            <a:endParaRPr sz="1317">
              <a:solidFill>
                <a:srgbClr val="000000"/>
              </a:solidFill>
              <a:latin typeface="Arial"/>
              <a:ea typeface="Arial"/>
              <a:cs typeface="Arial"/>
              <a:sym typeface="Arial"/>
            </a:endParaRPr>
          </a:p>
        </p:txBody>
      </p:sp>
      <p:sp>
        <p:nvSpPr>
          <p:cNvPr id="122" name="Rectangle: Rounded Corners 171">
            <a:extLst>
              <a:ext uri="{FF2B5EF4-FFF2-40B4-BE49-F238E27FC236}">
                <a16:creationId xmlns:a16="http://schemas.microsoft.com/office/drawing/2014/main" id="{6BB45AF6-21B8-47A2-8BCF-6FB6B6EF9C07}"/>
              </a:ext>
            </a:extLst>
          </p:cNvPr>
          <p:cNvSpPr/>
          <p:nvPr/>
        </p:nvSpPr>
        <p:spPr>
          <a:xfrm>
            <a:off x="3301757" y="2611193"/>
            <a:ext cx="2347024" cy="1283984"/>
          </a:xfrm>
          <a:prstGeom prst="roundRect">
            <a:avLst>
              <a:gd name="adj" fmla="val 5845"/>
            </a:avLst>
          </a:prstGeom>
          <a:solidFill>
            <a:schemeClr val="bg1">
              <a:alpha val="95000"/>
            </a:schemeClr>
          </a:solidFill>
          <a:ln w="38100">
            <a:solidFill>
              <a:srgbClr val="006666">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93"/>
          </a:p>
        </p:txBody>
      </p:sp>
      <p:grpSp>
        <p:nvGrpSpPr>
          <p:cNvPr id="123" name="Group 68">
            <a:extLst>
              <a:ext uri="{FF2B5EF4-FFF2-40B4-BE49-F238E27FC236}">
                <a16:creationId xmlns:a16="http://schemas.microsoft.com/office/drawing/2014/main" id="{991EFE9D-0DE7-48BF-9833-4FDE3FC7B1F6}"/>
              </a:ext>
            </a:extLst>
          </p:cNvPr>
          <p:cNvGrpSpPr/>
          <p:nvPr/>
        </p:nvGrpSpPr>
        <p:grpSpPr>
          <a:xfrm>
            <a:off x="2677162" y="2837086"/>
            <a:ext cx="512826" cy="526740"/>
            <a:chOff x="4167188" y="3140076"/>
            <a:chExt cx="409575" cy="420688"/>
          </a:xfrm>
          <a:solidFill>
            <a:schemeClr val="bg1"/>
          </a:solidFill>
        </p:grpSpPr>
        <p:sp>
          <p:nvSpPr>
            <p:cNvPr id="124" name="Freeform 48">
              <a:extLst>
                <a:ext uri="{FF2B5EF4-FFF2-40B4-BE49-F238E27FC236}">
                  <a16:creationId xmlns:a16="http://schemas.microsoft.com/office/drawing/2014/main" id="{A95C721A-66D9-44D0-B8BB-31DEDF7D121D}"/>
                </a:ext>
              </a:extLst>
            </p:cNvPr>
            <p:cNvSpPr>
              <a:spLocks/>
            </p:cNvSpPr>
            <p:nvPr/>
          </p:nvSpPr>
          <p:spPr bwMode="auto">
            <a:xfrm>
              <a:off x="4360863" y="3140076"/>
              <a:ext cx="14288" cy="44450"/>
            </a:xfrm>
            <a:custGeom>
              <a:avLst/>
              <a:gdLst>
                <a:gd name="T0" fmla="*/ 3 w 3"/>
                <a:gd name="T1" fmla="*/ 9 h 10"/>
                <a:gd name="T2" fmla="*/ 1 w 3"/>
                <a:gd name="T3" fmla="*/ 10 h 10"/>
                <a:gd name="T4" fmla="*/ 1 w 3"/>
                <a:gd name="T5" fmla="*/ 10 h 10"/>
                <a:gd name="T6" fmla="*/ 0 w 3"/>
                <a:gd name="T7" fmla="*/ 9 h 10"/>
                <a:gd name="T8" fmla="*/ 0 w 3"/>
                <a:gd name="T9" fmla="*/ 1 h 10"/>
                <a:gd name="T10" fmla="*/ 1 w 3"/>
                <a:gd name="T11" fmla="*/ 0 h 10"/>
                <a:gd name="T12" fmla="*/ 1 w 3"/>
                <a:gd name="T13" fmla="*/ 0 h 10"/>
                <a:gd name="T14" fmla="*/ 3 w 3"/>
                <a:gd name="T15" fmla="*/ 1 h 10"/>
                <a:gd name="T16" fmla="*/ 3 w 3"/>
                <a:gd name="T17" fmla="*/ 9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10">
                  <a:moveTo>
                    <a:pt x="3" y="9"/>
                  </a:moveTo>
                  <a:cubicBezTo>
                    <a:pt x="3" y="10"/>
                    <a:pt x="2" y="10"/>
                    <a:pt x="1" y="10"/>
                  </a:cubicBezTo>
                  <a:cubicBezTo>
                    <a:pt x="1" y="10"/>
                    <a:pt x="1" y="10"/>
                    <a:pt x="1" y="10"/>
                  </a:cubicBezTo>
                  <a:cubicBezTo>
                    <a:pt x="0" y="10"/>
                    <a:pt x="0" y="10"/>
                    <a:pt x="0" y="9"/>
                  </a:cubicBezTo>
                  <a:cubicBezTo>
                    <a:pt x="0" y="1"/>
                    <a:pt x="0" y="1"/>
                    <a:pt x="0" y="1"/>
                  </a:cubicBezTo>
                  <a:cubicBezTo>
                    <a:pt x="0" y="1"/>
                    <a:pt x="0" y="0"/>
                    <a:pt x="1" y="0"/>
                  </a:cubicBezTo>
                  <a:cubicBezTo>
                    <a:pt x="1" y="0"/>
                    <a:pt x="1" y="0"/>
                    <a:pt x="1" y="0"/>
                  </a:cubicBezTo>
                  <a:cubicBezTo>
                    <a:pt x="2" y="0"/>
                    <a:pt x="3" y="1"/>
                    <a:pt x="3" y="1"/>
                  </a:cubicBezTo>
                  <a:cubicBezTo>
                    <a:pt x="3" y="9"/>
                    <a:pt x="3" y="9"/>
                    <a:pt x="3"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a:p>
          </p:txBody>
        </p:sp>
        <p:sp>
          <p:nvSpPr>
            <p:cNvPr id="125" name="Freeform 49">
              <a:extLst>
                <a:ext uri="{FF2B5EF4-FFF2-40B4-BE49-F238E27FC236}">
                  <a16:creationId xmlns:a16="http://schemas.microsoft.com/office/drawing/2014/main" id="{7D9B6E2F-2908-4A9D-B809-53027DC2EAC1}"/>
                </a:ext>
              </a:extLst>
            </p:cNvPr>
            <p:cNvSpPr>
              <a:spLocks/>
            </p:cNvSpPr>
            <p:nvPr/>
          </p:nvSpPr>
          <p:spPr bwMode="auto">
            <a:xfrm>
              <a:off x="4211638" y="3211513"/>
              <a:ext cx="39688" cy="34925"/>
            </a:xfrm>
            <a:custGeom>
              <a:avLst/>
              <a:gdLst>
                <a:gd name="T0" fmla="*/ 8 w 9"/>
                <a:gd name="T1" fmla="*/ 6 h 8"/>
                <a:gd name="T2" fmla="*/ 8 w 9"/>
                <a:gd name="T3" fmla="*/ 8 h 8"/>
                <a:gd name="T4" fmla="*/ 8 w 9"/>
                <a:gd name="T5" fmla="*/ 8 h 8"/>
                <a:gd name="T6" fmla="*/ 7 w 9"/>
                <a:gd name="T7" fmla="*/ 8 h 8"/>
                <a:gd name="T8" fmla="*/ 1 w 9"/>
                <a:gd name="T9" fmla="*/ 2 h 8"/>
                <a:gd name="T10" fmla="*/ 1 w 9"/>
                <a:gd name="T11" fmla="*/ 1 h 8"/>
                <a:gd name="T12" fmla="*/ 1 w 9"/>
                <a:gd name="T13" fmla="*/ 1 h 8"/>
                <a:gd name="T14" fmla="*/ 2 w 9"/>
                <a:gd name="T15" fmla="*/ 0 h 8"/>
                <a:gd name="T16" fmla="*/ 8 w 9"/>
                <a:gd name="T17" fmla="*/ 6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8">
                  <a:moveTo>
                    <a:pt x="8" y="6"/>
                  </a:moveTo>
                  <a:cubicBezTo>
                    <a:pt x="9" y="6"/>
                    <a:pt x="9" y="7"/>
                    <a:pt x="8" y="8"/>
                  </a:cubicBezTo>
                  <a:cubicBezTo>
                    <a:pt x="8" y="8"/>
                    <a:pt x="8" y="8"/>
                    <a:pt x="8" y="8"/>
                  </a:cubicBezTo>
                  <a:cubicBezTo>
                    <a:pt x="8" y="8"/>
                    <a:pt x="7" y="8"/>
                    <a:pt x="7" y="8"/>
                  </a:cubicBezTo>
                  <a:cubicBezTo>
                    <a:pt x="1" y="2"/>
                    <a:pt x="1" y="2"/>
                    <a:pt x="1" y="2"/>
                  </a:cubicBezTo>
                  <a:cubicBezTo>
                    <a:pt x="0" y="2"/>
                    <a:pt x="0" y="1"/>
                    <a:pt x="1" y="1"/>
                  </a:cubicBezTo>
                  <a:cubicBezTo>
                    <a:pt x="1" y="1"/>
                    <a:pt x="1" y="1"/>
                    <a:pt x="1" y="1"/>
                  </a:cubicBezTo>
                  <a:cubicBezTo>
                    <a:pt x="1" y="0"/>
                    <a:pt x="2" y="0"/>
                    <a:pt x="2" y="0"/>
                  </a:cubicBezTo>
                  <a:cubicBezTo>
                    <a:pt x="8" y="6"/>
                    <a:pt x="8" y="6"/>
                    <a:pt x="8"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a:p>
          </p:txBody>
        </p:sp>
        <p:sp>
          <p:nvSpPr>
            <p:cNvPr id="126" name="Freeform 50">
              <a:extLst>
                <a:ext uri="{FF2B5EF4-FFF2-40B4-BE49-F238E27FC236}">
                  <a16:creationId xmlns:a16="http://schemas.microsoft.com/office/drawing/2014/main" id="{E53E5D26-40AA-4A9C-AEAE-8DB3DCD7D93E}"/>
                </a:ext>
              </a:extLst>
            </p:cNvPr>
            <p:cNvSpPr>
              <a:spLocks/>
            </p:cNvSpPr>
            <p:nvPr/>
          </p:nvSpPr>
          <p:spPr bwMode="auto">
            <a:xfrm>
              <a:off x="4167188" y="3365501"/>
              <a:ext cx="44450" cy="19050"/>
            </a:xfrm>
            <a:custGeom>
              <a:avLst/>
              <a:gdLst>
                <a:gd name="T0" fmla="*/ 9 w 10"/>
                <a:gd name="T1" fmla="*/ 0 h 4"/>
                <a:gd name="T2" fmla="*/ 10 w 10"/>
                <a:gd name="T3" fmla="*/ 1 h 4"/>
                <a:gd name="T4" fmla="*/ 10 w 10"/>
                <a:gd name="T5" fmla="*/ 1 h 4"/>
                <a:gd name="T6" fmla="*/ 9 w 10"/>
                <a:gd name="T7" fmla="*/ 3 h 4"/>
                <a:gd name="T8" fmla="*/ 1 w 10"/>
                <a:gd name="T9" fmla="*/ 4 h 4"/>
                <a:gd name="T10" fmla="*/ 0 w 10"/>
                <a:gd name="T11" fmla="*/ 2 h 4"/>
                <a:gd name="T12" fmla="*/ 0 w 10"/>
                <a:gd name="T13" fmla="*/ 2 h 4"/>
                <a:gd name="T14" fmla="*/ 1 w 10"/>
                <a:gd name="T15" fmla="*/ 1 h 4"/>
                <a:gd name="T16" fmla="*/ 9 w 10"/>
                <a:gd name="T17"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4">
                  <a:moveTo>
                    <a:pt x="9" y="0"/>
                  </a:moveTo>
                  <a:cubicBezTo>
                    <a:pt x="9" y="0"/>
                    <a:pt x="10" y="1"/>
                    <a:pt x="10" y="1"/>
                  </a:cubicBezTo>
                  <a:cubicBezTo>
                    <a:pt x="10" y="1"/>
                    <a:pt x="10" y="1"/>
                    <a:pt x="10" y="1"/>
                  </a:cubicBezTo>
                  <a:cubicBezTo>
                    <a:pt x="10" y="2"/>
                    <a:pt x="10" y="3"/>
                    <a:pt x="9" y="3"/>
                  </a:cubicBezTo>
                  <a:cubicBezTo>
                    <a:pt x="1" y="4"/>
                    <a:pt x="1" y="4"/>
                    <a:pt x="1" y="4"/>
                  </a:cubicBezTo>
                  <a:cubicBezTo>
                    <a:pt x="0" y="4"/>
                    <a:pt x="0" y="3"/>
                    <a:pt x="0" y="2"/>
                  </a:cubicBezTo>
                  <a:cubicBezTo>
                    <a:pt x="0" y="2"/>
                    <a:pt x="0" y="2"/>
                    <a:pt x="0" y="2"/>
                  </a:cubicBezTo>
                  <a:cubicBezTo>
                    <a:pt x="0" y="2"/>
                    <a:pt x="0" y="1"/>
                    <a:pt x="1" y="1"/>
                  </a:cubicBezTo>
                  <a:cubicBezTo>
                    <a:pt x="9" y="0"/>
                    <a:pt x="9"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a:p>
          </p:txBody>
        </p:sp>
        <p:sp>
          <p:nvSpPr>
            <p:cNvPr id="127" name="Freeform 51">
              <a:extLst>
                <a:ext uri="{FF2B5EF4-FFF2-40B4-BE49-F238E27FC236}">
                  <a16:creationId xmlns:a16="http://schemas.microsoft.com/office/drawing/2014/main" id="{C3C03432-AFAE-4BA4-BB26-6C0F749D80C3}"/>
                </a:ext>
              </a:extLst>
            </p:cNvPr>
            <p:cNvSpPr>
              <a:spLocks/>
            </p:cNvSpPr>
            <p:nvPr/>
          </p:nvSpPr>
          <p:spPr bwMode="auto">
            <a:xfrm>
              <a:off x="4533900" y="3357563"/>
              <a:ext cx="42863" cy="12700"/>
            </a:xfrm>
            <a:custGeom>
              <a:avLst/>
              <a:gdLst>
                <a:gd name="T0" fmla="*/ 1 w 10"/>
                <a:gd name="T1" fmla="*/ 2 h 3"/>
                <a:gd name="T2" fmla="*/ 0 w 10"/>
                <a:gd name="T3" fmla="*/ 1 h 3"/>
                <a:gd name="T4" fmla="*/ 0 w 10"/>
                <a:gd name="T5" fmla="*/ 1 h 3"/>
                <a:gd name="T6" fmla="*/ 1 w 10"/>
                <a:gd name="T7" fmla="*/ 0 h 3"/>
                <a:gd name="T8" fmla="*/ 9 w 10"/>
                <a:gd name="T9" fmla="*/ 0 h 3"/>
                <a:gd name="T10" fmla="*/ 10 w 10"/>
                <a:gd name="T11" fmla="*/ 2 h 3"/>
                <a:gd name="T12" fmla="*/ 10 w 10"/>
                <a:gd name="T13" fmla="*/ 2 h 3"/>
                <a:gd name="T14" fmla="*/ 9 w 10"/>
                <a:gd name="T15" fmla="*/ 3 h 3"/>
                <a:gd name="T16" fmla="*/ 1 w 10"/>
                <a:gd name="T17" fmla="*/ 2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3">
                  <a:moveTo>
                    <a:pt x="1" y="2"/>
                  </a:moveTo>
                  <a:cubicBezTo>
                    <a:pt x="0" y="2"/>
                    <a:pt x="0" y="2"/>
                    <a:pt x="0" y="1"/>
                  </a:cubicBezTo>
                  <a:cubicBezTo>
                    <a:pt x="0" y="1"/>
                    <a:pt x="0" y="1"/>
                    <a:pt x="0" y="1"/>
                  </a:cubicBezTo>
                  <a:cubicBezTo>
                    <a:pt x="0" y="0"/>
                    <a:pt x="1" y="0"/>
                    <a:pt x="1" y="0"/>
                  </a:cubicBezTo>
                  <a:cubicBezTo>
                    <a:pt x="9" y="0"/>
                    <a:pt x="9" y="0"/>
                    <a:pt x="9" y="0"/>
                  </a:cubicBezTo>
                  <a:cubicBezTo>
                    <a:pt x="10" y="1"/>
                    <a:pt x="10" y="1"/>
                    <a:pt x="10" y="2"/>
                  </a:cubicBezTo>
                  <a:cubicBezTo>
                    <a:pt x="10" y="2"/>
                    <a:pt x="10" y="2"/>
                    <a:pt x="10" y="2"/>
                  </a:cubicBezTo>
                  <a:cubicBezTo>
                    <a:pt x="10" y="3"/>
                    <a:pt x="10" y="3"/>
                    <a:pt x="9" y="3"/>
                  </a:cubicBezTo>
                  <a:cubicBezTo>
                    <a:pt x="1" y="2"/>
                    <a:pt x="1" y="2"/>
                    <a:pt x="1"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a:p>
          </p:txBody>
        </p:sp>
        <p:sp>
          <p:nvSpPr>
            <p:cNvPr id="128" name="Freeform 52">
              <a:extLst>
                <a:ext uri="{FF2B5EF4-FFF2-40B4-BE49-F238E27FC236}">
                  <a16:creationId xmlns:a16="http://schemas.microsoft.com/office/drawing/2014/main" id="{C96BE6F8-6199-4309-87CE-9861B1E11933}"/>
                </a:ext>
              </a:extLst>
            </p:cNvPr>
            <p:cNvSpPr>
              <a:spLocks/>
            </p:cNvSpPr>
            <p:nvPr/>
          </p:nvSpPr>
          <p:spPr bwMode="auto">
            <a:xfrm>
              <a:off x="4484688" y="3201988"/>
              <a:ext cx="39688" cy="36513"/>
            </a:xfrm>
            <a:custGeom>
              <a:avLst/>
              <a:gdLst>
                <a:gd name="T0" fmla="*/ 3 w 9"/>
                <a:gd name="T1" fmla="*/ 8 h 8"/>
                <a:gd name="T2" fmla="*/ 1 w 9"/>
                <a:gd name="T3" fmla="*/ 8 h 8"/>
                <a:gd name="T4" fmla="*/ 1 w 9"/>
                <a:gd name="T5" fmla="*/ 8 h 8"/>
                <a:gd name="T6" fmla="*/ 1 w 9"/>
                <a:gd name="T7" fmla="*/ 6 h 8"/>
                <a:gd name="T8" fmla="*/ 7 w 9"/>
                <a:gd name="T9" fmla="*/ 1 h 8"/>
                <a:gd name="T10" fmla="*/ 9 w 9"/>
                <a:gd name="T11" fmla="*/ 1 h 8"/>
                <a:gd name="T12" fmla="*/ 9 w 9"/>
                <a:gd name="T13" fmla="*/ 1 h 8"/>
                <a:gd name="T14" fmla="*/ 9 w 9"/>
                <a:gd name="T15" fmla="*/ 3 h 8"/>
                <a:gd name="T16" fmla="*/ 3 w 9"/>
                <a:gd name="T17"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8">
                  <a:moveTo>
                    <a:pt x="3" y="8"/>
                  </a:moveTo>
                  <a:cubicBezTo>
                    <a:pt x="2" y="8"/>
                    <a:pt x="1" y="8"/>
                    <a:pt x="1" y="8"/>
                  </a:cubicBezTo>
                  <a:cubicBezTo>
                    <a:pt x="1" y="8"/>
                    <a:pt x="1" y="8"/>
                    <a:pt x="1" y="8"/>
                  </a:cubicBezTo>
                  <a:cubicBezTo>
                    <a:pt x="0" y="7"/>
                    <a:pt x="0" y="6"/>
                    <a:pt x="1" y="6"/>
                  </a:cubicBezTo>
                  <a:cubicBezTo>
                    <a:pt x="7" y="1"/>
                    <a:pt x="7" y="1"/>
                    <a:pt x="7" y="1"/>
                  </a:cubicBezTo>
                  <a:cubicBezTo>
                    <a:pt x="7" y="0"/>
                    <a:pt x="8" y="0"/>
                    <a:pt x="9" y="1"/>
                  </a:cubicBezTo>
                  <a:cubicBezTo>
                    <a:pt x="9" y="1"/>
                    <a:pt x="9" y="1"/>
                    <a:pt x="9" y="1"/>
                  </a:cubicBezTo>
                  <a:cubicBezTo>
                    <a:pt x="9" y="1"/>
                    <a:pt x="9" y="2"/>
                    <a:pt x="9" y="3"/>
                  </a:cubicBezTo>
                  <a:cubicBezTo>
                    <a:pt x="3" y="8"/>
                    <a:pt x="3" y="8"/>
                    <a:pt x="3"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a:p>
          </p:txBody>
        </p:sp>
        <p:sp>
          <p:nvSpPr>
            <p:cNvPr id="129" name="Freeform 53">
              <a:extLst>
                <a:ext uri="{FF2B5EF4-FFF2-40B4-BE49-F238E27FC236}">
                  <a16:creationId xmlns:a16="http://schemas.microsoft.com/office/drawing/2014/main" id="{5B6049F4-74C1-45DC-9E41-2BCD7CE8223D}"/>
                </a:ext>
              </a:extLst>
            </p:cNvPr>
            <p:cNvSpPr>
              <a:spLocks noEditPoints="1"/>
            </p:cNvSpPr>
            <p:nvPr/>
          </p:nvSpPr>
          <p:spPr bwMode="auto">
            <a:xfrm>
              <a:off x="4237038" y="3206751"/>
              <a:ext cx="257175" cy="354013"/>
            </a:xfrm>
            <a:custGeom>
              <a:avLst/>
              <a:gdLst>
                <a:gd name="T0" fmla="*/ 38 w 58"/>
                <a:gd name="T1" fmla="*/ 68 h 80"/>
                <a:gd name="T2" fmla="*/ 37 w 58"/>
                <a:gd name="T3" fmla="*/ 71 h 80"/>
                <a:gd name="T4" fmla="*/ 36 w 58"/>
                <a:gd name="T5" fmla="*/ 71 h 80"/>
                <a:gd name="T6" fmla="*/ 22 w 58"/>
                <a:gd name="T7" fmla="*/ 71 h 80"/>
                <a:gd name="T8" fmla="*/ 21 w 58"/>
                <a:gd name="T9" fmla="*/ 71 h 80"/>
                <a:gd name="T10" fmla="*/ 20 w 58"/>
                <a:gd name="T11" fmla="*/ 68 h 80"/>
                <a:gd name="T12" fmla="*/ 20 w 58"/>
                <a:gd name="T13" fmla="*/ 61 h 80"/>
                <a:gd name="T14" fmla="*/ 38 w 58"/>
                <a:gd name="T15" fmla="*/ 61 h 80"/>
                <a:gd name="T16" fmla="*/ 38 w 58"/>
                <a:gd name="T17" fmla="*/ 68 h 80"/>
                <a:gd name="T18" fmla="*/ 18 w 58"/>
                <a:gd name="T19" fmla="*/ 14 h 80"/>
                <a:gd name="T20" fmla="*/ 11 w 58"/>
                <a:gd name="T21" fmla="*/ 29 h 80"/>
                <a:gd name="T22" fmla="*/ 18 w 58"/>
                <a:gd name="T23" fmla="*/ 42 h 80"/>
                <a:gd name="T24" fmla="*/ 18 w 58"/>
                <a:gd name="T25" fmla="*/ 44 h 80"/>
                <a:gd name="T26" fmla="*/ 18 w 58"/>
                <a:gd name="T27" fmla="*/ 44 h 80"/>
                <a:gd name="T28" fmla="*/ 16 w 58"/>
                <a:gd name="T29" fmla="*/ 44 h 80"/>
                <a:gd name="T30" fmla="*/ 8 w 58"/>
                <a:gd name="T31" fmla="*/ 29 h 80"/>
                <a:gd name="T32" fmla="*/ 17 w 58"/>
                <a:gd name="T33" fmla="*/ 12 h 80"/>
                <a:gd name="T34" fmla="*/ 19 w 58"/>
                <a:gd name="T35" fmla="*/ 12 h 80"/>
                <a:gd name="T36" fmla="*/ 19 w 58"/>
                <a:gd name="T37" fmla="*/ 12 h 80"/>
                <a:gd name="T38" fmla="*/ 18 w 58"/>
                <a:gd name="T39" fmla="*/ 14 h 80"/>
                <a:gd name="T40" fmla="*/ 58 w 58"/>
                <a:gd name="T41" fmla="*/ 29 h 80"/>
                <a:gd name="T42" fmla="*/ 29 w 58"/>
                <a:gd name="T43" fmla="*/ 0 h 80"/>
                <a:gd name="T44" fmla="*/ 0 w 58"/>
                <a:gd name="T45" fmla="*/ 29 h 80"/>
                <a:gd name="T46" fmla="*/ 17 w 58"/>
                <a:gd name="T47" fmla="*/ 55 h 80"/>
                <a:gd name="T48" fmla="*/ 17 w 58"/>
                <a:gd name="T49" fmla="*/ 61 h 80"/>
                <a:gd name="T50" fmla="*/ 17 w 58"/>
                <a:gd name="T51" fmla="*/ 68 h 80"/>
                <a:gd name="T52" fmla="*/ 21 w 58"/>
                <a:gd name="T53" fmla="*/ 74 h 80"/>
                <a:gd name="T54" fmla="*/ 22 w 58"/>
                <a:gd name="T55" fmla="*/ 76 h 80"/>
                <a:gd name="T56" fmla="*/ 27 w 58"/>
                <a:gd name="T57" fmla="*/ 80 h 80"/>
                <a:gd name="T58" fmla="*/ 31 w 58"/>
                <a:gd name="T59" fmla="*/ 80 h 80"/>
                <a:gd name="T60" fmla="*/ 36 w 58"/>
                <a:gd name="T61" fmla="*/ 76 h 80"/>
                <a:gd name="T62" fmla="*/ 37 w 58"/>
                <a:gd name="T63" fmla="*/ 74 h 80"/>
                <a:gd name="T64" fmla="*/ 41 w 58"/>
                <a:gd name="T65" fmla="*/ 68 h 80"/>
                <a:gd name="T66" fmla="*/ 41 w 58"/>
                <a:gd name="T67" fmla="*/ 58 h 80"/>
                <a:gd name="T68" fmla="*/ 41 w 58"/>
                <a:gd name="T69" fmla="*/ 55 h 80"/>
                <a:gd name="T70" fmla="*/ 58 w 58"/>
                <a:gd name="T71" fmla="*/ 29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8" h="80">
                  <a:moveTo>
                    <a:pt x="38" y="68"/>
                  </a:moveTo>
                  <a:cubicBezTo>
                    <a:pt x="38" y="69"/>
                    <a:pt x="38" y="70"/>
                    <a:pt x="37" y="71"/>
                  </a:cubicBezTo>
                  <a:cubicBezTo>
                    <a:pt x="37" y="71"/>
                    <a:pt x="36" y="71"/>
                    <a:pt x="36" y="71"/>
                  </a:cubicBezTo>
                  <a:cubicBezTo>
                    <a:pt x="22" y="71"/>
                    <a:pt x="22" y="71"/>
                    <a:pt x="22" y="71"/>
                  </a:cubicBezTo>
                  <a:cubicBezTo>
                    <a:pt x="22" y="71"/>
                    <a:pt x="21" y="71"/>
                    <a:pt x="21" y="71"/>
                  </a:cubicBezTo>
                  <a:cubicBezTo>
                    <a:pt x="20" y="70"/>
                    <a:pt x="20" y="69"/>
                    <a:pt x="20" y="68"/>
                  </a:cubicBezTo>
                  <a:cubicBezTo>
                    <a:pt x="20" y="61"/>
                    <a:pt x="20" y="61"/>
                    <a:pt x="20" y="61"/>
                  </a:cubicBezTo>
                  <a:cubicBezTo>
                    <a:pt x="38" y="61"/>
                    <a:pt x="38" y="61"/>
                    <a:pt x="38" y="61"/>
                  </a:cubicBezTo>
                  <a:cubicBezTo>
                    <a:pt x="38" y="68"/>
                    <a:pt x="38" y="68"/>
                    <a:pt x="38" y="68"/>
                  </a:cubicBezTo>
                  <a:close/>
                  <a:moveTo>
                    <a:pt x="18" y="14"/>
                  </a:moveTo>
                  <a:cubicBezTo>
                    <a:pt x="14" y="17"/>
                    <a:pt x="11" y="23"/>
                    <a:pt x="11" y="29"/>
                  </a:cubicBezTo>
                  <a:cubicBezTo>
                    <a:pt x="11" y="34"/>
                    <a:pt x="14" y="39"/>
                    <a:pt x="18" y="42"/>
                  </a:cubicBezTo>
                  <a:cubicBezTo>
                    <a:pt x="18" y="43"/>
                    <a:pt x="18" y="43"/>
                    <a:pt x="18" y="44"/>
                  </a:cubicBezTo>
                  <a:cubicBezTo>
                    <a:pt x="18" y="44"/>
                    <a:pt x="18" y="44"/>
                    <a:pt x="18" y="44"/>
                  </a:cubicBezTo>
                  <a:cubicBezTo>
                    <a:pt x="17" y="45"/>
                    <a:pt x="16" y="45"/>
                    <a:pt x="16" y="44"/>
                  </a:cubicBezTo>
                  <a:cubicBezTo>
                    <a:pt x="11" y="41"/>
                    <a:pt x="8" y="35"/>
                    <a:pt x="8" y="29"/>
                  </a:cubicBezTo>
                  <a:cubicBezTo>
                    <a:pt x="8" y="22"/>
                    <a:pt x="12" y="16"/>
                    <a:pt x="17" y="12"/>
                  </a:cubicBezTo>
                  <a:cubicBezTo>
                    <a:pt x="17" y="12"/>
                    <a:pt x="18" y="12"/>
                    <a:pt x="19" y="12"/>
                  </a:cubicBezTo>
                  <a:cubicBezTo>
                    <a:pt x="19" y="12"/>
                    <a:pt x="19" y="12"/>
                    <a:pt x="19" y="12"/>
                  </a:cubicBezTo>
                  <a:cubicBezTo>
                    <a:pt x="19" y="13"/>
                    <a:pt x="19" y="14"/>
                    <a:pt x="18" y="14"/>
                  </a:cubicBezTo>
                  <a:close/>
                  <a:moveTo>
                    <a:pt x="58" y="29"/>
                  </a:moveTo>
                  <a:cubicBezTo>
                    <a:pt x="58" y="13"/>
                    <a:pt x="45" y="0"/>
                    <a:pt x="29" y="0"/>
                  </a:cubicBezTo>
                  <a:cubicBezTo>
                    <a:pt x="13" y="0"/>
                    <a:pt x="0" y="13"/>
                    <a:pt x="0" y="29"/>
                  </a:cubicBezTo>
                  <a:cubicBezTo>
                    <a:pt x="0" y="40"/>
                    <a:pt x="7" y="50"/>
                    <a:pt x="17" y="55"/>
                  </a:cubicBezTo>
                  <a:cubicBezTo>
                    <a:pt x="17" y="61"/>
                    <a:pt x="17" y="61"/>
                    <a:pt x="17" y="61"/>
                  </a:cubicBezTo>
                  <a:cubicBezTo>
                    <a:pt x="17" y="68"/>
                    <a:pt x="17" y="68"/>
                    <a:pt x="17" y="68"/>
                  </a:cubicBezTo>
                  <a:cubicBezTo>
                    <a:pt x="17" y="71"/>
                    <a:pt x="19" y="73"/>
                    <a:pt x="21" y="74"/>
                  </a:cubicBezTo>
                  <a:cubicBezTo>
                    <a:pt x="21" y="74"/>
                    <a:pt x="22" y="75"/>
                    <a:pt x="22" y="76"/>
                  </a:cubicBezTo>
                  <a:cubicBezTo>
                    <a:pt x="23" y="78"/>
                    <a:pt x="25" y="80"/>
                    <a:pt x="27" y="80"/>
                  </a:cubicBezTo>
                  <a:cubicBezTo>
                    <a:pt x="31" y="80"/>
                    <a:pt x="31" y="80"/>
                    <a:pt x="31" y="80"/>
                  </a:cubicBezTo>
                  <a:cubicBezTo>
                    <a:pt x="33" y="80"/>
                    <a:pt x="35" y="78"/>
                    <a:pt x="36" y="76"/>
                  </a:cubicBezTo>
                  <a:cubicBezTo>
                    <a:pt x="36" y="75"/>
                    <a:pt x="37" y="74"/>
                    <a:pt x="37" y="74"/>
                  </a:cubicBezTo>
                  <a:cubicBezTo>
                    <a:pt x="39" y="73"/>
                    <a:pt x="41" y="71"/>
                    <a:pt x="41" y="68"/>
                  </a:cubicBezTo>
                  <a:cubicBezTo>
                    <a:pt x="41" y="58"/>
                    <a:pt x="41" y="58"/>
                    <a:pt x="41" y="58"/>
                  </a:cubicBezTo>
                  <a:cubicBezTo>
                    <a:pt x="41" y="55"/>
                    <a:pt x="41" y="55"/>
                    <a:pt x="41" y="55"/>
                  </a:cubicBezTo>
                  <a:cubicBezTo>
                    <a:pt x="51" y="50"/>
                    <a:pt x="58" y="40"/>
                    <a:pt x="58" y="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a:p>
          </p:txBody>
        </p:sp>
      </p:grpSp>
      <p:grpSp>
        <p:nvGrpSpPr>
          <p:cNvPr id="131" name="Group 78">
            <a:extLst>
              <a:ext uri="{FF2B5EF4-FFF2-40B4-BE49-F238E27FC236}">
                <a16:creationId xmlns:a16="http://schemas.microsoft.com/office/drawing/2014/main" id="{B96A56D0-4E2C-4992-9A08-DBC8BCC68F8D}"/>
              </a:ext>
            </a:extLst>
          </p:cNvPr>
          <p:cNvGrpSpPr/>
          <p:nvPr/>
        </p:nvGrpSpPr>
        <p:grpSpPr>
          <a:xfrm>
            <a:off x="1953442" y="2815999"/>
            <a:ext cx="413243" cy="443853"/>
            <a:chOff x="7677150" y="3176588"/>
            <a:chExt cx="300038" cy="322263"/>
          </a:xfrm>
          <a:solidFill>
            <a:schemeClr val="bg1"/>
          </a:solidFill>
        </p:grpSpPr>
        <p:sp>
          <p:nvSpPr>
            <p:cNvPr id="132" name="Freeform 56">
              <a:extLst>
                <a:ext uri="{FF2B5EF4-FFF2-40B4-BE49-F238E27FC236}">
                  <a16:creationId xmlns:a16="http://schemas.microsoft.com/office/drawing/2014/main" id="{5FE11C07-1876-4C66-A538-9E8A1C3D9BE6}"/>
                </a:ext>
              </a:extLst>
            </p:cNvPr>
            <p:cNvSpPr>
              <a:spLocks noEditPoints="1"/>
            </p:cNvSpPr>
            <p:nvPr/>
          </p:nvSpPr>
          <p:spPr bwMode="auto">
            <a:xfrm>
              <a:off x="7729538" y="3176588"/>
              <a:ext cx="247650" cy="230188"/>
            </a:xfrm>
            <a:custGeom>
              <a:avLst/>
              <a:gdLst>
                <a:gd name="T0" fmla="*/ 29 w 56"/>
                <a:gd name="T1" fmla="*/ 7 h 52"/>
                <a:gd name="T2" fmla="*/ 15 w 56"/>
                <a:gd name="T3" fmla="*/ 14 h 52"/>
                <a:gd name="T4" fmla="*/ 17 w 56"/>
                <a:gd name="T5" fmla="*/ 40 h 52"/>
                <a:gd name="T6" fmla="*/ 29 w 56"/>
                <a:gd name="T7" fmla="*/ 45 h 52"/>
                <a:gd name="T8" fmla="*/ 44 w 56"/>
                <a:gd name="T9" fmla="*/ 38 h 52"/>
                <a:gd name="T10" fmla="*/ 48 w 56"/>
                <a:gd name="T11" fmla="*/ 24 h 52"/>
                <a:gd name="T12" fmla="*/ 42 w 56"/>
                <a:gd name="T13" fmla="*/ 11 h 52"/>
                <a:gd name="T14" fmla="*/ 29 w 56"/>
                <a:gd name="T15" fmla="*/ 7 h 52"/>
                <a:gd name="T16" fmla="*/ 29 w 56"/>
                <a:gd name="T17" fmla="*/ 52 h 52"/>
                <a:gd name="T18" fmla="*/ 12 w 56"/>
                <a:gd name="T19" fmla="*/ 46 h 52"/>
                <a:gd name="T20" fmla="*/ 9 w 56"/>
                <a:gd name="T21" fmla="*/ 9 h 52"/>
                <a:gd name="T22" fmla="*/ 29 w 56"/>
                <a:gd name="T23" fmla="*/ 0 h 52"/>
                <a:gd name="T24" fmla="*/ 46 w 56"/>
                <a:gd name="T25" fmla="*/ 6 h 52"/>
                <a:gd name="T26" fmla="*/ 55 w 56"/>
                <a:gd name="T27" fmla="*/ 24 h 52"/>
                <a:gd name="T28" fmla="*/ 49 w 56"/>
                <a:gd name="T29" fmla="*/ 43 h 52"/>
                <a:gd name="T30" fmla="*/ 29 w 56"/>
                <a:gd name="T31" fmla="*/ 5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6" h="52">
                  <a:moveTo>
                    <a:pt x="29" y="7"/>
                  </a:moveTo>
                  <a:cubicBezTo>
                    <a:pt x="24" y="7"/>
                    <a:pt x="18" y="9"/>
                    <a:pt x="15" y="14"/>
                  </a:cubicBezTo>
                  <a:cubicBezTo>
                    <a:pt x="8" y="21"/>
                    <a:pt x="9" y="33"/>
                    <a:pt x="17" y="40"/>
                  </a:cubicBezTo>
                  <a:cubicBezTo>
                    <a:pt x="20" y="43"/>
                    <a:pt x="25" y="45"/>
                    <a:pt x="29" y="45"/>
                  </a:cubicBezTo>
                  <a:cubicBezTo>
                    <a:pt x="35" y="45"/>
                    <a:pt x="40" y="42"/>
                    <a:pt x="44" y="38"/>
                  </a:cubicBezTo>
                  <a:cubicBezTo>
                    <a:pt x="47" y="34"/>
                    <a:pt x="49" y="29"/>
                    <a:pt x="48" y="24"/>
                  </a:cubicBezTo>
                  <a:cubicBezTo>
                    <a:pt x="48" y="19"/>
                    <a:pt x="45" y="15"/>
                    <a:pt x="42" y="11"/>
                  </a:cubicBezTo>
                  <a:cubicBezTo>
                    <a:pt x="38" y="8"/>
                    <a:pt x="34" y="7"/>
                    <a:pt x="29" y="7"/>
                  </a:cubicBezTo>
                  <a:close/>
                  <a:moveTo>
                    <a:pt x="29" y="52"/>
                  </a:moveTo>
                  <a:cubicBezTo>
                    <a:pt x="23" y="52"/>
                    <a:pt x="17" y="50"/>
                    <a:pt x="12" y="46"/>
                  </a:cubicBezTo>
                  <a:cubicBezTo>
                    <a:pt x="1" y="36"/>
                    <a:pt x="0" y="20"/>
                    <a:pt x="9" y="9"/>
                  </a:cubicBezTo>
                  <a:cubicBezTo>
                    <a:pt x="14" y="3"/>
                    <a:pt x="22" y="0"/>
                    <a:pt x="29" y="0"/>
                  </a:cubicBezTo>
                  <a:cubicBezTo>
                    <a:pt x="35" y="0"/>
                    <a:pt x="41" y="2"/>
                    <a:pt x="46" y="6"/>
                  </a:cubicBezTo>
                  <a:cubicBezTo>
                    <a:pt x="51" y="10"/>
                    <a:pt x="55" y="17"/>
                    <a:pt x="55" y="24"/>
                  </a:cubicBezTo>
                  <a:cubicBezTo>
                    <a:pt x="56" y="31"/>
                    <a:pt x="54" y="37"/>
                    <a:pt x="49" y="43"/>
                  </a:cubicBezTo>
                  <a:cubicBezTo>
                    <a:pt x="44" y="48"/>
                    <a:pt x="37" y="52"/>
                    <a:pt x="29"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a:p>
          </p:txBody>
        </p:sp>
        <p:sp>
          <p:nvSpPr>
            <p:cNvPr id="133" name="Freeform 57">
              <a:extLst>
                <a:ext uri="{FF2B5EF4-FFF2-40B4-BE49-F238E27FC236}">
                  <a16:creationId xmlns:a16="http://schemas.microsoft.com/office/drawing/2014/main" id="{74D33DF2-EC6B-47D3-91C0-D42AAA4118A6}"/>
                </a:ext>
              </a:extLst>
            </p:cNvPr>
            <p:cNvSpPr>
              <a:spLocks/>
            </p:cNvSpPr>
            <p:nvPr/>
          </p:nvSpPr>
          <p:spPr bwMode="auto">
            <a:xfrm>
              <a:off x="7747000" y="3357563"/>
              <a:ext cx="57150" cy="57150"/>
            </a:xfrm>
            <a:custGeom>
              <a:avLst/>
              <a:gdLst>
                <a:gd name="T0" fmla="*/ 17 w 36"/>
                <a:gd name="T1" fmla="*/ 36 h 36"/>
                <a:gd name="T2" fmla="*/ 0 w 36"/>
                <a:gd name="T3" fmla="*/ 25 h 36"/>
                <a:gd name="T4" fmla="*/ 22 w 36"/>
                <a:gd name="T5" fmla="*/ 0 h 36"/>
                <a:gd name="T6" fmla="*/ 36 w 36"/>
                <a:gd name="T7" fmla="*/ 11 h 36"/>
                <a:gd name="T8" fmla="*/ 17 w 36"/>
                <a:gd name="T9" fmla="*/ 36 h 36"/>
                <a:gd name="T10" fmla="*/ 17 w 36"/>
                <a:gd name="T11" fmla="*/ 36 h 36"/>
              </a:gdLst>
              <a:ahLst/>
              <a:cxnLst>
                <a:cxn ang="0">
                  <a:pos x="T0" y="T1"/>
                </a:cxn>
                <a:cxn ang="0">
                  <a:pos x="T2" y="T3"/>
                </a:cxn>
                <a:cxn ang="0">
                  <a:pos x="T4" y="T5"/>
                </a:cxn>
                <a:cxn ang="0">
                  <a:pos x="T6" y="T7"/>
                </a:cxn>
                <a:cxn ang="0">
                  <a:pos x="T8" y="T9"/>
                </a:cxn>
                <a:cxn ang="0">
                  <a:pos x="T10" y="T11"/>
                </a:cxn>
              </a:cxnLst>
              <a:rect l="0" t="0" r="r" b="b"/>
              <a:pathLst>
                <a:path w="36" h="36">
                  <a:moveTo>
                    <a:pt x="17" y="36"/>
                  </a:moveTo>
                  <a:lnTo>
                    <a:pt x="0" y="25"/>
                  </a:lnTo>
                  <a:lnTo>
                    <a:pt x="22" y="0"/>
                  </a:lnTo>
                  <a:lnTo>
                    <a:pt x="36" y="11"/>
                  </a:lnTo>
                  <a:lnTo>
                    <a:pt x="17" y="36"/>
                  </a:lnTo>
                  <a:lnTo>
                    <a:pt x="17" y="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a:p>
          </p:txBody>
        </p:sp>
        <p:sp>
          <p:nvSpPr>
            <p:cNvPr id="134" name="Freeform 58">
              <a:extLst>
                <a:ext uri="{FF2B5EF4-FFF2-40B4-BE49-F238E27FC236}">
                  <a16:creationId xmlns:a16="http://schemas.microsoft.com/office/drawing/2014/main" id="{14B70E7C-D30B-4EB1-823B-A046717A023B}"/>
                </a:ext>
              </a:extLst>
            </p:cNvPr>
            <p:cNvSpPr>
              <a:spLocks/>
            </p:cNvSpPr>
            <p:nvPr/>
          </p:nvSpPr>
          <p:spPr bwMode="auto">
            <a:xfrm>
              <a:off x="7677150" y="3387726"/>
              <a:ext cx="100013" cy="111125"/>
            </a:xfrm>
            <a:custGeom>
              <a:avLst/>
              <a:gdLst>
                <a:gd name="T0" fmla="*/ 10 w 23"/>
                <a:gd name="T1" fmla="*/ 23 h 25"/>
                <a:gd name="T2" fmla="*/ 5 w 23"/>
                <a:gd name="T3" fmla="*/ 24 h 25"/>
                <a:gd name="T4" fmla="*/ 2 w 23"/>
                <a:gd name="T5" fmla="*/ 21 h 25"/>
                <a:gd name="T6" fmla="*/ 1 w 23"/>
                <a:gd name="T7" fmla="*/ 16 h 25"/>
                <a:gd name="T8" fmla="*/ 13 w 23"/>
                <a:gd name="T9" fmla="*/ 2 h 25"/>
                <a:gd name="T10" fmla="*/ 18 w 23"/>
                <a:gd name="T11" fmla="*/ 1 h 25"/>
                <a:gd name="T12" fmla="*/ 22 w 23"/>
                <a:gd name="T13" fmla="*/ 5 h 25"/>
                <a:gd name="T14" fmla="*/ 22 w 23"/>
                <a:gd name="T15" fmla="*/ 10 h 25"/>
                <a:gd name="T16" fmla="*/ 10 w 23"/>
                <a:gd name="T17" fmla="*/ 23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25">
                  <a:moveTo>
                    <a:pt x="10" y="23"/>
                  </a:moveTo>
                  <a:cubicBezTo>
                    <a:pt x="9" y="25"/>
                    <a:pt x="7" y="25"/>
                    <a:pt x="5" y="24"/>
                  </a:cubicBezTo>
                  <a:cubicBezTo>
                    <a:pt x="2" y="21"/>
                    <a:pt x="2" y="21"/>
                    <a:pt x="2" y="21"/>
                  </a:cubicBezTo>
                  <a:cubicBezTo>
                    <a:pt x="0" y="19"/>
                    <a:pt x="0" y="17"/>
                    <a:pt x="1" y="16"/>
                  </a:cubicBezTo>
                  <a:cubicBezTo>
                    <a:pt x="13" y="2"/>
                    <a:pt x="13" y="2"/>
                    <a:pt x="13" y="2"/>
                  </a:cubicBezTo>
                  <a:cubicBezTo>
                    <a:pt x="14" y="0"/>
                    <a:pt x="17" y="0"/>
                    <a:pt x="18" y="1"/>
                  </a:cubicBezTo>
                  <a:cubicBezTo>
                    <a:pt x="22" y="5"/>
                    <a:pt x="22" y="5"/>
                    <a:pt x="22" y="5"/>
                  </a:cubicBezTo>
                  <a:cubicBezTo>
                    <a:pt x="23" y="6"/>
                    <a:pt x="23" y="8"/>
                    <a:pt x="22" y="10"/>
                  </a:cubicBezTo>
                  <a:cubicBezTo>
                    <a:pt x="10" y="23"/>
                    <a:pt x="10" y="23"/>
                    <a:pt x="10" y="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a:p>
          </p:txBody>
        </p:sp>
        <p:sp>
          <p:nvSpPr>
            <p:cNvPr id="135" name="Freeform 59">
              <a:extLst>
                <a:ext uri="{FF2B5EF4-FFF2-40B4-BE49-F238E27FC236}">
                  <a16:creationId xmlns:a16="http://schemas.microsoft.com/office/drawing/2014/main" id="{74A2635B-4E43-410D-B2C0-02C18806CAB1}"/>
                </a:ext>
              </a:extLst>
            </p:cNvPr>
            <p:cNvSpPr>
              <a:spLocks/>
            </p:cNvSpPr>
            <p:nvPr/>
          </p:nvSpPr>
          <p:spPr bwMode="auto">
            <a:xfrm>
              <a:off x="7804150" y="3216276"/>
              <a:ext cx="79375" cy="44450"/>
            </a:xfrm>
            <a:custGeom>
              <a:avLst/>
              <a:gdLst>
                <a:gd name="T0" fmla="*/ 17 w 18"/>
                <a:gd name="T1" fmla="*/ 4 h 10"/>
                <a:gd name="T2" fmla="*/ 9 w 18"/>
                <a:gd name="T3" fmla="*/ 5 h 10"/>
                <a:gd name="T4" fmla="*/ 1 w 18"/>
                <a:gd name="T5" fmla="*/ 8 h 10"/>
                <a:gd name="T6" fmla="*/ 8 w 18"/>
                <a:gd name="T7" fmla="*/ 1 h 10"/>
                <a:gd name="T8" fmla="*/ 17 w 18"/>
                <a:gd name="T9" fmla="*/ 4 h 10"/>
              </a:gdLst>
              <a:ahLst/>
              <a:cxnLst>
                <a:cxn ang="0">
                  <a:pos x="T0" y="T1"/>
                </a:cxn>
                <a:cxn ang="0">
                  <a:pos x="T2" y="T3"/>
                </a:cxn>
                <a:cxn ang="0">
                  <a:pos x="T4" y="T5"/>
                </a:cxn>
                <a:cxn ang="0">
                  <a:pos x="T6" y="T7"/>
                </a:cxn>
                <a:cxn ang="0">
                  <a:pos x="T8" y="T9"/>
                </a:cxn>
              </a:cxnLst>
              <a:rect l="0" t="0" r="r" b="b"/>
              <a:pathLst>
                <a:path w="18" h="10">
                  <a:moveTo>
                    <a:pt x="17" y="4"/>
                  </a:moveTo>
                  <a:cubicBezTo>
                    <a:pt x="18" y="6"/>
                    <a:pt x="14" y="4"/>
                    <a:pt x="9" y="5"/>
                  </a:cubicBezTo>
                  <a:cubicBezTo>
                    <a:pt x="5" y="6"/>
                    <a:pt x="2" y="10"/>
                    <a:pt x="1" y="8"/>
                  </a:cubicBezTo>
                  <a:cubicBezTo>
                    <a:pt x="0" y="5"/>
                    <a:pt x="5" y="2"/>
                    <a:pt x="8" y="1"/>
                  </a:cubicBezTo>
                  <a:cubicBezTo>
                    <a:pt x="11" y="0"/>
                    <a:pt x="17" y="1"/>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a:p>
          </p:txBody>
        </p:sp>
        <p:sp>
          <p:nvSpPr>
            <p:cNvPr id="136" name="Freeform 60">
              <a:extLst>
                <a:ext uri="{FF2B5EF4-FFF2-40B4-BE49-F238E27FC236}">
                  <a16:creationId xmlns:a16="http://schemas.microsoft.com/office/drawing/2014/main" id="{B8983DD0-C048-4155-92E6-880DA1B6D1CA}"/>
                </a:ext>
              </a:extLst>
            </p:cNvPr>
            <p:cNvSpPr>
              <a:spLocks/>
            </p:cNvSpPr>
            <p:nvPr/>
          </p:nvSpPr>
          <p:spPr bwMode="auto">
            <a:xfrm>
              <a:off x="7883525" y="3228976"/>
              <a:ext cx="22225" cy="17463"/>
            </a:xfrm>
            <a:custGeom>
              <a:avLst/>
              <a:gdLst>
                <a:gd name="T0" fmla="*/ 5 w 5"/>
                <a:gd name="T1" fmla="*/ 3 h 4"/>
                <a:gd name="T2" fmla="*/ 2 w 5"/>
                <a:gd name="T3" fmla="*/ 3 h 4"/>
                <a:gd name="T4" fmla="*/ 1 w 5"/>
                <a:gd name="T5" fmla="*/ 2 h 4"/>
                <a:gd name="T6" fmla="*/ 2 w 5"/>
                <a:gd name="T7" fmla="*/ 0 h 4"/>
                <a:gd name="T8" fmla="*/ 5 w 5"/>
                <a:gd name="T9" fmla="*/ 3 h 4"/>
              </a:gdLst>
              <a:ahLst/>
              <a:cxnLst>
                <a:cxn ang="0">
                  <a:pos x="T0" y="T1"/>
                </a:cxn>
                <a:cxn ang="0">
                  <a:pos x="T2" y="T3"/>
                </a:cxn>
                <a:cxn ang="0">
                  <a:pos x="T4" y="T5"/>
                </a:cxn>
                <a:cxn ang="0">
                  <a:pos x="T6" y="T7"/>
                </a:cxn>
                <a:cxn ang="0">
                  <a:pos x="T8" y="T9"/>
                </a:cxn>
              </a:cxnLst>
              <a:rect l="0" t="0" r="r" b="b"/>
              <a:pathLst>
                <a:path w="5" h="4">
                  <a:moveTo>
                    <a:pt x="5" y="3"/>
                  </a:moveTo>
                  <a:cubicBezTo>
                    <a:pt x="4" y="4"/>
                    <a:pt x="3" y="4"/>
                    <a:pt x="2" y="3"/>
                  </a:cubicBezTo>
                  <a:cubicBezTo>
                    <a:pt x="1" y="3"/>
                    <a:pt x="0" y="3"/>
                    <a:pt x="1" y="2"/>
                  </a:cubicBezTo>
                  <a:cubicBezTo>
                    <a:pt x="1" y="0"/>
                    <a:pt x="1" y="0"/>
                    <a:pt x="2" y="0"/>
                  </a:cubicBezTo>
                  <a:cubicBezTo>
                    <a:pt x="3" y="1"/>
                    <a:pt x="5" y="2"/>
                    <a:pt x="5"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a:p>
          </p:txBody>
        </p:sp>
      </p:grpSp>
      <p:sp>
        <p:nvSpPr>
          <p:cNvPr id="137" name="Rectangle: Rounded Corners 171">
            <a:extLst>
              <a:ext uri="{FF2B5EF4-FFF2-40B4-BE49-F238E27FC236}">
                <a16:creationId xmlns:a16="http://schemas.microsoft.com/office/drawing/2014/main" id="{1A129791-11CC-4D43-902E-8E1C7A1CD58E}"/>
              </a:ext>
            </a:extLst>
          </p:cNvPr>
          <p:cNvSpPr/>
          <p:nvPr/>
        </p:nvSpPr>
        <p:spPr>
          <a:xfrm>
            <a:off x="644684" y="2604488"/>
            <a:ext cx="2578805" cy="1283984"/>
          </a:xfrm>
          <a:prstGeom prst="roundRect">
            <a:avLst>
              <a:gd name="adj" fmla="val 5845"/>
            </a:avLst>
          </a:prstGeom>
          <a:solidFill>
            <a:schemeClr val="bg1">
              <a:alpha val="95000"/>
            </a:schemeClr>
          </a:solidFill>
          <a:ln w="38100">
            <a:solidFill>
              <a:srgbClr val="006666">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93"/>
          </a:p>
        </p:txBody>
      </p:sp>
      <p:sp>
        <p:nvSpPr>
          <p:cNvPr id="145" name="TextBox 100">
            <a:extLst>
              <a:ext uri="{FF2B5EF4-FFF2-40B4-BE49-F238E27FC236}">
                <a16:creationId xmlns:a16="http://schemas.microsoft.com/office/drawing/2014/main" id="{43113FA7-1AE1-4917-8EE8-3C6A7523263A}"/>
              </a:ext>
            </a:extLst>
          </p:cNvPr>
          <p:cNvSpPr txBox="1"/>
          <p:nvPr/>
        </p:nvSpPr>
        <p:spPr>
          <a:xfrm>
            <a:off x="533417" y="1358460"/>
            <a:ext cx="2063800" cy="295017"/>
          </a:xfrm>
          <a:prstGeom prst="rect">
            <a:avLst/>
          </a:prstGeom>
          <a:noFill/>
        </p:spPr>
        <p:txBody>
          <a:bodyPr wrap="square" rtlCol="0">
            <a:spAutoFit/>
          </a:bodyPr>
          <a:lstStyle/>
          <a:p>
            <a:pPr algn="ctr"/>
            <a:r>
              <a:rPr lang="ar-SA" sz="1317" b="1" dirty="0">
                <a:solidFill>
                  <a:srgbClr val="006666"/>
                </a:solidFill>
                <a:latin typeface="AbdoMaster-Heavy" panose="02000500030000020004" pitchFamily="50" charset="-78"/>
                <a:cs typeface="AbdoMaster-Heavy" panose="02000500030000020004" pitchFamily="50" charset="-78"/>
              </a:rPr>
              <a:t>مؤشر الأداء   </a:t>
            </a:r>
            <a:endParaRPr lang="en-US" sz="1317" b="1" dirty="0">
              <a:solidFill>
                <a:srgbClr val="006666"/>
              </a:solidFill>
              <a:latin typeface="AbdoMaster-Heavy" panose="02000500030000020004" pitchFamily="50" charset="-78"/>
              <a:cs typeface="AbdoMaster-Heavy" panose="02000500030000020004" pitchFamily="50" charset="-78"/>
            </a:endParaRPr>
          </a:p>
        </p:txBody>
      </p:sp>
      <p:sp>
        <p:nvSpPr>
          <p:cNvPr id="147" name="Subtitle 6">
            <a:extLst>
              <a:ext uri="{FF2B5EF4-FFF2-40B4-BE49-F238E27FC236}">
                <a16:creationId xmlns:a16="http://schemas.microsoft.com/office/drawing/2014/main" id="{53607243-BCF6-4807-8237-4E450CA5841E}"/>
              </a:ext>
            </a:extLst>
          </p:cNvPr>
          <p:cNvSpPr txBox="1">
            <a:spLocks/>
          </p:cNvSpPr>
          <p:nvPr/>
        </p:nvSpPr>
        <p:spPr>
          <a:xfrm>
            <a:off x="6391013" y="1752490"/>
            <a:ext cx="1694996" cy="716689"/>
          </a:xfrm>
          <a:prstGeom prst="rect">
            <a:avLst/>
          </a:prstGeom>
        </p:spPr>
        <p:txBody>
          <a:bodyPr vert="horz" lIns="86019" tIns="43010" rIns="86019" bIns="43010" numCol="1" spcCol="365760" rtlCol="0" anchor="t">
            <a:noAutofit/>
          </a:bodyPr>
          <a:lstStyle>
            <a:lvl1pPr marL="0" indent="0" algn="ctr" defTabSz="914400" rtl="0" eaLnBrk="1" latinLnBrk="0" hangingPunct="1">
              <a:lnSpc>
                <a:spcPct val="90000"/>
              </a:lnSpc>
              <a:spcBef>
                <a:spcPts val="1000"/>
              </a:spcBef>
              <a:buFont typeface="Arial"/>
              <a:buNone/>
              <a:defRPr sz="1200" b="0" i="0" kern="1200">
                <a:solidFill>
                  <a:schemeClr val="accent1"/>
                </a:solidFill>
                <a:latin typeface="Montserrat Light" charset="0"/>
                <a:ea typeface="Montserrat Light" charset="0"/>
                <a:cs typeface="Montserrat Light"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Montserrat Light" charset="0"/>
                <a:ea typeface="Montserrat Light" charset="0"/>
                <a:cs typeface="Montserrat Light"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Montserrat Light" charset="0"/>
                <a:ea typeface="Montserrat Light" charset="0"/>
                <a:cs typeface="Montserrat Light"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nSpc>
                <a:spcPct val="100000"/>
              </a:lnSpc>
              <a:spcBef>
                <a:spcPts val="0"/>
              </a:spcBef>
            </a:pPr>
            <a:r>
              <a:rPr lang="ar-SA" sz="1800" b="1" dirty="0">
                <a:solidFill>
                  <a:schemeClr val="tx1"/>
                </a:solidFill>
                <a:latin typeface="Calibri" panose="020F0502020204030204" pitchFamily="34" charset="0"/>
                <a:cs typeface="Calibri" panose="020F0502020204030204" pitchFamily="34" charset="0"/>
              </a:rPr>
              <a:t> </a:t>
            </a:r>
            <a:endParaRPr lang="en-US" sz="1800" b="1" dirty="0">
              <a:solidFill>
                <a:schemeClr val="tx1"/>
              </a:solidFill>
              <a:latin typeface="Calibri" panose="020F0502020204030204" pitchFamily="34" charset="0"/>
              <a:cs typeface="Calibri" panose="020F0502020204030204" pitchFamily="34" charset="0"/>
            </a:endParaRPr>
          </a:p>
        </p:txBody>
      </p:sp>
      <p:sp>
        <p:nvSpPr>
          <p:cNvPr id="148" name="Subtitle 6">
            <a:extLst>
              <a:ext uri="{FF2B5EF4-FFF2-40B4-BE49-F238E27FC236}">
                <a16:creationId xmlns:a16="http://schemas.microsoft.com/office/drawing/2014/main" id="{B90C8561-7296-4597-98CF-179342320E57}"/>
              </a:ext>
            </a:extLst>
          </p:cNvPr>
          <p:cNvSpPr txBox="1">
            <a:spLocks/>
          </p:cNvSpPr>
          <p:nvPr/>
        </p:nvSpPr>
        <p:spPr>
          <a:xfrm>
            <a:off x="1173641" y="1914791"/>
            <a:ext cx="1847678" cy="716689"/>
          </a:xfrm>
          <a:prstGeom prst="rect">
            <a:avLst/>
          </a:prstGeom>
        </p:spPr>
        <p:txBody>
          <a:bodyPr vert="horz" lIns="86019" tIns="43010" rIns="86019" bIns="43010" numCol="1" spcCol="365760" rtlCol="0" anchor="t">
            <a:noAutofit/>
          </a:bodyPr>
          <a:lstStyle>
            <a:lvl1pPr marL="0" indent="0" algn="ctr" defTabSz="914400" rtl="0" eaLnBrk="1" latinLnBrk="0" hangingPunct="1">
              <a:lnSpc>
                <a:spcPct val="90000"/>
              </a:lnSpc>
              <a:spcBef>
                <a:spcPts val="1000"/>
              </a:spcBef>
              <a:buFont typeface="Arial"/>
              <a:buNone/>
              <a:defRPr sz="1200" b="0" i="0" kern="1200">
                <a:solidFill>
                  <a:schemeClr val="accent1"/>
                </a:solidFill>
                <a:latin typeface="Montserrat Light" charset="0"/>
                <a:ea typeface="Montserrat Light" charset="0"/>
                <a:cs typeface="Montserrat Light"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Montserrat Light" charset="0"/>
                <a:ea typeface="Montserrat Light" charset="0"/>
                <a:cs typeface="Montserrat Light"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Montserrat Light" charset="0"/>
                <a:ea typeface="Montserrat Light" charset="0"/>
                <a:cs typeface="Montserrat Light"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nSpc>
                <a:spcPts val="1599"/>
              </a:lnSpc>
              <a:spcBef>
                <a:spcPts val="0"/>
              </a:spcBef>
            </a:pPr>
            <a:endParaRPr lang="en-US" sz="3010" b="1" dirty="0">
              <a:solidFill>
                <a:schemeClr val="tx1"/>
              </a:solidFill>
              <a:latin typeface="Adobe SHIN" panose="01000500000000020002" pitchFamily="2" charset="-78"/>
              <a:cs typeface="Adobe SHIN" panose="01000500000000020002" pitchFamily="2" charset="-78"/>
            </a:endParaRPr>
          </a:p>
        </p:txBody>
      </p:sp>
      <p:sp>
        <p:nvSpPr>
          <p:cNvPr id="4" name="مربع نص 3">
            <a:extLst>
              <a:ext uri="{FF2B5EF4-FFF2-40B4-BE49-F238E27FC236}">
                <a16:creationId xmlns:a16="http://schemas.microsoft.com/office/drawing/2014/main" id="{FB0DA7C8-DA32-419E-B7FD-00BB1A349283}"/>
              </a:ext>
            </a:extLst>
          </p:cNvPr>
          <p:cNvSpPr txBox="1"/>
          <p:nvPr/>
        </p:nvSpPr>
        <p:spPr>
          <a:xfrm>
            <a:off x="3325294" y="4697867"/>
            <a:ext cx="291798" cy="381771"/>
          </a:xfrm>
          <a:prstGeom prst="rect">
            <a:avLst/>
          </a:prstGeom>
          <a:noFill/>
        </p:spPr>
        <p:txBody>
          <a:bodyPr wrap="square" rtlCol="1">
            <a:spAutoFit/>
          </a:bodyPr>
          <a:lstStyle/>
          <a:p>
            <a:r>
              <a:rPr lang="en-US" sz="1881" b="1" dirty="0">
                <a:solidFill>
                  <a:schemeClr val="bg1"/>
                </a:solidFill>
              </a:rPr>
              <a:t>3</a:t>
            </a:r>
            <a:endParaRPr lang="ar-SA" sz="1881" b="1" dirty="0">
              <a:solidFill>
                <a:schemeClr val="bg1"/>
              </a:solidFill>
            </a:endParaRPr>
          </a:p>
        </p:txBody>
      </p:sp>
      <p:sp>
        <p:nvSpPr>
          <p:cNvPr id="205" name="مربع نص 204">
            <a:extLst>
              <a:ext uri="{FF2B5EF4-FFF2-40B4-BE49-F238E27FC236}">
                <a16:creationId xmlns:a16="http://schemas.microsoft.com/office/drawing/2014/main" id="{A6ED1AEA-53F1-4950-8CC7-AB694EF584C9}"/>
              </a:ext>
            </a:extLst>
          </p:cNvPr>
          <p:cNvSpPr txBox="1"/>
          <p:nvPr/>
        </p:nvSpPr>
        <p:spPr>
          <a:xfrm>
            <a:off x="3325294" y="5173687"/>
            <a:ext cx="291798" cy="381771"/>
          </a:xfrm>
          <a:prstGeom prst="rect">
            <a:avLst/>
          </a:prstGeom>
          <a:noFill/>
        </p:spPr>
        <p:txBody>
          <a:bodyPr wrap="square" rtlCol="1">
            <a:spAutoFit/>
          </a:bodyPr>
          <a:lstStyle/>
          <a:p>
            <a:r>
              <a:rPr lang="en-US" sz="1881" b="1" dirty="0">
                <a:solidFill>
                  <a:schemeClr val="bg1"/>
                </a:solidFill>
              </a:rPr>
              <a:t>4</a:t>
            </a:r>
            <a:endParaRPr lang="ar-SA" sz="1881" b="1" dirty="0">
              <a:solidFill>
                <a:schemeClr val="bg1"/>
              </a:solidFill>
            </a:endParaRPr>
          </a:p>
        </p:txBody>
      </p:sp>
      <p:sp>
        <p:nvSpPr>
          <p:cNvPr id="206" name="مربع نص 205">
            <a:extLst>
              <a:ext uri="{FF2B5EF4-FFF2-40B4-BE49-F238E27FC236}">
                <a16:creationId xmlns:a16="http://schemas.microsoft.com/office/drawing/2014/main" id="{8EB75FB6-BDA8-42D9-BF07-2F0BE4AB6959}"/>
              </a:ext>
            </a:extLst>
          </p:cNvPr>
          <p:cNvSpPr txBox="1"/>
          <p:nvPr/>
        </p:nvSpPr>
        <p:spPr>
          <a:xfrm>
            <a:off x="3338395" y="5690329"/>
            <a:ext cx="291798" cy="381771"/>
          </a:xfrm>
          <a:prstGeom prst="rect">
            <a:avLst/>
          </a:prstGeom>
          <a:noFill/>
        </p:spPr>
        <p:txBody>
          <a:bodyPr wrap="square" rtlCol="1">
            <a:spAutoFit/>
          </a:bodyPr>
          <a:lstStyle/>
          <a:p>
            <a:r>
              <a:rPr lang="en-US" sz="1881" b="1" dirty="0">
                <a:solidFill>
                  <a:schemeClr val="bg1"/>
                </a:solidFill>
              </a:rPr>
              <a:t>9</a:t>
            </a:r>
            <a:endParaRPr lang="ar-SA" sz="1881" b="1" dirty="0">
              <a:solidFill>
                <a:schemeClr val="bg1"/>
              </a:solidFill>
            </a:endParaRPr>
          </a:p>
        </p:txBody>
      </p:sp>
      <p:grpSp>
        <p:nvGrpSpPr>
          <p:cNvPr id="207" name="Group 32">
            <a:extLst>
              <a:ext uri="{FF2B5EF4-FFF2-40B4-BE49-F238E27FC236}">
                <a16:creationId xmlns:a16="http://schemas.microsoft.com/office/drawing/2014/main" id="{D86151E5-DBB9-4E1E-9694-F6C3F122CB5B}"/>
              </a:ext>
            </a:extLst>
          </p:cNvPr>
          <p:cNvGrpSpPr/>
          <p:nvPr/>
        </p:nvGrpSpPr>
        <p:grpSpPr>
          <a:xfrm>
            <a:off x="7140596" y="5761055"/>
            <a:ext cx="346022" cy="286843"/>
            <a:chOff x="4451351" y="2619375"/>
            <a:chExt cx="1220788" cy="1625601"/>
          </a:xfrm>
          <a:solidFill>
            <a:schemeClr val="bg1"/>
          </a:solidFill>
        </p:grpSpPr>
        <p:sp>
          <p:nvSpPr>
            <p:cNvPr id="208" name="Freeform 14">
              <a:extLst>
                <a:ext uri="{FF2B5EF4-FFF2-40B4-BE49-F238E27FC236}">
                  <a16:creationId xmlns:a16="http://schemas.microsoft.com/office/drawing/2014/main" id="{AE838715-C66E-4EEB-822A-1707E4DE88F7}"/>
                </a:ext>
              </a:extLst>
            </p:cNvPr>
            <p:cNvSpPr>
              <a:spLocks noEditPoints="1"/>
            </p:cNvSpPr>
            <p:nvPr/>
          </p:nvSpPr>
          <p:spPr bwMode="auto">
            <a:xfrm>
              <a:off x="4587876" y="2619375"/>
              <a:ext cx="673100" cy="674688"/>
            </a:xfrm>
            <a:custGeom>
              <a:avLst/>
              <a:gdLst>
                <a:gd name="T0" fmla="*/ 179 w 179"/>
                <a:gd name="T1" fmla="*/ 89 h 178"/>
                <a:gd name="T2" fmla="*/ 89 w 179"/>
                <a:gd name="T3" fmla="*/ 178 h 178"/>
                <a:gd name="T4" fmla="*/ 0 w 179"/>
                <a:gd name="T5" fmla="*/ 89 h 178"/>
                <a:gd name="T6" fmla="*/ 89 w 179"/>
                <a:gd name="T7" fmla="*/ 0 h 178"/>
                <a:gd name="T8" fmla="*/ 152 w 179"/>
                <a:gd name="T9" fmla="*/ 26 h 178"/>
                <a:gd name="T10" fmla="*/ 179 w 179"/>
                <a:gd name="T11" fmla="*/ 89 h 178"/>
                <a:gd name="T12" fmla="*/ 179 w 179"/>
                <a:gd name="T13" fmla="*/ 89 h 178"/>
                <a:gd name="T14" fmla="*/ 179 w 179"/>
                <a:gd name="T15" fmla="*/ 89 h 1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9" h="178">
                  <a:moveTo>
                    <a:pt x="179" y="89"/>
                  </a:moveTo>
                  <a:cubicBezTo>
                    <a:pt x="179" y="138"/>
                    <a:pt x="139" y="178"/>
                    <a:pt x="89" y="178"/>
                  </a:cubicBezTo>
                  <a:cubicBezTo>
                    <a:pt x="40" y="178"/>
                    <a:pt x="0" y="138"/>
                    <a:pt x="0" y="89"/>
                  </a:cubicBezTo>
                  <a:cubicBezTo>
                    <a:pt x="0" y="40"/>
                    <a:pt x="40" y="0"/>
                    <a:pt x="89" y="0"/>
                  </a:cubicBezTo>
                  <a:cubicBezTo>
                    <a:pt x="113" y="0"/>
                    <a:pt x="136" y="9"/>
                    <a:pt x="152" y="26"/>
                  </a:cubicBezTo>
                  <a:cubicBezTo>
                    <a:pt x="169" y="42"/>
                    <a:pt x="179" y="65"/>
                    <a:pt x="179" y="89"/>
                  </a:cubicBezTo>
                  <a:close/>
                  <a:moveTo>
                    <a:pt x="179" y="89"/>
                  </a:moveTo>
                  <a:cubicBezTo>
                    <a:pt x="179" y="89"/>
                    <a:pt x="179" y="89"/>
                    <a:pt x="179" y="8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dirty="0"/>
            </a:p>
          </p:txBody>
        </p:sp>
        <p:sp>
          <p:nvSpPr>
            <p:cNvPr id="209" name="Freeform 15">
              <a:extLst>
                <a:ext uri="{FF2B5EF4-FFF2-40B4-BE49-F238E27FC236}">
                  <a16:creationId xmlns:a16="http://schemas.microsoft.com/office/drawing/2014/main" id="{75F597E5-D50C-4B35-AF50-6C3473B7259C}"/>
                </a:ext>
              </a:extLst>
            </p:cNvPr>
            <p:cNvSpPr>
              <a:spLocks noEditPoints="1"/>
            </p:cNvSpPr>
            <p:nvPr/>
          </p:nvSpPr>
          <p:spPr bwMode="auto">
            <a:xfrm>
              <a:off x="4451351" y="3294063"/>
              <a:ext cx="941388" cy="815975"/>
            </a:xfrm>
            <a:custGeom>
              <a:avLst/>
              <a:gdLst>
                <a:gd name="T0" fmla="*/ 101 w 250"/>
                <a:gd name="T1" fmla="*/ 182 h 215"/>
                <a:gd name="T2" fmla="*/ 122 w 250"/>
                <a:gd name="T3" fmla="*/ 86 h 215"/>
                <a:gd name="T4" fmla="*/ 167 w 250"/>
                <a:gd name="T5" fmla="*/ 70 h 215"/>
                <a:gd name="T6" fmla="*/ 215 w 250"/>
                <a:gd name="T7" fmla="*/ 84 h 215"/>
                <a:gd name="T8" fmla="*/ 250 w 250"/>
                <a:gd name="T9" fmla="*/ 71 h 215"/>
                <a:gd name="T10" fmla="*/ 250 w 250"/>
                <a:gd name="T11" fmla="*/ 54 h 215"/>
                <a:gd name="T12" fmla="*/ 197 w 250"/>
                <a:gd name="T13" fmla="*/ 0 h 215"/>
                <a:gd name="T14" fmla="*/ 54 w 250"/>
                <a:gd name="T15" fmla="*/ 0 h 215"/>
                <a:gd name="T16" fmla="*/ 0 w 250"/>
                <a:gd name="T17" fmla="*/ 54 h 215"/>
                <a:gd name="T18" fmla="*/ 0 w 250"/>
                <a:gd name="T19" fmla="*/ 197 h 215"/>
                <a:gd name="T20" fmla="*/ 18 w 250"/>
                <a:gd name="T21" fmla="*/ 215 h 215"/>
                <a:gd name="T22" fmla="*/ 128 w 250"/>
                <a:gd name="T23" fmla="*/ 215 h 215"/>
                <a:gd name="T24" fmla="*/ 101 w 250"/>
                <a:gd name="T25" fmla="*/ 182 h 215"/>
                <a:gd name="T26" fmla="*/ 101 w 250"/>
                <a:gd name="T27" fmla="*/ 182 h 215"/>
                <a:gd name="T28" fmla="*/ 101 w 250"/>
                <a:gd name="T29" fmla="*/ 182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50" h="215">
                  <a:moveTo>
                    <a:pt x="101" y="182"/>
                  </a:moveTo>
                  <a:cubicBezTo>
                    <a:pt x="86" y="151"/>
                    <a:pt x="95" y="109"/>
                    <a:pt x="122" y="86"/>
                  </a:cubicBezTo>
                  <a:cubicBezTo>
                    <a:pt x="135" y="76"/>
                    <a:pt x="151" y="70"/>
                    <a:pt x="167" y="70"/>
                  </a:cubicBezTo>
                  <a:cubicBezTo>
                    <a:pt x="184" y="71"/>
                    <a:pt x="200" y="76"/>
                    <a:pt x="215" y="84"/>
                  </a:cubicBezTo>
                  <a:cubicBezTo>
                    <a:pt x="226" y="78"/>
                    <a:pt x="238" y="73"/>
                    <a:pt x="250" y="71"/>
                  </a:cubicBezTo>
                  <a:cubicBezTo>
                    <a:pt x="250" y="54"/>
                    <a:pt x="250" y="54"/>
                    <a:pt x="250" y="54"/>
                  </a:cubicBezTo>
                  <a:cubicBezTo>
                    <a:pt x="250" y="24"/>
                    <a:pt x="226" y="0"/>
                    <a:pt x="197" y="0"/>
                  </a:cubicBezTo>
                  <a:cubicBezTo>
                    <a:pt x="54" y="0"/>
                    <a:pt x="54" y="0"/>
                    <a:pt x="54" y="0"/>
                  </a:cubicBezTo>
                  <a:cubicBezTo>
                    <a:pt x="24" y="0"/>
                    <a:pt x="0" y="24"/>
                    <a:pt x="0" y="54"/>
                  </a:cubicBezTo>
                  <a:cubicBezTo>
                    <a:pt x="0" y="197"/>
                    <a:pt x="0" y="197"/>
                    <a:pt x="0" y="197"/>
                  </a:cubicBezTo>
                  <a:cubicBezTo>
                    <a:pt x="0" y="207"/>
                    <a:pt x="8" y="215"/>
                    <a:pt x="18" y="215"/>
                  </a:cubicBezTo>
                  <a:cubicBezTo>
                    <a:pt x="128" y="215"/>
                    <a:pt x="128" y="215"/>
                    <a:pt x="128" y="215"/>
                  </a:cubicBezTo>
                  <a:cubicBezTo>
                    <a:pt x="117" y="205"/>
                    <a:pt x="108" y="194"/>
                    <a:pt x="101" y="182"/>
                  </a:cubicBezTo>
                  <a:close/>
                  <a:moveTo>
                    <a:pt x="101" y="182"/>
                  </a:moveTo>
                  <a:cubicBezTo>
                    <a:pt x="101" y="182"/>
                    <a:pt x="101" y="182"/>
                    <a:pt x="101" y="18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dirty="0"/>
            </a:p>
          </p:txBody>
        </p:sp>
        <p:sp>
          <p:nvSpPr>
            <p:cNvPr id="210" name="Freeform 16">
              <a:extLst>
                <a:ext uri="{FF2B5EF4-FFF2-40B4-BE49-F238E27FC236}">
                  <a16:creationId xmlns:a16="http://schemas.microsoft.com/office/drawing/2014/main" id="{7BB2C499-9C01-40E4-8434-F1CE9E408111}"/>
                </a:ext>
              </a:extLst>
            </p:cNvPr>
            <p:cNvSpPr>
              <a:spLocks noEditPoints="1"/>
            </p:cNvSpPr>
            <p:nvPr/>
          </p:nvSpPr>
          <p:spPr bwMode="auto">
            <a:xfrm>
              <a:off x="4851401" y="3582988"/>
              <a:ext cx="820738" cy="661988"/>
            </a:xfrm>
            <a:custGeom>
              <a:avLst/>
              <a:gdLst>
                <a:gd name="T0" fmla="*/ 190 w 218"/>
                <a:gd name="T1" fmla="*/ 24 h 175"/>
                <a:gd name="T2" fmla="*/ 109 w 218"/>
                <a:gd name="T3" fmla="*/ 29 h 175"/>
                <a:gd name="T4" fmla="*/ 28 w 218"/>
                <a:gd name="T5" fmla="*/ 24 h 175"/>
                <a:gd name="T6" fmla="*/ 11 w 218"/>
                <a:gd name="T7" fmla="*/ 98 h 175"/>
                <a:gd name="T8" fmla="*/ 105 w 218"/>
                <a:gd name="T9" fmla="*/ 173 h 175"/>
                <a:gd name="T10" fmla="*/ 113 w 218"/>
                <a:gd name="T11" fmla="*/ 173 h 175"/>
                <a:gd name="T12" fmla="*/ 206 w 218"/>
                <a:gd name="T13" fmla="*/ 98 h 175"/>
                <a:gd name="T14" fmla="*/ 190 w 218"/>
                <a:gd name="T15" fmla="*/ 24 h 175"/>
                <a:gd name="T16" fmla="*/ 162 w 218"/>
                <a:gd name="T17" fmla="*/ 85 h 175"/>
                <a:gd name="T18" fmla="*/ 146 w 218"/>
                <a:gd name="T19" fmla="*/ 74 h 175"/>
                <a:gd name="T20" fmla="*/ 150 w 218"/>
                <a:gd name="T21" fmla="*/ 55 h 175"/>
                <a:gd name="T22" fmla="*/ 169 w 218"/>
                <a:gd name="T23" fmla="*/ 51 h 175"/>
                <a:gd name="T24" fmla="*/ 180 w 218"/>
                <a:gd name="T25" fmla="*/ 67 h 175"/>
                <a:gd name="T26" fmla="*/ 162 w 218"/>
                <a:gd name="T27" fmla="*/ 85 h 175"/>
                <a:gd name="T28" fmla="*/ 162 w 218"/>
                <a:gd name="T29" fmla="*/ 85 h 175"/>
                <a:gd name="T30" fmla="*/ 162 w 218"/>
                <a:gd name="T31" fmla="*/ 85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18" h="175">
                  <a:moveTo>
                    <a:pt x="190" y="24"/>
                  </a:moveTo>
                  <a:cubicBezTo>
                    <a:pt x="179" y="16"/>
                    <a:pt x="152" y="0"/>
                    <a:pt x="109" y="29"/>
                  </a:cubicBezTo>
                  <a:cubicBezTo>
                    <a:pt x="66" y="0"/>
                    <a:pt x="38" y="16"/>
                    <a:pt x="28" y="24"/>
                  </a:cubicBezTo>
                  <a:cubicBezTo>
                    <a:pt x="7" y="41"/>
                    <a:pt x="0" y="75"/>
                    <a:pt x="11" y="98"/>
                  </a:cubicBezTo>
                  <a:cubicBezTo>
                    <a:pt x="30" y="135"/>
                    <a:pt x="102" y="172"/>
                    <a:pt x="105" y="173"/>
                  </a:cubicBezTo>
                  <a:cubicBezTo>
                    <a:pt x="107" y="175"/>
                    <a:pt x="110" y="175"/>
                    <a:pt x="113" y="173"/>
                  </a:cubicBezTo>
                  <a:cubicBezTo>
                    <a:pt x="116" y="172"/>
                    <a:pt x="187" y="135"/>
                    <a:pt x="206" y="98"/>
                  </a:cubicBezTo>
                  <a:cubicBezTo>
                    <a:pt x="218" y="75"/>
                    <a:pt x="210" y="41"/>
                    <a:pt x="190" y="24"/>
                  </a:cubicBezTo>
                  <a:close/>
                  <a:moveTo>
                    <a:pt x="162" y="85"/>
                  </a:moveTo>
                  <a:cubicBezTo>
                    <a:pt x="155" y="85"/>
                    <a:pt x="149" y="81"/>
                    <a:pt x="146" y="74"/>
                  </a:cubicBezTo>
                  <a:cubicBezTo>
                    <a:pt x="143" y="67"/>
                    <a:pt x="145" y="60"/>
                    <a:pt x="150" y="55"/>
                  </a:cubicBezTo>
                  <a:cubicBezTo>
                    <a:pt x="155" y="49"/>
                    <a:pt x="162" y="48"/>
                    <a:pt x="169" y="51"/>
                  </a:cubicBezTo>
                  <a:cubicBezTo>
                    <a:pt x="176" y="53"/>
                    <a:pt x="180" y="60"/>
                    <a:pt x="180" y="67"/>
                  </a:cubicBezTo>
                  <a:cubicBezTo>
                    <a:pt x="180" y="77"/>
                    <a:pt x="172" y="85"/>
                    <a:pt x="162" y="85"/>
                  </a:cubicBezTo>
                  <a:close/>
                  <a:moveTo>
                    <a:pt x="162" y="85"/>
                  </a:moveTo>
                  <a:cubicBezTo>
                    <a:pt x="162" y="85"/>
                    <a:pt x="162" y="85"/>
                    <a:pt x="162" y="8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dirty="0"/>
            </a:p>
          </p:txBody>
        </p:sp>
      </p:grpSp>
      <p:sp>
        <p:nvSpPr>
          <p:cNvPr id="230" name="Subtitle 6">
            <a:extLst>
              <a:ext uri="{FF2B5EF4-FFF2-40B4-BE49-F238E27FC236}">
                <a16:creationId xmlns:a16="http://schemas.microsoft.com/office/drawing/2014/main" id="{2E3046CF-30A2-4967-BA8B-131B59E290D2}"/>
              </a:ext>
            </a:extLst>
          </p:cNvPr>
          <p:cNvSpPr txBox="1">
            <a:spLocks/>
          </p:cNvSpPr>
          <p:nvPr/>
        </p:nvSpPr>
        <p:spPr>
          <a:xfrm>
            <a:off x="1183057" y="1924455"/>
            <a:ext cx="1847678" cy="716689"/>
          </a:xfrm>
          <a:prstGeom prst="rect">
            <a:avLst/>
          </a:prstGeom>
        </p:spPr>
        <p:txBody>
          <a:bodyPr vert="horz" lIns="86019" tIns="43010" rIns="86019" bIns="43010" numCol="1" spcCol="365760" rtlCol="0" anchor="t">
            <a:noAutofit/>
          </a:bodyPr>
          <a:lstStyle>
            <a:lvl1pPr marL="0" indent="0" algn="ctr" defTabSz="914400" rtl="0" eaLnBrk="1" latinLnBrk="0" hangingPunct="1">
              <a:lnSpc>
                <a:spcPct val="90000"/>
              </a:lnSpc>
              <a:spcBef>
                <a:spcPts val="1000"/>
              </a:spcBef>
              <a:buFont typeface="Arial"/>
              <a:buNone/>
              <a:defRPr sz="1200" b="0" i="0" kern="1200">
                <a:solidFill>
                  <a:schemeClr val="accent1"/>
                </a:solidFill>
                <a:latin typeface="Montserrat Light" charset="0"/>
                <a:ea typeface="Montserrat Light" charset="0"/>
                <a:cs typeface="Montserrat Light"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Montserrat Light" charset="0"/>
                <a:ea typeface="Montserrat Light" charset="0"/>
                <a:cs typeface="Montserrat Light"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Montserrat Light" charset="0"/>
                <a:ea typeface="Montserrat Light" charset="0"/>
                <a:cs typeface="Montserrat Light"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nSpc>
                <a:spcPts val="1599"/>
              </a:lnSpc>
              <a:spcBef>
                <a:spcPts val="0"/>
              </a:spcBef>
            </a:pPr>
            <a:endParaRPr lang="en-US" sz="2258" b="1" dirty="0">
              <a:solidFill>
                <a:schemeClr val="tx1"/>
              </a:solidFill>
              <a:latin typeface="Calibri" panose="020F0502020204030204" pitchFamily="34" charset="0"/>
              <a:cs typeface="Calibri" panose="020F0502020204030204" pitchFamily="34" charset="0"/>
            </a:endParaRPr>
          </a:p>
        </p:txBody>
      </p:sp>
      <p:cxnSp>
        <p:nvCxnSpPr>
          <p:cNvPr id="231" name="رابط مستقيم 230">
            <a:extLst>
              <a:ext uri="{FF2B5EF4-FFF2-40B4-BE49-F238E27FC236}">
                <a16:creationId xmlns:a16="http://schemas.microsoft.com/office/drawing/2014/main" id="{69722787-8749-4B60-B827-9053293652E2}"/>
              </a:ext>
            </a:extLst>
          </p:cNvPr>
          <p:cNvCxnSpPr>
            <a:cxnSpLocks/>
            <a:stCxn id="232" idx="3"/>
          </p:cNvCxnSpPr>
          <p:nvPr/>
        </p:nvCxnSpPr>
        <p:spPr>
          <a:xfrm flipV="1">
            <a:off x="4403546" y="6319386"/>
            <a:ext cx="6859569" cy="15344"/>
          </a:xfrm>
          <a:prstGeom prst="line">
            <a:avLst/>
          </a:prstGeom>
          <a:ln w="38100">
            <a:solidFill>
              <a:srgbClr val="006666"/>
            </a:solidFill>
          </a:ln>
        </p:spPr>
        <p:style>
          <a:lnRef idx="3">
            <a:schemeClr val="accent3"/>
          </a:lnRef>
          <a:fillRef idx="0">
            <a:schemeClr val="accent3"/>
          </a:fillRef>
          <a:effectRef idx="2">
            <a:schemeClr val="accent3"/>
          </a:effectRef>
          <a:fontRef idx="minor">
            <a:schemeClr val="tx1"/>
          </a:fontRef>
        </p:style>
      </p:cxnSp>
      <p:sp>
        <p:nvSpPr>
          <p:cNvPr id="232" name="مربع نص 231">
            <a:extLst>
              <a:ext uri="{FF2B5EF4-FFF2-40B4-BE49-F238E27FC236}">
                <a16:creationId xmlns:a16="http://schemas.microsoft.com/office/drawing/2014/main" id="{A215DAC5-6047-4E6A-BBCA-9D803F7C4AC4}"/>
              </a:ext>
            </a:extLst>
          </p:cNvPr>
          <p:cNvSpPr txBox="1"/>
          <p:nvPr/>
        </p:nvSpPr>
        <p:spPr>
          <a:xfrm>
            <a:off x="1320651" y="6165453"/>
            <a:ext cx="3082895" cy="338554"/>
          </a:xfrm>
          <a:prstGeom prst="rect">
            <a:avLst/>
          </a:prstGeom>
          <a:noFill/>
        </p:spPr>
        <p:txBody>
          <a:bodyPr wrap="none" rtlCol="1">
            <a:spAutoFit/>
          </a:bodyPr>
          <a:lstStyle/>
          <a:p>
            <a:r>
              <a:rPr lang="ar-SA" sz="1600" dirty="0">
                <a:solidFill>
                  <a:srgbClr val="006666"/>
                </a:solidFill>
                <a:cs typeface="Farsi Simple Bold" panose="02010400000000000000" pitchFamily="2" charset="-78"/>
              </a:rPr>
              <a:t>الخطة التشغيلية لجمعية رعاية الأيتام بمحافظة الجموم </a:t>
            </a:r>
          </a:p>
        </p:txBody>
      </p:sp>
      <p:sp>
        <p:nvSpPr>
          <p:cNvPr id="233" name="مستطيل 232">
            <a:extLst>
              <a:ext uri="{FF2B5EF4-FFF2-40B4-BE49-F238E27FC236}">
                <a16:creationId xmlns:a16="http://schemas.microsoft.com/office/drawing/2014/main" id="{1544A756-FA6B-455A-91A2-112610A48768}"/>
              </a:ext>
            </a:extLst>
          </p:cNvPr>
          <p:cNvSpPr/>
          <p:nvPr/>
        </p:nvSpPr>
        <p:spPr>
          <a:xfrm>
            <a:off x="904522" y="6143737"/>
            <a:ext cx="354490" cy="295321"/>
          </a:xfrm>
          <a:prstGeom prst="rect">
            <a:avLst/>
          </a:prstGeom>
          <a:solidFill>
            <a:srgbClr val="00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1200" dirty="0"/>
              <a:t>40</a:t>
            </a:r>
            <a:endParaRPr lang="ar-SA" sz="1200" dirty="0"/>
          </a:p>
        </p:txBody>
      </p:sp>
      <p:sp>
        <p:nvSpPr>
          <p:cNvPr id="236" name="Google Shape;4800;p62">
            <a:extLst>
              <a:ext uri="{FF2B5EF4-FFF2-40B4-BE49-F238E27FC236}">
                <a16:creationId xmlns:a16="http://schemas.microsoft.com/office/drawing/2014/main" id="{A4D3FFB0-EAB2-4377-A25A-B7D4A85F9DD8}"/>
              </a:ext>
            </a:extLst>
          </p:cNvPr>
          <p:cNvSpPr/>
          <p:nvPr/>
        </p:nvSpPr>
        <p:spPr>
          <a:xfrm>
            <a:off x="7097848" y="731651"/>
            <a:ext cx="451138" cy="417098"/>
          </a:xfrm>
          <a:custGeom>
            <a:avLst/>
            <a:gdLst/>
            <a:ahLst/>
            <a:cxnLst/>
            <a:rect l="l" t="t" r="r" b="b"/>
            <a:pathLst>
              <a:path w="12877" h="12724" extrusionOk="0">
                <a:moveTo>
                  <a:pt x="10492" y="1603"/>
                </a:moveTo>
                <a:lnTo>
                  <a:pt x="10429" y="1855"/>
                </a:lnTo>
                <a:cubicBezTo>
                  <a:pt x="10429" y="1981"/>
                  <a:pt x="10492" y="2138"/>
                  <a:pt x="10555" y="2201"/>
                </a:cubicBezTo>
                <a:cubicBezTo>
                  <a:pt x="10649" y="2296"/>
                  <a:pt x="10807" y="2327"/>
                  <a:pt x="10901" y="2327"/>
                </a:cubicBezTo>
                <a:lnTo>
                  <a:pt x="11153" y="2296"/>
                </a:lnTo>
                <a:lnTo>
                  <a:pt x="10492" y="2957"/>
                </a:lnTo>
                <a:lnTo>
                  <a:pt x="9736" y="3083"/>
                </a:lnTo>
                <a:lnTo>
                  <a:pt x="9799" y="2296"/>
                </a:lnTo>
                <a:lnTo>
                  <a:pt x="10492" y="1603"/>
                </a:lnTo>
                <a:close/>
                <a:moveTo>
                  <a:pt x="6270" y="6108"/>
                </a:moveTo>
                <a:cubicBezTo>
                  <a:pt x="6396" y="6108"/>
                  <a:pt x="6459" y="6139"/>
                  <a:pt x="6554" y="6234"/>
                </a:cubicBezTo>
                <a:cubicBezTo>
                  <a:pt x="6617" y="6265"/>
                  <a:pt x="6648" y="6391"/>
                  <a:pt x="6648" y="6486"/>
                </a:cubicBezTo>
                <a:cubicBezTo>
                  <a:pt x="6648" y="6738"/>
                  <a:pt x="6459" y="6927"/>
                  <a:pt x="6270" y="6927"/>
                </a:cubicBezTo>
                <a:cubicBezTo>
                  <a:pt x="6081" y="6927"/>
                  <a:pt x="5861" y="6738"/>
                  <a:pt x="5861" y="6486"/>
                </a:cubicBezTo>
                <a:cubicBezTo>
                  <a:pt x="5861" y="6265"/>
                  <a:pt x="6081" y="6108"/>
                  <a:pt x="6270" y="6108"/>
                </a:cubicBezTo>
                <a:close/>
                <a:moveTo>
                  <a:pt x="6176" y="4375"/>
                </a:moveTo>
                <a:cubicBezTo>
                  <a:pt x="6617" y="4375"/>
                  <a:pt x="7026" y="4501"/>
                  <a:pt x="7341" y="4722"/>
                </a:cubicBezTo>
                <a:lnTo>
                  <a:pt x="6743" y="5320"/>
                </a:lnTo>
                <a:cubicBezTo>
                  <a:pt x="6617" y="5289"/>
                  <a:pt x="6428" y="5226"/>
                  <a:pt x="6239" y="5226"/>
                </a:cubicBezTo>
                <a:cubicBezTo>
                  <a:pt x="5546" y="5226"/>
                  <a:pt x="5010" y="5793"/>
                  <a:pt x="5010" y="6454"/>
                </a:cubicBezTo>
                <a:cubicBezTo>
                  <a:pt x="5010" y="7116"/>
                  <a:pt x="5546" y="7715"/>
                  <a:pt x="6239" y="7715"/>
                </a:cubicBezTo>
                <a:cubicBezTo>
                  <a:pt x="6900" y="7715"/>
                  <a:pt x="7467" y="7147"/>
                  <a:pt x="7467" y="6454"/>
                </a:cubicBezTo>
                <a:cubicBezTo>
                  <a:pt x="7467" y="6265"/>
                  <a:pt x="7404" y="6108"/>
                  <a:pt x="7341" y="5887"/>
                </a:cubicBezTo>
                <a:lnTo>
                  <a:pt x="7908" y="5320"/>
                </a:lnTo>
                <a:cubicBezTo>
                  <a:pt x="8160" y="5635"/>
                  <a:pt x="8286" y="6013"/>
                  <a:pt x="8286" y="6454"/>
                </a:cubicBezTo>
                <a:cubicBezTo>
                  <a:pt x="8286" y="7588"/>
                  <a:pt x="7341" y="8534"/>
                  <a:pt x="6176" y="8534"/>
                </a:cubicBezTo>
                <a:cubicBezTo>
                  <a:pt x="5041" y="8534"/>
                  <a:pt x="4096" y="7588"/>
                  <a:pt x="4096" y="6454"/>
                </a:cubicBezTo>
                <a:cubicBezTo>
                  <a:pt x="4096" y="5320"/>
                  <a:pt x="5041" y="4375"/>
                  <a:pt x="6176" y="4375"/>
                </a:cubicBezTo>
                <a:close/>
                <a:moveTo>
                  <a:pt x="6239" y="2800"/>
                </a:moveTo>
                <a:cubicBezTo>
                  <a:pt x="7089" y="2800"/>
                  <a:pt x="7908" y="3115"/>
                  <a:pt x="8539" y="3619"/>
                </a:cubicBezTo>
                <a:lnTo>
                  <a:pt x="7971" y="4217"/>
                </a:lnTo>
                <a:cubicBezTo>
                  <a:pt x="7499" y="3839"/>
                  <a:pt x="6869" y="3619"/>
                  <a:pt x="6239" y="3619"/>
                </a:cubicBezTo>
                <a:cubicBezTo>
                  <a:pt x="4600" y="3619"/>
                  <a:pt x="3309" y="4911"/>
                  <a:pt x="3309" y="6486"/>
                </a:cubicBezTo>
                <a:cubicBezTo>
                  <a:pt x="3309" y="8124"/>
                  <a:pt x="4632" y="9416"/>
                  <a:pt x="6239" y="9416"/>
                </a:cubicBezTo>
                <a:cubicBezTo>
                  <a:pt x="7845" y="9416"/>
                  <a:pt x="9137" y="8124"/>
                  <a:pt x="9137" y="6486"/>
                </a:cubicBezTo>
                <a:cubicBezTo>
                  <a:pt x="9137" y="5856"/>
                  <a:pt x="8948" y="5226"/>
                  <a:pt x="8539" y="4753"/>
                </a:cubicBezTo>
                <a:lnTo>
                  <a:pt x="9137" y="4154"/>
                </a:lnTo>
                <a:cubicBezTo>
                  <a:pt x="9641" y="4816"/>
                  <a:pt x="9956" y="5604"/>
                  <a:pt x="9956" y="6486"/>
                </a:cubicBezTo>
                <a:cubicBezTo>
                  <a:pt x="9956" y="8534"/>
                  <a:pt x="8318" y="10235"/>
                  <a:pt x="6239" y="10235"/>
                </a:cubicBezTo>
                <a:cubicBezTo>
                  <a:pt x="4191" y="10235"/>
                  <a:pt x="2490" y="8597"/>
                  <a:pt x="2490" y="6486"/>
                </a:cubicBezTo>
                <a:cubicBezTo>
                  <a:pt x="2490" y="4438"/>
                  <a:pt x="4128" y="2800"/>
                  <a:pt x="6239" y="2800"/>
                </a:cubicBezTo>
                <a:close/>
                <a:moveTo>
                  <a:pt x="6270" y="1130"/>
                </a:moveTo>
                <a:cubicBezTo>
                  <a:pt x="7247" y="1130"/>
                  <a:pt x="8223" y="1414"/>
                  <a:pt x="9074" y="1918"/>
                </a:cubicBezTo>
                <a:cubicBezTo>
                  <a:pt x="9074" y="1949"/>
                  <a:pt x="9011" y="2012"/>
                  <a:pt x="9011" y="2044"/>
                </a:cubicBezTo>
                <a:lnTo>
                  <a:pt x="8917" y="2831"/>
                </a:lnTo>
                <a:cubicBezTo>
                  <a:pt x="8160" y="2296"/>
                  <a:pt x="7247" y="1981"/>
                  <a:pt x="6270" y="1981"/>
                </a:cubicBezTo>
                <a:cubicBezTo>
                  <a:pt x="3750" y="1981"/>
                  <a:pt x="1733" y="4028"/>
                  <a:pt x="1733" y="6486"/>
                </a:cubicBezTo>
                <a:cubicBezTo>
                  <a:pt x="1733" y="9006"/>
                  <a:pt x="3781" y="11054"/>
                  <a:pt x="6270" y="11054"/>
                </a:cubicBezTo>
                <a:cubicBezTo>
                  <a:pt x="8759" y="11054"/>
                  <a:pt x="10807" y="9006"/>
                  <a:pt x="10807" y="6486"/>
                </a:cubicBezTo>
                <a:cubicBezTo>
                  <a:pt x="10807" y="5509"/>
                  <a:pt x="10492" y="4596"/>
                  <a:pt x="9925" y="3871"/>
                </a:cubicBezTo>
                <a:lnTo>
                  <a:pt x="10712" y="3745"/>
                </a:lnTo>
                <a:cubicBezTo>
                  <a:pt x="10744" y="3745"/>
                  <a:pt x="10807" y="3745"/>
                  <a:pt x="10838" y="3713"/>
                </a:cubicBezTo>
                <a:cubicBezTo>
                  <a:pt x="11342" y="4533"/>
                  <a:pt x="11626" y="5478"/>
                  <a:pt x="11626" y="6486"/>
                </a:cubicBezTo>
                <a:cubicBezTo>
                  <a:pt x="11626" y="9447"/>
                  <a:pt x="9232" y="11873"/>
                  <a:pt x="6270" y="11873"/>
                </a:cubicBezTo>
                <a:cubicBezTo>
                  <a:pt x="3309" y="11873"/>
                  <a:pt x="914" y="9479"/>
                  <a:pt x="914" y="6486"/>
                </a:cubicBezTo>
                <a:cubicBezTo>
                  <a:pt x="914" y="3524"/>
                  <a:pt x="3309" y="1130"/>
                  <a:pt x="6270" y="1130"/>
                </a:cubicBezTo>
                <a:close/>
                <a:moveTo>
                  <a:pt x="11030" y="0"/>
                </a:moveTo>
                <a:cubicBezTo>
                  <a:pt x="10930" y="0"/>
                  <a:pt x="10829" y="37"/>
                  <a:pt x="10744" y="122"/>
                </a:cubicBezTo>
                <a:lnTo>
                  <a:pt x="9610" y="1256"/>
                </a:lnTo>
                <a:cubicBezTo>
                  <a:pt x="8602" y="594"/>
                  <a:pt x="7467" y="279"/>
                  <a:pt x="6239" y="279"/>
                </a:cubicBezTo>
                <a:cubicBezTo>
                  <a:pt x="2805" y="279"/>
                  <a:pt x="1" y="3020"/>
                  <a:pt x="1" y="6486"/>
                </a:cubicBezTo>
                <a:cubicBezTo>
                  <a:pt x="1" y="9920"/>
                  <a:pt x="2773" y="12724"/>
                  <a:pt x="6239" y="12724"/>
                </a:cubicBezTo>
                <a:cubicBezTo>
                  <a:pt x="9641" y="12724"/>
                  <a:pt x="12445" y="9951"/>
                  <a:pt x="12445" y="6486"/>
                </a:cubicBezTo>
                <a:cubicBezTo>
                  <a:pt x="12445" y="5289"/>
                  <a:pt x="12099" y="4123"/>
                  <a:pt x="11468" y="3115"/>
                </a:cubicBezTo>
                <a:lnTo>
                  <a:pt x="12603" y="1981"/>
                </a:lnTo>
                <a:cubicBezTo>
                  <a:pt x="12877" y="1706"/>
                  <a:pt x="12650" y="1255"/>
                  <a:pt x="12292" y="1255"/>
                </a:cubicBezTo>
                <a:cubicBezTo>
                  <a:pt x="12280" y="1255"/>
                  <a:pt x="12268" y="1255"/>
                  <a:pt x="12256" y="1256"/>
                </a:cubicBezTo>
                <a:lnTo>
                  <a:pt x="11342" y="1382"/>
                </a:lnTo>
                <a:lnTo>
                  <a:pt x="11468" y="468"/>
                </a:lnTo>
                <a:cubicBezTo>
                  <a:pt x="11491" y="203"/>
                  <a:pt x="11265" y="0"/>
                  <a:pt x="11030" y="0"/>
                </a:cubicBezTo>
                <a:close/>
              </a:path>
            </a:pathLst>
          </a:custGeom>
          <a:solidFill>
            <a:schemeClr val="bg1"/>
          </a:solidFill>
          <a:ln>
            <a:noFill/>
          </a:ln>
        </p:spPr>
        <p:txBody>
          <a:bodyPr spcFirstLastPara="1" wrap="square" lIns="86005" tIns="86005" rIns="86005" bIns="86005" anchor="ctr" anchorCtr="0">
            <a:noAutofit/>
          </a:bodyPr>
          <a:lstStyle/>
          <a:p>
            <a:endParaRPr sz="1693"/>
          </a:p>
        </p:txBody>
      </p:sp>
      <p:grpSp>
        <p:nvGrpSpPr>
          <p:cNvPr id="154" name="Google Shape;6366;p57">
            <a:extLst>
              <a:ext uri="{FF2B5EF4-FFF2-40B4-BE49-F238E27FC236}">
                <a16:creationId xmlns:a16="http://schemas.microsoft.com/office/drawing/2014/main" id="{B3039C7D-F942-416B-B150-68D74EEE169C}"/>
              </a:ext>
            </a:extLst>
          </p:cNvPr>
          <p:cNvGrpSpPr/>
          <p:nvPr/>
        </p:nvGrpSpPr>
        <p:grpSpPr>
          <a:xfrm>
            <a:off x="5927005" y="4644352"/>
            <a:ext cx="334193" cy="350079"/>
            <a:chOff x="3859600" y="3591950"/>
            <a:chExt cx="296975" cy="296175"/>
          </a:xfrm>
          <a:solidFill>
            <a:schemeClr val="bg1"/>
          </a:solidFill>
        </p:grpSpPr>
        <p:sp>
          <p:nvSpPr>
            <p:cNvPr id="164" name="Google Shape;6367;p57">
              <a:extLst>
                <a:ext uri="{FF2B5EF4-FFF2-40B4-BE49-F238E27FC236}">
                  <a16:creationId xmlns:a16="http://schemas.microsoft.com/office/drawing/2014/main" id="{322E8CF0-EA18-4B78-BB67-1E051F3B2BAE}"/>
                </a:ext>
              </a:extLst>
            </p:cNvPr>
            <p:cNvSpPr/>
            <p:nvPr/>
          </p:nvSpPr>
          <p:spPr>
            <a:xfrm>
              <a:off x="4034450" y="3766000"/>
              <a:ext cx="122125" cy="122125"/>
            </a:xfrm>
            <a:custGeom>
              <a:avLst/>
              <a:gdLst/>
              <a:ahLst/>
              <a:cxnLst/>
              <a:rect l="l" t="t" r="r" b="b"/>
              <a:pathLst>
                <a:path w="4885" h="4885" extrusionOk="0">
                  <a:moveTo>
                    <a:pt x="2395" y="1324"/>
                  </a:moveTo>
                  <a:cubicBezTo>
                    <a:pt x="2616" y="1324"/>
                    <a:pt x="2773" y="1482"/>
                    <a:pt x="2773" y="1702"/>
                  </a:cubicBezTo>
                  <a:lnTo>
                    <a:pt x="2773" y="2049"/>
                  </a:lnTo>
                  <a:lnTo>
                    <a:pt x="3120" y="2049"/>
                  </a:lnTo>
                  <a:cubicBezTo>
                    <a:pt x="3309" y="2049"/>
                    <a:pt x="3466" y="2206"/>
                    <a:pt x="3466" y="2395"/>
                  </a:cubicBezTo>
                  <a:cubicBezTo>
                    <a:pt x="3466" y="2584"/>
                    <a:pt x="3309" y="2742"/>
                    <a:pt x="3120" y="2742"/>
                  </a:cubicBezTo>
                  <a:lnTo>
                    <a:pt x="2395" y="2742"/>
                  </a:lnTo>
                  <a:cubicBezTo>
                    <a:pt x="2206" y="2742"/>
                    <a:pt x="2049" y="2584"/>
                    <a:pt x="2049" y="2395"/>
                  </a:cubicBezTo>
                  <a:lnTo>
                    <a:pt x="2049" y="1702"/>
                  </a:lnTo>
                  <a:cubicBezTo>
                    <a:pt x="2049" y="1482"/>
                    <a:pt x="2206" y="1324"/>
                    <a:pt x="2395" y="1324"/>
                  </a:cubicBezTo>
                  <a:close/>
                  <a:moveTo>
                    <a:pt x="2458" y="1"/>
                  </a:moveTo>
                  <a:cubicBezTo>
                    <a:pt x="1104" y="1"/>
                    <a:pt x="1" y="1103"/>
                    <a:pt x="1" y="2427"/>
                  </a:cubicBezTo>
                  <a:cubicBezTo>
                    <a:pt x="1" y="3781"/>
                    <a:pt x="1104" y="4884"/>
                    <a:pt x="2458" y="4884"/>
                  </a:cubicBezTo>
                  <a:cubicBezTo>
                    <a:pt x="3782" y="4884"/>
                    <a:pt x="4884" y="3781"/>
                    <a:pt x="4884" y="2427"/>
                  </a:cubicBezTo>
                  <a:cubicBezTo>
                    <a:pt x="4853" y="1072"/>
                    <a:pt x="3782" y="1"/>
                    <a:pt x="245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6368;p57">
              <a:extLst>
                <a:ext uri="{FF2B5EF4-FFF2-40B4-BE49-F238E27FC236}">
                  <a16:creationId xmlns:a16="http://schemas.microsoft.com/office/drawing/2014/main" id="{50C46EC4-C6A5-4310-96C9-0702BE4C9CF9}"/>
                </a:ext>
              </a:extLst>
            </p:cNvPr>
            <p:cNvSpPr/>
            <p:nvPr/>
          </p:nvSpPr>
          <p:spPr>
            <a:xfrm>
              <a:off x="3860400" y="3679375"/>
              <a:ext cx="260725" cy="173300"/>
            </a:xfrm>
            <a:custGeom>
              <a:avLst/>
              <a:gdLst/>
              <a:ahLst/>
              <a:cxnLst/>
              <a:rect l="l" t="t" r="r" b="b"/>
              <a:pathLst>
                <a:path w="10429" h="6932" extrusionOk="0">
                  <a:moveTo>
                    <a:pt x="2426" y="662"/>
                  </a:moveTo>
                  <a:cubicBezTo>
                    <a:pt x="2647" y="662"/>
                    <a:pt x="2804" y="819"/>
                    <a:pt x="2804" y="1008"/>
                  </a:cubicBezTo>
                  <a:cubicBezTo>
                    <a:pt x="2804" y="1197"/>
                    <a:pt x="2647" y="1355"/>
                    <a:pt x="2426" y="1355"/>
                  </a:cubicBezTo>
                  <a:lnTo>
                    <a:pt x="1733" y="1355"/>
                  </a:lnTo>
                  <a:cubicBezTo>
                    <a:pt x="1544" y="1355"/>
                    <a:pt x="1387" y="1197"/>
                    <a:pt x="1387" y="1008"/>
                  </a:cubicBezTo>
                  <a:cubicBezTo>
                    <a:pt x="1387" y="819"/>
                    <a:pt x="1544" y="662"/>
                    <a:pt x="1733" y="662"/>
                  </a:cubicBezTo>
                  <a:close/>
                  <a:moveTo>
                    <a:pt x="4537" y="662"/>
                  </a:moveTo>
                  <a:cubicBezTo>
                    <a:pt x="4726" y="662"/>
                    <a:pt x="4884" y="819"/>
                    <a:pt x="4884" y="1008"/>
                  </a:cubicBezTo>
                  <a:cubicBezTo>
                    <a:pt x="4884" y="1197"/>
                    <a:pt x="4695" y="1355"/>
                    <a:pt x="4537" y="1355"/>
                  </a:cubicBezTo>
                  <a:lnTo>
                    <a:pt x="3812" y="1355"/>
                  </a:lnTo>
                  <a:cubicBezTo>
                    <a:pt x="3623" y="1355"/>
                    <a:pt x="3466" y="1197"/>
                    <a:pt x="3466" y="1008"/>
                  </a:cubicBezTo>
                  <a:cubicBezTo>
                    <a:pt x="3466" y="819"/>
                    <a:pt x="3623" y="662"/>
                    <a:pt x="3812" y="662"/>
                  </a:cubicBezTo>
                  <a:close/>
                  <a:moveTo>
                    <a:pt x="6648" y="662"/>
                  </a:moveTo>
                  <a:cubicBezTo>
                    <a:pt x="6837" y="662"/>
                    <a:pt x="6994" y="819"/>
                    <a:pt x="6994" y="1008"/>
                  </a:cubicBezTo>
                  <a:cubicBezTo>
                    <a:pt x="6994" y="1197"/>
                    <a:pt x="6837" y="1355"/>
                    <a:pt x="6648" y="1355"/>
                  </a:cubicBezTo>
                  <a:lnTo>
                    <a:pt x="5955" y="1355"/>
                  </a:lnTo>
                  <a:cubicBezTo>
                    <a:pt x="5734" y="1355"/>
                    <a:pt x="5577" y="1197"/>
                    <a:pt x="5577" y="1008"/>
                  </a:cubicBezTo>
                  <a:cubicBezTo>
                    <a:pt x="5577" y="819"/>
                    <a:pt x="5734" y="662"/>
                    <a:pt x="5955" y="662"/>
                  </a:cubicBezTo>
                  <a:close/>
                  <a:moveTo>
                    <a:pt x="8727" y="662"/>
                  </a:moveTo>
                  <a:cubicBezTo>
                    <a:pt x="8948" y="662"/>
                    <a:pt x="9105" y="819"/>
                    <a:pt x="9105" y="1008"/>
                  </a:cubicBezTo>
                  <a:cubicBezTo>
                    <a:pt x="9105" y="1197"/>
                    <a:pt x="8948" y="1355"/>
                    <a:pt x="8727" y="1355"/>
                  </a:cubicBezTo>
                  <a:lnTo>
                    <a:pt x="8034" y="1355"/>
                  </a:lnTo>
                  <a:cubicBezTo>
                    <a:pt x="7845" y="1355"/>
                    <a:pt x="7688" y="1197"/>
                    <a:pt x="7688" y="1008"/>
                  </a:cubicBezTo>
                  <a:cubicBezTo>
                    <a:pt x="7688" y="819"/>
                    <a:pt x="7845" y="662"/>
                    <a:pt x="8034" y="662"/>
                  </a:cubicBezTo>
                  <a:close/>
                  <a:moveTo>
                    <a:pt x="2426" y="2080"/>
                  </a:moveTo>
                  <a:cubicBezTo>
                    <a:pt x="2647" y="2080"/>
                    <a:pt x="2804" y="2237"/>
                    <a:pt x="2804" y="2426"/>
                  </a:cubicBezTo>
                  <a:cubicBezTo>
                    <a:pt x="2804" y="2647"/>
                    <a:pt x="2647" y="2773"/>
                    <a:pt x="2426" y="2773"/>
                  </a:cubicBezTo>
                  <a:lnTo>
                    <a:pt x="1733" y="2773"/>
                  </a:lnTo>
                  <a:cubicBezTo>
                    <a:pt x="1544" y="2773"/>
                    <a:pt x="1387" y="2647"/>
                    <a:pt x="1387" y="2426"/>
                  </a:cubicBezTo>
                  <a:cubicBezTo>
                    <a:pt x="1387" y="2206"/>
                    <a:pt x="1544" y="2080"/>
                    <a:pt x="1733" y="2080"/>
                  </a:cubicBezTo>
                  <a:close/>
                  <a:moveTo>
                    <a:pt x="4537" y="2080"/>
                  </a:moveTo>
                  <a:cubicBezTo>
                    <a:pt x="4726" y="2080"/>
                    <a:pt x="4884" y="2237"/>
                    <a:pt x="4884" y="2426"/>
                  </a:cubicBezTo>
                  <a:cubicBezTo>
                    <a:pt x="4884" y="2647"/>
                    <a:pt x="4695" y="2773"/>
                    <a:pt x="4537" y="2773"/>
                  </a:cubicBezTo>
                  <a:lnTo>
                    <a:pt x="3812" y="2773"/>
                  </a:lnTo>
                  <a:cubicBezTo>
                    <a:pt x="3623" y="2773"/>
                    <a:pt x="3466" y="2647"/>
                    <a:pt x="3466" y="2426"/>
                  </a:cubicBezTo>
                  <a:cubicBezTo>
                    <a:pt x="3466" y="2206"/>
                    <a:pt x="3623" y="2080"/>
                    <a:pt x="3812" y="2080"/>
                  </a:cubicBezTo>
                  <a:close/>
                  <a:moveTo>
                    <a:pt x="6648" y="2080"/>
                  </a:moveTo>
                  <a:cubicBezTo>
                    <a:pt x="6837" y="2080"/>
                    <a:pt x="6994" y="2237"/>
                    <a:pt x="6994" y="2426"/>
                  </a:cubicBezTo>
                  <a:cubicBezTo>
                    <a:pt x="6994" y="2647"/>
                    <a:pt x="6837" y="2773"/>
                    <a:pt x="6648" y="2773"/>
                  </a:cubicBezTo>
                  <a:lnTo>
                    <a:pt x="5955" y="2773"/>
                  </a:lnTo>
                  <a:cubicBezTo>
                    <a:pt x="5734" y="2773"/>
                    <a:pt x="5577" y="2647"/>
                    <a:pt x="5577" y="2426"/>
                  </a:cubicBezTo>
                  <a:cubicBezTo>
                    <a:pt x="5577" y="2206"/>
                    <a:pt x="5734" y="2080"/>
                    <a:pt x="5955" y="2080"/>
                  </a:cubicBezTo>
                  <a:close/>
                  <a:moveTo>
                    <a:pt x="8727" y="2080"/>
                  </a:moveTo>
                  <a:cubicBezTo>
                    <a:pt x="8948" y="2080"/>
                    <a:pt x="9105" y="2237"/>
                    <a:pt x="9105" y="2426"/>
                  </a:cubicBezTo>
                  <a:cubicBezTo>
                    <a:pt x="9105" y="2647"/>
                    <a:pt x="8948" y="2773"/>
                    <a:pt x="8727" y="2773"/>
                  </a:cubicBezTo>
                  <a:lnTo>
                    <a:pt x="8034" y="2773"/>
                  </a:lnTo>
                  <a:cubicBezTo>
                    <a:pt x="7845" y="2773"/>
                    <a:pt x="7688" y="2647"/>
                    <a:pt x="7688" y="2426"/>
                  </a:cubicBezTo>
                  <a:cubicBezTo>
                    <a:pt x="7688" y="2206"/>
                    <a:pt x="7845" y="2080"/>
                    <a:pt x="8034" y="2080"/>
                  </a:cubicBezTo>
                  <a:close/>
                  <a:moveTo>
                    <a:pt x="2426" y="3466"/>
                  </a:moveTo>
                  <a:cubicBezTo>
                    <a:pt x="2647" y="3466"/>
                    <a:pt x="2804" y="3623"/>
                    <a:pt x="2804" y="3812"/>
                  </a:cubicBezTo>
                  <a:cubicBezTo>
                    <a:pt x="2804" y="4001"/>
                    <a:pt x="2647" y="4159"/>
                    <a:pt x="2426" y="4159"/>
                  </a:cubicBezTo>
                  <a:lnTo>
                    <a:pt x="1733" y="4159"/>
                  </a:lnTo>
                  <a:cubicBezTo>
                    <a:pt x="1544" y="4159"/>
                    <a:pt x="1387" y="4001"/>
                    <a:pt x="1387" y="3812"/>
                  </a:cubicBezTo>
                  <a:cubicBezTo>
                    <a:pt x="1387" y="3623"/>
                    <a:pt x="1544" y="3466"/>
                    <a:pt x="1733" y="3466"/>
                  </a:cubicBezTo>
                  <a:close/>
                  <a:moveTo>
                    <a:pt x="4537" y="3466"/>
                  </a:moveTo>
                  <a:cubicBezTo>
                    <a:pt x="4726" y="3466"/>
                    <a:pt x="4884" y="3623"/>
                    <a:pt x="4884" y="3812"/>
                  </a:cubicBezTo>
                  <a:cubicBezTo>
                    <a:pt x="4884" y="4001"/>
                    <a:pt x="4695" y="4159"/>
                    <a:pt x="4537" y="4159"/>
                  </a:cubicBezTo>
                  <a:lnTo>
                    <a:pt x="3812" y="4159"/>
                  </a:lnTo>
                  <a:cubicBezTo>
                    <a:pt x="3623" y="4159"/>
                    <a:pt x="3466" y="4001"/>
                    <a:pt x="3466" y="3812"/>
                  </a:cubicBezTo>
                  <a:cubicBezTo>
                    <a:pt x="3466" y="3623"/>
                    <a:pt x="3623" y="3466"/>
                    <a:pt x="3812" y="3466"/>
                  </a:cubicBezTo>
                  <a:close/>
                  <a:moveTo>
                    <a:pt x="6648" y="3466"/>
                  </a:moveTo>
                  <a:cubicBezTo>
                    <a:pt x="6837" y="3466"/>
                    <a:pt x="6994" y="3623"/>
                    <a:pt x="6994" y="3812"/>
                  </a:cubicBezTo>
                  <a:cubicBezTo>
                    <a:pt x="6994" y="4001"/>
                    <a:pt x="6837" y="4159"/>
                    <a:pt x="6648" y="4159"/>
                  </a:cubicBezTo>
                  <a:lnTo>
                    <a:pt x="5955" y="4159"/>
                  </a:lnTo>
                  <a:cubicBezTo>
                    <a:pt x="5734" y="4159"/>
                    <a:pt x="5577" y="4001"/>
                    <a:pt x="5577" y="3812"/>
                  </a:cubicBezTo>
                  <a:cubicBezTo>
                    <a:pt x="5577" y="3623"/>
                    <a:pt x="5734" y="3466"/>
                    <a:pt x="5955" y="3466"/>
                  </a:cubicBezTo>
                  <a:close/>
                  <a:moveTo>
                    <a:pt x="2426" y="4852"/>
                  </a:moveTo>
                  <a:cubicBezTo>
                    <a:pt x="2647" y="4852"/>
                    <a:pt x="2804" y="5010"/>
                    <a:pt x="2804" y="5199"/>
                  </a:cubicBezTo>
                  <a:cubicBezTo>
                    <a:pt x="2804" y="5388"/>
                    <a:pt x="2647" y="5545"/>
                    <a:pt x="2426" y="5545"/>
                  </a:cubicBezTo>
                  <a:lnTo>
                    <a:pt x="1733" y="5545"/>
                  </a:lnTo>
                  <a:cubicBezTo>
                    <a:pt x="1544" y="5545"/>
                    <a:pt x="1387" y="5388"/>
                    <a:pt x="1387" y="5199"/>
                  </a:cubicBezTo>
                  <a:cubicBezTo>
                    <a:pt x="1387" y="5010"/>
                    <a:pt x="1544" y="4852"/>
                    <a:pt x="1733" y="4852"/>
                  </a:cubicBezTo>
                  <a:close/>
                  <a:moveTo>
                    <a:pt x="4537" y="4852"/>
                  </a:moveTo>
                  <a:cubicBezTo>
                    <a:pt x="4726" y="4852"/>
                    <a:pt x="4884" y="5010"/>
                    <a:pt x="4884" y="5199"/>
                  </a:cubicBezTo>
                  <a:cubicBezTo>
                    <a:pt x="4884" y="5388"/>
                    <a:pt x="4695" y="5545"/>
                    <a:pt x="4537" y="5545"/>
                  </a:cubicBezTo>
                  <a:lnTo>
                    <a:pt x="3812" y="5545"/>
                  </a:lnTo>
                  <a:cubicBezTo>
                    <a:pt x="3623" y="5545"/>
                    <a:pt x="3466" y="5388"/>
                    <a:pt x="3466" y="5199"/>
                  </a:cubicBezTo>
                  <a:cubicBezTo>
                    <a:pt x="3466" y="5010"/>
                    <a:pt x="3623" y="4852"/>
                    <a:pt x="3812" y="4852"/>
                  </a:cubicBezTo>
                  <a:close/>
                  <a:moveTo>
                    <a:pt x="0" y="0"/>
                  </a:moveTo>
                  <a:lnTo>
                    <a:pt x="0" y="5892"/>
                  </a:lnTo>
                  <a:cubicBezTo>
                    <a:pt x="0" y="6459"/>
                    <a:pt x="473" y="6931"/>
                    <a:pt x="1071" y="6931"/>
                  </a:cubicBezTo>
                  <a:lnTo>
                    <a:pt x="6490" y="6931"/>
                  </a:lnTo>
                  <a:cubicBezTo>
                    <a:pt x="6364" y="6616"/>
                    <a:pt x="6301" y="6270"/>
                    <a:pt x="6301" y="5892"/>
                  </a:cubicBezTo>
                  <a:cubicBezTo>
                    <a:pt x="6301" y="5797"/>
                    <a:pt x="6333" y="5671"/>
                    <a:pt x="6333" y="5545"/>
                  </a:cubicBezTo>
                  <a:lnTo>
                    <a:pt x="5955" y="5545"/>
                  </a:lnTo>
                  <a:cubicBezTo>
                    <a:pt x="5734" y="5545"/>
                    <a:pt x="5577" y="5388"/>
                    <a:pt x="5577" y="5199"/>
                  </a:cubicBezTo>
                  <a:cubicBezTo>
                    <a:pt x="5577" y="5010"/>
                    <a:pt x="5734" y="4852"/>
                    <a:pt x="5955" y="4852"/>
                  </a:cubicBezTo>
                  <a:lnTo>
                    <a:pt x="6490" y="4852"/>
                  </a:lnTo>
                  <a:cubicBezTo>
                    <a:pt x="6931" y="3623"/>
                    <a:pt x="8066" y="2741"/>
                    <a:pt x="9420" y="2741"/>
                  </a:cubicBezTo>
                  <a:cubicBezTo>
                    <a:pt x="9767" y="2741"/>
                    <a:pt x="10113" y="2836"/>
                    <a:pt x="10428" y="2962"/>
                  </a:cubicBezTo>
                  <a:lnTo>
                    <a:pt x="10428"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6369;p57">
              <a:extLst>
                <a:ext uri="{FF2B5EF4-FFF2-40B4-BE49-F238E27FC236}">
                  <a16:creationId xmlns:a16="http://schemas.microsoft.com/office/drawing/2014/main" id="{85352367-9F1D-4E48-A4C4-F5187A401066}"/>
                </a:ext>
              </a:extLst>
            </p:cNvPr>
            <p:cNvSpPr/>
            <p:nvPr/>
          </p:nvSpPr>
          <p:spPr>
            <a:xfrm>
              <a:off x="3859600" y="3591950"/>
              <a:ext cx="261525" cy="70900"/>
            </a:xfrm>
            <a:custGeom>
              <a:avLst/>
              <a:gdLst/>
              <a:ahLst/>
              <a:cxnLst/>
              <a:rect l="l" t="t" r="r" b="b"/>
              <a:pathLst>
                <a:path w="10461" h="2836" extrusionOk="0">
                  <a:moveTo>
                    <a:pt x="1734" y="0"/>
                  </a:moveTo>
                  <a:cubicBezTo>
                    <a:pt x="1513" y="0"/>
                    <a:pt x="1356" y="158"/>
                    <a:pt x="1356" y="347"/>
                  </a:cubicBezTo>
                  <a:lnTo>
                    <a:pt x="1356" y="693"/>
                  </a:lnTo>
                  <a:lnTo>
                    <a:pt x="1009" y="693"/>
                  </a:lnTo>
                  <a:cubicBezTo>
                    <a:pt x="410" y="693"/>
                    <a:pt x="1" y="1166"/>
                    <a:pt x="1" y="1733"/>
                  </a:cubicBezTo>
                  <a:lnTo>
                    <a:pt x="1" y="2836"/>
                  </a:lnTo>
                  <a:lnTo>
                    <a:pt x="10429" y="2836"/>
                  </a:lnTo>
                  <a:lnTo>
                    <a:pt x="10429" y="1733"/>
                  </a:lnTo>
                  <a:lnTo>
                    <a:pt x="10460" y="1733"/>
                  </a:lnTo>
                  <a:cubicBezTo>
                    <a:pt x="10460" y="1134"/>
                    <a:pt x="9988" y="693"/>
                    <a:pt x="9421" y="693"/>
                  </a:cubicBezTo>
                  <a:lnTo>
                    <a:pt x="9074" y="693"/>
                  </a:lnTo>
                  <a:lnTo>
                    <a:pt x="9074" y="347"/>
                  </a:lnTo>
                  <a:cubicBezTo>
                    <a:pt x="9074" y="158"/>
                    <a:pt x="8917" y="0"/>
                    <a:pt x="8728" y="0"/>
                  </a:cubicBezTo>
                  <a:cubicBezTo>
                    <a:pt x="8539" y="0"/>
                    <a:pt x="8381" y="158"/>
                    <a:pt x="8381" y="347"/>
                  </a:cubicBezTo>
                  <a:lnTo>
                    <a:pt x="8381" y="693"/>
                  </a:lnTo>
                  <a:lnTo>
                    <a:pt x="6995" y="693"/>
                  </a:lnTo>
                  <a:lnTo>
                    <a:pt x="6995" y="347"/>
                  </a:lnTo>
                  <a:cubicBezTo>
                    <a:pt x="6995" y="158"/>
                    <a:pt x="6837" y="0"/>
                    <a:pt x="6648" y="0"/>
                  </a:cubicBezTo>
                  <a:cubicBezTo>
                    <a:pt x="6459" y="0"/>
                    <a:pt x="6302" y="158"/>
                    <a:pt x="6302" y="347"/>
                  </a:cubicBezTo>
                  <a:lnTo>
                    <a:pt x="6302" y="693"/>
                  </a:lnTo>
                  <a:lnTo>
                    <a:pt x="4159" y="693"/>
                  </a:lnTo>
                  <a:lnTo>
                    <a:pt x="4159" y="347"/>
                  </a:lnTo>
                  <a:cubicBezTo>
                    <a:pt x="4159" y="158"/>
                    <a:pt x="4002" y="0"/>
                    <a:pt x="3813" y="0"/>
                  </a:cubicBezTo>
                  <a:cubicBezTo>
                    <a:pt x="3624" y="0"/>
                    <a:pt x="3466" y="158"/>
                    <a:pt x="3466" y="347"/>
                  </a:cubicBezTo>
                  <a:lnTo>
                    <a:pt x="3466" y="693"/>
                  </a:lnTo>
                  <a:lnTo>
                    <a:pt x="2080" y="693"/>
                  </a:lnTo>
                  <a:lnTo>
                    <a:pt x="2080" y="347"/>
                  </a:lnTo>
                  <a:cubicBezTo>
                    <a:pt x="2080" y="158"/>
                    <a:pt x="1923" y="0"/>
                    <a:pt x="173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1" name="Freeform 5">
            <a:extLst>
              <a:ext uri="{FF2B5EF4-FFF2-40B4-BE49-F238E27FC236}">
                <a16:creationId xmlns:a16="http://schemas.microsoft.com/office/drawing/2014/main" id="{9A6D7E5D-A36A-426B-B6E7-67FCB709C7CE}"/>
              </a:ext>
            </a:extLst>
          </p:cNvPr>
          <p:cNvSpPr>
            <a:spLocks/>
          </p:cNvSpPr>
          <p:nvPr/>
        </p:nvSpPr>
        <p:spPr bwMode="auto">
          <a:xfrm>
            <a:off x="5764431" y="4012663"/>
            <a:ext cx="2321578" cy="2010739"/>
          </a:xfrm>
          <a:custGeom>
            <a:avLst/>
            <a:gdLst>
              <a:gd name="T0" fmla="*/ 406 w 406"/>
              <a:gd name="T1" fmla="*/ 0 h 621"/>
              <a:gd name="T2" fmla="*/ 406 w 406"/>
              <a:gd name="T3" fmla="*/ 451 h 621"/>
              <a:gd name="T4" fmla="*/ 389 w 406"/>
              <a:gd name="T5" fmla="*/ 486 h 621"/>
              <a:gd name="T6" fmla="*/ 220 w 406"/>
              <a:gd name="T7" fmla="*/ 614 h 621"/>
              <a:gd name="T8" fmla="*/ 186 w 406"/>
              <a:gd name="T9" fmla="*/ 614 h 621"/>
              <a:gd name="T10" fmla="*/ 17 w 406"/>
              <a:gd name="T11" fmla="*/ 486 h 621"/>
              <a:gd name="T12" fmla="*/ 0 w 406"/>
              <a:gd name="T13" fmla="*/ 451 h 621"/>
              <a:gd name="T14" fmla="*/ 0 w 406"/>
              <a:gd name="T15" fmla="*/ 0 h 621"/>
              <a:gd name="T16" fmla="*/ 406 w 406"/>
              <a:gd name="T17" fmla="*/ 0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6" h="621">
                <a:moveTo>
                  <a:pt x="406" y="0"/>
                </a:moveTo>
                <a:cubicBezTo>
                  <a:pt x="406" y="451"/>
                  <a:pt x="406" y="451"/>
                  <a:pt x="406" y="451"/>
                </a:cubicBezTo>
                <a:cubicBezTo>
                  <a:pt x="406" y="463"/>
                  <a:pt x="398" y="479"/>
                  <a:pt x="389" y="486"/>
                </a:cubicBezTo>
                <a:cubicBezTo>
                  <a:pt x="220" y="614"/>
                  <a:pt x="220" y="614"/>
                  <a:pt x="220" y="614"/>
                </a:cubicBezTo>
                <a:cubicBezTo>
                  <a:pt x="211" y="621"/>
                  <a:pt x="195" y="621"/>
                  <a:pt x="186" y="614"/>
                </a:cubicBezTo>
                <a:cubicBezTo>
                  <a:pt x="17" y="486"/>
                  <a:pt x="17" y="486"/>
                  <a:pt x="17" y="486"/>
                </a:cubicBezTo>
                <a:cubicBezTo>
                  <a:pt x="8" y="479"/>
                  <a:pt x="0" y="463"/>
                  <a:pt x="0" y="451"/>
                </a:cubicBezTo>
                <a:cubicBezTo>
                  <a:pt x="0" y="0"/>
                  <a:pt x="0" y="0"/>
                  <a:pt x="0" y="0"/>
                </a:cubicBezTo>
                <a:lnTo>
                  <a:pt x="406" y="0"/>
                </a:lnTo>
                <a:close/>
              </a:path>
            </a:pathLst>
          </a:custGeom>
          <a:solidFill>
            <a:srgbClr val="006666"/>
          </a:solidFill>
          <a:ln>
            <a:noFill/>
          </a:ln>
        </p:spPr>
        <p:txBody>
          <a:bodyPr vert="horz" wrap="square" lIns="91440" tIns="45720" rIns="91440" bIns="45720" numCol="1" anchor="t" anchorCtr="0" compatLnSpc="1">
            <a:prstTxWarp prst="textNoShape">
              <a:avLst/>
            </a:prstTxWarp>
          </a:bodyPr>
          <a:lstStyle/>
          <a:p>
            <a:endParaRPr lang="en-US"/>
          </a:p>
        </p:txBody>
      </p:sp>
      <p:cxnSp>
        <p:nvCxnSpPr>
          <p:cNvPr id="162" name="Straight Connector 74">
            <a:extLst>
              <a:ext uri="{FF2B5EF4-FFF2-40B4-BE49-F238E27FC236}">
                <a16:creationId xmlns:a16="http://schemas.microsoft.com/office/drawing/2014/main" id="{F8F143F8-10E1-4D29-9769-BB1F5E1C8BDD}"/>
              </a:ext>
            </a:extLst>
          </p:cNvPr>
          <p:cNvCxnSpPr/>
          <p:nvPr/>
        </p:nvCxnSpPr>
        <p:spPr>
          <a:xfrm>
            <a:off x="1369847" y="5886905"/>
            <a:ext cx="239539"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
        <p:nvSpPr>
          <p:cNvPr id="196" name="Freeform 5">
            <a:extLst>
              <a:ext uri="{FF2B5EF4-FFF2-40B4-BE49-F238E27FC236}">
                <a16:creationId xmlns:a16="http://schemas.microsoft.com/office/drawing/2014/main" id="{C3B5312C-0E40-42B2-91AD-5E66213FE63B}"/>
              </a:ext>
            </a:extLst>
          </p:cNvPr>
          <p:cNvSpPr>
            <a:spLocks/>
          </p:cNvSpPr>
          <p:nvPr/>
        </p:nvSpPr>
        <p:spPr bwMode="auto">
          <a:xfrm>
            <a:off x="654355" y="4012663"/>
            <a:ext cx="2543756" cy="2010739"/>
          </a:xfrm>
          <a:custGeom>
            <a:avLst/>
            <a:gdLst>
              <a:gd name="T0" fmla="*/ 406 w 406"/>
              <a:gd name="T1" fmla="*/ 0 h 621"/>
              <a:gd name="T2" fmla="*/ 406 w 406"/>
              <a:gd name="T3" fmla="*/ 451 h 621"/>
              <a:gd name="T4" fmla="*/ 389 w 406"/>
              <a:gd name="T5" fmla="*/ 486 h 621"/>
              <a:gd name="T6" fmla="*/ 220 w 406"/>
              <a:gd name="T7" fmla="*/ 614 h 621"/>
              <a:gd name="T8" fmla="*/ 186 w 406"/>
              <a:gd name="T9" fmla="*/ 614 h 621"/>
              <a:gd name="T10" fmla="*/ 17 w 406"/>
              <a:gd name="T11" fmla="*/ 486 h 621"/>
              <a:gd name="T12" fmla="*/ 0 w 406"/>
              <a:gd name="T13" fmla="*/ 451 h 621"/>
              <a:gd name="T14" fmla="*/ 0 w 406"/>
              <a:gd name="T15" fmla="*/ 0 h 621"/>
              <a:gd name="T16" fmla="*/ 406 w 406"/>
              <a:gd name="T17" fmla="*/ 0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6" h="621">
                <a:moveTo>
                  <a:pt x="406" y="0"/>
                </a:moveTo>
                <a:cubicBezTo>
                  <a:pt x="406" y="451"/>
                  <a:pt x="406" y="451"/>
                  <a:pt x="406" y="451"/>
                </a:cubicBezTo>
                <a:cubicBezTo>
                  <a:pt x="406" y="463"/>
                  <a:pt x="398" y="479"/>
                  <a:pt x="389" y="486"/>
                </a:cubicBezTo>
                <a:cubicBezTo>
                  <a:pt x="220" y="614"/>
                  <a:pt x="220" y="614"/>
                  <a:pt x="220" y="614"/>
                </a:cubicBezTo>
                <a:cubicBezTo>
                  <a:pt x="211" y="621"/>
                  <a:pt x="195" y="621"/>
                  <a:pt x="186" y="614"/>
                </a:cubicBezTo>
                <a:cubicBezTo>
                  <a:pt x="17" y="486"/>
                  <a:pt x="17" y="486"/>
                  <a:pt x="17" y="486"/>
                </a:cubicBezTo>
                <a:cubicBezTo>
                  <a:pt x="8" y="479"/>
                  <a:pt x="0" y="463"/>
                  <a:pt x="0" y="451"/>
                </a:cubicBezTo>
                <a:cubicBezTo>
                  <a:pt x="0" y="0"/>
                  <a:pt x="0" y="0"/>
                  <a:pt x="0" y="0"/>
                </a:cubicBezTo>
                <a:lnTo>
                  <a:pt x="406" y="0"/>
                </a:lnTo>
                <a:close/>
              </a:path>
            </a:pathLst>
          </a:custGeom>
          <a:solidFill>
            <a:srgbClr val="006666"/>
          </a:solidFill>
          <a:ln>
            <a:solidFill>
              <a:srgbClr val="006666"/>
            </a:solidFill>
          </a:ln>
        </p:spPr>
        <p:txBody>
          <a:bodyPr vert="horz" wrap="square" lIns="91440" tIns="45720" rIns="91440" bIns="45720" numCol="1" anchor="t" anchorCtr="0" compatLnSpc="1">
            <a:prstTxWarp prst="textNoShape">
              <a:avLst/>
            </a:prstTxWarp>
          </a:bodyPr>
          <a:lstStyle/>
          <a:p>
            <a:endParaRPr lang="en-US"/>
          </a:p>
        </p:txBody>
      </p:sp>
      <p:sp>
        <p:nvSpPr>
          <p:cNvPr id="197" name="Freeform 5">
            <a:extLst>
              <a:ext uri="{FF2B5EF4-FFF2-40B4-BE49-F238E27FC236}">
                <a16:creationId xmlns:a16="http://schemas.microsoft.com/office/drawing/2014/main" id="{D8FB3CDE-EC03-4B3C-B867-77278EF8CF28}"/>
              </a:ext>
            </a:extLst>
          </p:cNvPr>
          <p:cNvSpPr>
            <a:spLocks/>
          </p:cNvSpPr>
          <p:nvPr/>
        </p:nvSpPr>
        <p:spPr bwMode="auto">
          <a:xfrm>
            <a:off x="3291335" y="4012663"/>
            <a:ext cx="2393902" cy="2010739"/>
          </a:xfrm>
          <a:custGeom>
            <a:avLst/>
            <a:gdLst>
              <a:gd name="T0" fmla="*/ 406 w 406"/>
              <a:gd name="T1" fmla="*/ 0 h 621"/>
              <a:gd name="T2" fmla="*/ 406 w 406"/>
              <a:gd name="T3" fmla="*/ 451 h 621"/>
              <a:gd name="T4" fmla="*/ 389 w 406"/>
              <a:gd name="T5" fmla="*/ 486 h 621"/>
              <a:gd name="T6" fmla="*/ 220 w 406"/>
              <a:gd name="T7" fmla="*/ 614 h 621"/>
              <a:gd name="T8" fmla="*/ 186 w 406"/>
              <a:gd name="T9" fmla="*/ 614 h 621"/>
              <a:gd name="T10" fmla="*/ 17 w 406"/>
              <a:gd name="T11" fmla="*/ 486 h 621"/>
              <a:gd name="T12" fmla="*/ 0 w 406"/>
              <a:gd name="T13" fmla="*/ 451 h 621"/>
              <a:gd name="T14" fmla="*/ 0 w 406"/>
              <a:gd name="T15" fmla="*/ 0 h 621"/>
              <a:gd name="T16" fmla="*/ 406 w 406"/>
              <a:gd name="T17" fmla="*/ 0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6" h="621">
                <a:moveTo>
                  <a:pt x="406" y="0"/>
                </a:moveTo>
                <a:cubicBezTo>
                  <a:pt x="406" y="451"/>
                  <a:pt x="406" y="451"/>
                  <a:pt x="406" y="451"/>
                </a:cubicBezTo>
                <a:cubicBezTo>
                  <a:pt x="406" y="463"/>
                  <a:pt x="398" y="479"/>
                  <a:pt x="389" y="486"/>
                </a:cubicBezTo>
                <a:cubicBezTo>
                  <a:pt x="220" y="614"/>
                  <a:pt x="220" y="614"/>
                  <a:pt x="220" y="614"/>
                </a:cubicBezTo>
                <a:cubicBezTo>
                  <a:pt x="211" y="621"/>
                  <a:pt x="195" y="621"/>
                  <a:pt x="186" y="614"/>
                </a:cubicBezTo>
                <a:cubicBezTo>
                  <a:pt x="17" y="486"/>
                  <a:pt x="17" y="486"/>
                  <a:pt x="17" y="486"/>
                </a:cubicBezTo>
                <a:cubicBezTo>
                  <a:pt x="8" y="479"/>
                  <a:pt x="0" y="463"/>
                  <a:pt x="0" y="451"/>
                </a:cubicBezTo>
                <a:cubicBezTo>
                  <a:pt x="0" y="0"/>
                  <a:pt x="0" y="0"/>
                  <a:pt x="0" y="0"/>
                </a:cubicBezTo>
                <a:lnTo>
                  <a:pt x="406" y="0"/>
                </a:lnTo>
                <a:close/>
              </a:path>
            </a:pathLst>
          </a:custGeom>
          <a:solidFill>
            <a:schemeClr val="bg1">
              <a:lumMod val="85000"/>
            </a:schemeClr>
          </a:solidFill>
          <a:ln w="9525">
            <a:noFill/>
          </a:ln>
        </p:spPr>
        <p:txBody>
          <a:bodyPr vert="horz" wrap="square" lIns="91440" tIns="45720" rIns="91440" bIns="45720" numCol="1" anchor="t" anchorCtr="0" compatLnSpc="1">
            <a:prstTxWarp prst="textNoShape">
              <a:avLst/>
            </a:prstTxWarp>
          </a:bodyPr>
          <a:lstStyle/>
          <a:p>
            <a:endParaRPr lang="en-US"/>
          </a:p>
        </p:txBody>
      </p:sp>
      <p:sp>
        <p:nvSpPr>
          <p:cNvPr id="198" name="مربع نص 197">
            <a:extLst>
              <a:ext uri="{FF2B5EF4-FFF2-40B4-BE49-F238E27FC236}">
                <a16:creationId xmlns:a16="http://schemas.microsoft.com/office/drawing/2014/main" id="{D5FE2C8B-25ED-49DF-8206-737C256BE9C2}"/>
              </a:ext>
            </a:extLst>
          </p:cNvPr>
          <p:cNvSpPr txBox="1"/>
          <p:nvPr/>
        </p:nvSpPr>
        <p:spPr>
          <a:xfrm>
            <a:off x="809461" y="4587784"/>
            <a:ext cx="2187826" cy="1138773"/>
          </a:xfrm>
          <a:prstGeom prst="rect">
            <a:avLst/>
          </a:prstGeom>
          <a:noFill/>
        </p:spPr>
        <p:txBody>
          <a:bodyPr wrap="square">
            <a:spAutoFit/>
          </a:bodyPr>
          <a:lstStyle/>
          <a:p>
            <a:pPr marL="0" marR="0" lvl="0" indent="0" algn="ctr" rtl="0">
              <a:lnSpc>
                <a:spcPct val="100000"/>
              </a:lnSpc>
              <a:spcBef>
                <a:spcPts val="0"/>
              </a:spcBef>
              <a:spcAft>
                <a:spcPts val="0"/>
              </a:spcAft>
              <a:buClr>
                <a:srgbClr val="000000"/>
              </a:buClr>
              <a:buSzPts val="1400"/>
              <a:buFont typeface="Arial"/>
              <a:buNone/>
            </a:pPr>
            <a:r>
              <a:rPr lang="en-US" sz="4000" b="1" u="none" strike="noStrike" cap="none" dirty="0">
                <a:solidFill>
                  <a:srgbClr val="FFFFFF"/>
                </a:solidFill>
                <a:latin typeface="Calibri" panose="020F0502020204030204" pitchFamily="34" charset="0"/>
                <a:ea typeface="Nunito"/>
                <a:cs typeface="Calibri" panose="020F0502020204030204" pitchFamily="34" charset="0"/>
                <a:sym typeface="Nunito"/>
              </a:rPr>
              <a:t>10000</a:t>
            </a:r>
            <a:endParaRPr lang="en-US" sz="4400" b="1" u="none" strike="noStrike" cap="none" dirty="0">
              <a:solidFill>
                <a:srgbClr val="FFFFFF"/>
              </a:solidFill>
              <a:latin typeface="Calibri" panose="020F0502020204030204" pitchFamily="34" charset="0"/>
              <a:ea typeface="Nunito"/>
              <a:cs typeface="Calibri" panose="020F0502020204030204" pitchFamily="34" charset="0"/>
              <a:sym typeface="Nunito"/>
            </a:endParaRPr>
          </a:p>
          <a:p>
            <a:pPr marL="0" marR="0" lvl="0" indent="0" algn="ctr" rtl="0">
              <a:lnSpc>
                <a:spcPct val="100000"/>
              </a:lnSpc>
              <a:spcBef>
                <a:spcPts val="0"/>
              </a:spcBef>
              <a:spcAft>
                <a:spcPts val="0"/>
              </a:spcAft>
              <a:buClr>
                <a:srgbClr val="000000"/>
              </a:buClr>
              <a:buSzPts val="1400"/>
              <a:buFont typeface="Arial"/>
              <a:buNone/>
            </a:pPr>
            <a:r>
              <a:rPr lang="ar-SA" sz="2800" b="1" u="none" strike="noStrike" cap="none" dirty="0">
                <a:solidFill>
                  <a:srgbClr val="FFFFFF"/>
                </a:solidFill>
                <a:latin typeface="Calibri" panose="020F0502020204030204" pitchFamily="34" charset="0"/>
                <a:ea typeface="Nunito"/>
                <a:cs typeface="Calibri" panose="020F0502020204030204" pitchFamily="34" charset="0"/>
                <a:sym typeface="Nunito"/>
              </a:rPr>
              <a:t>ريال </a:t>
            </a:r>
          </a:p>
        </p:txBody>
      </p:sp>
      <p:grpSp>
        <p:nvGrpSpPr>
          <p:cNvPr id="222" name="Group 32">
            <a:extLst>
              <a:ext uri="{FF2B5EF4-FFF2-40B4-BE49-F238E27FC236}">
                <a16:creationId xmlns:a16="http://schemas.microsoft.com/office/drawing/2014/main" id="{AC7B18C9-1B1E-41C7-A8D1-A24C3A16B1F7}"/>
              </a:ext>
            </a:extLst>
          </p:cNvPr>
          <p:cNvGrpSpPr/>
          <p:nvPr/>
        </p:nvGrpSpPr>
        <p:grpSpPr>
          <a:xfrm>
            <a:off x="7150384" y="4758932"/>
            <a:ext cx="810049" cy="561186"/>
            <a:chOff x="4451351" y="2619375"/>
            <a:chExt cx="1220788" cy="1625601"/>
          </a:xfrm>
          <a:solidFill>
            <a:schemeClr val="bg1"/>
          </a:solidFill>
        </p:grpSpPr>
        <p:sp>
          <p:nvSpPr>
            <p:cNvPr id="223" name="Freeform 14">
              <a:extLst>
                <a:ext uri="{FF2B5EF4-FFF2-40B4-BE49-F238E27FC236}">
                  <a16:creationId xmlns:a16="http://schemas.microsoft.com/office/drawing/2014/main" id="{6822177C-0CDA-4FE1-A744-C2945A6AE5B7}"/>
                </a:ext>
              </a:extLst>
            </p:cNvPr>
            <p:cNvSpPr>
              <a:spLocks noEditPoints="1"/>
            </p:cNvSpPr>
            <p:nvPr/>
          </p:nvSpPr>
          <p:spPr bwMode="auto">
            <a:xfrm>
              <a:off x="4587876" y="2619375"/>
              <a:ext cx="673100" cy="674688"/>
            </a:xfrm>
            <a:custGeom>
              <a:avLst/>
              <a:gdLst>
                <a:gd name="T0" fmla="*/ 179 w 179"/>
                <a:gd name="T1" fmla="*/ 89 h 178"/>
                <a:gd name="T2" fmla="*/ 89 w 179"/>
                <a:gd name="T3" fmla="*/ 178 h 178"/>
                <a:gd name="T4" fmla="*/ 0 w 179"/>
                <a:gd name="T5" fmla="*/ 89 h 178"/>
                <a:gd name="T6" fmla="*/ 89 w 179"/>
                <a:gd name="T7" fmla="*/ 0 h 178"/>
                <a:gd name="T8" fmla="*/ 152 w 179"/>
                <a:gd name="T9" fmla="*/ 26 h 178"/>
                <a:gd name="T10" fmla="*/ 179 w 179"/>
                <a:gd name="T11" fmla="*/ 89 h 178"/>
                <a:gd name="T12" fmla="*/ 179 w 179"/>
                <a:gd name="T13" fmla="*/ 89 h 178"/>
                <a:gd name="T14" fmla="*/ 179 w 179"/>
                <a:gd name="T15" fmla="*/ 89 h 1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9" h="178">
                  <a:moveTo>
                    <a:pt x="179" y="89"/>
                  </a:moveTo>
                  <a:cubicBezTo>
                    <a:pt x="179" y="138"/>
                    <a:pt x="139" y="178"/>
                    <a:pt x="89" y="178"/>
                  </a:cubicBezTo>
                  <a:cubicBezTo>
                    <a:pt x="40" y="178"/>
                    <a:pt x="0" y="138"/>
                    <a:pt x="0" y="89"/>
                  </a:cubicBezTo>
                  <a:cubicBezTo>
                    <a:pt x="0" y="40"/>
                    <a:pt x="40" y="0"/>
                    <a:pt x="89" y="0"/>
                  </a:cubicBezTo>
                  <a:cubicBezTo>
                    <a:pt x="113" y="0"/>
                    <a:pt x="136" y="9"/>
                    <a:pt x="152" y="26"/>
                  </a:cubicBezTo>
                  <a:cubicBezTo>
                    <a:pt x="169" y="42"/>
                    <a:pt x="179" y="65"/>
                    <a:pt x="179" y="89"/>
                  </a:cubicBezTo>
                  <a:close/>
                  <a:moveTo>
                    <a:pt x="179" y="89"/>
                  </a:moveTo>
                  <a:cubicBezTo>
                    <a:pt x="179" y="89"/>
                    <a:pt x="179" y="89"/>
                    <a:pt x="179" y="8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dirty="0"/>
            </a:p>
          </p:txBody>
        </p:sp>
        <p:sp>
          <p:nvSpPr>
            <p:cNvPr id="224" name="Freeform 15">
              <a:extLst>
                <a:ext uri="{FF2B5EF4-FFF2-40B4-BE49-F238E27FC236}">
                  <a16:creationId xmlns:a16="http://schemas.microsoft.com/office/drawing/2014/main" id="{3C888359-D08B-45F0-B321-B0545E754226}"/>
                </a:ext>
              </a:extLst>
            </p:cNvPr>
            <p:cNvSpPr>
              <a:spLocks noEditPoints="1"/>
            </p:cNvSpPr>
            <p:nvPr/>
          </p:nvSpPr>
          <p:spPr bwMode="auto">
            <a:xfrm>
              <a:off x="4451351" y="3294063"/>
              <a:ext cx="941388" cy="815975"/>
            </a:xfrm>
            <a:custGeom>
              <a:avLst/>
              <a:gdLst>
                <a:gd name="T0" fmla="*/ 101 w 250"/>
                <a:gd name="T1" fmla="*/ 182 h 215"/>
                <a:gd name="T2" fmla="*/ 122 w 250"/>
                <a:gd name="T3" fmla="*/ 86 h 215"/>
                <a:gd name="T4" fmla="*/ 167 w 250"/>
                <a:gd name="T5" fmla="*/ 70 h 215"/>
                <a:gd name="T6" fmla="*/ 215 w 250"/>
                <a:gd name="T7" fmla="*/ 84 h 215"/>
                <a:gd name="T8" fmla="*/ 250 w 250"/>
                <a:gd name="T9" fmla="*/ 71 h 215"/>
                <a:gd name="T10" fmla="*/ 250 w 250"/>
                <a:gd name="T11" fmla="*/ 54 h 215"/>
                <a:gd name="T12" fmla="*/ 197 w 250"/>
                <a:gd name="T13" fmla="*/ 0 h 215"/>
                <a:gd name="T14" fmla="*/ 54 w 250"/>
                <a:gd name="T15" fmla="*/ 0 h 215"/>
                <a:gd name="T16" fmla="*/ 0 w 250"/>
                <a:gd name="T17" fmla="*/ 54 h 215"/>
                <a:gd name="T18" fmla="*/ 0 w 250"/>
                <a:gd name="T19" fmla="*/ 197 h 215"/>
                <a:gd name="T20" fmla="*/ 18 w 250"/>
                <a:gd name="T21" fmla="*/ 215 h 215"/>
                <a:gd name="T22" fmla="*/ 128 w 250"/>
                <a:gd name="T23" fmla="*/ 215 h 215"/>
                <a:gd name="T24" fmla="*/ 101 w 250"/>
                <a:gd name="T25" fmla="*/ 182 h 215"/>
                <a:gd name="T26" fmla="*/ 101 w 250"/>
                <a:gd name="T27" fmla="*/ 182 h 215"/>
                <a:gd name="T28" fmla="*/ 101 w 250"/>
                <a:gd name="T29" fmla="*/ 182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50" h="215">
                  <a:moveTo>
                    <a:pt x="101" y="182"/>
                  </a:moveTo>
                  <a:cubicBezTo>
                    <a:pt x="86" y="151"/>
                    <a:pt x="95" y="109"/>
                    <a:pt x="122" y="86"/>
                  </a:cubicBezTo>
                  <a:cubicBezTo>
                    <a:pt x="135" y="76"/>
                    <a:pt x="151" y="70"/>
                    <a:pt x="167" y="70"/>
                  </a:cubicBezTo>
                  <a:cubicBezTo>
                    <a:pt x="184" y="71"/>
                    <a:pt x="200" y="76"/>
                    <a:pt x="215" y="84"/>
                  </a:cubicBezTo>
                  <a:cubicBezTo>
                    <a:pt x="226" y="78"/>
                    <a:pt x="238" y="73"/>
                    <a:pt x="250" y="71"/>
                  </a:cubicBezTo>
                  <a:cubicBezTo>
                    <a:pt x="250" y="54"/>
                    <a:pt x="250" y="54"/>
                    <a:pt x="250" y="54"/>
                  </a:cubicBezTo>
                  <a:cubicBezTo>
                    <a:pt x="250" y="24"/>
                    <a:pt x="226" y="0"/>
                    <a:pt x="197" y="0"/>
                  </a:cubicBezTo>
                  <a:cubicBezTo>
                    <a:pt x="54" y="0"/>
                    <a:pt x="54" y="0"/>
                    <a:pt x="54" y="0"/>
                  </a:cubicBezTo>
                  <a:cubicBezTo>
                    <a:pt x="24" y="0"/>
                    <a:pt x="0" y="24"/>
                    <a:pt x="0" y="54"/>
                  </a:cubicBezTo>
                  <a:cubicBezTo>
                    <a:pt x="0" y="197"/>
                    <a:pt x="0" y="197"/>
                    <a:pt x="0" y="197"/>
                  </a:cubicBezTo>
                  <a:cubicBezTo>
                    <a:pt x="0" y="207"/>
                    <a:pt x="8" y="215"/>
                    <a:pt x="18" y="215"/>
                  </a:cubicBezTo>
                  <a:cubicBezTo>
                    <a:pt x="128" y="215"/>
                    <a:pt x="128" y="215"/>
                    <a:pt x="128" y="215"/>
                  </a:cubicBezTo>
                  <a:cubicBezTo>
                    <a:pt x="117" y="205"/>
                    <a:pt x="108" y="194"/>
                    <a:pt x="101" y="182"/>
                  </a:cubicBezTo>
                  <a:close/>
                  <a:moveTo>
                    <a:pt x="101" y="182"/>
                  </a:moveTo>
                  <a:cubicBezTo>
                    <a:pt x="101" y="182"/>
                    <a:pt x="101" y="182"/>
                    <a:pt x="101" y="18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dirty="0"/>
            </a:p>
          </p:txBody>
        </p:sp>
        <p:sp>
          <p:nvSpPr>
            <p:cNvPr id="225" name="Freeform 16">
              <a:extLst>
                <a:ext uri="{FF2B5EF4-FFF2-40B4-BE49-F238E27FC236}">
                  <a16:creationId xmlns:a16="http://schemas.microsoft.com/office/drawing/2014/main" id="{ECAC9015-024D-4CEA-9AE5-0892986BE897}"/>
                </a:ext>
              </a:extLst>
            </p:cNvPr>
            <p:cNvSpPr>
              <a:spLocks noEditPoints="1"/>
            </p:cNvSpPr>
            <p:nvPr/>
          </p:nvSpPr>
          <p:spPr bwMode="auto">
            <a:xfrm>
              <a:off x="4851401" y="3582988"/>
              <a:ext cx="820738" cy="661988"/>
            </a:xfrm>
            <a:custGeom>
              <a:avLst/>
              <a:gdLst>
                <a:gd name="T0" fmla="*/ 190 w 218"/>
                <a:gd name="T1" fmla="*/ 24 h 175"/>
                <a:gd name="T2" fmla="*/ 109 w 218"/>
                <a:gd name="T3" fmla="*/ 29 h 175"/>
                <a:gd name="T4" fmla="*/ 28 w 218"/>
                <a:gd name="T5" fmla="*/ 24 h 175"/>
                <a:gd name="T6" fmla="*/ 11 w 218"/>
                <a:gd name="T7" fmla="*/ 98 h 175"/>
                <a:gd name="T8" fmla="*/ 105 w 218"/>
                <a:gd name="T9" fmla="*/ 173 h 175"/>
                <a:gd name="T10" fmla="*/ 113 w 218"/>
                <a:gd name="T11" fmla="*/ 173 h 175"/>
                <a:gd name="T12" fmla="*/ 206 w 218"/>
                <a:gd name="T13" fmla="*/ 98 h 175"/>
                <a:gd name="T14" fmla="*/ 190 w 218"/>
                <a:gd name="T15" fmla="*/ 24 h 175"/>
                <a:gd name="T16" fmla="*/ 162 w 218"/>
                <a:gd name="T17" fmla="*/ 85 h 175"/>
                <a:gd name="T18" fmla="*/ 146 w 218"/>
                <a:gd name="T19" fmla="*/ 74 h 175"/>
                <a:gd name="T20" fmla="*/ 150 w 218"/>
                <a:gd name="T21" fmla="*/ 55 h 175"/>
                <a:gd name="T22" fmla="*/ 169 w 218"/>
                <a:gd name="T23" fmla="*/ 51 h 175"/>
                <a:gd name="T24" fmla="*/ 180 w 218"/>
                <a:gd name="T25" fmla="*/ 67 h 175"/>
                <a:gd name="T26" fmla="*/ 162 w 218"/>
                <a:gd name="T27" fmla="*/ 85 h 175"/>
                <a:gd name="T28" fmla="*/ 162 w 218"/>
                <a:gd name="T29" fmla="*/ 85 h 175"/>
                <a:gd name="T30" fmla="*/ 162 w 218"/>
                <a:gd name="T31" fmla="*/ 85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18" h="175">
                  <a:moveTo>
                    <a:pt x="190" y="24"/>
                  </a:moveTo>
                  <a:cubicBezTo>
                    <a:pt x="179" y="16"/>
                    <a:pt x="152" y="0"/>
                    <a:pt x="109" y="29"/>
                  </a:cubicBezTo>
                  <a:cubicBezTo>
                    <a:pt x="66" y="0"/>
                    <a:pt x="38" y="16"/>
                    <a:pt x="28" y="24"/>
                  </a:cubicBezTo>
                  <a:cubicBezTo>
                    <a:pt x="7" y="41"/>
                    <a:pt x="0" y="75"/>
                    <a:pt x="11" y="98"/>
                  </a:cubicBezTo>
                  <a:cubicBezTo>
                    <a:pt x="30" y="135"/>
                    <a:pt x="102" y="172"/>
                    <a:pt x="105" y="173"/>
                  </a:cubicBezTo>
                  <a:cubicBezTo>
                    <a:pt x="107" y="175"/>
                    <a:pt x="110" y="175"/>
                    <a:pt x="113" y="173"/>
                  </a:cubicBezTo>
                  <a:cubicBezTo>
                    <a:pt x="116" y="172"/>
                    <a:pt x="187" y="135"/>
                    <a:pt x="206" y="98"/>
                  </a:cubicBezTo>
                  <a:cubicBezTo>
                    <a:pt x="218" y="75"/>
                    <a:pt x="210" y="41"/>
                    <a:pt x="190" y="24"/>
                  </a:cubicBezTo>
                  <a:close/>
                  <a:moveTo>
                    <a:pt x="162" y="85"/>
                  </a:moveTo>
                  <a:cubicBezTo>
                    <a:pt x="155" y="85"/>
                    <a:pt x="149" y="81"/>
                    <a:pt x="146" y="74"/>
                  </a:cubicBezTo>
                  <a:cubicBezTo>
                    <a:pt x="143" y="67"/>
                    <a:pt x="145" y="60"/>
                    <a:pt x="150" y="55"/>
                  </a:cubicBezTo>
                  <a:cubicBezTo>
                    <a:pt x="155" y="49"/>
                    <a:pt x="162" y="48"/>
                    <a:pt x="169" y="51"/>
                  </a:cubicBezTo>
                  <a:cubicBezTo>
                    <a:pt x="176" y="53"/>
                    <a:pt x="180" y="60"/>
                    <a:pt x="180" y="67"/>
                  </a:cubicBezTo>
                  <a:cubicBezTo>
                    <a:pt x="180" y="77"/>
                    <a:pt x="172" y="85"/>
                    <a:pt x="162" y="85"/>
                  </a:cubicBezTo>
                  <a:close/>
                  <a:moveTo>
                    <a:pt x="162" y="85"/>
                  </a:moveTo>
                  <a:cubicBezTo>
                    <a:pt x="162" y="85"/>
                    <a:pt x="162" y="85"/>
                    <a:pt x="162" y="8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dirty="0"/>
            </a:p>
          </p:txBody>
        </p:sp>
      </p:grpSp>
      <p:sp>
        <p:nvSpPr>
          <p:cNvPr id="238" name="Rectangle: Rounded Corners 171">
            <a:extLst>
              <a:ext uri="{FF2B5EF4-FFF2-40B4-BE49-F238E27FC236}">
                <a16:creationId xmlns:a16="http://schemas.microsoft.com/office/drawing/2014/main" id="{33237677-21B9-47C5-83E1-819A832BEAC2}"/>
              </a:ext>
            </a:extLst>
          </p:cNvPr>
          <p:cNvSpPr/>
          <p:nvPr/>
        </p:nvSpPr>
        <p:spPr>
          <a:xfrm>
            <a:off x="2547825" y="902737"/>
            <a:ext cx="1803927" cy="1566405"/>
          </a:xfrm>
          <a:prstGeom prst="roundRect">
            <a:avLst>
              <a:gd name="adj" fmla="val 5845"/>
            </a:avLst>
          </a:prstGeom>
          <a:solidFill>
            <a:schemeClr val="bg1">
              <a:alpha val="95000"/>
            </a:schemeClr>
          </a:solidFill>
          <a:ln w="38100">
            <a:solidFill>
              <a:srgbClr val="006666">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93"/>
          </a:p>
        </p:txBody>
      </p:sp>
      <p:sp>
        <p:nvSpPr>
          <p:cNvPr id="240" name="Freeform 83">
            <a:extLst>
              <a:ext uri="{FF2B5EF4-FFF2-40B4-BE49-F238E27FC236}">
                <a16:creationId xmlns:a16="http://schemas.microsoft.com/office/drawing/2014/main" id="{CD6CAF23-08C8-47ED-9376-98EF41C5A984}"/>
              </a:ext>
            </a:extLst>
          </p:cNvPr>
          <p:cNvSpPr>
            <a:spLocks/>
          </p:cNvSpPr>
          <p:nvPr/>
        </p:nvSpPr>
        <p:spPr bwMode="auto">
          <a:xfrm>
            <a:off x="3145875" y="525888"/>
            <a:ext cx="744536" cy="746650"/>
          </a:xfrm>
          <a:custGeom>
            <a:avLst/>
            <a:gdLst>
              <a:gd name="T0" fmla="*/ 186 w 186"/>
              <a:gd name="T1" fmla="*/ 164 h 186"/>
              <a:gd name="T2" fmla="*/ 163 w 186"/>
              <a:gd name="T3" fmla="*/ 186 h 186"/>
              <a:gd name="T4" fmla="*/ 22 w 186"/>
              <a:gd name="T5" fmla="*/ 186 h 186"/>
              <a:gd name="T6" fmla="*/ 0 w 186"/>
              <a:gd name="T7" fmla="*/ 164 h 186"/>
              <a:gd name="T8" fmla="*/ 0 w 186"/>
              <a:gd name="T9" fmla="*/ 22 h 186"/>
              <a:gd name="T10" fmla="*/ 22 w 186"/>
              <a:gd name="T11" fmla="*/ 0 h 186"/>
              <a:gd name="T12" fmla="*/ 163 w 186"/>
              <a:gd name="T13" fmla="*/ 0 h 186"/>
              <a:gd name="T14" fmla="*/ 186 w 186"/>
              <a:gd name="T15" fmla="*/ 22 h 186"/>
              <a:gd name="T16" fmla="*/ 186 w 186"/>
              <a:gd name="T17" fmla="*/ 164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6" h="186">
                <a:moveTo>
                  <a:pt x="186" y="164"/>
                </a:moveTo>
                <a:cubicBezTo>
                  <a:pt x="186" y="176"/>
                  <a:pt x="176" y="186"/>
                  <a:pt x="163" y="186"/>
                </a:cubicBezTo>
                <a:cubicBezTo>
                  <a:pt x="22" y="186"/>
                  <a:pt x="22" y="186"/>
                  <a:pt x="22" y="186"/>
                </a:cubicBezTo>
                <a:cubicBezTo>
                  <a:pt x="10" y="186"/>
                  <a:pt x="0" y="176"/>
                  <a:pt x="0" y="164"/>
                </a:cubicBezTo>
                <a:cubicBezTo>
                  <a:pt x="0" y="22"/>
                  <a:pt x="0" y="22"/>
                  <a:pt x="0" y="22"/>
                </a:cubicBezTo>
                <a:cubicBezTo>
                  <a:pt x="0" y="10"/>
                  <a:pt x="10" y="0"/>
                  <a:pt x="22" y="0"/>
                </a:cubicBezTo>
                <a:cubicBezTo>
                  <a:pt x="163" y="0"/>
                  <a:pt x="163" y="0"/>
                  <a:pt x="163" y="0"/>
                </a:cubicBezTo>
                <a:cubicBezTo>
                  <a:pt x="176" y="0"/>
                  <a:pt x="186" y="10"/>
                  <a:pt x="186" y="22"/>
                </a:cubicBezTo>
                <a:lnTo>
                  <a:pt x="186" y="164"/>
                </a:lnTo>
                <a:close/>
              </a:path>
            </a:pathLst>
          </a:custGeom>
          <a:solidFill>
            <a:srgbClr val="006666"/>
          </a:solidFill>
          <a:ln>
            <a:noFill/>
          </a:ln>
        </p:spPr>
        <p:txBody>
          <a:bodyPr vert="horz" wrap="square" lIns="86019" tIns="43010" rIns="86019" bIns="43010" numCol="1" anchor="t" anchorCtr="0" compatLnSpc="1">
            <a:prstTxWarp prst="textNoShape">
              <a:avLst/>
            </a:prstTxWarp>
          </a:bodyPr>
          <a:lstStyle/>
          <a:p>
            <a:endParaRPr lang="en-US" sz="1693"/>
          </a:p>
        </p:txBody>
      </p:sp>
      <p:grpSp>
        <p:nvGrpSpPr>
          <p:cNvPr id="241" name="Group 99">
            <a:extLst>
              <a:ext uri="{FF2B5EF4-FFF2-40B4-BE49-F238E27FC236}">
                <a16:creationId xmlns:a16="http://schemas.microsoft.com/office/drawing/2014/main" id="{265A44E8-DE2E-41C9-BDBA-A85939A7F6F8}"/>
              </a:ext>
            </a:extLst>
          </p:cNvPr>
          <p:cNvGrpSpPr/>
          <p:nvPr/>
        </p:nvGrpSpPr>
        <p:grpSpPr>
          <a:xfrm>
            <a:off x="2447258" y="1331984"/>
            <a:ext cx="1898465" cy="1072507"/>
            <a:chOff x="4089158" y="2444190"/>
            <a:chExt cx="2785756" cy="1140098"/>
          </a:xfrm>
        </p:grpSpPr>
        <p:sp>
          <p:nvSpPr>
            <p:cNvPr id="242" name="TextBox 100">
              <a:extLst>
                <a:ext uri="{FF2B5EF4-FFF2-40B4-BE49-F238E27FC236}">
                  <a16:creationId xmlns:a16="http://schemas.microsoft.com/office/drawing/2014/main" id="{3475A5FA-6701-45F2-9782-1C83BEFF9E14}"/>
                </a:ext>
              </a:extLst>
            </p:cNvPr>
            <p:cNvSpPr txBox="1"/>
            <p:nvPr/>
          </p:nvSpPr>
          <p:spPr>
            <a:xfrm>
              <a:off x="4089158" y="2444190"/>
              <a:ext cx="2785756" cy="344350"/>
            </a:xfrm>
            <a:prstGeom prst="rect">
              <a:avLst/>
            </a:prstGeom>
            <a:noFill/>
          </p:spPr>
          <p:txBody>
            <a:bodyPr wrap="square" rtlCol="0">
              <a:spAutoFit/>
            </a:bodyPr>
            <a:lstStyle/>
            <a:p>
              <a:pPr algn="ctr"/>
              <a:r>
                <a:rPr lang="ar-SA" sz="1505" b="1" dirty="0">
                  <a:solidFill>
                    <a:srgbClr val="006666"/>
                  </a:solidFill>
                  <a:latin typeface="AbdoMaster-Heavy" panose="02000500030000020004" pitchFamily="50" charset="-78"/>
                  <a:cs typeface="AbdoMaster-Heavy" panose="02000500030000020004" pitchFamily="50" charset="-78"/>
                </a:rPr>
                <a:t>الهدف التشغيلي </a:t>
              </a:r>
              <a:endParaRPr lang="en-US" sz="1505" b="1" dirty="0">
                <a:solidFill>
                  <a:srgbClr val="006666"/>
                </a:solidFill>
                <a:latin typeface="AbdoMaster-Heavy" panose="02000500030000020004" pitchFamily="50" charset="-78"/>
                <a:cs typeface="AbdoMaster-Heavy" panose="02000500030000020004" pitchFamily="50" charset="-78"/>
              </a:endParaRPr>
            </a:p>
          </p:txBody>
        </p:sp>
        <p:sp>
          <p:nvSpPr>
            <p:cNvPr id="243" name="Subtitle 6">
              <a:extLst>
                <a:ext uri="{FF2B5EF4-FFF2-40B4-BE49-F238E27FC236}">
                  <a16:creationId xmlns:a16="http://schemas.microsoft.com/office/drawing/2014/main" id="{21B43084-D4A7-4CD2-88DC-B98A5C8991BB}"/>
                </a:ext>
              </a:extLst>
            </p:cNvPr>
            <p:cNvSpPr txBox="1">
              <a:spLocks/>
            </p:cNvSpPr>
            <p:nvPr/>
          </p:nvSpPr>
          <p:spPr>
            <a:xfrm>
              <a:off x="4144159" y="2822433"/>
              <a:ext cx="2711234" cy="761855"/>
            </a:xfrm>
            <a:prstGeom prst="rect">
              <a:avLst/>
            </a:prstGeom>
          </p:spPr>
          <p:txBody>
            <a:bodyPr vert="horz" lIns="86019" tIns="43010" rIns="86019" bIns="43010" numCol="1" spcCol="365760" rtlCol="0" anchor="t">
              <a:noAutofit/>
            </a:bodyPr>
            <a:lstStyle>
              <a:lvl1pPr marL="0" indent="0" algn="ctr" defTabSz="914400" rtl="0" eaLnBrk="1" latinLnBrk="0" hangingPunct="1">
                <a:lnSpc>
                  <a:spcPct val="90000"/>
                </a:lnSpc>
                <a:spcBef>
                  <a:spcPts val="1000"/>
                </a:spcBef>
                <a:buFont typeface="Arial"/>
                <a:buNone/>
                <a:defRPr sz="1200" b="0" i="0" kern="1200">
                  <a:solidFill>
                    <a:schemeClr val="accent1"/>
                  </a:solidFill>
                  <a:latin typeface="Montserrat Light" charset="0"/>
                  <a:ea typeface="Montserrat Light" charset="0"/>
                  <a:cs typeface="Montserrat Light"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Montserrat Light" charset="0"/>
                  <a:ea typeface="Montserrat Light" charset="0"/>
                  <a:cs typeface="Montserrat Light"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Montserrat Light" charset="0"/>
                  <a:ea typeface="Montserrat Light" charset="0"/>
                  <a:cs typeface="Montserrat Light"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nSpc>
                  <a:spcPts val="1599"/>
                </a:lnSpc>
                <a:spcBef>
                  <a:spcPts val="0"/>
                </a:spcBef>
              </a:pPr>
              <a:endParaRPr lang="en-US" sz="1082" dirty="0">
                <a:solidFill>
                  <a:schemeClr val="accent4"/>
                </a:solidFill>
                <a:latin typeface="+mn-lt"/>
                <a:cs typeface="Times New Roman" panose="02020603050405020304" pitchFamily="18" charset="0"/>
              </a:endParaRPr>
            </a:p>
          </p:txBody>
        </p:sp>
      </p:grpSp>
      <p:sp>
        <p:nvSpPr>
          <p:cNvPr id="245" name="Subtitle 6">
            <a:extLst>
              <a:ext uri="{FF2B5EF4-FFF2-40B4-BE49-F238E27FC236}">
                <a16:creationId xmlns:a16="http://schemas.microsoft.com/office/drawing/2014/main" id="{E746E4F2-29C1-4061-B317-BA05449AFEF3}"/>
              </a:ext>
            </a:extLst>
          </p:cNvPr>
          <p:cNvSpPr txBox="1">
            <a:spLocks/>
          </p:cNvSpPr>
          <p:nvPr/>
        </p:nvSpPr>
        <p:spPr>
          <a:xfrm>
            <a:off x="716861" y="1743482"/>
            <a:ext cx="1750713" cy="716689"/>
          </a:xfrm>
          <a:prstGeom prst="rect">
            <a:avLst/>
          </a:prstGeom>
        </p:spPr>
        <p:txBody>
          <a:bodyPr vert="horz" lIns="86019" tIns="43010" rIns="86019" bIns="43010" numCol="1" spcCol="365760" rtlCol="0" anchor="t">
            <a:noAutofit/>
          </a:bodyPr>
          <a:lstStyle>
            <a:lvl1pPr marL="0" indent="0" algn="ctr" defTabSz="914400" rtl="0" eaLnBrk="1" latinLnBrk="0" hangingPunct="1">
              <a:lnSpc>
                <a:spcPct val="90000"/>
              </a:lnSpc>
              <a:spcBef>
                <a:spcPts val="1000"/>
              </a:spcBef>
              <a:buFont typeface="Arial"/>
              <a:buNone/>
              <a:defRPr sz="1200" b="0" i="0" kern="1200">
                <a:solidFill>
                  <a:schemeClr val="accent1"/>
                </a:solidFill>
                <a:latin typeface="Montserrat Light" charset="0"/>
                <a:ea typeface="Montserrat Light" charset="0"/>
                <a:cs typeface="Montserrat Light"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Montserrat Light" charset="0"/>
                <a:ea typeface="Montserrat Light" charset="0"/>
                <a:cs typeface="Montserrat Light"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Montserrat Light" charset="0"/>
                <a:ea typeface="Montserrat Light" charset="0"/>
                <a:cs typeface="Montserrat Light"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nSpc>
                <a:spcPct val="100000"/>
              </a:lnSpc>
              <a:spcBef>
                <a:spcPts val="0"/>
              </a:spcBef>
            </a:pPr>
            <a:endParaRPr lang="en-US" sz="1800" b="1" dirty="0">
              <a:solidFill>
                <a:schemeClr val="tx1"/>
              </a:solidFill>
              <a:latin typeface="Calibri" panose="020F0502020204030204" pitchFamily="34" charset="0"/>
              <a:cs typeface="Calibri" panose="020F0502020204030204" pitchFamily="34" charset="0"/>
            </a:endParaRPr>
          </a:p>
        </p:txBody>
      </p:sp>
      <p:sp>
        <p:nvSpPr>
          <p:cNvPr id="248" name="مربع نص 247">
            <a:extLst>
              <a:ext uri="{FF2B5EF4-FFF2-40B4-BE49-F238E27FC236}">
                <a16:creationId xmlns:a16="http://schemas.microsoft.com/office/drawing/2014/main" id="{6B1BB46E-A587-486E-98CA-FECECDE3147E}"/>
              </a:ext>
            </a:extLst>
          </p:cNvPr>
          <p:cNvSpPr txBox="1"/>
          <p:nvPr/>
        </p:nvSpPr>
        <p:spPr>
          <a:xfrm>
            <a:off x="3695677" y="2703487"/>
            <a:ext cx="1534696" cy="30777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r>
              <a:rPr lang="ar-SA" sz="1400" b="1" u="none" strike="noStrike" cap="none" dirty="0">
                <a:solidFill>
                  <a:srgbClr val="006666"/>
                </a:solidFill>
                <a:latin typeface="AbdoMaster-Heavy" panose="02000500030000020004" pitchFamily="50" charset="-78"/>
                <a:cs typeface="AbdoMaster-Heavy" panose="02000500030000020004" pitchFamily="50" charset="-78"/>
              </a:rPr>
              <a:t>تاريخ المبادرة </a:t>
            </a:r>
          </a:p>
        </p:txBody>
      </p:sp>
      <p:pic>
        <p:nvPicPr>
          <p:cNvPr id="251" name="Graphic 24" descr="Upward trend">
            <a:extLst>
              <a:ext uri="{FF2B5EF4-FFF2-40B4-BE49-F238E27FC236}">
                <a16:creationId xmlns:a16="http://schemas.microsoft.com/office/drawing/2014/main" id="{6C64CD1A-E0B1-4575-9B5E-50749A3EEFC5}"/>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318134" y="625583"/>
            <a:ext cx="660477" cy="594694"/>
          </a:xfrm>
          <a:prstGeom prst="rect">
            <a:avLst/>
          </a:prstGeom>
        </p:spPr>
      </p:pic>
      <p:pic>
        <p:nvPicPr>
          <p:cNvPr id="252" name="Graphic 22" descr="Lightbulb and gear">
            <a:extLst>
              <a:ext uri="{FF2B5EF4-FFF2-40B4-BE49-F238E27FC236}">
                <a16:creationId xmlns:a16="http://schemas.microsoft.com/office/drawing/2014/main" id="{7C501F33-388F-4254-96F1-B44EAFA47B0F}"/>
              </a:ext>
            </a:extLst>
          </p:cNvPr>
          <p:cNvPicPr>
            <a:picLocks noChangeAspect="1"/>
          </p:cNvPicPr>
          <p:nvPr/>
        </p:nvPicPr>
        <p:blipFill>
          <a:blip r:embed="rId5" cstate="hq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197040" y="569992"/>
            <a:ext cx="632861" cy="632861"/>
          </a:xfrm>
          <a:prstGeom prst="rect">
            <a:avLst/>
          </a:prstGeom>
        </p:spPr>
      </p:pic>
      <p:sp>
        <p:nvSpPr>
          <p:cNvPr id="112" name="مربع نص 111">
            <a:extLst>
              <a:ext uri="{FF2B5EF4-FFF2-40B4-BE49-F238E27FC236}">
                <a16:creationId xmlns:a16="http://schemas.microsoft.com/office/drawing/2014/main" id="{769E7D96-9FB7-4781-8602-0EC24434BD5E}"/>
              </a:ext>
            </a:extLst>
          </p:cNvPr>
          <p:cNvSpPr txBox="1"/>
          <p:nvPr/>
        </p:nvSpPr>
        <p:spPr>
          <a:xfrm>
            <a:off x="3152393" y="4102810"/>
            <a:ext cx="2511781" cy="707886"/>
          </a:xfrm>
          <a:prstGeom prst="rect">
            <a:avLst/>
          </a:prstGeom>
          <a:noFill/>
        </p:spPr>
        <p:txBody>
          <a:bodyPr wrap="square">
            <a:spAutoFit/>
          </a:bodyPr>
          <a:lstStyle/>
          <a:p>
            <a:pPr marL="0" marR="0" lvl="0" indent="0" algn="ctr" rtl="0">
              <a:lnSpc>
                <a:spcPct val="100000"/>
              </a:lnSpc>
              <a:spcBef>
                <a:spcPts val="0"/>
              </a:spcBef>
              <a:spcAft>
                <a:spcPts val="0"/>
              </a:spcAft>
              <a:buClr>
                <a:srgbClr val="000000"/>
              </a:buClr>
              <a:buSzPts val="1400"/>
              <a:buFont typeface="Arial"/>
              <a:buNone/>
            </a:pPr>
            <a:r>
              <a:rPr lang="ar-SA" sz="2000" b="1" dirty="0">
                <a:solidFill>
                  <a:srgbClr val="006666"/>
                </a:solidFill>
                <a:latin typeface="Calibri" panose="020F0502020204030204" pitchFamily="34" charset="0"/>
                <a:cs typeface="Calibri" panose="020F0502020204030204" pitchFamily="34" charset="0"/>
              </a:rPr>
              <a:t>نطاق التنفيذ </a:t>
            </a:r>
          </a:p>
          <a:p>
            <a:pPr marL="0" marR="0" lvl="0" indent="0" algn="ctr" rtl="0">
              <a:lnSpc>
                <a:spcPct val="100000"/>
              </a:lnSpc>
              <a:spcBef>
                <a:spcPts val="0"/>
              </a:spcBef>
              <a:spcAft>
                <a:spcPts val="0"/>
              </a:spcAft>
              <a:buClr>
                <a:srgbClr val="000000"/>
              </a:buClr>
              <a:buSzPts val="1400"/>
              <a:buFont typeface="Arial"/>
              <a:buNone/>
            </a:pPr>
            <a:r>
              <a:rPr lang="ar-SA" sz="2000" b="1" dirty="0">
                <a:solidFill>
                  <a:srgbClr val="006666"/>
                </a:solidFill>
                <a:latin typeface="Calibri" panose="020F0502020204030204" pitchFamily="34" charset="0"/>
                <a:cs typeface="Calibri" panose="020F0502020204030204" pitchFamily="34" charset="0"/>
              </a:rPr>
              <a:t>   محافظة الجموم   </a:t>
            </a:r>
            <a:endParaRPr lang="ar-SA" sz="2000" b="1" u="none" strike="noStrike" cap="none" dirty="0">
              <a:solidFill>
                <a:srgbClr val="006666"/>
              </a:solidFill>
              <a:latin typeface="Calibri" panose="020F0502020204030204" pitchFamily="34" charset="0"/>
              <a:cs typeface="Calibri" panose="020F0502020204030204" pitchFamily="34" charset="0"/>
            </a:endParaRPr>
          </a:p>
        </p:txBody>
      </p:sp>
      <p:sp>
        <p:nvSpPr>
          <p:cNvPr id="158" name="مربع نص 157">
            <a:extLst>
              <a:ext uri="{FF2B5EF4-FFF2-40B4-BE49-F238E27FC236}">
                <a16:creationId xmlns:a16="http://schemas.microsoft.com/office/drawing/2014/main" id="{C86DBCF1-1DB4-4A91-9AFD-E0D860E5681F}"/>
              </a:ext>
            </a:extLst>
          </p:cNvPr>
          <p:cNvSpPr txBox="1"/>
          <p:nvPr/>
        </p:nvSpPr>
        <p:spPr>
          <a:xfrm>
            <a:off x="2785374" y="1734006"/>
            <a:ext cx="1303295" cy="914400"/>
          </a:xfrm>
          <a:prstGeom prst="rect">
            <a:avLst/>
          </a:prstGeom>
          <a:noFill/>
        </p:spPr>
        <p:txBody>
          <a:bodyPr vert="horz" wrap="none" lIns="91440" tIns="45720" rIns="91440" bIns="45720" rtlCol="1" anchor="t">
            <a:noAutofit/>
          </a:bodyPr>
          <a:lstStyle/>
          <a:p>
            <a:pPr algn="ctr">
              <a:lnSpc>
                <a:spcPct val="100000"/>
              </a:lnSpc>
              <a:spcBef>
                <a:spcPts val="0"/>
              </a:spcBef>
            </a:pPr>
            <a:endParaRPr lang="ar-SA" sz="1600" b="1" dirty="0">
              <a:latin typeface="Calibri" panose="020F0502020204030204" pitchFamily="34" charset="0"/>
              <a:cs typeface="Calibri" panose="020F0502020204030204" pitchFamily="34" charset="0"/>
            </a:endParaRPr>
          </a:p>
        </p:txBody>
      </p:sp>
      <p:sp>
        <p:nvSpPr>
          <p:cNvPr id="159" name="مربع نص 158">
            <a:extLst>
              <a:ext uri="{FF2B5EF4-FFF2-40B4-BE49-F238E27FC236}">
                <a16:creationId xmlns:a16="http://schemas.microsoft.com/office/drawing/2014/main" id="{9772FF7F-30AB-4750-A639-CC96D9821486}"/>
              </a:ext>
            </a:extLst>
          </p:cNvPr>
          <p:cNvSpPr txBox="1"/>
          <p:nvPr/>
        </p:nvSpPr>
        <p:spPr>
          <a:xfrm>
            <a:off x="6016598" y="4551911"/>
            <a:ext cx="1026330" cy="707886"/>
          </a:xfrm>
          <a:prstGeom prst="rect">
            <a:avLst/>
          </a:prstGeom>
          <a:noFill/>
        </p:spPr>
        <p:txBody>
          <a:bodyPr wrap="square">
            <a:spAutoFit/>
          </a:bodyPr>
          <a:lstStyle/>
          <a:p>
            <a:pPr marL="0" marR="0" lvl="0" indent="0" algn="ctr" rtl="0">
              <a:lnSpc>
                <a:spcPct val="100000"/>
              </a:lnSpc>
              <a:spcBef>
                <a:spcPts val="0"/>
              </a:spcBef>
              <a:spcAft>
                <a:spcPts val="0"/>
              </a:spcAft>
              <a:buClr>
                <a:srgbClr val="000000"/>
              </a:buClr>
              <a:buSzPts val="1400"/>
              <a:buFont typeface="Arial"/>
              <a:buNone/>
            </a:pPr>
            <a:r>
              <a:rPr lang="en-US" sz="4000" b="1" u="none" strike="noStrike" cap="none" dirty="0">
                <a:solidFill>
                  <a:srgbClr val="FFFFFF"/>
                </a:solidFill>
                <a:latin typeface="Calibri" panose="020F0502020204030204" pitchFamily="34" charset="0"/>
                <a:cs typeface="Calibri" panose="020F0502020204030204" pitchFamily="34" charset="0"/>
              </a:rPr>
              <a:t>20</a:t>
            </a:r>
          </a:p>
        </p:txBody>
      </p:sp>
      <p:sp>
        <p:nvSpPr>
          <p:cNvPr id="114" name="Subtitle 6">
            <a:extLst>
              <a:ext uri="{FF2B5EF4-FFF2-40B4-BE49-F238E27FC236}">
                <a16:creationId xmlns:a16="http://schemas.microsoft.com/office/drawing/2014/main" id="{E4751638-746F-4C01-99CA-FE885520F092}"/>
              </a:ext>
            </a:extLst>
          </p:cNvPr>
          <p:cNvSpPr txBox="1">
            <a:spLocks/>
          </p:cNvSpPr>
          <p:nvPr/>
        </p:nvSpPr>
        <p:spPr>
          <a:xfrm>
            <a:off x="2264677" y="1724503"/>
            <a:ext cx="2351268" cy="716689"/>
          </a:xfrm>
          <a:prstGeom prst="rect">
            <a:avLst/>
          </a:prstGeom>
        </p:spPr>
        <p:txBody>
          <a:bodyPr vert="horz" lIns="86019" tIns="43010" rIns="86019" bIns="43010" numCol="1" spcCol="365760" rtlCol="0" anchor="t">
            <a:noAutofit/>
          </a:bodyPr>
          <a:lstStyle>
            <a:lvl1pPr marL="0" indent="0" algn="ctr" defTabSz="914400" rtl="0" eaLnBrk="1" latinLnBrk="0" hangingPunct="1">
              <a:lnSpc>
                <a:spcPct val="90000"/>
              </a:lnSpc>
              <a:spcBef>
                <a:spcPts val="1000"/>
              </a:spcBef>
              <a:buFont typeface="Arial"/>
              <a:buNone/>
              <a:defRPr sz="1200" b="0" i="0" kern="1200">
                <a:solidFill>
                  <a:schemeClr val="accent1"/>
                </a:solidFill>
                <a:latin typeface="Montserrat Light" charset="0"/>
                <a:ea typeface="Montserrat Light" charset="0"/>
                <a:cs typeface="Montserrat Light"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Montserrat Light" charset="0"/>
                <a:ea typeface="Montserrat Light" charset="0"/>
                <a:cs typeface="Montserrat Light"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Montserrat Light" charset="0"/>
                <a:ea typeface="Montserrat Light" charset="0"/>
                <a:cs typeface="Montserrat Light"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nSpc>
                <a:spcPct val="100000"/>
              </a:lnSpc>
              <a:spcBef>
                <a:spcPts val="0"/>
              </a:spcBef>
            </a:pPr>
            <a:endParaRPr lang="en-US" sz="1800" b="1" dirty="0">
              <a:solidFill>
                <a:schemeClr val="tx1"/>
              </a:solidFill>
              <a:latin typeface="Calibri" panose="020F0502020204030204" pitchFamily="34" charset="0"/>
              <a:cs typeface="Calibri" panose="020F0502020204030204" pitchFamily="34" charset="0"/>
            </a:endParaRPr>
          </a:p>
        </p:txBody>
      </p:sp>
      <p:sp>
        <p:nvSpPr>
          <p:cNvPr id="142" name="مربع نص 141">
            <a:extLst>
              <a:ext uri="{FF2B5EF4-FFF2-40B4-BE49-F238E27FC236}">
                <a16:creationId xmlns:a16="http://schemas.microsoft.com/office/drawing/2014/main" id="{9455E09D-CE4E-4AD5-A31E-C0AB3F02FEF9}"/>
              </a:ext>
            </a:extLst>
          </p:cNvPr>
          <p:cNvSpPr txBox="1"/>
          <p:nvPr/>
        </p:nvSpPr>
        <p:spPr>
          <a:xfrm>
            <a:off x="8340993" y="1707753"/>
            <a:ext cx="2807157" cy="707886"/>
          </a:xfrm>
          <a:prstGeom prst="rect">
            <a:avLst/>
          </a:prstGeom>
          <a:noFill/>
        </p:spPr>
        <p:txBody>
          <a:bodyPr wrap="square">
            <a:spAutoFit/>
          </a:bodyPr>
          <a:lstStyle/>
          <a:p>
            <a:pPr algn="ctr"/>
            <a:r>
              <a:rPr lang="ar-SA" sz="4000" b="1" dirty="0">
                <a:solidFill>
                  <a:schemeClr val="bg1"/>
                </a:solidFill>
                <a:latin typeface="Hacen Casablanca Heavy" panose="02000000000000000000" pitchFamily="2" charset="-78"/>
                <a:cs typeface="Hacen Casablanca Heavy" panose="02000000000000000000" pitchFamily="2" charset="-78"/>
              </a:rPr>
              <a:t>اعتمرنا   </a:t>
            </a:r>
            <a:endParaRPr lang="en-US" sz="4000" b="1" dirty="0">
              <a:solidFill>
                <a:schemeClr val="bg1"/>
              </a:solidFill>
              <a:latin typeface="Hacen Casablanca Heavy" panose="02000000000000000000" pitchFamily="2" charset="-78"/>
              <a:cs typeface="Hacen Casablanca Heavy" panose="02000000000000000000" pitchFamily="2" charset="-78"/>
            </a:endParaRPr>
          </a:p>
        </p:txBody>
      </p:sp>
      <p:sp>
        <p:nvSpPr>
          <p:cNvPr id="143" name="Subtitle 6">
            <a:extLst>
              <a:ext uri="{FF2B5EF4-FFF2-40B4-BE49-F238E27FC236}">
                <a16:creationId xmlns:a16="http://schemas.microsoft.com/office/drawing/2014/main" id="{69104EB8-7083-4CAB-B2E4-1186A46AE3F4}"/>
              </a:ext>
            </a:extLst>
          </p:cNvPr>
          <p:cNvSpPr txBox="1">
            <a:spLocks/>
          </p:cNvSpPr>
          <p:nvPr/>
        </p:nvSpPr>
        <p:spPr>
          <a:xfrm>
            <a:off x="5925101" y="1661392"/>
            <a:ext cx="2591061" cy="716689"/>
          </a:xfrm>
          <a:prstGeom prst="rect">
            <a:avLst/>
          </a:prstGeom>
        </p:spPr>
        <p:txBody>
          <a:bodyPr vert="horz" lIns="86019" tIns="43010" rIns="86019" bIns="43010" numCol="1" spcCol="365760" rtlCol="0" anchor="t">
            <a:noAutofit/>
          </a:bodyPr>
          <a:lstStyle>
            <a:lvl1pPr marL="0" indent="0" algn="ctr" defTabSz="914400" rtl="0" eaLnBrk="1" latinLnBrk="0" hangingPunct="1">
              <a:lnSpc>
                <a:spcPct val="90000"/>
              </a:lnSpc>
              <a:spcBef>
                <a:spcPts val="1000"/>
              </a:spcBef>
              <a:buFont typeface="Arial"/>
              <a:buNone/>
              <a:defRPr sz="1200" b="0" i="0" kern="1200">
                <a:solidFill>
                  <a:schemeClr val="accent1"/>
                </a:solidFill>
                <a:latin typeface="Montserrat Light" charset="0"/>
                <a:ea typeface="Montserrat Light" charset="0"/>
                <a:cs typeface="Montserrat Light"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Montserrat Light" charset="0"/>
                <a:ea typeface="Montserrat Light" charset="0"/>
                <a:cs typeface="Montserrat Light"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Montserrat Light" charset="0"/>
                <a:ea typeface="Montserrat Light" charset="0"/>
                <a:cs typeface="Montserrat Light"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nSpc>
                <a:spcPct val="100000"/>
              </a:lnSpc>
              <a:spcBef>
                <a:spcPts val="0"/>
              </a:spcBef>
            </a:pPr>
            <a:r>
              <a:rPr lang="ar-SA" sz="1881" b="1" dirty="0">
                <a:solidFill>
                  <a:srgbClr val="006666"/>
                </a:solidFill>
                <a:latin typeface="Calibri" panose="020F0502020204030204" pitchFamily="34" charset="0"/>
                <a:cs typeface="Calibri" panose="020F0502020204030204" pitchFamily="34" charset="0"/>
              </a:rPr>
              <a:t>رعاية </a:t>
            </a:r>
          </a:p>
          <a:p>
            <a:pPr>
              <a:lnSpc>
                <a:spcPct val="100000"/>
              </a:lnSpc>
              <a:spcBef>
                <a:spcPts val="0"/>
              </a:spcBef>
            </a:pPr>
            <a:r>
              <a:rPr lang="ar-SA" sz="1881" b="1" dirty="0">
                <a:solidFill>
                  <a:srgbClr val="006666"/>
                </a:solidFill>
                <a:latin typeface="Calibri" panose="020F0502020204030204" pitchFamily="34" charset="0"/>
                <a:cs typeface="Calibri" panose="020F0502020204030204" pitchFamily="34" charset="0"/>
              </a:rPr>
              <a:t> أبناء الجمعية  </a:t>
            </a:r>
          </a:p>
        </p:txBody>
      </p:sp>
      <p:sp>
        <p:nvSpPr>
          <p:cNvPr id="144" name="Subtitle 6">
            <a:extLst>
              <a:ext uri="{FF2B5EF4-FFF2-40B4-BE49-F238E27FC236}">
                <a16:creationId xmlns:a16="http://schemas.microsoft.com/office/drawing/2014/main" id="{65878455-6419-4DB4-ADA0-C8F208851BB2}"/>
              </a:ext>
            </a:extLst>
          </p:cNvPr>
          <p:cNvSpPr txBox="1">
            <a:spLocks/>
          </p:cNvSpPr>
          <p:nvPr/>
        </p:nvSpPr>
        <p:spPr>
          <a:xfrm>
            <a:off x="2425375" y="1680580"/>
            <a:ext cx="1926818" cy="716689"/>
          </a:xfrm>
          <a:prstGeom prst="rect">
            <a:avLst/>
          </a:prstGeom>
        </p:spPr>
        <p:txBody>
          <a:bodyPr vert="horz" lIns="86019" tIns="43010" rIns="86019" bIns="43010" numCol="1" spcCol="365760" rtlCol="0" anchor="t">
            <a:noAutofit/>
          </a:bodyPr>
          <a:lstStyle>
            <a:lvl1pPr marL="0" indent="0" algn="ctr" defTabSz="914400" rtl="0" eaLnBrk="1" latinLnBrk="0" hangingPunct="1">
              <a:lnSpc>
                <a:spcPct val="90000"/>
              </a:lnSpc>
              <a:spcBef>
                <a:spcPts val="1000"/>
              </a:spcBef>
              <a:buFont typeface="Arial"/>
              <a:buNone/>
              <a:defRPr sz="1200" b="0" i="0" kern="1200">
                <a:solidFill>
                  <a:schemeClr val="accent1"/>
                </a:solidFill>
                <a:latin typeface="Montserrat Light" charset="0"/>
                <a:ea typeface="Montserrat Light" charset="0"/>
                <a:cs typeface="Montserrat Light"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Montserrat Light" charset="0"/>
                <a:ea typeface="Montserrat Light" charset="0"/>
                <a:cs typeface="Montserrat Light"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Montserrat Light" charset="0"/>
                <a:ea typeface="Montserrat Light" charset="0"/>
                <a:cs typeface="Montserrat Light"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nSpc>
                <a:spcPct val="100000"/>
              </a:lnSpc>
              <a:spcBef>
                <a:spcPts val="0"/>
              </a:spcBef>
            </a:pPr>
            <a:r>
              <a:rPr lang="ar-SA" sz="1600" b="1" dirty="0">
                <a:solidFill>
                  <a:srgbClr val="006666"/>
                </a:solidFill>
                <a:latin typeface="Calibri" panose="020F0502020204030204" pitchFamily="34" charset="0"/>
                <a:cs typeface="Calibri" panose="020F0502020204030204" pitchFamily="34" charset="0"/>
              </a:rPr>
              <a:t>تمكين أبناء الجمعية الأيتام من أداء  العمرة   </a:t>
            </a:r>
            <a:endParaRPr lang="en-US" sz="1600" b="1" dirty="0">
              <a:solidFill>
                <a:srgbClr val="006666"/>
              </a:solidFill>
              <a:latin typeface="Calibri" panose="020F0502020204030204" pitchFamily="34" charset="0"/>
              <a:cs typeface="Calibri" panose="020F0502020204030204" pitchFamily="34" charset="0"/>
            </a:endParaRPr>
          </a:p>
        </p:txBody>
      </p:sp>
      <p:sp>
        <p:nvSpPr>
          <p:cNvPr id="149" name="Subtitle 6">
            <a:extLst>
              <a:ext uri="{FF2B5EF4-FFF2-40B4-BE49-F238E27FC236}">
                <a16:creationId xmlns:a16="http://schemas.microsoft.com/office/drawing/2014/main" id="{2642CE91-BEDC-4453-B858-E1B0615BBFC6}"/>
              </a:ext>
            </a:extLst>
          </p:cNvPr>
          <p:cNvSpPr txBox="1">
            <a:spLocks/>
          </p:cNvSpPr>
          <p:nvPr/>
        </p:nvSpPr>
        <p:spPr>
          <a:xfrm>
            <a:off x="571900" y="1700829"/>
            <a:ext cx="1963491" cy="716689"/>
          </a:xfrm>
          <a:prstGeom prst="rect">
            <a:avLst/>
          </a:prstGeom>
        </p:spPr>
        <p:txBody>
          <a:bodyPr vert="horz" lIns="86019" tIns="43010" rIns="86019" bIns="43010" numCol="1" spcCol="365760" rtlCol="0" anchor="t">
            <a:noAutofit/>
          </a:bodyPr>
          <a:lstStyle>
            <a:lvl1pPr marL="0" indent="0" algn="ctr" defTabSz="914400" rtl="0" eaLnBrk="1" latinLnBrk="0" hangingPunct="1">
              <a:lnSpc>
                <a:spcPct val="90000"/>
              </a:lnSpc>
              <a:spcBef>
                <a:spcPts val="1000"/>
              </a:spcBef>
              <a:buFont typeface="Arial"/>
              <a:buNone/>
              <a:defRPr sz="1200" b="0" i="0" kern="1200">
                <a:solidFill>
                  <a:schemeClr val="accent1"/>
                </a:solidFill>
                <a:latin typeface="Montserrat Light" charset="0"/>
                <a:ea typeface="Montserrat Light" charset="0"/>
                <a:cs typeface="Montserrat Light"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Montserrat Light" charset="0"/>
                <a:ea typeface="Montserrat Light" charset="0"/>
                <a:cs typeface="Montserrat Light"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Montserrat Light" charset="0"/>
                <a:ea typeface="Montserrat Light" charset="0"/>
                <a:cs typeface="Montserrat Light"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nSpc>
                <a:spcPct val="100000"/>
              </a:lnSpc>
              <a:spcBef>
                <a:spcPts val="0"/>
              </a:spcBef>
            </a:pPr>
            <a:r>
              <a:rPr lang="ar-SA" sz="1400" b="1" dirty="0">
                <a:solidFill>
                  <a:srgbClr val="006666"/>
                </a:solidFill>
                <a:latin typeface="Calibri" panose="020F0502020204030204" pitchFamily="34" charset="0"/>
                <a:cs typeface="Calibri" panose="020F0502020204030204" pitchFamily="34" charset="0"/>
              </a:rPr>
              <a:t>عدد الأيتام الذين مكنتهم</a:t>
            </a:r>
          </a:p>
          <a:p>
            <a:pPr>
              <a:lnSpc>
                <a:spcPct val="100000"/>
              </a:lnSpc>
              <a:spcBef>
                <a:spcPts val="0"/>
              </a:spcBef>
            </a:pPr>
            <a:r>
              <a:rPr lang="ar-SA" sz="1400" b="1" dirty="0">
                <a:solidFill>
                  <a:srgbClr val="006666"/>
                </a:solidFill>
                <a:latin typeface="Calibri" panose="020F0502020204030204" pitchFamily="34" charset="0"/>
                <a:cs typeface="Calibri" panose="020F0502020204030204" pitchFamily="34" charset="0"/>
              </a:rPr>
              <a:t> الجمعية من أداء العمرة </a:t>
            </a:r>
            <a:endParaRPr lang="en-US" sz="1400" b="1" dirty="0">
              <a:solidFill>
                <a:srgbClr val="006666"/>
              </a:solidFill>
              <a:latin typeface="Calibri" panose="020F0502020204030204" pitchFamily="34" charset="0"/>
              <a:cs typeface="Calibri" panose="020F0502020204030204" pitchFamily="34" charset="0"/>
            </a:endParaRPr>
          </a:p>
        </p:txBody>
      </p:sp>
      <p:sp>
        <p:nvSpPr>
          <p:cNvPr id="152" name="Subtitle 6">
            <a:extLst>
              <a:ext uri="{FF2B5EF4-FFF2-40B4-BE49-F238E27FC236}">
                <a16:creationId xmlns:a16="http://schemas.microsoft.com/office/drawing/2014/main" id="{706FBECE-794A-4FC3-9765-2EA4FE2E60BD}"/>
              </a:ext>
            </a:extLst>
          </p:cNvPr>
          <p:cNvSpPr txBox="1">
            <a:spLocks/>
          </p:cNvSpPr>
          <p:nvPr/>
        </p:nvSpPr>
        <p:spPr>
          <a:xfrm>
            <a:off x="4485884" y="1694187"/>
            <a:ext cx="1697038" cy="716689"/>
          </a:xfrm>
          <a:prstGeom prst="rect">
            <a:avLst/>
          </a:prstGeom>
        </p:spPr>
        <p:txBody>
          <a:bodyPr vert="horz" lIns="86019" tIns="43010" rIns="86019" bIns="43010" numCol="1" spcCol="365760" rtlCol="0" anchor="t">
            <a:noAutofit/>
          </a:bodyPr>
          <a:lstStyle>
            <a:lvl1pPr marL="0" indent="0" algn="ctr" defTabSz="914400" rtl="0" eaLnBrk="1" latinLnBrk="0" hangingPunct="1">
              <a:lnSpc>
                <a:spcPct val="90000"/>
              </a:lnSpc>
              <a:spcBef>
                <a:spcPts val="1000"/>
              </a:spcBef>
              <a:buFont typeface="Arial"/>
              <a:buNone/>
              <a:defRPr sz="1200" b="0" i="0" kern="1200">
                <a:solidFill>
                  <a:schemeClr val="accent1"/>
                </a:solidFill>
                <a:latin typeface="Montserrat Light" charset="0"/>
                <a:ea typeface="Montserrat Light" charset="0"/>
                <a:cs typeface="Montserrat Light"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Montserrat Light" charset="0"/>
                <a:ea typeface="Montserrat Light" charset="0"/>
                <a:cs typeface="Montserrat Light"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Montserrat Light" charset="0"/>
                <a:ea typeface="Montserrat Light" charset="0"/>
                <a:cs typeface="Montserrat Light"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nSpc>
                <a:spcPct val="100000"/>
              </a:lnSpc>
              <a:spcBef>
                <a:spcPts val="0"/>
              </a:spcBef>
            </a:pPr>
            <a:r>
              <a:rPr lang="ar-SA" sz="1400" b="1" dirty="0">
                <a:solidFill>
                  <a:srgbClr val="006666"/>
                </a:solidFill>
                <a:latin typeface="Calibri" panose="020F0502020204030204" pitchFamily="34" charset="0"/>
                <a:cs typeface="Calibri" panose="020F0502020204030204" pitchFamily="34" charset="0"/>
              </a:rPr>
              <a:t>تعزيز قيمة الواجبات الشرعية في نفوس الأبناء  </a:t>
            </a:r>
            <a:endParaRPr lang="en-US" sz="1400" b="1" dirty="0">
              <a:solidFill>
                <a:srgbClr val="006666"/>
              </a:solidFill>
              <a:latin typeface="Calibri" panose="020F0502020204030204" pitchFamily="34" charset="0"/>
              <a:cs typeface="Calibri" panose="020F0502020204030204" pitchFamily="34" charset="0"/>
            </a:endParaRPr>
          </a:p>
        </p:txBody>
      </p:sp>
      <p:sp>
        <p:nvSpPr>
          <p:cNvPr id="160" name="مربع نص 159">
            <a:extLst>
              <a:ext uri="{FF2B5EF4-FFF2-40B4-BE49-F238E27FC236}">
                <a16:creationId xmlns:a16="http://schemas.microsoft.com/office/drawing/2014/main" id="{204D6AA2-9B1E-41D4-870E-FB9F4A4A775C}"/>
              </a:ext>
            </a:extLst>
          </p:cNvPr>
          <p:cNvSpPr txBox="1"/>
          <p:nvPr/>
        </p:nvSpPr>
        <p:spPr>
          <a:xfrm>
            <a:off x="8738939" y="4854184"/>
            <a:ext cx="1401346" cy="565026"/>
          </a:xfrm>
          <a:prstGeom prst="rect">
            <a:avLst/>
          </a:prstGeom>
          <a:noFill/>
        </p:spPr>
        <p:txBody>
          <a:bodyPr wrap="none" rtlCol="1">
            <a:spAutoFit/>
          </a:bodyPr>
          <a:lstStyle/>
          <a:p>
            <a:pPr algn="ctr"/>
            <a:r>
              <a:rPr lang="ar-SA" sz="1536" b="1" dirty="0">
                <a:solidFill>
                  <a:schemeClr val="bg1"/>
                </a:solidFill>
                <a:latin typeface="Dubai" panose="020B0503030403030204" pitchFamily="34" charset="-78"/>
                <a:cs typeface="Dubai" panose="020B0503030403030204" pitchFamily="34" charset="-78"/>
              </a:rPr>
              <a:t>عدد</a:t>
            </a:r>
          </a:p>
          <a:p>
            <a:pPr algn="ctr"/>
            <a:r>
              <a:rPr lang="ar-SA" sz="1536" b="1" dirty="0">
                <a:solidFill>
                  <a:schemeClr val="bg1"/>
                </a:solidFill>
                <a:latin typeface="Dubai" panose="020B0503030403030204" pitchFamily="34" charset="-78"/>
                <a:cs typeface="Dubai" panose="020B0503030403030204" pitchFamily="34" charset="-78"/>
              </a:rPr>
              <a:t> المدارس أهلي   </a:t>
            </a:r>
          </a:p>
        </p:txBody>
      </p:sp>
      <p:sp>
        <p:nvSpPr>
          <p:cNvPr id="161" name="Rectangle: Rounded Corners 101">
            <a:extLst>
              <a:ext uri="{FF2B5EF4-FFF2-40B4-BE49-F238E27FC236}">
                <a16:creationId xmlns:a16="http://schemas.microsoft.com/office/drawing/2014/main" id="{EAF138F2-B0B7-4101-BBA3-0A4814AE2826}"/>
              </a:ext>
            </a:extLst>
          </p:cNvPr>
          <p:cNvSpPr/>
          <p:nvPr/>
        </p:nvSpPr>
        <p:spPr>
          <a:xfrm>
            <a:off x="8316277" y="3479965"/>
            <a:ext cx="3017963" cy="450374"/>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1600" b="1" dirty="0">
                <a:solidFill>
                  <a:srgbClr val="006666"/>
                </a:solidFill>
                <a:latin typeface="Hacen Casablanca Heavy" panose="02000000000000000000" pitchFamily="2" charset="-78"/>
                <a:cs typeface="Hacen Casablanca Heavy" panose="02000000000000000000" pitchFamily="2" charset="-78"/>
              </a:rPr>
              <a:t>تحديد الفئة المستهدفة وفق الضوابط </a:t>
            </a:r>
            <a:endParaRPr lang="en-US" sz="1600" b="1" dirty="0">
              <a:solidFill>
                <a:srgbClr val="006666"/>
              </a:solidFill>
              <a:latin typeface="Hacen Casablanca Heavy" panose="02000000000000000000" pitchFamily="2" charset="-78"/>
              <a:cs typeface="Hacen Casablanca Heavy" panose="02000000000000000000" pitchFamily="2" charset="-78"/>
            </a:endParaRPr>
          </a:p>
        </p:txBody>
      </p:sp>
      <p:sp>
        <p:nvSpPr>
          <p:cNvPr id="163" name="Rectangle: Rounded Corners 101">
            <a:extLst>
              <a:ext uri="{FF2B5EF4-FFF2-40B4-BE49-F238E27FC236}">
                <a16:creationId xmlns:a16="http://schemas.microsoft.com/office/drawing/2014/main" id="{61C73D17-B957-439F-95CF-B9C650737AF3}"/>
              </a:ext>
            </a:extLst>
          </p:cNvPr>
          <p:cNvSpPr/>
          <p:nvPr/>
        </p:nvSpPr>
        <p:spPr>
          <a:xfrm>
            <a:off x="8305854" y="2845331"/>
            <a:ext cx="3017962" cy="584690"/>
          </a:xfrm>
          <a:prstGeom prst="roundRect">
            <a:avLst/>
          </a:prstGeom>
          <a:solidFill>
            <a:srgbClr val="00CC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2258" b="1" dirty="0">
                <a:latin typeface="Hacen Casablanca Heavy" panose="02000000000000000000" pitchFamily="2" charset="-78"/>
                <a:cs typeface="Hacen Casablanca Heavy" panose="02000000000000000000" pitchFamily="2" charset="-78"/>
              </a:rPr>
              <a:t>آلية التنفيذ  </a:t>
            </a:r>
            <a:endParaRPr lang="en-US" sz="2258" b="1" dirty="0">
              <a:latin typeface="Hacen Casablanca Heavy" panose="02000000000000000000" pitchFamily="2" charset="-78"/>
              <a:cs typeface="Hacen Casablanca Heavy" panose="02000000000000000000" pitchFamily="2" charset="-78"/>
            </a:endParaRPr>
          </a:p>
        </p:txBody>
      </p:sp>
      <p:sp>
        <p:nvSpPr>
          <p:cNvPr id="167" name="Rectangle: Rounded Corners 101">
            <a:extLst>
              <a:ext uri="{FF2B5EF4-FFF2-40B4-BE49-F238E27FC236}">
                <a16:creationId xmlns:a16="http://schemas.microsoft.com/office/drawing/2014/main" id="{F6E2A26D-3D04-4E6D-95A8-A6BF83DEC8FD}"/>
              </a:ext>
            </a:extLst>
          </p:cNvPr>
          <p:cNvSpPr/>
          <p:nvPr/>
        </p:nvSpPr>
        <p:spPr>
          <a:xfrm>
            <a:off x="8300921" y="4544409"/>
            <a:ext cx="3017963" cy="450374"/>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1693" b="1" dirty="0">
                <a:solidFill>
                  <a:srgbClr val="006666"/>
                </a:solidFill>
                <a:latin typeface="Hacen Casablanca Heavy" panose="02000000000000000000" pitchFamily="2" charset="-78"/>
                <a:cs typeface="Hacen Casablanca Heavy" panose="02000000000000000000" pitchFamily="2" charset="-78"/>
              </a:rPr>
              <a:t>اختيار مشرفي برنامج الزيارة </a:t>
            </a:r>
            <a:endParaRPr lang="en-US" sz="1693" b="1" dirty="0">
              <a:solidFill>
                <a:srgbClr val="006666"/>
              </a:solidFill>
              <a:latin typeface="Hacen Casablanca Heavy" panose="02000000000000000000" pitchFamily="2" charset="-78"/>
              <a:cs typeface="Hacen Casablanca Heavy" panose="02000000000000000000" pitchFamily="2" charset="-78"/>
            </a:endParaRPr>
          </a:p>
        </p:txBody>
      </p:sp>
      <p:sp>
        <p:nvSpPr>
          <p:cNvPr id="168" name="Rectangle: Rounded Corners 101">
            <a:extLst>
              <a:ext uri="{FF2B5EF4-FFF2-40B4-BE49-F238E27FC236}">
                <a16:creationId xmlns:a16="http://schemas.microsoft.com/office/drawing/2014/main" id="{FFB7E83E-28EC-48EE-B27E-75CAE6028452}"/>
              </a:ext>
            </a:extLst>
          </p:cNvPr>
          <p:cNvSpPr/>
          <p:nvPr/>
        </p:nvSpPr>
        <p:spPr>
          <a:xfrm>
            <a:off x="8316277" y="4002502"/>
            <a:ext cx="3017963" cy="450374"/>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1693" b="1" dirty="0">
                <a:solidFill>
                  <a:srgbClr val="006666"/>
                </a:solidFill>
                <a:latin typeface="Hacen Casablanca Heavy" panose="02000000000000000000" pitchFamily="2" charset="-78"/>
                <a:cs typeface="Hacen Casablanca Heavy" panose="02000000000000000000" pitchFamily="2" charset="-78"/>
              </a:rPr>
              <a:t>الحصول على الموافقات اللازمة </a:t>
            </a:r>
            <a:endParaRPr lang="en-US" sz="1693" b="1" dirty="0">
              <a:solidFill>
                <a:srgbClr val="006666"/>
              </a:solidFill>
              <a:latin typeface="Hacen Casablanca Heavy" panose="02000000000000000000" pitchFamily="2" charset="-78"/>
              <a:cs typeface="Hacen Casablanca Heavy" panose="02000000000000000000" pitchFamily="2" charset="-78"/>
            </a:endParaRPr>
          </a:p>
        </p:txBody>
      </p:sp>
      <p:sp>
        <p:nvSpPr>
          <p:cNvPr id="169" name="Rectangle: Rounded Corners 101">
            <a:extLst>
              <a:ext uri="{FF2B5EF4-FFF2-40B4-BE49-F238E27FC236}">
                <a16:creationId xmlns:a16="http://schemas.microsoft.com/office/drawing/2014/main" id="{668315D5-2259-4A13-A304-B75AA09C4A94}"/>
              </a:ext>
            </a:extLst>
          </p:cNvPr>
          <p:cNvSpPr/>
          <p:nvPr/>
        </p:nvSpPr>
        <p:spPr>
          <a:xfrm>
            <a:off x="8300922" y="5056887"/>
            <a:ext cx="3017963" cy="450374"/>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1693" b="1" dirty="0">
                <a:solidFill>
                  <a:srgbClr val="006666"/>
                </a:solidFill>
                <a:latin typeface="Hacen Casablanca Heavy" panose="02000000000000000000" pitchFamily="2" charset="-78"/>
                <a:cs typeface="Hacen Casablanca Heavy" panose="02000000000000000000" pitchFamily="2" charset="-78"/>
              </a:rPr>
              <a:t>تنفيذ وأداء الشعيرة </a:t>
            </a:r>
            <a:endParaRPr lang="en-US" sz="1693" b="1" dirty="0">
              <a:solidFill>
                <a:srgbClr val="006666"/>
              </a:solidFill>
              <a:latin typeface="Hacen Casablanca Heavy" panose="02000000000000000000" pitchFamily="2" charset="-78"/>
              <a:cs typeface="Hacen Casablanca Heavy" panose="02000000000000000000" pitchFamily="2" charset="-78"/>
            </a:endParaRPr>
          </a:p>
        </p:txBody>
      </p:sp>
      <p:sp>
        <p:nvSpPr>
          <p:cNvPr id="170" name="Rectangle: Rounded Corners 101">
            <a:extLst>
              <a:ext uri="{FF2B5EF4-FFF2-40B4-BE49-F238E27FC236}">
                <a16:creationId xmlns:a16="http://schemas.microsoft.com/office/drawing/2014/main" id="{13E1E5B7-7CDA-41D0-B331-F2D9DD2DE019}"/>
              </a:ext>
            </a:extLst>
          </p:cNvPr>
          <p:cNvSpPr/>
          <p:nvPr/>
        </p:nvSpPr>
        <p:spPr>
          <a:xfrm>
            <a:off x="8300922" y="5573028"/>
            <a:ext cx="3017963" cy="450374"/>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1693" b="1" dirty="0">
                <a:solidFill>
                  <a:srgbClr val="006666"/>
                </a:solidFill>
                <a:latin typeface="Hacen Casablanca Heavy" panose="02000000000000000000" pitchFamily="2" charset="-78"/>
                <a:cs typeface="Hacen Casablanca Heavy" panose="02000000000000000000" pitchFamily="2" charset="-78"/>
              </a:rPr>
              <a:t>دراسة النتائج و كتابة التقرير النهائي </a:t>
            </a:r>
            <a:endParaRPr lang="en-US" sz="1693" b="1" dirty="0">
              <a:solidFill>
                <a:srgbClr val="006666"/>
              </a:solidFill>
              <a:latin typeface="Hacen Casablanca Heavy" panose="02000000000000000000" pitchFamily="2" charset="-78"/>
              <a:cs typeface="Hacen Casablanca Heavy" panose="02000000000000000000" pitchFamily="2" charset="-78"/>
            </a:endParaRPr>
          </a:p>
        </p:txBody>
      </p:sp>
      <p:pic>
        <p:nvPicPr>
          <p:cNvPr id="171" name="Graphic 22" descr="Lightbulb and gear">
            <a:extLst>
              <a:ext uri="{FF2B5EF4-FFF2-40B4-BE49-F238E27FC236}">
                <a16:creationId xmlns:a16="http://schemas.microsoft.com/office/drawing/2014/main" id="{E6EF7A19-579F-4551-A92F-85E33F476EAA}"/>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83356" y="2867302"/>
            <a:ext cx="489878" cy="489878"/>
          </a:xfrm>
          <a:prstGeom prst="rect">
            <a:avLst/>
          </a:prstGeom>
        </p:spPr>
      </p:pic>
      <p:grpSp>
        <p:nvGrpSpPr>
          <p:cNvPr id="172" name="Google Shape;5130;p55">
            <a:extLst>
              <a:ext uri="{FF2B5EF4-FFF2-40B4-BE49-F238E27FC236}">
                <a16:creationId xmlns:a16="http://schemas.microsoft.com/office/drawing/2014/main" id="{7E37FBAD-4DDA-4225-A4A3-29ED25BA3F75}"/>
              </a:ext>
            </a:extLst>
          </p:cNvPr>
          <p:cNvGrpSpPr/>
          <p:nvPr/>
        </p:nvGrpSpPr>
        <p:grpSpPr>
          <a:xfrm>
            <a:off x="4045096" y="4893788"/>
            <a:ext cx="886187" cy="840250"/>
            <a:chOff x="1529350" y="258825"/>
            <a:chExt cx="423475" cy="481825"/>
          </a:xfrm>
          <a:solidFill>
            <a:srgbClr val="006666"/>
          </a:solidFill>
        </p:grpSpPr>
        <p:sp>
          <p:nvSpPr>
            <p:cNvPr id="173" name="Google Shape;5131;p55">
              <a:extLst>
                <a:ext uri="{FF2B5EF4-FFF2-40B4-BE49-F238E27FC236}">
                  <a16:creationId xmlns:a16="http://schemas.microsoft.com/office/drawing/2014/main" id="{056D6750-F234-49D7-9097-A46D35FC611B}"/>
                </a:ext>
              </a:extLst>
            </p:cNvPr>
            <p:cNvSpPr/>
            <p:nvPr/>
          </p:nvSpPr>
          <p:spPr>
            <a:xfrm>
              <a:off x="1585800" y="258825"/>
              <a:ext cx="310650" cy="430550"/>
            </a:xfrm>
            <a:custGeom>
              <a:avLst/>
              <a:gdLst/>
              <a:ahLst/>
              <a:cxnLst/>
              <a:rect l="l" t="t" r="r" b="b"/>
              <a:pathLst>
                <a:path w="12426" h="17222" extrusionOk="0">
                  <a:moveTo>
                    <a:pt x="6213" y="3388"/>
                  </a:moveTo>
                  <a:cubicBezTo>
                    <a:pt x="7354" y="3388"/>
                    <a:pt x="8384" y="4074"/>
                    <a:pt x="8821" y="5131"/>
                  </a:cubicBezTo>
                  <a:cubicBezTo>
                    <a:pt x="9257" y="6185"/>
                    <a:pt x="9016" y="7399"/>
                    <a:pt x="8206" y="8206"/>
                  </a:cubicBezTo>
                  <a:cubicBezTo>
                    <a:pt x="7666" y="8748"/>
                    <a:pt x="6945" y="9035"/>
                    <a:pt x="6210" y="9035"/>
                  </a:cubicBezTo>
                  <a:cubicBezTo>
                    <a:pt x="5847" y="9035"/>
                    <a:pt x="5481" y="8965"/>
                    <a:pt x="5132" y="8820"/>
                  </a:cubicBezTo>
                  <a:cubicBezTo>
                    <a:pt x="4075" y="8383"/>
                    <a:pt x="3388" y="7354"/>
                    <a:pt x="3388" y="6212"/>
                  </a:cubicBezTo>
                  <a:cubicBezTo>
                    <a:pt x="3391" y="4652"/>
                    <a:pt x="4653" y="3391"/>
                    <a:pt x="6213" y="3388"/>
                  </a:cubicBezTo>
                  <a:close/>
                  <a:moveTo>
                    <a:pt x="6213" y="0"/>
                  </a:moveTo>
                  <a:cubicBezTo>
                    <a:pt x="2825" y="0"/>
                    <a:pt x="1" y="2728"/>
                    <a:pt x="1" y="6212"/>
                  </a:cubicBezTo>
                  <a:cubicBezTo>
                    <a:pt x="1" y="7537"/>
                    <a:pt x="398" y="8718"/>
                    <a:pt x="1163" y="9826"/>
                  </a:cubicBezTo>
                  <a:lnTo>
                    <a:pt x="5737" y="16959"/>
                  </a:lnTo>
                  <a:cubicBezTo>
                    <a:pt x="5847" y="17134"/>
                    <a:pt x="6029" y="17221"/>
                    <a:pt x="6211" y="17221"/>
                  </a:cubicBezTo>
                  <a:cubicBezTo>
                    <a:pt x="6394" y="17221"/>
                    <a:pt x="6576" y="17134"/>
                    <a:pt x="6686" y="16959"/>
                  </a:cubicBezTo>
                  <a:lnTo>
                    <a:pt x="11278" y="9802"/>
                  </a:lnTo>
                  <a:cubicBezTo>
                    <a:pt x="12025" y="8751"/>
                    <a:pt x="12425" y="7498"/>
                    <a:pt x="12422" y="6212"/>
                  </a:cubicBezTo>
                  <a:cubicBezTo>
                    <a:pt x="12422" y="2786"/>
                    <a:pt x="9637" y="0"/>
                    <a:pt x="621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74" name="Google Shape;5132;p55">
              <a:extLst>
                <a:ext uri="{FF2B5EF4-FFF2-40B4-BE49-F238E27FC236}">
                  <a16:creationId xmlns:a16="http://schemas.microsoft.com/office/drawing/2014/main" id="{29A5C6EC-866C-4033-A809-E8EF59C284D3}"/>
                </a:ext>
              </a:extLst>
            </p:cNvPr>
            <p:cNvSpPr/>
            <p:nvPr/>
          </p:nvSpPr>
          <p:spPr>
            <a:xfrm>
              <a:off x="1529350" y="583200"/>
              <a:ext cx="423475" cy="157450"/>
            </a:xfrm>
            <a:custGeom>
              <a:avLst/>
              <a:gdLst/>
              <a:ahLst/>
              <a:cxnLst/>
              <a:rect l="l" t="t" r="r" b="b"/>
              <a:pathLst>
                <a:path w="16939" h="6298" extrusionOk="0">
                  <a:moveTo>
                    <a:pt x="4050" y="1"/>
                  </a:moveTo>
                  <a:cubicBezTo>
                    <a:pt x="1545" y="582"/>
                    <a:pt x="0" y="1642"/>
                    <a:pt x="0" y="2909"/>
                  </a:cubicBezTo>
                  <a:cubicBezTo>
                    <a:pt x="0" y="5111"/>
                    <a:pt x="4364" y="6297"/>
                    <a:pt x="8471" y="6297"/>
                  </a:cubicBezTo>
                  <a:cubicBezTo>
                    <a:pt x="12575" y="6297"/>
                    <a:pt x="16938" y="5111"/>
                    <a:pt x="16938" y="2909"/>
                  </a:cubicBezTo>
                  <a:cubicBezTo>
                    <a:pt x="16938" y="1642"/>
                    <a:pt x="15391" y="579"/>
                    <a:pt x="12882" y="1"/>
                  </a:cubicBezTo>
                  <a:lnTo>
                    <a:pt x="10040" y="4445"/>
                  </a:lnTo>
                  <a:cubicBezTo>
                    <a:pt x="9673" y="5018"/>
                    <a:pt x="9071" y="5305"/>
                    <a:pt x="8469" y="5305"/>
                  </a:cubicBezTo>
                  <a:cubicBezTo>
                    <a:pt x="7867" y="5305"/>
                    <a:pt x="7265" y="5018"/>
                    <a:pt x="6899" y="4445"/>
                  </a:cubicBezTo>
                  <a:lnTo>
                    <a:pt x="405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175" name="Google Shape;5743;p56">
            <a:extLst>
              <a:ext uri="{FF2B5EF4-FFF2-40B4-BE49-F238E27FC236}">
                <a16:creationId xmlns:a16="http://schemas.microsoft.com/office/drawing/2014/main" id="{D6D2974D-0E05-4137-A621-7279EFE54741}"/>
              </a:ext>
            </a:extLst>
          </p:cNvPr>
          <p:cNvGrpSpPr/>
          <p:nvPr/>
        </p:nvGrpSpPr>
        <p:grpSpPr>
          <a:xfrm>
            <a:off x="9526936" y="1006322"/>
            <a:ext cx="659867" cy="623639"/>
            <a:chOff x="-28069875" y="3175300"/>
            <a:chExt cx="260725" cy="296150"/>
          </a:xfrm>
          <a:solidFill>
            <a:schemeClr val="bg1"/>
          </a:solidFill>
        </p:grpSpPr>
        <p:sp>
          <p:nvSpPr>
            <p:cNvPr id="176" name="Google Shape;5744;p56">
              <a:extLst>
                <a:ext uri="{FF2B5EF4-FFF2-40B4-BE49-F238E27FC236}">
                  <a16:creationId xmlns:a16="http://schemas.microsoft.com/office/drawing/2014/main" id="{3EC1045D-80B5-49EB-A961-42832B6A60A7}"/>
                </a:ext>
              </a:extLst>
            </p:cNvPr>
            <p:cNvSpPr/>
            <p:nvPr/>
          </p:nvSpPr>
          <p:spPr>
            <a:xfrm>
              <a:off x="-28059650" y="3192625"/>
              <a:ext cx="26025" cy="70125"/>
            </a:xfrm>
            <a:custGeom>
              <a:avLst/>
              <a:gdLst/>
              <a:ahLst/>
              <a:cxnLst/>
              <a:rect l="l" t="t" r="r" b="b"/>
              <a:pathLst>
                <a:path w="1041" h="2805" extrusionOk="0">
                  <a:moveTo>
                    <a:pt x="536" y="0"/>
                  </a:moveTo>
                  <a:cubicBezTo>
                    <a:pt x="253" y="0"/>
                    <a:pt x="1" y="252"/>
                    <a:pt x="1" y="536"/>
                  </a:cubicBezTo>
                  <a:lnTo>
                    <a:pt x="1" y="2458"/>
                  </a:lnTo>
                  <a:cubicBezTo>
                    <a:pt x="410" y="2458"/>
                    <a:pt x="757" y="2584"/>
                    <a:pt x="1040" y="2804"/>
                  </a:cubicBezTo>
                  <a:lnTo>
                    <a:pt x="1040" y="536"/>
                  </a:lnTo>
                  <a:cubicBezTo>
                    <a:pt x="1040" y="252"/>
                    <a:pt x="788" y="0"/>
                    <a:pt x="53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5745;p56">
              <a:extLst>
                <a:ext uri="{FF2B5EF4-FFF2-40B4-BE49-F238E27FC236}">
                  <a16:creationId xmlns:a16="http://schemas.microsoft.com/office/drawing/2014/main" id="{3B9C953E-E94A-40AA-9AB8-3E7211C62E24}"/>
                </a:ext>
              </a:extLst>
            </p:cNvPr>
            <p:cNvSpPr/>
            <p:nvPr/>
          </p:nvSpPr>
          <p:spPr>
            <a:xfrm>
              <a:off x="-27843050" y="3192625"/>
              <a:ext cx="26025" cy="69325"/>
            </a:xfrm>
            <a:custGeom>
              <a:avLst/>
              <a:gdLst/>
              <a:ahLst/>
              <a:cxnLst/>
              <a:rect l="l" t="t" r="r" b="b"/>
              <a:pathLst>
                <a:path w="1041" h="2773" extrusionOk="0">
                  <a:moveTo>
                    <a:pt x="536" y="0"/>
                  </a:moveTo>
                  <a:cubicBezTo>
                    <a:pt x="253" y="0"/>
                    <a:pt x="1" y="252"/>
                    <a:pt x="1" y="536"/>
                  </a:cubicBezTo>
                  <a:lnTo>
                    <a:pt x="1" y="2773"/>
                  </a:lnTo>
                  <a:cubicBezTo>
                    <a:pt x="284" y="2584"/>
                    <a:pt x="694" y="2426"/>
                    <a:pt x="1040" y="2426"/>
                  </a:cubicBezTo>
                  <a:lnTo>
                    <a:pt x="1040" y="536"/>
                  </a:lnTo>
                  <a:cubicBezTo>
                    <a:pt x="1040" y="252"/>
                    <a:pt x="788" y="0"/>
                    <a:pt x="53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5746;p56">
              <a:extLst>
                <a:ext uri="{FF2B5EF4-FFF2-40B4-BE49-F238E27FC236}">
                  <a16:creationId xmlns:a16="http://schemas.microsoft.com/office/drawing/2014/main" id="{DA495055-1DB4-4EE2-813C-C4BA90A38537}"/>
                </a:ext>
              </a:extLst>
            </p:cNvPr>
            <p:cNvSpPr/>
            <p:nvPr/>
          </p:nvSpPr>
          <p:spPr>
            <a:xfrm>
              <a:off x="-27973000" y="3202075"/>
              <a:ext cx="26000" cy="57525"/>
            </a:xfrm>
            <a:custGeom>
              <a:avLst/>
              <a:gdLst/>
              <a:ahLst/>
              <a:cxnLst/>
              <a:rect l="l" t="t" r="r" b="b"/>
              <a:pathLst>
                <a:path w="1040" h="2301" extrusionOk="0">
                  <a:moveTo>
                    <a:pt x="536" y="0"/>
                  </a:moveTo>
                  <a:cubicBezTo>
                    <a:pt x="252" y="0"/>
                    <a:pt x="0" y="221"/>
                    <a:pt x="0" y="504"/>
                  </a:cubicBezTo>
                  <a:lnTo>
                    <a:pt x="0" y="1954"/>
                  </a:lnTo>
                  <a:cubicBezTo>
                    <a:pt x="410" y="1985"/>
                    <a:pt x="756" y="2080"/>
                    <a:pt x="1040" y="2300"/>
                  </a:cubicBezTo>
                  <a:lnTo>
                    <a:pt x="1040" y="504"/>
                  </a:lnTo>
                  <a:cubicBezTo>
                    <a:pt x="1040" y="221"/>
                    <a:pt x="788" y="0"/>
                    <a:pt x="53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5747;p56">
              <a:extLst>
                <a:ext uri="{FF2B5EF4-FFF2-40B4-BE49-F238E27FC236}">
                  <a16:creationId xmlns:a16="http://schemas.microsoft.com/office/drawing/2014/main" id="{CDB998D9-3BC0-4C93-8A45-B969A5276252}"/>
                </a:ext>
              </a:extLst>
            </p:cNvPr>
            <p:cNvSpPr/>
            <p:nvPr/>
          </p:nvSpPr>
          <p:spPr>
            <a:xfrm>
              <a:off x="-27929675" y="3202075"/>
              <a:ext cx="26000" cy="57525"/>
            </a:xfrm>
            <a:custGeom>
              <a:avLst/>
              <a:gdLst/>
              <a:ahLst/>
              <a:cxnLst/>
              <a:rect l="l" t="t" r="r" b="b"/>
              <a:pathLst>
                <a:path w="1040" h="2301" extrusionOk="0">
                  <a:moveTo>
                    <a:pt x="536" y="0"/>
                  </a:moveTo>
                  <a:cubicBezTo>
                    <a:pt x="252" y="0"/>
                    <a:pt x="0" y="221"/>
                    <a:pt x="0" y="504"/>
                  </a:cubicBezTo>
                  <a:lnTo>
                    <a:pt x="0" y="2300"/>
                  </a:lnTo>
                  <a:cubicBezTo>
                    <a:pt x="315" y="2111"/>
                    <a:pt x="693" y="1985"/>
                    <a:pt x="1040" y="1954"/>
                  </a:cubicBezTo>
                  <a:lnTo>
                    <a:pt x="1040" y="504"/>
                  </a:lnTo>
                  <a:cubicBezTo>
                    <a:pt x="1040" y="221"/>
                    <a:pt x="788" y="0"/>
                    <a:pt x="53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5748;p56">
              <a:extLst>
                <a:ext uri="{FF2B5EF4-FFF2-40B4-BE49-F238E27FC236}">
                  <a16:creationId xmlns:a16="http://schemas.microsoft.com/office/drawing/2014/main" id="{4734FEAD-3D22-4E1A-8FD6-DFB99F72DC33}"/>
                </a:ext>
              </a:extLst>
            </p:cNvPr>
            <p:cNvSpPr/>
            <p:nvPr/>
          </p:nvSpPr>
          <p:spPr>
            <a:xfrm>
              <a:off x="-28016325" y="3175300"/>
              <a:ext cx="26025" cy="91375"/>
            </a:xfrm>
            <a:custGeom>
              <a:avLst/>
              <a:gdLst/>
              <a:ahLst/>
              <a:cxnLst/>
              <a:rect l="l" t="t" r="r" b="b"/>
              <a:pathLst>
                <a:path w="1041" h="3655" extrusionOk="0">
                  <a:moveTo>
                    <a:pt x="536" y="0"/>
                  </a:moveTo>
                  <a:cubicBezTo>
                    <a:pt x="253" y="0"/>
                    <a:pt x="1" y="221"/>
                    <a:pt x="1" y="504"/>
                  </a:cubicBezTo>
                  <a:lnTo>
                    <a:pt x="1" y="3655"/>
                  </a:lnTo>
                  <a:cubicBezTo>
                    <a:pt x="1" y="3655"/>
                    <a:pt x="1" y="3623"/>
                    <a:pt x="64" y="3623"/>
                  </a:cubicBezTo>
                  <a:cubicBezTo>
                    <a:pt x="284" y="3371"/>
                    <a:pt x="631" y="3182"/>
                    <a:pt x="1040" y="3056"/>
                  </a:cubicBezTo>
                  <a:lnTo>
                    <a:pt x="1040" y="504"/>
                  </a:lnTo>
                  <a:cubicBezTo>
                    <a:pt x="1040" y="221"/>
                    <a:pt x="788" y="0"/>
                    <a:pt x="53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5749;p56">
              <a:extLst>
                <a:ext uri="{FF2B5EF4-FFF2-40B4-BE49-F238E27FC236}">
                  <a16:creationId xmlns:a16="http://schemas.microsoft.com/office/drawing/2014/main" id="{590FB805-60A3-4E35-A792-3172EC19DAD4}"/>
                </a:ext>
              </a:extLst>
            </p:cNvPr>
            <p:cNvSpPr/>
            <p:nvPr/>
          </p:nvSpPr>
          <p:spPr>
            <a:xfrm>
              <a:off x="-27886375" y="3176075"/>
              <a:ext cx="26025" cy="91400"/>
            </a:xfrm>
            <a:custGeom>
              <a:avLst/>
              <a:gdLst/>
              <a:ahLst/>
              <a:cxnLst/>
              <a:rect l="l" t="t" r="r" b="b"/>
              <a:pathLst>
                <a:path w="1041" h="3656" extrusionOk="0">
                  <a:moveTo>
                    <a:pt x="536" y="1"/>
                  </a:moveTo>
                  <a:cubicBezTo>
                    <a:pt x="253" y="1"/>
                    <a:pt x="1" y="221"/>
                    <a:pt x="1" y="505"/>
                  </a:cubicBezTo>
                  <a:lnTo>
                    <a:pt x="1" y="3088"/>
                  </a:lnTo>
                  <a:cubicBezTo>
                    <a:pt x="379" y="3151"/>
                    <a:pt x="726" y="3340"/>
                    <a:pt x="1041" y="3655"/>
                  </a:cubicBezTo>
                  <a:lnTo>
                    <a:pt x="1041" y="505"/>
                  </a:lnTo>
                  <a:cubicBezTo>
                    <a:pt x="1041" y="253"/>
                    <a:pt x="789" y="1"/>
                    <a:pt x="53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5750;p56">
              <a:extLst>
                <a:ext uri="{FF2B5EF4-FFF2-40B4-BE49-F238E27FC236}">
                  <a16:creationId xmlns:a16="http://schemas.microsoft.com/office/drawing/2014/main" id="{FC866B6F-9857-4F99-BFC6-B89267FCB3B4}"/>
                </a:ext>
              </a:extLst>
            </p:cNvPr>
            <p:cNvSpPr/>
            <p:nvPr/>
          </p:nvSpPr>
          <p:spPr>
            <a:xfrm>
              <a:off x="-28017900" y="3269025"/>
              <a:ext cx="161475" cy="133125"/>
            </a:xfrm>
            <a:custGeom>
              <a:avLst/>
              <a:gdLst/>
              <a:ahLst/>
              <a:cxnLst/>
              <a:rect l="l" t="t" r="r" b="b"/>
              <a:pathLst>
                <a:path w="6459" h="5325" extrusionOk="0">
                  <a:moveTo>
                    <a:pt x="1733" y="0"/>
                  </a:moveTo>
                  <a:cubicBezTo>
                    <a:pt x="1355" y="0"/>
                    <a:pt x="946" y="158"/>
                    <a:pt x="662" y="410"/>
                  </a:cubicBezTo>
                  <a:cubicBezTo>
                    <a:pt x="64" y="882"/>
                    <a:pt x="1" y="1639"/>
                    <a:pt x="347" y="2237"/>
                  </a:cubicBezTo>
                  <a:cubicBezTo>
                    <a:pt x="1324" y="2458"/>
                    <a:pt x="2048" y="3340"/>
                    <a:pt x="2174" y="4348"/>
                  </a:cubicBezTo>
                  <a:lnTo>
                    <a:pt x="3214" y="5325"/>
                  </a:lnTo>
                  <a:lnTo>
                    <a:pt x="4285" y="4348"/>
                  </a:lnTo>
                  <a:cubicBezTo>
                    <a:pt x="4380" y="3340"/>
                    <a:pt x="5073" y="2521"/>
                    <a:pt x="6113" y="2237"/>
                  </a:cubicBezTo>
                  <a:cubicBezTo>
                    <a:pt x="6459" y="1639"/>
                    <a:pt x="6333" y="882"/>
                    <a:pt x="5860" y="410"/>
                  </a:cubicBezTo>
                  <a:cubicBezTo>
                    <a:pt x="5577" y="158"/>
                    <a:pt x="5199" y="0"/>
                    <a:pt x="4789" y="0"/>
                  </a:cubicBezTo>
                  <a:cubicBezTo>
                    <a:pt x="4411" y="0"/>
                    <a:pt x="4002" y="158"/>
                    <a:pt x="3750" y="410"/>
                  </a:cubicBezTo>
                  <a:lnTo>
                    <a:pt x="3277" y="882"/>
                  </a:lnTo>
                  <a:lnTo>
                    <a:pt x="2805" y="410"/>
                  </a:lnTo>
                  <a:cubicBezTo>
                    <a:pt x="2521" y="158"/>
                    <a:pt x="2143" y="0"/>
                    <a:pt x="173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5751;p56">
              <a:extLst>
                <a:ext uri="{FF2B5EF4-FFF2-40B4-BE49-F238E27FC236}">
                  <a16:creationId xmlns:a16="http://schemas.microsoft.com/office/drawing/2014/main" id="{4D0A6B73-F02F-496D-B952-F6B1295162BF}"/>
                </a:ext>
              </a:extLst>
            </p:cNvPr>
            <p:cNvSpPr/>
            <p:nvPr/>
          </p:nvSpPr>
          <p:spPr>
            <a:xfrm>
              <a:off x="-27930475" y="3269800"/>
              <a:ext cx="121325" cy="201650"/>
            </a:xfrm>
            <a:custGeom>
              <a:avLst/>
              <a:gdLst/>
              <a:ahLst/>
              <a:cxnLst/>
              <a:rect l="l" t="t" r="r" b="b"/>
              <a:pathLst>
                <a:path w="4853" h="8066" extrusionOk="0">
                  <a:moveTo>
                    <a:pt x="4506" y="1"/>
                  </a:moveTo>
                  <a:cubicBezTo>
                    <a:pt x="3876" y="1"/>
                    <a:pt x="3403" y="505"/>
                    <a:pt x="3403" y="1198"/>
                  </a:cubicBezTo>
                  <a:lnTo>
                    <a:pt x="3403" y="2395"/>
                  </a:lnTo>
                  <a:cubicBezTo>
                    <a:pt x="3403" y="2584"/>
                    <a:pt x="3246" y="2742"/>
                    <a:pt x="3025" y="2742"/>
                  </a:cubicBezTo>
                  <a:cubicBezTo>
                    <a:pt x="2679" y="2742"/>
                    <a:pt x="2363" y="2868"/>
                    <a:pt x="2080" y="3025"/>
                  </a:cubicBezTo>
                  <a:cubicBezTo>
                    <a:pt x="1702" y="3372"/>
                    <a:pt x="1418" y="3939"/>
                    <a:pt x="1418" y="4474"/>
                  </a:cubicBezTo>
                  <a:lnTo>
                    <a:pt x="1418" y="5231"/>
                  </a:lnTo>
                  <a:cubicBezTo>
                    <a:pt x="1418" y="5420"/>
                    <a:pt x="1261" y="5577"/>
                    <a:pt x="1072" y="5577"/>
                  </a:cubicBezTo>
                  <a:cubicBezTo>
                    <a:pt x="883" y="5577"/>
                    <a:pt x="725" y="5420"/>
                    <a:pt x="725" y="5231"/>
                  </a:cubicBezTo>
                  <a:lnTo>
                    <a:pt x="1" y="5892"/>
                  </a:lnTo>
                  <a:lnTo>
                    <a:pt x="1" y="8066"/>
                  </a:lnTo>
                  <a:lnTo>
                    <a:pt x="3813" y="8066"/>
                  </a:lnTo>
                  <a:cubicBezTo>
                    <a:pt x="4033" y="8066"/>
                    <a:pt x="4191" y="7908"/>
                    <a:pt x="4191" y="7719"/>
                  </a:cubicBezTo>
                  <a:cubicBezTo>
                    <a:pt x="4191" y="7530"/>
                    <a:pt x="4033" y="7373"/>
                    <a:pt x="3813" y="7373"/>
                  </a:cubicBezTo>
                  <a:lnTo>
                    <a:pt x="3466" y="7373"/>
                  </a:lnTo>
                  <a:lnTo>
                    <a:pt x="3466" y="6270"/>
                  </a:lnTo>
                  <a:cubicBezTo>
                    <a:pt x="3466" y="6176"/>
                    <a:pt x="3498" y="6050"/>
                    <a:pt x="3592" y="6018"/>
                  </a:cubicBezTo>
                  <a:lnTo>
                    <a:pt x="4128" y="5420"/>
                  </a:lnTo>
                  <a:cubicBezTo>
                    <a:pt x="4600" y="4947"/>
                    <a:pt x="4852" y="4380"/>
                    <a:pt x="4852" y="3687"/>
                  </a:cubicBezTo>
                  <a:lnTo>
                    <a:pt x="4852" y="347"/>
                  </a:lnTo>
                  <a:cubicBezTo>
                    <a:pt x="4852" y="158"/>
                    <a:pt x="4695" y="1"/>
                    <a:pt x="450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5752;p56">
              <a:extLst>
                <a:ext uri="{FF2B5EF4-FFF2-40B4-BE49-F238E27FC236}">
                  <a16:creationId xmlns:a16="http://schemas.microsoft.com/office/drawing/2014/main" id="{008E6A6C-92C3-4F26-B8C5-1E4A06B6B224}"/>
                </a:ext>
              </a:extLst>
            </p:cNvPr>
            <p:cNvSpPr/>
            <p:nvPr/>
          </p:nvSpPr>
          <p:spPr>
            <a:xfrm>
              <a:off x="-28069875" y="3271375"/>
              <a:ext cx="122875" cy="200075"/>
            </a:xfrm>
            <a:custGeom>
              <a:avLst/>
              <a:gdLst/>
              <a:ahLst/>
              <a:cxnLst/>
              <a:rect l="l" t="t" r="r" b="b"/>
              <a:pathLst>
                <a:path w="4915" h="8003" extrusionOk="0">
                  <a:moveTo>
                    <a:pt x="347" y="1"/>
                  </a:moveTo>
                  <a:cubicBezTo>
                    <a:pt x="158" y="1"/>
                    <a:pt x="0" y="158"/>
                    <a:pt x="0" y="379"/>
                  </a:cubicBezTo>
                  <a:lnTo>
                    <a:pt x="0" y="3718"/>
                  </a:lnTo>
                  <a:cubicBezTo>
                    <a:pt x="0" y="4348"/>
                    <a:pt x="221" y="4979"/>
                    <a:pt x="693" y="5451"/>
                  </a:cubicBezTo>
                  <a:lnTo>
                    <a:pt x="1323" y="5955"/>
                  </a:lnTo>
                  <a:cubicBezTo>
                    <a:pt x="1418" y="6018"/>
                    <a:pt x="1449" y="6113"/>
                    <a:pt x="1449" y="6207"/>
                  </a:cubicBezTo>
                  <a:lnTo>
                    <a:pt x="1449" y="7310"/>
                  </a:lnTo>
                  <a:lnTo>
                    <a:pt x="1103" y="7310"/>
                  </a:lnTo>
                  <a:cubicBezTo>
                    <a:pt x="882" y="7310"/>
                    <a:pt x="725" y="7467"/>
                    <a:pt x="725" y="7656"/>
                  </a:cubicBezTo>
                  <a:cubicBezTo>
                    <a:pt x="725" y="7845"/>
                    <a:pt x="882" y="8003"/>
                    <a:pt x="1103" y="8003"/>
                  </a:cubicBezTo>
                  <a:lnTo>
                    <a:pt x="4915" y="8003"/>
                  </a:lnTo>
                  <a:lnTo>
                    <a:pt x="4915" y="5829"/>
                  </a:lnTo>
                  <a:lnTo>
                    <a:pt x="4190" y="5168"/>
                  </a:lnTo>
                  <a:cubicBezTo>
                    <a:pt x="4190" y="5357"/>
                    <a:pt x="4033" y="5514"/>
                    <a:pt x="3844" y="5514"/>
                  </a:cubicBezTo>
                  <a:cubicBezTo>
                    <a:pt x="3655" y="5514"/>
                    <a:pt x="3497" y="5357"/>
                    <a:pt x="3497" y="5168"/>
                  </a:cubicBezTo>
                  <a:lnTo>
                    <a:pt x="3497" y="4411"/>
                  </a:lnTo>
                  <a:cubicBezTo>
                    <a:pt x="3497" y="3876"/>
                    <a:pt x="3214" y="3372"/>
                    <a:pt x="2741" y="3057"/>
                  </a:cubicBezTo>
                  <a:cubicBezTo>
                    <a:pt x="2458" y="2899"/>
                    <a:pt x="2143" y="2773"/>
                    <a:pt x="1796" y="2773"/>
                  </a:cubicBezTo>
                  <a:cubicBezTo>
                    <a:pt x="1607" y="2773"/>
                    <a:pt x="1449" y="2616"/>
                    <a:pt x="1449" y="2427"/>
                  </a:cubicBezTo>
                  <a:lnTo>
                    <a:pt x="1449" y="1229"/>
                  </a:lnTo>
                  <a:cubicBezTo>
                    <a:pt x="1449" y="473"/>
                    <a:pt x="945" y="1"/>
                    <a:pt x="34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5" name="Google Shape;6366;p57">
            <a:extLst>
              <a:ext uri="{FF2B5EF4-FFF2-40B4-BE49-F238E27FC236}">
                <a16:creationId xmlns:a16="http://schemas.microsoft.com/office/drawing/2014/main" id="{56A5556D-5A5D-4936-A467-1DAD20D53ABD}"/>
              </a:ext>
            </a:extLst>
          </p:cNvPr>
          <p:cNvGrpSpPr/>
          <p:nvPr/>
        </p:nvGrpSpPr>
        <p:grpSpPr>
          <a:xfrm>
            <a:off x="5133129" y="2678655"/>
            <a:ext cx="351024" cy="350079"/>
            <a:chOff x="3859600" y="3591950"/>
            <a:chExt cx="296975" cy="296175"/>
          </a:xfrm>
          <a:solidFill>
            <a:srgbClr val="006666"/>
          </a:solidFill>
        </p:grpSpPr>
        <p:sp>
          <p:nvSpPr>
            <p:cNvPr id="186" name="Google Shape;6367;p57">
              <a:extLst>
                <a:ext uri="{FF2B5EF4-FFF2-40B4-BE49-F238E27FC236}">
                  <a16:creationId xmlns:a16="http://schemas.microsoft.com/office/drawing/2014/main" id="{92E868FA-D251-4D47-9CF5-56A6B1CA8F33}"/>
                </a:ext>
              </a:extLst>
            </p:cNvPr>
            <p:cNvSpPr/>
            <p:nvPr/>
          </p:nvSpPr>
          <p:spPr>
            <a:xfrm>
              <a:off x="4034450" y="3766000"/>
              <a:ext cx="122125" cy="122125"/>
            </a:xfrm>
            <a:custGeom>
              <a:avLst/>
              <a:gdLst/>
              <a:ahLst/>
              <a:cxnLst/>
              <a:rect l="l" t="t" r="r" b="b"/>
              <a:pathLst>
                <a:path w="4885" h="4885" extrusionOk="0">
                  <a:moveTo>
                    <a:pt x="2395" y="1324"/>
                  </a:moveTo>
                  <a:cubicBezTo>
                    <a:pt x="2616" y="1324"/>
                    <a:pt x="2773" y="1482"/>
                    <a:pt x="2773" y="1702"/>
                  </a:cubicBezTo>
                  <a:lnTo>
                    <a:pt x="2773" y="2049"/>
                  </a:lnTo>
                  <a:lnTo>
                    <a:pt x="3120" y="2049"/>
                  </a:lnTo>
                  <a:cubicBezTo>
                    <a:pt x="3309" y="2049"/>
                    <a:pt x="3466" y="2206"/>
                    <a:pt x="3466" y="2395"/>
                  </a:cubicBezTo>
                  <a:cubicBezTo>
                    <a:pt x="3466" y="2584"/>
                    <a:pt x="3309" y="2742"/>
                    <a:pt x="3120" y="2742"/>
                  </a:cubicBezTo>
                  <a:lnTo>
                    <a:pt x="2395" y="2742"/>
                  </a:lnTo>
                  <a:cubicBezTo>
                    <a:pt x="2206" y="2742"/>
                    <a:pt x="2049" y="2584"/>
                    <a:pt x="2049" y="2395"/>
                  </a:cubicBezTo>
                  <a:lnTo>
                    <a:pt x="2049" y="1702"/>
                  </a:lnTo>
                  <a:cubicBezTo>
                    <a:pt x="2049" y="1482"/>
                    <a:pt x="2206" y="1324"/>
                    <a:pt x="2395" y="1324"/>
                  </a:cubicBezTo>
                  <a:close/>
                  <a:moveTo>
                    <a:pt x="2458" y="1"/>
                  </a:moveTo>
                  <a:cubicBezTo>
                    <a:pt x="1104" y="1"/>
                    <a:pt x="1" y="1103"/>
                    <a:pt x="1" y="2427"/>
                  </a:cubicBezTo>
                  <a:cubicBezTo>
                    <a:pt x="1" y="3781"/>
                    <a:pt x="1104" y="4884"/>
                    <a:pt x="2458" y="4884"/>
                  </a:cubicBezTo>
                  <a:cubicBezTo>
                    <a:pt x="3782" y="4884"/>
                    <a:pt x="4884" y="3781"/>
                    <a:pt x="4884" y="2427"/>
                  </a:cubicBezTo>
                  <a:cubicBezTo>
                    <a:pt x="4853" y="1072"/>
                    <a:pt x="3782" y="1"/>
                    <a:pt x="245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6368;p57">
              <a:extLst>
                <a:ext uri="{FF2B5EF4-FFF2-40B4-BE49-F238E27FC236}">
                  <a16:creationId xmlns:a16="http://schemas.microsoft.com/office/drawing/2014/main" id="{B37466C2-A76F-4B32-91B8-BD758D4D853A}"/>
                </a:ext>
              </a:extLst>
            </p:cNvPr>
            <p:cNvSpPr/>
            <p:nvPr/>
          </p:nvSpPr>
          <p:spPr>
            <a:xfrm>
              <a:off x="3860400" y="3679375"/>
              <a:ext cx="260725" cy="173300"/>
            </a:xfrm>
            <a:custGeom>
              <a:avLst/>
              <a:gdLst/>
              <a:ahLst/>
              <a:cxnLst/>
              <a:rect l="l" t="t" r="r" b="b"/>
              <a:pathLst>
                <a:path w="10429" h="6932" extrusionOk="0">
                  <a:moveTo>
                    <a:pt x="2426" y="662"/>
                  </a:moveTo>
                  <a:cubicBezTo>
                    <a:pt x="2647" y="662"/>
                    <a:pt x="2804" y="819"/>
                    <a:pt x="2804" y="1008"/>
                  </a:cubicBezTo>
                  <a:cubicBezTo>
                    <a:pt x="2804" y="1197"/>
                    <a:pt x="2647" y="1355"/>
                    <a:pt x="2426" y="1355"/>
                  </a:cubicBezTo>
                  <a:lnTo>
                    <a:pt x="1733" y="1355"/>
                  </a:lnTo>
                  <a:cubicBezTo>
                    <a:pt x="1544" y="1355"/>
                    <a:pt x="1387" y="1197"/>
                    <a:pt x="1387" y="1008"/>
                  </a:cubicBezTo>
                  <a:cubicBezTo>
                    <a:pt x="1387" y="819"/>
                    <a:pt x="1544" y="662"/>
                    <a:pt x="1733" y="662"/>
                  </a:cubicBezTo>
                  <a:close/>
                  <a:moveTo>
                    <a:pt x="4537" y="662"/>
                  </a:moveTo>
                  <a:cubicBezTo>
                    <a:pt x="4726" y="662"/>
                    <a:pt x="4884" y="819"/>
                    <a:pt x="4884" y="1008"/>
                  </a:cubicBezTo>
                  <a:cubicBezTo>
                    <a:pt x="4884" y="1197"/>
                    <a:pt x="4695" y="1355"/>
                    <a:pt x="4537" y="1355"/>
                  </a:cubicBezTo>
                  <a:lnTo>
                    <a:pt x="3812" y="1355"/>
                  </a:lnTo>
                  <a:cubicBezTo>
                    <a:pt x="3623" y="1355"/>
                    <a:pt x="3466" y="1197"/>
                    <a:pt x="3466" y="1008"/>
                  </a:cubicBezTo>
                  <a:cubicBezTo>
                    <a:pt x="3466" y="819"/>
                    <a:pt x="3623" y="662"/>
                    <a:pt x="3812" y="662"/>
                  </a:cubicBezTo>
                  <a:close/>
                  <a:moveTo>
                    <a:pt x="6648" y="662"/>
                  </a:moveTo>
                  <a:cubicBezTo>
                    <a:pt x="6837" y="662"/>
                    <a:pt x="6994" y="819"/>
                    <a:pt x="6994" y="1008"/>
                  </a:cubicBezTo>
                  <a:cubicBezTo>
                    <a:pt x="6994" y="1197"/>
                    <a:pt x="6837" y="1355"/>
                    <a:pt x="6648" y="1355"/>
                  </a:cubicBezTo>
                  <a:lnTo>
                    <a:pt x="5955" y="1355"/>
                  </a:lnTo>
                  <a:cubicBezTo>
                    <a:pt x="5734" y="1355"/>
                    <a:pt x="5577" y="1197"/>
                    <a:pt x="5577" y="1008"/>
                  </a:cubicBezTo>
                  <a:cubicBezTo>
                    <a:pt x="5577" y="819"/>
                    <a:pt x="5734" y="662"/>
                    <a:pt x="5955" y="662"/>
                  </a:cubicBezTo>
                  <a:close/>
                  <a:moveTo>
                    <a:pt x="8727" y="662"/>
                  </a:moveTo>
                  <a:cubicBezTo>
                    <a:pt x="8948" y="662"/>
                    <a:pt x="9105" y="819"/>
                    <a:pt x="9105" y="1008"/>
                  </a:cubicBezTo>
                  <a:cubicBezTo>
                    <a:pt x="9105" y="1197"/>
                    <a:pt x="8948" y="1355"/>
                    <a:pt x="8727" y="1355"/>
                  </a:cubicBezTo>
                  <a:lnTo>
                    <a:pt x="8034" y="1355"/>
                  </a:lnTo>
                  <a:cubicBezTo>
                    <a:pt x="7845" y="1355"/>
                    <a:pt x="7688" y="1197"/>
                    <a:pt x="7688" y="1008"/>
                  </a:cubicBezTo>
                  <a:cubicBezTo>
                    <a:pt x="7688" y="819"/>
                    <a:pt x="7845" y="662"/>
                    <a:pt x="8034" y="662"/>
                  </a:cubicBezTo>
                  <a:close/>
                  <a:moveTo>
                    <a:pt x="2426" y="2080"/>
                  </a:moveTo>
                  <a:cubicBezTo>
                    <a:pt x="2647" y="2080"/>
                    <a:pt x="2804" y="2237"/>
                    <a:pt x="2804" y="2426"/>
                  </a:cubicBezTo>
                  <a:cubicBezTo>
                    <a:pt x="2804" y="2647"/>
                    <a:pt x="2647" y="2773"/>
                    <a:pt x="2426" y="2773"/>
                  </a:cubicBezTo>
                  <a:lnTo>
                    <a:pt x="1733" y="2773"/>
                  </a:lnTo>
                  <a:cubicBezTo>
                    <a:pt x="1544" y="2773"/>
                    <a:pt x="1387" y="2647"/>
                    <a:pt x="1387" y="2426"/>
                  </a:cubicBezTo>
                  <a:cubicBezTo>
                    <a:pt x="1387" y="2206"/>
                    <a:pt x="1544" y="2080"/>
                    <a:pt x="1733" y="2080"/>
                  </a:cubicBezTo>
                  <a:close/>
                  <a:moveTo>
                    <a:pt x="4537" y="2080"/>
                  </a:moveTo>
                  <a:cubicBezTo>
                    <a:pt x="4726" y="2080"/>
                    <a:pt x="4884" y="2237"/>
                    <a:pt x="4884" y="2426"/>
                  </a:cubicBezTo>
                  <a:cubicBezTo>
                    <a:pt x="4884" y="2647"/>
                    <a:pt x="4695" y="2773"/>
                    <a:pt x="4537" y="2773"/>
                  </a:cubicBezTo>
                  <a:lnTo>
                    <a:pt x="3812" y="2773"/>
                  </a:lnTo>
                  <a:cubicBezTo>
                    <a:pt x="3623" y="2773"/>
                    <a:pt x="3466" y="2647"/>
                    <a:pt x="3466" y="2426"/>
                  </a:cubicBezTo>
                  <a:cubicBezTo>
                    <a:pt x="3466" y="2206"/>
                    <a:pt x="3623" y="2080"/>
                    <a:pt x="3812" y="2080"/>
                  </a:cubicBezTo>
                  <a:close/>
                  <a:moveTo>
                    <a:pt x="6648" y="2080"/>
                  </a:moveTo>
                  <a:cubicBezTo>
                    <a:pt x="6837" y="2080"/>
                    <a:pt x="6994" y="2237"/>
                    <a:pt x="6994" y="2426"/>
                  </a:cubicBezTo>
                  <a:cubicBezTo>
                    <a:pt x="6994" y="2647"/>
                    <a:pt x="6837" y="2773"/>
                    <a:pt x="6648" y="2773"/>
                  </a:cubicBezTo>
                  <a:lnTo>
                    <a:pt x="5955" y="2773"/>
                  </a:lnTo>
                  <a:cubicBezTo>
                    <a:pt x="5734" y="2773"/>
                    <a:pt x="5577" y="2647"/>
                    <a:pt x="5577" y="2426"/>
                  </a:cubicBezTo>
                  <a:cubicBezTo>
                    <a:pt x="5577" y="2206"/>
                    <a:pt x="5734" y="2080"/>
                    <a:pt x="5955" y="2080"/>
                  </a:cubicBezTo>
                  <a:close/>
                  <a:moveTo>
                    <a:pt x="8727" y="2080"/>
                  </a:moveTo>
                  <a:cubicBezTo>
                    <a:pt x="8948" y="2080"/>
                    <a:pt x="9105" y="2237"/>
                    <a:pt x="9105" y="2426"/>
                  </a:cubicBezTo>
                  <a:cubicBezTo>
                    <a:pt x="9105" y="2647"/>
                    <a:pt x="8948" y="2773"/>
                    <a:pt x="8727" y="2773"/>
                  </a:cubicBezTo>
                  <a:lnTo>
                    <a:pt x="8034" y="2773"/>
                  </a:lnTo>
                  <a:cubicBezTo>
                    <a:pt x="7845" y="2773"/>
                    <a:pt x="7688" y="2647"/>
                    <a:pt x="7688" y="2426"/>
                  </a:cubicBezTo>
                  <a:cubicBezTo>
                    <a:pt x="7688" y="2206"/>
                    <a:pt x="7845" y="2080"/>
                    <a:pt x="8034" y="2080"/>
                  </a:cubicBezTo>
                  <a:close/>
                  <a:moveTo>
                    <a:pt x="2426" y="3466"/>
                  </a:moveTo>
                  <a:cubicBezTo>
                    <a:pt x="2647" y="3466"/>
                    <a:pt x="2804" y="3623"/>
                    <a:pt x="2804" y="3812"/>
                  </a:cubicBezTo>
                  <a:cubicBezTo>
                    <a:pt x="2804" y="4001"/>
                    <a:pt x="2647" y="4159"/>
                    <a:pt x="2426" y="4159"/>
                  </a:cubicBezTo>
                  <a:lnTo>
                    <a:pt x="1733" y="4159"/>
                  </a:lnTo>
                  <a:cubicBezTo>
                    <a:pt x="1544" y="4159"/>
                    <a:pt x="1387" y="4001"/>
                    <a:pt x="1387" y="3812"/>
                  </a:cubicBezTo>
                  <a:cubicBezTo>
                    <a:pt x="1387" y="3623"/>
                    <a:pt x="1544" y="3466"/>
                    <a:pt x="1733" y="3466"/>
                  </a:cubicBezTo>
                  <a:close/>
                  <a:moveTo>
                    <a:pt x="4537" y="3466"/>
                  </a:moveTo>
                  <a:cubicBezTo>
                    <a:pt x="4726" y="3466"/>
                    <a:pt x="4884" y="3623"/>
                    <a:pt x="4884" y="3812"/>
                  </a:cubicBezTo>
                  <a:cubicBezTo>
                    <a:pt x="4884" y="4001"/>
                    <a:pt x="4695" y="4159"/>
                    <a:pt x="4537" y="4159"/>
                  </a:cubicBezTo>
                  <a:lnTo>
                    <a:pt x="3812" y="4159"/>
                  </a:lnTo>
                  <a:cubicBezTo>
                    <a:pt x="3623" y="4159"/>
                    <a:pt x="3466" y="4001"/>
                    <a:pt x="3466" y="3812"/>
                  </a:cubicBezTo>
                  <a:cubicBezTo>
                    <a:pt x="3466" y="3623"/>
                    <a:pt x="3623" y="3466"/>
                    <a:pt x="3812" y="3466"/>
                  </a:cubicBezTo>
                  <a:close/>
                  <a:moveTo>
                    <a:pt x="6648" y="3466"/>
                  </a:moveTo>
                  <a:cubicBezTo>
                    <a:pt x="6837" y="3466"/>
                    <a:pt x="6994" y="3623"/>
                    <a:pt x="6994" y="3812"/>
                  </a:cubicBezTo>
                  <a:cubicBezTo>
                    <a:pt x="6994" y="4001"/>
                    <a:pt x="6837" y="4159"/>
                    <a:pt x="6648" y="4159"/>
                  </a:cubicBezTo>
                  <a:lnTo>
                    <a:pt x="5955" y="4159"/>
                  </a:lnTo>
                  <a:cubicBezTo>
                    <a:pt x="5734" y="4159"/>
                    <a:pt x="5577" y="4001"/>
                    <a:pt x="5577" y="3812"/>
                  </a:cubicBezTo>
                  <a:cubicBezTo>
                    <a:pt x="5577" y="3623"/>
                    <a:pt x="5734" y="3466"/>
                    <a:pt x="5955" y="3466"/>
                  </a:cubicBezTo>
                  <a:close/>
                  <a:moveTo>
                    <a:pt x="2426" y="4852"/>
                  </a:moveTo>
                  <a:cubicBezTo>
                    <a:pt x="2647" y="4852"/>
                    <a:pt x="2804" y="5010"/>
                    <a:pt x="2804" y="5199"/>
                  </a:cubicBezTo>
                  <a:cubicBezTo>
                    <a:pt x="2804" y="5388"/>
                    <a:pt x="2647" y="5545"/>
                    <a:pt x="2426" y="5545"/>
                  </a:cubicBezTo>
                  <a:lnTo>
                    <a:pt x="1733" y="5545"/>
                  </a:lnTo>
                  <a:cubicBezTo>
                    <a:pt x="1544" y="5545"/>
                    <a:pt x="1387" y="5388"/>
                    <a:pt x="1387" y="5199"/>
                  </a:cubicBezTo>
                  <a:cubicBezTo>
                    <a:pt x="1387" y="5010"/>
                    <a:pt x="1544" y="4852"/>
                    <a:pt x="1733" y="4852"/>
                  </a:cubicBezTo>
                  <a:close/>
                  <a:moveTo>
                    <a:pt x="4537" y="4852"/>
                  </a:moveTo>
                  <a:cubicBezTo>
                    <a:pt x="4726" y="4852"/>
                    <a:pt x="4884" y="5010"/>
                    <a:pt x="4884" y="5199"/>
                  </a:cubicBezTo>
                  <a:cubicBezTo>
                    <a:pt x="4884" y="5388"/>
                    <a:pt x="4695" y="5545"/>
                    <a:pt x="4537" y="5545"/>
                  </a:cubicBezTo>
                  <a:lnTo>
                    <a:pt x="3812" y="5545"/>
                  </a:lnTo>
                  <a:cubicBezTo>
                    <a:pt x="3623" y="5545"/>
                    <a:pt x="3466" y="5388"/>
                    <a:pt x="3466" y="5199"/>
                  </a:cubicBezTo>
                  <a:cubicBezTo>
                    <a:pt x="3466" y="5010"/>
                    <a:pt x="3623" y="4852"/>
                    <a:pt x="3812" y="4852"/>
                  </a:cubicBezTo>
                  <a:close/>
                  <a:moveTo>
                    <a:pt x="0" y="0"/>
                  </a:moveTo>
                  <a:lnTo>
                    <a:pt x="0" y="5892"/>
                  </a:lnTo>
                  <a:cubicBezTo>
                    <a:pt x="0" y="6459"/>
                    <a:pt x="473" y="6931"/>
                    <a:pt x="1071" y="6931"/>
                  </a:cubicBezTo>
                  <a:lnTo>
                    <a:pt x="6490" y="6931"/>
                  </a:lnTo>
                  <a:cubicBezTo>
                    <a:pt x="6364" y="6616"/>
                    <a:pt x="6301" y="6270"/>
                    <a:pt x="6301" y="5892"/>
                  </a:cubicBezTo>
                  <a:cubicBezTo>
                    <a:pt x="6301" y="5797"/>
                    <a:pt x="6333" y="5671"/>
                    <a:pt x="6333" y="5545"/>
                  </a:cubicBezTo>
                  <a:lnTo>
                    <a:pt x="5955" y="5545"/>
                  </a:lnTo>
                  <a:cubicBezTo>
                    <a:pt x="5734" y="5545"/>
                    <a:pt x="5577" y="5388"/>
                    <a:pt x="5577" y="5199"/>
                  </a:cubicBezTo>
                  <a:cubicBezTo>
                    <a:pt x="5577" y="5010"/>
                    <a:pt x="5734" y="4852"/>
                    <a:pt x="5955" y="4852"/>
                  </a:cubicBezTo>
                  <a:lnTo>
                    <a:pt x="6490" y="4852"/>
                  </a:lnTo>
                  <a:cubicBezTo>
                    <a:pt x="6931" y="3623"/>
                    <a:pt x="8066" y="2741"/>
                    <a:pt x="9420" y="2741"/>
                  </a:cubicBezTo>
                  <a:cubicBezTo>
                    <a:pt x="9767" y="2741"/>
                    <a:pt x="10113" y="2836"/>
                    <a:pt x="10428" y="2962"/>
                  </a:cubicBezTo>
                  <a:lnTo>
                    <a:pt x="10428"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6369;p57">
              <a:extLst>
                <a:ext uri="{FF2B5EF4-FFF2-40B4-BE49-F238E27FC236}">
                  <a16:creationId xmlns:a16="http://schemas.microsoft.com/office/drawing/2014/main" id="{B9CF93AB-3FD7-41C0-A4BC-1E902BA85139}"/>
                </a:ext>
              </a:extLst>
            </p:cNvPr>
            <p:cNvSpPr/>
            <p:nvPr/>
          </p:nvSpPr>
          <p:spPr>
            <a:xfrm>
              <a:off x="3859600" y="3591950"/>
              <a:ext cx="261525" cy="70900"/>
            </a:xfrm>
            <a:custGeom>
              <a:avLst/>
              <a:gdLst/>
              <a:ahLst/>
              <a:cxnLst/>
              <a:rect l="l" t="t" r="r" b="b"/>
              <a:pathLst>
                <a:path w="10461" h="2836" extrusionOk="0">
                  <a:moveTo>
                    <a:pt x="1734" y="0"/>
                  </a:moveTo>
                  <a:cubicBezTo>
                    <a:pt x="1513" y="0"/>
                    <a:pt x="1356" y="158"/>
                    <a:pt x="1356" y="347"/>
                  </a:cubicBezTo>
                  <a:lnTo>
                    <a:pt x="1356" y="693"/>
                  </a:lnTo>
                  <a:lnTo>
                    <a:pt x="1009" y="693"/>
                  </a:lnTo>
                  <a:cubicBezTo>
                    <a:pt x="410" y="693"/>
                    <a:pt x="1" y="1166"/>
                    <a:pt x="1" y="1733"/>
                  </a:cubicBezTo>
                  <a:lnTo>
                    <a:pt x="1" y="2836"/>
                  </a:lnTo>
                  <a:lnTo>
                    <a:pt x="10429" y="2836"/>
                  </a:lnTo>
                  <a:lnTo>
                    <a:pt x="10429" y="1733"/>
                  </a:lnTo>
                  <a:lnTo>
                    <a:pt x="10460" y="1733"/>
                  </a:lnTo>
                  <a:cubicBezTo>
                    <a:pt x="10460" y="1134"/>
                    <a:pt x="9988" y="693"/>
                    <a:pt x="9421" y="693"/>
                  </a:cubicBezTo>
                  <a:lnTo>
                    <a:pt x="9074" y="693"/>
                  </a:lnTo>
                  <a:lnTo>
                    <a:pt x="9074" y="347"/>
                  </a:lnTo>
                  <a:cubicBezTo>
                    <a:pt x="9074" y="158"/>
                    <a:pt x="8917" y="0"/>
                    <a:pt x="8728" y="0"/>
                  </a:cubicBezTo>
                  <a:cubicBezTo>
                    <a:pt x="8539" y="0"/>
                    <a:pt x="8381" y="158"/>
                    <a:pt x="8381" y="347"/>
                  </a:cubicBezTo>
                  <a:lnTo>
                    <a:pt x="8381" y="693"/>
                  </a:lnTo>
                  <a:lnTo>
                    <a:pt x="6995" y="693"/>
                  </a:lnTo>
                  <a:lnTo>
                    <a:pt x="6995" y="347"/>
                  </a:lnTo>
                  <a:cubicBezTo>
                    <a:pt x="6995" y="158"/>
                    <a:pt x="6837" y="0"/>
                    <a:pt x="6648" y="0"/>
                  </a:cubicBezTo>
                  <a:cubicBezTo>
                    <a:pt x="6459" y="0"/>
                    <a:pt x="6302" y="158"/>
                    <a:pt x="6302" y="347"/>
                  </a:cubicBezTo>
                  <a:lnTo>
                    <a:pt x="6302" y="693"/>
                  </a:lnTo>
                  <a:lnTo>
                    <a:pt x="4159" y="693"/>
                  </a:lnTo>
                  <a:lnTo>
                    <a:pt x="4159" y="347"/>
                  </a:lnTo>
                  <a:cubicBezTo>
                    <a:pt x="4159" y="158"/>
                    <a:pt x="4002" y="0"/>
                    <a:pt x="3813" y="0"/>
                  </a:cubicBezTo>
                  <a:cubicBezTo>
                    <a:pt x="3624" y="0"/>
                    <a:pt x="3466" y="158"/>
                    <a:pt x="3466" y="347"/>
                  </a:cubicBezTo>
                  <a:lnTo>
                    <a:pt x="3466" y="693"/>
                  </a:lnTo>
                  <a:lnTo>
                    <a:pt x="2080" y="693"/>
                  </a:lnTo>
                  <a:lnTo>
                    <a:pt x="2080" y="347"/>
                  </a:lnTo>
                  <a:cubicBezTo>
                    <a:pt x="2080" y="158"/>
                    <a:pt x="1923" y="0"/>
                    <a:pt x="173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9" name="مربع نص 188">
            <a:extLst>
              <a:ext uri="{FF2B5EF4-FFF2-40B4-BE49-F238E27FC236}">
                <a16:creationId xmlns:a16="http://schemas.microsoft.com/office/drawing/2014/main" id="{4C871FFB-593C-4F89-B2CB-87A4168EE85A}"/>
              </a:ext>
            </a:extLst>
          </p:cNvPr>
          <p:cNvSpPr txBox="1"/>
          <p:nvPr/>
        </p:nvSpPr>
        <p:spPr>
          <a:xfrm>
            <a:off x="3540712" y="2985792"/>
            <a:ext cx="2067028" cy="369332"/>
          </a:xfrm>
          <a:prstGeom prst="rect">
            <a:avLst/>
          </a:prstGeom>
          <a:noFill/>
        </p:spPr>
        <p:txBody>
          <a:bodyPr wrap="square">
            <a:spAutoFit/>
          </a:bodyPr>
          <a:lstStyle/>
          <a:p>
            <a:pPr marL="0" marR="0" lvl="0" indent="0" algn="ctr" defTabSz="914400" eaLnBrk="1" fontAlgn="auto" latinLnBrk="0" hangingPunct="1">
              <a:lnSpc>
                <a:spcPct val="100000"/>
              </a:lnSpc>
              <a:spcBef>
                <a:spcPts val="0"/>
              </a:spcBef>
              <a:spcAft>
                <a:spcPts val="0"/>
              </a:spcAft>
              <a:buClr>
                <a:srgbClr val="000000"/>
              </a:buClr>
              <a:buSzPts val="1400"/>
              <a:buFont typeface="Arial"/>
              <a:buNone/>
              <a:tabLst/>
              <a:defRPr/>
            </a:pPr>
            <a:r>
              <a:rPr lang="en-US" b="1" dirty="0">
                <a:solidFill>
                  <a:srgbClr val="006666"/>
                </a:solidFill>
                <a:latin typeface="Calibri" panose="020F0502020204030204" pitchFamily="34" charset="0"/>
                <a:cs typeface="Calibri" panose="020F0502020204030204" pitchFamily="34" charset="0"/>
              </a:rPr>
              <a:t>  </a:t>
            </a:r>
            <a:r>
              <a:rPr lang="en-US" sz="1800" b="1" u="none" strike="noStrike" cap="none" dirty="0">
                <a:solidFill>
                  <a:srgbClr val="006666"/>
                </a:solidFill>
                <a:latin typeface="Calibri" panose="020F0502020204030204" pitchFamily="34" charset="0"/>
                <a:cs typeface="Calibri" panose="020F0502020204030204" pitchFamily="34" charset="0"/>
              </a:rPr>
              <a:t>2024 / </a:t>
            </a:r>
            <a:r>
              <a:rPr lang="en-US" b="1" dirty="0">
                <a:solidFill>
                  <a:srgbClr val="006666"/>
                </a:solidFill>
                <a:latin typeface="Calibri" panose="020F0502020204030204" pitchFamily="34" charset="0"/>
                <a:cs typeface="Calibri" panose="020F0502020204030204" pitchFamily="34" charset="0"/>
              </a:rPr>
              <a:t>4</a:t>
            </a:r>
            <a:r>
              <a:rPr lang="en-US" sz="1800" b="1" u="none" strike="noStrike" cap="none" dirty="0">
                <a:solidFill>
                  <a:srgbClr val="006666"/>
                </a:solidFill>
                <a:latin typeface="Calibri" panose="020F0502020204030204" pitchFamily="34" charset="0"/>
                <a:cs typeface="Calibri" panose="020F0502020204030204" pitchFamily="34" charset="0"/>
              </a:rPr>
              <a:t> / 1     </a:t>
            </a:r>
            <a:r>
              <a:rPr lang="ar-SA" sz="1800" b="1" u="none" strike="noStrike" cap="none" dirty="0">
                <a:solidFill>
                  <a:srgbClr val="006666"/>
                </a:solidFill>
                <a:latin typeface="Calibri" panose="020F0502020204030204" pitchFamily="34" charset="0"/>
                <a:cs typeface="Calibri" panose="020F0502020204030204" pitchFamily="34" charset="0"/>
              </a:rPr>
              <a:t>من</a:t>
            </a:r>
            <a:endParaRPr lang="en-US" sz="1800" b="1" u="none" strike="noStrike" cap="none" dirty="0">
              <a:solidFill>
                <a:srgbClr val="006666"/>
              </a:solidFill>
              <a:latin typeface="Calibri" panose="020F0502020204030204" pitchFamily="34" charset="0"/>
              <a:cs typeface="Calibri" panose="020F0502020204030204" pitchFamily="34" charset="0"/>
            </a:endParaRPr>
          </a:p>
        </p:txBody>
      </p:sp>
      <p:sp>
        <p:nvSpPr>
          <p:cNvPr id="190" name="مربع نص 189">
            <a:extLst>
              <a:ext uri="{FF2B5EF4-FFF2-40B4-BE49-F238E27FC236}">
                <a16:creationId xmlns:a16="http://schemas.microsoft.com/office/drawing/2014/main" id="{8CF0176B-E4CC-42E1-B7D2-599F3516EAAE}"/>
              </a:ext>
            </a:extLst>
          </p:cNvPr>
          <p:cNvSpPr txBox="1"/>
          <p:nvPr/>
        </p:nvSpPr>
        <p:spPr>
          <a:xfrm>
            <a:off x="3460541" y="3370487"/>
            <a:ext cx="2121068" cy="369332"/>
          </a:xfrm>
          <a:prstGeom prst="rect">
            <a:avLst/>
          </a:prstGeom>
          <a:noFill/>
        </p:spPr>
        <p:txBody>
          <a:bodyPr wrap="square">
            <a:spAutoFit/>
          </a:bodyPr>
          <a:lstStyle/>
          <a:p>
            <a:pPr marL="0" marR="0" lvl="0" indent="0" algn="ctr" defTabSz="914400" eaLnBrk="1" fontAlgn="auto" latinLnBrk="0" hangingPunct="1">
              <a:lnSpc>
                <a:spcPct val="100000"/>
              </a:lnSpc>
              <a:spcBef>
                <a:spcPts val="0"/>
              </a:spcBef>
              <a:spcAft>
                <a:spcPts val="0"/>
              </a:spcAft>
              <a:buClr>
                <a:srgbClr val="000000"/>
              </a:buClr>
              <a:buSzPts val="1400"/>
              <a:buFont typeface="Arial"/>
              <a:buNone/>
              <a:tabLst/>
              <a:defRPr/>
            </a:pPr>
            <a:r>
              <a:rPr lang="en-US" b="1" dirty="0">
                <a:solidFill>
                  <a:srgbClr val="006666"/>
                </a:solidFill>
                <a:latin typeface="Calibri" panose="020F0502020204030204" pitchFamily="34" charset="0"/>
                <a:cs typeface="Calibri" panose="020F0502020204030204" pitchFamily="34" charset="0"/>
              </a:rPr>
              <a:t>  </a:t>
            </a:r>
            <a:r>
              <a:rPr lang="en-US" sz="1800" b="1" u="none" strike="noStrike" cap="none" dirty="0">
                <a:solidFill>
                  <a:srgbClr val="006666"/>
                </a:solidFill>
                <a:latin typeface="Calibri" panose="020F0502020204030204" pitchFamily="34" charset="0"/>
                <a:cs typeface="Calibri" panose="020F0502020204030204" pitchFamily="34" charset="0"/>
              </a:rPr>
              <a:t>2024 / 4 / 30     </a:t>
            </a:r>
            <a:r>
              <a:rPr lang="ar-SA" sz="1800" b="1" u="none" strike="noStrike" cap="none" dirty="0">
                <a:solidFill>
                  <a:srgbClr val="006666"/>
                </a:solidFill>
                <a:latin typeface="Calibri" panose="020F0502020204030204" pitchFamily="34" charset="0"/>
                <a:cs typeface="Calibri" panose="020F0502020204030204" pitchFamily="34" charset="0"/>
              </a:rPr>
              <a:t>إلى</a:t>
            </a:r>
            <a:endParaRPr lang="en-US" sz="1800" b="1" u="none" strike="noStrike" cap="none" dirty="0">
              <a:solidFill>
                <a:srgbClr val="006666"/>
              </a:solidFill>
              <a:latin typeface="Calibri" panose="020F0502020204030204" pitchFamily="34" charset="0"/>
              <a:cs typeface="Calibri" panose="020F0502020204030204" pitchFamily="34" charset="0"/>
            </a:endParaRPr>
          </a:p>
        </p:txBody>
      </p:sp>
      <p:sp>
        <p:nvSpPr>
          <p:cNvPr id="139" name="TextBox 100">
            <a:extLst>
              <a:ext uri="{FF2B5EF4-FFF2-40B4-BE49-F238E27FC236}">
                <a16:creationId xmlns:a16="http://schemas.microsoft.com/office/drawing/2014/main" id="{43E6E3BD-A399-4A3A-8DB0-C76958B7BFFD}"/>
              </a:ext>
            </a:extLst>
          </p:cNvPr>
          <p:cNvSpPr txBox="1"/>
          <p:nvPr/>
        </p:nvSpPr>
        <p:spPr>
          <a:xfrm>
            <a:off x="913872" y="2698139"/>
            <a:ext cx="1988368" cy="338554"/>
          </a:xfrm>
          <a:prstGeom prst="rect">
            <a:avLst/>
          </a:prstGeom>
          <a:noFill/>
        </p:spPr>
        <p:txBody>
          <a:bodyPr wrap="square" rtlCol="0">
            <a:spAutoFit/>
          </a:bodyPr>
          <a:lstStyle/>
          <a:p>
            <a:pPr algn="ctr"/>
            <a:r>
              <a:rPr lang="ar-SA" sz="1600" b="1" dirty="0">
                <a:solidFill>
                  <a:srgbClr val="006666"/>
                </a:solidFill>
                <a:latin typeface="AbdoMaster-Heavy" panose="02000500030000020004" pitchFamily="50" charset="-78"/>
                <a:cs typeface="AbdoMaster-Heavy" panose="02000500030000020004" pitchFamily="50" charset="-78"/>
              </a:rPr>
              <a:t>أثر المبادرة  </a:t>
            </a:r>
            <a:endParaRPr lang="en-US" sz="1600" b="1" dirty="0">
              <a:solidFill>
                <a:srgbClr val="006666"/>
              </a:solidFill>
              <a:latin typeface="AbdoMaster-Heavy" panose="02000500030000020004" pitchFamily="50" charset="-78"/>
              <a:cs typeface="AbdoMaster-Heavy" panose="02000500030000020004" pitchFamily="50" charset="-78"/>
            </a:endParaRPr>
          </a:p>
        </p:txBody>
      </p:sp>
      <p:sp>
        <p:nvSpPr>
          <p:cNvPr id="140" name="Subtitle 6">
            <a:extLst>
              <a:ext uri="{FF2B5EF4-FFF2-40B4-BE49-F238E27FC236}">
                <a16:creationId xmlns:a16="http://schemas.microsoft.com/office/drawing/2014/main" id="{1CC036AB-CC0E-43DF-94CF-2EA6A050A361}"/>
              </a:ext>
            </a:extLst>
          </p:cNvPr>
          <p:cNvSpPr txBox="1">
            <a:spLocks/>
          </p:cNvSpPr>
          <p:nvPr/>
        </p:nvSpPr>
        <p:spPr>
          <a:xfrm>
            <a:off x="688997" y="2964895"/>
            <a:ext cx="2404944" cy="1203854"/>
          </a:xfrm>
          <a:prstGeom prst="rect">
            <a:avLst/>
          </a:prstGeom>
        </p:spPr>
        <p:txBody>
          <a:bodyPr vert="horz" lIns="86019" tIns="43010" rIns="86019" bIns="43010" numCol="1" spcCol="365760" rtlCol="0" anchor="t">
            <a:noAutofit/>
          </a:bodyPr>
          <a:lstStyle>
            <a:lvl1pPr marL="0" indent="0" algn="ctr" defTabSz="914400" rtl="0" eaLnBrk="1" latinLnBrk="0" hangingPunct="1">
              <a:lnSpc>
                <a:spcPct val="90000"/>
              </a:lnSpc>
              <a:spcBef>
                <a:spcPts val="1000"/>
              </a:spcBef>
              <a:buFont typeface="Arial"/>
              <a:buNone/>
              <a:defRPr sz="1200" b="0" i="0" kern="1200">
                <a:solidFill>
                  <a:schemeClr val="accent1"/>
                </a:solidFill>
                <a:latin typeface="Montserrat Light" charset="0"/>
                <a:ea typeface="Montserrat Light" charset="0"/>
                <a:cs typeface="Montserrat Light"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Montserrat Light" charset="0"/>
                <a:ea typeface="Montserrat Light" charset="0"/>
                <a:cs typeface="Montserrat Light"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Montserrat Light" charset="0"/>
                <a:ea typeface="Montserrat Light" charset="0"/>
                <a:cs typeface="Montserrat Light"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nSpc>
                <a:spcPct val="100000"/>
              </a:lnSpc>
              <a:spcBef>
                <a:spcPts val="0"/>
              </a:spcBef>
            </a:pPr>
            <a:r>
              <a:rPr lang="ar-SA" sz="1505" b="1" dirty="0">
                <a:solidFill>
                  <a:srgbClr val="006666"/>
                </a:solidFill>
                <a:latin typeface="Calibri" panose="020F0502020204030204" pitchFamily="34" charset="0"/>
                <a:cs typeface="Calibri" panose="020F0502020204030204" pitchFamily="34" charset="0"/>
              </a:rPr>
              <a:t>تمكين الأيتام من أداء العمرة </a:t>
            </a:r>
          </a:p>
          <a:p>
            <a:pPr>
              <a:lnSpc>
                <a:spcPct val="100000"/>
              </a:lnSpc>
              <a:spcBef>
                <a:spcPts val="0"/>
              </a:spcBef>
            </a:pPr>
            <a:r>
              <a:rPr lang="ar-SA" sz="1505" b="1" dirty="0">
                <a:solidFill>
                  <a:srgbClr val="006666"/>
                </a:solidFill>
                <a:latin typeface="Calibri" panose="020F0502020204030204" pitchFamily="34" charset="0"/>
                <a:cs typeface="Calibri" panose="020F0502020204030204" pitchFamily="34" charset="0"/>
              </a:rPr>
              <a:t>وبث روح الطمأنينة والسعادة في نفوسهم  بتحقيق الواجب الشرعي </a:t>
            </a:r>
          </a:p>
        </p:txBody>
      </p:sp>
      <p:sp>
        <p:nvSpPr>
          <p:cNvPr id="146" name="مربع نص 145">
            <a:extLst>
              <a:ext uri="{FF2B5EF4-FFF2-40B4-BE49-F238E27FC236}">
                <a16:creationId xmlns:a16="http://schemas.microsoft.com/office/drawing/2014/main" id="{D372D93E-0B15-4AF3-AE3B-A1E210F80012}"/>
              </a:ext>
            </a:extLst>
          </p:cNvPr>
          <p:cNvSpPr txBox="1"/>
          <p:nvPr/>
        </p:nvSpPr>
        <p:spPr>
          <a:xfrm>
            <a:off x="709810" y="4136086"/>
            <a:ext cx="2578017" cy="369332"/>
          </a:xfrm>
          <a:prstGeom prst="rect">
            <a:avLst/>
          </a:prstGeom>
          <a:noFill/>
        </p:spPr>
        <p:txBody>
          <a:bodyPr wrap="square">
            <a:spAutoFit/>
          </a:bodyPr>
          <a:lstStyle/>
          <a:p>
            <a:pPr marL="0" marR="0" lvl="0" indent="0" algn="ctr" rtl="0">
              <a:lnSpc>
                <a:spcPct val="100000"/>
              </a:lnSpc>
              <a:spcBef>
                <a:spcPts val="0"/>
              </a:spcBef>
              <a:spcAft>
                <a:spcPts val="0"/>
              </a:spcAft>
              <a:buClr>
                <a:srgbClr val="000000"/>
              </a:buClr>
              <a:buSzPts val="1400"/>
              <a:buFont typeface="Arial"/>
              <a:buNone/>
            </a:pPr>
            <a:r>
              <a:rPr lang="ar-SA" sz="1800" b="1" u="none" strike="noStrike" cap="none" dirty="0">
                <a:solidFill>
                  <a:schemeClr val="bg1"/>
                </a:solidFill>
                <a:latin typeface="Calibri" panose="020F0502020204030204" pitchFamily="34" charset="0"/>
                <a:cs typeface="Calibri" panose="020F0502020204030204" pitchFamily="34" charset="0"/>
              </a:rPr>
              <a:t>الدع</a:t>
            </a:r>
            <a:r>
              <a:rPr lang="ar-SA" b="1" dirty="0">
                <a:solidFill>
                  <a:schemeClr val="bg1"/>
                </a:solidFill>
                <a:latin typeface="Calibri" panose="020F0502020204030204" pitchFamily="34" charset="0"/>
                <a:cs typeface="Calibri" panose="020F0502020204030204" pitchFamily="34" charset="0"/>
              </a:rPr>
              <a:t>م المستهدف </a:t>
            </a:r>
            <a:endParaRPr lang="ar-SA" sz="1800" b="1" u="none" strike="noStrike" cap="none" dirty="0">
              <a:solidFill>
                <a:schemeClr val="bg1"/>
              </a:solidFill>
              <a:latin typeface="Calibri" panose="020F0502020204030204" pitchFamily="34" charset="0"/>
              <a:cs typeface="Calibri" panose="020F0502020204030204" pitchFamily="34" charset="0"/>
            </a:endParaRPr>
          </a:p>
        </p:txBody>
      </p:sp>
      <p:sp>
        <p:nvSpPr>
          <p:cNvPr id="150" name="مربع نص 149">
            <a:extLst>
              <a:ext uri="{FF2B5EF4-FFF2-40B4-BE49-F238E27FC236}">
                <a16:creationId xmlns:a16="http://schemas.microsoft.com/office/drawing/2014/main" id="{60C1B0BB-C0F5-4DCD-BF09-7FF84C69A899}"/>
              </a:ext>
            </a:extLst>
          </p:cNvPr>
          <p:cNvSpPr txBox="1"/>
          <p:nvPr/>
        </p:nvSpPr>
        <p:spPr>
          <a:xfrm>
            <a:off x="5648781" y="4115098"/>
            <a:ext cx="2511781" cy="338554"/>
          </a:xfrm>
          <a:prstGeom prst="rect">
            <a:avLst/>
          </a:prstGeom>
          <a:noFill/>
        </p:spPr>
        <p:txBody>
          <a:bodyPr wrap="square">
            <a:spAutoFit/>
          </a:bodyPr>
          <a:lstStyle/>
          <a:p>
            <a:pPr marL="0" marR="0" lvl="0" indent="0" algn="ctr" rtl="0">
              <a:lnSpc>
                <a:spcPct val="100000"/>
              </a:lnSpc>
              <a:spcBef>
                <a:spcPts val="0"/>
              </a:spcBef>
              <a:spcAft>
                <a:spcPts val="0"/>
              </a:spcAft>
              <a:buClr>
                <a:srgbClr val="000000"/>
              </a:buClr>
              <a:buSzPts val="1400"/>
              <a:buFont typeface="Arial"/>
              <a:buNone/>
            </a:pPr>
            <a:r>
              <a:rPr lang="ar-SA" sz="1600" b="1" dirty="0">
                <a:solidFill>
                  <a:srgbClr val="FFFFFF"/>
                </a:solidFill>
                <a:latin typeface="Calibri" panose="020F0502020204030204" pitchFamily="34" charset="0"/>
                <a:cs typeface="Calibri" panose="020F0502020204030204" pitchFamily="34" charset="0"/>
              </a:rPr>
              <a:t>عدد المستفيدين من المبادرة  </a:t>
            </a:r>
            <a:endParaRPr lang="ar-SA" sz="1600" b="1" u="none" strike="noStrike" cap="none" dirty="0">
              <a:solidFill>
                <a:srgbClr val="FFFFFF"/>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60239078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68">
            <a:extLst>
              <a:ext uri="{FF2B5EF4-FFF2-40B4-BE49-F238E27FC236}">
                <a16:creationId xmlns:a16="http://schemas.microsoft.com/office/drawing/2014/main" id="{DFE1C023-A7CD-4566-A77B-CDFC629CF618}"/>
              </a:ext>
            </a:extLst>
          </p:cNvPr>
          <p:cNvGrpSpPr/>
          <p:nvPr/>
        </p:nvGrpSpPr>
        <p:grpSpPr>
          <a:xfrm>
            <a:off x="2685640" y="955145"/>
            <a:ext cx="512826" cy="526740"/>
            <a:chOff x="4167188" y="3140076"/>
            <a:chExt cx="409575" cy="420688"/>
          </a:xfrm>
          <a:solidFill>
            <a:schemeClr val="bg1"/>
          </a:solidFill>
        </p:grpSpPr>
        <p:sp>
          <p:nvSpPr>
            <p:cNvPr id="7" name="Freeform 48">
              <a:extLst>
                <a:ext uri="{FF2B5EF4-FFF2-40B4-BE49-F238E27FC236}">
                  <a16:creationId xmlns:a16="http://schemas.microsoft.com/office/drawing/2014/main" id="{523845A6-52F6-416F-BAE8-1A1B755694F1}"/>
                </a:ext>
              </a:extLst>
            </p:cNvPr>
            <p:cNvSpPr>
              <a:spLocks/>
            </p:cNvSpPr>
            <p:nvPr/>
          </p:nvSpPr>
          <p:spPr bwMode="auto">
            <a:xfrm>
              <a:off x="4360863" y="3140076"/>
              <a:ext cx="14288" cy="44450"/>
            </a:xfrm>
            <a:custGeom>
              <a:avLst/>
              <a:gdLst>
                <a:gd name="T0" fmla="*/ 3 w 3"/>
                <a:gd name="T1" fmla="*/ 9 h 10"/>
                <a:gd name="T2" fmla="*/ 1 w 3"/>
                <a:gd name="T3" fmla="*/ 10 h 10"/>
                <a:gd name="T4" fmla="*/ 1 w 3"/>
                <a:gd name="T5" fmla="*/ 10 h 10"/>
                <a:gd name="T6" fmla="*/ 0 w 3"/>
                <a:gd name="T7" fmla="*/ 9 h 10"/>
                <a:gd name="T8" fmla="*/ 0 w 3"/>
                <a:gd name="T9" fmla="*/ 1 h 10"/>
                <a:gd name="T10" fmla="*/ 1 w 3"/>
                <a:gd name="T11" fmla="*/ 0 h 10"/>
                <a:gd name="T12" fmla="*/ 1 w 3"/>
                <a:gd name="T13" fmla="*/ 0 h 10"/>
                <a:gd name="T14" fmla="*/ 3 w 3"/>
                <a:gd name="T15" fmla="*/ 1 h 10"/>
                <a:gd name="T16" fmla="*/ 3 w 3"/>
                <a:gd name="T17" fmla="*/ 9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10">
                  <a:moveTo>
                    <a:pt x="3" y="9"/>
                  </a:moveTo>
                  <a:cubicBezTo>
                    <a:pt x="3" y="10"/>
                    <a:pt x="2" y="10"/>
                    <a:pt x="1" y="10"/>
                  </a:cubicBezTo>
                  <a:cubicBezTo>
                    <a:pt x="1" y="10"/>
                    <a:pt x="1" y="10"/>
                    <a:pt x="1" y="10"/>
                  </a:cubicBezTo>
                  <a:cubicBezTo>
                    <a:pt x="0" y="10"/>
                    <a:pt x="0" y="10"/>
                    <a:pt x="0" y="9"/>
                  </a:cubicBezTo>
                  <a:cubicBezTo>
                    <a:pt x="0" y="1"/>
                    <a:pt x="0" y="1"/>
                    <a:pt x="0" y="1"/>
                  </a:cubicBezTo>
                  <a:cubicBezTo>
                    <a:pt x="0" y="1"/>
                    <a:pt x="0" y="0"/>
                    <a:pt x="1" y="0"/>
                  </a:cubicBezTo>
                  <a:cubicBezTo>
                    <a:pt x="1" y="0"/>
                    <a:pt x="1" y="0"/>
                    <a:pt x="1" y="0"/>
                  </a:cubicBezTo>
                  <a:cubicBezTo>
                    <a:pt x="2" y="0"/>
                    <a:pt x="3" y="1"/>
                    <a:pt x="3" y="1"/>
                  </a:cubicBezTo>
                  <a:cubicBezTo>
                    <a:pt x="3" y="9"/>
                    <a:pt x="3" y="9"/>
                    <a:pt x="3"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a:p>
          </p:txBody>
        </p:sp>
        <p:sp>
          <p:nvSpPr>
            <p:cNvPr id="8" name="Freeform 49">
              <a:extLst>
                <a:ext uri="{FF2B5EF4-FFF2-40B4-BE49-F238E27FC236}">
                  <a16:creationId xmlns:a16="http://schemas.microsoft.com/office/drawing/2014/main" id="{6BB15427-393C-4BC6-8624-59D706EB2746}"/>
                </a:ext>
              </a:extLst>
            </p:cNvPr>
            <p:cNvSpPr>
              <a:spLocks/>
            </p:cNvSpPr>
            <p:nvPr/>
          </p:nvSpPr>
          <p:spPr bwMode="auto">
            <a:xfrm>
              <a:off x="4211638" y="3211513"/>
              <a:ext cx="39688" cy="34925"/>
            </a:xfrm>
            <a:custGeom>
              <a:avLst/>
              <a:gdLst>
                <a:gd name="T0" fmla="*/ 8 w 9"/>
                <a:gd name="T1" fmla="*/ 6 h 8"/>
                <a:gd name="T2" fmla="*/ 8 w 9"/>
                <a:gd name="T3" fmla="*/ 8 h 8"/>
                <a:gd name="T4" fmla="*/ 8 w 9"/>
                <a:gd name="T5" fmla="*/ 8 h 8"/>
                <a:gd name="T6" fmla="*/ 7 w 9"/>
                <a:gd name="T7" fmla="*/ 8 h 8"/>
                <a:gd name="T8" fmla="*/ 1 w 9"/>
                <a:gd name="T9" fmla="*/ 2 h 8"/>
                <a:gd name="T10" fmla="*/ 1 w 9"/>
                <a:gd name="T11" fmla="*/ 1 h 8"/>
                <a:gd name="T12" fmla="*/ 1 w 9"/>
                <a:gd name="T13" fmla="*/ 1 h 8"/>
                <a:gd name="T14" fmla="*/ 2 w 9"/>
                <a:gd name="T15" fmla="*/ 0 h 8"/>
                <a:gd name="T16" fmla="*/ 8 w 9"/>
                <a:gd name="T17" fmla="*/ 6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8">
                  <a:moveTo>
                    <a:pt x="8" y="6"/>
                  </a:moveTo>
                  <a:cubicBezTo>
                    <a:pt x="9" y="6"/>
                    <a:pt x="9" y="7"/>
                    <a:pt x="8" y="8"/>
                  </a:cubicBezTo>
                  <a:cubicBezTo>
                    <a:pt x="8" y="8"/>
                    <a:pt x="8" y="8"/>
                    <a:pt x="8" y="8"/>
                  </a:cubicBezTo>
                  <a:cubicBezTo>
                    <a:pt x="8" y="8"/>
                    <a:pt x="7" y="8"/>
                    <a:pt x="7" y="8"/>
                  </a:cubicBezTo>
                  <a:cubicBezTo>
                    <a:pt x="1" y="2"/>
                    <a:pt x="1" y="2"/>
                    <a:pt x="1" y="2"/>
                  </a:cubicBezTo>
                  <a:cubicBezTo>
                    <a:pt x="0" y="2"/>
                    <a:pt x="0" y="1"/>
                    <a:pt x="1" y="1"/>
                  </a:cubicBezTo>
                  <a:cubicBezTo>
                    <a:pt x="1" y="1"/>
                    <a:pt x="1" y="1"/>
                    <a:pt x="1" y="1"/>
                  </a:cubicBezTo>
                  <a:cubicBezTo>
                    <a:pt x="1" y="0"/>
                    <a:pt x="2" y="0"/>
                    <a:pt x="2" y="0"/>
                  </a:cubicBezTo>
                  <a:cubicBezTo>
                    <a:pt x="8" y="6"/>
                    <a:pt x="8" y="6"/>
                    <a:pt x="8"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a:p>
          </p:txBody>
        </p:sp>
        <p:sp>
          <p:nvSpPr>
            <p:cNvPr id="9" name="Freeform 50">
              <a:extLst>
                <a:ext uri="{FF2B5EF4-FFF2-40B4-BE49-F238E27FC236}">
                  <a16:creationId xmlns:a16="http://schemas.microsoft.com/office/drawing/2014/main" id="{BC56BBE7-75CC-493B-B5C7-BDD62CA54E94}"/>
                </a:ext>
              </a:extLst>
            </p:cNvPr>
            <p:cNvSpPr>
              <a:spLocks/>
            </p:cNvSpPr>
            <p:nvPr/>
          </p:nvSpPr>
          <p:spPr bwMode="auto">
            <a:xfrm>
              <a:off x="4167188" y="3365501"/>
              <a:ext cx="44450" cy="19050"/>
            </a:xfrm>
            <a:custGeom>
              <a:avLst/>
              <a:gdLst>
                <a:gd name="T0" fmla="*/ 9 w 10"/>
                <a:gd name="T1" fmla="*/ 0 h 4"/>
                <a:gd name="T2" fmla="*/ 10 w 10"/>
                <a:gd name="T3" fmla="*/ 1 h 4"/>
                <a:gd name="T4" fmla="*/ 10 w 10"/>
                <a:gd name="T5" fmla="*/ 1 h 4"/>
                <a:gd name="T6" fmla="*/ 9 w 10"/>
                <a:gd name="T7" fmla="*/ 3 h 4"/>
                <a:gd name="T8" fmla="*/ 1 w 10"/>
                <a:gd name="T9" fmla="*/ 4 h 4"/>
                <a:gd name="T10" fmla="*/ 0 w 10"/>
                <a:gd name="T11" fmla="*/ 2 h 4"/>
                <a:gd name="T12" fmla="*/ 0 w 10"/>
                <a:gd name="T13" fmla="*/ 2 h 4"/>
                <a:gd name="T14" fmla="*/ 1 w 10"/>
                <a:gd name="T15" fmla="*/ 1 h 4"/>
                <a:gd name="T16" fmla="*/ 9 w 10"/>
                <a:gd name="T17"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4">
                  <a:moveTo>
                    <a:pt x="9" y="0"/>
                  </a:moveTo>
                  <a:cubicBezTo>
                    <a:pt x="9" y="0"/>
                    <a:pt x="10" y="1"/>
                    <a:pt x="10" y="1"/>
                  </a:cubicBezTo>
                  <a:cubicBezTo>
                    <a:pt x="10" y="1"/>
                    <a:pt x="10" y="1"/>
                    <a:pt x="10" y="1"/>
                  </a:cubicBezTo>
                  <a:cubicBezTo>
                    <a:pt x="10" y="2"/>
                    <a:pt x="10" y="3"/>
                    <a:pt x="9" y="3"/>
                  </a:cubicBezTo>
                  <a:cubicBezTo>
                    <a:pt x="1" y="4"/>
                    <a:pt x="1" y="4"/>
                    <a:pt x="1" y="4"/>
                  </a:cubicBezTo>
                  <a:cubicBezTo>
                    <a:pt x="0" y="4"/>
                    <a:pt x="0" y="3"/>
                    <a:pt x="0" y="2"/>
                  </a:cubicBezTo>
                  <a:cubicBezTo>
                    <a:pt x="0" y="2"/>
                    <a:pt x="0" y="2"/>
                    <a:pt x="0" y="2"/>
                  </a:cubicBezTo>
                  <a:cubicBezTo>
                    <a:pt x="0" y="2"/>
                    <a:pt x="0" y="1"/>
                    <a:pt x="1" y="1"/>
                  </a:cubicBezTo>
                  <a:cubicBezTo>
                    <a:pt x="9" y="0"/>
                    <a:pt x="9"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a:p>
          </p:txBody>
        </p:sp>
        <p:sp>
          <p:nvSpPr>
            <p:cNvPr id="10" name="Freeform 51">
              <a:extLst>
                <a:ext uri="{FF2B5EF4-FFF2-40B4-BE49-F238E27FC236}">
                  <a16:creationId xmlns:a16="http://schemas.microsoft.com/office/drawing/2014/main" id="{90912B91-C7E1-4332-906E-757F99DBCFC2}"/>
                </a:ext>
              </a:extLst>
            </p:cNvPr>
            <p:cNvSpPr>
              <a:spLocks/>
            </p:cNvSpPr>
            <p:nvPr/>
          </p:nvSpPr>
          <p:spPr bwMode="auto">
            <a:xfrm>
              <a:off x="4533900" y="3357563"/>
              <a:ext cx="42863" cy="12700"/>
            </a:xfrm>
            <a:custGeom>
              <a:avLst/>
              <a:gdLst>
                <a:gd name="T0" fmla="*/ 1 w 10"/>
                <a:gd name="T1" fmla="*/ 2 h 3"/>
                <a:gd name="T2" fmla="*/ 0 w 10"/>
                <a:gd name="T3" fmla="*/ 1 h 3"/>
                <a:gd name="T4" fmla="*/ 0 w 10"/>
                <a:gd name="T5" fmla="*/ 1 h 3"/>
                <a:gd name="T6" fmla="*/ 1 w 10"/>
                <a:gd name="T7" fmla="*/ 0 h 3"/>
                <a:gd name="T8" fmla="*/ 9 w 10"/>
                <a:gd name="T9" fmla="*/ 0 h 3"/>
                <a:gd name="T10" fmla="*/ 10 w 10"/>
                <a:gd name="T11" fmla="*/ 2 h 3"/>
                <a:gd name="T12" fmla="*/ 10 w 10"/>
                <a:gd name="T13" fmla="*/ 2 h 3"/>
                <a:gd name="T14" fmla="*/ 9 w 10"/>
                <a:gd name="T15" fmla="*/ 3 h 3"/>
                <a:gd name="T16" fmla="*/ 1 w 10"/>
                <a:gd name="T17" fmla="*/ 2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3">
                  <a:moveTo>
                    <a:pt x="1" y="2"/>
                  </a:moveTo>
                  <a:cubicBezTo>
                    <a:pt x="0" y="2"/>
                    <a:pt x="0" y="2"/>
                    <a:pt x="0" y="1"/>
                  </a:cubicBezTo>
                  <a:cubicBezTo>
                    <a:pt x="0" y="1"/>
                    <a:pt x="0" y="1"/>
                    <a:pt x="0" y="1"/>
                  </a:cubicBezTo>
                  <a:cubicBezTo>
                    <a:pt x="0" y="0"/>
                    <a:pt x="1" y="0"/>
                    <a:pt x="1" y="0"/>
                  </a:cubicBezTo>
                  <a:cubicBezTo>
                    <a:pt x="9" y="0"/>
                    <a:pt x="9" y="0"/>
                    <a:pt x="9" y="0"/>
                  </a:cubicBezTo>
                  <a:cubicBezTo>
                    <a:pt x="10" y="1"/>
                    <a:pt x="10" y="1"/>
                    <a:pt x="10" y="2"/>
                  </a:cubicBezTo>
                  <a:cubicBezTo>
                    <a:pt x="10" y="2"/>
                    <a:pt x="10" y="2"/>
                    <a:pt x="10" y="2"/>
                  </a:cubicBezTo>
                  <a:cubicBezTo>
                    <a:pt x="10" y="3"/>
                    <a:pt x="10" y="3"/>
                    <a:pt x="9" y="3"/>
                  </a:cubicBezTo>
                  <a:cubicBezTo>
                    <a:pt x="1" y="2"/>
                    <a:pt x="1" y="2"/>
                    <a:pt x="1"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a:p>
          </p:txBody>
        </p:sp>
        <p:sp>
          <p:nvSpPr>
            <p:cNvPr id="11" name="Freeform 52">
              <a:extLst>
                <a:ext uri="{FF2B5EF4-FFF2-40B4-BE49-F238E27FC236}">
                  <a16:creationId xmlns:a16="http://schemas.microsoft.com/office/drawing/2014/main" id="{A1346549-90CE-4F44-A0DA-BD988775573F}"/>
                </a:ext>
              </a:extLst>
            </p:cNvPr>
            <p:cNvSpPr>
              <a:spLocks/>
            </p:cNvSpPr>
            <p:nvPr/>
          </p:nvSpPr>
          <p:spPr bwMode="auto">
            <a:xfrm>
              <a:off x="4484688" y="3201988"/>
              <a:ext cx="39688" cy="36513"/>
            </a:xfrm>
            <a:custGeom>
              <a:avLst/>
              <a:gdLst>
                <a:gd name="T0" fmla="*/ 3 w 9"/>
                <a:gd name="T1" fmla="*/ 8 h 8"/>
                <a:gd name="T2" fmla="*/ 1 w 9"/>
                <a:gd name="T3" fmla="*/ 8 h 8"/>
                <a:gd name="T4" fmla="*/ 1 w 9"/>
                <a:gd name="T5" fmla="*/ 8 h 8"/>
                <a:gd name="T6" fmla="*/ 1 w 9"/>
                <a:gd name="T7" fmla="*/ 6 h 8"/>
                <a:gd name="T8" fmla="*/ 7 w 9"/>
                <a:gd name="T9" fmla="*/ 1 h 8"/>
                <a:gd name="T10" fmla="*/ 9 w 9"/>
                <a:gd name="T11" fmla="*/ 1 h 8"/>
                <a:gd name="T12" fmla="*/ 9 w 9"/>
                <a:gd name="T13" fmla="*/ 1 h 8"/>
                <a:gd name="T14" fmla="*/ 9 w 9"/>
                <a:gd name="T15" fmla="*/ 3 h 8"/>
                <a:gd name="T16" fmla="*/ 3 w 9"/>
                <a:gd name="T17"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8">
                  <a:moveTo>
                    <a:pt x="3" y="8"/>
                  </a:moveTo>
                  <a:cubicBezTo>
                    <a:pt x="2" y="8"/>
                    <a:pt x="1" y="8"/>
                    <a:pt x="1" y="8"/>
                  </a:cubicBezTo>
                  <a:cubicBezTo>
                    <a:pt x="1" y="8"/>
                    <a:pt x="1" y="8"/>
                    <a:pt x="1" y="8"/>
                  </a:cubicBezTo>
                  <a:cubicBezTo>
                    <a:pt x="0" y="7"/>
                    <a:pt x="0" y="6"/>
                    <a:pt x="1" y="6"/>
                  </a:cubicBezTo>
                  <a:cubicBezTo>
                    <a:pt x="7" y="1"/>
                    <a:pt x="7" y="1"/>
                    <a:pt x="7" y="1"/>
                  </a:cubicBezTo>
                  <a:cubicBezTo>
                    <a:pt x="7" y="0"/>
                    <a:pt x="8" y="0"/>
                    <a:pt x="9" y="1"/>
                  </a:cubicBezTo>
                  <a:cubicBezTo>
                    <a:pt x="9" y="1"/>
                    <a:pt x="9" y="1"/>
                    <a:pt x="9" y="1"/>
                  </a:cubicBezTo>
                  <a:cubicBezTo>
                    <a:pt x="9" y="1"/>
                    <a:pt x="9" y="2"/>
                    <a:pt x="9" y="3"/>
                  </a:cubicBezTo>
                  <a:cubicBezTo>
                    <a:pt x="3" y="8"/>
                    <a:pt x="3" y="8"/>
                    <a:pt x="3"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a:p>
          </p:txBody>
        </p:sp>
        <p:sp>
          <p:nvSpPr>
            <p:cNvPr id="12" name="Freeform 53">
              <a:extLst>
                <a:ext uri="{FF2B5EF4-FFF2-40B4-BE49-F238E27FC236}">
                  <a16:creationId xmlns:a16="http://schemas.microsoft.com/office/drawing/2014/main" id="{6DA22FBD-25F7-46DF-98A1-FB84D2AAFEFE}"/>
                </a:ext>
              </a:extLst>
            </p:cNvPr>
            <p:cNvSpPr>
              <a:spLocks noEditPoints="1"/>
            </p:cNvSpPr>
            <p:nvPr/>
          </p:nvSpPr>
          <p:spPr bwMode="auto">
            <a:xfrm>
              <a:off x="4237038" y="3206751"/>
              <a:ext cx="257175" cy="354013"/>
            </a:xfrm>
            <a:custGeom>
              <a:avLst/>
              <a:gdLst>
                <a:gd name="T0" fmla="*/ 38 w 58"/>
                <a:gd name="T1" fmla="*/ 68 h 80"/>
                <a:gd name="T2" fmla="*/ 37 w 58"/>
                <a:gd name="T3" fmla="*/ 71 h 80"/>
                <a:gd name="T4" fmla="*/ 36 w 58"/>
                <a:gd name="T5" fmla="*/ 71 h 80"/>
                <a:gd name="T6" fmla="*/ 22 w 58"/>
                <a:gd name="T7" fmla="*/ 71 h 80"/>
                <a:gd name="T8" fmla="*/ 21 w 58"/>
                <a:gd name="T9" fmla="*/ 71 h 80"/>
                <a:gd name="T10" fmla="*/ 20 w 58"/>
                <a:gd name="T11" fmla="*/ 68 h 80"/>
                <a:gd name="T12" fmla="*/ 20 w 58"/>
                <a:gd name="T13" fmla="*/ 61 h 80"/>
                <a:gd name="T14" fmla="*/ 38 w 58"/>
                <a:gd name="T15" fmla="*/ 61 h 80"/>
                <a:gd name="T16" fmla="*/ 38 w 58"/>
                <a:gd name="T17" fmla="*/ 68 h 80"/>
                <a:gd name="T18" fmla="*/ 18 w 58"/>
                <a:gd name="T19" fmla="*/ 14 h 80"/>
                <a:gd name="T20" fmla="*/ 11 w 58"/>
                <a:gd name="T21" fmla="*/ 29 h 80"/>
                <a:gd name="T22" fmla="*/ 18 w 58"/>
                <a:gd name="T23" fmla="*/ 42 h 80"/>
                <a:gd name="T24" fmla="*/ 18 w 58"/>
                <a:gd name="T25" fmla="*/ 44 h 80"/>
                <a:gd name="T26" fmla="*/ 18 w 58"/>
                <a:gd name="T27" fmla="*/ 44 h 80"/>
                <a:gd name="T28" fmla="*/ 16 w 58"/>
                <a:gd name="T29" fmla="*/ 44 h 80"/>
                <a:gd name="T30" fmla="*/ 8 w 58"/>
                <a:gd name="T31" fmla="*/ 29 h 80"/>
                <a:gd name="T32" fmla="*/ 17 w 58"/>
                <a:gd name="T33" fmla="*/ 12 h 80"/>
                <a:gd name="T34" fmla="*/ 19 w 58"/>
                <a:gd name="T35" fmla="*/ 12 h 80"/>
                <a:gd name="T36" fmla="*/ 19 w 58"/>
                <a:gd name="T37" fmla="*/ 12 h 80"/>
                <a:gd name="T38" fmla="*/ 18 w 58"/>
                <a:gd name="T39" fmla="*/ 14 h 80"/>
                <a:gd name="T40" fmla="*/ 58 w 58"/>
                <a:gd name="T41" fmla="*/ 29 h 80"/>
                <a:gd name="T42" fmla="*/ 29 w 58"/>
                <a:gd name="T43" fmla="*/ 0 h 80"/>
                <a:gd name="T44" fmla="*/ 0 w 58"/>
                <a:gd name="T45" fmla="*/ 29 h 80"/>
                <a:gd name="T46" fmla="*/ 17 w 58"/>
                <a:gd name="T47" fmla="*/ 55 h 80"/>
                <a:gd name="T48" fmla="*/ 17 w 58"/>
                <a:gd name="T49" fmla="*/ 61 h 80"/>
                <a:gd name="T50" fmla="*/ 17 w 58"/>
                <a:gd name="T51" fmla="*/ 68 h 80"/>
                <a:gd name="T52" fmla="*/ 21 w 58"/>
                <a:gd name="T53" fmla="*/ 74 h 80"/>
                <a:gd name="T54" fmla="*/ 22 w 58"/>
                <a:gd name="T55" fmla="*/ 76 h 80"/>
                <a:gd name="T56" fmla="*/ 27 w 58"/>
                <a:gd name="T57" fmla="*/ 80 h 80"/>
                <a:gd name="T58" fmla="*/ 31 w 58"/>
                <a:gd name="T59" fmla="*/ 80 h 80"/>
                <a:gd name="T60" fmla="*/ 36 w 58"/>
                <a:gd name="T61" fmla="*/ 76 h 80"/>
                <a:gd name="T62" fmla="*/ 37 w 58"/>
                <a:gd name="T63" fmla="*/ 74 h 80"/>
                <a:gd name="T64" fmla="*/ 41 w 58"/>
                <a:gd name="T65" fmla="*/ 68 h 80"/>
                <a:gd name="T66" fmla="*/ 41 w 58"/>
                <a:gd name="T67" fmla="*/ 58 h 80"/>
                <a:gd name="T68" fmla="*/ 41 w 58"/>
                <a:gd name="T69" fmla="*/ 55 h 80"/>
                <a:gd name="T70" fmla="*/ 58 w 58"/>
                <a:gd name="T71" fmla="*/ 29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8" h="80">
                  <a:moveTo>
                    <a:pt x="38" y="68"/>
                  </a:moveTo>
                  <a:cubicBezTo>
                    <a:pt x="38" y="69"/>
                    <a:pt x="38" y="70"/>
                    <a:pt x="37" y="71"/>
                  </a:cubicBezTo>
                  <a:cubicBezTo>
                    <a:pt x="37" y="71"/>
                    <a:pt x="36" y="71"/>
                    <a:pt x="36" y="71"/>
                  </a:cubicBezTo>
                  <a:cubicBezTo>
                    <a:pt x="22" y="71"/>
                    <a:pt x="22" y="71"/>
                    <a:pt x="22" y="71"/>
                  </a:cubicBezTo>
                  <a:cubicBezTo>
                    <a:pt x="22" y="71"/>
                    <a:pt x="21" y="71"/>
                    <a:pt x="21" y="71"/>
                  </a:cubicBezTo>
                  <a:cubicBezTo>
                    <a:pt x="20" y="70"/>
                    <a:pt x="20" y="69"/>
                    <a:pt x="20" y="68"/>
                  </a:cubicBezTo>
                  <a:cubicBezTo>
                    <a:pt x="20" y="61"/>
                    <a:pt x="20" y="61"/>
                    <a:pt x="20" y="61"/>
                  </a:cubicBezTo>
                  <a:cubicBezTo>
                    <a:pt x="38" y="61"/>
                    <a:pt x="38" y="61"/>
                    <a:pt x="38" y="61"/>
                  </a:cubicBezTo>
                  <a:cubicBezTo>
                    <a:pt x="38" y="68"/>
                    <a:pt x="38" y="68"/>
                    <a:pt x="38" y="68"/>
                  </a:cubicBezTo>
                  <a:close/>
                  <a:moveTo>
                    <a:pt x="18" y="14"/>
                  </a:moveTo>
                  <a:cubicBezTo>
                    <a:pt x="14" y="17"/>
                    <a:pt x="11" y="23"/>
                    <a:pt x="11" y="29"/>
                  </a:cubicBezTo>
                  <a:cubicBezTo>
                    <a:pt x="11" y="34"/>
                    <a:pt x="14" y="39"/>
                    <a:pt x="18" y="42"/>
                  </a:cubicBezTo>
                  <a:cubicBezTo>
                    <a:pt x="18" y="43"/>
                    <a:pt x="18" y="43"/>
                    <a:pt x="18" y="44"/>
                  </a:cubicBezTo>
                  <a:cubicBezTo>
                    <a:pt x="18" y="44"/>
                    <a:pt x="18" y="44"/>
                    <a:pt x="18" y="44"/>
                  </a:cubicBezTo>
                  <a:cubicBezTo>
                    <a:pt x="17" y="45"/>
                    <a:pt x="16" y="45"/>
                    <a:pt x="16" y="44"/>
                  </a:cubicBezTo>
                  <a:cubicBezTo>
                    <a:pt x="11" y="41"/>
                    <a:pt x="8" y="35"/>
                    <a:pt x="8" y="29"/>
                  </a:cubicBezTo>
                  <a:cubicBezTo>
                    <a:pt x="8" y="22"/>
                    <a:pt x="12" y="16"/>
                    <a:pt x="17" y="12"/>
                  </a:cubicBezTo>
                  <a:cubicBezTo>
                    <a:pt x="17" y="12"/>
                    <a:pt x="18" y="12"/>
                    <a:pt x="19" y="12"/>
                  </a:cubicBezTo>
                  <a:cubicBezTo>
                    <a:pt x="19" y="12"/>
                    <a:pt x="19" y="12"/>
                    <a:pt x="19" y="12"/>
                  </a:cubicBezTo>
                  <a:cubicBezTo>
                    <a:pt x="19" y="13"/>
                    <a:pt x="19" y="14"/>
                    <a:pt x="18" y="14"/>
                  </a:cubicBezTo>
                  <a:close/>
                  <a:moveTo>
                    <a:pt x="58" y="29"/>
                  </a:moveTo>
                  <a:cubicBezTo>
                    <a:pt x="58" y="13"/>
                    <a:pt x="45" y="0"/>
                    <a:pt x="29" y="0"/>
                  </a:cubicBezTo>
                  <a:cubicBezTo>
                    <a:pt x="13" y="0"/>
                    <a:pt x="0" y="13"/>
                    <a:pt x="0" y="29"/>
                  </a:cubicBezTo>
                  <a:cubicBezTo>
                    <a:pt x="0" y="40"/>
                    <a:pt x="7" y="50"/>
                    <a:pt x="17" y="55"/>
                  </a:cubicBezTo>
                  <a:cubicBezTo>
                    <a:pt x="17" y="61"/>
                    <a:pt x="17" y="61"/>
                    <a:pt x="17" y="61"/>
                  </a:cubicBezTo>
                  <a:cubicBezTo>
                    <a:pt x="17" y="68"/>
                    <a:pt x="17" y="68"/>
                    <a:pt x="17" y="68"/>
                  </a:cubicBezTo>
                  <a:cubicBezTo>
                    <a:pt x="17" y="71"/>
                    <a:pt x="19" y="73"/>
                    <a:pt x="21" y="74"/>
                  </a:cubicBezTo>
                  <a:cubicBezTo>
                    <a:pt x="21" y="74"/>
                    <a:pt x="22" y="75"/>
                    <a:pt x="22" y="76"/>
                  </a:cubicBezTo>
                  <a:cubicBezTo>
                    <a:pt x="23" y="78"/>
                    <a:pt x="25" y="80"/>
                    <a:pt x="27" y="80"/>
                  </a:cubicBezTo>
                  <a:cubicBezTo>
                    <a:pt x="31" y="80"/>
                    <a:pt x="31" y="80"/>
                    <a:pt x="31" y="80"/>
                  </a:cubicBezTo>
                  <a:cubicBezTo>
                    <a:pt x="33" y="80"/>
                    <a:pt x="35" y="78"/>
                    <a:pt x="36" y="76"/>
                  </a:cubicBezTo>
                  <a:cubicBezTo>
                    <a:pt x="36" y="75"/>
                    <a:pt x="37" y="74"/>
                    <a:pt x="37" y="74"/>
                  </a:cubicBezTo>
                  <a:cubicBezTo>
                    <a:pt x="39" y="73"/>
                    <a:pt x="41" y="71"/>
                    <a:pt x="41" y="68"/>
                  </a:cubicBezTo>
                  <a:cubicBezTo>
                    <a:pt x="41" y="58"/>
                    <a:pt x="41" y="58"/>
                    <a:pt x="41" y="58"/>
                  </a:cubicBezTo>
                  <a:cubicBezTo>
                    <a:pt x="41" y="55"/>
                    <a:pt x="41" y="55"/>
                    <a:pt x="41" y="55"/>
                  </a:cubicBezTo>
                  <a:cubicBezTo>
                    <a:pt x="51" y="50"/>
                    <a:pt x="58" y="40"/>
                    <a:pt x="58" y="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a:p>
          </p:txBody>
        </p:sp>
      </p:grpSp>
      <p:grpSp>
        <p:nvGrpSpPr>
          <p:cNvPr id="18" name="Group 75">
            <a:extLst>
              <a:ext uri="{FF2B5EF4-FFF2-40B4-BE49-F238E27FC236}">
                <a16:creationId xmlns:a16="http://schemas.microsoft.com/office/drawing/2014/main" id="{673D8395-43D4-4C25-8235-65EE19EF139B}"/>
              </a:ext>
            </a:extLst>
          </p:cNvPr>
          <p:cNvGrpSpPr/>
          <p:nvPr/>
        </p:nvGrpSpPr>
        <p:grpSpPr>
          <a:xfrm>
            <a:off x="6125163" y="985594"/>
            <a:ext cx="393564" cy="453195"/>
            <a:chOff x="5932488" y="3127376"/>
            <a:chExt cx="314325" cy="361950"/>
          </a:xfrm>
          <a:solidFill>
            <a:schemeClr val="bg1"/>
          </a:solidFill>
        </p:grpSpPr>
        <p:sp>
          <p:nvSpPr>
            <p:cNvPr id="19" name="Freeform 54">
              <a:extLst>
                <a:ext uri="{FF2B5EF4-FFF2-40B4-BE49-F238E27FC236}">
                  <a16:creationId xmlns:a16="http://schemas.microsoft.com/office/drawing/2014/main" id="{A318F89D-238E-4942-9153-6A5D1338C4A5}"/>
                </a:ext>
              </a:extLst>
            </p:cNvPr>
            <p:cNvSpPr>
              <a:spLocks noEditPoints="1"/>
            </p:cNvSpPr>
            <p:nvPr/>
          </p:nvSpPr>
          <p:spPr bwMode="auto">
            <a:xfrm>
              <a:off x="5932488" y="3127376"/>
              <a:ext cx="314325" cy="361950"/>
            </a:xfrm>
            <a:custGeom>
              <a:avLst/>
              <a:gdLst>
                <a:gd name="T0" fmla="*/ 25 w 71"/>
                <a:gd name="T1" fmla="*/ 3 h 82"/>
                <a:gd name="T2" fmla="*/ 23 w 71"/>
                <a:gd name="T3" fmla="*/ 5 h 82"/>
                <a:gd name="T4" fmla="*/ 24 w 71"/>
                <a:gd name="T5" fmla="*/ 7 h 82"/>
                <a:gd name="T6" fmla="*/ 26 w 71"/>
                <a:gd name="T7" fmla="*/ 7 h 82"/>
                <a:gd name="T8" fmla="*/ 26 w 71"/>
                <a:gd name="T9" fmla="*/ 25 h 82"/>
                <a:gd name="T10" fmla="*/ 21 w 71"/>
                <a:gd name="T11" fmla="*/ 44 h 82"/>
                <a:gd name="T12" fmla="*/ 5 w 71"/>
                <a:gd name="T13" fmla="*/ 73 h 82"/>
                <a:gd name="T14" fmla="*/ 5 w 71"/>
                <a:gd name="T15" fmla="*/ 77 h 82"/>
                <a:gd name="T16" fmla="*/ 8 w 71"/>
                <a:gd name="T17" fmla="*/ 78 h 82"/>
                <a:gd name="T18" fmla="*/ 63 w 71"/>
                <a:gd name="T19" fmla="*/ 78 h 82"/>
                <a:gd name="T20" fmla="*/ 66 w 71"/>
                <a:gd name="T21" fmla="*/ 77 h 82"/>
                <a:gd name="T22" fmla="*/ 66 w 71"/>
                <a:gd name="T23" fmla="*/ 73 h 82"/>
                <a:gd name="T24" fmla="*/ 50 w 71"/>
                <a:gd name="T25" fmla="*/ 44 h 82"/>
                <a:gd name="T26" fmla="*/ 45 w 71"/>
                <a:gd name="T27" fmla="*/ 26 h 82"/>
                <a:gd name="T28" fmla="*/ 45 w 71"/>
                <a:gd name="T29" fmla="*/ 7 h 82"/>
                <a:gd name="T30" fmla="*/ 46 w 71"/>
                <a:gd name="T31" fmla="*/ 7 h 82"/>
                <a:gd name="T32" fmla="*/ 48 w 71"/>
                <a:gd name="T33" fmla="*/ 5 h 82"/>
                <a:gd name="T34" fmla="*/ 46 w 71"/>
                <a:gd name="T35" fmla="*/ 3 h 82"/>
                <a:gd name="T36" fmla="*/ 25 w 71"/>
                <a:gd name="T37" fmla="*/ 3 h 82"/>
                <a:gd name="T38" fmla="*/ 63 w 71"/>
                <a:gd name="T39" fmla="*/ 82 h 82"/>
                <a:gd name="T40" fmla="*/ 8 w 71"/>
                <a:gd name="T41" fmla="*/ 82 h 82"/>
                <a:gd name="T42" fmla="*/ 1 w 71"/>
                <a:gd name="T43" fmla="*/ 79 h 82"/>
                <a:gd name="T44" fmla="*/ 1 w 71"/>
                <a:gd name="T45" fmla="*/ 72 h 82"/>
                <a:gd name="T46" fmla="*/ 18 w 71"/>
                <a:gd name="T47" fmla="*/ 42 h 82"/>
                <a:gd name="T48" fmla="*/ 22 w 71"/>
                <a:gd name="T49" fmla="*/ 25 h 82"/>
                <a:gd name="T50" fmla="*/ 22 w 71"/>
                <a:gd name="T51" fmla="*/ 10 h 82"/>
                <a:gd name="T52" fmla="*/ 20 w 71"/>
                <a:gd name="T53" fmla="*/ 4 h 82"/>
                <a:gd name="T54" fmla="*/ 25 w 71"/>
                <a:gd name="T55" fmla="*/ 0 h 82"/>
                <a:gd name="T56" fmla="*/ 46 w 71"/>
                <a:gd name="T57" fmla="*/ 0 h 82"/>
                <a:gd name="T58" fmla="*/ 51 w 71"/>
                <a:gd name="T59" fmla="*/ 5 h 82"/>
                <a:gd name="T60" fmla="*/ 49 w 71"/>
                <a:gd name="T61" fmla="*/ 10 h 82"/>
                <a:gd name="T62" fmla="*/ 49 w 71"/>
                <a:gd name="T63" fmla="*/ 26 h 82"/>
                <a:gd name="T64" fmla="*/ 53 w 71"/>
                <a:gd name="T65" fmla="*/ 42 h 82"/>
                <a:gd name="T66" fmla="*/ 69 w 71"/>
                <a:gd name="T67" fmla="*/ 72 h 82"/>
                <a:gd name="T68" fmla="*/ 69 w 71"/>
                <a:gd name="T69" fmla="*/ 79 h 82"/>
                <a:gd name="T70" fmla="*/ 63 w 71"/>
                <a:gd name="T71" fmla="*/ 82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1" h="82">
                  <a:moveTo>
                    <a:pt x="25" y="3"/>
                  </a:moveTo>
                  <a:cubicBezTo>
                    <a:pt x="24" y="3"/>
                    <a:pt x="24" y="5"/>
                    <a:pt x="23" y="5"/>
                  </a:cubicBezTo>
                  <a:cubicBezTo>
                    <a:pt x="23" y="5"/>
                    <a:pt x="23" y="6"/>
                    <a:pt x="24" y="7"/>
                  </a:cubicBezTo>
                  <a:cubicBezTo>
                    <a:pt x="26" y="7"/>
                    <a:pt x="26" y="7"/>
                    <a:pt x="26" y="7"/>
                  </a:cubicBezTo>
                  <a:cubicBezTo>
                    <a:pt x="26" y="25"/>
                    <a:pt x="26" y="25"/>
                    <a:pt x="26" y="25"/>
                  </a:cubicBezTo>
                  <a:cubicBezTo>
                    <a:pt x="26" y="32"/>
                    <a:pt x="24" y="38"/>
                    <a:pt x="21" y="44"/>
                  </a:cubicBezTo>
                  <a:cubicBezTo>
                    <a:pt x="5" y="73"/>
                    <a:pt x="5" y="73"/>
                    <a:pt x="5" y="73"/>
                  </a:cubicBezTo>
                  <a:cubicBezTo>
                    <a:pt x="4" y="75"/>
                    <a:pt x="4" y="76"/>
                    <a:pt x="5" y="77"/>
                  </a:cubicBezTo>
                  <a:cubicBezTo>
                    <a:pt x="5" y="78"/>
                    <a:pt x="6" y="78"/>
                    <a:pt x="8" y="78"/>
                  </a:cubicBezTo>
                  <a:cubicBezTo>
                    <a:pt x="63" y="78"/>
                    <a:pt x="63" y="78"/>
                    <a:pt x="63" y="78"/>
                  </a:cubicBezTo>
                  <a:cubicBezTo>
                    <a:pt x="64" y="78"/>
                    <a:pt x="66" y="78"/>
                    <a:pt x="66" y="77"/>
                  </a:cubicBezTo>
                  <a:cubicBezTo>
                    <a:pt x="67" y="76"/>
                    <a:pt x="67" y="74"/>
                    <a:pt x="66" y="73"/>
                  </a:cubicBezTo>
                  <a:cubicBezTo>
                    <a:pt x="50" y="44"/>
                    <a:pt x="50" y="44"/>
                    <a:pt x="50" y="44"/>
                  </a:cubicBezTo>
                  <a:cubicBezTo>
                    <a:pt x="47" y="38"/>
                    <a:pt x="45" y="32"/>
                    <a:pt x="45" y="26"/>
                  </a:cubicBezTo>
                  <a:cubicBezTo>
                    <a:pt x="45" y="7"/>
                    <a:pt x="45" y="7"/>
                    <a:pt x="45" y="7"/>
                  </a:cubicBezTo>
                  <a:cubicBezTo>
                    <a:pt x="46" y="7"/>
                    <a:pt x="46" y="7"/>
                    <a:pt x="46" y="7"/>
                  </a:cubicBezTo>
                  <a:cubicBezTo>
                    <a:pt x="48" y="6"/>
                    <a:pt x="48" y="5"/>
                    <a:pt x="48" y="5"/>
                  </a:cubicBezTo>
                  <a:cubicBezTo>
                    <a:pt x="48" y="4"/>
                    <a:pt x="47" y="3"/>
                    <a:pt x="46" y="3"/>
                  </a:cubicBezTo>
                  <a:cubicBezTo>
                    <a:pt x="25" y="3"/>
                    <a:pt x="25" y="3"/>
                    <a:pt x="25" y="3"/>
                  </a:cubicBezTo>
                  <a:close/>
                  <a:moveTo>
                    <a:pt x="63" y="82"/>
                  </a:moveTo>
                  <a:cubicBezTo>
                    <a:pt x="8" y="82"/>
                    <a:pt x="8" y="82"/>
                    <a:pt x="8" y="82"/>
                  </a:cubicBezTo>
                  <a:cubicBezTo>
                    <a:pt x="5" y="82"/>
                    <a:pt x="3" y="81"/>
                    <a:pt x="1" y="79"/>
                  </a:cubicBezTo>
                  <a:cubicBezTo>
                    <a:pt x="0" y="77"/>
                    <a:pt x="0" y="74"/>
                    <a:pt x="1" y="72"/>
                  </a:cubicBezTo>
                  <a:cubicBezTo>
                    <a:pt x="18" y="42"/>
                    <a:pt x="18" y="42"/>
                    <a:pt x="18" y="42"/>
                  </a:cubicBezTo>
                  <a:cubicBezTo>
                    <a:pt x="21" y="37"/>
                    <a:pt x="22" y="31"/>
                    <a:pt x="22" y="25"/>
                  </a:cubicBezTo>
                  <a:cubicBezTo>
                    <a:pt x="22" y="10"/>
                    <a:pt x="22" y="10"/>
                    <a:pt x="22" y="10"/>
                  </a:cubicBezTo>
                  <a:cubicBezTo>
                    <a:pt x="20" y="9"/>
                    <a:pt x="20" y="7"/>
                    <a:pt x="20" y="4"/>
                  </a:cubicBezTo>
                  <a:cubicBezTo>
                    <a:pt x="20" y="2"/>
                    <a:pt x="22" y="0"/>
                    <a:pt x="25" y="0"/>
                  </a:cubicBezTo>
                  <a:cubicBezTo>
                    <a:pt x="46" y="0"/>
                    <a:pt x="46" y="0"/>
                    <a:pt x="46" y="0"/>
                  </a:cubicBezTo>
                  <a:cubicBezTo>
                    <a:pt x="49" y="0"/>
                    <a:pt x="51" y="2"/>
                    <a:pt x="51" y="5"/>
                  </a:cubicBezTo>
                  <a:cubicBezTo>
                    <a:pt x="52" y="7"/>
                    <a:pt x="51" y="9"/>
                    <a:pt x="49" y="10"/>
                  </a:cubicBezTo>
                  <a:cubicBezTo>
                    <a:pt x="49" y="26"/>
                    <a:pt x="49" y="26"/>
                    <a:pt x="49" y="26"/>
                  </a:cubicBezTo>
                  <a:cubicBezTo>
                    <a:pt x="49" y="31"/>
                    <a:pt x="50" y="37"/>
                    <a:pt x="53" y="42"/>
                  </a:cubicBezTo>
                  <a:cubicBezTo>
                    <a:pt x="69" y="72"/>
                    <a:pt x="69" y="72"/>
                    <a:pt x="69" y="72"/>
                  </a:cubicBezTo>
                  <a:cubicBezTo>
                    <a:pt x="71" y="74"/>
                    <a:pt x="71" y="76"/>
                    <a:pt x="69" y="79"/>
                  </a:cubicBezTo>
                  <a:cubicBezTo>
                    <a:pt x="68" y="81"/>
                    <a:pt x="66" y="82"/>
                    <a:pt x="63" y="8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a:p>
          </p:txBody>
        </p:sp>
        <p:sp>
          <p:nvSpPr>
            <p:cNvPr id="20" name="Freeform 55">
              <a:extLst>
                <a:ext uri="{FF2B5EF4-FFF2-40B4-BE49-F238E27FC236}">
                  <a16:creationId xmlns:a16="http://schemas.microsoft.com/office/drawing/2014/main" id="{5E20F58F-D422-4D3D-9CF2-3E5E7F3963E5}"/>
                </a:ext>
              </a:extLst>
            </p:cNvPr>
            <p:cNvSpPr>
              <a:spLocks noEditPoints="1"/>
            </p:cNvSpPr>
            <p:nvPr/>
          </p:nvSpPr>
          <p:spPr bwMode="auto">
            <a:xfrm>
              <a:off x="5972175" y="3335338"/>
              <a:ext cx="234950" cy="119063"/>
            </a:xfrm>
            <a:custGeom>
              <a:avLst/>
              <a:gdLst>
                <a:gd name="T0" fmla="*/ 34 w 53"/>
                <a:gd name="T1" fmla="*/ 24 h 27"/>
                <a:gd name="T2" fmla="*/ 32 w 53"/>
                <a:gd name="T3" fmla="*/ 22 h 27"/>
                <a:gd name="T4" fmla="*/ 34 w 53"/>
                <a:gd name="T5" fmla="*/ 20 h 27"/>
                <a:gd name="T6" fmla="*/ 36 w 53"/>
                <a:gd name="T7" fmla="*/ 22 h 27"/>
                <a:gd name="T8" fmla="*/ 34 w 53"/>
                <a:gd name="T9" fmla="*/ 24 h 27"/>
                <a:gd name="T10" fmla="*/ 29 w 53"/>
                <a:gd name="T11" fmla="*/ 7 h 27"/>
                <a:gd name="T12" fmla="*/ 31 w 53"/>
                <a:gd name="T13" fmla="*/ 5 h 27"/>
                <a:gd name="T14" fmla="*/ 33 w 53"/>
                <a:gd name="T15" fmla="*/ 7 h 27"/>
                <a:gd name="T16" fmla="*/ 31 w 53"/>
                <a:gd name="T17" fmla="*/ 8 h 27"/>
                <a:gd name="T18" fmla="*/ 29 w 53"/>
                <a:gd name="T19" fmla="*/ 7 h 27"/>
                <a:gd name="T20" fmla="*/ 17 w 53"/>
                <a:gd name="T21" fmla="*/ 17 h 27"/>
                <a:gd name="T22" fmla="*/ 15 w 53"/>
                <a:gd name="T23" fmla="*/ 15 h 27"/>
                <a:gd name="T24" fmla="*/ 17 w 53"/>
                <a:gd name="T25" fmla="*/ 13 h 27"/>
                <a:gd name="T26" fmla="*/ 19 w 53"/>
                <a:gd name="T27" fmla="*/ 15 h 27"/>
                <a:gd name="T28" fmla="*/ 17 w 53"/>
                <a:gd name="T29" fmla="*/ 17 h 27"/>
                <a:gd name="T30" fmla="*/ 51 w 53"/>
                <a:gd name="T31" fmla="*/ 22 h 27"/>
                <a:gd name="T32" fmla="*/ 39 w 53"/>
                <a:gd name="T33" fmla="*/ 0 h 27"/>
                <a:gd name="T34" fmla="*/ 14 w 53"/>
                <a:gd name="T35" fmla="*/ 0 h 27"/>
                <a:gd name="T36" fmla="*/ 2 w 53"/>
                <a:gd name="T37" fmla="*/ 22 h 27"/>
                <a:gd name="T38" fmla="*/ 3 w 53"/>
                <a:gd name="T39" fmla="*/ 27 h 27"/>
                <a:gd name="T40" fmla="*/ 50 w 53"/>
                <a:gd name="T41" fmla="*/ 27 h 27"/>
                <a:gd name="T42" fmla="*/ 51 w 53"/>
                <a:gd name="T43" fmla="*/ 22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 h="27">
                  <a:moveTo>
                    <a:pt x="34" y="24"/>
                  </a:moveTo>
                  <a:cubicBezTo>
                    <a:pt x="33" y="24"/>
                    <a:pt x="32" y="23"/>
                    <a:pt x="32" y="22"/>
                  </a:cubicBezTo>
                  <a:cubicBezTo>
                    <a:pt x="32" y="21"/>
                    <a:pt x="33" y="20"/>
                    <a:pt x="34" y="20"/>
                  </a:cubicBezTo>
                  <a:cubicBezTo>
                    <a:pt x="35" y="20"/>
                    <a:pt x="36" y="21"/>
                    <a:pt x="36" y="22"/>
                  </a:cubicBezTo>
                  <a:cubicBezTo>
                    <a:pt x="36" y="23"/>
                    <a:pt x="35" y="24"/>
                    <a:pt x="34" y="24"/>
                  </a:cubicBezTo>
                  <a:close/>
                  <a:moveTo>
                    <a:pt x="29" y="7"/>
                  </a:moveTo>
                  <a:cubicBezTo>
                    <a:pt x="29" y="5"/>
                    <a:pt x="30" y="5"/>
                    <a:pt x="31" y="5"/>
                  </a:cubicBezTo>
                  <a:cubicBezTo>
                    <a:pt x="32" y="5"/>
                    <a:pt x="33" y="5"/>
                    <a:pt x="33" y="7"/>
                  </a:cubicBezTo>
                  <a:cubicBezTo>
                    <a:pt x="33" y="8"/>
                    <a:pt x="32" y="8"/>
                    <a:pt x="31" y="8"/>
                  </a:cubicBezTo>
                  <a:cubicBezTo>
                    <a:pt x="30" y="8"/>
                    <a:pt x="29" y="8"/>
                    <a:pt x="29" y="7"/>
                  </a:cubicBezTo>
                  <a:close/>
                  <a:moveTo>
                    <a:pt x="17" y="17"/>
                  </a:moveTo>
                  <a:cubicBezTo>
                    <a:pt x="16" y="17"/>
                    <a:pt x="15" y="16"/>
                    <a:pt x="15" y="15"/>
                  </a:cubicBezTo>
                  <a:cubicBezTo>
                    <a:pt x="15" y="14"/>
                    <a:pt x="16" y="13"/>
                    <a:pt x="17" y="13"/>
                  </a:cubicBezTo>
                  <a:cubicBezTo>
                    <a:pt x="18" y="13"/>
                    <a:pt x="19" y="14"/>
                    <a:pt x="19" y="15"/>
                  </a:cubicBezTo>
                  <a:cubicBezTo>
                    <a:pt x="19" y="16"/>
                    <a:pt x="18" y="17"/>
                    <a:pt x="17" y="17"/>
                  </a:cubicBezTo>
                  <a:close/>
                  <a:moveTo>
                    <a:pt x="51" y="22"/>
                  </a:moveTo>
                  <a:cubicBezTo>
                    <a:pt x="51" y="22"/>
                    <a:pt x="39" y="0"/>
                    <a:pt x="39" y="0"/>
                  </a:cubicBezTo>
                  <a:cubicBezTo>
                    <a:pt x="14" y="0"/>
                    <a:pt x="14" y="0"/>
                    <a:pt x="14" y="0"/>
                  </a:cubicBezTo>
                  <a:cubicBezTo>
                    <a:pt x="14" y="0"/>
                    <a:pt x="2" y="22"/>
                    <a:pt x="2" y="22"/>
                  </a:cubicBezTo>
                  <a:cubicBezTo>
                    <a:pt x="0" y="24"/>
                    <a:pt x="0" y="27"/>
                    <a:pt x="3" y="27"/>
                  </a:cubicBezTo>
                  <a:cubicBezTo>
                    <a:pt x="50" y="27"/>
                    <a:pt x="50" y="27"/>
                    <a:pt x="50" y="27"/>
                  </a:cubicBezTo>
                  <a:cubicBezTo>
                    <a:pt x="53" y="27"/>
                    <a:pt x="53" y="24"/>
                    <a:pt x="51" y="2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a:p>
          </p:txBody>
        </p:sp>
      </p:grpSp>
      <p:sp>
        <p:nvSpPr>
          <p:cNvPr id="21" name="Rectangle: Rounded Corners 171">
            <a:extLst>
              <a:ext uri="{FF2B5EF4-FFF2-40B4-BE49-F238E27FC236}">
                <a16:creationId xmlns:a16="http://schemas.microsoft.com/office/drawing/2014/main" id="{F01C8458-0DDD-42BF-9AE9-9386E2995879}"/>
              </a:ext>
            </a:extLst>
          </p:cNvPr>
          <p:cNvSpPr/>
          <p:nvPr/>
        </p:nvSpPr>
        <p:spPr>
          <a:xfrm>
            <a:off x="8812606" y="1104715"/>
            <a:ext cx="2505235" cy="1132638"/>
          </a:xfrm>
          <a:prstGeom prst="roundRect">
            <a:avLst>
              <a:gd name="adj" fmla="val 5845"/>
            </a:avLst>
          </a:prstGeom>
          <a:solidFill>
            <a:schemeClr val="bg1">
              <a:alpha val="95000"/>
            </a:schemeClr>
          </a:solidFill>
          <a:ln w="38100">
            <a:solidFill>
              <a:srgbClr val="006666">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93"/>
          </a:p>
        </p:txBody>
      </p:sp>
      <p:sp>
        <p:nvSpPr>
          <p:cNvPr id="25" name="Freeform 83">
            <a:extLst>
              <a:ext uri="{FF2B5EF4-FFF2-40B4-BE49-F238E27FC236}">
                <a16:creationId xmlns:a16="http://schemas.microsoft.com/office/drawing/2014/main" id="{3E434FA2-D767-4CFB-BCDD-15A54F295CAF}"/>
              </a:ext>
            </a:extLst>
          </p:cNvPr>
          <p:cNvSpPr>
            <a:spLocks/>
          </p:cNvSpPr>
          <p:nvPr/>
        </p:nvSpPr>
        <p:spPr bwMode="auto">
          <a:xfrm>
            <a:off x="9725375" y="788369"/>
            <a:ext cx="744536" cy="746650"/>
          </a:xfrm>
          <a:custGeom>
            <a:avLst/>
            <a:gdLst>
              <a:gd name="T0" fmla="*/ 186 w 186"/>
              <a:gd name="T1" fmla="*/ 164 h 186"/>
              <a:gd name="T2" fmla="*/ 163 w 186"/>
              <a:gd name="T3" fmla="*/ 186 h 186"/>
              <a:gd name="T4" fmla="*/ 22 w 186"/>
              <a:gd name="T5" fmla="*/ 186 h 186"/>
              <a:gd name="T6" fmla="*/ 0 w 186"/>
              <a:gd name="T7" fmla="*/ 164 h 186"/>
              <a:gd name="T8" fmla="*/ 0 w 186"/>
              <a:gd name="T9" fmla="*/ 22 h 186"/>
              <a:gd name="T10" fmla="*/ 22 w 186"/>
              <a:gd name="T11" fmla="*/ 0 h 186"/>
              <a:gd name="T12" fmla="*/ 163 w 186"/>
              <a:gd name="T13" fmla="*/ 0 h 186"/>
              <a:gd name="T14" fmla="*/ 186 w 186"/>
              <a:gd name="T15" fmla="*/ 22 h 186"/>
              <a:gd name="T16" fmla="*/ 186 w 186"/>
              <a:gd name="T17" fmla="*/ 164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6" h="186">
                <a:moveTo>
                  <a:pt x="186" y="164"/>
                </a:moveTo>
                <a:cubicBezTo>
                  <a:pt x="186" y="176"/>
                  <a:pt x="176" y="186"/>
                  <a:pt x="163" y="186"/>
                </a:cubicBezTo>
                <a:cubicBezTo>
                  <a:pt x="22" y="186"/>
                  <a:pt x="22" y="186"/>
                  <a:pt x="22" y="186"/>
                </a:cubicBezTo>
                <a:cubicBezTo>
                  <a:pt x="10" y="186"/>
                  <a:pt x="0" y="176"/>
                  <a:pt x="0" y="164"/>
                </a:cubicBezTo>
                <a:cubicBezTo>
                  <a:pt x="0" y="22"/>
                  <a:pt x="0" y="22"/>
                  <a:pt x="0" y="22"/>
                </a:cubicBezTo>
                <a:cubicBezTo>
                  <a:pt x="0" y="10"/>
                  <a:pt x="10" y="0"/>
                  <a:pt x="22" y="0"/>
                </a:cubicBezTo>
                <a:cubicBezTo>
                  <a:pt x="163" y="0"/>
                  <a:pt x="163" y="0"/>
                  <a:pt x="163" y="0"/>
                </a:cubicBezTo>
                <a:cubicBezTo>
                  <a:pt x="176" y="0"/>
                  <a:pt x="186" y="10"/>
                  <a:pt x="186" y="22"/>
                </a:cubicBezTo>
                <a:lnTo>
                  <a:pt x="186" y="164"/>
                </a:lnTo>
                <a:close/>
              </a:path>
            </a:pathLst>
          </a:custGeom>
          <a:solidFill>
            <a:srgbClr val="006666"/>
          </a:solidFill>
          <a:ln>
            <a:noFill/>
          </a:ln>
        </p:spPr>
        <p:txBody>
          <a:bodyPr vert="horz" wrap="square" lIns="86019" tIns="43010" rIns="86019" bIns="43010" numCol="1" anchor="t" anchorCtr="0" compatLnSpc="1">
            <a:prstTxWarp prst="textNoShape">
              <a:avLst/>
            </a:prstTxWarp>
          </a:bodyPr>
          <a:lstStyle/>
          <a:p>
            <a:endParaRPr lang="en-US" sz="1693"/>
          </a:p>
        </p:txBody>
      </p:sp>
      <p:sp>
        <p:nvSpPr>
          <p:cNvPr id="50" name="Rectangle: Rounded Corners 171">
            <a:extLst>
              <a:ext uri="{FF2B5EF4-FFF2-40B4-BE49-F238E27FC236}">
                <a16:creationId xmlns:a16="http://schemas.microsoft.com/office/drawing/2014/main" id="{A5024F4F-5F4B-4A1F-95EC-4559630198BB}"/>
              </a:ext>
            </a:extLst>
          </p:cNvPr>
          <p:cNvSpPr/>
          <p:nvPr/>
        </p:nvSpPr>
        <p:spPr>
          <a:xfrm>
            <a:off x="966661" y="1092855"/>
            <a:ext cx="2548984" cy="1144498"/>
          </a:xfrm>
          <a:prstGeom prst="roundRect">
            <a:avLst>
              <a:gd name="adj" fmla="val 5845"/>
            </a:avLst>
          </a:prstGeom>
          <a:solidFill>
            <a:schemeClr val="bg1">
              <a:alpha val="95000"/>
            </a:schemeClr>
          </a:solidFill>
          <a:ln w="38100">
            <a:solidFill>
              <a:srgbClr val="006666">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93"/>
          </a:p>
        </p:txBody>
      </p:sp>
      <p:sp>
        <p:nvSpPr>
          <p:cNvPr id="51" name="Freeform 83">
            <a:extLst>
              <a:ext uri="{FF2B5EF4-FFF2-40B4-BE49-F238E27FC236}">
                <a16:creationId xmlns:a16="http://schemas.microsoft.com/office/drawing/2014/main" id="{72F12DC7-AD9F-422F-BD8A-E48955FFE63D}"/>
              </a:ext>
            </a:extLst>
          </p:cNvPr>
          <p:cNvSpPr>
            <a:spLocks/>
          </p:cNvSpPr>
          <p:nvPr/>
        </p:nvSpPr>
        <p:spPr bwMode="auto">
          <a:xfrm>
            <a:off x="1824111" y="808061"/>
            <a:ext cx="744536" cy="746650"/>
          </a:xfrm>
          <a:custGeom>
            <a:avLst/>
            <a:gdLst>
              <a:gd name="T0" fmla="*/ 186 w 186"/>
              <a:gd name="T1" fmla="*/ 164 h 186"/>
              <a:gd name="T2" fmla="*/ 163 w 186"/>
              <a:gd name="T3" fmla="*/ 186 h 186"/>
              <a:gd name="T4" fmla="*/ 22 w 186"/>
              <a:gd name="T5" fmla="*/ 186 h 186"/>
              <a:gd name="T6" fmla="*/ 0 w 186"/>
              <a:gd name="T7" fmla="*/ 164 h 186"/>
              <a:gd name="T8" fmla="*/ 0 w 186"/>
              <a:gd name="T9" fmla="*/ 22 h 186"/>
              <a:gd name="T10" fmla="*/ 22 w 186"/>
              <a:gd name="T11" fmla="*/ 0 h 186"/>
              <a:gd name="T12" fmla="*/ 163 w 186"/>
              <a:gd name="T13" fmla="*/ 0 h 186"/>
              <a:gd name="T14" fmla="*/ 186 w 186"/>
              <a:gd name="T15" fmla="*/ 22 h 186"/>
              <a:gd name="T16" fmla="*/ 186 w 186"/>
              <a:gd name="T17" fmla="*/ 164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6" h="186">
                <a:moveTo>
                  <a:pt x="186" y="164"/>
                </a:moveTo>
                <a:cubicBezTo>
                  <a:pt x="186" y="176"/>
                  <a:pt x="176" y="186"/>
                  <a:pt x="163" y="186"/>
                </a:cubicBezTo>
                <a:cubicBezTo>
                  <a:pt x="22" y="186"/>
                  <a:pt x="22" y="186"/>
                  <a:pt x="22" y="186"/>
                </a:cubicBezTo>
                <a:cubicBezTo>
                  <a:pt x="10" y="186"/>
                  <a:pt x="0" y="176"/>
                  <a:pt x="0" y="164"/>
                </a:cubicBezTo>
                <a:cubicBezTo>
                  <a:pt x="0" y="22"/>
                  <a:pt x="0" y="22"/>
                  <a:pt x="0" y="22"/>
                </a:cubicBezTo>
                <a:cubicBezTo>
                  <a:pt x="0" y="10"/>
                  <a:pt x="10" y="0"/>
                  <a:pt x="22" y="0"/>
                </a:cubicBezTo>
                <a:cubicBezTo>
                  <a:pt x="163" y="0"/>
                  <a:pt x="163" y="0"/>
                  <a:pt x="163" y="0"/>
                </a:cubicBezTo>
                <a:cubicBezTo>
                  <a:pt x="176" y="0"/>
                  <a:pt x="186" y="10"/>
                  <a:pt x="186" y="22"/>
                </a:cubicBezTo>
                <a:lnTo>
                  <a:pt x="186" y="164"/>
                </a:lnTo>
                <a:close/>
              </a:path>
            </a:pathLst>
          </a:custGeom>
          <a:solidFill>
            <a:srgbClr val="006666"/>
          </a:solidFill>
          <a:ln>
            <a:noFill/>
          </a:ln>
        </p:spPr>
        <p:txBody>
          <a:bodyPr vert="horz" wrap="square" lIns="86019" tIns="43010" rIns="86019" bIns="43010" numCol="1" anchor="ctr" anchorCtr="0" compatLnSpc="1">
            <a:prstTxWarp prst="textNoShape">
              <a:avLst/>
            </a:prstTxWarp>
          </a:bodyPr>
          <a:lstStyle/>
          <a:p>
            <a:pPr algn="ctr"/>
            <a:r>
              <a:rPr lang="en-US" sz="3600" b="1" dirty="0">
                <a:solidFill>
                  <a:schemeClr val="bg1"/>
                </a:solidFill>
              </a:rPr>
              <a:t>4</a:t>
            </a:r>
          </a:p>
        </p:txBody>
      </p:sp>
      <p:sp>
        <p:nvSpPr>
          <p:cNvPr id="58" name="Rectangle: Rounded Corners 171">
            <a:extLst>
              <a:ext uri="{FF2B5EF4-FFF2-40B4-BE49-F238E27FC236}">
                <a16:creationId xmlns:a16="http://schemas.microsoft.com/office/drawing/2014/main" id="{808322C1-75A5-4A16-B7D5-6CA4106015E2}"/>
              </a:ext>
            </a:extLst>
          </p:cNvPr>
          <p:cNvSpPr/>
          <p:nvPr/>
        </p:nvSpPr>
        <p:spPr>
          <a:xfrm>
            <a:off x="3687291" y="1108507"/>
            <a:ext cx="2347024" cy="1128845"/>
          </a:xfrm>
          <a:prstGeom prst="roundRect">
            <a:avLst>
              <a:gd name="adj" fmla="val 5845"/>
            </a:avLst>
          </a:prstGeom>
          <a:solidFill>
            <a:schemeClr val="bg1">
              <a:alpha val="95000"/>
            </a:schemeClr>
          </a:solidFill>
          <a:ln w="38100">
            <a:solidFill>
              <a:srgbClr val="006666">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93"/>
          </a:p>
        </p:txBody>
      </p:sp>
      <p:sp>
        <p:nvSpPr>
          <p:cNvPr id="59" name="Freeform 83">
            <a:extLst>
              <a:ext uri="{FF2B5EF4-FFF2-40B4-BE49-F238E27FC236}">
                <a16:creationId xmlns:a16="http://schemas.microsoft.com/office/drawing/2014/main" id="{C0FA42A0-67D3-4595-B1F5-95B02C1328C6}"/>
              </a:ext>
            </a:extLst>
          </p:cNvPr>
          <p:cNvSpPr>
            <a:spLocks/>
          </p:cNvSpPr>
          <p:nvPr/>
        </p:nvSpPr>
        <p:spPr bwMode="auto">
          <a:xfrm>
            <a:off x="4501715" y="808061"/>
            <a:ext cx="744536" cy="746650"/>
          </a:xfrm>
          <a:custGeom>
            <a:avLst/>
            <a:gdLst>
              <a:gd name="T0" fmla="*/ 186 w 186"/>
              <a:gd name="T1" fmla="*/ 164 h 186"/>
              <a:gd name="T2" fmla="*/ 163 w 186"/>
              <a:gd name="T3" fmla="*/ 186 h 186"/>
              <a:gd name="T4" fmla="*/ 22 w 186"/>
              <a:gd name="T5" fmla="*/ 186 h 186"/>
              <a:gd name="T6" fmla="*/ 0 w 186"/>
              <a:gd name="T7" fmla="*/ 164 h 186"/>
              <a:gd name="T8" fmla="*/ 0 w 186"/>
              <a:gd name="T9" fmla="*/ 22 h 186"/>
              <a:gd name="T10" fmla="*/ 22 w 186"/>
              <a:gd name="T11" fmla="*/ 0 h 186"/>
              <a:gd name="T12" fmla="*/ 163 w 186"/>
              <a:gd name="T13" fmla="*/ 0 h 186"/>
              <a:gd name="T14" fmla="*/ 186 w 186"/>
              <a:gd name="T15" fmla="*/ 22 h 186"/>
              <a:gd name="T16" fmla="*/ 186 w 186"/>
              <a:gd name="T17" fmla="*/ 164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6" h="186">
                <a:moveTo>
                  <a:pt x="186" y="164"/>
                </a:moveTo>
                <a:cubicBezTo>
                  <a:pt x="186" y="176"/>
                  <a:pt x="176" y="186"/>
                  <a:pt x="163" y="186"/>
                </a:cubicBezTo>
                <a:cubicBezTo>
                  <a:pt x="22" y="186"/>
                  <a:pt x="22" y="186"/>
                  <a:pt x="22" y="186"/>
                </a:cubicBezTo>
                <a:cubicBezTo>
                  <a:pt x="10" y="186"/>
                  <a:pt x="0" y="176"/>
                  <a:pt x="0" y="164"/>
                </a:cubicBezTo>
                <a:cubicBezTo>
                  <a:pt x="0" y="22"/>
                  <a:pt x="0" y="22"/>
                  <a:pt x="0" y="22"/>
                </a:cubicBezTo>
                <a:cubicBezTo>
                  <a:pt x="0" y="10"/>
                  <a:pt x="10" y="0"/>
                  <a:pt x="22" y="0"/>
                </a:cubicBezTo>
                <a:cubicBezTo>
                  <a:pt x="163" y="0"/>
                  <a:pt x="163" y="0"/>
                  <a:pt x="163" y="0"/>
                </a:cubicBezTo>
                <a:cubicBezTo>
                  <a:pt x="176" y="0"/>
                  <a:pt x="186" y="10"/>
                  <a:pt x="186" y="22"/>
                </a:cubicBezTo>
                <a:lnTo>
                  <a:pt x="186" y="164"/>
                </a:lnTo>
                <a:close/>
              </a:path>
            </a:pathLst>
          </a:custGeom>
          <a:solidFill>
            <a:srgbClr val="006666"/>
          </a:solidFill>
          <a:ln>
            <a:noFill/>
          </a:ln>
        </p:spPr>
        <p:txBody>
          <a:bodyPr vert="horz" wrap="square" lIns="86019" tIns="43010" rIns="86019" bIns="43010" numCol="1" anchor="ctr" anchorCtr="0" compatLnSpc="1">
            <a:prstTxWarp prst="textNoShape">
              <a:avLst/>
            </a:prstTxWarp>
          </a:bodyPr>
          <a:lstStyle/>
          <a:p>
            <a:pPr algn="ctr"/>
            <a:r>
              <a:rPr lang="en-US" sz="3600" b="1" dirty="0">
                <a:solidFill>
                  <a:schemeClr val="bg1"/>
                </a:solidFill>
              </a:rPr>
              <a:t>4</a:t>
            </a:r>
          </a:p>
        </p:txBody>
      </p:sp>
      <p:sp>
        <p:nvSpPr>
          <p:cNvPr id="82" name="Rectangle: Rounded Corners 171">
            <a:extLst>
              <a:ext uri="{FF2B5EF4-FFF2-40B4-BE49-F238E27FC236}">
                <a16:creationId xmlns:a16="http://schemas.microsoft.com/office/drawing/2014/main" id="{9E4090E5-0243-4D9A-AB0E-C77E3D343168}"/>
              </a:ext>
            </a:extLst>
          </p:cNvPr>
          <p:cNvSpPr/>
          <p:nvPr/>
        </p:nvSpPr>
        <p:spPr>
          <a:xfrm>
            <a:off x="6190160" y="1092445"/>
            <a:ext cx="2496220" cy="1144907"/>
          </a:xfrm>
          <a:prstGeom prst="roundRect">
            <a:avLst>
              <a:gd name="adj" fmla="val 5845"/>
            </a:avLst>
          </a:prstGeom>
          <a:solidFill>
            <a:schemeClr val="bg1">
              <a:alpha val="95000"/>
            </a:schemeClr>
          </a:solidFill>
          <a:ln w="38100">
            <a:solidFill>
              <a:srgbClr val="006666">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93"/>
          </a:p>
        </p:txBody>
      </p:sp>
      <p:sp>
        <p:nvSpPr>
          <p:cNvPr id="83" name="Freeform 83">
            <a:extLst>
              <a:ext uri="{FF2B5EF4-FFF2-40B4-BE49-F238E27FC236}">
                <a16:creationId xmlns:a16="http://schemas.microsoft.com/office/drawing/2014/main" id="{BE0C0EFB-FF99-4AFB-AEB1-A426F61E6258}"/>
              </a:ext>
            </a:extLst>
          </p:cNvPr>
          <p:cNvSpPr>
            <a:spLocks/>
          </p:cNvSpPr>
          <p:nvPr/>
        </p:nvSpPr>
        <p:spPr bwMode="auto">
          <a:xfrm>
            <a:off x="7000505" y="808061"/>
            <a:ext cx="744536" cy="746650"/>
          </a:xfrm>
          <a:custGeom>
            <a:avLst/>
            <a:gdLst>
              <a:gd name="T0" fmla="*/ 186 w 186"/>
              <a:gd name="T1" fmla="*/ 164 h 186"/>
              <a:gd name="T2" fmla="*/ 163 w 186"/>
              <a:gd name="T3" fmla="*/ 186 h 186"/>
              <a:gd name="T4" fmla="*/ 22 w 186"/>
              <a:gd name="T5" fmla="*/ 186 h 186"/>
              <a:gd name="T6" fmla="*/ 0 w 186"/>
              <a:gd name="T7" fmla="*/ 164 h 186"/>
              <a:gd name="T8" fmla="*/ 0 w 186"/>
              <a:gd name="T9" fmla="*/ 22 h 186"/>
              <a:gd name="T10" fmla="*/ 22 w 186"/>
              <a:gd name="T11" fmla="*/ 0 h 186"/>
              <a:gd name="T12" fmla="*/ 163 w 186"/>
              <a:gd name="T13" fmla="*/ 0 h 186"/>
              <a:gd name="T14" fmla="*/ 186 w 186"/>
              <a:gd name="T15" fmla="*/ 22 h 186"/>
              <a:gd name="T16" fmla="*/ 186 w 186"/>
              <a:gd name="T17" fmla="*/ 164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6" h="186">
                <a:moveTo>
                  <a:pt x="186" y="164"/>
                </a:moveTo>
                <a:cubicBezTo>
                  <a:pt x="186" y="176"/>
                  <a:pt x="176" y="186"/>
                  <a:pt x="163" y="186"/>
                </a:cubicBezTo>
                <a:cubicBezTo>
                  <a:pt x="22" y="186"/>
                  <a:pt x="22" y="186"/>
                  <a:pt x="22" y="186"/>
                </a:cubicBezTo>
                <a:cubicBezTo>
                  <a:pt x="10" y="186"/>
                  <a:pt x="0" y="176"/>
                  <a:pt x="0" y="164"/>
                </a:cubicBezTo>
                <a:cubicBezTo>
                  <a:pt x="0" y="22"/>
                  <a:pt x="0" y="22"/>
                  <a:pt x="0" y="22"/>
                </a:cubicBezTo>
                <a:cubicBezTo>
                  <a:pt x="0" y="10"/>
                  <a:pt x="10" y="0"/>
                  <a:pt x="22" y="0"/>
                </a:cubicBezTo>
                <a:cubicBezTo>
                  <a:pt x="163" y="0"/>
                  <a:pt x="163" y="0"/>
                  <a:pt x="163" y="0"/>
                </a:cubicBezTo>
                <a:cubicBezTo>
                  <a:pt x="176" y="0"/>
                  <a:pt x="186" y="10"/>
                  <a:pt x="186" y="22"/>
                </a:cubicBezTo>
                <a:lnTo>
                  <a:pt x="186" y="164"/>
                </a:lnTo>
                <a:close/>
              </a:path>
            </a:pathLst>
          </a:custGeom>
          <a:solidFill>
            <a:srgbClr val="006666"/>
          </a:solidFill>
          <a:ln>
            <a:noFill/>
          </a:ln>
        </p:spPr>
        <p:txBody>
          <a:bodyPr vert="horz" wrap="square" lIns="86019" tIns="43010" rIns="86019" bIns="43010" numCol="1" anchor="ctr" anchorCtr="0" compatLnSpc="1">
            <a:prstTxWarp prst="textNoShape">
              <a:avLst/>
            </a:prstTxWarp>
          </a:bodyPr>
          <a:lstStyle/>
          <a:p>
            <a:pPr algn="ctr"/>
            <a:r>
              <a:rPr lang="en-US" sz="3600" b="1" dirty="0">
                <a:solidFill>
                  <a:schemeClr val="bg1"/>
                </a:solidFill>
              </a:rPr>
              <a:t>4</a:t>
            </a:r>
          </a:p>
        </p:txBody>
      </p:sp>
      <p:sp>
        <p:nvSpPr>
          <p:cNvPr id="92" name="Rectangle: Rounded Corners 101">
            <a:extLst>
              <a:ext uri="{FF2B5EF4-FFF2-40B4-BE49-F238E27FC236}">
                <a16:creationId xmlns:a16="http://schemas.microsoft.com/office/drawing/2014/main" id="{A5FEF469-BEC8-4393-89BC-6284B76E4222}"/>
              </a:ext>
            </a:extLst>
          </p:cNvPr>
          <p:cNvSpPr/>
          <p:nvPr/>
        </p:nvSpPr>
        <p:spPr>
          <a:xfrm>
            <a:off x="927737" y="2368811"/>
            <a:ext cx="7771840" cy="584690"/>
          </a:xfrm>
          <a:prstGeom prst="roundRect">
            <a:avLst/>
          </a:prstGeom>
          <a:solidFill>
            <a:schemeClr val="bg1"/>
          </a:solidFill>
          <a:ln w="28575">
            <a:solidFill>
              <a:srgbClr val="006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2258" b="1" dirty="0">
                <a:solidFill>
                  <a:srgbClr val="006666"/>
                </a:solidFill>
                <a:latin typeface="Hacen Casablanca Heavy" panose="02000000000000000000" pitchFamily="2" charset="-78"/>
                <a:cs typeface="Hacen Casablanca Heavy" panose="02000000000000000000" pitchFamily="2" charset="-78"/>
              </a:rPr>
              <a:t>  </a:t>
            </a:r>
            <a:r>
              <a:rPr lang="ar-SA" sz="2000" b="1" dirty="0">
                <a:solidFill>
                  <a:srgbClr val="006666"/>
                </a:solidFill>
                <a:latin typeface="Hacen Casablanca Heavy" panose="02000000000000000000" pitchFamily="2" charset="-78"/>
                <a:cs typeface="Hacen Casablanca Heavy" panose="02000000000000000000" pitchFamily="2" charset="-78"/>
              </a:rPr>
              <a:t>عدد المستهدفين – عدد الذين قدمت لهم الخدمة   =  عدد المتبقي من المستهدف   </a:t>
            </a:r>
            <a:endParaRPr lang="en-US" sz="2258" b="1" dirty="0">
              <a:solidFill>
                <a:srgbClr val="006666"/>
              </a:solidFill>
              <a:latin typeface="Hacen Casablanca Heavy" panose="02000000000000000000" pitchFamily="2" charset="-78"/>
              <a:cs typeface="Hacen Casablanca Heavy" panose="02000000000000000000" pitchFamily="2" charset="-78"/>
            </a:endParaRPr>
          </a:p>
        </p:txBody>
      </p:sp>
      <p:sp>
        <p:nvSpPr>
          <p:cNvPr id="94" name="Rectangle: Rounded Corners 101">
            <a:extLst>
              <a:ext uri="{FF2B5EF4-FFF2-40B4-BE49-F238E27FC236}">
                <a16:creationId xmlns:a16="http://schemas.microsoft.com/office/drawing/2014/main" id="{DD43B0D6-C11D-4ACE-8C0F-DB003CAF07F7}"/>
              </a:ext>
            </a:extLst>
          </p:cNvPr>
          <p:cNvSpPr/>
          <p:nvPr/>
        </p:nvSpPr>
        <p:spPr>
          <a:xfrm>
            <a:off x="966662" y="3048668"/>
            <a:ext cx="7719718" cy="1767656"/>
          </a:xfrm>
          <a:prstGeom prst="roundRect">
            <a:avLst/>
          </a:prstGeom>
          <a:solidFill>
            <a:srgbClr val="00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800" b="1" dirty="0">
              <a:solidFill>
                <a:schemeClr val="bg1"/>
              </a:solidFill>
              <a:latin typeface="Hacen Casablanca Heavy" panose="02000000000000000000" pitchFamily="2" charset="-78"/>
              <a:cs typeface="Hacen Casablanca Heavy" panose="02000000000000000000" pitchFamily="2" charset="-78"/>
            </a:endParaRPr>
          </a:p>
        </p:txBody>
      </p:sp>
      <p:grpSp>
        <p:nvGrpSpPr>
          <p:cNvPr id="97" name="Group 99">
            <a:extLst>
              <a:ext uri="{FF2B5EF4-FFF2-40B4-BE49-F238E27FC236}">
                <a16:creationId xmlns:a16="http://schemas.microsoft.com/office/drawing/2014/main" id="{DAB87DD5-75BC-4F41-84B1-77A2367AF981}"/>
              </a:ext>
            </a:extLst>
          </p:cNvPr>
          <p:cNvGrpSpPr/>
          <p:nvPr/>
        </p:nvGrpSpPr>
        <p:grpSpPr>
          <a:xfrm>
            <a:off x="6423540" y="1743112"/>
            <a:ext cx="1979886" cy="976490"/>
            <a:chOff x="3950162" y="2546259"/>
            <a:chExt cx="2905231" cy="1038029"/>
          </a:xfrm>
        </p:grpSpPr>
        <p:sp>
          <p:nvSpPr>
            <p:cNvPr id="98" name="TextBox 100">
              <a:extLst>
                <a:ext uri="{FF2B5EF4-FFF2-40B4-BE49-F238E27FC236}">
                  <a16:creationId xmlns:a16="http://schemas.microsoft.com/office/drawing/2014/main" id="{DC04338C-FABC-4740-ACE3-7951C0FC0437}"/>
                </a:ext>
              </a:extLst>
            </p:cNvPr>
            <p:cNvSpPr txBox="1"/>
            <p:nvPr/>
          </p:nvSpPr>
          <p:spPr>
            <a:xfrm>
              <a:off x="3950162" y="2546259"/>
              <a:ext cx="2785756" cy="344350"/>
            </a:xfrm>
            <a:prstGeom prst="rect">
              <a:avLst/>
            </a:prstGeom>
            <a:noFill/>
          </p:spPr>
          <p:txBody>
            <a:bodyPr wrap="square" rtlCol="0">
              <a:spAutoFit/>
            </a:bodyPr>
            <a:lstStyle/>
            <a:p>
              <a:pPr algn="ctr"/>
              <a:r>
                <a:rPr lang="ar-SA" sz="1505" b="1" dirty="0">
                  <a:solidFill>
                    <a:srgbClr val="006666"/>
                  </a:solidFill>
                  <a:latin typeface="AbdoMaster-Heavy" panose="02000500030000020004" pitchFamily="50" charset="-78"/>
                  <a:cs typeface="AbdoMaster-Heavy" panose="02000500030000020004" pitchFamily="50" charset="-78"/>
                </a:rPr>
                <a:t>الجهات المشاركة  </a:t>
              </a:r>
              <a:endParaRPr lang="en-US" sz="1505" b="1" dirty="0">
                <a:solidFill>
                  <a:srgbClr val="006666"/>
                </a:solidFill>
                <a:latin typeface="AbdoMaster-Heavy" panose="02000500030000020004" pitchFamily="50" charset="-78"/>
                <a:cs typeface="AbdoMaster-Heavy" panose="02000500030000020004" pitchFamily="50" charset="-78"/>
              </a:endParaRPr>
            </a:p>
          </p:txBody>
        </p:sp>
        <p:sp>
          <p:nvSpPr>
            <p:cNvPr id="99" name="Subtitle 6">
              <a:extLst>
                <a:ext uri="{FF2B5EF4-FFF2-40B4-BE49-F238E27FC236}">
                  <a16:creationId xmlns:a16="http://schemas.microsoft.com/office/drawing/2014/main" id="{EDCBDBA2-AC2E-4947-986E-FD584C46794E}"/>
                </a:ext>
              </a:extLst>
            </p:cNvPr>
            <p:cNvSpPr txBox="1">
              <a:spLocks/>
            </p:cNvSpPr>
            <p:nvPr/>
          </p:nvSpPr>
          <p:spPr>
            <a:xfrm>
              <a:off x="4144159" y="2822433"/>
              <a:ext cx="2711234" cy="761855"/>
            </a:xfrm>
            <a:prstGeom prst="rect">
              <a:avLst/>
            </a:prstGeom>
          </p:spPr>
          <p:txBody>
            <a:bodyPr vert="horz" lIns="86019" tIns="43010" rIns="86019" bIns="43010" numCol="1" spcCol="365760" rtlCol="0" anchor="t">
              <a:noAutofit/>
            </a:bodyPr>
            <a:lstStyle>
              <a:lvl1pPr marL="0" indent="0" algn="ctr" defTabSz="914400" rtl="0" eaLnBrk="1" latinLnBrk="0" hangingPunct="1">
                <a:lnSpc>
                  <a:spcPct val="90000"/>
                </a:lnSpc>
                <a:spcBef>
                  <a:spcPts val="1000"/>
                </a:spcBef>
                <a:buFont typeface="Arial"/>
                <a:buNone/>
                <a:defRPr sz="1200" b="0" i="0" kern="1200">
                  <a:solidFill>
                    <a:schemeClr val="accent1"/>
                  </a:solidFill>
                  <a:latin typeface="Montserrat Light" charset="0"/>
                  <a:ea typeface="Montserrat Light" charset="0"/>
                  <a:cs typeface="Montserrat Light"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Montserrat Light" charset="0"/>
                  <a:ea typeface="Montserrat Light" charset="0"/>
                  <a:cs typeface="Montserrat Light"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Montserrat Light" charset="0"/>
                  <a:ea typeface="Montserrat Light" charset="0"/>
                  <a:cs typeface="Montserrat Light"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nSpc>
                  <a:spcPts val="1599"/>
                </a:lnSpc>
                <a:spcBef>
                  <a:spcPts val="0"/>
                </a:spcBef>
              </a:pPr>
              <a:endParaRPr lang="en-US" sz="1082" dirty="0">
                <a:solidFill>
                  <a:schemeClr val="tx1"/>
                </a:solidFill>
                <a:latin typeface="+mn-lt"/>
                <a:cs typeface="Times New Roman" panose="02020603050405020304" pitchFamily="18" charset="0"/>
              </a:endParaRPr>
            </a:p>
          </p:txBody>
        </p:sp>
      </p:grpSp>
      <p:grpSp>
        <p:nvGrpSpPr>
          <p:cNvPr id="100" name="Group 99">
            <a:extLst>
              <a:ext uri="{FF2B5EF4-FFF2-40B4-BE49-F238E27FC236}">
                <a16:creationId xmlns:a16="http://schemas.microsoft.com/office/drawing/2014/main" id="{06F54663-395C-4A61-A3A5-B961B63AD3C4}"/>
              </a:ext>
            </a:extLst>
          </p:cNvPr>
          <p:cNvGrpSpPr/>
          <p:nvPr/>
        </p:nvGrpSpPr>
        <p:grpSpPr>
          <a:xfrm>
            <a:off x="8966573" y="1572692"/>
            <a:ext cx="2171371" cy="1171755"/>
            <a:chOff x="3811693" y="2338687"/>
            <a:chExt cx="3186211" cy="1245601"/>
          </a:xfrm>
        </p:grpSpPr>
        <p:sp>
          <p:nvSpPr>
            <p:cNvPr id="101" name="TextBox 100">
              <a:extLst>
                <a:ext uri="{FF2B5EF4-FFF2-40B4-BE49-F238E27FC236}">
                  <a16:creationId xmlns:a16="http://schemas.microsoft.com/office/drawing/2014/main" id="{E61ADA76-DB44-4790-9CAC-776A0B6ED6C9}"/>
                </a:ext>
              </a:extLst>
            </p:cNvPr>
            <p:cNvSpPr txBox="1"/>
            <p:nvPr/>
          </p:nvSpPr>
          <p:spPr>
            <a:xfrm>
              <a:off x="3811693" y="2338687"/>
              <a:ext cx="3186211" cy="590548"/>
            </a:xfrm>
            <a:prstGeom prst="rect">
              <a:avLst/>
            </a:prstGeom>
            <a:noFill/>
          </p:spPr>
          <p:txBody>
            <a:bodyPr wrap="square" rtlCol="0">
              <a:spAutoFit/>
            </a:bodyPr>
            <a:lstStyle/>
            <a:p>
              <a:pPr algn="ctr"/>
              <a:r>
                <a:rPr lang="ar-SA" sz="1505" b="1" dirty="0">
                  <a:solidFill>
                    <a:srgbClr val="006666"/>
                  </a:solidFill>
                  <a:latin typeface="AbdoMaster-Heavy" panose="02000500030000020004" pitchFamily="50" charset="-78"/>
                  <a:cs typeface="AbdoMaster-Heavy" panose="02000500030000020004" pitchFamily="50" charset="-78"/>
                </a:rPr>
                <a:t>الجهات الممولة </a:t>
              </a:r>
            </a:p>
            <a:p>
              <a:pPr algn="ctr"/>
              <a:r>
                <a:rPr lang="ar-SA" sz="1505" b="1" dirty="0">
                  <a:solidFill>
                    <a:srgbClr val="006666"/>
                  </a:solidFill>
                  <a:latin typeface="AbdoMaster-Heavy" panose="02000500030000020004" pitchFamily="50" charset="-78"/>
                  <a:cs typeface="AbdoMaster-Heavy" panose="02000500030000020004" pitchFamily="50" charset="-78"/>
                </a:rPr>
                <a:t>الداعمين والمتبرعين  </a:t>
              </a:r>
              <a:endParaRPr lang="en-US" sz="1505" b="1" dirty="0">
                <a:solidFill>
                  <a:srgbClr val="006666"/>
                </a:solidFill>
                <a:latin typeface="AbdoMaster-Heavy" panose="02000500030000020004" pitchFamily="50" charset="-78"/>
                <a:cs typeface="AbdoMaster-Heavy" panose="02000500030000020004" pitchFamily="50" charset="-78"/>
              </a:endParaRPr>
            </a:p>
          </p:txBody>
        </p:sp>
        <p:sp>
          <p:nvSpPr>
            <p:cNvPr id="102" name="Subtitle 6">
              <a:extLst>
                <a:ext uri="{FF2B5EF4-FFF2-40B4-BE49-F238E27FC236}">
                  <a16:creationId xmlns:a16="http://schemas.microsoft.com/office/drawing/2014/main" id="{C25F0374-9138-4382-BCB6-1811672EB46C}"/>
                </a:ext>
              </a:extLst>
            </p:cNvPr>
            <p:cNvSpPr txBox="1">
              <a:spLocks/>
            </p:cNvSpPr>
            <p:nvPr/>
          </p:nvSpPr>
          <p:spPr>
            <a:xfrm>
              <a:off x="4144159" y="2822433"/>
              <a:ext cx="2711234" cy="761855"/>
            </a:xfrm>
            <a:prstGeom prst="rect">
              <a:avLst/>
            </a:prstGeom>
          </p:spPr>
          <p:txBody>
            <a:bodyPr vert="horz" lIns="86019" tIns="43010" rIns="86019" bIns="43010" numCol="1" spcCol="365760" rtlCol="0" anchor="t">
              <a:noAutofit/>
            </a:bodyPr>
            <a:lstStyle>
              <a:lvl1pPr marL="0" indent="0" algn="ctr" defTabSz="914400" rtl="0" eaLnBrk="1" latinLnBrk="0" hangingPunct="1">
                <a:lnSpc>
                  <a:spcPct val="90000"/>
                </a:lnSpc>
                <a:spcBef>
                  <a:spcPts val="1000"/>
                </a:spcBef>
                <a:buFont typeface="Arial"/>
                <a:buNone/>
                <a:defRPr sz="1200" b="0" i="0" kern="1200">
                  <a:solidFill>
                    <a:schemeClr val="accent1"/>
                  </a:solidFill>
                  <a:latin typeface="Montserrat Light" charset="0"/>
                  <a:ea typeface="Montserrat Light" charset="0"/>
                  <a:cs typeface="Montserrat Light"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Montserrat Light" charset="0"/>
                  <a:ea typeface="Montserrat Light" charset="0"/>
                  <a:cs typeface="Montserrat Light"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Montserrat Light" charset="0"/>
                  <a:ea typeface="Montserrat Light" charset="0"/>
                  <a:cs typeface="Montserrat Light"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nSpc>
                  <a:spcPts val="1599"/>
                </a:lnSpc>
                <a:spcBef>
                  <a:spcPts val="0"/>
                </a:spcBef>
              </a:pPr>
              <a:endParaRPr lang="en-US" sz="1082" dirty="0">
                <a:solidFill>
                  <a:schemeClr val="tx1"/>
                </a:solidFill>
                <a:latin typeface="+mn-lt"/>
                <a:cs typeface="Times New Roman" panose="02020603050405020304" pitchFamily="18" charset="0"/>
              </a:endParaRPr>
            </a:p>
          </p:txBody>
        </p:sp>
      </p:grpSp>
      <p:grpSp>
        <p:nvGrpSpPr>
          <p:cNvPr id="103" name="Group 99">
            <a:extLst>
              <a:ext uri="{FF2B5EF4-FFF2-40B4-BE49-F238E27FC236}">
                <a16:creationId xmlns:a16="http://schemas.microsoft.com/office/drawing/2014/main" id="{FA24C406-244B-4055-B4E5-424DD9BECB9B}"/>
              </a:ext>
            </a:extLst>
          </p:cNvPr>
          <p:cNvGrpSpPr/>
          <p:nvPr/>
        </p:nvGrpSpPr>
        <p:grpSpPr>
          <a:xfrm>
            <a:off x="3742217" y="1733042"/>
            <a:ext cx="2063800" cy="986560"/>
            <a:chOff x="4121104" y="2535554"/>
            <a:chExt cx="3028363" cy="1048734"/>
          </a:xfrm>
        </p:grpSpPr>
        <p:sp>
          <p:nvSpPr>
            <p:cNvPr id="104" name="TextBox 100">
              <a:extLst>
                <a:ext uri="{FF2B5EF4-FFF2-40B4-BE49-F238E27FC236}">
                  <a16:creationId xmlns:a16="http://schemas.microsoft.com/office/drawing/2014/main" id="{8B83950B-0397-4632-95E7-35B333CB271E}"/>
                </a:ext>
              </a:extLst>
            </p:cNvPr>
            <p:cNvSpPr txBox="1"/>
            <p:nvPr/>
          </p:nvSpPr>
          <p:spPr>
            <a:xfrm>
              <a:off x="4121104" y="2535554"/>
              <a:ext cx="3028363" cy="344350"/>
            </a:xfrm>
            <a:prstGeom prst="rect">
              <a:avLst/>
            </a:prstGeom>
            <a:noFill/>
          </p:spPr>
          <p:txBody>
            <a:bodyPr wrap="square" rtlCol="0">
              <a:spAutoFit/>
            </a:bodyPr>
            <a:lstStyle/>
            <a:p>
              <a:pPr algn="ctr"/>
              <a:r>
                <a:rPr lang="ar-SA" sz="1505" b="1" dirty="0">
                  <a:solidFill>
                    <a:srgbClr val="006666"/>
                  </a:solidFill>
                  <a:latin typeface="AbdoMaster-Heavy" panose="02000500030000020004" pitchFamily="50" charset="-78"/>
                  <a:cs typeface="AbdoMaster-Heavy" panose="02000500030000020004" pitchFamily="50" charset="-78"/>
                </a:rPr>
                <a:t>عدد العاملين   </a:t>
              </a:r>
              <a:endParaRPr lang="en-US" sz="1505" b="1" dirty="0">
                <a:solidFill>
                  <a:srgbClr val="006666"/>
                </a:solidFill>
                <a:latin typeface="AbdoMaster-Heavy" panose="02000500030000020004" pitchFamily="50" charset="-78"/>
                <a:cs typeface="AbdoMaster-Heavy" panose="02000500030000020004" pitchFamily="50" charset="-78"/>
              </a:endParaRPr>
            </a:p>
          </p:txBody>
        </p:sp>
        <p:sp>
          <p:nvSpPr>
            <p:cNvPr id="105" name="Subtitle 6">
              <a:extLst>
                <a:ext uri="{FF2B5EF4-FFF2-40B4-BE49-F238E27FC236}">
                  <a16:creationId xmlns:a16="http://schemas.microsoft.com/office/drawing/2014/main" id="{A9C308A7-FB73-44E5-8348-DD67199313A5}"/>
                </a:ext>
              </a:extLst>
            </p:cNvPr>
            <p:cNvSpPr txBox="1">
              <a:spLocks/>
            </p:cNvSpPr>
            <p:nvPr/>
          </p:nvSpPr>
          <p:spPr>
            <a:xfrm>
              <a:off x="4144159" y="2822433"/>
              <a:ext cx="2711234" cy="761855"/>
            </a:xfrm>
            <a:prstGeom prst="rect">
              <a:avLst/>
            </a:prstGeom>
          </p:spPr>
          <p:txBody>
            <a:bodyPr vert="horz" lIns="86019" tIns="43010" rIns="86019" bIns="43010" numCol="1" spcCol="365760" rtlCol="0" anchor="t">
              <a:noAutofit/>
            </a:bodyPr>
            <a:lstStyle>
              <a:lvl1pPr marL="0" indent="0" algn="ctr" defTabSz="914400" rtl="0" eaLnBrk="1" latinLnBrk="0" hangingPunct="1">
                <a:lnSpc>
                  <a:spcPct val="90000"/>
                </a:lnSpc>
                <a:spcBef>
                  <a:spcPts val="1000"/>
                </a:spcBef>
                <a:buFont typeface="Arial"/>
                <a:buNone/>
                <a:defRPr sz="1200" b="0" i="0" kern="1200">
                  <a:solidFill>
                    <a:schemeClr val="accent1"/>
                  </a:solidFill>
                  <a:latin typeface="Montserrat Light" charset="0"/>
                  <a:ea typeface="Montserrat Light" charset="0"/>
                  <a:cs typeface="Montserrat Light"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Montserrat Light" charset="0"/>
                  <a:ea typeface="Montserrat Light" charset="0"/>
                  <a:cs typeface="Montserrat Light"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Montserrat Light" charset="0"/>
                  <a:ea typeface="Montserrat Light" charset="0"/>
                  <a:cs typeface="Montserrat Light"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nSpc>
                  <a:spcPts val="1599"/>
                </a:lnSpc>
                <a:spcBef>
                  <a:spcPts val="0"/>
                </a:spcBef>
              </a:pPr>
              <a:endParaRPr lang="en-US" sz="1082" dirty="0">
                <a:solidFill>
                  <a:schemeClr val="tx1"/>
                </a:solidFill>
                <a:latin typeface="+mn-lt"/>
                <a:cs typeface="Times New Roman" panose="02020603050405020304" pitchFamily="18" charset="0"/>
              </a:endParaRPr>
            </a:p>
          </p:txBody>
        </p:sp>
      </p:grpSp>
      <p:sp>
        <p:nvSpPr>
          <p:cNvPr id="33" name="TextBox 100">
            <a:extLst>
              <a:ext uri="{FF2B5EF4-FFF2-40B4-BE49-F238E27FC236}">
                <a16:creationId xmlns:a16="http://schemas.microsoft.com/office/drawing/2014/main" id="{7D2283CC-6DAB-4D04-8C36-56402CB3DFE7}"/>
              </a:ext>
            </a:extLst>
          </p:cNvPr>
          <p:cNvSpPr txBox="1"/>
          <p:nvPr/>
        </p:nvSpPr>
        <p:spPr>
          <a:xfrm>
            <a:off x="1184715" y="1749246"/>
            <a:ext cx="1898465" cy="323935"/>
          </a:xfrm>
          <a:prstGeom prst="rect">
            <a:avLst/>
          </a:prstGeom>
          <a:noFill/>
        </p:spPr>
        <p:txBody>
          <a:bodyPr wrap="square" rtlCol="0">
            <a:spAutoFit/>
          </a:bodyPr>
          <a:lstStyle/>
          <a:p>
            <a:pPr algn="ctr"/>
            <a:r>
              <a:rPr lang="ar-SA" sz="1505" b="1" dirty="0">
                <a:solidFill>
                  <a:srgbClr val="006666"/>
                </a:solidFill>
                <a:latin typeface="AbdoMaster-Heavy" panose="02000500030000020004" pitchFamily="50" charset="-78"/>
                <a:cs typeface="AbdoMaster-Heavy" panose="02000500030000020004" pitchFamily="50" charset="-78"/>
              </a:rPr>
              <a:t>عدد المتطوعين   </a:t>
            </a:r>
            <a:endParaRPr lang="en-US" sz="1505" b="1" dirty="0">
              <a:solidFill>
                <a:srgbClr val="006666"/>
              </a:solidFill>
              <a:latin typeface="AbdoMaster-Heavy" panose="02000500030000020004" pitchFamily="50" charset="-78"/>
              <a:cs typeface="AbdoMaster-Heavy" panose="02000500030000020004" pitchFamily="50" charset="-78"/>
            </a:endParaRPr>
          </a:p>
        </p:txBody>
      </p:sp>
      <p:cxnSp>
        <p:nvCxnSpPr>
          <p:cNvPr id="3" name="رابط مستقيم 2">
            <a:extLst>
              <a:ext uri="{FF2B5EF4-FFF2-40B4-BE49-F238E27FC236}">
                <a16:creationId xmlns:a16="http://schemas.microsoft.com/office/drawing/2014/main" id="{06E1B734-9F4C-427C-8452-5F5F81647B34}"/>
              </a:ext>
            </a:extLst>
          </p:cNvPr>
          <p:cNvCxnSpPr>
            <a:cxnSpLocks/>
            <a:stCxn id="35" idx="3"/>
          </p:cNvCxnSpPr>
          <p:nvPr/>
        </p:nvCxnSpPr>
        <p:spPr>
          <a:xfrm flipV="1">
            <a:off x="4403546" y="6319386"/>
            <a:ext cx="6859569" cy="15344"/>
          </a:xfrm>
          <a:prstGeom prst="line">
            <a:avLst/>
          </a:prstGeom>
          <a:ln w="38100">
            <a:solidFill>
              <a:srgbClr val="009999"/>
            </a:solidFill>
          </a:ln>
        </p:spPr>
        <p:style>
          <a:lnRef idx="3">
            <a:schemeClr val="accent3"/>
          </a:lnRef>
          <a:fillRef idx="0">
            <a:schemeClr val="accent3"/>
          </a:fillRef>
          <a:effectRef idx="2">
            <a:schemeClr val="accent3"/>
          </a:effectRef>
          <a:fontRef idx="minor">
            <a:schemeClr val="tx1"/>
          </a:fontRef>
        </p:style>
      </p:cxnSp>
      <p:sp>
        <p:nvSpPr>
          <p:cNvPr id="35" name="مربع نص 34">
            <a:extLst>
              <a:ext uri="{FF2B5EF4-FFF2-40B4-BE49-F238E27FC236}">
                <a16:creationId xmlns:a16="http://schemas.microsoft.com/office/drawing/2014/main" id="{6EC206D0-F41C-4FE1-87AB-9C16760AD390}"/>
              </a:ext>
            </a:extLst>
          </p:cNvPr>
          <p:cNvSpPr txBox="1"/>
          <p:nvPr/>
        </p:nvSpPr>
        <p:spPr>
          <a:xfrm>
            <a:off x="1320651" y="6165453"/>
            <a:ext cx="3082895" cy="338554"/>
          </a:xfrm>
          <a:prstGeom prst="rect">
            <a:avLst/>
          </a:prstGeom>
          <a:noFill/>
        </p:spPr>
        <p:txBody>
          <a:bodyPr wrap="none" rtlCol="1">
            <a:spAutoFit/>
          </a:bodyPr>
          <a:lstStyle/>
          <a:p>
            <a:r>
              <a:rPr lang="ar-SA" sz="1600" dirty="0">
                <a:solidFill>
                  <a:srgbClr val="006666"/>
                </a:solidFill>
                <a:cs typeface="Farsi Simple Bold" panose="02010400000000000000" pitchFamily="2" charset="-78"/>
              </a:rPr>
              <a:t>الخطة التشغيلية لجمعية رعاية الأيتام بمحافظة الجموم </a:t>
            </a:r>
          </a:p>
        </p:txBody>
      </p:sp>
      <p:grpSp>
        <p:nvGrpSpPr>
          <p:cNvPr id="119" name="Google Shape;744;p47">
            <a:extLst>
              <a:ext uri="{FF2B5EF4-FFF2-40B4-BE49-F238E27FC236}">
                <a16:creationId xmlns:a16="http://schemas.microsoft.com/office/drawing/2014/main" id="{A96BECF3-CA73-4053-9D78-610222B4DE25}"/>
              </a:ext>
            </a:extLst>
          </p:cNvPr>
          <p:cNvGrpSpPr/>
          <p:nvPr/>
        </p:nvGrpSpPr>
        <p:grpSpPr>
          <a:xfrm>
            <a:off x="10596917" y="3287493"/>
            <a:ext cx="469300" cy="466427"/>
            <a:chOff x="5045775" y="1946400"/>
            <a:chExt cx="296950" cy="295150"/>
          </a:xfrm>
          <a:solidFill>
            <a:schemeClr val="bg1"/>
          </a:solidFill>
        </p:grpSpPr>
        <p:sp>
          <p:nvSpPr>
            <p:cNvPr id="120" name="Google Shape;745;p47">
              <a:extLst>
                <a:ext uri="{FF2B5EF4-FFF2-40B4-BE49-F238E27FC236}">
                  <a16:creationId xmlns:a16="http://schemas.microsoft.com/office/drawing/2014/main" id="{7F1CCACA-E629-4685-8707-073D5BB5FD21}"/>
                </a:ext>
              </a:extLst>
            </p:cNvPr>
            <p:cNvSpPr/>
            <p:nvPr/>
          </p:nvSpPr>
          <p:spPr>
            <a:xfrm>
              <a:off x="5113500" y="1998600"/>
              <a:ext cx="160700" cy="155950"/>
            </a:xfrm>
            <a:custGeom>
              <a:avLst/>
              <a:gdLst/>
              <a:ahLst/>
              <a:cxnLst/>
              <a:rect l="l" t="t" r="r" b="b"/>
              <a:pathLst>
                <a:path w="6428" h="6238" extrusionOk="0">
                  <a:moveTo>
                    <a:pt x="3309" y="2079"/>
                  </a:moveTo>
                  <a:cubicBezTo>
                    <a:pt x="3718" y="2079"/>
                    <a:pt x="4033" y="2394"/>
                    <a:pt x="4033" y="2804"/>
                  </a:cubicBezTo>
                  <a:cubicBezTo>
                    <a:pt x="4033" y="3182"/>
                    <a:pt x="3718" y="3497"/>
                    <a:pt x="3309" y="3497"/>
                  </a:cubicBezTo>
                  <a:cubicBezTo>
                    <a:pt x="2931" y="3497"/>
                    <a:pt x="2616" y="3150"/>
                    <a:pt x="2616" y="2804"/>
                  </a:cubicBezTo>
                  <a:cubicBezTo>
                    <a:pt x="2616" y="2394"/>
                    <a:pt x="2931" y="2079"/>
                    <a:pt x="3309" y="2079"/>
                  </a:cubicBezTo>
                  <a:close/>
                  <a:moveTo>
                    <a:pt x="3403" y="662"/>
                  </a:moveTo>
                  <a:cubicBezTo>
                    <a:pt x="4726" y="662"/>
                    <a:pt x="5798" y="1764"/>
                    <a:pt x="5798" y="3119"/>
                  </a:cubicBezTo>
                  <a:cubicBezTo>
                    <a:pt x="5703" y="3655"/>
                    <a:pt x="5546" y="4222"/>
                    <a:pt x="5199" y="4663"/>
                  </a:cubicBezTo>
                  <a:cubicBezTo>
                    <a:pt x="5010" y="4253"/>
                    <a:pt x="4726" y="3938"/>
                    <a:pt x="4348" y="3686"/>
                  </a:cubicBezTo>
                  <a:cubicBezTo>
                    <a:pt x="4569" y="3466"/>
                    <a:pt x="4726" y="3119"/>
                    <a:pt x="4726" y="2741"/>
                  </a:cubicBezTo>
                  <a:cubicBezTo>
                    <a:pt x="4726" y="2016"/>
                    <a:pt x="4096" y="1386"/>
                    <a:pt x="3340" y="1386"/>
                  </a:cubicBezTo>
                  <a:cubicBezTo>
                    <a:pt x="2616" y="1386"/>
                    <a:pt x="1986" y="2016"/>
                    <a:pt x="1986" y="2741"/>
                  </a:cubicBezTo>
                  <a:cubicBezTo>
                    <a:pt x="1986" y="3119"/>
                    <a:pt x="2143" y="3466"/>
                    <a:pt x="2364" y="3686"/>
                  </a:cubicBezTo>
                  <a:cubicBezTo>
                    <a:pt x="1986" y="3907"/>
                    <a:pt x="1702" y="4253"/>
                    <a:pt x="1513" y="4663"/>
                  </a:cubicBezTo>
                  <a:cubicBezTo>
                    <a:pt x="1072" y="4096"/>
                    <a:pt x="883" y="3434"/>
                    <a:pt x="977" y="2772"/>
                  </a:cubicBezTo>
                  <a:cubicBezTo>
                    <a:pt x="1135" y="1670"/>
                    <a:pt x="2143" y="662"/>
                    <a:pt x="3403" y="662"/>
                  </a:cubicBezTo>
                  <a:close/>
                  <a:moveTo>
                    <a:pt x="3309" y="4190"/>
                  </a:moveTo>
                  <a:cubicBezTo>
                    <a:pt x="3939" y="4190"/>
                    <a:pt x="4443" y="4600"/>
                    <a:pt x="4663" y="5167"/>
                  </a:cubicBezTo>
                  <a:cubicBezTo>
                    <a:pt x="4254" y="5450"/>
                    <a:pt x="3781" y="5545"/>
                    <a:pt x="3309" y="5545"/>
                  </a:cubicBezTo>
                  <a:cubicBezTo>
                    <a:pt x="2836" y="5545"/>
                    <a:pt x="2364" y="5387"/>
                    <a:pt x="1986" y="5167"/>
                  </a:cubicBezTo>
                  <a:cubicBezTo>
                    <a:pt x="2143" y="4568"/>
                    <a:pt x="2679" y="4190"/>
                    <a:pt x="3309" y="4190"/>
                  </a:cubicBezTo>
                  <a:close/>
                  <a:moveTo>
                    <a:pt x="3309" y="0"/>
                  </a:moveTo>
                  <a:cubicBezTo>
                    <a:pt x="1733" y="0"/>
                    <a:pt x="410" y="1229"/>
                    <a:pt x="253" y="2678"/>
                  </a:cubicBezTo>
                  <a:cubicBezTo>
                    <a:pt x="1" y="4600"/>
                    <a:pt x="1450" y="6238"/>
                    <a:pt x="3309" y="6238"/>
                  </a:cubicBezTo>
                  <a:cubicBezTo>
                    <a:pt x="5042" y="6238"/>
                    <a:pt x="6428" y="4820"/>
                    <a:pt x="6428" y="3119"/>
                  </a:cubicBezTo>
                  <a:cubicBezTo>
                    <a:pt x="6428" y="1418"/>
                    <a:pt x="5042" y="0"/>
                    <a:pt x="3309" y="0"/>
                  </a:cubicBezTo>
                  <a:close/>
                </a:path>
              </a:pathLst>
            </a:custGeom>
            <a:grpFill/>
            <a:ln>
              <a:noFill/>
            </a:ln>
          </p:spPr>
          <p:txBody>
            <a:bodyPr spcFirstLastPara="1" wrap="square" lIns="86005" tIns="86005" rIns="86005" bIns="86005" anchor="ctr" anchorCtr="0">
              <a:noAutofit/>
            </a:bodyPr>
            <a:lstStyle/>
            <a:p>
              <a:pPr>
                <a:buClr>
                  <a:srgbClr val="000000"/>
                </a:buClr>
                <a:buSzPts val="1400"/>
              </a:pPr>
              <a:endParaRPr sz="1317">
                <a:solidFill>
                  <a:srgbClr val="000000"/>
                </a:solidFill>
                <a:latin typeface="Arial"/>
                <a:ea typeface="Arial"/>
                <a:cs typeface="Arial"/>
                <a:sym typeface="Arial"/>
              </a:endParaRPr>
            </a:p>
          </p:txBody>
        </p:sp>
        <p:sp>
          <p:nvSpPr>
            <p:cNvPr id="121" name="Google Shape;746;p47">
              <a:extLst>
                <a:ext uri="{FF2B5EF4-FFF2-40B4-BE49-F238E27FC236}">
                  <a16:creationId xmlns:a16="http://schemas.microsoft.com/office/drawing/2014/main" id="{BA64B7BD-B996-44B5-87F7-7E1555CA8D1A}"/>
                </a:ext>
              </a:extLst>
            </p:cNvPr>
            <p:cNvSpPr/>
            <p:nvPr/>
          </p:nvSpPr>
          <p:spPr>
            <a:xfrm>
              <a:off x="5045775" y="1946400"/>
              <a:ext cx="296950" cy="295150"/>
            </a:xfrm>
            <a:custGeom>
              <a:avLst/>
              <a:gdLst/>
              <a:ahLst/>
              <a:cxnLst/>
              <a:rect l="l" t="t" r="r" b="b"/>
              <a:pathLst>
                <a:path w="11878" h="11806" extrusionOk="0">
                  <a:moveTo>
                    <a:pt x="6018" y="765"/>
                  </a:moveTo>
                  <a:lnTo>
                    <a:pt x="6868" y="1426"/>
                  </a:lnTo>
                  <a:cubicBezTo>
                    <a:pt x="6963" y="1458"/>
                    <a:pt x="7026" y="1489"/>
                    <a:pt x="7152" y="1489"/>
                  </a:cubicBezTo>
                  <a:lnTo>
                    <a:pt x="8223" y="1332"/>
                  </a:lnTo>
                  <a:lnTo>
                    <a:pt x="8664" y="2372"/>
                  </a:lnTo>
                  <a:cubicBezTo>
                    <a:pt x="8696" y="2435"/>
                    <a:pt x="8790" y="2529"/>
                    <a:pt x="8853" y="2561"/>
                  </a:cubicBezTo>
                  <a:lnTo>
                    <a:pt x="9893" y="2970"/>
                  </a:lnTo>
                  <a:lnTo>
                    <a:pt x="9735" y="4073"/>
                  </a:lnTo>
                  <a:cubicBezTo>
                    <a:pt x="9735" y="4136"/>
                    <a:pt x="9735" y="4262"/>
                    <a:pt x="9798" y="4325"/>
                  </a:cubicBezTo>
                  <a:lnTo>
                    <a:pt x="10460" y="5207"/>
                  </a:lnTo>
                  <a:lnTo>
                    <a:pt x="9798" y="6058"/>
                  </a:lnTo>
                  <a:cubicBezTo>
                    <a:pt x="9767" y="6152"/>
                    <a:pt x="9735" y="6215"/>
                    <a:pt x="9735" y="6341"/>
                  </a:cubicBezTo>
                  <a:lnTo>
                    <a:pt x="9893" y="7444"/>
                  </a:lnTo>
                  <a:lnTo>
                    <a:pt x="8853" y="7853"/>
                  </a:lnTo>
                  <a:cubicBezTo>
                    <a:pt x="8790" y="7885"/>
                    <a:pt x="8696" y="7948"/>
                    <a:pt x="8664" y="8042"/>
                  </a:cubicBezTo>
                  <a:lnTo>
                    <a:pt x="8255" y="9051"/>
                  </a:lnTo>
                  <a:lnTo>
                    <a:pt x="7120" y="8893"/>
                  </a:lnTo>
                  <a:cubicBezTo>
                    <a:pt x="7057" y="8893"/>
                    <a:pt x="6931" y="8893"/>
                    <a:pt x="6837" y="8988"/>
                  </a:cubicBezTo>
                  <a:lnTo>
                    <a:pt x="5986" y="9649"/>
                  </a:lnTo>
                  <a:lnTo>
                    <a:pt x="5104" y="8988"/>
                  </a:lnTo>
                  <a:cubicBezTo>
                    <a:pt x="5041" y="8925"/>
                    <a:pt x="5010" y="8893"/>
                    <a:pt x="4915" y="8893"/>
                  </a:cubicBezTo>
                  <a:lnTo>
                    <a:pt x="4884" y="8893"/>
                  </a:lnTo>
                  <a:lnTo>
                    <a:pt x="3781" y="9051"/>
                  </a:lnTo>
                  <a:lnTo>
                    <a:pt x="3371" y="8042"/>
                  </a:lnTo>
                  <a:cubicBezTo>
                    <a:pt x="3340" y="7948"/>
                    <a:pt x="3277" y="7885"/>
                    <a:pt x="3182" y="7853"/>
                  </a:cubicBezTo>
                  <a:lnTo>
                    <a:pt x="2143" y="7444"/>
                  </a:lnTo>
                  <a:lnTo>
                    <a:pt x="2300" y="6341"/>
                  </a:lnTo>
                  <a:cubicBezTo>
                    <a:pt x="2300" y="6278"/>
                    <a:pt x="2300" y="6152"/>
                    <a:pt x="2237" y="6058"/>
                  </a:cubicBezTo>
                  <a:lnTo>
                    <a:pt x="1576" y="5207"/>
                  </a:lnTo>
                  <a:lnTo>
                    <a:pt x="2237" y="4325"/>
                  </a:lnTo>
                  <a:cubicBezTo>
                    <a:pt x="2269" y="4262"/>
                    <a:pt x="2300" y="4167"/>
                    <a:pt x="2300" y="4073"/>
                  </a:cubicBezTo>
                  <a:lnTo>
                    <a:pt x="2143" y="2970"/>
                  </a:lnTo>
                  <a:lnTo>
                    <a:pt x="3182" y="2561"/>
                  </a:lnTo>
                  <a:cubicBezTo>
                    <a:pt x="3277" y="2529"/>
                    <a:pt x="3340" y="2435"/>
                    <a:pt x="3371" y="2372"/>
                  </a:cubicBezTo>
                  <a:lnTo>
                    <a:pt x="3812" y="1332"/>
                  </a:lnTo>
                  <a:lnTo>
                    <a:pt x="4884" y="1489"/>
                  </a:lnTo>
                  <a:cubicBezTo>
                    <a:pt x="4947" y="1489"/>
                    <a:pt x="5073" y="1489"/>
                    <a:pt x="5167" y="1426"/>
                  </a:cubicBezTo>
                  <a:lnTo>
                    <a:pt x="6018" y="765"/>
                  </a:lnTo>
                  <a:close/>
                  <a:moveTo>
                    <a:pt x="2174" y="8168"/>
                  </a:moveTo>
                  <a:lnTo>
                    <a:pt x="2804" y="8420"/>
                  </a:lnTo>
                  <a:lnTo>
                    <a:pt x="3277" y="9586"/>
                  </a:lnTo>
                  <a:cubicBezTo>
                    <a:pt x="3308" y="9681"/>
                    <a:pt x="3434" y="9775"/>
                    <a:pt x="3529" y="9775"/>
                  </a:cubicBezTo>
                  <a:lnTo>
                    <a:pt x="2647" y="10720"/>
                  </a:lnTo>
                  <a:lnTo>
                    <a:pt x="2426" y="9649"/>
                  </a:lnTo>
                  <a:cubicBezTo>
                    <a:pt x="2395" y="9523"/>
                    <a:pt x="2332" y="9429"/>
                    <a:pt x="2174" y="9366"/>
                  </a:cubicBezTo>
                  <a:lnTo>
                    <a:pt x="1134" y="9177"/>
                  </a:lnTo>
                  <a:lnTo>
                    <a:pt x="2174" y="8168"/>
                  </a:lnTo>
                  <a:close/>
                  <a:moveTo>
                    <a:pt x="9861" y="8105"/>
                  </a:moveTo>
                  <a:lnTo>
                    <a:pt x="10901" y="9145"/>
                  </a:lnTo>
                  <a:lnTo>
                    <a:pt x="9893" y="9366"/>
                  </a:lnTo>
                  <a:cubicBezTo>
                    <a:pt x="9767" y="9429"/>
                    <a:pt x="9641" y="9492"/>
                    <a:pt x="9609" y="9649"/>
                  </a:cubicBezTo>
                  <a:lnTo>
                    <a:pt x="9389" y="10720"/>
                  </a:lnTo>
                  <a:lnTo>
                    <a:pt x="8507" y="9712"/>
                  </a:lnTo>
                  <a:cubicBezTo>
                    <a:pt x="8601" y="9712"/>
                    <a:pt x="8727" y="9649"/>
                    <a:pt x="8759" y="9523"/>
                  </a:cubicBezTo>
                  <a:lnTo>
                    <a:pt x="9231" y="8389"/>
                  </a:lnTo>
                  <a:lnTo>
                    <a:pt x="9861" y="8105"/>
                  </a:lnTo>
                  <a:close/>
                  <a:moveTo>
                    <a:pt x="6002" y="1"/>
                  </a:moveTo>
                  <a:cubicBezTo>
                    <a:pt x="5923" y="1"/>
                    <a:pt x="5844" y="24"/>
                    <a:pt x="5797" y="72"/>
                  </a:cubicBezTo>
                  <a:lnTo>
                    <a:pt x="4852" y="828"/>
                  </a:lnTo>
                  <a:lnTo>
                    <a:pt x="3623" y="670"/>
                  </a:lnTo>
                  <a:cubicBezTo>
                    <a:pt x="3607" y="667"/>
                    <a:pt x="3590" y="665"/>
                    <a:pt x="3573" y="665"/>
                  </a:cubicBezTo>
                  <a:cubicBezTo>
                    <a:pt x="3434" y="665"/>
                    <a:pt x="3305" y="775"/>
                    <a:pt x="3277" y="859"/>
                  </a:cubicBezTo>
                  <a:lnTo>
                    <a:pt x="2804" y="2025"/>
                  </a:lnTo>
                  <a:lnTo>
                    <a:pt x="1639" y="2498"/>
                  </a:lnTo>
                  <a:cubicBezTo>
                    <a:pt x="1481" y="2561"/>
                    <a:pt x="1418" y="2687"/>
                    <a:pt x="1450" y="2844"/>
                  </a:cubicBezTo>
                  <a:lnTo>
                    <a:pt x="1607" y="4073"/>
                  </a:lnTo>
                  <a:lnTo>
                    <a:pt x="851" y="5018"/>
                  </a:lnTo>
                  <a:cubicBezTo>
                    <a:pt x="788" y="5112"/>
                    <a:pt x="788" y="5333"/>
                    <a:pt x="851" y="5428"/>
                  </a:cubicBezTo>
                  <a:lnTo>
                    <a:pt x="1607" y="6373"/>
                  </a:lnTo>
                  <a:lnTo>
                    <a:pt x="1450" y="7601"/>
                  </a:lnTo>
                  <a:cubicBezTo>
                    <a:pt x="1450" y="7696"/>
                    <a:pt x="1450" y="7759"/>
                    <a:pt x="1481" y="7853"/>
                  </a:cubicBezTo>
                  <a:lnTo>
                    <a:pt x="189" y="9145"/>
                  </a:lnTo>
                  <a:cubicBezTo>
                    <a:pt x="0" y="9334"/>
                    <a:pt x="126" y="9649"/>
                    <a:pt x="347" y="9744"/>
                  </a:cubicBezTo>
                  <a:lnTo>
                    <a:pt x="1765" y="10059"/>
                  </a:lnTo>
                  <a:lnTo>
                    <a:pt x="2080" y="11539"/>
                  </a:lnTo>
                  <a:cubicBezTo>
                    <a:pt x="2099" y="11714"/>
                    <a:pt x="2250" y="11805"/>
                    <a:pt x="2407" y="11805"/>
                  </a:cubicBezTo>
                  <a:cubicBezTo>
                    <a:pt x="2505" y="11805"/>
                    <a:pt x="2606" y="11770"/>
                    <a:pt x="2678" y="11697"/>
                  </a:cubicBezTo>
                  <a:cubicBezTo>
                    <a:pt x="4410" y="9858"/>
                    <a:pt x="4587" y="9665"/>
                    <a:pt x="4601" y="9649"/>
                  </a:cubicBezTo>
                  <a:lnTo>
                    <a:pt x="4601" y="9649"/>
                  </a:lnTo>
                  <a:lnTo>
                    <a:pt x="4789" y="9618"/>
                  </a:lnTo>
                  <a:lnTo>
                    <a:pt x="5734" y="10374"/>
                  </a:lnTo>
                  <a:cubicBezTo>
                    <a:pt x="5829" y="10405"/>
                    <a:pt x="5860" y="10437"/>
                    <a:pt x="5955" y="10437"/>
                  </a:cubicBezTo>
                  <a:cubicBezTo>
                    <a:pt x="6018" y="10437"/>
                    <a:pt x="6112" y="10405"/>
                    <a:pt x="6144" y="10374"/>
                  </a:cubicBezTo>
                  <a:lnTo>
                    <a:pt x="7089" y="9618"/>
                  </a:lnTo>
                  <a:lnTo>
                    <a:pt x="7278" y="9649"/>
                  </a:lnTo>
                  <a:lnTo>
                    <a:pt x="9200" y="11697"/>
                  </a:lnTo>
                  <a:cubicBezTo>
                    <a:pt x="9284" y="11770"/>
                    <a:pt x="9388" y="11805"/>
                    <a:pt x="9485" y="11805"/>
                  </a:cubicBezTo>
                  <a:cubicBezTo>
                    <a:pt x="9640" y="11805"/>
                    <a:pt x="9779" y="11714"/>
                    <a:pt x="9798" y="11539"/>
                  </a:cubicBezTo>
                  <a:lnTo>
                    <a:pt x="10113" y="10059"/>
                  </a:lnTo>
                  <a:lnTo>
                    <a:pt x="11531" y="9744"/>
                  </a:lnTo>
                  <a:cubicBezTo>
                    <a:pt x="11815" y="9681"/>
                    <a:pt x="11878" y="9334"/>
                    <a:pt x="11689" y="9145"/>
                  </a:cubicBezTo>
                  <a:lnTo>
                    <a:pt x="10523" y="7853"/>
                  </a:lnTo>
                  <a:cubicBezTo>
                    <a:pt x="10554" y="7759"/>
                    <a:pt x="10586" y="7696"/>
                    <a:pt x="10554" y="7601"/>
                  </a:cubicBezTo>
                  <a:lnTo>
                    <a:pt x="10397" y="6373"/>
                  </a:lnTo>
                  <a:lnTo>
                    <a:pt x="11153" y="5428"/>
                  </a:lnTo>
                  <a:cubicBezTo>
                    <a:pt x="11216" y="5333"/>
                    <a:pt x="11216" y="5112"/>
                    <a:pt x="11153" y="5018"/>
                  </a:cubicBezTo>
                  <a:lnTo>
                    <a:pt x="10397" y="4073"/>
                  </a:lnTo>
                  <a:lnTo>
                    <a:pt x="10554" y="2844"/>
                  </a:lnTo>
                  <a:cubicBezTo>
                    <a:pt x="10586" y="2687"/>
                    <a:pt x="10460" y="2529"/>
                    <a:pt x="10365" y="2498"/>
                  </a:cubicBezTo>
                  <a:lnTo>
                    <a:pt x="9200" y="2025"/>
                  </a:lnTo>
                  <a:lnTo>
                    <a:pt x="8727" y="859"/>
                  </a:lnTo>
                  <a:cubicBezTo>
                    <a:pt x="8675" y="728"/>
                    <a:pt x="8578" y="662"/>
                    <a:pt x="8457" y="662"/>
                  </a:cubicBezTo>
                  <a:cubicBezTo>
                    <a:pt x="8432" y="662"/>
                    <a:pt x="8407" y="665"/>
                    <a:pt x="8381" y="670"/>
                  </a:cubicBezTo>
                  <a:lnTo>
                    <a:pt x="7152" y="828"/>
                  </a:lnTo>
                  <a:lnTo>
                    <a:pt x="6207" y="72"/>
                  </a:lnTo>
                  <a:cubicBezTo>
                    <a:pt x="6160" y="24"/>
                    <a:pt x="6081" y="1"/>
                    <a:pt x="6002" y="1"/>
                  </a:cubicBezTo>
                  <a:close/>
                </a:path>
              </a:pathLst>
            </a:custGeom>
            <a:grpFill/>
            <a:ln>
              <a:noFill/>
            </a:ln>
          </p:spPr>
          <p:txBody>
            <a:bodyPr spcFirstLastPara="1" wrap="square" lIns="86005" tIns="86005" rIns="86005" bIns="86005" anchor="ctr" anchorCtr="0">
              <a:noAutofit/>
            </a:bodyPr>
            <a:lstStyle/>
            <a:p>
              <a:pPr>
                <a:buClr>
                  <a:srgbClr val="000000"/>
                </a:buClr>
                <a:buSzPts val="1400"/>
              </a:pPr>
              <a:endParaRPr sz="1317">
                <a:solidFill>
                  <a:srgbClr val="000000"/>
                </a:solidFill>
                <a:latin typeface="Arial"/>
                <a:ea typeface="Arial"/>
                <a:cs typeface="Arial"/>
                <a:sym typeface="Arial"/>
              </a:endParaRPr>
            </a:p>
          </p:txBody>
        </p:sp>
      </p:grpSp>
      <p:sp>
        <p:nvSpPr>
          <p:cNvPr id="127" name="Subtitle 6">
            <a:extLst>
              <a:ext uri="{FF2B5EF4-FFF2-40B4-BE49-F238E27FC236}">
                <a16:creationId xmlns:a16="http://schemas.microsoft.com/office/drawing/2014/main" id="{46A9E457-0B49-46C9-A6E5-61F359B2869F}"/>
              </a:ext>
            </a:extLst>
          </p:cNvPr>
          <p:cNvSpPr txBox="1">
            <a:spLocks/>
          </p:cNvSpPr>
          <p:nvPr/>
        </p:nvSpPr>
        <p:spPr>
          <a:xfrm>
            <a:off x="3603466" y="2032767"/>
            <a:ext cx="2351268" cy="716689"/>
          </a:xfrm>
          <a:prstGeom prst="rect">
            <a:avLst/>
          </a:prstGeom>
        </p:spPr>
        <p:txBody>
          <a:bodyPr vert="horz" lIns="86019" tIns="43010" rIns="86019" bIns="43010" numCol="1" spcCol="365760" rtlCol="0" anchor="t">
            <a:noAutofit/>
          </a:bodyPr>
          <a:lstStyle>
            <a:lvl1pPr marL="0" indent="0" algn="ctr" defTabSz="914400" rtl="0" eaLnBrk="1" latinLnBrk="0" hangingPunct="1">
              <a:lnSpc>
                <a:spcPct val="90000"/>
              </a:lnSpc>
              <a:spcBef>
                <a:spcPts val="1000"/>
              </a:spcBef>
              <a:buFont typeface="Arial"/>
              <a:buNone/>
              <a:defRPr sz="1200" b="0" i="0" kern="1200">
                <a:solidFill>
                  <a:schemeClr val="accent1"/>
                </a:solidFill>
                <a:latin typeface="Montserrat Light" charset="0"/>
                <a:ea typeface="Montserrat Light" charset="0"/>
                <a:cs typeface="Montserrat Light"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Montserrat Light" charset="0"/>
                <a:ea typeface="Montserrat Light" charset="0"/>
                <a:cs typeface="Montserrat Light"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Montserrat Light" charset="0"/>
                <a:ea typeface="Montserrat Light" charset="0"/>
                <a:cs typeface="Montserrat Light"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nSpc>
                <a:spcPct val="100000"/>
              </a:lnSpc>
              <a:spcBef>
                <a:spcPts val="0"/>
              </a:spcBef>
            </a:pPr>
            <a:endParaRPr lang="en-US" sz="1881" b="1" dirty="0">
              <a:solidFill>
                <a:schemeClr val="tx1"/>
              </a:solidFill>
              <a:latin typeface="Calibri" panose="020F0502020204030204" pitchFamily="34" charset="0"/>
              <a:cs typeface="Calibri" panose="020F0502020204030204" pitchFamily="34" charset="0"/>
            </a:endParaRPr>
          </a:p>
        </p:txBody>
      </p:sp>
      <p:sp>
        <p:nvSpPr>
          <p:cNvPr id="128" name="Subtitle 6">
            <a:extLst>
              <a:ext uri="{FF2B5EF4-FFF2-40B4-BE49-F238E27FC236}">
                <a16:creationId xmlns:a16="http://schemas.microsoft.com/office/drawing/2014/main" id="{0BED97DC-57B2-4F0E-AB66-33DCECF4670D}"/>
              </a:ext>
            </a:extLst>
          </p:cNvPr>
          <p:cNvSpPr txBox="1">
            <a:spLocks/>
          </p:cNvSpPr>
          <p:nvPr/>
        </p:nvSpPr>
        <p:spPr>
          <a:xfrm>
            <a:off x="8941349" y="2058863"/>
            <a:ext cx="2351268" cy="716689"/>
          </a:xfrm>
          <a:prstGeom prst="rect">
            <a:avLst/>
          </a:prstGeom>
        </p:spPr>
        <p:txBody>
          <a:bodyPr vert="horz" lIns="86019" tIns="43010" rIns="86019" bIns="43010" numCol="1" spcCol="365760" rtlCol="0" anchor="t">
            <a:noAutofit/>
          </a:bodyPr>
          <a:lstStyle>
            <a:lvl1pPr marL="0" indent="0" algn="ctr" defTabSz="914400" rtl="0" eaLnBrk="1" latinLnBrk="0" hangingPunct="1">
              <a:lnSpc>
                <a:spcPct val="90000"/>
              </a:lnSpc>
              <a:spcBef>
                <a:spcPts val="1000"/>
              </a:spcBef>
              <a:buFont typeface="Arial"/>
              <a:buNone/>
              <a:defRPr sz="1200" b="0" i="0" kern="1200">
                <a:solidFill>
                  <a:schemeClr val="accent1"/>
                </a:solidFill>
                <a:latin typeface="Montserrat Light" charset="0"/>
                <a:ea typeface="Montserrat Light" charset="0"/>
                <a:cs typeface="Montserrat Light"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Montserrat Light" charset="0"/>
                <a:ea typeface="Montserrat Light" charset="0"/>
                <a:cs typeface="Montserrat Light"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Montserrat Light" charset="0"/>
                <a:ea typeface="Montserrat Light" charset="0"/>
                <a:cs typeface="Montserrat Light"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nSpc>
                <a:spcPct val="100000"/>
              </a:lnSpc>
              <a:spcBef>
                <a:spcPts val="0"/>
              </a:spcBef>
            </a:pPr>
            <a:r>
              <a:rPr lang="ar-SA" sz="1881" b="1" dirty="0">
                <a:solidFill>
                  <a:schemeClr val="tx1"/>
                </a:solidFill>
                <a:latin typeface="Calibri" panose="020F0502020204030204" pitchFamily="34" charset="0"/>
                <a:cs typeface="Calibri" panose="020F0502020204030204" pitchFamily="34" charset="0"/>
              </a:rPr>
              <a:t>  </a:t>
            </a:r>
            <a:endParaRPr lang="en-US" sz="1881" b="1" dirty="0">
              <a:solidFill>
                <a:schemeClr val="tx1"/>
              </a:solidFill>
              <a:latin typeface="Calibri" panose="020F0502020204030204" pitchFamily="34" charset="0"/>
              <a:cs typeface="Calibri" panose="020F0502020204030204" pitchFamily="34" charset="0"/>
            </a:endParaRPr>
          </a:p>
        </p:txBody>
      </p:sp>
      <p:sp>
        <p:nvSpPr>
          <p:cNvPr id="147" name="Subtitle 6">
            <a:extLst>
              <a:ext uri="{FF2B5EF4-FFF2-40B4-BE49-F238E27FC236}">
                <a16:creationId xmlns:a16="http://schemas.microsoft.com/office/drawing/2014/main" id="{E3A4231C-1DCE-4FE3-A505-AC6600EC61F9}"/>
              </a:ext>
            </a:extLst>
          </p:cNvPr>
          <p:cNvSpPr txBox="1">
            <a:spLocks/>
          </p:cNvSpPr>
          <p:nvPr/>
        </p:nvSpPr>
        <p:spPr>
          <a:xfrm>
            <a:off x="8966573" y="2050284"/>
            <a:ext cx="2351268" cy="716689"/>
          </a:xfrm>
          <a:prstGeom prst="rect">
            <a:avLst/>
          </a:prstGeom>
        </p:spPr>
        <p:txBody>
          <a:bodyPr vert="horz" lIns="86019" tIns="43010" rIns="86019" bIns="43010" numCol="1" spcCol="365760" rtlCol="0" anchor="t">
            <a:noAutofit/>
          </a:bodyPr>
          <a:lstStyle>
            <a:lvl1pPr marL="0" indent="0" algn="ctr" defTabSz="914400" rtl="0" eaLnBrk="1" latinLnBrk="0" hangingPunct="1">
              <a:lnSpc>
                <a:spcPct val="90000"/>
              </a:lnSpc>
              <a:spcBef>
                <a:spcPts val="1000"/>
              </a:spcBef>
              <a:buFont typeface="Arial"/>
              <a:buNone/>
              <a:defRPr sz="1200" b="0" i="0" kern="1200">
                <a:solidFill>
                  <a:schemeClr val="accent1"/>
                </a:solidFill>
                <a:latin typeface="Montserrat Light" charset="0"/>
                <a:ea typeface="Montserrat Light" charset="0"/>
                <a:cs typeface="Montserrat Light"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Montserrat Light" charset="0"/>
                <a:ea typeface="Montserrat Light" charset="0"/>
                <a:cs typeface="Montserrat Light"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Montserrat Light" charset="0"/>
                <a:ea typeface="Montserrat Light" charset="0"/>
                <a:cs typeface="Montserrat Light"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nSpc>
                <a:spcPct val="100000"/>
              </a:lnSpc>
              <a:spcBef>
                <a:spcPts val="0"/>
              </a:spcBef>
            </a:pPr>
            <a:r>
              <a:rPr lang="ar-SA" sz="1881" b="1" dirty="0">
                <a:solidFill>
                  <a:schemeClr val="tx1"/>
                </a:solidFill>
                <a:latin typeface="Calibri" panose="020F0502020204030204" pitchFamily="34" charset="0"/>
                <a:cs typeface="Calibri" panose="020F0502020204030204" pitchFamily="34" charset="0"/>
              </a:rPr>
              <a:t> </a:t>
            </a:r>
            <a:endParaRPr lang="en-US" sz="1881" b="1" dirty="0">
              <a:solidFill>
                <a:schemeClr val="tx1"/>
              </a:solidFill>
              <a:latin typeface="Calibri" panose="020F0502020204030204" pitchFamily="34" charset="0"/>
              <a:cs typeface="Calibri" panose="020F0502020204030204" pitchFamily="34" charset="0"/>
            </a:endParaRPr>
          </a:p>
        </p:txBody>
      </p:sp>
      <p:sp>
        <p:nvSpPr>
          <p:cNvPr id="108" name="مستطيل 107">
            <a:extLst>
              <a:ext uri="{FF2B5EF4-FFF2-40B4-BE49-F238E27FC236}">
                <a16:creationId xmlns:a16="http://schemas.microsoft.com/office/drawing/2014/main" id="{C9AD46B5-143A-45B4-9EFA-386733BF8542}"/>
              </a:ext>
            </a:extLst>
          </p:cNvPr>
          <p:cNvSpPr/>
          <p:nvPr/>
        </p:nvSpPr>
        <p:spPr>
          <a:xfrm>
            <a:off x="928887" y="6116251"/>
            <a:ext cx="354490" cy="295321"/>
          </a:xfrm>
          <a:prstGeom prst="rect">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1100" dirty="0"/>
              <a:t>41</a:t>
            </a:r>
            <a:endParaRPr lang="ar-SA" sz="1100" dirty="0"/>
          </a:p>
        </p:txBody>
      </p:sp>
      <p:sp>
        <p:nvSpPr>
          <p:cNvPr id="110" name="Rectangle: Rounded Corners 101">
            <a:extLst>
              <a:ext uri="{FF2B5EF4-FFF2-40B4-BE49-F238E27FC236}">
                <a16:creationId xmlns:a16="http://schemas.microsoft.com/office/drawing/2014/main" id="{C1296CAB-38A6-421B-872A-35352E112EBB}"/>
              </a:ext>
            </a:extLst>
          </p:cNvPr>
          <p:cNvSpPr/>
          <p:nvPr/>
        </p:nvSpPr>
        <p:spPr>
          <a:xfrm>
            <a:off x="8802368" y="2369202"/>
            <a:ext cx="2480011" cy="584690"/>
          </a:xfrm>
          <a:prstGeom prst="roundRect">
            <a:avLst/>
          </a:prstGeom>
          <a:solidFill>
            <a:srgbClr val="00CC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2258" b="1" dirty="0">
                <a:latin typeface="Hacen Casablanca Heavy" panose="02000000000000000000" pitchFamily="2" charset="-78"/>
                <a:cs typeface="Hacen Casablanca Heavy" panose="02000000000000000000" pitchFamily="2" charset="-78"/>
              </a:rPr>
              <a:t>طريقة الاحتساب </a:t>
            </a:r>
            <a:endParaRPr lang="en-US" sz="2258" b="1" dirty="0">
              <a:latin typeface="Hacen Casablanca Heavy" panose="02000000000000000000" pitchFamily="2" charset="-78"/>
              <a:cs typeface="Hacen Casablanca Heavy" panose="02000000000000000000" pitchFamily="2" charset="-78"/>
            </a:endParaRPr>
          </a:p>
        </p:txBody>
      </p:sp>
      <p:sp>
        <p:nvSpPr>
          <p:cNvPr id="115" name="Rectangle: Rounded Corners 101">
            <a:extLst>
              <a:ext uri="{FF2B5EF4-FFF2-40B4-BE49-F238E27FC236}">
                <a16:creationId xmlns:a16="http://schemas.microsoft.com/office/drawing/2014/main" id="{515B0821-13D0-423E-90A1-CF28FC42C196}"/>
              </a:ext>
            </a:extLst>
          </p:cNvPr>
          <p:cNvSpPr/>
          <p:nvPr/>
        </p:nvSpPr>
        <p:spPr>
          <a:xfrm>
            <a:off x="8802368" y="3088169"/>
            <a:ext cx="2480011" cy="1635319"/>
          </a:xfrm>
          <a:prstGeom prst="roundRect">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SA" sz="2258" b="1" dirty="0">
              <a:latin typeface="Hacen Casablanca Heavy" panose="02000000000000000000" pitchFamily="2" charset="-78"/>
              <a:cs typeface="Hacen Casablanca Heavy" panose="02000000000000000000" pitchFamily="2" charset="-78"/>
            </a:endParaRPr>
          </a:p>
          <a:p>
            <a:pPr algn="ctr"/>
            <a:endParaRPr lang="ar-SA" sz="2258" b="1" dirty="0">
              <a:latin typeface="Hacen Casablanca Heavy" panose="02000000000000000000" pitchFamily="2" charset="-78"/>
              <a:cs typeface="Hacen Casablanca Heavy" panose="02000000000000000000" pitchFamily="2" charset="-78"/>
            </a:endParaRPr>
          </a:p>
          <a:p>
            <a:pPr algn="ctr"/>
            <a:r>
              <a:rPr lang="ar-SA" sz="2258" b="1" dirty="0">
                <a:latin typeface="Hacen Casablanca Heavy" panose="02000000000000000000" pitchFamily="2" charset="-78"/>
                <a:cs typeface="Hacen Casablanca Heavy" panose="02000000000000000000" pitchFamily="2" charset="-78"/>
              </a:rPr>
              <a:t>وصف المبادرة  </a:t>
            </a:r>
            <a:endParaRPr lang="en-US" sz="2258" b="1" dirty="0">
              <a:latin typeface="Hacen Casablanca Heavy" panose="02000000000000000000" pitchFamily="2" charset="-78"/>
              <a:cs typeface="Hacen Casablanca Heavy" panose="02000000000000000000" pitchFamily="2" charset="-78"/>
            </a:endParaRPr>
          </a:p>
        </p:txBody>
      </p:sp>
      <p:pic>
        <p:nvPicPr>
          <p:cNvPr id="95" name="Graphic 22" descr="Lightbulb and gear">
            <a:extLst>
              <a:ext uri="{FF2B5EF4-FFF2-40B4-BE49-F238E27FC236}">
                <a16:creationId xmlns:a16="http://schemas.microsoft.com/office/drawing/2014/main" id="{BC438481-A47B-4170-A503-D28FBE108CFA}"/>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720747" y="3337716"/>
            <a:ext cx="632861" cy="632861"/>
          </a:xfrm>
          <a:prstGeom prst="rect">
            <a:avLst/>
          </a:prstGeom>
        </p:spPr>
      </p:pic>
      <p:grpSp>
        <p:nvGrpSpPr>
          <p:cNvPr id="118" name="Google Shape;6288;p57">
            <a:extLst>
              <a:ext uri="{FF2B5EF4-FFF2-40B4-BE49-F238E27FC236}">
                <a16:creationId xmlns:a16="http://schemas.microsoft.com/office/drawing/2014/main" id="{CD8845E0-5709-4644-9B06-9847C5F52AB0}"/>
              </a:ext>
            </a:extLst>
          </p:cNvPr>
          <p:cNvGrpSpPr/>
          <p:nvPr/>
        </p:nvGrpSpPr>
        <p:grpSpPr>
          <a:xfrm>
            <a:off x="9922602" y="970442"/>
            <a:ext cx="350079" cy="350079"/>
            <a:chOff x="3497300" y="3227275"/>
            <a:chExt cx="296175" cy="296175"/>
          </a:xfrm>
          <a:solidFill>
            <a:schemeClr val="bg1"/>
          </a:solidFill>
        </p:grpSpPr>
        <p:sp>
          <p:nvSpPr>
            <p:cNvPr id="123" name="Google Shape;6289;p57">
              <a:extLst>
                <a:ext uri="{FF2B5EF4-FFF2-40B4-BE49-F238E27FC236}">
                  <a16:creationId xmlns:a16="http://schemas.microsoft.com/office/drawing/2014/main" id="{48DF810C-D64E-454D-BCBA-F2103390E8CE}"/>
                </a:ext>
              </a:extLst>
            </p:cNvPr>
            <p:cNvSpPr/>
            <p:nvPr/>
          </p:nvSpPr>
          <p:spPr>
            <a:xfrm>
              <a:off x="3609925" y="3339900"/>
              <a:ext cx="69350" cy="68550"/>
            </a:xfrm>
            <a:custGeom>
              <a:avLst/>
              <a:gdLst/>
              <a:ahLst/>
              <a:cxnLst/>
              <a:rect l="l" t="t" r="r" b="b"/>
              <a:pathLst>
                <a:path w="2774" h="2742" extrusionOk="0">
                  <a:moveTo>
                    <a:pt x="1387" y="1"/>
                  </a:moveTo>
                  <a:cubicBezTo>
                    <a:pt x="631" y="1"/>
                    <a:pt x="1" y="631"/>
                    <a:pt x="1" y="1355"/>
                  </a:cubicBezTo>
                  <a:cubicBezTo>
                    <a:pt x="1" y="2112"/>
                    <a:pt x="631" y="2742"/>
                    <a:pt x="1387" y="2742"/>
                  </a:cubicBezTo>
                  <a:cubicBezTo>
                    <a:pt x="2143" y="2742"/>
                    <a:pt x="2773" y="2112"/>
                    <a:pt x="2773" y="1355"/>
                  </a:cubicBezTo>
                  <a:cubicBezTo>
                    <a:pt x="2773" y="631"/>
                    <a:pt x="2143" y="1"/>
                    <a:pt x="138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6290;p57">
              <a:extLst>
                <a:ext uri="{FF2B5EF4-FFF2-40B4-BE49-F238E27FC236}">
                  <a16:creationId xmlns:a16="http://schemas.microsoft.com/office/drawing/2014/main" id="{314F73A6-0129-4377-B52A-E2483982A38C}"/>
                </a:ext>
              </a:extLst>
            </p:cNvPr>
            <p:cNvSpPr/>
            <p:nvPr/>
          </p:nvSpPr>
          <p:spPr>
            <a:xfrm>
              <a:off x="3531175" y="3227275"/>
              <a:ext cx="86650" cy="86675"/>
            </a:xfrm>
            <a:custGeom>
              <a:avLst/>
              <a:gdLst/>
              <a:ahLst/>
              <a:cxnLst/>
              <a:rect l="l" t="t" r="r" b="b"/>
              <a:pathLst>
                <a:path w="3466" h="3467" extrusionOk="0">
                  <a:moveTo>
                    <a:pt x="1733" y="1"/>
                  </a:moveTo>
                  <a:cubicBezTo>
                    <a:pt x="788" y="1"/>
                    <a:pt x="0" y="788"/>
                    <a:pt x="0" y="1733"/>
                  </a:cubicBezTo>
                  <a:cubicBezTo>
                    <a:pt x="0" y="2678"/>
                    <a:pt x="788" y="3466"/>
                    <a:pt x="1733" y="3466"/>
                  </a:cubicBezTo>
                  <a:cubicBezTo>
                    <a:pt x="2741" y="3466"/>
                    <a:pt x="3466" y="2678"/>
                    <a:pt x="3466" y="1733"/>
                  </a:cubicBezTo>
                  <a:cubicBezTo>
                    <a:pt x="3466" y="788"/>
                    <a:pt x="2678" y="1"/>
                    <a:pt x="173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6291;p57">
              <a:extLst>
                <a:ext uri="{FF2B5EF4-FFF2-40B4-BE49-F238E27FC236}">
                  <a16:creationId xmlns:a16="http://schemas.microsoft.com/office/drawing/2014/main" id="{DC8C7043-6233-4054-A005-5F7431DA06FD}"/>
                </a:ext>
              </a:extLst>
            </p:cNvPr>
            <p:cNvSpPr/>
            <p:nvPr/>
          </p:nvSpPr>
          <p:spPr>
            <a:xfrm>
              <a:off x="3670575" y="3227275"/>
              <a:ext cx="86675" cy="86675"/>
            </a:xfrm>
            <a:custGeom>
              <a:avLst/>
              <a:gdLst/>
              <a:ahLst/>
              <a:cxnLst/>
              <a:rect l="l" t="t" r="r" b="b"/>
              <a:pathLst>
                <a:path w="3467" h="3467" extrusionOk="0">
                  <a:moveTo>
                    <a:pt x="1733" y="1"/>
                  </a:moveTo>
                  <a:cubicBezTo>
                    <a:pt x="788" y="1"/>
                    <a:pt x="1" y="788"/>
                    <a:pt x="1" y="1733"/>
                  </a:cubicBezTo>
                  <a:cubicBezTo>
                    <a:pt x="1" y="2678"/>
                    <a:pt x="788" y="3466"/>
                    <a:pt x="1733" y="3466"/>
                  </a:cubicBezTo>
                  <a:cubicBezTo>
                    <a:pt x="2679" y="3466"/>
                    <a:pt x="3466" y="2678"/>
                    <a:pt x="3466" y="1733"/>
                  </a:cubicBezTo>
                  <a:cubicBezTo>
                    <a:pt x="3466" y="788"/>
                    <a:pt x="2679" y="1"/>
                    <a:pt x="173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6292;p57">
              <a:extLst>
                <a:ext uri="{FF2B5EF4-FFF2-40B4-BE49-F238E27FC236}">
                  <a16:creationId xmlns:a16="http://schemas.microsoft.com/office/drawing/2014/main" id="{E0753F3F-7F9C-4449-A2E6-5F50468F3503}"/>
                </a:ext>
              </a:extLst>
            </p:cNvPr>
            <p:cNvSpPr/>
            <p:nvPr/>
          </p:nvSpPr>
          <p:spPr>
            <a:xfrm>
              <a:off x="3622525" y="3421825"/>
              <a:ext cx="41775" cy="25225"/>
            </a:xfrm>
            <a:custGeom>
              <a:avLst/>
              <a:gdLst/>
              <a:ahLst/>
              <a:cxnLst/>
              <a:rect l="l" t="t" r="r" b="b"/>
              <a:pathLst>
                <a:path w="1671" h="1009" extrusionOk="0">
                  <a:moveTo>
                    <a:pt x="1" y="0"/>
                  </a:moveTo>
                  <a:lnTo>
                    <a:pt x="851" y="1008"/>
                  </a:lnTo>
                  <a:lnTo>
                    <a:pt x="1671" y="0"/>
                  </a:lnTo>
                  <a:lnTo>
                    <a:pt x="1671" y="0"/>
                  </a:lnTo>
                  <a:cubicBezTo>
                    <a:pt x="1450" y="126"/>
                    <a:pt x="1167" y="158"/>
                    <a:pt x="851" y="158"/>
                  </a:cubicBezTo>
                  <a:cubicBezTo>
                    <a:pt x="568" y="158"/>
                    <a:pt x="284" y="95"/>
                    <a:pt x="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6293;p57">
              <a:extLst>
                <a:ext uri="{FF2B5EF4-FFF2-40B4-BE49-F238E27FC236}">
                  <a16:creationId xmlns:a16="http://schemas.microsoft.com/office/drawing/2014/main" id="{93FD1419-0C0D-460E-BBC1-AAF656D383C5}"/>
                </a:ext>
              </a:extLst>
            </p:cNvPr>
            <p:cNvSpPr/>
            <p:nvPr/>
          </p:nvSpPr>
          <p:spPr>
            <a:xfrm>
              <a:off x="3566600" y="3416300"/>
              <a:ext cx="70125" cy="106350"/>
            </a:xfrm>
            <a:custGeom>
              <a:avLst/>
              <a:gdLst/>
              <a:ahLst/>
              <a:cxnLst/>
              <a:rect l="l" t="t" r="r" b="b"/>
              <a:pathLst>
                <a:path w="2805" h="4254" extrusionOk="0">
                  <a:moveTo>
                    <a:pt x="1261" y="1"/>
                  </a:moveTo>
                  <a:cubicBezTo>
                    <a:pt x="474" y="599"/>
                    <a:pt x="1" y="1513"/>
                    <a:pt x="1" y="2490"/>
                  </a:cubicBezTo>
                  <a:lnTo>
                    <a:pt x="1" y="3907"/>
                  </a:lnTo>
                  <a:cubicBezTo>
                    <a:pt x="1" y="4096"/>
                    <a:pt x="158" y="4254"/>
                    <a:pt x="379" y="4254"/>
                  </a:cubicBezTo>
                  <a:lnTo>
                    <a:pt x="2805" y="4254"/>
                  </a:lnTo>
                  <a:lnTo>
                    <a:pt x="2805" y="1891"/>
                  </a:lnTo>
                  <a:lnTo>
                    <a:pt x="1261"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6294;p57">
              <a:extLst>
                <a:ext uri="{FF2B5EF4-FFF2-40B4-BE49-F238E27FC236}">
                  <a16:creationId xmlns:a16="http://schemas.microsoft.com/office/drawing/2014/main" id="{570C2058-FF2F-40C8-AAE6-363E0DC5E020}"/>
                </a:ext>
              </a:extLst>
            </p:cNvPr>
            <p:cNvSpPr/>
            <p:nvPr/>
          </p:nvSpPr>
          <p:spPr>
            <a:xfrm>
              <a:off x="3653250" y="3417100"/>
              <a:ext cx="70125" cy="106350"/>
            </a:xfrm>
            <a:custGeom>
              <a:avLst/>
              <a:gdLst/>
              <a:ahLst/>
              <a:cxnLst/>
              <a:rect l="l" t="t" r="r" b="b"/>
              <a:pathLst>
                <a:path w="2805" h="4254" extrusionOk="0">
                  <a:moveTo>
                    <a:pt x="1544" y="0"/>
                  </a:moveTo>
                  <a:lnTo>
                    <a:pt x="1" y="1890"/>
                  </a:lnTo>
                  <a:lnTo>
                    <a:pt x="1" y="4253"/>
                  </a:lnTo>
                  <a:lnTo>
                    <a:pt x="2458" y="4253"/>
                  </a:lnTo>
                  <a:cubicBezTo>
                    <a:pt x="2647" y="4253"/>
                    <a:pt x="2804" y="4096"/>
                    <a:pt x="2804" y="3907"/>
                  </a:cubicBezTo>
                  <a:lnTo>
                    <a:pt x="2804" y="2489"/>
                  </a:lnTo>
                  <a:cubicBezTo>
                    <a:pt x="2773" y="1481"/>
                    <a:pt x="2300" y="567"/>
                    <a:pt x="154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6295;p57">
              <a:extLst>
                <a:ext uri="{FF2B5EF4-FFF2-40B4-BE49-F238E27FC236}">
                  <a16:creationId xmlns:a16="http://schemas.microsoft.com/office/drawing/2014/main" id="{7747EADA-F742-4F49-8286-54EFBEAD9164}"/>
                </a:ext>
              </a:extLst>
            </p:cNvPr>
            <p:cNvSpPr/>
            <p:nvPr/>
          </p:nvSpPr>
          <p:spPr>
            <a:xfrm>
              <a:off x="3655625" y="3310775"/>
              <a:ext cx="137850" cy="108700"/>
            </a:xfrm>
            <a:custGeom>
              <a:avLst/>
              <a:gdLst/>
              <a:ahLst/>
              <a:cxnLst/>
              <a:rect l="l" t="t" r="r" b="b"/>
              <a:pathLst>
                <a:path w="5514" h="4348" extrusionOk="0">
                  <a:moveTo>
                    <a:pt x="3686" y="1512"/>
                  </a:moveTo>
                  <a:cubicBezTo>
                    <a:pt x="3907" y="1512"/>
                    <a:pt x="4064" y="1670"/>
                    <a:pt x="4064" y="1859"/>
                  </a:cubicBezTo>
                  <a:cubicBezTo>
                    <a:pt x="4064" y="2048"/>
                    <a:pt x="3907" y="2205"/>
                    <a:pt x="3686" y="2205"/>
                  </a:cubicBezTo>
                  <a:lnTo>
                    <a:pt x="2993" y="2205"/>
                  </a:lnTo>
                  <a:cubicBezTo>
                    <a:pt x="2804" y="2205"/>
                    <a:pt x="2646" y="2048"/>
                    <a:pt x="2646" y="1859"/>
                  </a:cubicBezTo>
                  <a:cubicBezTo>
                    <a:pt x="2646" y="1670"/>
                    <a:pt x="2804" y="1512"/>
                    <a:pt x="2993" y="1512"/>
                  </a:cubicBezTo>
                  <a:close/>
                  <a:moveTo>
                    <a:pt x="4127" y="0"/>
                  </a:moveTo>
                  <a:cubicBezTo>
                    <a:pt x="3686" y="536"/>
                    <a:pt x="3056" y="851"/>
                    <a:pt x="2331" y="851"/>
                  </a:cubicBezTo>
                  <a:cubicBezTo>
                    <a:pt x="1607" y="851"/>
                    <a:pt x="977" y="504"/>
                    <a:pt x="536" y="63"/>
                  </a:cubicBezTo>
                  <a:cubicBezTo>
                    <a:pt x="347" y="221"/>
                    <a:pt x="158" y="378"/>
                    <a:pt x="0" y="567"/>
                  </a:cubicBezTo>
                  <a:cubicBezTo>
                    <a:pt x="945" y="756"/>
                    <a:pt x="1638" y="1575"/>
                    <a:pt x="1638" y="2615"/>
                  </a:cubicBezTo>
                  <a:cubicBezTo>
                    <a:pt x="1638" y="2930"/>
                    <a:pt x="1575" y="3214"/>
                    <a:pt x="1449" y="3466"/>
                  </a:cubicBezTo>
                  <a:cubicBezTo>
                    <a:pt x="1859" y="3718"/>
                    <a:pt x="2205" y="4001"/>
                    <a:pt x="2520" y="4348"/>
                  </a:cubicBezTo>
                  <a:lnTo>
                    <a:pt x="5167" y="4348"/>
                  </a:lnTo>
                  <a:cubicBezTo>
                    <a:pt x="5356" y="4348"/>
                    <a:pt x="5513" y="4190"/>
                    <a:pt x="5513" y="4001"/>
                  </a:cubicBezTo>
                  <a:lnTo>
                    <a:pt x="5513" y="2615"/>
                  </a:lnTo>
                  <a:cubicBezTo>
                    <a:pt x="5482" y="1512"/>
                    <a:pt x="4915" y="567"/>
                    <a:pt x="412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6296;p57">
              <a:extLst>
                <a:ext uri="{FF2B5EF4-FFF2-40B4-BE49-F238E27FC236}">
                  <a16:creationId xmlns:a16="http://schemas.microsoft.com/office/drawing/2014/main" id="{CD1CE6CA-5A1A-483D-9155-E50E5C2D8B53}"/>
                </a:ext>
              </a:extLst>
            </p:cNvPr>
            <p:cNvSpPr/>
            <p:nvPr/>
          </p:nvSpPr>
          <p:spPr>
            <a:xfrm>
              <a:off x="3497300" y="3309975"/>
              <a:ext cx="136275" cy="108725"/>
            </a:xfrm>
            <a:custGeom>
              <a:avLst/>
              <a:gdLst/>
              <a:ahLst/>
              <a:cxnLst/>
              <a:rect l="l" t="t" r="r" b="b"/>
              <a:pathLst>
                <a:path w="5451" h="4349" extrusionOk="0">
                  <a:moveTo>
                    <a:pt x="2426" y="1544"/>
                  </a:moveTo>
                  <a:cubicBezTo>
                    <a:pt x="2615" y="1544"/>
                    <a:pt x="2773" y="1702"/>
                    <a:pt x="2773" y="1891"/>
                  </a:cubicBezTo>
                  <a:cubicBezTo>
                    <a:pt x="2773" y="2080"/>
                    <a:pt x="2615" y="2237"/>
                    <a:pt x="2426" y="2237"/>
                  </a:cubicBezTo>
                  <a:lnTo>
                    <a:pt x="1733" y="2237"/>
                  </a:lnTo>
                  <a:cubicBezTo>
                    <a:pt x="1513" y="2237"/>
                    <a:pt x="1355" y="2080"/>
                    <a:pt x="1355" y="1891"/>
                  </a:cubicBezTo>
                  <a:cubicBezTo>
                    <a:pt x="1355" y="1702"/>
                    <a:pt x="1513" y="1544"/>
                    <a:pt x="1733" y="1544"/>
                  </a:cubicBezTo>
                  <a:close/>
                  <a:moveTo>
                    <a:pt x="1324" y="1"/>
                  </a:moveTo>
                  <a:cubicBezTo>
                    <a:pt x="536" y="568"/>
                    <a:pt x="1" y="1513"/>
                    <a:pt x="1" y="2552"/>
                  </a:cubicBezTo>
                  <a:lnTo>
                    <a:pt x="1" y="3939"/>
                  </a:lnTo>
                  <a:cubicBezTo>
                    <a:pt x="1" y="4191"/>
                    <a:pt x="95" y="4348"/>
                    <a:pt x="316" y="4348"/>
                  </a:cubicBezTo>
                  <a:lnTo>
                    <a:pt x="2930" y="4348"/>
                  </a:lnTo>
                  <a:cubicBezTo>
                    <a:pt x="3214" y="3970"/>
                    <a:pt x="3561" y="3655"/>
                    <a:pt x="4002" y="3466"/>
                  </a:cubicBezTo>
                  <a:cubicBezTo>
                    <a:pt x="3876" y="3183"/>
                    <a:pt x="3813" y="2930"/>
                    <a:pt x="3813" y="2615"/>
                  </a:cubicBezTo>
                  <a:cubicBezTo>
                    <a:pt x="3813" y="1607"/>
                    <a:pt x="4506" y="757"/>
                    <a:pt x="5451" y="568"/>
                  </a:cubicBezTo>
                  <a:cubicBezTo>
                    <a:pt x="5293" y="347"/>
                    <a:pt x="5104" y="190"/>
                    <a:pt x="4915" y="32"/>
                  </a:cubicBezTo>
                  <a:cubicBezTo>
                    <a:pt x="4474" y="505"/>
                    <a:pt x="3844" y="820"/>
                    <a:pt x="3151" y="820"/>
                  </a:cubicBezTo>
                  <a:cubicBezTo>
                    <a:pt x="2426" y="820"/>
                    <a:pt x="1796" y="505"/>
                    <a:pt x="132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2" name="مربع نص 111">
            <a:extLst>
              <a:ext uri="{FF2B5EF4-FFF2-40B4-BE49-F238E27FC236}">
                <a16:creationId xmlns:a16="http://schemas.microsoft.com/office/drawing/2014/main" id="{DC72CE9F-9042-408C-ABD6-C0A962224E09}"/>
              </a:ext>
            </a:extLst>
          </p:cNvPr>
          <p:cNvSpPr txBox="1"/>
          <p:nvPr/>
        </p:nvSpPr>
        <p:spPr>
          <a:xfrm>
            <a:off x="3478936" y="3216722"/>
            <a:ext cx="2807157" cy="613566"/>
          </a:xfrm>
          <a:prstGeom prst="rect">
            <a:avLst/>
          </a:prstGeom>
          <a:noFill/>
        </p:spPr>
        <p:txBody>
          <a:bodyPr wrap="square">
            <a:spAutoFit/>
          </a:bodyPr>
          <a:lstStyle/>
          <a:p>
            <a:pPr algn="ctr"/>
            <a:r>
              <a:rPr lang="ar-SA" sz="3387" b="1" dirty="0">
                <a:solidFill>
                  <a:schemeClr val="bg1"/>
                </a:solidFill>
                <a:latin typeface="Hacen Casablanca Heavy" panose="02000000000000000000" pitchFamily="2" charset="-78"/>
                <a:cs typeface="Hacen Casablanca Heavy" panose="02000000000000000000" pitchFamily="2" charset="-78"/>
              </a:rPr>
              <a:t>اعتمرنا   </a:t>
            </a:r>
            <a:endParaRPr lang="en-US" sz="3387" b="1" dirty="0">
              <a:solidFill>
                <a:schemeClr val="bg1"/>
              </a:solidFill>
              <a:latin typeface="Hacen Casablanca Heavy" panose="02000000000000000000" pitchFamily="2" charset="-78"/>
              <a:cs typeface="Hacen Casablanca Heavy" panose="02000000000000000000" pitchFamily="2" charset="-78"/>
            </a:endParaRPr>
          </a:p>
        </p:txBody>
      </p:sp>
      <p:sp>
        <p:nvSpPr>
          <p:cNvPr id="113" name="Subtitle 6">
            <a:extLst>
              <a:ext uri="{FF2B5EF4-FFF2-40B4-BE49-F238E27FC236}">
                <a16:creationId xmlns:a16="http://schemas.microsoft.com/office/drawing/2014/main" id="{5C865F32-4A23-44E7-8A80-559EB7313F66}"/>
              </a:ext>
            </a:extLst>
          </p:cNvPr>
          <p:cNvSpPr txBox="1">
            <a:spLocks/>
          </p:cNvSpPr>
          <p:nvPr/>
        </p:nvSpPr>
        <p:spPr>
          <a:xfrm>
            <a:off x="1372189" y="3600630"/>
            <a:ext cx="6882935" cy="575048"/>
          </a:xfrm>
          <a:prstGeom prst="rect">
            <a:avLst/>
          </a:prstGeom>
        </p:spPr>
        <p:txBody>
          <a:bodyPr vert="horz" lIns="86019" tIns="43010" rIns="86019" bIns="43010" numCol="1" spcCol="365760" rtlCol="0" anchor="t">
            <a:noAutofit/>
          </a:bodyPr>
          <a:lstStyle>
            <a:lvl1pPr marL="0" indent="0" algn="ctr" defTabSz="914400" rtl="0" eaLnBrk="1" latinLnBrk="0" hangingPunct="1">
              <a:lnSpc>
                <a:spcPct val="90000"/>
              </a:lnSpc>
              <a:spcBef>
                <a:spcPts val="1000"/>
              </a:spcBef>
              <a:buFont typeface="Arial"/>
              <a:buNone/>
              <a:defRPr sz="1200" b="0" i="0" kern="1200">
                <a:solidFill>
                  <a:schemeClr val="accent1"/>
                </a:solidFill>
                <a:latin typeface="Montserrat Light" charset="0"/>
                <a:ea typeface="Montserrat Light" charset="0"/>
                <a:cs typeface="Montserrat Light"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Montserrat Light" charset="0"/>
                <a:ea typeface="Montserrat Light" charset="0"/>
                <a:cs typeface="Montserrat Light"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Montserrat Light" charset="0"/>
                <a:ea typeface="Montserrat Light" charset="0"/>
                <a:cs typeface="Montserrat Light"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nSpc>
                <a:spcPct val="150000"/>
              </a:lnSpc>
              <a:spcBef>
                <a:spcPts val="0"/>
              </a:spcBef>
            </a:pPr>
            <a:r>
              <a:rPr lang="ar-SA" sz="2000" b="1" dirty="0">
                <a:solidFill>
                  <a:schemeClr val="bg1"/>
                </a:solidFill>
                <a:latin typeface="Calibri" panose="020F0502020204030204" pitchFamily="34" charset="0"/>
                <a:cs typeface="Calibri" panose="020F0502020204030204" pitchFamily="34" charset="0"/>
              </a:rPr>
              <a:t>تمكين الأيتام أبناء الجمعية من أداء مناسك  العمرة بكل راحة واطمئنان وإدخال السرور والسعادة عليهم  و تعزيز  قيمة هذه الشعيرة  في نفوسهم . </a:t>
            </a:r>
            <a:endParaRPr lang="en-US" sz="2000" b="1" dirty="0">
              <a:solidFill>
                <a:schemeClr val="bg1"/>
              </a:solidFill>
              <a:latin typeface="Calibri" panose="020F0502020204030204" pitchFamily="34" charset="0"/>
              <a:cs typeface="Calibri" panose="020F0502020204030204" pitchFamily="34" charset="0"/>
            </a:endParaRPr>
          </a:p>
        </p:txBody>
      </p:sp>
      <p:sp>
        <p:nvSpPr>
          <p:cNvPr id="114" name="TextBox 100">
            <a:extLst>
              <a:ext uri="{FF2B5EF4-FFF2-40B4-BE49-F238E27FC236}">
                <a16:creationId xmlns:a16="http://schemas.microsoft.com/office/drawing/2014/main" id="{6E34791B-0D59-4401-B4C8-F023A3B7D2DF}"/>
              </a:ext>
            </a:extLst>
          </p:cNvPr>
          <p:cNvSpPr txBox="1"/>
          <p:nvPr/>
        </p:nvSpPr>
        <p:spPr>
          <a:xfrm>
            <a:off x="6859235" y="5019390"/>
            <a:ext cx="1898465" cy="323935"/>
          </a:xfrm>
          <a:prstGeom prst="rect">
            <a:avLst/>
          </a:prstGeom>
          <a:noFill/>
        </p:spPr>
        <p:txBody>
          <a:bodyPr wrap="square" rtlCol="0">
            <a:spAutoFit/>
          </a:bodyPr>
          <a:lstStyle/>
          <a:p>
            <a:pPr algn="ctr"/>
            <a:r>
              <a:rPr lang="ar-SA" sz="1505" dirty="0">
                <a:solidFill>
                  <a:schemeClr val="bg1"/>
                </a:solidFill>
                <a:latin typeface="Hacen Casablanca Heavy" panose="02000000000000000000" pitchFamily="2" charset="-78"/>
                <a:cs typeface="Hacen Casablanca Heavy" panose="02000000000000000000" pitchFamily="2" charset="-78"/>
              </a:rPr>
              <a:t>خط الأساس </a:t>
            </a:r>
            <a:endParaRPr lang="en-US" sz="1505" dirty="0">
              <a:solidFill>
                <a:schemeClr val="bg1"/>
              </a:solidFill>
              <a:latin typeface="Hacen Casablanca Heavy" panose="02000000000000000000" pitchFamily="2" charset="-78"/>
              <a:cs typeface="Hacen Casablanca Heavy" panose="02000000000000000000" pitchFamily="2" charset="-78"/>
            </a:endParaRPr>
          </a:p>
        </p:txBody>
      </p:sp>
      <p:sp>
        <p:nvSpPr>
          <p:cNvPr id="96" name="TextBox 100">
            <a:extLst>
              <a:ext uri="{FF2B5EF4-FFF2-40B4-BE49-F238E27FC236}">
                <a16:creationId xmlns:a16="http://schemas.microsoft.com/office/drawing/2014/main" id="{5F4AA0B3-8780-4F16-9715-A053C83CA6E4}"/>
              </a:ext>
            </a:extLst>
          </p:cNvPr>
          <p:cNvSpPr txBox="1"/>
          <p:nvPr/>
        </p:nvSpPr>
        <p:spPr>
          <a:xfrm>
            <a:off x="6848623" y="4991369"/>
            <a:ext cx="1898465" cy="323935"/>
          </a:xfrm>
          <a:prstGeom prst="rect">
            <a:avLst/>
          </a:prstGeom>
          <a:noFill/>
        </p:spPr>
        <p:txBody>
          <a:bodyPr wrap="square" rtlCol="0">
            <a:spAutoFit/>
          </a:bodyPr>
          <a:lstStyle/>
          <a:p>
            <a:pPr algn="ctr"/>
            <a:r>
              <a:rPr lang="ar-SA" sz="1505" dirty="0">
                <a:solidFill>
                  <a:schemeClr val="bg1"/>
                </a:solidFill>
                <a:latin typeface="Hacen Casablanca Heavy" panose="02000000000000000000" pitchFamily="2" charset="-78"/>
                <a:cs typeface="Hacen Casablanca Heavy" panose="02000000000000000000" pitchFamily="2" charset="-78"/>
              </a:rPr>
              <a:t>خط الأساس </a:t>
            </a:r>
            <a:endParaRPr lang="en-US" sz="1505" dirty="0">
              <a:solidFill>
                <a:schemeClr val="bg1"/>
              </a:solidFill>
              <a:latin typeface="Hacen Casablanca Heavy" panose="02000000000000000000" pitchFamily="2" charset="-78"/>
              <a:cs typeface="Hacen Casablanca Heavy" panose="02000000000000000000" pitchFamily="2" charset="-78"/>
            </a:endParaRPr>
          </a:p>
        </p:txBody>
      </p:sp>
      <p:sp>
        <p:nvSpPr>
          <p:cNvPr id="107" name="TextBox 100">
            <a:extLst>
              <a:ext uri="{FF2B5EF4-FFF2-40B4-BE49-F238E27FC236}">
                <a16:creationId xmlns:a16="http://schemas.microsoft.com/office/drawing/2014/main" id="{F225E107-5A0A-4BFC-A06E-B94C7AA3988A}"/>
              </a:ext>
            </a:extLst>
          </p:cNvPr>
          <p:cNvSpPr txBox="1"/>
          <p:nvPr/>
        </p:nvSpPr>
        <p:spPr>
          <a:xfrm>
            <a:off x="6848623" y="4977888"/>
            <a:ext cx="1898465" cy="323935"/>
          </a:xfrm>
          <a:prstGeom prst="rect">
            <a:avLst/>
          </a:prstGeom>
          <a:noFill/>
        </p:spPr>
        <p:txBody>
          <a:bodyPr wrap="square" rtlCol="0">
            <a:spAutoFit/>
          </a:bodyPr>
          <a:lstStyle/>
          <a:p>
            <a:pPr algn="ctr"/>
            <a:r>
              <a:rPr lang="ar-SA" sz="1505" dirty="0">
                <a:solidFill>
                  <a:schemeClr val="bg1"/>
                </a:solidFill>
                <a:latin typeface="Hacen Casablanca Heavy" panose="02000000000000000000" pitchFamily="2" charset="-78"/>
                <a:cs typeface="Hacen Casablanca Heavy" panose="02000000000000000000" pitchFamily="2" charset="-78"/>
              </a:rPr>
              <a:t>خط الأساس </a:t>
            </a:r>
            <a:endParaRPr lang="en-US" sz="1505" dirty="0">
              <a:solidFill>
                <a:schemeClr val="bg1"/>
              </a:solidFill>
              <a:latin typeface="Hacen Casablanca Heavy" panose="02000000000000000000" pitchFamily="2" charset="-78"/>
              <a:cs typeface="Hacen Casablanca Heavy" panose="02000000000000000000" pitchFamily="2" charset="-78"/>
            </a:endParaRPr>
          </a:p>
        </p:txBody>
      </p:sp>
      <p:sp>
        <p:nvSpPr>
          <p:cNvPr id="109" name="TextBox 100">
            <a:extLst>
              <a:ext uri="{FF2B5EF4-FFF2-40B4-BE49-F238E27FC236}">
                <a16:creationId xmlns:a16="http://schemas.microsoft.com/office/drawing/2014/main" id="{4F492743-4D93-4BDC-93AC-19B9F785FFEE}"/>
              </a:ext>
            </a:extLst>
          </p:cNvPr>
          <p:cNvSpPr txBox="1"/>
          <p:nvPr/>
        </p:nvSpPr>
        <p:spPr>
          <a:xfrm>
            <a:off x="6848623" y="4991369"/>
            <a:ext cx="1898465" cy="323935"/>
          </a:xfrm>
          <a:prstGeom prst="rect">
            <a:avLst/>
          </a:prstGeom>
          <a:noFill/>
        </p:spPr>
        <p:txBody>
          <a:bodyPr wrap="square" rtlCol="0">
            <a:spAutoFit/>
          </a:bodyPr>
          <a:lstStyle/>
          <a:p>
            <a:pPr algn="ctr"/>
            <a:r>
              <a:rPr lang="ar-SA" sz="1505" dirty="0">
                <a:solidFill>
                  <a:schemeClr val="bg1"/>
                </a:solidFill>
                <a:latin typeface="Hacen Casablanca Heavy" panose="02000000000000000000" pitchFamily="2" charset="-78"/>
                <a:cs typeface="Hacen Casablanca Heavy" panose="02000000000000000000" pitchFamily="2" charset="-78"/>
              </a:rPr>
              <a:t>خط الأساس </a:t>
            </a:r>
            <a:endParaRPr lang="en-US" sz="1505" dirty="0">
              <a:solidFill>
                <a:schemeClr val="bg1"/>
              </a:solidFill>
              <a:latin typeface="Hacen Casablanca Heavy" panose="02000000000000000000" pitchFamily="2" charset="-78"/>
              <a:cs typeface="Hacen Casablanca Heavy" panose="02000000000000000000" pitchFamily="2" charset="-78"/>
            </a:endParaRPr>
          </a:p>
        </p:txBody>
      </p:sp>
      <p:sp>
        <p:nvSpPr>
          <p:cNvPr id="111" name="TextBox 100">
            <a:extLst>
              <a:ext uri="{FF2B5EF4-FFF2-40B4-BE49-F238E27FC236}">
                <a16:creationId xmlns:a16="http://schemas.microsoft.com/office/drawing/2014/main" id="{D2B3B441-1063-42EE-B301-A01DD8FBB1AB}"/>
              </a:ext>
            </a:extLst>
          </p:cNvPr>
          <p:cNvSpPr txBox="1"/>
          <p:nvPr/>
        </p:nvSpPr>
        <p:spPr>
          <a:xfrm>
            <a:off x="6848623" y="4991369"/>
            <a:ext cx="1898465" cy="323935"/>
          </a:xfrm>
          <a:prstGeom prst="rect">
            <a:avLst/>
          </a:prstGeom>
          <a:noFill/>
        </p:spPr>
        <p:txBody>
          <a:bodyPr wrap="square" rtlCol="0">
            <a:spAutoFit/>
          </a:bodyPr>
          <a:lstStyle/>
          <a:p>
            <a:pPr algn="ctr"/>
            <a:r>
              <a:rPr lang="ar-SA" sz="1505" dirty="0">
                <a:solidFill>
                  <a:schemeClr val="bg1"/>
                </a:solidFill>
                <a:latin typeface="Hacen Casablanca Heavy" panose="02000000000000000000" pitchFamily="2" charset="-78"/>
                <a:cs typeface="Hacen Casablanca Heavy" panose="02000000000000000000" pitchFamily="2" charset="-78"/>
              </a:rPr>
              <a:t>خط الأساس </a:t>
            </a:r>
            <a:endParaRPr lang="en-US" sz="1505" dirty="0">
              <a:solidFill>
                <a:schemeClr val="bg1"/>
              </a:solidFill>
              <a:latin typeface="Hacen Casablanca Heavy" panose="02000000000000000000" pitchFamily="2" charset="-78"/>
              <a:cs typeface="Hacen Casablanca Heavy" panose="02000000000000000000" pitchFamily="2" charset="-78"/>
            </a:endParaRPr>
          </a:p>
        </p:txBody>
      </p:sp>
      <p:sp>
        <p:nvSpPr>
          <p:cNvPr id="138" name="TextBox 100">
            <a:extLst>
              <a:ext uri="{FF2B5EF4-FFF2-40B4-BE49-F238E27FC236}">
                <a16:creationId xmlns:a16="http://schemas.microsoft.com/office/drawing/2014/main" id="{AA456263-29A9-4F48-970C-0BF7F4E09EDB}"/>
              </a:ext>
            </a:extLst>
          </p:cNvPr>
          <p:cNvSpPr txBox="1"/>
          <p:nvPr/>
        </p:nvSpPr>
        <p:spPr>
          <a:xfrm>
            <a:off x="6848623" y="4991369"/>
            <a:ext cx="1898465" cy="323935"/>
          </a:xfrm>
          <a:prstGeom prst="rect">
            <a:avLst/>
          </a:prstGeom>
          <a:noFill/>
        </p:spPr>
        <p:txBody>
          <a:bodyPr wrap="square" rtlCol="0">
            <a:spAutoFit/>
          </a:bodyPr>
          <a:lstStyle/>
          <a:p>
            <a:pPr algn="ctr"/>
            <a:r>
              <a:rPr lang="ar-SA" sz="1505" dirty="0">
                <a:solidFill>
                  <a:schemeClr val="bg1"/>
                </a:solidFill>
                <a:latin typeface="Hacen Casablanca Heavy" panose="02000000000000000000" pitchFamily="2" charset="-78"/>
                <a:cs typeface="Hacen Casablanca Heavy" panose="02000000000000000000" pitchFamily="2" charset="-78"/>
              </a:rPr>
              <a:t>خط الأساس </a:t>
            </a:r>
            <a:endParaRPr lang="en-US" sz="1505" dirty="0">
              <a:solidFill>
                <a:schemeClr val="bg1"/>
              </a:solidFill>
              <a:latin typeface="Hacen Casablanca Heavy" panose="02000000000000000000" pitchFamily="2" charset="-78"/>
              <a:cs typeface="Hacen Casablanca Heavy" panose="02000000000000000000" pitchFamily="2" charset="-78"/>
            </a:endParaRPr>
          </a:p>
        </p:txBody>
      </p:sp>
      <p:sp>
        <p:nvSpPr>
          <p:cNvPr id="143" name="TextBox 100">
            <a:extLst>
              <a:ext uri="{FF2B5EF4-FFF2-40B4-BE49-F238E27FC236}">
                <a16:creationId xmlns:a16="http://schemas.microsoft.com/office/drawing/2014/main" id="{9A716483-620E-43DA-9D69-A00CB3E93736}"/>
              </a:ext>
            </a:extLst>
          </p:cNvPr>
          <p:cNvSpPr txBox="1"/>
          <p:nvPr/>
        </p:nvSpPr>
        <p:spPr>
          <a:xfrm>
            <a:off x="6859235" y="5019390"/>
            <a:ext cx="1898465" cy="323935"/>
          </a:xfrm>
          <a:prstGeom prst="rect">
            <a:avLst/>
          </a:prstGeom>
          <a:noFill/>
        </p:spPr>
        <p:txBody>
          <a:bodyPr wrap="square" rtlCol="0">
            <a:spAutoFit/>
          </a:bodyPr>
          <a:lstStyle/>
          <a:p>
            <a:pPr algn="ctr"/>
            <a:r>
              <a:rPr lang="ar-SA" sz="1505" dirty="0">
                <a:solidFill>
                  <a:schemeClr val="bg1"/>
                </a:solidFill>
                <a:latin typeface="Hacen Casablanca Heavy" panose="02000000000000000000" pitchFamily="2" charset="-78"/>
                <a:cs typeface="Hacen Casablanca Heavy" panose="02000000000000000000" pitchFamily="2" charset="-78"/>
              </a:rPr>
              <a:t>خط الأساس </a:t>
            </a:r>
            <a:endParaRPr lang="en-US" sz="1505" dirty="0">
              <a:solidFill>
                <a:schemeClr val="bg1"/>
              </a:solidFill>
              <a:latin typeface="Hacen Casablanca Heavy" panose="02000000000000000000" pitchFamily="2" charset="-78"/>
              <a:cs typeface="Hacen Casablanca Heavy" panose="02000000000000000000" pitchFamily="2" charset="-78"/>
            </a:endParaRPr>
          </a:p>
        </p:txBody>
      </p:sp>
      <p:sp>
        <p:nvSpPr>
          <p:cNvPr id="144" name="TextBox 100">
            <a:extLst>
              <a:ext uri="{FF2B5EF4-FFF2-40B4-BE49-F238E27FC236}">
                <a16:creationId xmlns:a16="http://schemas.microsoft.com/office/drawing/2014/main" id="{EEEAE170-3EA4-4110-AFBE-4585BE0727A2}"/>
              </a:ext>
            </a:extLst>
          </p:cNvPr>
          <p:cNvSpPr txBox="1"/>
          <p:nvPr/>
        </p:nvSpPr>
        <p:spPr>
          <a:xfrm>
            <a:off x="6848623" y="4991369"/>
            <a:ext cx="1898465" cy="323935"/>
          </a:xfrm>
          <a:prstGeom prst="rect">
            <a:avLst/>
          </a:prstGeom>
          <a:noFill/>
        </p:spPr>
        <p:txBody>
          <a:bodyPr wrap="square" rtlCol="0">
            <a:spAutoFit/>
          </a:bodyPr>
          <a:lstStyle/>
          <a:p>
            <a:pPr algn="ctr"/>
            <a:r>
              <a:rPr lang="ar-SA" sz="1505" dirty="0">
                <a:solidFill>
                  <a:schemeClr val="bg1"/>
                </a:solidFill>
                <a:latin typeface="Hacen Casablanca Heavy" panose="02000000000000000000" pitchFamily="2" charset="-78"/>
                <a:cs typeface="Hacen Casablanca Heavy" panose="02000000000000000000" pitchFamily="2" charset="-78"/>
              </a:rPr>
              <a:t>خط الأساس </a:t>
            </a:r>
            <a:endParaRPr lang="en-US" sz="1505" dirty="0">
              <a:solidFill>
                <a:schemeClr val="bg1"/>
              </a:solidFill>
              <a:latin typeface="Hacen Casablanca Heavy" panose="02000000000000000000" pitchFamily="2" charset="-78"/>
              <a:cs typeface="Hacen Casablanca Heavy" panose="02000000000000000000" pitchFamily="2" charset="-78"/>
            </a:endParaRPr>
          </a:p>
        </p:txBody>
      </p:sp>
      <p:grpSp>
        <p:nvGrpSpPr>
          <p:cNvPr id="145" name="Group 30">
            <a:extLst>
              <a:ext uri="{FF2B5EF4-FFF2-40B4-BE49-F238E27FC236}">
                <a16:creationId xmlns:a16="http://schemas.microsoft.com/office/drawing/2014/main" id="{226C4B51-EC13-4FCA-89F3-2259A8A2AD6E}"/>
              </a:ext>
            </a:extLst>
          </p:cNvPr>
          <p:cNvGrpSpPr/>
          <p:nvPr/>
        </p:nvGrpSpPr>
        <p:grpSpPr>
          <a:xfrm>
            <a:off x="966661" y="4991369"/>
            <a:ext cx="7701977" cy="340838"/>
            <a:chOff x="580812" y="5368640"/>
            <a:chExt cx="7530717" cy="152400"/>
          </a:xfrm>
        </p:grpSpPr>
        <p:sp>
          <p:nvSpPr>
            <p:cNvPr id="146" name="Rounded Rectangle 22">
              <a:extLst>
                <a:ext uri="{FF2B5EF4-FFF2-40B4-BE49-F238E27FC236}">
                  <a16:creationId xmlns:a16="http://schemas.microsoft.com/office/drawing/2014/main" id="{FC4468E2-42E6-46C8-830A-5027F8D45E86}"/>
                </a:ext>
              </a:extLst>
            </p:cNvPr>
            <p:cNvSpPr/>
            <p:nvPr/>
          </p:nvSpPr>
          <p:spPr>
            <a:xfrm>
              <a:off x="580812" y="5368640"/>
              <a:ext cx="7530717" cy="152400"/>
            </a:xfrm>
            <a:prstGeom prst="roundRect">
              <a:avLst>
                <a:gd name="adj" fmla="val 5000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93" dirty="0"/>
            </a:p>
          </p:txBody>
        </p:sp>
        <p:sp>
          <p:nvSpPr>
            <p:cNvPr id="148" name="Rounded Rectangle 113">
              <a:extLst>
                <a:ext uri="{FF2B5EF4-FFF2-40B4-BE49-F238E27FC236}">
                  <a16:creationId xmlns:a16="http://schemas.microsoft.com/office/drawing/2014/main" id="{AB4A0CE1-788B-4080-B074-B0D5D34ECD40}"/>
                </a:ext>
              </a:extLst>
            </p:cNvPr>
            <p:cNvSpPr/>
            <p:nvPr/>
          </p:nvSpPr>
          <p:spPr>
            <a:xfrm>
              <a:off x="6607354" y="5375714"/>
              <a:ext cx="1408556" cy="136014"/>
            </a:xfrm>
            <a:prstGeom prst="roundRect">
              <a:avLst>
                <a:gd name="adj" fmla="val 50000"/>
              </a:avLst>
            </a:prstGeom>
            <a:solidFill>
              <a:srgbClr val="00CC9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1693" dirty="0">
                  <a:latin typeface="Hacen Casablanca Heavy" panose="02000000000000000000" pitchFamily="2" charset="-78"/>
                  <a:cs typeface="Hacen Casablanca Heavy" panose="02000000000000000000" pitchFamily="2" charset="-78"/>
                </a:rPr>
                <a:t>فترات التنفيذ </a:t>
              </a:r>
              <a:endParaRPr lang="en-US" sz="1693" dirty="0">
                <a:latin typeface="Hacen Casablanca Heavy" panose="02000000000000000000" pitchFamily="2" charset="-78"/>
                <a:cs typeface="Hacen Casablanca Heavy" panose="02000000000000000000" pitchFamily="2" charset="-78"/>
              </a:endParaRPr>
            </a:p>
          </p:txBody>
        </p:sp>
      </p:grpSp>
      <p:cxnSp>
        <p:nvCxnSpPr>
          <p:cNvPr id="149" name="Straight Connector 114">
            <a:extLst>
              <a:ext uri="{FF2B5EF4-FFF2-40B4-BE49-F238E27FC236}">
                <a16:creationId xmlns:a16="http://schemas.microsoft.com/office/drawing/2014/main" id="{FFBAA97A-A3BF-4353-A898-5BBE035C335D}"/>
              </a:ext>
            </a:extLst>
          </p:cNvPr>
          <p:cNvCxnSpPr/>
          <p:nvPr/>
        </p:nvCxnSpPr>
        <p:spPr>
          <a:xfrm>
            <a:off x="5806017" y="5051541"/>
            <a:ext cx="0" cy="743651"/>
          </a:xfrm>
          <a:prstGeom prst="line">
            <a:avLst/>
          </a:prstGeom>
          <a:ln>
            <a:solidFill>
              <a:srgbClr val="009999"/>
            </a:solidFill>
          </a:ln>
        </p:spPr>
        <p:style>
          <a:lnRef idx="3">
            <a:schemeClr val="dk1"/>
          </a:lnRef>
          <a:fillRef idx="0">
            <a:schemeClr val="dk1"/>
          </a:fillRef>
          <a:effectRef idx="2">
            <a:schemeClr val="dk1"/>
          </a:effectRef>
          <a:fontRef idx="minor">
            <a:schemeClr val="tx1"/>
          </a:fontRef>
        </p:style>
      </p:cxnSp>
      <p:sp>
        <p:nvSpPr>
          <p:cNvPr id="150" name="TextBox 100">
            <a:extLst>
              <a:ext uri="{FF2B5EF4-FFF2-40B4-BE49-F238E27FC236}">
                <a16:creationId xmlns:a16="http://schemas.microsoft.com/office/drawing/2014/main" id="{CD2C020C-A926-49E4-A86B-E1086C152FA0}"/>
              </a:ext>
            </a:extLst>
          </p:cNvPr>
          <p:cNvSpPr txBox="1"/>
          <p:nvPr/>
        </p:nvSpPr>
        <p:spPr>
          <a:xfrm>
            <a:off x="5336217" y="4978633"/>
            <a:ext cx="2136218" cy="338554"/>
          </a:xfrm>
          <a:prstGeom prst="rect">
            <a:avLst/>
          </a:prstGeom>
          <a:noFill/>
        </p:spPr>
        <p:txBody>
          <a:bodyPr wrap="square" rtlCol="0">
            <a:spAutoFit/>
          </a:bodyPr>
          <a:lstStyle/>
          <a:p>
            <a:pPr algn="ctr"/>
            <a:r>
              <a:rPr lang="ar-SA" sz="1600" b="1" dirty="0">
                <a:solidFill>
                  <a:srgbClr val="006666"/>
                </a:solidFill>
                <a:latin typeface="Hacen Casablanca Heavy" panose="02000000000000000000" pitchFamily="2" charset="-78"/>
                <a:cs typeface="Hacen Casablanca Heavy" panose="02000000000000000000" pitchFamily="2" charset="-78"/>
              </a:rPr>
              <a:t>الربع الأول   </a:t>
            </a:r>
            <a:endParaRPr lang="en-US" sz="1600" b="1" dirty="0">
              <a:solidFill>
                <a:srgbClr val="006666"/>
              </a:solidFill>
              <a:latin typeface="Hacen Casablanca Heavy" panose="02000000000000000000" pitchFamily="2" charset="-78"/>
              <a:cs typeface="Hacen Casablanca Heavy" panose="02000000000000000000" pitchFamily="2" charset="-78"/>
            </a:endParaRPr>
          </a:p>
        </p:txBody>
      </p:sp>
      <p:sp>
        <p:nvSpPr>
          <p:cNvPr id="151" name="مربع نص 150">
            <a:extLst>
              <a:ext uri="{FF2B5EF4-FFF2-40B4-BE49-F238E27FC236}">
                <a16:creationId xmlns:a16="http://schemas.microsoft.com/office/drawing/2014/main" id="{F475B7B7-F853-4CC6-A7D7-BD1D0820F309}"/>
              </a:ext>
            </a:extLst>
          </p:cNvPr>
          <p:cNvSpPr txBox="1"/>
          <p:nvPr/>
        </p:nvSpPr>
        <p:spPr>
          <a:xfrm>
            <a:off x="4579295" y="4987834"/>
            <a:ext cx="1028914" cy="899552"/>
          </a:xfrm>
          <a:prstGeom prst="rect">
            <a:avLst/>
          </a:prstGeom>
          <a:noFill/>
        </p:spPr>
        <p:txBody>
          <a:bodyPr vert="horz" wrap="none" lIns="91440" tIns="45720" rIns="91440" bIns="45720" rtlCol="1" anchor="t">
            <a:noAutofit/>
          </a:bodyPr>
          <a:lstStyle/>
          <a:p>
            <a:pPr algn="l"/>
            <a:r>
              <a:rPr lang="ar-SA" sz="1600" b="1" dirty="0">
                <a:solidFill>
                  <a:srgbClr val="006666"/>
                </a:solidFill>
                <a:latin typeface="Hacen Casablanca Heavy" panose="02000000000000000000" pitchFamily="2" charset="-78"/>
                <a:cs typeface="Hacen Casablanca Heavy" panose="02000000000000000000" pitchFamily="2" charset="-78"/>
              </a:rPr>
              <a:t>الربع الثاني </a:t>
            </a:r>
            <a:endParaRPr lang="ar-SA" sz="1600" b="1" dirty="0">
              <a:solidFill>
                <a:srgbClr val="006666"/>
              </a:solidFill>
              <a:effectLst/>
              <a:latin typeface="Hacen Casablanca Heavy" panose="02000000000000000000" pitchFamily="2" charset="-78"/>
              <a:cs typeface="Hacen Casablanca Heavy" panose="02000000000000000000" pitchFamily="2" charset="-78"/>
            </a:endParaRPr>
          </a:p>
        </p:txBody>
      </p:sp>
      <p:sp>
        <p:nvSpPr>
          <p:cNvPr id="152" name="مربع نص 151">
            <a:extLst>
              <a:ext uri="{FF2B5EF4-FFF2-40B4-BE49-F238E27FC236}">
                <a16:creationId xmlns:a16="http://schemas.microsoft.com/office/drawing/2014/main" id="{9D633993-E264-4E4E-A756-DE6001DF7318}"/>
              </a:ext>
            </a:extLst>
          </p:cNvPr>
          <p:cNvSpPr txBox="1"/>
          <p:nvPr/>
        </p:nvSpPr>
        <p:spPr>
          <a:xfrm>
            <a:off x="1404067" y="4999480"/>
            <a:ext cx="1028914" cy="899552"/>
          </a:xfrm>
          <a:prstGeom prst="rect">
            <a:avLst/>
          </a:prstGeom>
          <a:noFill/>
        </p:spPr>
        <p:txBody>
          <a:bodyPr vert="horz" wrap="none" lIns="91440" tIns="45720" rIns="91440" bIns="45720" rtlCol="1" anchor="t">
            <a:noAutofit/>
          </a:bodyPr>
          <a:lstStyle/>
          <a:p>
            <a:pPr algn="l"/>
            <a:r>
              <a:rPr lang="ar-SA" sz="1600" b="1" dirty="0">
                <a:solidFill>
                  <a:srgbClr val="006666"/>
                </a:solidFill>
                <a:latin typeface="Hacen Casablanca Heavy" panose="02000000000000000000" pitchFamily="2" charset="-78"/>
                <a:cs typeface="Hacen Casablanca Heavy" panose="02000000000000000000" pitchFamily="2" charset="-78"/>
              </a:rPr>
              <a:t>الربع الرابع </a:t>
            </a:r>
            <a:endParaRPr lang="ar-SA" sz="1600" b="1" dirty="0">
              <a:solidFill>
                <a:srgbClr val="006666"/>
              </a:solidFill>
              <a:effectLst/>
              <a:latin typeface="Hacen Casablanca Heavy" panose="02000000000000000000" pitchFamily="2" charset="-78"/>
              <a:cs typeface="Hacen Casablanca Heavy" panose="02000000000000000000" pitchFamily="2" charset="-78"/>
            </a:endParaRPr>
          </a:p>
        </p:txBody>
      </p:sp>
      <p:sp>
        <p:nvSpPr>
          <p:cNvPr id="154" name="مربع نص 153">
            <a:extLst>
              <a:ext uri="{FF2B5EF4-FFF2-40B4-BE49-F238E27FC236}">
                <a16:creationId xmlns:a16="http://schemas.microsoft.com/office/drawing/2014/main" id="{0F46EB5E-70CD-41DD-96EA-EB13A0AC3495}"/>
              </a:ext>
            </a:extLst>
          </p:cNvPr>
          <p:cNvSpPr txBox="1"/>
          <p:nvPr/>
        </p:nvSpPr>
        <p:spPr>
          <a:xfrm>
            <a:off x="3066889" y="5007894"/>
            <a:ext cx="1028914" cy="899552"/>
          </a:xfrm>
          <a:prstGeom prst="rect">
            <a:avLst/>
          </a:prstGeom>
          <a:noFill/>
        </p:spPr>
        <p:txBody>
          <a:bodyPr vert="horz" wrap="none" lIns="91440" tIns="45720" rIns="91440" bIns="45720" rtlCol="1" anchor="t">
            <a:noAutofit/>
          </a:bodyPr>
          <a:lstStyle/>
          <a:p>
            <a:pPr algn="l"/>
            <a:r>
              <a:rPr lang="ar-SA" sz="1600" b="1" dirty="0">
                <a:solidFill>
                  <a:srgbClr val="006666"/>
                </a:solidFill>
                <a:latin typeface="Hacen Casablanca Heavy" panose="02000000000000000000" pitchFamily="2" charset="-78"/>
                <a:cs typeface="Hacen Casablanca Heavy" panose="02000000000000000000" pitchFamily="2" charset="-78"/>
              </a:rPr>
              <a:t>الربع الثالث </a:t>
            </a:r>
            <a:endParaRPr lang="ar-SA" sz="1600" b="1" dirty="0">
              <a:solidFill>
                <a:srgbClr val="006666"/>
              </a:solidFill>
              <a:effectLst/>
              <a:latin typeface="Hacen Casablanca Heavy" panose="02000000000000000000" pitchFamily="2" charset="-78"/>
              <a:cs typeface="Hacen Casablanca Heavy" panose="02000000000000000000" pitchFamily="2" charset="-78"/>
            </a:endParaRPr>
          </a:p>
        </p:txBody>
      </p:sp>
      <p:cxnSp>
        <p:nvCxnSpPr>
          <p:cNvPr id="155" name="Straight Connector 116">
            <a:extLst>
              <a:ext uri="{FF2B5EF4-FFF2-40B4-BE49-F238E27FC236}">
                <a16:creationId xmlns:a16="http://schemas.microsoft.com/office/drawing/2014/main" id="{7EA38873-686D-40D5-8975-9864AAC4C087}"/>
              </a:ext>
            </a:extLst>
          </p:cNvPr>
          <p:cNvCxnSpPr>
            <a:cxnSpLocks/>
          </p:cNvCxnSpPr>
          <p:nvPr/>
        </p:nvCxnSpPr>
        <p:spPr>
          <a:xfrm>
            <a:off x="2796677" y="5096418"/>
            <a:ext cx="0" cy="743651"/>
          </a:xfrm>
          <a:prstGeom prst="line">
            <a:avLst/>
          </a:prstGeom>
          <a:ln>
            <a:solidFill>
              <a:srgbClr val="009999"/>
            </a:solidFill>
          </a:ln>
        </p:spPr>
        <p:style>
          <a:lnRef idx="3">
            <a:schemeClr val="accent1"/>
          </a:lnRef>
          <a:fillRef idx="0">
            <a:schemeClr val="accent1"/>
          </a:fillRef>
          <a:effectRef idx="2">
            <a:schemeClr val="accent1"/>
          </a:effectRef>
          <a:fontRef idx="minor">
            <a:schemeClr val="tx1"/>
          </a:fontRef>
        </p:style>
      </p:cxnSp>
      <p:cxnSp>
        <p:nvCxnSpPr>
          <p:cNvPr id="156" name="Straight Connector 116">
            <a:extLst>
              <a:ext uri="{FF2B5EF4-FFF2-40B4-BE49-F238E27FC236}">
                <a16:creationId xmlns:a16="http://schemas.microsoft.com/office/drawing/2014/main" id="{5BEAF9E9-C35D-40CA-99D7-0BD094F2B8D8}"/>
              </a:ext>
            </a:extLst>
          </p:cNvPr>
          <p:cNvCxnSpPr>
            <a:cxnSpLocks/>
          </p:cNvCxnSpPr>
          <p:nvPr/>
        </p:nvCxnSpPr>
        <p:spPr>
          <a:xfrm>
            <a:off x="4397520" y="5058388"/>
            <a:ext cx="0" cy="743651"/>
          </a:xfrm>
          <a:prstGeom prst="line">
            <a:avLst/>
          </a:prstGeom>
          <a:ln>
            <a:solidFill>
              <a:srgbClr val="009999"/>
            </a:solidFill>
          </a:ln>
        </p:spPr>
        <p:style>
          <a:lnRef idx="3">
            <a:schemeClr val="accent1"/>
          </a:lnRef>
          <a:fillRef idx="0">
            <a:schemeClr val="accent1"/>
          </a:fillRef>
          <a:effectRef idx="2">
            <a:schemeClr val="accent1"/>
          </a:effectRef>
          <a:fontRef idx="minor">
            <a:schemeClr val="tx1"/>
          </a:fontRef>
        </p:style>
      </p:cxnSp>
      <p:sp>
        <p:nvSpPr>
          <p:cNvPr id="158" name="L-Shape 32">
            <a:extLst>
              <a:ext uri="{FF2B5EF4-FFF2-40B4-BE49-F238E27FC236}">
                <a16:creationId xmlns:a16="http://schemas.microsoft.com/office/drawing/2014/main" id="{B20C544B-1AB5-4945-A919-B6F1A62853F0}"/>
              </a:ext>
            </a:extLst>
          </p:cNvPr>
          <p:cNvSpPr/>
          <p:nvPr/>
        </p:nvSpPr>
        <p:spPr>
          <a:xfrm rot="18879521">
            <a:off x="3519787" y="5553387"/>
            <a:ext cx="287012" cy="172785"/>
          </a:xfrm>
          <a:prstGeom prst="corner">
            <a:avLst/>
          </a:prstGeom>
          <a:solidFill>
            <a:srgbClr val="00CC9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93"/>
          </a:p>
        </p:txBody>
      </p:sp>
      <p:sp>
        <p:nvSpPr>
          <p:cNvPr id="160" name="L-Shape 32">
            <a:extLst>
              <a:ext uri="{FF2B5EF4-FFF2-40B4-BE49-F238E27FC236}">
                <a16:creationId xmlns:a16="http://schemas.microsoft.com/office/drawing/2014/main" id="{78C2167D-E324-4843-87BB-9D764F9CC7BA}"/>
              </a:ext>
            </a:extLst>
          </p:cNvPr>
          <p:cNvSpPr/>
          <p:nvPr/>
        </p:nvSpPr>
        <p:spPr>
          <a:xfrm rot="18879521">
            <a:off x="1783044" y="5564480"/>
            <a:ext cx="287012" cy="172785"/>
          </a:xfrm>
          <a:prstGeom prst="corner">
            <a:avLst/>
          </a:prstGeom>
          <a:solidFill>
            <a:srgbClr val="00CC9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93"/>
          </a:p>
        </p:txBody>
      </p:sp>
      <p:sp>
        <p:nvSpPr>
          <p:cNvPr id="161" name="Freeform 16">
            <a:extLst>
              <a:ext uri="{FF2B5EF4-FFF2-40B4-BE49-F238E27FC236}">
                <a16:creationId xmlns:a16="http://schemas.microsoft.com/office/drawing/2014/main" id="{E99306A1-6D61-4B7A-9EA0-406B002E061E}"/>
              </a:ext>
            </a:extLst>
          </p:cNvPr>
          <p:cNvSpPr>
            <a:spLocks noEditPoints="1"/>
          </p:cNvSpPr>
          <p:nvPr/>
        </p:nvSpPr>
        <p:spPr bwMode="auto">
          <a:xfrm>
            <a:off x="7621579" y="5411232"/>
            <a:ext cx="606680" cy="479282"/>
          </a:xfrm>
          <a:custGeom>
            <a:avLst/>
            <a:gdLst>
              <a:gd name="T0" fmla="*/ 393 w 394"/>
              <a:gd name="T1" fmla="*/ 175 h 393"/>
              <a:gd name="T2" fmla="*/ 380 w 394"/>
              <a:gd name="T3" fmla="*/ 165 h 393"/>
              <a:gd name="T4" fmla="*/ 339 w 394"/>
              <a:gd name="T5" fmla="*/ 138 h 393"/>
              <a:gd name="T6" fmla="*/ 350 w 394"/>
              <a:gd name="T7" fmla="*/ 90 h 393"/>
              <a:gd name="T8" fmla="*/ 351 w 394"/>
              <a:gd name="T9" fmla="*/ 75 h 393"/>
              <a:gd name="T10" fmla="*/ 320 w 394"/>
              <a:gd name="T11" fmla="*/ 44 h 393"/>
              <a:gd name="T12" fmla="*/ 305 w 394"/>
              <a:gd name="T13" fmla="*/ 45 h 393"/>
              <a:gd name="T14" fmla="*/ 256 w 394"/>
              <a:gd name="T15" fmla="*/ 56 h 393"/>
              <a:gd name="T16" fmla="*/ 230 w 394"/>
              <a:gd name="T17" fmla="*/ 13 h 393"/>
              <a:gd name="T18" fmla="*/ 220 w 394"/>
              <a:gd name="T19" fmla="*/ 2 h 393"/>
              <a:gd name="T20" fmla="*/ 176 w 394"/>
              <a:gd name="T21" fmla="*/ 1 h 393"/>
              <a:gd name="T22" fmla="*/ 166 w 394"/>
              <a:gd name="T23" fmla="*/ 13 h 393"/>
              <a:gd name="T24" fmla="*/ 139 w 394"/>
              <a:gd name="T25" fmla="*/ 55 h 393"/>
              <a:gd name="T26" fmla="*/ 91 w 394"/>
              <a:gd name="T27" fmla="*/ 44 h 393"/>
              <a:gd name="T28" fmla="*/ 76 w 394"/>
              <a:gd name="T29" fmla="*/ 42 h 393"/>
              <a:gd name="T30" fmla="*/ 44 w 394"/>
              <a:gd name="T31" fmla="*/ 74 h 393"/>
              <a:gd name="T32" fmla="*/ 45 w 394"/>
              <a:gd name="T33" fmla="*/ 89 h 393"/>
              <a:gd name="T34" fmla="*/ 56 w 394"/>
              <a:gd name="T35" fmla="*/ 138 h 393"/>
              <a:gd name="T36" fmla="*/ 14 w 394"/>
              <a:gd name="T37" fmla="*/ 164 h 393"/>
              <a:gd name="T38" fmla="*/ 2 w 394"/>
              <a:gd name="T39" fmla="*/ 174 h 393"/>
              <a:gd name="T40" fmla="*/ 2 w 394"/>
              <a:gd name="T41" fmla="*/ 219 h 393"/>
              <a:gd name="T42" fmla="*/ 15 w 394"/>
              <a:gd name="T43" fmla="*/ 228 h 393"/>
              <a:gd name="T44" fmla="*/ 55 w 394"/>
              <a:gd name="T45" fmla="*/ 255 h 393"/>
              <a:gd name="T46" fmla="*/ 44 w 394"/>
              <a:gd name="T47" fmla="*/ 304 h 393"/>
              <a:gd name="T48" fmla="*/ 43 w 394"/>
              <a:gd name="T49" fmla="*/ 319 h 393"/>
              <a:gd name="T50" fmla="*/ 74 w 394"/>
              <a:gd name="T51" fmla="*/ 350 h 393"/>
              <a:gd name="T52" fmla="*/ 89 w 394"/>
              <a:gd name="T53" fmla="*/ 349 h 393"/>
              <a:gd name="T54" fmla="*/ 138 w 394"/>
              <a:gd name="T55" fmla="*/ 338 h 393"/>
              <a:gd name="T56" fmla="*/ 165 w 394"/>
              <a:gd name="T57" fmla="*/ 381 h 393"/>
              <a:gd name="T58" fmla="*/ 174 w 394"/>
              <a:gd name="T59" fmla="*/ 392 h 393"/>
              <a:gd name="T60" fmla="*/ 197 w 394"/>
              <a:gd name="T61" fmla="*/ 393 h 393"/>
              <a:gd name="T62" fmla="*/ 219 w 394"/>
              <a:gd name="T63" fmla="*/ 392 h 393"/>
              <a:gd name="T64" fmla="*/ 228 w 394"/>
              <a:gd name="T65" fmla="*/ 381 h 393"/>
              <a:gd name="T66" fmla="*/ 255 w 394"/>
              <a:gd name="T67" fmla="*/ 339 h 393"/>
              <a:gd name="T68" fmla="*/ 304 w 394"/>
              <a:gd name="T69" fmla="*/ 350 h 393"/>
              <a:gd name="T70" fmla="*/ 319 w 394"/>
              <a:gd name="T71" fmla="*/ 351 h 393"/>
              <a:gd name="T72" fmla="*/ 351 w 394"/>
              <a:gd name="T73" fmla="*/ 320 h 393"/>
              <a:gd name="T74" fmla="*/ 349 w 394"/>
              <a:gd name="T75" fmla="*/ 305 h 393"/>
              <a:gd name="T76" fmla="*/ 338 w 394"/>
              <a:gd name="T77" fmla="*/ 256 h 393"/>
              <a:gd name="T78" fmla="*/ 379 w 394"/>
              <a:gd name="T79" fmla="*/ 229 h 393"/>
              <a:gd name="T80" fmla="*/ 381 w 394"/>
              <a:gd name="T81" fmla="*/ 229 h 393"/>
              <a:gd name="T82" fmla="*/ 393 w 394"/>
              <a:gd name="T83" fmla="*/ 220 h 393"/>
              <a:gd name="T84" fmla="*/ 393 w 394"/>
              <a:gd name="T85" fmla="*/ 175 h 393"/>
              <a:gd name="T86" fmla="*/ 198 w 394"/>
              <a:gd name="T87" fmla="*/ 263 h 393"/>
              <a:gd name="T88" fmla="*/ 132 w 394"/>
              <a:gd name="T89" fmla="*/ 197 h 393"/>
              <a:gd name="T90" fmla="*/ 198 w 394"/>
              <a:gd name="T91" fmla="*/ 132 h 393"/>
              <a:gd name="T92" fmla="*/ 263 w 394"/>
              <a:gd name="T93" fmla="*/ 197 h 393"/>
              <a:gd name="T94" fmla="*/ 198 w 394"/>
              <a:gd name="T95" fmla="*/ 263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94" h="393">
                <a:moveTo>
                  <a:pt x="393" y="175"/>
                </a:moveTo>
                <a:cubicBezTo>
                  <a:pt x="392" y="169"/>
                  <a:pt x="386" y="165"/>
                  <a:pt x="380" y="165"/>
                </a:cubicBezTo>
                <a:cubicBezTo>
                  <a:pt x="362" y="165"/>
                  <a:pt x="346" y="155"/>
                  <a:pt x="339" y="138"/>
                </a:cubicBezTo>
                <a:cubicBezTo>
                  <a:pt x="332" y="122"/>
                  <a:pt x="337" y="102"/>
                  <a:pt x="350" y="90"/>
                </a:cubicBezTo>
                <a:cubicBezTo>
                  <a:pt x="354" y="86"/>
                  <a:pt x="355" y="79"/>
                  <a:pt x="351" y="75"/>
                </a:cubicBezTo>
                <a:cubicBezTo>
                  <a:pt x="342" y="63"/>
                  <a:pt x="332" y="53"/>
                  <a:pt x="320" y="44"/>
                </a:cubicBezTo>
                <a:cubicBezTo>
                  <a:pt x="316" y="40"/>
                  <a:pt x="309" y="40"/>
                  <a:pt x="305" y="45"/>
                </a:cubicBezTo>
                <a:cubicBezTo>
                  <a:pt x="294" y="58"/>
                  <a:pt x="273" y="63"/>
                  <a:pt x="256" y="56"/>
                </a:cubicBezTo>
                <a:cubicBezTo>
                  <a:pt x="239" y="49"/>
                  <a:pt x="229" y="31"/>
                  <a:pt x="230" y="13"/>
                </a:cubicBezTo>
                <a:cubicBezTo>
                  <a:pt x="230" y="7"/>
                  <a:pt x="226" y="2"/>
                  <a:pt x="220" y="2"/>
                </a:cubicBezTo>
                <a:cubicBezTo>
                  <a:pt x="206" y="0"/>
                  <a:pt x="191" y="0"/>
                  <a:pt x="176" y="1"/>
                </a:cubicBezTo>
                <a:cubicBezTo>
                  <a:pt x="170" y="2"/>
                  <a:pt x="166" y="7"/>
                  <a:pt x="166" y="13"/>
                </a:cubicBezTo>
                <a:cubicBezTo>
                  <a:pt x="167" y="31"/>
                  <a:pt x="156" y="48"/>
                  <a:pt x="139" y="55"/>
                </a:cubicBezTo>
                <a:cubicBezTo>
                  <a:pt x="123" y="61"/>
                  <a:pt x="102" y="56"/>
                  <a:pt x="91" y="44"/>
                </a:cubicBezTo>
                <a:cubicBezTo>
                  <a:pt x="87" y="39"/>
                  <a:pt x="80" y="39"/>
                  <a:pt x="76" y="42"/>
                </a:cubicBezTo>
                <a:cubicBezTo>
                  <a:pt x="64" y="52"/>
                  <a:pt x="53" y="62"/>
                  <a:pt x="44" y="74"/>
                </a:cubicBezTo>
                <a:cubicBezTo>
                  <a:pt x="40" y="78"/>
                  <a:pt x="41" y="85"/>
                  <a:pt x="45" y="89"/>
                </a:cubicBezTo>
                <a:cubicBezTo>
                  <a:pt x="59" y="101"/>
                  <a:pt x="63" y="121"/>
                  <a:pt x="56" y="138"/>
                </a:cubicBezTo>
                <a:cubicBezTo>
                  <a:pt x="49" y="154"/>
                  <a:pt x="33" y="164"/>
                  <a:pt x="14" y="164"/>
                </a:cubicBezTo>
                <a:cubicBezTo>
                  <a:pt x="7" y="164"/>
                  <a:pt x="3" y="168"/>
                  <a:pt x="2" y="174"/>
                </a:cubicBezTo>
                <a:cubicBezTo>
                  <a:pt x="0" y="189"/>
                  <a:pt x="0" y="204"/>
                  <a:pt x="2" y="219"/>
                </a:cubicBezTo>
                <a:cubicBezTo>
                  <a:pt x="3" y="224"/>
                  <a:pt x="9" y="228"/>
                  <a:pt x="15" y="228"/>
                </a:cubicBezTo>
                <a:cubicBezTo>
                  <a:pt x="32" y="228"/>
                  <a:pt x="48" y="238"/>
                  <a:pt x="55" y="255"/>
                </a:cubicBezTo>
                <a:cubicBezTo>
                  <a:pt x="62" y="272"/>
                  <a:pt x="58" y="291"/>
                  <a:pt x="44" y="304"/>
                </a:cubicBezTo>
                <a:cubicBezTo>
                  <a:pt x="40" y="308"/>
                  <a:pt x="40" y="314"/>
                  <a:pt x="43" y="319"/>
                </a:cubicBezTo>
                <a:cubicBezTo>
                  <a:pt x="52" y="330"/>
                  <a:pt x="63" y="341"/>
                  <a:pt x="74" y="350"/>
                </a:cubicBezTo>
                <a:cubicBezTo>
                  <a:pt x="79" y="354"/>
                  <a:pt x="85" y="353"/>
                  <a:pt x="89" y="349"/>
                </a:cubicBezTo>
                <a:cubicBezTo>
                  <a:pt x="101" y="336"/>
                  <a:pt x="122" y="331"/>
                  <a:pt x="138" y="338"/>
                </a:cubicBezTo>
                <a:cubicBezTo>
                  <a:pt x="155" y="345"/>
                  <a:pt x="166" y="362"/>
                  <a:pt x="165" y="381"/>
                </a:cubicBezTo>
                <a:cubicBezTo>
                  <a:pt x="164" y="386"/>
                  <a:pt x="169" y="391"/>
                  <a:pt x="174" y="392"/>
                </a:cubicBezTo>
                <a:cubicBezTo>
                  <a:pt x="182" y="393"/>
                  <a:pt x="190" y="393"/>
                  <a:pt x="197" y="393"/>
                </a:cubicBezTo>
                <a:cubicBezTo>
                  <a:pt x="204" y="393"/>
                  <a:pt x="211" y="393"/>
                  <a:pt x="219" y="392"/>
                </a:cubicBezTo>
                <a:cubicBezTo>
                  <a:pt x="224" y="391"/>
                  <a:pt x="229" y="387"/>
                  <a:pt x="228" y="381"/>
                </a:cubicBezTo>
                <a:cubicBezTo>
                  <a:pt x="228" y="363"/>
                  <a:pt x="239" y="346"/>
                  <a:pt x="255" y="339"/>
                </a:cubicBezTo>
                <a:cubicBezTo>
                  <a:pt x="271" y="332"/>
                  <a:pt x="292" y="337"/>
                  <a:pt x="304" y="350"/>
                </a:cubicBezTo>
                <a:cubicBezTo>
                  <a:pt x="308" y="354"/>
                  <a:pt x="314" y="355"/>
                  <a:pt x="319" y="351"/>
                </a:cubicBezTo>
                <a:cubicBezTo>
                  <a:pt x="331" y="342"/>
                  <a:pt x="341" y="331"/>
                  <a:pt x="351" y="320"/>
                </a:cubicBezTo>
                <a:cubicBezTo>
                  <a:pt x="354" y="315"/>
                  <a:pt x="354" y="309"/>
                  <a:pt x="349" y="305"/>
                </a:cubicBezTo>
                <a:cubicBezTo>
                  <a:pt x="336" y="293"/>
                  <a:pt x="331" y="273"/>
                  <a:pt x="338" y="256"/>
                </a:cubicBezTo>
                <a:cubicBezTo>
                  <a:pt x="345" y="240"/>
                  <a:pt x="361" y="229"/>
                  <a:pt x="379" y="229"/>
                </a:cubicBezTo>
                <a:cubicBezTo>
                  <a:pt x="381" y="229"/>
                  <a:pt x="381" y="229"/>
                  <a:pt x="381" y="229"/>
                </a:cubicBezTo>
                <a:cubicBezTo>
                  <a:pt x="387" y="230"/>
                  <a:pt x="392" y="225"/>
                  <a:pt x="393" y="220"/>
                </a:cubicBezTo>
                <a:cubicBezTo>
                  <a:pt x="394" y="205"/>
                  <a:pt x="394" y="190"/>
                  <a:pt x="393" y="175"/>
                </a:cubicBezTo>
                <a:close/>
                <a:moveTo>
                  <a:pt x="198" y="263"/>
                </a:moveTo>
                <a:cubicBezTo>
                  <a:pt x="162" y="263"/>
                  <a:pt x="132" y="233"/>
                  <a:pt x="132" y="197"/>
                </a:cubicBezTo>
                <a:cubicBezTo>
                  <a:pt x="132" y="161"/>
                  <a:pt x="162" y="132"/>
                  <a:pt x="198" y="132"/>
                </a:cubicBezTo>
                <a:cubicBezTo>
                  <a:pt x="234" y="132"/>
                  <a:pt x="263" y="161"/>
                  <a:pt x="263" y="197"/>
                </a:cubicBezTo>
                <a:cubicBezTo>
                  <a:pt x="263" y="233"/>
                  <a:pt x="234" y="263"/>
                  <a:pt x="198" y="263"/>
                </a:cubicBezTo>
                <a:close/>
              </a:path>
            </a:pathLst>
          </a:custGeom>
          <a:solidFill>
            <a:srgbClr val="009999"/>
          </a:solidFill>
          <a:ln>
            <a:noFill/>
          </a:ln>
        </p:spPr>
        <p:txBody>
          <a:bodyPr vert="horz" wrap="square" lIns="91440" tIns="45720" rIns="91440" bIns="45720" numCol="1" anchor="t" anchorCtr="0" compatLnSpc="1">
            <a:prstTxWarp prst="textNoShape">
              <a:avLst/>
            </a:prstTxWarp>
          </a:bodyPr>
          <a:lstStyle/>
          <a:p>
            <a:endParaRPr lang="en-IN"/>
          </a:p>
        </p:txBody>
      </p:sp>
      <p:grpSp>
        <p:nvGrpSpPr>
          <p:cNvPr id="162" name="Google Shape;1016;p55">
            <a:extLst>
              <a:ext uri="{FF2B5EF4-FFF2-40B4-BE49-F238E27FC236}">
                <a16:creationId xmlns:a16="http://schemas.microsoft.com/office/drawing/2014/main" id="{B78E7307-575C-42C4-9D72-98FC373E64EC}"/>
              </a:ext>
            </a:extLst>
          </p:cNvPr>
          <p:cNvGrpSpPr/>
          <p:nvPr/>
        </p:nvGrpSpPr>
        <p:grpSpPr>
          <a:xfrm>
            <a:off x="8855292" y="4848859"/>
            <a:ext cx="1733125" cy="1316585"/>
            <a:chOff x="267375" y="1071875"/>
            <a:chExt cx="470500" cy="428550"/>
          </a:xfrm>
        </p:grpSpPr>
        <p:sp>
          <p:nvSpPr>
            <p:cNvPr id="163" name="Google Shape;1017;p55">
              <a:extLst>
                <a:ext uri="{FF2B5EF4-FFF2-40B4-BE49-F238E27FC236}">
                  <a16:creationId xmlns:a16="http://schemas.microsoft.com/office/drawing/2014/main" id="{523CB732-F9EE-4C91-9B2C-CA6A717E6A5E}"/>
                </a:ext>
              </a:extLst>
            </p:cNvPr>
            <p:cNvSpPr/>
            <p:nvPr/>
          </p:nvSpPr>
          <p:spPr>
            <a:xfrm>
              <a:off x="288350" y="1290825"/>
              <a:ext cx="209600" cy="209600"/>
            </a:xfrm>
            <a:custGeom>
              <a:avLst/>
              <a:gdLst/>
              <a:ahLst/>
              <a:cxnLst/>
              <a:rect l="l" t="t" r="r" b="b"/>
              <a:pathLst>
                <a:path w="8384" h="8384" extrusionOk="0">
                  <a:moveTo>
                    <a:pt x="1" y="0"/>
                  </a:moveTo>
                  <a:cubicBezTo>
                    <a:pt x="23" y="1056"/>
                    <a:pt x="239" y="2096"/>
                    <a:pt x="641" y="3073"/>
                  </a:cubicBezTo>
                  <a:cubicBezTo>
                    <a:pt x="676" y="3072"/>
                    <a:pt x="710" y="3070"/>
                    <a:pt x="745" y="3070"/>
                  </a:cubicBezTo>
                  <a:cubicBezTo>
                    <a:pt x="1419" y="3070"/>
                    <a:pt x="2047" y="3416"/>
                    <a:pt x="2406" y="3988"/>
                  </a:cubicBezTo>
                  <a:cubicBezTo>
                    <a:pt x="2766" y="4558"/>
                    <a:pt x="2808" y="5272"/>
                    <a:pt x="2516" y="5880"/>
                  </a:cubicBezTo>
                  <a:cubicBezTo>
                    <a:pt x="4076" y="7440"/>
                    <a:pt x="6179" y="8337"/>
                    <a:pt x="8384" y="8383"/>
                  </a:cubicBezTo>
                  <a:lnTo>
                    <a:pt x="8384" y="3190"/>
                  </a:lnTo>
                  <a:cubicBezTo>
                    <a:pt x="6664" y="3094"/>
                    <a:pt x="5290" y="1720"/>
                    <a:pt x="5194" y="0"/>
                  </a:cubicBezTo>
                  <a:close/>
                </a:path>
              </a:pathLst>
            </a:custGeom>
            <a:solidFill>
              <a:srgbClr val="009999"/>
            </a:solidFill>
            <a:ln>
              <a:noFill/>
            </a:ln>
          </p:spPr>
          <p:txBody>
            <a:bodyPr spcFirstLastPara="1" wrap="square" lIns="86005" tIns="86005" rIns="86005" bIns="86005" anchor="ctr" anchorCtr="0">
              <a:noAutofit/>
            </a:bodyPr>
            <a:lstStyle/>
            <a:p>
              <a:endParaRPr sz="1693"/>
            </a:p>
          </p:txBody>
        </p:sp>
        <p:sp>
          <p:nvSpPr>
            <p:cNvPr id="164" name="Google Shape;1018;p55">
              <a:extLst>
                <a:ext uri="{FF2B5EF4-FFF2-40B4-BE49-F238E27FC236}">
                  <a16:creationId xmlns:a16="http://schemas.microsoft.com/office/drawing/2014/main" id="{8D011D7E-D90F-4928-94D5-781F050624A8}"/>
                </a:ext>
              </a:extLst>
            </p:cNvPr>
            <p:cNvSpPr/>
            <p:nvPr/>
          </p:nvSpPr>
          <p:spPr>
            <a:xfrm>
              <a:off x="267375" y="1377050"/>
              <a:ext cx="79225" cy="79200"/>
            </a:xfrm>
            <a:custGeom>
              <a:avLst/>
              <a:gdLst/>
              <a:ahLst/>
              <a:cxnLst/>
              <a:rect l="l" t="t" r="r" b="b"/>
              <a:pathLst>
                <a:path w="3169" h="3168" extrusionOk="0">
                  <a:moveTo>
                    <a:pt x="1584" y="0"/>
                  </a:moveTo>
                  <a:cubicBezTo>
                    <a:pt x="710" y="0"/>
                    <a:pt x="1" y="710"/>
                    <a:pt x="1" y="1584"/>
                  </a:cubicBezTo>
                  <a:cubicBezTo>
                    <a:pt x="1" y="2459"/>
                    <a:pt x="710" y="3168"/>
                    <a:pt x="1584" y="3168"/>
                  </a:cubicBezTo>
                  <a:cubicBezTo>
                    <a:pt x="2459" y="3168"/>
                    <a:pt x="3168" y="2459"/>
                    <a:pt x="3168" y="1584"/>
                  </a:cubicBezTo>
                  <a:cubicBezTo>
                    <a:pt x="3168" y="710"/>
                    <a:pt x="2459" y="0"/>
                    <a:pt x="1584" y="0"/>
                  </a:cubicBezTo>
                  <a:close/>
                </a:path>
              </a:pathLst>
            </a:custGeom>
            <a:noFill/>
            <a:ln w="19050" cap="flat" cmpd="sng">
              <a:solidFill>
                <a:srgbClr val="434343"/>
              </a:solidFill>
              <a:prstDash val="solid"/>
              <a:round/>
              <a:headEnd type="none" w="sm" len="sm"/>
              <a:tailEnd type="none" w="sm" len="sm"/>
            </a:ln>
          </p:spPr>
          <p:txBody>
            <a:bodyPr spcFirstLastPara="1" wrap="square" lIns="86005" tIns="86005" rIns="86005" bIns="86005" anchor="ctr" anchorCtr="0">
              <a:noAutofit/>
            </a:bodyPr>
            <a:lstStyle/>
            <a:p>
              <a:r>
                <a:rPr lang="en-US" sz="1693" b="1" dirty="0">
                  <a:solidFill>
                    <a:srgbClr val="006666"/>
                  </a:solidFill>
                </a:rPr>
                <a:t>4</a:t>
              </a:r>
              <a:endParaRPr sz="1693" b="1" dirty="0">
                <a:solidFill>
                  <a:srgbClr val="006666"/>
                </a:solidFill>
              </a:endParaRPr>
            </a:p>
          </p:txBody>
        </p:sp>
        <p:sp>
          <p:nvSpPr>
            <p:cNvPr id="165" name="Google Shape;1019;p55">
              <a:extLst>
                <a:ext uri="{FF2B5EF4-FFF2-40B4-BE49-F238E27FC236}">
                  <a16:creationId xmlns:a16="http://schemas.microsoft.com/office/drawing/2014/main" id="{83942508-CAD8-45CF-A010-7B78D7EFD8AA}"/>
                </a:ext>
              </a:extLst>
            </p:cNvPr>
            <p:cNvSpPr/>
            <p:nvPr/>
          </p:nvSpPr>
          <p:spPr>
            <a:xfrm>
              <a:off x="507325" y="1290825"/>
              <a:ext cx="209600" cy="209600"/>
            </a:xfrm>
            <a:custGeom>
              <a:avLst/>
              <a:gdLst/>
              <a:ahLst/>
              <a:cxnLst/>
              <a:rect l="l" t="t" r="r" b="b"/>
              <a:pathLst>
                <a:path w="8384" h="8384" extrusionOk="0">
                  <a:moveTo>
                    <a:pt x="3189" y="0"/>
                  </a:moveTo>
                  <a:cubicBezTo>
                    <a:pt x="3093" y="1720"/>
                    <a:pt x="1721" y="3092"/>
                    <a:pt x="1" y="3190"/>
                  </a:cubicBezTo>
                  <a:lnTo>
                    <a:pt x="1" y="8383"/>
                  </a:lnTo>
                  <a:cubicBezTo>
                    <a:pt x="2206" y="8337"/>
                    <a:pt x="4309" y="7440"/>
                    <a:pt x="5868" y="5880"/>
                  </a:cubicBezTo>
                  <a:cubicBezTo>
                    <a:pt x="5577" y="5272"/>
                    <a:pt x="5618" y="4558"/>
                    <a:pt x="5979" y="3986"/>
                  </a:cubicBezTo>
                  <a:cubicBezTo>
                    <a:pt x="6337" y="3416"/>
                    <a:pt x="6965" y="3070"/>
                    <a:pt x="7639" y="3070"/>
                  </a:cubicBezTo>
                  <a:cubicBezTo>
                    <a:pt x="7675" y="3070"/>
                    <a:pt x="7710" y="3070"/>
                    <a:pt x="7743" y="3073"/>
                  </a:cubicBezTo>
                  <a:cubicBezTo>
                    <a:pt x="8145" y="2096"/>
                    <a:pt x="8362" y="1056"/>
                    <a:pt x="8384" y="0"/>
                  </a:cubicBezTo>
                  <a:close/>
                </a:path>
              </a:pathLst>
            </a:custGeom>
            <a:solidFill>
              <a:schemeClr val="bg1">
                <a:lumMod val="85000"/>
              </a:schemeClr>
            </a:solidFill>
            <a:ln>
              <a:noFill/>
            </a:ln>
          </p:spPr>
          <p:txBody>
            <a:bodyPr spcFirstLastPara="1" wrap="square" lIns="86005" tIns="86005" rIns="86005" bIns="86005" anchor="ctr" anchorCtr="0">
              <a:noAutofit/>
            </a:bodyPr>
            <a:lstStyle/>
            <a:p>
              <a:endParaRPr sz="1693"/>
            </a:p>
          </p:txBody>
        </p:sp>
        <p:sp>
          <p:nvSpPr>
            <p:cNvPr id="166" name="Google Shape;1020;p55">
              <a:extLst>
                <a:ext uri="{FF2B5EF4-FFF2-40B4-BE49-F238E27FC236}">
                  <a16:creationId xmlns:a16="http://schemas.microsoft.com/office/drawing/2014/main" id="{36A654D3-71B7-4D17-A0B3-259D5CA1383F}"/>
                </a:ext>
              </a:extLst>
            </p:cNvPr>
            <p:cNvSpPr/>
            <p:nvPr/>
          </p:nvSpPr>
          <p:spPr>
            <a:xfrm>
              <a:off x="658700" y="1377050"/>
              <a:ext cx="79175" cy="79200"/>
            </a:xfrm>
            <a:custGeom>
              <a:avLst/>
              <a:gdLst/>
              <a:ahLst/>
              <a:cxnLst/>
              <a:rect l="l" t="t" r="r" b="b"/>
              <a:pathLst>
                <a:path w="3167" h="3168" extrusionOk="0">
                  <a:moveTo>
                    <a:pt x="1583" y="0"/>
                  </a:moveTo>
                  <a:cubicBezTo>
                    <a:pt x="708" y="0"/>
                    <a:pt x="1" y="710"/>
                    <a:pt x="1" y="1584"/>
                  </a:cubicBezTo>
                  <a:cubicBezTo>
                    <a:pt x="1" y="2459"/>
                    <a:pt x="708" y="3168"/>
                    <a:pt x="1583" y="3168"/>
                  </a:cubicBezTo>
                  <a:cubicBezTo>
                    <a:pt x="2457" y="3168"/>
                    <a:pt x="3166" y="2459"/>
                    <a:pt x="3166" y="1584"/>
                  </a:cubicBezTo>
                  <a:cubicBezTo>
                    <a:pt x="3166" y="710"/>
                    <a:pt x="2457" y="0"/>
                    <a:pt x="1583" y="0"/>
                  </a:cubicBezTo>
                  <a:close/>
                </a:path>
              </a:pathLst>
            </a:custGeom>
            <a:noFill/>
            <a:ln w="19050" cap="flat" cmpd="sng">
              <a:solidFill>
                <a:srgbClr val="434343"/>
              </a:solidFill>
              <a:prstDash val="solid"/>
              <a:round/>
              <a:headEnd type="none" w="sm" len="sm"/>
              <a:tailEnd type="none" w="sm" len="sm"/>
            </a:ln>
          </p:spPr>
          <p:txBody>
            <a:bodyPr spcFirstLastPara="1" wrap="square" lIns="86005" tIns="86005" rIns="86005" bIns="86005" anchor="ctr" anchorCtr="0">
              <a:noAutofit/>
            </a:bodyPr>
            <a:lstStyle/>
            <a:p>
              <a:r>
                <a:rPr lang="en-US" sz="1693" b="1" dirty="0">
                  <a:solidFill>
                    <a:srgbClr val="006666"/>
                  </a:solidFill>
                </a:rPr>
                <a:t>2</a:t>
              </a:r>
              <a:endParaRPr sz="1693" b="1" dirty="0">
                <a:solidFill>
                  <a:srgbClr val="006666"/>
                </a:solidFill>
              </a:endParaRPr>
            </a:p>
          </p:txBody>
        </p:sp>
        <p:sp>
          <p:nvSpPr>
            <p:cNvPr id="167" name="Google Shape;1021;p55">
              <a:extLst>
                <a:ext uri="{FF2B5EF4-FFF2-40B4-BE49-F238E27FC236}">
                  <a16:creationId xmlns:a16="http://schemas.microsoft.com/office/drawing/2014/main" id="{33FC2D32-8C90-410F-B09F-DD32C255D7DF}"/>
                </a:ext>
              </a:extLst>
            </p:cNvPr>
            <p:cNvSpPr/>
            <p:nvPr/>
          </p:nvSpPr>
          <p:spPr>
            <a:xfrm>
              <a:off x="507325" y="1071875"/>
              <a:ext cx="209575" cy="209600"/>
            </a:xfrm>
            <a:custGeom>
              <a:avLst/>
              <a:gdLst/>
              <a:ahLst/>
              <a:cxnLst/>
              <a:rect l="l" t="t" r="r" b="b"/>
              <a:pathLst>
                <a:path w="8383" h="8384" extrusionOk="0">
                  <a:moveTo>
                    <a:pt x="1" y="1"/>
                  </a:moveTo>
                  <a:lnTo>
                    <a:pt x="1" y="5194"/>
                  </a:lnTo>
                  <a:cubicBezTo>
                    <a:pt x="1721" y="5290"/>
                    <a:pt x="3093" y="6662"/>
                    <a:pt x="3189" y="8384"/>
                  </a:cubicBezTo>
                  <a:lnTo>
                    <a:pt x="8382" y="8384"/>
                  </a:lnTo>
                  <a:cubicBezTo>
                    <a:pt x="8362" y="7328"/>
                    <a:pt x="8144" y="6286"/>
                    <a:pt x="7742" y="5311"/>
                  </a:cubicBezTo>
                  <a:cubicBezTo>
                    <a:pt x="7708" y="5312"/>
                    <a:pt x="7673" y="5314"/>
                    <a:pt x="7638" y="5314"/>
                  </a:cubicBezTo>
                  <a:cubicBezTo>
                    <a:pt x="6964" y="5312"/>
                    <a:pt x="6336" y="4966"/>
                    <a:pt x="5977" y="4396"/>
                  </a:cubicBezTo>
                  <a:cubicBezTo>
                    <a:pt x="5618" y="3825"/>
                    <a:pt x="5577" y="3110"/>
                    <a:pt x="5867" y="2502"/>
                  </a:cubicBezTo>
                  <a:cubicBezTo>
                    <a:pt x="4309" y="942"/>
                    <a:pt x="2206" y="45"/>
                    <a:pt x="1" y="1"/>
                  </a:cubicBezTo>
                  <a:close/>
                </a:path>
              </a:pathLst>
            </a:custGeom>
            <a:solidFill>
              <a:srgbClr val="006666"/>
            </a:solidFill>
            <a:ln>
              <a:noFill/>
            </a:ln>
          </p:spPr>
          <p:txBody>
            <a:bodyPr spcFirstLastPara="1" wrap="square" lIns="86005" tIns="86005" rIns="86005" bIns="86005" anchor="ctr" anchorCtr="0">
              <a:noAutofit/>
            </a:bodyPr>
            <a:lstStyle/>
            <a:p>
              <a:endParaRPr sz="1693"/>
            </a:p>
          </p:txBody>
        </p:sp>
        <p:sp>
          <p:nvSpPr>
            <p:cNvPr id="168" name="Google Shape;1022;p55">
              <a:extLst>
                <a:ext uri="{FF2B5EF4-FFF2-40B4-BE49-F238E27FC236}">
                  <a16:creationId xmlns:a16="http://schemas.microsoft.com/office/drawing/2014/main" id="{B0F360CB-EBB8-4E1C-82FF-0F68FA3E90A5}"/>
                </a:ext>
              </a:extLst>
            </p:cNvPr>
            <p:cNvSpPr/>
            <p:nvPr/>
          </p:nvSpPr>
          <p:spPr>
            <a:xfrm>
              <a:off x="658700" y="1116025"/>
              <a:ext cx="79175" cy="79175"/>
            </a:xfrm>
            <a:custGeom>
              <a:avLst/>
              <a:gdLst/>
              <a:ahLst/>
              <a:cxnLst/>
              <a:rect l="l" t="t" r="r" b="b"/>
              <a:pathLst>
                <a:path w="3167" h="3167" extrusionOk="0">
                  <a:moveTo>
                    <a:pt x="1583" y="1"/>
                  </a:moveTo>
                  <a:cubicBezTo>
                    <a:pt x="708" y="1"/>
                    <a:pt x="1" y="709"/>
                    <a:pt x="1" y="1583"/>
                  </a:cubicBezTo>
                  <a:cubicBezTo>
                    <a:pt x="1" y="2457"/>
                    <a:pt x="708" y="3167"/>
                    <a:pt x="1583" y="3167"/>
                  </a:cubicBezTo>
                  <a:cubicBezTo>
                    <a:pt x="2457" y="3167"/>
                    <a:pt x="3166" y="2457"/>
                    <a:pt x="3166" y="1583"/>
                  </a:cubicBezTo>
                  <a:cubicBezTo>
                    <a:pt x="3166" y="709"/>
                    <a:pt x="2457" y="1"/>
                    <a:pt x="1583" y="1"/>
                  </a:cubicBezTo>
                  <a:close/>
                </a:path>
              </a:pathLst>
            </a:custGeom>
            <a:noFill/>
            <a:ln w="19050" cap="flat" cmpd="sng">
              <a:solidFill>
                <a:srgbClr val="434343"/>
              </a:solidFill>
              <a:prstDash val="solid"/>
              <a:round/>
              <a:headEnd type="none" w="sm" len="sm"/>
              <a:tailEnd type="none" w="sm" len="sm"/>
            </a:ln>
          </p:spPr>
          <p:txBody>
            <a:bodyPr spcFirstLastPara="1" wrap="square" lIns="86005" tIns="86005" rIns="86005" bIns="86005" anchor="ctr" anchorCtr="0">
              <a:noAutofit/>
            </a:bodyPr>
            <a:lstStyle/>
            <a:p>
              <a:r>
                <a:rPr lang="en-US" sz="1693" b="1" dirty="0">
                  <a:solidFill>
                    <a:srgbClr val="006666"/>
                  </a:solidFill>
                </a:rPr>
                <a:t>1</a:t>
              </a:r>
              <a:endParaRPr sz="1693" b="1" dirty="0">
                <a:solidFill>
                  <a:srgbClr val="006666"/>
                </a:solidFill>
              </a:endParaRPr>
            </a:p>
          </p:txBody>
        </p:sp>
        <p:sp>
          <p:nvSpPr>
            <p:cNvPr id="169" name="Google Shape;1023;p55">
              <a:extLst>
                <a:ext uri="{FF2B5EF4-FFF2-40B4-BE49-F238E27FC236}">
                  <a16:creationId xmlns:a16="http://schemas.microsoft.com/office/drawing/2014/main" id="{8123BA6D-56F5-4448-8705-A9CEAC1F3D43}"/>
                </a:ext>
              </a:extLst>
            </p:cNvPr>
            <p:cNvSpPr/>
            <p:nvPr/>
          </p:nvSpPr>
          <p:spPr>
            <a:xfrm>
              <a:off x="288350" y="1071875"/>
              <a:ext cx="209600" cy="209550"/>
            </a:xfrm>
            <a:custGeom>
              <a:avLst/>
              <a:gdLst/>
              <a:ahLst/>
              <a:cxnLst/>
              <a:rect l="l" t="t" r="r" b="b"/>
              <a:pathLst>
                <a:path w="8384" h="8382" extrusionOk="0">
                  <a:moveTo>
                    <a:pt x="8384" y="1"/>
                  </a:moveTo>
                  <a:cubicBezTo>
                    <a:pt x="6179" y="45"/>
                    <a:pt x="4076" y="942"/>
                    <a:pt x="2516" y="2502"/>
                  </a:cubicBezTo>
                  <a:cubicBezTo>
                    <a:pt x="2808" y="3110"/>
                    <a:pt x="2766" y="3825"/>
                    <a:pt x="2406" y="4396"/>
                  </a:cubicBezTo>
                  <a:cubicBezTo>
                    <a:pt x="2047" y="4966"/>
                    <a:pt x="1419" y="5312"/>
                    <a:pt x="745" y="5312"/>
                  </a:cubicBezTo>
                  <a:cubicBezTo>
                    <a:pt x="710" y="5312"/>
                    <a:pt x="675" y="5312"/>
                    <a:pt x="641" y="5311"/>
                  </a:cubicBezTo>
                  <a:cubicBezTo>
                    <a:pt x="239" y="6286"/>
                    <a:pt x="23" y="7327"/>
                    <a:pt x="1" y="8382"/>
                  </a:cubicBezTo>
                  <a:lnTo>
                    <a:pt x="5194" y="8382"/>
                  </a:lnTo>
                  <a:cubicBezTo>
                    <a:pt x="5290" y="6662"/>
                    <a:pt x="6664" y="5290"/>
                    <a:pt x="8384" y="5194"/>
                  </a:cubicBezTo>
                  <a:lnTo>
                    <a:pt x="8384" y="1"/>
                  </a:lnTo>
                  <a:close/>
                </a:path>
              </a:pathLst>
            </a:custGeom>
            <a:solidFill>
              <a:srgbClr val="00CC99"/>
            </a:solidFill>
            <a:ln>
              <a:noFill/>
            </a:ln>
          </p:spPr>
          <p:txBody>
            <a:bodyPr spcFirstLastPara="1" wrap="square" lIns="86005" tIns="86005" rIns="86005" bIns="86005" anchor="ctr" anchorCtr="0">
              <a:noAutofit/>
            </a:bodyPr>
            <a:lstStyle/>
            <a:p>
              <a:endParaRPr sz="1693" dirty="0"/>
            </a:p>
          </p:txBody>
        </p:sp>
        <p:sp>
          <p:nvSpPr>
            <p:cNvPr id="170" name="Google Shape;1024;p55">
              <a:extLst>
                <a:ext uri="{FF2B5EF4-FFF2-40B4-BE49-F238E27FC236}">
                  <a16:creationId xmlns:a16="http://schemas.microsoft.com/office/drawing/2014/main" id="{D10A7A24-3357-4274-9D6C-36EFF8636CD3}"/>
                </a:ext>
              </a:extLst>
            </p:cNvPr>
            <p:cNvSpPr/>
            <p:nvPr/>
          </p:nvSpPr>
          <p:spPr>
            <a:xfrm>
              <a:off x="267375" y="1113869"/>
              <a:ext cx="79225" cy="79175"/>
            </a:xfrm>
            <a:custGeom>
              <a:avLst/>
              <a:gdLst/>
              <a:ahLst/>
              <a:cxnLst/>
              <a:rect l="l" t="t" r="r" b="b"/>
              <a:pathLst>
                <a:path w="3169" h="3167" extrusionOk="0">
                  <a:moveTo>
                    <a:pt x="1584" y="1"/>
                  </a:moveTo>
                  <a:cubicBezTo>
                    <a:pt x="710" y="1"/>
                    <a:pt x="1" y="709"/>
                    <a:pt x="1" y="1583"/>
                  </a:cubicBezTo>
                  <a:cubicBezTo>
                    <a:pt x="1" y="2457"/>
                    <a:pt x="710" y="3167"/>
                    <a:pt x="1584" y="3167"/>
                  </a:cubicBezTo>
                  <a:cubicBezTo>
                    <a:pt x="2459" y="3167"/>
                    <a:pt x="3168" y="2457"/>
                    <a:pt x="3168" y="1583"/>
                  </a:cubicBezTo>
                  <a:cubicBezTo>
                    <a:pt x="3168" y="709"/>
                    <a:pt x="2459" y="1"/>
                    <a:pt x="1584" y="1"/>
                  </a:cubicBezTo>
                  <a:close/>
                </a:path>
              </a:pathLst>
            </a:custGeom>
            <a:noFill/>
            <a:ln w="19050" cap="flat" cmpd="sng">
              <a:solidFill>
                <a:srgbClr val="434343"/>
              </a:solidFill>
              <a:prstDash val="solid"/>
              <a:round/>
              <a:headEnd type="none" w="sm" len="sm"/>
              <a:tailEnd type="none" w="sm" len="sm"/>
            </a:ln>
          </p:spPr>
          <p:txBody>
            <a:bodyPr spcFirstLastPara="1" wrap="square" lIns="86005" tIns="86005" rIns="86005" bIns="86005" anchor="ctr" anchorCtr="0">
              <a:noAutofit/>
            </a:bodyPr>
            <a:lstStyle/>
            <a:p>
              <a:r>
                <a:rPr lang="en-US" sz="1693" b="1" dirty="0">
                  <a:solidFill>
                    <a:srgbClr val="006666"/>
                  </a:solidFill>
                </a:rPr>
                <a:t>3</a:t>
              </a:r>
              <a:endParaRPr sz="1693" b="1" dirty="0">
                <a:solidFill>
                  <a:srgbClr val="006666"/>
                </a:solidFill>
              </a:endParaRPr>
            </a:p>
          </p:txBody>
        </p:sp>
      </p:grpSp>
      <p:sp>
        <p:nvSpPr>
          <p:cNvPr id="171" name="مستطيل: زوايا مستديرة 170">
            <a:extLst>
              <a:ext uri="{FF2B5EF4-FFF2-40B4-BE49-F238E27FC236}">
                <a16:creationId xmlns:a16="http://schemas.microsoft.com/office/drawing/2014/main" id="{4D45FFAA-A654-4D95-85F1-962444376EAC}"/>
              </a:ext>
            </a:extLst>
          </p:cNvPr>
          <p:cNvSpPr/>
          <p:nvPr/>
        </p:nvSpPr>
        <p:spPr>
          <a:xfrm>
            <a:off x="10649356" y="4877729"/>
            <a:ext cx="593817" cy="1225657"/>
          </a:xfrm>
          <a:prstGeom prst="round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ar-SA" sz="1400" b="1" dirty="0">
                <a:solidFill>
                  <a:srgbClr val="006666"/>
                </a:solidFill>
                <a:latin typeface="Calibri" panose="020F0502020204030204" pitchFamily="34" charset="0"/>
                <a:cs typeface="Calibri" panose="020F0502020204030204" pitchFamily="34" charset="0"/>
              </a:rPr>
              <a:t>دورية القياس </a:t>
            </a:r>
          </a:p>
          <a:p>
            <a:pPr algn="ctr"/>
            <a:r>
              <a:rPr lang="ar-SA" sz="1400" b="1" dirty="0">
                <a:solidFill>
                  <a:srgbClr val="006666"/>
                </a:solidFill>
                <a:latin typeface="Calibri" panose="020F0502020204030204" pitchFamily="34" charset="0"/>
                <a:cs typeface="Calibri" panose="020F0502020204030204" pitchFamily="34" charset="0"/>
              </a:rPr>
              <a:t>نصف سنوي </a:t>
            </a:r>
          </a:p>
        </p:txBody>
      </p:sp>
    </p:spTree>
    <p:extLst>
      <p:ext uri="{BB962C8B-B14F-4D97-AF65-F5344CB8AC3E}">
        <p14:creationId xmlns:p14="http://schemas.microsoft.com/office/powerpoint/2010/main" val="21966616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مربع نص 5">
            <a:extLst>
              <a:ext uri="{FF2B5EF4-FFF2-40B4-BE49-F238E27FC236}">
                <a16:creationId xmlns:a16="http://schemas.microsoft.com/office/drawing/2014/main" id="{DAED2325-9081-4FE4-A597-40D2D60889F5}"/>
              </a:ext>
            </a:extLst>
          </p:cNvPr>
          <p:cNvSpPr txBox="1"/>
          <p:nvPr/>
        </p:nvSpPr>
        <p:spPr>
          <a:xfrm>
            <a:off x="825910" y="2771458"/>
            <a:ext cx="9930579" cy="3367268"/>
          </a:xfrm>
          <a:prstGeom prst="rect">
            <a:avLst/>
          </a:prstGeom>
          <a:noFill/>
        </p:spPr>
        <p:txBody>
          <a:bodyPr wrap="square">
            <a:spAutoFit/>
          </a:bodyPr>
          <a:lstStyle/>
          <a:p>
            <a:pPr algn="r"/>
            <a:r>
              <a:rPr lang="ar-SA" sz="4400" b="0" i="0" dirty="0">
                <a:solidFill>
                  <a:srgbClr val="006666"/>
                </a:solidFill>
                <a:effectLst/>
                <a:latin typeface="Amiri" panose="00000500000000000000" pitchFamily="2" charset="-78"/>
                <a:cs typeface="Khalid Art bold" pitchFamily="2" charset="-78"/>
              </a:rPr>
              <a:t>خير المال ما أعطي منه اليتيم ....</a:t>
            </a:r>
            <a:endParaRPr lang="ar-SA" sz="2000" dirty="0">
              <a:solidFill>
                <a:srgbClr val="006666"/>
              </a:solidFill>
              <a:latin typeface="Amiri" panose="00000500000000000000" pitchFamily="2" charset="-78"/>
              <a:cs typeface="Khalid Art bold" pitchFamily="2" charset="-78"/>
            </a:endParaRPr>
          </a:p>
          <a:p>
            <a:pPr algn="just" rtl="1">
              <a:lnSpc>
                <a:spcPct val="150000"/>
              </a:lnSpc>
            </a:pPr>
            <a:r>
              <a:rPr lang="ar-SA" sz="3200" b="0" i="0" dirty="0">
                <a:solidFill>
                  <a:srgbClr val="000000"/>
                </a:solidFill>
                <a:effectLst/>
                <a:latin typeface="Amiri" panose="00000500000000000000" pitchFamily="2" charset="-78"/>
                <a:cs typeface="Alarabiya Font" pitchFamily="2" charset="-78"/>
              </a:rPr>
              <a:t> </a:t>
            </a:r>
            <a:r>
              <a:rPr lang="ar-SA" sz="2800" b="1" i="0" dirty="0">
                <a:solidFill>
                  <a:srgbClr val="303030"/>
                </a:solidFill>
                <a:effectLst/>
                <a:latin typeface="Droid Arabic Naskh"/>
              </a:rPr>
              <a:t>كفالة اليتيم من أعمال البر التي ندبنا إليها الشرع، ودل على أنها من أسباب دخول الجنة، بل من أسباب نيل أعلى درجاتها، ويكفي لحث المؤمن على الحرص عليها، قول النبي، </a:t>
            </a:r>
            <a:r>
              <a:rPr lang="en-US" sz="2800" b="1" i="0" dirty="0">
                <a:solidFill>
                  <a:srgbClr val="303030"/>
                </a:solidFill>
                <a:effectLst/>
                <a:latin typeface="18 Khebrat Musamim" pitchFamily="2" charset="0"/>
                <a:cs typeface="18 Khebrat Musamim" pitchFamily="2" charset="0"/>
              </a:rPr>
              <a:t>Œ</a:t>
            </a:r>
            <a:r>
              <a:rPr lang="ar-SA" sz="2800" b="1" i="0" dirty="0">
                <a:solidFill>
                  <a:srgbClr val="303030"/>
                </a:solidFill>
                <a:effectLst/>
                <a:latin typeface="Droid Arabic Naskh"/>
              </a:rPr>
              <a:t>: (أنا وكافل اليتيم في الجنة كهاتين، وأشار بالسبابة والوسطى، وفرق بينهما) رواه البخاري</a:t>
            </a:r>
            <a:endParaRPr lang="ar-SA" sz="2800" b="0" i="0" dirty="0">
              <a:solidFill>
                <a:srgbClr val="000000"/>
              </a:solidFill>
              <a:effectLst/>
              <a:latin typeface="Amiri" panose="00000500000000000000" pitchFamily="2" charset="-78"/>
              <a:cs typeface="Alarabiya Font" pitchFamily="2" charset="-78"/>
            </a:endParaRPr>
          </a:p>
        </p:txBody>
      </p:sp>
      <p:pic>
        <p:nvPicPr>
          <p:cNvPr id="3" name="صورة 2">
            <a:extLst>
              <a:ext uri="{FF2B5EF4-FFF2-40B4-BE49-F238E27FC236}">
                <a16:creationId xmlns:a16="http://schemas.microsoft.com/office/drawing/2014/main" id="{19C96E47-EDB1-5AB3-3CF2-7A1F4275F6F0}"/>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8629650" y="963385"/>
            <a:ext cx="2375807" cy="1355271"/>
          </a:xfrm>
          <a:prstGeom prst="rect">
            <a:avLst/>
          </a:prstGeom>
        </p:spPr>
      </p:pic>
    </p:spTree>
    <p:extLst>
      <p:ext uri="{BB962C8B-B14F-4D97-AF65-F5344CB8AC3E}">
        <p14:creationId xmlns:p14="http://schemas.microsoft.com/office/powerpoint/2010/main" val="396654563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 name="Rectangle: Rounded Corners 171">
            <a:extLst>
              <a:ext uri="{FF2B5EF4-FFF2-40B4-BE49-F238E27FC236}">
                <a16:creationId xmlns:a16="http://schemas.microsoft.com/office/drawing/2014/main" id="{24DC37F8-C201-4055-B418-376834DF8487}"/>
              </a:ext>
            </a:extLst>
          </p:cNvPr>
          <p:cNvSpPr/>
          <p:nvPr/>
        </p:nvSpPr>
        <p:spPr>
          <a:xfrm>
            <a:off x="5720291" y="2615870"/>
            <a:ext cx="2424735" cy="1289854"/>
          </a:xfrm>
          <a:prstGeom prst="roundRect">
            <a:avLst>
              <a:gd name="adj" fmla="val 5845"/>
            </a:avLst>
          </a:prstGeom>
          <a:solidFill>
            <a:schemeClr val="bg1">
              <a:alpha val="95000"/>
            </a:schemeClr>
          </a:solidFill>
          <a:ln w="38100">
            <a:solidFill>
              <a:srgbClr val="006666">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SA" b="1" dirty="0">
              <a:solidFill>
                <a:srgbClr val="006666"/>
              </a:solidFill>
              <a:latin typeface="Calibri" panose="020F0502020204030204" pitchFamily="34" charset="0"/>
              <a:cs typeface="Calibri" panose="020F0502020204030204" pitchFamily="34" charset="0"/>
            </a:endParaRPr>
          </a:p>
          <a:p>
            <a:pPr algn="ctr"/>
            <a:r>
              <a:rPr lang="ar-SA" sz="1600" b="1" dirty="0">
                <a:solidFill>
                  <a:srgbClr val="006666"/>
                </a:solidFill>
                <a:latin typeface="Calibri" panose="020F0502020204030204" pitchFamily="34" charset="0"/>
                <a:cs typeface="Calibri" panose="020F0502020204030204" pitchFamily="34" charset="0"/>
              </a:rPr>
              <a:t>أبناء الجمعية </a:t>
            </a:r>
          </a:p>
          <a:p>
            <a:pPr algn="ctr"/>
            <a:r>
              <a:rPr lang="ar-SA" sz="1600" b="1" dirty="0">
                <a:solidFill>
                  <a:srgbClr val="006666"/>
                </a:solidFill>
                <a:latin typeface="Calibri" panose="020F0502020204030204" pitchFamily="34" charset="0"/>
                <a:cs typeface="Calibri" panose="020F0502020204030204" pitchFamily="34" charset="0"/>
              </a:rPr>
              <a:t>من ذوي الدخل المحدود </a:t>
            </a:r>
          </a:p>
        </p:txBody>
      </p:sp>
      <p:sp>
        <p:nvSpPr>
          <p:cNvPr id="151" name="Subtitle 6">
            <a:extLst>
              <a:ext uri="{FF2B5EF4-FFF2-40B4-BE49-F238E27FC236}">
                <a16:creationId xmlns:a16="http://schemas.microsoft.com/office/drawing/2014/main" id="{E755987D-2D17-490F-90DB-5BC61A3A3681}"/>
              </a:ext>
            </a:extLst>
          </p:cNvPr>
          <p:cNvSpPr txBox="1">
            <a:spLocks/>
          </p:cNvSpPr>
          <p:nvPr/>
        </p:nvSpPr>
        <p:spPr>
          <a:xfrm>
            <a:off x="5625161" y="2976109"/>
            <a:ext cx="2537286" cy="716689"/>
          </a:xfrm>
          <a:prstGeom prst="rect">
            <a:avLst/>
          </a:prstGeom>
        </p:spPr>
        <p:txBody>
          <a:bodyPr vert="horz" lIns="86019" tIns="43010" rIns="86019" bIns="43010" numCol="1" spcCol="365760" rtlCol="0" anchor="t">
            <a:noAutofit/>
          </a:bodyPr>
          <a:lstStyle>
            <a:lvl1pPr marL="0" indent="0" algn="ctr" defTabSz="914400" rtl="0" eaLnBrk="1" latinLnBrk="0" hangingPunct="1">
              <a:lnSpc>
                <a:spcPct val="90000"/>
              </a:lnSpc>
              <a:spcBef>
                <a:spcPts val="1000"/>
              </a:spcBef>
              <a:buFont typeface="Arial"/>
              <a:buNone/>
              <a:defRPr sz="1200" b="0" i="0" kern="1200">
                <a:solidFill>
                  <a:schemeClr val="accent1"/>
                </a:solidFill>
                <a:latin typeface="Montserrat Light" charset="0"/>
                <a:ea typeface="Montserrat Light" charset="0"/>
                <a:cs typeface="Montserrat Light"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Montserrat Light" charset="0"/>
                <a:ea typeface="Montserrat Light" charset="0"/>
                <a:cs typeface="Montserrat Light"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Montserrat Light" charset="0"/>
                <a:ea typeface="Montserrat Light" charset="0"/>
                <a:cs typeface="Montserrat Light"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nSpc>
                <a:spcPts val="1599"/>
              </a:lnSpc>
              <a:spcBef>
                <a:spcPts val="0"/>
              </a:spcBef>
            </a:pPr>
            <a:endParaRPr lang="en-US" sz="1317" b="1" dirty="0">
              <a:solidFill>
                <a:schemeClr val="tx1"/>
              </a:solidFill>
              <a:latin typeface="Calibri" panose="020F0502020204030204" pitchFamily="34" charset="0"/>
              <a:cs typeface="Calibri" panose="020F0502020204030204" pitchFamily="34" charset="0"/>
            </a:endParaRPr>
          </a:p>
        </p:txBody>
      </p:sp>
      <p:sp>
        <p:nvSpPr>
          <p:cNvPr id="239" name="Rectangle: Rounded Corners 171">
            <a:extLst>
              <a:ext uri="{FF2B5EF4-FFF2-40B4-BE49-F238E27FC236}">
                <a16:creationId xmlns:a16="http://schemas.microsoft.com/office/drawing/2014/main" id="{120A986A-1F75-4A2E-A5AF-092B750E3DE1}"/>
              </a:ext>
            </a:extLst>
          </p:cNvPr>
          <p:cNvSpPr/>
          <p:nvPr/>
        </p:nvSpPr>
        <p:spPr>
          <a:xfrm>
            <a:off x="636925" y="874390"/>
            <a:ext cx="1803927" cy="1605736"/>
          </a:xfrm>
          <a:prstGeom prst="roundRect">
            <a:avLst>
              <a:gd name="adj" fmla="val 5845"/>
            </a:avLst>
          </a:prstGeom>
          <a:solidFill>
            <a:schemeClr val="bg1">
              <a:alpha val="95000"/>
            </a:schemeClr>
          </a:solidFill>
          <a:ln w="38100">
            <a:solidFill>
              <a:srgbClr val="006666">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93"/>
          </a:p>
        </p:txBody>
      </p:sp>
      <p:sp>
        <p:nvSpPr>
          <p:cNvPr id="229" name="Rectangle: Rounded Corners 171">
            <a:extLst>
              <a:ext uri="{FF2B5EF4-FFF2-40B4-BE49-F238E27FC236}">
                <a16:creationId xmlns:a16="http://schemas.microsoft.com/office/drawing/2014/main" id="{88C0D13C-6878-4F31-AA54-7261105F2147}"/>
              </a:ext>
            </a:extLst>
          </p:cNvPr>
          <p:cNvSpPr/>
          <p:nvPr/>
        </p:nvSpPr>
        <p:spPr>
          <a:xfrm>
            <a:off x="4445904" y="900487"/>
            <a:ext cx="1803927" cy="1579639"/>
          </a:xfrm>
          <a:prstGeom prst="roundRect">
            <a:avLst>
              <a:gd name="adj" fmla="val 5845"/>
            </a:avLst>
          </a:prstGeom>
          <a:solidFill>
            <a:schemeClr val="bg1">
              <a:alpha val="95000"/>
            </a:schemeClr>
          </a:solidFill>
          <a:ln w="38100">
            <a:solidFill>
              <a:srgbClr val="006666">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93"/>
          </a:p>
        </p:txBody>
      </p:sp>
      <p:grpSp>
        <p:nvGrpSpPr>
          <p:cNvPr id="2" name="Group 1">
            <a:extLst>
              <a:ext uri="{FF2B5EF4-FFF2-40B4-BE49-F238E27FC236}">
                <a16:creationId xmlns:a16="http://schemas.microsoft.com/office/drawing/2014/main" id="{FFC80125-7E67-419E-9151-71883AD99EC8}"/>
              </a:ext>
            </a:extLst>
          </p:cNvPr>
          <p:cNvGrpSpPr/>
          <p:nvPr/>
        </p:nvGrpSpPr>
        <p:grpSpPr>
          <a:xfrm>
            <a:off x="8305854" y="525889"/>
            <a:ext cx="3018632" cy="2201146"/>
            <a:chOff x="228786" y="0"/>
            <a:chExt cx="3036385" cy="2556059"/>
          </a:xfrm>
          <a:solidFill>
            <a:srgbClr val="009999"/>
          </a:solidFill>
        </p:grpSpPr>
        <p:pic>
          <p:nvPicPr>
            <p:cNvPr id="21" name="Shadow" descr="D:\andrew\Работа\Андрей\00_Presentations\WOW\PPT ready\3413.png">
              <a:extLst>
                <a:ext uri="{FF2B5EF4-FFF2-40B4-BE49-F238E27FC236}">
                  <a16:creationId xmlns:a16="http://schemas.microsoft.com/office/drawing/2014/main" id="{C0A687E4-DE18-4C75-886F-DF262C94C5EA}"/>
                </a:ext>
              </a:extLst>
            </p:cNvPr>
            <p:cNvPicPr>
              <a:picLocks noChangeAspect="1" noChangeArrowheads="1"/>
            </p:cNvPicPr>
            <p:nvPr/>
          </p:nvPicPr>
          <p:blipFill>
            <a:blip r:embed="rId2" cstate="print"/>
            <a:srcRect/>
            <a:stretch>
              <a:fillRect/>
            </a:stretch>
          </p:blipFill>
          <p:spPr bwMode="auto">
            <a:xfrm>
              <a:off x="228786" y="2270923"/>
              <a:ext cx="3035711" cy="285136"/>
            </a:xfrm>
            <a:prstGeom prst="rect">
              <a:avLst/>
            </a:prstGeom>
            <a:grpFill/>
            <a:ln>
              <a:noFill/>
            </a:ln>
          </p:spPr>
        </p:pic>
        <p:sp>
          <p:nvSpPr>
            <p:cNvPr id="22" name="Shape A">
              <a:extLst>
                <a:ext uri="{FF2B5EF4-FFF2-40B4-BE49-F238E27FC236}">
                  <a16:creationId xmlns:a16="http://schemas.microsoft.com/office/drawing/2014/main" id="{5792EADE-A866-41FD-86E3-4D86E58F93E1}"/>
                </a:ext>
              </a:extLst>
            </p:cNvPr>
            <p:cNvSpPr/>
            <p:nvPr/>
          </p:nvSpPr>
          <p:spPr>
            <a:xfrm>
              <a:off x="229460" y="0"/>
              <a:ext cx="3035711" cy="2489029"/>
            </a:xfrm>
            <a:custGeom>
              <a:avLst/>
              <a:gdLst/>
              <a:ahLst/>
              <a:cxnLst/>
              <a:rect l="0" t="0" r="0" b="0"/>
              <a:pathLst>
                <a:path w="4572000" h="4988788">
                  <a:moveTo>
                    <a:pt x="4572000" y="0"/>
                  </a:moveTo>
                  <a:lnTo>
                    <a:pt x="0" y="0"/>
                  </a:lnTo>
                  <a:lnTo>
                    <a:pt x="0" y="4572000"/>
                  </a:lnTo>
                  <a:lnTo>
                    <a:pt x="1829003" y="4572000"/>
                  </a:lnTo>
                  <a:lnTo>
                    <a:pt x="2196198" y="4939195"/>
                  </a:lnTo>
                  <a:cubicBezTo>
                    <a:pt x="2245791" y="4988788"/>
                    <a:pt x="2326208" y="4988788"/>
                    <a:pt x="2375801" y="4939195"/>
                  </a:cubicBezTo>
                  <a:lnTo>
                    <a:pt x="2742996" y="4572000"/>
                  </a:lnTo>
                  <a:lnTo>
                    <a:pt x="4572000" y="4572000"/>
                  </a:lnTo>
                  <a:close/>
                </a:path>
              </a:pathLst>
            </a:custGeom>
            <a:grpFill/>
            <a:ln w="12700" cmpd="sng">
              <a:noFill/>
              <a:prstDash val="solid"/>
            </a:ln>
          </p:spPr>
          <p:txBody>
            <a:bodyPr anchor="ctr">
              <a:spAutoFit/>
            </a:bodyPr>
            <a:lstStyle/>
            <a:p>
              <a:pPr algn="ctr"/>
              <a:endParaRPr lang="en-US" sz="1537" dirty="0"/>
            </a:p>
          </p:txBody>
        </p:sp>
        <p:sp>
          <p:nvSpPr>
            <p:cNvPr id="23" name="White circle">
              <a:extLst>
                <a:ext uri="{FF2B5EF4-FFF2-40B4-BE49-F238E27FC236}">
                  <a16:creationId xmlns:a16="http://schemas.microsoft.com/office/drawing/2014/main" id="{3946DB97-8126-463A-9187-8277D2B623AA}"/>
                </a:ext>
              </a:extLst>
            </p:cNvPr>
            <p:cNvSpPr/>
            <p:nvPr/>
          </p:nvSpPr>
          <p:spPr>
            <a:xfrm>
              <a:off x="1694156" y="2185410"/>
              <a:ext cx="116877" cy="116893"/>
            </a:xfrm>
            <a:custGeom>
              <a:avLst/>
              <a:gdLst/>
              <a:ahLst/>
              <a:cxnLst/>
              <a:rect l="0" t="0" r="0" b="0"/>
              <a:pathLst>
                <a:path w="234289" h="234289">
                  <a:moveTo>
                    <a:pt x="0" y="117144"/>
                  </a:moveTo>
                  <a:cubicBezTo>
                    <a:pt x="0" y="52438"/>
                    <a:pt x="52450" y="0"/>
                    <a:pt x="117144" y="0"/>
                  </a:cubicBezTo>
                  <a:cubicBezTo>
                    <a:pt x="181838" y="0"/>
                    <a:pt x="234289" y="52438"/>
                    <a:pt x="234289" y="117144"/>
                  </a:cubicBezTo>
                  <a:cubicBezTo>
                    <a:pt x="234289" y="181838"/>
                    <a:pt x="181838" y="234289"/>
                    <a:pt x="117144" y="234289"/>
                  </a:cubicBezTo>
                  <a:cubicBezTo>
                    <a:pt x="52450" y="234289"/>
                    <a:pt x="0" y="181838"/>
                    <a:pt x="0" y="117144"/>
                  </a:cubicBezTo>
                  <a:close/>
                </a:path>
              </a:pathLst>
            </a:custGeom>
            <a:grpFill/>
            <a:ln w="12700" cmpd="sng">
              <a:noFill/>
              <a:prstDash val="solid"/>
            </a:ln>
          </p:spPr>
          <p:txBody>
            <a:bodyPr anchor="ctr">
              <a:spAutoFit/>
            </a:bodyPr>
            <a:lstStyle/>
            <a:p>
              <a:pPr algn="ctr"/>
              <a:endParaRPr lang="en-US" sz="1537" dirty="0"/>
            </a:p>
          </p:txBody>
        </p:sp>
      </p:grpSp>
      <p:grpSp>
        <p:nvGrpSpPr>
          <p:cNvPr id="63" name="Group 68">
            <a:extLst>
              <a:ext uri="{FF2B5EF4-FFF2-40B4-BE49-F238E27FC236}">
                <a16:creationId xmlns:a16="http://schemas.microsoft.com/office/drawing/2014/main" id="{F56897D4-8997-4B63-9BFD-30A68641F3EC}"/>
              </a:ext>
            </a:extLst>
          </p:cNvPr>
          <p:cNvGrpSpPr/>
          <p:nvPr/>
        </p:nvGrpSpPr>
        <p:grpSpPr>
          <a:xfrm>
            <a:off x="2685640" y="955145"/>
            <a:ext cx="512826" cy="526740"/>
            <a:chOff x="4167188" y="3140076"/>
            <a:chExt cx="409575" cy="420688"/>
          </a:xfrm>
          <a:solidFill>
            <a:schemeClr val="bg1"/>
          </a:solidFill>
        </p:grpSpPr>
        <p:sp>
          <p:nvSpPr>
            <p:cNvPr id="64" name="Freeform 48">
              <a:extLst>
                <a:ext uri="{FF2B5EF4-FFF2-40B4-BE49-F238E27FC236}">
                  <a16:creationId xmlns:a16="http://schemas.microsoft.com/office/drawing/2014/main" id="{4B8C4BDA-30ED-4DA9-B920-AE995C5225C4}"/>
                </a:ext>
              </a:extLst>
            </p:cNvPr>
            <p:cNvSpPr>
              <a:spLocks/>
            </p:cNvSpPr>
            <p:nvPr/>
          </p:nvSpPr>
          <p:spPr bwMode="auto">
            <a:xfrm>
              <a:off x="4360863" y="3140076"/>
              <a:ext cx="14288" cy="44450"/>
            </a:xfrm>
            <a:custGeom>
              <a:avLst/>
              <a:gdLst>
                <a:gd name="T0" fmla="*/ 3 w 3"/>
                <a:gd name="T1" fmla="*/ 9 h 10"/>
                <a:gd name="T2" fmla="*/ 1 w 3"/>
                <a:gd name="T3" fmla="*/ 10 h 10"/>
                <a:gd name="T4" fmla="*/ 1 w 3"/>
                <a:gd name="T5" fmla="*/ 10 h 10"/>
                <a:gd name="T6" fmla="*/ 0 w 3"/>
                <a:gd name="T7" fmla="*/ 9 h 10"/>
                <a:gd name="T8" fmla="*/ 0 w 3"/>
                <a:gd name="T9" fmla="*/ 1 h 10"/>
                <a:gd name="T10" fmla="*/ 1 w 3"/>
                <a:gd name="T11" fmla="*/ 0 h 10"/>
                <a:gd name="T12" fmla="*/ 1 w 3"/>
                <a:gd name="T13" fmla="*/ 0 h 10"/>
                <a:gd name="T14" fmla="*/ 3 w 3"/>
                <a:gd name="T15" fmla="*/ 1 h 10"/>
                <a:gd name="T16" fmla="*/ 3 w 3"/>
                <a:gd name="T17" fmla="*/ 9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10">
                  <a:moveTo>
                    <a:pt x="3" y="9"/>
                  </a:moveTo>
                  <a:cubicBezTo>
                    <a:pt x="3" y="10"/>
                    <a:pt x="2" y="10"/>
                    <a:pt x="1" y="10"/>
                  </a:cubicBezTo>
                  <a:cubicBezTo>
                    <a:pt x="1" y="10"/>
                    <a:pt x="1" y="10"/>
                    <a:pt x="1" y="10"/>
                  </a:cubicBezTo>
                  <a:cubicBezTo>
                    <a:pt x="0" y="10"/>
                    <a:pt x="0" y="10"/>
                    <a:pt x="0" y="9"/>
                  </a:cubicBezTo>
                  <a:cubicBezTo>
                    <a:pt x="0" y="1"/>
                    <a:pt x="0" y="1"/>
                    <a:pt x="0" y="1"/>
                  </a:cubicBezTo>
                  <a:cubicBezTo>
                    <a:pt x="0" y="1"/>
                    <a:pt x="0" y="0"/>
                    <a:pt x="1" y="0"/>
                  </a:cubicBezTo>
                  <a:cubicBezTo>
                    <a:pt x="1" y="0"/>
                    <a:pt x="1" y="0"/>
                    <a:pt x="1" y="0"/>
                  </a:cubicBezTo>
                  <a:cubicBezTo>
                    <a:pt x="2" y="0"/>
                    <a:pt x="3" y="1"/>
                    <a:pt x="3" y="1"/>
                  </a:cubicBezTo>
                  <a:cubicBezTo>
                    <a:pt x="3" y="9"/>
                    <a:pt x="3" y="9"/>
                    <a:pt x="3"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a:p>
          </p:txBody>
        </p:sp>
        <p:sp>
          <p:nvSpPr>
            <p:cNvPr id="65" name="Freeform 49">
              <a:extLst>
                <a:ext uri="{FF2B5EF4-FFF2-40B4-BE49-F238E27FC236}">
                  <a16:creationId xmlns:a16="http://schemas.microsoft.com/office/drawing/2014/main" id="{EF9C69A9-893F-4832-8582-10664498B516}"/>
                </a:ext>
              </a:extLst>
            </p:cNvPr>
            <p:cNvSpPr>
              <a:spLocks/>
            </p:cNvSpPr>
            <p:nvPr/>
          </p:nvSpPr>
          <p:spPr bwMode="auto">
            <a:xfrm>
              <a:off x="4211638" y="3211513"/>
              <a:ext cx="39688" cy="34925"/>
            </a:xfrm>
            <a:custGeom>
              <a:avLst/>
              <a:gdLst>
                <a:gd name="T0" fmla="*/ 8 w 9"/>
                <a:gd name="T1" fmla="*/ 6 h 8"/>
                <a:gd name="T2" fmla="*/ 8 w 9"/>
                <a:gd name="T3" fmla="*/ 8 h 8"/>
                <a:gd name="T4" fmla="*/ 8 w 9"/>
                <a:gd name="T5" fmla="*/ 8 h 8"/>
                <a:gd name="T6" fmla="*/ 7 w 9"/>
                <a:gd name="T7" fmla="*/ 8 h 8"/>
                <a:gd name="T8" fmla="*/ 1 w 9"/>
                <a:gd name="T9" fmla="*/ 2 h 8"/>
                <a:gd name="T10" fmla="*/ 1 w 9"/>
                <a:gd name="T11" fmla="*/ 1 h 8"/>
                <a:gd name="T12" fmla="*/ 1 w 9"/>
                <a:gd name="T13" fmla="*/ 1 h 8"/>
                <a:gd name="T14" fmla="*/ 2 w 9"/>
                <a:gd name="T15" fmla="*/ 0 h 8"/>
                <a:gd name="T16" fmla="*/ 8 w 9"/>
                <a:gd name="T17" fmla="*/ 6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8">
                  <a:moveTo>
                    <a:pt x="8" y="6"/>
                  </a:moveTo>
                  <a:cubicBezTo>
                    <a:pt x="9" y="6"/>
                    <a:pt x="9" y="7"/>
                    <a:pt x="8" y="8"/>
                  </a:cubicBezTo>
                  <a:cubicBezTo>
                    <a:pt x="8" y="8"/>
                    <a:pt x="8" y="8"/>
                    <a:pt x="8" y="8"/>
                  </a:cubicBezTo>
                  <a:cubicBezTo>
                    <a:pt x="8" y="8"/>
                    <a:pt x="7" y="8"/>
                    <a:pt x="7" y="8"/>
                  </a:cubicBezTo>
                  <a:cubicBezTo>
                    <a:pt x="1" y="2"/>
                    <a:pt x="1" y="2"/>
                    <a:pt x="1" y="2"/>
                  </a:cubicBezTo>
                  <a:cubicBezTo>
                    <a:pt x="0" y="2"/>
                    <a:pt x="0" y="1"/>
                    <a:pt x="1" y="1"/>
                  </a:cubicBezTo>
                  <a:cubicBezTo>
                    <a:pt x="1" y="1"/>
                    <a:pt x="1" y="1"/>
                    <a:pt x="1" y="1"/>
                  </a:cubicBezTo>
                  <a:cubicBezTo>
                    <a:pt x="1" y="0"/>
                    <a:pt x="2" y="0"/>
                    <a:pt x="2" y="0"/>
                  </a:cubicBezTo>
                  <a:cubicBezTo>
                    <a:pt x="8" y="6"/>
                    <a:pt x="8" y="6"/>
                    <a:pt x="8"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a:p>
          </p:txBody>
        </p:sp>
        <p:sp>
          <p:nvSpPr>
            <p:cNvPr id="66" name="Freeform 50">
              <a:extLst>
                <a:ext uri="{FF2B5EF4-FFF2-40B4-BE49-F238E27FC236}">
                  <a16:creationId xmlns:a16="http://schemas.microsoft.com/office/drawing/2014/main" id="{E6C9BF7D-367D-46B6-A8C9-6902699DDF0D}"/>
                </a:ext>
              </a:extLst>
            </p:cNvPr>
            <p:cNvSpPr>
              <a:spLocks/>
            </p:cNvSpPr>
            <p:nvPr/>
          </p:nvSpPr>
          <p:spPr bwMode="auto">
            <a:xfrm>
              <a:off x="4167188" y="3365501"/>
              <a:ext cx="44450" cy="19050"/>
            </a:xfrm>
            <a:custGeom>
              <a:avLst/>
              <a:gdLst>
                <a:gd name="T0" fmla="*/ 9 w 10"/>
                <a:gd name="T1" fmla="*/ 0 h 4"/>
                <a:gd name="T2" fmla="*/ 10 w 10"/>
                <a:gd name="T3" fmla="*/ 1 h 4"/>
                <a:gd name="T4" fmla="*/ 10 w 10"/>
                <a:gd name="T5" fmla="*/ 1 h 4"/>
                <a:gd name="T6" fmla="*/ 9 w 10"/>
                <a:gd name="T7" fmla="*/ 3 h 4"/>
                <a:gd name="T8" fmla="*/ 1 w 10"/>
                <a:gd name="T9" fmla="*/ 4 h 4"/>
                <a:gd name="T10" fmla="*/ 0 w 10"/>
                <a:gd name="T11" fmla="*/ 2 h 4"/>
                <a:gd name="T12" fmla="*/ 0 w 10"/>
                <a:gd name="T13" fmla="*/ 2 h 4"/>
                <a:gd name="T14" fmla="*/ 1 w 10"/>
                <a:gd name="T15" fmla="*/ 1 h 4"/>
                <a:gd name="T16" fmla="*/ 9 w 10"/>
                <a:gd name="T17"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4">
                  <a:moveTo>
                    <a:pt x="9" y="0"/>
                  </a:moveTo>
                  <a:cubicBezTo>
                    <a:pt x="9" y="0"/>
                    <a:pt x="10" y="1"/>
                    <a:pt x="10" y="1"/>
                  </a:cubicBezTo>
                  <a:cubicBezTo>
                    <a:pt x="10" y="1"/>
                    <a:pt x="10" y="1"/>
                    <a:pt x="10" y="1"/>
                  </a:cubicBezTo>
                  <a:cubicBezTo>
                    <a:pt x="10" y="2"/>
                    <a:pt x="10" y="3"/>
                    <a:pt x="9" y="3"/>
                  </a:cubicBezTo>
                  <a:cubicBezTo>
                    <a:pt x="1" y="4"/>
                    <a:pt x="1" y="4"/>
                    <a:pt x="1" y="4"/>
                  </a:cubicBezTo>
                  <a:cubicBezTo>
                    <a:pt x="0" y="4"/>
                    <a:pt x="0" y="3"/>
                    <a:pt x="0" y="2"/>
                  </a:cubicBezTo>
                  <a:cubicBezTo>
                    <a:pt x="0" y="2"/>
                    <a:pt x="0" y="2"/>
                    <a:pt x="0" y="2"/>
                  </a:cubicBezTo>
                  <a:cubicBezTo>
                    <a:pt x="0" y="2"/>
                    <a:pt x="0" y="1"/>
                    <a:pt x="1" y="1"/>
                  </a:cubicBezTo>
                  <a:cubicBezTo>
                    <a:pt x="9" y="0"/>
                    <a:pt x="9"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a:p>
          </p:txBody>
        </p:sp>
        <p:sp>
          <p:nvSpPr>
            <p:cNvPr id="67" name="Freeform 51">
              <a:extLst>
                <a:ext uri="{FF2B5EF4-FFF2-40B4-BE49-F238E27FC236}">
                  <a16:creationId xmlns:a16="http://schemas.microsoft.com/office/drawing/2014/main" id="{C7E78DCE-F4F1-41EF-B6B7-70EEBA3627D3}"/>
                </a:ext>
              </a:extLst>
            </p:cNvPr>
            <p:cNvSpPr>
              <a:spLocks/>
            </p:cNvSpPr>
            <p:nvPr/>
          </p:nvSpPr>
          <p:spPr bwMode="auto">
            <a:xfrm>
              <a:off x="4533900" y="3357563"/>
              <a:ext cx="42863" cy="12700"/>
            </a:xfrm>
            <a:custGeom>
              <a:avLst/>
              <a:gdLst>
                <a:gd name="T0" fmla="*/ 1 w 10"/>
                <a:gd name="T1" fmla="*/ 2 h 3"/>
                <a:gd name="T2" fmla="*/ 0 w 10"/>
                <a:gd name="T3" fmla="*/ 1 h 3"/>
                <a:gd name="T4" fmla="*/ 0 w 10"/>
                <a:gd name="T5" fmla="*/ 1 h 3"/>
                <a:gd name="T6" fmla="*/ 1 w 10"/>
                <a:gd name="T7" fmla="*/ 0 h 3"/>
                <a:gd name="T8" fmla="*/ 9 w 10"/>
                <a:gd name="T9" fmla="*/ 0 h 3"/>
                <a:gd name="T10" fmla="*/ 10 w 10"/>
                <a:gd name="T11" fmla="*/ 2 h 3"/>
                <a:gd name="T12" fmla="*/ 10 w 10"/>
                <a:gd name="T13" fmla="*/ 2 h 3"/>
                <a:gd name="T14" fmla="*/ 9 w 10"/>
                <a:gd name="T15" fmla="*/ 3 h 3"/>
                <a:gd name="T16" fmla="*/ 1 w 10"/>
                <a:gd name="T17" fmla="*/ 2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3">
                  <a:moveTo>
                    <a:pt x="1" y="2"/>
                  </a:moveTo>
                  <a:cubicBezTo>
                    <a:pt x="0" y="2"/>
                    <a:pt x="0" y="2"/>
                    <a:pt x="0" y="1"/>
                  </a:cubicBezTo>
                  <a:cubicBezTo>
                    <a:pt x="0" y="1"/>
                    <a:pt x="0" y="1"/>
                    <a:pt x="0" y="1"/>
                  </a:cubicBezTo>
                  <a:cubicBezTo>
                    <a:pt x="0" y="0"/>
                    <a:pt x="1" y="0"/>
                    <a:pt x="1" y="0"/>
                  </a:cubicBezTo>
                  <a:cubicBezTo>
                    <a:pt x="9" y="0"/>
                    <a:pt x="9" y="0"/>
                    <a:pt x="9" y="0"/>
                  </a:cubicBezTo>
                  <a:cubicBezTo>
                    <a:pt x="10" y="1"/>
                    <a:pt x="10" y="1"/>
                    <a:pt x="10" y="2"/>
                  </a:cubicBezTo>
                  <a:cubicBezTo>
                    <a:pt x="10" y="2"/>
                    <a:pt x="10" y="2"/>
                    <a:pt x="10" y="2"/>
                  </a:cubicBezTo>
                  <a:cubicBezTo>
                    <a:pt x="10" y="3"/>
                    <a:pt x="10" y="3"/>
                    <a:pt x="9" y="3"/>
                  </a:cubicBezTo>
                  <a:cubicBezTo>
                    <a:pt x="1" y="2"/>
                    <a:pt x="1" y="2"/>
                    <a:pt x="1"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a:p>
          </p:txBody>
        </p:sp>
        <p:sp>
          <p:nvSpPr>
            <p:cNvPr id="68" name="Freeform 52">
              <a:extLst>
                <a:ext uri="{FF2B5EF4-FFF2-40B4-BE49-F238E27FC236}">
                  <a16:creationId xmlns:a16="http://schemas.microsoft.com/office/drawing/2014/main" id="{2D9B4D9B-267E-47CA-89E9-CAE5F2FE642E}"/>
                </a:ext>
              </a:extLst>
            </p:cNvPr>
            <p:cNvSpPr>
              <a:spLocks/>
            </p:cNvSpPr>
            <p:nvPr/>
          </p:nvSpPr>
          <p:spPr bwMode="auto">
            <a:xfrm>
              <a:off x="4484688" y="3201988"/>
              <a:ext cx="39688" cy="36513"/>
            </a:xfrm>
            <a:custGeom>
              <a:avLst/>
              <a:gdLst>
                <a:gd name="T0" fmla="*/ 3 w 9"/>
                <a:gd name="T1" fmla="*/ 8 h 8"/>
                <a:gd name="T2" fmla="*/ 1 w 9"/>
                <a:gd name="T3" fmla="*/ 8 h 8"/>
                <a:gd name="T4" fmla="*/ 1 w 9"/>
                <a:gd name="T5" fmla="*/ 8 h 8"/>
                <a:gd name="T6" fmla="*/ 1 w 9"/>
                <a:gd name="T7" fmla="*/ 6 h 8"/>
                <a:gd name="T8" fmla="*/ 7 w 9"/>
                <a:gd name="T9" fmla="*/ 1 h 8"/>
                <a:gd name="T10" fmla="*/ 9 w 9"/>
                <a:gd name="T11" fmla="*/ 1 h 8"/>
                <a:gd name="T12" fmla="*/ 9 w 9"/>
                <a:gd name="T13" fmla="*/ 1 h 8"/>
                <a:gd name="T14" fmla="*/ 9 w 9"/>
                <a:gd name="T15" fmla="*/ 3 h 8"/>
                <a:gd name="T16" fmla="*/ 3 w 9"/>
                <a:gd name="T17"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8">
                  <a:moveTo>
                    <a:pt x="3" y="8"/>
                  </a:moveTo>
                  <a:cubicBezTo>
                    <a:pt x="2" y="8"/>
                    <a:pt x="1" y="8"/>
                    <a:pt x="1" y="8"/>
                  </a:cubicBezTo>
                  <a:cubicBezTo>
                    <a:pt x="1" y="8"/>
                    <a:pt x="1" y="8"/>
                    <a:pt x="1" y="8"/>
                  </a:cubicBezTo>
                  <a:cubicBezTo>
                    <a:pt x="0" y="7"/>
                    <a:pt x="0" y="6"/>
                    <a:pt x="1" y="6"/>
                  </a:cubicBezTo>
                  <a:cubicBezTo>
                    <a:pt x="7" y="1"/>
                    <a:pt x="7" y="1"/>
                    <a:pt x="7" y="1"/>
                  </a:cubicBezTo>
                  <a:cubicBezTo>
                    <a:pt x="7" y="0"/>
                    <a:pt x="8" y="0"/>
                    <a:pt x="9" y="1"/>
                  </a:cubicBezTo>
                  <a:cubicBezTo>
                    <a:pt x="9" y="1"/>
                    <a:pt x="9" y="1"/>
                    <a:pt x="9" y="1"/>
                  </a:cubicBezTo>
                  <a:cubicBezTo>
                    <a:pt x="9" y="1"/>
                    <a:pt x="9" y="2"/>
                    <a:pt x="9" y="3"/>
                  </a:cubicBezTo>
                  <a:cubicBezTo>
                    <a:pt x="3" y="8"/>
                    <a:pt x="3" y="8"/>
                    <a:pt x="3"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a:p>
          </p:txBody>
        </p:sp>
        <p:sp>
          <p:nvSpPr>
            <p:cNvPr id="69" name="Freeform 53">
              <a:extLst>
                <a:ext uri="{FF2B5EF4-FFF2-40B4-BE49-F238E27FC236}">
                  <a16:creationId xmlns:a16="http://schemas.microsoft.com/office/drawing/2014/main" id="{649A4D82-934D-4AEB-9712-04CDA2621152}"/>
                </a:ext>
              </a:extLst>
            </p:cNvPr>
            <p:cNvSpPr>
              <a:spLocks noEditPoints="1"/>
            </p:cNvSpPr>
            <p:nvPr/>
          </p:nvSpPr>
          <p:spPr bwMode="auto">
            <a:xfrm>
              <a:off x="4237038" y="3206751"/>
              <a:ext cx="257175" cy="354013"/>
            </a:xfrm>
            <a:custGeom>
              <a:avLst/>
              <a:gdLst>
                <a:gd name="T0" fmla="*/ 38 w 58"/>
                <a:gd name="T1" fmla="*/ 68 h 80"/>
                <a:gd name="T2" fmla="*/ 37 w 58"/>
                <a:gd name="T3" fmla="*/ 71 h 80"/>
                <a:gd name="T4" fmla="*/ 36 w 58"/>
                <a:gd name="T5" fmla="*/ 71 h 80"/>
                <a:gd name="T6" fmla="*/ 22 w 58"/>
                <a:gd name="T7" fmla="*/ 71 h 80"/>
                <a:gd name="T8" fmla="*/ 21 w 58"/>
                <a:gd name="T9" fmla="*/ 71 h 80"/>
                <a:gd name="T10" fmla="*/ 20 w 58"/>
                <a:gd name="T11" fmla="*/ 68 h 80"/>
                <a:gd name="T12" fmla="*/ 20 w 58"/>
                <a:gd name="T13" fmla="*/ 61 h 80"/>
                <a:gd name="T14" fmla="*/ 38 w 58"/>
                <a:gd name="T15" fmla="*/ 61 h 80"/>
                <a:gd name="T16" fmla="*/ 38 w 58"/>
                <a:gd name="T17" fmla="*/ 68 h 80"/>
                <a:gd name="T18" fmla="*/ 18 w 58"/>
                <a:gd name="T19" fmla="*/ 14 h 80"/>
                <a:gd name="T20" fmla="*/ 11 w 58"/>
                <a:gd name="T21" fmla="*/ 29 h 80"/>
                <a:gd name="T22" fmla="*/ 18 w 58"/>
                <a:gd name="T23" fmla="*/ 42 h 80"/>
                <a:gd name="T24" fmla="*/ 18 w 58"/>
                <a:gd name="T25" fmla="*/ 44 h 80"/>
                <a:gd name="T26" fmla="*/ 18 w 58"/>
                <a:gd name="T27" fmla="*/ 44 h 80"/>
                <a:gd name="T28" fmla="*/ 16 w 58"/>
                <a:gd name="T29" fmla="*/ 44 h 80"/>
                <a:gd name="T30" fmla="*/ 8 w 58"/>
                <a:gd name="T31" fmla="*/ 29 h 80"/>
                <a:gd name="T32" fmla="*/ 17 w 58"/>
                <a:gd name="T33" fmla="*/ 12 h 80"/>
                <a:gd name="T34" fmla="*/ 19 w 58"/>
                <a:gd name="T35" fmla="*/ 12 h 80"/>
                <a:gd name="T36" fmla="*/ 19 w 58"/>
                <a:gd name="T37" fmla="*/ 12 h 80"/>
                <a:gd name="T38" fmla="*/ 18 w 58"/>
                <a:gd name="T39" fmla="*/ 14 h 80"/>
                <a:gd name="T40" fmla="*/ 58 w 58"/>
                <a:gd name="T41" fmla="*/ 29 h 80"/>
                <a:gd name="T42" fmla="*/ 29 w 58"/>
                <a:gd name="T43" fmla="*/ 0 h 80"/>
                <a:gd name="T44" fmla="*/ 0 w 58"/>
                <a:gd name="T45" fmla="*/ 29 h 80"/>
                <a:gd name="T46" fmla="*/ 17 w 58"/>
                <a:gd name="T47" fmla="*/ 55 h 80"/>
                <a:gd name="T48" fmla="*/ 17 w 58"/>
                <a:gd name="T49" fmla="*/ 61 h 80"/>
                <a:gd name="T50" fmla="*/ 17 w 58"/>
                <a:gd name="T51" fmla="*/ 68 h 80"/>
                <a:gd name="T52" fmla="*/ 21 w 58"/>
                <a:gd name="T53" fmla="*/ 74 h 80"/>
                <a:gd name="T54" fmla="*/ 22 w 58"/>
                <a:gd name="T55" fmla="*/ 76 h 80"/>
                <a:gd name="T56" fmla="*/ 27 w 58"/>
                <a:gd name="T57" fmla="*/ 80 h 80"/>
                <a:gd name="T58" fmla="*/ 31 w 58"/>
                <a:gd name="T59" fmla="*/ 80 h 80"/>
                <a:gd name="T60" fmla="*/ 36 w 58"/>
                <a:gd name="T61" fmla="*/ 76 h 80"/>
                <a:gd name="T62" fmla="*/ 37 w 58"/>
                <a:gd name="T63" fmla="*/ 74 h 80"/>
                <a:gd name="T64" fmla="*/ 41 w 58"/>
                <a:gd name="T65" fmla="*/ 68 h 80"/>
                <a:gd name="T66" fmla="*/ 41 w 58"/>
                <a:gd name="T67" fmla="*/ 58 h 80"/>
                <a:gd name="T68" fmla="*/ 41 w 58"/>
                <a:gd name="T69" fmla="*/ 55 h 80"/>
                <a:gd name="T70" fmla="*/ 58 w 58"/>
                <a:gd name="T71" fmla="*/ 29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8" h="80">
                  <a:moveTo>
                    <a:pt x="38" y="68"/>
                  </a:moveTo>
                  <a:cubicBezTo>
                    <a:pt x="38" y="69"/>
                    <a:pt x="38" y="70"/>
                    <a:pt x="37" y="71"/>
                  </a:cubicBezTo>
                  <a:cubicBezTo>
                    <a:pt x="37" y="71"/>
                    <a:pt x="36" y="71"/>
                    <a:pt x="36" y="71"/>
                  </a:cubicBezTo>
                  <a:cubicBezTo>
                    <a:pt x="22" y="71"/>
                    <a:pt x="22" y="71"/>
                    <a:pt x="22" y="71"/>
                  </a:cubicBezTo>
                  <a:cubicBezTo>
                    <a:pt x="22" y="71"/>
                    <a:pt x="21" y="71"/>
                    <a:pt x="21" y="71"/>
                  </a:cubicBezTo>
                  <a:cubicBezTo>
                    <a:pt x="20" y="70"/>
                    <a:pt x="20" y="69"/>
                    <a:pt x="20" y="68"/>
                  </a:cubicBezTo>
                  <a:cubicBezTo>
                    <a:pt x="20" y="61"/>
                    <a:pt x="20" y="61"/>
                    <a:pt x="20" y="61"/>
                  </a:cubicBezTo>
                  <a:cubicBezTo>
                    <a:pt x="38" y="61"/>
                    <a:pt x="38" y="61"/>
                    <a:pt x="38" y="61"/>
                  </a:cubicBezTo>
                  <a:cubicBezTo>
                    <a:pt x="38" y="68"/>
                    <a:pt x="38" y="68"/>
                    <a:pt x="38" y="68"/>
                  </a:cubicBezTo>
                  <a:close/>
                  <a:moveTo>
                    <a:pt x="18" y="14"/>
                  </a:moveTo>
                  <a:cubicBezTo>
                    <a:pt x="14" y="17"/>
                    <a:pt x="11" y="23"/>
                    <a:pt x="11" y="29"/>
                  </a:cubicBezTo>
                  <a:cubicBezTo>
                    <a:pt x="11" y="34"/>
                    <a:pt x="14" y="39"/>
                    <a:pt x="18" y="42"/>
                  </a:cubicBezTo>
                  <a:cubicBezTo>
                    <a:pt x="18" y="43"/>
                    <a:pt x="18" y="43"/>
                    <a:pt x="18" y="44"/>
                  </a:cubicBezTo>
                  <a:cubicBezTo>
                    <a:pt x="18" y="44"/>
                    <a:pt x="18" y="44"/>
                    <a:pt x="18" y="44"/>
                  </a:cubicBezTo>
                  <a:cubicBezTo>
                    <a:pt x="17" y="45"/>
                    <a:pt x="16" y="45"/>
                    <a:pt x="16" y="44"/>
                  </a:cubicBezTo>
                  <a:cubicBezTo>
                    <a:pt x="11" y="41"/>
                    <a:pt x="8" y="35"/>
                    <a:pt x="8" y="29"/>
                  </a:cubicBezTo>
                  <a:cubicBezTo>
                    <a:pt x="8" y="22"/>
                    <a:pt x="12" y="16"/>
                    <a:pt x="17" y="12"/>
                  </a:cubicBezTo>
                  <a:cubicBezTo>
                    <a:pt x="17" y="12"/>
                    <a:pt x="18" y="12"/>
                    <a:pt x="19" y="12"/>
                  </a:cubicBezTo>
                  <a:cubicBezTo>
                    <a:pt x="19" y="12"/>
                    <a:pt x="19" y="12"/>
                    <a:pt x="19" y="12"/>
                  </a:cubicBezTo>
                  <a:cubicBezTo>
                    <a:pt x="19" y="13"/>
                    <a:pt x="19" y="14"/>
                    <a:pt x="18" y="14"/>
                  </a:cubicBezTo>
                  <a:close/>
                  <a:moveTo>
                    <a:pt x="58" y="29"/>
                  </a:moveTo>
                  <a:cubicBezTo>
                    <a:pt x="58" y="13"/>
                    <a:pt x="45" y="0"/>
                    <a:pt x="29" y="0"/>
                  </a:cubicBezTo>
                  <a:cubicBezTo>
                    <a:pt x="13" y="0"/>
                    <a:pt x="0" y="13"/>
                    <a:pt x="0" y="29"/>
                  </a:cubicBezTo>
                  <a:cubicBezTo>
                    <a:pt x="0" y="40"/>
                    <a:pt x="7" y="50"/>
                    <a:pt x="17" y="55"/>
                  </a:cubicBezTo>
                  <a:cubicBezTo>
                    <a:pt x="17" y="61"/>
                    <a:pt x="17" y="61"/>
                    <a:pt x="17" y="61"/>
                  </a:cubicBezTo>
                  <a:cubicBezTo>
                    <a:pt x="17" y="68"/>
                    <a:pt x="17" y="68"/>
                    <a:pt x="17" y="68"/>
                  </a:cubicBezTo>
                  <a:cubicBezTo>
                    <a:pt x="17" y="71"/>
                    <a:pt x="19" y="73"/>
                    <a:pt x="21" y="74"/>
                  </a:cubicBezTo>
                  <a:cubicBezTo>
                    <a:pt x="21" y="74"/>
                    <a:pt x="22" y="75"/>
                    <a:pt x="22" y="76"/>
                  </a:cubicBezTo>
                  <a:cubicBezTo>
                    <a:pt x="23" y="78"/>
                    <a:pt x="25" y="80"/>
                    <a:pt x="27" y="80"/>
                  </a:cubicBezTo>
                  <a:cubicBezTo>
                    <a:pt x="31" y="80"/>
                    <a:pt x="31" y="80"/>
                    <a:pt x="31" y="80"/>
                  </a:cubicBezTo>
                  <a:cubicBezTo>
                    <a:pt x="33" y="80"/>
                    <a:pt x="35" y="78"/>
                    <a:pt x="36" y="76"/>
                  </a:cubicBezTo>
                  <a:cubicBezTo>
                    <a:pt x="36" y="75"/>
                    <a:pt x="37" y="74"/>
                    <a:pt x="37" y="74"/>
                  </a:cubicBezTo>
                  <a:cubicBezTo>
                    <a:pt x="39" y="73"/>
                    <a:pt x="41" y="71"/>
                    <a:pt x="41" y="68"/>
                  </a:cubicBezTo>
                  <a:cubicBezTo>
                    <a:pt x="41" y="58"/>
                    <a:pt x="41" y="58"/>
                    <a:pt x="41" y="58"/>
                  </a:cubicBezTo>
                  <a:cubicBezTo>
                    <a:pt x="41" y="55"/>
                    <a:pt x="41" y="55"/>
                    <a:pt x="41" y="55"/>
                  </a:cubicBezTo>
                  <a:cubicBezTo>
                    <a:pt x="51" y="50"/>
                    <a:pt x="58" y="40"/>
                    <a:pt x="58" y="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a:p>
          </p:txBody>
        </p:sp>
      </p:grpSp>
      <p:sp>
        <p:nvSpPr>
          <p:cNvPr id="73" name="Rectangle: Rounded Corners 171">
            <a:extLst>
              <a:ext uri="{FF2B5EF4-FFF2-40B4-BE49-F238E27FC236}">
                <a16:creationId xmlns:a16="http://schemas.microsoft.com/office/drawing/2014/main" id="{616DD6F2-CC4E-4910-9AC5-78C7A991022B}"/>
              </a:ext>
            </a:extLst>
          </p:cNvPr>
          <p:cNvSpPr/>
          <p:nvPr/>
        </p:nvSpPr>
        <p:spPr>
          <a:xfrm>
            <a:off x="6372046" y="917562"/>
            <a:ext cx="1803927" cy="1562563"/>
          </a:xfrm>
          <a:prstGeom prst="roundRect">
            <a:avLst>
              <a:gd name="adj" fmla="val 5845"/>
            </a:avLst>
          </a:prstGeom>
          <a:solidFill>
            <a:schemeClr val="bg1">
              <a:alpha val="95000"/>
            </a:schemeClr>
          </a:solidFill>
          <a:ln w="38100">
            <a:solidFill>
              <a:srgbClr val="006666">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93"/>
          </a:p>
        </p:txBody>
      </p:sp>
      <p:sp>
        <p:nvSpPr>
          <p:cNvPr id="81" name="Freeform 83">
            <a:extLst>
              <a:ext uri="{FF2B5EF4-FFF2-40B4-BE49-F238E27FC236}">
                <a16:creationId xmlns:a16="http://schemas.microsoft.com/office/drawing/2014/main" id="{0C95C6F1-1B2B-4459-B34B-2EE8742744CC}"/>
              </a:ext>
            </a:extLst>
          </p:cNvPr>
          <p:cNvSpPr>
            <a:spLocks/>
          </p:cNvSpPr>
          <p:nvPr/>
        </p:nvSpPr>
        <p:spPr bwMode="auto">
          <a:xfrm>
            <a:off x="5026154" y="530408"/>
            <a:ext cx="744536" cy="746650"/>
          </a:xfrm>
          <a:custGeom>
            <a:avLst/>
            <a:gdLst>
              <a:gd name="T0" fmla="*/ 186 w 186"/>
              <a:gd name="T1" fmla="*/ 164 h 186"/>
              <a:gd name="T2" fmla="*/ 163 w 186"/>
              <a:gd name="T3" fmla="*/ 186 h 186"/>
              <a:gd name="T4" fmla="*/ 22 w 186"/>
              <a:gd name="T5" fmla="*/ 186 h 186"/>
              <a:gd name="T6" fmla="*/ 0 w 186"/>
              <a:gd name="T7" fmla="*/ 164 h 186"/>
              <a:gd name="T8" fmla="*/ 0 w 186"/>
              <a:gd name="T9" fmla="*/ 22 h 186"/>
              <a:gd name="T10" fmla="*/ 22 w 186"/>
              <a:gd name="T11" fmla="*/ 0 h 186"/>
              <a:gd name="T12" fmla="*/ 163 w 186"/>
              <a:gd name="T13" fmla="*/ 0 h 186"/>
              <a:gd name="T14" fmla="*/ 186 w 186"/>
              <a:gd name="T15" fmla="*/ 22 h 186"/>
              <a:gd name="T16" fmla="*/ 186 w 186"/>
              <a:gd name="T17" fmla="*/ 164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6" h="186">
                <a:moveTo>
                  <a:pt x="186" y="164"/>
                </a:moveTo>
                <a:cubicBezTo>
                  <a:pt x="186" y="176"/>
                  <a:pt x="176" y="186"/>
                  <a:pt x="163" y="186"/>
                </a:cubicBezTo>
                <a:cubicBezTo>
                  <a:pt x="22" y="186"/>
                  <a:pt x="22" y="186"/>
                  <a:pt x="22" y="186"/>
                </a:cubicBezTo>
                <a:cubicBezTo>
                  <a:pt x="10" y="186"/>
                  <a:pt x="0" y="176"/>
                  <a:pt x="0" y="164"/>
                </a:cubicBezTo>
                <a:cubicBezTo>
                  <a:pt x="0" y="22"/>
                  <a:pt x="0" y="22"/>
                  <a:pt x="0" y="22"/>
                </a:cubicBezTo>
                <a:cubicBezTo>
                  <a:pt x="0" y="10"/>
                  <a:pt x="10" y="0"/>
                  <a:pt x="22" y="0"/>
                </a:cubicBezTo>
                <a:cubicBezTo>
                  <a:pt x="163" y="0"/>
                  <a:pt x="163" y="0"/>
                  <a:pt x="163" y="0"/>
                </a:cubicBezTo>
                <a:cubicBezTo>
                  <a:pt x="176" y="0"/>
                  <a:pt x="186" y="10"/>
                  <a:pt x="186" y="22"/>
                </a:cubicBezTo>
                <a:lnTo>
                  <a:pt x="186" y="164"/>
                </a:lnTo>
                <a:close/>
              </a:path>
            </a:pathLst>
          </a:custGeom>
          <a:solidFill>
            <a:srgbClr val="006666"/>
          </a:solidFill>
          <a:ln>
            <a:noFill/>
          </a:ln>
        </p:spPr>
        <p:txBody>
          <a:bodyPr vert="horz" wrap="square" lIns="86019" tIns="43010" rIns="86019" bIns="43010" numCol="1" anchor="t" anchorCtr="0" compatLnSpc="1">
            <a:prstTxWarp prst="textNoShape">
              <a:avLst/>
            </a:prstTxWarp>
          </a:bodyPr>
          <a:lstStyle/>
          <a:p>
            <a:endParaRPr lang="en-US" sz="1693"/>
          </a:p>
        </p:txBody>
      </p:sp>
      <p:grpSp>
        <p:nvGrpSpPr>
          <p:cNvPr id="84" name="Group 78">
            <a:extLst>
              <a:ext uri="{FF2B5EF4-FFF2-40B4-BE49-F238E27FC236}">
                <a16:creationId xmlns:a16="http://schemas.microsoft.com/office/drawing/2014/main" id="{627DFB8F-9C1A-4319-9EF9-BAA005D175E7}"/>
              </a:ext>
            </a:extLst>
          </p:cNvPr>
          <p:cNvGrpSpPr/>
          <p:nvPr/>
        </p:nvGrpSpPr>
        <p:grpSpPr>
          <a:xfrm>
            <a:off x="1961920" y="934058"/>
            <a:ext cx="413243" cy="443853"/>
            <a:chOff x="7677150" y="3176588"/>
            <a:chExt cx="300038" cy="322263"/>
          </a:xfrm>
          <a:solidFill>
            <a:schemeClr val="bg1"/>
          </a:solidFill>
        </p:grpSpPr>
        <p:sp>
          <p:nvSpPr>
            <p:cNvPr id="88" name="Freeform 56">
              <a:extLst>
                <a:ext uri="{FF2B5EF4-FFF2-40B4-BE49-F238E27FC236}">
                  <a16:creationId xmlns:a16="http://schemas.microsoft.com/office/drawing/2014/main" id="{683749B9-C8F6-4AA9-B643-FE02623D7F0C}"/>
                </a:ext>
              </a:extLst>
            </p:cNvPr>
            <p:cNvSpPr>
              <a:spLocks noEditPoints="1"/>
            </p:cNvSpPr>
            <p:nvPr/>
          </p:nvSpPr>
          <p:spPr bwMode="auto">
            <a:xfrm>
              <a:off x="7729538" y="3176588"/>
              <a:ext cx="247650" cy="230188"/>
            </a:xfrm>
            <a:custGeom>
              <a:avLst/>
              <a:gdLst>
                <a:gd name="T0" fmla="*/ 29 w 56"/>
                <a:gd name="T1" fmla="*/ 7 h 52"/>
                <a:gd name="T2" fmla="*/ 15 w 56"/>
                <a:gd name="T3" fmla="*/ 14 h 52"/>
                <a:gd name="T4" fmla="*/ 17 w 56"/>
                <a:gd name="T5" fmla="*/ 40 h 52"/>
                <a:gd name="T6" fmla="*/ 29 w 56"/>
                <a:gd name="T7" fmla="*/ 45 h 52"/>
                <a:gd name="T8" fmla="*/ 44 w 56"/>
                <a:gd name="T9" fmla="*/ 38 h 52"/>
                <a:gd name="T10" fmla="*/ 48 w 56"/>
                <a:gd name="T11" fmla="*/ 24 h 52"/>
                <a:gd name="T12" fmla="*/ 42 w 56"/>
                <a:gd name="T13" fmla="*/ 11 h 52"/>
                <a:gd name="T14" fmla="*/ 29 w 56"/>
                <a:gd name="T15" fmla="*/ 7 h 52"/>
                <a:gd name="T16" fmla="*/ 29 w 56"/>
                <a:gd name="T17" fmla="*/ 52 h 52"/>
                <a:gd name="T18" fmla="*/ 12 w 56"/>
                <a:gd name="T19" fmla="*/ 46 h 52"/>
                <a:gd name="T20" fmla="*/ 9 w 56"/>
                <a:gd name="T21" fmla="*/ 9 h 52"/>
                <a:gd name="T22" fmla="*/ 29 w 56"/>
                <a:gd name="T23" fmla="*/ 0 h 52"/>
                <a:gd name="T24" fmla="*/ 46 w 56"/>
                <a:gd name="T25" fmla="*/ 6 h 52"/>
                <a:gd name="T26" fmla="*/ 55 w 56"/>
                <a:gd name="T27" fmla="*/ 24 h 52"/>
                <a:gd name="T28" fmla="*/ 49 w 56"/>
                <a:gd name="T29" fmla="*/ 43 h 52"/>
                <a:gd name="T30" fmla="*/ 29 w 56"/>
                <a:gd name="T31" fmla="*/ 5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6" h="52">
                  <a:moveTo>
                    <a:pt x="29" y="7"/>
                  </a:moveTo>
                  <a:cubicBezTo>
                    <a:pt x="24" y="7"/>
                    <a:pt x="18" y="9"/>
                    <a:pt x="15" y="14"/>
                  </a:cubicBezTo>
                  <a:cubicBezTo>
                    <a:pt x="8" y="21"/>
                    <a:pt x="9" y="33"/>
                    <a:pt x="17" y="40"/>
                  </a:cubicBezTo>
                  <a:cubicBezTo>
                    <a:pt x="20" y="43"/>
                    <a:pt x="25" y="45"/>
                    <a:pt x="29" y="45"/>
                  </a:cubicBezTo>
                  <a:cubicBezTo>
                    <a:pt x="35" y="45"/>
                    <a:pt x="40" y="42"/>
                    <a:pt x="44" y="38"/>
                  </a:cubicBezTo>
                  <a:cubicBezTo>
                    <a:pt x="47" y="34"/>
                    <a:pt x="49" y="29"/>
                    <a:pt x="48" y="24"/>
                  </a:cubicBezTo>
                  <a:cubicBezTo>
                    <a:pt x="48" y="19"/>
                    <a:pt x="45" y="15"/>
                    <a:pt x="42" y="11"/>
                  </a:cubicBezTo>
                  <a:cubicBezTo>
                    <a:pt x="38" y="8"/>
                    <a:pt x="34" y="7"/>
                    <a:pt x="29" y="7"/>
                  </a:cubicBezTo>
                  <a:close/>
                  <a:moveTo>
                    <a:pt x="29" y="52"/>
                  </a:moveTo>
                  <a:cubicBezTo>
                    <a:pt x="23" y="52"/>
                    <a:pt x="17" y="50"/>
                    <a:pt x="12" y="46"/>
                  </a:cubicBezTo>
                  <a:cubicBezTo>
                    <a:pt x="1" y="36"/>
                    <a:pt x="0" y="20"/>
                    <a:pt x="9" y="9"/>
                  </a:cubicBezTo>
                  <a:cubicBezTo>
                    <a:pt x="14" y="3"/>
                    <a:pt x="22" y="0"/>
                    <a:pt x="29" y="0"/>
                  </a:cubicBezTo>
                  <a:cubicBezTo>
                    <a:pt x="35" y="0"/>
                    <a:pt x="41" y="2"/>
                    <a:pt x="46" y="6"/>
                  </a:cubicBezTo>
                  <a:cubicBezTo>
                    <a:pt x="51" y="10"/>
                    <a:pt x="55" y="17"/>
                    <a:pt x="55" y="24"/>
                  </a:cubicBezTo>
                  <a:cubicBezTo>
                    <a:pt x="56" y="31"/>
                    <a:pt x="54" y="37"/>
                    <a:pt x="49" y="43"/>
                  </a:cubicBezTo>
                  <a:cubicBezTo>
                    <a:pt x="44" y="48"/>
                    <a:pt x="37" y="52"/>
                    <a:pt x="29"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a:p>
          </p:txBody>
        </p:sp>
        <p:sp>
          <p:nvSpPr>
            <p:cNvPr id="89" name="Freeform 57">
              <a:extLst>
                <a:ext uri="{FF2B5EF4-FFF2-40B4-BE49-F238E27FC236}">
                  <a16:creationId xmlns:a16="http://schemas.microsoft.com/office/drawing/2014/main" id="{ED25D0D9-17B5-4ED8-AB85-7C33146BBC45}"/>
                </a:ext>
              </a:extLst>
            </p:cNvPr>
            <p:cNvSpPr>
              <a:spLocks/>
            </p:cNvSpPr>
            <p:nvPr/>
          </p:nvSpPr>
          <p:spPr bwMode="auto">
            <a:xfrm>
              <a:off x="7747000" y="3357563"/>
              <a:ext cx="57150" cy="57150"/>
            </a:xfrm>
            <a:custGeom>
              <a:avLst/>
              <a:gdLst>
                <a:gd name="T0" fmla="*/ 17 w 36"/>
                <a:gd name="T1" fmla="*/ 36 h 36"/>
                <a:gd name="T2" fmla="*/ 0 w 36"/>
                <a:gd name="T3" fmla="*/ 25 h 36"/>
                <a:gd name="T4" fmla="*/ 22 w 36"/>
                <a:gd name="T5" fmla="*/ 0 h 36"/>
                <a:gd name="T6" fmla="*/ 36 w 36"/>
                <a:gd name="T7" fmla="*/ 11 h 36"/>
                <a:gd name="T8" fmla="*/ 17 w 36"/>
                <a:gd name="T9" fmla="*/ 36 h 36"/>
                <a:gd name="T10" fmla="*/ 17 w 36"/>
                <a:gd name="T11" fmla="*/ 36 h 36"/>
              </a:gdLst>
              <a:ahLst/>
              <a:cxnLst>
                <a:cxn ang="0">
                  <a:pos x="T0" y="T1"/>
                </a:cxn>
                <a:cxn ang="0">
                  <a:pos x="T2" y="T3"/>
                </a:cxn>
                <a:cxn ang="0">
                  <a:pos x="T4" y="T5"/>
                </a:cxn>
                <a:cxn ang="0">
                  <a:pos x="T6" y="T7"/>
                </a:cxn>
                <a:cxn ang="0">
                  <a:pos x="T8" y="T9"/>
                </a:cxn>
                <a:cxn ang="0">
                  <a:pos x="T10" y="T11"/>
                </a:cxn>
              </a:cxnLst>
              <a:rect l="0" t="0" r="r" b="b"/>
              <a:pathLst>
                <a:path w="36" h="36">
                  <a:moveTo>
                    <a:pt x="17" y="36"/>
                  </a:moveTo>
                  <a:lnTo>
                    <a:pt x="0" y="25"/>
                  </a:lnTo>
                  <a:lnTo>
                    <a:pt x="22" y="0"/>
                  </a:lnTo>
                  <a:lnTo>
                    <a:pt x="36" y="11"/>
                  </a:lnTo>
                  <a:lnTo>
                    <a:pt x="17" y="36"/>
                  </a:lnTo>
                  <a:lnTo>
                    <a:pt x="17" y="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a:p>
          </p:txBody>
        </p:sp>
        <p:sp>
          <p:nvSpPr>
            <p:cNvPr id="90" name="Freeform 58">
              <a:extLst>
                <a:ext uri="{FF2B5EF4-FFF2-40B4-BE49-F238E27FC236}">
                  <a16:creationId xmlns:a16="http://schemas.microsoft.com/office/drawing/2014/main" id="{B5D8622B-171F-4183-89E1-839382E38D23}"/>
                </a:ext>
              </a:extLst>
            </p:cNvPr>
            <p:cNvSpPr>
              <a:spLocks/>
            </p:cNvSpPr>
            <p:nvPr/>
          </p:nvSpPr>
          <p:spPr bwMode="auto">
            <a:xfrm>
              <a:off x="7677150" y="3387726"/>
              <a:ext cx="100013" cy="111125"/>
            </a:xfrm>
            <a:custGeom>
              <a:avLst/>
              <a:gdLst>
                <a:gd name="T0" fmla="*/ 10 w 23"/>
                <a:gd name="T1" fmla="*/ 23 h 25"/>
                <a:gd name="T2" fmla="*/ 5 w 23"/>
                <a:gd name="T3" fmla="*/ 24 h 25"/>
                <a:gd name="T4" fmla="*/ 2 w 23"/>
                <a:gd name="T5" fmla="*/ 21 h 25"/>
                <a:gd name="T6" fmla="*/ 1 w 23"/>
                <a:gd name="T7" fmla="*/ 16 h 25"/>
                <a:gd name="T8" fmla="*/ 13 w 23"/>
                <a:gd name="T9" fmla="*/ 2 h 25"/>
                <a:gd name="T10" fmla="*/ 18 w 23"/>
                <a:gd name="T11" fmla="*/ 1 h 25"/>
                <a:gd name="T12" fmla="*/ 22 w 23"/>
                <a:gd name="T13" fmla="*/ 5 h 25"/>
                <a:gd name="T14" fmla="*/ 22 w 23"/>
                <a:gd name="T15" fmla="*/ 10 h 25"/>
                <a:gd name="T16" fmla="*/ 10 w 23"/>
                <a:gd name="T17" fmla="*/ 23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25">
                  <a:moveTo>
                    <a:pt x="10" y="23"/>
                  </a:moveTo>
                  <a:cubicBezTo>
                    <a:pt x="9" y="25"/>
                    <a:pt x="7" y="25"/>
                    <a:pt x="5" y="24"/>
                  </a:cubicBezTo>
                  <a:cubicBezTo>
                    <a:pt x="2" y="21"/>
                    <a:pt x="2" y="21"/>
                    <a:pt x="2" y="21"/>
                  </a:cubicBezTo>
                  <a:cubicBezTo>
                    <a:pt x="0" y="19"/>
                    <a:pt x="0" y="17"/>
                    <a:pt x="1" y="16"/>
                  </a:cubicBezTo>
                  <a:cubicBezTo>
                    <a:pt x="13" y="2"/>
                    <a:pt x="13" y="2"/>
                    <a:pt x="13" y="2"/>
                  </a:cubicBezTo>
                  <a:cubicBezTo>
                    <a:pt x="14" y="0"/>
                    <a:pt x="17" y="0"/>
                    <a:pt x="18" y="1"/>
                  </a:cubicBezTo>
                  <a:cubicBezTo>
                    <a:pt x="22" y="5"/>
                    <a:pt x="22" y="5"/>
                    <a:pt x="22" y="5"/>
                  </a:cubicBezTo>
                  <a:cubicBezTo>
                    <a:pt x="23" y="6"/>
                    <a:pt x="23" y="8"/>
                    <a:pt x="22" y="10"/>
                  </a:cubicBezTo>
                  <a:cubicBezTo>
                    <a:pt x="10" y="23"/>
                    <a:pt x="10" y="23"/>
                    <a:pt x="10" y="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a:p>
          </p:txBody>
        </p:sp>
        <p:sp>
          <p:nvSpPr>
            <p:cNvPr id="91" name="Freeform 59">
              <a:extLst>
                <a:ext uri="{FF2B5EF4-FFF2-40B4-BE49-F238E27FC236}">
                  <a16:creationId xmlns:a16="http://schemas.microsoft.com/office/drawing/2014/main" id="{B2819A9C-7F1F-4374-9A02-DFA9A359250C}"/>
                </a:ext>
              </a:extLst>
            </p:cNvPr>
            <p:cNvSpPr>
              <a:spLocks/>
            </p:cNvSpPr>
            <p:nvPr/>
          </p:nvSpPr>
          <p:spPr bwMode="auto">
            <a:xfrm>
              <a:off x="7804150" y="3216276"/>
              <a:ext cx="79375" cy="44450"/>
            </a:xfrm>
            <a:custGeom>
              <a:avLst/>
              <a:gdLst>
                <a:gd name="T0" fmla="*/ 17 w 18"/>
                <a:gd name="T1" fmla="*/ 4 h 10"/>
                <a:gd name="T2" fmla="*/ 9 w 18"/>
                <a:gd name="T3" fmla="*/ 5 h 10"/>
                <a:gd name="T4" fmla="*/ 1 w 18"/>
                <a:gd name="T5" fmla="*/ 8 h 10"/>
                <a:gd name="T6" fmla="*/ 8 w 18"/>
                <a:gd name="T7" fmla="*/ 1 h 10"/>
                <a:gd name="T8" fmla="*/ 17 w 18"/>
                <a:gd name="T9" fmla="*/ 4 h 10"/>
              </a:gdLst>
              <a:ahLst/>
              <a:cxnLst>
                <a:cxn ang="0">
                  <a:pos x="T0" y="T1"/>
                </a:cxn>
                <a:cxn ang="0">
                  <a:pos x="T2" y="T3"/>
                </a:cxn>
                <a:cxn ang="0">
                  <a:pos x="T4" y="T5"/>
                </a:cxn>
                <a:cxn ang="0">
                  <a:pos x="T6" y="T7"/>
                </a:cxn>
                <a:cxn ang="0">
                  <a:pos x="T8" y="T9"/>
                </a:cxn>
              </a:cxnLst>
              <a:rect l="0" t="0" r="r" b="b"/>
              <a:pathLst>
                <a:path w="18" h="10">
                  <a:moveTo>
                    <a:pt x="17" y="4"/>
                  </a:moveTo>
                  <a:cubicBezTo>
                    <a:pt x="18" y="6"/>
                    <a:pt x="14" y="4"/>
                    <a:pt x="9" y="5"/>
                  </a:cubicBezTo>
                  <a:cubicBezTo>
                    <a:pt x="5" y="6"/>
                    <a:pt x="2" y="10"/>
                    <a:pt x="1" y="8"/>
                  </a:cubicBezTo>
                  <a:cubicBezTo>
                    <a:pt x="0" y="5"/>
                    <a:pt x="5" y="2"/>
                    <a:pt x="8" y="1"/>
                  </a:cubicBezTo>
                  <a:cubicBezTo>
                    <a:pt x="11" y="0"/>
                    <a:pt x="17" y="1"/>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a:p>
          </p:txBody>
        </p:sp>
        <p:sp>
          <p:nvSpPr>
            <p:cNvPr id="92" name="Freeform 60">
              <a:extLst>
                <a:ext uri="{FF2B5EF4-FFF2-40B4-BE49-F238E27FC236}">
                  <a16:creationId xmlns:a16="http://schemas.microsoft.com/office/drawing/2014/main" id="{9F3438C8-7B15-4AA7-B36A-C62317464CB2}"/>
                </a:ext>
              </a:extLst>
            </p:cNvPr>
            <p:cNvSpPr>
              <a:spLocks/>
            </p:cNvSpPr>
            <p:nvPr/>
          </p:nvSpPr>
          <p:spPr bwMode="auto">
            <a:xfrm>
              <a:off x="7883525" y="3228976"/>
              <a:ext cx="22225" cy="17463"/>
            </a:xfrm>
            <a:custGeom>
              <a:avLst/>
              <a:gdLst>
                <a:gd name="T0" fmla="*/ 5 w 5"/>
                <a:gd name="T1" fmla="*/ 3 h 4"/>
                <a:gd name="T2" fmla="*/ 2 w 5"/>
                <a:gd name="T3" fmla="*/ 3 h 4"/>
                <a:gd name="T4" fmla="*/ 1 w 5"/>
                <a:gd name="T5" fmla="*/ 2 h 4"/>
                <a:gd name="T6" fmla="*/ 2 w 5"/>
                <a:gd name="T7" fmla="*/ 0 h 4"/>
                <a:gd name="T8" fmla="*/ 5 w 5"/>
                <a:gd name="T9" fmla="*/ 3 h 4"/>
              </a:gdLst>
              <a:ahLst/>
              <a:cxnLst>
                <a:cxn ang="0">
                  <a:pos x="T0" y="T1"/>
                </a:cxn>
                <a:cxn ang="0">
                  <a:pos x="T2" y="T3"/>
                </a:cxn>
                <a:cxn ang="0">
                  <a:pos x="T4" y="T5"/>
                </a:cxn>
                <a:cxn ang="0">
                  <a:pos x="T6" y="T7"/>
                </a:cxn>
                <a:cxn ang="0">
                  <a:pos x="T8" y="T9"/>
                </a:cxn>
              </a:cxnLst>
              <a:rect l="0" t="0" r="r" b="b"/>
              <a:pathLst>
                <a:path w="5" h="4">
                  <a:moveTo>
                    <a:pt x="5" y="3"/>
                  </a:moveTo>
                  <a:cubicBezTo>
                    <a:pt x="4" y="4"/>
                    <a:pt x="3" y="4"/>
                    <a:pt x="2" y="3"/>
                  </a:cubicBezTo>
                  <a:cubicBezTo>
                    <a:pt x="1" y="3"/>
                    <a:pt x="0" y="3"/>
                    <a:pt x="1" y="2"/>
                  </a:cubicBezTo>
                  <a:cubicBezTo>
                    <a:pt x="1" y="0"/>
                    <a:pt x="1" y="0"/>
                    <a:pt x="2" y="0"/>
                  </a:cubicBezTo>
                  <a:cubicBezTo>
                    <a:pt x="3" y="1"/>
                    <a:pt x="5" y="2"/>
                    <a:pt x="5"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a:p>
          </p:txBody>
        </p:sp>
      </p:grpSp>
      <p:sp>
        <p:nvSpPr>
          <p:cNvPr id="94" name="Freeform 83">
            <a:extLst>
              <a:ext uri="{FF2B5EF4-FFF2-40B4-BE49-F238E27FC236}">
                <a16:creationId xmlns:a16="http://schemas.microsoft.com/office/drawing/2014/main" id="{CE0D2C1D-6BF3-4107-A425-BE5F2F329609}"/>
              </a:ext>
            </a:extLst>
          </p:cNvPr>
          <p:cNvSpPr>
            <a:spLocks/>
          </p:cNvSpPr>
          <p:nvPr/>
        </p:nvSpPr>
        <p:spPr bwMode="auto">
          <a:xfrm>
            <a:off x="6924233" y="566962"/>
            <a:ext cx="744536" cy="746650"/>
          </a:xfrm>
          <a:custGeom>
            <a:avLst/>
            <a:gdLst>
              <a:gd name="T0" fmla="*/ 186 w 186"/>
              <a:gd name="T1" fmla="*/ 164 h 186"/>
              <a:gd name="T2" fmla="*/ 163 w 186"/>
              <a:gd name="T3" fmla="*/ 186 h 186"/>
              <a:gd name="T4" fmla="*/ 22 w 186"/>
              <a:gd name="T5" fmla="*/ 186 h 186"/>
              <a:gd name="T6" fmla="*/ 0 w 186"/>
              <a:gd name="T7" fmla="*/ 164 h 186"/>
              <a:gd name="T8" fmla="*/ 0 w 186"/>
              <a:gd name="T9" fmla="*/ 22 h 186"/>
              <a:gd name="T10" fmla="*/ 22 w 186"/>
              <a:gd name="T11" fmla="*/ 0 h 186"/>
              <a:gd name="T12" fmla="*/ 163 w 186"/>
              <a:gd name="T13" fmla="*/ 0 h 186"/>
              <a:gd name="T14" fmla="*/ 186 w 186"/>
              <a:gd name="T15" fmla="*/ 22 h 186"/>
              <a:gd name="T16" fmla="*/ 186 w 186"/>
              <a:gd name="T17" fmla="*/ 164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6" h="186">
                <a:moveTo>
                  <a:pt x="186" y="164"/>
                </a:moveTo>
                <a:cubicBezTo>
                  <a:pt x="186" y="176"/>
                  <a:pt x="176" y="186"/>
                  <a:pt x="163" y="186"/>
                </a:cubicBezTo>
                <a:cubicBezTo>
                  <a:pt x="22" y="186"/>
                  <a:pt x="22" y="186"/>
                  <a:pt x="22" y="186"/>
                </a:cubicBezTo>
                <a:cubicBezTo>
                  <a:pt x="10" y="186"/>
                  <a:pt x="0" y="176"/>
                  <a:pt x="0" y="164"/>
                </a:cubicBezTo>
                <a:cubicBezTo>
                  <a:pt x="0" y="22"/>
                  <a:pt x="0" y="22"/>
                  <a:pt x="0" y="22"/>
                </a:cubicBezTo>
                <a:cubicBezTo>
                  <a:pt x="0" y="10"/>
                  <a:pt x="10" y="0"/>
                  <a:pt x="22" y="0"/>
                </a:cubicBezTo>
                <a:cubicBezTo>
                  <a:pt x="163" y="0"/>
                  <a:pt x="163" y="0"/>
                  <a:pt x="163" y="0"/>
                </a:cubicBezTo>
                <a:cubicBezTo>
                  <a:pt x="176" y="0"/>
                  <a:pt x="186" y="10"/>
                  <a:pt x="186" y="22"/>
                </a:cubicBezTo>
                <a:lnTo>
                  <a:pt x="186" y="164"/>
                </a:lnTo>
                <a:close/>
              </a:path>
            </a:pathLst>
          </a:custGeom>
          <a:solidFill>
            <a:srgbClr val="006666"/>
          </a:solidFill>
          <a:ln>
            <a:noFill/>
          </a:ln>
        </p:spPr>
        <p:txBody>
          <a:bodyPr vert="horz" wrap="square" lIns="86019" tIns="43010" rIns="86019" bIns="43010" numCol="1" anchor="t" anchorCtr="0" compatLnSpc="1">
            <a:prstTxWarp prst="textNoShape">
              <a:avLst/>
            </a:prstTxWarp>
          </a:bodyPr>
          <a:lstStyle/>
          <a:p>
            <a:endParaRPr lang="en-US" sz="1693"/>
          </a:p>
        </p:txBody>
      </p:sp>
      <p:sp>
        <p:nvSpPr>
          <p:cNvPr id="96" name="Freeform 83">
            <a:extLst>
              <a:ext uri="{FF2B5EF4-FFF2-40B4-BE49-F238E27FC236}">
                <a16:creationId xmlns:a16="http://schemas.microsoft.com/office/drawing/2014/main" id="{6B5DE141-9CD1-408C-87A8-894480C937B3}"/>
              </a:ext>
            </a:extLst>
          </p:cNvPr>
          <p:cNvSpPr>
            <a:spLocks/>
          </p:cNvSpPr>
          <p:nvPr/>
        </p:nvSpPr>
        <p:spPr bwMode="auto">
          <a:xfrm>
            <a:off x="1273279" y="563270"/>
            <a:ext cx="744536" cy="746650"/>
          </a:xfrm>
          <a:custGeom>
            <a:avLst/>
            <a:gdLst>
              <a:gd name="T0" fmla="*/ 186 w 186"/>
              <a:gd name="T1" fmla="*/ 164 h 186"/>
              <a:gd name="T2" fmla="*/ 163 w 186"/>
              <a:gd name="T3" fmla="*/ 186 h 186"/>
              <a:gd name="T4" fmla="*/ 22 w 186"/>
              <a:gd name="T5" fmla="*/ 186 h 186"/>
              <a:gd name="T6" fmla="*/ 0 w 186"/>
              <a:gd name="T7" fmla="*/ 164 h 186"/>
              <a:gd name="T8" fmla="*/ 0 w 186"/>
              <a:gd name="T9" fmla="*/ 22 h 186"/>
              <a:gd name="T10" fmla="*/ 22 w 186"/>
              <a:gd name="T11" fmla="*/ 0 h 186"/>
              <a:gd name="T12" fmla="*/ 163 w 186"/>
              <a:gd name="T13" fmla="*/ 0 h 186"/>
              <a:gd name="T14" fmla="*/ 186 w 186"/>
              <a:gd name="T15" fmla="*/ 22 h 186"/>
              <a:gd name="T16" fmla="*/ 186 w 186"/>
              <a:gd name="T17" fmla="*/ 164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6" h="186">
                <a:moveTo>
                  <a:pt x="186" y="164"/>
                </a:moveTo>
                <a:cubicBezTo>
                  <a:pt x="186" y="176"/>
                  <a:pt x="176" y="186"/>
                  <a:pt x="163" y="186"/>
                </a:cubicBezTo>
                <a:cubicBezTo>
                  <a:pt x="22" y="186"/>
                  <a:pt x="22" y="186"/>
                  <a:pt x="22" y="186"/>
                </a:cubicBezTo>
                <a:cubicBezTo>
                  <a:pt x="10" y="186"/>
                  <a:pt x="0" y="176"/>
                  <a:pt x="0" y="164"/>
                </a:cubicBezTo>
                <a:cubicBezTo>
                  <a:pt x="0" y="22"/>
                  <a:pt x="0" y="22"/>
                  <a:pt x="0" y="22"/>
                </a:cubicBezTo>
                <a:cubicBezTo>
                  <a:pt x="0" y="10"/>
                  <a:pt x="10" y="0"/>
                  <a:pt x="22" y="0"/>
                </a:cubicBezTo>
                <a:cubicBezTo>
                  <a:pt x="163" y="0"/>
                  <a:pt x="163" y="0"/>
                  <a:pt x="163" y="0"/>
                </a:cubicBezTo>
                <a:cubicBezTo>
                  <a:pt x="176" y="0"/>
                  <a:pt x="186" y="10"/>
                  <a:pt x="186" y="22"/>
                </a:cubicBezTo>
                <a:lnTo>
                  <a:pt x="186" y="164"/>
                </a:lnTo>
                <a:close/>
              </a:path>
            </a:pathLst>
          </a:custGeom>
          <a:solidFill>
            <a:srgbClr val="006666"/>
          </a:solidFill>
          <a:ln>
            <a:noFill/>
          </a:ln>
        </p:spPr>
        <p:txBody>
          <a:bodyPr vert="horz" wrap="square" lIns="86019" tIns="43010" rIns="86019" bIns="43010" numCol="1" anchor="t" anchorCtr="0" compatLnSpc="1">
            <a:prstTxWarp prst="textNoShape">
              <a:avLst/>
            </a:prstTxWarp>
          </a:bodyPr>
          <a:lstStyle/>
          <a:p>
            <a:endParaRPr lang="en-US" sz="1693"/>
          </a:p>
        </p:txBody>
      </p:sp>
      <p:grpSp>
        <p:nvGrpSpPr>
          <p:cNvPr id="99" name="Group 99">
            <a:extLst>
              <a:ext uri="{FF2B5EF4-FFF2-40B4-BE49-F238E27FC236}">
                <a16:creationId xmlns:a16="http://schemas.microsoft.com/office/drawing/2014/main" id="{EE2203BD-EC66-4A8D-8A2F-E9968FF1EBAF}"/>
              </a:ext>
            </a:extLst>
          </p:cNvPr>
          <p:cNvGrpSpPr/>
          <p:nvPr/>
        </p:nvGrpSpPr>
        <p:grpSpPr>
          <a:xfrm>
            <a:off x="6158347" y="1355068"/>
            <a:ext cx="2166206" cy="976514"/>
            <a:chOff x="3676763" y="2546233"/>
            <a:chExt cx="3178630" cy="1038055"/>
          </a:xfrm>
        </p:grpSpPr>
        <p:sp>
          <p:nvSpPr>
            <p:cNvPr id="100" name="TextBox 100">
              <a:extLst>
                <a:ext uri="{FF2B5EF4-FFF2-40B4-BE49-F238E27FC236}">
                  <a16:creationId xmlns:a16="http://schemas.microsoft.com/office/drawing/2014/main" id="{4A92BC36-1FD3-407A-A54A-B914A6E12831}"/>
                </a:ext>
              </a:extLst>
            </p:cNvPr>
            <p:cNvSpPr txBox="1"/>
            <p:nvPr/>
          </p:nvSpPr>
          <p:spPr>
            <a:xfrm>
              <a:off x="3676763" y="2546233"/>
              <a:ext cx="2917676" cy="327173"/>
            </a:xfrm>
            <a:prstGeom prst="rect">
              <a:avLst/>
            </a:prstGeom>
            <a:noFill/>
          </p:spPr>
          <p:txBody>
            <a:bodyPr wrap="square" rtlCol="0">
              <a:spAutoFit/>
            </a:bodyPr>
            <a:lstStyle/>
            <a:p>
              <a:pPr algn="ctr"/>
              <a:r>
                <a:rPr lang="ar-SA" sz="1400" b="1" dirty="0">
                  <a:solidFill>
                    <a:srgbClr val="006666"/>
                  </a:solidFill>
                  <a:latin typeface="AbdoMaster-Heavy" panose="02000500030000020004" pitchFamily="50" charset="-78"/>
                  <a:cs typeface="AbdoMaster-Heavy" panose="02000500030000020004" pitchFamily="50" charset="-78"/>
                </a:rPr>
                <a:t>الهدف الاستراتيجي  </a:t>
              </a:r>
              <a:endParaRPr lang="en-US" sz="1400" b="1" dirty="0">
                <a:solidFill>
                  <a:srgbClr val="006666"/>
                </a:solidFill>
                <a:latin typeface="AbdoMaster-Heavy" panose="02000500030000020004" pitchFamily="50" charset="-78"/>
                <a:cs typeface="AbdoMaster-Heavy" panose="02000500030000020004" pitchFamily="50" charset="-78"/>
              </a:endParaRPr>
            </a:p>
          </p:txBody>
        </p:sp>
        <p:sp>
          <p:nvSpPr>
            <p:cNvPr id="101" name="Subtitle 6">
              <a:extLst>
                <a:ext uri="{FF2B5EF4-FFF2-40B4-BE49-F238E27FC236}">
                  <a16:creationId xmlns:a16="http://schemas.microsoft.com/office/drawing/2014/main" id="{3C3B4B91-2E09-4406-83E5-4A807B754F8B}"/>
                </a:ext>
              </a:extLst>
            </p:cNvPr>
            <p:cNvSpPr txBox="1">
              <a:spLocks/>
            </p:cNvSpPr>
            <p:nvPr/>
          </p:nvSpPr>
          <p:spPr>
            <a:xfrm>
              <a:off x="4144159" y="2822433"/>
              <a:ext cx="2711234" cy="761855"/>
            </a:xfrm>
            <a:prstGeom prst="rect">
              <a:avLst/>
            </a:prstGeom>
          </p:spPr>
          <p:txBody>
            <a:bodyPr vert="horz" lIns="86019" tIns="43010" rIns="86019" bIns="43010" numCol="1" spcCol="365760" rtlCol="0" anchor="t">
              <a:noAutofit/>
            </a:bodyPr>
            <a:lstStyle>
              <a:lvl1pPr marL="0" indent="0" algn="ctr" defTabSz="914400" rtl="0" eaLnBrk="1" latinLnBrk="0" hangingPunct="1">
                <a:lnSpc>
                  <a:spcPct val="90000"/>
                </a:lnSpc>
                <a:spcBef>
                  <a:spcPts val="1000"/>
                </a:spcBef>
                <a:buFont typeface="Arial"/>
                <a:buNone/>
                <a:defRPr sz="1200" b="0" i="0" kern="1200">
                  <a:solidFill>
                    <a:schemeClr val="accent1"/>
                  </a:solidFill>
                  <a:latin typeface="Montserrat Light" charset="0"/>
                  <a:ea typeface="Montserrat Light" charset="0"/>
                  <a:cs typeface="Montserrat Light"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Montserrat Light" charset="0"/>
                  <a:ea typeface="Montserrat Light" charset="0"/>
                  <a:cs typeface="Montserrat Light"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Montserrat Light" charset="0"/>
                  <a:ea typeface="Montserrat Light" charset="0"/>
                  <a:cs typeface="Montserrat Light"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nSpc>
                  <a:spcPts val="1599"/>
                </a:lnSpc>
                <a:spcBef>
                  <a:spcPts val="0"/>
                </a:spcBef>
              </a:pPr>
              <a:endParaRPr lang="en-US" sz="1050" dirty="0">
                <a:solidFill>
                  <a:schemeClr val="tx1"/>
                </a:solidFill>
                <a:latin typeface="+mn-lt"/>
                <a:cs typeface="Times New Roman" panose="02020603050405020304" pitchFamily="18" charset="0"/>
              </a:endParaRPr>
            </a:p>
          </p:txBody>
        </p:sp>
      </p:grpSp>
      <p:grpSp>
        <p:nvGrpSpPr>
          <p:cNvPr id="102" name="Group 99">
            <a:extLst>
              <a:ext uri="{FF2B5EF4-FFF2-40B4-BE49-F238E27FC236}">
                <a16:creationId xmlns:a16="http://schemas.microsoft.com/office/drawing/2014/main" id="{28C1B80B-139A-45FE-9D45-679AEE8A64C5}"/>
              </a:ext>
            </a:extLst>
          </p:cNvPr>
          <p:cNvGrpSpPr/>
          <p:nvPr/>
        </p:nvGrpSpPr>
        <p:grpSpPr>
          <a:xfrm>
            <a:off x="5801685" y="2713496"/>
            <a:ext cx="2291223" cy="483967"/>
            <a:chOff x="11981708" y="1454696"/>
            <a:chExt cx="3362079" cy="983829"/>
          </a:xfrm>
        </p:grpSpPr>
        <p:sp>
          <p:nvSpPr>
            <p:cNvPr id="103" name="TextBox 100">
              <a:extLst>
                <a:ext uri="{FF2B5EF4-FFF2-40B4-BE49-F238E27FC236}">
                  <a16:creationId xmlns:a16="http://schemas.microsoft.com/office/drawing/2014/main" id="{B4488326-DE33-40E4-BB31-80930D80D168}"/>
                </a:ext>
              </a:extLst>
            </p:cNvPr>
            <p:cNvSpPr txBox="1"/>
            <p:nvPr/>
          </p:nvSpPr>
          <p:spPr>
            <a:xfrm>
              <a:off x="12261467" y="1454696"/>
              <a:ext cx="2785756" cy="658509"/>
            </a:xfrm>
            <a:prstGeom prst="rect">
              <a:avLst/>
            </a:prstGeom>
            <a:noFill/>
          </p:spPr>
          <p:txBody>
            <a:bodyPr wrap="square" rtlCol="0">
              <a:spAutoFit/>
            </a:bodyPr>
            <a:lstStyle/>
            <a:p>
              <a:pPr algn="ctr"/>
              <a:r>
                <a:rPr lang="ar-SA" sz="1505" b="1" dirty="0">
                  <a:solidFill>
                    <a:srgbClr val="006666"/>
                  </a:solidFill>
                  <a:latin typeface="AbdoMaster-Heavy" panose="02000500030000020004" pitchFamily="50" charset="-78"/>
                  <a:cs typeface="AbdoMaster-Heavy" panose="02000500030000020004" pitchFamily="50" charset="-78"/>
                </a:rPr>
                <a:t>الفئة المستهدفة </a:t>
              </a:r>
              <a:endParaRPr lang="en-US" sz="1505" b="1" dirty="0">
                <a:solidFill>
                  <a:srgbClr val="006666"/>
                </a:solidFill>
                <a:latin typeface="AbdoMaster-Heavy" panose="02000500030000020004" pitchFamily="50" charset="-78"/>
                <a:cs typeface="AbdoMaster-Heavy" panose="02000500030000020004" pitchFamily="50" charset="-78"/>
              </a:endParaRPr>
            </a:p>
          </p:txBody>
        </p:sp>
        <p:sp>
          <p:nvSpPr>
            <p:cNvPr id="104" name="Subtitle 6">
              <a:extLst>
                <a:ext uri="{FF2B5EF4-FFF2-40B4-BE49-F238E27FC236}">
                  <a16:creationId xmlns:a16="http://schemas.microsoft.com/office/drawing/2014/main" id="{E0014615-324F-4B44-825E-1E20F2216976}"/>
                </a:ext>
              </a:extLst>
            </p:cNvPr>
            <p:cNvSpPr txBox="1">
              <a:spLocks/>
            </p:cNvSpPr>
            <p:nvPr/>
          </p:nvSpPr>
          <p:spPr>
            <a:xfrm>
              <a:off x="11981708" y="1676670"/>
              <a:ext cx="3362079" cy="761855"/>
            </a:xfrm>
            <a:prstGeom prst="rect">
              <a:avLst/>
            </a:prstGeom>
          </p:spPr>
          <p:txBody>
            <a:bodyPr vert="horz" lIns="86019" tIns="43010" rIns="86019" bIns="43010" numCol="1" spcCol="365760" rtlCol="0" anchor="t">
              <a:noAutofit/>
            </a:bodyPr>
            <a:lstStyle>
              <a:lvl1pPr marL="0" indent="0" algn="ctr" defTabSz="914400" rtl="0" eaLnBrk="1" latinLnBrk="0" hangingPunct="1">
                <a:lnSpc>
                  <a:spcPct val="90000"/>
                </a:lnSpc>
                <a:spcBef>
                  <a:spcPts val="1000"/>
                </a:spcBef>
                <a:buFont typeface="Arial"/>
                <a:buNone/>
                <a:defRPr sz="1200" b="0" i="0" kern="1200">
                  <a:solidFill>
                    <a:schemeClr val="accent1"/>
                  </a:solidFill>
                  <a:latin typeface="Montserrat Light" charset="0"/>
                  <a:ea typeface="Montserrat Light" charset="0"/>
                  <a:cs typeface="Montserrat Light"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Montserrat Light" charset="0"/>
                  <a:ea typeface="Montserrat Light" charset="0"/>
                  <a:cs typeface="Montserrat Light"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Montserrat Light" charset="0"/>
                  <a:ea typeface="Montserrat Light" charset="0"/>
                  <a:cs typeface="Montserrat Light"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nSpc>
                  <a:spcPct val="100000"/>
                </a:lnSpc>
                <a:spcBef>
                  <a:spcPts val="0"/>
                </a:spcBef>
              </a:pPr>
              <a:endParaRPr lang="ar-SA" sz="1600" b="1" dirty="0">
                <a:solidFill>
                  <a:schemeClr val="tx1"/>
                </a:solidFill>
                <a:latin typeface="Calibri" panose="020F0502020204030204" pitchFamily="34" charset="0"/>
                <a:cs typeface="Calibri" panose="020F0502020204030204" pitchFamily="34" charset="0"/>
              </a:endParaRPr>
            </a:p>
            <a:p>
              <a:pPr>
                <a:lnSpc>
                  <a:spcPct val="100000"/>
                </a:lnSpc>
                <a:spcBef>
                  <a:spcPts val="0"/>
                </a:spcBef>
              </a:pPr>
              <a:r>
                <a:rPr lang="ar-SA" sz="1600" b="1" dirty="0">
                  <a:solidFill>
                    <a:schemeClr val="tx1"/>
                  </a:solidFill>
                  <a:latin typeface="Calibri" panose="020F0502020204030204" pitchFamily="34" charset="0"/>
                  <a:cs typeface="Calibri" panose="020F0502020204030204" pitchFamily="34" charset="0"/>
                </a:rPr>
                <a:t> </a:t>
              </a:r>
              <a:endParaRPr lang="en-US" sz="1600" b="1" dirty="0">
                <a:solidFill>
                  <a:schemeClr val="tx1"/>
                </a:solidFill>
                <a:latin typeface="Calibri" panose="020F0502020204030204" pitchFamily="34" charset="0"/>
                <a:cs typeface="Calibri" panose="020F0502020204030204" pitchFamily="34" charset="0"/>
              </a:endParaRPr>
            </a:p>
          </p:txBody>
        </p:sp>
      </p:grpSp>
      <p:grpSp>
        <p:nvGrpSpPr>
          <p:cNvPr id="105" name="Group 99">
            <a:extLst>
              <a:ext uri="{FF2B5EF4-FFF2-40B4-BE49-F238E27FC236}">
                <a16:creationId xmlns:a16="http://schemas.microsoft.com/office/drawing/2014/main" id="{322EC9ED-BC6B-467E-AF79-91306B73E45D}"/>
              </a:ext>
            </a:extLst>
          </p:cNvPr>
          <p:cNvGrpSpPr/>
          <p:nvPr/>
        </p:nvGrpSpPr>
        <p:grpSpPr>
          <a:xfrm>
            <a:off x="4265316" y="1338611"/>
            <a:ext cx="2063800" cy="1091906"/>
            <a:chOff x="4160131" y="2423569"/>
            <a:chExt cx="3028363" cy="1160719"/>
          </a:xfrm>
        </p:grpSpPr>
        <p:sp>
          <p:nvSpPr>
            <p:cNvPr id="106" name="TextBox 100">
              <a:extLst>
                <a:ext uri="{FF2B5EF4-FFF2-40B4-BE49-F238E27FC236}">
                  <a16:creationId xmlns:a16="http://schemas.microsoft.com/office/drawing/2014/main" id="{534DF313-4352-4C91-90CA-148A5A72CF98}"/>
                </a:ext>
              </a:extLst>
            </p:cNvPr>
            <p:cNvSpPr txBox="1"/>
            <p:nvPr/>
          </p:nvSpPr>
          <p:spPr>
            <a:xfrm>
              <a:off x="4160131" y="2423569"/>
              <a:ext cx="3028363" cy="344350"/>
            </a:xfrm>
            <a:prstGeom prst="rect">
              <a:avLst/>
            </a:prstGeom>
            <a:noFill/>
          </p:spPr>
          <p:txBody>
            <a:bodyPr wrap="square" rtlCol="0">
              <a:spAutoFit/>
            </a:bodyPr>
            <a:lstStyle/>
            <a:p>
              <a:pPr algn="ctr"/>
              <a:r>
                <a:rPr lang="ar-SA" sz="1505" b="1" dirty="0">
                  <a:solidFill>
                    <a:srgbClr val="006666"/>
                  </a:solidFill>
                  <a:latin typeface="AbdoMaster-Heavy" panose="02000500030000020004" pitchFamily="50" charset="-78"/>
                  <a:cs typeface="AbdoMaster-Heavy" panose="02000500030000020004" pitchFamily="50" charset="-78"/>
                </a:rPr>
                <a:t>الهدف الفرعي   </a:t>
              </a:r>
              <a:endParaRPr lang="en-US" sz="1505" b="1" dirty="0">
                <a:solidFill>
                  <a:srgbClr val="006666"/>
                </a:solidFill>
                <a:latin typeface="AbdoMaster-Heavy" panose="02000500030000020004" pitchFamily="50" charset="-78"/>
                <a:cs typeface="AbdoMaster-Heavy" panose="02000500030000020004" pitchFamily="50" charset="-78"/>
              </a:endParaRPr>
            </a:p>
          </p:txBody>
        </p:sp>
        <p:sp>
          <p:nvSpPr>
            <p:cNvPr id="107" name="Subtitle 6">
              <a:extLst>
                <a:ext uri="{FF2B5EF4-FFF2-40B4-BE49-F238E27FC236}">
                  <a16:creationId xmlns:a16="http://schemas.microsoft.com/office/drawing/2014/main" id="{54F7A4E9-7260-4155-999B-97097AC2DA1D}"/>
                </a:ext>
              </a:extLst>
            </p:cNvPr>
            <p:cNvSpPr txBox="1">
              <a:spLocks/>
            </p:cNvSpPr>
            <p:nvPr/>
          </p:nvSpPr>
          <p:spPr>
            <a:xfrm>
              <a:off x="4379400" y="2822433"/>
              <a:ext cx="2711235" cy="761855"/>
            </a:xfrm>
            <a:prstGeom prst="rect">
              <a:avLst/>
            </a:prstGeom>
          </p:spPr>
          <p:txBody>
            <a:bodyPr vert="horz" lIns="86019" tIns="43010" rIns="86019" bIns="43010" numCol="1" spcCol="365760" rtlCol="0" anchor="t">
              <a:noAutofit/>
            </a:bodyPr>
            <a:lstStyle>
              <a:lvl1pPr marL="0" indent="0" algn="ctr" defTabSz="914400" rtl="0" eaLnBrk="1" latinLnBrk="0" hangingPunct="1">
                <a:lnSpc>
                  <a:spcPct val="90000"/>
                </a:lnSpc>
                <a:spcBef>
                  <a:spcPts val="1000"/>
                </a:spcBef>
                <a:buFont typeface="Arial"/>
                <a:buNone/>
                <a:defRPr sz="1200" b="0" i="0" kern="1200">
                  <a:solidFill>
                    <a:schemeClr val="accent1"/>
                  </a:solidFill>
                  <a:latin typeface="Montserrat Light" charset="0"/>
                  <a:ea typeface="Montserrat Light" charset="0"/>
                  <a:cs typeface="Montserrat Light"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Montserrat Light" charset="0"/>
                  <a:ea typeface="Montserrat Light" charset="0"/>
                  <a:cs typeface="Montserrat Light"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Montserrat Light" charset="0"/>
                  <a:ea typeface="Montserrat Light" charset="0"/>
                  <a:cs typeface="Montserrat Light"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nSpc>
                  <a:spcPts val="1599"/>
                </a:lnSpc>
                <a:spcBef>
                  <a:spcPts val="0"/>
                </a:spcBef>
              </a:pPr>
              <a:endParaRPr lang="en-US" sz="1082" dirty="0">
                <a:solidFill>
                  <a:schemeClr val="tx1"/>
                </a:solidFill>
                <a:latin typeface="+mn-lt"/>
                <a:cs typeface="Times New Roman" panose="02020603050405020304" pitchFamily="18" charset="0"/>
              </a:endParaRPr>
            </a:p>
          </p:txBody>
        </p:sp>
      </p:grpSp>
      <p:sp>
        <p:nvSpPr>
          <p:cNvPr id="111" name="Google Shape;742;p47">
            <a:extLst>
              <a:ext uri="{FF2B5EF4-FFF2-40B4-BE49-F238E27FC236}">
                <a16:creationId xmlns:a16="http://schemas.microsoft.com/office/drawing/2014/main" id="{55B79F83-6455-4B2F-8D42-C5D5DCCE4C14}"/>
              </a:ext>
            </a:extLst>
          </p:cNvPr>
          <p:cNvSpPr/>
          <p:nvPr/>
        </p:nvSpPr>
        <p:spPr>
          <a:xfrm>
            <a:off x="5153167" y="641442"/>
            <a:ext cx="515540" cy="466971"/>
          </a:xfrm>
          <a:custGeom>
            <a:avLst/>
            <a:gdLst/>
            <a:ahLst/>
            <a:cxnLst/>
            <a:rect l="l" t="t" r="r" b="b"/>
            <a:pathLst>
              <a:path w="11847" h="11846" extrusionOk="0">
                <a:moveTo>
                  <a:pt x="10744" y="3718"/>
                </a:moveTo>
                <a:lnTo>
                  <a:pt x="10428" y="4348"/>
                </a:lnTo>
                <a:cubicBezTo>
                  <a:pt x="10397" y="4442"/>
                  <a:pt x="10397" y="4568"/>
                  <a:pt x="10428" y="4663"/>
                </a:cubicBezTo>
                <a:lnTo>
                  <a:pt x="10744" y="5293"/>
                </a:lnTo>
                <a:lnTo>
                  <a:pt x="9483" y="4915"/>
                </a:lnTo>
                <a:lnTo>
                  <a:pt x="9105" y="4505"/>
                </a:lnTo>
                <a:lnTo>
                  <a:pt x="9483" y="4127"/>
                </a:lnTo>
                <a:lnTo>
                  <a:pt x="10744" y="3718"/>
                </a:lnTo>
                <a:close/>
                <a:moveTo>
                  <a:pt x="4443" y="3497"/>
                </a:moveTo>
                <a:cubicBezTo>
                  <a:pt x="4884" y="3497"/>
                  <a:pt x="5262" y="3781"/>
                  <a:pt x="5419" y="4190"/>
                </a:cubicBezTo>
                <a:lnTo>
                  <a:pt x="4443" y="4190"/>
                </a:lnTo>
                <a:cubicBezTo>
                  <a:pt x="4253" y="4190"/>
                  <a:pt x="4096" y="4348"/>
                  <a:pt x="4096" y="4568"/>
                </a:cubicBezTo>
                <a:cubicBezTo>
                  <a:pt x="4096" y="4663"/>
                  <a:pt x="4253" y="4820"/>
                  <a:pt x="4443" y="4820"/>
                </a:cubicBezTo>
                <a:lnTo>
                  <a:pt x="5419" y="4820"/>
                </a:lnTo>
                <a:cubicBezTo>
                  <a:pt x="5262" y="5230"/>
                  <a:pt x="4915" y="5545"/>
                  <a:pt x="4443" y="5545"/>
                </a:cubicBezTo>
                <a:cubicBezTo>
                  <a:pt x="3844" y="5545"/>
                  <a:pt x="3434" y="5072"/>
                  <a:pt x="3434" y="4505"/>
                </a:cubicBezTo>
                <a:cubicBezTo>
                  <a:pt x="3434" y="3970"/>
                  <a:pt x="3907" y="3497"/>
                  <a:pt x="4443" y="3497"/>
                </a:cubicBezTo>
                <a:close/>
                <a:moveTo>
                  <a:pt x="4443" y="2080"/>
                </a:moveTo>
                <a:cubicBezTo>
                  <a:pt x="5671" y="2080"/>
                  <a:pt x="6679" y="2993"/>
                  <a:pt x="6837" y="4159"/>
                </a:cubicBezTo>
                <a:lnTo>
                  <a:pt x="6144" y="4159"/>
                </a:lnTo>
                <a:cubicBezTo>
                  <a:pt x="5986" y="3371"/>
                  <a:pt x="5262" y="2773"/>
                  <a:pt x="4443" y="2773"/>
                </a:cubicBezTo>
                <a:cubicBezTo>
                  <a:pt x="3497" y="2773"/>
                  <a:pt x="2710" y="3560"/>
                  <a:pt x="2710" y="4505"/>
                </a:cubicBezTo>
                <a:cubicBezTo>
                  <a:pt x="2710" y="5451"/>
                  <a:pt x="3497" y="6238"/>
                  <a:pt x="4443" y="6238"/>
                </a:cubicBezTo>
                <a:cubicBezTo>
                  <a:pt x="5262" y="6238"/>
                  <a:pt x="5986" y="5671"/>
                  <a:pt x="6144" y="4883"/>
                </a:cubicBezTo>
                <a:lnTo>
                  <a:pt x="6837" y="4883"/>
                </a:lnTo>
                <a:cubicBezTo>
                  <a:pt x="6679" y="6049"/>
                  <a:pt x="5671" y="6963"/>
                  <a:pt x="4443" y="6963"/>
                </a:cubicBezTo>
                <a:cubicBezTo>
                  <a:pt x="3119" y="6963"/>
                  <a:pt x="2017" y="5860"/>
                  <a:pt x="2017" y="4505"/>
                </a:cubicBezTo>
                <a:cubicBezTo>
                  <a:pt x="2017" y="3182"/>
                  <a:pt x="3119" y="2080"/>
                  <a:pt x="4443" y="2080"/>
                </a:cubicBezTo>
                <a:close/>
                <a:moveTo>
                  <a:pt x="4474" y="662"/>
                </a:moveTo>
                <a:cubicBezTo>
                  <a:pt x="6459" y="662"/>
                  <a:pt x="8097" y="2206"/>
                  <a:pt x="8255" y="4127"/>
                </a:cubicBezTo>
                <a:lnTo>
                  <a:pt x="7562" y="4127"/>
                </a:lnTo>
                <a:cubicBezTo>
                  <a:pt x="7372" y="2584"/>
                  <a:pt x="6049" y="1355"/>
                  <a:pt x="4443" y="1355"/>
                </a:cubicBezTo>
                <a:cubicBezTo>
                  <a:pt x="2710" y="1355"/>
                  <a:pt x="1324" y="2773"/>
                  <a:pt x="1324" y="4474"/>
                </a:cubicBezTo>
                <a:cubicBezTo>
                  <a:pt x="1324" y="6175"/>
                  <a:pt x="2741" y="7593"/>
                  <a:pt x="4443" y="7593"/>
                </a:cubicBezTo>
                <a:cubicBezTo>
                  <a:pt x="6049" y="7593"/>
                  <a:pt x="7372" y="6364"/>
                  <a:pt x="7562" y="4820"/>
                </a:cubicBezTo>
                <a:lnTo>
                  <a:pt x="8255" y="4820"/>
                </a:lnTo>
                <a:cubicBezTo>
                  <a:pt x="8097" y="6774"/>
                  <a:pt x="6459" y="8286"/>
                  <a:pt x="4474" y="8286"/>
                </a:cubicBezTo>
                <a:cubicBezTo>
                  <a:pt x="2395" y="8286"/>
                  <a:pt x="662" y="6616"/>
                  <a:pt x="662" y="4474"/>
                </a:cubicBezTo>
                <a:cubicBezTo>
                  <a:pt x="662" y="2363"/>
                  <a:pt x="2363" y="662"/>
                  <a:pt x="4474" y="662"/>
                </a:cubicBezTo>
                <a:close/>
                <a:moveTo>
                  <a:pt x="5734" y="8822"/>
                </a:moveTo>
                <a:lnTo>
                  <a:pt x="6049" y="9767"/>
                </a:lnTo>
                <a:lnTo>
                  <a:pt x="2836" y="9767"/>
                </a:lnTo>
                <a:lnTo>
                  <a:pt x="3151" y="8822"/>
                </a:lnTo>
                <a:cubicBezTo>
                  <a:pt x="3529" y="8916"/>
                  <a:pt x="4001" y="9011"/>
                  <a:pt x="4443" y="9011"/>
                </a:cubicBezTo>
                <a:cubicBezTo>
                  <a:pt x="4884" y="9011"/>
                  <a:pt x="5356" y="8916"/>
                  <a:pt x="5734" y="8822"/>
                </a:cubicBezTo>
                <a:close/>
                <a:moveTo>
                  <a:pt x="6522" y="10428"/>
                </a:moveTo>
                <a:cubicBezTo>
                  <a:pt x="6963" y="10428"/>
                  <a:pt x="7372" y="10680"/>
                  <a:pt x="7530" y="11121"/>
                </a:cubicBezTo>
                <a:lnTo>
                  <a:pt x="1418" y="11121"/>
                </a:lnTo>
                <a:cubicBezTo>
                  <a:pt x="1576" y="10743"/>
                  <a:pt x="1922" y="10428"/>
                  <a:pt x="2395" y="10428"/>
                </a:cubicBezTo>
                <a:close/>
                <a:moveTo>
                  <a:pt x="4474" y="0"/>
                </a:moveTo>
                <a:cubicBezTo>
                  <a:pt x="1985" y="0"/>
                  <a:pt x="0" y="1985"/>
                  <a:pt x="0" y="4474"/>
                </a:cubicBezTo>
                <a:cubicBezTo>
                  <a:pt x="0" y="6238"/>
                  <a:pt x="1040" y="7813"/>
                  <a:pt x="2552" y="8538"/>
                </a:cubicBezTo>
                <a:lnTo>
                  <a:pt x="2143" y="9767"/>
                </a:lnTo>
                <a:cubicBezTo>
                  <a:pt x="1324" y="9861"/>
                  <a:pt x="693" y="10586"/>
                  <a:pt x="693" y="11499"/>
                </a:cubicBezTo>
                <a:cubicBezTo>
                  <a:pt x="693" y="11688"/>
                  <a:pt x="851" y="11846"/>
                  <a:pt x="1040" y="11846"/>
                </a:cubicBezTo>
                <a:lnTo>
                  <a:pt x="7971" y="11846"/>
                </a:lnTo>
                <a:cubicBezTo>
                  <a:pt x="8192" y="11846"/>
                  <a:pt x="8349" y="11688"/>
                  <a:pt x="8349" y="11499"/>
                </a:cubicBezTo>
                <a:cubicBezTo>
                  <a:pt x="8349" y="10617"/>
                  <a:pt x="7719" y="9924"/>
                  <a:pt x="6900" y="9767"/>
                </a:cubicBezTo>
                <a:lnTo>
                  <a:pt x="6490" y="8538"/>
                </a:lnTo>
                <a:cubicBezTo>
                  <a:pt x="7782" y="7908"/>
                  <a:pt x="8727" y="6679"/>
                  <a:pt x="8979" y="5230"/>
                </a:cubicBezTo>
                <a:lnTo>
                  <a:pt x="9137" y="5388"/>
                </a:lnTo>
                <a:cubicBezTo>
                  <a:pt x="9168" y="5419"/>
                  <a:pt x="9200" y="5451"/>
                  <a:pt x="9263" y="5451"/>
                </a:cubicBezTo>
                <a:lnTo>
                  <a:pt x="11374" y="6175"/>
                </a:lnTo>
                <a:cubicBezTo>
                  <a:pt x="11403" y="6183"/>
                  <a:pt x="11435" y="6186"/>
                  <a:pt x="11466" y="6186"/>
                </a:cubicBezTo>
                <a:cubicBezTo>
                  <a:pt x="11569" y="6186"/>
                  <a:pt x="11672" y="6145"/>
                  <a:pt x="11720" y="6049"/>
                </a:cubicBezTo>
                <a:cubicBezTo>
                  <a:pt x="11815" y="5923"/>
                  <a:pt x="11846" y="5766"/>
                  <a:pt x="11783" y="5671"/>
                </a:cubicBezTo>
                <a:lnTo>
                  <a:pt x="11153" y="4442"/>
                </a:lnTo>
                <a:lnTo>
                  <a:pt x="11783" y="3214"/>
                </a:lnTo>
                <a:cubicBezTo>
                  <a:pt x="11815" y="3151"/>
                  <a:pt x="11783" y="2993"/>
                  <a:pt x="11689" y="2899"/>
                </a:cubicBezTo>
                <a:cubicBezTo>
                  <a:pt x="11641" y="2802"/>
                  <a:pt x="11519" y="2761"/>
                  <a:pt x="11422" y="2761"/>
                </a:cubicBezTo>
                <a:cubicBezTo>
                  <a:pt x="11392" y="2761"/>
                  <a:pt x="11364" y="2765"/>
                  <a:pt x="11342" y="2773"/>
                </a:cubicBezTo>
                <a:lnTo>
                  <a:pt x="9200" y="3497"/>
                </a:lnTo>
                <a:cubicBezTo>
                  <a:pt x="9168" y="3497"/>
                  <a:pt x="9105" y="3529"/>
                  <a:pt x="9105" y="3560"/>
                </a:cubicBezTo>
                <a:lnTo>
                  <a:pt x="8916" y="3718"/>
                </a:lnTo>
                <a:cubicBezTo>
                  <a:pt x="8570" y="1607"/>
                  <a:pt x="6742" y="0"/>
                  <a:pt x="4474" y="0"/>
                </a:cubicBezTo>
                <a:close/>
              </a:path>
            </a:pathLst>
          </a:custGeom>
          <a:solidFill>
            <a:schemeClr val="bg1"/>
          </a:solidFill>
          <a:ln>
            <a:noFill/>
          </a:ln>
        </p:spPr>
        <p:txBody>
          <a:bodyPr spcFirstLastPara="1" wrap="square" lIns="86005" tIns="86005" rIns="86005" bIns="86005" anchor="ctr" anchorCtr="0">
            <a:noAutofit/>
          </a:bodyPr>
          <a:lstStyle/>
          <a:p>
            <a:pPr>
              <a:buClr>
                <a:srgbClr val="000000"/>
              </a:buClr>
              <a:buSzPts val="1400"/>
            </a:pPr>
            <a:endParaRPr sz="1317">
              <a:solidFill>
                <a:srgbClr val="000000"/>
              </a:solidFill>
              <a:latin typeface="Arial"/>
              <a:ea typeface="Arial"/>
              <a:cs typeface="Arial"/>
              <a:sym typeface="Arial"/>
            </a:endParaRPr>
          </a:p>
        </p:txBody>
      </p:sp>
      <p:sp>
        <p:nvSpPr>
          <p:cNvPr id="122" name="Rectangle: Rounded Corners 171">
            <a:extLst>
              <a:ext uri="{FF2B5EF4-FFF2-40B4-BE49-F238E27FC236}">
                <a16:creationId xmlns:a16="http://schemas.microsoft.com/office/drawing/2014/main" id="{6BB45AF6-21B8-47A2-8BCF-6FB6B6EF9C07}"/>
              </a:ext>
            </a:extLst>
          </p:cNvPr>
          <p:cNvSpPr/>
          <p:nvPr/>
        </p:nvSpPr>
        <p:spPr>
          <a:xfrm>
            <a:off x="3301757" y="2611193"/>
            <a:ext cx="2347024" cy="1283984"/>
          </a:xfrm>
          <a:prstGeom prst="roundRect">
            <a:avLst>
              <a:gd name="adj" fmla="val 5845"/>
            </a:avLst>
          </a:prstGeom>
          <a:solidFill>
            <a:schemeClr val="bg1">
              <a:alpha val="95000"/>
            </a:schemeClr>
          </a:solidFill>
          <a:ln w="38100">
            <a:solidFill>
              <a:srgbClr val="006666">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93"/>
          </a:p>
        </p:txBody>
      </p:sp>
      <p:grpSp>
        <p:nvGrpSpPr>
          <p:cNvPr id="123" name="Group 68">
            <a:extLst>
              <a:ext uri="{FF2B5EF4-FFF2-40B4-BE49-F238E27FC236}">
                <a16:creationId xmlns:a16="http://schemas.microsoft.com/office/drawing/2014/main" id="{991EFE9D-0DE7-48BF-9833-4FDE3FC7B1F6}"/>
              </a:ext>
            </a:extLst>
          </p:cNvPr>
          <p:cNvGrpSpPr/>
          <p:nvPr/>
        </p:nvGrpSpPr>
        <p:grpSpPr>
          <a:xfrm>
            <a:off x="2677162" y="2837086"/>
            <a:ext cx="512826" cy="526740"/>
            <a:chOff x="4167188" y="3140076"/>
            <a:chExt cx="409575" cy="420688"/>
          </a:xfrm>
          <a:solidFill>
            <a:schemeClr val="bg1"/>
          </a:solidFill>
        </p:grpSpPr>
        <p:sp>
          <p:nvSpPr>
            <p:cNvPr id="124" name="Freeform 48">
              <a:extLst>
                <a:ext uri="{FF2B5EF4-FFF2-40B4-BE49-F238E27FC236}">
                  <a16:creationId xmlns:a16="http://schemas.microsoft.com/office/drawing/2014/main" id="{A95C721A-66D9-44D0-B8BB-31DEDF7D121D}"/>
                </a:ext>
              </a:extLst>
            </p:cNvPr>
            <p:cNvSpPr>
              <a:spLocks/>
            </p:cNvSpPr>
            <p:nvPr/>
          </p:nvSpPr>
          <p:spPr bwMode="auto">
            <a:xfrm>
              <a:off x="4360863" y="3140076"/>
              <a:ext cx="14288" cy="44450"/>
            </a:xfrm>
            <a:custGeom>
              <a:avLst/>
              <a:gdLst>
                <a:gd name="T0" fmla="*/ 3 w 3"/>
                <a:gd name="T1" fmla="*/ 9 h 10"/>
                <a:gd name="T2" fmla="*/ 1 w 3"/>
                <a:gd name="T3" fmla="*/ 10 h 10"/>
                <a:gd name="T4" fmla="*/ 1 w 3"/>
                <a:gd name="T5" fmla="*/ 10 h 10"/>
                <a:gd name="T6" fmla="*/ 0 w 3"/>
                <a:gd name="T7" fmla="*/ 9 h 10"/>
                <a:gd name="T8" fmla="*/ 0 w 3"/>
                <a:gd name="T9" fmla="*/ 1 h 10"/>
                <a:gd name="T10" fmla="*/ 1 w 3"/>
                <a:gd name="T11" fmla="*/ 0 h 10"/>
                <a:gd name="T12" fmla="*/ 1 w 3"/>
                <a:gd name="T13" fmla="*/ 0 h 10"/>
                <a:gd name="T14" fmla="*/ 3 w 3"/>
                <a:gd name="T15" fmla="*/ 1 h 10"/>
                <a:gd name="T16" fmla="*/ 3 w 3"/>
                <a:gd name="T17" fmla="*/ 9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10">
                  <a:moveTo>
                    <a:pt x="3" y="9"/>
                  </a:moveTo>
                  <a:cubicBezTo>
                    <a:pt x="3" y="10"/>
                    <a:pt x="2" y="10"/>
                    <a:pt x="1" y="10"/>
                  </a:cubicBezTo>
                  <a:cubicBezTo>
                    <a:pt x="1" y="10"/>
                    <a:pt x="1" y="10"/>
                    <a:pt x="1" y="10"/>
                  </a:cubicBezTo>
                  <a:cubicBezTo>
                    <a:pt x="0" y="10"/>
                    <a:pt x="0" y="10"/>
                    <a:pt x="0" y="9"/>
                  </a:cubicBezTo>
                  <a:cubicBezTo>
                    <a:pt x="0" y="1"/>
                    <a:pt x="0" y="1"/>
                    <a:pt x="0" y="1"/>
                  </a:cubicBezTo>
                  <a:cubicBezTo>
                    <a:pt x="0" y="1"/>
                    <a:pt x="0" y="0"/>
                    <a:pt x="1" y="0"/>
                  </a:cubicBezTo>
                  <a:cubicBezTo>
                    <a:pt x="1" y="0"/>
                    <a:pt x="1" y="0"/>
                    <a:pt x="1" y="0"/>
                  </a:cubicBezTo>
                  <a:cubicBezTo>
                    <a:pt x="2" y="0"/>
                    <a:pt x="3" y="1"/>
                    <a:pt x="3" y="1"/>
                  </a:cubicBezTo>
                  <a:cubicBezTo>
                    <a:pt x="3" y="9"/>
                    <a:pt x="3" y="9"/>
                    <a:pt x="3"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a:p>
          </p:txBody>
        </p:sp>
        <p:sp>
          <p:nvSpPr>
            <p:cNvPr id="125" name="Freeform 49">
              <a:extLst>
                <a:ext uri="{FF2B5EF4-FFF2-40B4-BE49-F238E27FC236}">
                  <a16:creationId xmlns:a16="http://schemas.microsoft.com/office/drawing/2014/main" id="{7D9B6E2F-2908-4A9D-B809-53027DC2EAC1}"/>
                </a:ext>
              </a:extLst>
            </p:cNvPr>
            <p:cNvSpPr>
              <a:spLocks/>
            </p:cNvSpPr>
            <p:nvPr/>
          </p:nvSpPr>
          <p:spPr bwMode="auto">
            <a:xfrm>
              <a:off x="4211638" y="3211513"/>
              <a:ext cx="39688" cy="34925"/>
            </a:xfrm>
            <a:custGeom>
              <a:avLst/>
              <a:gdLst>
                <a:gd name="T0" fmla="*/ 8 w 9"/>
                <a:gd name="T1" fmla="*/ 6 h 8"/>
                <a:gd name="T2" fmla="*/ 8 w 9"/>
                <a:gd name="T3" fmla="*/ 8 h 8"/>
                <a:gd name="T4" fmla="*/ 8 w 9"/>
                <a:gd name="T5" fmla="*/ 8 h 8"/>
                <a:gd name="T6" fmla="*/ 7 w 9"/>
                <a:gd name="T7" fmla="*/ 8 h 8"/>
                <a:gd name="T8" fmla="*/ 1 w 9"/>
                <a:gd name="T9" fmla="*/ 2 h 8"/>
                <a:gd name="T10" fmla="*/ 1 w 9"/>
                <a:gd name="T11" fmla="*/ 1 h 8"/>
                <a:gd name="T12" fmla="*/ 1 w 9"/>
                <a:gd name="T13" fmla="*/ 1 h 8"/>
                <a:gd name="T14" fmla="*/ 2 w 9"/>
                <a:gd name="T15" fmla="*/ 0 h 8"/>
                <a:gd name="T16" fmla="*/ 8 w 9"/>
                <a:gd name="T17" fmla="*/ 6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8">
                  <a:moveTo>
                    <a:pt x="8" y="6"/>
                  </a:moveTo>
                  <a:cubicBezTo>
                    <a:pt x="9" y="6"/>
                    <a:pt x="9" y="7"/>
                    <a:pt x="8" y="8"/>
                  </a:cubicBezTo>
                  <a:cubicBezTo>
                    <a:pt x="8" y="8"/>
                    <a:pt x="8" y="8"/>
                    <a:pt x="8" y="8"/>
                  </a:cubicBezTo>
                  <a:cubicBezTo>
                    <a:pt x="8" y="8"/>
                    <a:pt x="7" y="8"/>
                    <a:pt x="7" y="8"/>
                  </a:cubicBezTo>
                  <a:cubicBezTo>
                    <a:pt x="1" y="2"/>
                    <a:pt x="1" y="2"/>
                    <a:pt x="1" y="2"/>
                  </a:cubicBezTo>
                  <a:cubicBezTo>
                    <a:pt x="0" y="2"/>
                    <a:pt x="0" y="1"/>
                    <a:pt x="1" y="1"/>
                  </a:cubicBezTo>
                  <a:cubicBezTo>
                    <a:pt x="1" y="1"/>
                    <a:pt x="1" y="1"/>
                    <a:pt x="1" y="1"/>
                  </a:cubicBezTo>
                  <a:cubicBezTo>
                    <a:pt x="1" y="0"/>
                    <a:pt x="2" y="0"/>
                    <a:pt x="2" y="0"/>
                  </a:cubicBezTo>
                  <a:cubicBezTo>
                    <a:pt x="8" y="6"/>
                    <a:pt x="8" y="6"/>
                    <a:pt x="8"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a:p>
          </p:txBody>
        </p:sp>
        <p:sp>
          <p:nvSpPr>
            <p:cNvPr id="126" name="Freeform 50">
              <a:extLst>
                <a:ext uri="{FF2B5EF4-FFF2-40B4-BE49-F238E27FC236}">
                  <a16:creationId xmlns:a16="http://schemas.microsoft.com/office/drawing/2014/main" id="{E53E5D26-40AA-4A9C-AEAE-8DB3DCD7D93E}"/>
                </a:ext>
              </a:extLst>
            </p:cNvPr>
            <p:cNvSpPr>
              <a:spLocks/>
            </p:cNvSpPr>
            <p:nvPr/>
          </p:nvSpPr>
          <p:spPr bwMode="auto">
            <a:xfrm>
              <a:off x="4167188" y="3365501"/>
              <a:ext cx="44450" cy="19050"/>
            </a:xfrm>
            <a:custGeom>
              <a:avLst/>
              <a:gdLst>
                <a:gd name="T0" fmla="*/ 9 w 10"/>
                <a:gd name="T1" fmla="*/ 0 h 4"/>
                <a:gd name="T2" fmla="*/ 10 w 10"/>
                <a:gd name="T3" fmla="*/ 1 h 4"/>
                <a:gd name="T4" fmla="*/ 10 w 10"/>
                <a:gd name="T5" fmla="*/ 1 h 4"/>
                <a:gd name="T6" fmla="*/ 9 w 10"/>
                <a:gd name="T7" fmla="*/ 3 h 4"/>
                <a:gd name="T8" fmla="*/ 1 w 10"/>
                <a:gd name="T9" fmla="*/ 4 h 4"/>
                <a:gd name="T10" fmla="*/ 0 w 10"/>
                <a:gd name="T11" fmla="*/ 2 h 4"/>
                <a:gd name="T12" fmla="*/ 0 w 10"/>
                <a:gd name="T13" fmla="*/ 2 h 4"/>
                <a:gd name="T14" fmla="*/ 1 w 10"/>
                <a:gd name="T15" fmla="*/ 1 h 4"/>
                <a:gd name="T16" fmla="*/ 9 w 10"/>
                <a:gd name="T17"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4">
                  <a:moveTo>
                    <a:pt x="9" y="0"/>
                  </a:moveTo>
                  <a:cubicBezTo>
                    <a:pt x="9" y="0"/>
                    <a:pt x="10" y="1"/>
                    <a:pt x="10" y="1"/>
                  </a:cubicBezTo>
                  <a:cubicBezTo>
                    <a:pt x="10" y="1"/>
                    <a:pt x="10" y="1"/>
                    <a:pt x="10" y="1"/>
                  </a:cubicBezTo>
                  <a:cubicBezTo>
                    <a:pt x="10" y="2"/>
                    <a:pt x="10" y="3"/>
                    <a:pt x="9" y="3"/>
                  </a:cubicBezTo>
                  <a:cubicBezTo>
                    <a:pt x="1" y="4"/>
                    <a:pt x="1" y="4"/>
                    <a:pt x="1" y="4"/>
                  </a:cubicBezTo>
                  <a:cubicBezTo>
                    <a:pt x="0" y="4"/>
                    <a:pt x="0" y="3"/>
                    <a:pt x="0" y="2"/>
                  </a:cubicBezTo>
                  <a:cubicBezTo>
                    <a:pt x="0" y="2"/>
                    <a:pt x="0" y="2"/>
                    <a:pt x="0" y="2"/>
                  </a:cubicBezTo>
                  <a:cubicBezTo>
                    <a:pt x="0" y="2"/>
                    <a:pt x="0" y="1"/>
                    <a:pt x="1" y="1"/>
                  </a:cubicBezTo>
                  <a:cubicBezTo>
                    <a:pt x="9" y="0"/>
                    <a:pt x="9"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a:p>
          </p:txBody>
        </p:sp>
        <p:sp>
          <p:nvSpPr>
            <p:cNvPr id="127" name="Freeform 51">
              <a:extLst>
                <a:ext uri="{FF2B5EF4-FFF2-40B4-BE49-F238E27FC236}">
                  <a16:creationId xmlns:a16="http://schemas.microsoft.com/office/drawing/2014/main" id="{C3C03432-AFAE-4BA4-BB26-6C0F749D80C3}"/>
                </a:ext>
              </a:extLst>
            </p:cNvPr>
            <p:cNvSpPr>
              <a:spLocks/>
            </p:cNvSpPr>
            <p:nvPr/>
          </p:nvSpPr>
          <p:spPr bwMode="auto">
            <a:xfrm>
              <a:off x="4533900" y="3357563"/>
              <a:ext cx="42863" cy="12700"/>
            </a:xfrm>
            <a:custGeom>
              <a:avLst/>
              <a:gdLst>
                <a:gd name="T0" fmla="*/ 1 w 10"/>
                <a:gd name="T1" fmla="*/ 2 h 3"/>
                <a:gd name="T2" fmla="*/ 0 w 10"/>
                <a:gd name="T3" fmla="*/ 1 h 3"/>
                <a:gd name="T4" fmla="*/ 0 w 10"/>
                <a:gd name="T5" fmla="*/ 1 h 3"/>
                <a:gd name="T6" fmla="*/ 1 w 10"/>
                <a:gd name="T7" fmla="*/ 0 h 3"/>
                <a:gd name="T8" fmla="*/ 9 w 10"/>
                <a:gd name="T9" fmla="*/ 0 h 3"/>
                <a:gd name="T10" fmla="*/ 10 w 10"/>
                <a:gd name="T11" fmla="*/ 2 h 3"/>
                <a:gd name="T12" fmla="*/ 10 w 10"/>
                <a:gd name="T13" fmla="*/ 2 h 3"/>
                <a:gd name="T14" fmla="*/ 9 w 10"/>
                <a:gd name="T15" fmla="*/ 3 h 3"/>
                <a:gd name="T16" fmla="*/ 1 w 10"/>
                <a:gd name="T17" fmla="*/ 2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3">
                  <a:moveTo>
                    <a:pt x="1" y="2"/>
                  </a:moveTo>
                  <a:cubicBezTo>
                    <a:pt x="0" y="2"/>
                    <a:pt x="0" y="2"/>
                    <a:pt x="0" y="1"/>
                  </a:cubicBezTo>
                  <a:cubicBezTo>
                    <a:pt x="0" y="1"/>
                    <a:pt x="0" y="1"/>
                    <a:pt x="0" y="1"/>
                  </a:cubicBezTo>
                  <a:cubicBezTo>
                    <a:pt x="0" y="0"/>
                    <a:pt x="1" y="0"/>
                    <a:pt x="1" y="0"/>
                  </a:cubicBezTo>
                  <a:cubicBezTo>
                    <a:pt x="9" y="0"/>
                    <a:pt x="9" y="0"/>
                    <a:pt x="9" y="0"/>
                  </a:cubicBezTo>
                  <a:cubicBezTo>
                    <a:pt x="10" y="1"/>
                    <a:pt x="10" y="1"/>
                    <a:pt x="10" y="2"/>
                  </a:cubicBezTo>
                  <a:cubicBezTo>
                    <a:pt x="10" y="2"/>
                    <a:pt x="10" y="2"/>
                    <a:pt x="10" y="2"/>
                  </a:cubicBezTo>
                  <a:cubicBezTo>
                    <a:pt x="10" y="3"/>
                    <a:pt x="10" y="3"/>
                    <a:pt x="9" y="3"/>
                  </a:cubicBezTo>
                  <a:cubicBezTo>
                    <a:pt x="1" y="2"/>
                    <a:pt x="1" y="2"/>
                    <a:pt x="1"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a:p>
          </p:txBody>
        </p:sp>
        <p:sp>
          <p:nvSpPr>
            <p:cNvPr id="128" name="Freeform 52">
              <a:extLst>
                <a:ext uri="{FF2B5EF4-FFF2-40B4-BE49-F238E27FC236}">
                  <a16:creationId xmlns:a16="http://schemas.microsoft.com/office/drawing/2014/main" id="{C96BE6F8-6199-4309-87CE-9861B1E11933}"/>
                </a:ext>
              </a:extLst>
            </p:cNvPr>
            <p:cNvSpPr>
              <a:spLocks/>
            </p:cNvSpPr>
            <p:nvPr/>
          </p:nvSpPr>
          <p:spPr bwMode="auto">
            <a:xfrm>
              <a:off x="4484688" y="3201988"/>
              <a:ext cx="39688" cy="36513"/>
            </a:xfrm>
            <a:custGeom>
              <a:avLst/>
              <a:gdLst>
                <a:gd name="T0" fmla="*/ 3 w 9"/>
                <a:gd name="T1" fmla="*/ 8 h 8"/>
                <a:gd name="T2" fmla="*/ 1 w 9"/>
                <a:gd name="T3" fmla="*/ 8 h 8"/>
                <a:gd name="T4" fmla="*/ 1 w 9"/>
                <a:gd name="T5" fmla="*/ 8 h 8"/>
                <a:gd name="T6" fmla="*/ 1 w 9"/>
                <a:gd name="T7" fmla="*/ 6 h 8"/>
                <a:gd name="T8" fmla="*/ 7 w 9"/>
                <a:gd name="T9" fmla="*/ 1 h 8"/>
                <a:gd name="T10" fmla="*/ 9 w 9"/>
                <a:gd name="T11" fmla="*/ 1 h 8"/>
                <a:gd name="T12" fmla="*/ 9 w 9"/>
                <a:gd name="T13" fmla="*/ 1 h 8"/>
                <a:gd name="T14" fmla="*/ 9 w 9"/>
                <a:gd name="T15" fmla="*/ 3 h 8"/>
                <a:gd name="T16" fmla="*/ 3 w 9"/>
                <a:gd name="T17"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8">
                  <a:moveTo>
                    <a:pt x="3" y="8"/>
                  </a:moveTo>
                  <a:cubicBezTo>
                    <a:pt x="2" y="8"/>
                    <a:pt x="1" y="8"/>
                    <a:pt x="1" y="8"/>
                  </a:cubicBezTo>
                  <a:cubicBezTo>
                    <a:pt x="1" y="8"/>
                    <a:pt x="1" y="8"/>
                    <a:pt x="1" y="8"/>
                  </a:cubicBezTo>
                  <a:cubicBezTo>
                    <a:pt x="0" y="7"/>
                    <a:pt x="0" y="6"/>
                    <a:pt x="1" y="6"/>
                  </a:cubicBezTo>
                  <a:cubicBezTo>
                    <a:pt x="7" y="1"/>
                    <a:pt x="7" y="1"/>
                    <a:pt x="7" y="1"/>
                  </a:cubicBezTo>
                  <a:cubicBezTo>
                    <a:pt x="7" y="0"/>
                    <a:pt x="8" y="0"/>
                    <a:pt x="9" y="1"/>
                  </a:cubicBezTo>
                  <a:cubicBezTo>
                    <a:pt x="9" y="1"/>
                    <a:pt x="9" y="1"/>
                    <a:pt x="9" y="1"/>
                  </a:cubicBezTo>
                  <a:cubicBezTo>
                    <a:pt x="9" y="1"/>
                    <a:pt x="9" y="2"/>
                    <a:pt x="9" y="3"/>
                  </a:cubicBezTo>
                  <a:cubicBezTo>
                    <a:pt x="3" y="8"/>
                    <a:pt x="3" y="8"/>
                    <a:pt x="3"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a:p>
          </p:txBody>
        </p:sp>
        <p:sp>
          <p:nvSpPr>
            <p:cNvPr id="129" name="Freeform 53">
              <a:extLst>
                <a:ext uri="{FF2B5EF4-FFF2-40B4-BE49-F238E27FC236}">
                  <a16:creationId xmlns:a16="http://schemas.microsoft.com/office/drawing/2014/main" id="{5B6049F4-74C1-45DC-9E41-2BCD7CE8223D}"/>
                </a:ext>
              </a:extLst>
            </p:cNvPr>
            <p:cNvSpPr>
              <a:spLocks noEditPoints="1"/>
            </p:cNvSpPr>
            <p:nvPr/>
          </p:nvSpPr>
          <p:spPr bwMode="auto">
            <a:xfrm>
              <a:off x="4237038" y="3206751"/>
              <a:ext cx="257175" cy="354013"/>
            </a:xfrm>
            <a:custGeom>
              <a:avLst/>
              <a:gdLst>
                <a:gd name="T0" fmla="*/ 38 w 58"/>
                <a:gd name="T1" fmla="*/ 68 h 80"/>
                <a:gd name="T2" fmla="*/ 37 w 58"/>
                <a:gd name="T3" fmla="*/ 71 h 80"/>
                <a:gd name="T4" fmla="*/ 36 w 58"/>
                <a:gd name="T5" fmla="*/ 71 h 80"/>
                <a:gd name="T6" fmla="*/ 22 w 58"/>
                <a:gd name="T7" fmla="*/ 71 h 80"/>
                <a:gd name="T8" fmla="*/ 21 w 58"/>
                <a:gd name="T9" fmla="*/ 71 h 80"/>
                <a:gd name="T10" fmla="*/ 20 w 58"/>
                <a:gd name="T11" fmla="*/ 68 h 80"/>
                <a:gd name="T12" fmla="*/ 20 w 58"/>
                <a:gd name="T13" fmla="*/ 61 h 80"/>
                <a:gd name="T14" fmla="*/ 38 w 58"/>
                <a:gd name="T15" fmla="*/ 61 h 80"/>
                <a:gd name="T16" fmla="*/ 38 w 58"/>
                <a:gd name="T17" fmla="*/ 68 h 80"/>
                <a:gd name="T18" fmla="*/ 18 w 58"/>
                <a:gd name="T19" fmla="*/ 14 h 80"/>
                <a:gd name="T20" fmla="*/ 11 w 58"/>
                <a:gd name="T21" fmla="*/ 29 h 80"/>
                <a:gd name="T22" fmla="*/ 18 w 58"/>
                <a:gd name="T23" fmla="*/ 42 h 80"/>
                <a:gd name="T24" fmla="*/ 18 w 58"/>
                <a:gd name="T25" fmla="*/ 44 h 80"/>
                <a:gd name="T26" fmla="*/ 18 w 58"/>
                <a:gd name="T27" fmla="*/ 44 h 80"/>
                <a:gd name="T28" fmla="*/ 16 w 58"/>
                <a:gd name="T29" fmla="*/ 44 h 80"/>
                <a:gd name="T30" fmla="*/ 8 w 58"/>
                <a:gd name="T31" fmla="*/ 29 h 80"/>
                <a:gd name="T32" fmla="*/ 17 w 58"/>
                <a:gd name="T33" fmla="*/ 12 h 80"/>
                <a:gd name="T34" fmla="*/ 19 w 58"/>
                <a:gd name="T35" fmla="*/ 12 h 80"/>
                <a:gd name="T36" fmla="*/ 19 w 58"/>
                <a:gd name="T37" fmla="*/ 12 h 80"/>
                <a:gd name="T38" fmla="*/ 18 w 58"/>
                <a:gd name="T39" fmla="*/ 14 h 80"/>
                <a:gd name="T40" fmla="*/ 58 w 58"/>
                <a:gd name="T41" fmla="*/ 29 h 80"/>
                <a:gd name="T42" fmla="*/ 29 w 58"/>
                <a:gd name="T43" fmla="*/ 0 h 80"/>
                <a:gd name="T44" fmla="*/ 0 w 58"/>
                <a:gd name="T45" fmla="*/ 29 h 80"/>
                <a:gd name="T46" fmla="*/ 17 w 58"/>
                <a:gd name="T47" fmla="*/ 55 h 80"/>
                <a:gd name="T48" fmla="*/ 17 w 58"/>
                <a:gd name="T49" fmla="*/ 61 h 80"/>
                <a:gd name="T50" fmla="*/ 17 w 58"/>
                <a:gd name="T51" fmla="*/ 68 h 80"/>
                <a:gd name="T52" fmla="*/ 21 w 58"/>
                <a:gd name="T53" fmla="*/ 74 h 80"/>
                <a:gd name="T54" fmla="*/ 22 w 58"/>
                <a:gd name="T55" fmla="*/ 76 h 80"/>
                <a:gd name="T56" fmla="*/ 27 w 58"/>
                <a:gd name="T57" fmla="*/ 80 h 80"/>
                <a:gd name="T58" fmla="*/ 31 w 58"/>
                <a:gd name="T59" fmla="*/ 80 h 80"/>
                <a:gd name="T60" fmla="*/ 36 w 58"/>
                <a:gd name="T61" fmla="*/ 76 h 80"/>
                <a:gd name="T62" fmla="*/ 37 w 58"/>
                <a:gd name="T63" fmla="*/ 74 h 80"/>
                <a:gd name="T64" fmla="*/ 41 w 58"/>
                <a:gd name="T65" fmla="*/ 68 h 80"/>
                <a:gd name="T66" fmla="*/ 41 w 58"/>
                <a:gd name="T67" fmla="*/ 58 h 80"/>
                <a:gd name="T68" fmla="*/ 41 w 58"/>
                <a:gd name="T69" fmla="*/ 55 h 80"/>
                <a:gd name="T70" fmla="*/ 58 w 58"/>
                <a:gd name="T71" fmla="*/ 29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8" h="80">
                  <a:moveTo>
                    <a:pt x="38" y="68"/>
                  </a:moveTo>
                  <a:cubicBezTo>
                    <a:pt x="38" y="69"/>
                    <a:pt x="38" y="70"/>
                    <a:pt x="37" y="71"/>
                  </a:cubicBezTo>
                  <a:cubicBezTo>
                    <a:pt x="37" y="71"/>
                    <a:pt x="36" y="71"/>
                    <a:pt x="36" y="71"/>
                  </a:cubicBezTo>
                  <a:cubicBezTo>
                    <a:pt x="22" y="71"/>
                    <a:pt x="22" y="71"/>
                    <a:pt x="22" y="71"/>
                  </a:cubicBezTo>
                  <a:cubicBezTo>
                    <a:pt x="22" y="71"/>
                    <a:pt x="21" y="71"/>
                    <a:pt x="21" y="71"/>
                  </a:cubicBezTo>
                  <a:cubicBezTo>
                    <a:pt x="20" y="70"/>
                    <a:pt x="20" y="69"/>
                    <a:pt x="20" y="68"/>
                  </a:cubicBezTo>
                  <a:cubicBezTo>
                    <a:pt x="20" y="61"/>
                    <a:pt x="20" y="61"/>
                    <a:pt x="20" y="61"/>
                  </a:cubicBezTo>
                  <a:cubicBezTo>
                    <a:pt x="38" y="61"/>
                    <a:pt x="38" y="61"/>
                    <a:pt x="38" y="61"/>
                  </a:cubicBezTo>
                  <a:cubicBezTo>
                    <a:pt x="38" y="68"/>
                    <a:pt x="38" y="68"/>
                    <a:pt x="38" y="68"/>
                  </a:cubicBezTo>
                  <a:close/>
                  <a:moveTo>
                    <a:pt x="18" y="14"/>
                  </a:moveTo>
                  <a:cubicBezTo>
                    <a:pt x="14" y="17"/>
                    <a:pt x="11" y="23"/>
                    <a:pt x="11" y="29"/>
                  </a:cubicBezTo>
                  <a:cubicBezTo>
                    <a:pt x="11" y="34"/>
                    <a:pt x="14" y="39"/>
                    <a:pt x="18" y="42"/>
                  </a:cubicBezTo>
                  <a:cubicBezTo>
                    <a:pt x="18" y="43"/>
                    <a:pt x="18" y="43"/>
                    <a:pt x="18" y="44"/>
                  </a:cubicBezTo>
                  <a:cubicBezTo>
                    <a:pt x="18" y="44"/>
                    <a:pt x="18" y="44"/>
                    <a:pt x="18" y="44"/>
                  </a:cubicBezTo>
                  <a:cubicBezTo>
                    <a:pt x="17" y="45"/>
                    <a:pt x="16" y="45"/>
                    <a:pt x="16" y="44"/>
                  </a:cubicBezTo>
                  <a:cubicBezTo>
                    <a:pt x="11" y="41"/>
                    <a:pt x="8" y="35"/>
                    <a:pt x="8" y="29"/>
                  </a:cubicBezTo>
                  <a:cubicBezTo>
                    <a:pt x="8" y="22"/>
                    <a:pt x="12" y="16"/>
                    <a:pt x="17" y="12"/>
                  </a:cubicBezTo>
                  <a:cubicBezTo>
                    <a:pt x="17" y="12"/>
                    <a:pt x="18" y="12"/>
                    <a:pt x="19" y="12"/>
                  </a:cubicBezTo>
                  <a:cubicBezTo>
                    <a:pt x="19" y="12"/>
                    <a:pt x="19" y="12"/>
                    <a:pt x="19" y="12"/>
                  </a:cubicBezTo>
                  <a:cubicBezTo>
                    <a:pt x="19" y="13"/>
                    <a:pt x="19" y="14"/>
                    <a:pt x="18" y="14"/>
                  </a:cubicBezTo>
                  <a:close/>
                  <a:moveTo>
                    <a:pt x="58" y="29"/>
                  </a:moveTo>
                  <a:cubicBezTo>
                    <a:pt x="58" y="13"/>
                    <a:pt x="45" y="0"/>
                    <a:pt x="29" y="0"/>
                  </a:cubicBezTo>
                  <a:cubicBezTo>
                    <a:pt x="13" y="0"/>
                    <a:pt x="0" y="13"/>
                    <a:pt x="0" y="29"/>
                  </a:cubicBezTo>
                  <a:cubicBezTo>
                    <a:pt x="0" y="40"/>
                    <a:pt x="7" y="50"/>
                    <a:pt x="17" y="55"/>
                  </a:cubicBezTo>
                  <a:cubicBezTo>
                    <a:pt x="17" y="61"/>
                    <a:pt x="17" y="61"/>
                    <a:pt x="17" y="61"/>
                  </a:cubicBezTo>
                  <a:cubicBezTo>
                    <a:pt x="17" y="68"/>
                    <a:pt x="17" y="68"/>
                    <a:pt x="17" y="68"/>
                  </a:cubicBezTo>
                  <a:cubicBezTo>
                    <a:pt x="17" y="71"/>
                    <a:pt x="19" y="73"/>
                    <a:pt x="21" y="74"/>
                  </a:cubicBezTo>
                  <a:cubicBezTo>
                    <a:pt x="21" y="74"/>
                    <a:pt x="22" y="75"/>
                    <a:pt x="22" y="76"/>
                  </a:cubicBezTo>
                  <a:cubicBezTo>
                    <a:pt x="23" y="78"/>
                    <a:pt x="25" y="80"/>
                    <a:pt x="27" y="80"/>
                  </a:cubicBezTo>
                  <a:cubicBezTo>
                    <a:pt x="31" y="80"/>
                    <a:pt x="31" y="80"/>
                    <a:pt x="31" y="80"/>
                  </a:cubicBezTo>
                  <a:cubicBezTo>
                    <a:pt x="33" y="80"/>
                    <a:pt x="35" y="78"/>
                    <a:pt x="36" y="76"/>
                  </a:cubicBezTo>
                  <a:cubicBezTo>
                    <a:pt x="36" y="75"/>
                    <a:pt x="37" y="74"/>
                    <a:pt x="37" y="74"/>
                  </a:cubicBezTo>
                  <a:cubicBezTo>
                    <a:pt x="39" y="73"/>
                    <a:pt x="41" y="71"/>
                    <a:pt x="41" y="68"/>
                  </a:cubicBezTo>
                  <a:cubicBezTo>
                    <a:pt x="41" y="58"/>
                    <a:pt x="41" y="58"/>
                    <a:pt x="41" y="58"/>
                  </a:cubicBezTo>
                  <a:cubicBezTo>
                    <a:pt x="41" y="55"/>
                    <a:pt x="41" y="55"/>
                    <a:pt x="41" y="55"/>
                  </a:cubicBezTo>
                  <a:cubicBezTo>
                    <a:pt x="51" y="50"/>
                    <a:pt x="58" y="40"/>
                    <a:pt x="58" y="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a:p>
          </p:txBody>
        </p:sp>
      </p:grpSp>
      <p:grpSp>
        <p:nvGrpSpPr>
          <p:cNvPr id="131" name="Group 78">
            <a:extLst>
              <a:ext uri="{FF2B5EF4-FFF2-40B4-BE49-F238E27FC236}">
                <a16:creationId xmlns:a16="http://schemas.microsoft.com/office/drawing/2014/main" id="{B96A56D0-4E2C-4992-9A08-DBC8BCC68F8D}"/>
              </a:ext>
            </a:extLst>
          </p:cNvPr>
          <p:cNvGrpSpPr/>
          <p:nvPr/>
        </p:nvGrpSpPr>
        <p:grpSpPr>
          <a:xfrm>
            <a:off x="1953442" y="2815999"/>
            <a:ext cx="413243" cy="443853"/>
            <a:chOff x="7677150" y="3176588"/>
            <a:chExt cx="300038" cy="322263"/>
          </a:xfrm>
          <a:solidFill>
            <a:schemeClr val="bg1"/>
          </a:solidFill>
        </p:grpSpPr>
        <p:sp>
          <p:nvSpPr>
            <p:cNvPr id="132" name="Freeform 56">
              <a:extLst>
                <a:ext uri="{FF2B5EF4-FFF2-40B4-BE49-F238E27FC236}">
                  <a16:creationId xmlns:a16="http://schemas.microsoft.com/office/drawing/2014/main" id="{5FE11C07-1876-4C66-A538-9E8A1C3D9BE6}"/>
                </a:ext>
              </a:extLst>
            </p:cNvPr>
            <p:cNvSpPr>
              <a:spLocks noEditPoints="1"/>
            </p:cNvSpPr>
            <p:nvPr/>
          </p:nvSpPr>
          <p:spPr bwMode="auto">
            <a:xfrm>
              <a:off x="7729538" y="3176588"/>
              <a:ext cx="247650" cy="230188"/>
            </a:xfrm>
            <a:custGeom>
              <a:avLst/>
              <a:gdLst>
                <a:gd name="T0" fmla="*/ 29 w 56"/>
                <a:gd name="T1" fmla="*/ 7 h 52"/>
                <a:gd name="T2" fmla="*/ 15 w 56"/>
                <a:gd name="T3" fmla="*/ 14 h 52"/>
                <a:gd name="T4" fmla="*/ 17 w 56"/>
                <a:gd name="T5" fmla="*/ 40 h 52"/>
                <a:gd name="T6" fmla="*/ 29 w 56"/>
                <a:gd name="T7" fmla="*/ 45 h 52"/>
                <a:gd name="T8" fmla="*/ 44 w 56"/>
                <a:gd name="T9" fmla="*/ 38 h 52"/>
                <a:gd name="T10" fmla="*/ 48 w 56"/>
                <a:gd name="T11" fmla="*/ 24 h 52"/>
                <a:gd name="T12" fmla="*/ 42 w 56"/>
                <a:gd name="T13" fmla="*/ 11 h 52"/>
                <a:gd name="T14" fmla="*/ 29 w 56"/>
                <a:gd name="T15" fmla="*/ 7 h 52"/>
                <a:gd name="T16" fmla="*/ 29 w 56"/>
                <a:gd name="T17" fmla="*/ 52 h 52"/>
                <a:gd name="T18" fmla="*/ 12 w 56"/>
                <a:gd name="T19" fmla="*/ 46 h 52"/>
                <a:gd name="T20" fmla="*/ 9 w 56"/>
                <a:gd name="T21" fmla="*/ 9 h 52"/>
                <a:gd name="T22" fmla="*/ 29 w 56"/>
                <a:gd name="T23" fmla="*/ 0 h 52"/>
                <a:gd name="T24" fmla="*/ 46 w 56"/>
                <a:gd name="T25" fmla="*/ 6 h 52"/>
                <a:gd name="T26" fmla="*/ 55 w 56"/>
                <a:gd name="T27" fmla="*/ 24 h 52"/>
                <a:gd name="T28" fmla="*/ 49 w 56"/>
                <a:gd name="T29" fmla="*/ 43 h 52"/>
                <a:gd name="T30" fmla="*/ 29 w 56"/>
                <a:gd name="T31" fmla="*/ 5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6" h="52">
                  <a:moveTo>
                    <a:pt x="29" y="7"/>
                  </a:moveTo>
                  <a:cubicBezTo>
                    <a:pt x="24" y="7"/>
                    <a:pt x="18" y="9"/>
                    <a:pt x="15" y="14"/>
                  </a:cubicBezTo>
                  <a:cubicBezTo>
                    <a:pt x="8" y="21"/>
                    <a:pt x="9" y="33"/>
                    <a:pt x="17" y="40"/>
                  </a:cubicBezTo>
                  <a:cubicBezTo>
                    <a:pt x="20" y="43"/>
                    <a:pt x="25" y="45"/>
                    <a:pt x="29" y="45"/>
                  </a:cubicBezTo>
                  <a:cubicBezTo>
                    <a:pt x="35" y="45"/>
                    <a:pt x="40" y="42"/>
                    <a:pt x="44" y="38"/>
                  </a:cubicBezTo>
                  <a:cubicBezTo>
                    <a:pt x="47" y="34"/>
                    <a:pt x="49" y="29"/>
                    <a:pt x="48" y="24"/>
                  </a:cubicBezTo>
                  <a:cubicBezTo>
                    <a:pt x="48" y="19"/>
                    <a:pt x="45" y="15"/>
                    <a:pt x="42" y="11"/>
                  </a:cubicBezTo>
                  <a:cubicBezTo>
                    <a:pt x="38" y="8"/>
                    <a:pt x="34" y="7"/>
                    <a:pt x="29" y="7"/>
                  </a:cubicBezTo>
                  <a:close/>
                  <a:moveTo>
                    <a:pt x="29" y="52"/>
                  </a:moveTo>
                  <a:cubicBezTo>
                    <a:pt x="23" y="52"/>
                    <a:pt x="17" y="50"/>
                    <a:pt x="12" y="46"/>
                  </a:cubicBezTo>
                  <a:cubicBezTo>
                    <a:pt x="1" y="36"/>
                    <a:pt x="0" y="20"/>
                    <a:pt x="9" y="9"/>
                  </a:cubicBezTo>
                  <a:cubicBezTo>
                    <a:pt x="14" y="3"/>
                    <a:pt x="22" y="0"/>
                    <a:pt x="29" y="0"/>
                  </a:cubicBezTo>
                  <a:cubicBezTo>
                    <a:pt x="35" y="0"/>
                    <a:pt x="41" y="2"/>
                    <a:pt x="46" y="6"/>
                  </a:cubicBezTo>
                  <a:cubicBezTo>
                    <a:pt x="51" y="10"/>
                    <a:pt x="55" y="17"/>
                    <a:pt x="55" y="24"/>
                  </a:cubicBezTo>
                  <a:cubicBezTo>
                    <a:pt x="56" y="31"/>
                    <a:pt x="54" y="37"/>
                    <a:pt x="49" y="43"/>
                  </a:cubicBezTo>
                  <a:cubicBezTo>
                    <a:pt x="44" y="48"/>
                    <a:pt x="37" y="52"/>
                    <a:pt x="29"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a:p>
          </p:txBody>
        </p:sp>
        <p:sp>
          <p:nvSpPr>
            <p:cNvPr id="133" name="Freeform 57">
              <a:extLst>
                <a:ext uri="{FF2B5EF4-FFF2-40B4-BE49-F238E27FC236}">
                  <a16:creationId xmlns:a16="http://schemas.microsoft.com/office/drawing/2014/main" id="{74D33DF2-EC6B-47D3-91C0-D42AAA4118A6}"/>
                </a:ext>
              </a:extLst>
            </p:cNvPr>
            <p:cNvSpPr>
              <a:spLocks/>
            </p:cNvSpPr>
            <p:nvPr/>
          </p:nvSpPr>
          <p:spPr bwMode="auto">
            <a:xfrm>
              <a:off x="7747000" y="3357563"/>
              <a:ext cx="57150" cy="57150"/>
            </a:xfrm>
            <a:custGeom>
              <a:avLst/>
              <a:gdLst>
                <a:gd name="T0" fmla="*/ 17 w 36"/>
                <a:gd name="T1" fmla="*/ 36 h 36"/>
                <a:gd name="T2" fmla="*/ 0 w 36"/>
                <a:gd name="T3" fmla="*/ 25 h 36"/>
                <a:gd name="T4" fmla="*/ 22 w 36"/>
                <a:gd name="T5" fmla="*/ 0 h 36"/>
                <a:gd name="T6" fmla="*/ 36 w 36"/>
                <a:gd name="T7" fmla="*/ 11 h 36"/>
                <a:gd name="T8" fmla="*/ 17 w 36"/>
                <a:gd name="T9" fmla="*/ 36 h 36"/>
                <a:gd name="T10" fmla="*/ 17 w 36"/>
                <a:gd name="T11" fmla="*/ 36 h 36"/>
              </a:gdLst>
              <a:ahLst/>
              <a:cxnLst>
                <a:cxn ang="0">
                  <a:pos x="T0" y="T1"/>
                </a:cxn>
                <a:cxn ang="0">
                  <a:pos x="T2" y="T3"/>
                </a:cxn>
                <a:cxn ang="0">
                  <a:pos x="T4" y="T5"/>
                </a:cxn>
                <a:cxn ang="0">
                  <a:pos x="T6" y="T7"/>
                </a:cxn>
                <a:cxn ang="0">
                  <a:pos x="T8" y="T9"/>
                </a:cxn>
                <a:cxn ang="0">
                  <a:pos x="T10" y="T11"/>
                </a:cxn>
              </a:cxnLst>
              <a:rect l="0" t="0" r="r" b="b"/>
              <a:pathLst>
                <a:path w="36" h="36">
                  <a:moveTo>
                    <a:pt x="17" y="36"/>
                  </a:moveTo>
                  <a:lnTo>
                    <a:pt x="0" y="25"/>
                  </a:lnTo>
                  <a:lnTo>
                    <a:pt x="22" y="0"/>
                  </a:lnTo>
                  <a:lnTo>
                    <a:pt x="36" y="11"/>
                  </a:lnTo>
                  <a:lnTo>
                    <a:pt x="17" y="36"/>
                  </a:lnTo>
                  <a:lnTo>
                    <a:pt x="17" y="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a:p>
          </p:txBody>
        </p:sp>
        <p:sp>
          <p:nvSpPr>
            <p:cNvPr id="134" name="Freeform 58">
              <a:extLst>
                <a:ext uri="{FF2B5EF4-FFF2-40B4-BE49-F238E27FC236}">
                  <a16:creationId xmlns:a16="http://schemas.microsoft.com/office/drawing/2014/main" id="{14B70E7C-D30B-4EB1-823B-A046717A023B}"/>
                </a:ext>
              </a:extLst>
            </p:cNvPr>
            <p:cNvSpPr>
              <a:spLocks/>
            </p:cNvSpPr>
            <p:nvPr/>
          </p:nvSpPr>
          <p:spPr bwMode="auto">
            <a:xfrm>
              <a:off x="7677150" y="3387726"/>
              <a:ext cx="100013" cy="111125"/>
            </a:xfrm>
            <a:custGeom>
              <a:avLst/>
              <a:gdLst>
                <a:gd name="T0" fmla="*/ 10 w 23"/>
                <a:gd name="T1" fmla="*/ 23 h 25"/>
                <a:gd name="T2" fmla="*/ 5 w 23"/>
                <a:gd name="T3" fmla="*/ 24 h 25"/>
                <a:gd name="T4" fmla="*/ 2 w 23"/>
                <a:gd name="T5" fmla="*/ 21 h 25"/>
                <a:gd name="T6" fmla="*/ 1 w 23"/>
                <a:gd name="T7" fmla="*/ 16 h 25"/>
                <a:gd name="T8" fmla="*/ 13 w 23"/>
                <a:gd name="T9" fmla="*/ 2 h 25"/>
                <a:gd name="T10" fmla="*/ 18 w 23"/>
                <a:gd name="T11" fmla="*/ 1 h 25"/>
                <a:gd name="T12" fmla="*/ 22 w 23"/>
                <a:gd name="T13" fmla="*/ 5 h 25"/>
                <a:gd name="T14" fmla="*/ 22 w 23"/>
                <a:gd name="T15" fmla="*/ 10 h 25"/>
                <a:gd name="T16" fmla="*/ 10 w 23"/>
                <a:gd name="T17" fmla="*/ 23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25">
                  <a:moveTo>
                    <a:pt x="10" y="23"/>
                  </a:moveTo>
                  <a:cubicBezTo>
                    <a:pt x="9" y="25"/>
                    <a:pt x="7" y="25"/>
                    <a:pt x="5" y="24"/>
                  </a:cubicBezTo>
                  <a:cubicBezTo>
                    <a:pt x="2" y="21"/>
                    <a:pt x="2" y="21"/>
                    <a:pt x="2" y="21"/>
                  </a:cubicBezTo>
                  <a:cubicBezTo>
                    <a:pt x="0" y="19"/>
                    <a:pt x="0" y="17"/>
                    <a:pt x="1" y="16"/>
                  </a:cubicBezTo>
                  <a:cubicBezTo>
                    <a:pt x="13" y="2"/>
                    <a:pt x="13" y="2"/>
                    <a:pt x="13" y="2"/>
                  </a:cubicBezTo>
                  <a:cubicBezTo>
                    <a:pt x="14" y="0"/>
                    <a:pt x="17" y="0"/>
                    <a:pt x="18" y="1"/>
                  </a:cubicBezTo>
                  <a:cubicBezTo>
                    <a:pt x="22" y="5"/>
                    <a:pt x="22" y="5"/>
                    <a:pt x="22" y="5"/>
                  </a:cubicBezTo>
                  <a:cubicBezTo>
                    <a:pt x="23" y="6"/>
                    <a:pt x="23" y="8"/>
                    <a:pt x="22" y="10"/>
                  </a:cubicBezTo>
                  <a:cubicBezTo>
                    <a:pt x="10" y="23"/>
                    <a:pt x="10" y="23"/>
                    <a:pt x="10" y="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a:p>
          </p:txBody>
        </p:sp>
        <p:sp>
          <p:nvSpPr>
            <p:cNvPr id="135" name="Freeform 59">
              <a:extLst>
                <a:ext uri="{FF2B5EF4-FFF2-40B4-BE49-F238E27FC236}">
                  <a16:creationId xmlns:a16="http://schemas.microsoft.com/office/drawing/2014/main" id="{74A2635B-4E43-410D-B2C0-02C18806CAB1}"/>
                </a:ext>
              </a:extLst>
            </p:cNvPr>
            <p:cNvSpPr>
              <a:spLocks/>
            </p:cNvSpPr>
            <p:nvPr/>
          </p:nvSpPr>
          <p:spPr bwMode="auto">
            <a:xfrm>
              <a:off x="7804150" y="3216276"/>
              <a:ext cx="79375" cy="44450"/>
            </a:xfrm>
            <a:custGeom>
              <a:avLst/>
              <a:gdLst>
                <a:gd name="T0" fmla="*/ 17 w 18"/>
                <a:gd name="T1" fmla="*/ 4 h 10"/>
                <a:gd name="T2" fmla="*/ 9 w 18"/>
                <a:gd name="T3" fmla="*/ 5 h 10"/>
                <a:gd name="T4" fmla="*/ 1 w 18"/>
                <a:gd name="T5" fmla="*/ 8 h 10"/>
                <a:gd name="T6" fmla="*/ 8 w 18"/>
                <a:gd name="T7" fmla="*/ 1 h 10"/>
                <a:gd name="T8" fmla="*/ 17 w 18"/>
                <a:gd name="T9" fmla="*/ 4 h 10"/>
              </a:gdLst>
              <a:ahLst/>
              <a:cxnLst>
                <a:cxn ang="0">
                  <a:pos x="T0" y="T1"/>
                </a:cxn>
                <a:cxn ang="0">
                  <a:pos x="T2" y="T3"/>
                </a:cxn>
                <a:cxn ang="0">
                  <a:pos x="T4" y="T5"/>
                </a:cxn>
                <a:cxn ang="0">
                  <a:pos x="T6" y="T7"/>
                </a:cxn>
                <a:cxn ang="0">
                  <a:pos x="T8" y="T9"/>
                </a:cxn>
              </a:cxnLst>
              <a:rect l="0" t="0" r="r" b="b"/>
              <a:pathLst>
                <a:path w="18" h="10">
                  <a:moveTo>
                    <a:pt x="17" y="4"/>
                  </a:moveTo>
                  <a:cubicBezTo>
                    <a:pt x="18" y="6"/>
                    <a:pt x="14" y="4"/>
                    <a:pt x="9" y="5"/>
                  </a:cubicBezTo>
                  <a:cubicBezTo>
                    <a:pt x="5" y="6"/>
                    <a:pt x="2" y="10"/>
                    <a:pt x="1" y="8"/>
                  </a:cubicBezTo>
                  <a:cubicBezTo>
                    <a:pt x="0" y="5"/>
                    <a:pt x="5" y="2"/>
                    <a:pt x="8" y="1"/>
                  </a:cubicBezTo>
                  <a:cubicBezTo>
                    <a:pt x="11" y="0"/>
                    <a:pt x="17" y="1"/>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a:p>
          </p:txBody>
        </p:sp>
        <p:sp>
          <p:nvSpPr>
            <p:cNvPr id="136" name="Freeform 60">
              <a:extLst>
                <a:ext uri="{FF2B5EF4-FFF2-40B4-BE49-F238E27FC236}">
                  <a16:creationId xmlns:a16="http://schemas.microsoft.com/office/drawing/2014/main" id="{B8983DD0-C048-4155-92E6-880DA1B6D1CA}"/>
                </a:ext>
              </a:extLst>
            </p:cNvPr>
            <p:cNvSpPr>
              <a:spLocks/>
            </p:cNvSpPr>
            <p:nvPr/>
          </p:nvSpPr>
          <p:spPr bwMode="auto">
            <a:xfrm>
              <a:off x="7883525" y="3228976"/>
              <a:ext cx="22225" cy="17463"/>
            </a:xfrm>
            <a:custGeom>
              <a:avLst/>
              <a:gdLst>
                <a:gd name="T0" fmla="*/ 5 w 5"/>
                <a:gd name="T1" fmla="*/ 3 h 4"/>
                <a:gd name="T2" fmla="*/ 2 w 5"/>
                <a:gd name="T3" fmla="*/ 3 h 4"/>
                <a:gd name="T4" fmla="*/ 1 w 5"/>
                <a:gd name="T5" fmla="*/ 2 h 4"/>
                <a:gd name="T6" fmla="*/ 2 w 5"/>
                <a:gd name="T7" fmla="*/ 0 h 4"/>
                <a:gd name="T8" fmla="*/ 5 w 5"/>
                <a:gd name="T9" fmla="*/ 3 h 4"/>
              </a:gdLst>
              <a:ahLst/>
              <a:cxnLst>
                <a:cxn ang="0">
                  <a:pos x="T0" y="T1"/>
                </a:cxn>
                <a:cxn ang="0">
                  <a:pos x="T2" y="T3"/>
                </a:cxn>
                <a:cxn ang="0">
                  <a:pos x="T4" y="T5"/>
                </a:cxn>
                <a:cxn ang="0">
                  <a:pos x="T6" y="T7"/>
                </a:cxn>
                <a:cxn ang="0">
                  <a:pos x="T8" y="T9"/>
                </a:cxn>
              </a:cxnLst>
              <a:rect l="0" t="0" r="r" b="b"/>
              <a:pathLst>
                <a:path w="5" h="4">
                  <a:moveTo>
                    <a:pt x="5" y="3"/>
                  </a:moveTo>
                  <a:cubicBezTo>
                    <a:pt x="4" y="4"/>
                    <a:pt x="3" y="4"/>
                    <a:pt x="2" y="3"/>
                  </a:cubicBezTo>
                  <a:cubicBezTo>
                    <a:pt x="1" y="3"/>
                    <a:pt x="0" y="3"/>
                    <a:pt x="1" y="2"/>
                  </a:cubicBezTo>
                  <a:cubicBezTo>
                    <a:pt x="1" y="0"/>
                    <a:pt x="1" y="0"/>
                    <a:pt x="2" y="0"/>
                  </a:cubicBezTo>
                  <a:cubicBezTo>
                    <a:pt x="3" y="1"/>
                    <a:pt x="5" y="2"/>
                    <a:pt x="5"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a:p>
          </p:txBody>
        </p:sp>
      </p:grpSp>
      <p:sp>
        <p:nvSpPr>
          <p:cNvPr id="137" name="Rectangle: Rounded Corners 171">
            <a:extLst>
              <a:ext uri="{FF2B5EF4-FFF2-40B4-BE49-F238E27FC236}">
                <a16:creationId xmlns:a16="http://schemas.microsoft.com/office/drawing/2014/main" id="{1A129791-11CC-4D43-902E-8E1C7A1CD58E}"/>
              </a:ext>
            </a:extLst>
          </p:cNvPr>
          <p:cNvSpPr/>
          <p:nvPr/>
        </p:nvSpPr>
        <p:spPr>
          <a:xfrm>
            <a:off x="644684" y="2604488"/>
            <a:ext cx="2578805" cy="1283984"/>
          </a:xfrm>
          <a:prstGeom prst="roundRect">
            <a:avLst>
              <a:gd name="adj" fmla="val 5845"/>
            </a:avLst>
          </a:prstGeom>
          <a:solidFill>
            <a:schemeClr val="bg1">
              <a:alpha val="95000"/>
            </a:schemeClr>
          </a:solidFill>
          <a:ln w="38100">
            <a:solidFill>
              <a:srgbClr val="006666">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93" b="1" dirty="0">
              <a:solidFill>
                <a:srgbClr val="006666"/>
              </a:solidFill>
            </a:endParaRPr>
          </a:p>
        </p:txBody>
      </p:sp>
      <p:sp>
        <p:nvSpPr>
          <p:cNvPr id="145" name="TextBox 100">
            <a:extLst>
              <a:ext uri="{FF2B5EF4-FFF2-40B4-BE49-F238E27FC236}">
                <a16:creationId xmlns:a16="http://schemas.microsoft.com/office/drawing/2014/main" id="{43113FA7-1AE1-4917-8EE8-3C6A7523263A}"/>
              </a:ext>
            </a:extLst>
          </p:cNvPr>
          <p:cNvSpPr txBox="1"/>
          <p:nvPr/>
        </p:nvSpPr>
        <p:spPr>
          <a:xfrm>
            <a:off x="533417" y="1358460"/>
            <a:ext cx="2063800" cy="295017"/>
          </a:xfrm>
          <a:prstGeom prst="rect">
            <a:avLst/>
          </a:prstGeom>
          <a:noFill/>
        </p:spPr>
        <p:txBody>
          <a:bodyPr wrap="square" rtlCol="0">
            <a:spAutoFit/>
          </a:bodyPr>
          <a:lstStyle/>
          <a:p>
            <a:pPr algn="ctr"/>
            <a:r>
              <a:rPr lang="ar-SA" sz="1317" b="1" dirty="0">
                <a:solidFill>
                  <a:srgbClr val="006666"/>
                </a:solidFill>
                <a:latin typeface="AbdoMaster-Heavy" panose="02000500030000020004" pitchFamily="50" charset="-78"/>
                <a:cs typeface="AbdoMaster-Heavy" panose="02000500030000020004" pitchFamily="50" charset="-78"/>
              </a:rPr>
              <a:t>مؤشر الأداء   </a:t>
            </a:r>
            <a:endParaRPr lang="en-US" sz="1317" b="1" dirty="0">
              <a:solidFill>
                <a:srgbClr val="006666"/>
              </a:solidFill>
              <a:latin typeface="AbdoMaster-Heavy" panose="02000500030000020004" pitchFamily="50" charset="-78"/>
              <a:cs typeface="AbdoMaster-Heavy" panose="02000500030000020004" pitchFamily="50" charset="-78"/>
            </a:endParaRPr>
          </a:p>
        </p:txBody>
      </p:sp>
      <p:sp>
        <p:nvSpPr>
          <p:cNvPr id="147" name="Subtitle 6">
            <a:extLst>
              <a:ext uri="{FF2B5EF4-FFF2-40B4-BE49-F238E27FC236}">
                <a16:creationId xmlns:a16="http://schemas.microsoft.com/office/drawing/2014/main" id="{53607243-BCF6-4807-8237-4E450CA5841E}"/>
              </a:ext>
            </a:extLst>
          </p:cNvPr>
          <p:cNvSpPr txBox="1">
            <a:spLocks/>
          </p:cNvSpPr>
          <p:nvPr/>
        </p:nvSpPr>
        <p:spPr>
          <a:xfrm>
            <a:off x="6391013" y="1752490"/>
            <a:ext cx="1694996" cy="716689"/>
          </a:xfrm>
          <a:prstGeom prst="rect">
            <a:avLst/>
          </a:prstGeom>
        </p:spPr>
        <p:txBody>
          <a:bodyPr vert="horz" lIns="86019" tIns="43010" rIns="86019" bIns="43010" numCol="1" spcCol="365760" rtlCol="0" anchor="t">
            <a:noAutofit/>
          </a:bodyPr>
          <a:lstStyle>
            <a:lvl1pPr marL="0" indent="0" algn="ctr" defTabSz="914400" rtl="0" eaLnBrk="1" latinLnBrk="0" hangingPunct="1">
              <a:lnSpc>
                <a:spcPct val="90000"/>
              </a:lnSpc>
              <a:spcBef>
                <a:spcPts val="1000"/>
              </a:spcBef>
              <a:buFont typeface="Arial"/>
              <a:buNone/>
              <a:defRPr sz="1200" b="0" i="0" kern="1200">
                <a:solidFill>
                  <a:schemeClr val="accent1"/>
                </a:solidFill>
                <a:latin typeface="Montserrat Light" charset="0"/>
                <a:ea typeface="Montserrat Light" charset="0"/>
                <a:cs typeface="Montserrat Light"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Montserrat Light" charset="0"/>
                <a:ea typeface="Montserrat Light" charset="0"/>
                <a:cs typeface="Montserrat Light"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Montserrat Light" charset="0"/>
                <a:ea typeface="Montserrat Light" charset="0"/>
                <a:cs typeface="Montserrat Light"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nSpc>
                <a:spcPct val="100000"/>
              </a:lnSpc>
              <a:spcBef>
                <a:spcPts val="0"/>
              </a:spcBef>
            </a:pPr>
            <a:r>
              <a:rPr lang="ar-SA" sz="1800" b="1" dirty="0">
                <a:solidFill>
                  <a:schemeClr val="tx1"/>
                </a:solidFill>
                <a:latin typeface="Calibri" panose="020F0502020204030204" pitchFamily="34" charset="0"/>
                <a:cs typeface="Calibri" panose="020F0502020204030204" pitchFamily="34" charset="0"/>
              </a:rPr>
              <a:t> </a:t>
            </a:r>
            <a:endParaRPr lang="en-US" sz="1800" b="1" dirty="0">
              <a:solidFill>
                <a:schemeClr val="tx1"/>
              </a:solidFill>
              <a:latin typeface="Calibri" panose="020F0502020204030204" pitchFamily="34" charset="0"/>
              <a:cs typeface="Calibri" panose="020F0502020204030204" pitchFamily="34" charset="0"/>
            </a:endParaRPr>
          </a:p>
        </p:txBody>
      </p:sp>
      <p:sp>
        <p:nvSpPr>
          <p:cNvPr id="148" name="Subtitle 6">
            <a:extLst>
              <a:ext uri="{FF2B5EF4-FFF2-40B4-BE49-F238E27FC236}">
                <a16:creationId xmlns:a16="http://schemas.microsoft.com/office/drawing/2014/main" id="{B90C8561-7296-4597-98CF-179342320E57}"/>
              </a:ext>
            </a:extLst>
          </p:cNvPr>
          <p:cNvSpPr txBox="1">
            <a:spLocks/>
          </p:cNvSpPr>
          <p:nvPr/>
        </p:nvSpPr>
        <p:spPr>
          <a:xfrm>
            <a:off x="1173641" y="1914791"/>
            <a:ext cx="1847678" cy="716689"/>
          </a:xfrm>
          <a:prstGeom prst="rect">
            <a:avLst/>
          </a:prstGeom>
        </p:spPr>
        <p:txBody>
          <a:bodyPr vert="horz" lIns="86019" tIns="43010" rIns="86019" bIns="43010" numCol="1" spcCol="365760" rtlCol="0" anchor="t">
            <a:noAutofit/>
          </a:bodyPr>
          <a:lstStyle>
            <a:lvl1pPr marL="0" indent="0" algn="ctr" defTabSz="914400" rtl="0" eaLnBrk="1" latinLnBrk="0" hangingPunct="1">
              <a:lnSpc>
                <a:spcPct val="90000"/>
              </a:lnSpc>
              <a:spcBef>
                <a:spcPts val="1000"/>
              </a:spcBef>
              <a:buFont typeface="Arial"/>
              <a:buNone/>
              <a:defRPr sz="1200" b="0" i="0" kern="1200">
                <a:solidFill>
                  <a:schemeClr val="accent1"/>
                </a:solidFill>
                <a:latin typeface="Montserrat Light" charset="0"/>
                <a:ea typeface="Montserrat Light" charset="0"/>
                <a:cs typeface="Montserrat Light"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Montserrat Light" charset="0"/>
                <a:ea typeface="Montserrat Light" charset="0"/>
                <a:cs typeface="Montserrat Light"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Montserrat Light" charset="0"/>
                <a:ea typeface="Montserrat Light" charset="0"/>
                <a:cs typeface="Montserrat Light"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nSpc>
                <a:spcPts val="1599"/>
              </a:lnSpc>
              <a:spcBef>
                <a:spcPts val="0"/>
              </a:spcBef>
            </a:pPr>
            <a:endParaRPr lang="en-US" sz="3010" b="1" dirty="0">
              <a:solidFill>
                <a:schemeClr val="tx1"/>
              </a:solidFill>
              <a:latin typeface="Adobe SHIN" panose="01000500000000020002" pitchFamily="2" charset="-78"/>
              <a:cs typeface="Adobe SHIN" panose="01000500000000020002" pitchFamily="2" charset="-78"/>
            </a:endParaRPr>
          </a:p>
        </p:txBody>
      </p:sp>
      <p:sp>
        <p:nvSpPr>
          <p:cNvPr id="4" name="مربع نص 3">
            <a:extLst>
              <a:ext uri="{FF2B5EF4-FFF2-40B4-BE49-F238E27FC236}">
                <a16:creationId xmlns:a16="http://schemas.microsoft.com/office/drawing/2014/main" id="{FB0DA7C8-DA32-419E-B7FD-00BB1A349283}"/>
              </a:ext>
            </a:extLst>
          </p:cNvPr>
          <p:cNvSpPr txBox="1"/>
          <p:nvPr/>
        </p:nvSpPr>
        <p:spPr>
          <a:xfrm>
            <a:off x="3325294" y="4697867"/>
            <a:ext cx="291798" cy="381771"/>
          </a:xfrm>
          <a:prstGeom prst="rect">
            <a:avLst/>
          </a:prstGeom>
          <a:noFill/>
        </p:spPr>
        <p:txBody>
          <a:bodyPr wrap="square" rtlCol="1">
            <a:spAutoFit/>
          </a:bodyPr>
          <a:lstStyle/>
          <a:p>
            <a:r>
              <a:rPr lang="en-US" sz="1881" b="1" dirty="0">
                <a:solidFill>
                  <a:schemeClr val="bg1"/>
                </a:solidFill>
              </a:rPr>
              <a:t>3</a:t>
            </a:r>
            <a:endParaRPr lang="ar-SA" sz="1881" b="1" dirty="0">
              <a:solidFill>
                <a:schemeClr val="bg1"/>
              </a:solidFill>
            </a:endParaRPr>
          </a:p>
        </p:txBody>
      </p:sp>
      <p:sp>
        <p:nvSpPr>
          <p:cNvPr id="205" name="مربع نص 204">
            <a:extLst>
              <a:ext uri="{FF2B5EF4-FFF2-40B4-BE49-F238E27FC236}">
                <a16:creationId xmlns:a16="http://schemas.microsoft.com/office/drawing/2014/main" id="{A6ED1AEA-53F1-4950-8CC7-AB694EF584C9}"/>
              </a:ext>
            </a:extLst>
          </p:cNvPr>
          <p:cNvSpPr txBox="1"/>
          <p:nvPr/>
        </p:nvSpPr>
        <p:spPr>
          <a:xfrm>
            <a:off x="3325294" y="5173687"/>
            <a:ext cx="291798" cy="381771"/>
          </a:xfrm>
          <a:prstGeom prst="rect">
            <a:avLst/>
          </a:prstGeom>
          <a:noFill/>
        </p:spPr>
        <p:txBody>
          <a:bodyPr wrap="square" rtlCol="1">
            <a:spAutoFit/>
          </a:bodyPr>
          <a:lstStyle/>
          <a:p>
            <a:r>
              <a:rPr lang="en-US" sz="1881" b="1" dirty="0">
                <a:solidFill>
                  <a:schemeClr val="bg1"/>
                </a:solidFill>
              </a:rPr>
              <a:t>4</a:t>
            </a:r>
            <a:endParaRPr lang="ar-SA" sz="1881" b="1" dirty="0">
              <a:solidFill>
                <a:schemeClr val="bg1"/>
              </a:solidFill>
            </a:endParaRPr>
          </a:p>
        </p:txBody>
      </p:sp>
      <p:sp>
        <p:nvSpPr>
          <p:cNvPr id="206" name="مربع نص 205">
            <a:extLst>
              <a:ext uri="{FF2B5EF4-FFF2-40B4-BE49-F238E27FC236}">
                <a16:creationId xmlns:a16="http://schemas.microsoft.com/office/drawing/2014/main" id="{8EB75FB6-BDA8-42D9-BF07-2F0BE4AB6959}"/>
              </a:ext>
            </a:extLst>
          </p:cNvPr>
          <p:cNvSpPr txBox="1"/>
          <p:nvPr/>
        </p:nvSpPr>
        <p:spPr>
          <a:xfrm>
            <a:off x="3338395" y="5690329"/>
            <a:ext cx="291798" cy="381771"/>
          </a:xfrm>
          <a:prstGeom prst="rect">
            <a:avLst/>
          </a:prstGeom>
          <a:noFill/>
        </p:spPr>
        <p:txBody>
          <a:bodyPr wrap="square" rtlCol="1">
            <a:spAutoFit/>
          </a:bodyPr>
          <a:lstStyle/>
          <a:p>
            <a:r>
              <a:rPr lang="en-US" sz="1881" b="1" dirty="0">
                <a:solidFill>
                  <a:schemeClr val="bg1"/>
                </a:solidFill>
              </a:rPr>
              <a:t>9</a:t>
            </a:r>
            <a:endParaRPr lang="ar-SA" sz="1881" b="1" dirty="0">
              <a:solidFill>
                <a:schemeClr val="bg1"/>
              </a:solidFill>
            </a:endParaRPr>
          </a:p>
        </p:txBody>
      </p:sp>
      <p:grpSp>
        <p:nvGrpSpPr>
          <p:cNvPr id="207" name="Group 32">
            <a:extLst>
              <a:ext uri="{FF2B5EF4-FFF2-40B4-BE49-F238E27FC236}">
                <a16:creationId xmlns:a16="http://schemas.microsoft.com/office/drawing/2014/main" id="{D86151E5-DBB9-4E1E-9694-F6C3F122CB5B}"/>
              </a:ext>
            </a:extLst>
          </p:cNvPr>
          <p:cNvGrpSpPr/>
          <p:nvPr/>
        </p:nvGrpSpPr>
        <p:grpSpPr>
          <a:xfrm>
            <a:off x="7140596" y="5761055"/>
            <a:ext cx="346022" cy="286843"/>
            <a:chOff x="4451351" y="2619375"/>
            <a:chExt cx="1220788" cy="1625601"/>
          </a:xfrm>
          <a:solidFill>
            <a:schemeClr val="bg1"/>
          </a:solidFill>
        </p:grpSpPr>
        <p:sp>
          <p:nvSpPr>
            <p:cNvPr id="208" name="Freeform 14">
              <a:extLst>
                <a:ext uri="{FF2B5EF4-FFF2-40B4-BE49-F238E27FC236}">
                  <a16:creationId xmlns:a16="http://schemas.microsoft.com/office/drawing/2014/main" id="{AE838715-C66E-4EEB-822A-1707E4DE88F7}"/>
                </a:ext>
              </a:extLst>
            </p:cNvPr>
            <p:cNvSpPr>
              <a:spLocks noEditPoints="1"/>
            </p:cNvSpPr>
            <p:nvPr/>
          </p:nvSpPr>
          <p:spPr bwMode="auto">
            <a:xfrm>
              <a:off x="4587876" y="2619375"/>
              <a:ext cx="673100" cy="674688"/>
            </a:xfrm>
            <a:custGeom>
              <a:avLst/>
              <a:gdLst>
                <a:gd name="T0" fmla="*/ 179 w 179"/>
                <a:gd name="T1" fmla="*/ 89 h 178"/>
                <a:gd name="T2" fmla="*/ 89 w 179"/>
                <a:gd name="T3" fmla="*/ 178 h 178"/>
                <a:gd name="T4" fmla="*/ 0 w 179"/>
                <a:gd name="T5" fmla="*/ 89 h 178"/>
                <a:gd name="T6" fmla="*/ 89 w 179"/>
                <a:gd name="T7" fmla="*/ 0 h 178"/>
                <a:gd name="T8" fmla="*/ 152 w 179"/>
                <a:gd name="T9" fmla="*/ 26 h 178"/>
                <a:gd name="T10" fmla="*/ 179 w 179"/>
                <a:gd name="T11" fmla="*/ 89 h 178"/>
                <a:gd name="T12" fmla="*/ 179 w 179"/>
                <a:gd name="T13" fmla="*/ 89 h 178"/>
                <a:gd name="T14" fmla="*/ 179 w 179"/>
                <a:gd name="T15" fmla="*/ 89 h 1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9" h="178">
                  <a:moveTo>
                    <a:pt x="179" y="89"/>
                  </a:moveTo>
                  <a:cubicBezTo>
                    <a:pt x="179" y="138"/>
                    <a:pt x="139" y="178"/>
                    <a:pt x="89" y="178"/>
                  </a:cubicBezTo>
                  <a:cubicBezTo>
                    <a:pt x="40" y="178"/>
                    <a:pt x="0" y="138"/>
                    <a:pt x="0" y="89"/>
                  </a:cubicBezTo>
                  <a:cubicBezTo>
                    <a:pt x="0" y="40"/>
                    <a:pt x="40" y="0"/>
                    <a:pt x="89" y="0"/>
                  </a:cubicBezTo>
                  <a:cubicBezTo>
                    <a:pt x="113" y="0"/>
                    <a:pt x="136" y="9"/>
                    <a:pt x="152" y="26"/>
                  </a:cubicBezTo>
                  <a:cubicBezTo>
                    <a:pt x="169" y="42"/>
                    <a:pt x="179" y="65"/>
                    <a:pt x="179" y="89"/>
                  </a:cubicBezTo>
                  <a:close/>
                  <a:moveTo>
                    <a:pt x="179" y="89"/>
                  </a:moveTo>
                  <a:cubicBezTo>
                    <a:pt x="179" y="89"/>
                    <a:pt x="179" y="89"/>
                    <a:pt x="179" y="8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dirty="0"/>
            </a:p>
          </p:txBody>
        </p:sp>
        <p:sp>
          <p:nvSpPr>
            <p:cNvPr id="209" name="Freeform 15">
              <a:extLst>
                <a:ext uri="{FF2B5EF4-FFF2-40B4-BE49-F238E27FC236}">
                  <a16:creationId xmlns:a16="http://schemas.microsoft.com/office/drawing/2014/main" id="{75F597E5-D50C-4B35-AF50-6C3473B7259C}"/>
                </a:ext>
              </a:extLst>
            </p:cNvPr>
            <p:cNvSpPr>
              <a:spLocks noEditPoints="1"/>
            </p:cNvSpPr>
            <p:nvPr/>
          </p:nvSpPr>
          <p:spPr bwMode="auto">
            <a:xfrm>
              <a:off x="4451351" y="3294063"/>
              <a:ext cx="941388" cy="815975"/>
            </a:xfrm>
            <a:custGeom>
              <a:avLst/>
              <a:gdLst>
                <a:gd name="T0" fmla="*/ 101 w 250"/>
                <a:gd name="T1" fmla="*/ 182 h 215"/>
                <a:gd name="T2" fmla="*/ 122 w 250"/>
                <a:gd name="T3" fmla="*/ 86 h 215"/>
                <a:gd name="T4" fmla="*/ 167 w 250"/>
                <a:gd name="T5" fmla="*/ 70 h 215"/>
                <a:gd name="T6" fmla="*/ 215 w 250"/>
                <a:gd name="T7" fmla="*/ 84 h 215"/>
                <a:gd name="T8" fmla="*/ 250 w 250"/>
                <a:gd name="T9" fmla="*/ 71 h 215"/>
                <a:gd name="T10" fmla="*/ 250 w 250"/>
                <a:gd name="T11" fmla="*/ 54 h 215"/>
                <a:gd name="T12" fmla="*/ 197 w 250"/>
                <a:gd name="T13" fmla="*/ 0 h 215"/>
                <a:gd name="T14" fmla="*/ 54 w 250"/>
                <a:gd name="T15" fmla="*/ 0 h 215"/>
                <a:gd name="T16" fmla="*/ 0 w 250"/>
                <a:gd name="T17" fmla="*/ 54 h 215"/>
                <a:gd name="T18" fmla="*/ 0 w 250"/>
                <a:gd name="T19" fmla="*/ 197 h 215"/>
                <a:gd name="T20" fmla="*/ 18 w 250"/>
                <a:gd name="T21" fmla="*/ 215 h 215"/>
                <a:gd name="T22" fmla="*/ 128 w 250"/>
                <a:gd name="T23" fmla="*/ 215 h 215"/>
                <a:gd name="T24" fmla="*/ 101 w 250"/>
                <a:gd name="T25" fmla="*/ 182 h 215"/>
                <a:gd name="T26" fmla="*/ 101 w 250"/>
                <a:gd name="T27" fmla="*/ 182 h 215"/>
                <a:gd name="T28" fmla="*/ 101 w 250"/>
                <a:gd name="T29" fmla="*/ 182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50" h="215">
                  <a:moveTo>
                    <a:pt x="101" y="182"/>
                  </a:moveTo>
                  <a:cubicBezTo>
                    <a:pt x="86" y="151"/>
                    <a:pt x="95" y="109"/>
                    <a:pt x="122" y="86"/>
                  </a:cubicBezTo>
                  <a:cubicBezTo>
                    <a:pt x="135" y="76"/>
                    <a:pt x="151" y="70"/>
                    <a:pt x="167" y="70"/>
                  </a:cubicBezTo>
                  <a:cubicBezTo>
                    <a:pt x="184" y="71"/>
                    <a:pt x="200" y="76"/>
                    <a:pt x="215" y="84"/>
                  </a:cubicBezTo>
                  <a:cubicBezTo>
                    <a:pt x="226" y="78"/>
                    <a:pt x="238" y="73"/>
                    <a:pt x="250" y="71"/>
                  </a:cubicBezTo>
                  <a:cubicBezTo>
                    <a:pt x="250" y="54"/>
                    <a:pt x="250" y="54"/>
                    <a:pt x="250" y="54"/>
                  </a:cubicBezTo>
                  <a:cubicBezTo>
                    <a:pt x="250" y="24"/>
                    <a:pt x="226" y="0"/>
                    <a:pt x="197" y="0"/>
                  </a:cubicBezTo>
                  <a:cubicBezTo>
                    <a:pt x="54" y="0"/>
                    <a:pt x="54" y="0"/>
                    <a:pt x="54" y="0"/>
                  </a:cubicBezTo>
                  <a:cubicBezTo>
                    <a:pt x="24" y="0"/>
                    <a:pt x="0" y="24"/>
                    <a:pt x="0" y="54"/>
                  </a:cubicBezTo>
                  <a:cubicBezTo>
                    <a:pt x="0" y="197"/>
                    <a:pt x="0" y="197"/>
                    <a:pt x="0" y="197"/>
                  </a:cubicBezTo>
                  <a:cubicBezTo>
                    <a:pt x="0" y="207"/>
                    <a:pt x="8" y="215"/>
                    <a:pt x="18" y="215"/>
                  </a:cubicBezTo>
                  <a:cubicBezTo>
                    <a:pt x="128" y="215"/>
                    <a:pt x="128" y="215"/>
                    <a:pt x="128" y="215"/>
                  </a:cubicBezTo>
                  <a:cubicBezTo>
                    <a:pt x="117" y="205"/>
                    <a:pt x="108" y="194"/>
                    <a:pt x="101" y="182"/>
                  </a:cubicBezTo>
                  <a:close/>
                  <a:moveTo>
                    <a:pt x="101" y="182"/>
                  </a:moveTo>
                  <a:cubicBezTo>
                    <a:pt x="101" y="182"/>
                    <a:pt x="101" y="182"/>
                    <a:pt x="101" y="18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dirty="0"/>
            </a:p>
          </p:txBody>
        </p:sp>
        <p:sp>
          <p:nvSpPr>
            <p:cNvPr id="210" name="Freeform 16">
              <a:extLst>
                <a:ext uri="{FF2B5EF4-FFF2-40B4-BE49-F238E27FC236}">
                  <a16:creationId xmlns:a16="http://schemas.microsoft.com/office/drawing/2014/main" id="{7BB2C499-9C01-40E4-8434-F1CE9E408111}"/>
                </a:ext>
              </a:extLst>
            </p:cNvPr>
            <p:cNvSpPr>
              <a:spLocks noEditPoints="1"/>
            </p:cNvSpPr>
            <p:nvPr/>
          </p:nvSpPr>
          <p:spPr bwMode="auto">
            <a:xfrm>
              <a:off x="4851401" y="3582988"/>
              <a:ext cx="820738" cy="661988"/>
            </a:xfrm>
            <a:custGeom>
              <a:avLst/>
              <a:gdLst>
                <a:gd name="T0" fmla="*/ 190 w 218"/>
                <a:gd name="T1" fmla="*/ 24 h 175"/>
                <a:gd name="T2" fmla="*/ 109 w 218"/>
                <a:gd name="T3" fmla="*/ 29 h 175"/>
                <a:gd name="T4" fmla="*/ 28 w 218"/>
                <a:gd name="T5" fmla="*/ 24 h 175"/>
                <a:gd name="T6" fmla="*/ 11 w 218"/>
                <a:gd name="T7" fmla="*/ 98 h 175"/>
                <a:gd name="T8" fmla="*/ 105 w 218"/>
                <a:gd name="T9" fmla="*/ 173 h 175"/>
                <a:gd name="T10" fmla="*/ 113 w 218"/>
                <a:gd name="T11" fmla="*/ 173 h 175"/>
                <a:gd name="T12" fmla="*/ 206 w 218"/>
                <a:gd name="T13" fmla="*/ 98 h 175"/>
                <a:gd name="T14" fmla="*/ 190 w 218"/>
                <a:gd name="T15" fmla="*/ 24 h 175"/>
                <a:gd name="T16" fmla="*/ 162 w 218"/>
                <a:gd name="T17" fmla="*/ 85 h 175"/>
                <a:gd name="T18" fmla="*/ 146 w 218"/>
                <a:gd name="T19" fmla="*/ 74 h 175"/>
                <a:gd name="T20" fmla="*/ 150 w 218"/>
                <a:gd name="T21" fmla="*/ 55 h 175"/>
                <a:gd name="T22" fmla="*/ 169 w 218"/>
                <a:gd name="T23" fmla="*/ 51 h 175"/>
                <a:gd name="T24" fmla="*/ 180 w 218"/>
                <a:gd name="T25" fmla="*/ 67 h 175"/>
                <a:gd name="T26" fmla="*/ 162 w 218"/>
                <a:gd name="T27" fmla="*/ 85 h 175"/>
                <a:gd name="T28" fmla="*/ 162 w 218"/>
                <a:gd name="T29" fmla="*/ 85 h 175"/>
                <a:gd name="T30" fmla="*/ 162 w 218"/>
                <a:gd name="T31" fmla="*/ 85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18" h="175">
                  <a:moveTo>
                    <a:pt x="190" y="24"/>
                  </a:moveTo>
                  <a:cubicBezTo>
                    <a:pt x="179" y="16"/>
                    <a:pt x="152" y="0"/>
                    <a:pt x="109" y="29"/>
                  </a:cubicBezTo>
                  <a:cubicBezTo>
                    <a:pt x="66" y="0"/>
                    <a:pt x="38" y="16"/>
                    <a:pt x="28" y="24"/>
                  </a:cubicBezTo>
                  <a:cubicBezTo>
                    <a:pt x="7" y="41"/>
                    <a:pt x="0" y="75"/>
                    <a:pt x="11" y="98"/>
                  </a:cubicBezTo>
                  <a:cubicBezTo>
                    <a:pt x="30" y="135"/>
                    <a:pt x="102" y="172"/>
                    <a:pt x="105" y="173"/>
                  </a:cubicBezTo>
                  <a:cubicBezTo>
                    <a:pt x="107" y="175"/>
                    <a:pt x="110" y="175"/>
                    <a:pt x="113" y="173"/>
                  </a:cubicBezTo>
                  <a:cubicBezTo>
                    <a:pt x="116" y="172"/>
                    <a:pt x="187" y="135"/>
                    <a:pt x="206" y="98"/>
                  </a:cubicBezTo>
                  <a:cubicBezTo>
                    <a:pt x="218" y="75"/>
                    <a:pt x="210" y="41"/>
                    <a:pt x="190" y="24"/>
                  </a:cubicBezTo>
                  <a:close/>
                  <a:moveTo>
                    <a:pt x="162" y="85"/>
                  </a:moveTo>
                  <a:cubicBezTo>
                    <a:pt x="155" y="85"/>
                    <a:pt x="149" y="81"/>
                    <a:pt x="146" y="74"/>
                  </a:cubicBezTo>
                  <a:cubicBezTo>
                    <a:pt x="143" y="67"/>
                    <a:pt x="145" y="60"/>
                    <a:pt x="150" y="55"/>
                  </a:cubicBezTo>
                  <a:cubicBezTo>
                    <a:pt x="155" y="49"/>
                    <a:pt x="162" y="48"/>
                    <a:pt x="169" y="51"/>
                  </a:cubicBezTo>
                  <a:cubicBezTo>
                    <a:pt x="176" y="53"/>
                    <a:pt x="180" y="60"/>
                    <a:pt x="180" y="67"/>
                  </a:cubicBezTo>
                  <a:cubicBezTo>
                    <a:pt x="180" y="77"/>
                    <a:pt x="172" y="85"/>
                    <a:pt x="162" y="85"/>
                  </a:cubicBezTo>
                  <a:close/>
                  <a:moveTo>
                    <a:pt x="162" y="85"/>
                  </a:moveTo>
                  <a:cubicBezTo>
                    <a:pt x="162" y="85"/>
                    <a:pt x="162" y="85"/>
                    <a:pt x="162" y="8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dirty="0"/>
            </a:p>
          </p:txBody>
        </p:sp>
      </p:grpSp>
      <p:sp>
        <p:nvSpPr>
          <p:cNvPr id="230" name="Subtitle 6">
            <a:extLst>
              <a:ext uri="{FF2B5EF4-FFF2-40B4-BE49-F238E27FC236}">
                <a16:creationId xmlns:a16="http://schemas.microsoft.com/office/drawing/2014/main" id="{2E3046CF-30A2-4967-BA8B-131B59E290D2}"/>
              </a:ext>
            </a:extLst>
          </p:cNvPr>
          <p:cNvSpPr txBox="1">
            <a:spLocks/>
          </p:cNvSpPr>
          <p:nvPr/>
        </p:nvSpPr>
        <p:spPr>
          <a:xfrm>
            <a:off x="1183057" y="1924455"/>
            <a:ext cx="1847678" cy="716689"/>
          </a:xfrm>
          <a:prstGeom prst="rect">
            <a:avLst/>
          </a:prstGeom>
        </p:spPr>
        <p:txBody>
          <a:bodyPr vert="horz" lIns="86019" tIns="43010" rIns="86019" bIns="43010" numCol="1" spcCol="365760" rtlCol="0" anchor="t">
            <a:noAutofit/>
          </a:bodyPr>
          <a:lstStyle>
            <a:lvl1pPr marL="0" indent="0" algn="ctr" defTabSz="914400" rtl="0" eaLnBrk="1" latinLnBrk="0" hangingPunct="1">
              <a:lnSpc>
                <a:spcPct val="90000"/>
              </a:lnSpc>
              <a:spcBef>
                <a:spcPts val="1000"/>
              </a:spcBef>
              <a:buFont typeface="Arial"/>
              <a:buNone/>
              <a:defRPr sz="1200" b="0" i="0" kern="1200">
                <a:solidFill>
                  <a:schemeClr val="accent1"/>
                </a:solidFill>
                <a:latin typeface="Montserrat Light" charset="0"/>
                <a:ea typeface="Montserrat Light" charset="0"/>
                <a:cs typeface="Montserrat Light"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Montserrat Light" charset="0"/>
                <a:ea typeface="Montserrat Light" charset="0"/>
                <a:cs typeface="Montserrat Light"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Montserrat Light" charset="0"/>
                <a:ea typeface="Montserrat Light" charset="0"/>
                <a:cs typeface="Montserrat Light"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nSpc>
                <a:spcPts val="1599"/>
              </a:lnSpc>
              <a:spcBef>
                <a:spcPts val="0"/>
              </a:spcBef>
            </a:pPr>
            <a:endParaRPr lang="en-US" sz="2258" b="1" dirty="0">
              <a:solidFill>
                <a:schemeClr val="tx1"/>
              </a:solidFill>
              <a:latin typeface="Calibri" panose="020F0502020204030204" pitchFamily="34" charset="0"/>
              <a:cs typeface="Calibri" panose="020F0502020204030204" pitchFamily="34" charset="0"/>
            </a:endParaRPr>
          </a:p>
        </p:txBody>
      </p:sp>
      <p:cxnSp>
        <p:nvCxnSpPr>
          <p:cNvPr id="231" name="رابط مستقيم 230">
            <a:extLst>
              <a:ext uri="{FF2B5EF4-FFF2-40B4-BE49-F238E27FC236}">
                <a16:creationId xmlns:a16="http://schemas.microsoft.com/office/drawing/2014/main" id="{69722787-8749-4B60-B827-9053293652E2}"/>
              </a:ext>
            </a:extLst>
          </p:cNvPr>
          <p:cNvCxnSpPr>
            <a:cxnSpLocks/>
            <a:stCxn id="232" idx="3"/>
          </p:cNvCxnSpPr>
          <p:nvPr/>
        </p:nvCxnSpPr>
        <p:spPr>
          <a:xfrm flipV="1">
            <a:off x="4403546" y="6319386"/>
            <a:ext cx="6859569" cy="15344"/>
          </a:xfrm>
          <a:prstGeom prst="line">
            <a:avLst/>
          </a:prstGeom>
          <a:ln w="38100">
            <a:solidFill>
              <a:srgbClr val="009999"/>
            </a:solidFill>
          </a:ln>
        </p:spPr>
        <p:style>
          <a:lnRef idx="3">
            <a:schemeClr val="accent3"/>
          </a:lnRef>
          <a:fillRef idx="0">
            <a:schemeClr val="accent3"/>
          </a:fillRef>
          <a:effectRef idx="2">
            <a:schemeClr val="accent3"/>
          </a:effectRef>
          <a:fontRef idx="minor">
            <a:schemeClr val="tx1"/>
          </a:fontRef>
        </p:style>
      </p:cxnSp>
      <p:sp>
        <p:nvSpPr>
          <p:cNvPr id="232" name="مربع نص 231">
            <a:extLst>
              <a:ext uri="{FF2B5EF4-FFF2-40B4-BE49-F238E27FC236}">
                <a16:creationId xmlns:a16="http://schemas.microsoft.com/office/drawing/2014/main" id="{A215DAC5-6047-4E6A-BBCA-9D803F7C4AC4}"/>
              </a:ext>
            </a:extLst>
          </p:cNvPr>
          <p:cNvSpPr txBox="1"/>
          <p:nvPr/>
        </p:nvSpPr>
        <p:spPr>
          <a:xfrm>
            <a:off x="1320651" y="6165453"/>
            <a:ext cx="3082895" cy="338554"/>
          </a:xfrm>
          <a:prstGeom prst="rect">
            <a:avLst/>
          </a:prstGeom>
          <a:noFill/>
        </p:spPr>
        <p:txBody>
          <a:bodyPr wrap="none" rtlCol="1">
            <a:spAutoFit/>
          </a:bodyPr>
          <a:lstStyle/>
          <a:p>
            <a:r>
              <a:rPr lang="ar-SA" sz="1600" dirty="0">
                <a:solidFill>
                  <a:srgbClr val="006666"/>
                </a:solidFill>
                <a:cs typeface="Farsi Simple Bold" panose="02010400000000000000" pitchFamily="2" charset="-78"/>
              </a:rPr>
              <a:t>الخطة التشغيلية لجمعية رعاية الأيتام بمحافظة الجموم </a:t>
            </a:r>
          </a:p>
        </p:txBody>
      </p:sp>
      <p:sp>
        <p:nvSpPr>
          <p:cNvPr id="233" name="مستطيل 232">
            <a:extLst>
              <a:ext uri="{FF2B5EF4-FFF2-40B4-BE49-F238E27FC236}">
                <a16:creationId xmlns:a16="http://schemas.microsoft.com/office/drawing/2014/main" id="{1544A756-FA6B-455A-91A2-112610A48768}"/>
              </a:ext>
            </a:extLst>
          </p:cNvPr>
          <p:cNvSpPr/>
          <p:nvPr/>
        </p:nvSpPr>
        <p:spPr>
          <a:xfrm>
            <a:off x="904522" y="6143737"/>
            <a:ext cx="354490" cy="295321"/>
          </a:xfrm>
          <a:prstGeom prst="rect">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1100" dirty="0"/>
              <a:t>42</a:t>
            </a:r>
            <a:endParaRPr lang="ar-SA" sz="1100" dirty="0"/>
          </a:p>
        </p:txBody>
      </p:sp>
      <p:sp>
        <p:nvSpPr>
          <p:cNvPr id="236" name="Google Shape;4800;p62">
            <a:extLst>
              <a:ext uri="{FF2B5EF4-FFF2-40B4-BE49-F238E27FC236}">
                <a16:creationId xmlns:a16="http://schemas.microsoft.com/office/drawing/2014/main" id="{A4D3FFB0-EAB2-4377-A25A-B7D4A85F9DD8}"/>
              </a:ext>
            </a:extLst>
          </p:cNvPr>
          <p:cNvSpPr/>
          <p:nvPr/>
        </p:nvSpPr>
        <p:spPr>
          <a:xfrm>
            <a:off x="7097848" y="731651"/>
            <a:ext cx="451138" cy="417098"/>
          </a:xfrm>
          <a:custGeom>
            <a:avLst/>
            <a:gdLst/>
            <a:ahLst/>
            <a:cxnLst/>
            <a:rect l="l" t="t" r="r" b="b"/>
            <a:pathLst>
              <a:path w="12877" h="12724" extrusionOk="0">
                <a:moveTo>
                  <a:pt x="10492" y="1603"/>
                </a:moveTo>
                <a:lnTo>
                  <a:pt x="10429" y="1855"/>
                </a:lnTo>
                <a:cubicBezTo>
                  <a:pt x="10429" y="1981"/>
                  <a:pt x="10492" y="2138"/>
                  <a:pt x="10555" y="2201"/>
                </a:cubicBezTo>
                <a:cubicBezTo>
                  <a:pt x="10649" y="2296"/>
                  <a:pt x="10807" y="2327"/>
                  <a:pt x="10901" y="2327"/>
                </a:cubicBezTo>
                <a:lnTo>
                  <a:pt x="11153" y="2296"/>
                </a:lnTo>
                <a:lnTo>
                  <a:pt x="10492" y="2957"/>
                </a:lnTo>
                <a:lnTo>
                  <a:pt x="9736" y="3083"/>
                </a:lnTo>
                <a:lnTo>
                  <a:pt x="9799" y="2296"/>
                </a:lnTo>
                <a:lnTo>
                  <a:pt x="10492" y="1603"/>
                </a:lnTo>
                <a:close/>
                <a:moveTo>
                  <a:pt x="6270" y="6108"/>
                </a:moveTo>
                <a:cubicBezTo>
                  <a:pt x="6396" y="6108"/>
                  <a:pt x="6459" y="6139"/>
                  <a:pt x="6554" y="6234"/>
                </a:cubicBezTo>
                <a:cubicBezTo>
                  <a:pt x="6617" y="6265"/>
                  <a:pt x="6648" y="6391"/>
                  <a:pt x="6648" y="6486"/>
                </a:cubicBezTo>
                <a:cubicBezTo>
                  <a:pt x="6648" y="6738"/>
                  <a:pt x="6459" y="6927"/>
                  <a:pt x="6270" y="6927"/>
                </a:cubicBezTo>
                <a:cubicBezTo>
                  <a:pt x="6081" y="6927"/>
                  <a:pt x="5861" y="6738"/>
                  <a:pt x="5861" y="6486"/>
                </a:cubicBezTo>
                <a:cubicBezTo>
                  <a:pt x="5861" y="6265"/>
                  <a:pt x="6081" y="6108"/>
                  <a:pt x="6270" y="6108"/>
                </a:cubicBezTo>
                <a:close/>
                <a:moveTo>
                  <a:pt x="6176" y="4375"/>
                </a:moveTo>
                <a:cubicBezTo>
                  <a:pt x="6617" y="4375"/>
                  <a:pt x="7026" y="4501"/>
                  <a:pt x="7341" y="4722"/>
                </a:cubicBezTo>
                <a:lnTo>
                  <a:pt x="6743" y="5320"/>
                </a:lnTo>
                <a:cubicBezTo>
                  <a:pt x="6617" y="5289"/>
                  <a:pt x="6428" y="5226"/>
                  <a:pt x="6239" y="5226"/>
                </a:cubicBezTo>
                <a:cubicBezTo>
                  <a:pt x="5546" y="5226"/>
                  <a:pt x="5010" y="5793"/>
                  <a:pt x="5010" y="6454"/>
                </a:cubicBezTo>
                <a:cubicBezTo>
                  <a:pt x="5010" y="7116"/>
                  <a:pt x="5546" y="7715"/>
                  <a:pt x="6239" y="7715"/>
                </a:cubicBezTo>
                <a:cubicBezTo>
                  <a:pt x="6900" y="7715"/>
                  <a:pt x="7467" y="7147"/>
                  <a:pt x="7467" y="6454"/>
                </a:cubicBezTo>
                <a:cubicBezTo>
                  <a:pt x="7467" y="6265"/>
                  <a:pt x="7404" y="6108"/>
                  <a:pt x="7341" y="5887"/>
                </a:cubicBezTo>
                <a:lnTo>
                  <a:pt x="7908" y="5320"/>
                </a:lnTo>
                <a:cubicBezTo>
                  <a:pt x="8160" y="5635"/>
                  <a:pt x="8286" y="6013"/>
                  <a:pt x="8286" y="6454"/>
                </a:cubicBezTo>
                <a:cubicBezTo>
                  <a:pt x="8286" y="7588"/>
                  <a:pt x="7341" y="8534"/>
                  <a:pt x="6176" y="8534"/>
                </a:cubicBezTo>
                <a:cubicBezTo>
                  <a:pt x="5041" y="8534"/>
                  <a:pt x="4096" y="7588"/>
                  <a:pt x="4096" y="6454"/>
                </a:cubicBezTo>
                <a:cubicBezTo>
                  <a:pt x="4096" y="5320"/>
                  <a:pt x="5041" y="4375"/>
                  <a:pt x="6176" y="4375"/>
                </a:cubicBezTo>
                <a:close/>
                <a:moveTo>
                  <a:pt x="6239" y="2800"/>
                </a:moveTo>
                <a:cubicBezTo>
                  <a:pt x="7089" y="2800"/>
                  <a:pt x="7908" y="3115"/>
                  <a:pt x="8539" y="3619"/>
                </a:cubicBezTo>
                <a:lnTo>
                  <a:pt x="7971" y="4217"/>
                </a:lnTo>
                <a:cubicBezTo>
                  <a:pt x="7499" y="3839"/>
                  <a:pt x="6869" y="3619"/>
                  <a:pt x="6239" y="3619"/>
                </a:cubicBezTo>
                <a:cubicBezTo>
                  <a:pt x="4600" y="3619"/>
                  <a:pt x="3309" y="4911"/>
                  <a:pt x="3309" y="6486"/>
                </a:cubicBezTo>
                <a:cubicBezTo>
                  <a:pt x="3309" y="8124"/>
                  <a:pt x="4632" y="9416"/>
                  <a:pt x="6239" y="9416"/>
                </a:cubicBezTo>
                <a:cubicBezTo>
                  <a:pt x="7845" y="9416"/>
                  <a:pt x="9137" y="8124"/>
                  <a:pt x="9137" y="6486"/>
                </a:cubicBezTo>
                <a:cubicBezTo>
                  <a:pt x="9137" y="5856"/>
                  <a:pt x="8948" y="5226"/>
                  <a:pt x="8539" y="4753"/>
                </a:cubicBezTo>
                <a:lnTo>
                  <a:pt x="9137" y="4154"/>
                </a:lnTo>
                <a:cubicBezTo>
                  <a:pt x="9641" y="4816"/>
                  <a:pt x="9956" y="5604"/>
                  <a:pt x="9956" y="6486"/>
                </a:cubicBezTo>
                <a:cubicBezTo>
                  <a:pt x="9956" y="8534"/>
                  <a:pt x="8318" y="10235"/>
                  <a:pt x="6239" y="10235"/>
                </a:cubicBezTo>
                <a:cubicBezTo>
                  <a:pt x="4191" y="10235"/>
                  <a:pt x="2490" y="8597"/>
                  <a:pt x="2490" y="6486"/>
                </a:cubicBezTo>
                <a:cubicBezTo>
                  <a:pt x="2490" y="4438"/>
                  <a:pt x="4128" y="2800"/>
                  <a:pt x="6239" y="2800"/>
                </a:cubicBezTo>
                <a:close/>
                <a:moveTo>
                  <a:pt x="6270" y="1130"/>
                </a:moveTo>
                <a:cubicBezTo>
                  <a:pt x="7247" y="1130"/>
                  <a:pt x="8223" y="1414"/>
                  <a:pt x="9074" y="1918"/>
                </a:cubicBezTo>
                <a:cubicBezTo>
                  <a:pt x="9074" y="1949"/>
                  <a:pt x="9011" y="2012"/>
                  <a:pt x="9011" y="2044"/>
                </a:cubicBezTo>
                <a:lnTo>
                  <a:pt x="8917" y="2831"/>
                </a:lnTo>
                <a:cubicBezTo>
                  <a:pt x="8160" y="2296"/>
                  <a:pt x="7247" y="1981"/>
                  <a:pt x="6270" y="1981"/>
                </a:cubicBezTo>
                <a:cubicBezTo>
                  <a:pt x="3750" y="1981"/>
                  <a:pt x="1733" y="4028"/>
                  <a:pt x="1733" y="6486"/>
                </a:cubicBezTo>
                <a:cubicBezTo>
                  <a:pt x="1733" y="9006"/>
                  <a:pt x="3781" y="11054"/>
                  <a:pt x="6270" y="11054"/>
                </a:cubicBezTo>
                <a:cubicBezTo>
                  <a:pt x="8759" y="11054"/>
                  <a:pt x="10807" y="9006"/>
                  <a:pt x="10807" y="6486"/>
                </a:cubicBezTo>
                <a:cubicBezTo>
                  <a:pt x="10807" y="5509"/>
                  <a:pt x="10492" y="4596"/>
                  <a:pt x="9925" y="3871"/>
                </a:cubicBezTo>
                <a:lnTo>
                  <a:pt x="10712" y="3745"/>
                </a:lnTo>
                <a:cubicBezTo>
                  <a:pt x="10744" y="3745"/>
                  <a:pt x="10807" y="3745"/>
                  <a:pt x="10838" y="3713"/>
                </a:cubicBezTo>
                <a:cubicBezTo>
                  <a:pt x="11342" y="4533"/>
                  <a:pt x="11626" y="5478"/>
                  <a:pt x="11626" y="6486"/>
                </a:cubicBezTo>
                <a:cubicBezTo>
                  <a:pt x="11626" y="9447"/>
                  <a:pt x="9232" y="11873"/>
                  <a:pt x="6270" y="11873"/>
                </a:cubicBezTo>
                <a:cubicBezTo>
                  <a:pt x="3309" y="11873"/>
                  <a:pt x="914" y="9479"/>
                  <a:pt x="914" y="6486"/>
                </a:cubicBezTo>
                <a:cubicBezTo>
                  <a:pt x="914" y="3524"/>
                  <a:pt x="3309" y="1130"/>
                  <a:pt x="6270" y="1130"/>
                </a:cubicBezTo>
                <a:close/>
                <a:moveTo>
                  <a:pt x="11030" y="0"/>
                </a:moveTo>
                <a:cubicBezTo>
                  <a:pt x="10930" y="0"/>
                  <a:pt x="10829" y="37"/>
                  <a:pt x="10744" y="122"/>
                </a:cubicBezTo>
                <a:lnTo>
                  <a:pt x="9610" y="1256"/>
                </a:lnTo>
                <a:cubicBezTo>
                  <a:pt x="8602" y="594"/>
                  <a:pt x="7467" y="279"/>
                  <a:pt x="6239" y="279"/>
                </a:cubicBezTo>
                <a:cubicBezTo>
                  <a:pt x="2805" y="279"/>
                  <a:pt x="1" y="3020"/>
                  <a:pt x="1" y="6486"/>
                </a:cubicBezTo>
                <a:cubicBezTo>
                  <a:pt x="1" y="9920"/>
                  <a:pt x="2773" y="12724"/>
                  <a:pt x="6239" y="12724"/>
                </a:cubicBezTo>
                <a:cubicBezTo>
                  <a:pt x="9641" y="12724"/>
                  <a:pt x="12445" y="9951"/>
                  <a:pt x="12445" y="6486"/>
                </a:cubicBezTo>
                <a:cubicBezTo>
                  <a:pt x="12445" y="5289"/>
                  <a:pt x="12099" y="4123"/>
                  <a:pt x="11468" y="3115"/>
                </a:cubicBezTo>
                <a:lnTo>
                  <a:pt x="12603" y="1981"/>
                </a:lnTo>
                <a:cubicBezTo>
                  <a:pt x="12877" y="1706"/>
                  <a:pt x="12650" y="1255"/>
                  <a:pt x="12292" y="1255"/>
                </a:cubicBezTo>
                <a:cubicBezTo>
                  <a:pt x="12280" y="1255"/>
                  <a:pt x="12268" y="1255"/>
                  <a:pt x="12256" y="1256"/>
                </a:cubicBezTo>
                <a:lnTo>
                  <a:pt x="11342" y="1382"/>
                </a:lnTo>
                <a:lnTo>
                  <a:pt x="11468" y="468"/>
                </a:lnTo>
                <a:cubicBezTo>
                  <a:pt x="11491" y="203"/>
                  <a:pt x="11265" y="0"/>
                  <a:pt x="11030" y="0"/>
                </a:cubicBezTo>
                <a:close/>
              </a:path>
            </a:pathLst>
          </a:custGeom>
          <a:solidFill>
            <a:schemeClr val="bg1"/>
          </a:solidFill>
          <a:ln>
            <a:noFill/>
          </a:ln>
        </p:spPr>
        <p:txBody>
          <a:bodyPr spcFirstLastPara="1" wrap="square" lIns="86005" tIns="86005" rIns="86005" bIns="86005" anchor="ctr" anchorCtr="0">
            <a:noAutofit/>
          </a:bodyPr>
          <a:lstStyle/>
          <a:p>
            <a:endParaRPr sz="1693"/>
          </a:p>
        </p:txBody>
      </p:sp>
      <p:grpSp>
        <p:nvGrpSpPr>
          <p:cNvPr id="154" name="Google Shape;6366;p57">
            <a:extLst>
              <a:ext uri="{FF2B5EF4-FFF2-40B4-BE49-F238E27FC236}">
                <a16:creationId xmlns:a16="http://schemas.microsoft.com/office/drawing/2014/main" id="{B3039C7D-F942-416B-B150-68D74EEE169C}"/>
              </a:ext>
            </a:extLst>
          </p:cNvPr>
          <p:cNvGrpSpPr/>
          <p:nvPr/>
        </p:nvGrpSpPr>
        <p:grpSpPr>
          <a:xfrm>
            <a:off x="5927005" y="4644352"/>
            <a:ext cx="334193" cy="350079"/>
            <a:chOff x="3859600" y="3591950"/>
            <a:chExt cx="296975" cy="296175"/>
          </a:xfrm>
          <a:solidFill>
            <a:schemeClr val="bg1"/>
          </a:solidFill>
        </p:grpSpPr>
        <p:sp>
          <p:nvSpPr>
            <p:cNvPr id="164" name="Google Shape;6367;p57">
              <a:extLst>
                <a:ext uri="{FF2B5EF4-FFF2-40B4-BE49-F238E27FC236}">
                  <a16:creationId xmlns:a16="http://schemas.microsoft.com/office/drawing/2014/main" id="{322E8CF0-EA18-4B78-BB67-1E051F3B2BAE}"/>
                </a:ext>
              </a:extLst>
            </p:cNvPr>
            <p:cNvSpPr/>
            <p:nvPr/>
          </p:nvSpPr>
          <p:spPr>
            <a:xfrm>
              <a:off x="4034450" y="3766000"/>
              <a:ext cx="122125" cy="122125"/>
            </a:xfrm>
            <a:custGeom>
              <a:avLst/>
              <a:gdLst/>
              <a:ahLst/>
              <a:cxnLst/>
              <a:rect l="l" t="t" r="r" b="b"/>
              <a:pathLst>
                <a:path w="4885" h="4885" extrusionOk="0">
                  <a:moveTo>
                    <a:pt x="2395" y="1324"/>
                  </a:moveTo>
                  <a:cubicBezTo>
                    <a:pt x="2616" y="1324"/>
                    <a:pt x="2773" y="1482"/>
                    <a:pt x="2773" y="1702"/>
                  </a:cubicBezTo>
                  <a:lnTo>
                    <a:pt x="2773" y="2049"/>
                  </a:lnTo>
                  <a:lnTo>
                    <a:pt x="3120" y="2049"/>
                  </a:lnTo>
                  <a:cubicBezTo>
                    <a:pt x="3309" y="2049"/>
                    <a:pt x="3466" y="2206"/>
                    <a:pt x="3466" y="2395"/>
                  </a:cubicBezTo>
                  <a:cubicBezTo>
                    <a:pt x="3466" y="2584"/>
                    <a:pt x="3309" y="2742"/>
                    <a:pt x="3120" y="2742"/>
                  </a:cubicBezTo>
                  <a:lnTo>
                    <a:pt x="2395" y="2742"/>
                  </a:lnTo>
                  <a:cubicBezTo>
                    <a:pt x="2206" y="2742"/>
                    <a:pt x="2049" y="2584"/>
                    <a:pt x="2049" y="2395"/>
                  </a:cubicBezTo>
                  <a:lnTo>
                    <a:pt x="2049" y="1702"/>
                  </a:lnTo>
                  <a:cubicBezTo>
                    <a:pt x="2049" y="1482"/>
                    <a:pt x="2206" y="1324"/>
                    <a:pt x="2395" y="1324"/>
                  </a:cubicBezTo>
                  <a:close/>
                  <a:moveTo>
                    <a:pt x="2458" y="1"/>
                  </a:moveTo>
                  <a:cubicBezTo>
                    <a:pt x="1104" y="1"/>
                    <a:pt x="1" y="1103"/>
                    <a:pt x="1" y="2427"/>
                  </a:cubicBezTo>
                  <a:cubicBezTo>
                    <a:pt x="1" y="3781"/>
                    <a:pt x="1104" y="4884"/>
                    <a:pt x="2458" y="4884"/>
                  </a:cubicBezTo>
                  <a:cubicBezTo>
                    <a:pt x="3782" y="4884"/>
                    <a:pt x="4884" y="3781"/>
                    <a:pt x="4884" y="2427"/>
                  </a:cubicBezTo>
                  <a:cubicBezTo>
                    <a:pt x="4853" y="1072"/>
                    <a:pt x="3782" y="1"/>
                    <a:pt x="245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6368;p57">
              <a:extLst>
                <a:ext uri="{FF2B5EF4-FFF2-40B4-BE49-F238E27FC236}">
                  <a16:creationId xmlns:a16="http://schemas.microsoft.com/office/drawing/2014/main" id="{50C46EC4-C6A5-4310-96C9-0702BE4C9CF9}"/>
                </a:ext>
              </a:extLst>
            </p:cNvPr>
            <p:cNvSpPr/>
            <p:nvPr/>
          </p:nvSpPr>
          <p:spPr>
            <a:xfrm>
              <a:off x="3860400" y="3679375"/>
              <a:ext cx="260725" cy="173300"/>
            </a:xfrm>
            <a:custGeom>
              <a:avLst/>
              <a:gdLst/>
              <a:ahLst/>
              <a:cxnLst/>
              <a:rect l="l" t="t" r="r" b="b"/>
              <a:pathLst>
                <a:path w="10429" h="6932" extrusionOk="0">
                  <a:moveTo>
                    <a:pt x="2426" y="662"/>
                  </a:moveTo>
                  <a:cubicBezTo>
                    <a:pt x="2647" y="662"/>
                    <a:pt x="2804" y="819"/>
                    <a:pt x="2804" y="1008"/>
                  </a:cubicBezTo>
                  <a:cubicBezTo>
                    <a:pt x="2804" y="1197"/>
                    <a:pt x="2647" y="1355"/>
                    <a:pt x="2426" y="1355"/>
                  </a:cubicBezTo>
                  <a:lnTo>
                    <a:pt x="1733" y="1355"/>
                  </a:lnTo>
                  <a:cubicBezTo>
                    <a:pt x="1544" y="1355"/>
                    <a:pt x="1387" y="1197"/>
                    <a:pt x="1387" y="1008"/>
                  </a:cubicBezTo>
                  <a:cubicBezTo>
                    <a:pt x="1387" y="819"/>
                    <a:pt x="1544" y="662"/>
                    <a:pt x="1733" y="662"/>
                  </a:cubicBezTo>
                  <a:close/>
                  <a:moveTo>
                    <a:pt x="4537" y="662"/>
                  </a:moveTo>
                  <a:cubicBezTo>
                    <a:pt x="4726" y="662"/>
                    <a:pt x="4884" y="819"/>
                    <a:pt x="4884" y="1008"/>
                  </a:cubicBezTo>
                  <a:cubicBezTo>
                    <a:pt x="4884" y="1197"/>
                    <a:pt x="4695" y="1355"/>
                    <a:pt x="4537" y="1355"/>
                  </a:cubicBezTo>
                  <a:lnTo>
                    <a:pt x="3812" y="1355"/>
                  </a:lnTo>
                  <a:cubicBezTo>
                    <a:pt x="3623" y="1355"/>
                    <a:pt x="3466" y="1197"/>
                    <a:pt x="3466" y="1008"/>
                  </a:cubicBezTo>
                  <a:cubicBezTo>
                    <a:pt x="3466" y="819"/>
                    <a:pt x="3623" y="662"/>
                    <a:pt x="3812" y="662"/>
                  </a:cubicBezTo>
                  <a:close/>
                  <a:moveTo>
                    <a:pt x="6648" y="662"/>
                  </a:moveTo>
                  <a:cubicBezTo>
                    <a:pt x="6837" y="662"/>
                    <a:pt x="6994" y="819"/>
                    <a:pt x="6994" y="1008"/>
                  </a:cubicBezTo>
                  <a:cubicBezTo>
                    <a:pt x="6994" y="1197"/>
                    <a:pt x="6837" y="1355"/>
                    <a:pt x="6648" y="1355"/>
                  </a:cubicBezTo>
                  <a:lnTo>
                    <a:pt x="5955" y="1355"/>
                  </a:lnTo>
                  <a:cubicBezTo>
                    <a:pt x="5734" y="1355"/>
                    <a:pt x="5577" y="1197"/>
                    <a:pt x="5577" y="1008"/>
                  </a:cubicBezTo>
                  <a:cubicBezTo>
                    <a:pt x="5577" y="819"/>
                    <a:pt x="5734" y="662"/>
                    <a:pt x="5955" y="662"/>
                  </a:cubicBezTo>
                  <a:close/>
                  <a:moveTo>
                    <a:pt x="8727" y="662"/>
                  </a:moveTo>
                  <a:cubicBezTo>
                    <a:pt x="8948" y="662"/>
                    <a:pt x="9105" y="819"/>
                    <a:pt x="9105" y="1008"/>
                  </a:cubicBezTo>
                  <a:cubicBezTo>
                    <a:pt x="9105" y="1197"/>
                    <a:pt x="8948" y="1355"/>
                    <a:pt x="8727" y="1355"/>
                  </a:cubicBezTo>
                  <a:lnTo>
                    <a:pt x="8034" y="1355"/>
                  </a:lnTo>
                  <a:cubicBezTo>
                    <a:pt x="7845" y="1355"/>
                    <a:pt x="7688" y="1197"/>
                    <a:pt x="7688" y="1008"/>
                  </a:cubicBezTo>
                  <a:cubicBezTo>
                    <a:pt x="7688" y="819"/>
                    <a:pt x="7845" y="662"/>
                    <a:pt x="8034" y="662"/>
                  </a:cubicBezTo>
                  <a:close/>
                  <a:moveTo>
                    <a:pt x="2426" y="2080"/>
                  </a:moveTo>
                  <a:cubicBezTo>
                    <a:pt x="2647" y="2080"/>
                    <a:pt x="2804" y="2237"/>
                    <a:pt x="2804" y="2426"/>
                  </a:cubicBezTo>
                  <a:cubicBezTo>
                    <a:pt x="2804" y="2647"/>
                    <a:pt x="2647" y="2773"/>
                    <a:pt x="2426" y="2773"/>
                  </a:cubicBezTo>
                  <a:lnTo>
                    <a:pt x="1733" y="2773"/>
                  </a:lnTo>
                  <a:cubicBezTo>
                    <a:pt x="1544" y="2773"/>
                    <a:pt x="1387" y="2647"/>
                    <a:pt x="1387" y="2426"/>
                  </a:cubicBezTo>
                  <a:cubicBezTo>
                    <a:pt x="1387" y="2206"/>
                    <a:pt x="1544" y="2080"/>
                    <a:pt x="1733" y="2080"/>
                  </a:cubicBezTo>
                  <a:close/>
                  <a:moveTo>
                    <a:pt x="4537" y="2080"/>
                  </a:moveTo>
                  <a:cubicBezTo>
                    <a:pt x="4726" y="2080"/>
                    <a:pt x="4884" y="2237"/>
                    <a:pt x="4884" y="2426"/>
                  </a:cubicBezTo>
                  <a:cubicBezTo>
                    <a:pt x="4884" y="2647"/>
                    <a:pt x="4695" y="2773"/>
                    <a:pt x="4537" y="2773"/>
                  </a:cubicBezTo>
                  <a:lnTo>
                    <a:pt x="3812" y="2773"/>
                  </a:lnTo>
                  <a:cubicBezTo>
                    <a:pt x="3623" y="2773"/>
                    <a:pt x="3466" y="2647"/>
                    <a:pt x="3466" y="2426"/>
                  </a:cubicBezTo>
                  <a:cubicBezTo>
                    <a:pt x="3466" y="2206"/>
                    <a:pt x="3623" y="2080"/>
                    <a:pt x="3812" y="2080"/>
                  </a:cubicBezTo>
                  <a:close/>
                  <a:moveTo>
                    <a:pt x="6648" y="2080"/>
                  </a:moveTo>
                  <a:cubicBezTo>
                    <a:pt x="6837" y="2080"/>
                    <a:pt x="6994" y="2237"/>
                    <a:pt x="6994" y="2426"/>
                  </a:cubicBezTo>
                  <a:cubicBezTo>
                    <a:pt x="6994" y="2647"/>
                    <a:pt x="6837" y="2773"/>
                    <a:pt x="6648" y="2773"/>
                  </a:cubicBezTo>
                  <a:lnTo>
                    <a:pt x="5955" y="2773"/>
                  </a:lnTo>
                  <a:cubicBezTo>
                    <a:pt x="5734" y="2773"/>
                    <a:pt x="5577" y="2647"/>
                    <a:pt x="5577" y="2426"/>
                  </a:cubicBezTo>
                  <a:cubicBezTo>
                    <a:pt x="5577" y="2206"/>
                    <a:pt x="5734" y="2080"/>
                    <a:pt x="5955" y="2080"/>
                  </a:cubicBezTo>
                  <a:close/>
                  <a:moveTo>
                    <a:pt x="8727" y="2080"/>
                  </a:moveTo>
                  <a:cubicBezTo>
                    <a:pt x="8948" y="2080"/>
                    <a:pt x="9105" y="2237"/>
                    <a:pt x="9105" y="2426"/>
                  </a:cubicBezTo>
                  <a:cubicBezTo>
                    <a:pt x="9105" y="2647"/>
                    <a:pt x="8948" y="2773"/>
                    <a:pt x="8727" y="2773"/>
                  </a:cubicBezTo>
                  <a:lnTo>
                    <a:pt x="8034" y="2773"/>
                  </a:lnTo>
                  <a:cubicBezTo>
                    <a:pt x="7845" y="2773"/>
                    <a:pt x="7688" y="2647"/>
                    <a:pt x="7688" y="2426"/>
                  </a:cubicBezTo>
                  <a:cubicBezTo>
                    <a:pt x="7688" y="2206"/>
                    <a:pt x="7845" y="2080"/>
                    <a:pt x="8034" y="2080"/>
                  </a:cubicBezTo>
                  <a:close/>
                  <a:moveTo>
                    <a:pt x="2426" y="3466"/>
                  </a:moveTo>
                  <a:cubicBezTo>
                    <a:pt x="2647" y="3466"/>
                    <a:pt x="2804" y="3623"/>
                    <a:pt x="2804" y="3812"/>
                  </a:cubicBezTo>
                  <a:cubicBezTo>
                    <a:pt x="2804" y="4001"/>
                    <a:pt x="2647" y="4159"/>
                    <a:pt x="2426" y="4159"/>
                  </a:cubicBezTo>
                  <a:lnTo>
                    <a:pt x="1733" y="4159"/>
                  </a:lnTo>
                  <a:cubicBezTo>
                    <a:pt x="1544" y="4159"/>
                    <a:pt x="1387" y="4001"/>
                    <a:pt x="1387" y="3812"/>
                  </a:cubicBezTo>
                  <a:cubicBezTo>
                    <a:pt x="1387" y="3623"/>
                    <a:pt x="1544" y="3466"/>
                    <a:pt x="1733" y="3466"/>
                  </a:cubicBezTo>
                  <a:close/>
                  <a:moveTo>
                    <a:pt x="4537" y="3466"/>
                  </a:moveTo>
                  <a:cubicBezTo>
                    <a:pt x="4726" y="3466"/>
                    <a:pt x="4884" y="3623"/>
                    <a:pt x="4884" y="3812"/>
                  </a:cubicBezTo>
                  <a:cubicBezTo>
                    <a:pt x="4884" y="4001"/>
                    <a:pt x="4695" y="4159"/>
                    <a:pt x="4537" y="4159"/>
                  </a:cubicBezTo>
                  <a:lnTo>
                    <a:pt x="3812" y="4159"/>
                  </a:lnTo>
                  <a:cubicBezTo>
                    <a:pt x="3623" y="4159"/>
                    <a:pt x="3466" y="4001"/>
                    <a:pt x="3466" y="3812"/>
                  </a:cubicBezTo>
                  <a:cubicBezTo>
                    <a:pt x="3466" y="3623"/>
                    <a:pt x="3623" y="3466"/>
                    <a:pt x="3812" y="3466"/>
                  </a:cubicBezTo>
                  <a:close/>
                  <a:moveTo>
                    <a:pt x="6648" y="3466"/>
                  </a:moveTo>
                  <a:cubicBezTo>
                    <a:pt x="6837" y="3466"/>
                    <a:pt x="6994" y="3623"/>
                    <a:pt x="6994" y="3812"/>
                  </a:cubicBezTo>
                  <a:cubicBezTo>
                    <a:pt x="6994" y="4001"/>
                    <a:pt x="6837" y="4159"/>
                    <a:pt x="6648" y="4159"/>
                  </a:cubicBezTo>
                  <a:lnTo>
                    <a:pt x="5955" y="4159"/>
                  </a:lnTo>
                  <a:cubicBezTo>
                    <a:pt x="5734" y="4159"/>
                    <a:pt x="5577" y="4001"/>
                    <a:pt x="5577" y="3812"/>
                  </a:cubicBezTo>
                  <a:cubicBezTo>
                    <a:pt x="5577" y="3623"/>
                    <a:pt x="5734" y="3466"/>
                    <a:pt x="5955" y="3466"/>
                  </a:cubicBezTo>
                  <a:close/>
                  <a:moveTo>
                    <a:pt x="2426" y="4852"/>
                  </a:moveTo>
                  <a:cubicBezTo>
                    <a:pt x="2647" y="4852"/>
                    <a:pt x="2804" y="5010"/>
                    <a:pt x="2804" y="5199"/>
                  </a:cubicBezTo>
                  <a:cubicBezTo>
                    <a:pt x="2804" y="5388"/>
                    <a:pt x="2647" y="5545"/>
                    <a:pt x="2426" y="5545"/>
                  </a:cubicBezTo>
                  <a:lnTo>
                    <a:pt x="1733" y="5545"/>
                  </a:lnTo>
                  <a:cubicBezTo>
                    <a:pt x="1544" y="5545"/>
                    <a:pt x="1387" y="5388"/>
                    <a:pt x="1387" y="5199"/>
                  </a:cubicBezTo>
                  <a:cubicBezTo>
                    <a:pt x="1387" y="5010"/>
                    <a:pt x="1544" y="4852"/>
                    <a:pt x="1733" y="4852"/>
                  </a:cubicBezTo>
                  <a:close/>
                  <a:moveTo>
                    <a:pt x="4537" y="4852"/>
                  </a:moveTo>
                  <a:cubicBezTo>
                    <a:pt x="4726" y="4852"/>
                    <a:pt x="4884" y="5010"/>
                    <a:pt x="4884" y="5199"/>
                  </a:cubicBezTo>
                  <a:cubicBezTo>
                    <a:pt x="4884" y="5388"/>
                    <a:pt x="4695" y="5545"/>
                    <a:pt x="4537" y="5545"/>
                  </a:cubicBezTo>
                  <a:lnTo>
                    <a:pt x="3812" y="5545"/>
                  </a:lnTo>
                  <a:cubicBezTo>
                    <a:pt x="3623" y="5545"/>
                    <a:pt x="3466" y="5388"/>
                    <a:pt x="3466" y="5199"/>
                  </a:cubicBezTo>
                  <a:cubicBezTo>
                    <a:pt x="3466" y="5010"/>
                    <a:pt x="3623" y="4852"/>
                    <a:pt x="3812" y="4852"/>
                  </a:cubicBezTo>
                  <a:close/>
                  <a:moveTo>
                    <a:pt x="0" y="0"/>
                  </a:moveTo>
                  <a:lnTo>
                    <a:pt x="0" y="5892"/>
                  </a:lnTo>
                  <a:cubicBezTo>
                    <a:pt x="0" y="6459"/>
                    <a:pt x="473" y="6931"/>
                    <a:pt x="1071" y="6931"/>
                  </a:cubicBezTo>
                  <a:lnTo>
                    <a:pt x="6490" y="6931"/>
                  </a:lnTo>
                  <a:cubicBezTo>
                    <a:pt x="6364" y="6616"/>
                    <a:pt x="6301" y="6270"/>
                    <a:pt x="6301" y="5892"/>
                  </a:cubicBezTo>
                  <a:cubicBezTo>
                    <a:pt x="6301" y="5797"/>
                    <a:pt x="6333" y="5671"/>
                    <a:pt x="6333" y="5545"/>
                  </a:cubicBezTo>
                  <a:lnTo>
                    <a:pt x="5955" y="5545"/>
                  </a:lnTo>
                  <a:cubicBezTo>
                    <a:pt x="5734" y="5545"/>
                    <a:pt x="5577" y="5388"/>
                    <a:pt x="5577" y="5199"/>
                  </a:cubicBezTo>
                  <a:cubicBezTo>
                    <a:pt x="5577" y="5010"/>
                    <a:pt x="5734" y="4852"/>
                    <a:pt x="5955" y="4852"/>
                  </a:cubicBezTo>
                  <a:lnTo>
                    <a:pt x="6490" y="4852"/>
                  </a:lnTo>
                  <a:cubicBezTo>
                    <a:pt x="6931" y="3623"/>
                    <a:pt x="8066" y="2741"/>
                    <a:pt x="9420" y="2741"/>
                  </a:cubicBezTo>
                  <a:cubicBezTo>
                    <a:pt x="9767" y="2741"/>
                    <a:pt x="10113" y="2836"/>
                    <a:pt x="10428" y="2962"/>
                  </a:cubicBezTo>
                  <a:lnTo>
                    <a:pt x="10428"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6369;p57">
              <a:extLst>
                <a:ext uri="{FF2B5EF4-FFF2-40B4-BE49-F238E27FC236}">
                  <a16:creationId xmlns:a16="http://schemas.microsoft.com/office/drawing/2014/main" id="{85352367-9F1D-4E48-A4C4-F5187A401066}"/>
                </a:ext>
              </a:extLst>
            </p:cNvPr>
            <p:cNvSpPr/>
            <p:nvPr/>
          </p:nvSpPr>
          <p:spPr>
            <a:xfrm>
              <a:off x="3859600" y="3591950"/>
              <a:ext cx="261525" cy="70900"/>
            </a:xfrm>
            <a:custGeom>
              <a:avLst/>
              <a:gdLst/>
              <a:ahLst/>
              <a:cxnLst/>
              <a:rect l="l" t="t" r="r" b="b"/>
              <a:pathLst>
                <a:path w="10461" h="2836" extrusionOk="0">
                  <a:moveTo>
                    <a:pt x="1734" y="0"/>
                  </a:moveTo>
                  <a:cubicBezTo>
                    <a:pt x="1513" y="0"/>
                    <a:pt x="1356" y="158"/>
                    <a:pt x="1356" y="347"/>
                  </a:cubicBezTo>
                  <a:lnTo>
                    <a:pt x="1356" y="693"/>
                  </a:lnTo>
                  <a:lnTo>
                    <a:pt x="1009" y="693"/>
                  </a:lnTo>
                  <a:cubicBezTo>
                    <a:pt x="410" y="693"/>
                    <a:pt x="1" y="1166"/>
                    <a:pt x="1" y="1733"/>
                  </a:cubicBezTo>
                  <a:lnTo>
                    <a:pt x="1" y="2836"/>
                  </a:lnTo>
                  <a:lnTo>
                    <a:pt x="10429" y="2836"/>
                  </a:lnTo>
                  <a:lnTo>
                    <a:pt x="10429" y="1733"/>
                  </a:lnTo>
                  <a:lnTo>
                    <a:pt x="10460" y="1733"/>
                  </a:lnTo>
                  <a:cubicBezTo>
                    <a:pt x="10460" y="1134"/>
                    <a:pt x="9988" y="693"/>
                    <a:pt x="9421" y="693"/>
                  </a:cubicBezTo>
                  <a:lnTo>
                    <a:pt x="9074" y="693"/>
                  </a:lnTo>
                  <a:lnTo>
                    <a:pt x="9074" y="347"/>
                  </a:lnTo>
                  <a:cubicBezTo>
                    <a:pt x="9074" y="158"/>
                    <a:pt x="8917" y="0"/>
                    <a:pt x="8728" y="0"/>
                  </a:cubicBezTo>
                  <a:cubicBezTo>
                    <a:pt x="8539" y="0"/>
                    <a:pt x="8381" y="158"/>
                    <a:pt x="8381" y="347"/>
                  </a:cubicBezTo>
                  <a:lnTo>
                    <a:pt x="8381" y="693"/>
                  </a:lnTo>
                  <a:lnTo>
                    <a:pt x="6995" y="693"/>
                  </a:lnTo>
                  <a:lnTo>
                    <a:pt x="6995" y="347"/>
                  </a:lnTo>
                  <a:cubicBezTo>
                    <a:pt x="6995" y="158"/>
                    <a:pt x="6837" y="0"/>
                    <a:pt x="6648" y="0"/>
                  </a:cubicBezTo>
                  <a:cubicBezTo>
                    <a:pt x="6459" y="0"/>
                    <a:pt x="6302" y="158"/>
                    <a:pt x="6302" y="347"/>
                  </a:cubicBezTo>
                  <a:lnTo>
                    <a:pt x="6302" y="693"/>
                  </a:lnTo>
                  <a:lnTo>
                    <a:pt x="4159" y="693"/>
                  </a:lnTo>
                  <a:lnTo>
                    <a:pt x="4159" y="347"/>
                  </a:lnTo>
                  <a:cubicBezTo>
                    <a:pt x="4159" y="158"/>
                    <a:pt x="4002" y="0"/>
                    <a:pt x="3813" y="0"/>
                  </a:cubicBezTo>
                  <a:cubicBezTo>
                    <a:pt x="3624" y="0"/>
                    <a:pt x="3466" y="158"/>
                    <a:pt x="3466" y="347"/>
                  </a:cubicBezTo>
                  <a:lnTo>
                    <a:pt x="3466" y="693"/>
                  </a:lnTo>
                  <a:lnTo>
                    <a:pt x="2080" y="693"/>
                  </a:lnTo>
                  <a:lnTo>
                    <a:pt x="2080" y="347"/>
                  </a:lnTo>
                  <a:cubicBezTo>
                    <a:pt x="2080" y="158"/>
                    <a:pt x="1923" y="0"/>
                    <a:pt x="173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1" name="Freeform 5">
            <a:extLst>
              <a:ext uri="{FF2B5EF4-FFF2-40B4-BE49-F238E27FC236}">
                <a16:creationId xmlns:a16="http://schemas.microsoft.com/office/drawing/2014/main" id="{9A6D7E5D-A36A-426B-B6E7-67FCB709C7CE}"/>
              </a:ext>
            </a:extLst>
          </p:cNvPr>
          <p:cNvSpPr>
            <a:spLocks/>
          </p:cNvSpPr>
          <p:nvPr/>
        </p:nvSpPr>
        <p:spPr bwMode="auto">
          <a:xfrm>
            <a:off x="5764431" y="4012663"/>
            <a:ext cx="2321578" cy="2010739"/>
          </a:xfrm>
          <a:custGeom>
            <a:avLst/>
            <a:gdLst>
              <a:gd name="T0" fmla="*/ 406 w 406"/>
              <a:gd name="T1" fmla="*/ 0 h 621"/>
              <a:gd name="T2" fmla="*/ 406 w 406"/>
              <a:gd name="T3" fmla="*/ 451 h 621"/>
              <a:gd name="T4" fmla="*/ 389 w 406"/>
              <a:gd name="T5" fmla="*/ 486 h 621"/>
              <a:gd name="T6" fmla="*/ 220 w 406"/>
              <a:gd name="T7" fmla="*/ 614 h 621"/>
              <a:gd name="T8" fmla="*/ 186 w 406"/>
              <a:gd name="T9" fmla="*/ 614 h 621"/>
              <a:gd name="T10" fmla="*/ 17 w 406"/>
              <a:gd name="T11" fmla="*/ 486 h 621"/>
              <a:gd name="T12" fmla="*/ 0 w 406"/>
              <a:gd name="T13" fmla="*/ 451 h 621"/>
              <a:gd name="T14" fmla="*/ 0 w 406"/>
              <a:gd name="T15" fmla="*/ 0 h 621"/>
              <a:gd name="T16" fmla="*/ 406 w 406"/>
              <a:gd name="T17" fmla="*/ 0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6" h="621">
                <a:moveTo>
                  <a:pt x="406" y="0"/>
                </a:moveTo>
                <a:cubicBezTo>
                  <a:pt x="406" y="451"/>
                  <a:pt x="406" y="451"/>
                  <a:pt x="406" y="451"/>
                </a:cubicBezTo>
                <a:cubicBezTo>
                  <a:pt x="406" y="463"/>
                  <a:pt x="398" y="479"/>
                  <a:pt x="389" y="486"/>
                </a:cubicBezTo>
                <a:cubicBezTo>
                  <a:pt x="220" y="614"/>
                  <a:pt x="220" y="614"/>
                  <a:pt x="220" y="614"/>
                </a:cubicBezTo>
                <a:cubicBezTo>
                  <a:pt x="211" y="621"/>
                  <a:pt x="195" y="621"/>
                  <a:pt x="186" y="614"/>
                </a:cubicBezTo>
                <a:cubicBezTo>
                  <a:pt x="17" y="486"/>
                  <a:pt x="17" y="486"/>
                  <a:pt x="17" y="486"/>
                </a:cubicBezTo>
                <a:cubicBezTo>
                  <a:pt x="8" y="479"/>
                  <a:pt x="0" y="463"/>
                  <a:pt x="0" y="451"/>
                </a:cubicBezTo>
                <a:cubicBezTo>
                  <a:pt x="0" y="0"/>
                  <a:pt x="0" y="0"/>
                  <a:pt x="0" y="0"/>
                </a:cubicBezTo>
                <a:lnTo>
                  <a:pt x="406" y="0"/>
                </a:lnTo>
                <a:close/>
              </a:path>
            </a:pathLst>
          </a:custGeom>
          <a:solidFill>
            <a:srgbClr val="006666"/>
          </a:solidFill>
          <a:ln>
            <a:noFill/>
          </a:ln>
        </p:spPr>
        <p:txBody>
          <a:bodyPr vert="horz" wrap="square" lIns="91440" tIns="45720" rIns="91440" bIns="45720" numCol="1" anchor="t" anchorCtr="0" compatLnSpc="1">
            <a:prstTxWarp prst="textNoShape">
              <a:avLst/>
            </a:prstTxWarp>
          </a:bodyPr>
          <a:lstStyle/>
          <a:p>
            <a:endParaRPr lang="en-US"/>
          </a:p>
        </p:txBody>
      </p:sp>
      <p:cxnSp>
        <p:nvCxnSpPr>
          <p:cNvPr id="162" name="Straight Connector 74">
            <a:extLst>
              <a:ext uri="{FF2B5EF4-FFF2-40B4-BE49-F238E27FC236}">
                <a16:creationId xmlns:a16="http://schemas.microsoft.com/office/drawing/2014/main" id="{F8F143F8-10E1-4D29-9769-BB1F5E1C8BDD}"/>
              </a:ext>
            </a:extLst>
          </p:cNvPr>
          <p:cNvCxnSpPr/>
          <p:nvPr/>
        </p:nvCxnSpPr>
        <p:spPr>
          <a:xfrm>
            <a:off x="1369847" y="5886905"/>
            <a:ext cx="239539"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
        <p:nvSpPr>
          <p:cNvPr id="196" name="Freeform 5">
            <a:extLst>
              <a:ext uri="{FF2B5EF4-FFF2-40B4-BE49-F238E27FC236}">
                <a16:creationId xmlns:a16="http://schemas.microsoft.com/office/drawing/2014/main" id="{C3B5312C-0E40-42B2-91AD-5E66213FE63B}"/>
              </a:ext>
            </a:extLst>
          </p:cNvPr>
          <p:cNvSpPr>
            <a:spLocks/>
          </p:cNvSpPr>
          <p:nvPr/>
        </p:nvSpPr>
        <p:spPr bwMode="auto">
          <a:xfrm>
            <a:off x="654355" y="4012663"/>
            <a:ext cx="2543756" cy="2010739"/>
          </a:xfrm>
          <a:custGeom>
            <a:avLst/>
            <a:gdLst>
              <a:gd name="T0" fmla="*/ 406 w 406"/>
              <a:gd name="T1" fmla="*/ 0 h 621"/>
              <a:gd name="T2" fmla="*/ 406 w 406"/>
              <a:gd name="T3" fmla="*/ 451 h 621"/>
              <a:gd name="T4" fmla="*/ 389 w 406"/>
              <a:gd name="T5" fmla="*/ 486 h 621"/>
              <a:gd name="T6" fmla="*/ 220 w 406"/>
              <a:gd name="T7" fmla="*/ 614 h 621"/>
              <a:gd name="T8" fmla="*/ 186 w 406"/>
              <a:gd name="T9" fmla="*/ 614 h 621"/>
              <a:gd name="T10" fmla="*/ 17 w 406"/>
              <a:gd name="T11" fmla="*/ 486 h 621"/>
              <a:gd name="T12" fmla="*/ 0 w 406"/>
              <a:gd name="T13" fmla="*/ 451 h 621"/>
              <a:gd name="T14" fmla="*/ 0 w 406"/>
              <a:gd name="T15" fmla="*/ 0 h 621"/>
              <a:gd name="T16" fmla="*/ 406 w 406"/>
              <a:gd name="T17" fmla="*/ 0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6" h="621">
                <a:moveTo>
                  <a:pt x="406" y="0"/>
                </a:moveTo>
                <a:cubicBezTo>
                  <a:pt x="406" y="451"/>
                  <a:pt x="406" y="451"/>
                  <a:pt x="406" y="451"/>
                </a:cubicBezTo>
                <a:cubicBezTo>
                  <a:pt x="406" y="463"/>
                  <a:pt x="398" y="479"/>
                  <a:pt x="389" y="486"/>
                </a:cubicBezTo>
                <a:cubicBezTo>
                  <a:pt x="220" y="614"/>
                  <a:pt x="220" y="614"/>
                  <a:pt x="220" y="614"/>
                </a:cubicBezTo>
                <a:cubicBezTo>
                  <a:pt x="211" y="621"/>
                  <a:pt x="195" y="621"/>
                  <a:pt x="186" y="614"/>
                </a:cubicBezTo>
                <a:cubicBezTo>
                  <a:pt x="17" y="486"/>
                  <a:pt x="17" y="486"/>
                  <a:pt x="17" y="486"/>
                </a:cubicBezTo>
                <a:cubicBezTo>
                  <a:pt x="8" y="479"/>
                  <a:pt x="0" y="463"/>
                  <a:pt x="0" y="451"/>
                </a:cubicBezTo>
                <a:cubicBezTo>
                  <a:pt x="0" y="0"/>
                  <a:pt x="0" y="0"/>
                  <a:pt x="0" y="0"/>
                </a:cubicBezTo>
                <a:lnTo>
                  <a:pt x="406" y="0"/>
                </a:lnTo>
                <a:close/>
              </a:path>
            </a:pathLst>
          </a:custGeom>
          <a:solidFill>
            <a:srgbClr val="006666"/>
          </a:solidFill>
          <a:ln>
            <a:noFill/>
          </a:ln>
        </p:spPr>
        <p:txBody>
          <a:bodyPr vert="horz" wrap="square" lIns="91440" tIns="45720" rIns="91440" bIns="45720" numCol="1" anchor="t" anchorCtr="0" compatLnSpc="1">
            <a:prstTxWarp prst="textNoShape">
              <a:avLst/>
            </a:prstTxWarp>
          </a:bodyPr>
          <a:lstStyle/>
          <a:p>
            <a:endParaRPr lang="en-US"/>
          </a:p>
        </p:txBody>
      </p:sp>
      <p:sp>
        <p:nvSpPr>
          <p:cNvPr id="197" name="Freeform 5">
            <a:extLst>
              <a:ext uri="{FF2B5EF4-FFF2-40B4-BE49-F238E27FC236}">
                <a16:creationId xmlns:a16="http://schemas.microsoft.com/office/drawing/2014/main" id="{D8FB3CDE-EC03-4B3C-B867-77278EF8CF28}"/>
              </a:ext>
            </a:extLst>
          </p:cNvPr>
          <p:cNvSpPr>
            <a:spLocks/>
          </p:cNvSpPr>
          <p:nvPr/>
        </p:nvSpPr>
        <p:spPr bwMode="auto">
          <a:xfrm>
            <a:off x="3291335" y="4012663"/>
            <a:ext cx="2393902" cy="2010739"/>
          </a:xfrm>
          <a:custGeom>
            <a:avLst/>
            <a:gdLst>
              <a:gd name="T0" fmla="*/ 406 w 406"/>
              <a:gd name="T1" fmla="*/ 0 h 621"/>
              <a:gd name="T2" fmla="*/ 406 w 406"/>
              <a:gd name="T3" fmla="*/ 451 h 621"/>
              <a:gd name="T4" fmla="*/ 389 w 406"/>
              <a:gd name="T5" fmla="*/ 486 h 621"/>
              <a:gd name="T6" fmla="*/ 220 w 406"/>
              <a:gd name="T7" fmla="*/ 614 h 621"/>
              <a:gd name="T8" fmla="*/ 186 w 406"/>
              <a:gd name="T9" fmla="*/ 614 h 621"/>
              <a:gd name="T10" fmla="*/ 17 w 406"/>
              <a:gd name="T11" fmla="*/ 486 h 621"/>
              <a:gd name="T12" fmla="*/ 0 w 406"/>
              <a:gd name="T13" fmla="*/ 451 h 621"/>
              <a:gd name="T14" fmla="*/ 0 w 406"/>
              <a:gd name="T15" fmla="*/ 0 h 621"/>
              <a:gd name="T16" fmla="*/ 406 w 406"/>
              <a:gd name="T17" fmla="*/ 0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6" h="621">
                <a:moveTo>
                  <a:pt x="406" y="0"/>
                </a:moveTo>
                <a:cubicBezTo>
                  <a:pt x="406" y="451"/>
                  <a:pt x="406" y="451"/>
                  <a:pt x="406" y="451"/>
                </a:cubicBezTo>
                <a:cubicBezTo>
                  <a:pt x="406" y="463"/>
                  <a:pt x="398" y="479"/>
                  <a:pt x="389" y="486"/>
                </a:cubicBezTo>
                <a:cubicBezTo>
                  <a:pt x="220" y="614"/>
                  <a:pt x="220" y="614"/>
                  <a:pt x="220" y="614"/>
                </a:cubicBezTo>
                <a:cubicBezTo>
                  <a:pt x="211" y="621"/>
                  <a:pt x="195" y="621"/>
                  <a:pt x="186" y="614"/>
                </a:cubicBezTo>
                <a:cubicBezTo>
                  <a:pt x="17" y="486"/>
                  <a:pt x="17" y="486"/>
                  <a:pt x="17" y="486"/>
                </a:cubicBezTo>
                <a:cubicBezTo>
                  <a:pt x="8" y="479"/>
                  <a:pt x="0" y="463"/>
                  <a:pt x="0" y="451"/>
                </a:cubicBezTo>
                <a:cubicBezTo>
                  <a:pt x="0" y="0"/>
                  <a:pt x="0" y="0"/>
                  <a:pt x="0" y="0"/>
                </a:cubicBezTo>
                <a:lnTo>
                  <a:pt x="406" y="0"/>
                </a:lnTo>
                <a:close/>
              </a:path>
            </a:pathLst>
          </a:custGeom>
          <a:solidFill>
            <a:schemeClr val="bg1">
              <a:lumMod val="85000"/>
            </a:schemeClr>
          </a:solidFill>
          <a:ln w="9525">
            <a:noFill/>
          </a:ln>
        </p:spPr>
        <p:txBody>
          <a:bodyPr vert="horz" wrap="square" lIns="91440" tIns="45720" rIns="91440" bIns="45720" numCol="1" anchor="t" anchorCtr="0" compatLnSpc="1">
            <a:prstTxWarp prst="textNoShape">
              <a:avLst/>
            </a:prstTxWarp>
          </a:bodyPr>
          <a:lstStyle/>
          <a:p>
            <a:endParaRPr lang="en-US"/>
          </a:p>
        </p:txBody>
      </p:sp>
      <p:sp>
        <p:nvSpPr>
          <p:cNvPr id="198" name="مربع نص 197">
            <a:extLst>
              <a:ext uri="{FF2B5EF4-FFF2-40B4-BE49-F238E27FC236}">
                <a16:creationId xmlns:a16="http://schemas.microsoft.com/office/drawing/2014/main" id="{D5FE2C8B-25ED-49DF-8206-737C256BE9C2}"/>
              </a:ext>
            </a:extLst>
          </p:cNvPr>
          <p:cNvSpPr txBox="1"/>
          <p:nvPr/>
        </p:nvSpPr>
        <p:spPr>
          <a:xfrm>
            <a:off x="791014" y="4496794"/>
            <a:ext cx="2187826" cy="1200329"/>
          </a:xfrm>
          <a:prstGeom prst="rect">
            <a:avLst/>
          </a:prstGeom>
          <a:noFill/>
        </p:spPr>
        <p:txBody>
          <a:bodyPr wrap="square">
            <a:spAutoFit/>
          </a:bodyPr>
          <a:lstStyle/>
          <a:p>
            <a:pPr marL="0" marR="0" lvl="0" indent="0" algn="ctr" rtl="0">
              <a:lnSpc>
                <a:spcPct val="100000"/>
              </a:lnSpc>
              <a:spcBef>
                <a:spcPts val="0"/>
              </a:spcBef>
              <a:spcAft>
                <a:spcPts val="0"/>
              </a:spcAft>
              <a:buClr>
                <a:srgbClr val="000000"/>
              </a:buClr>
              <a:buSzPts val="1400"/>
              <a:buFont typeface="Arial"/>
              <a:buNone/>
            </a:pPr>
            <a:r>
              <a:rPr lang="en-US" sz="4400" b="1" dirty="0">
                <a:solidFill>
                  <a:srgbClr val="FFFFFF"/>
                </a:solidFill>
                <a:latin typeface="Calibri" panose="020F0502020204030204" pitchFamily="34" charset="0"/>
                <a:ea typeface="Nunito"/>
                <a:cs typeface="Calibri" panose="020F0502020204030204" pitchFamily="34" charset="0"/>
                <a:sym typeface="Nunito"/>
              </a:rPr>
              <a:t>75000</a:t>
            </a:r>
            <a:endParaRPr lang="en-US" sz="4400" b="1" u="none" strike="noStrike" cap="none" dirty="0">
              <a:solidFill>
                <a:srgbClr val="FFFFFF"/>
              </a:solidFill>
              <a:latin typeface="Calibri" panose="020F0502020204030204" pitchFamily="34" charset="0"/>
              <a:ea typeface="Nunito"/>
              <a:cs typeface="Calibri" panose="020F0502020204030204" pitchFamily="34" charset="0"/>
              <a:sym typeface="Nunito"/>
            </a:endParaRPr>
          </a:p>
          <a:p>
            <a:pPr marL="0" marR="0" lvl="0" indent="0" algn="ctr" rtl="0">
              <a:lnSpc>
                <a:spcPct val="100000"/>
              </a:lnSpc>
              <a:spcBef>
                <a:spcPts val="0"/>
              </a:spcBef>
              <a:spcAft>
                <a:spcPts val="0"/>
              </a:spcAft>
              <a:buClr>
                <a:srgbClr val="000000"/>
              </a:buClr>
              <a:buSzPts val="1400"/>
              <a:buFont typeface="Arial"/>
              <a:buNone/>
            </a:pPr>
            <a:r>
              <a:rPr lang="ar-SA" sz="2800" b="1" u="none" strike="noStrike" cap="none" dirty="0">
                <a:solidFill>
                  <a:srgbClr val="FFFFFF"/>
                </a:solidFill>
                <a:latin typeface="Calibri" panose="020F0502020204030204" pitchFamily="34" charset="0"/>
                <a:ea typeface="Nunito"/>
                <a:cs typeface="Calibri" panose="020F0502020204030204" pitchFamily="34" charset="0"/>
                <a:sym typeface="Nunito"/>
              </a:rPr>
              <a:t>ريال </a:t>
            </a:r>
          </a:p>
        </p:txBody>
      </p:sp>
      <p:grpSp>
        <p:nvGrpSpPr>
          <p:cNvPr id="222" name="Group 32">
            <a:extLst>
              <a:ext uri="{FF2B5EF4-FFF2-40B4-BE49-F238E27FC236}">
                <a16:creationId xmlns:a16="http://schemas.microsoft.com/office/drawing/2014/main" id="{AC7B18C9-1B1E-41C7-A8D1-A24C3A16B1F7}"/>
              </a:ext>
            </a:extLst>
          </p:cNvPr>
          <p:cNvGrpSpPr/>
          <p:nvPr/>
        </p:nvGrpSpPr>
        <p:grpSpPr>
          <a:xfrm>
            <a:off x="7150384" y="4758932"/>
            <a:ext cx="810049" cy="561186"/>
            <a:chOff x="4451351" y="2619375"/>
            <a:chExt cx="1220788" cy="1625601"/>
          </a:xfrm>
          <a:solidFill>
            <a:schemeClr val="bg1"/>
          </a:solidFill>
        </p:grpSpPr>
        <p:sp>
          <p:nvSpPr>
            <p:cNvPr id="223" name="Freeform 14">
              <a:extLst>
                <a:ext uri="{FF2B5EF4-FFF2-40B4-BE49-F238E27FC236}">
                  <a16:creationId xmlns:a16="http://schemas.microsoft.com/office/drawing/2014/main" id="{6822177C-0CDA-4FE1-A744-C2945A6AE5B7}"/>
                </a:ext>
              </a:extLst>
            </p:cNvPr>
            <p:cNvSpPr>
              <a:spLocks noEditPoints="1"/>
            </p:cNvSpPr>
            <p:nvPr/>
          </p:nvSpPr>
          <p:spPr bwMode="auto">
            <a:xfrm>
              <a:off x="4587876" y="2619375"/>
              <a:ext cx="673100" cy="674688"/>
            </a:xfrm>
            <a:custGeom>
              <a:avLst/>
              <a:gdLst>
                <a:gd name="T0" fmla="*/ 179 w 179"/>
                <a:gd name="T1" fmla="*/ 89 h 178"/>
                <a:gd name="T2" fmla="*/ 89 w 179"/>
                <a:gd name="T3" fmla="*/ 178 h 178"/>
                <a:gd name="T4" fmla="*/ 0 w 179"/>
                <a:gd name="T5" fmla="*/ 89 h 178"/>
                <a:gd name="T6" fmla="*/ 89 w 179"/>
                <a:gd name="T7" fmla="*/ 0 h 178"/>
                <a:gd name="T8" fmla="*/ 152 w 179"/>
                <a:gd name="T9" fmla="*/ 26 h 178"/>
                <a:gd name="T10" fmla="*/ 179 w 179"/>
                <a:gd name="T11" fmla="*/ 89 h 178"/>
                <a:gd name="T12" fmla="*/ 179 w 179"/>
                <a:gd name="T13" fmla="*/ 89 h 178"/>
                <a:gd name="T14" fmla="*/ 179 w 179"/>
                <a:gd name="T15" fmla="*/ 89 h 1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9" h="178">
                  <a:moveTo>
                    <a:pt x="179" y="89"/>
                  </a:moveTo>
                  <a:cubicBezTo>
                    <a:pt x="179" y="138"/>
                    <a:pt x="139" y="178"/>
                    <a:pt x="89" y="178"/>
                  </a:cubicBezTo>
                  <a:cubicBezTo>
                    <a:pt x="40" y="178"/>
                    <a:pt x="0" y="138"/>
                    <a:pt x="0" y="89"/>
                  </a:cubicBezTo>
                  <a:cubicBezTo>
                    <a:pt x="0" y="40"/>
                    <a:pt x="40" y="0"/>
                    <a:pt x="89" y="0"/>
                  </a:cubicBezTo>
                  <a:cubicBezTo>
                    <a:pt x="113" y="0"/>
                    <a:pt x="136" y="9"/>
                    <a:pt x="152" y="26"/>
                  </a:cubicBezTo>
                  <a:cubicBezTo>
                    <a:pt x="169" y="42"/>
                    <a:pt x="179" y="65"/>
                    <a:pt x="179" y="89"/>
                  </a:cubicBezTo>
                  <a:close/>
                  <a:moveTo>
                    <a:pt x="179" y="89"/>
                  </a:moveTo>
                  <a:cubicBezTo>
                    <a:pt x="179" y="89"/>
                    <a:pt x="179" y="89"/>
                    <a:pt x="179" y="8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dirty="0"/>
            </a:p>
          </p:txBody>
        </p:sp>
        <p:sp>
          <p:nvSpPr>
            <p:cNvPr id="224" name="Freeform 15">
              <a:extLst>
                <a:ext uri="{FF2B5EF4-FFF2-40B4-BE49-F238E27FC236}">
                  <a16:creationId xmlns:a16="http://schemas.microsoft.com/office/drawing/2014/main" id="{3C888359-D08B-45F0-B321-B0545E754226}"/>
                </a:ext>
              </a:extLst>
            </p:cNvPr>
            <p:cNvSpPr>
              <a:spLocks noEditPoints="1"/>
            </p:cNvSpPr>
            <p:nvPr/>
          </p:nvSpPr>
          <p:spPr bwMode="auto">
            <a:xfrm>
              <a:off x="4451351" y="3294063"/>
              <a:ext cx="941388" cy="815975"/>
            </a:xfrm>
            <a:custGeom>
              <a:avLst/>
              <a:gdLst>
                <a:gd name="T0" fmla="*/ 101 w 250"/>
                <a:gd name="T1" fmla="*/ 182 h 215"/>
                <a:gd name="T2" fmla="*/ 122 w 250"/>
                <a:gd name="T3" fmla="*/ 86 h 215"/>
                <a:gd name="T4" fmla="*/ 167 w 250"/>
                <a:gd name="T5" fmla="*/ 70 h 215"/>
                <a:gd name="T6" fmla="*/ 215 w 250"/>
                <a:gd name="T7" fmla="*/ 84 h 215"/>
                <a:gd name="T8" fmla="*/ 250 w 250"/>
                <a:gd name="T9" fmla="*/ 71 h 215"/>
                <a:gd name="T10" fmla="*/ 250 w 250"/>
                <a:gd name="T11" fmla="*/ 54 h 215"/>
                <a:gd name="T12" fmla="*/ 197 w 250"/>
                <a:gd name="T13" fmla="*/ 0 h 215"/>
                <a:gd name="T14" fmla="*/ 54 w 250"/>
                <a:gd name="T15" fmla="*/ 0 h 215"/>
                <a:gd name="T16" fmla="*/ 0 w 250"/>
                <a:gd name="T17" fmla="*/ 54 h 215"/>
                <a:gd name="T18" fmla="*/ 0 w 250"/>
                <a:gd name="T19" fmla="*/ 197 h 215"/>
                <a:gd name="T20" fmla="*/ 18 w 250"/>
                <a:gd name="T21" fmla="*/ 215 h 215"/>
                <a:gd name="T22" fmla="*/ 128 w 250"/>
                <a:gd name="T23" fmla="*/ 215 h 215"/>
                <a:gd name="T24" fmla="*/ 101 w 250"/>
                <a:gd name="T25" fmla="*/ 182 h 215"/>
                <a:gd name="T26" fmla="*/ 101 w 250"/>
                <a:gd name="T27" fmla="*/ 182 h 215"/>
                <a:gd name="T28" fmla="*/ 101 w 250"/>
                <a:gd name="T29" fmla="*/ 182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50" h="215">
                  <a:moveTo>
                    <a:pt x="101" y="182"/>
                  </a:moveTo>
                  <a:cubicBezTo>
                    <a:pt x="86" y="151"/>
                    <a:pt x="95" y="109"/>
                    <a:pt x="122" y="86"/>
                  </a:cubicBezTo>
                  <a:cubicBezTo>
                    <a:pt x="135" y="76"/>
                    <a:pt x="151" y="70"/>
                    <a:pt x="167" y="70"/>
                  </a:cubicBezTo>
                  <a:cubicBezTo>
                    <a:pt x="184" y="71"/>
                    <a:pt x="200" y="76"/>
                    <a:pt x="215" y="84"/>
                  </a:cubicBezTo>
                  <a:cubicBezTo>
                    <a:pt x="226" y="78"/>
                    <a:pt x="238" y="73"/>
                    <a:pt x="250" y="71"/>
                  </a:cubicBezTo>
                  <a:cubicBezTo>
                    <a:pt x="250" y="54"/>
                    <a:pt x="250" y="54"/>
                    <a:pt x="250" y="54"/>
                  </a:cubicBezTo>
                  <a:cubicBezTo>
                    <a:pt x="250" y="24"/>
                    <a:pt x="226" y="0"/>
                    <a:pt x="197" y="0"/>
                  </a:cubicBezTo>
                  <a:cubicBezTo>
                    <a:pt x="54" y="0"/>
                    <a:pt x="54" y="0"/>
                    <a:pt x="54" y="0"/>
                  </a:cubicBezTo>
                  <a:cubicBezTo>
                    <a:pt x="24" y="0"/>
                    <a:pt x="0" y="24"/>
                    <a:pt x="0" y="54"/>
                  </a:cubicBezTo>
                  <a:cubicBezTo>
                    <a:pt x="0" y="197"/>
                    <a:pt x="0" y="197"/>
                    <a:pt x="0" y="197"/>
                  </a:cubicBezTo>
                  <a:cubicBezTo>
                    <a:pt x="0" y="207"/>
                    <a:pt x="8" y="215"/>
                    <a:pt x="18" y="215"/>
                  </a:cubicBezTo>
                  <a:cubicBezTo>
                    <a:pt x="128" y="215"/>
                    <a:pt x="128" y="215"/>
                    <a:pt x="128" y="215"/>
                  </a:cubicBezTo>
                  <a:cubicBezTo>
                    <a:pt x="117" y="205"/>
                    <a:pt x="108" y="194"/>
                    <a:pt x="101" y="182"/>
                  </a:cubicBezTo>
                  <a:close/>
                  <a:moveTo>
                    <a:pt x="101" y="182"/>
                  </a:moveTo>
                  <a:cubicBezTo>
                    <a:pt x="101" y="182"/>
                    <a:pt x="101" y="182"/>
                    <a:pt x="101" y="18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dirty="0"/>
            </a:p>
          </p:txBody>
        </p:sp>
        <p:sp>
          <p:nvSpPr>
            <p:cNvPr id="225" name="Freeform 16">
              <a:extLst>
                <a:ext uri="{FF2B5EF4-FFF2-40B4-BE49-F238E27FC236}">
                  <a16:creationId xmlns:a16="http://schemas.microsoft.com/office/drawing/2014/main" id="{ECAC9015-024D-4CEA-9AE5-0892986BE897}"/>
                </a:ext>
              </a:extLst>
            </p:cNvPr>
            <p:cNvSpPr>
              <a:spLocks noEditPoints="1"/>
            </p:cNvSpPr>
            <p:nvPr/>
          </p:nvSpPr>
          <p:spPr bwMode="auto">
            <a:xfrm>
              <a:off x="4851401" y="3582988"/>
              <a:ext cx="820738" cy="661988"/>
            </a:xfrm>
            <a:custGeom>
              <a:avLst/>
              <a:gdLst>
                <a:gd name="T0" fmla="*/ 190 w 218"/>
                <a:gd name="T1" fmla="*/ 24 h 175"/>
                <a:gd name="T2" fmla="*/ 109 w 218"/>
                <a:gd name="T3" fmla="*/ 29 h 175"/>
                <a:gd name="T4" fmla="*/ 28 w 218"/>
                <a:gd name="T5" fmla="*/ 24 h 175"/>
                <a:gd name="T6" fmla="*/ 11 w 218"/>
                <a:gd name="T7" fmla="*/ 98 h 175"/>
                <a:gd name="T8" fmla="*/ 105 w 218"/>
                <a:gd name="T9" fmla="*/ 173 h 175"/>
                <a:gd name="T10" fmla="*/ 113 w 218"/>
                <a:gd name="T11" fmla="*/ 173 h 175"/>
                <a:gd name="T12" fmla="*/ 206 w 218"/>
                <a:gd name="T13" fmla="*/ 98 h 175"/>
                <a:gd name="T14" fmla="*/ 190 w 218"/>
                <a:gd name="T15" fmla="*/ 24 h 175"/>
                <a:gd name="T16" fmla="*/ 162 w 218"/>
                <a:gd name="T17" fmla="*/ 85 h 175"/>
                <a:gd name="T18" fmla="*/ 146 w 218"/>
                <a:gd name="T19" fmla="*/ 74 h 175"/>
                <a:gd name="T20" fmla="*/ 150 w 218"/>
                <a:gd name="T21" fmla="*/ 55 h 175"/>
                <a:gd name="T22" fmla="*/ 169 w 218"/>
                <a:gd name="T23" fmla="*/ 51 h 175"/>
                <a:gd name="T24" fmla="*/ 180 w 218"/>
                <a:gd name="T25" fmla="*/ 67 h 175"/>
                <a:gd name="T26" fmla="*/ 162 w 218"/>
                <a:gd name="T27" fmla="*/ 85 h 175"/>
                <a:gd name="T28" fmla="*/ 162 w 218"/>
                <a:gd name="T29" fmla="*/ 85 h 175"/>
                <a:gd name="T30" fmla="*/ 162 w 218"/>
                <a:gd name="T31" fmla="*/ 85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18" h="175">
                  <a:moveTo>
                    <a:pt x="190" y="24"/>
                  </a:moveTo>
                  <a:cubicBezTo>
                    <a:pt x="179" y="16"/>
                    <a:pt x="152" y="0"/>
                    <a:pt x="109" y="29"/>
                  </a:cubicBezTo>
                  <a:cubicBezTo>
                    <a:pt x="66" y="0"/>
                    <a:pt x="38" y="16"/>
                    <a:pt x="28" y="24"/>
                  </a:cubicBezTo>
                  <a:cubicBezTo>
                    <a:pt x="7" y="41"/>
                    <a:pt x="0" y="75"/>
                    <a:pt x="11" y="98"/>
                  </a:cubicBezTo>
                  <a:cubicBezTo>
                    <a:pt x="30" y="135"/>
                    <a:pt x="102" y="172"/>
                    <a:pt x="105" y="173"/>
                  </a:cubicBezTo>
                  <a:cubicBezTo>
                    <a:pt x="107" y="175"/>
                    <a:pt x="110" y="175"/>
                    <a:pt x="113" y="173"/>
                  </a:cubicBezTo>
                  <a:cubicBezTo>
                    <a:pt x="116" y="172"/>
                    <a:pt x="187" y="135"/>
                    <a:pt x="206" y="98"/>
                  </a:cubicBezTo>
                  <a:cubicBezTo>
                    <a:pt x="218" y="75"/>
                    <a:pt x="210" y="41"/>
                    <a:pt x="190" y="24"/>
                  </a:cubicBezTo>
                  <a:close/>
                  <a:moveTo>
                    <a:pt x="162" y="85"/>
                  </a:moveTo>
                  <a:cubicBezTo>
                    <a:pt x="155" y="85"/>
                    <a:pt x="149" y="81"/>
                    <a:pt x="146" y="74"/>
                  </a:cubicBezTo>
                  <a:cubicBezTo>
                    <a:pt x="143" y="67"/>
                    <a:pt x="145" y="60"/>
                    <a:pt x="150" y="55"/>
                  </a:cubicBezTo>
                  <a:cubicBezTo>
                    <a:pt x="155" y="49"/>
                    <a:pt x="162" y="48"/>
                    <a:pt x="169" y="51"/>
                  </a:cubicBezTo>
                  <a:cubicBezTo>
                    <a:pt x="176" y="53"/>
                    <a:pt x="180" y="60"/>
                    <a:pt x="180" y="67"/>
                  </a:cubicBezTo>
                  <a:cubicBezTo>
                    <a:pt x="180" y="77"/>
                    <a:pt x="172" y="85"/>
                    <a:pt x="162" y="85"/>
                  </a:cubicBezTo>
                  <a:close/>
                  <a:moveTo>
                    <a:pt x="162" y="85"/>
                  </a:moveTo>
                  <a:cubicBezTo>
                    <a:pt x="162" y="85"/>
                    <a:pt x="162" y="85"/>
                    <a:pt x="162" y="8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dirty="0"/>
            </a:p>
          </p:txBody>
        </p:sp>
      </p:grpSp>
      <p:sp>
        <p:nvSpPr>
          <p:cNvPr id="238" name="Rectangle: Rounded Corners 171">
            <a:extLst>
              <a:ext uri="{FF2B5EF4-FFF2-40B4-BE49-F238E27FC236}">
                <a16:creationId xmlns:a16="http://schemas.microsoft.com/office/drawing/2014/main" id="{33237677-21B9-47C5-83E1-819A832BEAC2}"/>
              </a:ext>
            </a:extLst>
          </p:cNvPr>
          <p:cNvSpPr/>
          <p:nvPr/>
        </p:nvSpPr>
        <p:spPr>
          <a:xfrm>
            <a:off x="2547825" y="902737"/>
            <a:ext cx="1803927" cy="1566405"/>
          </a:xfrm>
          <a:prstGeom prst="roundRect">
            <a:avLst>
              <a:gd name="adj" fmla="val 5845"/>
            </a:avLst>
          </a:prstGeom>
          <a:solidFill>
            <a:schemeClr val="bg1">
              <a:alpha val="95000"/>
            </a:schemeClr>
          </a:solidFill>
          <a:ln w="38100">
            <a:solidFill>
              <a:srgbClr val="006666">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93"/>
          </a:p>
        </p:txBody>
      </p:sp>
      <p:sp>
        <p:nvSpPr>
          <p:cNvPr id="240" name="Freeform 83">
            <a:extLst>
              <a:ext uri="{FF2B5EF4-FFF2-40B4-BE49-F238E27FC236}">
                <a16:creationId xmlns:a16="http://schemas.microsoft.com/office/drawing/2014/main" id="{CD6CAF23-08C8-47ED-9376-98EF41C5A984}"/>
              </a:ext>
            </a:extLst>
          </p:cNvPr>
          <p:cNvSpPr>
            <a:spLocks/>
          </p:cNvSpPr>
          <p:nvPr/>
        </p:nvSpPr>
        <p:spPr bwMode="auto">
          <a:xfrm>
            <a:off x="3145875" y="525888"/>
            <a:ext cx="744536" cy="746650"/>
          </a:xfrm>
          <a:custGeom>
            <a:avLst/>
            <a:gdLst>
              <a:gd name="T0" fmla="*/ 186 w 186"/>
              <a:gd name="T1" fmla="*/ 164 h 186"/>
              <a:gd name="T2" fmla="*/ 163 w 186"/>
              <a:gd name="T3" fmla="*/ 186 h 186"/>
              <a:gd name="T4" fmla="*/ 22 w 186"/>
              <a:gd name="T5" fmla="*/ 186 h 186"/>
              <a:gd name="T6" fmla="*/ 0 w 186"/>
              <a:gd name="T7" fmla="*/ 164 h 186"/>
              <a:gd name="T8" fmla="*/ 0 w 186"/>
              <a:gd name="T9" fmla="*/ 22 h 186"/>
              <a:gd name="T10" fmla="*/ 22 w 186"/>
              <a:gd name="T11" fmla="*/ 0 h 186"/>
              <a:gd name="T12" fmla="*/ 163 w 186"/>
              <a:gd name="T13" fmla="*/ 0 h 186"/>
              <a:gd name="T14" fmla="*/ 186 w 186"/>
              <a:gd name="T15" fmla="*/ 22 h 186"/>
              <a:gd name="T16" fmla="*/ 186 w 186"/>
              <a:gd name="T17" fmla="*/ 164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6" h="186">
                <a:moveTo>
                  <a:pt x="186" y="164"/>
                </a:moveTo>
                <a:cubicBezTo>
                  <a:pt x="186" y="176"/>
                  <a:pt x="176" y="186"/>
                  <a:pt x="163" y="186"/>
                </a:cubicBezTo>
                <a:cubicBezTo>
                  <a:pt x="22" y="186"/>
                  <a:pt x="22" y="186"/>
                  <a:pt x="22" y="186"/>
                </a:cubicBezTo>
                <a:cubicBezTo>
                  <a:pt x="10" y="186"/>
                  <a:pt x="0" y="176"/>
                  <a:pt x="0" y="164"/>
                </a:cubicBezTo>
                <a:cubicBezTo>
                  <a:pt x="0" y="22"/>
                  <a:pt x="0" y="22"/>
                  <a:pt x="0" y="22"/>
                </a:cubicBezTo>
                <a:cubicBezTo>
                  <a:pt x="0" y="10"/>
                  <a:pt x="10" y="0"/>
                  <a:pt x="22" y="0"/>
                </a:cubicBezTo>
                <a:cubicBezTo>
                  <a:pt x="163" y="0"/>
                  <a:pt x="163" y="0"/>
                  <a:pt x="163" y="0"/>
                </a:cubicBezTo>
                <a:cubicBezTo>
                  <a:pt x="176" y="0"/>
                  <a:pt x="186" y="10"/>
                  <a:pt x="186" y="22"/>
                </a:cubicBezTo>
                <a:lnTo>
                  <a:pt x="186" y="164"/>
                </a:lnTo>
                <a:close/>
              </a:path>
            </a:pathLst>
          </a:custGeom>
          <a:solidFill>
            <a:srgbClr val="006666"/>
          </a:solidFill>
          <a:ln>
            <a:noFill/>
          </a:ln>
        </p:spPr>
        <p:txBody>
          <a:bodyPr vert="horz" wrap="square" lIns="86019" tIns="43010" rIns="86019" bIns="43010" numCol="1" anchor="t" anchorCtr="0" compatLnSpc="1">
            <a:prstTxWarp prst="textNoShape">
              <a:avLst/>
            </a:prstTxWarp>
          </a:bodyPr>
          <a:lstStyle/>
          <a:p>
            <a:endParaRPr lang="en-US" sz="1693"/>
          </a:p>
        </p:txBody>
      </p:sp>
      <p:grpSp>
        <p:nvGrpSpPr>
          <p:cNvPr id="241" name="Group 99">
            <a:extLst>
              <a:ext uri="{FF2B5EF4-FFF2-40B4-BE49-F238E27FC236}">
                <a16:creationId xmlns:a16="http://schemas.microsoft.com/office/drawing/2014/main" id="{265A44E8-DE2E-41C9-BDBA-A85939A7F6F8}"/>
              </a:ext>
            </a:extLst>
          </p:cNvPr>
          <p:cNvGrpSpPr/>
          <p:nvPr/>
        </p:nvGrpSpPr>
        <p:grpSpPr>
          <a:xfrm>
            <a:off x="2447258" y="1331984"/>
            <a:ext cx="1898465" cy="1072507"/>
            <a:chOff x="4089158" y="2444190"/>
            <a:chExt cx="2785756" cy="1140098"/>
          </a:xfrm>
        </p:grpSpPr>
        <p:sp>
          <p:nvSpPr>
            <p:cNvPr id="242" name="TextBox 100">
              <a:extLst>
                <a:ext uri="{FF2B5EF4-FFF2-40B4-BE49-F238E27FC236}">
                  <a16:creationId xmlns:a16="http://schemas.microsoft.com/office/drawing/2014/main" id="{3475A5FA-6701-45F2-9782-1C83BEFF9E14}"/>
                </a:ext>
              </a:extLst>
            </p:cNvPr>
            <p:cNvSpPr txBox="1"/>
            <p:nvPr/>
          </p:nvSpPr>
          <p:spPr>
            <a:xfrm>
              <a:off x="4089158" y="2444190"/>
              <a:ext cx="2785756" cy="344350"/>
            </a:xfrm>
            <a:prstGeom prst="rect">
              <a:avLst/>
            </a:prstGeom>
            <a:noFill/>
          </p:spPr>
          <p:txBody>
            <a:bodyPr wrap="square" rtlCol="0">
              <a:spAutoFit/>
            </a:bodyPr>
            <a:lstStyle/>
            <a:p>
              <a:pPr algn="ctr"/>
              <a:r>
                <a:rPr lang="ar-SA" sz="1505" b="1" dirty="0">
                  <a:solidFill>
                    <a:srgbClr val="006666"/>
                  </a:solidFill>
                  <a:latin typeface="AbdoMaster-Heavy" panose="02000500030000020004" pitchFamily="50" charset="-78"/>
                  <a:cs typeface="AbdoMaster-Heavy" panose="02000500030000020004" pitchFamily="50" charset="-78"/>
                </a:rPr>
                <a:t>الهدف التشغيلي </a:t>
              </a:r>
              <a:endParaRPr lang="en-US" sz="1505" b="1" dirty="0">
                <a:solidFill>
                  <a:srgbClr val="006666"/>
                </a:solidFill>
                <a:latin typeface="AbdoMaster-Heavy" panose="02000500030000020004" pitchFamily="50" charset="-78"/>
                <a:cs typeface="AbdoMaster-Heavy" panose="02000500030000020004" pitchFamily="50" charset="-78"/>
              </a:endParaRPr>
            </a:p>
          </p:txBody>
        </p:sp>
        <p:sp>
          <p:nvSpPr>
            <p:cNvPr id="243" name="Subtitle 6">
              <a:extLst>
                <a:ext uri="{FF2B5EF4-FFF2-40B4-BE49-F238E27FC236}">
                  <a16:creationId xmlns:a16="http://schemas.microsoft.com/office/drawing/2014/main" id="{21B43084-D4A7-4CD2-88DC-B98A5C8991BB}"/>
                </a:ext>
              </a:extLst>
            </p:cNvPr>
            <p:cNvSpPr txBox="1">
              <a:spLocks/>
            </p:cNvSpPr>
            <p:nvPr/>
          </p:nvSpPr>
          <p:spPr>
            <a:xfrm>
              <a:off x="4144159" y="2822433"/>
              <a:ext cx="2711234" cy="761855"/>
            </a:xfrm>
            <a:prstGeom prst="rect">
              <a:avLst/>
            </a:prstGeom>
          </p:spPr>
          <p:txBody>
            <a:bodyPr vert="horz" lIns="86019" tIns="43010" rIns="86019" bIns="43010" numCol="1" spcCol="365760" rtlCol="0" anchor="t">
              <a:noAutofit/>
            </a:bodyPr>
            <a:lstStyle>
              <a:lvl1pPr marL="0" indent="0" algn="ctr" defTabSz="914400" rtl="0" eaLnBrk="1" latinLnBrk="0" hangingPunct="1">
                <a:lnSpc>
                  <a:spcPct val="90000"/>
                </a:lnSpc>
                <a:spcBef>
                  <a:spcPts val="1000"/>
                </a:spcBef>
                <a:buFont typeface="Arial"/>
                <a:buNone/>
                <a:defRPr sz="1200" b="0" i="0" kern="1200">
                  <a:solidFill>
                    <a:schemeClr val="accent1"/>
                  </a:solidFill>
                  <a:latin typeface="Montserrat Light" charset="0"/>
                  <a:ea typeface="Montserrat Light" charset="0"/>
                  <a:cs typeface="Montserrat Light"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Montserrat Light" charset="0"/>
                  <a:ea typeface="Montserrat Light" charset="0"/>
                  <a:cs typeface="Montserrat Light"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Montserrat Light" charset="0"/>
                  <a:ea typeface="Montserrat Light" charset="0"/>
                  <a:cs typeface="Montserrat Light"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nSpc>
                  <a:spcPts val="1599"/>
                </a:lnSpc>
                <a:spcBef>
                  <a:spcPts val="0"/>
                </a:spcBef>
              </a:pPr>
              <a:endParaRPr lang="en-US" sz="1082" dirty="0">
                <a:solidFill>
                  <a:schemeClr val="accent4"/>
                </a:solidFill>
                <a:latin typeface="+mn-lt"/>
                <a:cs typeface="Times New Roman" panose="02020603050405020304" pitchFamily="18" charset="0"/>
              </a:endParaRPr>
            </a:p>
          </p:txBody>
        </p:sp>
      </p:grpSp>
      <p:sp>
        <p:nvSpPr>
          <p:cNvPr id="245" name="Subtitle 6">
            <a:extLst>
              <a:ext uri="{FF2B5EF4-FFF2-40B4-BE49-F238E27FC236}">
                <a16:creationId xmlns:a16="http://schemas.microsoft.com/office/drawing/2014/main" id="{E746E4F2-29C1-4061-B317-BA05449AFEF3}"/>
              </a:ext>
            </a:extLst>
          </p:cNvPr>
          <p:cNvSpPr txBox="1">
            <a:spLocks/>
          </p:cNvSpPr>
          <p:nvPr/>
        </p:nvSpPr>
        <p:spPr>
          <a:xfrm>
            <a:off x="716861" y="1743482"/>
            <a:ext cx="1750713" cy="716689"/>
          </a:xfrm>
          <a:prstGeom prst="rect">
            <a:avLst/>
          </a:prstGeom>
        </p:spPr>
        <p:txBody>
          <a:bodyPr vert="horz" lIns="86019" tIns="43010" rIns="86019" bIns="43010" numCol="1" spcCol="365760" rtlCol="0" anchor="t">
            <a:noAutofit/>
          </a:bodyPr>
          <a:lstStyle>
            <a:lvl1pPr marL="0" indent="0" algn="ctr" defTabSz="914400" rtl="0" eaLnBrk="1" latinLnBrk="0" hangingPunct="1">
              <a:lnSpc>
                <a:spcPct val="90000"/>
              </a:lnSpc>
              <a:spcBef>
                <a:spcPts val="1000"/>
              </a:spcBef>
              <a:buFont typeface="Arial"/>
              <a:buNone/>
              <a:defRPr sz="1200" b="0" i="0" kern="1200">
                <a:solidFill>
                  <a:schemeClr val="accent1"/>
                </a:solidFill>
                <a:latin typeface="Montserrat Light" charset="0"/>
                <a:ea typeface="Montserrat Light" charset="0"/>
                <a:cs typeface="Montserrat Light"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Montserrat Light" charset="0"/>
                <a:ea typeface="Montserrat Light" charset="0"/>
                <a:cs typeface="Montserrat Light"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Montserrat Light" charset="0"/>
                <a:ea typeface="Montserrat Light" charset="0"/>
                <a:cs typeface="Montserrat Light"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nSpc>
                <a:spcPct val="100000"/>
              </a:lnSpc>
              <a:spcBef>
                <a:spcPts val="0"/>
              </a:spcBef>
            </a:pPr>
            <a:endParaRPr lang="en-US" sz="1800" b="1" dirty="0">
              <a:solidFill>
                <a:schemeClr val="tx1"/>
              </a:solidFill>
              <a:latin typeface="Calibri" panose="020F0502020204030204" pitchFamily="34" charset="0"/>
              <a:cs typeface="Calibri" panose="020F0502020204030204" pitchFamily="34" charset="0"/>
            </a:endParaRPr>
          </a:p>
        </p:txBody>
      </p:sp>
      <p:sp>
        <p:nvSpPr>
          <p:cNvPr id="248" name="مربع نص 247">
            <a:extLst>
              <a:ext uri="{FF2B5EF4-FFF2-40B4-BE49-F238E27FC236}">
                <a16:creationId xmlns:a16="http://schemas.microsoft.com/office/drawing/2014/main" id="{6B1BB46E-A587-486E-98CA-FECECDE3147E}"/>
              </a:ext>
            </a:extLst>
          </p:cNvPr>
          <p:cNvSpPr txBox="1"/>
          <p:nvPr/>
        </p:nvSpPr>
        <p:spPr>
          <a:xfrm>
            <a:off x="3695677" y="2703487"/>
            <a:ext cx="1534696" cy="30777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r>
              <a:rPr lang="ar-SA" sz="1400" b="1" u="none" strike="noStrike" cap="none" dirty="0">
                <a:solidFill>
                  <a:srgbClr val="006666"/>
                </a:solidFill>
                <a:latin typeface="AbdoMaster-Heavy" panose="02000500030000020004" pitchFamily="50" charset="-78"/>
                <a:cs typeface="AbdoMaster-Heavy" panose="02000500030000020004" pitchFamily="50" charset="-78"/>
              </a:rPr>
              <a:t>تاريخ المبادرة </a:t>
            </a:r>
          </a:p>
        </p:txBody>
      </p:sp>
      <p:pic>
        <p:nvPicPr>
          <p:cNvPr id="251" name="Graphic 24" descr="Upward trend">
            <a:extLst>
              <a:ext uri="{FF2B5EF4-FFF2-40B4-BE49-F238E27FC236}">
                <a16:creationId xmlns:a16="http://schemas.microsoft.com/office/drawing/2014/main" id="{6C64CD1A-E0B1-4575-9B5E-50749A3EEFC5}"/>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318134" y="625583"/>
            <a:ext cx="660477" cy="594694"/>
          </a:xfrm>
          <a:prstGeom prst="rect">
            <a:avLst/>
          </a:prstGeom>
        </p:spPr>
      </p:pic>
      <p:pic>
        <p:nvPicPr>
          <p:cNvPr id="252" name="Graphic 22" descr="Lightbulb and gear">
            <a:extLst>
              <a:ext uri="{FF2B5EF4-FFF2-40B4-BE49-F238E27FC236}">
                <a16:creationId xmlns:a16="http://schemas.microsoft.com/office/drawing/2014/main" id="{7C501F33-388F-4254-96F1-B44EAFA47B0F}"/>
              </a:ext>
            </a:extLst>
          </p:cNvPr>
          <p:cNvPicPr>
            <a:picLocks noChangeAspect="1"/>
          </p:cNvPicPr>
          <p:nvPr/>
        </p:nvPicPr>
        <p:blipFill>
          <a:blip r:embed="rId5" cstate="hq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197040" y="569992"/>
            <a:ext cx="632861" cy="632861"/>
          </a:xfrm>
          <a:prstGeom prst="rect">
            <a:avLst/>
          </a:prstGeom>
        </p:spPr>
      </p:pic>
      <p:sp>
        <p:nvSpPr>
          <p:cNvPr id="112" name="مربع نص 111">
            <a:extLst>
              <a:ext uri="{FF2B5EF4-FFF2-40B4-BE49-F238E27FC236}">
                <a16:creationId xmlns:a16="http://schemas.microsoft.com/office/drawing/2014/main" id="{769E7D96-9FB7-4781-8602-0EC24434BD5E}"/>
              </a:ext>
            </a:extLst>
          </p:cNvPr>
          <p:cNvSpPr txBox="1"/>
          <p:nvPr/>
        </p:nvSpPr>
        <p:spPr>
          <a:xfrm>
            <a:off x="3152393" y="4102810"/>
            <a:ext cx="2511781" cy="707886"/>
          </a:xfrm>
          <a:prstGeom prst="rect">
            <a:avLst/>
          </a:prstGeom>
          <a:noFill/>
        </p:spPr>
        <p:txBody>
          <a:bodyPr wrap="square">
            <a:spAutoFit/>
          </a:bodyPr>
          <a:lstStyle/>
          <a:p>
            <a:pPr marL="0" marR="0" lvl="0" indent="0" algn="ctr" rtl="0">
              <a:lnSpc>
                <a:spcPct val="100000"/>
              </a:lnSpc>
              <a:spcBef>
                <a:spcPts val="0"/>
              </a:spcBef>
              <a:spcAft>
                <a:spcPts val="0"/>
              </a:spcAft>
              <a:buClr>
                <a:srgbClr val="000000"/>
              </a:buClr>
              <a:buSzPts val="1400"/>
              <a:buFont typeface="Arial"/>
              <a:buNone/>
            </a:pPr>
            <a:r>
              <a:rPr lang="ar-SA" sz="2000" b="1" dirty="0">
                <a:solidFill>
                  <a:srgbClr val="006666"/>
                </a:solidFill>
                <a:latin typeface="Calibri" panose="020F0502020204030204" pitchFamily="34" charset="0"/>
                <a:cs typeface="Calibri" panose="020F0502020204030204" pitchFamily="34" charset="0"/>
              </a:rPr>
              <a:t>نطاق التنفيذ </a:t>
            </a:r>
          </a:p>
          <a:p>
            <a:pPr marL="0" marR="0" lvl="0" indent="0" algn="ctr" rtl="0">
              <a:lnSpc>
                <a:spcPct val="100000"/>
              </a:lnSpc>
              <a:spcBef>
                <a:spcPts val="0"/>
              </a:spcBef>
              <a:spcAft>
                <a:spcPts val="0"/>
              </a:spcAft>
              <a:buClr>
                <a:srgbClr val="000000"/>
              </a:buClr>
              <a:buSzPts val="1400"/>
              <a:buFont typeface="Arial"/>
              <a:buNone/>
            </a:pPr>
            <a:r>
              <a:rPr lang="ar-SA" sz="2000" b="1" dirty="0">
                <a:solidFill>
                  <a:srgbClr val="006666"/>
                </a:solidFill>
                <a:latin typeface="Calibri" panose="020F0502020204030204" pitchFamily="34" charset="0"/>
                <a:cs typeface="Calibri" panose="020F0502020204030204" pitchFamily="34" charset="0"/>
              </a:rPr>
              <a:t>   محافظة الجموم   </a:t>
            </a:r>
            <a:endParaRPr lang="ar-SA" sz="2000" b="1" u="none" strike="noStrike" cap="none" dirty="0">
              <a:solidFill>
                <a:srgbClr val="006666"/>
              </a:solidFill>
              <a:latin typeface="Calibri" panose="020F0502020204030204" pitchFamily="34" charset="0"/>
              <a:cs typeface="Calibri" panose="020F0502020204030204" pitchFamily="34" charset="0"/>
            </a:endParaRPr>
          </a:p>
        </p:txBody>
      </p:sp>
      <p:sp>
        <p:nvSpPr>
          <p:cNvPr id="158" name="مربع نص 157">
            <a:extLst>
              <a:ext uri="{FF2B5EF4-FFF2-40B4-BE49-F238E27FC236}">
                <a16:creationId xmlns:a16="http://schemas.microsoft.com/office/drawing/2014/main" id="{C86DBCF1-1DB4-4A91-9AFD-E0D860E5681F}"/>
              </a:ext>
            </a:extLst>
          </p:cNvPr>
          <p:cNvSpPr txBox="1"/>
          <p:nvPr/>
        </p:nvSpPr>
        <p:spPr>
          <a:xfrm>
            <a:off x="2785374" y="1734006"/>
            <a:ext cx="1303295" cy="914400"/>
          </a:xfrm>
          <a:prstGeom prst="rect">
            <a:avLst/>
          </a:prstGeom>
          <a:noFill/>
        </p:spPr>
        <p:txBody>
          <a:bodyPr vert="horz" wrap="none" lIns="91440" tIns="45720" rIns="91440" bIns="45720" rtlCol="1" anchor="t">
            <a:noAutofit/>
          </a:bodyPr>
          <a:lstStyle/>
          <a:p>
            <a:pPr algn="ctr">
              <a:lnSpc>
                <a:spcPct val="100000"/>
              </a:lnSpc>
              <a:spcBef>
                <a:spcPts val="0"/>
              </a:spcBef>
            </a:pPr>
            <a:endParaRPr lang="ar-SA" sz="1600" b="1" dirty="0">
              <a:latin typeface="Calibri" panose="020F0502020204030204" pitchFamily="34" charset="0"/>
              <a:cs typeface="Calibri" panose="020F0502020204030204" pitchFamily="34" charset="0"/>
            </a:endParaRPr>
          </a:p>
        </p:txBody>
      </p:sp>
      <p:sp>
        <p:nvSpPr>
          <p:cNvPr id="159" name="مربع نص 158">
            <a:extLst>
              <a:ext uri="{FF2B5EF4-FFF2-40B4-BE49-F238E27FC236}">
                <a16:creationId xmlns:a16="http://schemas.microsoft.com/office/drawing/2014/main" id="{9772FF7F-30AB-4750-A639-CC96D9821486}"/>
              </a:ext>
            </a:extLst>
          </p:cNvPr>
          <p:cNvSpPr txBox="1"/>
          <p:nvPr/>
        </p:nvSpPr>
        <p:spPr>
          <a:xfrm>
            <a:off x="5994802" y="4520761"/>
            <a:ext cx="1026330" cy="707886"/>
          </a:xfrm>
          <a:prstGeom prst="rect">
            <a:avLst/>
          </a:prstGeom>
          <a:noFill/>
        </p:spPr>
        <p:txBody>
          <a:bodyPr wrap="square">
            <a:spAutoFit/>
          </a:bodyPr>
          <a:lstStyle/>
          <a:p>
            <a:pPr marL="0" marR="0" lvl="0" indent="0" algn="ctr" rtl="0">
              <a:lnSpc>
                <a:spcPct val="100000"/>
              </a:lnSpc>
              <a:spcBef>
                <a:spcPts val="0"/>
              </a:spcBef>
              <a:spcAft>
                <a:spcPts val="0"/>
              </a:spcAft>
              <a:buClr>
                <a:srgbClr val="000000"/>
              </a:buClr>
              <a:buSzPts val="1400"/>
              <a:buFont typeface="Arial"/>
              <a:buNone/>
            </a:pPr>
            <a:r>
              <a:rPr lang="en-US" sz="4000" b="1" dirty="0">
                <a:solidFill>
                  <a:srgbClr val="FFFFFF"/>
                </a:solidFill>
                <a:latin typeface="Calibri" panose="020F0502020204030204" pitchFamily="34" charset="0"/>
                <a:cs typeface="Calibri" panose="020F0502020204030204" pitchFamily="34" charset="0"/>
              </a:rPr>
              <a:t>75</a:t>
            </a:r>
            <a:endParaRPr lang="en-US" sz="4000" b="1" u="none" strike="noStrike" cap="none" dirty="0">
              <a:solidFill>
                <a:srgbClr val="FFFFFF"/>
              </a:solidFill>
              <a:latin typeface="Calibri" panose="020F0502020204030204" pitchFamily="34" charset="0"/>
              <a:cs typeface="Calibri" panose="020F0502020204030204" pitchFamily="34" charset="0"/>
            </a:endParaRPr>
          </a:p>
        </p:txBody>
      </p:sp>
      <p:sp>
        <p:nvSpPr>
          <p:cNvPr id="114" name="Subtitle 6">
            <a:extLst>
              <a:ext uri="{FF2B5EF4-FFF2-40B4-BE49-F238E27FC236}">
                <a16:creationId xmlns:a16="http://schemas.microsoft.com/office/drawing/2014/main" id="{E4751638-746F-4C01-99CA-FE885520F092}"/>
              </a:ext>
            </a:extLst>
          </p:cNvPr>
          <p:cNvSpPr txBox="1">
            <a:spLocks/>
          </p:cNvSpPr>
          <p:nvPr/>
        </p:nvSpPr>
        <p:spPr>
          <a:xfrm>
            <a:off x="2264677" y="1724503"/>
            <a:ext cx="2351268" cy="716689"/>
          </a:xfrm>
          <a:prstGeom prst="rect">
            <a:avLst/>
          </a:prstGeom>
        </p:spPr>
        <p:txBody>
          <a:bodyPr vert="horz" lIns="86019" tIns="43010" rIns="86019" bIns="43010" numCol="1" spcCol="365760" rtlCol="0" anchor="t">
            <a:noAutofit/>
          </a:bodyPr>
          <a:lstStyle>
            <a:lvl1pPr marL="0" indent="0" algn="ctr" defTabSz="914400" rtl="0" eaLnBrk="1" latinLnBrk="0" hangingPunct="1">
              <a:lnSpc>
                <a:spcPct val="90000"/>
              </a:lnSpc>
              <a:spcBef>
                <a:spcPts val="1000"/>
              </a:spcBef>
              <a:buFont typeface="Arial"/>
              <a:buNone/>
              <a:defRPr sz="1200" b="0" i="0" kern="1200">
                <a:solidFill>
                  <a:schemeClr val="accent1"/>
                </a:solidFill>
                <a:latin typeface="Montserrat Light" charset="0"/>
                <a:ea typeface="Montserrat Light" charset="0"/>
                <a:cs typeface="Montserrat Light"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Montserrat Light" charset="0"/>
                <a:ea typeface="Montserrat Light" charset="0"/>
                <a:cs typeface="Montserrat Light"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Montserrat Light" charset="0"/>
                <a:ea typeface="Montserrat Light" charset="0"/>
                <a:cs typeface="Montserrat Light"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nSpc>
                <a:spcPct val="100000"/>
              </a:lnSpc>
              <a:spcBef>
                <a:spcPts val="0"/>
              </a:spcBef>
            </a:pPr>
            <a:endParaRPr lang="en-US" sz="1800" b="1" dirty="0">
              <a:solidFill>
                <a:schemeClr val="tx1"/>
              </a:solidFill>
              <a:latin typeface="Calibri" panose="020F0502020204030204" pitchFamily="34" charset="0"/>
              <a:cs typeface="Calibri" panose="020F0502020204030204" pitchFamily="34" charset="0"/>
            </a:endParaRPr>
          </a:p>
        </p:txBody>
      </p:sp>
      <p:sp>
        <p:nvSpPr>
          <p:cNvPr id="142" name="مربع نص 141">
            <a:extLst>
              <a:ext uri="{FF2B5EF4-FFF2-40B4-BE49-F238E27FC236}">
                <a16:creationId xmlns:a16="http://schemas.microsoft.com/office/drawing/2014/main" id="{9455E09D-CE4E-4AD5-A31E-C0AB3F02FEF9}"/>
              </a:ext>
            </a:extLst>
          </p:cNvPr>
          <p:cNvSpPr txBox="1"/>
          <p:nvPr/>
        </p:nvSpPr>
        <p:spPr>
          <a:xfrm>
            <a:off x="8285593" y="1653358"/>
            <a:ext cx="2807157" cy="613566"/>
          </a:xfrm>
          <a:prstGeom prst="rect">
            <a:avLst/>
          </a:prstGeom>
          <a:noFill/>
        </p:spPr>
        <p:txBody>
          <a:bodyPr wrap="square">
            <a:spAutoFit/>
          </a:bodyPr>
          <a:lstStyle/>
          <a:p>
            <a:pPr algn="ctr"/>
            <a:r>
              <a:rPr lang="ar-SA" sz="3387" b="1" dirty="0">
                <a:solidFill>
                  <a:schemeClr val="bg1"/>
                </a:solidFill>
                <a:latin typeface="Hacen Casablanca Heavy" panose="02000000000000000000" pitchFamily="2" charset="-78"/>
                <a:cs typeface="Hacen Casablanca Heavy" panose="02000000000000000000" pitchFamily="2" charset="-78"/>
              </a:rPr>
              <a:t>سلة رمضان    </a:t>
            </a:r>
            <a:endParaRPr lang="en-US" sz="3387" b="1" dirty="0">
              <a:solidFill>
                <a:schemeClr val="bg1"/>
              </a:solidFill>
              <a:latin typeface="Hacen Casablanca Heavy" panose="02000000000000000000" pitchFamily="2" charset="-78"/>
              <a:cs typeface="Hacen Casablanca Heavy" panose="02000000000000000000" pitchFamily="2" charset="-78"/>
            </a:endParaRPr>
          </a:p>
        </p:txBody>
      </p:sp>
      <p:sp>
        <p:nvSpPr>
          <p:cNvPr id="144" name="Subtitle 6">
            <a:extLst>
              <a:ext uri="{FF2B5EF4-FFF2-40B4-BE49-F238E27FC236}">
                <a16:creationId xmlns:a16="http://schemas.microsoft.com/office/drawing/2014/main" id="{65878455-6419-4DB4-ADA0-C8F208851BB2}"/>
              </a:ext>
            </a:extLst>
          </p:cNvPr>
          <p:cNvSpPr txBox="1">
            <a:spLocks/>
          </p:cNvSpPr>
          <p:nvPr/>
        </p:nvSpPr>
        <p:spPr>
          <a:xfrm>
            <a:off x="2425375" y="1680580"/>
            <a:ext cx="1926818" cy="716689"/>
          </a:xfrm>
          <a:prstGeom prst="rect">
            <a:avLst/>
          </a:prstGeom>
        </p:spPr>
        <p:txBody>
          <a:bodyPr vert="horz" lIns="86019" tIns="43010" rIns="86019" bIns="43010" numCol="1" spcCol="365760" rtlCol="0" anchor="t">
            <a:noAutofit/>
          </a:bodyPr>
          <a:lstStyle>
            <a:lvl1pPr marL="0" indent="0" algn="ctr" defTabSz="914400" rtl="0" eaLnBrk="1" latinLnBrk="0" hangingPunct="1">
              <a:lnSpc>
                <a:spcPct val="90000"/>
              </a:lnSpc>
              <a:spcBef>
                <a:spcPts val="1000"/>
              </a:spcBef>
              <a:buFont typeface="Arial"/>
              <a:buNone/>
              <a:defRPr sz="1200" b="0" i="0" kern="1200">
                <a:solidFill>
                  <a:schemeClr val="accent1"/>
                </a:solidFill>
                <a:latin typeface="Montserrat Light" charset="0"/>
                <a:ea typeface="Montserrat Light" charset="0"/>
                <a:cs typeface="Montserrat Light"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Montserrat Light" charset="0"/>
                <a:ea typeface="Montserrat Light" charset="0"/>
                <a:cs typeface="Montserrat Light"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Montserrat Light" charset="0"/>
                <a:ea typeface="Montserrat Light" charset="0"/>
                <a:cs typeface="Montserrat Light"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nSpc>
                <a:spcPct val="100000"/>
              </a:lnSpc>
              <a:spcBef>
                <a:spcPts val="0"/>
              </a:spcBef>
            </a:pPr>
            <a:endParaRPr lang="en-US" sz="1600" b="1" dirty="0">
              <a:solidFill>
                <a:schemeClr val="tx1"/>
              </a:solidFill>
              <a:latin typeface="Calibri" panose="020F0502020204030204" pitchFamily="34" charset="0"/>
              <a:cs typeface="Calibri" panose="020F0502020204030204" pitchFamily="34" charset="0"/>
            </a:endParaRPr>
          </a:p>
        </p:txBody>
      </p:sp>
      <p:sp>
        <p:nvSpPr>
          <p:cNvPr id="117" name="Subtitle 6">
            <a:extLst>
              <a:ext uri="{FF2B5EF4-FFF2-40B4-BE49-F238E27FC236}">
                <a16:creationId xmlns:a16="http://schemas.microsoft.com/office/drawing/2014/main" id="{6DE51D2E-4272-4756-BAA0-BC39D22668AB}"/>
              </a:ext>
            </a:extLst>
          </p:cNvPr>
          <p:cNvSpPr txBox="1">
            <a:spLocks/>
          </p:cNvSpPr>
          <p:nvPr/>
        </p:nvSpPr>
        <p:spPr>
          <a:xfrm>
            <a:off x="272956" y="1666644"/>
            <a:ext cx="2591061" cy="716689"/>
          </a:xfrm>
          <a:prstGeom prst="rect">
            <a:avLst/>
          </a:prstGeom>
        </p:spPr>
        <p:txBody>
          <a:bodyPr vert="horz" lIns="86019" tIns="43010" rIns="86019" bIns="43010" numCol="1" spcCol="365760" rtlCol="0" anchor="t">
            <a:noAutofit/>
          </a:bodyPr>
          <a:lstStyle>
            <a:lvl1pPr marL="0" indent="0" algn="ctr" defTabSz="914400" rtl="0" eaLnBrk="1" latinLnBrk="0" hangingPunct="1">
              <a:lnSpc>
                <a:spcPct val="90000"/>
              </a:lnSpc>
              <a:spcBef>
                <a:spcPts val="1000"/>
              </a:spcBef>
              <a:buFont typeface="Arial"/>
              <a:buNone/>
              <a:defRPr sz="1200" b="0" i="0" kern="1200">
                <a:solidFill>
                  <a:schemeClr val="accent1"/>
                </a:solidFill>
                <a:latin typeface="Montserrat Light" charset="0"/>
                <a:ea typeface="Montserrat Light" charset="0"/>
                <a:cs typeface="Montserrat Light"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Montserrat Light" charset="0"/>
                <a:ea typeface="Montserrat Light" charset="0"/>
                <a:cs typeface="Montserrat Light"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Montserrat Light" charset="0"/>
                <a:ea typeface="Montserrat Light" charset="0"/>
                <a:cs typeface="Montserrat Light"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nSpc>
                <a:spcPct val="100000"/>
              </a:lnSpc>
              <a:spcBef>
                <a:spcPts val="0"/>
              </a:spcBef>
            </a:pPr>
            <a:r>
              <a:rPr lang="ar-SA" sz="1800" b="1" dirty="0">
                <a:solidFill>
                  <a:srgbClr val="006666"/>
                </a:solidFill>
                <a:latin typeface="Calibri" panose="020F0502020204030204" pitchFamily="34" charset="0"/>
                <a:cs typeface="Calibri" panose="020F0502020204030204" pitchFamily="34" charset="0"/>
              </a:rPr>
              <a:t>عدد المستفيدين</a:t>
            </a:r>
          </a:p>
          <a:p>
            <a:pPr>
              <a:lnSpc>
                <a:spcPct val="100000"/>
              </a:lnSpc>
              <a:spcBef>
                <a:spcPts val="0"/>
              </a:spcBef>
            </a:pPr>
            <a:r>
              <a:rPr lang="ar-SA" sz="1800" b="1" dirty="0">
                <a:solidFill>
                  <a:srgbClr val="006666"/>
                </a:solidFill>
                <a:latin typeface="Calibri" panose="020F0502020204030204" pitchFamily="34" charset="0"/>
                <a:cs typeface="Calibri" panose="020F0502020204030204" pitchFamily="34" charset="0"/>
              </a:rPr>
              <a:t>من الخدمة   </a:t>
            </a:r>
          </a:p>
          <a:p>
            <a:pPr>
              <a:lnSpc>
                <a:spcPct val="100000"/>
              </a:lnSpc>
              <a:spcBef>
                <a:spcPts val="0"/>
              </a:spcBef>
            </a:pPr>
            <a:r>
              <a:rPr lang="ar-SA" sz="1800" b="1" dirty="0">
                <a:solidFill>
                  <a:srgbClr val="006666"/>
                </a:solidFill>
                <a:latin typeface="Calibri" panose="020F0502020204030204" pitchFamily="34" charset="0"/>
                <a:cs typeface="Calibri" panose="020F0502020204030204" pitchFamily="34" charset="0"/>
              </a:rPr>
              <a:t>  </a:t>
            </a:r>
            <a:endParaRPr lang="en-US" sz="1800" b="1" dirty="0">
              <a:solidFill>
                <a:srgbClr val="006666"/>
              </a:solidFill>
              <a:latin typeface="Calibri" panose="020F0502020204030204" pitchFamily="34" charset="0"/>
              <a:cs typeface="Calibri" panose="020F0502020204030204" pitchFamily="34" charset="0"/>
            </a:endParaRPr>
          </a:p>
        </p:txBody>
      </p:sp>
      <p:sp>
        <p:nvSpPr>
          <p:cNvPr id="170" name="مربع نص 169">
            <a:extLst>
              <a:ext uri="{FF2B5EF4-FFF2-40B4-BE49-F238E27FC236}">
                <a16:creationId xmlns:a16="http://schemas.microsoft.com/office/drawing/2014/main" id="{D2A7BB15-B801-4E61-A8C9-A8D39906198A}"/>
              </a:ext>
            </a:extLst>
          </p:cNvPr>
          <p:cNvSpPr txBox="1"/>
          <p:nvPr/>
        </p:nvSpPr>
        <p:spPr>
          <a:xfrm>
            <a:off x="8738939" y="4854184"/>
            <a:ext cx="1401346" cy="565026"/>
          </a:xfrm>
          <a:prstGeom prst="rect">
            <a:avLst/>
          </a:prstGeom>
          <a:noFill/>
        </p:spPr>
        <p:txBody>
          <a:bodyPr wrap="none" rtlCol="1">
            <a:spAutoFit/>
          </a:bodyPr>
          <a:lstStyle/>
          <a:p>
            <a:pPr algn="ctr"/>
            <a:r>
              <a:rPr lang="ar-SA" sz="1536" b="1" dirty="0">
                <a:solidFill>
                  <a:schemeClr val="bg1"/>
                </a:solidFill>
                <a:latin typeface="Dubai" panose="020B0503030403030204" pitchFamily="34" charset="-78"/>
                <a:cs typeface="Dubai" panose="020B0503030403030204" pitchFamily="34" charset="-78"/>
              </a:rPr>
              <a:t>عدد</a:t>
            </a:r>
          </a:p>
          <a:p>
            <a:pPr algn="ctr"/>
            <a:r>
              <a:rPr lang="ar-SA" sz="1536" b="1" dirty="0">
                <a:solidFill>
                  <a:schemeClr val="bg1"/>
                </a:solidFill>
                <a:latin typeface="Dubai" panose="020B0503030403030204" pitchFamily="34" charset="-78"/>
                <a:cs typeface="Dubai" panose="020B0503030403030204" pitchFamily="34" charset="-78"/>
              </a:rPr>
              <a:t> المدارس أهلي   </a:t>
            </a:r>
          </a:p>
        </p:txBody>
      </p:sp>
      <p:sp>
        <p:nvSpPr>
          <p:cNvPr id="171" name="Rectangle: Rounded Corners 101">
            <a:extLst>
              <a:ext uri="{FF2B5EF4-FFF2-40B4-BE49-F238E27FC236}">
                <a16:creationId xmlns:a16="http://schemas.microsoft.com/office/drawing/2014/main" id="{00CBF653-D0C5-42AD-9408-8B84579F06A9}"/>
              </a:ext>
            </a:extLst>
          </p:cNvPr>
          <p:cNvSpPr/>
          <p:nvPr/>
        </p:nvSpPr>
        <p:spPr>
          <a:xfrm>
            <a:off x="8316277" y="3479965"/>
            <a:ext cx="3017963" cy="450374"/>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1693" b="1" dirty="0">
                <a:solidFill>
                  <a:srgbClr val="006666"/>
                </a:solidFill>
                <a:latin typeface="Hacen Casablanca Heavy" panose="02000000000000000000" pitchFamily="2" charset="-78"/>
                <a:cs typeface="Hacen Casablanca Heavy" panose="02000000000000000000" pitchFamily="2" charset="-78"/>
              </a:rPr>
              <a:t>تحديد الفئة المستهدفة  </a:t>
            </a:r>
            <a:endParaRPr lang="en-US" sz="1693" b="1" dirty="0">
              <a:solidFill>
                <a:srgbClr val="006666"/>
              </a:solidFill>
              <a:latin typeface="Hacen Casablanca Heavy" panose="02000000000000000000" pitchFamily="2" charset="-78"/>
              <a:cs typeface="Hacen Casablanca Heavy" panose="02000000000000000000" pitchFamily="2" charset="-78"/>
            </a:endParaRPr>
          </a:p>
        </p:txBody>
      </p:sp>
      <p:sp>
        <p:nvSpPr>
          <p:cNvPr id="184" name="Rectangle: Rounded Corners 101">
            <a:extLst>
              <a:ext uri="{FF2B5EF4-FFF2-40B4-BE49-F238E27FC236}">
                <a16:creationId xmlns:a16="http://schemas.microsoft.com/office/drawing/2014/main" id="{BF45B893-BAD9-4DDA-B5C4-A26BC032A837}"/>
              </a:ext>
            </a:extLst>
          </p:cNvPr>
          <p:cNvSpPr/>
          <p:nvPr/>
        </p:nvSpPr>
        <p:spPr>
          <a:xfrm>
            <a:off x="8305854" y="2845331"/>
            <a:ext cx="3017962" cy="584690"/>
          </a:xfrm>
          <a:prstGeom prst="roundRect">
            <a:avLst/>
          </a:prstGeom>
          <a:solidFill>
            <a:srgbClr val="00CC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2258" b="1" dirty="0">
                <a:latin typeface="Hacen Casablanca Heavy" panose="02000000000000000000" pitchFamily="2" charset="-78"/>
                <a:cs typeface="Hacen Casablanca Heavy" panose="02000000000000000000" pitchFamily="2" charset="-78"/>
              </a:rPr>
              <a:t>آلية التنفيذ  </a:t>
            </a:r>
            <a:endParaRPr lang="en-US" sz="2258" b="1" dirty="0">
              <a:latin typeface="Hacen Casablanca Heavy" panose="02000000000000000000" pitchFamily="2" charset="-78"/>
              <a:cs typeface="Hacen Casablanca Heavy" panose="02000000000000000000" pitchFamily="2" charset="-78"/>
            </a:endParaRPr>
          </a:p>
        </p:txBody>
      </p:sp>
      <p:sp>
        <p:nvSpPr>
          <p:cNvPr id="185" name="Rectangle: Rounded Corners 101">
            <a:extLst>
              <a:ext uri="{FF2B5EF4-FFF2-40B4-BE49-F238E27FC236}">
                <a16:creationId xmlns:a16="http://schemas.microsoft.com/office/drawing/2014/main" id="{9806C20F-8A5E-46E0-9AF5-5C124901B82B}"/>
              </a:ext>
            </a:extLst>
          </p:cNvPr>
          <p:cNvSpPr/>
          <p:nvPr/>
        </p:nvSpPr>
        <p:spPr>
          <a:xfrm>
            <a:off x="8305852" y="4005605"/>
            <a:ext cx="3017963" cy="450374"/>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1693" b="1" dirty="0">
                <a:solidFill>
                  <a:srgbClr val="006666"/>
                </a:solidFill>
                <a:latin typeface="Hacen Casablanca Heavy" panose="02000000000000000000" pitchFamily="2" charset="-78"/>
                <a:cs typeface="Hacen Casablanca Heavy" panose="02000000000000000000" pitchFamily="2" charset="-78"/>
              </a:rPr>
              <a:t>تحديد وتقدير المساعدات اللازمة  </a:t>
            </a:r>
            <a:endParaRPr lang="en-US" sz="1693" b="1" dirty="0">
              <a:solidFill>
                <a:srgbClr val="006666"/>
              </a:solidFill>
              <a:latin typeface="Hacen Casablanca Heavy" panose="02000000000000000000" pitchFamily="2" charset="-78"/>
              <a:cs typeface="Hacen Casablanca Heavy" panose="02000000000000000000" pitchFamily="2" charset="-78"/>
            </a:endParaRPr>
          </a:p>
        </p:txBody>
      </p:sp>
      <p:sp>
        <p:nvSpPr>
          <p:cNvPr id="186" name="Rectangle: Rounded Corners 101">
            <a:extLst>
              <a:ext uri="{FF2B5EF4-FFF2-40B4-BE49-F238E27FC236}">
                <a16:creationId xmlns:a16="http://schemas.microsoft.com/office/drawing/2014/main" id="{7D2E5BF1-3A78-482B-9608-1BD674368748}"/>
              </a:ext>
            </a:extLst>
          </p:cNvPr>
          <p:cNvSpPr/>
          <p:nvPr/>
        </p:nvSpPr>
        <p:spPr>
          <a:xfrm>
            <a:off x="8305852" y="4531246"/>
            <a:ext cx="3017963" cy="450374"/>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1693" b="1" dirty="0">
                <a:solidFill>
                  <a:srgbClr val="006666"/>
                </a:solidFill>
                <a:latin typeface="Hacen Casablanca Heavy" panose="02000000000000000000" pitchFamily="2" charset="-78"/>
                <a:cs typeface="Hacen Casablanca Heavy" panose="02000000000000000000" pitchFamily="2" charset="-78"/>
              </a:rPr>
              <a:t>تحديد التكاليف وتسويق المبادرة </a:t>
            </a:r>
            <a:endParaRPr lang="en-US" sz="1693" b="1" dirty="0">
              <a:solidFill>
                <a:srgbClr val="006666"/>
              </a:solidFill>
              <a:latin typeface="Hacen Casablanca Heavy" panose="02000000000000000000" pitchFamily="2" charset="-78"/>
              <a:cs typeface="Hacen Casablanca Heavy" panose="02000000000000000000" pitchFamily="2" charset="-78"/>
            </a:endParaRPr>
          </a:p>
        </p:txBody>
      </p:sp>
      <p:sp>
        <p:nvSpPr>
          <p:cNvPr id="187" name="Rectangle: Rounded Corners 101">
            <a:extLst>
              <a:ext uri="{FF2B5EF4-FFF2-40B4-BE49-F238E27FC236}">
                <a16:creationId xmlns:a16="http://schemas.microsoft.com/office/drawing/2014/main" id="{2DFD7B3A-A142-44CD-A390-69F9F860E4BA}"/>
              </a:ext>
            </a:extLst>
          </p:cNvPr>
          <p:cNvSpPr/>
          <p:nvPr/>
        </p:nvSpPr>
        <p:spPr>
          <a:xfrm>
            <a:off x="8300922" y="5056887"/>
            <a:ext cx="3017963" cy="450374"/>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1693" b="1" dirty="0">
                <a:solidFill>
                  <a:srgbClr val="006666"/>
                </a:solidFill>
                <a:latin typeface="Hacen Casablanca Heavy" panose="02000000000000000000" pitchFamily="2" charset="-78"/>
                <a:cs typeface="Hacen Casablanca Heavy" panose="02000000000000000000" pitchFamily="2" charset="-78"/>
              </a:rPr>
              <a:t>تنفيذ المبادرة في حدود الدعم </a:t>
            </a:r>
            <a:endParaRPr lang="en-US" sz="1693" b="1" dirty="0">
              <a:solidFill>
                <a:srgbClr val="006666"/>
              </a:solidFill>
              <a:latin typeface="Hacen Casablanca Heavy" panose="02000000000000000000" pitchFamily="2" charset="-78"/>
              <a:cs typeface="Hacen Casablanca Heavy" panose="02000000000000000000" pitchFamily="2" charset="-78"/>
            </a:endParaRPr>
          </a:p>
        </p:txBody>
      </p:sp>
      <p:sp>
        <p:nvSpPr>
          <p:cNvPr id="188" name="Rectangle: Rounded Corners 101">
            <a:extLst>
              <a:ext uri="{FF2B5EF4-FFF2-40B4-BE49-F238E27FC236}">
                <a16:creationId xmlns:a16="http://schemas.microsoft.com/office/drawing/2014/main" id="{76CC46BC-EC40-4B64-8829-4ACC40B1167D}"/>
              </a:ext>
            </a:extLst>
          </p:cNvPr>
          <p:cNvSpPr/>
          <p:nvPr/>
        </p:nvSpPr>
        <p:spPr>
          <a:xfrm>
            <a:off x="8300922" y="5573028"/>
            <a:ext cx="3017963" cy="450374"/>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1693" b="1" dirty="0">
                <a:solidFill>
                  <a:srgbClr val="006666"/>
                </a:solidFill>
                <a:latin typeface="Hacen Casablanca Heavy" panose="02000000000000000000" pitchFamily="2" charset="-78"/>
                <a:cs typeface="Hacen Casablanca Heavy" panose="02000000000000000000" pitchFamily="2" charset="-78"/>
              </a:rPr>
              <a:t>كتابة التقرير النهائي  </a:t>
            </a:r>
            <a:endParaRPr lang="en-US" sz="1693" b="1" dirty="0">
              <a:solidFill>
                <a:srgbClr val="006666"/>
              </a:solidFill>
              <a:latin typeface="Hacen Casablanca Heavy" panose="02000000000000000000" pitchFamily="2" charset="-78"/>
              <a:cs typeface="Hacen Casablanca Heavy" panose="02000000000000000000" pitchFamily="2" charset="-78"/>
            </a:endParaRPr>
          </a:p>
        </p:txBody>
      </p:sp>
      <p:pic>
        <p:nvPicPr>
          <p:cNvPr id="189" name="Graphic 22" descr="Lightbulb and gear">
            <a:extLst>
              <a:ext uri="{FF2B5EF4-FFF2-40B4-BE49-F238E27FC236}">
                <a16:creationId xmlns:a16="http://schemas.microsoft.com/office/drawing/2014/main" id="{8D52EE19-C188-4952-B653-07B949518D48}"/>
              </a:ext>
            </a:extLst>
          </p:cNvPr>
          <p:cNvPicPr>
            <a:picLocks noChangeAspect="1"/>
          </p:cNvPicPr>
          <p:nvPr/>
        </p:nvPicPr>
        <p:blipFill>
          <a:blip r:embed="rId5" cstate="hq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83356" y="2867302"/>
            <a:ext cx="489878" cy="489878"/>
          </a:xfrm>
          <a:prstGeom prst="rect">
            <a:avLst/>
          </a:prstGeom>
        </p:spPr>
      </p:pic>
      <p:sp>
        <p:nvSpPr>
          <p:cNvPr id="120" name="Subtitle 6">
            <a:extLst>
              <a:ext uri="{FF2B5EF4-FFF2-40B4-BE49-F238E27FC236}">
                <a16:creationId xmlns:a16="http://schemas.microsoft.com/office/drawing/2014/main" id="{EC5D546B-AD0B-4EE0-93A5-A98E7D544A9D}"/>
              </a:ext>
            </a:extLst>
          </p:cNvPr>
          <p:cNvSpPr txBox="1">
            <a:spLocks/>
          </p:cNvSpPr>
          <p:nvPr/>
        </p:nvSpPr>
        <p:spPr>
          <a:xfrm>
            <a:off x="4479047" y="1606892"/>
            <a:ext cx="1777082" cy="716690"/>
          </a:xfrm>
          <a:prstGeom prst="rect">
            <a:avLst/>
          </a:prstGeom>
        </p:spPr>
        <p:txBody>
          <a:bodyPr vert="horz" lIns="86019" tIns="43010" rIns="86019" bIns="43010" numCol="1" spcCol="365760" rtlCol="0" anchor="t">
            <a:noAutofit/>
          </a:bodyPr>
          <a:lstStyle>
            <a:lvl1pPr marL="0" indent="0" algn="ctr" defTabSz="914400" rtl="0" eaLnBrk="1" latinLnBrk="0" hangingPunct="1">
              <a:lnSpc>
                <a:spcPct val="90000"/>
              </a:lnSpc>
              <a:spcBef>
                <a:spcPts val="1000"/>
              </a:spcBef>
              <a:buFont typeface="Arial"/>
              <a:buNone/>
              <a:defRPr sz="1200" b="0" i="0" kern="1200">
                <a:solidFill>
                  <a:schemeClr val="accent1"/>
                </a:solidFill>
                <a:latin typeface="Montserrat Light" charset="0"/>
                <a:ea typeface="Montserrat Light" charset="0"/>
                <a:cs typeface="Montserrat Light"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Montserrat Light" charset="0"/>
                <a:ea typeface="Montserrat Light" charset="0"/>
                <a:cs typeface="Montserrat Light"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Montserrat Light" charset="0"/>
                <a:ea typeface="Montserrat Light" charset="0"/>
                <a:cs typeface="Montserrat Light"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nSpc>
                <a:spcPct val="100000"/>
              </a:lnSpc>
              <a:spcBef>
                <a:spcPts val="0"/>
              </a:spcBef>
            </a:pPr>
            <a:r>
              <a:rPr lang="ar-SA" sz="1600" b="1" dirty="0">
                <a:solidFill>
                  <a:srgbClr val="006666"/>
                </a:solidFill>
                <a:latin typeface="Calibri" panose="020F0502020204030204" pitchFamily="34" charset="0"/>
                <a:cs typeface="Calibri" panose="020F0502020204030204" pitchFamily="34" charset="0"/>
              </a:rPr>
              <a:t>تقديم المساعدات </a:t>
            </a:r>
          </a:p>
          <a:p>
            <a:pPr>
              <a:lnSpc>
                <a:spcPct val="100000"/>
              </a:lnSpc>
              <a:spcBef>
                <a:spcPts val="0"/>
              </a:spcBef>
            </a:pPr>
            <a:r>
              <a:rPr lang="ar-SA" sz="1600" b="1" dirty="0">
                <a:solidFill>
                  <a:srgbClr val="006666"/>
                </a:solidFill>
                <a:latin typeface="Calibri" panose="020F0502020204030204" pitchFamily="34" charset="0"/>
                <a:cs typeface="Calibri" panose="020F0502020204030204" pitchFamily="34" charset="0"/>
              </a:rPr>
              <a:t>العينية والنقدية لأبناء الجمعية </a:t>
            </a:r>
          </a:p>
        </p:txBody>
      </p:sp>
      <p:sp>
        <p:nvSpPr>
          <p:cNvPr id="138" name="Subtitle 6">
            <a:extLst>
              <a:ext uri="{FF2B5EF4-FFF2-40B4-BE49-F238E27FC236}">
                <a16:creationId xmlns:a16="http://schemas.microsoft.com/office/drawing/2014/main" id="{FA3FB4E7-442D-4C9B-9DD6-6125B05688CE}"/>
              </a:ext>
            </a:extLst>
          </p:cNvPr>
          <p:cNvSpPr txBox="1">
            <a:spLocks/>
          </p:cNvSpPr>
          <p:nvPr/>
        </p:nvSpPr>
        <p:spPr>
          <a:xfrm>
            <a:off x="2596833" y="1588911"/>
            <a:ext cx="1787603" cy="716690"/>
          </a:xfrm>
          <a:prstGeom prst="rect">
            <a:avLst/>
          </a:prstGeom>
        </p:spPr>
        <p:txBody>
          <a:bodyPr vert="horz" lIns="86019" tIns="43010" rIns="86019" bIns="43010" numCol="1" spcCol="365760" rtlCol="0" anchor="t">
            <a:noAutofit/>
          </a:bodyPr>
          <a:lstStyle>
            <a:lvl1pPr marL="0" indent="0" algn="ctr" defTabSz="914400" rtl="0" eaLnBrk="1" latinLnBrk="0" hangingPunct="1">
              <a:lnSpc>
                <a:spcPct val="90000"/>
              </a:lnSpc>
              <a:spcBef>
                <a:spcPts val="1000"/>
              </a:spcBef>
              <a:buFont typeface="Arial"/>
              <a:buNone/>
              <a:defRPr sz="1200" b="0" i="0" kern="1200">
                <a:solidFill>
                  <a:schemeClr val="accent1"/>
                </a:solidFill>
                <a:latin typeface="Montserrat Light" charset="0"/>
                <a:ea typeface="Montserrat Light" charset="0"/>
                <a:cs typeface="Montserrat Light"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Montserrat Light" charset="0"/>
                <a:ea typeface="Montserrat Light" charset="0"/>
                <a:cs typeface="Montserrat Light"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Montserrat Light" charset="0"/>
                <a:ea typeface="Montserrat Light" charset="0"/>
                <a:cs typeface="Montserrat Light"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nSpc>
                <a:spcPct val="100000"/>
              </a:lnSpc>
              <a:spcBef>
                <a:spcPts val="0"/>
              </a:spcBef>
            </a:pPr>
            <a:r>
              <a:rPr lang="ar-SA" sz="1600" b="1" dirty="0">
                <a:solidFill>
                  <a:srgbClr val="006666"/>
                </a:solidFill>
                <a:latin typeface="Calibri" panose="020F0502020204030204" pitchFamily="34" charset="0"/>
                <a:cs typeface="Calibri" panose="020F0502020204030204" pitchFamily="34" charset="0"/>
              </a:rPr>
              <a:t>توفير الاحتياجات الأساسية للفئة المستهدفة   </a:t>
            </a:r>
          </a:p>
        </p:txBody>
      </p:sp>
      <p:sp>
        <p:nvSpPr>
          <p:cNvPr id="140" name="Subtitle 6">
            <a:extLst>
              <a:ext uri="{FF2B5EF4-FFF2-40B4-BE49-F238E27FC236}">
                <a16:creationId xmlns:a16="http://schemas.microsoft.com/office/drawing/2014/main" id="{F26F1BF7-5422-48AF-B3F1-90C74FE21584}"/>
              </a:ext>
            </a:extLst>
          </p:cNvPr>
          <p:cNvSpPr txBox="1">
            <a:spLocks/>
          </p:cNvSpPr>
          <p:nvPr/>
        </p:nvSpPr>
        <p:spPr>
          <a:xfrm>
            <a:off x="6380383" y="1641933"/>
            <a:ext cx="1712526" cy="716690"/>
          </a:xfrm>
          <a:prstGeom prst="rect">
            <a:avLst/>
          </a:prstGeom>
        </p:spPr>
        <p:txBody>
          <a:bodyPr vert="horz" lIns="86019" tIns="43010" rIns="86019" bIns="43010" numCol="1" spcCol="365760" rtlCol="0" anchor="t">
            <a:noAutofit/>
          </a:bodyPr>
          <a:lstStyle>
            <a:lvl1pPr marL="0" indent="0" algn="ctr" defTabSz="914400" rtl="0" eaLnBrk="1" latinLnBrk="0" hangingPunct="1">
              <a:lnSpc>
                <a:spcPct val="90000"/>
              </a:lnSpc>
              <a:spcBef>
                <a:spcPts val="1000"/>
              </a:spcBef>
              <a:buFont typeface="Arial"/>
              <a:buNone/>
              <a:defRPr sz="1200" b="0" i="0" kern="1200">
                <a:solidFill>
                  <a:schemeClr val="accent1"/>
                </a:solidFill>
                <a:latin typeface="Montserrat Light" charset="0"/>
                <a:ea typeface="Montserrat Light" charset="0"/>
                <a:cs typeface="Montserrat Light"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Montserrat Light" charset="0"/>
                <a:ea typeface="Montserrat Light" charset="0"/>
                <a:cs typeface="Montserrat Light"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Montserrat Light" charset="0"/>
                <a:ea typeface="Montserrat Light" charset="0"/>
                <a:cs typeface="Montserrat Light"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nSpc>
                <a:spcPct val="100000"/>
              </a:lnSpc>
              <a:spcBef>
                <a:spcPts val="0"/>
              </a:spcBef>
            </a:pPr>
            <a:r>
              <a:rPr lang="ar-SA" sz="1600" b="1" dirty="0">
                <a:solidFill>
                  <a:srgbClr val="006666"/>
                </a:solidFill>
                <a:latin typeface="Calibri" panose="020F0502020204030204" pitchFamily="34" charset="0"/>
                <a:cs typeface="Calibri" panose="020F0502020204030204" pitchFamily="34" charset="0"/>
              </a:rPr>
              <a:t>رعاية الأيتام ماديًا وعينيًا  وقضاء حاجاتهم </a:t>
            </a:r>
          </a:p>
        </p:txBody>
      </p:sp>
      <p:grpSp>
        <p:nvGrpSpPr>
          <p:cNvPr id="146" name="Google Shape;6039;p57">
            <a:extLst>
              <a:ext uri="{FF2B5EF4-FFF2-40B4-BE49-F238E27FC236}">
                <a16:creationId xmlns:a16="http://schemas.microsoft.com/office/drawing/2014/main" id="{4E740A08-5A39-4AA2-8583-F537DF71157B}"/>
              </a:ext>
            </a:extLst>
          </p:cNvPr>
          <p:cNvGrpSpPr/>
          <p:nvPr/>
        </p:nvGrpSpPr>
        <p:grpSpPr>
          <a:xfrm>
            <a:off x="9190895" y="886422"/>
            <a:ext cx="1259715" cy="752993"/>
            <a:chOff x="-62154300" y="3743950"/>
            <a:chExt cx="318200" cy="317450"/>
          </a:xfrm>
          <a:solidFill>
            <a:schemeClr val="bg1"/>
          </a:solidFill>
        </p:grpSpPr>
        <p:sp>
          <p:nvSpPr>
            <p:cNvPr id="150" name="Google Shape;6040;p57">
              <a:extLst>
                <a:ext uri="{FF2B5EF4-FFF2-40B4-BE49-F238E27FC236}">
                  <a16:creationId xmlns:a16="http://schemas.microsoft.com/office/drawing/2014/main" id="{2794EA5F-74F0-4BF3-8B2D-FE310CA16898}"/>
                </a:ext>
              </a:extLst>
            </p:cNvPr>
            <p:cNvSpPr/>
            <p:nvPr/>
          </p:nvSpPr>
          <p:spPr>
            <a:xfrm>
              <a:off x="-61992850" y="3743950"/>
              <a:ext cx="63825" cy="69150"/>
            </a:xfrm>
            <a:custGeom>
              <a:avLst/>
              <a:gdLst/>
              <a:ahLst/>
              <a:cxnLst/>
              <a:rect l="l" t="t" r="r" b="b"/>
              <a:pathLst>
                <a:path w="2553" h="2766" extrusionOk="0">
                  <a:moveTo>
                    <a:pt x="1261" y="1"/>
                  </a:moveTo>
                  <a:cubicBezTo>
                    <a:pt x="1009" y="1"/>
                    <a:pt x="851" y="221"/>
                    <a:pt x="851" y="410"/>
                  </a:cubicBezTo>
                  <a:lnTo>
                    <a:pt x="851" y="1355"/>
                  </a:lnTo>
                  <a:lnTo>
                    <a:pt x="725" y="1229"/>
                  </a:lnTo>
                  <a:cubicBezTo>
                    <a:pt x="646" y="1151"/>
                    <a:pt x="544" y="1111"/>
                    <a:pt x="442" y="1111"/>
                  </a:cubicBezTo>
                  <a:cubicBezTo>
                    <a:pt x="339" y="1111"/>
                    <a:pt x="237" y="1151"/>
                    <a:pt x="158" y="1229"/>
                  </a:cubicBezTo>
                  <a:cubicBezTo>
                    <a:pt x="1" y="1387"/>
                    <a:pt x="1" y="1670"/>
                    <a:pt x="158" y="1828"/>
                  </a:cubicBezTo>
                  <a:lnTo>
                    <a:pt x="977" y="2647"/>
                  </a:lnTo>
                  <a:cubicBezTo>
                    <a:pt x="1056" y="2726"/>
                    <a:pt x="1166" y="2765"/>
                    <a:pt x="1277" y="2765"/>
                  </a:cubicBezTo>
                  <a:cubicBezTo>
                    <a:pt x="1387" y="2765"/>
                    <a:pt x="1497" y="2726"/>
                    <a:pt x="1576" y="2647"/>
                  </a:cubicBezTo>
                  <a:lnTo>
                    <a:pt x="2395" y="1828"/>
                  </a:lnTo>
                  <a:cubicBezTo>
                    <a:pt x="2553" y="1670"/>
                    <a:pt x="2553" y="1387"/>
                    <a:pt x="2395" y="1229"/>
                  </a:cubicBezTo>
                  <a:cubicBezTo>
                    <a:pt x="2316" y="1151"/>
                    <a:pt x="2206" y="1111"/>
                    <a:pt x="2096" y="1111"/>
                  </a:cubicBezTo>
                  <a:cubicBezTo>
                    <a:pt x="1985" y="1111"/>
                    <a:pt x="1875" y="1151"/>
                    <a:pt x="1796" y="1229"/>
                  </a:cubicBezTo>
                  <a:lnTo>
                    <a:pt x="1670" y="1355"/>
                  </a:lnTo>
                  <a:lnTo>
                    <a:pt x="1670" y="410"/>
                  </a:lnTo>
                  <a:cubicBezTo>
                    <a:pt x="1670" y="221"/>
                    <a:pt x="1481" y="1"/>
                    <a:pt x="126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6041;p57">
              <a:extLst>
                <a:ext uri="{FF2B5EF4-FFF2-40B4-BE49-F238E27FC236}">
                  <a16:creationId xmlns:a16="http://schemas.microsoft.com/office/drawing/2014/main" id="{D1CDE35E-3F4D-4CA9-BD29-AAFC07EC5679}"/>
                </a:ext>
              </a:extLst>
            </p:cNvPr>
            <p:cNvSpPr/>
            <p:nvPr/>
          </p:nvSpPr>
          <p:spPr>
            <a:xfrm>
              <a:off x="-62154300" y="3785700"/>
              <a:ext cx="318200" cy="275700"/>
            </a:xfrm>
            <a:custGeom>
              <a:avLst/>
              <a:gdLst/>
              <a:ahLst/>
              <a:cxnLst/>
              <a:rect l="l" t="t" r="r" b="b"/>
              <a:pathLst>
                <a:path w="12728" h="11028" extrusionOk="0">
                  <a:moveTo>
                    <a:pt x="5261" y="3560"/>
                  </a:moveTo>
                  <a:cubicBezTo>
                    <a:pt x="5513" y="3560"/>
                    <a:pt x="5671" y="3781"/>
                    <a:pt x="5671" y="4002"/>
                  </a:cubicBezTo>
                  <a:lnTo>
                    <a:pt x="5671" y="5671"/>
                  </a:lnTo>
                  <a:cubicBezTo>
                    <a:pt x="5671" y="5892"/>
                    <a:pt x="5450" y="6112"/>
                    <a:pt x="5261" y="6112"/>
                  </a:cubicBezTo>
                  <a:cubicBezTo>
                    <a:pt x="5072" y="6112"/>
                    <a:pt x="4820" y="5892"/>
                    <a:pt x="4820" y="5671"/>
                  </a:cubicBezTo>
                  <a:lnTo>
                    <a:pt x="4820" y="4002"/>
                  </a:lnTo>
                  <a:cubicBezTo>
                    <a:pt x="4820" y="3781"/>
                    <a:pt x="5041" y="3560"/>
                    <a:pt x="5261" y="3560"/>
                  </a:cubicBezTo>
                  <a:close/>
                  <a:moveTo>
                    <a:pt x="7719" y="3560"/>
                  </a:moveTo>
                  <a:cubicBezTo>
                    <a:pt x="7908" y="3560"/>
                    <a:pt x="8128" y="3781"/>
                    <a:pt x="8128" y="4002"/>
                  </a:cubicBezTo>
                  <a:lnTo>
                    <a:pt x="8128" y="5671"/>
                  </a:lnTo>
                  <a:cubicBezTo>
                    <a:pt x="8128" y="5892"/>
                    <a:pt x="7939" y="6112"/>
                    <a:pt x="7719" y="6112"/>
                  </a:cubicBezTo>
                  <a:cubicBezTo>
                    <a:pt x="7467" y="6112"/>
                    <a:pt x="7309" y="5892"/>
                    <a:pt x="7309" y="5671"/>
                  </a:cubicBezTo>
                  <a:lnTo>
                    <a:pt x="7309" y="4002"/>
                  </a:lnTo>
                  <a:cubicBezTo>
                    <a:pt x="7309" y="3781"/>
                    <a:pt x="7498" y="3560"/>
                    <a:pt x="7719" y="3560"/>
                  </a:cubicBezTo>
                  <a:close/>
                  <a:moveTo>
                    <a:pt x="10239" y="3560"/>
                  </a:moveTo>
                  <a:cubicBezTo>
                    <a:pt x="10460" y="3560"/>
                    <a:pt x="10617" y="3781"/>
                    <a:pt x="10617" y="4002"/>
                  </a:cubicBezTo>
                  <a:lnTo>
                    <a:pt x="10617" y="5671"/>
                  </a:lnTo>
                  <a:cubicBezTo>
                    <a:pt x="10617" y="5892"/>
                    <a:pt x="10428" y="6112"/>
                    <a:pt x="10239" y="6112"/>
                  </a:cubicBezTo>
                  <a:cubicBezTo>
                    <a:pt x="9987" y="6112"/>
                    <a:pt x="9798" y="5892"/>
                    <a:pt x="9798" y="5671"/>
                  </a:cubicBezTo>
                  <a:lnTo>
                    <a:pt x="9798" y="4002"/>
                  </a:lnTo>
                  <a:cubicBezTo>
                    <a:pt x="9798" y="3781"/>
                    <a:pt x="9987" y="3560"/>
                    <a:pt x="10239" y="3560"/>
                  </a:cubicBezTo>
                  <a:close/>
                  <a:moveTo>
                    <a:pt x="5230" y="9357"/>
                  </a:moveTo>
                  <a:cubicBezTo>
                    <a:pt x="5450" y="9357"/>
                    <a:pt x="5608" y="9578"/>
                    <a:pt x="5608" y="9767"/>
                  </a:cubicBezTo>
                  <a:cubicBezTo>
                    <a:pt x="5608" y="9987"/>
                    <a:pt x="5419" y="10208"/>
                    <a:pt x="5230" y="10208"/>
                  </a:cubicBezTo>
                  <a:cubicBezTo>
                    <a:pt x="5041" y="10208"/>
                    <a:pt x="4789" y="9987"/>
                    <a:pt x="4789" y="9767"/>
                  </a:cubicBezTo>
                  <a:cubicBezTo>
                    <a:pt x="4820" y="9578"/>
                    <a:pt x="5041" y="9357"/>
                    <a:pt x="5230" y="9357"/>
                  </a:cubicBezTo>
                  <a:close/>
                  <a:moveTo>
                    <a:pt x="9924" y="9357"/>
                  </a:moveTo>
                  <a:cubicBezTo>
                    <a:pt x="10145" y="9357"/>
                    <a:pt x="10302" y="9578"/>
                    <a:pt x="10302" y="9767"/>
                  </a:cubicBezTo>
                  <a:cubicBezTo>
                    <a:pt x="10302" y="9987"/>
                    <a:pt x="10113" y="10208"/>
                    <a:pt x="9924" y="10208"/>
                  </a:cubicBezTo>
                  <a:cubicBezTo>
                    <a:pt x="9704" y="10208"/>
                    <a:pt x="9515" y="9987"/>
                    <a:pt x="9515" y="9767"/>
                  </a:cubicBezTo>
                  <a:cubicBezTo>
                    <a:pt x="9515" y="9578"/>
                    <a:pt x="9704" y="9357"/>
                    <a:pt x="9924" y="9357"/>
                  </a:cubicBezTo>
                  <a:close/>
                  <a:moveTo>
                    <a:pt x="441" y="0"/>
                  </a:moveTo>
                  <a:cubicBezTo>
                    <a:pt x="189" y="0"/>
                    <a:pt x="0" y="189"/>
                    <a:pt x="0" y="378"/>
                  </a:cubicBezTo>
                  <a:cubicBezTo>
                    <a:pt x="0" y="599"/>
                    <a:pt x="347" y="820"/>
                    <a:pt x="536" y="820"/>
                  </a:cubicBezTo>
                  <a:lnTo>
                    <a:pt x="2111" y="820"/>
                  </a:lnTo>
                  <a:cubicBezTo>
                    <a:pt x="2174" y="1103"/>
                    <a:pt x="3245" y="6711"/>
                    <a:pt x="3308" y="6994"/>
                  </a:cubicBezTo>
                  <a:cubicBezTo>
                    <a:pt x="2867" y="7184"/>
                    <a:pt x="2584" y="7625"/>
                    <a:pt x="2584" y="8097"/>
                  </a:cubicBezTo>
                  <a:cubicBezTo>
                    <a:pt x="2584" y="8759"/>
                    <a:pt x="3151" y="9326"/>
                    <a:pt x="3812" y="9326"/>
                  </a:cubicBezTo>
                  <a:lnTo>
                    <a:pt x="4001" y="9326"/>
                  </a:lnTo>
                  <a:cubicBezTo>
                    <a:pt x="3970" y="9452"/>
                    <a:pt x="3938" y="9609"/>
                    <a:pt x="3938" y="9767"/>
                  </a:cubicBezTo>
                  <a:cubicBezTo>
                    <a:pt x="3938" y="10429"/>
                    <a:pt x="4474" y="11027"/>
                    <a:pt x="5167" y="11027"/>
                  </a:cubicBezTo>
                  <a:cubicBezTo>
                    <a:pt x="5829" y="11027"/>
                    <a:pt x="6364" y="10460"/>
                    <a:pt x="6364" y="9767"/>
                  </a:cubicBezTo>
                  <a:cubicBezTo>
                    <a:pt x="6364" y="9609"/>
                    <a:pt x="6333" y="9483"/>
                    <a:pt x="6301" y="9326"/>
                  </a:cubicBezTo>
                  <a:lnTo>
                    <a:pt x="8664" y="9326"/>
                  </a:lnTo>
                  <a:cubicBezTo>
                    <a:pt x="8632" y="9452"/>
                    <a:pt x="8569" y="9609"/>
                    <a:pt x="8569" y="9767"/>
                  </a:cubicBezTo>
                  <a:cubicBezTo>
                    <a:pt x="8569" y="10429"/>
                    <a:pt x="9137" y="11027"/>
                    <a:pt x="9798" y="11027"/>
                  </a:cubicBezTo>
                  <a:cubicBezTo>
                    <a:pt x="10460" y="11027"/>
                    <a:pt x="11027" y="10460"/>
                    <a:pt x="11027" y="9767"/>
                  </a:cubicBezTo>
                  <a:cubicBezTo>
                    <a:pt x="11027" y="9609"/>
                    <a:pt x="10995" y="9483"/>
                    <a:pt x="10932" y="9357"/>
                  </a:cubicBezTo>
                  <a:lnTo>
                    <a:pt x="11562" y="9357"/>
                  </a:lnTo>
                  <a:cubicBezTo>
                    <a:pt x="11814" y="9357"/>
                    <a:pt x="12003" y="9168"/>
                    <a:pt x="12003" y="8979"/>
                  </a:cubicBezTo>
                  <a:cubicBezTo>
                    <a:pt x="12003" y="8727"/>
                    <a:pt x="11814" y="8538"/>
                    <a:pt x="11562" y="8538"/>
                  </a:cubicBezTo>
                  <a:lnTo>
                    <a:pt x="3749" y="8538"/>
                  </a:lnTo>
                  <a:cubicBezTo>
                    <a:pt x="3497" y="8538"/>
                    <a:pt x="3308" y="8349"/>
                    <a:pt x="3308" y="8160"/>
                  </a:cubicBezTo>
                  <a:cubicBezTo>
                    <a:pt x="3308" y="7940"/>
                    <a:pt x="3497" y="7719"/>
                    <a:pt x="3749" y="7719"/>
                  </a:cubicBezTo>
                  <a:lnTo>
                    <a:pt x="11468" y="7719"/>
                  </a:lnTo>
                  <a:cubicBezTo>
                    <a:pt x="11657" y="7719"/>
                    <a:pt x="11846" y="7562"/>
                    <a:pt x="11846" y="7373"/>
                  </a:cubicBezTo>
                  <a:lnTo>
                    <a:pt x="12665" y="2395"/>
                  </a:lnTo>
                  <a:cubicBezTo>
                    <a:pt x="12728" y="2143"/>
                    <a:pt x="12508" y="1922"/>
                    <a:pt x="12287" y="1922"/>
                  </a:cubicBezTo>
                  <a:lnTo>
                    <a:pt x="3056" y="1922"/>
                  </a:lnTo>
                  <a:lnTo>
                    <a:pt x="2741" y="347"/>
                  </a:lnTo>
                  <a:cubicBezTo>
                    <a:pt x="2710" y="158"/>
                    <a:pt x="2552" y="0"/>
                    <a:pt x="236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5" name="Google Shape;5130;p55">
            <a:extLst>
              <a:ext uri="{FF2B5EF4-FFF2-40B4-BE49-F238E27FC236}">
                <a16:creationId xmlns:a16="http://schemas.microsoft.com/office/drawing/2014/main" id="{B43B229B-F87F-4AA7-8010-8E62703747A2}"/>
              </a:ext>
            </a:extLst>
          </p:cNvPr>
          <p:cNvGrpSpPr/>
          <p:nvPr/>
        </p:nvGrpSpPr>
        <p:grpSpPr>
          <a:xfrm>
            <a:off x="4045096" y="4893788"/>
            <a:ext cx="886187" cy="840250"/>
            <a:chOff x="1529350" y="258825"/>
            <a:chExt cx="423475" cy="481825"/>
          </a:xfrm>
          <a:solidFill>
            <a:srgbClr val="006666"/>
          </a:solidFill>
        </p:grpSpPr>
        <p:sp>
          <p:nvSpPr>
            <p:cNvPr id="156" name="Google Shape;5131;p55">
              <a:extLst>
                <a:ext uri="{FF2B5EF4-FFF2-40B4-BE49-F238E27FC236}">
                  <a16:creationId xmlns:a16="http://schemas.microsoft.com/office/drawing/2014/main" id="{A1A46466-3330-4537-9825-6766E9ED87C2}"/>
                </a:ext>
              </a:extLst>
            </p:cNvPr>
            <p:cNvSpPr/>
            <p:nvPr/>
          </p:nvSpPr>
          <p:spPr>
            <a:xfrm>
              <a:off x="1585800" y="258825"/>
              <a:ext cx="310650" cy="430550"/>
            </a:xfrm>
            <a:custGeom>
              <a:avLst/>
              <a:gdLst/>
              <a:ahLst/>
              <a:cxnLst/>
              <a:rect l="l" t="t" r="r" b="b"/>
              <a:pathLst>
                <a:path w="12426" h="17222" extrusionOk="0">
                  <a:moveTo>
                    <a:pt x="6213" y="3388"/>
                  </a:moveTo>
                  <a:cubicBezTo>
                    <a:pt x="7354" y="3388"/>
                    <a:pt x="8384" y="4074"/>
                    <a:pt x="8821" y="5131"/>
                  </a:cubicBezTo>
                  <a:cubicBezTo>
                    <a:pt x="9257" y="6185"/>
                    <a:pt x="9016" y="7399"/>
                    <a:pt x="8206" y="8206"/>
                  </a:cubicBezTo>
                  <a:cubicBezTo>
                    <a:pt x="7666" y="8748"/>
                    <a:pt x="6945" y="9035"/>
                    <a:pt x="6210" y="9035"/>
                  </a:cubicBezTo>
                  <a:cubicBezTo>
                    <a:pt x="5847" y="9035"/>
                    <a:pt x="5481" y="8965"/>
                    <a:pt x="5132" y="8820"/>
                  </a:cubicBezTo>
                  <a:cubicBezTo>
                    <a:pt x="4075" y="8383"/>
                    <a:pt x="3388" y="7354"/>
                    <a:pt x="3388" y="6212"/>
                  </a:cubicBezTo>
                  <a:cubicBezTo>
                    <a:pt x="3391" y="4652"/>
                    <a:pt x="4653" y="3391"/>
                    <a:pt x="6213" y="3388"/>
                  </a:cubicBezTo>
                  <a:close/>
                  <a:moveTo>
                    <a:pt x="6213" y="0"/>
                  </a:moveTo>
                  <a:cubicBezTo>
                    <a:pt x="2825" y="0"/>
                    <a:pt x="1" y="2728"/>
                    <a:pt x="1" y="6212"/>
                  </a:cubicBezTo>
                  <a:cubicBezTo>
                    <a:pt x="1" y="7537"/>
                    <a:pt x="398" y="8718"/>
                    <a:pt x="1163" y="9826"/>
                  </a:cubicBezTo>
                  <a:lnTo>
                    <a:pt x="5737" y="16959"/>
                  </a:lnTo>
                  <a:cubicBezTo>
                    <a:pt x="5847" y="17134"/>
                    <a:pt x="6029" y="17221"/>
                    <a:pt x="6211" y="17221"/>
                  </a:cubicBezTo>
                  <a:cubicBezTo>
                    <a:pt x="6394" y="17221"/>
                    <a:pt x="6576" y="17134"/>
                    <a:pt x="6686" y="16959"/>
                  </a:cubicBezTo>
                  <a:lnTo>
                    <a:pt x="11278" y="9802"/>
                  </a:lnTo>
                  <a:cubicBezTo>
                    <a:pt x="12025" y="8751"/>
                    <a:pt x="12425" y="7498"/>
                    <a:pt x="12422" y="6212"/>
                  </a:cubicBezTo>
                  <a:cubicBezTo>
                    <a:pt x="12422" y="2786"/>
                    <a:pt x="9637" y="0"/>
                    <a:pt x="621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72" name="Google Shape;5132;p55">
              <a:extLst>
                <a:ext uri="{FF2B5EF4-FFF2-40B4-BE49-F238E27FC236}">
                  <a16:creationId xmlns:a16="http://schemas.microsoft.com/office/drawing/2014/main" id="{06C6DC5F-29CF-4363-B007-E6372183546F}"/>
                </a:ext>
              </a:extLst>
            </p:cNvPr>
            <p:cNvSpPr/>
            <p:nvPr/>
          </p:nvSpPr>
          <p:spPr>
            <a:xfrm>
              <a:off x="1529350" y="583200"/>
              <a:ext cx="423475" cy="157450"/>
            </a:xfrm>
            <a:custGeom>
              <a:avLst/>
              <a:gdLst/>
              <a:ahLst/>
              <a:cxnLst/>
              <a:rect l="l" t="t" r="r" b="b"/>
              <a:pathLst>
                <a:path w="16939" h="6298" extrusionOk="0">
                  <a:moveTo>
                    <a:pt x="4050" y="1"/>
                  </a:moveTo>
                  <a:cubicBezTo>
                    <a:pt x="1545" y="582"/>
                    <a:pt x="0" y="1642"/>
                    <a:pt x="0" y="2909"/>
                  </a:cubicBezTo>
                  <a:cubicBezTo>
                    <a:pt x="0" y="5111"/>
                    <a:pt x="4364" y="6297"/>
                    <a:pt x="8471" y="6297"/>
                  </a:cubicBezTo>
                  <a:cubicBezTo>
                    <a:pt x="12575" y="6297"/>
                    <a:pt x="16938" y="5111"/>
                    <a:pt x="16938" y="2909"/>
                  </a:cubicBezTo>
                  <a:cubicBezTo>
                    <a:pt x="16938" y="1642"/>
                    <a:pt x="15391" y="579"/>
                    <a:pt x="12882" y="1"/>
                  </a:cubicBezTo>
                  <a:lnTo>
                    <a:pt x="10040" y="4445"/>
                  </a:lnTo>
                  <a:cubicBezTo>
                    <a:pt x="9673" y="5018"/>
                    <a:pt x="9071" y="5305"/>
                    <a:pt x="8469" y="5305"/>
                  </a:cubicBezTo>
                  <a:cubicBezTo>
                    <a:pt x="7867" y="5305"/>
                    <a:pt x="7265" y="5018"/>
                    <a:pt x="6899" y="4445"/>
                  </a:cubicBezTo>
                  <a:lnTo>
                    <a:pt x="405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173" name="Google Shape;6366;p57">
            <a:extLst>
              <a:ext uri="{FF2B5EF4-FFF2-40B4-BE49-F238E27FC236}">
                <a16:creationId xmlns:a16="http://schemas.microsoft.com/office/drawing/2014/main" id="{05D35DE7-E2D2-4D4D-9AB2-DDE8336EF76E}"/>
              </a:ext>
            </a:extLst>
          </p:cNvPr>
          <p:cNvGrpSpPr/>
          <p:nvPr/>
        </p:nvGrpSpPr>
        <p:grpSpPr>
          <a:xfrm>
            <a:off x="5133129" y="2678655"/>
            <a:ext cx="351024" cy="350079"/>
            <a:chOff x="3859600" y="3591950"/>
            <a:chExt cx="296975" cy="296175"/>
          </a:xfrm>
          <a:solidFill>
            <a:srgbClr val="006666"/>
          </a:solidFill>
        </p:grpSpPr>
        <p:sp>
          <p:nvSpPr>
            <p:cNvPr id="174" name="Google Shape;6367;p57">
              <a:extLst>
                <a:ext uri="{FF2B5EF4-FFF2-40B4-BE49-F238E27FC236}">
                  <a16:creationId xmlns:a16="http://schemas.microsoft.com/office/drawing/2014/main" id="{869F22C6-E6AC-4A78-ACD2-7133371EBEF7}"/>
                </a:ext>
              </a:extLst>
            </p:cNvPr>
            <p:cNvSpPr/>
            <p:nvPr/>
          </p:nvSpPr>
          <p:spPr>
            <a:xfrm>
              <a:off x="4034450" y="3766000"/>
              <a:ext cx="122125" cy="122125"/>
            </a:xfrm>
            <a:custGeom>
              <a:avLst/>
              <a:gdLst/>
              <a:ahLst/>
              <a:cxnLst/>
              <a:rect l="l" t="t" r="r" b="b"/>
              <a:pathLst>
                <a:path w="4885" h="4885" extrusionOk="0">
                  <a:moveTo>
                    <a:pt x="2395" y="1324"/>
                  </a:moveTo>
                  <a:cubicBezTo>
                    <a:pt x="2616" y="1324"/>
                    <a:pt x="2773" y="1482"/>
                    <a:pt x="2773" y="1702"/>
                  </a:cubicBezTo>
                  <a:lnTo>
                    <a:pt x="2773" y="2049"/>
                  </a:lnTo>
                  <a:lnTo>
                    <a:pt x="3120" y="2049"/>
                  </a:lnTo>
                  <a:cubicBezTo>
                    <a:pt x="3309" y="2049"/>
                    <a:pt x="3466" y="2206"/>
                    <a:pt x="3466" y="2395"/>
                  </a:cubicBezTo>
                  <a:cubicBezTo>
                    <a:pt x="3466" y="2584"/>
                    <a:pt x="3309" y="2742"/>
                    <a:pt x="3120" y="2742"/>
                  </a:cubicBezTo>
                  <a:lnTo>
                    <a:pt x="2395" y="2742"/>
                  </a:lnTo>
                  <a:cubicBezTo>
                    <a:pt x="2206" y="2742"/>
                    <a:pt x="2049" y="2584"/>
                    <a:pt x="2049" y="2395"/>
                  </a:cubicBezTo>
                  <a:lnTo>
                    <a:pt x="2049" y="1702"/>
                  </a:lnTo>
                  <a:cubicBezTo>
                    <a:pt x="2049" y="1482"/>
                    <a:pt x="2206" y="1324"/>
                    <a:pt x="2395" y="1324"/>
                  </a:cubicBezTo>
                  <a:close/>
                  <a:moveTo>
                    <a:pt x="2458" y="1"/>
                  </a:moveTo>
                  <a:cubicBezTo>
                    <a:pt x="1104" y="1"/>
                    <a:pt x="1" y="1103"/>
                    <a:pt x="1" y="2427"/>
                  </a:cubicBezTo>
                  <a:cubicBezTo>
                    <a:pt x="1" y="3781"/>
                    <a:pt x="1104" y="4884"/>
                    <a:pt x="2458" y="4884"/>
                  </a:cubicBezTo>
                  <a:cubicBezTo>
                    <a:pt x="3782" y="4884"/>
                    <a:pt x="4884" y="3781"/>
                    <a:pt x="4884" y="2427"/>
                  </a:cubicBezTo>
                  <a:cubicBezTo>
                    <a:pt x="4853" y="1072"/>
                    <a:pt x="3782" y="1"/>
                    <a:pt x="245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6368;p57">
              <a:extLst>
                <a:ext uri="{FF2B5EF4-FFF2-40B4-BE49-F238E27FC236}">
                  <a16:creationId xmlns:a16="http://schemas.microsoft.com/office/drawing/2014/main" id="{565DB026-870D-462E-801F-B6C152D712FC}"/>
                </a:ext>
              </a:extLst>
            </p:cNvPr>
            <p:cNvSpPr/>
            <p:nvPr/>
          </p:nvSpPr>
          <p:spPr>
            <a:xfrm>
              <a:off x="3860400" y="3679375"/>
              <a:ext cx="260725" cy="173300"/>
            </a:xfrm>
            <a:custGeom>
              <a:avLst/>
              <a:gdLst/>
              <a:ahLst/>
              <a:cxnLst/>
              <a:rect l="l" t="t" r="r" b="b"/>
              <a:pathLst>
                <a:path w="10429" h="6932" extrusionOk="0">
                  <a:moveTo>
                    <a:pt x="2426" y="662"/>
                  </a:moveTo>
                  <a:cubicBezTo>
                    <a:pt x="2647" y="662"/>
                    <a:pt x="2804" y="819"/>
                    <a:pt x="2804" y="1008"/>
                  </a:cubicBezTo>
                  <a:cubicBezTo>
                    <a:pt x="2804" y="1197"/>
                    <a:pt x="2647" y="1355"/>
                    <a:pt x="2426" y="1355"/>
                  </a:cubicBezTo>
                  <a:lnTo>
                    <a:pt x="1733" y="1355"/>
                  </a:lnTo>
                  <a:cubicBezTo>
                    <a:pt x="1544" y="1355"/>
                    <a:pt x="1387" y="1197"/>
                    <a:pt x="1387" y="1008"/>
                  </a:cubicBezTo>
                  <a:cubicBezTo>
                    <a:pt x="1387" y="819"/>
                    <a:pt x="1544" y="662"/>
                    <a:pt x="1733" y="662"/>
                  </a:cubicBezTo>
                  <a:close/>
                  <a:moveTo>
                    <a:pt x="4537" y="662"/>
                  </a:moveTo>
                  <a:cubicBezTo>
                    <a:pt x="4726" y="662"/>
                    <a:pt x="4884" y="819"/>
                    <a:pt x="4884" y="1008"/>
                  </a:cubicBezTo>
                  <a:cubicBezTo>
                    <a:pt x="4884" y="1197"/>
                    <a:pt x="4695" y="1355"/>
                    <a:pt x="4537" y="1355"/>
                  </a:cubicBezTo>
                  <a:lnTo>
                    <a:pt x="3812" y="1355"/>
                  </a:lnTo>
                  <a:cubicBezTo>
                    <a:pt x="3623" y="1355"/>
                    <a:pt x="3466" y="1197"/>
                    <a:pt x="3466" y="1008"/>
                  </a:cubicBezTo>
                  <a:cubicBezTo>
                    <a:pt x="3466" y="819"/>
                    <a:pt x="3623" y="662"/>
                    <a:pt x="3812" y="662"/>
                  </a:cubicBezTo>
                  <a:close/>
                  <a:moveTo>
                    <a:pt x="6648" y="662"/>
                  </a:moveTo>
                  <a:cubicBezTo>
                    <a:pt x="6837" y="662"/>
                    <a:pt x="6994" y="819"/>
                    <a:pt x="6994" y="1008"/>
                  </a:cubicBezTo>
                  <a:cubicBezTo>
                    <a:pt x="6994" y="1197"/>
                    <a:pt x="6837" y="1355"/>
                    <a:pt x="6648" y="1355"/>
                  </a:cubicBezTo>
                  <a:lnTo>
                    <a:pt x="5955" y="1355"/>
                  </a:lnTo>
                  <a:cubicBezTo>
                    <a:pt x="5734" y="1355"/>
                    <a:pt x="5577" y="1197"/>
                    <a:pt x="5577" y="1008"/>
                  </a:cubicBezTo>
                  <a:cubicBezTo>
                    <a:pt x="5577" y="819"/>
                    <a:pt x="5734" y="662"/>
                    <a:pt x="5955" y="662"/>
                  </a:cubicBezTo>
                  <a:close/>
                  <a:moveTo>
                    <a:pt x="8727" y="662"/>
                  </a:moveTo>
                  <a:cubicBezTo>
                    <a:pt x="8948" y="662"/>
                    <a:pt x="9105" y="819"/>
                    <a:pt x="9105" y="1008"/>
                  </a:cubicBezTo>
                  <a:cubicBezTo>
                    <a:pt x="9105" y="1197"/>
                    <a:pt x="8948" y="1355"/>
                    <a:pt x="8727" y="1355"/>
                  </a:cubicBezTo>
                  <a:lnTo>
                    <a:pt x="8034" y="1355"/>
                  </a:lnTo>
                  <a:cubicBezTo>
                    <a:pt x="7845" y="1355"/>
                    <a:pt x="7688" y="1197"/>
                    <a:pt x="7688" y="1008"/>
                  </a:cubicBezTo>
                  <a:cubicBezTo>
                    <a:pt x="7688" y="819"/>
                    <a:pt x="7845" y="662"/>
                    <a:pt x="8034" y="662"/>
                  </a:cubicBezTo>
                  <a:close/>
                  <a:moveTo>
                    <a:pt x="2426" y="2080"/>
                  </a:moveTo>
                  <a:cubicBezTo>
                    <a:pt x="2647" y="2080"/>
                    <a:pt x="2804" y="2237"/>
                    <a:pt x="2804" y="2426"/>
                  </a:cubicBezTo>
                  <a:cubicBezTo>
                    <a:pt x="2804" y="2647"/>
                    <a:pt x="2647" y="2773"/>
                    <a:pt x="2426" y="2773"/>
                  </a:cubicBezTo>
                  <a:lnTo>
                    <a:pt x="1733" y="2773"/>
                  </a:lnTo>
                  <a:cubicBezTo>
                    <a:pt x="1544" y="2773"/>
                    <a:pt x="1387" y="2647"/>
                    <a:pt x="1387" y="2426"/>
                  </a:cubicBezTo>
                  <a:cubicBezTo>
                    <a:pt x="1387" y="2206"/>
                    <a:pt x="1544" y="2080"/>
                    <a:pt x="1733" y="2080"/>
                  </a:cubicBezTo>
                  <a:close/>
                  <a:moveTo>
                    <a:pt x="4537" y="2080"/>
                  </a:moveTo>
                  <a:cubicBezTo>
                    <a:pt x="4726" y="2080"/>
                    <a:pt x="4884" y="2237"/>
                    <a:pt x="4884" y="2426"/>
                  </a:cubicBezTo>
                  <a:cubicBezTo>
                    <a:pt x="4884" y="2647"/>
                    <a:pt x="4695" y="2773"/>
                    <a:pt x="4537" y="2773"/>
                  </a:cubicBezTo>
                  <a:lnTo>
                    <a:pt x="3812" y="2773"/>
                  </a:lnTo>
                  <a:cubicBezTo>
                    <a:pt x="3623" y="2773"/>
                    <a:pt x="3466" y="2647"/>
                    <a:pt x="3466" y="2426"/>
                  </a:cubicBezTo>
                  <a:cubicBezTo>
                    <a:pt x="3466" y="2206"/>
                    <a:pt x="3623" y="2080"/>
                    <a:pt x="3812" y="2080"/>
                  </a:cubicBezTo>
                  <a:close/>
                  <a:moveTo>
                    <a:pt x="6648" y="2080"/>
                  </a:moveTo>
                  <a:cubicBezTo>
                    <a:pt x="6837" y="2080"/>
                    <a:pt x="6994" y="2237"/>
                    <a:pt x="6994" y="2426"/>
                  </a:cubicBezTo>
                  <a:cubicBezTo>
                    <a:pt x="6994" y="2647"/>
                    <a:pt x="6837" y="2773"/>
                    <a:pt x="6648" y="2773"/>
                  </a:cubicBezTo>
                  <a:lnTo>
                    <a:pt x="5955" y="2773"/>
                  </a:lnTo>
                  <a:cubicBezTo>
                    <a:pt x="5734" y="2773"/>
                    <a:pt x="5577" y="2647"/>
                    <a:pt x="5577" y="2426"/>
                  </a:cubicBezTo>
                  <a:cubicBezTo>
                    <a:pt x="5577" y="2206"/>
                    <a:pt x="5734" y="2080"/>
                    <a:pt x="5955" y="2080"/>
                  </a:cubicBezTo>
                  <a:close/>
                  <a:moveTo>
                    <a:pt x="8727" y="2080"/>
                  </a:moveTo>
                  <a:cubicBezTo>
                    <a:pt x="8948" y="2080"/>
                    <a:pt x="9105" y="2237"/>
                    <a:pt x="9105" y="2426"/>
                  </a:cubicBezTo>
                  <a:cubicBezTo>
                    <a:pt x="9105" y="2647"/>
                    <a:pt x="8948" y="2773"/>
                    <a:pt x="8727" y="2773"/>
                  </a:cubicBezTo>
                  <a:lnTo>
                    <a:pt x="8034" y="2773"/>
                  </a:lnTo>
                  <a:cubicBezTo>
                    <a:pt x="7845" y="2773"/>
                    <a:pt x="7688" y="2647"/>
                    <a:pt x="7688" y="2426"/>
                  </a:cubicBezTo>
                  <a:cubicBezTo>
                    <a:pt x="7688" y="2206"/>
                    <a:pt x="7845" y="2080"/>
                    <a:pt x="8034" y="2080"/>
                  </a:cubicBezTo>
                  <a:close/>
                  <a:moveTo>
                    <a:pt x="2426" y="3466"/>
                  </a:moveTo>
                  <a:cubicBezTo>
                    <a:pt x="2647" y="3466"/>
                    <a:pt x="2804" y="3623"/>
                    <a:pt x="2804" y="3812"/>
                  </a:cubicBezTo>
                  <a:cubicBezTo>
                    <a:pt x="2804" y="4001"/>
                    <a:pt x="2647" y="4159"/>
                    <a:pt x="2426" y="4159"/>
                  </a:cubicBezTo>
                  <a:lnTo>
                    <a:pt x="1733" y="4159"/>
                  </a:lnTo>
                  <a:cubicBezTo>
                    <a:pt x="1544" y="4159"/>
                    <a:pt x="1387" y="4001"/>
                    <a:pt x="1387" y="3812"/>
                  </a:cubicBezTo>
                  <a:cubicBezTo>
                    <a:pt x="1387" y="3623"/>
                    <a:pt x="1544" y="3466"/>
                    <a:pt x="1733" y="3466"/>
                  </a:cubicBezTo>
                  <a:close/>
                  <a:moveTo>
                    <a:pt x="4537" y="3466"/>
                  </a:moveTo>
                  <a:cubicBezTo>
                    <a:pt x="4726" y="3466"/>
                    <a:pt x="4884" y="3623"/>
                    <a:pt x="4884" y="3812"/>
                  </a:cubicBezTo>
                  <a:cubicBezTo>
                    <a:pt x="4884" y="4001"/>
                    <a:pt x="4695" y="4159"/>
                    <a:pt x="4537" y="4159"/>
                  </a:cubicBezTo>
                  <a:lnTo>
                    <a:pt x="3812" y="4159"/>
                  </a:lnTo>
                  <a:cubicBezTo>
                    <a:pt x="3623" y="4159"/>
                    <a:pt x="3466" y="4001"/>
                    <a:pt x="3466" y="3812"/>
                  </a:cubicBezTo>
                  <a:cubicBezTo>
                    <a:pt x="3466" y="3623"/>
                    <a:pt x="3623" y="3466"/>
                    <a:pt x="3812" y="3466"/>
                  </a:cubicBezTo>
                  <a:close/>
                  <a:moveTo>
                    <a:pt x="6648" y="3466"/>
                  </a:moveTo>
                  <a:cubicBezTo>
                    <a:pt x="6837" y="3466"/>
                    <a:pt x="6994" y="3623"/>
                    <a:pt x="6994" y="3812"/>
                  </a:cubicBezTo>
                  <a:cubicBezTo>
                    <a:pt x="6994" y="4001"/>
                    <a:pt x="6837" y="4159"/>
                    <a:pt x="6648" y="4159"/>
                  </a:cubicBezTo>
                  <a:lnTo>
                    <a:pt x="5955" y="4159"/>
                  </a:lnTo>
                  <a:cubicBezTo>
                    <a:pt x="5734" y="4159"/>
                    <a:pt x="5577" y="4001"/>
                    <a:pt x="5577" y="3812"/>
                  </a:cubicBezTo>
                  <a:cubicBezTo>
                    <a:pt x="5577" y="3623"/>
                    <a:pt x="5734" y="3466"/>
                    <a:pt x="5955" y="3466"/>
                  </a:cubicBezTo>
                  <a:close/>
                  <a:moveTo>
                    <a:pt x="2426" y="4852"/>
                  </a:moveTo>
                  <a:cubicBezTo>
                    <a:pt x="2647" y="4852"/>
                    <a:pt x="2804" y="5010"/>
                    <a:pt x="2804" y="5199"/>
                  </a:cubicBezTo>
                  <a:cubicBezTo>
                    <a:pt x="2804" y="5388"/>
                    <a:pt x="2647" y="5545"/>
                    <a:pt x="2426" y="5545"/>
                  </a:cubicBezTo>
                  <a:lnTo>
                    <a:pt x="1733" y="5545"/>
                  </a:lnTo>
                  <a:cubicBezTo>
                    <a:pt x="1544" y="5545"/>
                    <a:pt x="1387" y="5388"/>
                    <a:pt x="1387" y="5199"/>
                  </a:cubicBezTo>
                  <a:cubicBezTo>
                    <a:pt x="1387" y="5010"/>
                    <a:pt x="1544" y="4852"/>
                    <a:pt x="1733" y="4852"/>
                  </a:cubicBezTo>
                  <a:close/>
                  <a:moveTo>
                    <a:pt x="4537" y="4852"/>
                  </a:moveTo>
                  <a:cubicBezTo>
                    <a:pt x="4726" y="4852"/>
                    <a:pt x="4884" y="5010"/>
                    <a:pt x="4884" y="5199"/>
                  </a:cubicBezTo>
                  <a:cubicBezTo>
                    <a:pt x="4884" y="5388"/>
                    <a:pt x="4695" y="5545"/>
                    <a:pt x="4537" y="5545"/>
                  </a:cubicBezTo>
                  <a:lnTo>
                    <a:pt x="3812" y="5545"/>
                  </a:lnTo>
                  <a:cubicBezTo>
                    <a:pt x="3623" y="5545"/>
                    <a:pt x="3466" y="5388"/>
                    <a:pt x="3466" y="5199"/>
                  </a:cubicBezTo>
                  <a:cubicBezTo>
                    <a:pt x="3466" y="5010"/>
                    <a:pt x="3623" y="4852"/>
                    <a:pt x="3812" y="4852"/>
                  </a:cubicBezTo>
                  <a:close/>
                  <a:moveTo>
                    <a:pt x="0" y="0"/>
                  </a:moveTo>
                  <a:lnTo>
                    <a:pt x="0" y="5892"/>
                  </a:lnTo>
                  <a:cubicBezTo>
                    <a:pt x="0" y="6459"/>
                    <a:pt x="473" y="6931"/>
                    <a:pt x="1071" y="6931"/>
                  </a:cubicBezTo>
                  <a:lnTo>
                    <a:pt x="6490" y="6931"/>
                  </a:lnTo>
                  <a:cubicBezTo>
                    <a:pt x="6364" y="6616"/>
                    <a:pt x="6301" y="6270"/>
                    <a:pt x="6301" y="5892"/>
                  </a:cubicBezTo>
                  <a:cubicBezTo>
                    <a:pt x="6301" y="5797"/>
                    <a:pt x="6333" y="5671"/>
                    <a:pt x="6333" y="5545"/>
                  </a:cubicBezTo>
                  <a:lnTo>
                    <a:pt x="5955" y="5545"/>
                  </a:lnTo>
                  <a:cubicBezTo>
                    <a:pt x="5734" y="5545"/>
                    <a:pt x="5577" y="5388"/>
                    <a:pt x="5577" y="5199"/>
                  </a:cubicBezTo>
                  <a:cubicBezTo>
                    <a:pt x="5577" y="5010"/>
                    <a:pt x="5734" y="4852"/>
                    <a:pt x="5955" y="4852"/>
                  </a:cubicBezTo>
                  <a:lnTo>
                    <a:pt x="6490" y="4852"/>
                  </a:lnTo>
                  <a:cubicBezTo>
                    <a:pt x="6931" y="3623"/>
                    <a:pt x="8066" y="2741"/>
                    <a:pt x="9420" y="2741"/>
                  </a:cubicBezTo>
                  <a:cubicBezTo>
                    <a:pt x="9767" y="2741"/>
                    <a:pt x="10113" y="2836"/>
                    <a:pt x="10428" y="2962"/>
                  </a:cubicBezTo>
                  <a:lnTo>
                    <a:pt x="10428"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6369;p57">
              <a:extLst>
                <a:ext uri="{FF2B5EF4-FFF2-40B4-BE49-F238E27FC236}">
                  <a16:creationId xmlns:a16="http://schemas.microsoft.com/office/drawing/2014/main" id="{A4BB0D48-1BC3-4F60-88D0-46422466F064}"/>
                </a:ext>
              </a:extLst>
            </p:cNvPr>
            <p:cNvSpPr/>
            <p:nvPr/>
          </p:nvSpPr>
          <p:spPr>
            <a:xfrm>
              <a:off x="3859600" y="3591950"/>
              <a:ext cx="261525" cy="70900"/>
            </a:xfrm>
            <a:custGeom>
              <a:avLst/>
              <a:gdLst/>
              <a:ahLst/>
              <a:cxnLst/>
              <a:rect l="l" t="t" r="r" b="b"/>
              <a:pathLst>
                <a:path w="10461" h="2836" extrusionOk="0">
                  <a:moveTo>
                    <a:pt x="1734" y="0"/>
                  </a:moveTo>
                  <a:cubicBezTo>
                    <a:pt x="1513" y="0"/>
                    <a:pt x="1356" y="158"/>
                    <a:pt x="1356" y="347"/>
                  </a:cubicBezTo>
                  <a:lnTo>
                    <a:pt x="1356" y="693"/>
                  </a:lnTo>
                  <a:lnTo>
                    <a:pt x="1009" y="693"/>
                  </a:lnTo>
                  <a:cubicBezTo>
                    <a:pt x="410" y="693"/>
                    <a:pt x="1" y="1166"/>
                    <a:pt x="1" y="1733"/>
                  </a:cubicBezTo>
                  <a:lnTo>
                    <a:pt x="1" y="2836"/>
                  </a:lnTo>
                  <a:lnTo>
                    <a:pt x="10429" y="2836"/>
                  </a:lnTo>
                  <a:lnTo>
                    <a:pt x="10429" y="1733"/>
                  </a:lnTo>
                  <a:lnTo>
                    <a:pt x="10460" y="1733"/>
                  </a:lnTo>
                  <a:cubicBezTo>
                    <a:pt x="10460" y="1134"/>
                    <a:pt x="9988" y="693"/>
                    <a:pt x="9421" y="693"/>
                  </a:cubicBezTo>
                  <a:lnTo>
                    <a:pt x="9074" y="693"/>
                  </a:lnTo>
                  <a:lnTo>
                    <a:pt x="9074" y="347"/>
                  </a:lnTo>
                  <a:cubicBezTo>
                    <a:pt x="9074" y="158"/>
                    <a:pt x="8917" y="0"/>
                    <a:pt x="8728" y="0"/>
                  </a:cubicBezTo>
                  <a:cubicBezTo>
                    <a:pt x="8539" y="0"/>
                    <a:pt x="8381" y="158"/>
                    <a:pt x="8381" y="347"/>
                  </a:cubicBezTo>
                  <a:lnTo>
                    <a:pt x="8381" y="693"/>
                  </a:lnTo>
                  <a:lnTo>
                    <a:pt x="6995" y="693"/>
                  </a:lnTo>
                  <a:lnTo>
                    <a:pt x="6995" y="347"/>
                  </a:lnTo>
                  <a:cubicBezTo>
                    <a:pt x="6995" y="158"/>
                    <a:pt x="6837" y="0"/>
                    <a:pt x="6648" y="0"/>
                  </a:cubicBezTo>
                  <a:cubicBezTo>
                    <a:pt x="6459" y="0"/>
                    <a:pt x="6302" y="158"/>
                    <a:pt x="6302" y="347"/>
                  </a:cubicBezTo>
                  <a:lnTo>
                    <a:pt x="6302" y="693"/>
                  </a:lnTo>
                  <a:lnTo>
                    <a:pt x="4159" y="693"/>
                  </a:lnTo>
                  <a:lnTo>
                    <a:pt x="4159" y="347"/>
                  </a:lnTo>
                  <a:cubicBezTo>
                    <a:pt x="4159" y="158"/>
                    <a:pt x="4002" y="0"/>
                    <a:pt x="3813" y="0"/>
                  </a:cubicBezTo>
                  <a:cubicBezTo>
                    <a:pt x="3624" y="0"/>
                    <a:pt x="3466" y="158"/>
                    <a:pt x="3466" y="347"/>
                  </a:cubicBezTo>
                  <a:lnTo>
                    <a:pt x="3466" y="693"/>
                  </a:lnTo>
                  <a:lnTo>
                    <a:pt x="2080" y="693"/>
                  </a:lnTo>
                  <a:lnTo>
                    <a:pt x="2080" y="347"/>
                  </a:lnTo>
                  <a:cubicBezTo>
                    <a:pt x="2080" y="158"/>
                    <a:pt x="1923" y="0"/>
                    <a:pt x="173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7" name="مربع نص 176">
            <a:extLst>
              <a:ext uri="{FF2B5EF4-FFF2-40B4-BE49-F238E27FC236}">
                <a16:creationId xmlns:a16="http://schemas.microsoft.com/office/drawing/2014/main" id="{97602E32-3074-4AD0-8DA4-809264FDD325}"/>
              </a:ext>
            </a:extLst>
          </p:cNvPr>
          <p:cNvSpPr txBox="1"/>
          <p:nvPr/>
        </p:nvSpPr>
        <p:spPr>
          <a:xfrm>
            <a:off x="3540711" y="2985792"/>
            <a:ext cx="2144525" cy="369332"/>
          </a:xfrm>
          <a:prstGeom prst="rect">
            <a:avLst/>
          </a:prstGeom>
          <a:noFill/>
        </p:spPr>
        <p:txBody>
          <a:bodyPr wrap="square">
            <a:spAutoFit/>
          </a:bodyPr>
          <a:lstStyle/>
          <a:p>
            <a:pPr marL="0" marR="0" lvl="0" indent="0" algn="ctr" defTabSz="914400" eaLnBrk="1" fontAlgn="auto" latinLnBrk="0" hangingPunct="1">
              <a:lnSpc>
                <a:spcPct val="100000"/>
              </a:lnSpc>
              <a:spcBef>
                <a:spcPts val="0"/>
              </a:spcBef>
              <a:spcAft>
                <a:spcPts val="0"/>
              </a:spcAft>
              <a:buClr>
                <a:srgbClr val="000000"/>
              </a:buClr>
              <a:buSzPts val="1400"/>
              <a:buFont typeface="Arial"/>
              <a:buNone/>
              <a:tabLst/>
              <a:defRPr/>
            </a:pPr>
            <a:r>
              <a:rPr lang="en-US" b="1" dirty="0">
                <a:solidFill>
                  <a:srgbClr val="006666"/>
                </a:solidFill>
                <a:latin typeface="Calibri" panose="020F0502020204030204" pitchFamily="34" charset="0"/>
                <a:cs typeface="Calibri" panose="020F0502020204030204" pitchFamily="34" charset="0"/>
              </a:rPr>
              <a:t>  </a:t>
            </a:r>
            <a:r>
              <a:rPr lang="en-US" sz="1800" b="1" u="none" strike="noStrike" cap="none" dirty="0">
                <a:solidFill>
                  <a:srgbClr val="006666"/>
                </a:solidFill>
                <a:latin typeface="Calibri" panose="020F0502020204030204" pitchFamily="34" charset="0"/>
                <a:cs typeface="Calibri" panose="020F0502020204030204" pitchFamily="34" charset="0"/>
              </a:rPr>
              <a:t>2024 / 03 / 25     </a:t>
            </a:r>
            <a:r>
              <a:rPr lang="ar-SA" sz="1800" b="1" u="none" strike="noStrike" cap="none" dirty="0">
                <a:solidFill>
                  <a:srgbClr val="006666"/>
                </a:solidFill>
                <a:latin typeface="Calibri" panose="020F0502020204030204" pitchFamily="34" charset="0"/>
                <a:cs typeface="Calibri" panose="020F0502020204030204" pitchFamily="34" charset="0"/>
              </a:rPr>
              <a:t>من</a:t>
            </a:r>
            <a:endParaRPr lang="en-US" sz="1800" b="1" u="none" strike="noStrike" cap="none" dirty="0">
              <a:solidFill>
                <a:srgbClr val="006666"/>
              </a:solidFill>
              <a:latin typeface="Calibri" panose="020F0502020204030204" pitchFamily="34" charset="0"/>
              <a:cs typeface="Calibri" panose="020F0502020204030204" pitchFamily="34" charset="0"/>
            </a:endParaRPr>
          </a:p>
        </p:txBody>
      </p:sp>
      <p:sp>
        <p:nvSpPr>
          <p:cNvPr id="178" name="مربع نص 177">
            <a:extLst>
              <a:ext uri="{FF2B5EF4-FFF2-40B4-BE49-F238E27FC236}">
                <a16:creationId xmlns:a16="http://schemas.microsoft.com/office/drawing/2014/main" id="{D8ECC7D8-5526-4BDF-8128-08EDF78D9527}"/>
              </a:ext>
            </a:extLst>
          </p:cNvPr>
          <p:cNvSpPr txBox="1"/>
          <p:nvPr/>
        </p:nvSpPr>
        <p:spPr>
          <a:xfrm>
            <a:off x="3504093" y="3355632"/>
            <a:ext cx="2121068" cy="369332"/>
          </a:xfrm>
          <a:prstGeom prst="rect">
            <a:avLst/>
          </a:prstGeom>
          <a:noFill/>
        </p:spPr>
        <p:txBody>
          <a:bodyPr wrap="square">
            <a:spAutoFit/>
          </a:bodyPr>
          <a:lstStyle/>
          <a:p>
            <a:pPr marL="0" marR="0" lvl="0" indent="0" algn="ctr" defTabSz="914400" eaLnBrk="1" fontAlgn="auto" latinLnBrk="0" hangingPunct="1">
              <a:lnSpc>
                <a:spcPct val="100000"/>
              </a:lnSpc>
              <a:spcBef>
                <a:spcPts val="0"/>
              </a:spcBef>
              <a:spcAft>
                <a:spcPts val="0"/>
              </a:spcAft>
              <a:buClr>
                <a:srgbClr val="000000"/>
              </a:buClr>
              <a:buSzPts val="1400"/>
              <a:buFont typeface="Arial"/>
              <a:buNone/>
              <a:tabLst/>
              <a:defRPr/>
            </a:pPr>
            <a:r>
              <a:rPr lang="en-US" b="1" dirty="0">
                <a:solidFill>
                  <a:srgbClr val="006666"/>
                </a:solidFill>
                <a:latin typeface="Calibri" panose="020F0502020204030204" pitchFamily="34" charset="0"/>
                <a:cs typeface="Calibri" panose="020F0502020204030204" pitchFamily="34" charset="0"/>
              </a:rPr>
              <a:t>  </a:t>
            </a:r>
            <a:r>
              <a:rPr lang="en-US" sz="1800" b="1" u="none" strike="noStrike" cap="none" dirty="0">
                <a:solidFill>
                  <a:srgbClr val="006666"/>
                </a:solidFill>
                <a:latin typeface="Calibri" panose="020F0502020204030204" pitchFamily="34" charset="0"/>
                <a:cs typeface="Calibri" panose="020F0502020204030204" pitchFamily="34" charset="0"/>
              </a:rPr>
              <a:t>2024 / 04 / 25     </a:t>
            </a:r>
            <a:r>
              <a:rPr lang="ar-SA" sz="1800" b="1" u="none" strike="noStrike" cap="none" dirty="0">
                <a:solidFill>
                  <a:srgbClr val="006666"/>
                </a:solidFill>
                <a:latin typeface="Calibri" panose="020F0502020204030204" pitchFamily="34" charset="0"/>
                <a:cs typeface="Calibri" panose="020F0502020204030204" pitchFamily="34" charset="0"/>
              </a:rPr>
              <a:t>إلى</a:t>
            </a:r>
            <a:endParaRPr lang="en-US" sz="1800" b="1" u="none" strike="noStrike" cap="none" dirty="0">
              <a:solidFill>
                <a:srgbClr val="006666"/>
              </a:solidFill>
              <a:latin typeface="Calibri" panose="020F0502020204030204" pitchFamily="34" charset="0"/>
              <a:cs typeface="Calibri" panose="020F0502020204030204" pitchFamily="34" charset="0"/>
            </a:endParaRPr>
          </a:p>
        </p:txBody>
      </p:sp>
      <p:sp>
        <p:nvSpPr>
          <p:cNvPr id="149" name="TextBox 100">
            <a:extLst>
              <a:ext uri="{FF2B5EF4-FFF2-40B4-BE49-F238E27FC236}">
                <a16:creationId xmlns:a16="http://schemas.microsoft.com/office/drawing/2014/main" id="{79AE5960-8E88-4689-ABCF-7413B05CCE20}"/>
              </a:ext>
            </a:extLst>
          </p:cNvPr>
          <p:cNvSpPr txBox="1"/>
          <p:nvPr/>
        </p:nvSpPr>
        <p:spPr>
          <a:xfrm>
            <a:off x="913872" y="2698139"/>
            <a:ext cx="1988368" cy="338554"/>
          </a:xfrm>
          <a:prstGeom prst="rect">
            <a:avLst/>
          </a:prstGeom>
          <a:noFill/>
        </p:spPr>
        <p:txBody>
          <a:bodyPr wrap="square" rtlCol="0">
            <a:spAutoFit/>
          </a:bodyPr>
          <a:lstStyle/>
          <a:p>
            <a:pPr algn="ctr"/>
            <a:r>
              <a:rPr lang="ar-SA" sz="1600" b="1" dirty="0">
                <a:solidFill>
                  <a:srgbClr val="006666"/>
                </a:solidFill>
                <a:latin typeface="AbdoMaster-Heavy" panose="02000500030000020004" pitchFamily="50" charset="-78"/>
                <a:cs typeface="AbdoMaster-Heavy" panose="02000500030000020004" pitchFamily="50" charset="-78"/>
              </a:rPr>
              <a:t>أثر المبادرة  </a:t>
            </a:r>
            <a:endParaRPr lang="en-US" sz="1600" b="1" dirty="0">
              <a:solidFill>
                <a:srgbClr val="006666"/>
              </a:solidFill>
              <a:latin typeface="AbdoMaster-Heavy" panose="02000500030000020004" pitchFamily="50" charset="-78"/>
              <a:cs typeface="AbdoMaster-Heavy" panose="02000500030000020004" pitchFamily="50" charset="-78"/>
            </a:endParaRPr>
          </a:p>
        </p:txBody>
      </p:sp>
      <p:sp>
        <p:nvSpPr>
          <p:cNvPr id="152" name="Subtitle 6">
            <a:extLst>
              <a:ext uri="{FF2B5EF4-FFF2-40B4-BE49-F238E27FC236}">
                <a16:creationId xmlns:a16="http://schemas.microsoft.com/office/drawing/2014/main" id="{E35A2B1C-75D9-498E-849E-F59AE6223796}"/>
              </a:ext>
            </a:extLst>
          </p:cNvPr>
          <p:cNvSpPr txBox="1">
            <a:spLocks/>
          </p:cNvSpPr>
          <p:nvPr/>
        </p:nvSpPr>
        <p:spPr>
          <a:xfrm>
            <a:off x="755757" y="3008274"/>
            <a:ext cx="2374438" cy="716690"/>
          </a:xfrm>
          <a:prstGeom prst="rect">
            <a:avLst/>
          </a:prstGeom>
        </p:spPr>
        <p:txBody>
          <a:bodyPr vert="horz" lIns="86019" tIns="43010" rIns="86019" bIns="43010" numCol="1" spcCol="365760" rtlCol="0" anchor="t">
            <a:noAutofit/>
          </a:bodyPr>
          <a:lstStyle>
            <a:lvl1pPr marL="0" indent="0" algn="ctr" defTabSz="914400" rtl="0" eaLnBrk="1" latinLnBrk="0" hangingPunct="1">
              <a:lnSpc>
                <a:spcPct val="90000"/>
              </a:lnSpc>
              <a:spcBef>
                <a:spcPts val="1000"/>
              </a:spcBef>
              <a:buFont typeface="Arial"/>
              <a:buNone/>
              <a:defRPr sz="1200" b="0" i="0" kern="1200">
                <a:solidFill>
                  <a:schemeClr val="accent1"/>
                </a:solidFill>
                <a:latin typeface="Montserrat Light" charset="0"/>
                <a:ea typeface="Montserrat Light" charset="0"/>
                <a:cs typeface="Montserrat Light"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Montserrat Light" charset="0"/>
                <a:ea typeface="Montserrat Light" charset="0"/>
                <a:cs typeface="Montserrat Light"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Montserrat Light" charset="0"/>
                <a:ea typeface="Montserrat Light" charset="0"/>
                <a:cs typeface="Montserrat Light"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nSpc>
                <a:spcPct val="100000"/>
              </a:lnSpc>
              <a:spcBef>
                <a:spcPts val="0"/>
              </a:spcBef>
            </a:pPr>
            <a:r>
              <a:rPr lang="ar-SA" sz="1800" b="1" dirty="0">
                <a:solidFill>
                  <a:srgbClr val="006666"/>
                </a:solidFill>
                <a:latin typeface="Calibri" panose="020F0502020204030204" pitchFamily="34" charset="0"/>
                <a:cs typeface="Calibri" panose="020F0502020204030204" pitchFamily="34" charset="0"/>
              </a:rPr>
              <a:t>مساعدة المحتاجين من أبناء الجمعية وتخفيف معاناتهم  </a:t>
            </a:r>
          </a:p>
        </p:txBody>
      </p:sp>
      <p:sp>
        <p:nvSpPr>
          <p:cNvPr id="157" name="مربع نص 156">
            <a:extLst>
              <a:ext uri="{FF2B5EF4-FFF2-40B4-BE49-F238E27FC236}">
                <a16:creationId xmlns:a16="http://schemas.microsoft.com/office/drawing/2014/main" id="{36FA2933-A65B-425A-BB2D-DF145FCD7B1B}"/>
              </a:ext>
            </a:extLst>
          </p:cNvPr>
          <p:cNvSpPr txBox="1"/>
          <p:nvPr/>
        </p:nvSpPr>
        <p:spPr>
          <a:xfrm>
            <a:off x="553077" y="4138527"/>
            <a:ext cx="2578017" cy="369332"/>
          </a:xfrm>
          <a:prstGeom prst="rect">
            <a:avLst/>
          </a:prstGeom>
          <a:noFill/>
        </p:spPr>
        <p:txBody>
          <a:bodyPr wrap="square">
            <a:spAutoFit/>
          </a:bodyPr>
          <a:lstStyle/>
          <a:p>
            <a:pPr marL="0" marR="0" lvl="0" indent="0" algn="ctr" rtl="0">
              <a:lnSpc>
                <a:spcPct val="100000"/>
              </a:lnSpc>
              <a:spcBef>
                <a:spcPts val="0"/>
              </a:spcBef>
              <a:spcAft>
                <a:spcPts val="0"/>
              </a:spcAft>
              <a:buClr>
                <a:srgbClr val="000000"/>
              </a:buClr>
              <a:buSzPts val="1400"/>
              <a:buFont typeface="Arial"/>
              <a:buNone/>
            </a:pPr>
            <a:r>
              <a:rPr lang="ar-SA" b="1" dirty="0">
                <a:solidFill>
                  <a:schemeClr val="bg1"/>
                </a:solidFill>
                <a:latin typeface="Calibri" panose="020F0502020204030204" pitchFamily="34" charset="0"/>
                <a:cs typeface="Calibri" panose="020F0502020204030204" pitchFamily="34" charset="0"/>
              </a:rPr>
              <a:t> المستهدف </a:t>
            </a:r>
            <a:endParaRPr lang="ar-SA" sz="1800" b="1" u="none" strike="noStrike" cap="none" dirty="0">
              <a:solidFill>
                <a:schemeClr val="bg1"/>
              </a:solidFill>
              <a:latin typeface="Calibri" panose="020F0502020204030204" pitchFamily="34" charset="0"/>
              <a:cs typeface="Calibri" panose="020F0502020204030204" pitchFamily="34" charset="0"/>
            </a:endParaRPr>
          </a:p>
        </p:txBody>
      </p:sp>
      <p:sp>
        <p:nvSpPr>
          <p:cNvPr id="160" name="مربع نص 159">
            <a:extLst>
              <a:ext uri="{FF2B5EF4-FFF2-40B4-BE49-F238E27FC236}">
                <a16:creationId xmlns:a16="http://schemas.microsoft.com/office/drawing/2014/main" id="{16E9853C-0D26-468E-ADB2-65453260B1B2}"/>
              </a:ext>
            </a:extLst>
          </p:cNvPr>
          <p:cNvSpPr txBox="1"/>
          <p:nvPr/>
        </p:nvSpPr>
        <p:spPr>
          <a:xfrm>
            <a:off x="5648781" y="4115098"/>
            <a:ext cx="2511781" cy="338554"/>
          </a:xfrm>
          <a:prstGeom prst="rect">
            <a:avLst/>
          </a:prstGeom>
          <a:noFill/>
        </p:spPr>
        <p:txBody>
          <a:bodyPr wrap="square">
            <a:spAutoFit/>
          </a:bodyPr>
          <a:lstStyle/>
          <a:p>
            <a:pPr marL="0" marR="0" lvl="0" indent="0" algn="ctr" rtl="0">
              <a:lnSpc>
                <a:spcPct val="100000"/>
              </a:lnSpc>
              <a:spcBef>
                <a:spcPts val="0"/>
              </a:spcBef>
              <a:spcAft>
                <a:spcPts val="0"/>
              </a:spcAft>
              <a:buClr>
                <a:srgbClr val="000000"/>
              </a:buClr>
              <a:buSzPts val="1400"/>
              <a:buFont typeface="Arial"/>
              <a:buNone/>
            </a:pPr>
            <a:r>
              <a:rPr lang="ar-SA" sz="1600" b="1" dirty="0">
                <a:solidFill>
                  <a:srgbClr val="FFFFFF"/>
                </a:solidFill>
                <a:latin typeface="Calibri" panose="020F0502020204030204" pitchFamily="34" charset="0"/>
                <a:cs typeface="Calibri" panose="020F0502020204030204" pitchFamily="34" charset="0"/>
              </a:rPr>
              <a:t>عدد المستفيدين من المبادرة  </a:t>
            </a:r>
            <a:endParaRPr lang="ar-SA" sz="1600" b="1" u="none" strike="noStrike" cap="none" dirty="0">
              <a:solidFill>
                <a:srgbClr val="FFFFFF"/>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32014154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68">
            <a:extLst>
              <a:ext uri="{FF2B5EF4-FFF2-40B4-BE49-F238E27FC236}">
                <a16:creationId xmlns:a16="http://schemas.microsoft.com/office/drawing/2014/main" id="{DFE1C023-A7CD-4566-A77B-CDFC629CF618}"/>
              </a:ext>
            </a:extLst>
          </p:cNvPr>
          <p:cNvGrpSpPr/>
          <p:nvPr/>
        </p:nvGrpSpPr>
        <p:grpSpPr>
          <a:xfrm>
            <a:off x="2685640" y="955145"/>
            <a:ext cx="512826" cy="526740"/>
            <a:chOff x="4167188" y="3140076"/>
            <a:chExt cx="409575" cy="420688"/>
          </a:xfrm>
          <a:solidFill>
            <a:schemeClr val="bg1"/>
          </a:solidFill>
        </p:grpSpPr>
        <p:sp>
          <p:nvSpPr>
            <p:cNvPr id="7" name="Freeform 48">
              <a:extLst>
                <a:ext uri="{FF2B5EF4-FFF2-40B4-BE49-F238E27FC236}">
                  <a16:creationId xmlns:a16="http://schemas.microsoft.com/office/drawing/2014/main" id="{523845A6-52F6-416F-BAE8-1A1B755694F1}"/>
                </a:ext>
              </a:extLst>
            </p:cNvPr>
            <p:cNvSpPr>
              <a:spLocks/>
            </p:cNvSpPr>
            <p:nvPr/>
          </p:nvSpPr>
          <p:spPr bwMode="auto">
            <a:xfrm>
              <a:off x="4360863" y="3140076"/>
              <a:ext cx="14288" cy="44450"/>
            </a:xfrm>
            <a:custGeom>
              <a:avLst/>
              <a:gdLst>
                <a:gd name="T0" fmla="*/ 3 w 3"/>
                <a:gd name="T1" fmla="*/ 9 h 10"/>
                <a:gd name="T2" fmla="*/ 1 w 3"/>
                <a:gd name="T3" fmla="*/ 10 h 10"/>
                <a:gd name="T4" fmla="*/ 1 w 3"/>
                <a:gd name="T5" fmla="*/ 10 h 10"/>
                <a:gd name="T6" fmla="*/ 0 w 3"/>
                <a:gd name="T7" fmla="*/ 9 h 10"/>
                <a:gd name="T8" fmla="*/ 0 w 3"/>
                <a:gd name="T9" fmla="*/ 1 h 10"/>
                <a:gd name="T10" fmla="*/ 1 w 3"/>
                <a:gd name="T11" fmla="*/ 0 h 10"/>
                <a:gd name="T12" fmla="*/ 1 w 3"/>
                <a:gd name="T13" fmla="*/ 0 h 10"/>
                <a:gd name="T14" fmla="*/ 3 w 3"/>
                <a:gd name="T15" fmla="*/ 1 h 10"/>
                <a:gd name="T16" fmla="*/ 3 w 3"/>
                <a:gd name="T17" fmla="*/ 9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10">
                  <a:moveTo>
                    <a:pt x="3" y="9"/>
                  </a:moveTo>
                  <a:cubicBezTo>
                    <a:pt x="3" y="10"/>
                    <a:pt x="2" y="10"/>
                    <a:pt x="1" y="10"/>
                  </a:cubicBezTo>
                  <a:cubicBezTo>
                    <a:pt x="1" y="10"/>
                    <a:pt x="1" y="10"/>
                    <a:pt x="1" y="10"/>
                  </a:cubicBezTo>
                  <a:cubicBezTo>
                    <a:pt x="0" y="10"/>
                    <a:pt x="0" y="10"/>
                    <a:pt x="0" y="9"/>
                  </a:cubicBezTo>
                  <a:cubicBezTo>
                    <a:pt x="0" y="1"/>
                    <a:pt x="0" y="1"/>
                    <a:pt x="0" y="1"/>
                  </a:cubicBezTo>
                  <a:cubicBezTo>
                    <a:pt x="0" y="1"/>
                    <a:pt x="0" y="0"/>
                    <a:pt x="1" y="0"/>
                  </a:cubicBezTo>
                  <a:cubicBezTo>
                    <a:pt x="1" y="0"/>
                    <a:pt x="1" y="0"/>
                    <a:pt x="1" y="0"/>
                  </a:cubicBezTo>
                  <a:cubicBezTo>
                    <a:pt x="2" y="0"/>
                    <a:pt x="3" y="1"/>
                    <a:pt x="3" y="1"/>
                  </a:cubicBezTo>
                  <a:cubicBezTo>
                    <a:pt x="3" y="9"/>
                    <a:pt x="3" y="9"/>
                    <a:pt x="3"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a:p>
          </p:txBody>
        </p:sp>
        <p:sp>
          <p:nvSpPr>
            <p:cNvPr id="8" name="Freeform 49">
              <a:extLst>
                <a:ext uri="{FF2B5EF4-FFF2-40B4-BE49-F238E27FC236}">
                  <a16:creationId xmlns:a16="http://schemas.microsoft.com/office/drawing/2014/main" id="{6BB15427-393C-4BC6-8624-59D706EB2746}"/>
                </a:ext>
              </a:extLst>
            </p:cNvPr>
            <p:cNvSpPr>
              <a:spLocks/>
            </p:cNvSpPr>
            <p:nvPr/>
          </p:nvSpPr>
          <p:spPr bwMode="auto">
            <a:xfrm>
              <a:off x="4211638" y="3211513"/>
              <a:ext cx="39688" cy="34925"/>
            </a:xfrm>
            <a:custGeom>
              <a:avLst/>
              <a:gdLst>
                <a:gd name="T0" fmla="*/ 8 w 9"/>
                <a:gd name="T1" fmla="*/ 6 h 8"/>
                <a:gd name="T2" fmla="*/ 8 w 9"/>
                <a:gd name="T3" fmla="*/ 8 h 8"/>
                <a:gd name="T4" fmla="*/ 8 w 9"/>
                <a:gd name="T5" fmla="*/ 8 h 8"/>
                <a:gd name="T6" fmla="*/ 7 w 9"/>
                <a:gd name="T7" fmla="*/ 8 h 8"/>
                <a:gd name="T8" fmla="*/ 1 w 9"/>
                <a:gd name="T9" fmla="*/ 2 h 8"/>
                <a:gd name="T10" fmla="*/ 1 w 9"/>
                <a:gd name="T11" fmla="*/ 1 h 8"/>
                <a:gd name="T12" fmla="*/ 1 w 9"/>
                <a:gd name="T13" fmla="*/ 1 h 8"/>
                <a:gd name="T14" fmla="*/ 2 w 9"/>
                <a:gd name="T15" fmla="*/ 0 h 8"/>
                <a:gd name="T16" fmla="*/ 8 w 9"/>
                <a:gd name="T17" fmla="*/ 6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8">
                  <a:moveTo>
                    <a:pt x="8" y="6"/>
                  </a:moveTo>
                  <a:cubicBezTo>
                    <a:pt x="9" y="6"/>
                    <a:pt x="9" y="7"/>
                    <a:pt x="8" y="8"/>
                  </a:cubicBezTo>
                  <a:cubicBezTo>
                    <a:pt x="8" y="8"/>
                    <a:pt x="8" y="8"/>
                    <a:pt x="8" y="8"/>
                  </a:cubicBezTo>
                  <a:cubicBezTo>
                    <a:pt x="8" y="8"/>
                    <a:pt x="7" y="8"/>
                    <a:pt x="7" y="8"/>
                  </a:cubicBezTo>
                  <a:cubicBezTo>
                    <a:pt x="1" y="2"/>
                    <a:pt x="1" y="2"/>
                    <a:pt x="1" y="2"/>
                  </a:cubicBezTo>
                  <a:cubicBezTo>
                    <a:pt x="0" y="2"/>
                    <a:pt x="0" y="1"/>
                    <a:pt x="1" y="1"/>
                  </a:cubicBezTo>
                  <a:cubicBezTo>
                    <a:pt x="1" y="1"/>
                    <a:pt x="1" y="1"/>
                    <a:pt x="1" y="1"/>
                  </a:cubicBezTo>
                  <a:cubicBezTo>
                    <a:pt x="1" y="0"/>
                    <a:pt x="2" y="0"/>
                    <a:pt x="2" y="0"/>
                  </a:cubicBezTo>
                  <a:cubicBezTo>
                    <a:pt x="8" y="6"/>
                    <a:pt x="8" y="6"/>
                    <a:pt x="8"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a:p>
          </p:txBody>
        </p:sp>
        <p:sp>
          <p:nvSpPr>
            <p:cNvPr id="9" name="Freeform 50">
              <a:extLst>
                <a:ext uri="{FF2B5EF4-FFF2-40B4-BE49-F238E27FC236}">
                  <a16:creationId xmlns:a16="http://schemas.microsoft.com/office/drawing/2014/main" id="{BC56BBE7-75CC-493B-B5C7-BDD62CA54E94}"/>
                </a:ext>
              </a:extLst>
            </p:cNvPr>
            <p:cNvSpPr>
              <a:spLocks/>
            </p:cNvSpPr>
            <p:nvPr/>
          </p:nvSpPr>
          <p:spPr bwMode="auto">
            <a:xfrm>
              <a:off x="4167188" y="3365501"/>
              <a:ext cx="44450" cy="19050"/>
            </a:xfrm>
            <a:custGeom>
              <a:avLst/>
              <a:gdLst>
                <a:gd name="T0" fmla="*/ 9 w 10"/>
                <a:gd name="T1" fmla="*/ 0 h 4"/>
                <a:gd name="T2" fmla="*/ 10 w 10"/>
                <a:gd name="T3" fmla="*/ 1 h 4"/>
                <a:gd name="T4" fmla="*/ 10 w 10"/>
                <a:gd name="T5" fmla="*/ 1 h 4"/>
                <a:gd name="T6" fmla="*/ 9 w 10"/>
                <a:gd name="T7" fmla="*/ 3 h 4"/>
                <a:gd name="T8" fmla="*/ 1 w 10"/>
                <a:gd name="T9" fmla="*/ 4 h 4"/>
                <a:gd name="T10" fmla="*/ 0 w 10"/>
                <a:gd name="T11" fmla="*/ 2 h 4"/>
                <a:gd name="T12" fmla="*/ 0 w 10"/>
                <a:gd name="T13" fmla="*/ 2 h 4"/>
                <a:gd name="T14" fmla="*/ 1 w 10"/>
                <a:gd name="T15" fmla="*/ 1 h 4"/>
                <a:gd name="T16" fmla="*/ 9 w 10"/>
                <a:gd name="T17"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4">
                  <a:moveTo>
                    <a:pt x="9" y="0"/>
                  </a:moveTo>
                  <a:cubicBezTo>
                    <a:pt x="9" y="0"/>
                    <a:pt x="10" y="1"/>
                    <a:pt x="10" y="1"/>
                  </a:cubicBezTo>
                  <a:cubicBezTo>
                    <a:pt x="10" y="1"/>
                    <a:pt x="10" y="1"/>
                    <a:pt x="10" y="1"/>
                  </a:cubicBezTo>
                  <a:cubicBezTo>
                    <a:pt x="10" y="2"/>
                    <a:pt x="10" y="3"/>
                    <a:pt x="9" y="3"/>
                  </a:cubicBezTo>
                  <a:cubicBezTo>
                    <a:pt x="1" y="4"/>
                    <a:pt x="1" y="4"/>
                    <a:pt x="1" y="4"/>
                  </a:cubicBezTo>
                  <a:cubicBezTo>
                    <a:pt x="0" y="4"/>
                    <a:pt x="0" y="3"/>
                    <a:pt x="0" y="2"/>
                  </a:cubicBezTo>
                  <a:cubicBezTo>
                    <a:pt x="0" y="2"/>
                    <a:pt x="0" y="2"/>
                    <a:pt x="0" y="2"/>
                  </a:cubicBezTo>
                  <a:cubicBezTo>
                    <a:pt x="0" y="2"/>
                    <a:pt x="0" y="1"/>
                    <a:pt x="1" y="1"/>
                  </a:cubicBezTo>
                  <a:cubicBezTo>
                    <a:pt x="9" y="0"/>
                    <a:pt x="9"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a:p>
          </p:txBody>
        </p:sp>
        <p:sp>
          <p:nvSpPr>
            <p:cNvPr id="10" name="Freeform 51">
              <a:extLst>
                <a:ext uri="{FF2B5EF4-FFF2-40B4-BE49-F238E27FC236}">
                  <a16:creationId xmlns:a16="http://schemas.microsoft.com/office/drawing/2014/main" id="{90912B91-C7E1-4332-906E-757F99DBCFC2}"/>
                </a:ext>
              </a:extLst>
            </p:cNvPr>
            <p:cNvSpPr>
              <a:spLocks/>
            </p:cNvSpPr>
            <p:nvPr/>
          </p:nvSpPr>
          <p:spPr bwMode="auto">
            <a:xfrm>
              <a:off x="4533900" y="3357563"/>
              <a:ext cx="42863" cy="12700"/>
            </a:xfrm>
            <a:custGeom>
              <a:avLst/>
              <a:gdLst>
                <a:gd name="T0" fmla="*/ 1 w 10"/>
                <a:gd name="T1" fmla="*/ 2 h 3"/>
                <a:gd name="T2" fmla="*/ 0 w 10"/>
                <a:gd name="T3" fmla="*/ 1 h 3"/>
                <a:gd name="T4" fmla="*/ 0 w 10"/>
                <a:gd name="T5" fmla="*/ 1 h 3"/>
                <a:gd name="T6" fmla="*/ 1 w 10"/>
                <a:gd name="T7" fmla="*/ 0 h 3"/>
                <a:gd name="T8" fmla="*/ 9 w 10"/>
                <a:gd name="T9" fmla="*/ 0 h 3"/>
                <a:gd name="T10" fmla="*/ 10 w 10"/>
                <a:gd name="T11" fmla="*/ 2 h 3"/>
                <a:gd name="T12" fmla="*/ 10 w 10"/>
                <a:gd name="T13" fmla="*/ 2 h 3"/>
                <a:gd name="T14" fmla="*/ 9 w 10"/>
                <a:gd name="T15" fmla="*/ 3 h 3"/>
                <a:gd name="T16" fmla="*/ 1 w 10"/>
                <a:gd name="T17" fmla="*/ 2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3">
                  <a:moveTo>
                    <a:pt x="1" y="2"/>
                  </a:moveTo>
                  <a:cubicBezTo>
                    <a:pt x="0" y="2"/>
                    <a:pt x="0" y="2"/>
                    <a:pt x="0" y="1"/>
                  </a:cubicBezTo>
                  <a:cubicBezTo>
                    <a:pt x="0" y="1"/>
                    <a:pt x="0" y="1"/>
                    <a:pt x="0" y="1"/>
                  </a:cubicBezTo>
                  <a:cubicBezTo>
                    <a:pt x="0" y="0"/>
                    <a:pt x="1" y="0"/>
                    <a:pt x="1" y="0"/>
                  </a:cubicBezTo>
                  <a:cubicBezTo>
                    <a:pt x="9" y="0"/>
                    <a:pt x="9" y="0"/>
                    <a:pt x="9" y="0"/>
                  </a:cubicBezTo>
                  <a:cubicBezTo>
                    <a:pt x="10" y="1"/>
                    <a:pt x="10" y="1"/>
                    <a:pt x="10" y="2"/>
                  </a:cubicBezTo>
                  <a:cubicBezTo>
                    <a:pt x="10" y="2"/>
                    <a:pt x="10" y="2"/>
                    <a:pt x="10" y="2"/>
                  </a:cubicBezTo>
                  <a:cubicBezTo>
                    <a:pt x="10" y="3"/>
                    <a:pt x="10" y="3"/>
                    <a:pt x="9" y="3"/>
                  </a:cubicBezTo>
                  <a:cubicBezTo>
                    <a:pt x="1" y="2"/>
                    <a:pt x="1" y="2"/>
                    <a:pt x="1"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a:p>
          </p:txBody>
        </p:sp>
        <p:sp>
          <p:nvSpPr>
            <p:cNvPr id="11" name="Freeform 52">
              <a:extLst>
                <a:ext uri="{FF2B5EF4-FFF2-40B4-BE49-F238E27FC236}">
                  <a16:creationId xmlns:a16="http://schemas.microsoft.com/office/drawing/2014/main" id="{A1346549-90CE-4F44-A0DA-BD988775573F}"/>
                </a:ext>
              </a:extLst>
            </p:cNvPr>
            <p:cNvSpPr>
              <a:spLocks/>
            </p:cNvSpPr>
            <p:nvPr/>
          </p:nvSpPr>
          <p:spPr bwMode="auto">
            <a:xfrm>
              <a:off x="4484688" y="3201988"/>
              <a:ext cx="39688" cy="36513"/>
            </a:xfrm>
            <a:custGeom>
              <a:avLst/>
              <a:gdLst>
                <a:gd name="T0" fmla="*/ 3 w 9"/>
                <a:gd name="T1" fmla="*/ 8 h 8"/>
                <a:gd name="T2" fmla="*/ 1 w 9"/>
                <a:gd name="T3" fmla="*/ 8 h 8"/>
                <a:gd name="T4" fmla="*/ 1 w 9"/>
                <a:gd name="T5" fmla="*/ 8 h 8"/>
                <a:gd name="T6" fmla="*/ 1 w 9"/>
                <a:gd name="T7" fmla="*/ 6 h 8"/>
                <a:gd name="T8" fmla="*/ 7 w 9"/>
                <a:gd name="T9" fmla="*/ 1 h 8"/>
                <a:gd name="T10" fmla="*/ 9 w 9"/>
                <a:gd name="T11" fmla="*/ 1 h 8"/>
                <a:gd name="T12" fmla="*/ 9 w 9"/>
                <a:gd name="T13" fmla="*/ 1 h 8"/>
                <a:gd name="T14" fmla="*/ 9 w 9"/>
                <a:gd name="T15" fmla="*/ 3 h 8"/>
                <a:gd name="T16" fmla="*/ 3 w 9"/>
                <a:gd name="T17"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8">
                  <a:moveTo>
                    <a:pt x="3" y="8"/>
                  </a:moveTo>
                  <a:cubicBezTo>
                    <a:pt x="2" y="8"/>
                    <a:pt x="1" y="8"/>
                    <a:pt x="1" y="8"/>
                  </a:cubicBezTo>
                  <a:cubicBezTo>
                    <a:pt x="1" y="8"/>
                    <a:pt x="1" y="8"/>
                    <a:pt x="1" y="8"/>
                  </a:cubicBezTo>
                  <a:cubicBezTo>
                    <a:pt x="0" y="7"/>
                    <a:pt x="0" y="6"/>
                    <a:pt x="1" y="6"/>
                  </a:cubicBezTo>
                  <a:cubicBezTo>
                    <a:pt x="7" y="1"/>
                    <a:pt x="7" y="1"/>
                    <a:pt x="7" y="1"/>
                  </a:cubicBezTo>
                  <a:cubicBezTo>
                    <a:pt x="7" y="0"/>
                    <a:pt x="8" y="0"/>
                    <a:pt x="9" y="1"/>
                  </a:cubicBezTo>
                  <a:cubicBezTo>
                    <a:pt x="9" y="1"/>
                    <a:pt x="9" y="1"/>
                    <a:pt x="9" y="1"/>
                  </a:cubicBezTo>
                  <a:cubicBezTo>
                    <a:pt x="9" y="1"/>
                    <a:pt x="9" y="2"/>
                    <a:pt x="9" y="3"/>
                  </a:cubicBezTo>
                  <a:cubicBezTo>
                    <a:pt x="3" y="8"/>
                    <a:pt x="3" y="8"/>
                    <a:pt x="3"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a:p>
          </p:txBody>
        </p:sp>
        <p:sp>
          <p:nvSpPr>
            <p:cNvPr id="12" name="Freeform 53">
              <a:extLst>
                <a:ext uri="{FF2B5EF4-FFF2-40B4-BE49-F238E27FC236}">
                  <a16:creationId xmlns:a16="http://schemas.microsoft.com/office/drawing/2014/main" id="{6DA22FBD-25F7-46DF-98A1-FB84D2AAFEFE}"/>
                </a:ext>
              </a:extLst>
            </p:cNvPr>
            <p:cNvSpPr>
              <a:spLocks noEditPoints="1"/>
            </p:cNvSpPr>
            <p:nvPr/>
          </p:nvSpPr>
          <p:spPr bwMode="auto">
            <a:xfrm>
              <a:off x="4237038" y="3206751"/>
              <a:ext cx="257175" cy="354013"/>
            </a:xfrm>
            <a:custGeom>
              <a:avLst/>
              <a:gdLst>
                <a:gd name="T0" fmla="*/ 38 w 58"/>
                <a:gd name="T1" fmla="*/ 68 h 80"/>
                <a:gd name="T2" fmla="*/ 37 w 58"/>
                <a:gd name="T3" fmla="*/ 71 h 80"/>
                <a:gd name="T4" fmla="*/ 36 w 58"/>
                <a:gd name="T5" fmla="*/ 71 h 80"/>
                <a:gd name="T6" fmla="*/ 22 w 58"/>
                <a:gd name="T7" fmla="*/ 71 h 80"/>
                <a:gd name="T8" fmla="*/ 21 w 58"/>
                <a:gd name="T9" fmla="*/ 71 h 80"/>
                <a:gd name="T10" fmla="*/ 20 w 58"/>
                <a:gd name="T11" fmla="*/ 68 h 80"/>
                <a:gd name="T12" fmla="*/ 20 w 58"/>
                <a:gd name="T13" fmla="*/ 61 h 80"/>
                <a:gd name="T14" fmla="*/ 38 w 58"/>
                <a:gd name="T15" fmla="*/ 61 h 80"/>
                <a:gd name="T16" fmla="*/ 38 w 58"/>
                <a:gd name="T17" fmla="*/ 68 h 80"/>
                <a:gd name="T18" fmla="*/ 18 w 58"/>
                <a:gd name="T19" fmla="*/ 14 h 80"/>
                <a:gd name="T20" fmla="*/ 11 w 58"/>
                <a:gd name="T21" fmla="*/ 29 h 80"/>
                <a:gd name="T22" fmla="*/ 18 w 58"/>
                <a:gd name="T23" fmla="*/ 42 h 80"/>
                <a:gd name="T24" fmla="*/ 18 w 58"/>
                <a:gd name="T25" fmla="*/ 44 h 80"/>
                <a:gd name="T26" fmla="*/ 18 w 58"/>
                <a:gd name="T27" fmla="*/ 44 h 80"/>
                <a:gd name="T28" fmla="*/ 16 w 58"/>
                <a:gd name="T29" fmla="*/ 44 h 80"/>
                <a:gd name="T30" fmla="*/ 8 w 58"/>
                <a:gd name="T31" fmla="*/ 29 h 80"/>
                <a:gd name="T32" fmla="*/ 17 w 58"/>
                <a:gd name="T33" fmla="*/ 12 h 80"/>
                <a:gd name="T34" fmla="*/ 19 w 58"/>
                <a:gd name="T35" fmla="*/ 12 h 80"/>
                <a:gd name="T36" fmla="*/ 19 w 58"/>
                <a:gd name="T37" fmla="*/ 12 h 80"/>
                <a:gd name="T38" fmla="*/ 18 w 58"/>
                <a:gd name="T39" fmla="*/ 14 h 80"/>
                <a:gd name="T40" fmla="*/ 58 w 58"/>
                <a:gd name="T41" fmla="*/ 29 h 80"/>
                <a:gd name="T42" fmla="*/ 29 w 58"/>
                <a:gd name="T43" fmla="*/ 0 h 80"/>
                <a:gd name="T44" fmla="*/ 0 w 58"/>
                <a:gd name="T45" fmla="*/ 29 h 80"/>
                <a:gd name="T46" fmla="*/ 17 w 58"/>
                <a:gd name="T47" fmla="*/ 55 h 80"/>
                <a:gd name="T48" fmla="*/ 17 w 58"/>
                <a:gd name="T49" fmla="*/ 61 h 80"/>
                <a:gd name="T50" fmla="*/ 17 w 58"/>
                <a:gd name="T51" fmla="*/ 68 h 80"/>
                <a:gd name="T52" fmla="*/ 21 w 58"/>
                <a:gd name="T53" fmla="*/ 74 h 80"/>
                <a:gd name="T54" fmla="*/ 22 w 58"/>
                <a:gd name="T55" fmla="*/ 76 h 80"/>
                <a:gd name="T56" fmla="*/ 27 w 58"/>
                <a:gd name="T57" fmla="*/ 80 h 80"/>
                <a:gd name="T58" fmla="*/ 31 w 58"/>
                <a:gd name="T59" fmla="*/ 80 h 80"/>
                <a:gd name="T60" fmla="*/ 36 w 58"/>
                <a:gd name="T61" fmla="*/ 76 h 80"/>
                <a:gd name="T62" fmla="*/ 37 w 58"/>
                <a:gd name="T63" fmla="*/ 74 h 80"/>
                <a:gd name="T64" fmla="*/ 41 w 58"/>
                <a:gd name="T65" fmla="*/ 68 h 80"/>
                <a:gd name="T66" fmla="*/ 41 w 58"/>
                <a:gd name="T67" fmla="*/ 58 h 80"/>
                <a:gd name="T68" fmla="*/ 41 w 58"/>
                <a:gd name="T69" fmla="*/ 55 h 80"/>
                <a:gd name="T70" fmla="*/ 58 w 58"/>
                <a:gd name="T71" fmla="*/ 29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8" h="80">
                  <a:moveTo>
                    <a:pt x="38" y="68"/>
                  </a:moveTo>
                  <a:cubicBezTo>
                    <a:pt x="38" y="69"/>
                    <a:pt x="38" y="70"/>
                    <a:pt x="37" y="71"/>
                  </a:cubicBezTo>
                  <a:cubicBezTo>
                    <a:pt x="37" y="71"/>
                    <a:pt x="36" y="71"/>
                    <a:pt x="36" y="71"/>
                  </a:cubicBezTo>
                  <a:cubicBezTo>
                    <a:pt x="22" y="71"/>
                    <a:pt x="22" y="71"/>
                    <a:pt x="22" y="71"/>
                  </a:cubicBezTo>
                  <a:cubicBezTo>
                    <a:pt x="22" y="71"/>
                    <a:pt x="21" y="71"/>
                    <a:pt x="21" y="71"/>
                  </a:cubicBezTo>
                  <a:cubicBezTo>
                    <a:pt x="20" y="70"/>
                    <a:pt x="20" y="69"/>
                    <a:pt x="20" y="68"/>
                  </a:cubicBezTo>
                  <a:cubicBezTo>
                    <a:pt x="20" y="61"/>
                    <a:pt x="20" y="61"/>
                    <a:pt x="20" y="61"/>
                  </a:cubicBezTo>
                  <a:cubicBezTo>
                    <a:pt x="38" y="61"/>
                    <a:pt x="38" y="61"/>
                    <a:pt x="38" y="61"/>
                  </a:cubicBezTo>
                  <a:cubicBezTo>
                    <a:pt x="38" y="68"/>
                    <a:pt x="38" y="68"/>
                    <a:pt x="38" y="68"/>
                  </a:cubicBezTo>
                  <a:close/>
                  <a:moveTo>
                    <a:pt x="18" y="14"/>
                  </a:moveTo>
                  <a:cubicBezTo>
                    <a:pt x="14" y="17"/>
                    <a:pt x="11" y="23"/>
                    <a:pt x="11" y="29"/>
                  </a:cubicBezTo>
                  <a:cubicBezTo>
                    <a:pt x="11" y="34"/>
                    <a:pt x="14" y="39"/>
                    <a:pt x="18" y="42"/>
                  </a:cubicBezTo>
                  <a:cubicBezTo>
                    <a:pt x="18" y="43"/>
                    <a:pt x="18" y="43"/>
                    <a:pt x="18" y="44"/>
                  </a:cubicBezTo>
                  <a:cubicBezTo>
                    <a:pt x="18" y="44"/>
                    <a:pt x="18" y="44"/>
                    <a:pt x="18" y="44"/>
                  </a:cubicBezTo>
                  <a:cubicBezTo>
                    <a:pt x="17" y="45"/>
                    <a:pt x="16" y="45"/>
                    <a:pt x="16" y="44"/>
                  </a:cubicBezTo>
                  <a:cubicBezTo>
                    <a:pt x="11" y="41"/>
                    <a:pt x="8" y="35"/>
                    <a:pt x="8" y="29"/>
                  </a:cubicBezTo>
                  <a:cubicBezTo>
                    <a:pt x="8" y="22"/>
                    <a:pt x="12" y="16"/>
                    <a:pt x="17" y="12"/>
                  </a:cubicBezTo>
                  <a:cubicBezTo>
                    <a:pt x="17" y="12"/>
                    <a:pt x="18" y="12"/>
                    <a:pt x="19" y="12"/>
                  </a:cubicBezTo>
                  <a:cubicBezTo>
                    <a:pt x="19" y="12"/>
                    <a:pt x="19" y="12"/>
                    <a:pt x="19" y="12"/>
                  </a:cubicBezTo>
                  <a:cubicBezTo>
                    <a:pt x="19" y="13"/>
                    <a:pt x="19" y="14"/>
                    <a:pt x="18" y="14"/>
                  </a:cubicBezTo>
                  <a:close/>
                  <a:moveTo>
                    <a:pt x="58" y="29"/>
                  </a:moveTo>
                  <a:cubicBezTo>
                    <a:pt x="58" y="13"/>
                    <a:pt x="45" y="0"/>
                    <a:pt x="29" y="0"/>
                  </a:cubicBezTo>
                  <a:cubicBezTo>
                    <a:pt x="13" y="0"/>
                    <a:pt x="0" y="13"/>
                    <a:pt x="0" y="29"/>
                  </a:cubicBezTo>
                  <a:cubicBezTo>
                    <a:pt x="0" y="40"/>
                    <a:pt x="7" y="50"/>
                    <a:pt x="17" y="55"/>
                  </a:cubicBezTo>
                  <a:cubicBezTo>
                    <a:pt x="17" y="61"/>
                    <a:pt x="17" y="61"/>
                    <a:pt x="17" y="61"/>
                  </a:cubicBezTo>
                  <a:cubicBezTo>
                    <a:pt x="17" y="68"/>
                    <a:pt x="17" y="68"/>
                    <a:pt x="17" y="68"/>
                  </a:cubicBezTo>
                  <a:cubicBezTo>
                    <a:pt x="17" y="71"/>
                    <a:pt x="19" y="73"/>
                    <a:pt x="21" y="74"/>
                  </a:cubicBezTo>
                  <a:cubicBezTo>
                    <a:pt x="21" y="74"/>
                    <a:pt x="22" y="75"/>
                    <a:pt x="22" y="76"/>
                  </a:cubicBezTo>
                  <a:cubicBezTo>
                    <a:pt x="23" y="78"/>
                    <a:pt x="25" y="80"/>
                    <a:pt x="27" y="80"/>
                  </a:cubicBezTo>
                  <a:cubicBezTo>
                    <a:pt x="31" y="80"/>
                    <a:pt x="31" y="80"/>
                    <a:pt x="31" y="80"/>
                  </a:cubicBezTo>
                  <a:cubicBezTo>
                    <a:pt x="33" y="80"/>
                    <a:pt x="35" y="78"/>
                    <a:pt x="36" y="76"/>
                  </a:cubicBezTo>
                  <a:cubicBezTo>
                    <a:pt x="36" y="75"/>
                    <a:pt x="37" y="74"/>
                    <a:pt x="37" y="74"/>
                  </a:cubicBezTo>
                  <a:cubicBezTo>
                    <a:pt x="39" y="73"/>
                    <a:pt x="41" y="71"/>
                    <a:pt x="41" y="68"/>
                  </a:cubicBezTo>
                  <a:cubicBezTo>
                    <a:pt x="41" y="58"/>
                    <a:pt x="41" y="58"/>
                    <a:pt x="41" y="58"/>
                  </a:cubicBezTo>
                  <a:cubicBezTo>
                    <a:pt x="41" y="55"/>
                    <a:pt x="41" y="55"/>
                    <a:pt x="41" y="55"/>
                  </a:cubicBezTo>
                  <a:cubicBezTo>
                    <a:pt x="51" y="50"/>
                    <a:pt x="58" y="40"/>
                    <a:pt x="58" y="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a:p>
          </p:txBody>
        </p:sp>
      </p:grpSp>
      <p:grpSp>
        <p:nvGrpSpPr>
          <p:cNvPr id="18" name="Group 75">
            <a:extLst>
              <a:ext uri="{FF2B5EF4-FFF2-40B4-BE49-F238E27FC236}">
                <a16:creationId xmlns:a16="http://schemas.microsoft.com/office/drawing/2014/main" id="{673D8395-43D4-4C25-8235-65EE19EF139B}"/>
              </a:ext>
            </a:extLst>
          </p:cNvPr>
          <p:cNvGrpSpPr/>
          <p:nvPr/>
        </p:nvGrpSpPr>
        <p:grpSpPr>
          <a:xfrm>
            <a:off x="6125163" y="985594"/>
            <a:ext cx="393564" cy="453195"/>
            <a:chOff x="5932488" y="3127376"/>
            <a:chExt cx="314325" cy="361950"/>
          </a:xfrm>
          <a:solidFill>
            <a:schemeClr val="bg1"/>
          </a:solidFill>
        </p:grpSpPr>
        <p:sp>
          <p:nvSpPr>
            <p:cNvPr id="19" name="Freeform 54">
              <a:extLst>
                <a:ext uri="{FF2B5EF4-FFF2-40B4-BE49-F238E27FC236}">
                  <a16:creationId xmlns:a16="http://schemas.microsoft.com/office/drawing/2014/main" id="{A318F89D-238E-4942-9153-6A5D1338C4A5}"/>
                </a:ext>
              </a:extLst>
            </p:cNvPr>
            <p:cNvSpPr>
              <a:spLocks noEditPoints="1"/>
            </p:cNvSpPr>
            <p:nvPr/>
          </p:nvSpPr>
          <p:spPr bwMode="auto">
            <a:xfrm>
              <a:off x="5932488" y="3127376"/>
              <a:ext cx="314325" cy="361950"/>
            </a:xfrm>
            <a:custGeom>
              <a:avLst/>
              <a:gdLst>
                <a:gd name="T0" fmla="*/ 25 w 71"/>
                <a:gd name="T1" fmla="*/ 3 h 82"/>
                <a:gd name="T2" fmla="*/ 23 w 71"/>
                <a:gd name="T3" fmla="*/ 5 h 82"/>
                <a:gd name="T4" fmla="*/ 24 w 71"/>
                <a:gd name="T5" fmla="*/ 7 h 82"/>
                <a:gd name="T6" fmla="*/ 26 w 71"/>
                <a:gd name="T7" fmla="*/ 7 h 82"/>
                <a:gd name="T8" fmla="*/ 26 w 71"/>
                <a:gd name="T9" fmla="*/ 25 h 82"/>
                <a:gd name="T10" fmla="*/ 21 w 71"/>
                <a:gd name="T11" fmla="*/ 44 h 82"/>
                <a:gd name="T12" fmla="*/ 5 w 71"/>
                <a:gd name="T13" fmla="*/ 73 h 82"/>
                <a:gd name="T14" fmla="*/ 5 w 71"/>
                <a:gd name="T15" fmla="*/ 77 h 82"/>
                <a:gd name="T16" fmla="*/ 8 w 71"/>
                <a:gd name="T17" fmla="*/ 78 h 82"/>
                <a:gd name="T18" fmla="*/ 63 w 71"/>
                <a:gd name="T19" fmla="*/ 78 h 82"/>
                <a:gd name="T20" fmla="*/ 66 w 71"/>
                <a:gd name="T21" fmla="*/ 77 h 82"/>
                <a:gd name="T22" fmla="*/ 66 w 71"/>
                <a:gd name="T23" fmla="*/ 73 h 82"/>
                <a:gd name="T24" fmla="*/ 50 w 71"/>
                <a:gd name="T25" fmla="*/ 44 h 82"/>
                <a:gd name="T26" fmla="*/ 45 w 71"/>
                <a:gd name="T27" fmla="*/ 26 h 82"/>
                <a:gd name="T28" fmla="*/ 45 w 71"/>
                <a:gd name="T29" fmla="*/ 7 h 82"/>
                <a:gd name="T30" fmla="*/ 46 w 71"/>
                <a:gd name="T31" fmla="*/ 7 h 82"/>
                <a:gd name="T32" fmla="*/ 48 w 71"/>
                <a:gd name="T33" fmla="*/ 5 h 82"/>
                <a:gd name="T34" fmla="*/ 46 w 71"/>
                <a:gd name="T35" fmla="*/ 3 h 82"/>
                <a:gd name="T36" fmla="*/ 25 w 71"/>
                <a:gd name="T37" fmla="*/ 3 h 82"/>
                <a:gd name="T38" fmla="*/ 63 w 71"/>
                <a:gd name="T39" fmla="*/ 82 h 82"/>
                <a:gd name="T40" fmla="*/ 8 w 71"/>
                <a:gd name="T41" fmla="*/ 82 h 82"/>
                <a:gd name="T42" fmla="*/ 1 w 71"/>
                <a:gd name="T43" fmla="*/ 79 h 82"/>
                <a:gd name="T44" fmla="*/ 1 w 71"/>
                <a:gd name="T45" fmla="*/ 72 h 82"/>
                <a:gd name="T46" fmla="*/ 18 w 71"/>
                <a:gd name="T47" fmla="*/ 42 h 82"/>
                <a:gd name="T48" fmla="*/ 22 w 71"/>
                <a:gd name="T49" fmla="*/ 25 h 82"/>
                <a:gd name="T50" fmla="*/ 22 w 71"/>
                <a:gd name="T51" fmla="*/ 10 h 82"/>
                <a:gd name="T52" fmla="*/ 20 w 71"/>
                <a:gd name="T53" fmla="*/ 4 h 82"/>
                <a:gd name="T54" fmla="*/ 25 w 71"/>
                <a:gd name="T55" fmla="*/ 0 h 82"/>
                <a:gd name="T56" fmla="*/ 46 w 71"/>
                <a:gd name="T57" fmla="*/ 0 h 82"/>
                <a:gd name="T58" fmla="*/ 51 w 71"/>
                <a:gd name="T59" fmla="*/ 5 h 82"/>
                <a:gd name="T60" fmla="*/ 49 w 71"/>
                <a:gd name="T61" fmla="*/ 10 h 82"/>
                <a:gd name="T62" fmla="*/ 49 w 71"/>
                <a:gd name="T63" fmla="*/ 26 h 82"/>
                <a:gd name="T64" fmla="*/ 53 w 71"/>
                <a:gd name="T65" fmla="*/ 42 h 82"/>
                <a:gd name="T66" fmla="*/ 69 w 71"/>
                <a:gd name="T67" fmla="*/ 72 h 82"/>
                <a:gd name="T68" fmla="*/ 69 w 71"/>
                <a:gd name="T69" fmla="*/ 79 h 82"/>
                <a:gd name="T70" fmla="*/ 63 w 71"/>
                <a:gd name="T71" fmla="*/ 82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1" h="82">
                  <a:moveTo>
                    <a:pt x="25" y="3"/>
                  </a:moveTo>
                  <a:cubicBezTo>
                    <a:pt x="24" y="3"/>
                    <a:pt x="24" y="5"/>
                    <a:pt x="23" y="5"/>
                  </a:cubicBezTo>
                  <a:cubicBezTo>
                    <a:pt x="23" y="5"/>
                    <a:pt x="23" y="6"/>
                    <a:pt x="24" y="7"/>
                  </a:cubicBezTo>
                  <a:cubicBezTo>
                    <a:pt x="26" y="7"/>
                    <a:pt x="26" y="7"/>
                    <a:pt x="26" y="7"/>
                  </a:cubicBezTo>
                  <a:cubicBezTo>
                    <a:pt x="26" y="25"/>
                    <a:pt x="26" y="25"/>
                    <a:pt x="26" y="25"/>
                  </a:cubicBezTo>
                  <a:cubicBezTo>
                    <a:pt x="26" y="32"/>
                    <a:pt x="24" y="38"/>
                    <a:pt x="21" y="44"/>
                  </a:cubicBezTo>
                  <a:cubicBezTo>
                    <a:pt x="5" y="73"/>
                    <a:pt x="5" y="73"/>
                    <a:pt x="5" y="73"/>
                  </a:cubicBezTo>
                  <a:cubicBezTo>
                    <a:pt x="4" y="75"/>
                    <a:pt x="4" y="76"/>
                    <a:pt x="5" y="77"/>
                  </a:cubicBezTo>
                  <a:cubicBezTo>
                    <a:pt x="5" y="78"/>
                    <a:pt x="6" y="78"/>
                    <a:pt x="8" y="78"/>
                  </a:cubicBezTo>
                  <a:cubicBezTo>
                    <a:pt x="63" y="78"/>
                    <a:pt x="63" y="78"/>
                    <a:pt x="63" y="78"/>
                  </a:cubicBezTo>
                  <a:cubicBezTo>
                    <a:pt x="64" y="78"/>
                    <a:pt x="66" y="78"/>
                    <a:pt x="66" y="77"/>
                  </a:cubicBezTo>
                  <a:cubicBezTo>
                    <a:pt x="67" y="76"/>
                    <a:pt x="67" y="74"/>
                    <a:pt x="66" y="73"/>
                  </a:cubicBezTo>
                  <a:cubicBezTo>
                    <a:pt x="50" y="44"/>
                    <a:pt x="50" y="44"/>
                    <a:pt x="50" y="44"/>
                  </a:cubicBezTo>
                  <a:cubicBezTo>
                    <a:pt x="47" y="38"/>
                    <a:pt x="45" y="32"/>
                    <a:pt x="45" y="26"/>
                  </a:cubicBezTo>
                  <a:cubicBezTo>
                    <a:pt x="45" y="7"/>
                    <a:pt x="45" y="7"/>
                    <a:pt x="45" y="7"/>
                  </a:cubicBezTo>
                  <a:cubicBezTo>
                    <a:pt x="46" y="7"/>
                    <a:pt x="46" y="7"/>
                    <a:pt x="46" y="7"/>
                  </a:cubicBezTo>
                  <a:cubicBezTo>
                    <a:pt x="48" y="6"/>
                    <a:pt x="48" y="5"/>
                    <a:pt x="48" y="5"/>
                  </a:cubicBezTo>
                  <a:cubicBezTo>
                    <a:pt x="48" y="4"/>
                    <a:pt x="47" y="3"/>
                    <a:pt x="46" y="3"/>
                  </a:cubicBezTo>
                  <a:cubicBezTo>
                    <a:pt x="25" y="3"/>
                    <a:pt x="25" y="3"/>
                    <a:pt x="25" y="3"/>
                  </a:cubicBezTo>
                  <a:close/>
                  <a:moveTo>
                    <a:pt x="63" y="82"/>
                  </a:moveTo>
                  <a:cubicBezTo>
                    <a:pt x="8" y="82"/>
                    <a:pt x="8" y="82"/>
                    <a:pt x="8" y="82"/>
                  </a:cubicBezTo>
                  <a:cubicBezTo>
                    <a:pt x="5" y="82"/>
                    <a:pt x="3" y="81"/>
                    <a:pt x="1" y="79"/>
                  </a:cubicBezTo>
                  <a:cubicBezTo>
                    <a:pt x="0" y="77"/>
                    <a:pt x="0" y="74"/>
                    <a:pt x="1" y="72"/>
                  </a:cubicBezTo>
                  <a:cubicBezTo>
                    <a:pt x="18" y="42"/>
                    <a:pt x="18" y="42"/>
                    <a:pt x="18" y="42"/>
                  </a:cubicBezTo>
                  <a:cubicBezTo>
                    <a:pt x="21" y="37"/>
                    <a:pt x="22" y="31"/>
                    <a:pt x="22" y="25"/>
                  </a:cubicBezTo>
                  <a:cubicBezTo>
                    <a:pt x="22" y="10"/>
                    <a:pt x="22" y="10"/>
                    <a:pt x="22" y="10"/>
                  </a:cubicBezTo>
                  <a:cubicBezTo>
                    <a:pt x="20" y="9"/>
                    <a:pt x="20" y="7"/>
                    <a:pt x="20" y="4"/>
                  </a:cubicBezTo>
                  <a:cubicBezTo>
                    <a:pt x="20" y="2"/>
                    <a:pt x="22" y="0"/>
                    <a:pt x="25" y="0"/>
                  </a:cubicBezTo>
                  <a:cubicBezTo>
                    <a:pt x="46" y="0"/>
                    <a:pt x="46" y="0"/>
                    <a:pt x="46" y="0"/>
                  </a:cubicBezTo>
                  <a:cubicBezTo>
                    <a:pt x="49" y="0"/>
                    <a:pt x="51" y="2"/>
                    <a:pt x="51" y="5"/>
                  </a:cubicBezTo>
                  <a:cubicBezTo>
                    <a:pt x="52" y="7"/>
                    <a:pt x="51" y="9"/>
                    <a:pt x="49" y="10"/>
                  </a:cubicBezTo>
                  <a:cubicBezTo>
                    <a:pt x="49" y="26"/>
                    <a:pt x="49" y="26"/>
                    <a:pt x="49" y="26"/>
                  </a:cubicBezTo>
                  <a:cubicBezTo>
                    <a:pt x="49" y="31"/>
                    <a:pt x="50" y="37"/>
                    <a:pt x="53" y="42"/>
                  </a:cubicBezTo>
                  <a:cubicBezTo>
                    <a:pt x="69" y="72"/>
                    <a:pt x="69" y="72"/>
                    <a:pt x="69" y="72"/>
                  </a:cubicBezTo>
                  <a:cubicBezTo>
                    <a:pt x="71" y="74"/>
                    <a:pt x="71" y="76"/>
                    <a:pt x="69" y="79"/>
                  </a:cubicBezTo>
                  <a:cubicBezTo>
                    <a:pt x="68" y="81"/>
                    <a:pt x="66" y="82"/>
                    <a:pt x="63" y="8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a:p>
          </p:txBody>
        </p:sp>
        <p:sp>
          <p:nvSpPr>
            <p:cNvPr id="20" name="Freeform 55">
              <a:extLst>
                <a:ext uri="{FF2B5EF4-FFF2-40B4-BE49-F238E27FC236}">
                  <a16:creationId xmlns:a16="http://schemas.microsoft.com/office/drawing/2014/main" id="{5E20F58F-D422-4D3D-9CF2-3E5E7F3963E5}"/>
                </a:ext>
              </a:extLst>
            </p:cNvPr>
            <p:cNvSpPr>
              <a:spLocks noEditPoints="1"/>
            </p:cNvSpPr>
            <p:nvPr/>
          </p:nvSpPr>
          <p:spPr bwMode="auto">
            <a:xfrm>
              <a:off x="5972175" y="3335338"/>
              <a:ext cx="234950" cy="119063"/>
            </a:xfrm>
            <a:custGeom>
              <a:avLst/>
              <a:gdLst>
                <a:gd name="T0" fmla="*/ 34 w 53"/>
                <a:gd name="T1" fmla="*/ 24 h 27"/>
                <a:gd name="T2" fmla="*/ 32 w 53"/>
                <a:gd name="T3" fmla="*/ 22 h 27"/>
                <a:gd name="T4" fmla="*/ 34 w 53"/>
                <a:gd name="T5" fmla="*/ 20 h 27"/>
                <a:gd name="T6" fmla="*/ 36 w 53"/>
                <a:gd name="T7" fmla="*/ 22 h 27"/>
                <a:gd name="T8" fmla="*/ 34 w 53"/>
                <a:gd name="T9" fmla="*/ 24 h 27"/>
                <a:gd name="T10" fmla="*/ 29 w 53"/>
                <a:gd name="T11" fmla="*/ 7 h 27"/>
                <a:gd name="T12" fmla="*/ 31 w 53"/>
                <a:gd name="T13" fmla="*/ 5 h 27"/>
                <a:gd name="T14" fmla="*/ 33 w 53"/>
                <a:gd name="T15" fmla="*/ 7 h 27"/>
                <a:gd name="T16" fmla="*/ 31 w 53"/>
                <a:gd name="T17" fmla="*/ 8 h 27"/>
                <a:gd name="T18" fmla="*/ 29 w 53"/>
                <a:gd name="T19" fmla="*/ 7 h 27"/>
                <a:gd name="T20" fmla="*/ 17 w 53"/>
                <a:gd name="T21" fmla="*/ 17 h 27"/>
                <a:gd name="T22" fmla="*/ 15 w 53"/>
                <a:gd name="T23" fmla="*/ 15 h 27"/>
                <a:gd name="T24" fmla="*/ 17 w 53"/>
                <a:gd name="T25" fmla="*/ 13 h 27"/>
                <a:gd name="T26" fmla="*/ 19 w 53"/>
                <a:gd name="T27" fmla="*/ 15 h 27"/>
                <a:gd name="T28" fmla="*/ 17 w 53"/>
                <a:gd name="T29" fmla="*/ 17 h 27"/>
                <a:gd name="T30" fmla="*/ 51 w 53"/>
                <a:gd name="T31" fmla="*/ 22 h 27"/>
                <a:gd name="T32" fmla="*/ 39 w 53"/>
                <a:gd name="T33" fmla="*/ 0 h 27"/>
                <a:gd name="T34" fmla="*/ 14 w 53"/>
                <a:gd name="T35" fmla="*/ 0 h 27"/>
                <a:gd name="T36" fmla="*/ 2 w 53"/>
                <a:gd name="T37" fmla="*/ 22 h 27"/>
                <a:gd name="T38" fmla="*/ 3 w 53"/>
                <a:gd name="T39" fmla="*/ 27 h 27"/>
                <a:gd name="T40" fmla="*/ 50 w 53"/>
                <a:gd name="T41" fmla="*/ 27 h 27"/>
                <a:gd name="T42" fmla="*/ 51 w 53"/>
                <a:gd name="T43" fmla="*/ 22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 h="27">
                  <a:moveTo>
                    <a:pt x="34" y="24"/>
                  </a:moveTo>
                  <a:cubicBezTo>
                    <a:pt x="33" y="24"/>
                    <a:pt x="32" y="23"/>
                    <a:pt x="32" y="22"/>
                  </a:cubicBezTo>
                  <a:cubicBezTo>
                    <a:pt x="32" y="21"/>
                    <a:pt x="33" y="20"/>
                    <a:pt x="34" y="20"/>
                  </a:cubicBezTo>
                  <a:cubicBezTo>
                    <a:pt x="35" y="20"/>
                    <a:pt x="36" y="21"/>
                    <a:pt x="36" y="22"/>
                  </a:cubicBezTo>
                  <a:cubicBezTo>
                    <a:pt x="36" y="23"/>
                    <a:pt x="35" y="24"/>
                    <a:pt x="34" y="24"/>
                  </a:cubicBezTo>
                  <a:close/>
                  <a:moveTo>
                    <a:pt x="29" y="7"/>
                  </a:moveTo>
                  <a:cubicBezTo>
                    <a:pt x="29" y="5"/>
                    <a:pt x="30" y="5"/>
                    <a:pt x="31" y="5"/>
                  </a:cubicBezTo>
                  <a:cubicBezTo>
                    <a:pt x="32" y="5"/>
                    <a:pt x="33" y="5"/>
                    <a:pt x="33" y="7"/>
                  </a:cubicBezTo>
                  <a:cubicBezTo>
                    <a:pt x="33" y="8"/>
                    <a:pt x="32" y="8"/>
                    <a:pt x="31" y="8"/>
                  </a:cubicBezTo>
                  <a:cubicBezTo>
                    <a:pt x="30" y="8"/>
                    <a:pt x="29" y="8"/>
                    <a:pt x="29" y="7"/>
                  </a:cubicBezTo>
                  <a:close/>
                  <a:moveTo>
                    <a:pt x="17" y="17"/>
                  </a:moveTo>
                  <a:cubicBezTo>
                    <a:pt x="16" y="17"/>
                    <a:pt x="15" y="16"/>
                    <a:pt x="15" y="15"/>
                  </a:cubicBezTo>
                  <a:cubicBezTo>
                    <a:pt x="15" y="14"/>
                    <a:pt x="16" y="13"/>
                    <a:pt x="17" y="13"/>
                  </a:cubicBezTo>
                  <a:cubicBezTo>
                    <a:pt x="18" y="13"/>
                    <a:pt x="19" y="14"/>
                    <a:pt x="19" y="15"/>
                  </a:cubicBezTo>
                  <a:cubicBezTo>
                    <a:pt x="19" y="16"/>
                    <a:pt x="18" y="17"/>
                    <a:pt x="17" y="17"/>
                  </a:cubicBezTo>
                  <a:close/>
                  <a:moveTo>
                    <a:pt x="51" y="22"/>
                  </a:moveTo>
                  <a:cubicBezTo>
                    <a:pt x="51" y="22"/>
                    <a:pt x="39" y="0"/>
                    <a:pt x="39" y="0"/>
                  </a:cubicBezTo>
                  <a:cubicBezTo>
                    <a:pt x="14" y="0"/>
                    <a:pt x="14" y="0"/>
                    <a:pt x="14" y="0"/>
                  </a:cubicBezTo>
                  <a:cubicBezTo>
                    <a:pt x="14" y="0"/>
                    <a:pt x="2" y="22"/>
                    <a:pt x="2" y="22"/>
                  </a:cubicBezTo>
                  <a:cubicBezTo>
                    <a:pt x="0" y="24"/>
                    <a:pt x="0" y="27"/>
                    <a:pt x="3" y="27"/>
                  </a:cubicBezTo>
                  <a:cubicBezTo>
                    <a:pt x="50" y="27"/>
                    <a:pt x="50" y="27"/>
                    <a:pt x="50" y="27"/>
                  </a:cubicBezTo>
                  <a:cubicBezTo>
                    <a:pt x="53" y="27"/>
                    <a:pt x="53" y="24"/>
                    <a:pt x="51" y="2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a:p>
          </p:txBody>
        </p:sp>
      </p:grpSp>
      <p:sp>
        <p:nvSpPr>
          <p:cNvPr id="21" name="Rectangle: Rounded Corners 171">
            <a:extLst>
              <a:ext uri="{FF2B5EF4-FFF2-40B4-BE49-F238E27FC236}">
                <a16:creationId xmlns:a16="http://schemas.microsoft.com/office/drawing/2014/main" id="{F01C8458-0DDD-42BF-9AE9-9386E2995879}"/>
              </a:ext>
            </a:extLst>
          </p:cNvPr>
          <p:cNvSpPr/>
          <p:nvPr/>
        </p:nvSpPr>
        <p:spPr>
          <a:xfrm>
            <a:off x="8812606" y="1104715"/>
            <a:ext cx="2505235" cy="1132638"/>
          </a:xfrm>
          <a:prstGeom prst="roundRect">
            <a:avLst>
              <a:gd name="adj" fmla="val 5845"/>
            </a:avLst>
          </a:prstGeom>
          <a:solidFill>
            <a:schemeClr val="bg1">
              <a:alpha val="95000"/>
            </a:schemeClr>
          </a:solidFill>
          <a:ln w="38100">
            <a:solidFill>
              <a:srgbClr val="006666">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93"/>
          </a:p>
        </p:txBody>
      </p:sp>
      <p:sp>
        <p:nvSpPr>
          <p:cNvPr id="25" name="Freeform 83">
            <a:extLst>
              <a:ext uri="{FF2B5EF4-FFF2-40B4-BE49-F238E27FC236}">
                <a16:creationId xmlns:a16="http://schemas.microsoft.com/office/drawing/2014/main" id="{3E434FA2-D767-4CFB-BCDD-15A54F295CAF}"/>
              </a:ext>
            </a:extLst>
          </p:cNvPr>
          <p:cNvSpPr>
            <a:spLocks/>
          </p:cNvSpPr>
          <p:nvPr/>
        </p:nvSpPr>
        <p:spPr bwMode="auto">
          <a:xfrm>
            <a:off x="9725375" y="788369"/>
            <a:ext cx="744536" cy="746650"/>
          </a:xfrm>
          <a:custGeom>
            <a:avLst/>
            <a:gdLst>
              <a:gd name="T0" fmla="*/ 186 w 186"/>
              <a:gd name="T1" fmla="*/ 164 h 186"/>
              <a:gd name="T2" fmla="*/ 163 w 186"/>
              <a:gd name="T3" fmla="*/ 186 h 186"/>
              <a:gd name="T4" fmla="*/ 22 w 186"/>
              <a:gd name="T5" fmla="*/ 186 h 186"/>
              <a:gd name="T6" fmla="*/ 0 w 186"/>
              <a:gd name="T7" fmla="*/ 164 h 186"/>
              <a:gd name="T8" fmla="*/ 0 w 186"/>
              <a:gd name="T9" fmla="*/ 22 h 186"/>
              <a:gd name="T10" fmla="*/ 22 w 186"/>
              <a:gd name="T11" fmla="*/ 0 h 186"/>
              <a:gd name="T12" fmla="*/ 163 w 186"/>
              <a:gd name="T13" fmla="*/ 0 h 186"/>
              <a:gd name="T14" fmla="*/ 186 w 186"/>
              <a:gd name="T15" fmla="*/ 22 h 186"/>
              <a:gd name="T16" fmla="*/ 186 w 186"/>
              <a:gd name="T17" fmla="*/ 164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6" h="186">
                <a:moveTo>
                  <a:pt x="186" y="164"/>
                </a:moveTo>
                <a:cubicBezTo>
                  <a:pt x="186" y="176"/>
                  <a:pt x="176" y="186"/>
                  <a:pt x="163" y="186"/>
                </a:cubicBezTo>
                <a:cubicBezTo>
                  <a:pt x="22" y="186"/>
                  <a:pt x="22" y="186"/>
                  <a:pt x="22" y="186"/>
                </a:cubicBezTo>
                <a:cubicBezTo>
                  <a:pt x="10" y="186"/>
                  <a:pt x="0" y="176"/>
                  <a:pt x="0" y="164"/>
                </a:cubicBezTo>
                <a:cubicBezTo>
                  <a:pt x="0" y="22"/>
                  <a:pt x="0" y="22"/>
                  <a:pt x="0" y="22"/>
                </a:cubicBezTo>
                <a:cubicBezTo>
                  <a:pt x="0" y="10"/>
                  <a:pt x="10" y="0"/>
                  <a:pt x="22" y="0"/>
                </a:cubicBezTo>
                <a:cubicBezTo>
                  <a:pt x="163" y="0"/>
                  <a:pt x="163" y="0"/>
                  <a:pt x="163" y="0"/>
                </a:cubicBezTo>
                <a:cubicBezTo>
                  <a:pt x="176" y="0"/>
                  <a:pt x="186" y="10"/>
                  <a:pt x="186" y="22"/>
                </a:cubicBezTo>
                <a:lnTo>
                  <a:pt x="186" y="164"/>
                </a:lnTo>
                <a:close/>
              </a:path>
            </a:pathLst>
          </a:custGeom>
          <a:solidFill>
            <a:srgbClr val="006666"/>
          </a:solidFill>
          <a:ln>
            <a:noFill/>
          </a:ln>
        </p:spPr>
        <p:txBody>
          <a:bodyPr vert="horz" wrap="square" lIns="86019" tIns="43010" rIns="86019" bIns="43010" numCol="1" anchor="t" anchorCtr="0" compatLnSpc="1">
            <a:prstTxWarp prst="textNoShape">
              <a:avLst/>
            </a:prstTxWarp>
          </a:bodyPr>
          <a:lstStyle/>
          <a:p>
            <a:endParaRPr lang="en-US" sz="1693"/>
          </a:p>
        </p:txBody>
      </p:sp>
      <p:sp>
        <p:nvSpPr>
          <p:cNvPr id="50" name="Rectangle: Rounded Corners 171">
            <a:extLst>
              <a:ext uri="{FF2B5EF4-FFF2-40B4-BE49-F238E27FC236}">
                <a16:creationId xmlns:a16="http://schemas.microsoft.com/office/drawing/2014/main" id="{A5024F4F-5F4B-4A1F-95EC-4559630198BB}"/>
              </a:ext>
            </a:extLst>
          </p:cNvPr>
          <p:cNvSpPr/>
          <p:nvPr/>
        </p:nvSpPr>
        <p:spPr>
          <a:xfrm>
            <a:off x="966661" y="1092855"/>
            <a:ext cx="2548984" cy="1144498"/>
          </a:xfrm>
          <a:prstGeom prst="roundRect">
            <a:avLst>
              <a:gd name="adj" fmla="val 5845"/>
            </a:avLst>
          </a:prstGeom>
          <a:solidFill>
            <a:schemeClr val="bg1">
              <a:alpha val="95000"/>
            </a:schemeClr>
          </a:solidFill>
          <a:ln w="38100">
            <a:solidFill>
              <a:srgbClr val="006666">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93"/>
          </a:p>
        </p:txBody>
      </p:sp>
      <p:sp>
        <p:nvSpPr>
          <p:cNvPr id="51" name="Freeform 83">
            <a:extLst>
              <a:ext uri="{FF2B5EF4-FFF2-40B4-BE49-F238E27FC236}">
                <a16:creationId xmlns:a16="http://schemas.microsoft.com/office/drawing/2014/main" id="{72F12DC7-AD9F-422F-BD8A-E48955FFE63D}"/>
              </a:ext>
            </a:extLst>
          </p:cNvPr>
          <p:cNvSpPr>
            <a:spLocks/>
          </p:cNvSpPr>
          <p:nvPr/>
        </p:nvSpPr>
        <p:spPr bwMode="auto">
          <a:xfrm>
            <a:off x="1824111" y="808061"/>
            <a:ext cx="744536" cy="746650"/>
          </a:xfrm>
          <a:custGeom>
            <a:avLst/>
            <a:gdLst>
              <a:gd name="T0" fmla="*/ 186 w 186"/>
              <a:gd name="T1" fmla="*/ 164 h 186"/>
              <a:gd name="T2" fmla="*/ 163 w 186"/>
              <a:gd name="T3" fmla="*/ 186 h 186"/>
              <a:gd name="T4" fmla="*/ 22 w 186"/>
              <a:gd name="T5" fmla="*/ 186 h 186"/>
              <a:gd name="T6" fmla="*/ 0 w 186"/>
              <a:gd name="T7" fmla="*/ 164 h 186"/>
              <a:gd name="T8" fmla="*/ 0 w 186"/>
              <a:gd name="T9" fmla="*/ 22 h 186"/>
              <a:gd name="T10" fmla="*/ 22 w 186"/>
              <a:gd name="T11" fmla="*/ 0 h 186"/>
              <a:gd name="T12" fmla="*/ 163 w 186"/>
              <a:gd name="T13" fmla="*/ 0 h 186"/>
              <a:gd name="T14" fmla="*/ 186 w 186"/>
              <a:gd name="T15" fmla="*/ 22 h 186"/>
              <a:gd name="T16" fmla="*/ 186 w 186"/>
              <a:gd name="T17" fmla="*/ 164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6" h="186">
                <a:moveTo>
                  <a:pt x="186" y="164"/>
                </a:moveTo>
                <a:cubicBezTo>
                  <a:pt x="186" y="176"/>
                  <a:pt x="176" y="186"/>
                  <a:pt x="163" y="186"/>
                </a:cubicBezTo>
                <a:cubicBezTo>
                  <a:pt x="22" y="186"/>
                  <a:pt x="22" y="186"/>
                  <a:pt x="22" y="186"/>
                </a:cubicBezTo>
                <a:cubicBezTo>
                  <a:pt x="10" y="186"/>
                  <a:pt x="0" y="176"/>
                  <a:pt x="0" y="164"/>
                </a:cubicBezTo>
                <a:cubicBezTo>
                  <a:pt x="0" y="22"/>
                  <a:pt x="0" y="22"/>
                  <a:pt x="0" y="22"/>
                </a:cubicBezTo>
                <a:cubicBezTo>
                  <a:pt x="0" y="10"/>
                  <a:pt x="10" y="0"/>
                  <a:pt x="22" y="0"/>
                </a:cubicBezTo>
                <a:cubicBezTo>
                  <a:pt x="163" y="0"/>
                  <a:pt x="163" y="0"/>
                  <a:pt x="163" y="0"/>
                </a:cubicBezTo>
                <a:cubicBezTo>
                  <a:pt x="176" y="0"/>
                  <a:pt x="186" y="10"/>
                  <a:pt x="186" y="22"/>
                </a:cubicBezTo>
                <a:lnTo>
                  <a:pt x="186" y="164"/>
                </a:lnTo>
                <a:close/>
              </a:path>
            </a:pathLst>
          </a:custGeom>
          <a:solidFill>
            <a:srgbClr val="006666"/>
          </a:solidFill>
          <a:ln>
            <a:noFill/>
          </a:ln>
        </p:spPr>
        <p:txBody>
          <a:bodyPr vert="horz" wrap="square" lIns="86019" tIns="43010" rIns="86019" bIns="43010" numCol="1" anchor="ctr" anchorCtr="0" compatLnSpc="1">
            <a:prstTxWarp prst="textNoShape">
              <a:avLst/>
            </a:prstTxWarp>
          </a:bodyPr>
          <a:lstStyle/>
          <a:p>
            <a:pPr algn="ctr"/>
            <a:r>
              <a:rPr lang="en-US" sz="3600" b="1">
                <a:solidFill>
                  <a:schemeClr val="bg1"/>
                </a:solidFill>
              </a:rPr>
              <a:t>4</a:t>
            </a:r>
            <a:endParaRPr lang="en-US" sz="3600" b="1" dirty="0">
              <a:solidFill>
                <a:schemeClr val="bg1"/>
              </a:solidFill>
            </a:endParaRPr>
          </a:p>
        </p:txBody>
      </p:sp>
      <p:sp>
        <p:nvSpPr>
          <p:cNvPr id="58" name="Rectangle: Rounded Corners 171">
            <a:extLst>
              <a:ext uri="{FF2B5EF4-FFF2-40B4-BE49-F238E27FC236}">
                <a16:creationId xmlns:a16="http://schemas.microsoft.com/office/drawing/2014/main" id="{808322C1-75A5-4A16-B7D5-6CA4106015E2}"/>
              </a:ext>
            </a:extLst>
          </p:cNvPr>
          <p:cNvSpPr/>
          <p:nvPr/>
        </p:nvSpPr>
        <p:spPr>
          <a:xfrm>
            <a:off x="3687291" y="1108507"/>
            <a:ext cx="2347024" cy="1128845"/>
          </a:xfrm>
          <a:prstGeom prst="roundRect">
            <a:avLst>
              <a:gd name="adj" fmla="val 5845"/>
            </a:avLst>
          </a:prstGeom>
          <a:solidFill>
            <a:schemeClr val="bg1">
              <a:alpha val="95000"/>
            </a:schemeClr>
          </a:solidFill>
          <a:ln w="38100">
            <a:solidFill>
              <a:srgbClr val="006666">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93"/>
          </a:p>
        </p:txBody>
      </p:sp>
      <p:sp>
        <p:nvSpPr>
          <p:cNvPr id="59" name="Freeform 83">
            <a:extLst>
              <a:ext uri="{FF2B5EF4-FFF2-40B4-BE49-F238E27FC236}">
                <a16:creationId xmlns:a16="http://schemas.microsoft.com/office/drawing/2014/main" id="{C0FA42A0-67D3-4595-B1F5-95B02C1328C6}"/>
              </a:ext>
            </a:extLst>
          </p:cNvPr>
          <p:cNvSpPr>
            <a:spLocks/>
          </p:cNvSpPr>
          <p:nvPr/>
        </p:nvSpPr>
        <p:spPr bwMode="auto">
          <a:xfrm>
            <a:off x="4501715" y="808061"/>
            <a:ext cx="744536" cy="746650"/>
          </a:xfrm>
          <a:custGeom>
            <a:avLst/>
            <a:gdLst>
              <a:gd name="T0" fmla="*/ 186 w 186"/>
              <a:gd name="T1" fmla="*/ 164 h 186"/>
              <a:gd name="T2" fmla="*/ 163 w 186"/>
              <a:gd name="T3" fmla="*/ 186 h 186"/>
              <a:gd name="T4" fmla="*/ 22 w 186"/>
              <a:gd name="T5" fmla="*/ 186 h 186"/>
              <a:gd name="T6" fmla="*/ 0 w 186"/>
              <a:gd name="T7" fmla="*/ 164 h 186"/>
              <a:gd name="T8" fmla="*/ 0 w 186"/>
              <a:gd name="T9" fmla="*/ 22 h 186"/>
              <a:gd name="T10" fmla="*/ 22 w 186"/>
              <a:gd name="T11" fmla="*/ 0 h 186"/>
              <a:gd name="T12" fmla="*/ 163 w 186"/>
              <a:gd name="T13" fmla="*/ 0 h 186"/>
              <a:gd name="T14" fmla="*/ 186 w 186"/>
              <a:gd name="T15" fmla="*/ 22 h 186"/>
              <a:gd name="T16" fmla="*/ 186 w 186"/>
              <a:gd name="T17" fmla="*/ 164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6" h="186">
                <a:moveTo>
                  <a:pt x="186" y="164"/>
                </a:moveTo>
                <a:cubicBezTo>
                  <a:pt x="186" y="176"/>
                  <a:pt x="176" y="186"/>
                  <a:pt x="163" y="186"/>
                </a:cubicBezTo>
                <a:cubicBezTo>
                  <a:pt x="22" y="186"/>
                  <a:pt x="22" y="186"/>
                  <a:pt x="22" y="186"/>
                </a:cubicBezTo>
                <a:cubicBezTo>
                  <a:pt x="10" y="186"/>
                  <a:pt x="0" y="176"/>
                  <a:pt x="0" y="164"/>
                </a:cubicBezTo>
                <a:cubicBezTo>
                  <a:pt x="0" y="22"/>
                  <a:pt x="0" y="22"/>
                  <a:pt x="0" y="22"/>
                </a:cubicBezTo>
                <a:cubicBezTo>
                  <a:pt x="0" y="10"/>
                  <a:pt x="10" y="0"/>
                  <a:pt x="22" y="0"/>
                </a:cubicBezTo>
                <a:cubicBezTo>
                  <a:pt x="163" y="0"/>
                  <a:pt x="163" y="0"/>
                  <a:pt x="163" y="0"/>
                </a:cubicBezTo>
                <a:cubicBezTo>
                  <a:pt x="176" y="0"/>
                  <a:pt x="186" y="10"/>
                  <a:pt x="186" y="22"/>
                </a:cubicBezTo>
                <a:lnTo>
                  <a:pt x="186" y="164"/>
                </a:lnTo>
                <a:close/>
              </a:path>
            </a:pathLst>
          </a:custGeom>
          <a:solidFill>
            <a:srgbClr val="006666"/>
          </a:solidFill>
          <a:ln>
            <a:noFill/>
          </a:ln>
        </p:spPr>
        <p:txBody>
          <a:bodyPr vert="horz" wrap="square" lIns="86019" tIns="43010" rIns="86019" bIns="43010" numCol="1" anchor="ctr" anchorCtr="0" compatLnSpc="1">
            <a:prstTxWarp prst="textNoShape">
              <a:avLst/>
            </a:prstTxWarp>
          </a:bodyPr>
          <a:lstStyle/>
          <a:p>
            <a:pPr algn="ctr"/>
            <a:r>
              <a:rPr lang="en-US" sz="3600" b="1" dirty="0">
                <a:solidFill>
                  <a:schemeClr val="bg1"/>
                </a:solidFill>
              </a:rPr>
              <a:t>4</a:t>
            </a:r>
          </a:p>
        </p:txBody>
      </p:sp>
      <p:sp>
        <p:nvSpPr>
          <p:cNvPr id="82" name="Rectangle: Rounded Corners 171">
            <a:extLst>
              <a:ext uri="{FF2B5EF4-FFF2-40B4-BE49-F238E27FC236}">
                <a16:creationId xmlns:a16="http://schemas.microsoft.com/office/drawing/2014/main" id="{9E4090E5-0243-4D9A-AB0E-C77E3D343168}"/>
              </a:ext>
            </a:extLst>
          </p:cNvPr>
          <p:cNvSpPr/>
          <p:nvPr/>
        </p:nvSpPr>
        <p:spPr>
          <a:xfrm>
            <a:off x="6190160" y="1092445"/>
            <a:ext cx="2496220" cy="1144907"/>
          </a:xfrm>
          <a:prstGeom prst="roundRect">
            <a:avLst>
              <a:gd name="adj" fmla="val 5845"/>
            </a:avLst>
          </a:prstGeom>
          <a:solidFill>
            <a:schemeClr val="bg1">
              <a:alpha val="95000"/>
            </a:schemeClr>
          </a:solidFill>
          <a:ln w="38100">
            <a:solidFill>
              <a:srgbClr val="006666">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93"/>
          </a:p>
        </p:txBody>
      </p:sp>
      <p:sp>
        <p:nvSpPr>
          <p:cNvPr id="83" name="Freeform 83">
            <a:extLst>
              <a:ext uri="{FF2B5EF4-FFF2-40B4-BE49-F238E27FC236}">
                <a16:creationId xmlns:a16="http://schemas.microsoft.com/office/drawing/2014/main" id="{BE0C0EFB-FF99-4AFB-AEB1-A426F61E6258}"/>
              </a:ext>
            </a:extLst>
          </p:cNvPr>
          <p:cNvSpPr>
            <a:spLocks/>
          </p:cNvSpPr>
          <p:nvPr/>
        </p:nvSpPr>
        <p:spPr bwMode="auto">
          <a:xfrm>
            <a:off x="7000505" y="808061"/>
            <a:ext cx="744536" cy="746650"/>
          </a:xfrm>
          <a:custGeom>
            <a:avLst/>
            <a:gdLst>
              <a:gd name="T0" fmla="*/ 186 w 186"/>
              <a:gd name="T1" fmla="*/ 164 h 186"/>
              <a:gd name="T2" fmla="*/ 163 w 186"/>
              <a:gd name="T3" fmla="*/ 186 h 186"/>
              <a:gd name="T4" fmla="*/ 22 w 186"/>
              <a:gd name="T5" fmla="*/ 186 h 186"/>
              <a:gd name="T6" fmla="*/ 0 w 186"/>
              <a:gd name="T7" fmla="*/ 164 h 186"/>
              <a:gd name="T8" fmla="*/ 0 w 186"/>
              <a:gd name="T9" fmla="*/ 22 h 186"/>
              <a:gd name="T10" fmla="*/ 22 w 186"/>
              <a:gd name="T11" fmla="*/ 0 h 186"/>
              <a:gd name="T12" fmla="*/ 163 w 186"/>
              <a:gd name="T13" fmla="*/ 0 h 186"/>
              <a:gd name="T14" fmla="*/ 186 w 186"/>
              <a:gd name="T15" fmla="*/ 22 h 186"/>
              <a:gd name="T16" fmla="*/ 186 w 186"/>
              <a:gd name="T17" fmla="*/ 164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6" h="186">
                <a:moveTo>
                  <a:pt x="186" y="164"/>
                </a:moveTo>
                <a:cubicBezTo>
                  <a:pt x="186" y="176"/>
                  <a:pt x="176" y="186"/>
                  <a:pt x="163" y="186"/>
                </a:cubicBezTo>
                <a:cubicBezTo>
                  <a:pt x="22" y="186"/>
                  <a:pt x="22" y="186"/>
                  <a:pt x="22" y="186"/>
                </a:cubicBezTo>
                <a:cubicBezTo>
                  <a:pt x="10" y="186"/>
                  <a:pt x="0" y="176"/>
                  <a:pt x="0" y="164"/>
                </a:cubicBezTo>
                <a:cubicBezTo>
                  <a:pt x="0" y="22"/>
                  <a:pt x="0" y="22"/>
                  <a:pt x="0" y="22"/>
                </a:cubicBezTo>
                <a:cubicBezTo>
                  <a:pt x="0" y="10"/>
                  <a:pt x="10" y="0"/>
                  <a:pt x="22" y="0"/>
                </a:cubicBezTo>
                <a:cubicBezTo>
                  <a:pt x="163" y="0"/>
                  <a:pt x="163" y="0"/>
                  <a:pt x="163" y="0"/>
                </a:cubicBezTo>
                <a:cubicBezTo>
                  <a:pt x="176" y="0"/>
                  <a:pt x="186" y="10"/>
                  <a:pt x="186" y="22"/>
                </a:cubicBezTo>
                <a:lnTo>
                  <a:pt x="186" y="164"/>
                </a:lnTo>
                <a:close/>
              </a:path>
            </a:pathLst>
          </a:custGeom>
          <a:solidFill>
            <a:srgbClr val="006666"/>
          </a:solidFill>
          <a:ln>
            <a:noFill/>
          </a:ln>
        </p:spPr>
        <p:txBody>
          <a:bodyPr vert="horz" wrap="square" lIns="86019" tIns="43010" rIns="86019" bIns="43010" numCol="1" anchor="ctr" anchorCtr="0" compatLnSpc="1">
            <a:prstTxWarp prst="textNoShape">
              <a:avLst/>
            </a:prstTxWarp>
          </a:bodyPr>
          <a:lstStyle/>
          <a:p>
            <a:pPr algn="ctr"/>
            <a:r>
              <a:rPr lang="en-US" sz="3600" b="1" dirty="0">
                <a:solidFill>
                  <a:schemeClr val="bg1"/>
                </a:solidFill>
              </a:rPr>
              <a:t>4</a:t>
            </a:r>
          </a:p>
        </p:txBody>
      </p:sp>
      <p:sp>
        <p:nvSpPr>
          <p:cNvPr id="92" name="Rectangle: Rounded Corners 101">
            <a:extLst>
              <a:ext uri="{FF2B5EF4-FFF2-40B4-BE49-F238E27FC236}">
                <a16:creationId xmlns:a16="http://schemas.microsoft.com/office/drawing/2014/main" id="{A5FEF469-BEC8-4393-89BC-6284B76E4222}"/>
              </a:ext>
            </a:extLst>
          </p:cNvPr>
          <p:cNvSpPr/>
          <p:nvPr/>
        </p:nvSpPr>
        <p:spPr>
          <a:xfrm>
            <a:off x="927737" y="2368811"/>
            <a:ext cx="7771840" cy="584690"/>
          </a:xfrm>
          <a:prstGeom prst="roundRect">
            <a:avLst/>
          </a:prstGeom>
          <a:solidFill>
            <a:schemeClr val="bg1"/>
          </a:solidFill>
          <a:ln w="28575">
            <a:solidFill>
              <a:srgbClr val="006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2258" b="1" dirty="0">
                <a:solidFill>
                  <a:srgbClr val="006666"/>
                </a:solidFill>
                <a:latin typeface="Hacen Casablanca Heavy" panose="02000000000000000000" pitchFamily="2" charset="-78"/>
                <a:cs typeface="Hacen Casablanca Heavy" panose="02000000000000000000" pitchFamily="2" charset="-78"/>
              </a:rPr>
              <a:t>  </a:t>
            </a:r>
            <a:r>
              <a:rPr lang="ar-SA" sz="2000" b="1" dirty="0">
                <a:solidFill>
                  <a:srgbClr val="006666"/>
                </a:solidFill>
                <a:latin typeface="Hacen Casablanca Heavy" panose="02000000000000000000" pitchFamily="2" charset="-78"/>
                <a:cs typeface="Hacen Casablanca Heavy" panose="02000000000000000000" pitchFamily="2" charset="-78"/>
              </a:rPr>
              <a:t>عدد المستهدفين – عدد الذين قدمت لهم الخدمة   =  عدد المتبقي من المستهدف   </a:t>
            </a:r>
            <a:endParaRPr lang="en-US" sz="2258" b="1" dirty="0">
              <a:solidFill>
                <a:srgbClr val="006666"/>
              </a:solidFill>
              <a:latin typeface="Hacen Casablanca Heavy" panose="02000000000000000000" pitchFamily="2" charset="-78"/>
              <a:cs typeface="Hacen Casablanca Heavy" panose="02000000000000000000" pitchFamily="2" charset="-78"/>
            </a:endParaRPr>
          </a:p>
        </p:txBody>
      </p:sp>
      <p:sp>
        <p:nvSpPr>
          <p:cNvPr id="94" name="Rectangle: Rounded Corners 101">
            <a:extLst>
              <a:ext uri="{FF2B5EF4-FFF2-40B4-BE49-F238E27FC236}">
                <a16:creationId xmlns:a16="http://schemas.microsoft.com/office/drawing/2014/main" id="{DD43B0D6-C11D-4ACE-8C0F-DB003CAF07F7}"/>
              </a:ext>
            </a:extLst>
          </p:cNvPr>
          <p:cNvSpPr/>
          <p:nvPr/>
        </p:nvSpPr>
        <p:spPr>
          <a:xfrm>
            <a:off x="909621" y="3048668"/>
            <a:ext cx="7776759" cy="1767656"/>
          </a:xfrm>
          <a:prstGeom prst="roundRect">
            <a:avLst/>
          </a:prstGeom>
          <a:solidFill>
            <a:srgbClr val="00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800" b="1" dirty="0">
              <a:solidFill>
                <a:schemeClr val="bg1"/>
              </a:solidFill>
              <a:latin typeface="Hacen Casablanca Heavy" panose="02000000000000000000" pitchFamily="2" charset="-78"/>
              <a:cs typeface="Hacen Casablanca Heavy" panose="02000000000000000000" pitchFamily="2" charset="-78"/>
            </a:endParaRPr>
          </a:p>
        </p:txBody>
      </p:sp>
      <p:grpSp>
        <p:nvGrpSpPr>
          <p:cNvPr id="97" name="Group 99">
            <a:extLst>
              <a:ext uri="{FF2B5EF4-FFF2-40B4-BE49-F238E27FC236}">
                <a16:creationId xmlns:a16="http://schemas.microsoft.com/office/drawing/2014/main" id="{DAB87DD5-75BC-4F41-84B1-77A2367AF981}"/>
              </a:ext>
            </a:extLst>
          </p:cNvPr>
          <p:cNvGrpSpPr/>
          <p:nvPr/>
        </p:nvGrpSpPr>
        <p:grpSpPr>
          <a:xfrm>
            <a:off x="6423540" y="1743112"/>
            <a:ext cx="1979886" cy="976490"/>
            <a:chOff x="3950162" y="2546259"/>
            <a:chExt cx="2905231" cy="1038029"/>
          </a:xfrm>
        </p:grpSpPr>
        <p:sp>
          <p:nvSpPr>
            <p:cNvPr id="98" name="TextBox 100">
              <a:extLst>
                <a:ext uri="{FF2B5EF4-FFF2-40B4-BE49-F238E27FC236}">
                  <a16:creationId xmlns:a16="http://schemas.microsoft.com/office/drawing/2014/main" id="{DC04338C-FABC-4740-ACE3-7951C0FC0437}"/>
                </a:ext>
              </a:extLst>
            </p:cNvPr>
            <p:cNvSpPr txBox="1"/>
            <p:nvPr/>
          </p:nvSpPr>
          <p:spPr>
            <a:xfrm>
              <a:off x="3950162" y="2546259"/>
              <a:ext cx="2785756" cy="344350"/>
            </a:xfrm>
            <a:prstGeom prst="rect">
              <a:avLst/>
            </a:prstGeom>
            <a:noFill/>
          </p:spPr>
          <p:txBody>
            <a:bodyPr wrap="square" rtlCol="0">
              <a:spAutoFit/>
            </a:bodyPr>
            <a:lstStyle/>
            <a:p>
              <a:pPr algn="ctr"/>
              <a:r>
                <a:rPr lang="ar-SA" sz="1505" b="1" dirty="0">
                  <a:solidFill>
                    <a:srgbClr val="006666"/>
                  </a:solidFill>
                  <a:latin typeface="AbdoMaster-Heavy" panose="02000500030000020004" pitchFamily="50" charset="-78"/>
                  <a:cs typeface="AbdoMaster-Heavy" panose="02000500030000020004" pitchFamily="50" charset="-78"/>
                </a:rPr>
                <a:t>الجهات المشاركة  </a:t>
              </a:r>
              <a:endParaRPr lang="en-US" sz="1505" b="1" dirty="0">
                <a:solidFill>
                  <a:srgbClr val="006666"/>
                </a:solidFill>
                <a:latin typeface="AbdoMaster-Heavy" panose="02000500030000020004" pitchFamily="50" charset="-78"/>
                <a:cs typeface="AbdoMaster-Heavy" panose="02000500030000020004" pitchFamily="50" charset="-78"/>
              </a:endParaRPr>
            </a:p>
          </p:txBody>
        </p:sp>
        <p:sp>
          <p:nvSpPr>
            <p:cNvPr id="99" name="Subtitle 6">
              <a:extLst>
                <a:ext uri="{FF2B5EF4-FFF2-40B4-BE49-F238E27FC236}">
                  <a16:creationId xmlns:a16="http://schemas.microsoft.com/office/drawing/2014/main" id="{EDCBDBA2-AC2E-4947-986E-FD584C46794E}"/>
                </a:ext>
              </a:extLst>
            </p:cNvPr>
            <p:cNvSpPr txBox="1">
              <a:spLocks/>
            </p:cNvSpPr>
            <p:nvPr/>
          </p:nvSpPr>
          <p:spPr>
            <a:xfrm>
              <a:off x="4144159" y="2822433"/>
              <a:ext cx="2711234" cy="761855"/>
            </a:xfrm>
            <a:prstGeom prst="rect">
              <a:avLst/>
            </a:prstGeom>
          </p:spPr>
          <p:txBody>
            <a:bodyPr vert="horz" lIns="86019" tIns="43010" rIns="86019" bIns="43010" numCol="1" spcCol="365760" rtlCol="0" anchor="t">
              <a:noAutofit/>
            </a:bodyPr>
            <a:lstStyle>
              <a:lvl1pPr marL="0" indent="0" algn="ctr" defTabSz="914400" rtl="0" eaLnBrk="1" latinLnBrk="0" hangingPunct="1">
                <a:lnSpc>
                  <a:spcPct val="90000"/>
                </a:lnSpc>
                <a:spcBef>
                  <a:spcPts val="1000"/>
                </a:spcBef>
                <a:buFont typeface="Arial"/>
                <a:buNone/>
                <a:defRPr sz="1200" b="0" i="0" kern="1200">
                  <a:solidFill>
                    <a:schemeClr val="accent1"/>
                  </a:solidFill>
                  <a:latin typeface="Montserrat Light" charset="0"/>
                  <a:ea typeface="Montserrat Light" charset="0"/>
                  <a:cs typeface="Montserrat Light"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Montserrat Light" charset="0"/>
                  <a:ea typeface="Montserrat Light" charset="0"/>
                  <a:cs typeface="Montserrat Light"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Montserrat Light" charset="0"/>
                  <a:ea typeface="Montserrat Light" charset="0"/>
                  <a:cs typeface="Montserrat Light"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nSpc>
                  <a:spcPts val="1599"/>
                </a:lnSpc>
                <a:spcBef>
                  <a:spcPts val="0"/>
                </a:spcBef>
              </a:pPr>
              <a:endParaRPr lang="en-US" sz="1082" dirty="0">
                <a:solidFill>
                  <a:schemeClr val="tx1"/>
                </a:solidFill>
                <a:latin typeface="+mn-lt"/>
                <a:cs typeface="Times New Roman" panose="02020603050405020304" pitchFamily="18" charset="0"/>
              </a:endParaRPr>
            </a:p>
          </p:txBody>
        </p:sp>
      </p:grpSp>
      <p:grpSp>
        <p:nvGrpSpPr>
          <p:cNvPr id="100" name="Group 99">
            <a:extLst>
              <a:ext uri="{FF2B5EF4-FFF2-40B4-BE49-F238E27FC236}">
                <a16:creationId xmlns:a16="http://schemas.microsoft.com/office/drawing/2014/main" id="{06F54663-395C-4A61-A3A5-B961B63AD3C4}"/>
              </a:ext>
            </a:extLst>
          </p:cNvPr>
          <p:cNvGrpSpPr/>
          <p:nvPr/>
        </p:nvGrpSpPr>
        <p:grpSpPr>
          <a:xfrm>
            <a:off x="8966573" y="1572692"/>
            <a:ext cx="2171371" cy="1171755"/>
            <a:chOff x="3811693" y="2338687"/>
            <a:chExt cx="3186211" cy="1245601"/>
          </a:xfrm>
        </p:grpSpPr>
        <p:sp>
          <p:nvSpPr>
            <p:cNvPr id="101" name="TextBox 100">
              <a:extLst>
                <a:ext uri="{FF2B5EF4-FFF2-40B4-BE49-F238E27FC236}">
                  <a16:creationId xmlns:a16="http://schemas.microsoft.com/office/drawing/2014/main" id="{E61ADA76-DB44-4790-9CAC-776A0B6ED6C9}"/>
                </a:ext>
              </a:extLst>
            </p:cNvPr>
            <p:cNvSpPr txBox="1"/>
            <p:nvPr/>
          </p:nvSpPr>
          <p:spPr>
            <a:xfrm>
              <a:off x="3811693" y="2338687"/>
              <a:ext cx="3186211" cy="590548"/>
            </a:xfrm>
            <a:prstGeom prst="rect">
              <a:avLst/>
            </a:prstGeom>
            <a:noFill/>
          </p:spPr>
          <p:txBody>
            <a:bodyPr wrap="square" rtlCol="0">
              <a:spAutoFit/>
            </a:bodyPr>
            <a:lstStyle/>
            <a:p>
              <a:pPr algn="ctr"/>
              <a:r>
                <a:rPr lang="ar-SA" sz="1505" b="1" dirty="0">
                  <a:solidFill>
                    <a:srgbClr val="006666"/>
                  </a:solidFill>
                  <a:latin typeface="AbdoMaster-Heavy" panose="02000500030000020004" pitchFamily="50" charset="-78"/>
                  <a:cs typeface="AbdoMaster-Heavy" panose="02000500030000020004" pitchFamily="50" charset="-78"/>
                </a:rPr>
                <a:t>الجهات الممولة </a:t>
              </a:r>
            </a:p>
            <a:p>
              <a:pPr algn="ctr"/>
              <a:r>
                <a:rPr lang="ar-SA" sz="1505" b="1" dirty="0">
                  <a:solidFill>
                    <a:srgbClr val="006666"/>
                  </a:solidFill>
                  <a:latin typeface="AbdoMaster-Heavy" panose="02000500030000020004" pitchFamily="50" charset="-78"/>
                  <a:cs typeface="AbdoMaster-Heavy" panose="02000500030000020004" pitchFamily="50" charset="-78"/>
                </a:rPr>
                <a:t>الداعمين والمتبرعين  </a:t>
              </a:r>
              <a:endParaRPr lang="en-US" sz="1505" b="1" dirty="0">
                <a:solidFill>
                  <a:srgbClr val="006666"/>
                </a:solidFill>
                <a:latin typeface="AbdoMaster-Heavy" panose="02000500030000020004" pitchFamily="50" charset="-78"/>
                <a:cs typeface="AbdoMaster-Heavy" panose="02000500030000020004" pitchFamily="50" charset="-78"/>
              </a:endParaRPr>
            </a:p>
          </p:txBody>
        </p:sp>
        <p:sp>
          <p:nvSpPr>
            <p:cNvPr id="102" name="Subtitle 6">
              <a:extLst>
                <a:ext uri="{FF2B5EF4-FFF2-40B4-BE49-F238E27FC236}">
                  <a16:creationId xmlns:a16="http://schemas.microsoft.com/office/drawing/2014/main" id="{C25F0374-9138-4382-BCB6-1811672EB46C}"/>
                </a:ext>
              </a:extLst>
            </p:cNvPr>
            <p:cNvSpPr txBox="1">
              <a:spLocks/>
            </p:cNvSpPr>
            <p:nvPr/>
          </p:nvSpPr>
          <p:spPr>
            <a:xfrm>
              <a:off x="4144159" y="2822433"/>
              <a:ext cx="2711234" cy="761855"/>
            </a:xfrm>
            <a:prstGeom prst="rect">
              <a:avLst/>
            </a:prstGeom>
          </p:spPr>
          <p:txBody>
            <a:bodyPr vert="horz" lIns="86019" tIns="43010" rIns="86019" bIns="43010" numCol="1" spcCol="365760" rtlCol="0" anchor="t">
              <a:noAutofit/>
            </a:bodyPr>
            <a:lstStyle>
              <a:lvl1pPr marL="0" indent="0" algn="ctr" defTabSz="914400" rtl="0" eaLnBrk="1" latinLnBrk="0" hangingPunct="1">
                <a:lnSpc>
                  <a:spcPct val="90000"/>
                </a:lnSpc>
                <a:spcBef>
                  <a:spcPts val="1000"/>
                </a:spcBef>
                <a:buFont typeface="Arial"/>
                <a:buNone/>
                <a:defRPr sz="1200" b="0" i="0" kern="1200">
                  <a:solidFill>
                    <a:schemeClr val="accent1"/>
                  </a:solidFill>
                  <a:latin typeface="Montserrat Light" charset="0"/>
                  <a:ea typeface="Montserrat Light" charset="0"/>
                  <a:cs typeface="Montserrat Light"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Montserrat Light" charset="0"/>
                  <a:ea typeface="Montserrat Light" charset="0"/>
                  <a:cs typeface="Montserrat Light"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Montserrat Light" charset="0"/>
                  <a:ea typeface="Montserrat Light" charset="0"/>
                  <a:cs typeface="Montserrat Light"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nSpc>
                  <a:spcPts val="1599"/>
                </a:lnSpc>
                <a:spcBef>
                  <a:spcPts val="0"/>
                </a:spcBef>
              </a:pPr>
              <a:endParaRPr lang="en-US" sz="1082" dirty="0">
                <a:solidFill>
                  <a:schemeClr val="tx1"/>
                </a:solidFill>
                <a:latin typeface="+mn-lt"/>
                <a:cs typeface="Times New Roman" panose="02020603050405020304" pitchFamily="18" charset="0"/>
              </a:endParaRPr>
            </a:p>
          </p:txBody>
        </p:sp>
      </p:grpSp>
      <p:grpSp>
        <p:nvGrpSpPr>
          <p:cNvPr id="103" name="Group 99">
            <a:extLst>
              <a:ext uri="{FF2B5EF4-FFF2-40B4-BE49-F238E27FC236}">
                <a16:creationId xmlns:a16="http://schemas.microsoft.com/office/drawing/2014/main" id="{FA24C406-244B-4055-B4E5-424DD9BECB9B}"/>
              </a:ext>
            </a:extLst>
          </p:cNvPr>
          <p:cNvGrpSpPr/>
          <p:nvPr/>
        </p:nvGrpSpPr>
        <p:grpSpPr>
          <a:xfrm>
            <a:off x="3742217" y="1733042"/>
            <a:ext cx="2063800" cy="986560"/>
            <a:chOff x="4121104" y="2535554"/>
            <a:chExt cx="3028363" cy="1048734"/>
          </a:xfrm>
        </p:grpSpPr>
        <p:sp>
          <p:nvSpPr>
            <p:cNvPr id="104" name="TextBox 100">
              <a:extLst>
                <a:ext uri="{FF2B5EF4-FFF2-40B4-BE49-F238E27FC236}">
                  <a16:creationId xmlns:a16="http://schemas.microsoft.com/office/drawing/2014/main" id="{8B83950B-0397-4632-95E7-35B333CB271E}"/>
                </a:ext>
              </a:extLst>
            </p:cNvPr>
            <p:cNvSpPr txBox="1"/>
            <p:nvPr/>
          </p:nvSpPr>
          <p:spPr>
            <a:xfrm>
              <a:off x="4121104" y="2535554"/>
              <a:ext cx="3028363" cy="344350"/>
            </a:xfrm>
            <a:prstGeom prst="rect">
              <a:avLst/>
            </a:prstGeom>
            <a:noFill/>
          </p:spPr>
          <p:txBody>
            <a:bodyPr wrap="square" rtlCol="0">
              <a:spAutoFit/>
            </a:bodyPr>
            <a:lstStyle/>
            <a:p>
              <a:pPr algn="ctr"/>
              <a:r>
                <a:rPr lang="ar-SA" sz="1505" b="1" dirty="0">
                  <a:solidFill>
                    <a:srgbClr val="006666"/>
                  </a:solidFill>
                  <a:latin typeface="AbdoMaster-Heavy" panose="02000500030000020004" pitchFamily="50" charset="-78"/>
                  <a:cs typeface="AbdoMaster-Heavy" panose="02000500030000020004" pitchFamily="50" charset="-78"/>
                </a:rPr>
                <a:t>عدد العاملين   </a:t>
              </a:r>
              <a:endParaRPr lang="en-US" sz="1505" b="1" dirty="0">
                <a:solidFill>
                  <a:srgbClr val="006666"/>
                </a:solidFill>
                <a:latin typeface="AbdoMaster-Heavy" panose="02000500030000020004" pitchFamily="50" charset="-78"/>
                <a:cs typeface="AbdoMaster-Heavy" panose="02000500030000020004" pitchFamily="50" charset="-78"/>
              </a:endParaRPr>
            </a:p>
          </p:txBody>
        </p:sp>
        <p:sp>
          <p:nvSpPr>
            <p:cNvPr id="105" name="Subtitle 6">
              <a:extLst>
                <a:ext uri="{FF2B5EF4-FFF2-40B4-BE49-F238E27FC236}">
                  <a16:creationId xmlns:a16="http://schemas.microsoft.com/office/drawing/2014/main" id="{A9C308A7-FB73-44E5-8348-DD67199313A5}"/>
                </a:ext>
              </a:extLst>
            </p:cNvPr>
            <p:cNvSpPr txBox="1">
              <a:spLocks/>
            </p:cNvSpPr>
            <p:nvPr/>
          </p:nvSpPr>
          <p:spPr>
            <a:xfrm>
              <a:off x="4144159" y="2822433"/>
              <a:ext cx="2711234" cy="761855"/>
            </a:xfrm>
            <a:prstGeom prst="rect">
              <a:avLst/>
            </a:prstGeom>
          </p:spPr>
          <p:txBody>
            <a:bodyPr vert="horz" lIns="86019" tIns="43010" rIns="86019" bIns="43010" numCol="1" spcCol="365760" rtlCol="0" anchor="t">
              <a:noAutofit/>
            </a:bodyPr>
            <a:lstStyle>
              <a:lvl1pPr marL="0" indent="0" algn="ctr" defTabSz="914400" rtl="0" eaLnBrk="1" latinLnBrk="0" hangingPunct="1">
                <a:lnSpc>
                  <a:spcPct val="90000"/>
                </a:lnSpc>
                <a:spcBef>
                  <a:spcPts val="1000"/>
                </a:spcBef>
                <a:buFont typeface="Arial"/>
                <a:buNone/>
                <a:defRPr sz="1200" b="0" i="0" kern="1200">
                  <a:solidFill>
                    <a:schemeClr val="accent1"/>
                  </a:solidFill>
                  <a:latin typeface="Montserrat Light" charset="0"/>
                  <a:ea typeface="Montserrat Light" charset="0"/>
                  <a:cs typeface="Montserrat Light"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Montserrat Light" charset="0"/>
                  <a:ea typeface="Montserrat Light" charset="0"/>
                  <a:cs typeface="Montserrat Light"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Montserrat Light" charset="0"/>
                  <a:ea typeface="Montserrat Light" charset="0"/>
                  <a:cs typeface="Montserrat Light"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nSpc>
                  <a:spcPts val="1599"/>
                </a:lnSpc>
                <a:spcBef>
                  <a:spcPts val="0"/>
                </a:spcBef>
              </a:pPr>
              <a:endParaRPr lang="en-US" sz="1082" dirty="0">
                <a:solidFill>
                  <a:schemeClr val="tx1"/>
                </a:solidFill>
                <a:latin typeface="+mn-lt"/>
                <a:cs typeface="Times New Roman" panose="02020603050405020304" pitchFamily="18" charset="0"/>
              </a:endParaRPr>
            </a:p>
          </p:txBody>
        </p:sp>
      </p:grpSp>
      <p:sp>
        <p:nvSpPr>
          <p:cNvPr id="33" name="TextBox 100">
            <a:extLst>
              <a:ext uri="{FF2B5EF4-FFF2-40B4-BE49-F238E27FC236}">
                <a16:creationId xmlns:a16="http://schemas.microsoft.com/office/drawing/2014/main" id="{7D2283CC-6DAB-4D04-8C36-56402CB3DFE7}"/>
              </a:ext>
            </a:extLst>
          </p:cNvPr>
          <p:cNvSpPr txBox="1"/>
          <p:nvPr/>
        </p:nvSpPr>
        <p:spPr>
          <a:xfrm>
            <a:off x="1184715" y="1749246"/>
            <a:ext cx="1898465" cy="323935"/>
          </a:xfrm>
          <a:prstGeom prst="rect">
            <a:avLst/>
          </a:prstGeom>
          <a:noFill/>
        </p:spPr>
        <p:txBody>
          <a:bodyPr wrap="square" rtlCol="0">
            <a:spAutoFit/>
          </a:bodyPr>
          <a:lstStyle/>
          <a:p>
            <a:pPr algn="ctr"/>
            <a:r>
              <a:rPr lang="ar-SA" sz="1505" b="1" dirty="0">
                <a:solidFill>
                  <a:srgbClr val="006666"/>
                </a:solidFill>
                <a:latin typeface="AbdoMaster-Heavy" panose="02000500030000020004" pitchFamily="50" charset="-78"/>
                <a:cs typeface="AbdoMaster-Heavy" panose="02000500030000020004" pitchFamily="50" charset="-78"/>
              </a:rPr>
              <a:t>عدد المتطوعين   </a:t>
            </a:r>
            <a:endParaRPr lang="en-US" sz="1505" b="1" dirty="0">
              <a:solidFill>
                <a:srgbClr val="006666"/>
              </a:solidFill>
              <a:latin typeface="AbdoMaster-Heavy" panose="02000500030000020004" pitchFamily="50" charset="-78"/>
              <a:cs typeface="AbdoMaster-Heavy" panose="02000500030000020004" pitchFamily="50" charset="-78"/>
            </a:endParaRPr>
          </a:p>
        </p:txBody>
      </p:sp>
      <p:cxnSp>
        <p:nvCxnSpPr>
          <p:cNvPr id="3" name="رابط مستقيم 2">
            <a:extLst>
              <a:ext uri="{FF2B5EF4-FFF2-40B4-BE49-F238E27FC236}">
                <a16:creationId xmlns:a16="http://schemas.microsoft.com/office/drawing/2014/main" id="{06E1B734-9F4C-427C-8452-5F5F81647B34}"/>
              </a:ext>
            </a:extLst>
          </p:cNvPr>
          <p:cNvCxnSpPr>
            <a:cxnSpLocks/>
            <a:stCxn id="35" idx="3"/>
          </p:cNvCxnSpPr>
          <p:nvPr/>
        </p:nvCxnSpPr>
        <p:spPr>
          <a:xfrm flipV="1">
            <a:off x="4403546" y="6319386"/>
            <a:ext cx="6859569" cy="15344"/>
          </a:xfrm>
          <a:prstGeom prst="line">
            <a:avLst/>
          </a:prstGeom>
          <a:ln w="38100">
            <a:solidFill>
              <a:srgbClr val="009999"/>
            </a:solidFill>
          </a:ln>
        </p:spPr>
        <p:style>
          <a:lnRef idx="3">
            <a:schemeClr val="accent3"/>
          </a:lnRef>
          <a:fillRef idx="0">
            <a:schemeClr val="accent3"/>
          </a:fillRef>
          <a:effectRef idx="2">
            <a:schemeClr val="accent3"/>
          </a:effectRef>
          <a:fontRef idx="minor">
            <a:schemeClr val="tx1"/>
          </a:fontRef>
        </p:style>
      </p:cxnSp>
      <p:sp>
        <p:nvSpPr>
          <p:cNvPr id="35" name="مربع نص 34">
            <a:extLst>
              <a:ext uri="{FF2B5EF4-FFF2-40B4-BE49-F238E27FC236}">
                <a16:creationId xmlns:a16="http://schemas.microsoft.com/office/drawing/2014/main" id="{6EC206D0-F41C-4FE1-87AB-9C16760AD390}"/>
              </a:ext>
            </a:extLst>
          </p:cNvPr>
          <p:cNvSpPr txBox="1"/>
          <p:nvPr/>
        </p:nvSpPr>
        <p:spPr>
          <a:xfrm>
            <a:off x="1320651" y="6165453"/>
            <a:ext cx="3082895" cy="338554"/>
          </a:xfrm>
          <a:prstGeom prst="rect">
            <a:avLst/>
          </a:prstGeom>
          <a:noFill/>
        </p:spPr>
        <p:txBody>
          <a:bodyPr wrap="none" rtlCol="1">
            <a:spAutoFit/>
          </a:bodyPr>
          <a:lstStyle/>
          <a:p>
            <a:r>
              <a:rPr lang="ar-SA" sz="1600" dirty="0">
                <a:solidFill>
                  <a:srgbClr val="006666"/>
                </a:solidFill>
                <a:cs typeface="Farsi Simple Bold" panose="02010400000000000000" pitchFamily="2" charset="-78"/>
              </a:rPr>
              <a:t>الخطة التشغيلية لجمعية رعاية الأيتام بمحافظة الجموم </a:t>
            </a:r>
          </a:p>
        </p:txBody>
      </p:sp>
      <p:grpSp>
        <p:nvGrpSpPr>
          <p:cNvPr id="119" name="Google Shape;744;p47">
            <a:extLst>
              <a:ext uri="{FF2B5EF4-FFF2-40B4-BE49-F238E27FC236}">
                <a16:creationId xmlns:a16="http://schemas.microsoft.com/office/drawing/2014/main" id="{A96BECF3-CA73-4053-9D78-610222B4DE25}"/>
              </a:ext>
            </a:extLst>
          </p:cNvPr>
          <p:cNvGrpSpPr/>
          <p:nvPr/>
        </p:nvGrpSpPr>
        <p:grpSpPr>
          <a:xfrm>
            <a:off x="10596917" y="3287493"/>
            <a:ext cx="469300" cy="466427"/>
            <a:chOff x="5045775" y="1946400"/>
            <a:chExt cx="296950" cy="295150"/>
          </a:xfrm>
          <a:solidFill>
            <a:schemeClr val="bg1"/>
          </a:solidFill>
        </p:grpSpPr>
        <p:sp>
          <p:nvSpPr>
            <p:cNvPr id="120" name="Google Shape;745;p47">
              <a:extLst>
                <a:ext uri="{FF2B5EF4-FFF2-40B4-BE49-F238E27FC236}">
                  <a16:creationId xmlns:a16="http://schemas.microsoft.com/office/drawing/2014/main" id="{7F1CCACA-E629-4685-8707-073D5BB5FD21}"/>
                </a:ext>
              </a:extLst>
            </p:cNvPr>
            <p:cNvSpPr/>
            <p:nvPr/>
          </p:nvSpPr>
          <p:spPr>
            <a:xfrm>
              <a:off x="5113500" y="1998600"/>
              <a:ext cx="160700" cy="155950"/>
            </a:xfrm>
            <a:custGeom>
              <a:avLst/>
              <a:gdLst/>
              <a:ahLst/>
              <a:cxnLst/>
              <a:rect l="l" t="t" r="r" b="b"/>
              <a:pathLst>
                <a:path w="6428" h="6238" extrusionOk="0">
                  <a:moveTo>
                    <a:pt x="3309" y="2079"/>
                  </a:moveTo>
                  <a:cubicBezTo>
                    <a:pt x="3718" y="2079"/>
                    <a:pt x="4033" y="2394"/>
                    <a:pt x="4033" y="2804"/>
                  </a:cubicBezTo>
                  <a:cubicBezTo>
                    <a:pt x="4033" y="3182"/>
                    <a:pt x="3718" y="3497"/>
                    <a:pt x="3309" y="3497"/>
                  </a:cubicBezTo>
                  <a:cubicBezTo>
                    <a:pt x="2931" y="3497"/>
                    <a:pt x="2616" y="3150"/>
                    <a:pt x="2616" y="2804"/>
                  </a:cubicBezTo>
                  <a:cubicBezTo>
                    <a:pt x="2616" y="2394"/>
                    <a:pt x="2931" y="2079"/>
                    <a:pt x="3309" y="2079"/>
                  </a:cubicBezTo>
                  <a:close/>
                  <a:moveTo>
                    <a:pt x="3403" y="662"/>
                  </a:moveTo>
                  <a:cubicBezTo>
                    <a:pt x="4726" y="662"/>
                    <a:pt x="5798" y="1764"/>
                    <a:pt x="5798" y="3119"/>
                  </a:cubicBezTo>
                  <a:cubicBezTo>
                    <a:pt x="5703" y="3655"/>
                    <a:pt x="5546" y="4222"/>
                    <a:pt x="5199" y="4663"/>
                  </a:cubicBezTo>
                  <a:cubicBezTo>
                    <a:pt x="5010" y="4253"/>
                    <a:pt x="4726" y="3938"/>
                    <a:pt x="4348" y="3686"/>
                  </a:cubicBezTo>
                  <a:cubicBezTo>
                    <a:pt x="4569" y="3466"/>
                    <a:pt x="4726" y="3119"/>
                    <a:pt x="4726" y="2741"/>
                  </a:cubicBezTo>
                  <a:cubicBezTo>
                    <a:pt x="4726" y="2016"/>
                    <a:pt x="4096" y="1386"/>
                    <a:pt x="3340" y="1386"/>
                  </a:cubicBezTo>
                  <a:cubicBezTo>
                    <a:pt x="2616" y="1386"/>
                    <a:pt x="1986" y="2016"/>
                    <a:pt x="1986" y="2741"/>
                  </a:cubicBezTo>
                  <a:cubicBezTo>
                    <a:pt x="1986" y="3119"/>
                    <a:pt x="2143" y="3466"/>
                    <a:pt x="2364" y="3686"/>
                  </a:cubicBezTo>
                  <a:cubicBezTo>
                    <a:pt x="1986" y="3907"/>
                    <a:pt x="1702" y="4253"/>
                    <a:pt x="1513" y="4663"/>
                  </a:cubicBezTo>
                  <a:cubicBezTo>
                    <a:pt x="1072" y="4096"/>
                    <a:pt x="883" y="3434"/>
                    <a:pt x="977" y="2772"/>
                  </a:cubicBezTo>
                  <a:cubicBezTo>
                    <a:pt x="1135" y="1670"/>
                    <a:pt x="2143" y="662"/>
                    <a:pt x="3403" y="662"/>
                  </a:cubicBezTo>
                  <a:close/>
                  <a:moveTo>
                    <a:pt x="3309" y="4190"/>
                  </a:moveTo>
                  <a:cubicBezTo>
                    <a:pt x="3939" y="4190"/>
                    <a:pt x="4443" y="4600"/>
                    <a:pt x="4663" y="5167"/>
                  </a:cubicBezTo>
                  <a:cubicBezTo>
                    <a:pt x="4254" y="5450"/>
                    <a:pt x="3781" y="5545"/>
                    <a:pt x="3309" y="5545"/>
                  </a:cubicBezTo>
                  <a:cubicBezTo>
                    <a:pt x="2836" y="5545"/>
                    <a:pt x="2364" y="5387"/>
                    <a:pt x="1986" y="5167"/>
                  </a:cubicBezTo>
                  <a:cubicBezTo>
                    <a:pt x="2143" y="4568"/>
                    <a:pt x="2679" y="4190"/>
                    <a:pt x="3309" y="4190"/>
                  </a:cubicBezTo>
                  <a:close/>
                  <a:moveTo>
                    <a:pt x="3309" y="0"/>
                  </a:moveTo>
                  <a:cubicBezTo>
                    <a:pt x="1733" y="0"/>
                    <a:pt x="410" y="1229"/>
                    <a:pt x="253" y="2678"/>
                  </a:cubicBezTo>
                  <a:cubicBezTo>
                    <a:pt x="1" y="4600"/>
                    <a:pt x="1450" y="6238"/>
                    <a:pt x="3309" y="6238"/>
                  </a:cubicBezTo>
                  <a:cubicBezTo>
                    <a:pt x="5042" y="6238"/>
                    <a:pt x="6428" y="4820"/>
                    <a:pt x="6428" y="3119"/>
                  </a:cubicBezTo>
                  <a:cubicBezTo>
                    <a:pt x="6428" y="1418"/>
                    <a:pt x="5042" y="0"/>
                    <a:pt x="3309" y="0"/>
                  </a:cubicBezTo>
                  <a:close/>
                </a:path>
              </a:pathLst>
            </a:custGeom>
            <a:grpFill/>
            <a:ln>
              <a:noFill/>
            </a:ln>
          </p:spPr>
          <p:txBody>
            <a:bodyPr spcFirstLastPara="1" wrap="square" lIns="86005" tIns="86005" rIns="86005" bIns="86005" anchor="ctr" anchorCtr="0">
              <a:noAutofit/>
            </a:bodyPr>
            <a:lstStyle/>
            <a:p>
              <a:pPr>
                <a:buClr>
                  <a:srgbClr val="000000"/>
                </a:buClr>
                <a:buSzPts val="1400"/>
              </a:pPr>
              <a:endParaRPr sz="1317">
                <a:solidFill>
                  <a:srgbClr val="000000"/>
                </a:solidFill>
                <a:latin typeface="Arial"/>
                <a:ea typeface="Arial"/>
                <a:cs typeface="Arial"/>
                <a:sym typeface="Arial"/>
              </a:endParaRPr>
            </a:p>
          </p:txBody>
        </p:sp>
        <p:sp>
          <p:nvSpPr>
            <p:cNvPr id="121" name="Google Shape;746;p47">
              <a:extLst>
                <a:ext uri="{FF2B5EF4-FFF2-40B4-BE49-F238E27FC236}">
                  <a16:creationId xmlns:a16="http://schemas.microsoft.com/office/drawing/2014/main" id="{BA64B7BD-B996-44B5-87F7-7E1555CA8D1A}"/>
                </a:ext>
              </a:extLst>
            </p:cNvPr>
            <p:cNvSpPr/>
            <p:nvPr/>
          </p:nvSpPr>
          <p:spPr>
            <a:xfrm>
              <a:off x="5045775" y="1946400"/>
              <a:ext cx="296950" cy="295150"/>
            </a:xfrm>
            <a:custGeom>
              <a:avLst/>
              <a:gdLst/>
              <a:ahLst/>
              <a:cxnLst/>
              <a:rect l="l" t="t" r="r" b="b"/>
              <a:pathLst>
                <a:path w="11878" h="11806" extrusionOk="0">
                  <a:moveTo>
                    <a:pt x="6018" y="765"/>
                  </a:moveTo>
                  <a:lnTo>
                    <a:pt x="6868" y="1426"/>
                  </a:lnTo>
                  <a:cubicBezTo>
                    <a:pt x="6963" y="1458"/>
                    <a:pt x="7026" y="1489"/>
                    <a:pt x="7152" y="1489"/>
                  </a:cubicBezTo>
                  <a:lnTo>
                    <a:pt x="8223" y="1332"/>
                  </a:lnTo>
                  <a:lnTo>
                    <a:pt x="8664" y="2372"/>
                  </a:lnTo>
                  <a:cubicBezTo>
                    <a:pt x="8696" y="2435"/>
                    <a:pt x="8790" y="2529"/>
                    <a:pt x="8853" y="2561"/>
                  </a:cubicBezTo>
                  <a:lnTo>
                    <a:pt x="9893" y="2970"/>
                  </a:lnTo>
                  <a:lnTo>
                    <a:pt x="9735" y="4073"/>
                  </a:lnTo>
                  <a:cubicBezTo>
                    <a:pt x="9735" y="4136"/>
                    <a:pt x="9735" y="4262"/>
                    <a:pt x="9798" y="4325"/>
                  </a:cubicBezTo>
                  <a:lnTo>
                    <a:pt x="10460" y="5207"/>
                  </a:lnTo>
                  <a:lnTo>
                    <a:pt x="9798" y="6058"/>
                  </a:lnTo>
                  <a:cubicBezTo>
                    <a:pt x="9767" y="6152"/>
                    <a:pt x="9735" y="6215"/>
                    <a:pt x="9735" y="6341"/>
                  </a:cubicBezTo>
                  <a:lnTo>
                    <a:pt x="9893" y="7444"/>
                  </a:lnTo>
                  <a:lnTo>
                    <a:pt x="8853" y="7853"/>
                  </a:lnTo>
                  <a:cubicBezTo>
                    <a:pt x="8790" y="7885"/>
                    <a:pt x="8696" y="7948"/>
                    <a:pt x="8664" y="8042"/>
                  </a:cubicBezTo>
                  <a:lnTo>
                    <a:pt x="8255" y="9051"/>
                  </a:lnTo>
                  <a:lnTo>
                    <a:pt x="7120" y="8893"/>
                  </a:lnTo>
                  <a:cubicBezTo>
                    <a:pt x="7057" y="8893"/>
                    <a:pt x="6931" y="8893"/>
                    <a:pt x="6837" y="8988"/>
                  </a:cubicBezTo>
                  <a:lnTo>
                    <a:pt x="5986" y="9649"/>
                  </a:lnTo>
                  <a:lnTo>
                    <a:pt x="5104" y="8988"/>
                  </a:lnTo>
                  <a:cubicBezTo>
                    <a:pt x="5041" y="8925"/>
                    <a:pt x="5010" y="8893"/>
                    <a:pt x="4915" y="8893"/>
                  </a:cubicBezTo>
                  <a:lnTo>
                    <a:pt x="4884" y="8893"/>
                  </a:lnTo>
                  <a:lnTo>
                    <a:pt x="3781" y="9051"/>
                  </a:lnTo>
                  <a:lnTo>
                    <a:pt x="3371" y="8042"/>
                  </a:lnTo>
                  <a:cubicBezTo>
                    <a:pt x="3340" y="7948"/>
                    <a:pt x="3277" y="7885"/>
                    <a:pt x="3182" y="7853"/>
                  </a:cubicBezTo>
                  <a:lnTo>
                    <a:pt x="2143" y="7444"/>
                  </a:lnTo>
                  <a:lnTo>
                    <a:pt x="2300" y="6341"/>
                  </a:lnTo>
                  <a:cubicBezTo>
                    <a:pt x="2300" y="6278"/>
                    <a:pt x="2300" y="6152"/>
                    <a:pt x="2237" y="6058"/>
                  </a:cubicBezTo>
                  <a:lnTo>
                    <a:pt x="1576" y="5207"/>
                  </a:lnTo>
                  <a:lnTo>
                    <a:pt x="2237" y="4325"/>
                  </a:lnTo>
                  <a:cubicBezTo>
                    <a:pt x="2269" y="4262"/>
                    <a:pt x="2300" y="4167"/>
                    <a:pt x="2300" y="4073"/>
                  </a:cubicBezTo>
                  <a:lnTo>
                    <a:pt x="2143" y="2970"/>
                  </a:lnTo>
                  <a:lnTo>
                    <a:pt x="3182" y="2561"/>
                  </a:lnTo>
                  <a:cubicBezTo>
                    <a:pt x="3277" y="2529"/>
                    <a:pt x="3340" y="2435"/>
                    <a:pt x="3371" y="2372"/>
                  </a:cubicBezTo>
                  <a:lnTo>
                    <a:pt x="3812" y="1332"/>
                  </a:lnTo>
                  <a:lnTo>
                    <a:pt x="4884" y="1489"/>
                  </a:lnTo>
                  <a:cubicBezTo>
                    <a:pt x="4947" y="1489"/>
                    <a:pt x="5073" y="1489"/>
                    <a:pt x="5167" y="1426"/>
                  </a:cubicBezTo>
                  <a:lnTo>
                    <a:pt x="6018" y="765"/>
                  </a:lnTo>
                  <a:close/>
                  <a:moveTo>
                    <a:pt x="2174" y="8168"/>
                  </a:moveTo>
                  <a:lnTo>
                    <a:pt x="2804" y="8420"/>
                  </a:lnTo>
                  <a:lnTo>
                    <a:pt x="3277" y="9586"/>
                  </a:lnTo>
                  <a:cubicBezTo>
                    <a:pt x="3308" y="9681"/>
                    <a:pt x="3434" y="9775"/>
                    <a:pt x="3529" y="9775"/>
                  </a:cubicBezTo>
                  <a:lnTo>
                    <a:pt x="2647" y="10720"/>
                  </a:lnTo>
                  <a:lnTo>
                    <a:pt x="2426" y="9649"/>
                  </a:lnTo>
                  <a:cubicBezTo>
                    <a:pt x="2395" y="9523"/>
                    <a:pt x="2332" y="9429"/>
                    <a:pt x="2174" y="9366"/>
                  </a:cubicBezTo>
                  <a:lnTo>
                    <a:pt x="1134" y="9177"/>
                  </a:lnTo>
                  <a:lnTo>
                    <a:pt x="2174" y="8168"/>
                  </a:lnTo>
                  <a:close/>
                  <a:moveTo>
                    <a:pt x="9861" y="8105"/>
                  </a:moveTo>
                  <a:lnTo>
                    <a:pt x="10901" y="9145"/>
                  </a:lnTo>
                  <a:lnTo>
                    <a:pt x="9893" y="9366"/>
                  </a:lnTo>
                  <a:cubicBezTo>
                    <a:pt x="9767" y="9429"/>
                    <a:pt x="9641" y="9492"/>
                    <a:pt x="9609" y="9649"/>
                  </a:cubicBezTo>
                  <a:lnTo>
                    <a:pt x="9389" y="10720"/>
                  </a:lnTo>
                  <a:lnTo>
                    <a:pt x="8507" y="9712"/>
                  </a:lnTo>
                  <a:cubicBezTo>
                    <a:pt x="8601" y="9712"/>
                    <a:pt x="8727" y="9649"/>
                    <a:pt x="8759" y="9523"/>
                  </a:cubicBezTo>
                  <a:lnTo>
                    <a:pt x="9231" y="8389"/>
                  </a:lnTo>
                  <a:lnTo>
                    <a:pt x="9861" y="8105"/>
                  </a:lnTo>
                  <a:close/>
                  <a:moveTo>
                    <a:pt x="6002" y="1"/>
                  </a:moveTo>
                  <a:cubicBezTo>
                    <a:pt x="5923" y="1"/>
                    <a:pt x="5844" y="24"/>
                    <a:pt x="5797" y="72"/>
                  </a:cubicBezTo>
                  <a:lnTo>
                    <a:pt x="4852" y="828"/>
                  </a:lnTo>
                  <a:lnTo>
                    <a:pt x="3623" y="670"/>
                  </a:lnTo>
                  <a:cubicBezTo>
                    <a:pt x="3607" y="667"/>
                    <a:pt x="3590" y="665"/>
                    <a:pt x="3573" y="665"/>
                  </a:cubicBezTo>
                  <a:cubicBezTo>
                    <a:pt x="3434" y="665"/>
                    <a:pt x="3305" y="775"/>
                    <a:pt x="3277" y="859"/>
                  </a:cubicBezTo>
                  <a:lnTo>
                    <a:pt x="2804" y="2025"/>
                  </a:lnTo>
                  <a:lnTo>
                    <a:pt x="1639" y="2498"/>
                  </a:lnTo>
                  <a:cubicBezTo>
                    <a:pt x="1481" y="2561"/>
                    <a:pt x="1418" y="2687"/>
                    <a:pt x="1450" y="2844"/>
                  </a:cubicBezTo>
                  <a:lnTo>
                    <a:pt x="1607" y="4073"/>
                  </a:lnTo>
                  <a:lnTo>
                    <a:pt x="851" y="5018"/>
                  </a:lnTo>
                  <a:cubicBezTo>
                    <a:pt x="788" y="5112"/>
                    <a:pt x="788" y="5333"/>
                    <a:pt x="851" y="5428"/>
                  </a:cubicBezTo>
                  <a:lnTo>
                    <a:pt x="1607" y="6373"/>
                  </a:lnTo>
                  <a:lnTo>
                    <a:pt x="1450" y="7601"/>
                  </a:lnTo>
                  <a:cubicBezTo>
                    <a:pt x="1450" y="7696"/>
                    <a:pt x="1450" y="7759"/>
                    <a:pt x="1481" y="7853"/>
                  </a:cubicBezTo>
                  <a:lnTo>
                    <a:pt x="189" y="9145"/>
                  </a:lnTo>
                  <a:cubicBezTo>
                    <a:pt x="0" y="9334"/>
                    <a:pt x="126" y="9649"/>
                    <a:pt x="347" y="9744"/>
                  </a:cubicBezTo>
                  <a:lnTo>
                    <a:pt x="1765" y="10059"/>
                  </a:lnTo>
                  <a:lnTo>
                    <a:pt x="2080" y="11539"/>
                  </a:lnTo>
                  <a:cubicBezTo>
                    <a:pt x="2099" y="11714"/>
                    <a:pt x="2250" y="11805"/>
                    <a:pt x="2407" y="11805"/>
                  </a:cubicBezTo>
                  <a:cubicBezTo>
                    <a:pt x="2505" y="11805"/>
                    <a:pt x="2606" y="11770"/>
                    <a:pt x="2678" y="11697"/>
                  </a:cubicBezTo>
                  <a:cubicBezTo>
                    <a:pt x="4410" y="9858"/>
                    <a:pt x="4587" y="9665"/>
                    <a:pt x="4601" y="9649"/>
                  </a:cubicBezTo>
                  <a:lnTo>
                    <a:pt x="4601" y="9649"/>
                  </a:lnTo>
                  <a:lnTo>
                    <a:pt x="4789" y="9618"/>
                  </a:lnTo>
                  <a:lnTo>
                    <a:pt x="5734" y="10374"/>
                  </a:lnTo>
                  <a:cubicBezTo>
                    <a:pt x="5829" y="10405"/>
                    <a:pt x="5860" y="10437"/>
                    <a:pt x="5955" y="10437"/>
                  </a:cubicBezTo>
                  <a:cubicBezTo>
                    <a:pt x="6018" y="10437"/>
                    <a:pt x="6112" y="10405"/>
                    <a:pt x="6144" y="10374"/>
                  </a:cubicBezTo>
                  <a:lnTo>
                    <a:pt x="7089" y="9618"/>
                  </a:lnTo>
                  <a:lnTo>
                    <a:pt x="7278" y="9649"/>
                  </a:lnTo>
                  <a:lnTo>
                    <a:pt x="9200" y="11697"/>
                  </a:lnTo>
                  <a:cubicBezTo>
                    <a:pt x="9284" y="11770"/>
                    <a:pt x="9388" y="11805"/>
                    <a:pt x="9485" y="11805"/>
                  </a:cubicBezTo>
                  <a:cubicBezTo>
                    <a:pt x="9640" y="11805"/>
                    <a:pt x="9779" y="11714"/>
                    <a:pt x="9798" y="11539"/>
                  </a:cubicBezTo>
                  <a:lnTo>
                    <a:pt x="10113" y="10059"/>
                  </a:lnTo>
                  <a:lnTo>
                    <a:pt x="11531" y="9744"/>
                  </a:lnTo>
                  <a:cubicBezTo>
                    <a:pt x="11815" y="9681"/>
                    <a:pt x="11878" y="9334"/>
                    <a:pt x="11689" y="9145"/>
                  </a:cubicBezTo>
                  <a:lnTo>
                    <a:pt x="10523" y="7853"/>
                  </a:lnTo>
                  <a:cubicBezTo>
                    <a:pt x="10554" y="7759"/>
                    <a:pt x="10586" y="7696"/>
                    <a:pt x="10554" y="7601"/>
                  </a:cubicBezTo>
                  <a:lnTo>
                    <a:pt x="10397" y="6373"/>
                  </a:lnTo>
                  <a:lnTo>
                    <a:pt x="11153" y="5428"/>
                  </a:lnTo>
                  <a:cubicBezTo>
                    <a:pt x="11216" y="5333"/>
                    <a:pt x="11216" y="5112"/>
                    <a:pt x="11153" y="5018"/>
                  </a:cubicBezTo>
                  <a:lnTo>
                    <a:pt x="10397" y="4073"/>
                  </a:lnTo>
                  <a:lnTo>
                    <a:pt x="10554" y="2844"/>
                  </a:lnTo>
                  <a:cubicBezTo>
                    <a:pt x="10586" y="2687"/>
                    <a:pt x="10460" y="2529"/>
                    <a:pt x="10365" y="2498"/>
                  </a:cubicBezTo>
                  <a:lnTo>
                    <a:pt x="9200" y="2025"/>
                  </a:lnTo>
                  <a:lnTo>
                    <a:pt x="8727" y="859"/>
                  </a:lnTo>
                  <a:cubicBezTo>
                    <a:pt x="8675" y="728"/>
                    <a:pt x="8578" y="662"/>
                    <a:pt x="8457" y="662"/>
                  </a:cubicBezTo>
                  <a:cubicBezTo>
                    <a:pt x="8432" y="662"/>
                    <a:pt x="8407" y="665"/>
                    <a:pt x="8381" y="670"/>
                  </a:cubicBezTo>
                  <a:lnTo>
                    <a:pt x="7152" y="828"/>
                  </a:lnTo>
                  <a:lnTo>
                    <a:pt x="6207" y="72"/>
                  </a:lnTo>
                  <a:cubicBezTo>
                    <a:pt x="6160" y="24"/>
                    <a:pt x="6081" y="1"/>
                    <a:pt x="6002" y="1"/>
                  </a:cubicBezTo>
                  <a:close/>
                </a:path>
              </a:pathLst>
            </a:custGeom>
            <a:grpFill/>
            <a:ln>
              <a:noFill/>
            </a:ln>
          </p:spPr>
          <p:txBody>
            <a:bodyPr spcFirstLastPara="1" wrap="square" lIns="86005" tIns="86005" rIns="86005" bIns="86005" anchor="ctr" anchorCtr="0">
              <a:noAutofit/>
            </a:bodyPr>
            <a:lstStyle/>
            <a:p>
              <a:pPr>
                <a:buClr>
                  <a:srgbClr val="000000"/>
                </a:buClr>
                <a:buSzPts val="1400"/>
              </a:pPr>
              <a:endParaRPr sz="1317">
                <a:solidFill>
                  <a:srgbClr val="000000"/>
                </a:solidFill>
                <a:latin typeface="Arial"/>
                <a:ea typeface="Arial"/>
                <a:cs typeface="Arial"/>
                <a:sym typeface="Arial"/>
              </a:endParaRPr>
            </a:p>
          </p:txBody>
        </p:sp>
      </p:grpSp>
      <p:sp>
        <p:nvSpPr>
          <p:cNvPr id="127" name="Subtitle 6">
            <a:extLst>
              <a:ext uri="{FF2B5EF4-FFF2-40B4-BE49-F238E27FC236}">
                <a16:creationId xmlns:a16="http://schemas.microsoft.com/office/drawing/2014/main" id="{46A9E457-0B49-46C9-A6E5-61F359B2869F}"/>
              </a:ext>
            </a:extLst>
          </p:cNvPr>
          <p:cNvSpPr txBox="1">
            <a:spLocks/>
          </p:cNvSpPr>
          <p:nvPr/>
        </p:nvSpPr>
        <p:spPr>
          <a:xfrm>
            <a:off x="3603466" y="2032767"/>
            <a:ext cx="2351268" cy="716689"/>
          </a:xfrm>
          <a:prstGeom prst="rect">
            <a:avLst/>
          </a:prstGeom>
        </p:spPr>
        <p:txBody>
          <a:bodyPr vert="horz" lIns="86019" tIns="43010" rIns="86019" bIns="43010" numCol="1" spcCol="365760" rtlCol="0" anchor="t">
            <a:noAutofit/>
          </a:bodyPr>
          <a:lstStyle>
            <a:lvl1pPr marL="0" indent="0" algn="ctr" defTabSz="914400" rtl="0" eaLnBrk="1" latinLnBrk="0" hangingPunct="1">
              <a:lnSpc>
                <a:spcPct val="90000"/>
              </a:lnSpc>
              <a:spcBef>
                <a:spcPts val="1000"/>
              </a:spcBef>
              <a:buFont typeface="Arial"/>
              <a:buNone/>
              <a:defRPr sz="1200" b="0" i="0" kern="1200">
                <a:solidFill>
                  <a:schemeClr val="accent1"/>
                </a:solidFill>
                <a:latin typeface="Montserrat Light" charset="0"/>
                <a:ea typeface="Montserrat Light" charset="0"/>
                <a:cs typeface="Montserrat Light"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Montserrat Light" charset="0"/>
                <a:ea typeface="Montserrat Light" charset="0"/>
                <a:cs typeface="Montserrat Light"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Montserrat Light" charset="0"/>
                <a:ea typeface="Montserrat Light" charset="0"/>
                <a:cs typeface="Montserrat Light"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nSpc>
                <a:spcPct val="100000"/>
              </a:lnSpc>
              <a:spcBef>
                <a:spcPts val="0"/>
              </a:spcBef>
            </a:pPr>
            <a:endParaRPr lang="en-US" sz="1881" b="1" dirty="0">
              <a:solidFill>
                <a:schemeClr val="tx1"/>
              </a:solidFill>
              <a:latin typeface="Calibri" panose="020F0502020204030204" pitchFamily="34" charset="0"/>
              <a:cs typeface="Calibri" panose="020F0502020204030204" pitchFamily="34" charset="0"/>
            </a:endParaRPr>
          </a:p>
        </p:txBody>
      </p:sp>
      <p:sp>
        <p:nvSpPr>
          <p:cNvPr id="128" name="Subtitle 6">
            <a:extLst>
              <a:ext uri="{FF2B5EF4-FFF2-40B4-BE49-F238E27FC236}">
                <a16:creationId xmlns:a16="http://schemas.microsoft.com/office/drawing/2014/main" id="{0BED97DC-57B2-4F0E-AB66-33DCECF4670D}"/>
              </a:ext>
            </a:extLst>
          </p:cNvPr>
          <p:cNvSpPr txBox="1">
            <a:spLocks/>
          </p:cNvSpPr>
          <p:nvPr/>
        </p:nvSpPr>
        <p:spPr>
          <a:xfrm>
            <a:off x="8941349" y="2058863"/>
            <a:ext cx="2351268" cy="716689"/>
          </a:xfrm>
          <a:prstGeom prst="rect">
            <a:avLst/>
          </a:prstGeom>
        </p:spPr>
        <p:txBody>
          <a:bodyPr vert="horz" lIns="86019" tIns="43010" rIns="86019" bIns="43010" numCol="1" spcCol="365760" rtlCol="0" anchor="t">
            <a:noAutofit/>
          </a:bodyPr>
          <a:lstStyle>
            <a:lvl1pPr marL="0" indent="0" algn="ctr" defTabSz="914400" rtl="0" eaLnBrk="1" latinLnBrk="0" hangingPunct="1">
              <a:lnSpc>
                <a:spcPct val="90000"/>
              </a:lnSpc>
              <a:spcBef>
                <a:spcPts val="1000"/>
              </a:spcBef>
              <a:buFont typeface="Arial"/>
              <a:buNone/>
              <a:defRPr sz="1200" b="0" i="0" kern="1200">
                <a:solidFill>
                  <a:schemeClr val="accent1"/>
                </a:solidFill>
                <a:latin typeface="Montserrat Light" charset="0"/>
                <a:ea typeface="Montserrat Light" charset="0"/>
                <a:cs typeface="Montserrat Light"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Montserrat Light" charset="0"/>
                <a:ea typeface="Montserrat Light" charset="0"/>
                <a:cs typeface="Montserrat Light"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Montserrat Light" charset="0"/>
                <a:ea typeface="Montserrat Light" charset="0"/>
                <a:cs typeface="Montserrat Light"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nSpc>
                <a:spcPct val="100000"/>
              </a:lnSpc>
              <a:spcBef>
                <a:spcPts val="0"/>
              </a:spcBef>
            </a:pPr>
            <a:r>
              <a:rPr lang="ar-SA" sz="1881" b="1" dirty="0">
                <a:solidFill>
                  <a:schemeClr val="tx1"/>
                </a:solidFill>
                <a:latin typeface="Calibri" panose="020F0502020204030204" pitchFamily="34" charset="0"/>
                <a:cs typeface="Calibri" panose="020F0502020204030204" pitchFamily="34" charset="0"/>
              </a:rPr>
              <a:t>  </a:t>
            </a:r>
            <a:endParaRPr lang="en-US" sz="1881" b="1" dirty="0">
              <a:solidFill>
                <a:schemeClr val="tx1"/>
              </a:solidFill>
              <a:latin typeface="Calibri" panose="020F0502020204030204" pitchFamily="34" charset="0"/>
              <a:cs typeface="Calibri" panose="020F0502020204030204" pitchFamily="34" charset="0"/>
            </a:endParaRPr>
          </a:p>
        </p:txBody>
      </p:sp>
      <p:sp>
        <p:nvSpPr>
          <p:cNvPr id="147" name="Subtitle 6">
            <a:extLst>
              <a:ext uri="{FF2B5EF4-FFF2-40B4-BE49-F238E27FC236}">
                <a16:creationId xmlns:a16="http://schemas.microsoft.com/office/drawing/2014/main" id="{E3A4231C-1DCE-4FE3-A505-AC6600EC61F9}"/>
              </a:ext>
            </a:extLst>
          </p:cNvPr>
          <p:cNvSpPr txBox="1">
            <a:spLocks/>
          </p:cNvSpPr>
          <p:nvPr/>
        </p:nvSpPr>
        <p:spPr>
          <a:xfrm>
            <a:off x="8966573" y="2050284"/>
            <a:ext cx="2351268" cy="716689"/>
          </a:xfrm>
          <a:prstGeom prst="rect">
            <a:avLst/>
          </a:prstGeom>
        </p:spPr>
        <p:txBody>
          <a:bodyPr vert="horz" lIns="86019" tIns="43010" rIns="86019" bIns="43010" numCol="1" spcCol="365760" rtlCol="0" anchor="t">
            <a:noAutofit/>
          </a:bodyPr>
          <a:lstStyle>
            <a:lvl1pPr marL="0" indent="0" algn="ctr" defTabSz="914400" rtl="0" eaLnBrk="1" latinLnBrk="0" hangingPunct="1">
              <a:lnSpc>
                <a:spcPct val="90000"/>
              </a:lnSpc>
              <a:spcBef>
                <a:spcPts val="1000"/>
              </a:spcBef>
              <a:buFont typeface="Arial"/>
              <a:buNone/>
              <a:defRPr sz="1200" b="0" i="0" kern="1200">
                <a:solidFill>
                  <a:schemeClr val="accent1"/>
                </a:solidFill>
                <a:latin typeface="Montserrat Light" charset="0"/>
                <a:ea typeface="Montserrat Light" charset="0"/>
                <a:cs typeface="Montserrat Light"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Montserrat Light" charset="0"/>
                <a:ea typeface="Montserrat Light" charset="0"/>
                <a:cs typeface="Montserrat Light"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Montserrat Light" charset="0"/>
                <a:ea typeface="Montserrat Light" charset="0"/>
                <a:cs typeface="Montserrat Light"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nSpc>
                <a:spcPct val="100000"/>
              </a:lnSpc>
              <a:spcBef>
                <a:spcPts val="0"/>
              </a:spcBef>
            </a:pPr>
            <a:r>
              <a:rPr lang="ar-SA" sz="1881" b="1" dirty="0">
                <a:solidFill>
                  <a:schemeClr val="tx1"/>
                </a:solidFill>
                <a:latin typeface="Calibri" panose="020F0502020204030204" pitchFamily="34" charset="0"/>
                <a:cs typeface="Calibri" panose="020F0502020204030204" pitchFamily="34" charset="0"/>
              </a:rPr>
              <a:t> </a:t>
            </a:r>
            <a:endParaRPr lang="en-US" sz="1881" b="1" dirty="0">
              <a:solidFill>
                <a:schemeClr val="tx1"/>
              </a:solidFill>
              <a:latin typeface="Calibri" panose="020F0502020204030204" pitchFamily="34" charset="0"/>
              <a:cs typeface="Calibri" panose="020F0502020204030204" pitchFamily="34" charset="0"/>
            </a:endParaRPr>
          </a:p>
        </p:txBody>
      </p:sp>
      <p:sp>
        <p:nvSpPr>
          <p:cNvPr id="108" name="مستطيل 107">
            <a:extLst>
              <a:ext uri="{FF2B5EF4-FFF2-40B4-BE49-F238E27FC236}">
                <a16:creationId xmlns:a16="http://schemas.microsoft.com/office/drawing/2014/main" id="{C9AD46B5-143A-45B4-9EFA-386733BF8542}"/>
              </a:ext>
            </a:extLst>
          </p:cNvPr>
          <p:cNvSpPr/>
          <p:nvPr/>
        </p:nvSpPr>
        <p:spPr>
          <a:xfrm>
            <a:off x="928887" y="6116251"/>
            <a:ext cx="354490" cy="295321"/>
          </a:xfrm>
          <a:prstGeom prst="rect">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1100" dirty="0"/>
              <a:t>43</a:t>
            </a:r>
            <a:endParaRPr lang="ar-SA" sz="1100" dirty="0"/>
          </a:p>
        </p:txBody>
      </p:sp>
      <p:sp>
        <p:nvSpPr>
          <p:cNvPr id="110" name="Rectangle: Rounded Corners 101">
            <a:extLst>
              <a:ext uri="{FF2B5EF4-FFF2-40B4-BE49-F238E27FC236}">
                <a16:creationId xmlns:a16="http://schemas.microsoft.com/office/drawing/2014/main" id="{C1296CAB-38A6-421B-872A-35352E112EBB}"/>
              </a:ext>
            </a:extLst>
          </p:cNvPr>
          <p:cNvSpPr/>
          <p:nvPr/>
        </p:nvSpPr>
        <p:spPr>
          <a:xfrm>
            <a:off x="8802368" y="2411734"/>
            <a:ext cx="2480011" cy="584690"/>
          </a:xfrm>
          <a:prstGeom prst="roundRect">
            <a:avLst/>
          </a:prstGeom>
          <a:solidFill>
            <a:srgbClr val="00CC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2258" b="1" dirty="0">
                <a:latin typeface="Hacen Casablanca Heavy" panose="02000000000000000000" pitchFamily="2" charset="-78"/>
                <a:cs typeface="Hacen Casablanca Heavy" panose="02000000000000000000" pitchFamily="2" charset="-78"/>
              </a:rPr>
              <a:t>طريقة الاحتساب </a:t>
            </a:r>
            <a:endParaRPr lang="en-US" sz="2258" b="1" dirty="0">
              <a:latin typeface="Hacen Casablanca Heavy" panose="02000000000000000000" pitchFamily="2" charset="-78"/>
              <a:cs typeface="Hacen Casablanca Heavy" panose="02000000000000000000" pitchFamily="2" charset="-78"/>
            </a:endParaRPr>
          </a:p>
        </p:txBody>
      </p:sp>
      <p:sp>
        <p:nvSpPr>
          <p:cNvPr id="115" name="Rectangle: Rounded Corners 101">
            <a:extLst>
              <a:ext uri="{FF2B5EF4-FFF2-40B4-BE49-F238E27FC236}">
                <a16:creationId xmlns:a16="http://schemas.microsoft.com/office/drawing/2014/main" id="{515B0821-13D0-423E-90A1-CF28FC42C196}"/>
              </a:ext>
            </a:extLst>
          </p:cNvPr>
          <p:cNvSpPr/>
          <p:nvPr/>
        </p:nvSpPr>
        <p:spPr>
          <a:xfrm>
            <a:off x="8802368" y="3147420"/>
            <a:ext cx="2480011" cy="1650500"/>
          </a:xfrm>
          <a:prstGeom prst="roundRect">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SA" sz="2258" b="1" dirty="0">
              <a:latin typeface="Hacen Casablanca Heavy" panose="02000000000000000000" pitchFamily="2" charset="-78"/>
              <a:cs typeface="Hacen Casablanca Heavy" panose="02000000000000000000" pitchFamily="2" charset="-78"/>
            </a:endParaRPr>
          </a:p>
          <a:p>
            <a:pPr algn="ctr"/>
            <a:endParaRPr lang="ar-SA" sz="2258" b="1" dirty="0">
              <a:latin typeface="Hacen Casablanca Heavy" panose="02000000000000000000" pitchFamily="2" charset="-78"/>
              <a:cs typeface="Hacen Casablanca Heavy" panose="02000000000000000000" pitchFamily="2" charset="-78"/>
            </a:endParaRPr>
          </a:p>
          <a:p>
            <a:pPr algn="ctr"/>
            <a:r>
              <a:rPr lang="ar-SA" sz="2258" b="1" dirty="0">
                <a:latin typeface="Hacen Casablanca Heavy" panose="02000000000000000000" pitchFamily="2" charset="-78"/>
                <a:cs typeface="Hacen Casablanca Heavy" panose="02000000000000000000" pitchFamily="2" charset="-78"/>
              </a:rPr>
              <a:t>وصف المبادرة  </a:t>
            </a:r>
            <a:endParaRPr lang="en-US" sz="2258" b="1" dirty="0">
              <a:latin typeface="Hacen Casablanca Heavy" panose="02000000000000000000" pitchFamily="2" charset="-78"/>
              <a:cs typeface="Hacen Casablanca Heavy" panose="02000000000000000000" pitchFamily="2" charset="-78"/>
            </a:endParaRPr>
          </a:p>
        </p:txBody>
      </p:sp>
      <p:pic>
        <p:nvPicPr>
          <p:cNvPr id="95" name="Graphic 22" descr="Lightbulb and gear">
            <a:extLst>
              <a:ext uri="{FF2B5EF4-FFF2-40B4-BE49-F238E27FC236}">
                <a16:creationId xmlns:a16="http://schemas.microsoft.com/office/drawing/2014/main" id="{BC438481-A47B-4170-A503-D28FBE108CFA}"/>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725942" y="3381006"/>
            <a:ext cx="632861" cy="632861"/>
          </a:xfrm>
          <a:prstGeom prst="rect">
            <a:avLst/>
          </a:prstGeom>
        </p:spPr>
      </p:pic>
      <p:grpSp>
        <p:nvGrpSpPr>
          <p:cNvPr id="118" name="Google Shape;6288;p57">
            <a:extLst>
              <a:ext uri="{FF2B5EF4-FFF2-40B4-BE49-F238E27FC236}">
                <a16:creationId xmlns:a16="http://schemas.microsoft.com/office/drawing/2014/main" id="{CD8845E0-5709-4644-9B06-9847C5F52AB0}"/>
              </a:ext>
            </a:extLst>
          </p:cNvPr>
          <p:cNvGrpSpPr/>
          <p:nvPr/>
        </p:nvGrpSpPr>
        <p:grpSpPr>
          <a:xfrm>
            <a:off x="9922602" y="970442"/>
            <a:ext cx="350079" cy="350079"/>
            <a:chOff x="3497300" y="3227275"/>
            <a:chExt cx="296175" cy="296175"/>
          </a:xfrm>
          <a:solidFill>
            <a:schemeClr val="bg1"/>
          </a:solidFill>
        </p:grpSpPr>
        <p:sp>
          <p:nvSpPr>
            <p:cNvPr id="123" name="Google Shape;6289;p57">
              <a:extLst>
                <a:ext uri="{FF2B5EF4-FFF2-40B4-BE49-F238E27FC236}">
                  <a16:creationId xmlns:a16="http://schemas.microsoft.com/office/drawing/2014/main" id="{48DF810C-D64E-454D-BCBA-F2103390E8CE}"/>
                </a:ext>
              </a:extLst>
            </p:cNvPr>
            <p:cNvSpPr/>
            <p:nvPr/>
          </p:nvSpPr>
          <p:spPr>
            <a:xfrm>
              <a:off x="3609925" y="3339900"/>
              <a:ext cx="69350" cy="68550"/>
            </a:xfrm>
            <a:custGeom>
              <a:avLst/>
              <a:gdLst/>
              <a:ahLst/>
              <a:cxnLst/>
              <a:rect l="l" t="t" r="r" b="b"/>
              <a:pathLst>
                <a:path w="2774" h="2742" extrusionOk="0">
                  <a:moveTo>
                    <a:pt x="1387" y="1"/>
                  </a:moveTo>
                  <a:cubicBezTo>
                    <a:pt x="631" y="1"/>
                    <a:pt x="1" y="631"/>
                    <a:pt x="1" y="1355"/>
                  </a:cubicBezTo>
                  <a:cubicBezTo>
                    <a:pt x="1" y="2112"/>
                    <a:pt x="631" y="2742"/>
                    <a:pt x="1387" y="2742"/>
                  </a:cubicBezTo>
                  <a:cubicBezTo>
                    <a:pt x="2143" y="2742"/>
                    <a:pt x="2773" y="2112"/>
                    <a:pt x="2773" y="1355"/>
                  </a:cubicBezTo>
                  <a:cubicBezTo>
                    <a:pt x="2773" y="631"/>
                    <a:pt x="2143" y="1"/>
                    <a:pt x="138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6290;p57">
              <a:extLst>
                <a:ext uri="{FF2B5EF4-FFF2-40B4-BE49-F238E27FC236}">
                  <a16:creationId xmlns:a16="http://schemas.microsoft.com/office/drawing/2014/main" id="{314F73A6-0129-4377-B52A-E2483982A38C}"/>
                </a:ext>
              </a:extLst>
            </p:cNvPr>
            <p:cNvSpPr/>
            <p:nvPr/>
          </p:nvSpPr>
          <p:spPr>
            <a:xfrm>
              <a:off x="3531175" y="3227275"/>
              <a:ext cx="86650" cy="86675"/>
            </a:xfrm>
            <a:custGeom>
              <a:avLst/>
              <a:gdLst/>
              <a:ahLst/>
              <a:cxnLst/>
              <a:rect l="l" t="t" r="r" b="b"/>
              <a:pathLst>
                <a:path w="3466" h="3467" extrusionOk="0">
                  <a:moveTo>
                    <a:pt x="1733" y="1"/>
                  </a:moveTo>
                  <a:cubicBezTo>
                    <a:pt x="788" y="1"/>
                    <a:pt x="0" y="788"/>
                    <a:pt x="0" y="1733"/>
                  </a:cubicBezTo>
                  <a:cubicBezTo>
                    <a:pt x="0" y="2678"/>
                    <a:pt x="788" y="3466"/>
                    <a:pt x="1733" y="3466"/>
                  </a:cubicBezTo>
                  <a:cubicBezTo>
                    <a:pt x="2741" y="3466"/>
                    <a:pt x="3466" y="2678"/>
                    <a:pt x="3466" y="1733"/>
                  </a:cubicBezTo>
                  <a:cubicBezTo>
                    <a:pt x="3466" y="788"/>
                    <a:pt x="2678" y="1"/>
                    <a:pt x="173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6291;p57">
              <a:extLst>
                <a:ext uri="{FF2B5EF4-FFF2-40B4-BE49-F238E27FC236}">
                  <a16:creationId xmlns:a16="http://schemas.microsoft.com/office/drawing/2014/main" id="{DC8C7043-6233-4054-A005-5F7431DA06FD}"/>
                </a:ext>
              </a:extLst>
            </p:cNvPr>
            <p:cNvSpPr/>
            <p:nvPr/>
          </p:nvSpPr>
          <p:spPr>
            <a:xfrm>
              <a:off x="3670575" y="3227275"/>
              <a:ext cx="86675" cy="86675"/>
            </a:xfrm>
            <a:custGeom>
              <a:avLst/>
              <a:gdLst/>
              <a:ahLst/>
              <a:cxnLst/>
              <a:rect l="l" t="t" r="r" b="b"/>
              <a:pathLst>
                <a:path w="3467" h="3467" extrusionOk="0">
                  <a:moveTo>
                    <a:pt x="1733" y="1"/>
                  </a:moveTo>
                  <a:cubicBezTo>
                    <a:pt x="788" y="1"/>
                    <a:pt x="1" y="788"/>
                    <a:pt x="1" y="1733"/>
                  </a:cubicBezTo>
                  <a:cubicBezTo>
                    <a:pt x="1" y="2678"/>
                    <a:pt x="788" y="3466"/>
                    <a:pt x="1733" y="3466"/>
                  </a:cubicBezTo>
                  <a:cubicBezTo>
                    <a:pt x="2679" y="3466"/>
                    <a:pt x="3466" y="2678"/>
                    <a:pt x="3466" y="1733"/>
                  </a:cubicBezTo>
                  <a:cubicBezTo>
                    <a:pt x="3466" y="788"/>
                    <a:pt x="2679" y="1"/>
                    <a:pt x="173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6292;p57">
              <a:extLst>
                <a:ext uri="{FF2B5EF4-FFF2-40B4-BE49-F238E27FC236}">
                  <a16:creationId xmlns:a16="http://schemas.microsoft.com/office/drawing/2014/main" id="{E0753F3F-7F9C-4449-A2E6-5F50468F3503}"/>
                </a:ext>
              </a:extLst>
            </p:cNvPr>
            <p:cNvSpPr/>
            <p:nvPr/>
          </p:nvSpPr>
          <p:spPr>
            <a:xfrm>
              <a:off x="3622525" y="3421825"/>
              <a:ext cx="41775" cy="25225"/>
            </a:xfrm>
            <a:custGeom>
              <a:avLst/>
              <a:gdLst/>
              <a:ahLst/>
              <a:cxnLst/>
              <a:rect l="l" t="t" r="r" b="b"/>
              <a:pathLst>
                <a:path w="1671" h="1009" extrusionOk="0">
                  <a:moveTo>
                    <a:pt x="1" y="0"/>
                  </a:moveTo>
                  <a:lnTo>
                    <a:pt x="851" y="1008"/>
                  </a:lnTo>
                  <a:lnTo>
                    <a:pt x="1671" y="0"/>
                  </a:lnTo>
                  <a:lnTo>
                    <a:pt x="1671" y="0"/>
                  </a:lnTo>
                  <a:cubicBezTo>
                    <a:pt x="1450" y="126"/>
                    <a:pt x="1167" y="158"/>
                    <a:pt x="851" y="158"/>
                  </a:cubicBezTo>
                  <a:cubicBezTo>
                    <a:pt x="568" y="158"/>
                    <a:pt x="284" y="95"/>
                    <a:pt x="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6293;p57">
              <a:extLst>
                <a:ext uri="{FF2B5EF4-FFF2-40B4-BE49-F238E27FC236}">
                  <a16:creationId xmlns:a16="http://schemas.microsoft.com/office/drawing/2014/main" id="{93FD1419-0C0D-460E-BBC1-AAF656D383C5}"/>
                </a:ext>
              </a:extLst>
            </p:cNvPr>
            <p:cNvSpPr/>
            <p:nvPr/>
          </p:nvSpPr>
          <p:spPr>
            <a:xfrm>
              <a:off x="3566600" y="3416300"/>
              <a:ext cx="70125" cy="106350"/>
            </a:xfrm>
            <a:custGeom>
              <a:avLst/>
              <a:gdLst/>
              <a:ahLst/>
              <a:cxnLst/>
              <a:rect l="l" t="t" r="r" b="b"/>
              <a:pathLst>
                <a:path w="2805" h="4254" extrusionOk="0">
                  <a:moveTo>
                    <a:pt x="1261" y="1"/>
                  </a:moveTo>
                  <a:cubicBezTo>
                    <a:pt x="474" y="599"/>
                    <a:pt x="1" y="1513"/>
                    <a:pt x="1" y="2490"/>
                  </a:cubicBezTo>
                  <a:lnTo>
                    <a:pt x="1" y="3907"/>
                  </a:lnTo>
                  <a:cubicBezTo>
                    <a:pt x="1" y="4096"/>
                    <a:pt x="158" y="4254"/>
                    <a:pt x="379" y="4254"/>
                  </a:cubicBezTo>
                  <a:lnTo>
                    <a:pt x="2805" y="4254"/>
                  </a:lnTo>
                  <a:lnTo>
                    <a:pt x="2805" y="1891"/>
                  </a:lnTo>
                  <a:lnTo>
                    <a:pt x="1261"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6294;p57">
              <a:extLst>
                <a:ext uri="{FF2B5EF4-FFF2-40B4-BE49-F238E27FC236}">
                  <a16:creationId xmlns:a16="http://schemas.microsoft.com/office/drawing/2014/main" id="{570C2058-FF2F-40C8-AAE6-363E0DC5E020}"/>
                </a:ext>
              </a:extLst>
            </p:cNvPr>
            <p:cNvSpPr/>
            <p:nvPr/>
          </p:nvSpPr>
          <p:spPr>
            <a:xfrm>
              <a:off x="3653250" y="3417100"/>
              <a:ext cx="70125" cy="106350"/>
            </a:xfrm>
            <a:custGeom>
              <a:avLst/>
              <a:gdLst/>
              <a:ahLst/>
              <a:cxnLst/>
              <a:rect l="l" t="t" r="r" b="b"/>
              <a:pathLst>
                <a:path w="2805" h="4254" extrusionOk="0">
                  <a:moveTo>
                    <a:pt x="1544" y="0"/>
                  </a:moveTo>
                  <a:lnTo>
                    <a:pt x="1" y="1890"/>
                  </a:lnTo>
                  <a:lnTo>
                    <a:pt x="1" y="4253"/>
                  </a:lnTo>
                  <a:lnTo>
                    <a:pt x="2458" y="4253"/>
                  </a:lnTo>
                  <a:cubicBezTo>
                    <a:pt x="2647" y="4253"/>
                    <a:pt x="2804" y="4096"/>
                    <a:pt x="2804" y="3907"/>
                  </a:cubicBezTo>
                  <a:lnTo>
                    <a:pt x="2804" y="2489"/>
                  </a:lnTo>
                  <a:cubicBezTo>
                    <a:pt x="2773" y="1481"/>
                    <a:pt x="2300" y="567"/>
                    <a:pt x="154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6295;p57">
              <a:extLst>
                <a:ext uri="{FF2B5EF4-FFF2-40B4-BE49-F238E27FC236}">
                  <a16:creationId xmlns:a16="http://schemas.microsoft.com/office/drawing/2014/main" id="{7747EADA-F742-4F49-8286-54EFBEAD9164}"/>
                </a:ext>
              </a:extLst>
            </p:cNvPr>
            <p:cNvSpPr/>
            <p:nvPr/>
          </p:nvSpPr>
          <p:spPr>
            <a:xfrm>
              <a:off x="3655625" y="3310775"/>
              <a:ext cx="137850" cy="108700"/>
            </a:xfrm>
            <a:custGeom>
              <a:avLst/>
              <a:gdLst/>
              <a:ahLst/>
              <a:cxnLst/>
              <a:rect l="l" t="t" r="r" b="b"/>
              <a:pathLst>
                <a:path w="5514" h="4348" extrusionOk="0">
                  <a:moveTo>
                    <a:pt x="3686" y="1512"/>
                  </a:moveTo>
                  <a:cubicBezTo>
                    <a:pt x="3907" y="1512"/>
                    <a:pt x="4064" y="1670"/>
                    <a:pt x="4064" y="1859"/>
                  </a:cubicBezTo>
                  <a:cubicBezTo>
                    <a:pt x="4064" y="2048"/>
                    <a:pt x="3907" y="2205"/>
                    <a:pt x="3686" y="2205"/>
                  </a:cubicBezTo>
                  <a:lnTo>
                    <a:pt x="2993" y="2205"/>
                  </a:lnTo>
                  <a:cubicBezTo>
                    <a:pt x="2804" y="2205"/>
                    <a:pt x="2646" y="2048"/>
                    <a:pt x="2646" y="1859"/>
                  </a:cubicBezTo>
                  <a:cubicBezTo>
                    <a:pt x="2646" y="1670"/>
                    <a:pt x="2804" y="1512"/>
                    <a:pt x="2993" y="1512"/>
                  </a:cubicBezTo>
                  <a:close/>
                  <a:moveTo>
                    <a:pt x="4127" y="0"/>
                  </a:moveTo>
                  <a:cubicBezTo>
                    <a:pt x="3686" y="536"/>
                    <a:pt x="3056" y="851"/>
                    <a:pt x="2331" y="851"/>
                  </a:cubicBezTo>
                  <a:cubicBezTo>
                    <a:pt x="1607" y="851"/>
                    <a:pt x="977" y="504"/>
                    <a:pt x="536" y="63"/>
                  </a:cubicBezTo>
                  <a:cubicBezTo>
                    <a:pt x="347" y="221"/>
                    <a:pt x="158" y="378"/>
                    <a:pt x="0" y="567"/>
                  </a:cubicBezTo>
                  <a:cubicBezTo>
                    <a:pt x="945" y="756"/>
                    <a:pt x="1638" y="1575"/>
                    <a:pt x="1638" y="2615"/>
                  </a:cubicBezTo>
                  <a:cubicBezTo>
                    <a:pt x="1638" y="2930"/>
                    <a:pt x="1575" y="3214"/>
                    <a:pt x="1449" y="3466"/>
                  </a:cubicBezTo>
                  <a:cubicBezTo>
                    <a:pt x="1859" y="3718"/>
                    <a:pt x="2205" y="4001"/>
                    <a:pt x="2520" y="4348"/>
                  </a:cubicBezTo>
                  <a:lnTo>
                    <a:pt x="5167" y="4348"/>
                  </a:lnTo>
                  <a:cubicBezTo>
                    <a:pt x="5356" y="4348"/>
                    <a:pt x="5513" y="4190"/>
                    <a:pt x="5513" y="4001"/>
                  </a:cubicBezTo>
                  <a:lnTo>
                    <a:pt x="5513" y="2615"/>
                  </a:lnTo>
                  <a:cubicBezTo>
                    <a:pt x="5482" y="1512"/>
                    <a:pt x="4915" y="567"/>
                    <a:pt x="412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6296;p57">
              <a:extLst>
                <a:ext uri="{FF2B5EF4-FFF2-40B4-BE49-F238E27FC236}">
                  <a16:creationId xmlns:a16="http://schemas.microsoft.com/office/drawing/2014/main" id="{CD1CE6CA-5A1A-483D-9155-E50E5C2D8B53}"/>
                </a:ext>
              </a:extLst>
            </p:cNvPr>
            <p:cNvSpPr/>
            <p:nvPr/>
          </p:nvSpPr>
          <p:spPr>
            <a:xfrm>
              <a:off x="3497300" y="3309975"/>
              <a:ext cx="136275" cy="108725"/>
            </a:xfrm>
            <a:custGeom>
              <a:avLst/>
              <a:gdLst/>
              <a:ahLst/>
              <a:cxnLst/>
              <a:rect l="l" t="t" r="r" b="b"/>
              <a:pathLst>
                <a:path w="5451" h="4349" extrusionOk="0">
                  <a:moveTo>
                    <a:pt x="2426" y="1544"/>
                  </a:moveTo>
                  <a:cubicBezTo>
                    <a:pt x="2615" y="1544"/>
                    <a:pt x="2773" y="1702"/>
                    <a:pt x="2773" y="1891"/>
                  </a:cubicBezTo>
                  <a:cubicBezTo>
                    <a:pt x="2773" y="2080"/>
                    <a:pt x="2615" y="2237"/>
                    <a:pt x="2426" y="2237"/>
                  </a:cubicBezTo>
                  <a:lnTo>
                    <a:pt x="1733" y="2237"/>
                  </a:lnTo>
                  <a:cubicBezTo>
                    <a:pt x="1513" y="2237"/>
                    <a:pt x="1355" y="2080"/>
                    <a:pt x="1355" y="1891"/>
                  </a:cubicBezTo>
                  <a:cubicBezTo>
                    <a:pt x="1355" y="1702"/>
                    <a:pt x="1513" y="1544"/>
                    <a:pt x="1733" y="1544"/>
                  </a:cubicBezTo>
                  <a:close/>
                  <a:moveTo>
                    <a:pt x="1324" y="1"/>
                  </a:moveTo>
                  <a:cubicBezTo>
                    <a:pt x="536" y="568"/>
                    <a:pt x="1" y="1513"/>
                    <a:pt x="1" y="2552"/>
                  </a:cubicBezTo>
                  <a:lnTo>
                    <a:pt x="1" y="3939"/>
                  </a:lnTo>
                  <a:cubicBezTo>
                    <a:pt x="1" y="4191"/>
                    <a:pt x="95" y="4348"/>
                    <a:pt x="316" y="4348"/>
                  </a:cubicBezTo>
                  <a:lnTo>
                    <a:pt x="2930" y="4348"/>
                  </a:lnTo>
                  <a:cubicBezTo>
                    <a:pt x="3214" y="3970"/>
                    <a:pt x="3561" y="3655"/>
                    <a:pt x="4002" y="3466"/>
                  </a:cubicBezTo>
                  <a:cubicBezTo>
                    <a:pt x="3876" y="3183"/>
                    <a:pt x="3813" y="2930"/>
                    <a:pt x="3813" y="2615"/>
                  </a:cubicBezTo>
                  <a:cubicBezTo>
                    <a:pt x="3813" y="1607"/>
                    <a:pt x="4506" y="757"/>
                    <a:pt x="5451" y="568"/>
                  </a:cubicBezTo>
                  <a:cubicBezTo>
                    <a:pt x="5293" y="347"/>
                    <a:pt x="5104" y="190"/>
                    <a:pt x="4915" y="32"/>
                  </a:cubicBezTo>
                  <a:cubicBezTo>
                    <a:pt x="4474" y="505"/>
                    <a:pt x="3844" y="820"/>
                    <a:pt x="3151" y="820"/>
                  </a:cubicBezTo>
                  <a:cubicBezTo>
                    <a:pt x="2426" y="820"/>
                    <a:pt x="1796" y="505"/>
                    <a:pt x="132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3" name="مربع نص 92">
            <a:extLst>
              <a:ext uri="{FF2B5EF4-FFF2-40B4-BE49-F238E27FC236}">
                <a16:creationId xmlns:a16="http://schemas.microsoft.com/office/drawing/2014/main" id="{D2BE53B9-E9FD-41AC-B32A-AB67FA8B5FA1}"/>
              </a:ext>
            </a:extLst>
          </p:cNvPr>
          <p:cNvSpPr txBox="1"/>
          <p:nvPr/>
        </p:nvSpPr>
        <p:spPr>
          <a:xfrm>
            <a:off x="3343009" y="3213923"/>
            <a:ext cx="2807157" cy="613566"/>
          </a:xfrm>
          <a:prstGeom prst="rect">
            <a:avLst/>
          </a:prstGeom>
          <a:noFill/>
        </p:spPr>
        <p:txBody>
          <a:bodyPr wrap="square">
            <a:spAutoFit/>
          </a:bodyPr>
          <a:lstStyle/>
          <a:p>
            <a:pPr algn="ctr"/>
            <a:r>
              <a:rPr lang="ar-SA" sz="3387" b="1" dirty="0">
                <a:solidFill>
                  <a:schemeClr val="bg1"/>
                </a:solidFill>
                <a:latin typeface="Hacen Casablanca Heavy" panose="02000000000000000000" pitchFamily="2" charset="-78"/>
                <a:cs typeface="Hacen Casablanca Heavy" panose="02000000000000000000" pitchFamily="2" charset="-78"/>
              </a:rPr>
              <a:t>سلة رمضان    </a:t>
            </a:r>
            <a:endParaRPr lang="en-US" sz="3387" b="1" dirty="0">
              <a:solidFill>
                <a:schemeClr val="bg1"/>
              </a:solidFill>
              <a:latin typeface="Hacen Casablanca Heavy" panose="02000000000000000000" pitchFamily="2" charset="-78"/>
              <a:cs typeface="Hacen Casablanca Heavy" panose="02000000000000000000" pitchFamily="2" charset="-78"/>
            </a:endParaRPr>
          </a:p>
        </p:txBody>
      </p:sp>
      <p:sp>
        <p:nvSpPr>
          <p:cNvPr id="107" name="Subtitle 6">
            <a:extLst>
              <a:ext uri="{FF2B5EF4-FFF2-40B4-BE49-F238E27FC236}">
                <a16:creationId xmlns:a16="http://schemas.microsoft.com/office/drawing/2014/main" id="{70D5FA9B-7B1E-4212-A965-454E143B5D9B}"/>
              </a:ext>
            </a:extLst>
          </p:cNvPr>
          <p:cNvSpPr txBox="1">
            <a:spLocks/>
          </p:cNvSpPr>
          <p:nvPr/>
        </p:nvSpPr>
        <p:spPr>
          <a:xfrm>
            <a:off x="1217947" y="3793551"/>
            <a:ext cx="7122305" cy="716689"/>
          </a:xfrm>
          <a:prstGeom prst="rect">
            <a:avLst/>
          </a:prstGeom>
        </p:spPr>
        <p:txBody>
          <a:bodyPr vert="horz" lIns="86019" tIns="43010" rIns="86019" bIns="43010" numCol="1" spcCol="365760" rtlCol="0" anchor="t">
            <a:noAutofit/>
          </a:bodyPr>
          <a:lstStyle>
            <a:lvl1pPr marL="0" indent="0" algn="ctr" defTabSz="914400" rtl="0" eaLnBrk="1" latinLnBrk="0" hangingPunct="1">
              <a:lnSpc>
                <a:spcPct val="90000"/>
              </a:lnSpc>
              <a:spcBef>
                <a:spcPts val="1000"/>
              </a:spcBef>
              <a:buFont typeface="Arial"/>
              <a:buNone/>
              <a:defRPr sz="1200" b="0" i="0" kern="1200">
                <a:solidFill>
                  <a:schemeClr val="accent1"/>
                </a:solidFill>
                <a:latin typeface="Montserrat Light" charset="0"/>
                <a:ea typeface="Montserrat Light" charset="0"/>
                <a:cs typeface="Montserrat Light"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Montserrat Light" charset="0"/>
                <a:ea typeface="Montserrat Light" charset="0"/>
                <a:cs typeface="Montserrat Light"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Montserrat Light" charset="0"/>
                <a:ea typeface="Montserrat Light" charset="0"/>
                <a:cs typeface="Montserrat Light"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nSpc>
                <a:spcPct val="100000"/>
              </a:lnSpc>
              <a:spcBef>
                <a:spcPts val="0"/>
              </a:spcBef>
            </a:pPr>
            <a:r>
              <a:rPr lang="ar-SA" sz="1693" b="1" dirty="0">
                <a:solidFill>
                  <a:schemeClr val="bg1"/>
                </a:solidFill>
                <a:latin typeface="Calibri" panose="020F0502020204030204" pitchFamily="34" charset="0"/>
                <a:cs typeface="Calibri" panose="020F0502020204030204" pitchFamily="34" charset="0"/>
              </a:rPr>
              <a:t>مبادرة تهدف إلى دعم أبناء الجمعية المحتاجين من خلال توفير الاحتياجات الأساسية من المواد الغذائية توزع قبيل وخلال شهر رمضان .</a:t>
            </a:r>
            <a:endParaRPr lang="en-US" sz="1693" b="1" dirty="0">
              <a:solidFill>
                <a:schemeClr val="bg1"/>
              </a:solidFill>
              <a:latin typeface="Calibri" panose="020F0502020204030204" pitchFamily="34" charset="0"/>
              <a:cs typeface="Calibri" panose="020F0502020204030204" pitchFamily="34" charset="0"/>
            </a:endParaRPr>
          </a:p>
        </p:txBody>
      </p:sp>
      <p:sp>
        <p:nvSpPr>
          <p:cNvPr id="87" name="TextBox 100">
            <a:extLst>
              <a:ext uri="{FF2B5EF4-FFF2-40B4-BE49-F238E27FC236}">
                <a16:creationId xmlns:a16="http://schemas.microsoft.com/office/drawing/2014/main" id="{8B8CDC4E-5F4B-44C9-AB73-8715230D9F10}"/>
              </a:ext>
            </a:extLst>
          </p:cNvPr>
          <p:cNvSpPr txBox="1"/>
          <p:nvPr/>
        </p:nvSpPr>
        <p:spPr>
          <a:xfrm>
            <a:off x="6848623" y="4991369"/>
            <a:ext cx="1898465" cy="323935"/>
          </a:xfrm>
          <a:prstGeom prst="rect">
            <a:avLst/>
          </a:prstGeom>
          <a:noFill/>
        </p:spPr>
        <p:txBody>
          <a:bodyPr wrap="square" rtlCol="0">
            <a:spAutoFit/>
          </a:bodyPr>
          <a:lstStyle/>
          <a:p>
            <a:pPr algn="ctr"/>
            <a:r>
              <a:rPr lang="ar-SA" sz="1505" dirty="0">
                <a:solidFill>
                  <a:schemeClr val="bg1"/>
                </a:solidFill>
                <a:latin typeface="Hacen Casablanca Heavy" panose="02000000000000000000" pitchFamily="2" charset="-78"/>
                <a:cs typeface="Hacen Casablanca Heavy" panose="02000000000000000000" pitchFamily="2" charset="-78"/>
              </a:rPr>
              <a:t>خط الأساس </a:t>
            </a:r>
            <a:endParaRPr lang="en-US" sz="1505" dirty="0">
              <a:solidFill>
                <a:schemeClr val="bg1"/>
              </a:solidFill>
              <a:latin typeface="Hacen Casablanca Heavy" panose="02000000000000000000" pitchFamily="2" charset="-78"/>
              <a:cs typeface="Hacen Casablanca Heavy" panose="02000000000000000000" pitchFamily="2" charset="-78"/>
            </a:endParaRPr>
          </a:p>
        </p:txBody>
      </p:sp>
      <p:sp>
        <p:nvSpPr>
          <p:cNvPr id="88" name="TextBox 100">
            <a:extLst>
              <a:ext uri="{FF2B5EF4-FFF2-40B4-BE49-F238E27FC236}">
                <a16:creationId xmlns:a16="http://schemas.microsoft.com/office/drawing/2014/main" id="{0A3508E3-D7F0-490E-974A-31919934874C}"/>
              </a:ext>
            </a:extLst>
          </p:cNvPr>
          <p:cNvSpPr txBox="1"/>
          <p:nvPr/>
        </p:nvSpPr>
        <p:spPr>
          <a:xfrm>
            <a:off x="6848623" y="4977888"/>
            <a:ext cx="1898465" cy="323935"/>
          </a:xfrm>
          <a:prstGeom prst="rect">
            <a:avLst/>
          </a:prstGeom>
          <a:noFill/>
        </p:spPr>
        <p:txBody>
          <a:bodyPr wrap="square" rtlCol="0">
            <a:spAutoFit/>
          </a:bodyPr>
          <a:lstStyle/>
          <a:p>
            <a:pPr algn="ctr"/>
            <a:r>
              <a:rPr lang="ar-SA" sz="1505" dirty="0">
                <a:solidFill>
                  <a:schemeClr val="bg1"/>
                </a:solidFill>
                <a:latin typeface="Hacen Casablanca Heavy" panose="02000000000000000000" pitchFamily="2" charset="-78"/>
                <a:cs typeface="Hacen Casablanca Heavy" panose="02000000000000000000" pitchFamily="2" charset="-78"/>
              </a:rPr>
              <a:t>خط الأساس </a:t>
            </a:r>
            <a:endParaRPr lang="en-US" sz="1505" dirty="0">
              <a:solidFill>
                <a:schemeClr val="bg1"/>
              </a:solidFill>
              <a:latin typeface="Hacen Casablanca Heavy" panose="02000000000000000000" pitchFamily="2" charset="-78"/>
              <a:cs typeface="Hacen Casablanca Heavy" panose="02000000000000000000" pitchFamily="2" charset="-78"/>
            </a:endParaRPr>
          </a:p>
        </p:txBody>
      </p:sp>
      <p:sp>
        <p:nvSpPr>
          <p:cNvPr id="89" name="TextBox 100">
            <a:extLst>
              <a:ext uri="{FF2B5EF4-FFF2-40B4-BE49-F238E27FC236}">
                <a16:creationId xmlns:a16="http://schemas.microsoft.com/office/drawing/2014/main" id="{C11C0FED-9E2D-4183-8BA8-0900269828C8}"/>
              </a:ext>
            </a:extLst>
          </p:cNvPr>
          <p:cNvSpPr txBox="1"/>
          <p:nvPr/>
        </p:nvSpPr>
        <p:spPr>
          <a:xfrm>
            <a:off x="6848623" y="4991369"/>
            <a:ext cx="1898465" cy="323935"/>
          </a:xfrm>
          <a:prstGeom prst="rect">
            <a:avLst/>
          </a:prstGeom>
          <a:noFill/>
        </p:spPr>
        <p:txBody>
          <a:bodyPr wrap="square" rtlCol="0">
            <a:spAutoFit/>
          </a:bodyPr>
          <a:lstStyle/>
          <a:p>
            <a:pPr algn="ctr"/>
            <a:r>
              <a:rPr lang="ar-SA" sz="1505" dirty="0">
                <a:solidFill>
                  <a:schemeClr val="bg1"/>
                </a:solidFill>
                <a:latin typeface="Hacen Casablanca Heavy" panose="02000000000000000000" pitchFamily="2" charset="-78"/>
                <a:cs typeface="Hacen Casablanca Heavy" panose="02000000000000000000" pitchFamily="2" charset="-78"/>
              </a:rPr>
              <a:t>خط الأساس </a:t>
            </a:r>
            <a:endParaRPr lang="en-US" sz="1505" dirty="0">
              <a:solidFill>
                <a:schemeClr val="bg1"/>
              </a:solidFill>
              <a:latin typeface="Hacen Casablanca Heavy" panose="02000000000000000000" pitchFamily="2" charset="-78"/>
              <a:cs typeface="Hacen Casablanca Heavy" panose="02000000000000000000" pitchFamily="2" charset="-78"/>
            </a:endParaRPr>
          </a:p>
        </p:txBody>
      </p:sp>
      <p:sp>
        <p:nvSpPr>
          <p:cNvPr id="91" name="TextBox 100">
            <a:extLst>
              <a:ext uri="{FF2B5EF4-FFF2-40B4-BE49-F238E27FC236}">
                <a16:creationId xmlns:a16="http://schemas.microsoft.com/office/drawing/2014/main" id="{7E2D5F28-AD92-451F-83A5-4F689C4036C0}"/>
              </a:ext>
            </a:extLst>
          </p:cNvPr>
          <p:cNvSpPr txBox="1"/>
          <p:nvPr/>
        </p:nvSpPr>
        <p:spPr>
          <a:xfrm>
            <a:off x="6848623" y="4991369"/>
            <a:ext cx="1898465" cy="323935"/>
          </a:xfrm>
          <a:prstGeom prst="rect">
            <a:avLst/>
          </a:prstGeom>
          <a:noFill/>
        </p:spPr>
        <p:txBody>
          <a:bodyPr wrap="square" rtlCol="0">
            <a:spAutoFit/>
          </a:bodyPr>
          <a:lstStyle/>
          <a:p>
            <a:pPr algn="ctr"/>
            <a:r>
              <a:rPr lang="ar-SA" sz="1505" dirty="0">
                <a:solidFill>
                  <a:schemeClr val="bg1"/>
                </a:solidFill>
                <a:latin typeface="Hacen Casablanca Heavy" panose="02000000000000000000" pitchFamily="2" charset="-78"/>
                <a:cs typeface="Hacen Casablanca Heavy" panose="02000000000000000000" pitchFamily="2" charset="-78"/>
              </a:rPr>
              <a:t>خط الأساس </a:t>
            </a:r>
            <a:endParaRPr lang="en-US" sz="1505" dirty="0">
              <a:solidFill>
                <a:schemeClr val="bg1"/>
              </a:solidFill>
              <a:latin typeface="Hacen Casablanca Heavy" panose="02000000000000000000" pitchFamily="2" charset="-78"/>
              <a:cs typeface="Hacen Casablanca Heavy" panose="02000000000000000000" pitchFamily="2" charset="-78"/>
            </a:endParaRPr>
          </a:p>
        </p:txBody>
      </p:sp>
      <p:sp>
        <p:nvSpPr>
          <p:cNvPr id="96" name="TextBox 100">
            <a:extLst>
              <a:ext uri="{FF2B5EF4-FFF2-40B4-BE49-F238E27FC236}">
                <a16:creationId xmlns:a16="http://schemas.microsoft.com/office/drawing/2014/main" id="{5B22362F-28B9-4C32-A44D-7626E1C2CE92}"/>
              </a:ext>
            </a:extLst>
          </p:cNvPr>
          <p:cNvSpPr txBox="1"/>
          <p:nvPr/>
        </p:nvSpPr>
        <p:spPr>
          <a:xfrm>
            <a:off x="6848623" y="4991369"/>
            <a:ext cx="1898465" cy="323935"/>
          </a:xfrm>
          <a:prstGeom prst="rect">
            <a:avLst/>
          </a:prstGeom>
          <a:noFill/>
        </p:spPr>
        <p:txBody>
          <a:bodyPr wrap="square" rtlCol="0">
            <a:spAutoFit/>
          </a:bodyPr>
          <a:lstStyle/>
          <a:p>
            <a:pPr algn="ctr"/>
            <a:r>
              <a:rPr lang="ar-SA" sz="1505" dirty="0">
                <a:solidFill>
                  <a:schemeClr val="bg1"/>
                </a:solidFill>
                <a:latin typeface="Hacen Casablanca Heavy" panose="02000000000000000000" pitchFamily="2" charset="-78"/>
                <a:cs typeface="Hacen Casablanca Heavy" panose="02000000000000000000" pitchFamily="2" charset="-78"/>
              </a:rPr>
              <a:t>خط الأساس </a:t>
            </a:r>
            <a:endParaRPr lang="en-US" sz="1505" dirty="0">
              <a:solidFill>
                <a:schemeClr val="bg1"/>
              </a:solidFill>
              <a:latin typeface="Hacen Casablanca Heavy" panose="02000000000000000000" pitchFamily="2" charset="-78"/>
              <a:cs typeface="Hacen Casablanca Heavy" panose="02000000000000000000" pitchFamily="2" charset="-78"/>
            </a:endParaRPr>
          </a:p>
        </p:txBody>
      </p:sp>
      <p:sp>
        <p:nvSpPr>
          <p:cNvPr id="109" name="TextBox 100">
            <a:extLst>
              <a:ext uri="{FF2B5EF4-FFF2-40B4-BE49-F238E27FC236}">
                <a16:creationId xmlns:a16="http://schemas.microsoft.com/office/drawing/2014/main" id="{D2D5C453-882C-4425-98F2-1D36CF63CAC1}"/>
              </a:ext>
            </a:extLst>
          </p:cNvPr>
          <p:cNvSpPr txBox="1"/>
          <p:nvPr/>
        </p:nvSpPr>
        <p:spPr>
          <a:xfrm>
            <a:off x="6859235" y="5019390"/>
            <a:ext cx="1898465" cy="323935"/>
          </a:xfrm>
          <a:prstGeom prst="rect">
            <a:avLst/>
          </a:prstGeom>
          <a:noFill/>
        </p:spPr>
        <p:txBody>
          <a:bodyPr wrap="square" rtlCol="0">
            <a:spAutoFit/>
          </a:bodyPr>
          <a:lstStyle/>
          <a:p>
            <a:pPr algn="ctr"/>
            <a:r>
              <a:rPr lang="ar-SA" sz="1505" dirty="0">
                <a:solidFill>
                  <a:schemeClr val="bg1"/>
                </a:solidFill>
                <a:latin typeface="Hacen Casablanca Heavy" panose="02000000000000000000" pitchFamily="2" charset="-78"/>
                <a:cs typeface="Hacen Casablanca Heavy" panose="02000000000000000000" pitchFamily="2" charset="-78"/>
              </a:rPr>
              <a:t>خط الأساس </a:t>
            </a:r>
            <a:endParaRPr lang="en-US" sz="1505" dirty="0">
              <a:solidFill>
                <a:schemeClr val="bg1"/>
              </a:solidFill>
              <a:latin typeface="Hacen Casablanca Heavy" panose="02000000000000000000" pitchFamily="2" charset="-78"/>
              <a:cs typeface="Hacen Casablanca Heavy" panose="02000000000000000000" pitchFamily="2" charset="-78"/>
            </a:endParaRPr>
          </a:p>
        </p:txBody>
      </p:sp>
      <p:sp>
        <p:nvSpPr>
          <p:cNvPr id="111" name="TextBox 100">
            <a:extLst>
              <a:ext uri="{FF2B5EF4-FFF2-40B4-BE49-F238E27FC236}">
                <a16:creationId xmlns:a16="http://schemas.microsoft.com/office/drawing/2014/main" id="{97F0F9E5-6725-4BA6-A63E-F5B0E185A1B0}"/>
              </a:ext>
            </a:extLst>
          </p:cNvPr>
          <p:cNvSpPr txBox="1"/>
          <p:nvPr/>
        </p:nvSpPr>
        <p:spPr>
          <a:xfrm>
            <a:off x="6848623" y="4991369"/>
            <a:ext cx="1898465" cy="323935"/>
          </a:xfrm>
          <a:prstGeom prst="rect">
            <a:avLst/>
          </a:prstGeom>
          <a:noFill/>
        </p:spPr>
        <p:txBody>
          <a:bodyPr wrap="square" rtlCol="0">
            <a:spAutoFit/>
          </a:bodyPr>
          <a:lstStyle/>
          <a:p>
            <a:pPr algn="ctr"/>
            <a:r>
              <a:rPr lang="ar-SA" sz="1505" dirty="0">
                <a:solidFill>
                  <a:schemeClr val="bg1"/>
                </a:solidFill>
                <a:latin typeface="Hacen Casablanca Heavy" panose="02000000000000000000" pitchFamily="2" charset="-78"/>
                <a:cs typeface="Hacen Casablanca Heavy" panose="02000000000000000000" pitchFamily="2" charset="-78"/>
              </a:rPr>
              <a:t>خط الأساس </a:t>
            </a:r>
            <a:endParaRPr lang="en-US" sz="1505" dirty="0">
              <a:solidFill>
                <a:schemeClr val="bg1"/>
              </a:solidFill>
              <a:latin typeface="Hacen Casablanca Heavy" panose="02000000000000000000" pitchFamily="2" charset="-78"/>
              <a:cs typeface="Hacen Casablanca Heavy" panose="02000000000000000000" pitchFamily="2" charset="-78"/>
            </a:endParaRPr>
          </a:p>
        </p:txBody>
      </p:sp>
      <p:grpSp>
        <p:nvGrpSpPr>
          <p:cNvPr id="112" name="Group 30">
            <a:extLst>
              <a:ext uri="{FF2B5EF4-FFF2-40B4-BE49-F238E27FC236}">
                <a16:creationId xmlns:a16="http://schemas.microsoft.com/office/drawing/2014/main" id="{912C9E0C-0133-483B-9F75-BD1360AEA6DC}"/>
              </a:ext>
            </a:extLst>
          </p:cNvPr>
          <p:cNvGrpSpPr/>
          <p:nvPr/>
        </p:nvGrpSpPr>
        <p:grpSpPr>
          <a:xfrm>
            <a:off x="966661" y="4991369"/>
            <a:ext cx="7701977" cy="340838"/>
            <a:chOff x="580812" y="5368640"/>
            <a:chExt cx="7530717" cy="152400"/>
          </a:xfrm>
        </p:grpSpPr>
        <p:sp>
          <p:nvSpPr>
            <p:cNvPr id="116" name="Rounded Rectangle 22">
              <a:extLst>
                <a:ext uri="{FF2B5EF4-FFF2-40B4-BE49-F238E27FC236}">
                  <a16:creationId xmlns:a16="http://schemas.microsoft.com/office/drawing/2014/main" id="{D7823CD6-7328-402D-B9EC-F708B314194D}"/>
                </a:ext>
              </a:extLst>
            </p:cNvPr>
            <p:cNvSpPr/>
            <p:nvPr/>
          </p:nvSpPr>
          <p:spPr>
            <a:xfrm>
              <a:off x="580812" y="5368640"/>
              <a:ext cx="7530717" cy="152400"/>
            </a:xfrm>
            <a:prstGeom prst="roundRect">
              <a:avLst>
                <a:gd name="adj" fmla="val 5000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93" dirty="0"/>
            </a:p>
          </p:txBody>
        </p:sp>
        <p:sp>
          <p:nvSpPr>
            <p:cNvPr id="117" name="Rounded Rectangle 113">
              <a:extLst>
                <a:ext uri="{FF2B5EF4-FFF2-40B4-BE49-F238E27FC236}">
                  <a16:creationId xmlns:a16="http://schemas.microsoft.com/office/drawing/2014/main" id="{63299C82-AF9B-4574-BD1E-CE6FF8DFA219}"/>
                </a:ext>
              </a:extLst>
            </p:cNvPr>
            <p:cNvSpPr/>
            <p:nvPr/>
          </p:nvSpPr>
          <p:spPr>
            <a:xfrm>
              <a:off x="6607354" y="5375714"/>
              <a:ext cx="1408556" cy="136014"/>
            </a:xfrm>
            <a:prstGeom prst="roundRect">
              <a:avLst>
                <a:gd name="adj" fmla="val 50000"/>
              </a:avLst>
            </a:prstGeom>
            <a:solidFill>
              <a:srgbClr val="00CC9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1693" dirty="0">
                  <a:latin typeface="Hacen Casablanca Heavy" panose="02000000000000000000" pitchFamily="2" charset="-78"/>
                  <a:cs typeface="Hacen Casablanca Heavy" panose="02000000000000000000" pitchFamily="2" charset="-78"/>
                </a:rPr>
                <a:t>فترات التنفيذ </a:t>
              </a:r>
              <a:endParaRPr lang="en-US" sz="1693" dirty="0">
                <a:latin typeface="Hacen Casablanca Heavy" panose="02000000000000000000" pitchFamily="2" charset="-78"/>
                <a:cs typeface="Hacen Casablanca Heavy" panose="02000000000000000000" pitchFamily="2" charset="-78"/>
              </a:endParaRPr>
            </a:p>
          </p:txBody>
        </p:sp>
      </p:grpSp>
      <p:cxnSp>
        <p:nvCxnSpPr>
          <p:cNvPr id="122" name="Straight Connector 114">
            <a:extLst>
              <a:ext uri="{FF2B5EF4-FFF2-40B4-BE49-F238E27FC236}">
                <a16:creationId xmlns:a16="http://schemas.microsoft.com/office/drawing/2014/main" id="{DC7A3EC3-40A0-48CE-9108-56517E04878E}"/>
              </a:ext>
            </a:extLst>
          </p:cNvPr>
          <p:cNvCxnSpPr/>
          <p:nvPr/>
        </p:nvCxnSpPr>
        <p:spPr>
          <a:xfrm>
            <a:off x="5806017" y="5051541"/>
            <a:ext cx="0" cy="743651"/>
          </a:xfrm>
          <a:prstGeom prst="line">
            <a:avLst/>
          </a:prstGeom>
          <a:ln>
            <a:solidFill>
              <a:srgbClr val="009999"/>
            </a:solidFill>
          </a:ln>
        </p:spPr>
        <p:style>
          <a:lnRef idx="3">
            <a:schemeClr val="dk1"/>
          </a:lnRef>
          <a:fillRef idx="0">
            <a:schemeClr val="dk1"/>
          </a:fillRef>
          <a:effectRef idx="2">
            <a:schemeClr val="dk1"/>
          </a:effectRef>
          <a:fontRef idx="minor">
            <a:schemeClr val="tx1"/>
          </a:fontRef>
        </p:style>
      </p:cxnSp>
      <p:sp>
        <p:nvSpPr>
          <p:cNvPr id="138" name="TextBox 100">
            <a:extLst>
              <a:ext uri="{FF2B5EF4-FFF2-40B4-BE49-F238E27FC236}">
                <a16:creationId xmlns:a16="http://schemas.microsoft.com/office/drawing/2014/main" id="{EA58B61C-980F-468D-B75A-C972CD4DFD36}"/>
              </a:ext>
            </a:extLst>
          </p:cNvPr>
          <p:cNvSpPr txBox="1"/>
          <p:nvPr/>
        </p:nvSpPr>
        <p:spPr>
          <a:xfrm>
            <a:off x="5336217" y="4978633"/>
            <a:ext cx="2136218" cy="338554"/>
          </a:xfrm>
          <a:prstGeom prst="rect">
            <a:avLst/>
          </a:prstGeom>
          <a:noFill/>
        </p:spPr>
        <p:txBody>
          <a:bodyPr wrap="square" rtlCol="0">
            <a:spAutoFit/>
          </a:bodyPr>
          <a:lstStyle/>
          <a:p>
            <a:pPr algn="ctr"/>
            <a:r>
              <a:rPr lang="ar-SA" sz="1600" b="1" dirty="0">
                <a:solidFill>
                  <a:srgbClr val="006666"/>
                </a:solidFill>
                <a:latin typeface="Hacen Casablanca Heavy" panose="02000000000000000000" pitchFamily="2" charset="-78"/>
                <a:cs typeface="Hacen Casablanca Heavy" panose="02000000000000000000" pitchFamily="2" charset="-78"/>
              </a:rPr>
              <a:t>الربع الأول   </a:t>
            </a:r>
            <a:endParaRPr lang="en-US" sz="1600" b="1" dirty="0">
              <a:solidFill>
                <a:srgbClr val="006666"/>
              </a:solidFill>
              <a:latin typeface="Hacen Casablanca Heavy" panose="02000000000000000000" pitchFamily="2" charset="-78"/>
              <a:cs typeface="Hacen Casablanca Heavy" panose="02000000000000000000" pitchFamily="2" charset="-78"/>
            </a:endParaRPr>
          </a:p>
        </p:txBody>
      </p:sp>
      <p:sp>
        <p:nvSpPr>
          <p:cNvPr id="143" name="مربع نص 142">
            <a:extLst>
              <a:ext uri="{FF2B5EF4-FFF2-40B4-BE49-F238E27FC236}">
                <a16:creationId xmlns:a16="http://schemas.microsoft.com/office/drawing/2014/main" id="{19760BF5-78ED-47DB-B1E5-DE1612502D66}"/>
              </a:ext>
            </a:extLst>
          </p:cNvPr>
          <p:cNvSpPr txBox="1"/>
          <p:nvPr/>
        </p:nvSpPr>
        <p:spPr>
          <a:xfrm>
            <a:off x="4579295" y="4987834"/>
            <a:ext cx="1028914" cy="899552"/>
          </a:xfrm>
          <a:prstGeom prst="rect">
            <a:avLst/>
          </a:prstGeom>
          <a:noFill/>
        </p:spPr>
        <p:txBody>
          <a:bodyPr vert="horz" wrap="none" lIns="91440" tIns="45720" rIns="91440" bIns="45720" rtlCol="1" anchor="t">
            <a:noAutofit/>
          </a:bodyPr>
          <a:lstStyle/>
          <a:p>
            <a:pPr algn="l"/>
            <a:r>
              <a:rPr lang="ar-SA" sz="1600" b="1" dirty="0">
                <a:solidFill>
                  <a:srgbClr val="006666"/>
                </a:solidFill>
                <a:latin typeface="Hacen Casablanca Heavy" panose="02000000000000000000" pitchFamily="2" charset="-78"/>
                <a:cs typeface="Hacen Casablanca Heavy" panose="02000000000000000000" pitchFamily="2" charset="-78"/>
              </a:rPr>
              <a:t>الربع الثاني </a:t>
            </a:r>
            <a:endParaRPr lang="ar-SA" sz="1600" b="1" dirty="0">
              <a:solidFill>
                <a:srgbClr val="006666"/>
              </a:solidFill>
              <a:effectLst/>
              <a:latin typeface="Hacen Casablanca Heavy" panose="02000000000000000000" pitchFamily="2" charset="-78"/>
              <a:cs typeface="Hacen Casablanca Heavy" panose="02000000000000000000" pitchFamily="2" charset="-78"/>
            </a:endParaRPr>
          </a:p>
        </p:txBody>
      </p:sp>
      <p:sp>
        <p:nvSpPr>
          <p:cNvPr id="144" name="مربع نص 143">
            <a:extLst>
              <a:ext uri="{FF2B5EF4-FFF2-40B4-BE49-F238E27FC236}">
                <a16:creationId xmlns:a16="http://schemas.microsoft.com/office/drawing/2014/main" id="{9A458E15-6E95-42F5-932C-5B119467270C}"/>
              </a:ext>
            </a:extLst>
          </p:cNvPr>
          <p:cNvSpPr txBox="1"/>
          <p:nvPr/>
        </p:nvSpPr>
        <p:spPr>
          <a:xfrm>
            <a:off x="1404067" y="4999480"/>
            <a:ext cx="1028914" cy="899552"/>
          </a:xfrm>
          <a:prstGeom prst="rect">
            <a:avLst/>
          </a:prstGeom>
          <a:noFill/>
        </p:spPr>
        <p:txBody>
          <a:bodyPr vert="horz" wrap="none" lIns="91440" tIns="45720" rIns="91440" bIns="45720" rtlCol="1" anchor="t">
            <a:noAutofit/>
          </a:bodyPr>
          <a:lstStyle/>
          <a:p>
            <a:pPr algn="l"/>
            <a:r>
              <a:rPr lang="ar-SA" sz="1600" b="1" dirty="0">
                <a:solidFill>
                  <a:srgbClr val="006666"/>
                </a:solidFill>
                <a:latin typeface="Hacen Casablanca Heavy" panose="02000000000000000000" pitchFamily="2" charset="-78"/>
                <a:cs typeface="Hacen Casablanca Heavy" panose="02000000000000000000" pitchFamily="2" charset="-78"/>
              </a:rPr>
              <a:t>الربع الرابع </a:t>
            </a:r>
            <a:endParaRPr lang="ar-SA" sz="1600" b="1" dirty="0">
              <a:solidFill>
                <a:srgbClr val="006666"/>
              </a:solidFill>
              <a:effectLst/>
              <a:latin typeface="Hacen Casablanca Heavy" panose="02000000000000000000" pitchFamily="2" charset="-78"/>
              <a:cs typeface="Hacen Casablanca Heavy" panose="02000000000000000000" pitchFamily="2" charset="-78"/>
            </a:endParaRPr>
          </a:p>
        </p:txBody>
      </p:sp>
      <p:sp>
        <p:nvSpPr>
          <p:cNvPr id="145" name="مربع نص 144">
            <a:extLst>
              <a:ext uri="{FF2B5EF4-FFF2-40B4-BE49-F238E27FC236}">
                <a16:creationId xmlns:a16="http://schemas.microsoft.com/office/drawing/2014/main" id="{050D1008-38C8-42B6-A746-4D0A14E0B07F}"/>
              </a:ext>
            </a:extLst>
          </p:cNvPr>
          <p:cNvSpPr txBox="1"/>
          <p:nvPr/>
        </p:nvSpPr>
        <p:spPr>
          <a:xfrm>
            <a:off x="3066889" y="5007894"/>
            <a:ext cx="1028914" cy="899552"/>
          </a:xfrm>
          <a:prstGeom prst="rect">
            <a:avLst/>
          </a:prstGeom>
          <a:noFill/>
        </p:spPr>
        <p:txBody>
          <a:bodyPr vert="horz" wrap="none" lIns="91440" tIns="45720" rIns="91440" bIns="45720" rtlCol="1" anchor="t">
            <a:noAutofit/>
          </a:bodyPr>
          <a:lstStyle/>
          <a:p>
            <a:pPr algn="l"/>
            <a:r>
              <a:rPr lang="ar-SA" sz="1600" b="1" dirty="0">
                <a:solidFill>
                  <a:srgbClr val="006666"/>
                </a:solidFill>
                <a:latin typeface="Hacen Casablanca Heavy" panose="02000000000000000000" pitchFamily="2" charset="-78"/>
                <a:cs typeface="Hacen Casablanca Heavy" panose="02000000000000000000" pitchFamily="2" charset="-78"/>
              </a:rPr>
              <a:t>الربع الثالث </a:t>
            </a:r>
            <a:endParaRPr lang="ar-SA" sz="1600" b="1" dirty="0">
              <a:solidFill>
                <a:srgbClr val="006666"/>
              </a:solidFill>
              <a:effectLst/>
              <a:latin typeface="Hacen Casablanca Heavy" panose="02000000000000000000" pitchFamily="2" charset="-78"/>
              <a:cs typeface="Hacen Casablanca Heavy" panose="02000000000000000000" pitchFamily="2" charset="-78"/>
            </a:endParaRPr>
          </a:p>
        </p:txBody>
      </p:sp>
      <p:cxnSp>
        <p:nvCxnSpPr>
          <p:cNvPr id="146" name="Straight Connector 116">
            <a:extLst>
              <a:ext uri="{FF2B5EF4-FFF2-40B4-BE49-F238E27FC236}">
                <a16:creationId xmlns:a16="http://schemas.microsoft.com/office/drawing/2014/main" id="{E00E623E-793B-4187-BC7F-A713095A3AE0}"/>
              </a:ext>
            </a:extLst>
          </p:cNvPr>
          <p:cNvCxnSpPr>
            <a:cxnSpLocks/>
          </p:cNvCxnSpPr>
          <p:nvPr/>
        </p:nvCxnSpPr>
        <p:spPr>
          <a:xfrm>
            <a:off x="2796677" y="5096418"/>
            <a:ext cx="0" cy="743651"/>
          </a:xfrm>
          <a:prstGeom prst="line">
            <a:avLst/>
          </a:prstGeom>
          <a:ln>
            <a:solidFill>
              <a:srgbClr val="009999"/>
            </a:solidFill>
          </a:ln>
        </p:spPr>
        <p:style>
          <a:lnRef idx="3">
            <a:schemeClr val="accent1"/>
          </a:lnRef>
          <a:fillRef idx="0">
            <a:schemeClr val="accent1"/>
          </a:fillRef>
          <a:effectRef idx="2">
            <a:schemeClr val="accent1"/>
          </a:effectRef>
          <a:fontRef idx="minor">
            <a:schemeClr val="tx1"/>
          </a:fontRef>
        </p:style>
      </p:cxnSp>
      <p:cxnSp>
        <p:nvCxnSpPr>
          <p:cNvPr id="148" name="Straight Connector 116">
            <a:extLst>
              <a:ext uri="{FF2B5EF4-FFF2-40B4-BE49-F238E27FC236}">
                <a16:creationId xmlns:a16="http://schemas.microsoft.com/office/drawing/2014/main" id="{2C20B1F6-89F0-4412-A66C-E20EBC6A1BC6}"/>
              </a:ext>
            </a:extLst>
          </p:cNvPr>
          <p:cNvCxnSpPr>
            <a:cxnSpLocks/>
          </p:cNvCxnSpPr>
          <p:nvPr/>
        </p:nvCxnSpPr>
        <p:spPr>
          <a:xfrm>
            <a:off x="4397520" y="5058388"/>
            <a:ext cx="0" cy="743651"/>
          </a:xfrm>
          <a:prstGeom prst="line">
            <a:avLst/>
          </a:prstGeom>
          <a:ln>
            <a:solidFill>
              <a:srgbClr val="009999"/>
            </a:solidFill>
          </a:ln>
        </p:spPr>
        <p:style>
          <a:lnRef idx="3">
            <a:schemeClr val="accent1"/>
          </a:lnRef>
          <a:fillRef idx="0">
            <a:schemeClr val="accent1"/>
          </a:fillRef>
          <a:effectRef idx="2">
            <a:schemeClr val="accent1"/>
          </a:effectRef>
          <a:fontRef idx="minor">
            <a:schemeClr val="tx1"/>
          </a:fontRef>
        </p:style>
      </p:cxnSp>
      <p:sp>
        <p:nvSpPr>
          <p:cNvPr id="151" name="L-Shape 32">
            <a:extLst>
              <a:ext uri="{FF2B5EF4-FFF2-40B4-BE49-F238E27FC236}">
                <a16:creationId xmlns:a16="http://schemas.microsoft.com/office/drawing/2014/main" id="{048D3A91-4261-43FA-B934-B452B74A3C1C}"/>
              </a:ext>
            </a:extLst>
          </p:cNvPr>
          <p:cNvSpPr/>
          <p:nvPr/>
        </p:nvSpPr>
        <p:spPr>
          <a:xfrm rot="18879521">
            <a:off x="5020071" y="5564479"/>
            <a:ext cx="287012" cy="172785"/>
          </a:xfrm>
          <a:prstGeom prst="corner">
            <a:avLst/>
          </a:prstGeom>
          <a:solidFill>
            <a:srgbClr val="00CC9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93"/>
          </a:p>
        </p:txBody>
      </p:sp>
      <p:sp>
        <p:nvSpPr>
          <p:cNvPr id="154" name="Freeform 16">
            <a:extLst>
              <a:ext uri="{FF2B5EF4-FFF2-40B4-BE49-F238E27FC236}">
                <a16:creationId xmlns:a16="http://schemas.microsoft.com/office/drawing/2014/main" id="{916C7541-6E31-4C64-B6A0-1A86091C906F}"/>
              </a:ext>
            </a:extLst>
          </p:cNvPr>
          <p:cNvSpPr>
            <a:spLocks noEditPoints="1"/>
          </p:cNvSpPr>
          <p:nvPr/>
        </p:nvSpPr>
        <p:spPr bwMode="auto">
          <a:xfrm>
            <a:off x="7621579" y="5411232"/>
            <a:ext cx="606680" cy="479282"/>
          </a:xfrm>
          <a:custGeom>
            <a:avLst/>
            <a:gdLst>
              <a:gd name="T0" fmla="*/ 393 w 394"/>
              <a:gd name="T1" fmla="*/ 175 h 393"/>
              <a:gd name="T2" fmla="*/ 380 w 394"/>
              <a:gd name="T3" fmla="*/ 165 h 393"/>
              <a:gd name="T4" fmla="*/ 339 w 394"/>
              <a:gd name="T5" fmla="*/ 138 h 393"/>
              <a:gd name="T6" fmla="*/ 350 w 394"/>
              <a:gd name="T7" fmla="*/ 90 h 393"/>
              <a:gd name="T8" fmla="*/ 351 w 394"/>
              <a:gd name="T9" fmla="*/ 75 h 393"/>
              <a:gd name="T10" fmla="*/ 320 w 394"/>
              <a:gd name="T11" fmla="*/ 44 h 393"/>
              <a:gd name="T12" fmla="*/ 305 w 394"/>
              <a:gd name="T13" fmla="*/ 45 h 393"/>
              <a:gd name="T14" fmla="*/ 256 w 394"/>
              <a:gd name="T15" fmla="*/ 56 h 393"/>
              <a:gd name="T16" fmla="*/ 230 w 394"/>
              <a:gd name="T17" fmla="*/ 13 h 393"/>
              <a:gd name="T18" fmla="*/ 220 w 394"/>
              <a:gd name="T19" fmla="*/ 2 h 393"/>
              <a:gd name="T20" fmla="*/ 176 w 394"/>
              <a:gd name="T21" fmla="*/ 1 h 393"/>
              <a:gd name="T22" fmla="*/ 166 w 394"/>
              <a:gd name="T23" fmla="*/ 13 h 393"/>
              <a:gd name="T24" fmla="*/ 139 w 394"/>
              <a:gd name="T25" fmla="*/ 55 h 393"/>
              <a:gd name="T26" fmla="*/ 91 w 394"/>
              <a:gd name="T27" fmla="*/ 44 h 393"/>
              <a:gd name="T28" fmla="*/ 76 w 394"/>
              <a:gd name="T29" fmla="*/ 42 h 393"/>
              <a:gd name="T30" fmla="*/ 44 w 394"/>
              <a:gd name="T31" fmla="*/ 74 h 393"/>
              <a:gd name="T32" fmla="*/ 45 w 394"/>
              <a:gd name="T33" fmla="*/ 89 h 393"/>
              <a:gd name="T34" fmla="*/ 56 w 394"/>
              <a:gd name="T35" fmla="*/ 138 h 393"/>
              <a:gd name="T36" fmla="*/ 14 w 394"/>
              <a:gd name="T37" fmla="*/ 164 h 393"/>
              <a:gd name="T38" fmla="*/ 2 w 394"/>
              <a:gd name="T39" fmla="*/ 174 h 393"/>
              <a:gd name="T40" fmla="*/ 2 w 394"/>
              <a:gd name="T41" fmla="*/ 219 h 393"/>
              <a:gd name="T42" fmla="*/ 15 w 394"/>
              <a:gd name="T43" fmla="*/ 228 h 393"/>
              <a:gd name="T44" fmla="*/ 55 w 394"/>
              <a:gd name="T45" fmla="*/ 255 h 393"/>
              <a:gd name="T46" fmla="*/ 44 w 394"/>
              <a:gd name="T47" fmla="*/ 304 h 393"/>
              <a:gd name="T48" fmla="*/ 43 w 394"/>
              <a:gd name="T49" fmla="*/ 319 h 393"/>
              <a:gd name="T50" fmla="*/ 74 w 394"/>
              <a:gd name="T51" fmla="*/ 350 h 393"/>
              <a:gd name="T52" fmla="*/ 89 w 394"/>
              <a:gd name="T53" fmla="*/ 349 h 393"/>
              <a:gd name="T54" fmla="*/ 138 w 394"/>
              <a:gd name="T55" fmla="*/ 338 h 393"/>
              <a:gd name="T56" fmla="*/ 165 w 394"/>
              <a:gd name="T57" fmla="*/ 381 h 393"/>
              <a:gd name="T58" fmla="*/ 174 w 394"/>
              <a:gd name="T59" fmla="*/ 392 h 393"/>
              <a:gd name="T60" fmla="*/ 197 w 394"/>
              <a:gd name="T61" fmla="*/ 393 h 393"/>
              <a:gd name="T62" fmla="*/ 219 w 394"/>
              <a:gd name="T63" fmla="*/ 392 h 393"/>
              <a:gd name="T64" fmla="*/ 228 w 394"/>
              <a:gd name="T65" fmla="*/ 381 h 393"/>
              <a:gd name="T66" fmla="*/ 255 w 394"/>
              <a:gd name="T67" fmla="*/ 339 h 393"/>
              <a:gd name="T68" fmla="*/ 304 w 394"/>
              <a:gd name="T69" fmla="*/ 350 h 393"/>
              <a:gd name="T70" fmla="*/ 319 w 394"/>
              <a:gd name="T71" fmla="*/ 351 h 393"/>
              <a:gd name="T72" fmla="*/ 351 w 394"/>
              <a:gd name="T73" fmla="*/ 320 h 393"/>
              <a:gd name="T74" fmla="*/ 349 w 394"/>
              <a:gd name="T75" fmla="*/ 305 h 393"/>
              <a:gd name="T76" fmla="*/ 338 w 394"/>
              <a:gd name="T77" fmla="*/ 256 h 393"/>
              <a:gd name="T78" fmla="*/ 379 w 394"/>
              <a:gd name="T79" fmla="*/ 229 h 393"/>
              <a:gd name="T80" fmla="*/ 381 w 394"/>
              <a:gd name="T81" fmla="*/ 229 h 393"/>
              <a:gd name="T82" fmla="*/ 393 w 394"/>
              <a:gd name="T83" fmla="*/ 220 h 393"/>
              <a:gd name="T84" fmla="*/ 393 w 394"/>
              <a:gd name="T85" fmla="*/ 175 h 393"/>
              <a:gd name="T86" fmla="*/ 198 w 394"/>
              <a:gd name="T87" fmla="*/ 263 h 393"/>
              <a:gd name="T88" fmla="*/ 132 w 394"/>
              <a:gd name="T89" fmla="*/ 197 h 393"/>
              <a:gd name="T90" fmla="*/ 198 w 394"/>
              <a:gd name="T91" fmla="*/ 132 h 393"/>
              <a:gd name="T92" fmla="*/ 263 w 394"/>
              <a:gd name="T93" fmla="*/ 197 h 393"/>
              <a:gd name="T94" fmla="*/ 198 w 394"/>
              <a:gd name="T95" fmla="*/ 263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94" h="393">
                <a:moveTo>
                  <a:pt x="393" y="175"/>
                </a:moveTo>
                <a:cubicBezTo>
                  <a:pt x="392" y="169"/>
                  <a:pt x="386" y="165"/>
                  <a:pt x="380" y="165"/>
                </a:cubicBezTo>
                <a:cubicBezTo>
                  <a:pt x="362" y="165"/>
                  <a:pt x="346" y="155"/>
                  <a:pt x="339" y="138"/>
                </a:cubicBezTo>
                <a:cubicBezTo>
                  <a:pt x="332" y="122"/>
                  <a:pt x="337" y="102"/>
                  <a:pt x="350" y="90"/>
                </a:cubicBezTo>
                <a:cubicBezTo>
                  <a:pt x="354" y="86"/>
                  <a:pt x="355" y="79"/>
                  <a:pt x="351" y="75"/>
                </a:cubicBezTo>
                <a:cubicBezTo>
                  <a:pt x="342" y="63"/>
                  <a:pt x="332" y="53"/>
                  <a:pt x="320" y="44"/>
                </a:cubicBezTo>
                <a:cubicBezTo>
                  <a:pt x="316" y="40"/>
                  <a:pt x="309" y="40"/>
                  <a:pt x="305" y="45"/>
                </a:cubicBezTo>
                <a:cubicBezTo>
                  <a:pt x="294" y="58"/>
                  <a:pt x="273" y="63"/>
                  <a:pt x="256" y="56"/>
                </a:cubicBezTo>
                <a:cubicBezTo>
                  <a:pt x="239" y="49"/>
                  <a:pt x="229" y="31"/>
                  <a:pt x="230" y="13"/>
                </a:cubicBezTo>
                <a:cubicBezTo>
                  <a:pt x="230" y="7"/>
                  <a:pt x="226" y="2"/>
                  <a:pt x="220" y="2"/>
                </a:cubicBezTo>
                <a:cubicBezTo>
                  <a:pt x="206" y="0"/>
                  <a:pt x="191" y="0"/>
                  <a:pt x="176" y="1"/>
                </a:cubicBezTo>
                <a:cubicBezTo>
                  <a:pt x="170" y="2"/>
                  <a:pt x="166" y="7"/>
                  <a:pt x="166" y="13"/>
                </a:cubicBezTo>
                <a:cubicBezTo>
                  <a:pt x="167" y="31"/>
                  <a:pt x="156" y="48"/>
                  <a:pt x="139" y="55"/>
                </a:cubicBezTo>
                <a:cubicBezTo>
                  <a:pt x="123" y="61"/>
                  <a:pt x="102" y="56"/>
                  <a:pt x="91" y="44"/>
                </a:cubicBezTo>
                <a:cubicBezTo>
                  <a:pt x="87" y="39"/>
                  <a:pt x="80" y="39"/>
                  <a:pt x="76" y="42"/>
                </a:cubicBezTo>
                <a:cubicBezTo>
                  <a:pt x="64" y="52"/>
                  <a:pt x="53" y="62"/>
                  <a:pt x="44" y="74"/>
                </a:cubicBezTo>
                <a:cubicBezTo>
                  <a:pt x="40" y="78"/>
                  <a:pt x="41" y="85"/>
                  <a:pt x="45" y="89"/>
                </a:cubicBezTo>
                <a:cubicBezTo>
                  <a:pt x="59" y="101"/>
                  <a:pt x="63" y="121"/>
                  <a:pt x="56" y="138"/>
                </a:cubicBezTo>
                <a:cubicBezTo>
                  <a:pt x="49" y="154"/>
                  <a:pt x="33" y="164"/>
                  <a:pt x="14" y="164"/>
                </a:cubicBezTo>
                <a:cubicBezTo>
                  <a:pt x="7" y="164"/>
                  <a:pt x="3" y="168"/>
                  <a:pt x="2" y="174"/>
                </a:cubicBezTo>
                <a:cubicBezTo>
                  <a:pt x="0" y="189"/>
                  <a:pt x="0" y="204"/>
                  <a:pt x="2" y="219"/>
                </a:cubicBezTo>
                <a:cubicBezTo>
                  <a:pt x="3" y="224"/>
                  <a:pt x="9" y="228"/>
                  <a:pt x="15" y="228"/>
                </a:cubicBezTo>
                <a:cubicBezTo>
                  <a:pt x="32" y="228"/>
                  <a:pt x="48" y="238"/>
                  <a:pt x="55" y="255"/>
                </a:cubicBezTo>
                <a:cubicBezTo>
                  <a:pt x="62" y="272"/>
                  <a:pt x="58" y="291"/>
                  <a:pt x="44" y="304"/>
                </a:cubicBezTo>
                <a:cubicBezTo>
                  <a:pt x="40" y="308"/>
                  <a:pt x="40" y="314"/>
                  <a:pt x="43" y="319"/>
                </a:cubicBezTo>
                <a:cubicBezTo>
                  <a:pt x="52" y="330"/>
                  <a:pt x="63" y="341"/>
                  <a:pt x="74" y="350"/>
                </a:cubicBezTo>
                <a:cubicBezTo>
                  <a:pt x="79" y="354"/>
                  <a:pt x="85" y="353"/>
                  <a:pt x="89" y="349"/>
                </a:cubicBezTo>
                <a:cubicBezTo>
                  <a:pt x="101" y="336"/>
                  <a:pt x="122" y="331"/>
                  <a:pt x="138" y="338"/>
                </a:cubicBezTo>
                <a:cubicBezTo>
                  <a:pt x="155" y="345"/>
                  <a:pt x="166" y="362"/>
                  <a:pt x="165" y="381"/>
                </a:cubicBezTo>
                <a:cubicBezTo>
                  <a:pt x="164" y="386"/>
                  <a:pt x="169" y="391"/>
                  <a:pt x="174" y="392"/>
                </a:cubicBezTo>
                <a:cubicBezTo>
                  <a:pt x="182" y="393"/>
                  <a:pt x="190" y="393"/>
                  <a:pt x="197" y="393"/>
                </a:cubicBezTo>
                <a:cubicBezTo>
                  <a:pt x="204" y="393"/>
                  <a:pt x="211" y="393"/>
                  <a:pt x="219" y="392"/>
                </a:cubicBezTo>
                <a:cubicBezTo>
                  <a:pt x="224" y="391"/>
                  <a:pt x="229" y="387"/>
                  <a:pt x="228" y="381"/>
                </a:cubicBezTo>
                <a:cubicBezTo>
                  <a:pt x="228" y="363"/>
                  <a:pt x="239" y="346"/>
                  <a:pt x="255" y="339"/>
                </a:cubicBezTo>
                <a:cubicBezTo>
                  <a:pt x="271" y="332"/>
                  <a:pt x="292" y="337"/>
                  <a:pt x="304" y="350"/>
                </a:cubicBezTo>
                <a:cubicBezTo>
                  <a:pt x="308" y="354"/>
                  <a:pt x="314" y="355"/>
                  <a:pt x="319" y="351"/>
                </a:cubicBezTo>
                <a:cubicBezTo>
                  <a:pt x="331" y="342"/>
                  <a:pt x="341" y="331"/>
                  <a:pt x="351" y="320"/>
                </a:cubicBezTo>
                <a:cubicBezTo>
                  <a:pt x="354" y="315"/>
                  <a:pt x="354" y="309"/>
                  <a:pt x="349" y="305"/>
                </a:cubicBezTo>
                <a:cubicBezTo>
                  <a:pt x="336" y="293"/>
                  <a:pt x="331" y="273"/>
                  <a:pt x="338" y="256"/>
                </a:cubicBezTo>
                <a:cubicBezTo>
                  <a:pt x="345" y="240"/>
                  <a:pt x="361" y="229"/>
                  <a:pt x="379" y="229"/>
                </a:cubicBezTo>
                <a:cubicBezTo>
                  <a:pt x="381" y="229"/>
                  <a:pt x="381" y="229"/>
                  <a:pt x="381" y="229"/>
                </a:cubicBezTo>
                <a:cubicBezTo>
                  <a:pt x="387" y="230"/>
                  <a:pt x="392" y="225"/>
                  <a:pt x="393" y="220"/>
                </a:cubicBezTo>
                <a:cubicBezTo>
                  <a:pt x="394" y="205"/>
                  <a:pt x="394" y="190"/>
                  <a:pt x="393" y="175"/>
                </a:cubicBezTo>
                <a:close/>
                <a:moveTo>
                  <a:pt x="198" y="263"/>
                </a:moveTo>
                <a:cubicBezTo>
                  <a:pt x="162" y="263"/>
                  <a:pt x="132" y="233"/>
                  <a:pt x="132" y="197"/>
                </a:cubicBezTo>
                <a:cubicBezTo>
                  <a:pt x="132" y="161"/>
                  <a:pt x="162" y="132"/>
                  <a:pt x="198" y="132"/>
                </a:cubicBezTo>
                <a:cubicBezTo>
                  <a:pt x="234" y="132"/>
                  <a:pt x="263" y="161"/>
                  <a:pt x="263" y="197"/>
                </a:cubicBezTo>
                <a:cubicBezTo>
                  <a:pt x="263" y="233"/>
                  <a:pt x="234" y="263"/>
                  <a:pt x="198" y="263"/>
                </a:cubicBezTo>
                <a:close/>
              </a:path>
            </a:pathLst>
          </a:custGeom>
          <a:solidFill>
            <a:srgbClr val="009999"/>
          </a:solidFill>
          <a:ln>
            <a:noFill/>
          </a:ln>
        </p:spPr>
        <p:txBody>
          <a:bodyPr vert="horz" wrap="square" lIns="91440" tIns="45720" rIns="91440" bIns="45720" numCol="1" anchor="t" anchorCtr="0" compatLnSpc="1">
            <a:prstTxWarp prst="textNoShape">
              <a:avLst/>
            </a:prstTxWarp>
          </a:bodyPr>
          <a:lstStyle/>
          <a:p>
            <a:endParaRPr lang="en-IN"/>
          </a:p>
        </p:txBody>
      </p:sp>
      <p:grpSp>
        <p:nvGrpSpPr>
          <p:cNvPr id="155" name="Google Shape;1016;p55">
            <a:extLst>
              <a:ext uri="{FF2B5EF4-FFF2-40B4-BE49-F238E27FC236}">
                <a16:creationId xmlns:a16="http://schemas.microsoft.com/office/drawing/2014/main" id="{F0BA6697-9C39-4D88-8F59-5D544B266605}"/>
              </a:ext>
            </a:extLst>
          </p:cNvPr>
          <p:cNvGrpSpPr/>
          <p:nvPr/>
        </p:nvGrpSpPr>
        <p:grpSpPr>
          <a:xfrm>
            <a:off x="8855292" y="4848859"/>
            <a:ext cx="1733125" cy="1316585"/>
            <a:chOff x="267375" y="1071875"/>
            <a:chExt cx="470500" cy="428550"/>
          </a:xfrm>
        </p:grpSpPr>
        <p:sp>
          <p:nvSpPr>
            <p:cNvPr id="156" name="Google Shape;1017;p55">
              <a:extLst>
                <a:ext uri="{FF2B5EF4-FFF2-40B4-BE49-F238E27FC236}">
                  <a16:creationId xmlns:a16="http://schemas.microsoft.com/office/drawing/2014/main" id="{B32C7CCA-1ED8-4FAA-BAD3-7F7C7C56A332}"/>
                </a:ext>
              </a:extLst>
            </p:cNvPr>
            <p:cNvSpPr/>
            <p:nvPr/>
          </p:nvSpPr>
          <p:spPr>
            <a:xfrm>
              <a:off x="288350" y="1290825"/>
              <a:ext cx="209600" cy="209600"/>
            </a:xfrm>
            <a:custGeom>
              <a:avLst/>
              <a:gdLst/>
              <a:ahLst/>
              <a:cxnLst/>
              <a:rect l="l" t="t" r="r" b="b"/>
              <a:pathLst>
                <a:path w="8384" h="8384" extrusionOk="0">
                  <a:moveTo>
                    <a:pt x="1" y="0"/>
                  </a:moveTo>
                  <a:cubicBezTo>
                    <a:pt x="23" y="1056"/>
                    <a:pt x="239" y="2096"/>
                    <a:pt x="641" y="3073"/>
                  </a:cubicBezTo>
                  <a:cubicBezTo>
                    <a:pt x="676" y="3072"/>
                    <a:pt x="710" y="3070"/>
                    <a:pt x="745" y="3070"/>
                  </a:cubicBezTo>
                  <a:cubicBezTo>
                    <a:pt x="1419" y="3070"/>
                    <a:pt x="2047" y="3416"/>
                    <a:pt x="2406" y="3988"/>
                  </a:cubicBezTo>
                  <a:cubicBezTo>
                    <a:pt x="2766" y="4558"/>
                    <a:pt x="2808" y="5272"/>
                    <a:pt x="2516" y="5880"/>
                  </a:cubicBezTo>
                  <a:cubicBezTo>
                    <a:pt x="4076" y="7440"/>
                    <a:pt x="6179" y="8337"/>
                    <a:pt x="8384" y="8383"/>
                  </a:cubicBezTo>
                  <a:lnTo>
                    <a:pt x="8384" y="3190"/>
                  </a:lnTo>
                  <a:cubicBezTo>
                    <a:pt x="6664" y="3094"/>
                    <a:pt x="5290" y="1720"/>
                    <a:pt x="5194" y="0"/>
                  </a:cubicBezTo>
                  <a:close/>
                </a:path>
              </a:pathLst>
            </a:custGeom>
            <a:solidFill>
              <a:srgbClr val="009999"/>
            </a:solidFill>
            <a:ln>
              <a:noFill/>
            </a:ln>
          </p:spPr>
          <p:txBody>
            <a:bodyPr spcFirstLastPara="1" wrap="square" lIns="86005" tIns="86005" rIns="86005" bIns="86005" anchor="ctr" anchorCtr="0">
              <a:noAutofit/>
            </a:bodyPr>
            <a:lstStyle/>
            <a:p>
              <a:endParaRPr sz="1693"/>
            </a:p>
          </p:txBody>
        </p:sp>
        <p:sp>
          <p:nvSpPr>
            <p:cNvPr id="157" name="Google Shape;1018;p55">
              <a:extLst>
                <a:ext uri="{FF2B5EF4-FFF2-40B4-BE49-F238E27FC236}">
                  <a16:creationId xmlns:a16="http://schemas.microsoft.com/office/drawing/2014/main" id="{346159FE-F98A-4212-B249-F10A6C728A23}"/>
                </a:ext>
              </a:extLst>
            </p:cNvPr>
            <p:cNvSpPr/>
            <p:nvPr/>
          </p:nvSpPr>
          <p:spPr>
            <a:xfrm>
              <a:off x="267375" y="1377050"/>
              <a:ext cx="79225" cy="79200"/>
            </a:xfrm>
            <a:custGeom>
              <a:avLst/>
              <a:gdLst/>
              <a:ahLst/>
              <a:cxnLst/>
              <a:rect l="l" t="t" r="r" b="b"/>
              <a:pathLst>
                <a:path w="3169" h="3168" extrusionOk="0">
                  <a:moveTo>
                    <a:pt x="1584" y="0"/>
                  </a:moveTo>
                  <a:cubicBezTo>
                    <a:pt x="710" y="0"/>
                    <a:pt x="1" y="710"/>
                    <a:pt x="1" y="1584"/>
                  </a:cubicBezTo>
                  <a:cubicBezTo>
                    <a:pt x="1" y="2459"/>
                    <a:pt x="710" y="3168"/>
                    <a:pt x="1584" y="3168"/>
                  </a:cubicBezTo>
                  <a:cubicBezTo>
                    <a:pt x="2459" y="3168"/>
                    <a:pt x="3168" y="2459"/>
                    <a:pt x="3168" y="1584"/>
                  </a:cubicBezTo>
                  <a:cubicBezTo>
                    <a:pt x="3168" y="710"/>
                    <a:pt x="2459" y="0"/>
                    <a:pt x="1584" y="0"/>
                  </a:cubicBezTo>
                  <a:close/>
                </a:path>
              </a:pathLst>
            </a:custGeom>
            <a:noFill/>
            <a:ln w="19050" cap="flat" cmpd="sng">
              <a:solidFill>
                <a:srgbClr val="434343"/>
              </a:solidFill>
              <a:prstDash val="solid"/>
              <a:round/>
              <a:headEnd type="none" w="sm" len="sm"/>
              <a:tailEnd type="none" w="sm" len="sm"/>
            </a:ln>
          </p:spPr>
          <p:txBody>
            <a:bodyPr spcFirstLastPara="1" wrap="square" lIns="86005" tIns="86005" rIns="86005" bIns="86005" anchor="ctr" anchorCtr="0">
              <a:noAutofit/>
            </a:bodyPr>
            <a:lstStyle/>
            <a:p>
              <a:r>
                <a:rPr lang="en-US" sz="1693" dirty="0"/>
                <a:t>4</a:t>
              </a:r>
              <a:endParaRPr sz="1693" dirty="0"/>
            </a:p>
          </p:txBody>
        </p:sp>
        <p:sp>
          <p:nvSpPr>
            <p:cNvPr id="158" name="Google Shape;1019;p55">
              <a:extLst>
                <a:ext uri="{FF2B5EF4-FFF2-40B4-BE49-F238E27FC236}">
                  <a16:creationId xmlns:a16="http://schemas.microsoft.com/office/drawing/2014/main" id="{5A3F6FAE-8BF0-4DA9-8948-92480C1A82AE}"/>
                </a:ext>
              </a:extLst>
            </p:cNvPr>
            <p:cNvSpPr/>
            <p:nvPr/>
          </p:nvSpPr>
          <p:spPr>
            <a:xfrm>
              <a:off x="507325" y="1290825"/>
              <a:ext cx="209600" cy="209600"/>
            </a:xfrm>
            <a:custGeom>
              <a:avLst/>
              <a:gdLst/>
              <a:ahLst/>
              <a:cxnLst/>
              <a:rect l="l" t="t" r="r" b="b"/>
              <a:pathLst>
                <a:path w="8384" h="8384" extrusionOk="0">
                  <a:moveTo>
                    <a:pt x="3189" y="0"/>
                  </a:moveTo>
                  <a:cubicBezTo>
                    <a:pt x="3093" y="1720"/>
                    <a:pt x="1721" y="3092"/>
                    <a:pt x="1" y="3190"/>
                  </a:cubicBezTo>
                  <a:lnTo>
                    <a:pt x="1" y="8383"/>
                  </a:lnTo>
                  <a:cubicBezTo>
                    <a:pt x="2206" y="8337"/>
                    <a:pt x="4309" y="7440"/>
                    <a:pt x="5868" y="5880"/>
                  </a:cubicBezTo>
                  <a:cubicBezTo>
                    <a:pt x="5577" y="5272"/>
                    <a:pt x="5618" y="4558"/>
                    <a:pt x="5979" y="3986"/>
                  </a:cubicBezTo>
                  <a:cubicBezTo>
                    <a:pt x="6337" y="3416"/>
                    <a:pt x="6965" y="3070"/>
                    <a:pt x="7639" y="3070"/>
                  </a:cubicBezTo>
                  <a:cubicBezTo>
                    <a:pt x="7675" y="3070"/>
                    <a:pt x="7710" y="3070"/>
                    <a:pt x="7743" y="3073"/>
                  </a:cubicBezTo>
                  <a:cubicBezTo>
                    <a:pt x="8145" y="2096"/>
                    <a:pt x="8362" y="1056"/>
                    <a:pt x="8384" y="0"/>
                  </a:cubicBezTo>
                  <a:close/>
                </a:path>
              </a:pathLst>
            </a:custGeom>
            <a:solidFill>
              <a:schemeClr val="bg1">
                <a:lumMod val="50000"/>
              </a:schemeClr>
            </a:solidFill>
            <a:ln>
              <a:noFill/>
            </a:ln>
          </p:spPr>
          <p:txBody>
            <a:bodyPr spcFirstLastPara="1" wrap="square" lIns="86005" tIns="86005" rIns="86005" bIns="86005" anchor="ctr" anchorCtr="0">
              <a:noAutofit/>
            </a:bodyPr>
            <a:lstStyle/>
            <a:p>
              <a:endParaRPr sz="1693"/>
            </a:p>
          </p:txBody>
        </p:sp>
        <p:sp>
          <p:nvSpPr>
            <p:cNvPr id="159" name="Google Shape;1020;p55">
              <a:extLst>
                <a:ext uri="{FF2B5EF4-FFF2-40B4-BE49-F238E27FC236}">
                  <a16:creationId xmlns:a16="http://schemas.microsoft.com/office/drawing/2014/main" id="{93F86A4E-5C4A-43BF-8C2D-85554E05C9D3}"/>
                </a:ext>
              </a:extLst>
            </p:cNvPr>
            <p:cNvSpPr/>
            <p:nvPr/>
          </p:nvSpPr>
          <p:spPr>
            <a:xfrm>
              <a:off x="658700" y="1377050"/>
              <a:ext cx="79175" cy="79200"/>
            </a:xfrm>
            <a:custGeom>
              <a:avLst/>
              <a:gdLst/>
              <a:ahLst/>
              <a:cxnLst/>
              <a:rect l="l" t="t" r="r" b="b"/>
              <a:pathLst>
                <a:path w="3167" h="3168" extrusionOk="0">
                  <a:moveTo>
                    <a:pt x="1583" y="0"/>
                  </a:moveTo>
                  <a:cubicBezTo>
                    <a:pt x="708" y="0"/>
                    <a:pt x="1" y="710"/>
                    <a:pt x="1" y="1584"/>
                  </a:cubicBezTo>
                  <a:cubicBezTo>
                    <a:pt x="1" y="2459"/>
                    <a:pt x="708" y="3168"/>
                    <a:pt x="1583" y="3168"/>
                  </a:cubicBezTo>
                  <a:cubicBezTo>
                    <a:pt x="2457" y="3168"/>
                    <a:pt x="3166" y="2459"/>
                    <a:pt x="3166" y="1584"/>
                  </a:cubicBezTo>
                  <a:cubicBezTo>
                    <a:pt x="3166" y="710"/>
                    <a:pt x="2457" y="0"/>
                    <a:pt x="1583" y="0"/>
                  </a:cubicBezTo>
                  <a:close/>
                </a:path>
              </a:pathLst>
            </a:custGeom>
            <a:noFill/>
            <a:ln w="19050" cap="flat" cmpd="sng">
              <a:solidFill>
                <a:srgbClr val="434343"/>
              </a:solidFill>
              <a:prstDash val="solid"/>
              <a:round/>
              <a:headEnd type="none" w="sm" len="sm"/>
              <a:tailEnd type="none" w="sm" len="sm"/>
            </a:ln>
          </p:spPr>
          <p:txBody>
            <a:bodyPr spcFirstLastPara="1" wrap="square" lIns="86005" tIns="86005" rIns="86005" bIns="86005" anchor="ctr" anchorCtr="0">
              <a:noAutofit/>
            </a:bodyPr>
            <a:lstStyle/>
            <a:p>
              <a:r>
                <a:rPr lang="en-US" sz="1693" dirty="0"/>
                <a:t>2</a:t>
              </a:r>
              <a:endParaRPr sz="1693" dirty="0"/>
            </a:p>
          </p:txBody>
        </p:sp>
        <p:sp>
          <p:nvSpPr>
            <p:cNvPr id="160" name="Google Shape;1021;p55">
              <a:extLst>
                <a:ext uri="{FF2B5EF4-FFF2-40B4-BE49-F238E27FC236}">
                  <a16:creationId xmlns:a16="http://schemas.microsoft.com/office/drawing/2014/main" id="{F7D50F4B-A3EA-4590-9479-AFAFC18A0B02}"/>
                </a:ext>
              </a:extLst>
            </p:cNvPr>
            <p:cNvSpPr/>
            <p:nvPr/>
          </p:nvSpPr>
          <p:spPr>
            <a:xfrm>
              <a:off x="507325" y="1071875"/>
              <a:ext cx="209575" cy="209600"/>
            </a:xfrm>
            <a:custGeom>
              <a:avLst/>
              <a:gdLst/>
              <a:ahLst/>
              <a:cxnLst/>
              <a:rect l="l" t="t" r="r" b="b"/>
              <a:pathLst>
                <a:path w="8383" h="8384" extrusionOk="0">
                  <a:moveTo>
                    <a:pt x="1" y="1"/>
                  </a:moveTo>
                  <a:lnTo>
                    <a:pt x="1" y="5194"/>
                  </a:lnTo>
                  <a:cubicBezTo>
                    <a:pt x="1721" y="5290"/>
                    <a:pt x="3093" y="6662"/>
                    <a:pt x="3189" y="8384"/>
                  </a:cubicBezTo>
                  <a:lnTo>
                    <a:pt x="8382" y="8384"/>
                  </a:lnTo>
                  <a:cubicBezTo>
                    <a:pt x="8362" y="7328"/>
                    <a:pt x="8144" y="6286"/>
                    <a:pt x="7742" y="5311"/>
                  </a:cubicBezTo>
                  <a:cubicBezTo>
                    <a:pt x="7708" y="5312"/>
                    <a:pt x="7673" y="5314"/>
                    <a:pt x="7638" y="5314"/>
                  </a:cubicBezTo>
                  <a:cubicBezTo>
                    <a:pt x="6964" y="5312"/>
                    <a:pt x="6336" y="4966"/>
                    <a:pt x="5977" y="4396"/>
                  </a:cubicBezTo>
                  <a:cubicBezTo>
                    <a:pt x="5618" y="3825"/>
                    <a:pt x="5577" y="3110"/>
                    <a:pt x="5867" y="2502"/>
                  </a:cubicBezTo>
                  <a:cubicBezTo>
                    <a:pt x="4309" y="942"/>
                    <a:pt x="2206" y="45"/>
                    <a:pt x="1" y="1"/>
                  </a:cubicBezTo>
                  <a:close/>
                </a:path>
              </a:pathLst>
            </a:custGeom>
            <a:solidFill>
              <a:srgbClr val="006666"/>
            </a:solidFill>
            <a:ln>
              <a:noFill/>
            </a:ln>
          </p:spPr>
          <p:txBody>
            <a:bodyPr spcFirstLastPara="1" wrap="square" lIns="86005" tIns="86005" rIns="86005" bIns="86005" anchor="ctr" anchorCtr="0">
              <a:noAutofit/>
            </a:bodyPr>
            <a:lstStyle/>
            <a:p>
              <a:endParaRPr sz="1693" dirty="0"/>
            </a:p>
          </p:txBody>
        </p:sp>
        <p:sp>
          <p:nvSpPr>
            <p:cNvPr id="161" name="Google Shape;1022;p55">
              <a:extLst>
                <a:ext uri="{FF2B5EF4-FFF2-40B4-BE49-F238E27FC236}">
                  <a16:creationId xmlns:a16="http://schemas.microsoft.com/office/drawing/2014/main" id="{155C6937-DEDF-4DD4-BEFF-CAA7FCC9BAC5}"/>
                </a:ext>
              </a:extLst>
            </p:cNvPr>
            <p:cNvSpPr/>
            <p:nvPr/>
          </p:nvSpPr>
          <p:spPr>
            <a:xfrm>
              <a:off x="658700" y="1116025"/>
              <a:ext cx="79175" cy="79175"/>
            </a:xfrm>
            <a:custGeom>
              <a:avLst/>
              <a:gdLst/>
              <a:ahLst/>
              <a:cxnLst/>
              <a:rect l="l" t="t" r="r" b="b"/>
              <a:pathLst>
                <a:path w="3167" h="3167" extrusionOk="0">
                  <a:moveTo>
                    <a:pt x="1583" y="1"/>
                  </a:moveTo>
                  <a:cubicBezTo>
                    <a:pt x="708" y="1"/>
                    <a:pt x="1" y="709"/>
                    <a:pt x="1" y="1583"/>
                  </a:cubicBezTo>
                  <a:cubicBezTo>
                    <a:pt x="1" y="2457"/>
                    <a:pt x="708" y="3167"/>
                    <a:pt x="1583" y="3167"/>
                  </a:cubicBezTo>
                  <a:cubicBezTo>
                    <a:pt x="2457" y="3167"/>
                    <a:pt x="3166" y="2457"/>
                    <a:pt x="3166" y="1583"/>
                  </a:cubicBezTo>
                  <a:cubicBezTo>
                    <a:pt x="3166" y="709"/>
                    <a:pt x="2457" y="1"/>
                    <a:pt x="1583" y="1"/>
                  </a:cubicBezTo>
                  <a:close/>
                </a:path>
              </a:pathLst>
            </a:custGeom>
            <a:noFill/>
            <a:ln w="19050" cap="flat" cmpd="sng">
              <a:solidFill>
                <a:srgbClr val="434343"/>
              </a:solidFill>
              <a:prstDash val="solid"/>
              <a:round/>
              <a:headEnd type="none" w="sm" len="sm"/>
              <a:tailEnd type="none" w="sm" len="sm"/>
            </a:ln>
          </p:spPr>
          <p:txBody>
            <a:bodyPr spcFirstLastPara="1" wrap="square" lIns="86005" tIns="86005" rIns="86005" bIns="86005" anchor="ctr" anchorCtr="0">
              <a:noAutofit/>
            </a:bodyPr>
            <a:lstStyle/>
            <a:p>
              <a:r>
                <a:rPr lang="en-US" sz="1693" dirty="0"/>
                <a:t>1</a:t>
              </a:r>
              <a:endParaRPr sz="1693" dirty="0"/>
            </a:p>
          </p:txBody>
        </p:sp>
        <p:sp>
          <p:nvSpPr>
            <p:cNvPr id="162" name="Google Shape;1023;p55">
              <a:extLst>
                <a:ext uri="{FF2B5EF4-FFF2-40B4-BE49-F238E27FC236}">
                  <a16:creationId xmlns:a16="http://schemas.microsoft.com/office/drawing/2014/main" id="{F62EEB8B-6E14-429E-9D10-6513A3A679B8}"/>
                </a:ext>
              </a:extLst>
            </p:cNvPr>
            <p:cNvSpPr/>
            <p:nvPr/>
          </p:nvSpPr>
          <p:spPr>
            <a:xfrm>
              <a:off x="288350" y="1071875"/>
              <a:ext cx="209600" cy="209550"/>
            </a:xfrm>
            <a:custGeom>
              <a:avLst/>
              <a:gdLst/>
              <a:ahLst/>
              <a:cxnLst/>
              <a:rect l="l" t="t" r="r" b="b"/>
              <a:pathLst>
                <a:path w="8384" h="8382" extrusionOk="0">
                  <a:moveTo>
                    <a:pt x="8384" y="1"/>
                  </a:moveTo>
                  <a:cubicBezTo>
                    <a:pt x="6179" y="45"/>
                    <a:pt x="4076" y="942"/>
                    <a:pt x="2516" y="2502"/>
                  </a:cubicBezTo>
                  <a:cubicBezTo>
                    <a:pt x="2808" y="3110"/>
                    <a:pt x="2766" y="3825"/>
                    <a:pt x="2406" y="4396"/>
                  </a:cubicBezTo>
                  <a:cubicBezTo>
                    <a:pt x="2047" y="4966"/>
                    <a:pt x="1419" y="5312"/>
                    <a:pt x="745" y="5312"/>
                  </a:cubicBezTo>
                  <a:cubicBezTo>
                    <a:pt x="710" y="5312"/>
                    <a:pt x="675" y="5312"/>
                    <a:pt x="641" y="5311"/>
                  </a:cubicBezTo>
                  <a:cubicBezTo>
                    <a:pt x="239" y="6286"/>
                    <a:pt x="23" y="7327"/>
                    <a:pt x="1" y="8382"/>
                  </a:cubicBezTo>
                  <a:lnTo>
                    <a:pt x="5194" y="8382"/>
                  </a:lnTo>
                  <a:cubicBezTo>
                    <a:pt x="5290" y="6662"/>
                    <a:pt x="6664" y="5290"/>
                    <a:pt x="8384" y="5194"/>
                  </a:cubicBezTo>
                  <a:lnTo>
                    <a:pt x="8384" y="1"/>
                  </a:lnTo>
                  <a:close/>
                </a:path>
              </a:pathLst>
            </a:custGeom>
            <a:solidFill>
              <a:srgbClr val="00CC99"/>
            </a:solidFill>
            <a:ln>
              <a:noFill/>
            </a:ln>
          </p:spPr>
          <p:txBody>
            <a:bodyPr spcFirstLastPara="1" wrap="square" lIns="86005" tIns="86005" rIns="86005" bIns="86005" anchor="ctr" anchorCtr="0">
              <a:noAutofit/>
            </a:bodyPr>
            <a:lstStyle/>
            <a:p>
              <a:endParaRPr sz="1693" dirty="0"/>
            </a:p>
          </p:txBody>
        </p:sp>
        <p:sp>
          <p:nvSpPr>
            <p:cNvPr id="163" name="Google Shape;1024;p55">
              <a:extLst>
                <a:ext uri="{FF2B5EF4-FFF2-40B4-BE49-F238E27FC236}">
                  <a16:creationId xmlns:a16="http://schemas.microsoft.com/office/drawing/2014/main" id="{E0508DC2-1A29-47BE-A258-AD5424890D86}"/>
                </a:ext>
              </a:extLst>
            </p:cNvPr>
            <p:cNvSpPr/>
            <p:nvPr/>
          </p:nvSpPr>
          <p:spPr>
            <a:xfrm>
              <a:off x="267375" y="1113869"/>
              <a:ext cx="79225" cy="79175"/>
            </a:xfrm>
            <a:custGeom>
              <a:avLst/>
              <a:gdLst/>
              <a:ahLst/>
              <a:cxnLst/>
              <a:rect l="l" t="t" r="r" b="b"/>
              <a:pathLst>
                <a:path w="3169" h="3167" extrusionOk="0">
                  <a:moveTo>
                    <a:pt x="1584" y="1"/>
                  </a:moveTo>
                  <a:cubicBezTo>
                    <a:pt x="710" y="1"/>
                    <a:pt x="1" y="709"/>
                    <a:pt x="1" y="1583"/>
                  </a:cubicBezTo>
                  <a:cubicBezTo>
                    <a:pt x="1" y="2457"/>
                    <a:pt x="710" y="3167"/>
                    <a:pt x="1584" y="3167"/>
                  </a:cubicBezTo>
                  <a:cubicBezTo>
                    <a:pt x="2459" y="3167"/>
                    <a:pt x="3168" y="2457"/>
                    <a:pt x="3168" y="1583"/>
                  </a:cubicBezTo>
                  <a:cubicBezTo>
                    <a:pt x="3168" y="709"/>
                    <a:pt x="2459" y="1"/>
                    <a:pt x="1584" y="1"/>
                  </a:cubicBezTo>
                  <a:close/>
                </a:path>
              </a:pathLst>
            </a:custGeom>
            <a:noFill/>
            <a:ln w="19050" cap="flat" cmpd="sng">
              <a:solidFill>
                <a:srgbClr val="434343"/>
              </a:solidFill>
              <a:prstDash val="solid"/>
              <a:round/>
              <a:headEnd type="none" w="sm" len="sm"/>
              <a:tailEnd type="none" w="sm" len="sm"/>
            </a:ln>
          </p:spPr>
          <p:txBody>
            <a:bodyPr spcFirstLastPara="1" wrap="square" lIns="86005" tIns="86005" rIns="86005" bIns="86005" anchor="ctr" anchorCtr="0">
              <a:noAutofit/>
            </a:bodyPr>
            <a:lstStyle/>
            <a:p>
              <a:r>
                <a:rPr lang="en-US" sz="1693" dirty="0"/>
                <a:t>3</a:t>
              </a:r>
              <a:endParaRPr sz="1693" dirty="0"/>
            </a:p>
          </p:txBody>
        </p:sp>
      </p:grpSp>
      <p:sp>
        <p:nvSpPr>
          <p:cNvPr id="164" name="مستطيل: زوايا مستديرة 163">
            <a:extLst>
              <a:ext uri="{FF2B5EF4-FFF2-40B4-BE49-F238E27FC236}">
                <a16:creationId xmlns:a16="http://schemas.microsoft.com/office/drawing/2014/main" id="{1F2F0D5C-0750-45CD-8085-5B1288FFFB62}"/>
              </a:ext>
            </a:extLst>
          </p:cNvPr>
          <p:cNvSpPr/>
          <p:nvPr/>
        </p:nvSpPr>
        <p:spPr>
          <a:xfrm>
            <a:off x="10649356" y="4877729"/>
            <a:ext cx="593817" cy="1225657"/>
          </a:xfrm>
          <a:prstGeom prst="round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ar-SA" sz="1400" b="1" dirty="0">
                <a:solidFill>
                  <a:srgbClr val="006666"/>
                </a:solidFill>
                <a:latin typeface="Calibri" panose="020F0502020204030204" pitchFamily="34" charset="0"/>
                <a:cs typeface="Calibri" panose="020F0502020204030204" pitchFamily="34" charset="0"/>
              </a:rPr>
              <a:t>دورية القياس </a:t>
            </a:r>
          </a:p>
          <a:p>
            <a:pPr algn="ctr"/>
            <a:r>
              <a:rPr lang="ar-SA" sz="1400" b="1" dirty="0">
                <a:solidFill>
                  <a:srgbClr val="006666"/>
                </a:solidFill>
                <a:latin typeface="Calibri" panose="020F0502020204030204" pitchFamily="34" charset="0"/>
                <a:cs typeface="Calibri" panose="020F0502020204030204" pitchFamily="34" charset="0"/>
              </a:rPr>
              <a:t>سنوي</a:t>
            </a:r>
          </a:p>
        </p:txBody>
      </p:sp>
    </p:spTree>
    <p:extLst>
      <p:ext uri="{BB962C8B-B14F-4D97-AF65-F5344CB8AC3E}">
        <p14:creationId xmlns:p14="http://schemas.microsoft.com/office/powerpoint/2010/main" val="77300972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 name="Rectangle: Rounded Corners 171">
            <a:extLst>
              <a:ext uri="{FF2B5EF4-FFF2-40B4-BE49-F238E27FC236}">
                <a16:creationId xmlns:a16="http://schemas.microsoft.com/office/drawing/2014/main" id="{24DC37F8-C201-4055-B418-376834DF8487}"/>
              </a:ext>
            </a:extLst>
          </p:cNvPr>
          <p:cNvSpPr/>
          <p:nvPr/>
        </p:nvSpPr>
        <p:spPr>
          <a:xfrm>
            <a:off x="5720291" y="2615870"/>
            <a:ext cx="2424735" cy="1289854"/>
          </a:xfrm>
          <a:prstGeom prst="roundRect">
            <a:avLst>
              <a:gd name="adj" fmla="val 5845"/>
            </a:avLst>
          </a:prstGeom>
          <a:solidFill>
            <a:schemeClr val="bg1">
              <a:alpha val="95000"/>
            </a:schemeClr>
          </a:solidFill>
          <a:ln w="38100">
            <a:solidFill>
              <a:srgbClr val="006666">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SA" b="1" dirty="0">
              <a:solidFill>
                <a:srgbClr val="006666"/>
              </a:solidFill>
              <a:latin typeface="Calibri" panose="020F0502020204030204" pitchFamily="34" charset="0"/>
              <a:cs typeface="Calibri" panose="020F0502020204030204" pitchFamily="34" charset="0"/>
            </a:endParaRPr>
          </a:p>
          <a:p>
            <a:pPr algn="ctr"/>
            <a:r>
              <a:rPr lang="ar-SA" sz="1600" b="1" dirty="0">
                <a:solidFill>
                  <a:srgbClr val="006666"/>
                </a:solidFill>
                <a:latin typeface="Calibri" panose="020F0502020204030204" pitchFamily="34" charset="0"/>
                <a:cs typeface="Calibri" panose="020F0502020204030204" pitchFamily="34" charset="0"/>
              </a:rPr>
              <a:t>أبناء الجمعية</a:t>
            </a:r>
          </a:p>
          <a:p>
            <a:pPr algn="ctr"/>
            <a:r>
              <a:rPr lang="ar-SA" sz="1600" b="1" dirty="0">
                <a:solidFill>
                  <a:srgbClr val="006666"/>
                </a:solidFill>
                <a:latin typeface="Calibri" panose="020F0502020204030204" pitchFamily="34" charset="0"/>
                <a:cs typeface="Calibri" panose="020F0502020204030204" pitchFamily="34" charset="0"/>
              </a:rPr>
              <a:t>ذوي الدخل المحدود </a:t>
            </a:r>
          </a:p>
        </p:txBody>
      </p:sp>
      <p:sp>
        <p:nvSpPr>
          <p:cNvPr id="151" name="Subtitle 6">
            <a:extLst>
              <a:ext uri="{FF2B5EF4-FFF2-40B4-BE49-F238E27FC236}">
                <a16:creationId xmlns:a16="http://schemas.microsoft.com/office/drawing/2014/main" id="{E755987D-2D17-490F-90DB-5BC61A3A3681}"/>
              </a:ext>
            </a:extLst>
          </p:cNvPr>
          <p:cNvSpPr txBox="1">
            <a:spLocks/>
          </p:cNvSpPr>
          <p:nvPr/>
        </p:nvSpPr>
        <p:spPr>
          <a:xfrm>
            <a:off x="5625161" y="2976109"/>
            <a:ext cx="2537286" cy="716689"/>
          </a:xfrm>
          <a:prstGeom prst="rect">
            <a:avLst/>
          </a:prstGeom>
        </p:spPr>
        <p:txBody>
          <a:bodyPr vert="horz" lIns="86019" tIns="43010" rIns="86019" bIns="43010" numCol="1" spcCol="365760" rtlCol="0" anchor="t">
            <a:noAutofit/>
          </a:bodyPr>
          <a:lstStyle>
            <a:lvl1pPr marL="0" indent="0" algn="ctr" defTabSz="914400" rtl="0" eaLnBrk="1" latinLnBrk="0" hangingPunct="1">
              <a:lnSpc>
                <a:spcPct val="90000"/>
              </a:lnSpc>
              <a:spcBef>
                <a:spcPts val="1000"/>
              </a:spcBef>
              <a:buFont typeface="Arial"/>
              <a:buNone/>
              <a:defRPr sz="1200" b="0" i="0" kern="1200">
                <a:solidFill>
                  <a:schemeClr val="accent1"/>
                </a:solidFill>
                <a:latin typeface="Montserrat Light" charset="0"/>
                <a:ea typeface="Montserrat Light" charset="0"/>
                <a:cs typeface="Montserrat Light"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Montserrat Light" charset="0"/>
                <a:ea typeface="Montserrat Light" charset="0"/>
                <a:cs typeface="Montserrat Light"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Montserrat Light" charset="0"/>
                <a:ea typeface="Montserrat Light" charset="0"/>
                <a:cs typeface="Montserrat Light"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nSpc>
                <a:spcPts val="1599"/>
              </a:lnSpc>
              <a:spcBef>
                <a:spcPts val="0"/>
              </a:spcBef>
            </a:pPr>
            <a:endParaRPr lang="en-US" sz="1317" b="1" dirty="0">
              <a:solidFill>
                <a:schemeClr val="tx1"/>
              </a:solidFill>
              <a:latin typeface="Calibri" panose="020F0502020204030204" pitchFamily="34" charset="0"/>
              <a:cs typeface="Calibri" panose="020F0502020204030204" pitchFamily="34" charset="0"/>
            </a:endParaRPr>
          </a:p>
        </p:txBody>
      </p:sp>
      <p:sp>
        <p:nvSpPr>
          <p:cNvPr id="239" name="Rectangle: Rounded Corners 171">
            <a:extLst>
              <a:ext uri="{FF2B5EF4-FFF2-40B4-BE49-F238E27FC236}">
                <a16:creationId xmlns:a16="http://schemas.microsoft.com/office/drawing/2014/main" id="{120A986A-1F75-4A2E-A5AF-092B750E3DE1}"/>
              </a:ext>
            </a:extLst>
          </p:cNvPr>
          <p:cNvSpPr/>
          <p:nvPr/>
        </p:nvSpPr>
        <p:spPr>
          <a:xfrm>
            <a:off x="636925" y="874390"/>
            <a:ext cx="1803927" cy="1605736"/>
          </a:xfrm>
          <a:prstGeom prst="roundRect">
            <a:avLst>
              <a:gd name="adj" fmla="val 5845"/>
            </a:avLst>
          </a:prstGeom>
          <a:solidFill>
            <a:schemeClr val="bg1">
              <a:alpha val="95000"/>
            </a:schemeClr>
          </a:solidFill>
          <a:ln w="38100">
            <a:solidFill>
              <a:srgbClr val="006666">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93"/>
          </a:p>
        </p:txBody>
      </p:sp>
      <p:sp>
        <p:nvSpPr>
          <p:cNvPr id="229" name="Rectangle: Rounded Corners 171">
            <a:extLst>
              <a:ext uri="{FF2B5EF4-FFF2-40B4-BE49-F238E27FC236}">
                <a16:creationId xmlns:a16="http://schemas.microsoft.com/office/drawing/2014/main" id="{88C0D13C-6878-4F31-AA54-7261105F2147}"/>
              </a:ext>
            </a:extLst>
          </p:cNvPr>
          <p:cNvSpPr/>
          <p:nvPr/>
        </p:nvSpPr>
        <p:spPr>
          <a:xfrm>
            <a:off x="4445904" y="900487"/>
            <a:ext cx="1803927" cy="1579639"/>
          </a:xfrm>
          <a:prstGeom prst="roundRect">
            <a:avLst>
              <a:gd name="adj" fmla="val 5845"/>
            </a:avLst>
          </a:prstGeom>
          <a:solidFill>
            <a:schemeClr val="bg1">
              <a:alpha val="95000"/>
            </a:schemeClr>
          </a:solidFill>
          <a:ln w="38100">
            <a:solidFill>
              <a:srgbClr val="006666">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93"/>
          </a:p>
        </p:txBody>
      </p:sp>
      <p:grpSp>
        <p:nvGrpSpPr>
          <p:cNvPr id="2" name="Group 1">
            <a:extLst>
              <a:ext uri="{FF2B5EF4-FFF2-40B4-BE49-F238E27FC236}">
                <a16:creationId xmlns:a16="http://schemas.microsoft.com/office/drawing/2014/main" id="{FFC80125-7E67-419E-9151-71883AD99EC8}"/>
              </a:ext>
            </a:extLst>
          </p:cNvPr>
          <p:cNvGrpSpPr/>
          <p:nvPr/>
        </p:nvGrpSpPr>
        <p:grpSpPr>
          <a:xfrm>
            <a:off x="8305854" y="525889"/>
            <a:ext cx="3018632" cy="2201146"/>
            <a:chOff x="228786" y="0"/>
            <a:chExt cx="3036385" cy="2556059"/>
          </a:xfrm>
          <a:solidFill>
            <a:srgbClr val="009999"/>
          </a:solidFill>
        </p:grpSpPr>
        <p:pic>
          <p:nvPicPr>
            <p:cNvPr id="21" name="Shadow" descr="D:\andrew\Работа\Андрей\00_Presentations\WOW\PPT ready\3413.png">
              <a:extLst>
                <a:ext uri="{FF2B5EF4-FFF2-40B4-BE49-F238E27FC236}">
                  <a16:creationId xmlns:a16="http://schemas.microsoft.com/office/drawing/2014/main" id="{C0A687E4-DE18-4C75-886F-DF262C94C5EA}"/>
                </a:ext>
              </a:extLst>
            </p:cNvPr>
            <p:cNvPicPr>
              <a:picLocks noChangeAspect="1" noChangeArrowheads="1"/>
            </p:cNvPicPr>
            <p:nvPr/>
          </p:nvPicPr>
          <p:blipFill>
            <a:blip r:embed="rId2" cstate="print"/>
            <a:srcRect/>
            <a:stretch>
              <a:fillRect/>
            </a:stretch>
          </p:blipFill>
          <p:spPr bwMode="auto">
            <a:xfrm>
              <a:off x="228786" y="2270923"/>
              <a:ext cx="3035711" cy="285136"/>
            </a:xfrm>
            <a:prstGeom prst="rect">
              <a:avLst/>
            </a:prstGeom>
            <a:grpFill/>
            <a:ln>
              <a:noFill/>
            </a:ln>
          </p:spPr>
        </p:pic>
        <p:sp>
          <p:nvSpPr>
            <p:cNvPr id="22" name="Shape A">
              <a:extLst>
                <a:ext uri="{FF2B5EF4-FFF2-40B4-BE49-F238E27FC236}">
                  <a16:creationId xmlns:a16="http://schemas.microsoft.com/office/drawing/2014/main" id="{5792EADE-A866-41FD-86E3-4D86E58F93E1}"/>
                </a:ext>
              </a:extLst>
            </p:cNvPr>
            <p:cNvSpPr/>
            <p:nvPr/>
          </p:nvSpPr>
          <p:spPr>
            <a:xfrm>
              <a:off x="229460" y="0"/>
              <a:ext cx="3035711" cy="2489029"/>
            </a:xfrm>
            <a:custGeom>
              <a:avLst/>
              <a:gdLst/>
              <a:ahLst/>
              <a:cxnLst/>
              <a:rect l="0" t="0" r="0" b="0"/>
              <a:pathLst>
                <a:path w="4572000" h="4988788">
                  <a:moveTo>
                    <a:pt x="4572000" y="0"/>
                  </a:moveTo>
                  <a:lnTo>
                    <a:pt x="0" y="0"/>
                  </a:lnTo>
                  <a:lnTo>
                    <a:pt x="0" y="4572000"/>
                  </a:lnTo>
                  <a:lnTo>
                    <a:pt x="1829003" y="4572000"/>
                  </a:lnTo>
                  <a:lnTo>
                    <a:pt x="2196198" y="4939195"/>
                  </a:lnTo>
                  <a:cubicBezTo>
                    <a:pt x="2245791" y="4988788"/>
                    <a:pt x="2326208" y="4988788"/>
                    <a:pt x="2375801" y="4939195"/>
                  </a:cubicBezTo>
                  <a:lnTo>
                    <a:pt x="2742996" y="4572000"/>
                  </a:lnTo>
                  <a:lnTo>
                    <a:pt x="4572000" y="4572000"/>
                  </a:lnTo>
                  <a:close/>
                </a:path>
              </a:pathLst>
            </a:custGeom>
            <a:grpFill/>
            <a:ln w="12700" cmpd="sng">
              <a:noFill/>
              <a:prstDash val="solid"/>
            </a:ln>
          </p:spPr>
          <p:txBody>
            <a:bodyPr anchor="ctr">
              <a:spAutoFit/>
            </a:bodyPr>
            <a:lstStyle/>
            <a:p>
              <a:pPr algn="ctr"/>
              <a:endParaRPr lang="en-US" sz="1537" dirty="0"/>
            </a:p>
          </p:txBody>
        </p:sp>
        <p:sp>
          <p:nvSpPr>
            <p:cNvPr id="23" name="White circle">
              <a:extLst>
                <a:ext uri="{FF2B5EF4-FFF2-40B4-BE49-F238E27FC236}">
                  <a16:creationId xmlns:a16="http://schemas.microsoft.com/office/drawing/2014/main" id="{3946DB97-8126-463A-9187-8277D2B623AA}"/>
                </a:ext>
              </a:extLst>
            </p:cNvPr>
            <p:cNvSpPr/>
            <p:nvPr/>
          </p:nvSpPr>
          <p:spPr>
            <a:xfrm>
              <a:off x="1694156" y="2185410"/>
              <a:ext cx="116877" cy="116893"/>
            </a:xfrm>
            <a:custGeom>
              <a:avLst/>
              <a:gdLst/>
              <a:ahLst/>
              <a:cxnLst/>
              <a:rect l="0" t="0" r="0" b="0"/>
              <a:pathLst>
                <a:path w="234289" h="234289">
                  <a:moveTo>
                    <a:pt x="0" y="117144"/>
                  </a:moveTo>
                  <a:cubicBezTo>
                    <a:pt x="0" y="52438"/>
                    <a:pt x="52450" y="0"/>
                    <a:pt x="117144" y="0"/>
                  </a:cubicBezTo>
                  <a:cubicBezTo>
                    <a:pt x="181838" y="0"/>
                    <a:pt x="234289" y="52438"/>
                    <a:pt x="234289" y="117144"/>
                  </a:cubicBezTo>
                  <a:cubicBezTo>
                    <a:pt x="234289" y="181838"/>
                    <a:pt x="181838" y="234289"/>
                    <a:pt x="117144" y="234289"/>
                  </a:cubicBezTo>
                  <a:cubicBezTo>
                    <a:pt x="52450" y="234289"/>
                    <a:pt x="0" y="181838"/>
                    <a:pt x="0" y="117144"/>
                  </a:cubicBezTo>
                  <a:close/>
                </a:path>
              </a:pathLst>
            </a:custGeom>
            <a:grpFill/>
            <a:ln w="12700" cmpd="sng">
              <a:noFill/>
              <a:prstDash val="solid"/>
            </a:ln>
          </p:spPr>
          <p:txBody>
            <a:bodyPr anchor="ctr">
              <a:spAutoFit/>
            </a:bodyPr>
            <a:lstStyle/>
            <a:p>
              <a:pPr algn="ctr"/>
              <a:endParaRPr lang="en-US" sz="1537" dirty="0"/>
            </a:p>
          </p:txBody>
        </p:sp>
      </p:grpSp>
      <p:grpSp>
        <p:nvGrpSpPr>
          <p:cNvPr id="63" name="Group 68">
            <a:extLst>
              <a:ext uri="{FF2B5EF4-FFF2-40B4-BE49-F238E27FC236}">
                <a16:creationId xmlns:a16="http://schemas.microsoft.com/office/drawing/2014/main" id="{F56897D4-8997-4B63-9BFD-30A68641F3EC}"/>
              </a:ext>
            </a:extLst>
          </p:cNvPr>
          <p:cNvGrpSpPr/>
          <p:nvPr/>
        </p:nvGrpSpPr>
        <p:grpSpPr>
          <a:xfrm>
            <a:off x="2685640" y="955145"/>
            <a:ext cx="512826" cy="526740"/>
            <a:chOff x="4167188" y="3140076"/>
            <a:chExt cx="409575" cy="420688"/>
          </a:xfrm>
          <a:solidFill>
            <a:schemeClr val="bg1"/>
          </a:solidFill>
        </p:grpSpPr>
        <p:sp>
          <p:nvSpPr>
            <p:cNvPr id="64" name="Freeform 48">
              <a:extLst>
                <a:ext uri="{FF2B5EF4-FFF2-40B4-BE49-F238E27FC236}">
                  <a16:creationId xmlns:a16="http://schemas.microsoft.com/office/drawing/2014/main" id="{4B8C4BDA-30ED-4DA9-B920-AE995C5225C4}"/>
                </a:ext>
              </a:extLst>
            </p:cNvPr>
            <p:cNvSpPr>
              <a:spLocks/>
            </p:cNvSpPr>
            <p:nvPr/>
          </p:nvSpPr>
          <p:spPr bwMode="auto">
            <a:xfrm>
              <a:off x="4360863" y="3140076"/>
              <a:ext cx="14288" cy="44450"/>
            </a:xfrm>
            <a:custGeom>
              <a:avLst/>
              <a:gdLst>
                <a:gd name="T0" fmla="*/ 3 w 3"/>
                <a:gd name="T1" fmla="*/ 9 h 10"/>
                <a:gd name="T2" fmla="*/ 1 w 3"/>
                <a:gd name="T3" fmla="*/ 10 h 10"/>
                <a:gd name="T4" fmla="*/ 1 w 3"/>
                <a:gd name="T5" fmla="*/ 10 h 10"/>
                <a:gd name="T6" fmla="*/ 0 w 3"/>
                <a:gd name="T7" fmla="*/ 9 h 10"/>
                <a:gd name="T8" fmla="*/ 0 w 3"/>
                <a:gd name="T9" fmla="*/ 1 h 10"/>
                <a:gd name="T10" fmla="*/ 1 w 3"/>
                <a:gd name="T11" fmla="*/ 0 h 10"/>
                <a:gd name="T12" fmla="*/ 1 w 3"/>
                <a:gd name="T13" fmla="*/ 0 h 10"/>
                <a:gd name="T14" fmla="*/ 3 w 3"/>
                <a:gd name="T15" fmla="*/ 1 h 10"/>
                <a:gd name="T16" fmla="*/ 3 w 3"/>
                <a:gd name="T17" fmla="*/ 9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10">
                  <a:moveTo>
                    <a:pt x="3" y="9"/>
                  </a:moveTo>
                  <a:cubicBezTo>
                    <a:pt x="3" y="10"/>
                    <a:pt x="2" y="10"/>
                    <a:pt x="1" y="10"/>
                  </a:cubicBezTo>
                  <a:cubicBezTo>
                    <a:pt x="1" y="10"/>
                    <a:pt x="1" y="10"/>
                    <a:pt x="1" y="10"/>
                  </a:cubicBezTo>
                  <a:cubicBezTo>
                    <a:pt x="0" y="10"/>
                    <a:pt x="0" y="10"/>
                    <a:pt x="0" y="9"/>
                  </a:cubicBezTo>
                  <a:cubicBezTo>
                    <a:pt x="0" y="1"/>
                    <a:pt x="0" y="1"/>
                    <a:pt x="0" y="1"/>
                  </a:cubicBezTo>
                  <a:cubicBezTo>
                    <a:pt x="0" y="1"/>
                    <a:pt x="0" y="0"/>
                    <a:pt x="1" y="0"/>
                  </a:cubicBezTo>
                  <a:cubicBezTo>
                    <a:pt x="1" y="0"/>
                    <a:pt x="1" y="0"/>
                    <a:pt x="1" y="0"/>
                  </a:cubicBezTo>
                  <a:cubicBezTo>
                    <a:pt x="2" y="0"/>
                    <a:pt x="3" y="1"/>
                    <a:pt x="3" y="1"/>
                  </a:cubicBezTo>
                  <a:cubicBezTo>
                    <a:pt x="3" y="9"/>
                    <a:pt x="3" y="9"/>
                    <a:pt x="3"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a:p>
          </p:txBody>
        </p:sp>
        <p:sp>
          <p:nvSpPr>
            <p:cNvPr id="65" name="Freeform 49">
              <a:extLst>
                <a:ext uri="{FF2B5EF4-FFF2-40B4-BE49-F238E27FC236}">
                  <a16:creationId xmlns:a16="http://schemas.microsoft.com/office/drawing/2014/main" id="{EF9C69A9-893F-4832-8582-10664498B516}"/>
                </a:ext>
              </a:extLst>
            </p:cNvPr>
            <p:cNvSpPr>
              <a:spLocks/>
            </p:cNvSpPr>
            <p:nvPr/>
          </p:nvSpPr>
          <p:spPr bwMode="auto">
            <a:xfrm>
              <a:off x="4211638" y="3211513"/>
              <a:ext cx="39688" cy="34925"/>
            </a:xfrm>
            <a:custGeom>
              <a:avLst/>
              <a:gdLst>
                <a:gd name="T0" fmla="*/ 8 w 9"/>
                <a:gd name="T1" fmla="*/ 6 h 8"/>
                <a:gd name="T2" fmla="*/ 8 w 9"/>
                <a:gd name="T3" fmla="*/ 8 h 8"/>
                <a:gd name="T4" fmla="*/ 8 w 9"/>
                <a:gd name="T5" fmla="*/ 8 h 8"/>
                <a:gd name="T6" fmla="*/ 7 w 9"/>
                <a:gd name="T7" fmla="*/ 8 h 8"/>
                <a:gd name="T8" fmla="*/ 1 w 9"/>
                <a:gd name="T9" fmla="*/ 2 h 8"/>
                <a:gd name="T10" fmla="*/ 1 w 9"/>
                <a:gd name="T11" fmla="*/ 1 h 8"/>
                <a:gd name="T12" fmla="*/ 1 w 9"/>
                <a:gd name="T13" fmla="*/ 1 h 8"/>
                <a:gd name="T14" fmla="*/ 2 w 9"/>
                <a:gd name="T15" fmla="*/ 0 h 8"/>
                <a:gd name="T16" fmla="*/ 8 w 9"/>
                <a:gd name="T17" fmla="*/ 6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8">
                  <a:moveTo>
                    <a:pt x="8" y="6"/>
                  </a:moveTo>
                  <a:cubicBezTo>
                    <a:pt x="9" y="6"/>
                    <a:pt x="9" y="7"/>
                    <a:pt x="8" y="8"/>
                  </a:cubicBezTo>
                  <a:cubicBezTo>
                    <a:pt x="8" y="8"/>
                    <a:pt x="8" y="8"/>
                    <a:pt x="8" y="8"/>
                  </a:cubicBezTo>
                  <a:cubicBezTo>
                    <a:pt x="8" y="8"/>
                    <a:pt x="7" y="8"/>
                    <a:pt x="7" y="8"/>
                  </a:cubicBezTo>
                  <a:cubicBezTo>
                    <a:pt x="1" y="2"/>
                    <a:pt x="1" y="2"/>
                    <a:pt x="1" y="2"/>
                  </a:cubicBezTo>
                  <a:cubicBezTo>
                    <a:pt x="0" y="2"/>
                    <a:pt x="0" y="1"/>
                    <a:pt x="1" y="1"/>
                  </a:cubicBezTo>
                  <a:cubicBezTo>
                    <a:pt x="1" y="1"/>
                    <a:pt x="1" y="1"/>
                    <a:pt x="1" y="1"/>
                  </a:cubicBezTo>
                  <a:cubicBezTo>
                    <a:pt x="1" y="0"/>
                    <a:pt x="2" y="0"/>
                    <a:pt x="2" y="0"/>
                  </a:cubicBezTo>
                  <a:cubicBezTo>
                    <a:pt x="8" y="6"/>
                    <a:pt x="8" y="6"/>
                    <a:pt x="8"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a:p>
          </p:txBody>
        </p:sp>
        <p:sp>
          <p:nvSpPr>
            <p:cNvPr id="66" name="Freeform 50">
              <a:extLst>
                <a:ext uri="{FF2B5EF4-FFF2-40B4-BE49-F238E27FC236}">
                  <a16:creationId xmlns:a16="http://schemas.microsoft.com/office/drawing/2014/main" id="{E6C9BF7D-367D-46B6-A8C9-6902699DDF0D}"/>
                </a:ext>
              </a:extLst>
            </p:cNvPr>
            <p:cNvSpPr>
              <a:spLocks/>
            </p:cNvSpPr>
            <p:nvPr/>
          </p:nvSpPr>
          <p:spPr bwMode="auto">
            <a:xfrm>
              <a:off x="4167188" y="3365501"/>
              <a:ext cx="44450" cy="19050"/>
            </a:xfrm>
            <a:custGeom>
              <a:avLst/>
              <a:gdLst>
                <a:gd name="T0" fmla="*/ 9 w 10"/>
                <a:gd name="T1" fmla="*/ 0 h 4"/>
                <a:gd name="T2" fmla="*/ 10 w 10"/>
                <a:gd name="T3" fmla="*/ 1 h 4"/>
                <a:gd name="T4" fmla="*/ 10 w 10"/>
                <a:gd name="T5" fmla="*/ 1 h 4"/>
                <a:gd name="T6" fmla="*/ 9 w 10"/>
                <a:gd name="T7" fmla="*/ 3 h 4"/>
                <a:gd name="T8" fmla="*/ 1 w 10"/>
                <a:gd name="T9" fmla="*/ 4 h 4"/>
                <a:gd name="T10" fmla="*/ 0 w 10"/>
                <a:gd name="T11" fmla="*/ 2 h 4"/>
                <a:gd name="T12" fmla="*/ 0 w 10"/>
                <a:gd name="T13" fmla="*/ 2 h 4"/>
                <a:gd name="T14" fmla="*/ 1 w 10"/>
                <a:gd name="T15" fmla="*/ 1 h 4"/>
                <a:gd name="T16" fmla="*/ 9 w 10"/>
                <a:gd name="T17"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4">
                  <a:moveTo>
                    <a:pt x="9" y="0"/>
                  </a:moveTo>
                  <a:cubicBezTo>
                    <a:pt x="9" y="0"/>
                    <a:pt x="10" y="1"/>
                    <a:pt x="10" y="1"/>
                  </a:cubicBezTo>
                  <a:cubicBezTo>
                    <a:pt x="10" y="1"/>
                    <a:pt x="10" y="1"/>
                    <a:pt x="10" y="1"/>
                  </a:cubicBezTo>
                  <a:cubicBezTo>
                    <a:pt x="10" y="2"/>
                    <a:pt x="10" y="3"/>
                    <a:pt x="9" y="3"/>
                  </a:cubicBezTo>
                  <a:cubicBezTo>
                    <a:pt x="1" y="4"/>
                    <a:pt x="1" y="4"/>
                    <a:pt x="1" y="4"/>
                  </a:cubicBezTo>
                  <a:cubicBezTo>
                    <a:pt x="0" y="4"/>
                    <a:pt x="0" y="3"/>
                    <a:pt x="0" y="2"/>
                  </a:cubicBezTo>
                  <a:cubicBezTo>
                    <a:pt x="0" y="2"/>
                    <a:pt x="0" y="2"/>
                    <a:pt x="0" y="2"/>
                  </a:cubicBezTo>
                  <a:cubicBezTo>
                    <a:pt x="0" y="2"/>
                    <a:pt x="0" y="1"/>
                    <a:pt x="1" y="1"/>
                  </a:cubicBezTo>
                  <a:cubicBezTo>
                    <a:pt x="9" y="0"/>
                    <a:pt x="9"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a:p>
          </p:txBody>
        </p:sp>
        <p:sp>
          <p:nvSpPr>
            <p:cNvPr id="67" name="Freeform 51">
              <a:extLst>
                <a:ext uri="{FF2B5EF4-FFF2-40B4-BE49-F238E27FC236}">
                  <a16:creationId xmlns:a16="http://schemas.microsoft.com/office/drawing/2014/main" id="{C7E78DCE-F4F1-41EF-B6B7-70EEBA3627D3}"/>
                </a:ext>
              </a:extLst>
            </p:cNvPr>
            <p:cNvSpPr>
              <a:spLocks/>
            </p:cNvSpPr>
            <p:nvPr/>
          </p:nvSpPr>
          <p:spPr bwMode="auto">
            <a:xfrm>
              <a:off x="4533900" y="3357563"/>
              <a:ext cx="42863" cy="12700"/>
            </a:xfrm>
            <a:custGeom>
              <a:avLst/>
              <a:gdLst>
                <a:gd name="T0" fmla="*/ 1 w 10"/>
                <a:gd name="T1" fmla="*/ 2 h 3"/>
                <a:gd name="T2" fmla="*/ 0 w 10"/>
                <a:gd name="T3" fmla="*/ 1 h 3"/>
                <a:gd name="T4" fmla="*/ 0 w 10"/>
                <a:gd name="T5" fmla="*/ 1 h 3"/>
                <a:gd name="T6" fmla="*/ 1 w 10"/>
                <a:gd name="T7" fmla="*/ 0 h 3"/>
                <a:gd name="T8" fmla="*/ 9 w 10"/>
                <a:gd name="T9" fmla="*/ 0 h 3"/>
                <a:gd name="T10" fmla="*/ 10 w 10"/>
                <a:gd name="T11" fmla="*/ 2 h 3"/>
                <a:gd name="T12" fmla="*/ 10 w 10"/>
                <a:gd name="T13" fmla="*/ 2 h 3"/>
                <a:gd name="T14" fmla="*/ 9 w 10"/>
                <a:gd name="T15" fmla="*/ 3 h 3"/>
                <a:gd name="T16" fmla="*/ 1 w 10"/>
                <a:gd name="T17" fmla="*/ 2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3">
                  <a:moveTo>
                    <a:pt x="1" y="2"/>
                  </a:moveTo>
                  <a:cubicBezTo>
                    <a:pt x="0" y="2"/>
                    <a:pt x="0" y="2"/>
                    <a:pt x="0" y="1"/>
                  </a:cubicBezTo>
                  <a:cubicBezTo>
                    <a:pt x="0" y="1"/>
                    <a:pt x="0" y="1"/>
                    <a:pt x="0" y="1"/>
                  </a:cubicBezTo>
                  <a:cubicBezTo>
                    <a:pt x="0" y="0"/>
                    <a:pt x="1" y="0"/>
                    <a:pt x="1" y="0"/>
                  </a:cubicBezTo>
                  <a:cubicBezTo>
                    <a:pt x="9" y="0"/>
                    <a:pt x="9" y="0"/>
                    <a:pt x="9" y="0"/>
                  </a:cubicBezTo>
                  <a:cubicBezTo>
                    <a:pt x="10" y="1"/>
                    <a:pt x="10" y="1"/>
                    <a:pt x="10" y="2"/>
                  </a:cubicBezTo>
                  <a:cubicBezTo>
                    <a:pt x="10" y="2"/>
                    <a:pt x="10" y="2"/>
                    <a:pt x="10" y="2"/>
                  </a:cubicBezTo>
                  <a:cubicBezTo>
                    <a:pt x="10" y="3"/>
                    <a:pt x="10" y="3"/>
                    <a:pt x="9" y="3"/>
                  </a:cubicBezTo>
                  <a:cubicBezTo>
                    <a:pt x="1" y="2"/>
                    <a:pt x="1" y="2"/>
                    <a:pt x="1"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a:p>
          </p:txBody>
        </p:sp>
        <p:sp>
          <p:nvSpPr>
            <p:cNvPr id="68" name="Freeform 52">
              <a:extLst>
                <a:ext uri="{FF2B5EF4-FFF2-40B4-BE49-F238E27FC236}">
                  <a16:creationId xmlns:a16="http://schemas.microsoft.com/office/drawing/2014/main" id="{2D9B4D9B-267E-47CA-89E9-CAE5F2FE642E}"/>
                </a:ext>
              </a:extLst>
            </p:cNvPr>
            <p:cNvSpPr>
              <a:spLocks/>
            </p:cNvSpPr>
            <p:nvPr/>
          </p:nvSpPr>
          <p:spPr bwMode="auto">
            <a:xfrm>
              <a:off x="4484688" y="3201988"/>
              <a:ext cx="39688" cy="36513"/>
            </a:xfrm>
            <a:custGeom>
              <a:avLst/>
              <a:gdLst>
                <a:gd name="T0" fmla="*/ 3 w 9"/>
                <a:gd name="T1" fmla="*/ 8 h 8"/>
                <a:gd name="T2" fmla="*/ 1 w 9"/>
                <a:gd name="T3" fmla="*/ 8 h 8"/>
                <a:gd name="T4" fmla="*/ 1 w 9"/>
                <a:gd name="T5" fmla="*/ 8 h 8"/>
                <a:gd name="T6" fmla="*/ 1 w 9"/>
                <a:gd name="T7" fmla="*/ 6 h 8"/>
                <a:gd name="T8" fmla="*/ 7 w 9"/>
                <a:gd name="T9" fmla="*/ 1 h 8"/>
                <a:gd name="T10" fmla="*/ 9 w 9"/>
                <a:gd name="T11" fmla="*/ 1 h 8"/>
                <a:gd name="T12" fmla="*/ 9 w 9"/>
                <a:gd name="T13" fmla="*/ 1 h 8"/>
                <a:gd name="T14" fmla="*/ 9 w 9"/>
                <a:gd name="T15" fmla="*/ 3 h 8"/>
                <a:gd name="T16" fmla="*/ 3 w 9"/>
                <a:gd name="T17"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8">
                  <a:moveTo>
                    <a:pt x="3" y="8"/>
                  </a:moveTo>
                  <a:cubicBezTo>
                    <a:pt x="2" y="8"/>
                    <a:pt x="1" y="8"/>
                    <a:pt x="1" y="8"/>
                  </a:cubicBezTo>
                  <a:cubicBezTo>
                    <a:pt x="1" y="8"/>
                    <a:pt x="1" y="8"/>
                    <a:pt x="1" y="8"/>
                  </a:cubicBezTo>
                  <a:cubicBezTo>
                    <a:pt x="0" y="7"/>
                    <a:pt x="0" y="6"/>
                    <a:pt x="1" y="6"/>
                  </a:cubicBezTo>
                  <a:cubicBezTo>
                    <a:pt x="7" y="1"/>
                    <a:pt x="7" y="1"/>
                    <a:pt x="7" y="1"/>
                  </a:cubicBezTo>
                  <a:cubicBezTo>
                    <a:pt x="7" y="0"/>
                    <a:pt x="8" y="0"/>
                    <a:pt x="9" y="1"/>
                  </a:cubicBezTo>
                  <a:cubicBezTo>
                    <a:pt x="9" y="1"/>
                    <a:pt x="9" y="1"/>
                    <a:pt x="9" y="1"/>
                  </a:cubicBezTo>
                  <a:cubicBezTo>
                    <a:pt x="9" y="1"/>
                    <a:pt x="9" y="2"/>
                    <a:pt x="9" y="3"/>
                  </a:cubicBezTo>
                  <a:cubicBezTo>
                    <a:pt x="3" y="8"/>
                    <a:pt x="3" y="8"/>
                    <a:pt x="3"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a:p>
          </p:txBody>
        </p:sp>
        <p:sp>
          <p:nvSpPr>
            <p:cNvPr id="69" name="Freeform 53">
              <a:extLst>
                <a:ext uri="{FF2B5EF4-FFF2-40B4-BE49-F238E27FC236}">
                  <a16:creationId xmlns:a16="http://schemas.microsoft.com/office/drawing/2014/main" id="{649A4D82-934D-4AEB-9712-04CDA2621152}"/>
                </a:ext>
              </a:extLst>
            </p:cNvPr>
            <p:cNvSpPr>
              <a:spLocks noEditPoints="1"/>
            </p:cNvSpPr>
            <p:nvPr/>
          </p:nvSpPr>
          <p:spPr bwMode="auto">
            <a:xfrm>
              <a:off x="4237038" y="3206751"/>
              <a:ext cx="257175" cy="354013"/>
            </a:xfrm>
            <a:custGeom>
              <a:avLst/>
              <a:gdLst>
                <a:gd name="T0" fmla="*/ 38 w 58"/>
                <a:gd name="T1" fmla="*/ 68 h 80"/>
                <a:gd name="T2" fmla="*/ 37 w 58"/>
                <a:gd name="T3" fmla="*/ 71 h 80"/>
                <a:gd name="T4" fmla="*/ 36 w 58"/>
                <a:gd name="T5" fmla="*/ 71 h 80"/>
                <a:gd name="T6" fmla="*/ 22 w 58"/>
                <a:gd name="T7" fmla="*/ 71 h 80"/>
                <a:gd name="T8" fmla="*/ 21 w 58"/>
                <a:gd name="T9" fmla="*/ 71 h 80"/>
                <a:gd name="T10" fmla="*/ 20 w 58"/>
                <a:gd name="T11" fmla="*/ 68 h 80"/>
                <a:gd name="T12" fmla="*/ 20 w 58"/>
                <a:gd name="T13" fmla="*/ 61 h 80"/>
                <a:gd name="T14" fmla="*/ 38 w 58"/>
                <a:gd name="T15" fmla="*/ 61 h 80"/>
                <a:gd name="T16" fmla="*/ 38 w 58"/>
                <a:gd name="T17" fmla="*/ 68 h 80"/>
                <a:gd name="T18" fmla="*/ 18 w 58"/>
                <a:gd name="T19" fmla="*/ 14 h 80"/>
                <a:gd name="T20" fmla="*/ 11 w 58"/>
                <a:gd name="T21" fmla="*/ 29 h 80"/>
                <a:gd name="T22" fmla="*/ 18 w 58"/>
                <a:gd name="T23" fmla="*/ 42 h 80"/>
                <a:gd name="T24" fmla="*/ 18 w 58"/>
                <a:gd name="T25" fmla="*/ 44 h 80"/>
                <a:gd name="T26" fmla="*/ 18 w 58"/>
                <a:gd name="T27" fmla="*/ 44 h 80"/>
                <a:gd name="T28" fmla="*/ 16 w 58"/>
                <a:gd name="T29" fmla="*/ 44 h 80"/>
                <a:gd name="T30" fmla="*/ 8 w 58"/>
                <a:gd name="T31" fmla="*/ 29 h 80"/>
                <a:gd name="T32" fmla="*/ 17 w 58"/>
                <a:gd name="T33" fmla="*/ 12 h 80"/>
                <a:gd name="T34" fmla="*/ 19 w 58"/>
                <a:gd name="T35" fmla="*/ 12 h 80"/>
                <a:gd name="T36" fmla="*/ 19 w 58"/>
                <a:gd name="T37" fmla="*/ 12 h 80"/>
                <a:gd name="T38" fmla="*/ 18 w 58"/>
                <a:gd name="T39" fmla="*/ 14 h 80"/>
                <a:gd name="T40" fmla="*/ 58 w 58"/>
                <a:gd name="T41" fmla="*/ 29 h 80"/>
                <a:gd name="T42" fmla="*/ 29 w 58"/>
                <a:gd name="T43" fmla="*/ 0 h 80"/>
                <a:gd name="T44" fmla="*/ 0 w 58"/>
                <a:gd name="T45" fmla="*/ 29 h 80"/>
                <a:gd name="T46" fmla="*/ 17 w 58"/>
                <a:gd name="T47" fmla="*/ 55 h 80"/>
                <a:gd name="T48" fmla="*/ 17 w 58"/>
                <a:gd name="T49" fmla="*/ 61 h 80"/>
                <a:gd name="T50" fmla="*/ 17 w 58"/>
                <a:gd name="T51" fmla="*/ 68 h 80"/>
                <a:gd name="T52" fmla="*/ 21 w 58"/>
                <a:gd name="T53" fmla="*/ 74 h 80"/>
                <a:gd name="T54" fmla="*/ 22 w 58"/>
                <a:gd name="T55" fmla="*/ 76 h 80"/>
                <a:gd name="T56" fmla="*/ 27 w 58"/>
                <a:gd name="T57" fmla="*/ 80 h 80"/>
                <a:gd name="T58" fmla="*/ 31 w 58"/>
                <a:gd name="T59" fmla="*/ 80 h 80"/>
                <a:gd name="T60" fmla="*/ 36 w 58"/>
                <a:gd name="T61" fmla="*/ 76 h 80"/>
                <a:gd name="T62" fmla="*/ 37 w 58"/>
                <a:gd name="T63" fmla="*/ 74 h 80"/>
                <a:gd name="T64" fmla="*/ 41 w 58"/>
                <a:gd name="T65" fmla="*/ 68 h 80"/>
                <a:gd name="T66" fmla="*/ 41 w 58"/>
                <a:gd name="T67" fmla="*/ 58 h 80"/>
                <a:gd name="T68" fmla="*/ 41 w 58"/>
                <a:gd name="T69" fmla="*/ 55 h 80"/>
                <a:gd name="T70" fmla="*/ 58 w 58"/>
                <a:gd name="T71" fmla="*/ 29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8" h="80">
                  <a:moveTo>
                    <a:pt x="38" y="68"/>
                  </a:moveTo>
                  <a:cubicBezTo>
                    <a:pt x="38" y="69"/>
                    <a:pt x="38" y="70"/>
                    <a:pt x="37" y="71"/>
                  </a:cubicBezTo>
                  <a:cubicBezTo>
                    <a:pt x="37" y="71"/>
                    <a:pt x="36" y="71"/>
                    <a:pt x="36" y="71"/>
                  </a:cubicBezTo>
                  <a:cubicBezTo>
                    <a:pt x="22" y="71"/>
                    <a:pt x="22" y="71"/>
                    <a:pt x="22" y="71"/>
                  </a:cubicBezTo>
                  <a:cubicBezTo>
                    <a:pt x="22" y="71"/>
                    <a:pt x="21" y="71"/>
                    <a:pt x="21" y="71"/>
                  </a:cubicBezTo>
                  <a:cubicBezTo>
                    <a:pt x="20" y="70"/>
                    <a:pt x="20" y="69"/>
                    <a:pt x="20" y="68"/>
                  </a:cubicBezTo>
                  <a:cubicBezTo>
                    <a:pt x="20" y="61"/>
                    <a:pt x="20" y="61"/>
                    <a:pt x="20" y="61"/>
                  </a:cubicBezTo>
                  <a:cubicBezTo>
                    <a:pt x="38" y="61"/>
                    <a:pt x="38" y="61"/>
                    <a:pt x="38" y="61"/>
                  </a:cubicBezTo>
                  <a:cubicBezTo>
                    <a:pt x="38" y="68"/>
                    <a:pt x="38" y="68"/>
                    <a:pt x="38" y="68"/>
                  </a:cubicBezTo>
                  <a:close/>
                  <a:moveTo>
                    <a:pt x="18" y="14"/>
                  </a:moveTo>
                  <a:cubicBezTo>
                    <a:pt x="14" y="17"/>
                    <a:pt x="11" y="23"/>
                    <a:pt x="11" y="29"/>
                  </a:cubicBezTo>
                  <a:cubicBezTo>
                    <a:pt x="11" y="34"/>
                    <a:pt x="14" y="39"/>
                    <a:pt x="18" y="42"/>
                  </a:cubicBezTo>
                  <a:cubicBezTo>
                    <a:pt x="18" y="43"/>
                    <a:pt x="18" y="43"/>
                    <a:pt x="18" y="44"/>
                  </a:cubicBezTo>
                  <a:cubicBezTo>
                    <a:pt x="18" y="44"/>
                    <a:pt x="18" y="44"/>
                    <a:pt x="18" y="44"/>
                  </a:cubicBezTo>
                  <a:cubicBezTo>
                    <a:pt x="17" y="45"/>
                    <a:pt x="16" y="45"/>
                    <a:pt x="16" y="44"/>
                  </a:cubicBezTo>
                  <a:cubicBezTo>
                    <a:pt x="11" y="41"/>
                    <a:pt x="8" y="35"/>
                    <a:pt x="8" y="29"/>
                  </a:cubicBezTo>
                  <a:cubicBezTo>
                    <a:pt x="8" y="22"/>
                    <a:pt x="12" y="16"/>
                    <a:pt x="17" y="12"/>
                  </a:cubicBezTo>
                  <a:cubicBezTo>
                    <a:pt x="17" y="12"/>
                    <a:pt x="18" y="12"/>
                    <a:pt x="19" y="12"/>
                  </a:cubicBezTo>
                  <a:cubicBezTo>
                    <a:pt x="19" y="12"/>
                    <a:pt x="19" y="12"/>
                    <a:pt x="19" y="12"/>
                  </a:cubicBezTo>
                  <a:cubicBezTo>
                    <a:pt x="19" y="13"/>
                    <a:pt x="19" y="14"/>
                    <a:pt x="18" y="14"/>
                  </a:cubicBezTo>
                  <a:close/>
                  <a:moveTo>
                    <a:pt x="58" y="29"/>
                  </a:moveTo>
                  <a:cubicBezTo>
                    <a:pt x="58" y="13"/>
                    <a:pt x="45" y="0"/>
                    <a:pt x="29" y="0"/>
                  </a:cubicBezTo>
                  <a:cubicBezTo>
                    <a:pt x="13" y="0"/>
                    <a:pt x="0" y="13"/>
                    <a:pt x="0" y="29"/>
                  </a:cubicBezTo>
                  <a:cubicBezTo>
                    <a:pt x="0" y="40"/>
                    <a:pt x="7" y="50"/>
                    <a:pt x="17" y="55"/>
                  </a:cubicBezTo>
                  <a:cubicBezTo>
                    <a:pt x="17" y="61"/>
                    <a:pt x="17" y="61"/>
                    <a:pt x="17" y="61"/>
                  </a:cubicBezTo>
                  <a:cubicBezTo>
                    <a:pt x="17" y="68"/>
                    <a:pt x="17" y="68"/>
                    <a:pt x="17" y="68"/>
                  </a:cubicBezTo>
                  <a:cubicBezTo>
                    <a:pt x="17" y="71"/>
                    <a:pt x="19" y="73"/>
                    <a:pt x="21" y="74"/>
                  </a:cubicBezTo>
                  <a:cubicBezTo>
                    <a:pt x="21" y="74"/>
                    <a:pt x="22" y="75"/>
                    <a:pt x="22" y="76"/>
                  </a:cubicBezTo>
                  <a:cubicBezTo>
                    <a:pt x="23" y="78"/>
                    <a:pt x="25" y="80"/>
                    <a:pt x="27" y="80"/>
                  </a:cubicBezTo>
                  <a:cubicBezTo>
                    <a:pt x="31" y="80"/>
                    <a:pt x="31" y="80"/>
                    <a:pt x="31" y="80"/>
                  </a:cubicBezTo>
                  <a:cubicBezTo>
                    <a:pt x="33" y="80"/>
                    <a:pt x="35" y="78"/>
                    <a:pt x="36" y="76"/>
                  </a:cubicBezTo>
                  <a:cubicBezTo>
                    <a:pt x="36" y="75"/>
                    <a:pt x="37" y="74"/>
                    <a:pt x="37" y="74"/>
                  </a:cubicBezTo>
                  <a:cubicBezTo>
                    <a:pt x="39" y="73"/>
                    <a:pt x="41" y="71"/>
                    <a:pt x="41" y="68"/>
                  </a:cubicBezTo>
                  <a:cubicBezTo>
                    <a:pt x="41" y="58"/>
                    <a:pt x="41" y="58"/>
                    <a:pt x="41" y="58"/>
                  </a:cubicBezTo>
                  <a:cubicBezTo>
                    <a:pt x="41" y="55"/>
                    <a:pt x="41" y="55"/>
                    <a:pt x="41" y="55"/>
                  </a:cubicBezTo>
                  <a:cubicBezTo>
                    <a:pt x="51" y="50"/>
                    <a:pt x="58" y="40"/>
                    <a:pt x="58" y="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a:p>
          </p:txBody>
        </p:sp>
      </p:grpSp>
      <p:sp>
        <p:nvSpPr>
          <p:cNvPr id="73" name="Rectangle: Rounded Corners 171">
            <a:extLst>
              <a:ext uri="{FF2B5EF4-FFF2-40B4-BE49-F238E27FC236}">
                <a16:creationId xmlns:a16="http://schemas.microsoft.com/office/drawing/2014/main" id="{616DD6F2-CC4E-4910-9AC5-78C7A991022B}"/>
              </a:ext>
            </a:extLst>
          </p:cNvPr>
          <p:cNvSpPr/>
          <p:nvPr/>
        </p:nvSpPr>
        <p:spPr>
          <a:xfrm>
            <a:off x="6372046" y="917562"/>
            <a:ext cx="1803927" cy="1562563"/>
          </a:xfrm>
          <a:prstGeom prst="roundRect">
            <a:avLst>
              <a:gd name="adj" fmla="val 5845"/>
            </a:avLst>
          </a:prstGeom>
          <a:solidFill>
            <a:schemeClr val="bg1">
              <a:alpha val="95000"/>
            </a:schemeClr>
          </a:solidFill>
          <a:ln w="38100">
            <a:solidFill>
              <a:srgbClr val="006666">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93"/>
          </a:p>
        </p:txBody>
      </p:sp>
      <p:sp>
        <p:nvSpPr>
          <p:cNvPr id="81" name="Freeform 83">
            <a:extLst>
              <a:ext uri="{FF2B5EF4-FFF2-40B4-BE49-F238E27FC236}">
                <a16:creationId xmlns:a16="http://schemas.microsoft.com/office/drawing/2014/main" id="{0C95C6F1-1B2B-4459-B34B-2EE8742744CC}"/>
              </a:ext>
            </a:extLst>
          </p:cNvPr>
          <p:cNvSpPr>
            <a:spLocks/>
          </p:cNvSpPr>
          <p:nvPr/>
        </p:nvSpPr>
        <p:spPr bwMode="auto">
          <a:xfrm>
            <a:off x="5026154" y="530408"/>
            <a:ext cx="744536" cy="746650"/>
          </a:xfrm>
          <a:custGeom>
            <a:avLst/>
            <a:gdLst>
              <a:gd name="T0" fmla="*/ 186 w 186"/>
              <a:gd name="T1" fmla="*/ 164 h 186"/>
              <a:gd name="T2" fmla="*/ 163 w 186"/>
              <a:gd name="T3" fmla="*/ 186 h 186"/>
              <a:gd name="T4" fmla="*/ 22 w 186"/>
              <a:gd name="T5" fmla="*/ 186 h 186"/>
              <a:gd name="T6" fmla="*/ 0 w 186"/>
              <a:gd name="T7" fmla="*/ 164 h 186"/>
              <a:gd name="T8" fmla="*/ 0 w 186"/>
              <a:gd name="T9" fmla="*/ 22 h 186"/>
              <a:gd name="T10" fmla="*/ 22 w 186"/>
              <a:gd name="T11" fmla="*/ 0 h 186"/>
              <a:gd name="T12" fmla="*/ 163 w 186"/>
              <a:gd name="T13" fmla="*/ 0 h 186"/>
              <a:gd name="T14" fmla="*/ 186 w 186"/>
              <a:gd name="T15" fmla="*/ 22 h 186"/>
              <a:gd name="T16" fmla="*/ 186 w 186"/>
              <a:gd name="T17" fmla="*/ 164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6" h="186">
                <a:moveTo>
                  <a:pt x="186" y="164"/>
                </a:moveTo>
                <a:cubicBezTo>
                  <a:pt x="186" y="176"/>
                  <a:pt x="176" y="186"/>
                  <a:pt x="163" y="186"/>
                </a:cubicBezTo>
                <a:cubicBezTo>
                  <a:pt x="22" y="186"/>
                  <a:pt x="22" y="186"/>
                  <a:pt x="22" y="186"/>
                </a:cubicBezTo>
                <a:cubicBezTo>
                  <a:pt x="10" y="186"/>
                  <a:pt x="0" y="176"/>
                  <a:pt x="0" y="164"/>
                </a:cubicBezTo>
                <a:cubicBezTo>
                  <a:pt x="0" y="22"/>
                  <a:pt x="0" y="22"/>
                  <a:pt x="0" y="22"/>
                </a:cubicBezTo>
                <a:cubicBezTo>
                  <a:pt x="0" y="10"/>
                  <a:pt x="10" y="0"/>
                  <a:pt x="22" y="0"/>
                </a:cubicBezTo>
                <a:cubicBezTo>
                  <a:pt x="163" y="0"/>
                  <a:pt x="163" y="0"/>
                  <a:pt x="163" y="0"/>
                </a:cubicBezTo>
                <a:cubicBezTo>
                  <a:pt x="176" y="0"/>
                  <a:pt x="186" y="10"/>
                  <a:pt x="186" y="22"/>
                </a:cubicBezTo>
                <a:lnTo>
                  <a:pt x="186" y="164"/>
                </a:lnTo>
                <a:close/>
              </a:path>
            </a:pathLst>
          </a:custGeom>
          <a:solidFill>
            <a:srgbClr val="006666"/>
          </a:solidFill>
          <a:ln>
            <a:noFill/>
          </a:ln>
        </p:spPr>
        <p:txBody>
          <a:bodyPr vert="horz" wrap="square" lIns="86019" tIns="43010" rIns="86019" bIns="43010" numCol="1" anchor="t" anchorCtr="0" compatLnSpc="1">
            <a:prstTxWarp prst="textNoShape">
              <a:avLst/>
            </a:prstTxWarp>
          </a:bodyPr>
          <a:lstStyle/>
          <a:p>
            <a:endParaRPr lang="en-US" sz="1693"/>
          </a:p>
        </p:txBody>
      </p:sp>
      <p:grpSp>
        <p:nvGrpSpPr>
          <p:cNvPr id="84" name="Group 78">
            <a:extLst>
              <a:ext uri="{FF2B5EF4-FFF2-40B4-BE49-F238E27FC236}">
                <a16:creationId xmlns:a16="http://schemas.microsoft.com/office/drawing/2014/main" id="{627DFB8F-9C1A-4319-9EF9-BAA005D175E7}"/>
              </a:ext>
            </a:extLst>
          </p:cNvPr>
          <p:cNvGrpSpPr/>
          <p:nvPr/>
        </p:nvGrpSpPr>
        <p:grpSpPr>
          <a:xfrm>
            <a:off x="1961920" y="934058"/>
            <a:ext cx="413243" cy="443853"/>
            <a:chOff x="7677150" y="3176588"/>
            <a:chExt cx="300038" cy="322263"/>
          </a:xfrm>
          <a:solidFill>
            <a:schemeClr val="bg1"/>
          </a:solidFill>
        </p:grpSpPr>
        <p:sp>
          <p:nvSpPr>
            <p:cNvPr id="88" name="Freeform 56">
              <a:extLst>
                <a:ext uri="{FF2B5EF4-FFF2-40B4-BE49-F238E27FC236}">
                  <a16:creationId xmlns:a16="http://schemas.microsoft.com/office/drawing/2014/main" id="{683749B9-C8F6-4AA9-B643-FE02623D7F0C}"/>
                </a:ext>
              </a:extLst>
            </p:cNvPr>
            <p:cNvSpPr>
              <a:spLocks noEditPoints="1"/>
            </p:cNvSpPr>
            <p:nvPr/>
          </p:nvSpPr>
          <p:spPr bwMode="auto">
            <a:xfrm>
              <a:off x="7729538" y="3176588"/>
              <a:ext cx="247650" cy="230188"/>
            </a:xfrm>
            <a:custGeom>
              <a:avLst/>
              <a:gdLst>
                <a:gd name="T0" fmla="*/ 29 w 56"/>
                <a:gd name="T1" fmla="*/ 7 h 52"/>
                <a:gd name="T2" fmla="*/ 15 w 56"/>
                <a:gd name="T3" fmla="*/ 14 h 52"/>
                <a:gd name="T4" fmla="*/ 17 w 56"/>
                <a:gd name="T5" fmla="*/ 40 h 52"/>
                <a:gd name="T6" fmla="*/ 29 w 56"/>
                <a:gd name="T7" fmla="*/ 45 h 52"/>
                <a:gd name="T8" fmla="*/ 44 w 56"/>
                <a:gd name="T9" fmla="*/ 38 h 52"/>
                <a:gd name="T10" fmla="*/ 48 w 56"/>
                <a:gd name="T11" fmla="*/ 24 h 52"/>
                <a:gd name="T12" fmla="*/ 42 w 56"/>
                <a:gd name="T13" fmla="*/ 11 h 52"/>
                <a:gd name="T14" fmla="*/ 29 w 56"/>
                <a:gd name="T15" fmla="*/ 7 h 52"/>
                <a:gd name="T16" fmla="*/ 29 w 56"/>
                <a:gd name="T17" fmla="*/ 52 h 52"/>
                <a:gd name="T18" fmla="*/ 12 w 56"/>
                <a:gd name="T19" fmla="*/ 46 h 52"/>
                <a:gd name="T20" fmla="*/ 9 w 56"/>
                <a:gd name="T21" fmla="*/ 9 h 52"/>
                <a:gd name="T22" fmla="*/ 29 w 56"/>
                <a:gd name="T23" fmla="*/ 0 h 52"/>
                <a:gd name="T24" fmla="*/ 46 w 56"/>
                <a:gd name="T25" fmla="*/ 6 h 52"/>
                <a:gd name="T26" fmla="*/ 55 w 56"/>
                <a:gd name="T27" fmla="*/ 24 h 52"/>
                <a:gd name="T28" fmla="*/ 49 w 56"/>
                <a:gd name="T29" fmla="*/ 43 h 52"/>
                <a:gd name="T30" fmla="*/ 29 w 56"/>
                <a:gd name="T31" fmla="*/ 5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6" h="52">
                  <a:moveTo>
                    <a:pt x="29" y="7"/>
                  </a:moveTo>
                  <a:cubicBezTo>
                    <a:pt x="24" y="7"/>
                    <a:pt x="18" y="9"/>
                    <a:pt x="15" y="14"/>
                  </a:cubicBezTo>
                  <a:cubicBezTo>
                    <a:pt x="8" y="21"/>
                    <a:pt x="9" y="33"/>
                    <a:pt x="17" y="40"/>
                  </a:cubicBezTo>
                  <a:cubicBezTo>
                    <a:pt x="20" y="43"/>
                    <a:pt x="25" y="45"/>
                    <a:pt x="29" y="45"/>
                  </a:cubicBezTo>
                  <a:cubicBezTo>
                    <a:pt x="35" y="45"/>
                    <a:pt x="40" y="42"/>
                    <a:pt x="44" y="38"/>
                  </a:cubicBezTo>
                  <a:cubicBezTo>
                    <a:pt x="47" y="34"/>
                    <a:pt x="49" y="29"/>
                    <a:pt x="48" y="24"/>
                  </a:cubicBezTo>
                  <a:cubicBezTo>
                    <a:pt x="48" y="19"/>
                    <a:pt x="45" y="15"/>
                    <a:pt x="42" y="11"/>
                  </a:cubicBezTo>
                  <a:cubicBezTo>
                    <a:pt x="38" y="8"/>
                    <a:pt x="34" y="7"/>
                    <a:pt x="29" y="7"/>
                  </a:cubicBezTo>
                  <a:close/>
                  <a:moveTo>
                    <a:pt x="29" y="52"/>
                  </a:moveTo>
                  <a:cubicBezTo>
                    <a:pt x="23" y="52"/>
                    <a:pt x="17" y="50"/>
                    <a:pt x="12" y="46"/>
                  </a:cubicBezTo>
                  <a:cubicBezTo>
                    <a:pt x="1" y="36"/>
                    <a:pt x="0" y="20"/>
                    <a:pt x="9" y="9"/>
                  </a:cubicBezTo>
                  <a:cubicBezTo>
                    <a:pt x="14" y="3"/>
                    <a:pt x="22" y="0"/>
                    <a:pt x="29" y="0"/>
                  </a:cubicBezTo>
                  <a:cubicBezTo>
                    <a:pt x="35" y="0"/>
                    <a:pt x="41" y="2"/>
                    <a:pt x="46" y="6"/>
                  </a:cubicBezTo>
                  <a:cubicBezTo>
                    <a:pt x="51" y="10"/>
                    <a:pt x="55" y="17"/>
                    <a:pt x="55" y="24"/>
                  </a:cubicBezTo>
                  <a:cubicBezTo>
                    <a:pt x="56" y="31"/>
                    <a:pt x="54" y="37"/>
                    <a:pt x="49" y="43"/>
                  </a:cubicBezTo>
                  <a:cubicBezTo>
                    <a:pt x="44" y="48"/>
                    <a:pt x="37" y="52"/>
                    <a:pt x="29"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a:p>
          </p:txBody>
        </p:sp>
        <p:sp>
          <p:nvSpPr>
            <p:cNvPr id="89" name="Freeform 57">
              <a:extLst>
                <a:ext uri="{FF2B5EF4-FFF2-40B4-BE49-F238E27FC236}">
                  <a16:creationId xmlns:a16="http://schemas.microsoft.com/office/drawing/2014/main" id="{ED25D0D9-17B5-4ED8-AB85-7C33146BBC45}"/>
                </a:ext>
              </a:extLst>
            </p:cNvPr>
            <p:cNvSpPr>
              <a:spLocks/>
            </p:cNvSpPr>
            <p:nvPr/>
          </p:nvSpPr>
          <p:spPr bwMode="auto">
            <a:xfrm>
              <a:off x="7747000" y="3357563"/>
              <a:ext cx="57150" cy="57150"/>
            </a:xfrm>
            <a:custGeom>
              <a:avLst/>
              <a:gdLst>
                <a:gd name="T0" fmla="*/ 17 w 36"/>
                <a:gd name="T1" fmla="*/ 36 h 36"/>
                <a:gd name="T2" fmla="*/ 0 w 36"/>
                <a:gd name="T3" fmla="*/ 25 h 36"/>
                <a:gd name="T4" fmla="*/ 22 w 36"/>
                <a:gd name="T5" fmla="*/ 0 h 36"/>
                <a:gd name="T6" fmla="*/ 36 w 36"/>
                <a:gd name="T7" fmla="*/ 11 h 36"/>
                <a:gd name="T8" fmla="*/ 17 w 36"/>
                <a:gd name="T9" fmla="*/ 36 h 36"/>
                <a:gd name="T10" fmla="*/ 17 w 36"/>
                <a:gd name="T11" fmla="*/ 36 h 36"/>
              </a:gdLst>
              <a:ahLst/>
              <a:cxnLst>
                <a:cxn ang="0">
                  <a:pos x="T0" y="T1"/>
                </a:cxn>
                <a:cxn ang="0">
                  <a:pos x="T2" y="T3"/>
                </a:cxn>
                <a:cxn ang="0">
                  <a:pos x="T4" y="T5"/>
                </a:cxn>
                <a:cxn ang="0">
                  <a:pos x="T6" y="T7"/>
                </a:cxn>
                <a:cxn ang="0">
                  <a:pos x="T8" y="T9"/>
                </a:cxn>
                <a:cxn ang="0">
                  <a:pos x="T10" y="T11"/>
                </a:cxn>
              </a:cxnLst>
              <a:rect l="0" t="0" r="r" b="b"/>
              <a:pathLst>
                <a:path w="36" h="36">
                  <a:moveTo>
                    <a:pt x="17" y="36"/>
                  </a:moveTo>
                  <a:lnTo>
                    <a:pt x="0" y="25"/>
                  </a:lnTo>
                  <a:lnTo>
                    <a:pt x="22" y="0"/>
                  </a:lnTo>
                  <a:lnTo>
                    <a:pt x="36" y="11"/>
                  </a:lnTo>
                  <a:lnTo>
                    <a:pt x="17" y="36"/>
                  </a:lnTo>
                  <a:lnTo>
                    <a:pt x="17" y="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a:p>
          </p:txBody>
        </p:sp>
        <p:sp>
          <p:nvSpPr>
            <p:cNvPr id="90" name="Freeform 58">
              <a:extLst>
                <a:ext uri="{FF2B5EF4-FFF2-40B4-BE49-F238E27FC236}">
                  <a16:creationId xmlns:a16="http://schemas.microsoft.com/office/drawing/2014/main" id="{B5D8622B-171F-4183-89E1-839382E38D23}"/>
                </a:ext>
              </a:extLst>
            </p:cNvPr>
            <p:cNvSpPr>
              <a:spLocks/>
            </p:cNvSpPr>
            <p:nvPr/>
          </p:nvSpPr>
          <p:spPr bwMode="auto">
            <a:xfrm>
              <a:off x="7677150" y="3387726"/>
              <a:ext cx="100013" cy="111125"/>
            </a:xfrm>
            <a:custGeom>
              <a:avLst/>
              <a:gdLst>
                <a:gd name="T0" fmla="*/ 10 w 23"/>
                <a:gd name="T1" fmla="*/ 23 h 25"/>
                <a:gd name="T2" fmla="*/ 5 w 23"/>
                <a:gd name="T3" fmla="*/ 24 h 25"/>
                <a:gd name="T4" fmla="*/ 2 w 23"/>
                <a:gd name="T5" fmla="*/ 21 h 25"/>
                <a:gd name="T6" fmla="*/ 1 w 23"/>
                <a:gd name="T7" fmla="*/ 16 h 25"/>
                <a:gd name="T8" fmla="*/ 13 w 23"/>
                <a:gd name="T9" fmla="*/ 2 h 25"/>
                <a:gd name="T10" fmla="*/ 18 w 23"/>
                <a:gd name="T11" fmla="*/ 1 h 25"/>
                <a:gd name="T12" fmla="*/ 22 w 23"/>
                <a:gd name="T13" fmla="*/ 5 h 25"/>
                <a:gd name="T14" fmla="*/ 22 w 23"/>
                <a:gd name="T15" fmla="*/ 10 h 25"/>
                <a:gd name="T16" fmla="*/ 10 w 23"/>
                <a:gd name="T17" fmla="*/ 23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25">
                  <a:moveTo>
                    <a:pt x="10" y="23"/>
                  </a:moveTo>
                  <a:cubicBezTo>
                    <a:pt x="9" y="25"/>
                    <a:pt x="7" y="25"/>
                    <a:pt x="5" y="24"/>
                  </a:cubicBezTo>
                  <a:cubicBezTo>
                    <a:pt x="2" y="21"/>
                    <a:pt x="2" y="21"/>
                    <a:pt x="2" y="21"/>
                  </a:cubicBezTo>
                  <a:cubicBezTo>
                    <a:pt x="0" y="19"/>
                    <a:pt x="0" y="17"/>
                    <a:pt x="1" y="16"/>
                  </a:cubicBezTo>
                  <a:cubicBezTo>
                    <a:pt x="13" y="2"/>
                    <a:pt x="13" y="2"/>
                    <a:pt x="13" y="2"/>
                  </a:cubicBezTo>
                  <a:cubicBezTo>
                    <a:pt x="14" y="0"/>
                    <a:pt x="17" y="0"/>
                    <a:pt x="18" y="1"/>
                  </a:cubicBezTo>
                  <a:cubicBezTo>
                    <a:pt x="22" y="5"/>
                    <a:pt x="22" y="5"/>
                    <a:pt x="22" y="5"/>
                  </a:cubicBezTo>
                  <a:cubicBezTo>
                    <a:pt x="23" y="6"/>
                    <a:pt x="23" y="8"/>
                    <a:pt x="22" y="10"/>
                  </a:cubicBezTo>
                  <a:cubicBezTo>
                    <a:pt x="10" y="23"/>
                    <a:pt x="10" y="23"/>
                    <a:pt x="10" y="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a:p>
          </p:txBody>
        </p:sp>
        <p:sp>
          <p:nvSpPr>
            <p:cNvPr id="91" name="Freeform 59">
              <a:extLst>
                <a:ext uri="{FF2B5EF4-FFF2-40B4-BE49-F238E27FC236}">
                  <a16:creationId xmlns:a16="http://schemas.microsoft.com/office/drawing/2014/main" id="{B2819A9C-7F1F-4374-9A02-DFA9A359250C}"/>
                </a:ext>
              </a:extLst>
            </p:cNvPr>
            <p:cNvSpPr>
              <a:spLocks/>
            </p:cNvSpPr>
            <p:nvPr/>
          </p:nvSpPr>
          <p:spPr bwMode="auto">
            <a:xfrm>
              <a:off x="7804150" y="3216276"/>
              <a:ext cx="79375" cy="44450"/>
            </a:xfrm>
            <a:custGeom>
              <a:avLst/>
              <a:gdLst>
                <a:gd name="T0" fmla="*/ 17 w 18"/>
                <a:gd name="T1" fmla="*/ 4 h 10"/>
                <a:gd name="T2" fmla="*/ 9 w 18"/>
                <a:gd name="T3" fmla="*/ 5 h 10"/>
                <a:gd name="T4" fmla="*/ 1 w 18"/>
                <a:gd name="T5" fmla="*/ 8 h 10"/>
                <a:gd name="T6" fmla="*/ 8 w 18"/>
                <a:gd name="T7" fmla="*/ 1 h 10"/>
                <a:gd name="T8" fmla="*/ 17 w 18"/>
                <a:gd name="T9" fmla="*/ 4 h 10"/>
              </a:gdLst>
              <a:ahLst/>
              <a:cxnLst>
                <a:cxn ang="0">
                  <a:pos x="T0" y="T1"/>
                </a:cxn>
                <a:cxn ang="0">
                  <a:pos x="T2" y="T3"/>
                </a:cxn>
                <a:cxn ang="0">
                  <a:pos x="T4" y="T5"/>
                </a:cxn>
                <a:cxn ang="0">
                  <a:pos x="T6" y="T7"/>
                </a:cxn>
                <a:cxn ang="0">
                  <a:pos x="T8" y="T9"/>
                </a:cxn>
              </a:cxnLst>
              <a:rect l="0" t="0" r="r" b="b"/>
              <a:pathLst>
                <a:path w="18" h="10">
                  <a:moveTo>
                    <a:pt x="17" y="4"/>
                  </a:moveTo>
                  <a:cubicBezTo>
                    <a:pt x="18" y="6"/>
                    <a:pt x="14" y="4"/>
                    <a:pt x="9" y="5"/>
                  </a:cubicBezTo>
                  <a:cubicBezTo>
                    <a:pt x="5" y="6"/>
                    <a:pt x="2" y="10"/>
                    <a:pt x="1" y="8"/>
                  </a:cubicBezTo>
                  <a:cubicBezTo>
                    <a:pt x="0" y="5"/>
                    <a:pt x="5" y="2"/>
                    <a:pt x="8" y="1"/>
                  </a:cubicBezTo>
                  <a:cubicBezTo>
                    <a:pt x="11" y="0"/>
                    <a:pt x="17" y="1"/>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a:p>
          </p:txBody>
        </p:sp>
        <p:sp>
          <p:nvSpPr>
            <p:cNvPr id="92" name="Freeform 60">
              <a:extLst>
                <a:ext uri="{FF2B5EF4-FFF2-40B4-BE49-F238E27FC236}">
                  <a16:creationId xmlns:a16="http://schemas.microsoft.com/office/drawing/2014/main" id="{9F3438C8-7B15-4AA7-B36A-C62317464CB2}"/>
                </a:ext>
              </a:extLst>
            </p:cNvPr>
            <p:cNvSpPr>
              <a:spLocks/>
            </p:cNvSpPr>
            <p:nvPr/>
          </p:nvSpPr>
          <p:spPr bwMode="auto">
            <a:xfrm>
              <a:off x="7883525" y="3228976"/>
              <a:ext cx="22225" cy="17463"/>
            </a:xfrm>
            <a:custGeom>
              <a:avLst/>
              <a:gdLst>
                <a:gd name="T0" fmla="*/ 5 w 5"/>
                <a:gd name="T1" fmla="*/ 3 h 4"/>
                <a:gd name="T2" fmla="*/ 2 w 5"/>
                <a:gd name="T3" fmla="*/ 3 h 4"/>
                <a:gd name="T4" fmla="*/ 1 w 5"/>
                <a:gd name="T5" fmla="*/ 2 h 4"/>
                <a:gd name="T6" fmla="*/ 2 w 5"/>
                <a:gd name="T7" fmla="*/ 0 h 4"/>
                <a:gd name="T8" fmla="*/ 5 w 5"/>
                <a:gd name="T9" fmla="*/ 3 h 4"/>
              </a:gdLst>
              <a:ahLst/>
              <a:cxnLst>
                <a:cxn ang="0">
                  <a:pos x="T0" y="T1"/>
                </a:cxn>
                <a:cxn ang="0">
                  <a:pos x="T2" y="T3"/>
                </a:cxn>
                <a:cxn ang="0">
                  <a:pos x="T4" y="T5"/>
                </a:cxn>
                <a:cxn ang="0">
                  <a:pos x="T6" y="T7"/>
                </a:cxn>
                <a:cxn ang="0">
                  <a:pos x="T8" y="T9"/>
                </a:cxn>
              </a:cxnLst>
              <a:rect l="0" t="0" r="r" b="b"/>
              <a:pathLst>
                <a:path w="5" h="4">
                  <a:moveTo>
                    <a:pt x="5" y="3"/>
                  </a:moveTo>
                  <a:cubicBezTo>
                    <a:pt x="4" y="4"/>
                    <a:pt x="3" y="4"/>
                    <a:pt x="2" y="3"/>
                  </a:cubicBezTo>
                  <a:cubicBezTo>
                    <a:pt x="1" y="3"/>
                    <a:pt x="0" y="3"/>
                    <a:pt x="1" y="2"/>
                  </a:cubicBezTo>
                  <a:cubicBezTo>
                    <a:pt x="1" y="0"/>
                    <a:pt x="1" y="0"/>
                    <a:pt x="2" y="0"/>
                  </a:cubicBezTo>
                  <a:cubicBezTo>
                    <a:pt x="3" y="1"/>
                    <a:pt x="5" y="2"/>
                    <a:pt x="5"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a:p>
          </p:txBody>
        </p:sp>
      </p:grpSp>
      <p:sp>
        <p:nvSpPr>
          <p:cNvPr id="94" name="Freeform 83">
            <a:extLst>
              <a:ext uri="{FF2B5EF4-FFF2-40B4-BE49-F238E27FC236}">
                <a16:creationId xmlns:a16="http://schemas.microsoft.com/office/drawing/2014/main" id="{CE0D2C1D-6BF3-4107-A425-BE5F2F329609}"/>
              </a:ext>
            </a:extLst>
          </p:cNvPr>
          <p:cNvSpPr>
            <a:spLocks/>
          </p:cNvSpPr>
          <p:nvPr/>
        </p:nvSpPr>
        <p:spPr bwMode="auto">
          <a:xfrm>
            <a:off x="6924233" y="566962"/>
            <a:ext cx="744536" cy="746650"/>
          </a:xfrm>
          <a:custGeom>
            <a:avLst/>
            <a:gdLst>
              <a:gd name="T0" fmla="*/ 186 w 186"/>
              <a:gd name="T1" fmla="*/ 164 h 186"/>
              <a:gd name="T2" fmla="*/ 163 w 186"/>
              <a:gd name="T3" fmla="*/ 186 h 186"/>
              <a:gd name="T4" fmla="*/ 22 w 186"/>
              <a:gd name="T5" fmla="*/ 186 h 186"/>
              <a:gd name="T6" fmla="*/ 0 w 186"/>
              <a:gd name="T7" fmla="*/ 164 h 186"/>
              <a:gd name="T8" fmla="*/ 0 w 186"/>
              <a:gd name="T9" fmla="*/ 22 h 186"/>
              <a:gd name="T10" fmla="*/ 22 w 186"/>
              <a:gd name="T11" fmla="*/ 0 h 186"/>
              <a:gd name="T12" fmla="*/ 163 w 186"/>
              <a:gd name="T13" fmla="*/ 0 h 186"/>
              <a:gd name="T14" fmla="*/ 186 w 186"/>
              <a:gd name="T15" fmla="*/ 22 h 186"/>
              <a:gd name="T16" fmla="*/ 186 w 186"/>
              <a:gd name="T17" fmla="*/ 164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6" h="186">
                <a:moveTo>
                  <a:pt x="186" y="164"/>
                </a:moveTo>
                <a:cubicBezTo>
                  <a:pt x="186" y="176"/>
                  <a:pt x="176" y="186"/>
                  <a:pt x="163" y="186"/>
                </a:cubicBezTo>
                <a:cubicBezTo>
                  <a:pt x="22" y="186"/>
                  <a:pt x="22" y="186"/>
                  <a:pt x="22" y="186"/>
                </a:cubicBezTo>
                <a:cubicBezTo>
                  <a:pt x="10" y="186"/>
                  <a:pt x="0" y="176"/>
                  <a:pt x="0" y="164"/>
                </a:cubicBezTo>
                <a:cubicBezTo>
                  <a:pt x="0" y="22"/>
                  <a:pt x="0" y="22"/>
                  <a:pt x="0" y="22"/>
                </a:cubicBezTo>
                <a:cubicBezTo>
                  <a:pt x="0" y="10"/>
                  <a:pt x="10" y="0"/>
                  <a:pt x="22" y="0"/>
                </a:cubicBezTo>
                <a:cubicBezTo>
                  <a:pt x="163" y="0"/>
                  <a:pt x="163" y="0"/>
                  <a:pt x="163" y="0"/>
                </a:cubicBezTo>
                <a:cubicBezTo>
                  <a:pt x="176" y="0"/>
                  <a:pt x="186" y="10"/>
                  <a:pt x="186" y="22"/>
                </a:cubicBezTo>
                <a:lnTo>
                  <a:pt x="186" y="164"/>
                </a:lnTo>
                <a:close/>
              </a:path>
            </a:pathLst>
          </a:custGeom>
          <a:solidFill>
            <a:srgbClr val="006666"/>
          </a:solidFill>
          <a:ln>
            <a:noFill/>
          </a:ln>
        </p:spPr>
        <p:txBody>
          <a:bodyPr vert="horz" wrap="square" lIns="86019" tIns="43010" rIns="86019" bIns="43010" numCol="1" anchor="t" anchorCtr="0" compatLnSpc="1">
            <a:prstTxWarp prst="textNoShape">
              <a:avLst/>
            </a:prstTxWarp>
          </a:bodyPr>
          <a:lstStyle/>
          <a:p>
            <a:endParaRPr lang="en-US" sz="1693"/>
          </a:p>
        </p:txBody>
      </p:sp>
      <p:sp>
        <p:nvSpPr>
          <p:cNvPr id="96" name="Freeform 83">
            <a:extLst>
              <a:ext uri="{FF2B5EF4-FFF2-40B4-BE49-F238E27FC236}">
                <a16:creationId xmlns:a16="http://schemas.microsoft.com/office/drawing/2014/main" id="{6B5DE141-9CD1-408C-87A8-894480C937B3}"/>
              </a:ext>
            </a:extLst>
          </p:cNvPr>
          <p:cNvSpPr>
            <a:spLocks/>
          </p:cNvSpPr>
          <p:nvPr/>
        </p:nvSpPr>
        <p:spPr bwMode="auto">
          <a:xfrm>
            <a:off x="1273279" y="563270"/>
            <a:ext cx="744536" cy="746650"/>
          </a:xfrm>
          <a:custGeom>
            <a:avLst/>
            <a:gdLst>
              <a:gd name="T0" fmla="*/ 186 w 186"/>
              <a:gd name="T1" fmla="*/ 164 h 186"/>
              <a:gd name="T2" fmla="*/ 163 w 186"/>
              <a:gd name="T3" fmla="*/ 186 h 186"/>
              <a:gd name="T4" fmla="*/ 22 w 186"/>
              <a:gd name="T5" fmla="*/ 186 h 186"/>
              <a:gd name="T6" fmla="*/ 0 w 186"/>
              <a:gd name="T7" fmla="*/ 164 h 186"/>
              <a:gd name="T8" fmla="*/ 0 w 186"/>
              <a:gd name="T9" fmla="*/ 22 h 186"/>
              <a:gd name="T10" fmla="*/ 22 w 186"/>
              <a:gd name="T11" fmla="*/ 0 h 186"/>
              <a:gd name="T12" fmla="*/ 163 w 186"/>
              <a:gd name="T13" fmla="*/ 0 h 186"/>
              <a:gd name="T14" fmla="*/ 186 w 186"/>
              <a:gd name="T15" fmla="*/ 22 h 186"/>
              <a:gd name="T16" fmla="*/ 186 w 186"/>
              <a:gd name="T17" fmla="*/ 164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6" h="186">
                <a:moveTo>
                  <a:pt x="186" y="164"/>
                </a:moveTo>
                <a:cubicBezTo>
                  <a:pt x="186" y="176"/>
                  <a:pt x="176" y="186"/>
                  <a:pt x="163" y="186"/>
                </a:cubicBezTo>
                <a:cubicBezTo>
                  <a:pt x="22" y="186"/>
                  <a:pt x="22" y="186"/>
                  <a:pt x="22" y="186"/>
                </a:cubicBezTo>
                <a:cubicBezTo>
                  <a:pt x="10" y="186"/>
                  <a:pt x="0" y="176"/>
                  <a:pt x="0" y="164"/>
                </a:cubicBezTo>
                <a:cubicBezTo>
                  <a:pt x="0" y="22"/>
                  <a:pt x="0" y="22"/>
                  <a:pt x="0" y="22"/>
                </a:cubicBezTo>
                <a:cubicBezTo>
                  <a:pt x="0" y="10"/>
                  <a:pt x="10" y="0"/>
                  <a:pt x="22" y="0"/>
                </a:cubicBezTo>
                <a:cubicBezTo>
                  <a:pt x="163" y="0"/>
                  <a:pt x="163" y="0"/>
                  <a:pt x="163" y="0"/>
                </a:cubicBezTo>
                <a:cubicBezTo>
                  <a:pt x="176" y="0"/>
                  <a:pt x="186" y="10"/>
                  <a:pt x="186" y="22"/>
                </a:cubicBezTo>
                <a:lnTo>
                  <a:pt x="186" y="164"/>
                </a:lnTo>
                <a:close/>
              </a:path>
            </a:pathLst>
          </a:custGeom>
          <a:solidFill>
            <a:srgbClr val="006666"/>
          </a:solidFill>
          <a:ln>
            <a:noFill/>
          </a:ln>
        </p:spPr>
        <p:txBody>
          <a:bodyPr vert="horz" wrap="square" lIns="86019" tIns="43010" rIns="86019" bIns="43010" numCol="1" anchor="t" anchorCtr="0" compatLnSpc="1">
            <a:prstTxWarp prst="textNoShape">
              <a:avLst/>
            </a:prstTxWarp>
          </a:bodyPr>
          <a:lstStyle/>
          <a:p>
            <a:endParaRPr lang="en-US" sz="1693"/>
          </a:p>
        </p:txBody>
      </p:sp>
      <p:grpSp>
        <p:nvGrpSpPr>
          <p:cNvPr id="99" name="Group 99">
            <a:extLst>
              <a:ext uri="{FF2B5EF4-FFF2-40B4-BE49-F238E27FC236}">
                <a16:creationId xmlns:a16="http://schemas.microsoft.com/office/drawing/2014/main" id="{EE2203BD-EC66-4A8D-8A2F-E9968FF1EBAF}"/>
              </a:ext>
            </a:extLst>
          </p:cNvPr>
          <p:cNvGrpSpPr/>
          <p:nvPr/>
        </p:nvGrpSpPr>
        <p:grpSpPr>
          <a:xfrm>
            <a:off x="6158347" y="1355068"/>
            <a:ext cx="2166206" cy="976514"/>
            <a:chOff x="3676763" y="2546233"/>
            <a:chExt cx="3178630" cy="1038055"/>
          </a:xfrm>
        </p:grpSpPr>
        <p:sp>
          <p:nvSpPr>
            <p:cNvPr id="100" name="TextBox 100">
              <a:extLst>
                <a:ext uri="{FF2B5EF4-FFF2-40B4-BE49-F238E27FC236}">
                  <a16:creationId xmlns:a16="http://schemas.microsoft.com/office/drawing/2014/main" id="{4A92BC36-1FD3-407A-A54A-B914A6E12831}"/>
                </a:ext>
              </a:extLst>
            </p:cNvPr>
            <p:cNvSpPr txBox="1"/>
            <p:nvPr/>
          </p:nvSpPr>
          <p:spPr>
            <a:xfrm>
              <a:off x="3676763" y="2546233"/>
              <a:ext cx="2917676" cy="327173"/>
            </a:xfrm>
            <a:prstGeom prst="rect">
              <a:avLst/>
            </a:prstGeom>
            <a:noFill/>
          </p:spPr>
          <p:txBody>
            <a:bodyPr wrap="square" rtlCol="0">
              <a:spAutoFit/>
            </a:bodyPr>
            <a:lstStyle/>
            <a:p>
              <a:pPr algn="ctr"/>
              <a:r>
                <a:rPr lang="ar-SA" sz="1400" b="1" dirty="0">
                  <a:solidFill>
                    <a:srgbClr val="006666"/>
                  </a:solidFill>
                  <a:latin typeface="AbdoMaster-Heavy" panose="02000500030000020004" pitchFamily="50" charset="-78"/>
                  <a:cs typeface="AbdoMaster-Heavy" panose="02000500030000020004" pitchFamily="50" charset="-78"/>
                </a:rPr>
                <a:t>الهدف الاستراتيجي  </a:t>
              </a:r>
              <a:endParaRPr lang="en-US" sz="1400" b="1" dirty="0">
                <a:solidFill>
                  <a:srgbClr val="006666"/>
                </a:solidFill>
                <a:latin typeface="AbdoMaster-Heavy" panose="02000500030000020004" pitchFamily="50" charset="-78"/>
                <a:cs typeface="AbdoMaster-Heavy" panose="02000500030000020004" pitchFamily="50" charset="-78"/>
              </a:endParaRPr>
            </a:p>
          </p:txBody>
        </p:sp>
        <p:sp>
          <p:nvSpPr>
            <p:cNvPr id="101" name="Subtitle 6">
              <a:extLst>
                <a:ext uri="{FF2B5EF4-FFF2-40B4-BE49-F238E27FC236}">
                  <a16:creationId xmlns:a16="http://schemas.microsoft.com/office/drawing/2014/main" id="{3C3B4B91-2E09-4406-83E5-4A807B754F8B}"/>
                </a:ext>
              </a:extLst>
            </p:cNvPr>
            <p:cNvSpPr txBox="1">
              <a:spLocks/>
            </p:cNvSpPr>
            <p:nvPr/>
          </p:nvSpPr>
          <p:spPr>
            <a:xfrm>
              <a:off x="4144159" y="2822433"/>
              <a:ext cx="2711234" cy="761855"/>
            </a:xfrm>
            <a:prstGeom prst="rect">
              <a:avLst/>
            </a:prstGeom>
          </p:spPr>
          <p:txBody>
            <a:bodyPr vert="horz" lIns="86019" tIns="43010" rIns="86019" bIns="43010" numCol="1" spcCol="365760" rtlCol="0" anchor="t">
              <a:noAutofit/>
            </a:bodyPr>
            <a:lstStyle>
              <a:lvl1pPr marL="0" indent="0" algn="ctr" defTabSz="914400" rtl="0" eaLnBrk="1" latinLnBrk="0" hangingPunct="1">
                <a:lnSpc>
                  <a:spcPct val="90000"/>
                </a:lnSpc>
                <a:spcBef>
                  <a:spcPts val="1000"/>
                </a:spcBef>
                <a:buFont typeface="Arial"/>
                <a:buNone/>
                <a:defRPr sz="1200" b="0" i="0" kern="1200">
                  <a:solidFill>
                    <a:schemeClr val="accent1"/>
                  </a:solidFill>
                  <a:latin typeface="Montserrat Light" charset="0"/>
                  <a:ea typeface="Montserrat Light" charset="0"/>
                  <a:cs typeface="Montserrat Light"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Montserrat Light" charset="0"/>
                  <a:ea typeface="Montserrat Light" charset="0"/>
                  <a:cs typeface="Montserrat Light"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Montserrat Light" charset="0"/>
                  <a:ea typeface="Montserrat Light" charset="0"/>
                  <a:cs typeface="Montserrat Light"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nSpc>
                  <a:spcPts val="1599"/>
                </a:lnSpc>
                <a:spcBef>
                  <a:spcPts val="0"/>
                </a:spcBef>
              </a:pPr>
              <a:endParaRPr lang="en-US" sz="1050" dirty="0">
                <a:solidFill>
                  <a:schemeClr val="tx1"/>
                </a:solidFill>
                <a:latin typeface="+mn-lt"/>
                <a:cs typeface="Times New Roman" panose="02020603050405020304" pitchFamily="18" charset="0"/>
              </a:endParaRPr>
            </a:p>
          </p:txBody>
        </p:sp>
      </p:grpSp>
      <p:grpSp>
        <p:nvGrpSpPr>
          <p:cNvPr id="102" name="Group 99">
            <a:extLst>
              <a:ext uri="{FF2B5EF4-FFF2-40B4-BE49-F238E27FC236}">
                <a16:creationId xmlns:a16="http://schemas.microsoft.com/office/drawing/2014/main" id="{28C1B80B-139A-45FE-9D45-679AEE8A64C5}"/>
              </a:ext>
            </a:extLst>
          </p:cNvPr>
          <p:cNvGrpSpPr/>
          <p:nvPr/>
        </p:nvGrpSpPr>
        <p:grpSpPr>
          <a:xfrm>
            <a:off x="5801685" y="2723498"/>
            <a:ext cx="2291223" cy="555537"/>
            <a:chOff x="11981708" y="1475029"/>
            <a:chExt cx="3362079" cy="1129319"/>
          </a:xfrm>
        </p:grpSpPr>
        <p:sp>
          <p:nvSpPr>
            <p:cNvPr id="103" name="TextBox 100">
              <a:extLst>
                <a:ext uri="{FF2B5EF4-FFF2-40B4-BE49-F238E27FC236}">
                  <a16:creationId xmlns:a16="http://schemas.microsoft.com/office/drawing/2014/main" id="{B4488326-DE33-40E4-BB31-80930D80D168}"/>
                </a:ext>
              </a:extLst>
            </p:cNvPr>
            <p:cNvSpPr txBox="1"/>
            <p:nvPr/>
          </p:nvSpPr>
          <p:spPr>
            <a:xfrm>
              <a:off x="12236026" y="1475029"/>
              <a:ext cx="2785756" cy="1129319"/>
            </a:xfrm>
            <a:prstGeom prst="rect">
              <a:avLst/>
            </a:prstGeom>
            <a:noFill/>
          </p:spPr>
          <p:txBody>
            <a:bodyPr wrap="square" rtlCol="0">
              <a:spAutoFit/>
            </a:bodyPr>
            <a:lstStyle/>
            <a:p>
              <a:pPr algn="ctr"/>
              <a:r>
                <a:rPr lang="ar-SA" sz="1505" b="1" dirty="0">
                  <a:solidFill>
                    <a:srgbClr val="006666"/>
                  </a:solidFill>
                  <a:latin typeface="AbdoMaster-Heavy" panose="02000500030000020004" pitchFamily="50" charset="-78"/>
                  <a:cs typeface="AbdoMaster-Heavy" panose="02000500030000020004" pitchFamily="50" charset="-78"/>
                </a:rPr>
                <a:t>الفئة المستهدفة</a:t>
              </a:r>
            </a:p>
            <a:p>
              <a:pPr algn="ctr"/>
              <a:r>
                <a:rPr lang="ar-SA" sz="1505" dirty="0">
                  <a:solidFill>
                    <a:schemeClr val="accent4"/>
                  </a:solidFill>
                  <a:latin typeface="AbdoMaster-Heavy" panose="02000500030000020004" pitchFamily="50" charset="-78"/>
                  <a:cs typeface="AbdoMaster-Heavy" panose="02000500030000020004" pitchFamily="50" charset="-78"/>
                </a:rPr>
                <a:t> </a:t>
              </a:r>
              <a:endParaRPr lang="en-US" sz="1505" dirty="0">
                <a:solidFill>
                  <a:schemeClr val="accent4"/>
                </a:solidFill>
                <a:latin typeface="AbdoMaster-Heavy" panose="02000500030000020004" pitchFamily="50" charset="-78"/>
                <a:cs typeface="AbdoMaster-Heavy" panose="02000500030000020004" pitchFamily="50" charset="-78"/>
              </a:endParaRPr>
            </a:p>
          </p:txBody>
        </p:sp>
        <p:sp>
          <p:nvSpPr>
            <p:cNvPr id="104" name="Subtitle 6">
              <a:extLst>
                <a:ext uri="{FF2B5EF4-FFF2-40B4-BE49-F238E27FC236}">
                  <a16:creationId xmlns:a16="http://schemas.microsoft.com/office/drawing/2014/main" id="{E0014615-324F-4B44-825E-1E20F2216976}"/>
                </a:ext>
              </a:extLst>
            </p:cNvPr>
            <p:cNvSpPr txBox="1">
              <a:spLocks/>
            </p:cNvSpPr>
            <p:nvPr/>
          </p:nvSpPr>
          <p:spPr>
            <a:xfrm>
              <a:off x="11981708" y="1676670"/>
              <a:ext cx="3362079" cy="761855"/>
            </a:xfrm>
            <a:prstGeom prst="rect">
              <a:avLst/>
            </a:prstGeom>
          </p:spPr>
          <p:txBody>
            <a:bodyPr vert="horz" lIns="86019" tIns="43010" rIns="86019" bIns="43010" numCol="1" spcCol="365760" rtlCol="0" anchor="t">
              <a:noAutofit/>
            </a:bodyPr>
            <a:lstStyle>
              <a:lvl1pPr marL="0" indent="0" algn="ctr" defTabSz="914400" rtl="0" eaLnBrk="1" latinLnBrk="0" hangingPunct="1">
                <a:lnSpc>
                  <a:spcPct val="90000"/>
                </a:lnSpc>
                <a:spcBef>
                  <a:spcPts val="1000"/>
                </a:spcBef>
                <a:buFont typeface="Arial"/>
                <a:buNone/>
                <a:defRPr sz="1200" b="0" i="0" kern="1200">
                  <a:solidFill>
                    <a:schemeClr val="accent1"/>
                  </a:solidFill>
                  <a:latin typeface="Montserrat Light" charset="0"/>
                  <a:ea typeface="Montserrat Light" charset="0"/>
                  <a:cs typeface="Montserrat Light"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Montserrat Light" charset="0"/>
                  <a:ea typeface="Montserrat Light" charset="0"/>
                  <a:cs typeface="Montserrat Light"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Montserrat Light" charset="0"/>
                  <a:ea typeface="Montserrat Light" charset="0"/>
                  <a:cs typeface="Montserrat Light"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nSpc>
                  <a:spcPct val="100000"/>
                </a:lnSpc>
                <a:spcBef>
                  <a:spcPts val="0"/>
                </a:spcBef>
              </a:pPr>
              <a:endParaRPr lang="ar-SA" sz="1600" b="1" dirty="0">
                <a:solidFill>
                  <a:schemeClr val="tx1"/>
                </a:solidFill>
                <a:latin typeface="Calibri" panose="020F0502020204030204" pitchFamily="34" charset="0"/>
                <a:cs typeface="Calibri" panose="020F0502020204030204" pitchFamily="34" charset="0"/>
              </a:endParaRPr>
            </a:p>
            <a:p>
              <a:pPr>
                <a:lnSpc>
                  <a:spcPct val="100000"/>
                </a:lnSpc>
                <a:spcBef>
                  <a:spcPts val="0"/>
                </a:spcBef>
              </a:pPr>
              <a:r>
                <a:rPr lang="ar-SA" sz="1600" b="1" dirty="0">
                  <a:solidFill>
                    <a:schemeClr val="tx1"/>
                  </a:solidFill>
                  <a:latin typeface="Calibri" panose="020F0502020204030204" pitchFamily="34" charset="0"/>
                  <a:cs typeface="Calibri" panose="020F0502020204030204" pitchFamily="34" charset="0"/>
                </a:rPr>
                <a:t> </a:t>
              </a:r>
              <a:endParaRPr lang="en-US" sz="1600" b="1" dirty="0">
                <a:solidFill>
                  <a:schemeClr val="tx1"/>
                </a:solidFill>
                <a:latin typeface="Calibri" panose="020F0502020204030204" pitchFamily="34" charset="0"/>
                <a:cs typeface="Calibri" panose="020F0502020204030204" pitchFamily="34" charset="0"/>
              </a:endParaRPr>
            </a:p>
          </p:txBody>
        </p:sp>
      </p:grpSp>
      <p:grpSp>
        <p:nvGrpSpPr>
          <p:cNvPr id="105" name="Group 99">
            <a:extLst>
              <a:ext uri="{FF2B5EF4-FFF2-40B4-BE49-F238E27FC236}">
                <a16:creationId xmlns:a16="http://schemas.microsoft.com/office/drawing/2014/main" id="{322EC9ED-BC6B-467E-AF79-91306B73E45D}"/>
              </a:ext>
            </a:extLst>
          </p:cNvPr>
          <p:cNvGrpSpPr/>
          <p:nvPr/>
        </p:nvGrpSpPr>
        <p:grpSpPr>
          <a:xfrm>
            <a:off x="4265316" y="1338611"/>
            <a:ext cx="2063800" cy="1091906"/>
            <a:chOff x="4160131" y="2423569"/>
            <a:chExt cx="3028363" cy="1160719"/>
          </a:xfrm>
        </p:grpSpPr>
        <p:sp>
          <p:nvSpPr>
            <p:cNvPr id="106" name="TextBox 100">
              <a:extLst>
                <a:ext uri="{FF2B5EF4-FFF2-40B4-BE49-F238E27FC236}">
                  <a16:creationId xmlns:a16="http://schemas.microsoft.com/office/drawing/2014/main" id="{534DF313-4352-4C91-90CA-148A5A72CF98}"/>
                </a:ext>
              </a:extLst>
            </p:cNvPr>
            <p:cNvSpPr txBox="1"/>
            <p:nvPr/>
          </p:nvSpPr>
          <p:spPr>
            <a:xfrm>
              <a:off x="4160131" y="2423569"/>
              <a:ext cx="3028363" cy="344350"/>
            </a:xfrm>
            <a:prstGeom prst="rect">
              <a:avLst/>
            </a:prstGeom>
            <a:noFill/>
          </p:spPr>
          <p:txBody>
            <a:bodyPr wrap="square" rtlCol="0">
              <a:spAutoFit/>
            </a:bodyPr>
            <a:lstStyle/>
            <a:p>
              <a:pPr algn="ctr"/>
              <a:r>
                <a:rPr lang="ar-SA" sz="1505" b="1" dirty="0">
                  <a:solidFill>
                    <a:srgbClr val="006666"/>
                  </a:solidFill>
                  <a:latin typeface="AbdoMaster-Heavy" panose="02000500030000020004" pitchFamily="50" charset="-78"/>
                  <a:cs typeface="AbdoMaster-Heavy" panose="02000500030000020004" pitchFamily="50" charset="-78"/>
                </a:rPr>
                <a:t>الهدف الفرعي   </a:t>
              </a:r>
              <a:endParaRPr lang="en-US" sz="1505" b="1" dirty="0">
                <a:solidFill>
                  <a:srgbClr val="006666"/>
                </a:solidFill>
                <a:latin typeface="AbdoMaster-Heavy" panose="02000500030000020004" pitchFamily="50" charset="-78"/>
                <a:cs typeface="AbdoMaster-Heavy" panose="02000500030000020004" pitchFamily="50" charset="-78"/>
              </a:endParaRPr>
            </a:p>
          </p:txBody>
        </p:sp>
        <p:sp>
          <p:nvSpPr>
            <p:cNvPr id="107" name="Subtitle 6">
              <a:extLst>
                <a:ext uri="{FF2B5EF4-FFF2-40B4-BE49-F238E27FC236}">
                  <a16:creationId xmlns:a16="http://schemas.microsoft.com/office/drawing/2014/main" id="{54F7A4E9-7260-4155-999B-97097AC2DA1D}"/>
                </a:ext>
              </a:extLst>
            </p:cNvPr>
            <p:cNvSpPr txBox="1">
              <a:spLocks/>
            </p:cNvSpPr>
            <p:nvPr/>
          </p:nvSpPr>
          <p:spPr>
            <a:xfrm>
              <a:off x="4379400" y="2822433"/>
              <a:ext cx="2711235" cy="761855"/>
            </a:xfrm>
            <a:prstGeom prst="rect">
              <a:avLst/>
            </a:prstGeom>
          </p:spPr>
          <p:txBody>
            <a:bodyPr vert="horz" lIns="86019" tIns="43010" rIns="86019" bIns="43010" numCol="1" spcCol="365760" rtlCol="0" anchor="t">
              <a:noAutofit/>
            </a:bodyPr>
            <a:lstStyle>
              <a:lvl1pPr marL="0" indent="0" algn="ctr" defTabSz="914400" rtl="0" eaLnBrk="1" latinLnBrk="0" hangingPunct="1">
                <a:lnSpc>
                  <a:spcPct val="90000"/>
                </a:lnSpc>
                <a:spcBef>
                  <a:spcPts val="1000"/>
                </a:spcBef>
                <a:buFont typeface="Arial"/>
                <a:buNone/>
                <a:defRPr sz="1200" b="0" i="0" kern="1200">
                  <a:solidFill>
                    <a:schemeClr val="accent1"/>
                  </a:solidFill>
                  <a:latin typeface="Montserrat Light" charset="0"/>
                  <a:ea typeface="Montserrat Light" charset="0"/>
                  <a:cs typeface="Montserrat Light"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Montserrat Light" charset="0"/>
                  <a:ea typeface="Montserrat Light" charset="0"/>
                  <a:cs typeface="Montserrat Light"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Montserrat Light" charset="0"/>
                  <a:ea typeface="Montserrat Light" charset="0"/>
                  <a:cs typeface="Montserrat Light"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nSpc>
                  <a:spcPts val="1599"/>
                </a:lnSpc>
                <a:spcBef>
                  <a:spcPts val="0"/>
                </a:spcBef>
              </a:pPr>
              <a:endParaRPr lang="en-US" sz="1082" dirty="0">
                <a:solidFill>
                  <a:schemeClr val="tx1"/>
                </a:solidFill>
                <a:latin typeface="+mn-lt"/>
                <a:cs typeface="Times New Roman" panose="02020603050405020304" pitchFamily="18" charset="0"/>
              </a:endParaRPr>
            </a:p>
          </p:txBody>
        </p:sp>
      </p:grpSp>
      <p:sp>
        <p:nvSpPr>
          <p:cNvPr id="111" name="Google Shape;742;p47">
            <a:extLst>
              <a:ext uri="{FF2B5EF4-FFF2-40B4-BE49-F238E27FC236}">
                <a16:creationId xmlns:a16="http://schemas.microsoft.com/office/drawing/2014/main" id="{55B79F83-6455-4B2F-8D42-C5D5DCCE4C14}"/>
              </a:ext>
            </a:extLst>
          </p:cNvPr>
          <p:cNvSpPr/>
          <p:nvPr/>
        </p:nvSpPr>
        <p:spPr>
          <a:xfrm>
            <a:off x="5153167" y="641442"/>
            <a:ext cx="515540" cy="466971"/>
          </a:xfrm>
          <a:custGeom>
            <a:avLst/>
            <a:gdLst/>
            <a:ahLst/>
            <a:cxnLst/>
            <a:rect l="l" t="t" r="r" b="b"/>
            <a:pathLst>
              <a:path w="11847" h="11846" extrusionOk="0">
                <a:moveTo>
                  <a:pt x="10744" y="3718"/>
                </a:moveTo>
                <a:lnTo>
                  <a:pt x="10428" y="4348"/>
                </a:lnTo>
                <a:cubicBezTo>
                  <a:pt x="10397" y="4442"/>
                  <a:pt x="10397" y="4568"/>
                  <a:pt x="10428" y="4663"/>
                </a:cubicBezTo>
                <a:lnTo>
                  <a:pt x="10744" y="5293"/>
                </a:lnTo>
                <a:lnTo>
                  <a:pt x="9483" y="4915"/>
                </a:lnTo>
                <a:lnTo>
                  <a:pt x="9105" y="4505"/>
                </a:lnTo>
                <a:lnTo>
                  <a:pt x="9483" y="4127"/>
                </a:lnTo>
                <a:lnTo>
                  <a:pt x="10744" y="3718"/>
                </a:lnTo>
                <a:close/>
                <a:moveTo>
                  <a:pt x="4443" y="3497"/>
                </a:moveTo>
                <a:cubicBezTo>
                  <a:pt x="4884" y="3497"/>
                  <a:pt x="5262" y="3781"/>
                  <a:pt x="5419" y="4190"/>
                </a:cubicBezTo>
                <a:lnTo>
                  <a:pt x="4443" y="4190"/>
                </a:lnTo>
                <a:cubicBezTo>
                  <a:pt x="4253" y="4190"/>
                  <a:pt x="4096" y="4348"/>
                  <a:pt x="4096" y="4568"/>
                </a:cubicBezTo>
                <a:cubicBezTo>
                  <a:pt x="4096" y="4663"/>
                  <a:pt x="4253" y="4820"/>
                  <a:pt x="4443" y="4820"/>
                </a:cubicBezTo>
                <a:lnTo>
                  <a:pt x="5419" y="4820"/>
                </a:lnTo>
                <a:cubicBezTo>
                  <a:pt x="5262" y="5230"/>
                  <a:pt x="4915" y="5545"/>
                  <a:pt x="4443" y="5545"/>
                </a:cubicBezTo>
                <a:cubicBezTo>
                  <a:pt x="3844" y="5545"/>
                  <a:pt x="3434" y="5072"/>
                  <a:pt x="3434" y="4505"/>
                </a:cubicBezTo>
                <a:cubicBezTo>
                  <a:pt x="3434" y="3970"/>
                  <a:pt x="3907" y="3497"/>
                  <a:pt x="4443" y="3497"/>
                </a:cubicBezTo>
                <a:close/>
                <a:moveTo>
                  <a:pt x="4443" y="2080"/>
                </a:moveTo>
                <a:cubicBezTo>
                  <a:pt x="5671" y="2080"/>
                  <a:pt x="6679" y="2993"/>
                  <a:pt x="6837" y="4159"/>
                </a:cubicBezTo>
                <a:lnTo>
                  <a:pt x="6144" y="4159"/>
                </a:lnTo>
                <a:cubicBezTo>
                  <a:pt x="5986" y="3371"/>
                  <a:pt x="5262" y="2773"/>
                  <a:pt x="4443" y="2773"/>
                </a:cubicBezTo>
                <a:cubicBezTo>
                  <a:pt x="3497" y="2773"/>
                  <a:pt x="2710" y="3560"/>
                  <a:pt x="2710" y="4505"/>
                </a:cubicBezTo>
                <a:cubicBezTo>
                  <a:pt x="2710" y="5451"/>
                  <a:pt x="3497" y="6238"/>
                  <a:pt x="4443" y="6238"/>
                </a:cubicBezTo>
                <a:cubicBezTo>
                  <a:pt x="5262" y="6238"/>
                  <a:pt x="5986" y="5671"/>
                  <a:pt x="6144" y="4883"/>
                </a:cubicBezTo>
                <a:lnTo>
                  <a:pt x="6837" y="4883"/>
                </a:lnTo>
                <a:cubicBezTo>
                  <a:pt x="6679" y="6049"/>
                  <a:pt x="5671" y="6963"/>
                  <a:pt x="4443" y="6963"/>
                </a:cubicBezTo>
                <a:cubicBezTo>
                  <a:pt x="3119" y="6963"/>
                  <a:pt x="2017" y="5860"/>
                  <a:pt x="2017" y="4505"/>
                </a:cubicBezTo>
                <a:cubicBezTo>
                  <a:pt x="2017" y="3182"/>
                  <a:pt x="3119" y="2080"/>
                  <a:pt x="4443" y="2080"/>
                </a:cubicBezTo>
                <a:close/>
                <a:moveTo>
                  <a:pt x="4474" y="662"/>
                </a:moveTo>
                <a:cubicBezTo>
                  <a:pt x="6459" y="662"/>
                  <a:pt x="8097" y="2206"/>
                  <a:pt x="8255" y="4127"/>
                </a:cubicBezTo>
                <a:lnTo>
                  <a:pt x="7562" y="4127"/>
                </a:lnTo>
                <a:cubicBezTo>
                  <a:pt x="7372" y="2584"/>
                  <a:pt x="6049" y="1355"/>
                  <a:pt x="4443" y="1355"/>
                </a:cubicBezTo>
                <a:cubicBezTo>
                  <a:pt x="2710" y="1355"/>
                  <a:pt x="1324" y="2773"/>
                  <a:pt x="1324" y="4474"/>
                </a:cubicBezTo>
                <a:cubicBezTo>
                  <a:pt x="1324" y="6175"/>
                  <a:pt x="2741" y="7593"/>
                  <a:pt x="4443" y="7593"/>
                </a:cubicBezTo>
                <a:cubicBezTo>
                  <a:pt x="6049" y="7593"/>
                  <a:pt x="7372" y="6364"/>
                  <a:pt x="7562" y="4820"/>
                </a:cubicBezTo>
                <a:lnTo>
                  <a:pt x="8255" y="4820"/>
                </a:lnTo>
                <a:cubicBezTo>
                  <a:pt x="8097" y="6774"/>
                  <a:pt x="6459" y="8286"/>
                  <a:pt x="4474" y="8286"/>
                </a:cubicBezTo>
                <a:cubicBezTo>
                  <a:pt x="2395" y="8286"/>
                  <a:pt x="662" y="6616"/>
                  <a:pt x="662" y="4474"/>
                </a:cubicBezTo>
                <a:cubicBezTo>
                  <a:pt x="662" y="2363"/>
                  <a:pt x="2363" y="662"/>
                  <a:pt x="4474" y="662"/>
                </a:cubicBezTo>
                <a:close/>
                <a:moveTo>
                  <a:pt x="5734" y="8822"/>
                </a:moveTo>
                <a:lnTo>
                  <a:pt x="6049" y="9767"/>
                </a:lnTo>
                <a:lnTo>
                  <a:pt x="2836" y="9767"/>
                </a:lnTo>
                <a:lnTo>
                  <a:pt x="3151" y="8822"/>
                </a:lnTo>
                <a:cubicBezTo>
                  <a:pt x="3529" y="8916"/>
                  <a:pt x="4001" y="9011"/>
                  <a:pt x="4443" y="9011"/>
                </a:cubicBezTo>
                <a:cubicBezTo>
                  <a:pt x="4884" y="9011"/>
                  <a:pt x="5356" y="8916"/>
                  <a:pt x="5734" y="8822"/>
                </a:cubicBezTo>
                <a:close/>
                <a:moveTo>
                  <a:pt x="6522" y="10428"/>
                </a:moveTo>
                <a:cubicBezTo>
                  <a:pt x="6963" y="10428"/>
                  <a:pt x="7372" y="10680"/>
                  <a:pt x="7530" y="11121"/>
                </a:cubicBezTo>
                <a:lnTo>
                  <a:pt x="1418" y="11121"/>
                </a:lnTo>
                <a:cubicBezTo>
                  <a:pt x="1576" y="10743"/>
                  <a:pt x="1922" y="10428"/>
                  <a:pt x="2395" y="10428"/>
                </a:cubicBezTo>
                <a:close/>
                <a:moveTo>
                  <a:pt x="4474" y="0"/>
                </a:moveTo>
                <a:cubicBezTo>
                  <a:pt x="1985" y="0"/>
                  <a:pt x="0" y="1985"/>
                  <a:pt x="0" y="4474"/>
                </a:cubicBezTo>
                <a:cubicBezTo>
                  <a:pt x="0" y="6238"/>
                  <a:pt x="1040" y="7813"/>
                  <a:pt x="2552" y="8538"/>
                </a:cubicBezTo>
                <a:lnTo>
                  <a:pt x="2143" y="9767"/>
                </a:lnTo>
                <a:cubicBezTo>
                  <a:pt x="1324" y="9861"/>
                  <a:pt x="693" y="10586"/>
                  <a:pt x="693" y="11499"/>
                </a:cubicBezTo>
                <a:cubicBezTo>
                  <a:pt x="693" y="11688"/>
                  <a:pt x="851" y="11846"/>
                  <a:pt x="1040" y="11846"/>
                </a:cubicBezTo>
                <a:lnTo>
                  <a:pt x="7971" y="11846"/>
                </a:lnTo>
                <a:cubicBezTo>
                  <a:pt x="8192" y="11846"/>
                  <a:pt x="8349" y="11688"/>
                  <a:pt x="8349" y="11499"/>
                </a:cubicBezTo>
                <a:cubicBezTo>
                  <a:pt x="8349" y="10617"/>
                  <a:pt x="7719" y="9924"/>
                  <a:pt x="6900" y="9767"/>
                </a:cubicBezTo>
                <a:lnTo>
                  <a:pt x="6490" y="8538"/>
                </a:lnTo>
                <a:cubicBezTo>
                  <a:pt x="7782" y="7908"/>
                  <a:pt x="8727" y="6679"/>
                  <a:pt x="8979" y="5230"/>
                </a:cubicBezTo>
                <a:lnTo>
                  <a:pt x="9137" y="5388"/>
                </a:lnTo>
                <a:cubicBezTo>
                  <a:pt x="9168" y="5419"/>
                  <a:pt x="9200" y="5451"/>
                  <a:pt x="9263" y="5451"/>
                </a:cubicBezTo>
                <a:lnTo>
                  <a:pt x="11374" y="6175"/>
                </a:lnTo>
                <a:cubicBezTo>
                  <a:pt x="11403" y="6183"/>
                  <a:pt x="11435" y="6186"/>
                  <a:pt x="11466" y="6186"/>
                </a:cubicBezTo>
                <a:cubicBezTo>
                  <a:pt x="11569" y="6186"/>
                  <a:pt x="11672" y="6145"/>
                  <a:pt x="11720" y="6049"/>
                </a:cubicBezTo>
                <a:cubicBezTo>
                  <a:pt x="11815" y="5923"/>
                  <a:pt x="11846" y="5766"/>
                  <a:pt x="11783" y="5671"/>
                </a:cubicBezTo>
                <a:lnTo>
                  <a:pt x="11153" y="4442"/>
                </a:lnTo>
                <a:lnTo>
                  <a:pt x="11783" y="3214"/>
                </a:lnTo>
                <a:cubicBezTo>
                  <a:pt x="11815" y="3151"/>
                  <a:pt x="11783" y="2993"/>
                  <a:pt x="11689" y="2899"/>
                </a:cubicBezTo>
                <a:cubicBezTo>
                  <a:pt x="11641" y="2802"/>
                  <a:pt x="11519" y="2761"/>
                  <a:pt x="11422" y="2761"/>
                </a:cubicBezTo>
                <a:cubicBezTo>
                  <a:pt x="11392" y="2761"/>
                  <a:pt x="11364" y="2765"/>
                  <a:pt x="11342" y="2773"/>
                </a:cubicBezTo>
                <a:lnTo>
                  <a:pt x="9200" y="3497"/>
                </a:lnTo>
                <a:cubicBezTo>
                  <a:pt x="9168" y="3497"/>
                  <a:pt x="9105" y="3529"/>
                  <a:pt x="9105" y="3560"/>
                </a:cubicBezTo>
                <a:lnTo>
                  <a:pt x="8916" y="3718"/>
                </a:lnTo>
                <a:cubicBezTo>
                  <a:pt x="8570" y="1607"/>
                  <a:pt x="6742" y="0"/>
                  <a:pt x="4474" y="0"/>
                </a:cubicBezTo>
                <a:close/>
              </a:path>
            </a:pathLst>
          </a:custGeom>
          <a:solidFill>
            <a:schemeClr val="bg1"/>
          </a:solidFill>
          <a:ln>
            <a:noFill/>
          </a:ln>
        </p:spPr>
        <p:txBody>
          <a:bodyPr spcFirstLastPara="1" wrap="square" lIns="86005" tIns="86005" rIns="86005" bIns="86005" anchor="ctr" anchorCtr="0">
            <a:noAutofit/>
          </a:bodyPr>
          <a:lstStyle/>
          <a:p>
            <a:pPr>
              <a:buClr>
                <a:srgbClr val="000000"/>
              </a:buClr>
              <a:buSzPts val="1400"/>
            </a:pPr>
            <a:endParaRPr sz="1317">
              <a:solidFill>
                <a:srgbClr val="000000"/>
              </a:solidFill>
              <a:latin typeface="Arial"/>
              <a:ea typeface="Arial"/>
              <a:cs typeface="Arial"/>
              <a:sym typeface="Arial"/>
            </a:endParaRPr>
          </a:p>
        </p:txBody>
      </p:sp>
      <p:sp>
        <p:nvSpPr>
          <p:cNvPr id="122" name="Rectangle: Rounded Corners 171">
            <a:extLst>
              <a:ext uri="{FF2B5EF4-FFF2-40B4-BE49-F238E27FC236}">
                <a16:creationId xmlns:a16="http://schemas.microsoft.com/office/drawing/2014/main" id="{6BB45AF6-21B8-47A2-8BCF-6FB6B6EF9C07}"/>
              </a:ext>
            </a:extLst>
          </p:cNvPr>
          <p:cNvSpPr/>
          <p:nvPr/>
        </p:nvSpPr>
        <p:spPr>
          <a:xfrm>
            <a:off x="3301757" y="2611193"/>
            <a:ext cx="2347024" cy="1283984"/>
          </a:xfrm>
          <a:prstGeom prst="roundRect">
            <a:avLst>
              <a:gd name="adj" fmla="val 5845"/>
            </a:avLst>
          </a:prstGeom>
          <a:solidFill>
            <a:schemeClr val="bg1">
              <a:alpha val="95000"/>
            </a:schemeClr>
          </a:solidFill>
          <a:ln w="38100">
            <a:solidFill>
              <a:srgbClr val="006666">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93"/>
          </a:p>
        </p:txBody>
      </p:sp>
      <p:grpSp>
        <p:nvGrpSpPr>
          <p:cNvPr id="123" name="Group 68">
            <a:extLst>
              <a:ext uri="{FF2B5EF4-FFF2-40B4-BE49-F238E27FC236}">
                <a16:creationId xmlns:a16="http://schemas.microsoft.com/office/drawing/2014/main" id="{991EFE9D-0DE7-48BF-9833-4FDE3FC7B1F6}"/>
              </a:ext>
            </a:extLst>
          </p:cNvPr>
          <p:cNvGrpSpPr/>
          <p:nvPr/>
        </p:nvGrpSpPr>
        <p:grpSpPr>
          <a:xfrm>
            <a:off x="2677162" y="2837086"/>
            <a:ext cx="512826" cy="526740"/>
            <a:chOff x="4167188" y="3140076"/>
            <a:chExt cx="409575" cy="420688"/>
          </a:xfrm>
          <a:solidFill>
            <a:schemeClr val="bg1"/>
          </a:solidFill>
        </p:grpSpPr>
        <p:sp>
          <p:nvSpPr>
            <p:cNvPr id="124" name="Freeform 48">
              <a:extLst>
                <a:ext uri="{FF2B5EF4-FFF2-40B4-BE49-F238E27FC236}">
                  <a16:creationId xmlns:a16="http://schemas.microsoft.com/office/drawing/2014/main" id="{A95C721A-66D9-44D0-B8BB-31DEDF7D121D}"/>
                </a:ext>
              </a:extLst>
            </p:cNvPr>
            <p:cNvSpPr>
              <a:spLocks/>
            </p:cNvSpPr>
            <p:nvPr/>
          </p:nvSpPr>
          <p:spPr bwMode="auto">
            <a:xfrm>
              <a:off x="4360863" y="3140076"/>
              <a:ext cx="14288" cy="44450"/>
            </a:xfrm>
            <a:custGeom>
              <a:avLst/>
              <a:gdLst>
                <a:gd name="T0" fmla="*/ 3 w 3"/>
                <a:gd name="T1" fmla="*/ 9 h 10"/>
                <a:gd name="T2" fmla="*/ 1 w 3"/>
                <a:gd name="T3" fmla="*/ 10 h 10"/>
                <a:gd name="T4" fmla="*/ 1 w 3"/>
                <a:gd name="T5" fmla="*/ 10 h 10"/>
                <a:gd name="T6" fmla="*/ 0 w 3"/>
                <a:gd name="T7" fmla="*/ 9 h 10"/>
                <a:gd name="T8" fmla="*/ 0 w 3"/>
                <a:gd name="T9" fmla="*/ 1 h 10"/>
                <a:gd name="T10" fmla="*/ 1 w 3"/>
                <a:gd name="T11" fmla="*/ 0 h 10"/>
                <a:gd name="T12" fmla="*/ 1 w 3"/>
                <a:gd name="T13" fmla="*/ 0 h 10"/>
                <a:gd name="T14" fmla="*/ 3 w 3"/>
                <a:gd name="T15" fmla="*/ 1 h 10"/>
                <a:gd name="T16" fmla="*/ 3 w 3"/>
                <a:gd name="T17" fmla="*/ 9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10">
                  <a:moveTo>
                    <a:pt x="3" y="9"/>
                  </a:moveTo>
                  <a:cubicBezTo>
                    <a:pt x="3" y="10"/>
                    <a:pt x="2" y="10"/>
                    <a:pt x="1" y="10"/>
                  </a:cubicBezTo>
                  <a:cubicBezTo>
                    <a:pt x="1" y="10"/>
                    <a:pt x="1" y="10"/>
                    <a:pt x="1" y="10"/>
                  </a:cubicBezTo>
                  <a:cubicBezTo>
                    <a:pt x="0" y="10"/>
                    <a:pt x="0" y="10"/>
                    <a:pt x="0" y="9"/>
                  </a:cubicBezTo>
                  <a:cubicBezTo>
                    <a:pt x="0" y="1"/>
                    <a:pt x="0" y="1"/>
                    <a:pt x="0" y="1"/>
                  </a:cubicBezTo>
                  <a:cubicBezTo>
                    <a:pt x="0" y="1"/>
                    <a:pt x="0" y="0"/>
                    <a:pt x="1" y="0"/>
                  </a:cubicBezTo>
                  <a:cubicBezTo>
                    <a:pt x="1" y="0"/>
                    <a:pt x="1" y="0"/>
                    <a:pt x="1" y="0"/>
                  </a:cubicBezTo>
                  <a:cubicBezTo>
                    <a:pt x="2" y="0"/>
                    <a:pt x="3" y="1"/>
                    <a:pt x="3" y="1"/>
                  </a:cubicBezTo>
                  <a:cubicBezTo>
                    <a:pt x="3" y="9"/>
                    <a:pt x="3" y="9"/>
                    <a:pt x="3"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a:p>
          </p:txBody>
        </p:sp>
        <p:sp>
          <p:nvSpPr>
            <p:cNvPr id="125" name="Freeform 49">
              <a:extLst>
                <a:ext uri="{FF2B5EF4-FFF2-40B4-BE49-F238E27FC236}">
                  <a16:creationId xmlns:a16="http://schemas.microsoft.com/office/drawing/2014/main" id="{7D9B6E2F-2908-4A9D-B809-53027DC2EAC1}"/>
                </a:ext>
              </a:extLst>
            </p:cNvPr>
            <p:cNvSpPr>
              <a:spLocks/>
            </p:cNvSpPr>
            <p:nvPr/>
          </p:nvSpPr>
          <p:spPr bwMode="auto">
            <a:xfrm>
              <a:off x="4211638" y="3211513"/>
              <a:ext cx="39688" cy="34925"/>
            </a:xfrm>
            <a:custGeom>
              <a:avLst/>
              <a:gdLst>
                <a:gd name="T0" fmla="*/ 8 w 9"/>
                <a:gd name="T1" fmla="*/ 6 h 8"/>
                <a:gd name="T2" fmla="*/ 8 w 9"/>
                <a:gd name="T3" fmla="*/ 8 h 8"/>
                <a:gd name="T4" fmla="*/ 8 w 9"/>
                <a:gd name="T5" fmla="*/ 8 h 8"/>
                <a:gd name="T6" fmla="*/ 7 w 9"/>
                <a:gd name="T7" fmla="*/ 8 h 8"/>
                <a:gd name="T8" fmla="*/ 1 w 9"/>
                <a:gd name="T9" fmla="*/ 2 h 8"/>
                <a:gd name="T10" fmla="*/ 1 w 9"/>
                <a:gd name="T11" fmla="*/ 1 h 8"/>
                <a:gd name="T12" fmla="*/ 1 w 9"/>
                <a:gd name="T13" fmla="*/ 1 h 8"/>
                <a:gd name="T14" fmla="*/ 2 w 9"/>
                <a:gd name="T15" fmla="*/ 0 h 8"/>
                <a:gd name="T16" fmla="*/ 8 w 9"/>
                <a:gd name="T17" fmla="*/ 6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8">
                  <a:moveTo>
                    <a:pt x="8" y="6"/>
                  </a:moveTo>
                  <a:cubicBezTo>
                    <a:pt x="9" y="6"/>
                    <a:pt x="9" y="7"/>
                    <a:pt x="8" y="8"/>
                  </a:cubicBezTo>
                  <a:cubicBezTo>
                    <a:pt x="8" y="8"/>
                    <a:pt x="8" y="8"/>
                    <a:pt x="8" y="8"/>
                  </a:cubicBezTo>
                  <a:cubicBezTo>
                    <a:pt x="8" y="8"/>
                    <a:pt x="7" y="8"/>
                    <a:pt x="7" y="8"/>
                  </a:cubicBezTo>
                  <a:cubicBezTo>
                    <a:pt x="1" y="2"/>
                    <a:pt x="1" y="2"/>
                    <a:pt x="1" y="2"/>
                  </a:cubicBezTo>
                  <a:cubicBezTo>
                    <a:pt x="0" y="2"/>
                    <a:pt x="0" y="1"/>
                    <a:pt x="1" y="1"/>
                  </a:cubicBezTo>
                  <a:cubicBezTo>
                    <a:pt x="1" y="1"/>
                    <a:pt x="1" y="1"/>
                    <a:pt x="1" y="1"/>
                  </a:cubicBezTo>
                  <a:cubicBezTo>
                    <a:pt x="1" y="0"/>
                    <a:pt x="2" y="0"/>
                    <a:pt x="2" y="0"/>
                  </a:cubicBezTo>
                  <a:cubicBezTo>
                    <a:pt x="8" y="6"/>
                    <a:pt x="8" y="6"/>
                    <a:pt x="8"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a:p>
          </p:txBody>
        </p:sp>
        <p:sp>
          <p:nvSpPr>
            <p:cNvPr id="126" name="Freeform 50">
              <a:extLst>
                <a:ext uri="{FF2B5EF4-FFF2-40B4-BE49-F238E27FC236}">
                  <a16:creationId xmlns:a16="http://schemas.microsoft.com/office/drawing/2014/main" id="{E53E5D26-40AA-4A9C-AEAE-8DB3DCD7D93E}"/>
                </a:ext>
              </a:extLst>
            </p:cNvPr>
            <p:cNvSpPr>
              <a:spLocks/>
            </p:cNvSpPr>
            <p:nvPr/>
          </p:nvSpPr>
          <p:spPr bwMode="auto">
            <a:xfrm>
              <a:off x="4167188" y="3365501"/>
              <a:ext cx="44450" cy="19050"/>
            </a:xfrm>
            <a:custGeom>
              <a:avLst/>
              <a:gdLst>
                <a:gd name="T0" fmla="*/ 9 w 10"/>
                <a:gd name="T1" fmla="*/ 0 h 4"/>
                <a:gd name="T2" fmla="*/ 10 w 10"/>
                <a:gd name="T3" fmla="*/ 1 h 4"/>
                <a:gd name="T4" fmla="*/ 10 w 10"/>
                <a:gd name="T5" fmla="*/ 1 h 4"/>
                <a:gd name="T6" fmla="*/ 9 w 10"/>
                <a:gd name="T7" fmla="*/ 3 h 4"/>
                <a:gd name="T8" fmla="*/ 1 w 10"/>
                <a:gd name="T9" fmla="*/ 4 h 4"/>
                <a:gd name="T10" fmla="*/ 0 w 10"/>
                <a:gd name="T11" fmla="*/ 2 h 4"/>
                <a:gd name="T12" fmla="*/ 0 w 10"/>
                <a:gd name="T13" fmla="*/ 2 h 4"/>
                <a:gd name="T14" fmla="*/ 1 w 10"/>
                <a:gd name="T15" fmla="*/ 1 h 4"/>
                <a:gd name="T16" fmla="*/ 9 w 10"/>
                <a:gd name="T17"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4">
                  <a:moveTo>
                    <a:pt x="9" y="0"/>
                  </a:moveTo>
                  <a:cubicBezTo>
                    <a:pt x="9" y="0"/>
                    <a:pt x="10" y="1"/>
                    <a:pt x="10" y="1"/>
                  </a:cubicBezTo>
                  <a:cubicBezTo>
                    <a:pt x="10" y="1"/>
                    <a:pt x="10" y="1"/>
                    <a:pt x="10" y="1"/>
                  </a:cubicBezTo>
                  <a:cubicBezTo>
                    <a:pt x="10" y="2"/>
                    <a:pt x="10" y="3"/>
                    <a:pt x="9" y="3"/>
                  </a:cubicBezTo>
                  <a:cubicBezTo>
                    <a:pt x="1" y="4"/>
                    <a:pt x="1" y="4"/>
                    <a:pt x="1" y="4"/>
                  </a:cubicBezTo>
                  <a:cubicBezTo>
                    <a:pt x="0" y="4"/>
                    <a:pt x="0" y="3"/>
                    <a:pt x="0" y="2"/>
                  </a:cubicBezTo>
                  <a:cubicBezTo>
                    <a:pt x="0" y="2"/>
                    <a:pt x="0" y="2"/>
                    <a:pt x="0" y="2"/>
                  </a:cubicBezTo>
                  <a:cubicBezTo>
                    <a:pt x="0" y="2"/>
                    <a:pt x="0" y="1"/>
                    <a:pt x="1" y="1"/>
                  </a:cubicBezTo>
                  <a:cubicBezTo>
                    <a:pt x="9" y="0"/>
                    <a:pt x="9"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a:p>
          </p:txBody>
        </p:sp>
        <p:sp>
          <p:nvSpPr>
            <p:cNvPr id="127" name="Freeform 51">
              <a:extLst>
                <a:ext uri="{FF2B5EF4-FFF2-40B4-BE49-F238E27FC236}">
                  <a16:creationId xmlns:a16="http://schemas.microsoft.com/office/drawing/2014/main" id="{C3C03432-AFAE-4BA4-BB26-6C0F749D80C3}"/>
                </a:ext>
              </a:extLst>
            </p:cNvPr>
            <p:cNvSpPr>
              <a:spLocks/>
            </p:cNvSpPr>
            <p:nvPr/>
          </p:nvSpPr>
          <p:spPr bwMode="auto">
            <a:xfrm>
              <a:off x="4533900" y="3357563"/>
              <a:ext cx="42863" cy="12700"/>
            </a:xfrm>
            <a:custGeom>
              <a:avLst/>
              <a:gdLst>
                <a:gd name="T0" fmla="*/ 1 w 10"/>
                <a:gd name="T1" fmla="*/ 2 h 3"/>
                <a:gd name="T2" fmla="*/ 0 w 10"/>
                <a:gd name="T3" fmla="*/ 1 h 3"/>
                <a:gd name="T4" fmla="*/ 0 w 10"/>
                <a:gd name="T5" fmla="*/ 1 h 3"/>
                <a:gd name="T6" fmla="*/ 1 w 10"/>
                <a:gd name="T7" fmla="*/ 0 h 3"/>
                <a:gd name="T8" fmla="*/ 9 w 10"/>
                <a:gd name="T9" fmla="*/ 0 h 3"/>
                <a:gd name="T10" fmla="*/ 10 w 10"/>
                <a:gd name="T11" fmla="*/ 2 h 3"/>
                <a:gd name="T12" fmla="*/ 10 w 10"/>
                <a:gd name="T13" fmla="*/ 2 h 3"/>
                <a:gd name="T14" fmla="*/ 9 w 10"/>
                <a:gd name="T15" fmla="*/ 3 h 3"/>
                <a:gd name="T16" fmla="*/ 1 w 10"/>
                <a:gd name="T17" fmla="*/ 2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3">
                  <a:moveTo>
                    <a:pt x="1" y="2"/>
                  </a:moveTo>
                  <a:cubicBezTo>
                    <a:pt x="0" y="2"/>
                    <a:pt x="0" y="2"/>
                    <a:pt x="0" y="1"/>
                  </a:cubicBezTo>
                  <a:cubicBezTo>
                    <a:pt x="0" y="1"/>
                    <a:pt x="0" y="1"/>
                    <a:pt x="0" y="1"/>
                  </a:cubicBezTo>
                  <a:cubicBezTo>
                    <a:pt x="0" y="0"/>
                    <a:pt x="1" y="0"/>
                    <a:pt x="1" y="0"/>
                  </a:cubicBezTo>
                  <a:cubicBezTo>
                    <a:pt x="9" y="0"/>
                    <a:pt x="9" y="0"/>
                    <a:pt x="9" y="0"/>
                  </a:cubicBezTo>
                  <a:cubicBezTo>
                    <a:pt x="10" y="1"/>
                    <a:pt x="10" y="1"/>
                    <a:pt x="10" y="2"/>
                  </a:cubicBezTo>
                  <a:cubicBezTo>
                    <a:pt x="10" y="2"/>
                    <a:pt x="10" y="2"/>
                    <a:pt x="10" y="2"/>
                  </a:cubicBezTo>
                  <a:cubicBezTo>
                    <a:pt x="10" y="3"/>
                    <a:pt x="10" y="3"/>
                    <a:pt x="9" y="3"/>
                  </a:cubicBezTo>
                  <a:cubicBezTo>
                    <a:pt x="1" y="2"/>
                    <a:pt x="1" y="2"/>
                    <a:pt x="1"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a:p>
          </p:txBody>
        </p:sp>
        <p:sp>
          <p:nvSpPr>
            <p:cNvPr id="128" name="Freeform 52">
              <a:extLst>
                <a:ext uri="{FF2B5EF4-FFF2-40B4-BE49-F238E27FC236}">
                  <a16:creationId xmlns:a16="http://schemas.microsoft.com/office/drawing/2014/main" id="{C96BE6F8-6199-4309-87CE-9861B1E11933}"/>
                </a:ext>
              </a:extLst>
            </p:cNvPr>
            <p:cNvSpPr>
              <a:spLocks/>
            </p:cNvSpPr>
            <p:nvPr/>
          </p:nvSpPr>
          <p:spPr bwMode="auto">
            <a:xfrm>
              <a:off x="4484688" y="3201988"/>
              <a:ext cx="39688" cy="36513"/>
            </a:xfrm>
            <a:custGeom>
              <a:avLst/>
              <a:gdLst>
                <a:gd name="T0" fmla="*/ 3 w 9"/>
                <a:gd name="T1" fmla="*/ 8 h 8"/>
                <a:gd name="T2" fmla="*/ 1 w 9"/>
                <a:gd name="T3" fmla="*/ 8 h 8"/>
                <a:gd name="T4" fmla="*/ 1 w 9"/>
                <a:gd name="T5" fmla="*/ 8 h 8"/>
                <a:gd name="T6" fmla="*/ 1 w 9"/>
                <a:gd name="T7" fmla="*/ 6 h 8"/>
                <a:gd name="T8" fmla="*/ 7 w 9"/>
                <a:gd name="T9" fmla="*/ 1 h 8"/>
                <a:gd name="T10" fmla="*/ 9 w 9"/>
                <a:gd name="T11" fmla="*/ 1 h 8"/>
                <a:gd name="T12" fmla="*/ 9 w 9"/>
                <a:gd name="T13" fmla="*/ 1 h 8"/>
                <a:gd name="T14" fmla="*/ 9 w 9"/>
                <a:gd name="T15" fmla="*/ 3 h 8"/>
                <a:gd name="T16" fmla="*/ 3 w 9"/>
                <a:gd name="T17"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8">
                  <a:moveTo>
                    <a:pt x="3" y="8"/>
                  </a:moveTo>
                  <a:cubicBezTo>
                    <a:pt x="2" y="8"/>
                    <a:pt x="1" y="8"/>
                    <a:pt x="1" y="8"/>
                  </a:cubicBezTo>
                  <a:cubicBezTo>
                    <a:pt x="1" y="8"/>
                    <a:pt x="1" y="8"/>
                    <a:pt x="1" y="8"/>
                  </a:cubicBezTo>
                  <a:cubicBezTo>
                    <a:pt x="0" y="7"/>
                    <a:pt x="0" y="6"/>
                    <a:pt x="1" y="6"/>
                  </a:cubicBezTo>
                  <a:cubicBezTo>
                    <a:pt x="7" y="1"/>
                    <a:pt x="7" y="1"/>
                    <a:pt x="7" y="1"/>
                  </a:cubicBezTo>
                  <a:cubicBezTo>
                    <a:pt x="7" y="0"/>
                    <a:pt x="8" y="0"/>
                    <a:pt x="9" y="1"/>
                  </a:cubicBezTo>
                  <a:cubicBezTo>
                    <a:pt x="9" y="1"/>
                    <a:pt x="9" y="1"/>
                    <a:pt x="9" y="1"/>
                  </a:cubicBezTo>
                  <a:cubicBezTo>
                    <a:pt x="9" y="1"/>
                    <a:pt x="9" y="2"/>
                    <a:pt x="9" y="3"/>
                  </a:cubicBezTo>
                  <a:cubicBezTo>
                    <a:pt x="3" y="8"/>
                    <a:pt x="3" y="8"/>
                    <a:pt x="3"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a:p>
          </p:txBody>
        </p:sp>
        <p:sp>
          <p:nvSpPr>
            <p:cNvPr id="129" name="Freeform 53">
              <a:extLst>
                <a:ext uri="{FF2B5EF4-FFF2-40B4-BE49-F238E27FC236}">
                  <a16:creationId xmlns:a16="http://schemas.microsoft.com/office/drawing/2014/main" id="{5B6049F4-74C1-45DC-9E41-2BCD7CE8223D}"/>
                </a:ext>
              </a:extLst>
            </p:cNvPr>
            <p:cNvSpPr>
              <a:spLocks noEditPoints="1"/>
            </p:cNvSpPr>
            <p:nvPr/>
          </p:nvSpPr>
          <p:spPr bwMode="auto">
            <a:xfrm>
              <a:off x="4237038" y="3206751"/>
              <a:ext cx="257175" cy="354013"/>
            </a:xfrm>
            <a:custGeom>
              <a:avLst/>
              <a:gdLst>
                <a:gd name="T0" fmla="*/ 38 w 58"/>
                <a:gd name="T1" fmla="*/ 68 h 80"/>
                <a:gd name="T2" fmla="*/ 37 w 58"/>
                <a:gd name="T3" fmla="*/ 71 h 80"/>
                <a:gd name="T4" fmla="*/ 36 w 58"/>
                <a:gd name="T5" fmla="*/ 71 h 80"/>
                <a:gd name="T6" fmla="*/ 22 w 58"/>
                <a:gd name="T7" fmla="*/ 71 h 80"/>
                <a:gd name="T8" fmla="*/ 21 w 58"/>
                <a:gd name="T9" fmla="*/ 71 h 80"/>
                <a:gd name="T10" fmla="*/ 20 w 58"/>
                <a:gd name="T11" fmla="*/ 68 h 80"/>
                <a:gd name="T12" fmla="*/ 20 w 58"/>
                <a:gd name="T13" fmla="*/ 61 h 80"/>
                <a:gd name="T14" fmla="*/ 38 w 58"/>
                <a:gd name="T15" fmla="*/ 61 h 80"/>
                <a:gd name="T16" fmla="*/ 38 w 58"/>
                <a:gd name="T17" fmla="*/ 68 h 80"/>
                <a:gd name="T18" fmla="*/ 18 w 58"/>
                <a:gd name="T19" fmla="*/ 14 h 80"/>
                <a:gd name="T20" fmla="*/ 11 w 58"/>
                <a:gd name="T21" fmla="*/ 29 h 80"/>
                <a:gd name="T22" fmla="*/ 18 w 58"/>
                <a:gd name="T23" fmla="*/ 42 h 80"/>
                <a:gd name="T24" fmla="*/ 18 w 58"/>
                <a:gd name="T25" fmla="*/ 44 h 80"/>
                <a:gd name="T26" fmla="*/ 18 w 58"/>
                <a:gd name="T27" fmla="*/ 44 h 80"/>
                <a:gd name="T28" fmla="*/ 16 w 58"/>
                <a:gd name="T29" fmla="*/ 44 h 80"/>
                <a:gd name="T30" fmla="*/ 8 w 58"/>
                <a:gd name="T31" fmla="*/ 29 h 80"/>
                <a:gd name="T32" fmla="*/ 17 w 58"/>
                <a:gd name="T33" fmla="*/ 12 h 80"/>
                <a:gd name="T34" fmla="*/ 19 w 58"/>
                <a:gd name="T35" fmla="*/ 12 h 80"/>
                <a:gd name="T36" fmla="*/ 19 w 58"/>
                <a:gd name="T37" fmla="*/ 12 h 80"/>
                <a:gd name="T38" fmla="*/ 18 w 58"/>
                <a:gd name="T39" fmla="*/ 14 h 80"/>
                <a:gd name="T40" fmla="*/ 58 w 58"/>
                <a:gd name="T41" fmla="*/ 29 h 80"/>
                <a:gd name="T42" fmla="*/ 29 w 58"/>
                <a:gd name="T43" fmla="*/ 0 h 80"/>
                <a:gd name="T44" fmla="*/ 0 w 58"/>
                <a:gd name="T45" fmla="*/ 29 h 80"/>
                <a:gd name="T46" fmla="*/ 17 w 58"/>
                <a:gd name="T47" fmla="*/ 55 h 80"/>
                <a:gd name="T48" fmla="*/ 17 w 58"/>
                <a:gd name="T49" fmla="*/ 61 h 80"/>
                <a:gd name="T50" fmla="*/ 17 w 58"/>
                <a:gd name="T51" fmla="*/ 68 h 80"/>
                <a:gd name="T52" fmla="*/ 21 w 58"/>
                <a:gd name="T53" fmla="*/ 74 h 80"/>
                <a:gd name="T54" fmla="*/ 22 w 58"/>
                <a:gd name="T55" fmla="*/ 76 h 80"/>
                <a:gd name="T56" fmla="*/ 27 w 58"/>
                <a:gd name="T57" fmla="*/ 80 h 80"/>
                <a:gd name="T58" fmla="*/ 31 w 58"/>
                <a:gd name="T59" fmla="*/ 80 h 80"/>
                <a:gd name="T60" fmla="*/ 36 w 58"/>
                <a:gd name="T61" fmla="*/ 76 h 80"/>
                <a:gd name="T62" fmla="*/ 37 w 58"/>
                <a:gd name="T63" fmla="*/ 74 h 80"/>
                <a:gd name="T64" fmla="*/ 41 w 58"/>
                <a:gd name="T65" fmla="*/ 68 h 80"/>
                <a:gd name="T66" fmla="*/ 41 w 58"/>
                <a:gd name="T67" fmla="*/ 58 h 80"/>
                <a:gd name="T68" fmla="*/ 41 w 58"/>
                <a:gd name="T69" fmla="*/ 55 h 80"/>
                <a:gd name="T70" fmla="*/ 58 w 58"/>
                <a:gd name="T71" fmla="*/ 29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8" h="80">
                  <a:moveTo>
                    <a:pt x="38" y="68"/>
                  </a:moveTo>
                  <a:cubicBezTo>
                    <a:pt x="38" y="69"/>
                    <a:pt x="38" y="70"/>
                    <a:pt x="37" y="71"/>
                  </a:cubicBezTo>
                  <a:cubicBezTo>
                    <a:pt x="37" y="71"/>
                    <a:pt x="36" y="71"/>
                    <a:pt x="36" y="71"/>
                  </a:cubicBezTo>
                  <a:cubicBezTo>
                    <a:pt x="22" y="71"/>
                    <a:pt x="22" y="71"/>
                    <a:pt x="22" y="71"/>
                  </a:cubicBezTo>
                  <a:cubicBezTo>
                    <a:pt x="22" y="71"/>
                    <a:pt x="21" y="71"/>
                    <a:pt x="21" y="71"/>
                  </a:cubicBezTo>
                  <a:cubicBezTo>
                    <a:pt x="20" y="70"/>
                    <a:pt x="20" y="69"/>
                    <a:pt x="20" y="68"/>
                  </a:cubicBezTo>
                  <a:cubicBezTo>
                    <a:pt x="20" y="61"/>
                    <a:pt x="20" y="61"/>
                    <a:pt x="20" y="61"/>
                  </a:cubicBezTo>
                  <a:cubicBezTo>
                    <a:pt x="38" y="61"/>
                    <a:pt x="38" y="61"/>
                    <a:pt x="38" y="61"/>
                  </a:cubicBezTo>
                  <a:cubicBezTo>
                    <a:pt x="38" y="68"/>
                    <a:pt x="38" y="68"/>
                    <a:pt x="38" y="68"/>
                  </a:cubicBezTo>
                  <a:close/>
                  <a:moveTo>
                    <a:pt x="18" y="14"/>
                  </a:moveTo>
                  <a:cubicBezTo>
                    <a:pt x="14" y="17"/>
                    <a:pt x="11" y="23"/>
                    <a:pt x="11" y="29"/>
                  </a:cubicBezTo>
                  <a:cubicBezTo>
                    <a:pt x="11" y="34"/>
                    <a:pt x="14" y="39"/>
                    <a:pt x="18" y="42"/>
                  </a:cubicBezTo>
                  <a:cubicBezTo>
                    <a:pt x="18" y="43"/>
                    <a:pt x="18" y="43"/>
                    <a:pt x="18" y="44"/>
                  </a:cubicBezTo>
                  <a:cubicBezTo>
                    <a:pt x="18" y="44"/>
                    <a:pt x="18" y="44"/>
                    <a:pt x="18" y="44"/>
                  </a:cubicBezTo>
                  <a:cubicBezTo>
                    <a:pt x="17" y="45"/>
                    <a:pt x="16" y="45"/>
                    <a:pt x="16" y="44"/>
                  </a:cubicBezTo>
                  <a:cubicBezTo>
                    <a:pt x="11" y="41"/>
                    <a:pt x="8" y="35"/>
                    <a:pt x="8" y="29"/>
                  </a:cubicBezTo>
                  <a:cubicBezTo>
                    <a:pt x="8" y="22"/>
                    <a:pt x="12" y="16"/>
                    <a:pt x="17" y="12"/>
                  </a:cubicBezTo>
                  <a:cubicBezTo>
                    <a:pt x="17" y="12"/>
                    <a:pt x="18" y="12"/>
                    <a:pt x="19" y="12"/>
                  </a:cubicBezTo>
                  <a:cubicBezTo>
                    <a:pt x="19" y="12"/>
                    <a:pt x="19" y="12"/>
                    <a:pt x="19" y="12"/>
                  </a:cubicBezTo>
                  <a:cubicBezTo>
                    <a:pt x="19" y="13"/>
                    <a:pt x="19" y="14"/>
                    <a:pt x="18" y="14"/>
                  </a:cubicBezTo>
                  <a:close/>
                  <a:moveTo>
                    <a:pt x="58" y="29"/>
                  </a:moveTo>
                  <a:cubicBezTo>
                    <a:pt x="58" y="13"/>
                    <a:pt x="45" y="0"/>
                    <a:pt x="29" y="0"/>
                  </a:cubicBezTo>
                  <a:cubicBezTo>
                    <a:pt x="13" y="0"/>
                    <a:pt x="0" y="13"/>
                    <a:pt x="0" y="29"/>
                  </a:cubicBezTo>
                  <a:cubicBezTo>
                    <a:pt x="0" y="40"/>
                    <a:pt x="7" y="50"/>
                    <a:pt x="17" y="55"/>
                  </a:cubicBezTo>
                  <a:cubicBezTo>
                    <a:pt x="17" y="61"/>
                    <a:pt x="17" y="61"/>
                    <a:pt x="17" y="61"/>
                  </a:cubicBezTo>
                  <a:cubicBezTo>
                    <a:pt x="17" y="68"/>
                    <a:pt x="17" y="68"/>
                    <a:pt x="17" y="68"/>
                  </a:cubicBezTo>
                  <a:cubicBezTo>
                    <a:pt x="17" y="71"/>
                    <a:pt x="19" y="73"/>
                    <a:pt x="21" y="74"/>
                  </a:cubicBezTo>
                  <a:cubicBezTo>
                    <a:pt x="21" y="74"/>
                    <a:pt x="22" y="75"/>
                    <a:pt x="22" y="76"/>
                  </a:cubicBezTo>
                  <a:cubicBezTo>
                    <a:pt x="23" y="78"/>
                    <a:pt x="25" y="80"/>
                    <a:pt x="27" y="80"/>
                  </a:cubicBezTo>
                  <a:cubicBezTo>
                    <a:pt x="31" y="80"/>
                    <a:pt x="31" y="80"/>
                    <a:pt x="31" y="80"/>
                  </a:cubicBezTo>
                  <a:cubicBezTo>
                    <a:pt x="33" y="80"/>
                    <a:pt x="35" y="78"/>
                    <a:pt x="36" y="76"/>
                  </a:cubicBezTo>
                  <a:cubicBezTo>
                    <a:pt x="36" y="75"/>
                    <a:pt x="37" y="74"/>
                    <a:pt x="37" y="74"/>
                  </a:cubicBezTo>
                  <a:cubicBezTo>
                    <a:pt x="39" y="73"/>
                    <a:pt x="41" y="71"/>
                    <a:pt x="41" y="68"/>
                  </a:cubicBezTo>
                  <a:cubicBezTo>
                    <a:pt x="41" y="58"/>
                    <a:pt x="41" y="58"/>
                    <a:pt x="41" y="58"/>
                  </a:cubicBezTo>
                  <a:cubicBezTo>
                    <a:pt x="41" y="55"/>
                    <a:pt x="41" y="55"/>
                    <a:pt x="41" y="55"/>
                  </a:cubicBezTo>
                  <a:cubicBezTo>
                    <a:pt x="51" y="50"/>
                    <a:pt x="58" y="40"/>
                    <a:pt x="58" y="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a:p>
          </p:txBody>
        </p:sp>
      </p:grpSp>
      <p:grpSp>
        <p:nvGrpSpPr>
          <p:cNvPr id="131" name="Group 78">
            <a:extLst>
              <a:ext uri="{FF2B5EF4-FFF2-40B4-BE49-F238E27FC236}">
                <a16:creationId xmlns:a16="http://schemas.microsoft.com/office/drawing/2014/main" id="{B96A56D0-4E2C-4992-9A08-DBC8BCC68F8D}"/>
              </a:ext>
            </a:extLst>
          </p:cNvPr>
          <p:cNvGrpSpPr/>
          <p:nvPr/>
        </p:nvGrpSpPr>
        <p:grpSpPr>
          <a:xfrm>
            <a:off x="1953442" y="2815999"/>
            <a:ext cx="413243" cy="443853"/>
            <a:chOff x="7677150" y="3176588"/>
            <a:chExt cx="300038" cy="322263"/>
          </a:xfrm>
          <a:solidFill>
            <a:schemeClr val="bg1"/>
          </a:solidFill>
        </p:grpSpPr>
        <p:sp>
          <p:nvSpPr>
            <p:cNvPr id="132" name="Freeform 56">
              <a:extLst>
                <a:ext uri="{FF2B5EF4-FFF2-40B4-BE49-F238E27FC236}">
                  <a16:creationId xmlns:a16="http://schemas.microsoft.com/office/drawing/2014/main" id="{5FE11C07-1876-4C66-A538-9E8A1C3D9BE6}"/>
                </a:ext>
              </a:extLst>
            </p:cNvPr>
            <p:cNvSpPr>
              <a:spLocks noEditPoints="1"/>
            </p:cNvSpPr>
            <p:nvPr/>
          </p:nvSpPr>
          <p:spPr bwMode="auto">
            <a:xfrm>
              <a:off x="7729538" y="3176588"/>
              <a:ext cx="247650" cy="230188"/>
            </a:xfrm>
            <a:custGeom>
              <a:avLst/>
              <a:gdLst>
                <a:gd name="T0" fmla="*/ 29 w 56"/>
                <a:gd name="T1" fmla="*/ 7 h 52"/>
                <a:gd name="T2" fmla="*/ 15 w 56"/>
                <a:gd name="T3" fmla="*/ 14 h 52"/>
                <a:gd name="T4" fmla="*/ 17 w 56"/>
                <a:gd name="T5" fmla="*/ 40 h 52"/>
                <a:gd name="T6" fmla="*/ 29 w 56"/>
                <a:gd name="T7" fmla="*/ 45 h 52"/>
                <a:gd name="T8" fmla="*/ 44 w 56"/>
                <a:gd name="T9" fmla="*/ 38 h 52"/>
                <a:gd name="T10" fmla="*/ 48 w 56"/>
                <a:gd name="T11" fmla="*/ 24 h 52"/>
                <a:gd name="T12" fmla="*/ 42 w 56"/>
                <a:gd name="T13" fmla="*/ 11 h 52"/>
                <a:gd name="T14" fmla="*/ 29 w 56"/>
                <a:gd name="T15" fmla="*/ 7 h 52"/>
                <a:gd name="T16" fmla="*/ 29 w 56"/>
                <a:gd name="T17" fmla="*/ 52 h 52"/>
                <a:gd name="T18" fmla="*/ 12 w 56"/>
                <a:gd name="T19" fmla="*/ 46 h 52"/>
                <a:gd name="T20" fmla="*/ 9 w 56"/>
                <a:gd name="T21" fmla="*/ 9 h 52"/>
                <a:gd name="T22" fmla="*/ 29 w 56"/>
                <a:gd name="T23" fmla="*/ 0 h 52"/>
                <a:gd name="T24" fmla="*/ 46 w 56"/>
                <a:gd name="T25" fmla="*/ 6 h 52"/>
                <a:gd name="T26" fmla="*/ 55 w 56"/>
                <a:gd name="T27" fmla="*/ 24 h 52"/>
                <a:gd name="T28" fmla="*/ 49 w 56"/>
                <a:gd name="T29" fmla="*/ 43 h 52"/>
                <a:gd name="T30" fmla="*/ 29 w 56"/>
                <a:gd name="T31" fmla="*/ 5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6" h="52">
                  <a:moveTo>
                    <a:pt x="29" y="7"/>
                  </a:moveTo>
                  <a:cubicBezTo>
                    <a:pt x="24" y="7"/>
                    <a:pt x="18" y="9"/>
                    <a:pt x="15" y="14"/>
                  </a:cubicBezTo>
                  <a:cubicBezTo>
                    <a:pt x="8" y="21"/>
                    <a:pt x="9" y="33"/>
                    <a:pt x="17" y="40"/>
                  </a:cubicBezTo>
                  <a:cubicBezTo>
                    <a:pt x="20" y="43"/>
                    <a:pt x="25" y="45"/>
                    <a:pt x="29" y="45"/>
                  </a:cubicBezTo>
                  <a:cubicBezTo>
                    <a:pt x="35" y="45"/>
                    <a:pt x="40" y="42"/>
                    <a:pt x="44" y="38"/>
                  </a:cubicBezTo>
                  <a:cubicBezTo>
                    <a:pt x="47" y="34"/>
                    <a:pt x="49" y="29"/>
                    <a:pt x="48" y="24"/>
                  </a:cubicBezTo>
                  <a:cubicBezTo>
                    <a:pt x="48" y="19"/>
                    <a:pt x="45" y="15"/>
                    <a:pt x="42" y="11"/>
                  </a:cubicBezTo>
                  <a:cubicBezTo>
                    <a:pt x="38" y="8"/>
                    <a:pt x="34" y="7"/>
                    <a:pt x="29" y="7"/>
                  </a:cubicBezTo>
                  <a:close/>
                  <a:moveTo>
                    <a:pt x="29" y="52"/>
                  </a:moveTo>
                  <a:cubicBezTo>
                    <a:pt x="23" y="52"/>
                    <a:pt x="17" y="50"/>
                    <a:pt x="12" y="46"/>
                  </a:cubicBezTo>
                  <a:cubicBezTo>
                    <a:pt x="1" y="36"/>
                    <a:pt x="0" y="20"/>
                    <a:pt x="9" y="9"/>
                  </a:cubicBezTo>
                  <a:cubicBezTo>
                    <a:pt x="14" y="3"/>
                    <a:pt x="22" y="0"/>
                    <a:pt x="29" y="0"/>
                  </a:cubicBezTo>
                  <a:cubicBezTo>
                    <a:pt x="35" y="0"/>
                    <a:pt x="41" y="2"/>
                    <a:pt x="46" y="6"/>
                  </a:cubicBezTo>
                  <a:cubicBezTo>
                    <a:pt x="51" y="10"/>
                    <a:pt x="55" y="17"/>
                    <a:pt x="55" y="24"/>
                  </a:cubicBezTo>
                  <a:cubicBezTo>
                    <a:pt x="56" y="31"/>
                    <a:pt x="54" y="37"/>
                    <a:pt x="49" y="43"/>
                  </a:cubicBezTo>
                  <a:cubicBezTo>
                    <a:pt x="44" y="48"/>
                    <a:pt x="37" y="52"/>
                    <a:pt x="29"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a:p>
          </p:txBody>
        </p:sp>
        <p:sp>
          <p:nvSpPr>
            <p:cNvPr id="133" name="Freeform 57">
              <a:extLst>
                <a:ext uri="{FF2B5EF4-FFF2-40B4-BE49-F238E27FC236}">
                  <a16:creationId xmlns:a16="http://schemas.microsoft.com/office/drawing/2014/main" id="{74D33DF2-EC6B-47D3-91C0-D42AAA4118A6}"/>
                </a:ext>
              </a:extLst>
            </p:cNvPr>
            <p:cNvSpPr>
              <a:spLocks/>
            </p:cNvSpPr>
            <p:nvPr/>
          </p:nvSpPr>
          <p:spPr bwMode="auto">
            <a:xfrm>
              <a:off x="7747000" y="3357563"/>
              <a:ext cx="57150" cy="57150"/>
            </a:xfrm>
            <a:custGeom>
              <a:avLst/>
              <a:gdLst>
                <a:gd name="T0" fmla="*/ 17 w 36"/>
                <a:gd name="T1" fmla="*/ 36 h 36"/>
                <a:gd name="T2" fmla="*/ 0 w 36"/>
                <a:gd name="T3" fmla="*/ 25 h 36"/>
                <a:gd name="T4" fmla="*/ 22 w 36"/>
                <a:gd name="T5" fmla="*/ 0 h 36"/>
                <a:gd name="T6" fmla="*/ 36 w 36"/>
                <a:gd name="T7" fmla="*/ 11 h 36"/>
                <a:gd name="T8" fmla="*/ 17 w 36"/>
                <a:gd name="T9" fmla="*/ 36 h 36"/>
                <a:gd name="T10" fmla="*/ 17 w 36"/>
                <a:gd name="T11" fmla="*/ 36 h 36"/>
              </a:gdLst>
              <a:ahLst/>
              <a:cxnLst>
                <a:cxn ang="0">
                  <a:pos x="T0" y="T1"/>
                </a:cxn>
                <a:cxn ang="0">
                  <a:pos x="T2" y="T3"/>
                </a:cxn>
                <a:cxn ang="0">
                  <a:pos x="T4" y="T5"/>
                </a:cxn>
                <a:cxn ang="0">
                  <a:pos x="T6" y="T7"/>
                </a:cxn>
                <a:cxn ang="0">
                  <a:pos x="T8" y="T9"/>
                </a:cxn>
                <a:cxn ang="0">
                  <a:pos x="T10" y="T11"/>
                </a:cxn>
              </a:cxnLst>
              <a:rect l="0" t="0" r="r" b="b"/>
              <a:pathLst>
                <a:path w="36" h="36">
                  <a:moveTo>
                    <a:pt x="17" y="36"/>
                  </a:moveTo>
                  <a:lnTo>
                    <a:pt x="0" y="25"/>
                  </a:lnTo>
                  <a:lnTo>
                    <a:pt x="22" y="0"/>
                  </a:lnTo>
                  <a:lnTo>
                    <a:pt x="36" y="11"/>
                  </a:lnTo>
                  <a:lnTo>
                    <a:pt x="17" y="36"/>
                  </a:lnTo>
                  <a:lnTo>
                    <a:pt x="17" y="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a:p>
          </p:txBody>
        </p:sp>
        <p:sp>
          <p:nvSpPr>
            <p:cNvPr id="134" name="Freeform 58">
              <a:extLst>
                <a:ext uri="{FF2B5EF4-FFF2-40B4-BE49-F238E27FC236}">
                  <a16:creationId xmlns:a16="http://schemas.microsoft.com/office/drawing/2014/main" id="{14B70E7C-D30B-4EB1-823B-A046717A023B}"/>
                </a:ext>
              </a:extLst>
            </p:cNvPr>
            <p:cNvSpPr>
              <a:spLocks/>
            </p:cNvSpPr>
            <p:nvPr/>
          </p:nvSpPr>
          <p:spPr bwMode="auto">
            <a:xfrm>
              <a:off x="7677150" y="3387726"/>
              <a:ext cx="100013" cy="111125"/>
            </a:xfrm>
            <a:custGeom>
              <a:avLst/>
              <a:gdLst>
                <a:gd name="T0" fmla="*/ 10 w 23"/>
                <a:gd name="T1" fmla="*/ 23 h 25"/>
                <a:gd name="T2" fmla="*/ 5 w 23"/>
                <a:gd name="T3" fmla="*/ 24 h 25"/>
                <a:gd name="T4" fmla="*/ 2 w 23"/>
                <a:gd name="T5" fmla="*/ 21 h 25"/>
                <a:gd name="T6" fmla="*/ 1 w 23"/>
                <a:gd name="T7" fmla="*/ 16 h 25"/>
                <a:gd name="T8" fmla="*/ 13 w 23"/>
                <a:gd name="T9" fmla="*/ 2 h 25"/>
                <a:gd name="T10" fmla="*/ 18 w 23"/>
                <a:gd name="T11" fmla="*/ 1 h 25"/>
                <a:gd name="T12" fmla="*/ 22 w 23"/>
                <a:gd name="T13" fmla="*/ 5 h 25"/>
                <a:gd name="T14" fmla="*/ 22 w 23"/>
                <a:gd name="T15" fmla="*/ 10 h 25"/>
                <a:gd name="T16" fmla="*/ 10 w 23"/>
                <a:gd name="T17" fmla="*/ 23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25">
                  <a:moveTo>
                    <a:pt x="10" y="23"/>
                  </a:moveTo>
                  <a:cubicBezTo>
                    <a:pt x="9" y="25"/>
                    <a:pt x="7" y="25"/>
                    <a:pt x="5" y="24"/>
                  </a:cubicBezTo>
                  <a:cubicBezTo>
                    <a:pt x="2" y="21"/>
                    <a:pt x="2" y="21"/>
                    <a:pt x="2" y="21"/>
                  </a:cubicBezTo>
                  <a:cubicBezTo>
                    <a:pt x="0" y="19"/>
                    <a:pt x="0" y="17"/>
                    <a:pt x="1" y="16"/>
                  </a:cubicBezTo>
                  <a:cubicBezTo>
                    <a:pt x="13" y="2"/>
                    <a:pt x="13" y="2"/>
                    <a:pt x="13" y="2"/>
                  </a:cubicBezTo>
                  <a:cubicBezTo>
                    <a:pt x="14" y="0"/>
                    <a:pt x="17" y="0"/>
                    <a:pt x="18" y="1"/>
                  </a:cubicBezTo>
                  <a:cubicBezTo>
                    <a:pt x="22" y="5"/>
                    <a:pt x="22" y="5"/>
                    <a:pt x="22" y="5"/>
                  </a:cubicBezTo>
                  <a:cubicBezTo>
                    <a:pt x="23" y="6"/>
                    <a:pt x="23" y="8"/>
                    <a:pt x="22" y="10"/>
                  </a:cubicBezTo>
                  <a:cubicBezTo>
                    <a:pt x="10" y="23"/>
                    <a:pt x="10" y="23"/>
                    <a:pt x="10" y="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a:p>
          </p:txBody>
        </p:sp>
        <p:sp>
          <p:nvSpPr>
            <p:cNvPr id="135" name="Freeform 59">
              <a:extLst>
                <a:ext uri="{FF2B5EF4-FFF2-40B4-BE49-F238E27FC236}">
                  <a16:creationId xmlns:a16="http://schemas.microsoft.com/office/drawing/2014/main" id="{74A2635B-4E43-410D-B2C0-02C18806CAB1}"/>
                </a:ext>
              </a:extLst>
            </p:cNvPr>
            <p:cNvSpPr>
              <a:spLocks/>
            </p:cNvSpPr>
            <p:nvPr/>
          </p:nvSpPr>
          <p:spPr bwMode="auto">
            <a:xfrm>
              <a:off x="7804150" y="3216276"/>
              <a:ext cx="79375" cy="44450"/>
            </a:xfrm>
            <a:custGeom>
              <a:avLst/>
              <a:gdLst>
                <a:gd name="T0" fmla="*/ 17 w 18"/>
                <a:gd name="T1" fmla="*/ 4 h 10"/>
                <a:gd name="T2" fmla="*/ 9 w 18"/>
                <a:gd name="T3" fmla="*/ 5 h 10"/>
                <a:gd name="T4" fmla="*/ 1 w 18"/>
                <a:gd name="T5" fmla="*/ 8 h 10"/>
                <a:gd name="T6" fmla="*/ 8 w 18"/>
                <a:gd name="T7" fmla="*/ 1 h 10"/>
                <a:gd name="T8" fmla="*/ 17 w 18"/>
                <a:gd name="T9" fmla="*/ 4 h 10"/>
              </a:gdLst>
              <a:ahLst/>
              <a:cxnLst>
                <a:cxn ang="0">
                  <a:pos x="T0" y="T1"/>
                </a:cxn>
                <a:cxn ang="0">
                  <a:pos x="T2" y="T3"/>
                </a:cxn>
                <a:cxn ang="0">
                  <a:pos x="T4" y="T5"/>
                </a:cxn>
                <a:cxn ang="0">
                  <a:pos x="T6" y="T7"/>
                </a:cxn>
                <a:cxn ang="0">
                  <a:pos x="T8" y="T9"/>
                </a:cxn>
              </a:cxnLst>
              <a:rect l="0" t="0" r="r" b="b"/>
              <a:pathLst>
                <a:path w="18" h="10">
                  <a:moveTo>
                    <a:pt x="17" y="4"/>
                  </a:moveTo>
                  <a:cubicBezTo>
                    <a:pt x="18" y="6"/>
                    <a:pt x="14" y="4"/>
                    <a:pt x="9" y="5"/>
                  </a:cubicBezTo>
                  <a:cubicBezTo>
                    <a:pt x="5" y="6"/>
                    <a:pt x="2" y="10"/>
                    <a:pt x="1" y="8"/>
                  </a:cubicBezTo>
                  <a:cubicBezTo>
                    <a:pt x="0" y="5"/>
                    <a:pt x="5" y="2"/>
                    <a:pt x="8" y="1"/>
                  </a:cubicBezTo>
                  <a:cubicBezTo>
                    <a:pt x="11" y="0"/>
                    <a:pt x="17" y="1"/>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a:p>
          </p:txBody>
        </p:sp>
        <p:sp>
          <p:nvSpPr>
            <p:cNvPr id="136" name="Freeform 60">
              <a:extLst>
                <a:ext uri="{FF2B5EF4-FFF2-40B4-BE49-F238E27FC236}">
                  <a16:creationId xmlns:a16="http://schemas.microsoft.com/office/drawing/2014/main" id="{B8983DD0-C048-4155-92E6-880DA1B6D1CA}"/>
                </a:ext>
              </a:extLst>
            </p:cNvPr>
            <p:cNvSpPr>
              <a:spLocks/>
            </p:cNvSpPr>
            <p:nvPr/>
          </p:nvSpPr>
          <p:spPr bwMode="auto">
            <a:xfrm>
              <a:off x="7883525" y="3228976"/>
              <a:ext cx="22225" cy="17463"/>
            </a:xfrm>
            <a:custGeom>
              <a:avLst/>
              <a:gdLst>
                <a:gd name="T0" fmla="*/ 5 w 5"/>
                <a:gd name="T1" fmla="*/ 3 h 4"/>
                <a:gd name="T2" fmla="*/ 2 w 5"/>
                <a:gd name="T3" fmla="*/ 3 h 4"/>
                <a:gd name="T4" fmla="*/ 1 w 5"/>
                <a:gd name="T5" fmla="*/ 2 h 4"/>
                <a:gd name="T6" fmla="*/ 2 w 5"/>
                <a:gd name="T7" fmla="*/ 0 h 4"/>
                <a:gd name="T8" fmla="*/ 5 w 5"/>
                <a:gd name="T9" fmla="*/ 3 h 4"/>
              </a:gdLst>
              <a:ahLst/>
              <a:cxnLst>
                <a:cxn ang="0">
                  <a:pos x="T0" y="T1"/>
                </a:cxn>
                <a:cxn ang="0">
                  <a:pos x="T2" y="T3"/>
                </a:cxn>
                <a:cxn ang="0">
                  <a:pos x="T4" y="T5"/>
                </a:cxn>
                <a:cxn ang="0">
                  <a:pos x="T6" y="T7"/>
                </a:cxn>
                <a:cxn ang="0">
                  <a:pos x="T8" y="T9"/>
                </a:cxn>
              </a:cxnLst>
              <a:rect l="0" t="0" r="r" b="b"/>
              <a:pathLst>
                <a:path w="5" h="4">
                  <a:moveTo>
                    <a:pt x="5" y="3"/>
                  </a:moveTo>
                  <a:cubicBezTo>
                    <a:pt x="4" y="4"/>
                    <a:pt x="3" y="4"/>
                    <a:pt x="2" y="3"/>
                  </a:cubicBezTo>
                  <a:cubicBezTo>
                    <a:pt x="1" y="3"/>
                    <a:pt x="0" y="3"/>
                    <a:pt x="1" y="2"/>
                  </a:cubicBezTo>
                  <a:cubicBezTo>
                    <a:pt x="1" y="0"/>
                    <a:pt x="1" y="0"/>
                    <a:pt x="2" y="0"/>
                  </a:cubicBezTo>
                  <a:cubicBezTo>
                    <a:pt x="3" y="1"/>
                    <a:pt x="5" y="2"/>
                    <a:pt x="5"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a:p>
          </p:txBody>
        </p:sp>
      </p:grpSp>
      <p:sp>
        <p:nvSpPr>
          <p:cNvPr id="137" name="Rectangle: Rounded Corners 171">
            <a:extLst>
              <a:ext uri="{FF2B5EF4-FFF2-40B4-BE49-F238E27FC236}">
                <a16:creationId xmlns:a16="http://schemas.microsoft.com/office/drawing/2014/main" id="{1A129791-11CC-4D43-902E-8E1C7A1CD58E}"/>
              </a:ext>
            </a:extLst>
          </p:cNvPr>
          <p:cNvSpPr/>
          <p:nvPr/>
        </p:nvSpPr>
        <p:spPr>
          <a:xfrm>
            <a:off x="644684" y="2604488"/>
            <a:ext cx="2578805" cy="1283984"/>
          </a:xfrm>
          <a:prstGeom prst="roundRect">
            <a:avLst>
              <a:gd name="adj" fmla="val 5845"/>
            </a:avLst>
          </a:prstGeom>
          <a:solidFill>
            <a:schemeClr val="bg1">
              <a:alpha val="95000"/>
            </a:schemeClr>
          </a:solidFill>
          <a:ln w="38100">
            <a:solidFill>
              <a:srgbClr val="006666">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93"/>
          </a:p>
        </p:txBody>
      </p:sp>
      <p:sp>
        <p:nvSpPr>
          <p:cNvPr id="145" name="TextBox 100">
            <a:extLst>
              <a:ext uri="{FF2B5EF4-FFF2-40B4-BE49-F238E27FC236}">
                <a16:creationId xmlns:a16="http://schemas.microsoft.com/office/drawing/2014/main" id="{43113FA7-1AE1-4917-8EE8-3C6A7523263A}"/>
              </a:ext>
            </a:extLst>
          </p:cNvPr>
          <p:cNvSpPr txBox="1"/>
          <p:nvPr/>
        </p:nvSpPr>
        <p:spPr>
          <a:xfrm>
            <a:off x="533417" y="1358460"/>
            <a:ext cx="2063800" cy="295017"/>
          </a:xfrm>
          <a:prstGeom prst="rect">
            <a:avLst/>
          </a:prstGeom>
          <a:noFill/>
        </p:spPr>
        <p:txBody>
          <a:bodyPr wrap="square" rtlCol="0">
            <a:spAutoFit/>
          </a:bodyPr>
          <a:lstStyle/>
          <a:p>
            <a:pPr algn="ctr"/>
            <a:r>
              <a:rPr lang="ar-SA" sz="1317" b="1" dirty="0">
                <a:solidFill>
                  <a:srgbClr val="006666"/>
                </a:solidFill>
                <a:latin typeface="AbdoMaster-Heavy" panose="02000500030000020004" pitchFamily="50" charset="-78"/>
                <a:cs typeface="AbdoMaster-Heavy" panose="02000500030000020004" pitchFamily="50" charset="-78"/>
              </a:rPr>
              <a:t>مؤشر الأداء   </a:t>
            </a:r>
            <a:endParaRPr lang="en-US" sz="1317" b="1" dirty="0">
              <a:solidFill>
                <a:srgbClr val="006666"/>
              </a:solidFill>
              <a:latin typeface="AbdoMaster-Heavy" panose="02000500030000020004" pitchFamily="50" charset="-78"/>
              <a:cs typeface="AbdoMaster-Heavy" panose="02000500030000020004" pitchFamily="50" charset="-78"/>
            </a:endParaRPr>
          </a:p>
        </p:txBody>
      </p:sp>
      <p:sp>
        <p:nvSpPr>
          <p:cNvPr id="147" name="Subtitle 6">
            <a:extLst>
              <a:ext uri="{FF2B5EF4-FFF2-40B4-BE49-F238E27FC236}">
                <a16:creationId xmlns:a16="http://schemas.microsoft.com/office/drawing/2014/main" id="{53607243-BCF6-4807-8237-4E450CA5841E}"/>
              </a:ext>
            </a:extLst>
          </p:cNvPr>
          <p:cNvSpPr txBox="1">
            <a:spLocks/>
          </p:cNvSpPr>
          <p:nvPr/>
        </p:nvSpPr>
        <p:spPr>
          <a:xfrm>
            <a:off x="6391013" y="1752490"/>
            <a:ext cx="1694996" cy="716689"/>
          </a:xfrm>
          <a:prstGeom prst="rect">
            <a:avLst/>
          </a:prstGeom>
        </p:spPr>
        <p:txBody>
          <a:bodyPr vert="horz" lIns="86019" tIns="43010" rIns="86019" bIns="43010" numCol="1" spcCol="365760" rtlCol="0" anchor="t">
            <a:noAutofit/>
          </a:bodyPr>
          <a:lstStyle>
            <a:lvl1pPr marL="0" indent="0" algn="ctr" defTabSz="914400" rtl="0" eaLnBrk="1" latinLnBrk="0" hangingPunct="1">
              <a:lnSpc>
                <a:spcPct val="90000"/>
              </a:lnSpc>
              <a:spcBef>
                <a:spcPts val="1000"/>
              </a:spcBef>
              <a:buFont typeface="Arial"/>
              <a:buNone/>
              <a:defRPr sz="1200" b="0" i="0" kern="1200">
                <a:solidFill>
                  <a:schemeClr val="accent1"/>
                </a:solidFill>
                <a:latin typeface="Montserrat Light" charset="0"/>
                <a:ea typeface="Montserrat Light" charset="0"/>
                <a:cs typeface="Montserrat Light"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Montserrat Light" charset="0"/>
                <a:ea typeface="Montserrat Light" charset="0"/>
                <a:cs typeface="Montserrat Light"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Montserrat Light" charset="0"/>
                <a:ea typeface="Montserrat Light" charset="0"/>
                <a:cs typeface="Montserrat Light"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nSpc>
                <a:spcPct val="100000"/>
              </a:lnSpc>
              <a:spcBef>
                <a:spcPts val="0"/>
              </a:spcBef>
            </a:pPr>
            <a:r>
              <a:rPr lang="ar-SA" sz="1800" b="1" dirty="0">
                <a:solidFill>
                  <a:schemeClr val="tx1"/>
                </a:solidFill>
                <a:latin typeface="Calibri" panose="020F0502020204030204" pitchFamily="34" charset="0"/>
                <a:cs typeface="Calibri" panose="020F0502020204030204" pitchFamily="34" charset="0"/>
              </a:rPr>
              <a:t> </a:t>
            </a:r>
            <a:endParaRPr lang="en-US" sz="1800" b="1" dirty="0">
              <a:solidFill>
                <a:schemeClr val="tx1"/>
              </a:solidFill>
              <a:latin typeface="Calibri" panose="020F0502020204030204" pitchFamily="34" charset="0"/>
              <a:cs typeface="Calibri" panose="020F0502020204030204" pitchFamily="34" charset="0"/>
            </a:endParaRPr>
          </a:p>
        </p:txBody>
      </p:sp>
      <p:sp>
        <p:nvSpPr>
          <p:cNvPr id="148" name="Subtitle 6">
            <a:extLst>
              <a:ext uri="{FF2B5EF4-FFF2-40B4-BE49-F238E27FC236}">
                <a16:creationId xmlns:a16="http://schemas.microsoft.com/office/drawing/2014/main" id="{B90C8561-7296-4597-98CF-179342320E57}"/>
              </a:ext>
            </a:extLst>
          </p:cNvPr>
          <p:cNvSpPr txBox="1">
            <a:spLocks/>
          </p:cNvSpPr>
          <p:nvPr/>
        </p:nvSpPr>
        <p:spPr>
          <a:xfrm>
            <a:off x="1173641" y="1914791"/>
            <a:ext cx="1847678" cy="716689"/>
          </a:xfrm>
          <a:prstGeom prst="rect">
            <a:avLst/>
          </a:prstGeom>
        </p:spPr>
        <p:txBody>
          <a:bodyPr vert="horz" lIns="86019" tIns="43010" rIns="86019" bIns="43010" numCol="1" spcCol="365760" rtlCol="0" anchor="t">
            <a:noAutofit/>
          </a:bodyPr>
          <a:lstStyle>
            <a:lvl1pPr marL="0" indent="0" algn="ctr" defTabSz="914400" rtl="0" eaLnBrk="1" latinLnBrk="0" hangingPunct="1">
              <a:lnSpc>
                <a:spcPct val="90000"/>
              </a:lnSpc>
              <a:spcBef>
                <a:spcPts val="1000"/>
              </a:spcBef>
              <a:buFont typeface="Arial"/>
              <a:buNone/>
              <a:defRPr sz="1200" b="0" i="0" kern="1200">
                <a:solidFill>
                  <a:schemeClr val="accent1"/>
                </a:solidFill>
                <a:latin typeface="Montserrat Light" charset="0"/>
                <a:ea typeface="Montserrat Light" charset="0"/>
                <a:cs typeface="Montserrat Light"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Montserrat Light" charset="0"/>
                <a:ea typeface="Montserrat Light" charset="0"/>
                <a:cs typeface="Montserrat Light"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Montserrat Light" charset="0"/>
                <a:ea typeface="Montserrat Light" charset="0"/>
                <a:cs typeface="Montserrat Light"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nSpc>
                <a:spcPts val="1599"/>
              </a:lnSpc>
              <a:spcBef>
                <a:spcPts val="0"/>
              </a:spcBef>
            </a:pPr>
            <a:endParaRPr lang="en-US" sz="3010" b="1" dirty="0">
              <a:solidFill>
                <a:schemeClr val="tx1"/>
              </a:solidFill>
              <a:latin typeface="Adobe SHIN" panose="01000500000000020002" pitchFamily="2" charset="-78"/>
              <a:cs typeface="Adobe SHIN" panose="01000500000000020002" pitchFamily="2" charset="-78"/>
            </a:endParaRPr>
          </a:p>
        </p:txBody>
      </p:sp>
      <p:sp>
        <p:nvSpPr>
          <p:cNvPr id="4" name="مربع نص 3">
            <a:extLst>
              <a:ext uri="{FF2B5EF4-FFF2-40B4-BE49-F238E27FC236}">
                <a16:creationId xmlns:a16="http://schemas.microsoft.com/office/drawing/2014/main" id="{FB0DA7C8-DA32-419E-B7FD-00BB1A349283}"/>
              </a:ext>
            </a:extLst>
          </p:cNvPr>
          <p:cNvSpPr txBox="1"/>
          <p:nvPr/>
        </p:nvSpPr>
        <p:spPr>
          <a:xfrm>
            <a:off x="3325294" y="4697867"/>
            <a:ext cx="291798" cy="381771"/>
          </a:xfrm>
          <a:prstGeom prst="rect">
            <a:avLst/>
          </a:prstGeom>
          <a:noFill/>
        </p:spPr>
        <p:txBody>
          <a:bodyPr wrap="square" rtlCol="1">
            <a:spAutoFit/>
          </a:bodyPr>
          <a:lstStyle/>
          <a:p>
            <a:r>
              <a:rPr lang="en-US" sz="1881" b="1" dirty="0">
                <a:solidFill>
                  <a:schemeClr val="bg1"/>
                </a:solidFill>
              </a:rPr>
              <a:t>3</a:t>
            </a:r>
            <a:endParaRPr lang="ar-SA" sz="1881" b="1" dirty="0">
              <a:solidFill>
                <a:schemeClr val="bg1"/>
              </a:solidFill>
            </a:endParaRPr>
          </a:p>
        </p:txBody>
      </p:sp>
      <p:sp>
        <p:nvSpPr>
          <p:cNvPr id="205" name="مربع نص 204">
            <a:extLst>
              <a:ext uri="{FF2B5EF4-FFF2-40B4-BE49-F238E27FC236}">
                <a16:creationId xmlns:a16="http://schemas.microsoft.com/office/drawing/2014/main" id="{A6ED1AEA-53F1-4950-8CC7-AB694EF584C9}"/>
              </a:ext>
            </a:extLst>
          </p:cNvPr>
          <p:cNvSpPr txBox="1"/>
          <p:nvPr/>
        </p:nvSpPr>
        <p:spPr>
          <a:xfrm>
            <a:off x="3325294" y="5173687"/>
            <a:ext cx="291798" cy="381771"/>
          </a:xfrm>
          <a:prstGeom prst="rect">
            <a:avLst/>
          </a:prstGeom>
          <a:noFill/>
        </p:spPr>
        <p:txBody>
          <a:bodyPr wrap="square" rtlCol="1">
            <a:spAutoFit/>
          </a:bodyPr>
          <a:lstStyle/>
          <a:p>
            <a:r>
              <a:rPr lang="en-US" sz="1881" b="1" dirty="0">
                <a:solidFill>
                  <a:schemeClr val="bg1"/>
                </a:solidFill>
              </a:rPr>
              <a:t>4</a:t>
            </a:r>
            <a:endParaRPr lang="ar-SA" sz="1881" b="1" dirty="0">
              <a:solidFill>
                <a:schemeClr val="bg1"/>
              </a:solidFill>
            </a:endParaRPr>
          </a:p>
        </p:txBody>
      </p:sp>
      <p:sp>
        <p:nvSpPr>
          <p:cNvPr id="206" name="مربع نص 205">
            <a:extLst>
              <a:ext uri="{FF2B5EF4-FFF2-40B4-BE49-F238E27FC236}">
                <a16:creationId xmlns:a16="http://schemas.microsoft.com/office/drawing/2014/main" id="{8EB75FB6-BDA8-42D9-BF07-2F0BE4AB6959}"/>
              </a:ext>
            </a:extLst>
          </p:cNvPr>
          <p:cNvSpPr txBox="1"/>
          <p:nvPr/>
        </p:nvSpPr>
        <p:spPr>
          <a:xfrm>
            <a:off x="3338395" y="5690329"/>
            <a:ext cx="291798" cy="381771"/>
          </a:xfrm>
          <a:prstGeom prst="rect">
            <a:avLst/>
          </a:prstGeom>
          <a:noFill/>
        </p:spPr>
        <p:txBody>
          <a:bodyPr wrap="square" rtlCol="1">
            <a:spAutoFit/>
          </a:bodyPr>
          <a:lstStyle/>
          <a:p>
            <a:r>
              <a:rPr lang="en-US" sz="1881" b="1" dirty="0">
                <a:solidFill>
                  <a:schemeClr val="bg1"/>
                </a:solidFill>
              </a:rPr>
              <a:t>9</a:t>
            </a:r>
            <a:endParaRPr lang="ar-SA" sz="1881" b="1" dirty="0">
              <a:solidFill>
                <a:schemeClr val="bg1"/>
              </a:solidFill>
            </a:endParaRPr>
          </a:p>
        </p:txBody>
      </p:sp>
      <p:grpSp>
        <p:nvGrpSpPr>
          <p:cNvPr id="207" name="Group 32">
            <a:extLst>
              <a:ext uri="{FF2B5EF4-FFF2-40B4-BE49-F238E27FC236}">
                <a16:creationId xmlns:a16="http://schemas.microsoft.com/office/drawing/2014/main" id="{D86151E5-DBB9-4E1E-9694-F6C3F122CB5B}"/>
              </a:ext>
            </a:extLst>
          </p:cNvPr>
          <p:cNvGrpSpPr/>
          <p:nvPr/>
        </p:nvGrpSpPr>
        <p:grpSpPr>
          <a:xfrm>
            <a:off x="7140596" y="5761055"/>
            <a:ext cx="346022" cy="286843"/>
            <a:chOff x="4451351" y="2619375"/>
            <a:chExt cx="1220788" cy="1625601"/>
          </a:xfrm>
          <a:solidFill>
            <a:schemeClr val="bg1"/>
          </a:solidFill>
        </p:grpSpPr>
        <p:sp>
          <p:nvSpPr>
            <p:cNvPr id="208" name="Freeform 14">
              <a:extLst>
                <a:ext uri="{FF2B5EF4-FFF2-40B4-BE49-F238E27FC236}">
                  <a16:creationId xmlns:a16="http://schemas.microsoft.com/office/drawing/2014/main" id="{AE838715-C66E-4EEB-822A-1707E4DE88F7}"/>
                </a:ext>
              </a:extLst>
            </p:cNvPr>
            <p:cNvSpPr>
              <a:spLocks noEditPoints="1"/>
            </p:cNvSpPr>
            <p:nvPr/>
          </p:nvSpPr>
          <p:spPr bwMode="auto">
            <a:xfrm>
              <a:off x="4587876" y="2619375"/>
              <a:ext cx="673100" cy="674688"/>
            </a:xfrm>
            <a:custGeom>
              <a:avLst/>
              <a:gdLst>
                <a:gd name="T0" fmla="*/ 179 w 179"/>
                <a:gd name="T1" fmla="*/ 89 h 178"/>
                <a:gd name="T2" fmla="*/ 89 w 179"/>
                <a:gd name="T3" fmla="*/ 178 h 178"/>
                <a:gd name="T4" fmla="*/ 0 w 179"/>
                <a:gd name="T5" fmla="*/ 89 h 178"/>
                <a:gd name="T6" fmla="*/ 89 w 179"/>
                <a:gd name="T7" fmla="*/ 0 h 178"/>
                <a:gd name="T8" fmla="*/ 152 w 179"/>
                <a:gd name="T9" fmla="*/ 26 h 178"/>
                <a:gd name="T10" fmla="*/ 179 w 179"/>
                <a:gd name="T11" fmla="*/ 89 h 178"/>
                <a:gd name="T12" fmla="*/ 179 w 179"/>
                <a:gd name="T13" fmla="*/ 89 h 178"/>
                <a:gd name="T14" fmla="*/ 179 w 179"/>
                <a:gd name="T15" fmla="*/ 89 h 1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9" h="178">
                  <a:moveTo>
                    <a:pt x="179" y="89"/>
                  </a:moveTo>
                  <a:cubicBezTo>
                    <a:pt x="179" y="138"/>
                    <a:pt x="139" y="178"/>
                    <a:pt x="89" y="178"/>
                  </a:cubicBezTo>
                  <a:cubicBezTo>
                    <a:pt x="40" y="178"/>
                    <a:pt x="0" y="138"/>
                    <a:pt x="0" y="89"/>
                  </a:cubicBezTo>
                  <a:cubicBezTo>
                    <a:pt x="0" y="40"/>
                    <a:pt x="40" y="0"/>
                    <a:pt x="89" y="0"/>
                  </a:cubicBezTo>
                  <a:cubicBezTo>
                    <a:pt x="113" y="0"/>
                    <a:pt x="136" y="9"/>
                    <a:pt x="152" y="26"/>
                  </a:cubicBezTo>
                  <a:cubicBezTo>
                    <a:pt x="169" y="42"/>
                    <a:pt x="179" y="65"/>
                    <a:pt x="179" y="89"/>
                  </a:cubicBezTo>
                  <a:close/>
                  <a:moveTo>
                    <a:pt x="179" y="89"/>
                  </a:moveTo>
                  <a:cubicBezTo>
                    <a:pt x="179" y="89"/>
                    <a:pt x="179" y="89"/>
                    <a:pt x="179" y="8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dirty="0"/>
            </a:p>
          </p:txBody>
        </p:sp>
        <p:sp>
          <p:nvSpPr>
            <p:cNvPr id="209" name="Freeform 15">
              <a:extLst>
                <a:ext uri="{FF2B5EF4-FFF2-40B4-BE49-F238E27FC236}">
                  <a16:creationId xmlns:a16="http://schemas.microsoft.com/office/drawing/2014/main" id="{75F597E5-D50C-4B35-AF50-6C3473B7259C}"/>
                </a:ext>
              </a:extLst>
            </p:cNvPr>
            <p:cNvSpPr>
              <a:spLocks noEditPoints="1"/>
            </p:cNvSpPr>
            <p:nvPr/>
          </p:nvSpPr>
          <p:spPr bwMode="auto">
            <a:xfrm>
              <a:off x="4451351" y="3294063"/>
              <a:ext cx="941388" cy="815975"/>
            </a:xfrm>
            <a:custGeom>
              <a:avLst/>
              <a:gdLst>
                <a:gd name="T0" fmla="*/ 101 w 250"/>
                <a:gd name="T1" fmla="*/ 182 h 215"/>
                <a:gd name="T2" fmla="*/ 122 w 250"/>
                <a:gd name="T3" fmla="*/ 86 h 215"/>
                <a:gd name="T4" fmla="*/ 167 w 250"/>
                <a:gd name="T5" fmla="*/ 70 h 215"/>
                <a:gd name="T6" fmla="*/ 215 w 250"/>
                <a:gd name="T7" fmla="*/ 84 h 215"/>
                <a:gd name="T8" fmla="*/ 250 w 250"/>
                <a:gd name="T9" fmla="*/ 71 h 215"/>
                <a:gd name="T10" fmla="*/ 250 w 250"/>
                <a:gd name="T11" fmla="*/ 54 h 215"/>
                <a:gd name="T12" fmla="*/ 197 w 250"/>
                <a:gd name="T13" fmla="*/ 0 h 215"/>
                <a:gd name="T14" fmla="*/ 54 w 250"/>
                <a:gd name="T15" fmla="*/ 0 h 215"/>
                <a:gd name="T16" fmla="*/ 0 w 250"/>
                <a:gd name="T17" fmla="*/ 54 h 215"/>
                <a:gd name="T18" fmla="*/ 0 w 250"/>
                <a:gd name="T19" fmla="*/ 197 h 215"/>
                <a:gd name="T20" fmla="*/ 18 w 250"/>
                <a:gd name="T21" fmla="*/ 215 h 215"/>
                <a:gd name="T22" fmla="*/ 128 w 250"/>
                <a:gd name="T23" fmla="*/ 215 h 215"/>
                <a:gd name="T24" fmla="*/ 101 w 250"/>
                <a:gd name="T25" fmla="*/ 182 h 215"/>
                <a:gd name="T26" fmla="*/ 101 w 250"/>
                <a:gd name="T27" fmla="*/ 182 h 215"/>
                <a:gd name="T28" fmla="*/ 101 w 250"/>
                <a:gd name="T29" fmla="*/ 182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50" h="215">
                  <a:moveTo>
                    <a:pt x="101" y="182"/>
                  </a:moveTo>
                  <a:cubicBezTo>
                    <a:pt x="86" y="151"/>
                    <a:pt x="95" y="109"/>
                    <a:pt x="122" y="86"/>
                  </a:cubicBezTo>
                  <a:cubicBezTo>
                    <a:pt x="135" y="76"/>
                    <a:pt x="151" y="70"/>
                    <a:pt x="167" y="70"/>
                  </a:cubicBezTo>
                  <a:cubicBezTo>
                    <a:pt x="184" y="71"/>
                    <a:pt x="200" y="76"/>
                    <a:pt x="215" y="84"/>
                  </a:cubicBezTo>
                  <a:cubicBezTo>
                    <a:pt x="226" y="78"/>
                    <a:pt x="238" y="73"/>
                    <a:pt x="250" y="71"/>
                  </a:cubicBezTo>
                  <a:cubicBezTo>
                    <a:pt x="250" y="54"/>
                    <a:pt x="250" y="54"/>
                    <a:pt x="250" y="54"/>
                  </a:cubicBezTo>
                  <a:cubicBezTo>
                    <a:pt x="250" y="24"/>
                    <a:pt x="226" y="0"/>
                    <a:pt x="197" y="0"/>
                  </a:cubicBezTo>
                  <a:cubicBezTo>
                    <a:pt x="54" y="0"/>
                    <a:pt x="54" y="0"/>
                    <a:pt x="54" y="0"/>
                  </a:cubicBezTo>
                  <a:cubicBezTo>
                    <a:pt x="24" y="0"/>
                    <a:pt x="0" y="24"/>
                    <a:pt x="0" y="54"/>
                  </a:cubicBezTo>
                  <a:cubicBezTo>
                    <a:pt x="0" y="197"/>
                    <a:pt x="0" y="197"/>
                    <a:pt x="0" y="197"/>
                  </a:cubicBezTo>
                  <a:cubicBezTo>
                    <a:pt x="0" y="207"/>
                    <a:pt x="8" y="215"/>
                    <a:pt x="18" y="215"/>
                  </a:cubicBezTo>
                  <a:cubicBezTo>
                    <a:pt x="128" y="215"/>
                    <a:pt x="128" y="215"/>
                    <a:pt x="128" y="215"/>
                  </a:cubicBezTo>
                  <a:cubicBezTo>
                    <a:pt x="117" y="205"/>
                    <a:pt x="108" y="194"/>
                    <a:pt x="101" y="182"/>
                  </a:cubicBezTo>
                  <a:close/>
                  <a:moveTo>
                    <a:pt x="101" y="182"/>
                  </a:moveTo>
                  <a:cubicBezTo>
                    <a:pt x="101" y="182"/>
                    <a:pt x="101" y="182"/>
                    <a:pt x="101" y="18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dirty="0"/>
            </a:p>
          </p:txBody>
        </p:sp>
        <p:sp>
          <p:nvSpPr>
            <p:cNvPr id="210" name="Freeform 16">
              <a:extLst>
                <a:ext uri="{FF2B5EF4-FFF2-40B4-BE49-F238E27FC236}">
                  <a16:creationId xmlns:a16="http://schemas.microsoft.com/office/drawing/2014/main" id="{7BB2C499-9C01-40E4-8434-F1CE9E408111}"/>
                </a:ext>
              </a:extLst>
            </p:cNvPr>
            <p:cNvSpPr>
              <a:spLocks noEditPoints="1"/>
            </p:cNvSpPr>
            <p:nvPr/>
          </p:nvSpPr>
          <p:spPr bwMode="auto">
            <a:xfrm>
              <a:off x="4851401" y="3582988"/>
              <a:ext cx="820738" cy="661988"/>
            </a:xfrm>
            <a:custGeom>
              <a:avLst/>
              <a:gdLst>
                <a:gd name="T0" fmla="*/ 190 w 218"/>
                <a:gd name="T1" fmla="*/ 24 h 175"/>
                <a:gd name="T2" fmla="*/ 109 w 218"/>
                <a:gd name="T3" fmla="*/ 29 h 175"/>
                <a:gd name="T4" fmla="*/ 28 w 218"/>
                <a:gd name="T5" fmla="*/ 24 h 175"/>
                <a:gd name="T6" fmla="*/ 11 w 218"/>
                <a:gd name="T7" fmla="*/ 98 h 175"/>
                <a:gd name="T8" fmla="*/ 105 w 218"/>
                <a:gd name="T9" fmla="*/ 173 h 175"/>
                <a:gd name="T10" fmla="*/ 113 w 218"/>
                <a:gd name="T11" fmla="*/ 173 h 175"/>
                <a:gd name="T12" fmla="*/ 206 w 218"/>
                <a:gd name="T13" fmla="*/ 98 h 175"/>
                <a:gd name="T14" fmla="*/ 190 w 218"/>
                <a:gd name="T15" fmla="*/ 24 h 175"/>
                <a:gd name="T16" fmla="*/ 162 w 218"/>
                <a:gd name="T17" fmla="*/ 85 h 175"/>
                <a:gd name="T18" fmla="*/ 146 w 218"/>
                <a:gd name="T19" fmla="*/ 74 h 175"/>
                <a:gd name="T20" fmla="*/ 150 w 218"/>
                <a:gd name="T21" fmla="*/ 55 h 175"/>
                <a:gd name="T22" fmla="*/ 169 w 218"/>
                <a:gd name="T23" fmla="*/ 51 h 175"/>
                <a:gd name="T24" fmla="*/ 180 w 218"/>
                <a:gd name="T25" fmla="*/ 67 h 175"/>
                <a:gd name="T26" fmla="*/ 162 w 218"/>
                <a:gd name="T27" fmla="*/ 85 h 175"/>
                <a:gd name="T28" fmla="*/ 162 w 218"/>
                <a:gd name="T29" fmla="*/ 85 h 175"/>
                <a:gd name="T30" fmla="*/ 162 w 218"/>
                <a:gd name="T31" fmla="*/ 85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18" h="175">
                  <a:moveTo>
                    <a:pt x="190" y="24"/>
                  </a:moveTo>
                  <a:cubicBezTo>
                    <a:pt x="179" y="16"/>
                    <a:pt x="152" y="0"/>
                    <a:pt x="109" y="29"/>
                  </a:cubicBezTo>
                  <a:cubicBezTo>
                    <a:pt x="66" y="0"/>
                    <a:pt x="38" y="16"/>
                    <a:pt x="28" y="24"/>
                  </a:cubicBezTo>
                  <a:cubicBezTo>
                    <a:pt x="7" y="41"/>
                    <a:pt x="0" y="75"/>
                    <a:pt x="11" y="98"/>
                  </a:cubicBezTo>
                  <a:cubicBezTo>
                    <a:pt x="30" y="135"/>
                    <a:pt x="102" y="172"/>
                    <a:pt x="105" y="173"/>
                  </a:cubicBezTo>
                  <a:cubicBezTo>
                    <a:pt x="107" y="175"/>
                    <a:pt x="110" y="175"/>
                    <a:pt x="113" y="173"/>
                  </a:cubicBezTo>
                  <a:cubicBezTo>
                    <a:pt x="116" y="172"/>
                    <a:pt x="187" y="135"/>
                    <a:pt x="206" y="98"/>
                  </a:cubicBezTo>
                  <a:cubicBezTo>
                    <a:pt x="218" y="75"/>
                    <a:pt x="210" y="41"/>
                    <a:pt x="190" y="24"/>
                  </a:cubicBezTo>
                  <a:close/>
                  <a:moveTo>
                    <a:pt x="162" y="85"/>
                  </a:moveTo>
                  <a:cubicBezTo>
                    <a:pt x="155" y="85"/>
                    <a:pt x="149" y="81"/>
                    <a:pt x="146" y="74"/>
                  </a:cubicBezTo>
                  <a:cubicBezTo>
                    <a:pt x="143" y="67"/>
                    <a:pt x="145" y="60"/>
                    <a:pt x="150" y="55"/>
                  </a:cubicBezTo>
                  <a:cubicBezTo>
                    <a:pt x="155" y="49"/>
                    <a:pt x="162" y="48"/>
                    <a:pt x="169" y="51"/>
                  </a:cubicBezTo>
                  <a:cubicBezTo>
                    <a:pt x="176" y="53"/>
                    <a:pt x="180" y="60"/>
                    <a:pt x="180" y="67"/>
                  </a:cubicBezTo>
                  <a:cubicBezTo>
                    <a:pt x="180" y="77"/>
                    <a:pt x="172" y="85"/>
                    <a:pt x="162" y="85"/>
                  </a:cubicBezTo>
                  <a:close/>
                  <a:moveTo>
                    <a:pt x="162" y="85"/>
                  </a:moveTo>
                  <a:cubicBezTo>
                    <a:pt x="162" y="85"/>
                    <a:pt x="162" y="85"/>
                    <a:pt x="162" y="8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dirty="0"/>
            </a:p>
          </p:txBody>
        </p:sp>
      </p:grpSp>
      <p:sp>
        <p:nvSpPr>
          <p:cNvPr id="230" name="Subtitle 6">
            <a:extLst>
              <a:ext uri="{FF2B5EF4-FFF2-40B4-BE49-F238E27FC236}">
                <a16:creationId xmlns:a16="http://schemas.microsoft.com/office/drawing/2014/main" id="{2E3046CF-30A2-4967-BA8B-131B59E290D2}"/>
              </a:ext>
            </a:extLst>
          </p:cNvPr>
          <p:cNvSpPr txBox="1">
            <a:spLocks/>
          </p:cNvSpPr>
          <p:nvPr/>
        </p:nvSpPr>
        <p:spPr>
          <a:xfrm>
            <a:off x="1183057" y="1924455"/>
            <a:ext cx="1847678" cy="716689"/>
          </a:xfrm>
          <a:prstGeom prst="rect">
            <a:avLst/>
          </a:prstGeom>
        </p:spPr>
        <p:txBody>
          <a:bodyPr vert="horz" lIns="86019" tIns="43010" rIns="86019" bIns="43010" numCol="1" spcCol="365760" rtlCol="0" anchor="t">
            <a:noAutofit/>
          </a:bodyPr>
          <a:lstStyle>
            <a:lvl1pPr marL="0" indent="0" algn="ctr" defTabSz="914400" rtl="0" eaLnBrk="1" latinLnBrk="0" hangingPunct="1">
              <a:lnSpc>
                <a:spcPct val="90000"/>
              </a:lnSpc>
              <a:spcBef>
                <a:spcPts val="1000"/>
              </a:spcBef>
              <a:buFont typeface="Arial"/>
              <a:buNone/>
              <a:defRPr sz="1200" b="0" i="0" kern="1200">
                <a:solidFill>
                  <a:schemeClr val="accent1"/>
                </a:solidFill>
                <a:latin typeface="Montserrat Light" charset="0"/>
                <a:ea typeface="Montserrat Light" charset="0"/>
                <a:cs typeface="Montserrat Light"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Montserrat Light" charset="0"/>
                <a:ea typeface="Montserrat Light" charset="0"/>
                <a:cs typeface="Montserrat Light"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Montserrat Light" charset="0"/>
                <a:ea typeface="Montserrat Light" charset="0"/>
                <a:cs typeface="Montserrat Light"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nSpc>
                <a:spcPts val="1599"/>
              </a:lnSpc>
              <a:spcBef>
                <a:spcPts val="0"/>
              </a:spcBef>
            </a:pPr>
            <a:endParaRPr lang="en-US" sz="2258" b="1" dirty="0">
              <a:solidFill>
                <a:schemeClr val="tx1"/>
              </a:solidFill>
              <a:latin typeface="Calibri" panose="020F0502020204030204" pitchFamily="34" charset="0"/>
              <a:cs typeface="Calibri" panose="020F0502020204030204" pitchFamily="34" charset="0"/>
            </a:endParaRPr>
          </a:p>
        </p:txBody>
      </p:sp>
      <p:cxnSp>
        <p:nvCxnSpPr>
          <p:cNvPr id="231" name="رابط مستقيم 230">
            <a:extLst>
              <a:ext uri="{FF2B5EF4-FFF2-40B4-BE49-F238E27FC236}">
                <a16:creationId xmlns:a16="http://schemas.microsoft.com/office/drawing/2014/main" id="{69722787-8749-4B60-B827-9053293652E2}"/>
              </a:ext>
            </a:extLst>
          </p:cNvPr>
          <p:cNvCxnSpPr>
            <a:cxnSpLocks/>
            <a:stCxn id="232" idx="3"/>
          </p:cNvCxnSpPr>
          <p:nvPr/>
        </p:nvCxnSpPr>
        <p:spPr>
          <a:xfrm flipV="1">
            <a:off x="4403546" y="6319386"/>
            <a:ext cx="6859569" cy="15344"/>
          </a:xfrm>
          <a:prstGeom prst="line">
            <a:avLst/>
          </a:prstGeom>
          <a:ln w="38100">
            <a:solidFill>
              <a:srgbClr val="009999"/>
            </a:solidFill>
          </a:ln>
        </p:spPr>
        <p:style>
          <a:lnRef idx="3">
            <a:schemeClr val="accent3"/>
          </a:lnRef>
          <a:fillRef idx="0">
            <a:schemeClr val="accent3"/>
          </a:fillRef>
          <a:effectRef idx="2">
            <a:schemeClr val="accent3"/>
          </a:effectRef>
          <a:fontRef idx="minor">
            <a:schemeClr val="tx1"/>
          </a:fontRef>
        </p:style>
      </p:cxnSp>
      <p:sp>
        <p:nvSpPr>
          <p:cNvPr id="232" name="مربع نص 231">
            <a:extLst>
              <a:ext uri="{FF2B5EF4-FFF2-40B4-BE49-F238E27FC236}">
                <a16:creationId xmlns:a16="http://schemas.microsoft.com/office/drawing/2014/main" id="{A215DAC5-6047-4E6A-BBCA-9D803F7C4AC4}"/>
              </a:ext>
            </a:extLst>
          </p:cNvPr>
          <p:cNvSpPr txBox="1"/>
          <p:nvPr/>
        </p:nvSpPr>
        <p:spPr>
          <a:xfrm>
            <a:off x="1320651" y="6165453"/>
            <a:ext cx="3082895" cy="338554"/>
          </a:xfrm>
          <a:prstGeom prst="rect">
            <a:avLst/>
          </a:prstGeom>
          <a:noFill/>
        </p:spPr>
        <p:txBody>
          <a:bodyPr wrap="none" rtlCol="1">
            <a:spAutoFit/>
          </a:bodyPr>
          <a:lstStyle/>
          <a:p>
            <a:r>
              <a:rPr lang="ar-SA" sz="1600" dirty="0">
                <a:solidFill>
                  <a:srgbClr val="006666"/>
                </a:solidFill>
                <a:cs typeface="Farsi Simple Bold" panose="02010400000000000000" pitchFamily="2" charset="-78"/>
              </a:rPr>
              <a:t>الخطة التشغيلية لجمعية رعاية الأيتام بمحافظة الجموم </a:t>
            </a:r>
          </a:p>
        </p:txBody>
      </p:sp>
      <p:sp>
        <p:nvSpPr>
          <p:cNvPr id="233" name="مستطيل 232">
            <a:extLst>
              <a:ext uri="{FF2B5EF4-FFF2-40B4-BE49-F238E27FC236}">
                <a16:creationId xmlns:a16="http://schemas.microsoft.com/office/drawing/2014/main" id="{1544A756-FA6B-455A-91A2-112610A48768}"/>
              </a:ext>
            </a:extLst>
          </p:cNvPr>
          <p:cNvSpPr/>
          <p:nvPr/>
        </p:nvSpPr>
        <p:spPr>
          <a:xfrm>
            <a:off x="904522" y="6143737"/>
            <a:ext cx="354490" cy="295321"/>
          </a:xfrm>
          <a:prstGeom prst="rect">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1100" dirty="0"/>
              <a:t>44</a:t>
            </a:r>
            <a:endParaRPr lang="ar-SA" sz="1100" dirty="0"/>
          </a:p>
        </p:txBody>
      </p:sp>
      <p:sp>
        <p:nvSpPr>
          <p:cNvPr id="236" name="Google Shape;4800;p62">
            <a:extLst>
              <a:ext uri="{FF2B5EF4-FFF2-40B4-BE49-F238E27FC236}">
                <a16:creationId xmlns:a16="http://schemas.microsoft.com/office/drawing/2014/main" id="{A4D3FFB0-EAB2-4377-A25A-B7D4A85F9DD8}"/>
              </a:ext>
            </a:extLst>
          </p:cNvPr>
          <p:cNvSpPr/>
          <p:nvPr/>
        </p:nvSpPr>
        <p:spPr>
          <a:xfrm>
            <a:off x="7097848" y="731651"/>
            <a:ext cx="451138" cy="417098"/>
          </a:xfrm>
          <a:custGeom>
            <a:avLst/>
            <a:gdLst/>
            <a:ahLst/>
            <a:cxnLst/>
            <a:rect l="l" t="t" r="r" b="b"/>
            <a:pathLst>
              <a:path w="12877" h="12724" extrusionOk="0">
                <a:moveTo>
                  <a:pt x="10492" y="1603"/>
                </a:moveTo>
                <a:lnTo>
                  <a:pt x="10429" y="1855"/>
                </a:lnTo>
                <a:cubicBezTo>
                  <a:pt x="10429" y="1981"/>
                  <a:pt x="10492" y="2138"/>
                  <a:pt x="10555" y="2201"/>
                </a:cubicBezTo>
                <a:cubicBezTo>
                  <a:pt x="10649" y="2296"/>
                  <a:pt x="10807" y="2327"/>
                  <a:pt x="10901" y="2327"/>
                </a:cubicBezTo>
                <a:lnTo>
                  <a:pt x="11153" y="2296"/>
                </a:lnTo>
                <a:lnTo>
                  <a:pt x="10492" y="2957"/>
                </a:lnTo>
                <a:lnTo>
                  <a:pt x="9736" y="3083"/>
                </a:lnTo>
                <a:lnTo>
                  <a:pt x="9799" y="2296"/>
                </a:lnTo>
                <a:lnTo>
                  <a:pt x="10492" y="1603"/>
                </a:lnTo>
                <a:close/>
                <a:moveTo>
                  <a:pt x="6270" y="6108"/>
                </a:moveTo>
                <a:cubicBezTo>
                  <a:pt x="6396" y="6108"/>
                  <a:pt x="6459" y="6139"/>
                  <a:pt x="6554" y="6234"/>
                </a:cubicBezTo>
                <a:cubicBezTo>
                  <a:pt x="6617" y="6265"/>
                  <a:pt x="6648" y="6391"/>
                  <a:pt x="6648" y="6486"/>
                </a:cubicBezTo>
                <a:cubicBezTo>
                  <a:pt x="6648" y="6738"/>
                  <a:pt x="6459" y="6927"/>
                  <a:pt x="6270" y="6927"/>
                </a:cubicBezTo>
                <a:cubicBezTo>
                  <a:pt x="6081" y="6927"/>
                  <a:pt x="5861" y="6738"/>
                  <a:pt x="5861" y="6486"/>
                </a:cubicBezTo>
                <a:cubicBezTo>
                  <a:pt x="5861" y="6265"/>
                  <a:pt x="6081" y="6108"/>
                  <a:pt x="6270" y="6108"/>
                </a:cubicBezTo>
                <a:close/>
                <a:moveTo>
                  <a:pt x="6176" y="4375"/>
                </a:moveTo>
                <a:cubicBezTo>
                  <a:pt x="6617" y="4375"/>
                  <a:pt x="7026" y="4501"/>
                  <a:pt x="7341" y="4722"/>
                </a:cubicBezTo>
                <a:lnTo>
                  <a:pt x="6743" y="5320"/>
                </a:lnTo>
                <a:cubicBezTo>
                  <a:pt x="6617" y="5289"/>
                  <a:pt x="6428" y="5226"/>
                  <a:pt x="6239" y="5226"/>
                </a:cubicBezTo>
                <a:cubicBezTo>
                  <a:pt x="5546" y="5226"/>
                  <a:pt x="5010" y="5793"/>
                  <a:pt x="5010" y="6454"/>
                </a:cubicBezTo>
                <a:cubicBezTo>
                  <a:pt x="5010" y="7116"/>
                  <a:pt x="5546" y="7715"/>
                  <a:pt x="6239" y="7715"/>
                </a:cubicBezTo>
                <a:cubicBezTo>
                  <a:pt x="6900" y="7715"/>
                  <a:pt x="7467" y="7147"/>
                  <a:pt x="7467" y="6454"/>
                </a:cubicBezTo>
                <a:cubicBezTo>
                  <a:pt x="7467" y="6265"/>
                  <a:pt x="7404" y="6108"/>
                  <a:pt x="7341" y="5887"/>
                </a:cubicBezTo>
                <a:lnTo>
                  <a:pt x="7908" y="5320"/>
                </a:lnTo>
                <a:cubicBezTo>
                  <a:pt x="8160" y="5635"/>
                  <a:pt x="8286" y="6013"/>
                  <a:pt x="8286" y="6454"/>
                </a:cubicBezTo>
                <a:cubicBezTo>
                  <a:pt x="8286" y="7588"/>
                  <a:pt x="7341" y="8534"/>
                  <a:pt x="6176" y="8534"/>
                </a:cubicBezTo>
                <a:cubicBezTo>
                  <a:pt x="5041" y="8534"/>
                  <a:pt x="4096" y="7588"/>
                  <a:pt x="4096" y="6454"/>
                </a:cubicBezTo>
                <a:cubicBezTo>
                  <a:pt x="4096" y="5320"/>
                  <a:pt x="5041" y="4375"/>
                  <a:pt x="6176" y="4375"/>
                </a:cubicBezTo>
                <a:close/>
                <a:moveTo>
                  <a:pt x="6239" y="2800"/>
                </a:moveTo>
                <a:cubicBezTo>
                  <a:pt x="7089" y="2800"/>
                  <a:pt x="7908" y="3115"/>
                  <a:pt x="8539" y="3619"/>
                </a:cubicBezTo>
                <a:lnTo>
                  <a:pt x="7971" y="4217"/>
                </a:lnTo>
                <a:cubicBezTo>
                  <a:pt x="7499" y="3839"/>
                  <a:pt x="6869" y="3619"/>
                  <a:pt x="6239" y="3619"/>
                </a:cubicBezTo>
                <a:cubicBezTo>
                  <a:pt x="4600" y="3619"/>
                  <a:pt x="3309" y="4911"/>
                  <a:pt x="3309" y="6486"/>
                </a:cubicBezTo>
                <a:cubicBezTo>
                  <a:pt x="3309" y="8124"/>
                  <a:pt x="4632" y="9416"/>
                  <a:pt x="6239" y="9416"/>
                </a:cubicBezTo>
                <a:cubicBezTo>
                  <a:pt x="7845" y="9416"/>
                  <a:pt x="9137" y="8124"/>
                  <a:pt x="9137" y="6486"/>
                </a:cubicBezTo>
                <a:cubicBezTo>
                  <a:pt x="9137" y="5856"/>
                  <a:pt x="8948" y="5226"/>
                  <a:pt x="8539" y="4753"/>
                </a:cubicBezTo>
                <a:lnTo>
                  <a:pt x="9137" y="4154"/>
                </a:lnTo>
                <a:cubicBezTo>
                  <a:pt x="9641" y="4816"/>
                  <a:pt x="9956" y="5604"/>
                  <a:pt x="9956" y="6486"/>
                </a:cubicBezTo>
                <a:cubicBezTo>
                  <a:pt x="9956" y="8534"/>
                  <a:pt x="8318" y="10235"/>
                  <a:pt x="6239" y="10235"/>
                </a:cubicBezTo>
                <a:cubicBezTo>
                  <a:pt x="4191" y="10235"/>
                  <a:pt x="2490" y="8597"/>
                  <a:pt x="2490" y="6486"/>
                </a:cubicBezTo>
                <a:cubicBezTo>
                  <a:pt x="2490" y="4438"/>
                  <a:pt x="4128" y="2800"/>
                  <a:pt x="6239" y="2800"/>
                </a:cubicBezTo>
                <a:close/>
                <a:moveTo>
                  <a:pt x="6270" y="1130"/>
                </a:moveTo>
                <a:cubicBezTo>
                  <a:pt x="7247" y="1130"/>
                  <a:pt x="8223" y="1414"/>
                  <a:pt x="9074" y="1918"/>
                </a:cubicBezTo>
                <a:cubicBezTo>
                  <a:pt x="9074" y="1949"/>
                  <a:pt x="9011" y="2012"/>
                  <a:pt x="9011" y="2044"/>
                </a:cubicBezTo>
                <a:lnTo>
                  <a:pt x="8917" y="2831"/>
                </a:lnTo>
                <a:cubicBezTo>
                  <a:pt x="8160" y="2296"/>
                  <a:pt x="7247" y="1981"/>
                  <a:pt x="6270" y="1981"/>
                </a:cubicBezTo>
                <a:cubicBezTo>
                  <a:pt x="3750" y="1981"/>
                  <a:pt x="1733" y="4028"/>
                  <a:pt x="1733" y="6486"/>
                </a:cubicBezTo>
                <a:cubicBezTo>
                  <a:pt x="1733" y="9006"/>
                  <a:pt x="3781" y="11054"/>
                  <a:pt x="6270" y="11054"/>
                </a:cubicBezTo>
                <a:cubicBezTo>
                  <a:pt x="8759" y="11054"/>
                  <a:pt x="10807" y="9006"/>
                  <a:pt x="10807" y="6486"/>
                </a:cubicBezTo>
                <a:cubicBezTo>
                  <a:pt x="10807" y="5509"/>
                  <a:pt x="10492" y="4596"/>
                  <a:pt x="9925" y="3871"/>
                </a:cubicBezTo>
                <a:lnTo>
                  <a:pt x="10712" y="3745"/>
                </a:lnTo>
                <a:cubicBezTo>
                  <a:pt x="10744" y="3745"/>
                  <a:pt x="10807" y="3745"/>
                  <a:pt x="10838" y="3713"/>
                </a:cubicBezTo>
                <a:cubicBezTo>
                  <a:pt x="11342" y="4533"/>
                  <a:pt x="11626" y="5478"/>
                  <a:pt x="11626" y="6486"/>
                </a:cubicBezTo>
                <a:cubicBezTo>
                  <a:pt x="11626" y="9447"/>
                  <a:pt x="9232" y="11873"/>
                  <a:pt x="6270" y="11873"/>
                </a:cubicBezTo>
                <a:cubicBezTo>
                  <a:pt x="3309" y="11873"/>
                  <a:pt x="914" y="9479"/>
                  <a:pt x="914" y="6486"/>
                </a:cubicBezTo>
                <a:cubicBezTo>
                  <a:pt x="914" y="3524"/>
                  <a:pt x="3309" y="1130"/>
                  <a:pt x="6270" y="1130"/>
                </a:cubicBezTo>
                <a:close/>
                <a:moveTo>
                  <a:pt x="11030" y="0"/>
                </a:moveTo>
                <a:cubicBezTo>
                  <a:pt x="10930" y="0"/>
                  <a:pt x="10829" y="37"/>
                  <a:pt x="10744" y="122"/>
                </a:cubicBezTo>
                <a:lnTo>
                  <a:pt x="9610" y="1256"/>
                </a:lnTo>
                <a:cubicBezTo>
                  <a:pt x="8602" y="594"/>
                  <a:pt x="7467" y="279"/>
                  <a:pt x="6239" y="279"/>
                </a:cubicBezTo>
                <a:cubicBezTo>
                  <a:pt x="2805" y="279"/>
                  <a:pt x="1" y="3020"/>
                  <a:pt x="1" y="6486"/>
                </a:cubicBezTo>
                <a:cubicBezTo>
                  <a:pt x="1" y="9920"/>
                  <a:pt x="2773" y="12724"/>
                  <a:pt x="6239" y="12724"/>
                </a:cubicBezTo>
                <a:cubicBezTo>
                  <a:pt x="9641" y="12724"/>
                  <a:pt x="12445" y="9951"/>
                  <a:pt x="12445" y="6486"/>
                </a:cubicBezTo>
                <a:cubicBezTo>
                  <a:pt x="12445" y="5289"/>
                  <a:pt x="12099" y="4123"/>
                  <a:pt x="11468" y="3115"/>
                </a:cubicBezTo>
                <a:lnTo>
                  <a:pt x="12603" y="1981"/>
                </a:lnTo>
                <a:cubicBezTo>
                  <a:pt x="12877" y="1706"/>
                  <a:pt x="12650" y="1255"/>
                  <a:pt x="12292" y="1255"/>
                </a:cubicBezTo>
                <a:cubicBezTo>
                  <a:pt x="12280" y="1255"/>
                  <a:pt x="12268" y="1255"/>
                  <a:pt x="12256" y="1256"/>
                </a:cubicBezTo>
                <a:lnTo>
                  <a:pt x="11342" y="1382"/>
                </a:lnTo>
                <a:lnTo>
                  <a:pt x="11468" y="468"/>
                </a:lnTo>
                <a:cubicBezTo>
                  <a:pt x="11491" y="203"/>
                  <a:pt x="11265" y="0"/>
                  <a:pt x="11030" y="0"/>
                </a:cubicBezTo>
                <a:close/>
              </a:path>
            </a:pathLst>
          </a:custGeom>
          <a:solidFill>
            <a:schemeClr val="bg1"/>
          </a:solidFill>
          <a:ln>
            <a:noFill/>
          </a:ln>
        </p:spPr>
        <p:txBody>
          <a:bodyPr spcFirstLastPara="1" wrap="square" lIns="86005" tIns="86005" rIns="86005" bIns="86005" anchor="ctr" anchorCtr="0">
            <a:noAutofit/>
          </a:bodyPr>
          <a:lstStyle/>
          <a:p>
            <a:endParaRPr sz="1693"/>
          </a:p>
        </p:txBody>
      </p:sp>
      <p:grpSp>
        <p:nvGrpSpPr>
          <p:cNvPr id="154" name="Google Shape;6366;p57">
            <a:extLst>
              <a:ext uri="{FF2B5EF4-FFF2-40B4-BE49-F238E27FC236}">
                <a16:creationId xmlns:a16="http://schemas.microsoft.com/office/drawing/2014/main" id="{B3039C7D-F942-416B-B150-68D74EEE169C}"/>
              </a:ext>
            </a:extLst>
          </p:cNvPr>
          <p:cNvGrpSpPr/>
          <p:nvPr/>
        </p:nvGrpSpPr>
        <p:grpSpPr>
          <a:xfrm>
            <a:off x="5927005" y="4644352"/>
            <a:ext cx="334193" cy="350079"/>
            <a:chOff x="3859600" y="3591950"/>
            <a:chExt cx="296975" cy="296175"/>
          </a:xfrm>
          <a:solidFill>
            <a:schemeClr val="bg1"/>
          </a:solidFill>
        </p:grpSpPr>
        <p:sp>
          <p:nvSpPr>
            <p:cNvPr id="164" name="Google Shape;6367;p57">
              <a:extLst>
                <a:ext uri="{FF2B5EF4-FFF2-40B4-BE49-F238E27FC236}">
                  <a16:creationId xmlns:a16="http://schemas.microsoft.com/office/drawing/2014/main" id="{322E8CF0-EA18-4B78-BB67-1E051F3B2BAE}"/>
                </a:ext>
              </a:extLst>
            </p:cNvPr>
            <p:cNvSpPr/>
            <p:nvPr/>
          </p:nvSpPr>
          <p:spPr>
            <a:xfrm>
              <a:off x="4034450" y="3766000"/>
              <a:ext cx="122125" cy="122125"/>
            </a:xfrm>
            <a:custGeom>
              <a:avLst/>
              <a:gdLst/>
              <a:ahLst/>
              <a:cxnLst/>
              <a:rect l="l" t="t" r="r" b="b"/>
              <a:pathLst>
                <a:path w="4885" h="4885" extrusionOk="0">
                  <a:moveTo>
                    <a:pt x="2395" y="1324"/>
                  </a:moveTo>
                  <a:cubicBezTo>
                    <a:pt x="2616" y="1324"/>
                    <a:pt x="2773" y="1482"/>
                    <a:pt x="2773" y="1702"/>
                  </a:cubicBezTo>
                  <a:lnTo>
                    <a:pt x="2773" y="2049"/>
                  </a:lnTo>
                  <a:lnTo>
                    <a:pt x="3120" y="2049"/>
                  </a:lnTo>
                  <a:cubicBezTo>
                    <a:pt x="3309" y="2049"/>
                    <a:pt x="3466" y="2206"/>
                    <a:pt x="3466" y="2395"/>
                  </a:cubicBezTo>
                  <a:cubicBezTo>
                    <a:pt x="3466" y="2584"/>
                    <a:pt x="3309" y="2742"/>
                    <a:pt x="3120" y="2742"/>
                  </a:cubicBezTo>
                  <a:lnTo>
                    <a:pt x="2395" y="2742"/>
                  </a:lnTo>
                  <a:cubicBezTo>
                    <a:pt x="2206" y="2742"/>
                    <a:pt x="2049" y="2584"/>
                    <a:pt x="2049" y="2395"/>
                  </a:cubicBezTo>
                  <a:lnTo>
                    <a:pt x="2049" y="1702"/>
                  </a:lnTo>
                  <a:cubicBezTo>
                    <a:pt x="2049" y="1482"/>
                    <a:pt x="2206" y="1324"/>
                    <a:pt x="2395" y="1324"/>
                  </a:cubicBezTo>
                  <a:close/>
                  <a:moveTo>
                    <a:pt x="2458" y="1"/>
                  </a:moveTo>
                  <a:cubicBezTo>
                    <a:pt x="1104" y="1"/>
                    <a:pt x="1" y="1103"/>
                    <a:pt x="1" y="2427"/>
                  </a:cubicBezTo>
                  <a:cubicBezTo>
                    <a:pt x="1" y="3781"/>
                    <a:pt x="1104" y="4884"/>
                    <a:pt x="2458" y="4884"/>
                  </a:cubicBezTo>
                  <a:cubicBezTo>
                    <a:pt x="3782" y="4884"/>
                    <a:pt x="4884" y="3781"/>
                    <a:pt x="4884" y="2427"/>
                  </a:cubicBezTo>
                  <a:cubicBezTo>
                    <a:pt x="4853" y="1072"/>
                    <a:pt x="3782" y="1"/>
                    <a:pt x="245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6368;p57">
              <a:extLst>
                <a:ext uri="{FF2B5EF4-FFF2-40B4-BE49-F238E27FC236}">
                  <a16:creationId xmlns:a16="http://schemas.microsoft.com/office/drawing/2014/main" id="{50C46EC4-C6A5-4310-96C9-0702BE4C9CF9}"/>
                </a:ext>
              </a:extLst>
            </p:cNvPr>
            <p:cNvSpPr/>
            <p:nvPr/>
          </p:nvSpPr>
          <p:spPr>
            <a:xfrm>
              <a:off x="3860400" y="3679375"/>
              <a:ext cx="260725" cy="173300"/>
            </a:xfrm>
            <a:custGeom>
              <a:avLst/>
              <a:gdLst/>
              <a:ahLst/>
              <a:cxnLst/>
              <a:rect l="l" t="t" r="r" b="b"/>
              <a:pathLst>
                <a:path w="10429" h="6932" extrusionOk="0">
                  <a:moveTo>
                    <a:pt x="2426" y="662"/>
                  </a:moveTo>
                  <a:cubicBezTo>
                    <a:pt x="2647" y="662"/>
                    <a:pt x="2804" y="819"/>
                    <a:pt x="2804" y="1008"/>
                  </a:cubicBezTo>
                  <a:cubicBezTo>
                    <a:pt x="2804" y="1197"/>
                    <a:pt x="2647" y="1355"/>
                    <a:pt x="2426" y="1355"/>
                  </a:cubicBezTo>
                  <a:lnTo>
                    <a:pt x="1733" y="1355"/>
                  </a:lnTo>
                  <a:cubicBezTo>
                    <a:pt x="1544" y="1355"/>
                    <a:pt x="1387" y="1197"/>
                    <a:pt x="1387" y="1008"/>
                  </a:cubicBezTo>
                  <a:cubicBezTo>
                    <a:pt x="1387" y="819"/>
                    <a:pt x="1544" y="662"/>
                    <a:pt x="1733" y="662"/>
                  </a:cubicBezTo>
                  <a:close/>
                  <a:moveTo>
                    <a:pt x="4537" y="662"/>
                  </a:moveTo>
                  <a:cubicBezTo>
                    <a:pt x="4726" y="662"/>
                    <a:pt x="4884" y="819"/>
                    <a:pt x="4884" y="1008"/>
                  </a:cubicBezTo>
                  <a:cubicBezTo>
                    <a:pt x="4884" y="1197"/>
                    <a:pt x="4695" y="1355"/>
                    <a:pt x="4537" y="1355"/>
                  </a:cubicBezTo>
                  <a:lnTo>
                    <a:pt x="3812" y="1355"/>
                  </a:lnTo>
                  <a:cubicBezTo>
                    <a:pt x="3623" y="1355"/>
                    <a:pt x="3466" y="1197"/>
                    <a:pt x="3466" y="1008"/>
                  </a:cubicBezTo>
                  <a:cubicBezTo>
                    <a:pt x="3466" y="819"/>
                    <a:pt x="3623" y="662"/>
                    <a:pt x="3812" y="662"/>
                  </a:cubicBezTo>
                  <a:close/>
                  <a:moveTo>
                    <a:pt x="6648" y="662"/>
                  </a:moveTo>
                  <a:cubicBezTo>
                    <a:pt x="6837" y="662"/>
                    <a:pt x="6994" y="819"/>
                    <a:pt x="6994" y="1008"/>
                  </a:cubicBezTo>
                  <a:cubicBezTo>
                    <a:pt x="6994" y="1197"/>
                    <a:pt x="6837" y="1355"/>
                    <a:pt x="6648" y="1355"/>
                  </a:cubicBezTo>
                  <a:lnTo>
                    <a:pt x="5955" y="1355"/>
                  </a:lnTo>
                  <a:cubicBezTo>
                    <a:pt x="5734" y="1355"/>
                    <a:pt x="5577" y="1197"/>
                    <a:pt x="5577" y="1008"/>
                  </a:cubicBezTo>
                  <a:cubicBezTo>
                    <a:pt x="5577" y="819"/>
                    <a:pt x="5734" y="662"/>
                    <a:pt x="5955" y="662"/>
                  </a:cubicBezTo>
                  <a:close/>
                  <a:moveTo>
                    <a:pt x="8727" y="662"/>
                  </a:moveTo>
                  <a:cubicBezTo>
                    <a:pt x="8948" y="662"/>
                    <a:pt x="9105" y="819"/>
                    <a:pt x="9105" y="1008"/>
                  </a:cubicBezTo>
                  <a:cubicBezTo>
                    <a:pt x="9105" y="1197"/>
                    <a:pt x="8948" y="1355"/>
                    <a:pt x="8727" y="1355"/>
                  </a:cubicBezTo>
                  <a:lnTo>
                    <a:pt x="8034" y="1355"/>
                  </a:lnTo>
                  <a:cubicBezTo>
                    <a:pt x="7845" y="1355"/>
                    <a:pt x="7688" y="1197"/>
                    <a:pt x="7688" y="1008"/>
                  </a:cubicBezTo>
                  <a:cubicBezTo>
                    <a:pt x="7688" y="819"/>
                    <a:pt x="7845" y="662"/>
                    <a:pt x="8034" y="662"/>
                  </a:cubicBezTo>
                  <a:close/>
                  <a:moveTo>
                    <a:pt x="2426" y="2080"/>
                  </a:moveTo>
                  <a:cubicBezTo>
                    <a:pt x="2647" y="2080"/>
                    <a:pt x="2804" y="2237"/>
                    <a:pt x="2804" y="2426"/>
                  </a:cubicBezTo>
                  <a:cubicBezTo>
                    <a:pt x="2804" y="2647"/>
                    <a:pt x="2647" y="2773"/>
                    <a:pt x="2426" y="2773"/>
                  </a:cubicBezTo>
                  <a:lnTo>
                    <a:pt x="1733" y="2773"/>
                  </a:lnTo>
                  <a:cubicBezTo>
                    <a:pt x="1544" y="2773"/>
                    <a:pt x="1387" y="2647"/>
                    <a:pt x="1387" y="2426"/>
                  </a:cubicBezTo>
                  <a:cubicBezTo>
                    <a:pt x="1387" y="2206"/>
                    <a:pt x="1544" y="2080"/>
                    <a:pt x="1733" y="2080"/>
                  </a:cubicBezTo>
                  <a:close/>
                  <a:moveTo>
                    <a:pt x="4537" y="2080"/>
                  </a:moveTo>
                  <a:cubicBezTo>
                    <a:pt x="4726" y="2080"/>
                    <a:pt x="4884" y="2237"/>
                    <a:pt x="4884" y="2426"/>
                  </a:cubicBezTo>
                  <a:cubicBezTo>
                    <a:pt x="4884" y="2647"/>
                    <a:pt x="4695" y="2773"/>
                    <a:pt x="4537" y="2773"/>
                  </a:cubicBezTo>
                  <a:lnTo>
                    <a:pt x="3812" y="2773"/>
                  </a:lnTo>
                  <a:cubicBezTo>
                    <a:pt x="3623" y="2773"/>
                    <a:pt x="3466" y="2647"/>
                    <a:pt x="3466" y="2426"/>
                  </a:cubicBezTo>
                  <a:cubicBezTo>
                    <a:pt x="3466" y="2206"/>
                    <a:pt x="3623" y="2080"/>
                    <a:pt x="3812" y="2080"/>
                  </a:cubicBezTo>
                  <a:close/>
                  <a:moveTo>
                    <a:pt x="6648" y="2080"/>
                  </a:moveTo>
                  <a:cubicBezTo>
                    <a:pt x="6837" y="2080"/>
                    <a:pt x="6994" y="2237"/>
                    <a:pt x="6994" y="2426"/>
                  </a:cubicBezTo>
                  <a:cubicBezTo>
                    <a:pt x="6994" y="2647"/>
                    <a:pt x="6837" y="2773"/>
                    <a:pt x="6648" y="2773"/>
                  </a:cubicBezTo>
                  <a:lnTo>
                    <a:pt x="5955" y="2773"/>
                  </a:lnTo>
                  <a:cubicBezTo>
                    <a:pt x="5734" y="2773"/>
                    <a:pt x="5577" y="2647"/>
                    <a:pt x="5577" y="2426"/>
                  </a:cubicBezTo>
                  <a:cubicBezTo>
                    <a:pt x="5577" y="2206"/>
                    <a:pt x="5734" y="2080"/>
                    <a:pt x="5955" y="2080"/>
                  </a:cubicBezTo>
                  <a:close/>
                  <a:moveTo>
                    <a:pt x="8727" y="2080"/>
                  </a:moveTo>
                  <a:cubicBezTo>
                    <a:pt x="8948" y="2080"/>
                    <a:pt x="9105" y="2237"/>
                    <a:pt x="9105" y="2426"/>
                  </a:cubicBezTo>
                  <a:cubicBezTo>
                    <a:pt x="9105" y="2647"/>
                    <a:pt x="8948" y="2773"/>
                    <a:pt x="8727" y="2773"/>
                  </a:cubicBezTo>
                  <a:lnTo>
                    <a:pt x="8034" y="2773"/>
                  </a:lnTo>
                  <a:cubicBezTo>
                    <a:pt x="7845" y="2773"/>
                    <a:pt x="7688" y="2647"/>
                    <a:pt x="7688" y="2426"/>
                  </a:cubicBezTo>
                  <a:cubicBezTo>
                    <a:pt x="7688" y="2206"/>
                    <a:pt x="7845" y="2080"/>
                    <a:pt x="8034" y="2080"/>
                  </a:cubicBezTo>
                  <a:close/>
                  <a:moveTo>
                    <a:pt x="2426" y="3466"/>
                  </a:moveTo>
                  <a:cubicBezTo>
                    <a:pt x="2647" y="3466"/>
                    <a:pt x="2804" y="3623"/>
                    <a:pt x="2804" y="3812"/>
                  </a:cubicBezTo>
                  <a:cubicBezTo>
                    <a:pt x="2804" y="4001"/>
                    <a:pt x="2647" y="4159"/>
                    <a:pt x="2426" y="4159"/>
                  </a:cubicBezTo>
                  <a:lnTo>
                    <a:pt x="1733" y="4159"/>
                  </a:lnTo>
                  <a:cubicBezTo>
                    <a:pt x="1544" y="4159"/>
                    <a:pt x="1387" y="4001"/>
                    <a:pt x="1387" y="3812"/>
                  </a:cubicBezTo>
                  <a:cubicBezTo>
                    <a:pt x="1387" y="3623"/>
                    <a:pt x="1544" y="3466"/>
                    <a:pt x="1733" y="3466"/>
                  </a:cubicBezTo>
                  <a:close/>
                  <a:moveTo>
                    <a:pt x="4537" y="3466"/>
                  </a:moveTo>
                  <a:cubicBezTo>
                    <a:pt x="4726" y="3466"/>
                    <a:pt x="4884" y="3623"/>
                    <a:pt x="4884" y="3812"/>
                  </a:cubicBezTo>
                  <a:cubicBezTo>
                    <a:pt x="4884" y="4001"/>
                    <a:pt x="4695" y="4159"/>
                    <a:pt x="4537" y="4159"/>
                  </a:cubicBezTo>
                  <a:lnTo>
                    <a:pt x="3812" y="4159"/>
                  </a:lnTo>
                  <a:cubicBezTo>
                    <a:pt x="3623" y="4159"/>
                    <a:pt x="3466" y="4001"/>
                    <a:pt x="3466" y="3812"/>
                  </a:cubicBezTo>
                  <a:cubicBezTo>
                    <a:pt x="3466" y="3623"/>
                    <a:pt x="3623" y="3466"/>
                    <a:pt x="3812" y="3466"/>
                  </a:cubicBezTo>
                  <a:close/>
                  <a:moveTo>
                    <a:pt x="6648" y="3466"/>
                  </a:moveTo>
                  <a:cubicBezTo>
                    <a:pt x="6837" y="3466"/>
                    <a:pt x="6994" y="3623"/>
                    <a:pt x="6994" y="3812"/>
                  </a:cubicBezTo>
                  <a:cubicBezTo>
                    <a:pt x="6994" y="4001"/>
                    <a:pt x="6837" y="4159"/>
                    <a:pt x="6648" y="4159"/>
                  </a:cubicBezTo>
                  <a:lnTo>
                    <a:pt x="5955" y="4159"/>
                  </a:lnTo>
                  <a:cubicBezTo>
                    <a:pt x="5734" y="4159"/>
                    <a:pt x="5577" y="4001"/>
                    <a:pt x="5577" y="3812"/>
                  </a:cubicBezTo>
                  <a:cubicBezTo>
                    <a:pt x="5577" y="3623"/>
                    <a:pt x="5734" y="3466"/>
                    <a:pt x="5955" y="3466"/>
                  </a:cubicBezTo>
                  <a:close/>
                  <a:moveTo>
                    <a:pt x="2426" y="4852"/>
                  </a:moveTo>
                  <a:cubicBezTo>
                    <a:pt x="2647" y="4852"/>
                    <a:pt x="2804" y="5010"/>
                    <a:pt x="2804" y="5199"/>
                  </a:cubicBezTo>
                  <a:cubicBezTo>
                    <a:pt x="2804" y="5388"/>
                    <a:pt x="2647" y="5545"/>
                    <a:pt x="2426" y="5545"/>
                  </a:cubicBezTo>
                  <a:lnTo>
                    <a:pt x="1733" y="5545"/>
                  </a:lnTo>
                  <a:cubicBezTo>
                    <a:pt x="1544" y="5545"/>
                    <a:pt x="1387" y="5388"/>
                    <a:pt x="1387" y="5199"/>
                  </a:cubicBezTo>
                  <a:cubicBezTo>
                    <a:pt x="1387" y="5010"/>
                    <a:pt x="1544" y="4852"/>
                    <a:pt x="1733" y="4852"/>
                  </a:cubicBezTo>
                  <a:close/>
                  <a:moveTo>
                    <a:pt x="4537" y="4852"/>
                  </a:moveTo>
                  <a:cubicBezTo>
                    <a:pt x="4726" y="4852"/>
                    <a:pt x="4884" y="5010"/>
                    <a:pt x="4884" y="5199"/>
                  </a:cubicBezTo>
                  <a:cubicBezTo>
                    <a:pt x="4884" y="5388"/>
                    <a:pt x="4695" y="5545"/>
                    <a:pt x="4537" y="5545"/>
                  </a:cubicBezTo>
                  <a:lnTo>
                    <a:pt x="3812" y="5545"/>
                  </a:lnTo>
                  <a:cubicBezTo>
                    <a:pt x="3623" y="5545"/>
                    <a:pt x="3466" y="5388"/>
                    <a:pt x="3466" y="5199"/>
                  </a:cubicBezTo>
                  <a:cubicBezTo>
                    <a:pt x="3466" y="5010"/>
                    <a:pt x="3623" y="4852"/>
                    <a:pt x="3812" y="4852"/>
                  </a:cubicBezTo>
                  <a:close/>
                  <a:moveTo>
                    <a:pt x="0" y="0"/>
                  </a:moveTo>
                  <a:lnTo>
                    <a:pt x="0" y="5892"/>
                  </a:lnTo>
                  <a:cubicBezTo>
                    <a:pt x="0" y="6459"/>
                    <a:pt x="473" y="6931"/>
                    <a:pt x="1071" y="6931"/>
                  </a:cubicBezTo>
                  <a:lnTo>
                    <a:pt x="6490" y="6931"/>
                  </a:lnTo>
                  <a:cubicBezTo>
                    <a:pt x="6364" y="6616"/>
                    <a:pt x="6301" y="6270"/>
                    <a:pt x="6301" y="5892"/>
                  </a:cubicBezTo>
                  <a:cubicBezTo>
                    <a:pt x="6301" y="5797"/>
                    <a:pt x="6333" y="5671"/>
                    <a:pt x="6333" y="5545"/>
                  </a:cubicBezTo>
                  <a:lnTo>
                    <a:pt x="5955" y="5545"/>
                  </a:lnTo>
                  <a:cubicBezTo>
                    <a:pt x="5734" y="5545"/>
                    <a:pt x="5577" y="5388"/>
                    <a:pt x="5577" y="5199"/>
                  </a:cubicBezTo>
                  <a:cubicBezTo>
                    <a:pt x="5577" y="5010"/>
                    <a:pt x="5734" y="4852"/>
                    <a:pt x="5955" y="4852"/>
                  </a:cubicBezTo>
                  <a:lnTo>
                    <a:pt x="6490" y="4852"/>
                  </a:lnTo>
                  <a:cubicBezTo>
                    <a:pt x="6931" y="3623"/>
                    <a:pt x="8066" y="2741"/>
                    <a:pt x="9420" y="2741"/>
                  </a:cubicBezTo>
                  <a:cubicBezTo>
                    <a:pt x="9767" y="2741"/>
                    <a:pt x="10113" y="2836"/>
                    <a:pt x="10428" y="2962"/>
                  </a:cubicBezTo>
                  <a:lnTo>
                    <a:pt x="10428"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6369;p57">
              <a:extLst>
                <a:ext uri="{FF2B5EF4-FFF2-40B4-BE49-F238E27FC236}">
                  <a16:creationId xmlns:a16="http://schemas.microsoft.com/office/drawing/2014/main" id="{85352367-9F1D-4E48-A4C4-F5187A401066}"/>
                </a:ext>
              </a:extLst>
            </p:cNvPr>
            <p:cNvSpPr/>
            <p:nvPr/>
          </p:nvSpPr>
          <p:spPr>
            <a:xfrm>
              <a:off x="3859600" y="3591950"/>
              <a:ext cx="261525" cy="70900"/>
            </a:xfrm>
            <a:custGeom>
              <a:avLst/>
              <a:gdLst/>
              <a:ahLst/>
              <a:cxnLst/>
              <a:rect l="l" t="t" r="r" b="b"/>
              <a:pathLst>
                <a:path w="10461" h="2836" extrusionOk="0">
                  <a:moveTo>
                    <a:pt x="1734" y="0"/>
                  </a:moveTo>
                  <a:cubicBezTo>
                    <a:pt x="1513" y="0"/>
                    <a:pt x="1356" y="158"/>
                    <a:pt x="1356" y="347"/>
                  </a:cubicBezTo>
                  <a:lnTo>
                    <a:pt x="1356" y="693"/>
                  </a:lnTo>
                  <a:lnTo>
                    <a:pt x="1009" y="693"/>
                  </a:lnTo>
                  <a:cubicBezTo>
                    <a:pt x="410" y="693"/>
                    <a:pt x="1" y="1166"/>
                    <a:pt x="1" y="1733"/>
                  </a:cubicBezTo>
                  <a:lnTo>
                    <a:pt x="1" y="2836"/>
                  </a:lnTo>
                  <a:lnTo>
                    <a:pt x="10429" y="2836"/>
                  </a:lnTo>
                  <a:lnTo>
                    <a:pt x="10429" y="1733"/>
                  </a:lnTo>
                  <a:lnTo>
                    <a:pt x="10460" y="1733"/>
                  </a:lnTo>
                  <a:cubicBezTo>
                    <a:pt x="10460" y="1134"/>
                    <a:pt x="9988" y="693"/>
                    <a:pt x="9421" y="693"/>
                  </a:cubicBezTo>
                  <a:lnTo>
                    <a:pt x="9074" y="693"/>
                  </a:lnTo>
                  <a:lnTo>
                    <a:pt x="9074" y="347"/>
                  </a:lnTo>
                  <a:cubicBezTo>
                    <a:pt x="9074" y="158"/>
                    <a:pt x="8917" y="0"/>
                    <a:pt x="8728" y="0"/>
                  </a:cubicBezTo>
                  <a:cubicBezTo>
                    <a:pt x="8539" y="0"/>
                    <a:pt x="8381" y="158"/>
                    <a:pt x="8381" y="347"/>
                  </a:cubicBezTo>
                  <a:lnTo>
                    <a:pt x="8381" y="693"/>
                  </a:lnTo>
                  <a:lnTo>
                    <a:pt x="6995" y="693"/>
                  </a:lnTo>
                  <a:lnTo>
                    <a:pt x="6995" y="347"/>
                  </a:lnTo>
                  <a:cubicBezTo>
                    <a:pt x="6995" y="158"/>
                    <a:pt x="6837" y="0"/>
                    <a:pt x="6648" y="0"/>
                  </a:cubicBezTo>
                  <a:cubicBezTo>
                    <a:pt x="6459" y="0"/>
                    <a:pt x="6302" y="158"/>
                    <a:pt x="6302" y="347"/>
                  </a:cubicBezTo>
                  <a:lnTo>
                    <a:pt x="6302" y="693"/>
                  </a:lnTo>
                  <a:lnTo>
                    <a:pt x="4159" y="693"/>
                  </a:lnTo>
                  <a:lnTo>
                    <a:pt x="4159" y="347"/>
                  </a:lnTo>
                  <a:cubicBezTo>
                    <a:pt x="4159" y="158"/>
                    <a:pt x="4002" y="0"/>
                    <a:pt x="3813" y="0"/>
                  </a:cubicBezTo>
                  <a:cubicBezTo>
                    <a:pt x="3624" y="0"/>
                    <a:pt x="3466" y="158"/>
                    <a:pt x="3466" y="347"/>
                  </a:cubicBezTo>
                  <a:lnTo>
                    <a:pt x="3466" y="693"/>
                  </a:lnTo>
                  <a:lnTo>
                    <a:pt x="2080" y="693"/>
                  </a:lnTo>
                  <a:lnTo>
                    <a:pt x="2080" y="347"/>
                  </a:lnTo>
                  <a:cubicBezTo>
                    <a:pt x="2080" y="158"/>
                    <a:pt x="1923" y="0"/>
                    <a:pt x="173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1" name="Freeform 5">
            <a:extLst>
              <a:ext uri="{FF2B5EF4-FFF2-40B4-BE49-F238E27FC236}">
                <a16:creationId xmlns:a16="http://schemas.microsoft.com/office/drawing/2014/main" id="{9A6D7E5D-A36A-426B-B6E7-67FCB709C7CE}"/>
              </a:ext>
            </a:extLst>
          </p:cNvPr>
          <p:cNvSpPr>
            <a:spLocks/>
          </p:cNvSpPr>
          <p:nvPr/>
        </p:nvSpPr>
        <p:spPr bwMode="auto">
          <a:xfrm>
            <a:off x="5764431" y="4012663"/>
            <a:ext cx="2321578" cy="2010739"/>
          </a:xfrm>
          <a:custGeom>
            <a:avLst/>
            <a:gdLst>
              <a:gd name="T0" fmla="*/ 406 w 406"/>
              <a:gd name="T1" fmla="*/ 0 h 621"/>
              <a:gd name="T2" fmla="*/ 406 w 406"/>
              <a:gd name="T3" fmla="*/ 451 h 621"/>
              <a:gd name="T4" fmla="*/ 389 w 406"/>
              <a:gd name="T5" fmla="*/ 486 h 621"/>
              <a:gd name="T6" fmla="*/ 220 w 406"/>
              <a:gd name="T7" fmla="*/ 614 h 621"/>
              <a:gd name="T8" fmla="*/ 186 w 406"/>
              <a:gd name="T9" fmla="*/ 614 h 621"/>
              <a:gd name="T10" fmla="*/ 17 w 406"/>
              <a:gd name="T11" fmla="*/ 486 h 621"/>
              <a:gd name="T12" fmla="*/ 0 w 406"/>
              <a:gd name="T13" fmla="*/ 451 h 621"/>
              <a:gd name="T14" fmla="*/ 0 w 406"/>
              <a:gd name="T15" fmla="*/ 0 h 621"/>
              <a:gd name="T16" fmla="*/ 406 w 406"/>
              <a:gd name="T17" fmla="*/ 0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6" h="621">
                <a:moveTo>
                  <a:pt x="406" y="0"/>
                </a:moveTo>
                <a:cubicBezTo>
                  <a:pt x="406" y="451"/>
                  <a:pt x="406" y="451"/>
                  <a:pt x="406" y="451"/>
                </a:cubicBezTo>
                <a:cubicBezTo>
                  <a:pt x="406" y="463"/>
                  <a:pt x="398" y="479"/>
                  <a:pt x="389" y="486"/>
                </a:cubicBezTo>
                <a:cubicBezTo>
                  <a:pt x="220" y="614"/>
                  <a:pt x="220" y="614"/>
                  <a:pt x="220" y="614"/>
                </a:cubicBezTo>
                <a:cubicBezTo>
                  <a:pt x="211" y="621"/>
                  <a:pt x="195" y="621"/>
                  <a:pt x="186" y="614"/>
                </a:cubicBezTo>
                <a:cubicBezTo>
                  <a:pt x="17" y="486"/>
                  <a:pt x="17" y="486"/>
                  <a:pt x="17" y="486"/>
                </a:cubicBezTo>
                <a:cubicBezTo>
                  <a:pt x="8" y="479"/>
                  <a:pt x="0" y="463"/>
                  <a:pt x="0" y="451"/>
                </a:cubicBezTo>
                <a:cubicBezTo>
                  <a:pt x="0" y="0"/>
                  <a:pt x="0" y="0"/>
                  <a:pt x="0" y="0"/>
                </a:cubicBezTo>
                <a:lnTo>
                  <a:pt x="406" y="0"/>
                </a:lnTo>
                <a:close/>
              </a:path>
            </a:pathLst>
          </a:custGeom>
          <a:solidFill>
            <a:srgbClr val="006666"/>
          </a:solidFill>
          <a:ln>
            <a:noFill/>
          </a:ln>
        </p:spPr>
        <p:txBody>
          <a:bodyPr vert="horz" wrap="square" lIns="91440" tIns="45720" rIns="91440" bIns="45720" numCol="1" anchor="t" anchorCtr="0" compatLnSpc="1">
            <a:prstTxWarp prst="textNoShape">
              <a:avLst/>
            </a:prstTxWarp>
          </a:bodyPr>
          <a:lstStyle/>
          <a:p>
            <a:endParaRPr lang="en-US"/>
          </a:p>
        </p:txBody>
      </p:sp>
      <p:cxnSp>
        <p:nvCxnSpPr>
          <p:cNvPr id="162" name="Straight Connector 74">
            <a:extLst>
              <a:ext uri="{FF2B5EF4-FFF2-40B4-BE49-F238E27FC236}">
                <a16:creationId xmlns:a16="http://schemas.microsoft.com/office/drawing/2014/main" id="{F8F143F8-10E1-4D29-9769-BB1F5E1C8BDD}"/>
              </a:ext>
            </a:extLst>
          </p:cNvPr>
          <p:cNvCxnSpPr/>
          <p:nvPr/>
        </p:nvCxnSpPr>
        <p:spPr>
          <a:xfrm>
            <a:off x="1369847" y="5886905"/>
            <a:ext cx="239539"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
        <p:nvSpPr>
          <p:cNvPr id="196" name="Freeform 5">
            <a:extLst>
              <a:ext uri="{FF2B5EF4-FFF2-40B4-BE49-F238E27FC236}">
                <a16:creationId xmlns:a16="http://schemas.microsoft.com/office/drawing/2014/main" id="{C3B5312C-0E40-42B2-91AD-5E66213FE63B}"/>
              </a:ext>
            </a:extLst>
          </p:cNvPr>
          <p:cNvSpPr>
            <a:spLocks/>
          </p:cNvSpPr>
          <p:nvPr/>
        </p:nvSpPr>
        <p:spPr bwMode="auto">
          <a:xfrm>
            <a:off x="654355" y="4012663"/>
            <a:ext cx="2543756" cy="2010739"/>
          </a:xfrm>
          <a:custGeom>
            <a:avLst/>
            <a:gdLst>
              <a:gd name="T0" fmla="*/ 406 w 406"/>
              <a:gd name="T1" fmla="*/ 0 h 621"/>
              <a:gd name="T2" fmla="*/ 406 w 406"/>
              <a:gd name="T3" fmla="*/ 451 h 621"/>
              <a:gd name="T4" fmla="*/ 389 w 406"/>
              <a:gd name="T5" fmla="*/ 486 h 621"/>
              <a:gd name="T6" fmla="*/ 220 w 406"/>
              <a:gd name="T7" fmla="*/ 614 h 621"/>
              <a:gd name="T8" fmla="*/ 186 w 406"/>
              <a:gd name="T9" fmla="*/ 614 h 621"/>
              <a:gd name="T10" fmla="*/ 17 w 406"/>
              <a:gd name="T11" fmla="*/ 486 h 621"/>
              <a:gd name="T12" fmla="*/ 0 w 406"/>
              <a:gd name="T13" fmla="*/ 451 h 621"/>
              <a:gd name="T14" fmla="*/ 0 w 406"/>
              <a:gd name="T15" fmla="*/ 0 h 621"/>
              <a:gd name="T16" fmla="*/ 406 w 406"/>
              <a:gd name="T17" fmla="*/ 0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6" h="621">
                <a:moveTo>
                  <a:pt x="406" y="0"/>
                </a:moveTo>
                <a:cubicBezTo>
                  <a:pt x="406" y="451"/>
                  <a:pt x="406" y="451"/>
                  <a:pt x="406" y="451"/>
                </a:cubicBezTo>
                <a:cubicBezTo>
                  <a:pt x="406" y="463"/>
                  <a:pt x="398" y="479"/>
                  <a:pt x="389" y="486"/>
                </a:cubicBezTo>
                <a:cubicBezTo>
                  <a:pt x="220" y="614"/>
                  <a:pt x="220" y="614"/>
                  <a:pt x="220" y="614"/>
                </a:cubicBezTo>
                <a:cubicBezTo>
                  <a:pt x="211" y="621"/>
                  <a:pt x="195" y="621"/>
                  <a:pt x="186" y="614"/>
                </a:cubicBezTo>
                <a:cubicBezTo>
                  <a:pt x="17" y="486"/>
                  <a:pt x="17" y="486"/>
                  <a:pt x="17" y="486"/>
                </a:cubicBezTo>
                <a:cubicBezTo>
                  <a:pt x="8" y="479"/>
                  <a:pt x="0" y="463"/>
                  <a:pt x="0" y="451"/>
                </a:cubicBezTo>
                <a:cubicBezTo>
                  <a:pt x="0" y="0"/>
                  <a:pt x="0" y="0"/>
                  <a:pt x="0" y="0"/>
                </a:cubicBezTo>
                <a:lnTo>
                  <a:pt x="406" y="0"/>
                </a:lnTo>
                <a:close/>
              </a:path>
            </a:pathLst>
          </a:custGeom>
          <a:solidFill>
            <a:srgbClr val="006666"/>
          </a:solidFill>
          <a:ln>
            <a:noFill/>
          </a:ln>
        </p:spPr>
        <p:txBody>
          <a:bodyPr vert="horz" wrap="square" lIns="91440" tIns="45720" rIns="91440" bIns="45720" numCol="1" anchor="t" anchorCtr="0" compatLnSpc="1">
            <a:prstTxWarp prst="textNoShape">
              <a:avLst/>
            </a:prstTxWarp>
          </a:bodyPr>
          <a:lstStyle/>
          <a:p>
            <a:endParaRPr lang="en-US"/>
          </a:p>
        </p:txBody>
      </p:sp>
      <p:sp>
        <p:nvSpPr>
          <p:cNvPr id="197" name="Freeform 5">
            <a:extLst>
              <a:ext uri="{FF2B5EF4-FFF2-40B4-BE49-F238E27FC236}">
                <a16:creationId xmlns:a16="http://schemas.microsoft.com/office/drawing/2014/main" id="{D8FB3CDE-EC03-4B3C-B867-77278EF8CF28}"/>
              </a:ext>
            </a:extLst>
          </p:cNvPr>
          <p:cNvSpPr>
            <a:spLocks/>
          </p:cNvSpPr>
          <p:nvPr/>
        </p:nvSpPr>
        <p:spPr bwMode="auto">
          <a:xfrm>
            <a:off x="3291335" y="4012663"/>
            <a:ext cx="2393902" cy="2010739"/>
          </a:xfrm>
          <a:custGeom>
            <a:avLst/>
            <a:gdLst>
              <a:gd name="T0" fmla="*/ 406 w 406"/>
              <a:gd name="T1" fmla="*/ 0 h 621"/>
              <a:gd name="T2" fmla="*/ 406 w 406"/>
              <a:gd name="T3" fmla="*/ 451 h 621"/>
              <a:gd name="T4" fmla="*/ 389 w 406"/>
              <a:gd name="T5" fmla="*/ 486 h 621"/>
              <a:gd name="T6" fmla="*/ 220 w 406"/>
              <a:gd name="T7" fmla="*/ 614 h 621"/>
              <a:gd name="T8" fmla="*/ 186 w 406"/>
              <a:gd name="T9" fmla="*/ 614 h 621"/>
              <a:gd name="T10" fmla="*/ 17 w 406"/>
              <a:gd name="T11" fmla="*/ 486 h 621"/>
              <a:gd name="T12" fmla="*/ 0 w 406"/>
              <a:gd name="T13" fmla="*/ 451 h 621"/>
              <a:gd name="T14" fmla="*/ 0 w 406"/>
              <a:gd name="T15" fmla="*/ 0 h 621"/>
              <a:gd name="T16" fmla="*/ 406 w 406"/>
              <a:gd name="T17" fmla="*/ 0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6" h="621">
                <a:moveTo>
                  <a:pt x="406" y="0"/>
                </a:moveTo>
                <a:cubicBezTo>
                  <a:pt x="406" y="451"/>
                  <a:pt x="406" y="451"/>
                  <a:pt x="406" y="451"/>
                </a:cubicBezTo>
                <a:cubicBezTo>
                  <a:pt x="406" y="463"/>
                  <a:pt x="398" y="479"/>
                  <a:pt x="389" y="486"/>
                </a:cubicBezTo>
                <a:cubicBezTo>
                  <a:pt x="220" y="614"/>
                  <a:pt x="220" y="614"/>
                  <a:pt x="220" y="614"/>
                </a:cubicBezTo>
                <a:cubicBezTo>
                  <a:pt x="211" y="621"/>
                  <a:pt x="195" y="621"/>
                  <a:pt x="186" y="614"/>
                </a:cubicBezTo>
                <a:cubicBezTo>
                  <a:pt x="17" y="486"/>
                  <a:pt x="17" y="486"/>
                  <a:pt x="17" y="486"/>
                </a:cubicBezTo>
                <a:cubicBezTo>
                  <a:pt x="8" y="479"/>
                  <a:pt x="0" y="463"/>
                  <a:pt x="0" y="451"/>
                </a:cubicBezTo>
                <a:cubicBezTo>
                  <a:pt x="0" y="0"/>
                  <a:pt x="0" y="0"/>
                  <a:pt x="0" y="0"/>
                </a:cubicBezTo>
                <a:lnTo>
                  <a:pt x="406" y="0"/>
                </a:lnTo>
                <a:close/>
              </a:path>
            </a:pathLst>
          </a:custGeom>
          <a:solidFill>
            <a:schemeClr val="bg1">
              <a:lumMod val="85000"/>
            </a:schemeClr>
          </a:solidFill>
          <a:ln w="9525">
            <a:noFill/>
          </a:ln>
        </p:spPr>
        <p:txBody>
          <a:bodyPr vert="horz" wrap="square" lIns="91440" tIns="45720" rIns="91440" bIns="45720" numCol="1" anchor="t" anchorCtr="0" compatLnSpc="1">
            <a:prstTxWarp prst="textNoShape">
              <a:avLst/>
            </a:prstTxWarp>
          </a:bodyPr>
          <a:lstStyle/>
          <a:p>
            <a:endParaRPr lang="en-US"/>
          </a:p>
        </p:txBody>
      </p:sp>
      <p:sp>
        <p:nvSpPr>
          <p:cNvPr id="198" name="مربع نص 197">
            <a:extLst>
              <a:ext uri="{FF2B5EF4-FFF2-40B4-BE49-F238E27FC236}">
                <a16:creationId xmlns:a16="http://schemas.microsoft.com/office/drawing/2014/main" id="{D5FE2C8B-25ED-49DF-8206-737C256BE9C2}"/>
              </a:ext>
            </a:extLst>
          </p:cNvPr>
          <p:cNvSpPr txBox="1"/>
          <p:nvPr/>
        </p:nvSpPr>
        <p:spPr>
          <a:xfrm>
            <a:off x="850189" y="4545405"/>
            <a:ext cx="2187826" cy="1200329"/>
          </a:xfrm>
          <a:prstGeom prst="rect">
            <a:avLst/>
          </a:prstGeom>
          <a:noFill/>
        </p:spPr>
        <p:txBody>
          <a:bodyPr wrap="square">
            <a:spAutoFit/>
          </a:bodyPr>
          <a:lstStyle/>
          <a:p>
            <a:pPr marL="0" marR="0" lvl="0" indent="0" algn="ctr" rtl="0">
              <a:lnSpc>
                <a:spcPct val="100000"/>
              </a:lnSpc>
              <a:spcBef>
                <a:spcPts val="0"/>
              </a:spcBef>
              <a:spcAft>
                <a:spcPts val="0"/>
              </a:spcAft>
              <a:buClr>
                <a:srgbClr val="000000"/>
              </a:buClr>
              <a:buSzPts val="1400"/>
              <a:buFont typeface="Arial"/>
              <a:buNone/>
            </a:pPr>
            <a:r>
              <a:rPr lang="en-US" sz="4400" b="1" u="none" strike="noStrike" cap="none" dirty="0">
                <a:solidFill>
                  <a:srgbClr val="FFFFFF"/>
                </a:solidFill>
                <a:latin typeface="Calibri" panose="020F0502020204030204" pitchFamily="34" charset="0"/>
                <a:ea typeface="Nunito"/>
                <a:cs typeface="Calibri" panose="020F0502020204030204" pitchFamily="34" charset="0"/>
                <a:sym typeface="Nunito"/>
              </a:rPr>
              <a:t>50000</a:t>
            </a:r>
          </a:p>
          <a:p>
            <a:pPr marL="0" marR="0" lvl="0" indent="0" algn="ctr" rtl="0">
              <a:lnSpc>
                <a:spcPct val="100000"/>
              </a:lnSpc>
              <a:spcBef>
                <a:spcPts val="0"/>
              </a:spcBef>
              <a:spcAft>
                <a:spcPts val="0"/>
              </a:spcAft>
              <a:buClr>
                <a:srgbClr val="000000"/>
              </a:buClr>
              <a:buSzPts val="1400"/>
              <a:buFont typeface="Arial"/>
              <a:buNone/>
            </a:pPr>
            <a:r>
              <a:rPr lang="ar-SA" sz="2800" b="1" u="none" strike="noStrike" cap="none" dirty="0">
                <a:solidFill>
                  <a:srgbClr val="FFFFFF"/>
                </a:solidFill>
                <a:latin typeface="Calibri" panose="020F0502020204030204" pitchFamily="34" charset="0"/>
                <a:ea typeface="Nunito"/>
                <a:cs typeface="Calibri" panose="020F0502020204030204" pitchFamily="34" charset="0"/>
                <a:sym typeface="Nunito"/>
              </a:rPr>
              <a:t>ريال </a:t>
            </a:r>
          </a:p>
        </p:txBody>
      </p:sp>
      <p:grpSp>
        <p:nvGrpSpPr>
          <p:cNvPr id="222" name="Group 32">
            <a:extLst>
              <a:ext uri="{FF2B5EF4-FFF2-40B4-BE49-F238E27FC236}">
                <a16:creationId xmlns:a16="http://schemas.microsoft.com/office/drawing/2014/main" id="{AC7B18C9-1B1E-41C7-A8D1-A24C3A16B1F7}"/>
              </a:ext>
            </a:extLst>
          </p:cNvPr>
          <p:cNvGrpSpPr/>
          <p:nvPr/>
        </p:nvGrpSpPr>
        <p:grpSpPr>
          <a:xfrm>
            <a:off x="7150384" y="4758932"/>
            <a:ext cx="810049" cy="561186"/>
            <a:chOff x="4451351" y="2619375"/>
            <a:chExt cx="1220788" cy="1625601"/>
          </a:xfrm>
          <a:solidFill>
            <a:schemeClr val="bg1"/>
          </a:solidFill>
        </p:grpSpPr>
        <p:sp>
          <p:nvSpPr>
            <p:cNvPr id="223" name="Freeform 14">
              <a:extLst>
                <a:ext uri="{FF2B5EF4-FFF2-40B4-BE49-F238E27FC236}">
                  <a16:creationId xmlns:a16="http://schemas.microsoft.com/office/drawing/2014/main" id="{6822177C-0CDA-4FE1-A744-C2945A6AE5B7}"/>
                </a:ext>
              </a:extLst>
            </p:cNvPr>
            <p:cNvSpPr>
              <a:spLocks noEditPoints="1"/>
            </p:cNvSpPr>
            <p:nvPr/>
          </p:nvSpPr>
          <p:spPr bwMode="auto">
            <a:xfrm>
              <a:off x="4587876" y="2619375"/>
              <a:ext cx="673100" cy="674688"/>
            </a:xfrm>
            <a:custGeom>
              <a:avLst/>
              <a:gdLst>
                <a:gd name="T0" fmla="*/ 179 w 179"/>
                <a:gd name="T1" fmla="*/ 89 h 178"/>
                <a:gd name="T2" fmla="*/ 89 w 179"/>
                <a:gd name="T3" fmla="*/ 178 h 178"/>
                <a:gd name="T4" fmla="*/ 0 w 179"/>
                <a:gd name="T5" fmla="*/ 89 h 178"/>
                <a:gd name="T6" fmla="*/ 89 w 179"/>
                <a:gd name="T7" fmla="*/ 0 h 178"/>
                <a:gd name="T8" fmla="*/ 152 w 179"/>
                <a:gd name="T9" fmla="*/ 26 h 178"/>
                <a:gd name="T10" fmla="*/ 179 w 179"/>
                <a:gd name="T11" fmla="*/ 89 h 178"/>
                <a:gd name="T12" fmla="*/ 179 w 179"/>
                <a:gd name="T13" fmla="*/ 89 h 178"/>
                <a:gd name="T14" fmla="*/ 179 w 179"/>
                <a:gd name="T15" fmla="*/ 89 h 1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9" h="178">
                  <a:moveTo>
                    <a:pt x="179" y="89"/>
                  </a:moveTo>
                  <a:cubicBezTo>
                    <a:pt x="179" y="138"/>
                    <a:pt x="139" y="178"/>
                    <a:pt x="89" y="178"/>
                  </a:cubicBezTo>
                  <a:cubicBezTo>
                    <a:pt x="40" y="178"/>
                    <a:pt x="0" y="138"/>
                    <a:pt x="0" y="89"/>
                  </a:cubicBezTo>
                  <a:cubicBezTo>
                    <a:pt x="0" y="40"/>
                    <a:pt x="40" y="0"/>
                    <a:pt x="89" y="0"/>
                  </a:cubicBezTo>
                  <a:cubicBezTo>
                    <a:pt x="113" y="0"/>
                    <a:pt x="136" y="9"/>
                    <a:pt x="152" y="26"/>
                  </a:cubicBezTo>
                  <a:cubicBezTo>
                    <a:pt x="169" y="42"/>
                    <a:pt x="179" y="65"/>
                    <a:pt x="179" y="89"/>
                  </a:cubicBezTo>
                  <a:close/>
                  <a:moveTo>
                    <a:pt x="179" y="89"/>
                  </a:moveTo>
                  <a:cubicBezTo>
                    <a:pt x="179" y="89"/>
                    <a:pt x="179" y="89"/>
                    <a:pt x="179" y="8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dirty="0"/>
            </a:p>
          </p:txBody>
        </p:sp>
        <p:sp>
          <p:nvSpPr>
            <p:cNvPr id="224" name="Freeform 15">
              <a:extLst>
                <a:ext uri="{FF2B5EF4-FFF2-40B4-BE49-F238E27FC236}">
                  <a16:creationId xmlns:a16="http://schemas.microsoft.com/office/drawing/2014/main" id="{3C888359-D08B-45F0-B321-B0545E754226}"/>
                </a:ext>
              </a:extLst>
            </p:cNvPr>
            <p:cNvSpPr>
              <a:spLocks noEditPoints="1"/>
            </p:cNvSpPr>
            <p:nvPr/>
          </p:nvSpPr>
          <p:spPr bwMode="auto">
            <a:xfrm>
              <a:off x="4451351" y="3294063"/>
              <a:ext cx="941388" cy="815975"/>
            </a:xfrm>
            <a:custGeom>
              <a:avLst/>
              <a:gdLst>
                <a:gd name="T0" fmla="*/ 101 w 250"/>
                <a:gd name="T1" fmla="*/ 182 h 215"/>
                <a:gd name="T2" fmla="*/ 122 w 250"/>
                <a:gd name="T3" fmla="*/ 86 h 215"/>
                <a:gd name="T4" fmla="*/ 167 w 250"/>
                <a:gd name="T5" fmla="*/ 70 h 215"/>
                <a:gd name="T6" fmla="*/ 215 w 250"/>
                <a:gd name="T7" fmla="*/ 84 h 215"/>
                <a:gd name="T8" fmla="*/ 250 w 250"/>
                <a:gd name="T9" fmla="*/ 71 h 215"/>
                <a:gd name="T10" fmla="*/ 250 w 250"/>
                <a:gd name="T11" fmla="*/ 54 h 215"/>
                <a:gd name="T12" fmla="*/ 197 w 250"/>
                <a:gd name="T13" fmla="*/ 0 h 215"/>
                <a:gd name="T14" fmla="*/ 54 w 250"/>
                <a:gd name="T15" fmla="*/ 0 h 215"/>
                <a:gd name="T16" fmla="*/ 0 w 250"/>
                <a:gd name="T17" fmla="*/ 54 h 215"/>
                <a:gd name="T18" fmla="*/ 0 w 250"/>
                <a:gd name="T19" fmla="*/ 197 h 215"/>
                <a:gd name="T20" fmla="*/ 18 w 250"/>
                <a:gd name="T21" fmla="*/ 215 h 215"/>
                <a:gd name="T22" fmla="*/ 128 w 250"/>
                <a:gd name="T23" fmla="*/ 215 h 215"/>
                <a:gd name="T24" fmla="*/ 101 w 250"/>
                <a:gd name="T25" fmla="*/ 182 h 215"/>
                <a:gd name="T26" fmla="*/ 101 w 250"/>
                <a:gd name="T27" fmla="*/ 182 h 215"/>
                <a:gd name="T28" fmla="*/ 101 w 250"/>
                <a:gd name="T29" fmla="*/ 182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50" h="215">
                  <a:moveTo>
                    <a:pt x="101" y="182"/>
                  </a:moveTo>
                  <a:cubicBezTo>
                    <a:pt x="86" y="151"/>
                    <a:pt x="95" y="109"/>
                    <a:pt x="122" y="86"/>
                  </a:cubicBezTo>
                  <a:cubicBezTo>
                    <a:pt x="135" y="76"/>
                    <a:pt x="151" y="70"/>
                    <a:pt x="167" y="70"/>
                  </a:cubicBezTo>
                  <a:cubicBezTo>
                    <a:pt x="184" y="71"/>
                    <a:pt x="200" y="76"/>
                    <a:pt x="215" y="84"/>
                  </a:cubicBezTo>
                  <a:cubicBezTo>
                    <a:pt x="226" y="78"/>
                    <a:pt x="238" y="73"/>
                    <a:pt x="250" y="71"/>
                  </a:cubicBezTo>
                  <a:cubicBezTo>
                    <a:pt x="250" y="54"/>
                    <a:pt x="250" y="54"/>
                    <a:pt x="250" y="54"/>
                  </a:cubicBezTo>
                  <a:cubicBezTo>
                    <a:pt x="250" y="24"/>
                    <a:pt x="226" y="0"/>
                    <a:pt x="197" y="0"/>
                  </a:cubicBezTo>
                  <a:cubicBezTo>
                    <a:pt x="54" y="0"/>
                    <a:pt x="54" y="0"/>
                    <a:pt x="54" y="0"/>
                  </a:cubicBezTo>
                  <a:cubicBezTo>
                    <a:pt x="24" y="0"/>
                    <a:pt x="0" y="24"/>
                    <a:pt x="0" y="54"/>
                  </a:cubicBezTo>
                  <a:cubicBezTo>
                    <a:pt x="0" y="197"/>
                    <a:pt x="0" y="197"/>
                    <a:pt x="0" y="197"/>
                  </a:cubicBezTo>
                  <a:cubicBezTo>
                    <a:pt x="0" y="207"/>
                    <a:pt x="8" y="215"/>
                    <a:pt x="18" y="215"/>
                  </a:cubicBezTo>
                  <a:cubicBezTo>
                    <a:pt x="128" y="215"/>
                    <a:pt x="128" y="215"/>
                    <a:pt x="128" y="215"/>
                  </a:cubicBezTo>
                  <a:cubicBezTo>
                    <a:pt x="117" y="205"/>
                    <a:pt x="108" y="194"/>
                    <a:pt x="101" y="182"/>
                  </a:cubicBezTo>
                  <a:close/>
                  <a:moveTo>
                    <a:pt x="101" y="182"/>
                  </a:moveTo>
                  <a:cubicBezTo>
                    <a:pt x="101" y="182"/>
                    <a:pt x="101" y="182"/>
                    <a:pt x="101" y="18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dirty="0"/>
            </a:p>
          </p:txBody>
        </p:sp>
        <p:sp>
          <p:nvSpPr>
            <p:cNvPr id="225" name="Freeform 16">
              <a:extLst>
                <a:ext uri="{FF2B5EF4-FFF2-40B4-BE49-F238E27FC236}">
                  <a16:creationId xmlns:a16="http://schemas.microsoft.com/office/drawing/2014/main" id="{ECAC9015-024D-4CEA-9AE5-0892986BE897}"/>
                </a:ext>
              </a:extLst>
            </p:cNvPr>
            <p:cNvSpPr>
              <a:spLocks noEditPoints="1"/>
            </p:cNvSpPr>
            <p:nvPr/>
          </p:nvSpPr>
          <p:spPr bwMode="auto">
            <a:xfrm>
              <a:off x="4851401" y="3582988"/>
              <a:ext cx="820738" cy="661988"/>
            </a:xfrm>
            <a:custGeom>
              <a:avLst/>
              <a:gdLst>
                <a:gd name="T0" fmla="*/ 190 w 218"/>
                <a:gd name="T1" fmla="*/ 24 h 175"/>
                <a:gd name="T2" fmla="*/ 109 w 218"/>
                <a:gd name="T3" fmla="*/ 29 h 175"/>
                <a:gd name="T4" fmla="*/ 28 w 218"/>
                <a:gd name="T5" fmla="*/ 24 h 175"/>
                <a:gd name="T6" fmla="*/ 11 w 218"/>
                <a:gd name="T7" fmla="*/ 98 h 175"/>
                <a:gd name="T8" fmla="*/ 105 w 218"/>
                <a:gd name="T9" fmla="*/ 173 h 175"/>
                <a:gd name="T10" fmla="*/ 113 w 218"/>
                <a:gd name="T11" fmla="*/ 173 h 175"/>
                <a:gd name="T12" fmla="*/ 206 w 218"/>
                <a:gd name="T13" fmla="*/ 98 h 175"/>
                <a:gd name="T14" fmla="*/ 190 w 218"/>
                <a:gd name="T15" fmla="*/ 24 h 175"/>
                <a:gd name="T16" fmla="*/ 162 w 218"/>
                <a:gd name="T17" fmla="*/ 85 h 175"/>
                <a:gd name="T18" fmla="*/ 146 w 218"/>
                <a:gd name="T19" fmla="*/ 74 h 175"/>
                <a:gd name="T20" fmla="*/ 150 w 218"/>
                <a:gd name="T21" fmla="*/ 55 h 175"/>
                <a:gd name="T22" fmla="*/ 169 w 218"/>
                <a:gd name="T23" fmla="*/ 51 h 175"/>
                <a:gd name="T24" fmla="*/ 180 w 218"/>
                <a:gd name="T25" fmla="*/ 67 h 175"/>
                <a:gd name="T26" fmla="*/ 162 w 218"/>
                <a:gd name="T27" fmla="*/ 85 h 175"/>
                <a:gd name="T28" fmla="*/ 162 w 218"/>
                <a:gd name="T29" fmla="*/ 85 h 175"/>
                <a:gd name="T30" fmla="*/ 162 w 218"/>
                <a:gd name="T31" fmla="*/ 85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18" h="175">
                  <a:moveTo>
                    <a:pt x="190" y="24"/>
                  </a:moveTo>
                  <a:cubicBezTo>
                    <a:pt x="179" y="16"/>
                    <a:pt x="152" y="0"/>
                    <a:pt x="109" y="29"/>
                  </a:cubicBezTo>
                  <a:cubicBezTo>
                    <a:pt x="66" y="0"/>
                    <a:pt x="38" y="16"/>
                    <a:pt x="28" y="24"/>
                  </a:cubicBezTo>
                  <a:cubicBezTo>
                    <a:pt x="7" y="41"/>
                    <a:pt x="0" y="75"/>
                    <a:pt x="11" y="98"/>
                  </a:cubicBezTo>
                  <a:cubicBezTo>
                    <a:pt x="30" y="135"/>
                    <a:pt x="102" y="172"/>
                    <a:pt x="105" y="173"/>
                  </a:cubicBezTo>
                  <a:cubicBezTo>
                    <a:pt x="107" y="175"/>
                    <a:pt x="110" y="175"/>
                    <a:pt x="113" y="173"/>
                  </a:cubicBezTo>
                  <a:cubicBezTo>
                    <a:pt x="116" y="172"/>
                    <a:pt x="187" y="135"/>
                    <a:pt x="206" y="98"/>
                  </a:cubicBezTo>
                  <a:cubicBezTo>
                    <a:pt x="218" y="75"/>
                    <a:pt x="210" y="41"/>
                    <a:pt x="190" y="24"/>
                  </a:cubicBezTo>
                  <a:close/>
                  <a:moveTo>
                    <a:pt x="162" y="85"/>
                  </a:moveTo>
                  <a:cubicBezTo>
                    <a:pt x="155" y="85"/>
                    <a:pt x="149" y="81"/>
                    <a:pt x="146" y="74"/>
                  </a:cubicBezTo>
                  <a:cubicBezTo>
                    <a:pt x="143" y="67"/>
                    <a:pt x="145" y="60"/>
                    <a:pt x="150" y="55"/>
                  </a:cubicBezTo>
                  <a:cubicBezTo>
                    <a:pt x="155" y="49"/>
                    <a:pt x="162" y="48"/>
                    <a:pt x="169" y="51"/>
                  </a:cubicBezTo>
                  <a:cubicBezTo>
                    <a:pt x="176" y="53"/>
                    <a:pt x="180" y="60"/>
                    <a:pt x="180" y="67"/>
                  </a:cubicBezTo>
                  <a:cubicBezTo>
                    <a:pt x="180" y="77"/>
                    <a:pt x="172" y="85"/>
                    <a:pt x="162" y="85"/>
                  </a:cubicBezTo>
                  <a:close/>
                  <a:moveTo>
                    <a:pt x="162" y="85"/>
                  </a:moveTo>
                  <a:cubicBezTo>
                    <a:pt x="162" y="85"/>
                    <a:pt x="162" y="85"/>
                    <a:pt x="162" y="8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dirty="0"/>
            </a:p>
          </p:txBody>
        </p:sp>
      </p:grpSp>
      <p:sp>
        <p:nvSpPr>
          <p:cNvPr id="238" name="Rectangle: Rounded Corners 171">
            <a:extLst>
              <a:ext uri="{FF2B5EF4-FFF2-40B4-BE49-F238E27FC236}">
                <a16:creationId xmlns:a16="http://schemas.microsoft.com/office/drawing/2014/main" id="{33237677-21B9-47C5-83E1-819A832BEAC2}"/>
              </a:ext>
            </a:extLst>
          </p:cNvPr>
          <p:cNvSpPr/>
          <p:nvPr/>
        </p:nvSpPr>
        <p:spPr>
          <a:xfrm>
            <a:off x="2547825" y="902737"/>
            <a:ext cx="1803927" cy="1566405"/>
          </a:xfrm>
          <a:prstGeom prst="roundRect">
            <a:avLst>
              <a:gd name="adj" fmla="val 5845"/>
            </a:avLst>
          </a:prstGeom>
          <a:solidFill>
            <a:schemeClr val="bg1">
              <a:alpha val="95000"/>
            </a:schemeClr>
          </a:solidFill>
          <a:ln w="38100">
            <a:solidFill>
              <a:srgbClr val="006666">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93"/>
          </a:p>
        </p:txBody>
      </p:sp>
      <p:sp>
        <p:nvSpPr>
          <p:cNvPr id="240" name="Freeform 83">
            <a:extLst>
              <a:ext uri="{FF2B5EF4-FFF2-40B4-BE49-F238E27FC236}">
                <a16:creationId xmlns:a16="http://schemas.microsoft.com/office/drawing/2014/main" id="{CD6CAF23-08C8-47ED-9376-98EF41C5A984}"/>
              </a:ext>
            </a:extLst>
          </p:cNvPr>
          <p:cNvSpPr>
            <a:spLocks/>
          </p:cNvSpPr>
          <p:nvPr/>
        </p:nvSpPr>
        <p:spPr bwMode="auto">
          <a:xfrm>
            <a:off x="3145875" y="525888"/>
            <a:ext cx="744536" cy="746650"/>
          </a:xfrm>
          <a:custGeom>
            <a:avLst/>
            <a:gdLst>
              <a:gd name="T0" fmla="*/ 186 w 186"/>
              <a:gd name="T1" fmla="*/ 164 h 186"/>
              <a:gd name="T2" fmla="*/ 163 w 186"/>
              <a:gd name="T3" fmla="*/ 186 h 186"/>
              <a:gd name="T4" fmla="*/ 22 w 186"/>
              <a:gd name="T5" fmla="*/ 186 h 186"/>
              <a:gd name="T6" fmla="*/ 0 w 186"/>
              <a:gd name="T7" fmla="*/ 164 h 186"/>
              <a:gd name="T8" fmla="*/ 0 w 186"/>
              <a:gd name="T9" fmla="*/ 22 h 186"/>
              <a:gd name="T10" fmla="*/ 22 w 186"/>
              <a:gd name="T11" fmla="*/ 0 h 186"/>
              <a:gd name="T12" fmla="*/ 163 w 186"/>
              <a:gd name="T13" fmla="*/ 0 h 186"/>
              <a:gd name="T14" fmla="*/ 186 w 186"/>
              <a:gd name="T15" fmla="*/ 22 h 186"/>
              <a:gd name="T16" fmla="*/ 186 w 186"/>
              <a:gd name="T17" fmla="*/ 164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6" h="186">
                <a:moveTo>
                  <a:pt x="186" y="164"/>
                </a:moveTo>
                <a:cubicBezTo>
                  <a:pt x="186" y="176"/>
                  <a:pt x="176" y="186"/>
                  <a:pt x="163" y="186"/>
                </a:cubicBezTo>
                <a:cubicBezTo>
                  <a:pt x="22" y="186"/>
                  <a:pt x="22" y="186"/>
                  <a:pt x="22" y="186"/>
                </a:cubicBezTo>
                <a:cubicBezTo>
                  <a:pt x="10" y="186"/>
                  <a:pt x="0" y="176"/>
                  <a:pt x="0" y="164"/>
                </a:cubicBezTo>
                <a:cubicBezTo>
                  <a:pt x="0" y="22"/>
                  <a:pt x="0" y="22"/>
                  <a:pt x="0" y="22"/>
                </a:cubicBezTo>
                <a:cubicBezTo>
                  <a:pt x="0" y="10"/>
                  <a:pt x="10" y="0"/>
                  <a:pt x="22" y="0"/>
                </a:cubicBezTo>
                <a:cubicBezTo>
                  <a:pt x="163" y="0"/>
                  <a:pt x="163" y="0"/>
                  <a:pt x="163" y="0"/>
                </a:cubicBezTo>
                <a:cubicBezTo>
                  <a:pt x="176" y="0"/>
                  <a:pt x="186" y="10"/>
                  <a:pt x="186" y="22"/>
                </a:cubicBezTo>
                <a:lnTo>
                  <a:pt x="186" y="164"/>
                </a:lnTo>
                <a:close/>
              </a:path>
            </a:pathLst>
          </a:custGeom>
          <a:solidFill>
            <a:srgbClr val="006666"/>
          </a:solidFill>
          <a:ln>
            <a:noFill/>
          </a:ln>
        </p:spPr>
        <p:txBody>
          <a:bodyPr vert="horz" wrap="square" lIns="86019" tIns="43010" rIns="86019" bIns="43010" numCol="1" anchor="t" anchorCtr="0" compatLnSpc="1">
            <a:prstTxWarp prst="textNoShape">
              <a:avLst/>
            </a:prstTxWarp>
          </a:bodyPr>
          <a:lstStyle/>
          <a:p>
            <a:endParaRPr lang="en-US" sz="1693"/>
          </a:p>
        </p:txBody>
      </p:sp>
      <p:grpSp>
        <p:nvGrpSpPr>
          <p:cNvPr id="241" name="Group 99">
            <a:extLst>
              <a:ext uri="{FF2B5EF4-FFF2-40B4-BE49-F238E27FC236}">
                <a16:creationId xmlns:a16="http://schemas.microsoft.com/office/drawing/2014/main" id="{265A44E8-DE2E-41C9-BDBA-A85939A7F6F8}"/>
              </a:ext>
            </a:extLst>
          </p:cNvPr>
          <p:cNvGrpSpPr/>
          <p:nvPr/>
        </p:nvGrpSpPr>
        <p:grpSpPr>
          <a:xfrm>
            <a:off x="2447258" y="1331984"/>
            <a:ext cx="1898465" cy="1072507"/>
            <a:chOff x="4089158" y="2444190"/>
            <a:chExt cx="2785756" cy="1140098"/>
          </a:xfrm>
        </p:grpSpPr>
        <p:sp>
          <p:nvSpPr>
            <p:cNvPr id="242" name="TextBox 100">
              <a:extLst>
                <a:ext uri="{FF2B5EF4-FFF2-40B4-BE49-F238E27FC236}">
                  <a16:creationId xmlns:a16="http://schemas.microsoft.com/office/drawing/2014/main" id="{3475A5FA-6701-45F2-9782-1C83BEFF9E14}"/>
                </a:ext>
              </a:extLst>
            </p:cNvPr>
            <p:cNvSpPr txBox="1"/>
            <p:nvPr/>
          </p:nvSpPr>
          <p:spPr>
            <a:xfrm>
              <a:off x="4089158" y="2444190"/>
              <a:ext cx="2785756" cy="344350"/>
            </a:xfrm>
            <a:prstGeom prst="rect">
              <a:avLst/>
            </a:prstGeom>
            <a:noFill/>
          </p:spPr>
          <p:txBody>
            <a:bodyPr wrap="square" rtlCol="0">
              <a:spAutoFit/>
            </a:bodyPr>
            <a:lstStyle/>
            <a:p>
              <a:pPr algn="ctr"/>
              <a:r>
                <a:rPr lang="ar-SA" sz="1505" b="1" dirty="0">
                  <a:solidFill>
                    <a:srgbClr val="006666"/>
                  </a:solidFill>
                  <a:latin typeface="AbdoMaster-Heavy" panose="02000500030000020004" pitchFamily="50" charset="-78"/>
                  <a:cs typeface="AbdoMaster-Heavy" panose="02000500030000020004" pitchFamily="50" charset="-78"/>
                </a:rPr>
                <a:t>الهدف التشغيلي </a:t>
              </a:r>
              <a:endParaRPr lang="en-US" sz="1505" b="1" dirty="0">
                <a:solidFill>
                  <a:srgbClr val="006666"/>
                </a:solidFill>
                <a:latin typeface="AbdoMaster-Heavy" panose="02000500030000020004" pitchFamily="50" charset="-78"/>
                <a:cs typeface="AbdoMaster-Heavy" panose="02000500030000020004" pitchFamily="50" charset="-78"/>
              </a:endParaRPr>
            </a:p>
          </p:txBody>
        </p:sp>
        <p:sp>
          <p:nvSpPr>
            <p:cNvPr id="243" name="Subtitle 6">
              <a:extLst>
                <a:ext uri="{FF2B5EF4-FFF2-40B4-BE49-F238E27FC236}">
                  <a16:creationId xmlns:a16="http://schemas.microsoft.com/office/drawing/2014/main" id="{21B43084-D4A7-4CD2-88DC-B98A5C8991BB}"/>
                </a:ext>
              </a:extLst>
            </p:cNvPr>
            <p:cNvSpPr txBox="1">
              <a:spLocks/>
            </p:cNvSpPr>
            <p:nvPr/>
          </p:nvSpPr>
          <p:spPr>
            <a:xfrm>
              <a:off x="4144159" y="2822433"/>
              <a:ext cx="2711234" cy="761855"/>
            </a:xfrm>
            <a:prstGeom prst="rect">
              <a:avLst/>
            </a:prstGeom>
          </p:spPr>
          <p:txBody>
            <a:bodyPr vert="horz" lIns="86019" tIns="43010" rIns="86019" bIns="43010" numCol="1" spcCol="365760" rtlCol="0" anchor="t">
              <a:noAutofit/>
            </a:bodyPr>
            <a:lstStyle>
              <a:lvl1pPr marL="0" indent="0" algn="ctr" defTabSz="914400" rtl="0" eaLnBrk="1" latinLnBrk="0" hangingPunct="1">
                <a:lnSpc>
                  <a:spcPct val="90000"/>
                </a:lnSpc>
                <a:spcBef>
                  <a:spcPts val="1000"/>
                </a:spcBef>
                <a:buFont typeface="Arial"/>
                <a:buNone/>
                <a:defRPr sz="1200" b="0" i="0" kern="1200">
                  <a:solidFill>
                    <a:schemeClr val="accent1"/>
                  </a:solidFill>
                  <a:latin typeface="Montserrat Light" charset="0"/>
                  <a:ea typeface="Montserrat Light" charset="0"/>
                  <a:cs typeface="Montserrat Light"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Montserrat Light" charset="0"/>
                  <a:ea typeface="Montserrat Light" charset="0"/>
                  <a:cs typeface="Montserrat Light"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Montserrat Light" charset="0"/>
                  <a:ea typeface="Montserrat Light" charset="0"/>
                  <a:cs typeface="Montserrat Light"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nSpc>
                  <a:spcPts val="1599"/>
                </a:lnSpc>
                <a:spcBef>
                  <a:spcPts val="0"/>
                </a:spcBef>
              </a:pPr>
              <a:endParaRPr lang="en-US" sz="1082" dirty="0">
                <a:solidFill>
                  <a:schemeClr val="accent4"/>
                </a:solidFill>
                <a:latin typeface="+mn-lt"/>
                <a:cs typeface="Times New Roman" panose="02020603050405020304" pitchFamily="18" charset="0"/>
              </a:endParaRPr>
            </a:p>
          </p:txBody>
        </p:sp>
      </p:grpSp>
      <p:sp>
        <p:nvSpPr>
          <p:cNvPr id="245" name="Subtitle 6">
            <a:extLst>
              <a:ext uri="{FF2B5EF4-FFF2-40B4-BE49-F238E27FC236}">
                <a16:creationId xmlns:a16="http://schemas.microsoft.com/office/drawing/2014/main" id="{E746E4F2-29C1-4061-B317-BA05449AFEF3}"/>
              </a:ext>
            </a:extLst>
          </p:cNvPr>
          <p:cNvSpPr txBox="1">
            <a:spLocks/>
          </p:cNvSpPr>
          <p:nvPr/>
        </p:nvSpPr>
        <p:spPr>
          <a:xfrm>
            <a:off x="716861" y="1743482"/>
            <a:ext cx="1750713" cy="716689"/>
          </a:xfrm>
          <a:prstGeom prst="rect">
            <a:avLst/>
          </a:prstGeom>
        </p:spPr>
        <p:txBody>
          <a:bodyPr vert="horz" lIns="86019" tIns="43010" rIns="86019" bIns="43010" numCol="1" spcCol="365760" rtlCol="0" anchor="t">
            <a:noAutofit/>
          </a:bodyPr>
          <a:lstStyle>
            <a:lvl1pPr marL="0" indent="0" algn="ctr" defTabSz="914400" rtl="0" eaLnBrk="1" latinLnBrk="0" hangingPunct="1">
              <a:lnSpc>
                <a:spcPct val="90000"/>
              </a:lnSpc>
              <a:spcBef>
                <a:spcPts val="1000"/>
              </a:spcBef>
              <a:buFont typeface="Arial"/>
              <a:buNone/>
              <a:defRPr sz="1200" b="0" i="0" kern="1200">
                <a:solidFill>
                  <a:schemeClr val="accent1"/>
                </a:solidFill>
                <a:latin typeface="Montserrat Light" charset="0"/>
                <a:ea typeface="Montserrat Light" charset="0"/>
                <a:cs typeface="Montserrat Light"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Montserrat Light" charset="0"/>
                <a:ea typeface="Montserrat Light" charset="0"/>
                <a:cs typeface="Montserrat Light"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Montserrat Light" charset="0"/>
                <a:ea typeface="Montserrat Light" charset="0"/>
                <a:cs typeface="Montserrat Light"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nSpc>
                <a:spcPct val="100000"/>
              </a:lnSpc>
              <a:spcBef>
                <a:spcPts val="0"/>
              </a:spcBef>
            </a:pPr>
            <a:endParaRPr lang="en-US" sz="1800" b="1" dirty="0">
              <a:solidFill>
                <a:schemeClr val="tx1"/>
              </a:solidFill>
              <a:latin typeface="Calibri" panose="020F0502020204030204" pitchFamily="34" charset="0"/>
              <a:cs typeface="Calibri" panose="020F0502020204030204" pitchFamily="34" charset="0"/>
            </a:endParaRPr>
          </a:p>
        </p:txBody>
      </p:sp>
      <p:sp>
        <p:nvSpPr>
          <p:cNvPr id="248" name="مربع نص 247">
            <a:extLst>
              <a:ext uri="{FF2B5EF4-FFF2-40B4-BE49-F238E27FC236}">
                <a16:creationId xmlns:a16="http://schemas.microsoft.com/office/drawing/2014/main" id="{6B1BB46E-A587-486E-98CA-FECECDE3147E}"/>
              </a:ext>
            </a:extLst>
          </p:cNvPr>
          <p:cNvSpPr txBox="1"/>
          <p:nvPr/>
        </p:nvSpPr>
        <p:spPr>
          <a:xfrm>
            <a:off x="3695677" y="2703487"/>
            <a:ext cx="1534696" cy="30777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r>
              <a:rPr lang="ar-SA" sz="1400" b="1" u="none" strike="noStrike" cap="none" dirty="0">
                <a:solidFill>
                  <a:srgbClr val="006666"/>
                </a:solidFill>
                <a:latin typeface="AbdoMaster-Heavy" panose="02000500030000020004" pitchFamily="50" charset="-78"/>
                <a:cs typeface="AbdoMaster-Heavy" panose="02000500030000020004" pitchFamily="50" charset="-78"/>
              </a:rPr>
              <a:t>تاريخ المبادرة </a:t>
            </a:r>
          </a:p>
        </p:txBody>
      </p:sp>
      <p:pic>
        <p:nvPicPr>
          <p:cNvPr id="251" name="Graphic 24" descr="Upward trend">
            <a:extLst>
              <a:ext uri="{FF2B5EF4-FFF2-40B4-BE49-F238E27FC236}">
                <a16:creationId xmlns:a16="http://schemas.microsoft.com/office/drawing/2014/main" id="{6C64CD1A-E0B1-4575-9B5E-50749A3EEFC5}"/>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318134" y="625583"/>
            <a:ext cx="660477" cy="594694"/>
          </a:xfrm>
          <a:prstGeom prst="rect">
            <a:avLst/>
          </a:prstGeom>
        </p:spPr>
      </p:pic>
      <p:pic>
        <p:nvPicPr>
          <p:cNvPr id="252" name="Graphic 22" descr="Lightbulb and gear">
            <a:extLst>
              <a:ext uri="{FF2B5EF4-FFF2-40B4-BE49-F238E27FC236}">
                <a16:creationId xmlns:a16="http://schemas.microsoft.com/office/drawing/2014/main" id="{7C501F33-388F-4254-96F1-B44EAFA47B0F}"/>
              </a:ext>
            </a:extLst>
          </p:cNvPr>
          <p:cNvPicPr>
            <a:picLocks noChangeAspect="1"/>
          </p:cNvPicPr>
          <p:nvPr/>
        </p:nvPicPr>
        <p:blipFill>
          <a:blip r:embed="rId5" cstate="hq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197040" y="569992"/>
            <a:ext cx="632861" cy="632861"/>
          </a:xfrm>
          <a:prstGeom prst="rect">
            <a:avLst/>
          </a:prstGeom>
        </p:spPr>
      </p:pic>
      <p:sp>
        <p:nvSpPr>
          <p:cNvPr id="112" name="مربع نص 111">
            <a:extLst>
              <a:ext uri="{FF2B5EF4-FFF2-40B4-BE49-F238E27FC236}">
                <a16:creationId xmlns:a16="http://schemas.microsoft.com/office/drawing/2014/main" id="{769E7D96-9FB7-4781-8602-0EC24434BD5E}"/>
              </a:ext>
            </a:extLst>
          </p:cNvPr>
          <p:cNvSpPr txBox="1"/>
          <p:nvPr/>
        </p:nvSpPr>
        <p:spPr>
          <a:xfrm>
            <a:off x="3152393" y="4102810"/>
            <a:ext cx="2511781" cy="707886"/>
          </a:xfrm>
          <a:prstGeom prst="rect">
            <a:avLst/>
          </a:prstGeom>
          <a:noFill/>
        </p:spPr>
        <p:txBody>
          <a:bodyPr wrap="square">
            <a:spAutoFit/>
          </a:bodyPr>
          <a:lstStyle/>
          <a:p>
            <a:pPr marL="0" marR="0" lvl="0" indent="0" algn="ctr" rtl="0">
              <a:lnSpc>
                <a:spcPct val="100000"/>
              </a:lnSpc>
              <a:spcBef>
                <a:spcPts val="0"/>
              </a:spcBef>
              <a:spcAft>
                <a:spcPts val="0"/>
              </a:spcAft>
              <a:buClr>
                <a:srgbClr val="000000"/>
              </a:buClr>
              <a:buSzPts val="1400"/>
              <a:buFont typeface="Arial"/>
              <a:buNone/>
            </a:pPr>
            <a:r>
              <a:rPr lang="ar-SA" sz="2000" b="1" dirty="0">
                <a:solidFill>
                  <a:srgbClr val="006666"/>
                </a:solidFill>
                <a:latin typeface="Calibri" panose="020F0502020204030204" pitchFamily="34" charset="0"/>
                <a:cs typeface="Calibri" panose="020F0502020204030204" pitchFamily="34" charset="0"/>
              </a:rPr>
              <a:t>نطاق التنفيذ </a:t>
            </a:r>
          </a:p>
          <a:p>
            <a:pPr marL="0" marR="0" lvl="0" indent="0" algn="ctr" rtl="0">
              <a:lnSpc>
                <a:spcPct val="100000"/>
              </a:lnSpc>
              <a:spcBef>
                <a:spcPts val="0"/>
              </a:spcBef>
              <a:spcAft>
                <a:spcPts val="0"/>
              </a:spcAft>
              <a:buClr>
                <a:srgbClr val="000000"/>
              </a:buClr>
              <a:buSzPts val="1400"/>
              <a:buFont typeface="Arial"/>
              <a:buNone/>
            </a:pPr>
            <a:r>
              <a:rPr lang="ar-SA" sz="2000" b="1" dirty="0">
                <a:solidFill>
                  <a:srgbClr val="006666"/>
                </a:solidFill>
                <a:latin typeface="Calibri" panose="020F0502020204030204" pitchFamily="34" charset="0"/>
                <a:cs typeface="Calibri" panose="020F0502020204030204" pitchFamily="34" charset="0"/>
              </a:rPr>
              <a:t>   محافظة الجموم   </a:t>
            </a:r>
            <a:endParaRPr lang="ar-SA" sz="2000" b="1" u="none" strike="noStrike" cap="none" dirty="0">
              <a:solidFill>
                <a:srgbClr val="006666"/>
              </a:solidFill>
              <a:latin typeface="Calibri" panose="020F0502020204030204" pitchFamily="34" charset="0"/>
              <a:cs typeface="Calibri" panose="020F0502020204030204" pitchFamily="34" charset="0"/>
            </a:endParaRPr>
          </a:p>
        </p:txBody>
      </p:sp>
      <p:sp>
        <p:nvSpPr>
          <p:cNvPr id="158" name="مربع نص 157">
            <a:extLst>
              <a:ext uri="{FF2B5EF4-FFF2-40B4-BE49-F238E27FC236}">
                <a16:creationId xmlns:a16="http://schemas.microsoft.com/office/drawing/2014/main" id="{C86DBCF1-1DB4-4A91-9AFD-E0D860E5681F}"/>
              </a:ext>
            </a:extLst>
          </p:cNvPr>
          <p:cNvSpPr txBox="1"/>
          <p:nvPr/>
        </p:nvSpPr>
        <p:spPr>
          <a:xfrm>
            <a:off x="2785374" y="1734006"/>
            <a:ext cx="1303295" cy="914400"/>
          </a:xfrm>
          <a:prstGeom prst="rect">
            <a:avLst/>
          </a:prstGeom>
          <a:noFill/>
        </p:spPr>
        <p:txBody>
          <a:bodyPr vert="horz" wrap="none" lIns="91440" tIns="45720" rIns="91440" bIns="45720" rtlCol="1" anchor="t">
            <a:noAutofit/>
          </a:bodyPr>
          <a:lstStyle/>
          <a:p>
            <a:pPr algn="ctr">
              <a:lnSpc>
                <a:spcPct val="100000"/>
              </a:lnSpc>
              <a:spcBef>
                <a:spcPts val="0"/>
              </a:spcBef>
            </a:pPr>
            <a:endParaRPr lang="ar-SA" sz="1600" b="1" dirty="0">
              <a:latin typeface="Calibri" panose="020F0502020204030204" pitchFamily="34" charset="0"/>
              <a:cs typeface="Calibri" panose="020F0502020204030204" pitchFamily="34" charset="0"/>
            </a:endParaRPr>
          </a:p>
        </p:txBody>
      </p:sp>
      <p:sp>
        <p:nvSpPr>
          <p:cNvPr id="159" name="مربع نص 158">
            <a:extLst>
              <a:ext uri="{FF2B5EF4-FFF2-40B4-BE49-F238E27FC236}">
                <a16:creationId xmlns:a16="http://schemas.microsoft.com/office/drawing/2014/main" id="{9772FF7F-30AB-4750-A639-CC96D9821486}"/>
              </a:ext>
            </a:extLst>
          </p:cNvPr>
          <p:cNvSpPr txBox="1"/>
          <p:nvPr/>
        </p:nvSpPr>
        <p:spPr>
          <a:xfrm>
            <a:off x="6034605" y="4547795"/>
            <a:ext cx="1026330" cy="707886"/>
          </a:xfrm>
          <a:prstGeom prst="rect">
            <a:avLst/>
          </a:prstGeom>
          <a:noFill/>
        </p:spPr>
        <p:txBody>
          <a:bodyPr wrap="square">
            <a:spAutoFit/>
          </a:bodyPr>
          <a:lstStyle/>
          <a:p>
            <a:pPr marL="0" marR="0" lvl="0" indent="0" algn="ctr" rtl="0">
              <a:lnSpc>
                <a:spcPct val="100000"/>
              </a:lnSpc>
              <a:spcBef>
                <a:spcPts val="0"/>
              </a:spcBef>
              <a:spcAft>
                <a:spcPts val="0"/>
              </a:spcAft>
              <a:buClr>
                <a:srgbClr val="000000"/>
              </a:buClr>
              <a:buSzPts val="1400"/>
              <a:buFont typeface="Arial"/>
              <a:buNone/>
            </a:pPr>
            <a:r>
              <a:rPr lang="en-US" sz="4000" b="1" dirty="0">
                <a:solidFill>
                  <a:srgbClr val="FFFFFF"/>
                </a:solidFill>
                <a:latin typeface="Calibri" panose="020F0502020204030204" pitchFamily="34" charset="0"/>
                <a:cs typeface="Calibri" panose="020F0502020204030204" pitchFamily="34" charset="0"/>
              </a:rPr>
              <a:t>5</a:t>
            </a:r>
            <a:endParaRPr lang="en-US" sz="4000" b="1" u="none" strike="noStrike" cap="none" dirty="0">
              <a:solidFill>
                <a:srgbClr val="FFFFFF"/>
              </a:solidFill>
              <a:latin typeface="Calibri" panose="020F0502020204030204" pitchFamily="34" charset="0"/>
              <a:cs typeface="Calibri" panose="020F0502020204030204" pitchFamily="34" charset="0"/>
            </a:endParaRPr>
          </a:p>
        </p:txBody>
      </p:sp>
      <p:sp>
        <p:nvSpPr>
          <p:cNvPr id="114" name="Subtitle 6">
            <a:extLst>
              <a:ext uri="{FF2B5EF4-FFF2-40B4-BE49-F238E27FC236}">
                <a16:creationId xmlns:a16="http://schemas.microsoft.com/office/drawing/2014/main" id="{E4751638-746F-4C01-99CA-FE885520F092}"/>
              </a:ext>
            </a:extLst>
          </p:cNvPr>
          <p:cNvSpPr txBox="1">
            <a:spLocks/>
          </p:cNvSpPr>
          <p:nvPr/>
        </p:nvSpPr>
        <p:spPr>
          <a:xfrm>
            <a:off x="2264677" y="1724503"/>
            <a:ext cx="2351268" cy="716689"/>
          </a:xfrm>
          <a:prstGeom prst="rect">
            <a:avLst/>
          </a:prstGeom>
        </p:spPr>
        <p:txBody>
          <a:bodyPr vert="horz" lIns="86019" tIns="43010" rIns="86019" bIns="43010" numCol="1" spcCol="365760" rtlCol="0" anchor="t">
            <a:noAutofit/>
          </a:bodyPr>
          <a:lstStyle>
            <a:lvl1pPr marL="0" indent="0" algn="ctr" defTabSz="914400" rtl="0" eaLnBrk="1" latinLnBrk="0" hangingPunct="1">
              <a:lnSpc>
                <a:spcPct val="90000"/>
              </a:lnSpc>
              <a:spcBef>
                <a:spcPts val="1000"/>
              </a:spcBef>
              <a:buFont typeface="Arial"/>
              <a:buNone/>
              <a:defRPr sz="1200" b="0" i="0" kern="1200">
                <a:solidFill>
                  <a:schemeClr val="accent1"/>
                </a:solidFill>
                <a:latin typeface="Montserrat Light" charset="0"/>
                <a:ea typeface="Montserrat Light" charset="0"/>
                <a:cs typeface="Montserrat Light"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Montserrat Light" charset="0"/>
                <a:ea typeface="Montserrat Light" charset="0"/>
                <a:cs typeface="Montserrat Light"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Montserrat Light" charset="0"/>
                <a:ea typeface="Montserrat Light" charset="0"/>
                <a:cs typeface="Montserrat Light"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nSpc>
                <a:spcPct val="100000"/>
              </a:lnSpc>
              <a:spcBef>
                <a:spcPts val="0"/>
              </a:spcBef>
            </a:pPr>
            <a:endParaRPr lang="en-US" sz="1800" b="1" dirty="0">
              <a:solidFill>
                <a:schemeClr val="tx1"/>
              </a:solidFill>
              <a:latin typeface="Calibri" panose="020F0502020204030204" pitchFamily="34" charset="0"/>
              <a:cs typeface="Calibri" panose="020F0502020204030204" pitchFamily="34" charset="0"/>
            </a:endParaRPr>
          </a:p>
        </p:txBody>
      </p:sp>
      <p:sp>
        <p:nvSpPr>
          <p:cNvPr id="142" name="مربع نص 141">
            <a:extLst>
              <a:ext uri="{FF2B5EF4-FFF2-40B4-BE49-F238E27FC236}">
                <a16:creationId xmlns:a16="http://schemas.microsoft.com/office/drawing/2014/main" id="{9455E09D-CE4E-4AD5-A31E-C0AB3F02FEF9}"/>
              </a:ext>
            </a:extLst>
          </p:cNvPr>
          <p:cNvSpPr txBox="1"/>
          <p:nvPr/>
        </p:nvSpPr>
        <p:spPr>
          <a:xfrm>
            <a:off x="8285593" y="1653358"/>
            <a:ext cx="2807157" cy="613566"/>
          </a:xfrm>
          <a:prstGeom prst="rect">
            <a:avLst/>
          </a:prstGeom>
          <a:noFill/>
        </p:spPr>
        <p:txBody>
          <a:bodyPr wrap="square">
            <a:spAutoFit/>
          </a:bodyPr>
          <a:lstStyle/>
          <a:p>
            <a:pPr algn="ctr"/>
            <a:r>
              <a:rPr lang="ar-SA" sz="3387" b="1" dirty="0">
                <a:solidFill>
                  <a:schemeClr val="bg1"/>
                </a:solidFill>
                <a:latin typeface="Hacen Casablanca Heavy" panose="02000000000000000000" pitchFamily="2" charset="-78"/>
                <a:cs typeface="Hacen Casablanca Heavy" panose="02000000000000000000" pitchFamily="2" charset="-78"/>
              </a:rPr>
              <a:t>حج الفريضة    </a:t>
            </a:r>
            <a:endParaRPr lang="en-US" sz="3387" b="1" dirty="0">
              <a:solidFill>
                <a:schemeClr val="bg1"/>
              </a:solidFill>
              <a:latin typeface="Hacen Casablanca Heavy" panose="02000000000000000000" pitchFamily="2" charset="-78"/>
              <a:cs typeface="Hacen Casablanca Heavy" panose="02000000000000000000" pitchFamily="2" charset="-78"/>
            </a:endParaRPr>
          </a:p>
        </p:txBody>
      </p:sp>
      <p:sp>
        <p:nvSpPr>
          <p:cNvPr id="144" name="Subtitle 6">
            <a:extLst>
              <a:ext uri="{FF2B5EF4-FFF2-40B4-BE49-F238E27FC236}">
                <a16:creationId xmlns:a16="http://schemas.microsoft.com/office/drawing/2014/main" id="{65878455-6419-4DB4-ADA0-C8F208851BB2}"/>
              </a:ext>
            </a:extLst>
          </p:cNvPr>
          <p:cNvSpPr txBox="1">
            <a:spLocks/>
          </p:cNvSpPr>
          <p:nvPr/>
        </p:nvSpPr>
        <p:spPr>
          <a:xfrm>
            <a:off x="2425375" y="1680580"/>
            <a:ext cx="1926818" cy="716689"/>
          </a:xfrm>
          <a:prstGeom prst="rect">
            <a:avLst/>
          </a:prstGeom>
        </p:spPr>
        <p:txBody>
          <a:bodyPr vert="horz" lIns="86019" tIns="43010" rIns="86019" bIns="43010" numCol="1" spcCol="365760" rtlCol="0" anchor="t">
            <a:noAutofit/>
          </a:bodyPr>
          <a:lstStyle>
            <a:lvl1pPr marL="0" indent="0" algn="ctr" defTabSz="914400" rtl="0" eaLnBrk="1" latinLnBrk="0" hangingPunct="1">
              <a:lnSpc>
                <a:spcPct val="90000"/>
              </a:lnSpc>
              <a:spcBef>
                <a:spcPts val="1000"/>
              </a:spcBef>
              <a:buFont typeface="Arial"/>
              <a:buNone/>
              <a:defRPr sz="1200" b="0" i="0" kern="1200">
                <a:solidFill>
                  <a:schemeClr val="accent1"/>
                </a:solidFill>
                <a:latin typeface="Montserrat Light" charset="0"/>
                <a:ea typeface="Montserrat Light" charset="0"/>
                <a:cs typeface="Montserrat Light"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Montserrat Light" charset="0"/>
                <a:ea typeface="Montserrat Light" charset="0"/>
                <a:cs typeface="Montserrat Light"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Montserrat Light" charset="0"/>
                <a:ea typeface="Montserrat Light" charset="0"/>
                <a:cs typeface="Montserrat Light"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nSpc>
                <a:spcPct val="100000"/>
              </a:lnSpc>
              <a:spcBef>
                <a:spcPts val="0"/>
              </a:spcBef>
            </a:pPr>
            <a:endParaRPr lang="en-US" sz="1600" b="1" dirty="0">
              <a:solidFill>
                <a:schemeClr val="tx1"/>
              </a:solidFill>
              <a:latin typeface="Calibri" panose="020F0502020204030204" pitchFamily="34" charset="0"/>
              <a:cs typeface="Calibri" panose="020F0502020204030204" pitchFamily="34" charset="0"/>
            </a:endParaRPr>
          </a:p>
        </p:txBody>
      </p:sp>
      <p:sp>
        <p:nvSpPr>
          <p:cNvPr id="170" name="مربع نص 169">
            <a:extLst>
              <a:ext uri="{FF2B5EF4-FFF2-40B4-BE49-F238E27FC236}">
                <a16:creationId xmlns:a16="http://schemas.microsoft.com/office/drawing/2014/main" id="{D2A7BB15-B801-4E61-A8C9-A8D39906198A}"/>
              </a:ext>
            </a:extLst>
          </p:cNvPr>
          <p:cNvSpPr txBox="1"/>
          <p:nvPr/>
        </p:nvSpPr>
        <p:spPr>
          <a:xfrm>
            <a:off x="8738939" y="4854184"/>
            <a:ext cx="1401346" cy="565026"/>
          </a:xfrm>
          <a:prstGeom prst="rect">
            <a:avLst/>
          </a:prstGeom>
          <a:noFill/>
        </p:spPr>
        <p:txBody>
          <a:bodyPr wrap="none" rtlCol="1">
            <a:spAutoFit/>
          </a:bodyPr>
          <a:lstStyle/>
          <a:p>
            <a:pPr algn="ctr"/>
            <a:r>
              <a:rPr lang="ar-SA" sz="1536" b="1" dirty="0">
                <a:solidFill>
                  <a:schemeClr val="bg1"/>
                </a:solidFill>
                <a:latin typeface="Dubai" panose="020B0503030403030204" pitchFamily="34" charset="-78"/>
                <a:cs typeface="Dubai" panose="020B0503030403030204" pitchFamily="34" charset="-78"/>
              </a:rPr>
              <a:t>عدد</a:t>
            </a:r>
          </a:p>
          <a:p>
            <a:pPr algn="ctr"/>
            <a:r>
              <a:rPr lang="ar-SA" sz="1536" b="1" dirty="0">
                <a:solidFill>
                  <a:schemeClr val="bg1"/>
                </a:solidFill>
                <a:latin typeface="Dubai" panose="020B0503030403030204" pitchFamily="34" charset="-78"/>
                <a:cs typeface="Dubai" panose="020B0503030403030204" pitchFamily="34" charset="-78"/>
              </a:rPr>
              <a:t> المدارس أهلي   </a:t>
            </a:r>
          </a:p>
        </p:txBody>
      </p:sp>
      <p:sp>
        <p:nvSpPr>
          <p:cNvPr id="171" name="Rectangle: Rounded Corners 101">
            <a:extLst>
              <a:ext uri="{FF2B5EF4-FFF2-40B4-BE49-F238E27FC236}">
                <a16:creationId xmlns:a16="http://schemas.microsoft.com/office/drawing/2014/main" id="{00CBF653-D0C5-42AD-9408-8B84579F06A9}"/>
              </a:ext>
            </a:extLst>
          </p:cNvPr>
          <p:cNvSpPr/>
          <p:nvPr/>
        </p:nvSpPr>
        <p:spPr>
          <a:xfrm>
            <a:off x="8316277" y="3479965"/>
            <a:ext cx="3017963" cy="450374"/>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1693" b="1" dirty="0">
                <a:solidFill>
                  <a:srgbClr val="006666"/>
                </a:solidFill>
                <a:latin typeface="Hacen Casablanca Heavy" panose="02000000000000000000" pitchFamily="2" charset="-78"/>
                <a:cs typeface="Hacen Casablanca Heavy" panose="02000000000000000000" pitchFamily="2" charset="-78"/>
              </a:rPr>
              <a:t>تحديد الفئة المستهدفة  </a:t>
            </a:r>
            <a:endParaRPr lang="en-US" sz="1693" b="1" dirty="0">
              <a:solidFill>
                <a:srgbClr val="006666"/>
              </a:solidFill>
              <a:latin typeface="Hacen Casablanca Heavy" panose="02000000000000000000" pitchFamily="2" charset="-78"/>
              <a:cs typeface="Hacen Casablanca Heavy" panose="02000000000000000000" pitchFamily="2" charset="-78"/>
            </a:endParaRPr>
          </a:p>
        </p:txBody>
      </p:sp>
      <p:sp>
        <p:nvSpPr>
          <p:cNvPr id="184" name="Rectangle: Rounded Corners 101">
            <a:extLst>
              <a:ext uri="{FF2B5EF4-FFF2-40B4-BE49-F238E27FC236}">
                <a16:creationId xmlns:a16="http://schemas.microsoft.com/office/drawing/2014/main" id="{BF45B893-BAD9-4DDA-B5C4-A26BC032A837}"/>
              </a:ext>
            </a:extLst>
          </p:cNvPr>
          <p:cNvSpPr/>
          <p:nvPr/>
        </p:nvSpPr>
        <p:spPr>
          <a:xfrm>
            <a:off x="8305854" y="2845331"/>
            <a:ext cx="3017962" cy="584690"/>
          </a:xfrm>
          <a:prstGeom prst="roundRect">
            <a:avLst/>
          </a:prstGeom>
          <a:solidFill>
            <a:srgbClr val="00CC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2258" b="1" dirty="0">
                <a:latin typeface="Hacen Casablanca Heavy" panose="02000000000000000000" pitchFamily="2" charset="-78"/>
                <a:cs typeface="Hacen Casablanca Heavy" panose="02000000000000000000" pitchFamily="2" charset="-78"/>
              </a:rPr>
              <a:t>آلية التنفيذ  </a:t>
            </a:r>
            <a:endParaRPr lang="en-US" sz="2258" b="1" dirty="0">
              <a:latin typeface="Hacen Casablanca Heavy" panose="02000000000000000000" pitchFamily="2" charset="-78"/>
              <a:cs typeface="Hacen Casablanca Heavy" panose="02000000000000000000" pitchFamily="2" charset="-78"/>
            </a:endParaRPr>
          </a:p>
        </p:txBody>
      </p:sp>
      <p:sp>
        <p:nvSpPr>
          <p:cNvPr id="185" name="Rectangle: Rounded Corners 101">
            <a:extLst>
              <a:ext uri="{FF2B5EF4-FFF2-40B4-BE49-F238E27FC236}">
                <a16:creationId xmlns:a16="http://schemas.microsoft.com/office/drawing/2014/main" id="{9806C20F-8A5E-46E0-9AF5-5C124901B82B}"/>
              </a:ext>
            </a:extLst>
          </p:cNvPr>
          <p:cNvSpPr/>
          <p:nvPr/>
        </p:nvSpPr>
        <p:spPr>
          <a:xfrm>
            <a:off x="8305852" y="4005605"/>
            <a:ext cx="3017963" cy="450374"/>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1693" b="1" dirty="0">
                <a:solidFill>
                  <a:srgbClr val="006666"/>
                </a:solidFill>
                <a:latin typeface="Hacen Casablanca Heavy" panose="02000000000000000000" pitchFamily="2" charset="-78"/>
                <a:cs typeface="Hacen Casablanca Heavy" panose="02000000000000000000" pitchFamily="2" charset="-78"/>
              </a:rPr>
              <a:t>تحديد وتقدير تكلفة الحج  </a:t>
            </a:r>
            <a:endParaRPr lang="en-US" sz="1693" b="1" dirty="0">
              <a:solidFill>
                <a:srgbClr val="006666"/>
              </a:solidFill>
              <a:latin typeface="Hacen Casablanca Heavy" panose="02000000000000000000" pitchFamily="2" charset="-78"/>
              <a:cs typeface="Hacen Casablanca Heavy" panose="02000000000000000000" pitchFamily="2" charset="-78"/>
            </a:endParaRPr>
          </a:p>
        </p:txBody>
      </p:sp>
      <p:sp>
        <p:nvSpPr>
          <p:cNvPr id="186" name="Rectangle: Rounded Corners 101">
            <a:extLst>
              <a:ext uri="{FF2B5EF4-FFF2-40B4-BE49-F238E27FC236}">
                <a16:creationId xmlns:a16="http://schemas.microsoft.com/office/drawing/2014/main" id="{7D2E5BF1-3A78-482B-9608-1BD674368748}"/>
              </a:ext>
            </a:extLst>
          </p:cNvPr>
          <p:cNvSpPr/>
          <p:nvPr/>
        </p:nvSpPr>
        <p:spPr>
          <a:xfrm>
            <a:off x="8305852" y="4531246"/>
            <a:ext cx="3017963" cy="450374"/>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1693" b="1" dirty="0">
                <a:solidFill>
                  <a:srgbClr val="006666"/>
                </a:solidFill>
                <a:latin typeface="Hacen Casablanca Heavy" panose="02000000000000000000" pitchFamily="2" charset="-78"/>
                <a:cs typeface="Hacen Casablanca Heavy" panose="02000000000000000000" pitchFamily="2" charset="-78"/>
              </a:rPr>
              <a:t>وضع خطة تسويقية للمبادرة  </a:t>
            </a:r>
            <a:endParaRPr lang="en-US" sz="1693" b="1" dirty="0">
              <a:solidFill>
                <a:srgbClr val="006666"/>
              </a:solidFill>
              <a:latin typeface="Hacen Casablanca Heavy" panose="02000000000000000000" pitchFamily="2" charset="-78"/>
              <a:cs typeface="Hacen Casablanca Heavy" panose="02000000000000000000" pitchFamily="2" charset="-78"/>
            </a:endParaRPr>
          </a:p>
        </p:txBody>
      </p:sp>
      <p:sp>
        <p:nvSpPr>
          <p:cNvPr id="187" name="Rectangle: Rounded Corners 101">
            <a:extLst>
              <a:ext uri="{FF2B5EF4-FFF2-40B4-BE49-F238E27FC236}">
                <a16:creationId xmlns:a16="http://schemas.microsoft.com/office/drawing/2014/main" id="{2DFD7B3A-A142-44CD-A390-69F9F860E4BA}"/>
              </a:ext>
            </a:extLst>
          </p:cNvPr>
          <p:cNvSpPr/>
          <p:nvPr/>
        </p:nvSpPr>
        <p:spPr>
          <a:xfrm>
            <a:off x="8300922" y="5056887"/>
            <a:ext cx="3017963" cy="450374"/>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1693" b="1" dirty="0">
                <a:solidFill>
                  <a:srgbClr val="006666"/>
                </a:solidFill>
                <a:latin typeface="Hacen Casablanca Heavy" panose="02000000000000000000" pitchFamily="2" charset="-78"/>
                <a:cs typeface="Hacen Casablanca Heavy" panose="02000000000000000000" pitchFamily="2" charset="-78"/>
              </a:rPr>
              <a:t>تنفيذ المبادرة في حدود الدعم </a:t>
            </a:r>
            <a:endParaRPr lang="en-US" sz="1693" b="1" dirty="0">
              <a:solidFill>
                <a:srgbClr val="006666"/>
              </a:solidFill>
              <a:latin typeface="Hacen Casablanca Heavy" panose="02000000000000000000" pitchFamily="2" charset="-78"/>
              <a:cs typeface="Hacen Casablanca Heavy" panose="02000000000000000000" pitchFamily="2" charset="-78"/>
            </a:endParaRPr>
          </a:p>
        </p:txBody>
      </p:sp>
      <p:sp>
        <p:nvSpPr>
          <p:cNvPr id="188" name="Rectangle: Rounded Corners 101">
            <a:extLst>
              <a:ext uri="{FF2B5EF4-FFF2-40B4-BE49-F238E27FC236}">
                <a16:creationId xmlns:a16="http://schemas.microsoft.com/office/drawing/2014/main" id="{76CC46BC-EC40-4B64-8829-4ACC40B1167D}"/>
              </a:ext>
            </a:extLst>
          </p:cNvPr>
          <p:cNvSpPr/>
          <p:nvPr/>
        </p:nvSpPr>
        <p:spPr>
          <a:xfrm>
            <a:off x="8300922" y="5573028"/>
            <a:ext cx="3017963" cy="450374"/>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1693" b="1" dirty="0">
                <a:solidFill>
                  <a:srgbClr val="006666"/>
                </a:solidFill>
                <a:latin typeface="Hacen Casablanca Heavy" panose="02000000000000000000" pitchFamily="2" charset="-78"/>
                <a:cs typeface="Hacen Casablanca Heavy" panose="02000000000000000000" pitchFamily="2" charset="-78"/>
              </a:rPr>
              <a:t>كتابة التقرير النهائي  </a:t>
            </a:r>
            <a:endParaRPr lang="en-US" sz="1693" b="1" dirty="0">
              <a:solidFill>
                <a:srgbClr val="006666"/>
              </a:solidFill>
              <a:latin typeface="Hacen Casablanca Heavy" panose="02000000000000000000" pitchFamily="2" charset="-78"/>
              <a:cs typeface="Hacen Casablanca Heavy" panose="02000000000000000000" pitchFamily="2" charset="-78"/>
            </a:endParaRPr>
          </a:p>
        </p:txBody>
      </p:sp>
      <p:pic>
        <p:nvPicPr>
          <p:cNvPr id="189" name="Graphic 22" descr="Lightbulb and gear">
            <a:extLst>
              <a:ext uri="{FF2B5EF4-FFF2-40B4-BE49-F238E27FC236}">
                <a16:creationId xmlns:a16="http://schemas.microsoft.com/office/drawing/2014/main" id="{8D52EE19-C188-4952-B653-07B949518D48}"/>
              </a:ext>
            </a:extLst>
          </p:cNvPr>
          <p:cNvPicPr>
            <a:picLocks noChangeAspect="1"/>
          </p:cNvPicPr>
          <p:nvPr/>
        </p:nvPicPr>
        <p:blipFill>
          <a:blip r:embed="rId5" cstate="hq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83356" y="2867302"/>
            <a:ext cx="489878" cy="489878"/>
          </a:xfrm>
          <a:prstGeom prst="rect">
            <a:avLst/>
          </a:prstGeom>
        </p:spPr>
      </p:pic>
      <p:sp>
        <p:nvSpPr>
          <p:cNvPr id="140" name="Subtitle 6">
            <a:extLst>
              <a:ext uri="{FF2B5EF4-FFF2-40B4-BE49-F238E27FC236}">
                <a16:creationId xmlns:a16="http://schemas.microsoft.com/office/drawing/2014/main" id="{F26F1BF7-5422-48AF-B3F1-90C74FE21584}"/>
              </a:ext>
            </a:extLst>
          </p:cNvPr>
          <p:cNvSpPr txBox="1">
            <a:spLocks/>
          </p:cNvSpPr>
          <p:nvPr/>
        </p:nvSpPr>
        <p:spPr>
          <a:xfrm>
            <a:off x="6380383" y="1641933"/>
            <a:ext cx="1712526" cy="716690"/>
          </a:xfrm>
          <a:prstGeom prst="rect">
            <a:avLst/>
          </a:prstGeom>
        </p:spPr>
        <p:txBody>
          <a:bodyPr vert="horz" lIns="86019" tIns="43010" rIns="86019" bIns="43010" numCol="1" spcCol="365760" rtlCol="0" anchor="t">
            <a:noAutofit/>
          </a:bodyPr>
          <a:lstStyle>
            <a:lvl1pPr marL="0" indent="0" algn="ctr" defTabSz="914400" rtl="0" eaLnBrk="1" latinLnBrk="0" hangingPunct="1">
              <a:lnSpc>
                <a:spcPct val="90000"/>
              </a:lnSpc>
              <a:spcBef>
                <a:spcPts val="1000"/>
              </a:spcBef>
              <a:buFont typeface="Arial"/>
              <a:buNone/>
              <a:defRPr sz="1200" b="0" i="0" kern="1200">
                <a:solidFill>
                  <a:schemeClr val="accent1"/>
                </a:solidFill>
                <a:latin typeface="Montserrat Light" charset="0"/>
                <a:ea typeface="Montserrat Light" charset="0"/>
                <a:cs typeface="Montserrat Light"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Montserrat Light" charset="0"/>
                <a:ea typeface="Montserrat Light" charset="0"/>
                <a:cs typeface="Montserrat Light"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Montserrat Light" charset="0"/>
                <a:ea typeface="Montserrat Light" charset="0"/>
                <a:cs typeface="Montserrat Light"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nSpc>
                <a:spcPct val="100000"/>
              </a:lnSpc>
              <a:spcBef>
                <a:spcPts val="0"/>
              </a:spcBef>
            </a:pPr>
            <a:r>
              <a:rPr lang="ar-SA" sz="1600" b="1" dirty="0">
                <a:solidFill>
                  <a:srgbClr val="006666"/>
                </a:solidFill>
                <a:latin typeface="Calibri" panose="020F0502020204030204" pitchFamily="34" charset="0"/>
                <a:cs typeface="Calibri" panose="020F0502020204030204" pitchFamily="34" charset="0"/>
              </a:rPr>
              <a:t>رعاية الأيتام ماديًا وعينيًا  وقضاء حاجاتهم </a:t>
            </a:r>
          </a:p>
        </p:txBody>
      </p:sp>
      <p:sp>
        <p:nvSpPr>
          <p:cNvPr id="118" name="Subtitle 6">
            <a:extLst>
              <a:ext uri="{FF2B5EF4-FFF2-40B4-BE49-F238E27FC236}">
                <a16:creationId xmlns:a16="http://schemas.microsoft.com/office/drawing/2014/main" id="{8BDBB36A-EEED-497D-8A76-237947DD8EA8}"/>
              </a:ext>
            </a:extLst>
          </p:cNvPr>
          <p:cNvSpPr txBox="1">
            <a:spLocks/>
          </p:cNvSpPr>
          <p:nvPr/>
        </p:nvSpPr>
        <p:spPr>
          <a:xfrm>
            <a:off x="2587931" y="1669283"/>
            <a:ext cx="1777082" cy="716690"/>
          </a:xfrm>
          <a:prstGeom prst="rect">
            <a:avLst/>
          </a:prstGeom>
        </p:spPr>
        <p:txBody>
          <a:bodyPr vert="horz" lIns="86019" tIns="43010" rIns="86019" bIns="43010" numCol="1" spcCol="365760" rtlCol="0" anchor="t">
            <a:noAutofit/>
          </a:bodyPr>
          <a:lstStyle>
            <a:lvl1pPr marL="0" indent="0" algn="ctr" defTabSz="914400" rtl="0" eaLnBrk="1" latinLnBrk="0" hangingPunct="1">
              <a:lnSpc>
                <a:spcPct val="90000"/>
              </a:lnSpc>
              <a:spcBef>
                <a:spcPts val="1000"/>
              </a:spcBef>
              <a:buFont typeface="Arial"/>
              <a:buNone/>
              <a:defRPr sz="1200" b="0" i="0" kern="1200">
                <a:solidFill>
                  <a:schemeClr val="accent1"/>
                </a:solidFill>
                <a:latin typeface="Montserrat Light" charset="0"/>
                <a:ea typeface="Montserrat Light" charset="0"/>
                <a:cs typeface="Montserrat Light"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Montserrat Light" charset="0"/>
                <a:ea typeface="Montserrat Light" charset="0"/>
                <a:cs typeface="Montserrat Light"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Montserrat Light" charset="0"/>
                <a:ea typeface="Montserrat Light" charset="0"/>
                <a:cs typeface="Montserrat Light"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nSpc>
                <a:spcPct val="100000"/>
              </a:lnSpc>
              <a:spcBef>
                <a:spcPts val="0"/>
              </a:spcBef>
            </a:pPr>
            <a:r>
              <a:rPr lang="ar-SA" sz="1600" b="1" dirty="0">
                <a:solidFill>
                  <a:srgbClr val="006666"/>
                </a:solidFill>
                <a:latin typeface="Calibri" panose="020F0502020204030204" pitchFamily="34" charset="0"/>
                <a:cs typeface="Calibri" panose="020F0502020204030204" pitchFamily="34" charset="0"/>
              </a:rPr>
              <a:t>إعانة أبناء الجمعية على أداء فريضة الحج </a:t>
            </a:r>
          </a:p>
        </p:txBody>
      </p:sp>
      <p:sp>
        <p:nvSpPr>
          <p:cNvPr id="119" name="Subtitle 6">
            <a:extLst>
              <a:ext uri="{FF2B5EF4-FFF2-40B4-BE49-F238E27FC236}">
                <a16:creationId xmlns:a16="http://schemas.microsoft.com/office/drawing/2014/main" id="{4C769E5B-B6D4-43E7-B58B-52E34F151293}"/>
              </a:ext>
            </a:extLst>
          </p:cNvPr>
          <p:cNvSpPr txBox="1">
            <a:spLocks/>
          </p:cNvSpPr>
          <p:nvPr/>
        </p:nvSpPr>
        <p:spPr>
          <a:xfrm>
            <a:off x="4391696" y="1546068"/>
            <a:ext cx="1697038" cy="716689"/>
          </a:xfrm>
          <a:prstGeom prst="rect">
            <a:avLst/>
          </a:prstGeom>
        </p:spPr>
        <p:txBody>
          <a:bodyPr vert="horz" lIns="86019" tIns="43010" rIns="86019" bIns="43010" numCol="1" spcCol="365760" rtlCol="0" anchor="ctr">
            <a:noAutofit/>
          </a:bodyPr>
          <a:lstStyle>
            <a:lvl1pPr marL="0" indent="0" algn="ctr" defTabSz="914400" rtl="0" eaLnBrk="1" latinLnBrk="0" hangingPunct="1">
              <a:lnSpc>
                <a:spcPct val="90000"/>
              </a:lnSpc>
              <a:spcBef>
                <a:spcPts val="1000"/>
              </a:spcBef>
              <a:buFont typeface="Arial"/>
              <a:buNone/>
              <a:defRPr sz="1200" b="0" i="0" kern="1200">
                <a:solidFill>
                  <a:schemeClr val="accent1"/>
                </a:solidFill>
                <a:latin typeface="Montserrat Light" charset="0"/>
                <a:ea typeface="Montserrat Light" charset="0"/>
                <a:cs typeface="Montserrat Light"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Montserrat Light" charset="0"/>
                <a:ea typeface="Montserrat Light" charset="0"/>
                <a:cs typeface="Montserrat Light"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Montserrat Light" charset="0"/>
                <a:ea typeface="Montserrat Light" charset="0"/>
                <a:cs typeface="Montserrat Light"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nSpc>
                <a:spcPct val="100000"/>
              </a:lnSpc>
              <a:spcBef>
                <a:spcPts val="0"/>
              </a:spcBef>
            </a:pPr>
            <a:r>
              <a:rPr lang="ar-SA" sz="1600" b="1" dirty="0">
                <a:solidFill>
                  <a:schemeClr val="tx1"/>
                </a:solidFill>
                <a:latin typeface="Calibri" panose="020F0502020204030204" pitchFamily="34" charset="0"/>
                <a:cs typeface="Calibri" panose="020F0502020204030204" pitchFamily="34" charset="0"/>
              </a:rPr>
              <a:t>    </a:t>
            </a:r>
            <a:endParaRPr lang="en-US" sz="1600" b="1" dirty="0">
              <a:solidFill>
                <a:schemeClr val="tx1"/>
              </a:solidFill>
              <a:latin typeface="Calibri" panose="020F0502020204030204" pitchFamily="34" charset="0"/>
              <a:cs typeface="Calibri" panose="020F0502020204030204" pitchFamily="34" charset="0"/>
            </a:endParaRPr>
          </a:p>
        </p:txBody>
      </p:sp>
      <p:sp>
        <p:nvSpPr>
          <p:cNvPr id="121" name="Subtitle 6">
            <a:extLst>
              <a:ext uri="{FF2B5EF4-FFF2-40B4-BE49-F238E27FC236}">
                <a16:creationId xmlns:a16="http://schemas.microsoft.com/office/drawing/2014/main" id="{5E7F6DCB-7E69-45BC-9567-D6B971AB6222}"/>
              </a:ext>
            </a:extLst>
          </p:cNvPr>
          <p:cNvSpPr txBox="1">
            <a:spLocks/>
          </p:cNvSpPr>
          <p:nvPr/>
        </p:nvSpPr>
        <p:spPr>
          <a:xfrm>
            <a:off x="758098" y="1637136"/>
            <a:ext cx="1614438" cy="716689"/>
          </a:xfrm>
          <a:prstGeom prst="rect">
            <a:avLst/>
          </a:prstGeom>
        </p:spPr>
        <p:txBody>
          <a:bodyPr vert="horz" lIns="86019" tIns="43010" rIns="86019" bIns="43010" numCol="1" spcCol="365760" rtlCol="0" anchor="t">
            <a:noAutofit/>
          </a:bodyPr>
          <a:lstStyle>
            <a:lvl1pPr marL="0" indent="0" algn="ctr" defTabSz="914400" rtl="0" eaLnBrk="1" latinLnBrk="0" hangingPunct="1">
              <a:lnSpc>
                <a:spcPct val="90000"/>
              </a:lnSpc>
              <a:spcBef>
                <a:spcPts val="1000"/>
              </a:spcBef>
              <a:buFont typeface="Arial"/>
              <a:buNone/>
              <a:defRPr sz="1200" b="0" i="0" kern="1200">
                <a:solidFill>
                  <a:schemeClr val="accent1"/>
                </a:solidFill>
                <a:latin typeface="Montserrat Light" charset="0"/>
                <a:ea typeface="Montserrat Light" charset="0"/>
                <a:cs typeface="Montserrat Light"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Montserrat Light" charset="0"/>
                <a:ea typeface="Montserrat Light" charset="0"/>
                <a:cs typeface="Montserrat Light"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Montserrat Light" charset="0"/>
                <a:ea typeface="Montserrat Light" charset="0"/>
                <a:cs typeface="Montserrat Light"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nSpc>
                <a:spcPct val="100000"/>
              </a:lnSpc>
              <a:spcBef>
                <a:spcPts val="0"/>
              </a:spcBef>
            </a:pPr>
            <a:r>
              <a:rPr lang="ar-SA" sz="1400" b="1" dirty="0">
                <a:solidFill>
                  <a:srgbClr val="006666"/>
                </a:solidFill>
                <a:latin typeface="Calibri" panose="020F0502020204030204" pitchFamily="34" charset="0"/>
                <a:cs typeface="Calibri" panose="020F0502020204030204" pitchFamily="34" charset="0"/>
              </a:rPr>
              <a:t>عدد الذين منً الله عليهم بأداء الفريضة من خلال الجمعية  </a:t>
            </a:r>
            <a:endParaRPr lang="en-US" sz="1400" b="1" dirty="0">
              <a:solidFill>
                <a:srgbClr val="006666"/>
              </a:solidFill>
              <a:latin typeface="Calibri" panose="020F0502020204030204" pitchFamily="34" charset="0"/>
              <a:cs typeface="Calibri" panose="020F0502020204030204" pitchFamily="34" charset="0"/>
            </a:endParaRPr>
          </a:p>
        </p:txBody>
      </p:sp>
      <p:grpSp>
        <p:nvGrpSpPr>
          <p:cNvPr id="161" name="Google Shape;5130;p55">
            <a:extLst>
              <a:ext uri="{FF2B5EF4-FFF2-40B4-BE49-F238E27FC236}">
                <a16:creationId xmlns:a16="http://schemas.microsoft.com/office/drawing/2014/main" id="{6AF84F72-DD86-4D08-8BF0-8E75E60E86AF}"/>
              </a:ext>
            </a:extLst>
          </p:cNvPr>
          <p:cNvGrpSpPr/>
          <p:nvPr/>
        </p:nvGrpSpPr>
        <p:grpSpPr>
          <a:xfrm>
            <a:off x="4045096" y="4893788"/>
            <a:ext cx="886187" cy="840250"/>
            <a:chOff x="1529350" y="258825"/>
            <a:chExt cx="423475" cy="481825"/>
          </a:xfrm>
          <a:solidFill>
            <a:srgbClr val="006666"/>
          </a:solidFill>
        </p:grpSpPr>
        <p:sp>
          <p:nvSpPr>
            <p:cNvPr id="163" name="Google Shape;5131;p55">
              <a:extLst>
                <a:ext uri="{FF2B5EF4-FFF2-40B4-BE49-F238E27FC236}">
                  <a16:creationId xmlns:a16="http://schemas.microsoft.com/office/drawing/2014/main" id="{684A70F6-B642-4EC5-9C7C-FA6BA0D3E149}"/>
                </a:ext>
              </a:extLst>
            </p:cNvPr>
            <p:cNvSpPr/>
            <p:nvPr/>
          </p:nvSpPr>
          <p:spPr>
            <a:xfrm>
              <a:off x="1585800" y="258825"/>
              <a:ext cx="310650" cy="430550"/>
            </a:xfrm>
            <a:custGeom>
              <a:avLst/>
              <a:gdLst/>
              <a:ahLst/>
              <a:cxnLst/>
              <a:rect l="l" t="t" r="r" b="b"/>
              <a:pathLst>
                <a:path w="12426" h="17222" extrusionOk="0">
                  <a:moveTo>
                    <a:pt x="6213" y="3388"/>
                  </a:moveTo>
                  <a:cubicBezTo>
                    <a:pt x="7354" y="3388"/>
                    <a:pt x="8384" y="4074"/>
                    <a:pt x="8821" y="5131"/>
                  </a:cubicBezTo>
                  <a:cubicBezTo>
                    <a:pt x="9257" y="6185"/>
                    <a:pt x="9016" y="7399"/>
                    <a:pt x="8206" y="8206"/>
                  </a:cubicBezTo>
                  <a:cubicBezTo>
                    <a:pt x="7666" y="8748"/>
                    <a:pt x="6945" y="9035"/>
                    <a:pt x="6210" y="9035"/>
                  </a:cubicBezTo>
                  <a:cubicBezTo>
                    <a:pt x="5847" y="9035"/>
                    <a:pt x="5481" y="8965"/>
                    <a:pt x="5132" y="8820"/>
                  </a:cubicBezTo>
                  <a:cubicBezTo>
                    <a:pt x="4075" y="8383"/>
                    <a:pt x="3388" y="7354"/>
                    <a:pt x="3388" y="6212"/>
                  </a:cubicBezTo>
                  <a:cubicBezTo>
                    <a:pt x="3391" y="4652"/>
                    <a:pt x="4653" y="3391"/>
                    <a:pt x="6213" y="3388"/>
                  </a:cubicBezTo>
                  <a:close/>
                  <a:moveTo>
                    <a:pt x="6213" y="0"/>
                  </a:moveTo>
                  <a:cubicBezTo>
                    <a:pt x="2825" y="0"/>
                    <a:pt x="1" y="2728"/>
                    <a:pt x="1" y="6212"/>
                  </a:cubicBezTo>
                  <a:cubicBezTo>
                    <a:pt x="1" y="7537"/>
                    <a:pt x="398" y="8718"/>
                    <a:pt x="1163" y="9826"/>
                  </a:cubicBezTo>
                  <a:lnTo>
                    <a:pt x="5737" y="16959"/>
                  </a:lnTo>
                  <a:cubicBezTo>
                    <a:pt x="5847" y="17134"/>
                    <a:pt x="6029" y="17221"/>
                    <a:pt x="6211" y="17221"/>
                  </a:cubicBezTo>
                  <a:cubicBezTo>
                    <a:pt x="6394" y="17221"/>
                    <a:pt x="6576" y="17134"/>
                    <a:pt x="6686" y="16959"/>
                  </a:cubicBezTo>
                  <a:lnTo>
                    <a:pt x="11278" y="9802"/>
                  </a:lnTo>
                  <a:cubicBezTo>
                    <a:pt x="12025" y="8751"/>
                    <a:pt x="12425" y="7498"/>
                    <a:pt x="12422" y="6212"/>
                  </a:cubicBezTo>
                  <a:cubicBezTo>
                    <a:pt x="12422" y="2786"/>
                    <a:pt x="9637" y="0"/>
                    <a:pt x="621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67" name="Google Shape;5132;p55">
              <a:extLst>
                <a:ext uri="{FF2B5EF4-FFF2-40B4-BE49-F238E27FC236}">
                  <a16:creationId xmlns:a16="http://schemas.microsoft.com/office/drawing/2014/main" id="{5D23D558-316A-4811-9B01-DFAA138B8A10}"/>
                </a:ext>
              </a:extLst>
            </p:cNvPr>
            <p:cNvSpPr/>
            <p:nvPr/>
          </p:nvSpPr>
          <p:spPr>
            <a:xfrm>
              <a:off x="1529350" y="583200"/>
              <a:ext cx="423475" cy="157450"/>
            </a:xfrm>
            <a:custGeom>
              <a:avLst/>
              <a:gdLst/>
              <a:ahLst/>
              <a:cxnLst/>
              <a:rect l="l" t="t" r="r" b="b"/>
              <a:pathLst>
                <a:path w="16939" h="6298" extrusionOk="0">
                  <a:moveTo>
                    <a:pt x="4050" y="1"/>
                  </a:moveTo>
                  <a:cubicBezTo>
                    <a:pt x="1545" y="582"/>
                    <a:pt x="0" y="1642"/>
                    <a:pt x="0" y="2909"/>
                  </a:cubicBezTo>
                  <a:cubicBezTo>
                    <a:pt x="0" y="5111"/>
                    <a:pt x="4364" y="6297"/>
                    <a:pt x="8471" y="6297"/>
                  </a:cubicBezTo>
                  <a:cubicBezTo>
                    <a:pt x="12575" y="6297"/>
                    <a:pt x="16938" y="5111"/>
                    <a:pt x="16938" y="2909"/>
                  </a:cubicBezTo>
                  <a:cubicBezTo>
                    <a:pt x="16938" y="1642"/>
                    <a:pt x="15391" y="579"/>
                    <a:pt x="12882" y="1"/>
                  </a:cubicBezTo>
                  <a:lnTo>
                    <a:pt x="10040" y="4445"/>
                  </a:lnTo>
                  <a:cubicBezTo>
                    <a:pt x="9673" y="5018"/>
                    <a:pt x="9071" y="5305"/>
                    <a:pt x="8469" y="5305"/>
                  </a:cubicBezTo>
                  <a:cubicBezTo>
                    <a:pt x="7867" y="5305"/>
                    <a:pt x="7265" y="5018"/>
                    <a:pt x="6899" y="4445"/>
                  </a:cubicBezTo>
                  <a:lnTo>
                    <a:pt x="405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173" name="Google Shape;5170;p55">
            <a:extLst>
              <a:ext uri="{FF2B5EF4-FFF2-40B4-BE49-F238E27FC236}">
                <a16:creationId xmlns:a16="http://schemas.microsoft.com/office/drawing/2014/main" id="{E0EE20C3-F4FC-47FF-A674-B26C1270C6B8}"/>
              </a:ext>
            </a:extLst>
          </p:cNvPr>
          <p:cNvGrpSpPr/>
          <p:nvPr/>
        </p:nvGrpSpPr>
        <p:grpSpPr>
          <a:xfrm>
            <a:off x="9242186" y="965755"/>
            <a:ext cx="944617" cy="613566"/>
            <a:chOff x="899850" y="871450"/>
            <a:chExt cx="483175" cy="423400"/>
          </a:xfrm>
          <a:solidFill>
            <a:schemeClr val="bg1"/>
          </a:solidFill>
        </p:grpSpPr>
        <p:sp>
          <p:nvSpPr>
            <p:cNvPr id="174" name="Google Shape;5171;p55">
              <a:extLst>
                <a:ext uri="{FF2B5EF4-FFF2-40B4-BE49-F238E27FC236}">
                  <a16:creationId xmlns:a16="http://schemas.microsoft.com/office/drawing/2014/main" id="{D05B375E-59DE-4315-9D0A-FB4A661E9DDC}"/>
                </a:ext>
              </a:extLst>
            </p:cNvPr>
            <p:cNvSpPr/>
            <p:nvPr/>
          </p:nvSpPr>
          <p:spPr>
            <a:xfrm>
              <a:off x="1325175" y="1040825"/>
              <a:ext cx="56425" cy="28275"/>
            </a:xfrm>
            <a:custGeom>
              <a:avLst/>
              <a:gdLst/>
              <a:ahLst/>
              <a:cxnLst/>
              <a:rect l="l" t="t" r="r" b="b"/>
              <a:pathLst>
                <a:path w="2257" h="1131" extrusionOk="0">
                  <a:moveTo>
                    <a:pt x="564" y="1"/>
                  </a:moveTo>
                  <a:cubicBezTo>
                    <a:pt x="251" y="1"/>
                    <a:pt x="1" y="251"/>
                    <a:pt x="1" y="564"/>
                  </a:cubicBezTo>
                  <a:cubicBezTo>
                    <a:pt x="1" y="877"/>
                    <a:pt x="251" y="1130"/>
                    <a:pt x="564" y="1130"/>
                  </a:cubicBezTo>
                  <a:lnTo>
                    <a:pt x="1693" y="1130"/>
                  </a:lnTo>
                  <a:cubicBezTo>
                    <a:pt x="2006" y="1130"/>
                    <a:pt x="2256" y="877"/>
                    <a:pt x="2256" y="564"/>
                  </a:cubicBezTo>
                  <a:cubicBezTo>
                    <a:pt x="2256" y="251"/>
                    <a:pt x="2006" y="1"/>
                    <a:pt x="169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75" name="Google Shape;5172;p55">
              <a:extLst>
                <a:ext uri="{FF2B5EF4-FFF2-40B4-BE49-F238E27FC236}">
                  <a16:creationId xmlns:a16="http://schemas.microsoft.com/office/drawing/2014/main" id="{D8467A5C-A114-4285-B9CA-E475E6C0DDAE}"/>
                </a:ext>
              </a:extLst>
            </p:cNvPr>
            <p:cNvSpPr/>
            <p:nvPr/>
          </p:nvSpPr>
          <p:spPr>
            <a:xfrm>
              <a:off x="1323750" y="956100"/>
              <a:ext cx="59275" cy="56525"/>
            </a:xfrm>
            <a:custGeom>
              <a:avLst/>
              <a:gdLst/>
              <a:ahLst/>
              <a:cxnLst/>
              <a:rect l="l" t="t" r="r" b="b"/>
              <a:pathLst>
                <a:path w="2371" h="2261" extrusionOk="0">
                  <a:moveTo>
                    <a:pt x="1750" y="0"/>
                  </a:moveTo>
                  <a:cubicBezTo>
                    <a:pt x="1605" y="0"/>
                    <a:pt x="1461" y="55"/>
                    <a:pt x="1350" y="165"/>
                  </a:cubicBezTo>
                  <a:lnTo>
                    <a:pt x="220" y="1294"/>
                  </a:lnTo>
                  <a:cubicBezTo>
                    <a:pt x="0" y="1517"/>
                    <a:pt x="0" y="1872"/>
                    <a:pt x="220" y="2095"/>
                  </a:cubicBezTo>
                  <a:cubicBezTo>
                    <a:pt x="332" y="2205"/>
                    <a:pt x="476" y="2260"/>
                    <a:pt x="621" y="2260"/>
                  </a:cubicBezTo>
                  <a:cubicBezTo>
                    <a:pt x="765" y="2260"/>
                    <a:pt x="910" y="2205"/>
                    <a:pt x="1021" y="2095"/>
                  </a:cubicBezTo>
                  <a:lnTo>
                    <a:pt x="2151" y="966"/>
                  </a:lnTo>
                  <a:cubicBezTo>
                    <a:pt x="2370" y="743"/>
                    <a:pt x="2370" y="388"/>
                    <a:pt x="2151" y="165"/>
                  </a:cubicBezTo>
                  <a:cubicBezTo>
                    <a:pt x="2039" y="55"/>
                    <a:pt x="1895" y="0"/>
                    <a:pt x="175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76" name="Google Shape;5173;p55">
              <a:extLst>
                <a:ext uri="{FF2B5EF4-FFF2-40B4-BE49-F238E27FC236}">
                  <a16:creationId xmlns:a16="http://schemas.microsoft.com/office/drawing/2014/main" id="{D0CA48C5-7C4B-403B-B5A5-7EB6023B5ACC}"/>
                </a:ext>
              </a:extLst>
            </p:cNvPr>
            <p:cNvSpPr/>
            <p:nvPr/>
          </p:nvSpPr>
          <p:spPr>
            <a:xfrm>
              <a:off x="1323750" y="1097250"/>
              <a:ext cx="59275" cy="56525"/>
            </a:xfrm>
            <a:custGeom>
              <a:avLst/>
              <a:gdLst/>
              <a:ahLst/>
              <a:cxnLst/>
              <a:rect l="l" t="t" r="r" b="b"/>
              <a:pathLst>
                <a:path w="2371" h="2261" extrusionOk="0">
                  <a:moveTo>
                    <a:pt x="621" y="0"/>
                  </a:moveTo>
                  <a:cubicBezTo>
                    <a:pt x="476" y="0"/>
                    <a:pt x="332" y="55"/>
                    <a:pt x="220" y="165"/>
                  </a:cubicBezTo>
                  <a:cubicBezTo>
                    <a:pt x="0" y="388"/>
                    <a:pt x="0" y="743"/>
                    <a:pt x="220" y="966"/>
                  </a:cubicBezTo>
                  <a:lnTo>
                    <a:pt x="1350" y="2095"/>
                  </a:lnTo>
                  <a:cubicBezTo>
                    <a:pt x="1461" y="2205"/>
                    <a:pt x="1605" y="2260"/>
                    <a:pt x="1750" y="2260"/>
                  </a:cubicBezTo>
                  <a:cubicBezTo>
                    <a:pt x="1895" y="2260"/>
                    <a:pt x="2039" y="2205"/>
                    <a:pt x="2151" y="2095"/>
                  </a:cubicBezTo>
                  <a:cubicBezTo>
                    <a:pt x="2370" y="1872"/>
                    <a:pt x="2370" y="1517"/>
                    <a:pt x="2151" y="1294"/>
                  </a:cubicBezTo>
                  <a:lnTo>
                    <a:pt x="1021" y="165"/>
                  </a:lnTo>
                  <a:cubicBezTo>
                    <a:pt x="910" y="55"/>
                    <a:pt x="765" y="0"/>
                    <a:pt x="62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77" name="Google Shape;5174;p55">
              <a:extLst>
                <a:ext uri="{FF2B5EF4-FFF2-40B4-BE49-F238E27FC236}">
                  <a16:creationId xmlns:a16="http://schemas.microsoft.com/office/drawing/2014/main" id="{77F4CF6B-AEE7-43AB-8AD8-F8602D0BC680}"/>
                </a:ext>
              </a:extLst>
            </p:cNvPr>
            <p:cNvSpPr/>
            <p:nvPr/>
          </p:nvSpPr>
          <p:spPr>
            <a:xfrm>
              <a:off x="899850" y="871450"/>
              <a:ext cx="396150" cy="423400"/>
            </a:xfrm>
            <a:custGeom>
              <a:avLst/>
              <a:gdLst/>
              <a:ahLst/>
              <a:cxnLst/>
              <a:rect l="l" t="t" r="r" b="b"/>
              <a:pathLst>
                <a:path w="15846" h="16936" extrusionOk="0">
                  <a:moveTo>
                    <a:pt x="6812" y="4518"/>
                  </a:moveTo>
                  <a:lnTo>
                    <a:pt x="6812" y="10164"/>
                  </a:lnTo>
                  <a:lnTo>
                    <a:pt x="5682" y="10164"/>
                  </a:lnTo>
                  <a:lnTo>
                    <a:pt x="5682" y="4518"/>
                  </a:lnTo>
                  <a:close/>
                  <a:moveTo>
                    <a:pt x="14153" y="1130"/>
                  </a:moveTo>
                  <a:cubicBezTo>
                    <a:pt x="14463" y="1130"/>
                    <a:pt x="14716" y="1380"/>
                    <a:pt x="14716" y="1693"/>
                  </a:cubicBezTo>
                  <a:lnTo>
                    <a:pt x="14716" y="12985"/>
                  </a:lnTo>
                  <a:cubicBezTo>
                    <a:pt x="14716" y="13298"/>
                    <a:pt x="14463" y="13551"/>
                    <a:pt x="14153" y="13551"/>
                  </a:cubicBezTo>
                  <a:lnTo>
                    <a:pt x="13587" y="13551"/>
                  </a:lnTo>
                  <a:lnTo>
                    <a:pt x="13587" y="1130"/>
                  </a:lnTo>
                  <a:close/>
                  <a:moveTo>
                    <a:pt x="13018" y="1"/>
                  </a:moveTo>
                  <a:cubicBezTo>
                    <a:pt x="13012" y="1"/>
                    <a:pt x="13006" y="4"/>
                    <a:pt x="13000" y="4"/>
                  </a:cubicBezTo>
                  <a:cubicBezTo>
                    <a:pt x="12992" y="4"/>
                    <a:pt x="12985" y="4"/>
                    <a:pt x="12978" y="4"/>
                  </a:cubicBezTo>
                  <a:cubicBezTo>
                    <a:pt x="12972" y="4"/>
                    <a:pt x="12967" y="4"/>
                    <a:pt x="12961" y="4"/>
                  </a:cubicBezTo>
                  <a:cubicBezTo>
                    <a:pt x="12797" y="4"/>
                    <a:pt x="12768" y="58"/>
                    <a:pt x="7221" y="3385"/>
                  </a:cubicBezTo>
                  <a:lnTo>
                    <a:pt x="3990" y="3385"/>
                  </a:lnTo>
                  <a:cubicBezTo>
                    <a:pt x="1810" y="3388"/>
                    <a:pt x="0" y="5159"/>
                    <a:pt x="0" y="7339"/>
                  </a:cubicBezTo>
                  <a:cubicBezTo>
                    <a:pt x="0" y="9323"/>
                    <a:pt x="1515" y="10959"/>
                    <a:pt x="3424" y="11236"/>
                  </a:cubicBezTo>
                  <a:lnTo>
                    <a:pt x="3424" y="15244"/>
                  </a:lnTo>
                  <a:cubicBezTo>
                    <a:pt x="3424" y="16180"/>
                    <a:pt x="4183" y="16936"/>
                    <a:pt x="5119" y="16936"/>
                  </a:cubicBezTo>
                  <a:cubicBezTo>
                    <a:pt x="6053" y="16936"/>
                    <a:pt x="6812" y="16180"/>
                    <a:pt x="6812" y="15244"/>
                  </a:cubicBezTo>
                  <a:lnTo>
                    <a:pt x="6812" y="11293"/>
                  </a:lnTo>
                  <a:lnTo>
                    <a:pt x="7221" y="11293"/>
                  </a:lnTo>
                  <a:cubicBezTo>
                    <a:pt x="12690" y="14573"/>
                    <a:pt x="12811" y="14681"/>
                    <a:pt x="12984" y="14681"/>
                  </a:cubicBezTo>
                  <a:cubicBezTo>
                    <a:pt x="12997" y="14681"/>
                    <a:pt x="13009" y="14681"/>
                    <a:pt x="13024" y="14681"/>
                  </a:cubicBezTo>
                  <a:lnTo>
                    <a:pt x="14153" y="14681"/>
                  </a:lnTo>
                  <a:cubicBezTo>
                    <a:pt x="15087" y="14678"/>
                    <a:pt x="15845" y="13922"/>
                    <a:pt x="15845" y="12985"/>
                  </a:cubicBezTo>
                  <a:lnTo>
                    <a:pt x="15845" y="1693"/>
                  </a:lnTo>
                  <a:cubicBezTo>
                    <a:pt x="15845" y="756"/>
                    <a:pt x="15087" y="1"/>
                    <a:pt x="1415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178" name="Google Shape;6366;p57">
            <a:extLst>
              <a:ext uri="{FF2B5EF4-FFF2-40B4-BE49-F238E27FC236}">
                <a16:creationId xmlns:a16="http://schemas.microsoft.com/office/drawing/2014/main" id="{D4B31DB5-771E-42E9-9C21-4B54F8875A2C}"/>
              </a:ext>
            </a:extLst>
          </p:cNvPr>
          <p:cNvGrpSpPr/>
          <p:nvPr/>
        </p:nvGrpSpPr>
        <p:grpSpPr>
          <a:xfrm>
            <a:off x="5133129" y="2678655"/>
            <a:ext cx="351024" cy="350079"/>
            <a:chOff x="3859600" y="3591950"/>
            <a:chExt cx="296975" cy="296175"/>
          </a:xfrm>
          <a:solidFill>
            <a:srgbClr val="006666"/>
          </a:solidFill>
        </p:grpSpPr>
        <p:sp>
          <p:nvSpPr>
            <p:cNvPr id="179" name="Google Shape;6367;p57">
              <a:extLst>
                <a:ext uri="{FF2B5EF4-FFF2-40B4-BE49-F238E27FC236}">
                  <a16:creationId xmlns:a16="http://schemas.microsoft.com/office/drawing/2014/main" id="{47139CD5-E7E7-42FF-912F-56F034B93469}"/>
                </a:ext>
              </a:extLst>
            </p:cNvPr>
            <p:cNvSpPr/>
            <p:nvPr/>
          </p:nvSpPr>
          <p:spPr>
            <a:xfrm>
              <a:off x="4034450" y="3766000"/>
              <a:ext cx="122125" cy="122125"/>
            </a:xfrm>
            <a:custGeom>
              <a:avLst/>
              <a:gdLst/>
              <a:ahLst/>
              <a:cxnLst/>
              <a:rect l="l" t="t" r="r" b="b"/>
              <a:pathLst>
                <a:path w="4885" h="4885" extrusionOk="0">
                  <a:moveTo>
                    <a:pt x="2395" y="1324"/>
                  </a:moveTo>
                  <a:cubicBezTo>
                    <a:pt x="2616" y="1324"/>
                    <a:pt x="2773" y="1482"/>
                    <a:pt x="2773" y="1702"/>
                  </a:cubicBezTo>
                  <a:lnTo>
                    <a:pt x="2773" y="2049"/>
                  </a:lnTo>
                  <a:lnTo>
                    <a:pt x="3120" y="2049"/>
                  </a:lnTo>
                  <a:cubicBezTo>
                    <a:pt x="3309" y="2049"/>
                    <a:pt x="3466" y="2206"/>
                    <a:pt x="3466" y="2395"/>
                  </a:cubicBezTo>
                  <a:cubicBezTo>
                    <a:pt x="3466" y="2584"/>
                    <a:pt x="3309" y="2742"/>
                    <a:pt x="3120" y="2742"/>
                  </a:cubicBezTo>
                  <a:lnTo>
                    <a:pt x="2395" y="2742"/>
                  </a:lnTo>
                  <a:cubicBezTo>
                    <a:pt x="2206" y="2742"/>
                    <a:pt x="2049" y="2584"/>
                    <a:pt x="2049" y="2395"/>
                  </a:cubicBezTo>
                  <a:lnTo>
                    <a:pt x="2049" y="1702"/>
                  </a:lnTo>
                  <a:cubicBezTo>
                    <a:pt x="2049" y="1482"/>
                    <a:pt x="2206" y="1324"/>
                    <a:pt x="2395" y="1324"/>
                  </a:cubicBezTo>
                  <a:close/>
                  <a:moveTo>
                    <a:pt x="2458" y="1"/>
                  </a:moveTo>
                  <a:cubicBezTo>
                    <a:pt x="1104" y="1"/>
                    <a:pt x="1" y="1103"/>
                    <a:pt x="1" y="2427"/>
                  </a:cubicBezTo>
                  <a:cubicBezTo>
                    <a:pt x="1" y="3781"/>
                    <a:pt x="1104" y="4884"/>
                    <a:pt x="2458" y="4884"/>
                  </a:cubicBezTo>
                  <a:cubicBezTo>
                    <a:pt x="3782" y="4884"/>
                    <a:pt x="4884" y="3781"/>
                    <a:pt x="4884" y="2427"/>
                  </a:cubicBezTo>
                  <a:cubicBezTo>
                    <a:pt x="4853" y="1072"/>
                    <a:pt x="3782" y="1"/>
                    <a:pt x="245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6368;p57">
              <a:extLst>
                <a:ext uri="{FF2B5EF4-FFF2-40B4-BE49-F238E27FC236}">
                  <a16:creationId xmlns:a16="http://schemas.microsoft.com/office/drawing/2014/main" id="{4A507E0C-8EAB-4C6A-8070-8A4B61FA00F0}"/>
                </a:ext>
              </a:extLst>
            </p:cNvPr>
            <p:cNvSpPr/>
            <p:nvPr/>
          </p:nvSpPr>
          <p:spPr>
            <a:xfrm>
              <a:off x="3860400" y="3679375"/>
              <a:ext cx="260725" cy="173300"/>
            </a:xfrm>
            <a:custGeom>
              <a:avLst/>
              <a:gdLst/>
              <a:ahLst/>
              <a:cxnLst/>
              <a:rect l="l" t="t" r="r" b="b"/>
              <a:pathLst>
                <a:path w="10429" h="6932" extrusionOk="0">
                  <a:moveTo>
                    <a:pt x="2426" y="662"/>
                  </a:moveTo>
                  <a:cubicBezTo>
                    <a:pt x="2647" y="662"/>
                    <a:pt x="2804" y="819"/>
                    <a:pt x="2804" y="1008"/>
                  </a:cubicBezTo>
                  <a:cubicBezTo>
                    <a:pt x="2804" y="1197"/>
                    <a:pt x="2647" y="1355"/>
                    <a:pt x="2426" y="1355"/>
                  </a:cubicBezTo>
                  <a:lnTo>
                    <a:pt x="1733" y="1355"/>
                  </a:lnTo>
                  <a:cubicBezTo>
                    <a:pt x="1544" y="1355"/>
                    <a:pt x="1387" y="1197"/>
                    <a:pt x="1387" y="1008"/>
                  </a:cubicBezTo>
                  <a:cubicBezTo>
                    <a:pt x="1387" y="819"/>
                    <a:pt x="1544" y="662"/>
                    <a:pt x="1733" y="662"/>
                  </a:cubicBezTo>
                  <a:close/>
                  <a:moveTo>
                    <a:pt x="4537" y="662"/>
                  </a:moveTo>
                  <a:cubicBezTo>
                    <a:pt x="4726" y="662"/>
                    <a:pt x="4884" y="819"/>
                    <a:pt x="4884" y="1008"/>
                  </a:cubicBezTo>
                  <a:cubicBezTo>
                    <a:pt x="4884" y="1197"/>
                    <a:pt x="4695" y="1355"/>
                    <a:pt x="4537" y="1355"/>
                  </a:cubicBezTo>
                  <a:lnTo>
                    <a:pt x="3812" y="1355"/>
                  </a:lnTo>
                  <a:cubicBezTo>
                    <a:pt x="3623" y="1355"/>
                    <a:pt x="3466" y="1197"/>
                    <a:pt x="3466" y="1008"/>
                  </a:cubicBezTo>
                  <a:cubicBezTo>
                    <a:pt x="3466" y="819"/>
                    <a:pt x="3623" y="662"/>
                    <a:pt x="3812" y="662"/>
                  </a:cubicBezTo>
                  <a:close/>
                  <a:moveTo>
                    <a:pt x="6648" y="662"/>
                  </a:moveTo>
                  <a:cubicBezTo>
                    <a:pt x="6837" y="662"/>
                    <a:pt x="6994" y="819"/>
                    <a:pt x="6994" y="1008"/>
                  </a:cubicBezTo>
                  <a:cubicBezTo>
                    <a:pt x="6994" y="1197"/>
                    <a:pt x="6837" y="1355"/>
                    <a:pt x="6648" y="1355"/>
                  </a:cubicBezTo>
                  <a:lnTo>
                    <a:pt x="5955" y="1355"/>
                  </a:lnTo>
                  <a:cubicBezTo>
                    <a:pt x="5734" y="1355"/>
                    <a:pt x="5577" y="1197"/>
                    <a:pt x="5577" y="1008"/>
                  </a:cubicBezTo>
                  <a:cubicBezTo>
                    <a:pt x="5577" y="819"/>
                    <a:pt x="5734" y="662"/>
                    <a:pt x="5955" y="662"/>
                  </a:cubicBezTo>
                  <a:close/>
                  <a:moveTo>
                    <a:pt x="8727" y="662"/>
                  </a:moveTo>
                  <a:cubicBezTo>
                    <a:pt x="8948" y="662"/>
                    <a:pt x="9105" y="819"/>
                    <a:pt x="9105" y="1008"/>
                  </a:cubicBezTo>
                  <a:cubicBezTo>
                    <a:pt x="9105" y="1197"/>
                    <a:pt x="8948" y="1355"/>
                    <a:pt x="8727" y="1355"/>
                  </a:cubicBezTo>
                  <a:lnTo>
                    <a:pt x="8034" y="1355"/>
                  </a:lnTo>
                  <a:cubicBezTo>
                    <a:pt x="7845" y="1355"/>
                    <a:pt x="7688" y="1197"/>
                    <a:pt x="7688" y="1008"/>
                  </a:cubicBezTo>
                  <a:cubicBezTo>
                    <a:pt x="7688" y="819"/>
                    <a:pt x="7845" y="662"/>
                    <a:pt x="8034" y="662"/>
                  </a:cubicBezTo>
                  <a:close/>
                  <a:moveTo>
                    <a:pt x="2426" y="2080"/>
                  </a:moveTo>
                  <a:cubicBezTo>
                    <a:pt x="2647" y="2080"/>
                    <a:pt x="2804" y="2237"/>
                    <a:pt x="2804" y="2426"/>
                  </a:cubicBezTo>
                  <a:cubicBezTo>
                    <a:pt x="2804" y="2647"/>
                    <a:pt x="2647" y="2773"/>
                    <a:pt x="2426" y="2773"/>
                  </a:cubicBezTo>
                  <a:lnTo>
                    <a:pt x="1733" y="2773"/>
                  </a:lnTo>
                  <a:cubicBezTo>
                    <a:pt x="1544" y="2773"/>
                    <a:pt x="1387" y="2647"/>
                    <a:pt x="1387" y="2426"/>
                  </a:cubicBezTo>
                  <a:cubicBezTo>
                    <a:pt x="1387" y="2206"/>
                    <a:pt x="1544" y="2080"/>
                    <a:pt x="1733" y="2080"/>
                  </a:cubicBezTo>
                  <a:close/>
                  <a:moveTo>
                    <a:pt x="4537" y="2080"/>
                  </a:moveTo>
                  <a:cubicBezTo>
                    <a:pt x="4726" y="2080"/>
                    <a:pt x="4884" y="2237"/>
                    <a:pt x="4884" y="2426"/>
                  </a:cubicBezTo>
                  <a:cubicBezTo>
                    <a:pt x="4884" y="2647"/>
                    <a:pt x="4695" y="2773"/>
                    <a:pt x="4537" y="2773"/>
                  </a:cubicBezTo>
                  <a:lnTo>
                    <a:pt x="3812" y="2773"/>
                  </a:lnTo>
                  <a:cubicBezTo>
                    <a:pt x="3623" y="2773"/>
                    <a:pt x="3466" y="2647"/>
                    <a:pt x="3466" y="2426"/>
                  </a:cubicBezTo>
                  <a:cubicBezTo>
                    <a:pt x="3466" y="2206"/>
                    <a:pt x="3623" y="2080"/>
                    <a:pt x="3812" y="2080"/>
                  </a:cubicBezTo>
                  <a:close/>
                  <a:moveTo>
                    <a:pt x="6648" y="2080"/>
                  </a:moveTo>
                  <a:cubicBezTo>
                    <a:pt x="6837" y="2080"/>
                    <a:pt x="6994" y="2237"/>
                    <a:pt x="6994" y="2426"/>
                  </a:cubicBezTo>
                  <a:cubicBezTo>
                    <a:pt x="6994" y="2647"/>
                    <a:pt x="6837" y="2773"/>
                    <a:pt x="6648" y="2773"/>
                  </a:cubicBezTo>
                  <a:lnTo>
                    <a:pt x="5955" y="2773"/>
                  </a:lnTo>
                  <a:cubicBezTo>
                    <a:pt x="5734" y="2773"/>
                    <a:pt x="5577" y="2647"/>
                    <a:pt x="5577" y="2426"/>
                  </a:cubicBezTo>
                  <a:cubicBezTo>
                    <a:pt x="5577" y="2206"/>
                    <a:pt x="5734" y="2080"/>
                    <a:pt x="5955" y="2080"/>
                  </a:cubicBezTo>
                  <a:close/>
                  <a:moveTo>
                    <a:pt x="8727" y="2080"/>
                  </a:moveTo>
                  <a:cubicBezTo>
                    <a:pt x="8948" y="2080"/>
                    <a:pt x="9105" y="2237"/>
                    <a:pt x="9105" y="2426"/>
                  </a:cubicBezTo>
                  <a:cubicBezTo>
                    <a:pt x="9105" y="2647"/>
                    <a:pt x="8948" y="2773"/>
                    <a:pt x="8727" y="2773"/>
                  </a:cubicBezTo>
                  <a:lnTo>
                    <a:pt x="8034" y="2773"/>
                  </a:lnTo>
                  <a:cubicBezTo>
                    <a:pt x="7845" y="2773"/>
                    <a:pt x="7688" y="2647"/>
                    <a:pt x="7688" y="2426"/>
                  </a:cubicBezTo>
                  <a:cubicBezTo>
                    <a:pt x="7688" y="2206"/>
                    <a:pt x="7845" y="2080"/>
                    <a:pt x="8034" y="2080"/>
                  </a:cubicBezTo>
                  <a:close/>
                  <a:moveTo>
                    <a:pt x="2426" y="3466"/>
                  </a:moveTo>
                  <a:cubicBezTo>
                    <a:pt x="2647" y="3466"/>
                    <a:pt x="2804" y="3623"/>
                    <a:pt x="2804" y="3812"/>
                  </a:cubicBezTo>
                  <a:cubicBezTo>
                    <a:pt x="2804" y="4001"/>
                    <a:pt x="2647" y="4159"/>
                    <a:pt x="2426" y="4159"/>
                  </a:cubicBezTo>
                  <a:lnTo>
                    <a:pt x="1733" y="4159"/>
                  </a:lnTo>
                  <a:cubicBezTo>
                    <a:pt x="1544" y="4159"/>
                    <a:pt x="1387" y="4001"/>
                    <a:pt x="1387" y="3812"/>
                  </a:cubicBezTo>
                  <a:cubicBezTo>
                    <a:pt x="1387" y="3623"/>
                    <a:pt x="1544" y="3466"/>
                    <a:pt x="1733" y="3466"/>
                  </a:cubicBezTo>
                  <a:close/>
                  <a:moveTo>
                    <a:pt x="4537" y="3466"/>
                  </a:moveTo>
                  <a:cubicBezTo>
                    <a:pt x="4726" y="3466"/>
                    <a:pt x="4884" y="3623"/>
                    <a:pt x="4884" y="3812"/>
                  </a:cubicBezTo>
                  <a:cubicBezTo>
                    <a:pt x="4884" y="4001"/>
                    <a:pt x="4695" y="4159"/>
                    <a:pt x="4537" y="4159"/>
                  </a:cubicBezTo>
                  <a:lnTo>
                    <a:pt x="3812" y="4159"/>
                  </a:lnTo>
                  <a:cubicBezTo>
                    <a:pt x="3623" y="4159"/>
                    <a:pt x="3466" y="4001"/>
                    <a:pt x="3466" y="3812"/>
                  </a:cubicBezTo>
                  <a:cubicBezTo>
                    <a:pt x="3466" y="3623"/>
                    <a:pt x="3623" y="3466"/>
                    <a:pt x="3812" y="3466"/>
                  </a:cubicBezTo>
                  <a:close/>
                  <a:moveTo>
                    <a:pt x="6648" y="3466"/>
                  </a:moveTo>
                  <a:cubicBezTo>
                    <a:pt x="6837" y="3466"/>
                    <a:pt x="6994" y="3623"/>
                    <a:pt x="6994" y="3812"/>
                  </a:cubicBezTo>
                  <a:cubicBezTo>
                    <a:pt x="6994" y="4001"/>
                    <a:pt x="6837" y="4159"/>
                    <a:pt x="6648" y="4159"/>
                  </a:cubicBezTo>
                  <a:lnTo>
                    <a:pt x="5955" y="4159"/>
                  </a:lnTo>
                  <a:cubicBezTo>
                    <a:pt x="5734" y="4159"/>
                    <a:pt x="5577" y="4001"/>
                    <a:pt x="5577" y="3812"/>
                  </a:cubicBezTo>
                  <a:cubicBezTo>
                    <a:pt x="5577" y="3623"/>
                    <a:pt x="5734" y="3466"/>
                    <a:pt x="5955" y="3466"/>
                  </a:cubicBezTo>
                  <a:close/>
                  <a:moveTo>
                    <a:pt x="2426" y="4852"/>
                  </a:moveTo>
                  <a:cubicBezTo>
                    <a:pt x="2647" y="4852"/>
                    <a:pt x="2804" y="5010"/>
                    <a:pt x="2804" y="5199"/>
                  </a:cubicBezTo>
                  <a:cubicBezTo>
                    <a:pt x="2804" y="5388"/>
                    <a:pt x="2647" y="5545"/>
                    <a:pt x="2426" y="5545"/>
                  </a:cubicBezTo>
                  <a:lnTo>
                    <a:pt x="1733" y="5545"/>
                  </a:lnTo>
                  <a:cubicBezTo>
                    <a:pt x="1544" y="5545"/>
                    <a:pt x="1387" y="5388"/>
                    <a:pt x="1387" y="5199"/>
                  </a:cubicBezTo>
                  <a:cubicBezTo>
                    <a:pt x="1387" y="5010"/>
                    <a:pt x="1544" y="4852"/>
                    <a:pt x="1733" y="4852"/>
                  </a:cubicBezTo>
                  <a:close/>
                  <a:moveTo>
                    <a:pt x="4537" y="4852"/>
                  </a:moveTo>
                  <a:cubicBezTo>
                    <a:pt x="4726" y="4852"/>
                    <a:pt x="4884" y="5010"/>
                    <a:pt x="4884" y="5199"/>
                  </a:cubicBezTo>
                  <a:cubicBezTo>
                    <a:pt x="4884" y="5388"/>
                    <a:pt x="4695" y="5545"/>
                    <a:pt x="4537" y="5545"/>
                  </a:cubicBezTo>
                  <a:lnTo>
                    <a:pt x="3812" y="5545"/>
                  </a:lnTo>
                  <a:cubicBezTo>
                    <a:pt x="3623" y="5545"/>
                    <a:pt x="3466" y="5388"/>
                    <a:pt x="3466" y="5199"/>
                  </a:cubicBezTo>
                  <a:cubicBezTo>
                    <a:pt x="3466" y="5010"/>
                    <a:pt x="3623" y="4852"/>
                    <a:pt x="3812" y="4852"/>
                  </a:cubicBezTo>
                  <a:close/>
                  <a:moveTo>
                    <a:pt x="0" y="0"/>
                  </a:moveTo>
                  <a:lnTo>
                    <a:pt x="0" y="5892"/>
                  </a:lnTo>
                  <a:cubicBezTo>
                    <a:pt x="0" y="6459"/>
                    <a:pt x="473" y="6931"/>
                    <a:pt x="1071" y="6931"/>
                  </a:cubicBezTo>
                  <a:lnTo>
                    <a:pt x="6490" y="6931"/>
                  </a:lnTo>
                  <a:cubicBezTo>
                    <a:pt x="6364" y="6616"/>
                    <a:pt x="6301" y="6270"/>
                    <a:pt x="6301" y="5892"/>
                  </a:cubicBezTo>
                  <a:cubicBezTo>
                    <a:pt x="6301" y="5797"/>
                    <a:pt x="6333" y="5671"/>
                    <a:pt x="6333" y="5545"/>
                  </a:cubicBezTo>
                  <a:lnTo>
                    <a:pt x="5955" y="5545"/>
                  </a:lnTo>
                  <a:cubicBezTo>
                    <a:pt x="5734" y="5545"/>
                    <a:pt x="5577" y="5388"/>
                    <a:pt x="5577" y="5199"/>
                  </a:cubicBezTo>
                  <a:cubicBezTo>
                    <a:pt x="5577" y="5010"/>
                    <a:pt x="5734" y="4852"/>
                    <a:pt x="5955" y="4852"/>
                  </a:cubicBezTo>
                  <a:lnTo>
                    <a:pt x="6490" y="4852"/>
                  </a:lnTo>
                  <a:cubicBezTo>
                    <a:pt x="6931" y="3623"/>
                    <a:pt x="8066" y="2741"/>
                    <a:pt x="9420" y="2741"/>
                  </a:cubicBezTo>
                  <a:cubicBezTo>
                    <a:pt x="9767" y="2741"/>
                    <a:pt x="10113" y="2836"/>
                    <a:pt x="10428" y="2962"/>
                  </a:cubicBezTo>
                  <a:lnTo>
                    <a:pt x="10428"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6369;p57">
              <a:extLst>
                <a:ext uri="{FF2B5EF4-FFF2-40B4-BE49-F238E27FC236}">
                  <a16:creationId xmlns:a16="http://schemas.microsoft.com/office/drawing/2014/main" id="{21D5C469-2A86-421F-988E-BB19CEDC0231}"/>
                </a:ext>
              </a:extLst>
            </p:cNvPr>
            <p:cNvSpPr/>
            <p:nvPr/>
          </p:nvSpPr>
          <p:spPr>
            <a:xfrm>
              <a:off x="3859600" y="3591950"/>
              <a:ext cx="261525" cy="70900"/>
            </a:xfrm>
            <a:custGeom>
              <a:avLst/>
              <a:gdLst/>
              <a:ahLst/>
              <a:cxnLst/>
              <a:rect l="l" t="t" r="r" b="b"/>
              <a:pathLst>
                <a:path w="10461" h="2836" extrusionOk="0">
                  <a:moveTo>
                    <a:pt x="1734" y="0"/>
                  </a:moveTo>
                  <a:cubicBezTo>
                    <a:pt x="1513" y="0"/>
                    <a:pt x="1356" y="158"/>
                    <a:pt x="1356" y="347"/>
                  </a:cubicBezTo>
                  <a:lnTo>
                    <a:pt x="1356" y="693"/>
                  </a:lnTo>
                  <a:lnTo>
                    <a:pt x="1009" y="693"/>
                  </a:lnTo>
                  <a:cubicBezTo>
                    <a:pt x="410" y="693"/>
                    <a:pt x="1" y="1166"/>
                    <a:pt x="1" y="1733"/>
                  </a:cubicBezTo>
                  <a:lnTo>
                    <a:pt x="1" y="2836"/>
                  </a:lnTo>
                  <a:lnTo>
                    <a:pt x="10429" y="2836"/>
                  </a:lnTo>
                  <a:lnTo>
                    <a:pt x="10429" y="1733"/>
                  </a:lnTo>
                  <a:lnTo>
                    <a:pt x="10460" y="1733"/>
                  </a:lnTo>
                  <a:cubicBezTo>
                    <a:pt x="10460" y="1134"/>
                    <a:pt x="9988" y="693"/>
                    <a:pt x="9421" y="693"/>
                  </a:cubicBezTo>
                  <a:lnTo>
                    <a:pt x="9074" y="693"/>
                  </a:lnTo>
                  <a:lnTo>
                    <a:pt x="9074" y="347"/>
                  </a:lnTo>
                  <a:cubicBezTo>
                    <a:pt x="9074" y="158"/>
                    <a:pt x="8917" y="0"/>
                    <a:pt x="8728" y="0"/>
                  </a:cubicBezTo>
                  <a:cubicBezTo>
                    <a:pt x="8539" y="0"/>
                    <a:pt x="8381" y="158"/>
                    <a:pt x="8381" y="347"/>
                  </a:cubicBezTo>
                  <a:lnTo>
                    <a:pt x="8381" y="693"/>
                  </a:lnTo>
                  <a:lnTo>
                    <a:pt x="6995" y="693"/>
                  </a:lnTo>
                  <a:lnTo>
                    <a:pt x="6995" y="347"/>
                  </a:lnTo>
                  <a:cubicBezTo>
                    <a:pt x="6995" y="158"/>
                    <a:pt x="6837" y="0"/>
                    <a:pt x="6648" y="0"/>
                  </a:cubicBezTo>
                  <a:cubicBezTo>
                    <a:pt x="6459" y="0"/>
                    <a:pt x="6302" y="158"/>
                    <a:pt x="6302" y="347"/>
                  </a:cubicBezTo>
                  <a:lnTo>
                    <a:pt x="6302" y="693"/>
                  </a:lnTo>
                  <a:lnTo>
                    <a:pt x="4159" y="693"/>
                  </a:lnTo>
                  <a:lnTo>
                    <a:pt x="4159" y="347"/>
                  </a:lnTo>
                  <a:cubicBezTo>
                    <a:pt x="4159" y="158"/>
                    <a:pt x="4002" y="0"/>
                    <a:pt x="3813" y="0"/>
                  </a:cubicBezTo>
                  <a:cubicBezTo>
                    <a:pt x="3624" y="0"/>
                    <a:pt x="3466" y="158"/>
                    <a:pt x="3466" y="347"/>
                  </a:cubicBezTo>
                  <a:lnTo>
                    <a:pt x="3466" y="693"/>
                  </a:lnTo>
                  <a:lnTo>
                    <a:pt x="2080" y="693"/>
                  </a:lnTo>
                  <a:lnTo>
                    <a:pt x="2080" y="347"/>
                  </a:lnTo>
                  <a:cubicBezTo>
                    <a:pt x="2080" y="158"/>
                    <a:pt x="1923" y="0"/>
                    <a:pt x="173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 name="مربع نص 2">
            <a:extLst>
              <a:ext uri="{FF2B5EF4-FFF2-40B4-BE49-F238E27FC236}">
                <a16:creationId xmlns:a16="http://schemas.microsoft.com/office/drawing/2014/main" id="{C12254C7-50F0-4A09-B0F1-BECF9C70B162}"/>
              </a:ext>
            </a:extLst>
          </p:cNvPr>
          <p:cNvSpPr txBox="1"/>
          <p:nvPr/>
        </p:nvSpPr>
        <p:spPr>
          <a:xfrm>
            <a:off x="5927005" y="1878736"/>
            <a:ext cx="45719" cy="45719"/>
          </a:xfrm>
          <a:prstGeom prst="rect">
            <a:avLst/>
          </a:prstGeom>
          <a:noFill/>
        </p:spPr>
        <p:txBody>
          <a:bodyPr vert="horz" wrap="square" lIns="91440" tIns="45720" rIns="91440" bIns="45720" rtlCol="1" anchor="t">
            <a:noAutofit/>
          </a:bodyPr>
          <a:lstStyle/>
          <a:p>
            <a:pPr algn="l"/>
            <a:endParaRPr lang="ar-SA" sz="2200" dirty="0">
              <a:solidFill>
                <a:schemeClr val="tx1">
                  <a:lumMod val="75000"/>
                  <a:lumOff val="25000"/>
                </a:schemeClr>
              </a:solidFill>
              <a:effectLst/>
            </a:endParaRPr>
          </a:p>
        </p:txBody>
      </p:sp>
      <p:sp>
        <p:nvSpPr>
          <p:cNvPr id="182" name="Subtitle 6">
            <a:extLst>
              <a:ext uri="{FF2B5EF4-FFF2-40B4-BE49-F238E27FC236}">
                <a16:creationId xmlns:a16="http://schemas.microsoft.com/office/drawing/2014/main" id="{28D41060-2807-43EF-B151-CD5D01AB18EB}"/>
              </a:ext>
            </a:extLst>
          </p:cNvPr>
          <p:cNvSpPr txBox="1">
            <a:spLocks/>
          </p:cNvSpPr>
          <p:nvPr/>
        </p:nvSpPr>
        <p:spPr>
          <a:xfrm>
            <a:off x="4441180" y="1672955"/>
            <a:ext cx="1777082" cy="716690"/>
          </a:xfrm>
          <a:prstGeom prst="rect">
            <a:avLst/>
          </a:prstGeom>
        </p:spPr>
        <p:txBody>
          <a:bodyPr vert="horz" lIns="86019" tIns="43010" rIns="86019" bIns="43010" numCol="1" spcCol="365760" rtlCol="0" anchor="t">
            <a:noAutofit/>
          </a:bodyPr>
          <a:lstStyle>
            <a:lvl1pPr marL="0" indent="0" algn="ctr" defTabSz="914400" rtl="0" eaLnBrk="1" latinLnBrk="0" hangingPunct="1">
              <a:lnSpc>
                <a:spcPct val="90000"/>
              </a:lnSpc>
              <a:spcBef>
                <a:spcPts val="1000"/>
              </a:spcBef>
              <a:buFont typeface="Arial"/>
              <a:buNone/>
              <a:defRPr sz="1200" b="0" i="0" kern="1200">
                <a:solidFill>
                  <a:schemeClr val="accent1"/>
                </a:solidFill>
                <a:latin typeface="Montserrat Light" charset="0"/>
                <a:ea typeface="Montserrat Light" charset="0"/>
                <a:cs typeface="Montserrat Light"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Montserrat Light" charset="0"/>
                <a:ea typeface="Montserrat Light" charset="0"/>
                <a:cs typeface="Montserrat Light"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Montserrat Light" charset="0"/>
                <a:ea typeface="Montserrat Light" charset="0"/>
                <a:cs typeface="Montserrat Light"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nSpc>
                <a:spcPct val="100000"/>
              </a:lnSpc>
              <a:spcBef>
                <a:spcPts val="0"/>
              </a:spcBef>
            </a:pPr>
            <a:r>
              <a:rPr lang="ar-SA" sz="1600" b="1" dirty="0">
                <a:solidFill>
                  <a:srgbClr val="006666"/>
                </a:solidFill>
                <a:latin typeface="Calibri" panose="020F0502020204030204" pitchFamily="34" charset="0"/>
                <a:cs typeface="Calibri" panose="020F0502020204030204" pitchFamily="34" charset="0"/>
              </a:rPr>
              <a:t>أداء شعيرة الحج  </a:t>
            </a:r>
          </a:p>
        </p:txBody>
      </p:sp>
      <p:sp>
        <p:nvSpPr>
          <p:cNvPr id="183" name="مربع نص 182">
            <a:extLst>
              <a:ext uri="{FF2B5EF4-FFF2-40B4-BE49-F238E27FC236}">
                <a16:creationId xmlns:a16="http://schemas.microsoft.com/office/drawing/2014/main" id="{85685E63-CD1A-4672-8854-808D60937758}"/>
              </a:ext>
            </a:extLst>
          </p:cNvPr>
          <p:cNvSpPr txBox="1"/>
          <p:nvPr/>
        </p:nvSpPr>
        <p:spPr>
          <a:xfrm>
            <a:off x="3540712" y="2985792"/>
            <a:ext cx="1949566" cy="369332"/>
          </a:xfrm>
          <a:prstGeom prst="rect">
            <a:avLst/>
          </a:prstGeom>
          <a:noFill/>
        </p:spPr>
        <p:txBody>
          <a:bodyPr wrap="square">
            <a:spAutoFit/>
          </a:bodyPr>
          <a:lstStyle/>
          <a:p>
            <a:pPr marL="0" marR="0" lvl="0" indent="0" algn="ctr" defTabSz="914400" eaLnBrk="1" fontAlgn="auto" latinLnBrk="0" hangingPunct="1">
              <a:lnSpc>
                <a:spcPct val="100000"/>
              </a:lnSpc>
              <a:spcBef>
                <a:spcPts val="0"/>
              </a:spcBef>
              <a:spcAft>
                <a:spcPts val="0"/>
              </a:spcAft>
              <a:buClr>
                <a:srgbClr val="000000"/>
              </a:buClr>
              <a:buSzPts val="1400"/>
              <a:buFont typeface="Arial"/>
              <a:buNone/>
              <a:tabLst/>
              <a:defRPr/>
            </a:pPr>
            <a:r>
              <a:rPr lang="en-US" b="1" dirty="0">
                <a:solidFill>
                  <a:srgbClr val="006666"/>
                </a:solidFill>
                <a:latin typeface="Calibri" panose="020F0502020204030204" pitchFamily="34" charset="0"/>
                <a:cs typeface="Calibri" panose="020F0502020204030204" pitchFamily="34" charset="0"/>
              </a:rPr>
              <a:t>  </a:t>
            </a:r>
            <a:r>
              <a:rPr lang="en-US" sz="1800" b="1" u="none" strike="noStrike" cap="none" dirty="0">
                <a:solidFill>
                  <a:srgbClr val="006666"/>
                </a:solidFill>
                <a:latin typeface="Calibri" panose="020F0502020204030204" pitchFamily="34" charset="0"/>
                <a:cs typeface="Calibri" panose="020F0502020204030204" pitchFamily="34" charset="0"/>
              </a:rPr>
              <a:t>2024 / 5 /23     </a:t>
            </a:r>
            <a:r>
              <a:rPr lang="ar-SA" sz="1800" b="1" u="none" strike="noStrike" cap="none" dirty="0">
                <a:solidFill>
                  <a:srgbClr val="006666"/>
                </a:solidFill>
                <a:latin typeface="Calibri" panose="020F0502020204030204" pitchFamily="34" charset="0"/>
                <a:cs typeface="Calibri" panose="020F0502020204030204" pitchFamily="34" charset="0"/>
              </a:rPr>
              <a:t>من</a:t>
            </a:r>
            <a:endParaRPr lang="en-US" sz="1800" b="1" u="none" strike="noStrike" cap="none" dirty="0">
              <a:solidFill>
                <a:srgbClr val="006666"/>
              </a:solidFill>
              <a:latin typeface="Calibri" panose="020F0502020204030204" pitchFamily="34" charset="0"/>
              <a:cs typeface="Calibri" panose="020F0502020204030204" pitchFamily="34" charset="0"/>
            </a:endParaRPr>
          </a:p>
        </p:txBody>
      </p:sp>
      <p:sp>
        <p:nvSpPr>
          <p:cNvPr id="190" name="مربع نص 189">
            <a:extLst>
              <a:ext uri="{FF2B5EF4-FFF2-40B4-BE49-F238E27FC236}">
                <a16:creationId xmlns:a16="http://schemas.microsoft.com/office/drawing/2014/main" id="{A2FCDB91-F7B7-415C-ADA0-8399AB0C216F}"/>
              </a:ext>
            </a:extLst>
          </p:cNvPr>
          <p:cNvSpPr txBox="1"/>
          <p:nvPr/>
        </p:nvSpPr>
        <p:spPr>
          <a:xfrm>
            <a:off x="3460541" y="3370487"/>
            <a:ext cx="2121068" cy="369332"/>
          </a:xfrm>
          <a:prstGeom prst="rect">
            <a:avLst/>
          </a:prstGeom>
          <a:noFill/>
        </p:spPr>
        <p:txBody>
          <a:bodyPr wrap="square">
            <a:spAutoFit/>
          </a:bodyPr>
          <a:lstStyle/>
          <a:p>
            <a:pPr marL="0" marR="0" lvl="0" indent="0" algn="ctr" defTabSz="914400" eaLnBrk="1" fontAlgn="auto" latinLnBrk="0" hangingPunct="1">
              <a:lnSpc>
                <a:spcPct val="100000"/>
              </a:lnSpc>
              <a:spcBef>
                <a:spcPts val="0"/>
              </a:spcBef>
              <a:spcAft>
                <a:spcPts val="0"/>
              </a:spcAft>
              <a:buClr>
                <a:srgbClr val="000000"/>
              </a:buClr>
              <a:buSzPts val="1400"/>
              <a:buFont typeface="Arial"/>
              <a:buNone/>
              <a:tabLst/>
              <a:defRPr/>
            </a:pPr>
            <a:r>
              <a:rPr lang="en-US" b="1" dirty="0">
                <a:solidFill>
                  <a:srgbClr val="006666"/>
                </a:solidFill>
                <a:latin typeface="Calibri" panose="020F0502020204030204" pitchFamily="34" charset="0"/>
                <a:cs typeface="Calibri" panose="020F0502020204030204" pitchFamily="34" charset="0"/>
              </a:rPr>
              <a:t>  </a:t>
            </a:r>
            <a:r>
              <a:rPr lang="en-US" sz="1800" b="1" u="none" strike="noStrike" cap="none" dirty="0">
                <a:solidFill>
                  <a:srgbClr val="006666"/>
                </a:solidFill>
                <a:latin typeface="Calibri" panose="020F0502020204030204" pitchFamily="34" charset="0"/>
                <a:cs typeface="Calibri" panose="020F0502020204030204" pitchFamily="34" charset="0"/>
              </a:rPr>
              <a:t>2024 / 6 / 21     </a:t>
            </a:r>
            <a:r>
              <a:rPr lang="ar-SA" sz="1800" b="1" u="none" strike="noStrike" cap="none" dirty="0">
                <a:solidFill>
                  <a:srgbClr val="006666"/>
                </a:solidFill>
                <a:latin typeface="Calibri" panose="020F0502020204030204" pitchFamily="34" charset="0"/>
                <a:cs typeface="Calibri" panose="020F0502020204030204" pitchFamily="34" charset="0"/>
              </a:rPr>
              <a:t>إلى</a:t>
            </a:r>
            <a:endParaRPr lang="en-US" sz="1800" b="1" u="none" strike="noStrike" cap="none" dirty="0">
              <a:solidFill>
                <a:srgbClr val="006666"/>
              </a:solidFill>
              <a:latin typeface="Calibri" panose="020F0502020204030204" pitchFamily="34" charset="0"/>
              <a:cs typeface="Calibri" panose="020F0502020204030204" pitchFamily="34" charset="0"/>
            </a:endParaRPr>
          </a:p>
        </p:txBody>
      </p:sp>
      <p:sp>
        <p:nvSpPr>
          <p:cNvPr id="138" name="TextBox 100">
            <a:extLst>
              <a:ext uri="{FF2B5EF4-FFF2-40B4-BE49-F238E27FC236}">
                <a16:creationId xmlns:a16="http://schemas.microsoft.com/office/drawing/2014/main" id="{4D1660FA-E873-45C0-9B4C-E22D5CBCD3B8}"/>
              </a:ext>
            </a:extLst>
          </p:cNvPr>
          <p:cNvSpPr txBox="1"/>
          <p:nvPr/>
        </p:nvSpPr>
        <p:spPr>
          <a:xfrm>
            <a:off x="913872" y="2698139"/>
            <a:ext cx="1988368" cy="338554"/>
          </a:xfrm>
          <a:prstGeom prst="rect">
            <a:avLst/>
          </a:prstGeom>
          <a:noFill/>
        </p:spPr>
        <p:txBody>
          <a:bodyPr wrap="square" rtlCol="0">
            <a:spAutoFit/>
          </a:bodyPr>
          <a:lstStyle/>
          <a:p>
            <a:pPr algn="ctr"/>
            <a:r>
              <a:rPr lang="ar-SA" sz="1600" b="1" dirty="0">
                <a:solidFill>
                  <a:srgbClr val="006666"/>
                </a:solidFill>
                <a:latin typeface="AbdoMaster-Heavy" panose="02000500030000020004" pitchFamily="50" charset="-78"/>
                <a:cs typeface="AbdoMaster-Heavy" panose="02000500030000020004" pitchFamily="50" charset="-78"/>
              </a:rPr>
              <a:t>أثر المبادرة  </a:t>
            </a:r>
            <a:endParaRPr lang="en-US" sz="1600" b="1" dirty="0">
              <a:solidFill>
                <a:srgbClr val="006666"/>
              </a:solidFill>
              <a:latin typeface="AbdoMaster-Heavy" panose="02000500030000020004" pitchFamily="50" charset="-78"/>
              <a:cs typeface="AbdoMaster-Heavy" panose="02000500030000020004" pitchFamily="50" charset="-78"/>
            </a:endParaRPr>
          </a:p>
        </p:txBody>
      </p:sp>
      <p:sp>
        <p:nvSpPr>
          <p:cNvPr id="139" name="Subtitle 6">
            <a:extLst>
              <a:ext uri="{FF2B5EF4-FFF2-40B4-BE49-F238E27FC236}">
                <a16:creationId xmlns:a16="http://schemas.microsoft.com/office/drawing/2014/main" id="{CC5DEDE8-45CA-4D23-94C3-6969A3F95BC6}"/>
              </a:ext>
            </a:extLst>
          </p:cNvPr>
          <p:cNvSpPr txBox="1">
            <a:spLocks/>
          </p:cNvSpPr>
          <p:nvPr/>
        </p:nvSpPr>
        <p:spPr>
          <a:xfrm>
            <a:off x="953148" y="2972880"/>
            <a:ext cx="2106257" cy="716690"/>
          </a:xfrm>
          <a:prstGeom prst="rect">
            <a:avLst/>
          </a:prstGeom>
        </p:spPr>
        <p:txBody>
          <a:bodyPr vert="horz" lIns="86019" tIns="43010" rIns="86019" bIns="43010" numCol="1" spcCol="365760" rtlCol="0" anchor="t">
            <a:noAutofit/>
          </a:bodyPr>
          <a:lstStyle>
            <a:lvl1pPr marL="0" indent="0" algn="ctr" defTabSz="914400" rtl="0" eaLnBrk="1" latinLnBrk="0" hangingPunct="1">
              <a:lnSpc>
                <a:spcPct val="90000"/>
              </a:lnSpc>
              <a:spcBef>
                <a:spcPts val="1000"/>
              </a:spcBef>
              <a:buFont typeface="Arial"/>
              <a:buNone/>
              <a:defRPr sz="1200" b="0" i="0" kern="1200">
                <a:solidFill>
                  <a:schemeClr val="accent1"/>
                </a:solidFill>
                <a:latin typeface="Montserrat Light" charset="0"/>
                <a:ea typeface="Montserrat Light" charset="0"/>
                <a:cs typeface="Montserrat Light"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Montserrat Light" charset="0"/>
                <a:ea typeface="Montserrat Light" charset="0"/>
                <a:cs typeface="Montserrat Light"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Montserrat Light" charset="0"/>
                <a:ea typeface="Montserrat Light" charset="0"/>
                <a:cs typeface="Montserrat Light"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nSpc>
                <a:spcPct val="100000"/>
              </a:lnSpc>
              <a:spcBef>
                <a:spcPts val="0"/>
              </a:spcBef>
            </a:pPr>
            <a:r>
              <a:rPr lang="ar-SA" sz="1800" b="1" dirty="0">
                <a:solidFill>
                  <a:srgbClr val="006666"/>
                </a:solidFill>
                <a:latin typeface="Calibri" panose="020F0502020204030204" pitchFamily="34" charset="0"/>
                <a:cs typeface="Calibri" panose="020F0502020204030204" pitchFamily="34" charset="0"/>
              </a:rPr>
              <a:t>مساعدة المحتاجين من أبناء الجمعية وتخفيف معاناتهم  </a:t>
            </a:r>
          </a:p>
        </p:txBody>
      </p:sp>
      <p:sp>
        <p:nvSpPr>
          <p:cNvPr id="143" name="مربع نص 142">
            <a:extLst>
              <a:ext uri="{FF2B5EF4-FFF2-40B4-BE49-F238E27FC236}">
                <a16:creationId xmlns:a16="http://schemas.microsoft.com/office/drawing/2014/main" id="{DA5365A7-28FF-4A28-9264-EA58377255F6}"/>
              </a:ext>
            </a:extLst>
          </p:cNvPr>
          <p:cNvSpPr txBox="1"/>
          <p:nvPr/>
        </p:nvSpPr>
        <p:spPr>
          <a:xfrm>
            <a:off x="664433" y="4075476"/>
            <a:ext cx="2578017" cy="369332"/>
          </a:xfrm>
          <a:prstGeom prst="rect">
            <a:avLst/>
          </a:prstGeom>
          <a:noFill/>
        </p:spPr>
        <p:txBody>
          <a:bodyPr wrap="square">
            <a:spAutoFit/>
          </a:bodyPr>
          <a:lstStyle/>
          <a:p>
            <a:pPr marL="0" marR="0" lvl="0" indent="0" algn="ctr" rtl="0">
              <a:lnSpc>
                <a:spcPct val="100000"/>
              </a:lnSpc>
              <a:spcBef>
                <a:spcPts val="0"/>
              </a:spcBef>
              <a:spcAft>
                <a:spcPts val="0"/>
              </a:spcAft>
              <a:buClr>
                <a:srgbClr val="000000"/>
              </a:buClr>
              <a:buSzPts val="1400"/>
              <a:buFont typeface="Arial"/>
              <a:buNone/>
            </a:pPr>
            <a:r>
              <a:rPr lang="ar-SA" b="1" dirty="0">
                <a:solidFill>
                  <a:schemeClr val="bg1"/>
                </a:solidFill>
                <a:latin typeface="Calibri" panose="020F0502020204030204" pitchFamily="34" charset="0"/>
                <a:cs typeface="Calibri" panose="020F0502020204030204" pitchFamily="34" charset="0"/>
              </a:rPr>
              <a:t> المستهدف </a:t>
            </a:r>
            <a:endParaRPr lang="ar-SA" sz="1800" b="1" u="none" strike="noStrike" cap="none" dirty="0">
              <a:solidFill>
                <a:schemeClr val="bg1"/>
              </a:solidFill>
              <a:latin typeface="Calibri" panose="020F0502020204030204" pitchFamily="34" charset="0"/>
              <a:cs typeface="Calibri" panose="020F0502020204030204" pitchFamily="34" charset="0"/>
            </a:endParaRPr>
          </a:p>
        </p:txBody>
      </p:sp>
      <p:sp>
        <p:nvSpPr>
          <p:cNvPr id="146" name="مربع نص 145">
            <a:extLst>
              <a:ext uri="{FF2B5EF4-FFF2-40B4-BE49-F238E27FC236}">
                <a16:creationId xmlns:a16="http://schemas.microsoft.com/office/drawing/2014/main" id="{1CCE8940-8FE1-407E-AEDD-427C4C6ADF11}"/>
              </a:ext>
            </a:extLst>
          </p:cNvPr>
          <p:cNvSpPr txBox="1"/>
          <p:nvPr/>
        </p:nvSpPr>
        <p:spPr>
          <a:xfrm>
            <a:off x="5648781" y="4115098"/>
            <a:ext cx="2511781" cy="338554"/>
          </a:xfrm>
          <a:prstGeom prst="rect">
            <a:avLst/>
          </a:prstGeom>
          <a:noFill/>
        </p:spPr>
        <p:txBody>
          <a:bodyPr wrap="square">
            <a:spAutoFit/>
          </a:bodyPr>
          <a:lstStyle/>
          <a:p>
            <a:pPr marL="0" marR="0" lvl="0" indent="0" algn="ctr" rtl="0">
              <a:lnSpc>
                <a:spcPct val="100000"/>
              </a:lnSpc>
              <a:spcBef>
                <a:spcPts val="0"/>
              </a:spcBef>
              <a:spcAft>
                <a:spcPts val="0"/>
              </a:spcAft>
              <a:buClr>
                <a:srgbClr val="000000"/>
              </a:buClr>
              <a:buSzPts val="1400"/>
              <a:buFont typeface="Arial"/>
              <a:buNone/>
            </a:pPr>
            <a:r>
              <a:rPr lang="ar-SA" sz="1600" b="1" dirty="0">
                <a:solidFill>
                  <a:srgbClr val="FFFFFF"/>
                </a:solidFill>
                <a:latin typeface="Calibri" panose="020F0502020204030204" pitchFamily="34" charset="0"/>
                <a:cs typeface="Calibri" panose="020F0502020204030204" pitchFamily="34" charset="0"/>
              </a:rPr>
              <a:t>عدد المستفيدين من المبادرة  </a:t>
            </a:r>
            <a:endParaRPr lang="ar-SA" sz="1600" b="1" u="none" strike="noStrike" cap="none" dirty="0">
              <a:solidFill>
                <a:srgbClr val="FFFFFF"/>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37505149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68">
            <a:extLst>
              <a:ext uri="{FF2B5EF4-FFF2-40B4-BE49-F238E27FC236}">
                <a16:creationId xmlns:a16="http://schemas.microsoft.com/office/drawing/2014/main" id="{DFE1C023-A7CD-4566-A77B-CDFC629CF618}"/>
              </a:ext>
            </a:extLst>
          </p:cNvPr>
          <p:cNvGrpSpPr/>
          <p:nvPr/>
        </p:nvGrpSpPr>
        <p:grpSpPr>
          <a:xfrm>
            <a:off x="2685640" y="955145"/>
            <a:ext cx="512826" cy="526740"/>
            <a:chOff x="4167188" y="3140076"/>
            <a:chExt cx="409575" cy="420688"/>
          </a:xfrm>
          <a:solidFill>
            <a:schemeClr val="bg1"/>
          </a:solidFill>
        </p:grpSpPr>
        <p:sp>
          <p:nvSpPr>
            <p:cNvPr id="7" name="Freeform 48">
              <a:extLst>
                <a:ext uri="{FF2B5EF4-FFF2-40B4-BE49-F238E27FC236}">
                  <a16:creationId xmlns:a16="http://schemas.microsoft.com/office/drawing/2014/main" id="{523845A6-52F6-416F-BAE8-1A1B755694F1}"/>
                </a:ext>
              </a:extLst>
            </p:cNvPr>
            <p:cNvSpPr>
              <a:spLocks/>
            </p:cNvSpPr>
            <p:nvPr/>
          </p:nvSpPr>
          <p:spPr bwMode="auto">
            <a:xfrm>
              <a:off x="4360863" y="3140076"/>
              <a:ext cx="14288" cy="44450"/>
            </a:xfrm>
            <a:custGeom>
              <a:avLst/>
              <a:gdLst>
                <a:gd name="T0" fmla="*/ 3 w 3"/>
                <a:gd name="T1" fmla="*/ 9 h 10"/>
                <a:gd name="T2" fmla="*/ 1 w 3"/>
                <a:gd name="T3" fmla="*/ 10 h 10"/>
                <a:gd name="T4" fmla="*/ 1 w 3"/>
                <a:gd name="T5" fmla="*/ 10 h 10"/>
                <a:gd name="T6" fmla="*/ 0 w 3"/>
                <a:gd name="T7" fmla="*/ 9 h 10"/>
                <a:gd name="T8" fmla="*/ 0 w 3"/>
                <a:gd name="T9" fmla="*/ 1 h 10"/>
                <a:gd name="T10" fmla="*/ 1 w 3"/>
                <a:gd name="T11" fmla="*/ 0 h 10"/>
                <a:gd name="T12" fmla="*/ 1 w 3"/>
                <a:gd name="T13" fmla="*/ 0 h 10"/>
                <a:gd name="T14" fmla="*/ 3 w 3"/>
                <a:gd name="T15" fmla="*/ 1 h 10"/>
                <a:gd name="T16" fmla="*/ 3 w 3"/>
                <a:gd name="T17" fmla="*/ 9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10">
                  <a:moveTo>
                    <a:pt x="3" y="9"/>
                  </a:moveTo>
                  <a:cubicBezTo>
                    <a:pt x="3" y="10"/>
                    <a:pt x="2" y="10"/>
                    <a:pt x="1" y="10"/>
                  </a:cubicBezTo>
                  <a:cubicBezTo>
                    <a:pt x="1" y="10"/>
                    <a:pt x="1" y="10"/>
                    <a:pt x="1" y="10"/>
                  </a:cubicBezTo>
                  <a:cubicBezTo>
                    <a:pt x="0" y="10"/>
                    <a:pt x="0" y="10"/>
                    <a:pt x="0" y="9"/>
                  </a:cubicBezTo>
                  <a:cubicBezTo>
                    <a:pt x="0" y="1"/>
                    <a:pt x="0" y="1"/>
                    <a:pt x="0" y="1"/>
                  </a:cubicBezTo>
                  <a:cubicBezTo>
                    <a:pt x="0" y="1"/>
                    <a:pt x="0" y="0"/>
                    <a:pt x="1" y="0"/>
                  </a:cubicBezTo>
                  <a:cubicBezTo>
                    <a:pt x="1" y="0"/>
                    <a:pt x="1" y="0"/>
                    <a:pt x="1" y="0"/>
                  </a:cubicBezTo>
                  <a:cubicBezTo>
                    <a:pt x="2" y="0"/>
                    <a:pt x="3" y="1"/>
                    <a:pt x="3" y="1"/>
                  </a:cubicBezTo>
                  <a:cubicBezTo>
                    <a:pt x="3" y="9"/>
                    <a:pt x="3" y="9"/>
                    <a:pt x="3"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a:p>
          </p:txBody>
        </p:sp>
        <p:sp>
          <p:nvSpPr>
            <p:cNvPr id="8" name="Freeform 49">
              <a:extLst>
                <a:ext uri="{FF2B5EF4-FFF2-40B4-BE49-F238E27FC236}">
                  <a16:creationId xmlns:a16="http://schemas.microsoft.com/office/drawing/2014/main" id="{6BB15427-393C-4BC6-8624-59D706EB2746}"/>
                </a:ext>
              </a:extLst>
            </p:cNvPr>
            <p:cNvSpPr>
              <a:spLocks/>
            </p:cNvSpPr>
            <p:nvPr/>
          </p:nvSpPr>
          <p:spPr bwMode="auto">
            <a:xfrm>
              <a:off x="4211638" y="3211513"/>
              <a:ext cx="39688" cy="34925"/>
            </a:xfrm>
            <a:custGeom>
              <a:avLst/>
              <a:gdLst>
                <a:gd name="T0" fmla="*/ 8 w 9"/>
                <a:gd name="T1" fmla="*/ 6 h 8"/>
                <a:gd name="T2" fmla="*/ 8 w 9"/>
                <a:gd name="T3" fmla="*/ 8 h 8"/>
                <a:gd name="T4" fmla="*/ 8 w 9"/>
                <a:gd name="T5" fmla="*/ 8 h 8"/>
                <a:gd name="T6" fmla="*/ 7 w 9"/>
                <a:gd name="T7" fmla="*/ 8 h 8"/>
                <a:gd name="T8" fmla="*/ 1 w 9"/>
                <a:gd name="T9" fmla="*/ 2 h 8"/>
                <a:gd name="T10" fmla="*/ 1 w 9"/>
                <a:gd name="T11" fmla="*/ 1 h 8"/>
                <a:gd name="T12" fmla="*/ 1 w 9"/>
                <a:gd name="T13" fmla="*/ 1 h 8"/>
                <a:gd name="T14" fmla="*/ 2 w 9"/>
                <a:gd name="T15" fmla="*/ 0 h 8"/>
                <a:gd name="T16" fmla="*/ 8 w 9"/>
                <a:gd name="T17" fmla="*/ 6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8">
                  <a:moveTo>
                    <a:pt x="8" y="6"/>
                  </a:moveTo>
                  <a:cubicBezTo>
                    <a:pt x="9" y="6"/>
                    <a:pt x="9" y="7"/>
                    <a:pt x="8" y="8"/>
                  </a:cubicBezTo>
                  <a:cubicBezTo>
                    <a:pt x="8" y="8"/>
                    <a:pt x="8" y="8"/>
                    <a:pt x="8" y="8"/>
                  </a:cubicBezTo>
                  <a:cubicBezTo>
                    <a:pt x="8" y="8"/>
                    <a:pt x="7" y="8"/>
                    <a:pt x="7" y="8"/>
                  </a:cubicBezTo>
                  <a:cubicBezTo>
                    <a:pt x="1" y="2"/>
                    <a:pt x="1" y="2"/>
                    <a:pt x="1" y="2"/>
                  </a:cubicBezTo>
                  <a:cubicBezTo>
                    <a:pt x="0" y="2"/>
                    <a:pt x="0" y="1"/>
                    <a:pt x="1" y="1"/>
                  </a:cubicBezTo>
                  <a:cubicBezTo>
                    <a:pt x="1" y="1"/>
                    <a:pt x="1" y="1"/>
                    <a:pt x="1" y="1"/>
                  </a:cubicBezTo>
                  <a:cubicBezTo>
                    <a:pt x="1" y="0"/>
                    <a:pt x="2" y="0"/>
                    <a:pt x="2" y="0"/>
                  </a:cubicBezTo>
                  <a:cubicBezTo>
                    <a:pt x="8" y="6"/>
                    <a:pt x="8" y="6"/>
                    <a:pt x="8"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a:p>
          </p:txBody>
        </p:sp>
        <p:sp>
          <p:nvSpPr>
            <p:cNvPr id="9" name="Freeform 50">
              <a:extLst>
                <a:ext uri="{FF2B5EF4-FFF2-40B4-BE49-F238E27FC236}">
                  <a16:creationId xmlns:a16="http://schemas.microsoft.com/office/drawing/2014/main" id="{BC56BBE7-75CC-493B-B5C7-BDD62CA54E94}"/>
                </a:ext>
              </a:extLst>
            </p:cNvPr>
            <p:cNvSpPr>
              <a:spLocks/>
            </p:cNvSpPr>
            <p:nvPr/>
          </p:nvSpPr>
          <p:spPr bwMode="auto">
            <a:xfrm>
              <a:off x="4167188" y="3365501"/>
              <a:ext cx="44450" cy="19050"/>
            </a:xfrm>
            <a:custGeom>
              <a:avLst/>
              <a:gdLst>
                <a:gd name="T0" fmla="*/ 9 w 10"/>
                <a:gd name="T1" fmla="*/ 0 h 4"/>
                <a:gd name="T2" fmla="*/ 10 w 10"/>
                <a:gd name="T3" fmla="*/ 1 h 4"/>
                <a:gd name="T4" fmla="*/ 10 w 10"/>
                <a:gd name="T5" fmla="*/ 1 h 4"/>
                <a:gd name="T6" fmla="*/ 9 w 10"/>
                <a:gd name="T7" fmla="*/ 3 h 4"/>
                <a:gd name="T8" fmla="*/ 1 w 10"/>
                <a:gd name="T9" fmla="*/ 4 h 4"/>
                <a:gd name="T10" fmla="*/ 0 w 10"/>
                <a:gd name="T11" fmla="*/ 2 h 4"/>
                <a:gd name="T12" fmla="*/ 0 w 10"/>
                <a:gd name="T13" fmla="*/ 2 h 4"/>
                <a:gd name="T14" fmla="*/ 1 w 10"/>
                <a:gd name="T15" fmla="*/ 1 h 4"/>
                <a:gd name="T16" fmla="*/ 9 w 10"/>
                <a:gd name="T17"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4">
                  <a:moveTo>
                    <a:pt x="9" y="0"/>
                  </a:moveTo>
                  <a:cubicBezTo>
                    <a:pt x="9" y="0"/>
                    <a:pt x="10" y="1"/>
                    <a:pt x="10" y="1"/>
                  </a:cubicBezTo>
                  <a:cubicBezTo>
                    <a:pt x="10" y="1"/>
                    <a:pt x="10" y="1"/>
                    <a:pt x="10" y="1"/>
                  </a:cubicBezTo>
                  <a:cubicBezTo>
                    <a:pt x="10" y="2"/>
                    <a:pt x="10" y="3"/>
                    <a:pt x="9" y="3"/>
                  </a:cubicBezTo>
                  <a:cubicBezTo>
                    <a:pt x="1" y="4"/>
                    <a:pt x="1" y="4"/>
                    <a:pt x="1" y="4"/>
                  </a:cubicBezTo>
                  <a:cubicBezTo>
                    <a:pt x="0" y="4"/>
                    <a:pt x="0" y="3"/>
                    <a:pt x="0" y="2"/>
                  </a:cubicBezTo>
                  <a:cubicBezTo>
                    <a:pt x="0" y="2"/>
                    <a:pt x="0" y="2"/>
                    <a:pt x="0" y="2"/>
                  </a:cubicBezTo>
                  <a:cubicBezTo>
                    <a:pt x="0" y="2"/>
                    <a:pt x="0" y="1"/>
                    <a:pt x="1" y="1"/>
                  </a:cubicBezTo>
                  <a:cubicBezTo>
                    <a:pt x="9" y="0"/>
                    <a:pt x="9"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a:p>
          </p:txBody>
        </p:sp>
        <p:sp>
          <p:nvSpPr>
            <p:cNvPr id="10" name="Freeform 51">
              <a:extLst>
                <a:ext uri="{FF2B5EF4-FFF2-40B4-BE49-F238E27FC236}">
                  <a16:creationId xmlns:a16="http://schemas.microsoft.com/office/drawing/2014/main" id="{90912B91-C7E1-4332-906E-757F99DBCFC2}"/>
                </a:ext>
              </a:extLst>
            </p:cNvPr>
            <p:cNvSpPr>
              <a:spLocks/>
            </p:cNvSpPr>
            <p:nvPr/>
          </p:nvSpPr>
          <p:spPr bwMode="auto">
            <a:xfrm>
              <a:off x="4533900" y="3357563"/>
              <a:ext cx="42863" cy="12700"/>
            </a:xfrm>
            <a:custGeom>
              <a:avLst/>
              <a:gdLst>
                <a:gd name="T0" fmla="*/ 1 w 10"/>
                <a:gd name="T1" fmla="*/ 2 h 3"/>
                <a:gd name="T2" fmla="*/ 0 w 10"/>
                <a:gd name="T3" fmla="*/ 1 h 3"/>
                <a:gd name="T4" fmla="*/ 0 w 10"/>
                <a:gd name="T5" fmla="*/ 1 h 3"/>
                <a:gd name="T6" fmla="*/ 1 w 10"/>
                <a:gd name="T7" fmla="*/ 0 h 3"/>
                <a:gd name="T8" fmla="*/ 9 w 10"/>
                <a:gd name="T9" fmla="*/ 0 h 3"/>
                <a:gd name="T10" fmla="*/ 10 w 10"/>
                <a:gd name="T11" fmla="*/ 2 h 3"/>
                <a:gd name="T12" fmla="*/ 10 w 10"/>
                <a:gd name="T13" fmla="*/ 2 h 3"/>
                <a:gd name="T14" fmla="*/ 9 w 10"/>
                <a:gd name="T15" fmla="*/ 3 h 3"/>
                <a:gd name="T16" fmla="*/ 1 w 10"/>
                <a:gd name="T17" fmla="*/ 2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3">
                  <a:moveTo>
                    <a:pt x="1" y="2"/>
                  </a:moveTo>
                  <a:cubicBezTo>
                    <a:pt x="0" y="2"/>
                    <a:pt x="0" y="2"/>
                    <a:pt x="0" y="1"/>
                  </a:cubicBezTo>
                  <a:cubicBezTo>
                    <a:pt x="0" y="1"/>
                    <a:pt x="0" y="1"/>
                    <a:pt x="0" y="1"/>
                  </a:cubicBezTo>
                  <a:cubicBezTo>
                    <a:pt x="0" y="0"/>
                    <a:pt x="1" y="0"/>
                    <a:pt x="1" y="0"/>
                  </a:cubicBezTo>
                  <a:cubicBezTo>
                    <a:pt x="9" y="0"/>
                    <a:pt x="9" y="0"/>
                    <a:pt x="9" y="0"/>
                  </a:cubicBezTo>
                  <a:cubicBezTo>
                    <a:pt x="10" y="1"/>
                    <a:pt x="10" y="1"/>
                    <a:pt x="10" y="2"/>
                  </a:cubicBezTo>
                  <a:cubicBezTo>
                    <a:pt x="10" y="2"/>
                    <a:pt x="10" y="2"/>
                    <a:pt x="10" y="2"/>
                  </a:cubicBezTo>
                  <a:cubicBezTo>
                    <a:pt x="10" y="3"/>
                    <a:pt x="10" y="3"/>
                    <a:pt x="9" y="3"/>
                  </a:cubicBezTo>
                  <a:cubicBezTo>
                    <a:pt x="1" y="2"/>
                    <a:pt x="1" y="2"/>
                    <a:pt x="1"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a:p>
          </p:txBody>
        </p:sp>
        <p:sp>
          <p:nvSpPr>
            <p:cNvPr id="11" name="Freeform 52">
              <a:extLst>
                <a:ext uri="{FF2B5EF4-FFF2-40B4-BE49-F238E27FC236}">
                  <a16:creationId xmlns:a16="http://schemas.microsoft.com/office/drawing/2014/main" id="{A1346549-90CE-4F44-A0DA-BD988775573F}"/>
                </a:ext>
              </a:extLst>
            </p:cNvPr>
            <p:cNvSpPr>
              <a:spLocks/>
            </p:cNvSpPr>
            <p:nvPr/>
          </p:nvSpPr>
          <p:spPr bwMode="auto">
            <a:xfrm>
              <a:off x="4484688" y="3201988"/>
              <a:ext cx="39688" cy="36513"/>
            </a:xfrm>
            <a:custGeom>
              <a:avLst/>
              <a:gdLst>
                <a:gd name="T0" fmla="*/ 3 w 9"/>
                <a:gd name="T1" fmla="*/ 8 h 8"/>
                <a:gd name="T2" fmla="*/ 1 w 9"/>
                <a:gd name="T3" fmla="*/ 8 h 8"/>
                <a:gd name="T4" fmla="*/ 1 w 9"/>
                <a:gd name="T5" fmla="*/ 8 h 8"/>
                <a:gd name="T6" fmla="*/ 1 w 9"/>
                <a:gd name="T7" fmla="*/ 6 h 8"/>
                <a:gd name="T8" fmla="*/ 7 w 9"/>
                <a:gd name="T9" fmla="*/ 1 h 8"/>
                <a:gd name="T10" fmla="*/ 9 w 9"/>
                <a:gd name="T11" fmla="*/ 1 h 8"/>
                <a:gd name="T12" fmla="*/ 9 w 9"/>
                <a:gd name="T13" fmla="*/ 1 h 8"/>
                <a:gd name="T14" fmla="*/ 9 w 9"/>
                <a:gd name="T15" fmla="*/ 3 h 8"/>
                <a:gd name="T16" fmla="*/ 3 w 9"/>
                <a:gd name="T17"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8">
                  <a:moveTo>
                    <a:pt x="3" y="8"/>
                  </a:moveTo>
                  <a:cubicBezTo>
                    <a:pt x="2" y="8"/>
                    <a:pt x="1" y="8"/>
                    <a:pt x="1" y="8"/>
                  </a:cubicBezTo>
                  <a:cubicBezTo>
                    <a:pt x="1" y="8"/>
                    <a:pt x="1" y="8"/>
                    <a:pt x="1" y="8"/>
                  </a:cubicBezTo>
                  <a:cubicBezTo>
                    <a:pt x="0" y="7"/>
                    <a:pt x="0" y="6"/>
                    <a:pt x="1" y="6"/>
                  </a:cubicBezTo>
                  <a:cubicBezTo>
                    <a:pt x="7" y="1"/>
                    <a:pt x="7" y="1"/>
                    <a:pt x="7" y="1"/>
                  </a:cubicBezTo>
                  <a:cubicBezTo>
                    <a:pt x="7" y="0"/>
                    <a:pt x="8" y="0"/>
                    <a:pt x="9" y="1"/>
                  </a:cubicBezTo>
                  <a:cubicBezTo>
                    <a:pt x="9" y="1"/>
                    <a:pt x="9" y="1"/>
                    <a:pt x="9" y="1"/>
                  </a:cubicBezTo>
                  <a:cubicBezTo>
                    <a:pt x="9" y="1"/>
                    <a:pt x="9" y="2"/>
                    <a:pt x="9" y="3"/>
                  </a:cubicBezTo>
                  <a:cubicBezTo>
                    <a:pt x="3" y="8"/>
                    <a:pt x="3" y="8"/>
                    <a:pt x="3"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a:p>
          </p:txBody>
        </p:sp>
        <p:sp>
          <p:nvSpPr>
            <p:cNvPr id="12" name="Freeform 53">
              <a:extLst>
                <a:ext uri="{FF2B5EF4-FFF2-40B4-BE49-F238E27FC236}">
                  <a16:creationId xmlns:a16="http://schemas.microsoft.com/office/drawing/2014/main" id="{6DA22FBD-25F7-46DF-98A1-FB84D2AAFEFE}"/>
                </a:ext>
              </a:extLst>
            </p:cNvPr>
            <p:cNvSpPr>
              <a:spLocks noEditPoints="1"/>
            </p:cNvSpPr>
            <p:nvPr/>
          </p:nvSpPr>
          <p:spPr bwMode="auto">
            <a:xfrm>
              <a:off x="4237038" y="3206751"/>
              <a:ext cx="257175" cy="354013"/>
            </a:xfrm>
            <a:custGeom>
              <a:avLst/>
              <a:gdLst>
                <a:gd name="T0" fmla="*/ 38 w 58"/>
                <a:gd name="T1" fmla="*/ 68 h 80"/>
                <a:gd name="T2" fmla="*/ 37 w 58"/>
                <a:gd name="T3" fmla="*/ 71 h 80"/>
                <a:gd name="T4" fmla="*/ 36 w 58"/>
                <a:gd name="T5" fmla="*/ 71 h 80"/>
                <a:gd name="T6" fmla="*/ 22 w 58"/>
                <a:gd name="T7" fmla="*/ 71 h 80"/>
                <a:gd name="T8" fmla="*/ 21 w 58"/>
                <a:gd name="T9" fmla="*/ 71 h 80"/>
                <a:gd name="T10" fmla="*/ 20 w 58"/>
                <a:gd name="T11" fmla="*/ 68 h 80"/>
                <a:gd name="T12" fmla="*/ 20 w 58"/>
                <a:gd name="T13" fmla="*/ 61 h 80"/>
                <a:gd name="T14" fmla="*/ 38 w 58"/>
                <a:gd name="T15" fmla="*/ 61 h 80"/>
                <a:gd name="T16" fmla="*/ 38 w 58"/>
                <a:gd name="T17" fmla="*/ 68 h 80"/>
                <a:gd name="T18" fmla="*/ 18 w 58"/>
                <a:gd name="T19" fmla="*/ 14 h 80"/>
                <a:gd name="T20" fmla="*/ 11 w 58"/>
                <a:gd name="T21" fmla="*/ 29 h 80"/>
                <a:gd name="T22" fmla="*/ 18 w 58"/>
                <a:gd name="T23" fmla="*/ 42 h 80"/>
                <a:gd name="T24" fmla="*/ 18 w 58"/>
                <a:gd name="T25" fmla="*/ 44 h 80"/>
                <a:gd name="T26" fmla="*/ 18 w 58"/>
                <a:gd name="T27" fmla="*/ 44 h 80"/>
                <a:gd name="T28" fmla="*/ 16 w 58"/>
                <a:gd name="T29" fmla="*/ 44 h 80"/>
                <a:gd name="T30" fmla="*/ 8 w 58"/>
                <a:gd name="T31" fmla="*/ 29 h 80"/>
                <a:gd name="T32" fmla="*/ 17 w 58"/>
                <a:gd name="T33" fmla="*/ 12 h 80"/>
                <a:gd name="T34" fmla="*/ 19 w 58"/>
                <a:gd name="T35" fmla="*/ 12 h 80"/>
                <a:gd name="T36" fmla="*/ 19 w 58"/>
                <a:gd name="T37" fmla="*/ 12 h 80"/>
                <a:gd name="T38" fmla="*/ 18 w 58"/>
                <a:gd name="T39" fmla="*/ 14 h 80"/>
                <a:gd name="T40" fmla="*/ 58 w 58"/>
                <a:gd name="T41" fmla="*/ 29 h 80"/>
                <a:gd name="T42" fmla="*/ 29 w 58"/>
                <a:gd name="T43" fmla="*/ 0 h 80"/>
                <a:gd name="T44" fmla="*/ 0 w 58"/>
                <a:gd name="T45" fmla="*/ 29 h 80"/>
                <a:gd name="T46" fmla="*/ 17 w 58"/>
                <a:gd name="T47" fmla="*/ 55 h 80"/>
                <a:gd name="T48" fmla="*/ 17 w 58"/>
                <a:gd name="T49" fmla="*/ 61 h 80"/>
                <a:gd name="T50" fmla="*/ 17 w 58"/>
                <a:gd name="T51" fmla="*/ 68 h 80"/>
                <a:gd name="T52" fmla="*/ 21 w 58"/>
                <a:gd name="T53" fmla="*/ 74 h 80"/>
                <a:gd name="T54" fmla="*/ 22 w 58"/>
                <a:gd name="T55" fmla="*/ 76 h 80"/>
                <a:gd name="T56" fmla="*/ 27 w 58"/>
                <a:gd name="T57" fmla="*/ 80 h 80"/>
                <a:gd name="T58" fmla="*/ 31 w 58"/>
                <a:gd name="T59" fmla="*/ 80 h 80"/>
                <a:gd name="T60" fmla="*/ 36 w 58"/>
                <a:gd name="T61" fmla="*/ 76 h 80"/>
                <a:gd name="T62" fmla="*/ 37 w 58"/>
                <a:gd name="T63" fmla="*/ 74 h 80"/>
                <a:gd name="T64" fmla="*/ 41 w 58"/>
                <a:gd name="T65" fmla="*/ 68 h 80"/>
                <a:gd name="T66" fmla="*/ 41 w 58"/>
                <a:gd name="T67" fmla="*/ 58 h 80"/>
                <a:gd name="T68" fmla="*/ 41 w 58"/>
                <a:gd name="T69" fmla="*/ 55 h 80"/>
                <a:gd name="T70" fmla="*/ 58 w 58"/>
                <a:gd name="T71" fmla="*/ 29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8" h="80">
                  <a:moveTo>
                    <a:pt x="38" y="68"/>
                  </a:moveTo>
                  <a:cubicBezTo>
                    <a:pt x="38" y="69"/>
                    <a:pt x="38" y="70"/>
                    <a:pt x="37" y="71"/>
                  </a:cubicBezTo>
                  <a:cubicBezTo>
                    <a:pt x="37" y="71"/>
                    <a:pt x="36" y="71"/>
                    <a:pt x="36" y="71"/>
                  </a:cubicBezTo>
                  <a:cubicBezTo>
                    <a:pt x="22" y="71"/>
                    <a:pt x="22" y="71"/>
                    <a:pt x="22" y="71"/>
                  </a:cubicBezTo>
                  <a:cubicBezTo>
                    <a:pt x="22" y="71"/>
                    <a:pt x="21" y="71"/>
                    <a:pt x="21" y="71"/>
                  </a:cubicBezTo>
                  <a:cubicBezTo>
                    <a:pt x="20" y="70"/>
                    <a:pt x="20" y="69"/>
                    <a:pt x="20" y="68"/>
                  </a:cubicBezTo>
                  <a:cubicBezTo>
                    <a:pt x="20" y="61"/>
                    <a:pt x="20" y="61"/>
                    <a:pt x="20" y="61"/>
                  </a:cubicBezTo>
                  <a:cubicBezTo>
                    <a:pt x="38" y="61"/>
                    <a:pt x="38" y="61"/>
                    <a:pt x="38" y="61"/>
                  </a:cubicBezTo>
                  <a:cubicBezTo>
                    <a:pt x="38" y="68"/>
                    <a:pt x="38" y="68"/>
                    <a:pt x="38" y="68"/>
                  </a:cubicBezTo>
                  <a:close/>
                  <a:moveTo>
                    <a:pt x="18" y="14"/>
                  </a:moveTo>
                  <a:cubicBezTo>
                    <a:pt x="14" y="17"/>
                    <a:pt x="11" y="23"/>
                    <a:pt x="11" y="29"/>
                  </a:cubicBezTo>
                  <a:cubicBezTo>
                    <a:pt x="11" y="34"/>
                    <a:pt x="14" y="39"/>
                    <a:pt x="18" y="42"/>
                  </a:cubicBezTo>
                  <a:cubicBezTo>
                    <a:pt x="18" y="43"/>
                    <a:pt x="18" y="43"/>
                    <a:pt x="18" y="44"/>
                  </a:cubicBezTo>
                  <a:cubicBezTo>
                    <a:pt x="18" y="44"/>
                    <a:pt x="18" y="44"/>
                    <a:pt x="18" y="44"/>
                  </a:cubicBezTo>
                  <a:cubicBezTo>
                    <a:pt x="17" y="45"/>
                    <a:pt x="16" y="45"/>
                    <a:pt x="16" y="44"/>
                  </a:cubicBezTo>
                  <a:cubicBezTo>
                    <a:pt x="11" y="41"/>
                    <a:pt x="8" y="35"/>
                    <a:pt x="8" y="29"/>
                  </a:cubicBezTo>
                  <a:cubicBezTo>
                    <a:pt x="8" y="22"/>
                    <a:pt x="12" y="16"/>
                    <a:pt x="17" y="12"/>
                  </a:cubicBezTo>
                  <a:cubicBezTo>
                    <a:pt x="17" y="12"/>
                    <a:pt x="18" y="12"/>
                    <a:pt x="19" y="12"/>
                  </a:cubicBezTo>
                  <a:cubicBezTo>
                    <a:pt x="19" y="12"/>
                    <a:pt x="19" y="12"/>
                    <a:pt x="19" y="12"/>
                  </a:cubicBezTo>
                  <a:cubicBezTo>
                    <a:pt x="19" y="13"/>
                    <a:pt x="19" y="14"/>
                    <a:pt x="18" y="14"/>
                  </a:cubicBezTo>
                  <a:close/>
                  <a:moveTo>
                    <a:pt x="58" y="29"/>
                  </a:moveTo>
                  <a:cubicBezTo>
                    <a:pt x="58" y="13"/>
                    <a:pt x="45" y="0"/>
                    <a:pt x="29" y="0"/>
                  </a:cubicBezTo>
                  <a:cubicBezTo>
                    <a:pt x="13" y="0"/>
                    <a:pt x="0" y="13"/>
                    <a:pt x="0" y="29"/>
                  </a:cubicBezTo>
                  <a:cubicBezTo>
                    <a:pt x="0" y="40"/>
                    <a:pt x="7" y="50"/>
                    <a:pt x="17" y="55"/>
                  </a:cubicBezTo>
                  <a:cubicBezTo>
                    <a:pt x="17" y="61"/>
                    <a:pt x="17" y="61"/>
                    <a:pt x="17" y="61"/>
                  </a:cubicBezTo>
                  <a:cubicBezTo>
                    <a:pt x="17" y="68"/>
                    <a:pt x="17" y="68"/>
                    <a:pt x="17" y="68"/>
                  </a:cubicBezTo>
                  <a:cubicBezTo>
                    <a:pt x="17" y="71"/>
                    <a:pt x="19" y="73"/>
                    <a:pt x="21" y="74"/>
                  </a:cubicBezTo>
                  <a:cubicBezTo>
                    <a:pt x="21" y="74"/>
                    <a:pt x="22" y="75"/>
                    <a:pt x="22" y="76"/>
                  </a:cubicBezTo>
                  <a:cubicBezTo>
                    <a:pt x="23" y="78"/>
                    <a:pt x="25" y="80"/>
                    <a:pt x="27" y="80"/>
                  </a:cubicBezTo>
                  <a:cubicBezTo>
                    <a:pt x="31" y="80"/>
                    <a:pt x="31" y="80"/>
                    <a:pt x="31" y="80"/>
                  </a:cubicBezTo>
                  <a:cubicBezTo>
                    <a:pt x="33" y="80"/>
                    <a:pt x="35" y="78"/>
                    <a:pt x="36" y="76"/>
                  </a:cubicBezTo>
                  <a:cubicBezTo>
                    <a:pt x="36" y="75"/>
                    <a:pt x="37" y="74"/>
                    <a:pt x="37" y="74"/>
                  </a:cubicBezTo>
                  <a:cubicBezTo>
                    <a:pt x="39" y="73"/>
                    <a:pt x="41" y="71"/>
                    <a:pt x="41" y="68"/>
                  </a:cubicBezTo>
                  <a:cubicBezTo>
                    <a:pt x="41" y="58"/>
                    <a:pt x="41" y="58"/>
                    <a:pt x="41" y="58"/>
                  </a:cubicBezTo>
                  <a:cubicBezTo>
                    <a:pt x="41" y="55"/>
                    <a:pt x="41" y="55"/>
                    <a:pt x="41" y="55"/>
                  </a:cubicBezTo>
                  <a:cubicBezTo>
                    <a:pt x="51" y="50"/>
                    <a:pt x="58" y="40"/>
                    <a:pt x="58" y="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a:p>
          </p:txBody>
        </p:sp>
      </p:grpSp>
      <p:grpSp>
        <p:nvGrpSpPr>
          <p:cNvPr id="18" name="Group 75">
            <a:extLst>
              <a:ext uri="{FF2B5EF4-FFF2-40B4-BE49-F238E27FC236}">
                <a16:creationId xmlns:a16="http://schemas.microsoft.com/office/drawing/2014/main" id="{673D8395-43D4-4C25-8235-65EE19EF139B}"/>
              </a:ext>
            </a:extLst>
          </p:cNvPr>
          <p:cNvGrpSpPr/>
          <p:nvPr/>
        </p:nvGrpSpPr>
        <p:grpSpPr>
          <a:xfrm>
            <a:off x="6125163" y="985594"/>
            <a:ext cx="393564" cy="453195"/>
            <a:chOff x="5932488" y="3127376"/>
            <a:chExt cx="314325" cy="361950"/>
          </a:xfrm>
          <a:solidFill>
            <a:schemeClr val="bg1"/>
          </a:solidFill>
        </p:grpSpPr>
        <p:sp>
          <p:nvSpPr>
            <p:cNvPr id="19" name="Freeform 54">
              <a:extLst>
                <a:ext uri="{FF2B5EF4-FFF2-40B4-BE49-F238E27FC236}">
                  <a16:creationId xmlns:a16="http://schemas.microsoft.com/office/drawing/2014/main" id="{A318F89D-238E-4942-9153-6A5D1338C4A5}"/>
                </a:ext>
              </a:extLst>
            </p:cNvPr>
            <p:cNvSpPr>
              <a:spLocks noEditPoints="1"/>
            </p:cNvSpPr>
            <p:nvPr/>
          </p:nvSpPr>
          <p:spPr bwMode="auto">
            <a:xfrm>
              <a:off x="5932488" y="3127376"/>
              <a:ext cx="314325" cy="361950"/>
            </a:xfrm>
            <a:custGeom>
              <a:avLst/>
              <a:gdLst>
                <a:gd name="T0" fmla="*/ 25 w 71"/>
                <a:gd name="T1" fmla="*/ 3 h 82"/>
                <a:gd name="T2" fmla="*/ 23 w 71"/>
                <a:gd name="T3" fmla="*/ 5 h 82"/>
                <a:gd name="T4" fmla="*/ 24 w 71"/>
                <a:gd name="T5" fmla="*/ 7 h 82"/>
                <a:gd name="T6" fmla="*/ 26 w 71"/>
                <a:gd name="T7" fmla="*/ 7 h 82"/>
                <a:gd name="T8" fmla="*/ 26 w 71"/>
                <a:gd name="T9" fmla="*/ 25 h 82"/>
                <a:gd name="T10" fmla="*/ 21 w 71"/>
                <a:gd name="T11" fmla="*/ 44 h 82"/>
                <a:gd name="T12" fmla="*/ 5 w 71"/>
                <a:gd name="T13" fmla="*/ 73 h 82"/>
                <a:gd name="T14" fmla="*/ 5 w 71"/>
                <a:gd name="T15" fmla="*/ 77 h 82"/>
                <a:gd name="T16" fmla="*/ 8 w 71"/>
                <a:gd name="T17" fmla="*/ 78 h 82"/>
                <a:gd name="T18" fmla="*/ 63 w 71"/>
                <a:gd name="T19" fmla="*/ 78 h 82"/>
                <a:gd name="T20" fmla="*/ 66 w 71"/>
                <a:gd name="T21" fmla="*/ 77 h 82"/>
                <a:gd name="T22" fmla="*/ 66 w 71"/>
                <a:gd name="T23" fmla="*/ 73 h 82"/>
                <a:gd name="T24" fmla="*/ 50 w 71"/>
                <a:gd name="T25" fmla="*/ 44 h 82"/>
                <a:gd name="T26" fmla="*/ 45 w 71"/>
                <a:gd name="T27" fmla="*/ 26 h 82"/>
                <a:gd name="T28" fmla="*/ 45 w 71"/>
                <a:gd name="T29" fmla="*/ 7 h 82"/>
                <a:gd name="T30" fmla="*/ 46 w 71"/>
                <a:gd name="T31" fmla="*/ 7 h 82"/>
                <a:gd name="T32" fmla="*/ 48 w 71"/>
                <a:gd name="T33" fmla="*/ 5 h 82"/>
                <a:gd name="T34" fmla="*/ 46 w 71"/>
                <a:gd name="T35" fmla="*/ 3 h 82"/>
                <a:gd name="T36" fmla="*/ 25 w 71"/>
                <a:gd name="T37" fmla="*/ 3 h 82"/>
                <a:gd name="T38" fmla="*/ 63 w 71"/>
                <a:gd name="T39" fmla="*/ 82 h 82"/>
                <a:gd name="T40" fmla="*/ 8 w 71"/>
                <a:gd name="T41" fmla="*/ 82 h 82"/>
                <a:gd name="T42" fmla="*/ 1 w 71"/>
                <a:gd name="T43" fmla="*/ 79 h 82"/>
                <a:gd name="T44" fmla="*/ 1 w 71"/>
                <a:gd name="T45" fmla="*/ 72 h 82"/>
                <a:gd name="T46" fmla="*/ 18 w 71"/>
                <a:gd name="T47" fmla="*/ 42 h 82"/>
                <a:gd name="T48" fmla="*/ 22 w 71"/>
                <a:gd name="T49" fmla="*/ 25 h 82"/>
                <a:gd name="T50" fmla="*/ 22 w 71"/>
                <a:gd name="T51" fmla="*/ 10 h 82"/>
                <a:gd name="T52" fmla="*/ 20 w 71"/>
                <a:gd name="T53" fmla="*/ 4 h 82"/>
                <a:gd name="T54" fmla="*/ 25 w 71"/>
                <a:gd name="T55" fmla="*/ 0 h 82"/>
                <a:gd name="T56" fmla="*/ 46 w 71"/>
                <a:gd name="T57" fmla="*/ 0 h 82"/>
                <a:gd name="T58" fmla="*/ 51 w 71"/>
                <a:gd name="T59" fmla="*/ 5 h 82"/>
                <a:gd name="T60" fmla="*/ 49 w 71"/>
                <a:gd name="T61" fmla="*/ 10 h 82"/>
                <a:gd name="T62" fmla="*/ 49 w 71"/>
                <a:gd name="T63" fmla="*/ 26 h 82"/>
                <a:gd name="T64" fmla="*/ 53 w 71"/>
                <a:gd name="T65" fmla="*/ 42 h 82"/>
                <a:gd name="T66" fmla="*/ 69 w 71"/>
                <a:gd name="T67" fmla="*/ 72 h 82"/>
                <a:gd name="T68" fmla="*/ 69 w 71"/>
                <a:gd name="T69" fmla="*/ 79 h 82"/>
                <a:gd name="T70" fmla="*/ 63 w 71"/>
                <a:gd name="T71" fmla="*/ 82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1" h="82">
                  <a:moveTo>
                    <a:pt x="25" y="3"/>
                  </a:moveTo>
                  <a:cubicBezTo>
                    <a:pt x="24" y="3"/>
                    <a:pt x="24" y="5"/>
                    <a:pt x="23" y="5"/>
                  </a:cubicBezTo>
                  <a:cubicBezTo>
                    <a:pt x="23" y="5"/>
                    <a:pt x="23" y="6"/>
                    <a:pt x="24" y="7"/>
                  </a:cubicBezTo>
                  <a:cubicBezTo>
                    <a:pt x="26" y="7"/>
                    <a:pt x="26" y="7"/>
                    <a:pt x="26" y="7"/>
                  </a:cubicBezTo>
                  <a:cubicBezTo>
                    <a:pt x="26" y="25"/>
                    <a:pt x="26" y="25"/>
                    <a:pt x="26" y="25"/>
                  </a:cubicBezTo>
                  <a:cubicBezTo>
                    <a:pt x="26" y="32"/>
                    <a:pt x="24" y="38"/>
                    <a:pt x="21" y="44"/>
                  </a:cubicBezTo>
                  <a:cubicBezTo>
                    <a:pt x="5" y="73"/>
                    <a:pt x="5" y="73"/>
                    <a:pt x="5" y="73"/>
                  </a:cubicBezTo>
                  <a:cubicBezTo>
                    <a:pt x="4" y="75"/>
                    <a:pt x="4" y="76"/>
                    <a:pt x="5" y="77"/>
                  </a:cubicBezTo>
                  <a:cubicBezTo>
                    <a:pt x="5" y="78"/>
                    <a:pt x="6" y="78"/>
                    <a:pt x="8" y="78"/>
                  </a:cubicBezTo>
                  <a:cubicBezTo>
                    <a:pt x="63" y="78"/>
                    <a:pt x="63" y="78"/>
                    <a:pt x="63" y="78"/>
                  </a:cubicBezTo>
                  <a:cubicBezTo>
                    <a:pt x="64" y="78"/>
                    <a:pt x="66" y="78"/>
                    <a:pt x="66" y="77"/>
                  </a:cubicBezTo>
                  <a:cubicBezTo>
                    <a:pt x="67" y="76"/>
                    <a:pt x="67" y="74"/>
                    <a:pt x="66" y="73"/>
                  </a:cubicBezTo>
                  <a:cubicBezTo>
                    <a:pt x="50" y="44"/>
                    <a:pt x="50" y="44"/>
                    <a:pt x="50" y="44"/>
                  </a:cubicBezTo>
                  <a:cubicBezTo>
                    <a:pt x="47" y="38"/>
                    <a:pt x="45" y="32"/>
                    <a:pt x="45" y="26"/>
                  </a:cubicBezTo>
                  <a:cubicBezTo>
                    <a:pt x="45" y="7"/>
                    <a:pt x="45" y="7"/>
                    <a:pt x="45" y="7"/>
                  </a:cubicBezTo>
                  <a:cubicBezTo>
                    <a:pt x="46" y="7"/>
                    <a:pt x="46" y="7"/>
                    <a:pt x="46" y="7"/>
                  </a:cubicBezTo>
                  <a:cubicBezTo>
                    <a:pt x="48" y="6"/>
                    <a:pt x="48" y="5"/>
                    <a:pt x="48" y="5"/>
                  </a:cubicBezTo>
                  <a:cubicBezTo>
                    <a:pt x="48" y="4"/>
                    <a:pt x="47" y="3"/>
                    <a:pt x="46" y="3"/>
                  </a:cubicBezTo>
                  <a:cubicBezTo>
                    <a:pt x="25" y="3"/>
                    <a:pt x="25" y="3"/>
                    <a:pt x="25" y="3"/>
                  </a:cubicBezTo>
                  <a:close/>
                  <a:moveTo>
                    <a:pt x="63" y="82"/>
                  </a:moveTo>
                  <a:cubicBezTo>
                    <a:pt x="8" y="82"/>
                    <a:pt x="8" y="82"/>
                    <a:pt x="8" y="82"/>
                  </a:cubicBezTo>
                  <a:cubicBezTo>
                    <a:pt x="5" y="82"/>
                    <a:pt x="3" y="81"/>
                    <a:pt x="1" y="79"/>
                  </a:cubicBezTo>
                  <a:cubicBezTo>
                    <a:pt x="0" y="77"/>
                    <a:pt x="0" y="74"/>
                    <a:pt x="1" y="72"/>
                  </a:cubicBezTo>
                  <a:cubicBezTo>
                    <a:pt x="18" y="42"/>
                    <a:pt x="18" y="42"/>
                    <a:pt x="18" y="42"/>
                  </a:cubicBezTo>
                  <a:cubicBezTo>
                    <a:pt x="21" y="37"/>
                    <a:pt x="22" y="31"/>
                    <a:pt x="22" y="25"/>
                  </a:cubicBezTo>
                  <a:cubicBezTo>
                    <a:pt x="22" y="10"/>
                    <a:pt x="22" y="10"/>
                    <a:pt x="22" y="10"/>
                  </a:cubicBezTo>
                  <a:cubicBezTo>
                    <a:pt x="20" y="9"/>
                    <a:pt x="20" y="7"/>
                    <a:pt x="20" y="4"/>
                  </a:cubicBezTo>
                  <a:cubicBezTo>
                    <a:pt x="20" y="2"/>
                    <a:pt x="22" y="0"/>
                    <a:pt x="25" y="0"/>
                  </a:cubicBezTo>
                  <a:cubicBezTo>
                    <a:pt x="46" y="0"/>
                    <a:pt x="46" y="0"/>
                    <a:pt x="46" y="0"/>
                  </a:cubicBezTo>
                  <a:cubicBezTo>
                    <a:pt x="49" y="0"/>
                    <a:pt x="51" y="2"/>
                    <a:pt x="51" y="5"/>
                  </a:cubicBezTo>
                  <a:cubicBezTo>
                    <a:pt x="52" y="7"/>
                    <a:pt x="51" y="9"/>
                    <a:pt x="49" y="10"/>
                  </a:cubicBezTo>
                  <a:cubicBezTo>
                    <a:pt x="49" y="26"/>
                    <a:pt x="49" y="26"/>
                    <a:pt x="49" y="26"/>
                  </a:cubicBezTo>
                  <a:cubicBezTo>
                    <a:pt x="49" y="31"/>
                    <a:pt x="50" y="37"/>
                    <a:pt x="53" y="42"/>
                  </a:cubicBezTo>
                  <a:cubicBezTo>
                    <a:pt x="69" y="72"/>
                    <a:pt x="69" y="72"/>
                    <a:pt x="69" y="72"/>
                  </a:cubicBezTo>
                  <a:cubicBezTo>
                    <a:pt x="71" y="74"/>
                    <a:pt x="71" y="76"/>
                    <a:pt x="69" y="79"/>
                  </a:cubicBezTo>
                  <a:cubicBezTo>
                    <a:pt x="68" y="81"/>
                    <a:pt x="66" y="82"/>
                    <a:pt x="63" y="8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a:p>
          </p:txBody>
        </p:sp>
        <p:sp>
          <p:nvSpPr>
            <p:cNvPr id="20" name="Freeform 55">
              <a:extLst>
                <a:ext uri="{FF2B5EF4-FFF2-40B4-BE49-F238E27FC236}">
                  <a16:creationId xmlns:a16="http://schemas.microsoft.com/office/drawing/2014/main" id="{5E20F58F-D422-4D3D-9CF2-3E5E7F3963E5}"/>
                </a:ext>
              </a:extLst>
            </p:cNvPr>
            <p:cNvSpPr>
              <a:spLocks noEditPoints="1"/>
            </p:cNvSpPr>
            <p:nvPr/>
          </p:nvSpPr>
          <p:spPr bwMode="auto">
            <a:xfrm>
              <a:off x="5972175" y="3335338"/>
              <a:ext cx="234950" cy="119063"/>
            </a:xfrm>
            <a:custGeom>
              <a:avLst/>
              <a:gdLst>
                <a:gd name="T0" fmla="*/ 34 w 53"/>
                <a:gd name="T1" fmla="*/ 24 h 27"/>
                <a:gd name="T2" fmla="*/ 32 w 53"/>
                <a:gd name="T3" fmla="*/ 22 h 27"/>
                <a:gd name="T4" fmla="*/ 34 w 53"/>
                <a:gd name="T5" fmla="*/ 20 h 27"/>
                <a:gd name="T6" fmla="*/ 36 w 53"/>
                <a:gd name="T7" fmla="*/ 22 h 27"/>
                <a:gd name="T8" fmla="*/ 34 w 53"/>
                <a:gd name="T9" fmla="*/ 24 h 27"/>
                <a:gd name="T10" fmla="*/ 29 w 53"/>
                <a:gd name="T11" fmla="*/ 7 h 27"/>
                <a:gd name="T12" fmla="*/ 31 w 53"/>
                <a:gd name="T13" fmla="*/ 5 h 27"/>
                <a:gd name="T14" fmla="*/ 33 w 53"/>
                <a:gd name="T15" fmla="*/ 7 h 27"/>
                <a:gd name="T16" fmla="*/ 31 w 53"/>
                <a:gd name="T17" fmla="*/ 8 h 27"/>
                <a:gd name="T18" fmla="*/ 29 w 53"/>
                <a:gd name="T19" fmla="*/ 7 h 27"/>
                <a:gd name="T20" fmla="*/ 17 w 53"/>
                <a:gd name="T21" fmla="*/ 17 h 27"/>
                <a:gd name="T22" fmla="*/ 15 w 53"/>
                <a:gd name="T23" fmla="*/ 15 h 27"/>
                <a:gd name="T24" fmla="*/ 17 w 53"/>
                <a:gd name="T25" fmla="*/ 13 h 27"/>
                <a:gd name="T26" fmla="*/ 19 w 53"/>
                <a:gd name="T27" fmla="*/ 15 h 27"/>
                <a:gd name="T28" fmla="*/ 17 w 53"/>
                <a:gd name="T29" fmla="*/ 17 h 27"/>
                <a:gd name="T30" fmla="*/ 51 w 53"/>
                <a:gd name="T31" fmla="*/ 22 h 27"/>
                <a:gd name="T32" fmla="*/ 39 w 53"/>
                <a:gd name="T33" fmla="*/ 0 h 27"/>
                <a:gd name="T34" fmla="*/ 14 w 53"/>
                <a:gd name="T35" fmla="*/ 0 h 27"/>
                <a:gd name="T36" fmla="*/ 2 w 53"/>
                <a:gd name="T37" fmla="*/ 22 h 27"/>
                <a:gd name="T38" fmla="*/ 3 w 53"/>
                <a:gd name="T39" fmla="*/ 27 h 27"/>
                <a:gd name="T40" fmla="*/ 50 w 53"/>
                <a:gd name="T41" fmla="*/ 27 h 27"/>
                <a:gd name="T42" fmla="*/ 51 w 53"/>
                <a:gd name="T43" fmla="*/ 22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 h="27">
                  <a:moveTo>
                    <a:pt x="34" y="24"/>
                  </a:moveTo>
                  <a:cubicBezTo>
                    <a:pt x="33" y="24"/>
                    <a:pt x="32" y="23"/>
                    <a:pt x="32" y="22"/>
                  </a:cubicBezTo>
                  <a:cubicBezTo>
                    <a:pt x="32" y="21"/>
                    <a:pt x="33" y="20"/>
                    <a:pt x="34" y="20"/>
                  </a:cubicBezTo>
                  <a:cubicBezTo>
                    <a:pt x="35" y="20"/>
                    <a:pt x="36" y="21"/>
                    <a:pt x="36" y="22"/>
                  </a:cubicBezTo>
                  <a:cubicBezTo>
                    <a:pt x="36" y="23"/>
                    <a:pt x="35" y="24"/>
                    <a:pt x="34" y="24"/>
                  </a:cubicBezTo>
                  <a:close/>
                  <a:moveTo>
                    <a:pt x="29" y="7"/>
                  </a:moveTo>
                  <a:cubicBezTo>
                    <a:pt x="29" y="5"/>
                    <a:pt x="30" y="5"/>
                    <a:pt x="31" y="5"/>
                  </a:cubicBezTo>
                  <a:cubicBezTo>
                    <a:pt x="32" y="5"/>
                    <a:pt x="33" y="5"/>
                    <a:pt x="33" y="7"/>
                  </a:cubicBezTo>
                  <a:cubicBezTo>
                    <a:pt x="33" y="8"/>
                    <a:pt x="32" y="8"/>
                    <a:pt x="31" y="8"/>
                  </a:cubicBezTo>
                  <a:cubicBezTo>
                    <a:pt x="30" y="8"/>
                    <a:pt x="29" y="8"/>
                    <a:pt x="29" y="7"/>
                  </a:cubicBezTo>
                  <a:close/>
                  <a:moveTo>
                    <a:pt x="17" y="17"/>
                  </a:moveTo>
                  <a:cubicBezTo>
                    <a:pt x="16" y="17"/>
                    <a:pt x="15" y="16"/>
                    <a:pt x="15" y="15"/>
                  </a:cubicBezTo>
                  <a:cubicBezTo>
                    <a:pt x="15" y="14"/>
                    <a:pt x="16" y="13"/>
                    <a:pt x="17" y="13"/>
                  </a:cubicBezTo>
                  <a:cubicBezTo>
                    <a:pt x="18" y="13"/>
                    <a:pt x="19" y="14"/>
                    <a:pt x="19" y="15"/>
                  </a:cubicBezTo>
                  <a:cubicBezTo>
                    <a:pt x="19" y="16"/>
                    <a:pt x="18" y="17"/>
                    <a:pt x="17" y="17"/>
                  </a:cubicBezTo>
                  <a:close/>
                  <a:moveTo>
                    <a:pt x="51" y="22"/>
                  </a:moveTo>
                  <a:cubicBezTo>
                    <a:pt x="51" y="22"/>
                    <a:pt x="39" y="0"/>
                    <a:pt x="39" y="0"/>
                  </a:cubicBezTo>
                  <a:cubicBezTo>
                    <a:pt x="14" y="0"/>
                    <a:pt x="14" y="0"/>
                    <a:pt x="14" y="0"/>
                  </a:cubicBezTo>
                  <a:cubicBezTo>
                    <a:pt x="14" y="0"/>
                    <a:pt x="2" y="22"/>
                    <a:pt x="2" y="22"/>
                  </a:cubicBezTo>
                  <a:cubicBezTo>
                    <a:pt x="0" y="24"/>
                    <a:pt x="0" y="27"/>
                    <a:pt x="3" y="27"/>
                  </a:cubicBezTo>
                  <a:cubicBezTo>
                    <a:pt x="50" y="27"/>
                    <a:pt x="50" y="27"/>
                    <a:pt x="50" y="27"/>
                  </a:cubicBezTo>
                  <a:cubicBezTo>
                    <a:pt x="53" y="27"/>
                    <a:pt x="53" y="24"/>
                    <a:pt x="51" y="2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a:p>
          </p:txBody>
        </p:sp>
      </p:grpSp>
      <p:sp>
        <p:nvSpPr>
          <p:cNvPr id="21" name="Rectangle: Rounded Corners 171">
            <a:extLst>
              <a:ext uri="{FF2B5EF4-FFF2-40B4-BE49-F238E27FC236}">
                <a16:creationId xmlns:a16="http://schemas.microsoft.com/office/drawing/2014/main" id="{F01C8458-0DDD-42BF-9AE9-9386E2995879}"/>
              </a:ext>
            </a:extLst>
          </p:cNvPr>
          <p:cNvSpPr/>
          <p:nvPr/>
        </p:nvSpPr>
        <p:spPr>
          <a:xfrm>
            <a:off x="8812606" y="1104715"/>
            <a:ext cx="2505235" cy="1132638"/>
          </a:xfrm>
          <a:prstGeom prst="roundRect">
            <a:avLst>
              <a:gd name="adj" fmla="val 5845"/>
            </a:avLst>
          </a:prstGeom>
          <a:solidFill>
            <a:schemeClr val="bg1">
              <a:alpha val="95000"/>
            </a:schemeClr>
          </a:solidFill>
          <a:ln w="38100">
            <a:solidFill>
              <a:srgbClr val="006666">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93"/>
          </a:p>
        </p:txBody>
      </p:sp>
      <p:sp>
        <p:nvSpPr>
          <p:cNvPr id="25" name="Freeform 83">
            <a:extLst>
              <a:ext uri="{FF2B5EF4-FFF2-40B4-BE49-F238E27FC236}">
                <a16:creationId xmlns:a16="http://schemas.microsoft.com/office/drawing/2014/main" id="{3E434FA2-D767-4CFB-BCDD-15A54F295CAF}"/>
              </a:ext>
            </a:extLst>
          </p:cNvPr>
          <p:cNvSpPr>
            <a:spLocks/>
          </p:cNvSpPr>
          <p:nvPr/>
        </p:nvSpPr>
        <p:spPr bwMode="auto">
          <a:xfrm>
            <a:off x="9725375" y="788369"/>
            <a:ext cx="744536" cy="746650"/>
          </a:xfrm>
          <a:custGeom>
            <a:avLst/>
            <a:gdLst>
              <a:gd name="T0" fmla="*/ 186 w 186"/>
              <a:gd name="T1" fmla="*/ 164 h 186"/>
              <a:gd name="T2" fmla="*/ 163 w 186"/>
              <a:gd name="T3" fmla="*/ 186 h 186"/>
              <a:gd name="T4" fmla="*/ 22 w 186"/>
              <a:gd name="T5" fmla="*/ 186 h 186"/>
              <a:gd name="T6" fmla="*/ 0 w 186"/>
              <a:gd name="T7" fmla="*/ 164 h 186"/>
              <a:gd name="T8" fmla="*/ 0 w 186"/>
              <a:gd name="T9" fmla="*/ 22 h 186"/>
              <a:gd name="T10" fmla="*/ 22 w 186"/>
              <a:gd name="T11" fmla="*/ 0 h 186"/>
              <a:gd name="T12" fmla="*/ 163 w 186"/>
              <a:gd name="T13" fmla="*/ 0 h 186"/>
              <a:gd name="T14" fmla="*/ 186 w 186"/>
              <a:gd name="T15" fmla="*/ 22 h 186"/>
              <a:gd name="T16" fmla="*/ 186 w 186"/>
              <a:gd name="T17" fmla="*/ 164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6" h="186">
                <a:moveTo>
                  <a:pt x="186" y="164"/>
                </a:moveTo>
                <a:cubicBezTo>
                  <a:pt x="186" y="176"/>
                  <a:pt x="176" y="186"/>
                  <a:pt x="163" y="186"/>
                </a:cubicBezTo>
                <a:cubicBezTo>
                  <a:pt x="22" y="186"/>
                  <a:pt x="22" y="186"/>
                  <a:pt x="22" y="186"/>
                </a:cubicBezTo>
                <a:cubicBezTo>
                  <a:pt x="10" y="186"/>
                  <a:pt x="0" y="176"/>
                  <a:pt x="0" y="164"/>
                </a:cubicBezTo>
                <a:cubicBezTo>
                  <a:pt x="0" y="22"/>
                  <a:pt x="0" y="22"/>
                  <a:pt x="0" y="22"/>
                </a:cubicBezTo>
                <a:cubicBezTo>
                  <a:pt x="0" y="10"/>
                  <a:pt x="10" y="0"/>
                  <a:pt x="22" y="0"/>
                </a:cubicBezTo>
                <a:cubicBezTo>
                  <a:pt x="163" y="0"/>
                  <a:pt x="163" y="0"/>
                  <a:pt x="163" y="0"/>
                </a:cubicBezTo>
                <a:cubicBezTo>
                  <a:pt x="176" y="0"/>
                  <a:pt x="186" y="10"/>
                  <a:pt x="186" y="22"/>
                </a:cubicBezTo>
                <a:lnTo>
                  <a:pt x="186" y="164"/>
                </a:lnTo>
                <a:close/>
              </a:path>
            </a:pathLst>
          </a:custGeom>
          <a:solidFill>
            <a:srgbClr val="006666"/>
          </a:solidFill>
          <a:ln>
            <a:noFill/>
          </a:ln>
        </p:spPr>
        <p:txBody>
          <a:bodyPr vert="horz" wrap="square" lIns="86019" tIns="43010" rIns="86019" bIns="43010" numCol="1" anchor="t" anchorCtr="0" compatLnSpc="1">
            <a:prstTxWarp prst="textNoShape">
              <a:avLst/>
            </a:prstTxWarp>
          </a:bodyPr>
          <a:lstStyle/>
          <a:p>
            <a:endParaRPr lang="en-US" sz="1693"/>
          </a:p>
        </p:txBody>
      </p:sp>
      <p:sp>
        <p:nvSpPr>
          <p:cNvPr id="50" name="Rectangle: Rounded Corners 171">
            <a:extLst>
              <a:ext uri="{FF2B5EF4-FFF2-40B4-BE49-F238E27FC236}">
                <a16:creationId xmlns:a16="http://schemas.microsoft.com/office/drawing/2014/main" id="{A5024F4F-5F4B-4A1F-95EC-4559630198BB}"/>
              </a:ext>
            </a:extLst>
          </p:cNvPr>
          <p:cNvSpPr/>
          <p:nvPr/>
        </p:nvSpPr>
        <p:spPr>
          <a:xfrm>
            <a:off x="966661" y="1092855"/>
            <a:ext cx="2548984" cy="1144498"/>
          </a:xfrm>
          <a:prstGeom prst="roundRect">
            <a:avLst>
              <a:gd name="adj" fmla="val 5845"/>
            </a:avLst>
          </a:prstGeom>
          <a:solidFill>
            <a:schemeClr val="bg1">
              <a:alpha val="95000"/>
            </a:schemeClr>
          </a:solidFill>
          <a:ln w="38100">
            <a:solidFill>
              <a:srgbClr val="006666">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93"/>
          </a:p>
        </p:txBody>
      </p:sp>
      <p:sp>
        <p:nvSpPr>
          <p:cNvPr id="51" name="Freeform 83">
            <a:extLst>
              <a:ext uri="{FF2B5EF4-FFF2-40B4-BE49-F238E27FC236}">
                <a16:creationId xmlns:a16="http://schemas.microsoft.com/office/drawing/2014/main" id="{72F12DC7-AD9F-422F-BD8A-E48955FFE63D}"/>
              </a:ext>
            </a:extLst>
          </p:cNvPr>
          <p:cNvSpPr>
            <a:spLocks/>
          </p:cNvSpPr>
          <p:nvPr/>
        </p:nvSpPr>
        <p:spPr bwMode="auto">
          <a:xfrm>
            <a:off x="1824111" y="808061"/>
            <a:ext cx="744536" cy="746650"/>
          </a:xfrm>
          <a:custGeom>
            <a:avLst/>
            <a:gdLst>
              <a:gd name="T0" fmla="*/ 186 w 186"/>
              <a:gd name="T1" fmla="*/ 164 h 186"/>
              <a:gd name="T2" fmla="*/ 163 w 186"/>
              <a:gd name="T3" fmla="*/ 186 h 186"/>
              <a:gd name="T4" fmla="*/ 22 w 186"/>
              <a:gd name="T5" fmla="*/ 186 h 186"/>
              <a:gd name="T6" fmla="*/ 0 w 186"/>
              <a:gd name="T7" fmla="*/ 164 h 186"/>
              <a:gd name="T8" fmla="*/ 0 w 186"/>
              <a:gd name="T9" fmla="*/ 22 h 186"/>
              <a:gd name="T10" fmla="*/ 22 w 186"/>
              <a:gd name="T11" fmla="*/ 0 h 186"/>
              <a:gd name="T12" fmla="*/ 163 w 186"/>
              <a:gd name="T13" fmla="*/ 0 h 186"/>
              <a:gd name="T14" fmla="*/ 186 w 186"/>
              <a:gd name="T15" fmla="*/ 22 h 186"/>
              <a:gd name="T16" fmla="*/ 186 w 186"/>
              <a:gd name="T17" fmla="*/ 164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6" h="186">
                <a:moveTo>
                  <a:pt x="186" y="164"/>
                </a:moveTo>
                <a:cubicBezTo>
                  <a:pt x="186" y="176"/>
                  <a:pt x="176" y="186"/>
                  <a:pt x="163" y="186"/>
                </a:cubicBezTo>
                <a:cubicBezTo>
                  <a:pt x="22" y="186"/>
                  <a:pt x="22" y="186"/>
                  <a:pt x="22" y="186"/>
                </a:cubicBezTo>
                <a:cubicBezTo>
                  <a:pt x="10" y="186"/>
                  <a:pt x="0" y="176"/>
                  <a:pt x="0" y="164"/>
                </a:cubicBezTo>
                <a:cubicBezTo>
                  <a:pt x="0" y="22"/>
                  <a:pt x="0" y="22"/>
                  <a:pt x="0" y="22"/>
                </a:cubicBezTo>
                <a:cubicBezTo>
                  <a:pt x="0" y="10"/>
                  <a:pt x="10" y="0"/>
                  <a:pt x="22" y="0"/>
                </a:cubicBezTo>
                <a:cubicBezTo>
                  <a:pt x="163" y="0"/>
                  <a:pt x="163" y="0"/>
                  <a:pt x="163" y="0"/>
                </a:cubicBezTo>
                <a:cubicBezTo>
                  <a:pt x="176" y="0"/>
                  <a:pt x="186" y="10"/>
                  <a:pt x="186" y="22"/>
                </a:cubicBezTo>
                <a:lnTo>
                  <a:pt x="186" y="164"/>
                </a:lnTo>
                <a:close/>
              </a:path>
            </a:pathLst>
          </a:custGeom>
          <a:solidFill>
            <a:srgbClr val="006666"/>
          </a:solidFill>
          <a:ln>
            <a:noFill/>
          </a:ln>
        </p:spPr>
        <p:txBody>
          <a:bodyPr vert="horz" wrap="square" lIns="86019" tIns="43010" rIns="86019" bIns="43010" numCol="1" anchor="ctr" anchorCtr="0" compatLnSpc="1">
            <a:prstTxWarp prst="textNoShape">
              <a:avLst/>
            </a:prstTxWarp>
          </a:bodyPr>
          <a:lstStyle/>
          <a:p>
            <a:pPr algn="ctr"/>
            <a:r>
              <a:rPr lang="en-US" sz="3600" b="1">
                <a:solidFill>
                  <a:schemeClr val="bg1"/>
                </a:solidFill>
              </a:rPr>
              <a:t>4</a:t>
            </a:r>
            <a:endParaRPr lang="en-US" sz="3600" b="1" dirty="0">
              <a:solidFill>
                <a:schemeClr val="bg1"/>
              </a:solidFill>
            </a:endParaRPr>
          </a:p>
        </p:txBody>
      </p:sp>
      <p:sp>
        <p:nvSpPr>
          <p:cNvPr id="58" name="Rectangle: Rounded Corners 171">
            <a:extLst>
              <a:ext uri="{FF2B5EF4-FFF2-40B4-BE49-F238E27FC236}">
                <a16:creationId xmlns:a16="http://schemas.microsoft.com/office/drawing/2014/main" id="{808322C1-75A5-4A16-B7D5-6CA4106015E2}"/>
              </a:ext>
            </a:extLst>
          </p:cNvPr>
          <p:cNvSpPr/>
          <p:nvPr/>
        </p:nvSpPr>
        <p:spPr>
          <a:xfrm>
            <a:off x="3687291" y="1108507"/>
            <a:ext cx="2347024" cy="1128845"/>
          </a:xfrm>
          <a:prstGeom prst="roundRect">
            <a:avLst>
              <a:gd name="adj" fmla="val 5845"/>
            </a:avLst>
          </a:prstGeom>
          <a:solidFill>
            <a:schemeClr val="bg1">
              <a:alpha val="95000"/>
            </a:schemeClr>
          </a:solidFill>
          <a:ln w="38100">
            <a:solidFill>
              <a:srgbClr val="006666">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93"/>
          </a:p>
        </p:txBody>
      </p:sp>
      <p:sp>
        <p:nvSpPr>
          <p:cNvPr id="59" name="Freeform 83">
            <a:extLst>
              <a:ext uri="{FF2B5EF4-FFF2-40B4-BE49-F238E27FC236}">
                <a16:creationId xmlns:a16="http://schemas.microsoft.com/office/drawing/2014/main" id="{C0FA42A0-67D3-4595-B1F5-95B02C1328C6}"/>
              </a:ext>
            </a:extLst>
          </p:cNvPr>
          <p:cNvSpPr>
            <a:spLocks/>
          </p:cNvSpPr>
          <p:nvPr/>
        </p:nvSpPr>
        <p:spPr bwMode="auto">
          <a:xfrm>
            <a:off x="4501715" y="808061"/>
            <a:ext cx="744536" cy="746650"/>
          </a:xfrm>
          <a:custGeom>
            <a:avLst/>
            <a:gdLst>
              <a:gd name="T0" fmla="*/ 186 w 186"/>
              <a:gd name="T1" fmla="*/ 164 h 186"/>
              <a:gd name="T2" fmla="*/ 163 w 186"/>
              <a:gd name="T3" fmla="*/ 186 h 186"/>
              <a:gd name="T4" fmla="*/ 22 w 186"/>
              <a:gd name="T5" fmla="*/ 186 h 186"/>
              <a:gd name="T6" fmla="*/ 0 w 186"/>
              <a:gd name="T7" fmla="*/ 164 h 186"/>
              <a:gd name="T8" fmla="*/ 0 w 186"/>
              <a:gd name="T9" fmla="*/ 22 h 186"/>
              <a:gd name="T10" fmla="*/ 22 w 186"/>
              <a:gd name="T11" fmla="*/ 0 h 186"/>
              <a:gd name="T12" fmla="*/ 163 w 186"/>
              <a:gd name="T13" fmla="*/ 0 h 186"/>
              <a:gd name="T14" fmla="*/ 186 w 186"/>
              <a:gd name="T15" fmla="*/ 22 h 186"/>
              <a:gd name="T16" fmla="*/ 186 w 186"/>
              <a:gd name="T17" fmla="*/ 164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6" h="186">
                <a:moveTo>
                  <a:pt x="186" y="164"/>
                </a:moveTo>
                <a:cubicBezTo>
                  <a:pt x="186" y="176"/>
                  <a:pt x="176" y="186"/>
                  <a:pt x="163" y="186"/>
                </a:cubicBezTo>
                <a:cubicBezTo>
                  <a:pt x="22" y="186"/>
                  <a:pt x="22" y="186"/>
                  <a:pt x="22" y="186"/>
                </a:cubicBezTo>
                <a:cubicBezTo>
                  <a:pt x="10" y="186"/>
                  <a:pt x="0" y="176"/>
                  <a:pt x="0" y="164"/>
                </a:cubicBezTo>
                <a:cubicBezTo>
                  <a:pt x="0" y="22"/>
                  <a:pt x="0" y="22"/>
                  <a:pt x="0" y="22"/>
                </a:cubicBezTo>
                <a:cubicBezTo>
                  <a:pt x="0" y="10"/>
                  <a:pt x="10" y="0"/>
                  <a:pt x="22" y="0"/>
                </a:cubicBezTo>
                <a:cubicBezTo>
                  <a:pt x="163" y="0"/>
                  <a:pt x="163" y="0"/>
                  <a:pt x="163" y="0"/>
                </a:cubicBezTo>
                <a:cubicBezTo>
                  <a:pt x="176" y="0"/>
                  <a:pt x="186" y="10"/>
                  <a:pt x="186" y="22"/>
                </a:cubicBezTo>
                <a:lnTo>
                  <a:pt x="186" y="164"/>
                </a:lnTo>
                <a:close/>
              </a:path>
            </a:pathLst>
          </a:custGeom>
          <a:solidFill>
            <a:srgbClr val="006666"/>
          </a:solidFill>
          <a:ln>
            <a:noFill/>
          </a:ln>
        </p:spPr>
        <p:txBody>
          <a:bodyPr vert="horz" wrap="square" lIns="86019" tIns="43010" rIns="86019" bIns="43010" numCol="1" anchor="ctr" anchorCtr="0" compatLnSpc="1">
            <a:prstTxWarp prst="textNoShape">
              <a:avLst/>
            </a:prstTxWarp>
          </a:bodyPr>
          <a:lstStyle/>
          <a:p>
            <a:pPr algn="ctr"/>
            <a:r>
              <a:rPr lang="en-US" sz="3600" b="1" dirty="0">
                <a:solidFill>
                  <a:schemeClr val="bg1"/>
                </a:solidFill>
              </a:rPr>
              <a:t>4</a:t>
            </a:r>
          </a:p>
        </p:txBody>
      </p:sp>
      <p:sp>
        <p:nvSpPr>
          <p:cNvPr id="82" name="Rectangle: Rounded Corners 171">
            <a:extLst>
              <a:ext uri="{FF2B5EF4-FFF2-40B4-BE49-F238E27FC236}">
                <a16:creationId xmlns:a16="http://schemas.microsoft.com/office/drawing/2014/main" id="{9E4090E5-0243-4D9A-AB0E-C77E3D343168}"/>
              </a:ext>
            </a:extLst>
          </p:cNvPr>
          <p:cNvSpPr/>
          <p:nvPr/>
        </p:nvSpPr>
        <p:spPr>
          <a:xfrm>
            <a:off x="6190160" y="1092445"/>
            <a:ext cx="2496220" cy="1144907"/>
          </a:xfrm>
          <a:prstGeom prst="roundRect">
            <a:avLst>
              <a:gd name="adj" fmla="val 5845"/>
            </a:avLst>
          </a:prstGeom>
          <a:solidFill>
            <a:schemeClr val="bg1">
              <a:alpha val="95000"/>
            </a:schemeClr>
          </a:solidFill>
          <a:ln w="38100">
            <a:solidFill>
              <a:srgbClr val="006666">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93"/>
          </a:p>
        </p:txBody>
      </p:sp>
      <p:sp>
        <p:nvSpPr>
          <p:cNvPr id="83" name="Freeform 83">
            <a:extLst>
              <a:ext uri="{FF2B5EF4-FFF2-40B4-BE49-F238E27FC236}">
                <a16:creationId xmlns:a16="http://schemas.microsoft.com/office/drawing/2014/main" id="{BE0C0EFB-FF99-4AFB-AEB1-A426F61E6258}"/>
              </a:ext>
            </a:extLst>
          </p:cNvPr>
          <p:cNvSpPr>
            <a:spLocks/>
          </p:cNvSpPr>
          <p:nvPr/>
        </p:nvSpPr>
        <p:spPr bwMode="auto">
          <a:xfrm>
            <a:off x="7000505" y="808061"/>
            <a:ext cx="744536" cy="746650"/>
          </a:xfrm>
          <a:custGeom>
            <a:avLst/>
            <a:gdLst>
              <a:gd name="T0" fmla="*/ 186 w 186"/>
              <a:gd name="T1" fmla="*/ 164 h 186"/>
              <a:gd name="T2" fmla="*/ 163 w 186"/>
              <a:gd name="T3" fmla="*/ 186 h 186"/>
              <a:gd name="T4" fmla="*/ 22 w 186"/>
              <a:gd name="T5" fmla="*/ 186 h 186"/>
              <a:gd name="T6" fmla="*/ 0 w 186"/>
              <a:gd name="T7" fmla="*/ 164 h 186"/>
              <a:gd name="T8" fmla="*/ 0 w 186"/>
              <a:gd name="T9" fmla="*/ 22 h 186"/>
              <a:gd name="T10" fmla="*/ 22 w 186"/>
              <a:gd name="T11" fmla="*/ 0 h 186"/>
              <a:gd name="T12" fmla="*/ 163 w 186"/>
              <a:gd name="T13" fmla="*/ 0 h 186"/>
              <a:gd name="T14" fmla="*/ 186 w 186"/>
              <a:gd name="T15" fmla="*/ 22 h 186"/>
              <a:gd name="T16" fmla="*/ 186 w 186"/>
              <a:gd name="T17" fmla="*/ 164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6" h="186">
                <a:moveTo>
                  <a:pt x="186" y="164"/>
                </a:moveTo>
                <a:cubicBezTo>
                  <a:pt x="186" y="176"/>
                  <a:pt x="176" y="186"/>
                  <a:pt x="163" y="186"/>
                </a:cubicBezTo>
                <a:cubicBezTo>
                  <a:pt x="22" y="186"/>
                  <a:pt x="22" y="186"/>
                  <a:pt x="22" y="186"/>
                </a:cubicBezTo>
                <a:cubicBezTo>
                  <a:pt x="10" y="186"/>
                  <a:pt x="0" y="176"/>
                  <a:pt x="0" y="164"/>
                </a:cubicBezTo>
                <a:cubicBezTo>
                  <a:pt x="0" y="22"/>
                  <a:pt x="0" y="22"/>
                  <a:pt x="0" y="22"/>
                </a:cubicBezTo>
                <a:cubicBezTo>
                  <a:pt x="0" y="10"/>
                  <a:pt x="10" y="0"/>
                  <a:pt x="22" y="0"/>
                </a:cubicBezTo>
                <a:cubicBezTo>
                  <a:pt x="163" y="0"/>
                  <a:pt x="163" y="0"/>
                  <a:pt x="163" y="0"/>
                </a:cubicBezTo>
                <a:cubicBezTo>
                  <a:pt x="176" y="0"/>
                  <a:pt x="186" y="10"/>
                  <a:pt x="186" y="22"/>
                </a:cubicBezTo>
                <a:lnTo>
                  <a:pt x="186" y="164"/>
                </a:lnTo>
                <a:close/>
              </a:path>
            </a:pathLst>
          </a:custGeom>
          <a:solidFill>
            <a:srgbClr val="006666"/>
          </a:solidFill>
          <a:ln>
            <a:noFill/>
          </a:ln>
        </p:spPr>
        <p:txBody>
          <a:bodyPr vert="horz" wrap="square" lIns="86019" tIns="43010" rIns="86019" bIns="43010" numCol="1" anchor="ctr" anchorCtr="0" compatLnSpc="1">
            <a:prstTxWarp prst="textNoShape">
              <a:avLst/>
            </a:prstTxWarp>
          </a:bodyPr>
          <a:lstStyle/>
          <a:p>
            <a:pPr algn="ctr"/>
            <a:r>
              <a:rPr lang="en-US" sz="3600" b="1" dirty="0">
                <a:solidFill>
                  <a:schemeClr val="bg1"/>
                </a:solidFill>
              </a:rPr>
              <a:t>4</a:t>
            </a:r>
          </a:p>
        </p:txBody>
      </p:sp>
      <p:sp>
        <p:nvSpPr>
          <p:cNvPr id="92" name="Rectangle: Rounded Corners 101">
            <a:extLst>
              <a:ext uri="{FF2B5EF4-FFF2-40B4-BE49-F238E27FC236}">
                <a16:creationId xmlns:a16="http://schemas.microsoft.com/office/drawing/2014/main" id="{A5FEF469-BEC8-4393-89BC-6284B76E4222}"/>
              </a:ext>
            </a:extLst>
          </p:cNvPr>
          <p:cNvSpPr/>
          <p:nvPr/>
        </p:nvSpPr>
        <p:spPr>
          <a:xfrm>
            <a:off x="927737" y="2368811"/>
            <a:ext cx="7771840" cy="584690"/>
          </a:xfrm>
          <a:prstGeom prst="roundRect">
            <a:avLst/>
          </a:prstGeom>
          <a:solidFill>
            <a:schemeClr val="bg1"/>
          </a:solidFill>
          <a:ln w="28575">
            <a:solidFill>
              <a:srgbClr val="006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2258" b="1" dirty="0">
                <a:solidFill>
                  <a:srgbClr val="006666"/>
                </a:solidFill>
                <a:latin typeface="Hacen Casablanca Heavy" panose="02000000000000000000" pitchFamily="2" charset="-78"/>
                <a:cs typeface="Hacen Casablanca Heavy" panose="02000000000000000000" pitchFamily="2" charset="-78"/>
              </a:rPr>
              <a:t>  </a:t>
            </a:r>
            <a:r>
              <a:rPr lang="ar-SA" sz="2000" b="1" dirty="0">
                <a:solidFill>
                  <a:srgbClr val="006666"/>
                </a:solidFill>
                <a:latin typeface="Hacen Casablanca Heavy" panose="02000000000000000000" pitchFamily="2" charset="-78"/>
                <a:cs typeface="Hacen Casablanca Heavy" panose="02000000000000000000" pitchFamily="2" charset="-78"/>
              </a:rPr>
              <a:t>عدد المستهدفين – عدد المستفيدين من الخدمة   =  عدد المتبقي من المستهدف   </a:t>
            </a:r>
            <a:endParaRPr lang="en-US" sz="2258" b="1" dirty="0">
              <a:solidFill>
                <a:srgbClr val="006666"/>
              </a:solidFill>
              <a:latin typeface="Hacen Casablanca Heavy" panose="02000000000000000000" pitchFamily="2" charset="-78"/>
              <a:cs typeface="Hacen Casablanca Heavy" panose="02000000000000000000" pitchFamily="2" charset="-78"/>
            </a:endParaRPr>
          </a:p>
        </p:txBody>
      </p:sp>
      <p:sp>
        <p:nvSpPr>
          <p:cNvPr id="94" name="Rectangle: Rounded Corners 101">
            <a:extLst>
              <a:ext uri="{FF2B5EF4-FFF2-40B4-BE49-F238E27FC236}">
                <a16:creationId xmlns:a16="http://schemas.microsoft.com/office/drawing/2014/main" id="{DD43B0D6-C11D-4ACE-8C0F-DB003CAF07F7}"/>
              </a:ext>
            </a:extLst>
          </p:cNvPr>
          <p:cNvSpPr/>
          <p:nvPr/>
        </p:nvSpPr>
        <p:spPr>
          <a:xfrm>
            <a:off x="927737" y="3048668"/>
            <a:ext cx="7758643" cy="1767656"/>
          </a:xfrm>
          <a:prstGeom prst="roundRect">
            <a:avLst/>
          </a:prstGeom>
          <a:solidFill>
            <a:srgbClr val="00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800" b="1" dirty="0">
              <a:solidFill>
                <a:schemeClr val="bg1"/>
              </a:solidFill>
              <a:latin typeface="Hacen Casablanca Heavy" panose="02000000000000000000" pitchFamily="2" charset="-78"/>
              <a:cs typeface="Hacen Casablanca Heavy" panose="02000000000000000000" pitchFamily="2" charset="-78"/>
            </a:endParaRPr>
          </a:p>
        </p:txBody>
      </p:sp>
      <p:grpSp>
        <p:nvGrpSpPr>
          <p:cNvPr id="97" name="Group 99">
            <a:extLst>
              <a:ext uri="{FF2B5EF4-FFF2-40B4-BE49-F238E27FC236}">
                <a16:creationId xmlns:a16="http://schemas.microsoft.com/office/drawing/2014/main" id="{DAB87DD5-75BC-4F41-84B1-77A2367AF981}"/>
              </a:ext>
            </a:extLst>
          </p:cNvPr>
          <p:cNvGrpSpPr/>
          <p:nvPr/>
        </p:nvGrpSpPr>
        <p:grpSpPr>
          <a:xfrm>
            <a:off x="6423540" y="1743112"/>
            <a:ext cx="1979886" cy="976490"/>
            <a:chOff x="3950162" y="2546259"/>
            <a:chExt cx="2905231" cy="1038029"/>
          </a:xfrm>
        </p:grpSpPr>
        <p:sp>
          <p:nvSpPr>
            <p:cNvPr id="98" name="TextBox 100">
              <a:extLst>
                <a:ext uri="{FF2B5EF4-FFF2-40B4-BE49-F238E27FC236}">
                  <a16:creationId xmlns:a16="http://schemas.microsoft.com/office/drawing/2014/main" id="{DC04338C-FABC-4740-ACE3-7951C0FC0437}"/>
                </a:ext>
              </a:extLst>
            </p:cNvPr>
            <p:cNvSpPr txBox="1"/>
            <p:nvPr/>
          </p:nvSpPr>
          <p:spPr>
            <a:xfrm>
              <a:off x="3950162" y="2546259"/>
              <a:ext cx="2785756" cy="344350"/>
            </a:xfrm>
            <a:prstGeom prst="rect">
              <a:avLst/>
            </a:prstGeom>
            <a:noFill/>
          </p:spPr>
          <p:txBody>
            <a:bodyPr wrap="square" rtlCol="0">
              <a:spAutoFit/>
            </a:bodyPr>
            <a:lstStyle/>
            <a:p>
              <a:pPr algn="ctr"/>
              <a:r>
                <a:rPr lang="ar-SA" sz="1505" b="1" dirty="0">
                  <a:solidFill>
                    <a:srgbClr val="006666"/>
                  </a:solidFill>
                  <a:latin typeface="AbdoMaster-Heavy" panose="02000500030000020004" pitchFamily="50" charset="-78"/>
                  <a:cs typeface="AbdoMaster-Heavy" panose="02000500030000020004" pitchFamily="50" charset="-78"/>
                </a:rPr>
                <a:t>الجهات المشاركة  </a:t>
              </a:r>
              <a:endParaRPr lang="en-US" sz="1505" b="1" dirty="0">
                <a:solidFill>
                  <a:srgbClr val="006666"/>
                </a:solidFill>
                <a:latin typeface="AbdoMaster-Heavy" panose="02000500030000020004" pitchFamily="50" charset="-78"/>
                <a:cs typeface="AbdoMaster-Heavy" panose="02000500030000020004" pitchFamily="50" charset="-78"/>
              </a:endParaRPr>
            </a:p>
          </p:txBody>
        </p:sp>
        <p:sp>
          <p:nvSpPr>
            <p:cNvPr id="99" name="Subtitle 6">
              <a:extLst>
                <a:ext uri="{FF2B5EF4-FFF2-40B4-BE49-F238E27FC236}">
                  <a16:creationId xmlns:a16="http://schemas.microsoft.com/office/drawing/2014/main" id="{EDCBDBA2-AC2E-4947-986E-FD584C46794E}"/>
                </a:ext>
              </a:extLst>
            </p:cNvPr>
            <p:cNvSpPr txBox="1">
              <a:spLocks/>
            </p:cNvSpPr>
            <p:nvPr/>
          </p:nvSpPr>
          <p:spPr>
            <a:xfrm>
              <a:off x="4144159" y="2822433"/>
              <a:ext cx="2711234" cy="761855"/>
            </a:xfrm>
            <a:prstGeom prst="rect">
              <a:avLst/>
            </a:prstGeom>
          </p:spPr>
          <p:txBody>
            <a:bodyPr vert="horz" lIns="86019" tIns="43010" rIns="86019" bIns="43010" numCol="1" spcCol="365760" rtlCol="0" anchor="t">
              <a:noAutofit/>
            </a:bodyPr>
            <a:lstStyle>
              <a:lvl1pPr marL="0" indent="0" algn="ctr" defTabSz="914400" rtl="0" eaLnBrk="1" latinLnBrk="0" hangingPunct="1">
                <a:lnSpc>
                  <a:spcPct val="90000"/>
                </a:lnSpc>
                <a:spcBef>
                  <a:spcPts val="1000"/>
                </a:spcBef>
                <a:buFont typeface="Arial"/>
                <a:buNone/>
                <a:defRPr sz="1200" b="0" i="0" kern="1200">
                  <a:solidFill>
                    <a:schemeClr val="accent1"/>
                  </a:solidFill>
                  <a:latin typeface="Montserrat Light" charset="0"/>
                  <a:ea typeface="Montserrat Light" charset="0"/>
                  <a:cs typeface="Montserrat Light"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Montserrat Light" charset="0"/>
                  <a:ea typeface="Montserrat Light" charset="0"/>
                  <a:cs typeface="Montserrat Light"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Montserrat Light" charset="0"/>
                  <a:ea typeface="Montserrat Light" charset="0"/>
                  <a:cs typeface="Montserrat Light"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nSpc>
                  <a:spcPts val="1599"/>
                </a:lnSpc>
                <a:spcBef>
                  <a:spcPts val="0"/>
                </a:spcBef>
              </a:pPr>
              <a:endParaRPr lang="en-US" sz="1082" dirty="0">
                <a:solidFill>
                  <a:schemeClr val="tx1"/>
                </a:solidFill>
                <a:latin typeface="+mn-lt"/>
                <a:cs typeface="Times New Roman" panose="02020603050405020304" pitchFamily="18" charset="0"/>
              </a:endParaRPr>
            </a:p>
          </p:txBody>
        </p:sp>
      </p:grpSp>
      <p:grpSp>
        <p:nvGrpSpPr>
          <p:cNvPr id="100" name="Group 99">
            <a:extLst>
              <a:ext uri="{FF2B5EF4-FFF2-40B4-BE49-F238E27FC236}">
                <a16:creationId xmlns:a16="http://schemas.microsoft.com/office/drawing/2014/main" id="{06F54663-395C-4A61-A3A5-B961B63AD3C4}"/>
              </a:ext>
            </a:extLst>
          </p:cNvPr>
          <p:cNvGrpSpPr/>
          <p:nvPr/>
        </p:nvGrpSpPr>
        <p:grpSpPr>
          <a:xfrm>
            <a:off x="8966573" y="1572692"/>
            <a:ext cx="2171371" cy="1171755"/>
            <a:chOff x="3811693" y="2338687"/>
            <a:chExt cx="3186211" cy="1245601"/>
          </a:xfrm>
        </p:grpSpPr>
        <p:sp>
          <p:nvSpPr>
            <p:cNvPr id="101" name="TextBox 100">
              <a:extLst>
                <a:ext uri="{FF2B5EF4-FFF2-40B4-BE49-F238E27FC236}">
                  <a16:creationId xmlns:a16="http://schemas.microsoft.com/office/drawing/2014/main" id="{E61ADA76-DB44-4790-9CAC-776A0B6ED6C9}"/>
                </a:ext>
              </a:extLst>
            </p:cNvPr>
            <p:cNvSpPr txBox="1"/>
            <p:nvPr/>
          </p:nvSpPr>
          <p:spPr>
            <a:xfrm>
              <a:off x="3811693" y="2338687"/>
              <a:ext cx="3186211" cy="590548"/>
            </a:xfrm>
            <a:prstGeom prst="rect">
              <a:avLst/>
            </a:prstGeom>
            <a:noFill/>
          </p:spPr>
          <p:txBody>
            <a:bodyPr wrap="square" rtlCol="0">
              <a:spAutoFit/>
            </a:bodyPr>
            <a:lstStyle/>
            <a:p>
              <a:pPr algn="ctr"/>
              <a:r>
                <a:rPr lang="ar-SA" sz="1505" b="1" dirty="0">
                  <a:solidFill>
                    <a:srgbClr val="006666"/>
                  </a:solidFill>
                  <a:latin typeface="AbdoMaster-Heavy" panose="02000500030000020004" pitchFamily="50" charset="-78"/>
                  <a:cs typeface="AbdoMaster-Heavy" panose="02000500030000020004" pitchFamily="50" charset="-78"/>
                </a:rPr>
                <a:t>الجهات الممولة </a:t>
              </a:r>
            </a:p>
            <a:p>
              <a:pPr algn="ctr"/>
              <a:r>
                <a:rPr lang="ar-SA" sz="1505" b="1" dirty="0">
                  <a:solidFill>
                    <a:srgbClr val="006666"/>
                  </a:solidFill>
                  <a:latin typeface="AbdoMaster-Heavy" panose="02000500030000020004" pitchFamily="50" charset="-78"/>
                  <a:cs typeface="AbdoMaster-Heavy" panose="02000500030000020004" pitchFamily="50" charset="-78"/>
                </a:rPr>
                <a:t>الداعمين والمتبرعين  </a:t>
              </a:r>
              <a:endParaRPr lang="en-US" sz="1505" b="1" dirty="0">
                <a:solidFill>
                  <a:srgbClr val="006666"/>
                </a:solidFill>
                <a:latin typeface="AbdoMaster-Heavy" panose="02000500030000020004" pitchFamily="50" charset="-78"/>
                <a:cs typeface="AbdoMaster-Heavy" panose="02000500030000020004" pitchFamily="50" charset="-78"/>
              </a:endParaRPr>
            </a:p>
          </p:txBody>
        </p:sp>
        <p:sp>
          <p:nvSpPr>
            <p:cNvPr id="102" name="Subtitle 6">
              <a:extLst>
                <a:ext uri="{FF2B5EF4-FFF2-40B4-BE49-F238E27FC236}">
                  <a16:creationId xmlns:a16="http://schemas.microsoft.com/office/drawing/2014/main" id="{C25F0374-9138-4382-BCB6-1811672EB46C}"/>
                </a:ext>
              </a:extLst>
            </p:cNvPr>
            <p:cNvSpPr txBox="1">
              <a:spLocks/>
            </p:cNvSpPr>
            <p:nvPr/>
          </p:nvSpPr>
          <p:spPr>
            <a:xfrm>
              <a:off x="4144159" y="2822433"/>
              <a:ext cx="2711234" cy="761855"/>
            </a:xfrm>
            <a:prstGeom prst="rect">
              <a:avLst/>
            </a:prstGeom>
          </p:spPr>
          <p:txBody>
            <a:bodyPr vert="horz" lIns="86019" tIns="43010" rIns="86019" bIns="43010" numCol="1" spcCol="365760" rtlCol="0" anchor="t">
              <a:noAutofit/>
            </a:bodyPr>
            <a:lstStyle>
              <a:lvl1pPr marL="0" indent="0" algn="ctr" defTabSz="914400" rtl="0" eaLnBrk="1" latinLnBrk="0" hangingPunct="1">
                <a:lnSpc>
                  <a:spcPct val="90000"/>
                </a:lnSpc>
                <a:spcBef>
                  <a:spcPts val="1000"/>
                </a:spcBef>
                <a:buFont typeface="Arial"/>
                <a:buNone/>
                <a:defRPr sz="1200" b="0" i="0" kern="1200">
                  <a:solidFill>
                    <a:schemeClr val="accent1"/>
                  </a:solidFill>
                  <a:latin typeface="Montserrat Light" charset="0"/>
                  <a:ea typeface="Montserrat Light" charset="0"/>
                  <a:cs typeface="Montserrat Light"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Montserrat Light" charset="0"/>
                  <a:ea typeface="Montserrat Light" charset="0"/>
                  <a:cs typeface="Montserrat Light"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Montserrat Light" charset="0"/>
                  <a:ea typeface="Montserrat Light" charset="0"/>
                  <a:cs typeface="Montserrat Light"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nSpc>
                  <a:spcPts val="1599"/>
                </a:lnSpc>
                <a:spcBef>
                  <a:spcPts val="0"/>
                </a:spcBef>
              </a:pPr>
              <a:endParaRPr lang="en-US" sz="1082" dirty="0">
                <a:solidFill>
                  <a:schemeClr val="tx1"/>
                </a:solidFill>
                <a:latin typeface="+mn-lt"/>
                <a:cs typeface="Times New Roman" panose="02020603050405020304" pitchFamily="18" charset="0"/>
              </a:endParaRPr>
            </a:p>
          </p:txBody>
        </p:sp>
      </p:grpSp>
      <p:grpSp>
        <p:nvGrpSpPr>
          <p:cNvPr id="103" name="Group 99">
            <a:extLst>
              <a:ext uri="{FF2B5EF4-FFF2-40B4-BE49-F238E27FC236}">
                <a16:creationId xmlns:a16="http://schemas.microsoft.com/office/drawing/2014/main" id="{FA24C406-244B-4055-B4E5-424DD9BECB9B}"/>
              </a:ext>
            </a:extLst>
          </p:cNvPr>
          <p:cNvGrpSpPr/>
          <p:nvPr/>
        </p:nvGrpSpPr>
        <p:grpSpPr>
          <a:xfrm>
            <a:off x="3742217" y="1733042"/>
            <a:ext cx="2063800" cy="986560"/>
            <a:chOff x="4121104" y="2535554"/>
            <a:chExt cx="3028363" cy="1048734"/>
          </a:xfrm>
        </p:grpSpPr>
        <p:sp>
          <p:nvSpPr>
            <p:cNvPr id="104" name="TextBox 100">
              <a:extLst>
                <a:ext uri="{FF2B5EF4-FFF2-40B4-BE49-F238E27FC236}">
                  <a16:creationId xmlns:a16="http://schemas.microsoft.com/office/drawing/2014/main" id="{8B83950B-0397-4632-95E7-35B333CB271E}"/>
                </a:ext>
              </a:extLst>
            </p:cNvPr>
            <p:cNvSpPr txBox="1"/>
            <p:nvPr/>
          </p:nvSpPr>
          <p:spPr>
            <a:xfrm>
              <a:off x="4121104" y="2535554"/>
              <a:ext cx="3028363" cy="344350"/>
            </a:xfrm>
            <a:prstGeom prst="rect">
              <a:avLst/>
            </a:prstGeom>
            <a:noFill/>
          </p:spPr>
          <p:txBody>
            <a:bodyPr wrap="square" rtlCol="0">
              <a:spAutoFit/>
            </a:bodyPr>
            <a:lstStyle/>
            <a:p>
              <a:pPr algn="ctr"/>
              <a:r>
                <a:rPr lang="ar-SA" sz="1505" b="1" dirty="0">
                  <a:solidFill>
                    <a:srgbClr val="006666"/>
                  </a:solidFill>
                  <a:latin typeface="AbdoMaster-Heavy" panose="02000500030000020004" pitchFamily="50" charset="-78"/>
                  <a:cs typeface="AbdoMaster-Heavy" panose="02000500030000020004" pitchFamily="50" charset="-78"/>
                </a:rPr>
                <a:t>عدد العاملين   </a:t>
              </a:r>
              <a:endParaRPr lang="en-US" sz="1505" b="1" dirty="0">
                <a:solidFill>
                  <a:srgbClr val="006666"/>
                </a:solidFill>
                <a:latin typeface="AbdoMaster-Heavy" panose="02000500030000020004" pitchFamily="50" charset="-78"/>
                <a:cs typeface="AbdoMaster-Heavy" panose="02000500030000020004" pitchFamily="50" charset="-78"/>
              </a:endParaRPr>
            </a:p>
          </p:txBody>
        </p:sp>
        <p:sp>
          <p:nvSpPr>
            <p:cNvPr id="105" name="Subtitle 6">
              <a:extLst>
                <a:ext uri="{FF2B5EF4-FFF2-40B4-BE49-F238E27FC236}">
                  <a16:creationId xmlns:a16="http://schemas.microsoft.com/office/drawing/2014/main" id="{A9C308A7-FB73-44E5-8348-DD67199313A5}"/>
                </a:ext>
              </a:extLst>
            </p:cNvPr>
            <p:cNvSpPr txBox="1">
              <a:spLocks/>
            </p:cNvSpPr>
            <p:nvPr/>
          </p:nvSpPr>
          <p:spPr>
            <a:xfrm>
              <a:off x="4144159" y="2822433"/>
              <a:ext cx="2711234" cy="761855"/>
            </a:xfrm>
            <a:prstGeom prst="rect">
              <a:avLst/>
            </a:prstGeom>
          </p:spPr>
          <p:txBody>
            <a:bodyPr vert="horz" lIns="86019" tIns="43010" rIns="86019" bIns="43010" numCol="1" spcCol="365760" rtlCol="0" anchor="t">
              <a:noAutofit/>
            </a:bodyPr>
            <a:lstStyle>
              <a:lvl1pPr marL="0" indent="0" algn="ctr" defTabSz="914400" rtl="0" eaLnBrk="1" latinLnBrk="0" hangingPunct="1">
                <a:lnSpc>
                  <a:spcPct val="90000"/>
                </a:lnSpc>
                <a:spcBef>
                  <a:spcPts val="1000"/>
                </a:spcBef>
                <a:buFont typeface="Arial"/>
                <a:buNone/>
                <a:defRPr sz="1200" b="0" i="0" kern="1200">
                  <a:solidFill>
                    <a:schemeClr val="accent1"/>
                  </a:solidFill>
                  <a:latin typeface="Montserrat Light" charset="0"/>
                  <a:ea typeface="Montserrat Light" charset="0"/>
                  <a:cs typeface="Montserrat Light"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Montserrat Light" charset="0"/>
                  <a:ea typeface="Montserrat Light" charset="0"/>
                  <a:cs typeface="Montserrat Light"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Montserrat Light" charset="0"/>
                  <a:ea typeface="Montserrat Light" charset="0"/>
                  <a:cs typeface="Montserrat Light"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nSpc>
                  <a:spcPts val="1599"/>
                </a:lnSpc>
                <a:spcBef>
                  <a:spcPts val="0"/>
                </a:spcBef>
              </a:pPr>
              <a:endParaRPr lang="en-US" sz="1082" dirty="0">
                <a:solidFill>
                  <a:schemeClr val="tx1"/>
                </a:solidFill>
                <a:latin typeface="+mn-lt"/>
                <a:cs typeface="Times New Roman" panose="02020603050405020304" pitchFamily="18" charset="0"/>
              </a:endParaRPr>
            </a:p>
          </p:txBody>
        </p:sp>
      </p:grpSp>
      <p:sp>
        <p:nvSpPr>
          <p:cNvPr id="33" name="TextBox 100">
            <a:extLst>
              <a:ext uri="{FF2B5EF4-FFF2-40B4-BE49-F238E27FC236}">
                <a16:creationId xmlns:a16="http://schemas.microsoft.com/office/drawing/2014/main" id="{7D2283CC-6DAB-4D04-8C36-56402CB3DFE7}"/>
              </a:ext>
            </a:extLst>
          </p:cNvPr>
          <p:cNvSpPr txBox="1"/>
          <p:nvPr/>
        </p:nvSpPr>
        <p:spPr>
          <a:xfrm>
            <a:off x="1184715" y="1749246"/>
            <a:ext cx="1898465" cy="323935"/>
          </a:xfrm>
          <a:prstGeom prst="rect">
            <a:avLst/>
          </a:prstGeom>
          <a:noFill/>
        </p:spPr>
        <p:txBody>
          <a:bodyPr wrap="square" rtlCol="0">
            <a:spAutoFit/>
          </a:bodyPr>
          <a:lstStyle/>
          <a:p>
            <a:pPr algn="ctr"/>
            <a:r>
              <a:rPr lang="ar-SA" sz="1505" b="1" dirty="0">
                <a:solidFill>
                  <a:srgbClr val="006666"/>
                </a:solidFill>
                <a:latin typeface="AbdoMaster-Heavy" panose="02000500030000020004" pitchFamily="50" charset="-78"/>
                <a:cs typeface="AbdoMaster-Heavy" panose="02000500030000020004" pitchFamily="50" charset="-78"/>
              </a:rPr>
              <a:t>عدد المتطوعين   </a:t>
            </a:r>
            <a:endParaRPr lang="en-US" sz="1505" b="1" dirty="0">
              <a:solidFill>
                <a:srgbClr val="006666"/>
              </a:solidFill>
              <a:latin typeface="AbdoMaster-Heavy" panose="02000500030000020004" pitchFamily="50" charset="-78"/>
              <a:cs typeface="AbdoMaster-Heavy" panose="02000500030000020004" pitchFamily="50" charset="-78"/>
            </a:endParaRPr>
          </a:p>
        </p:txBody>
      </p:sp>
      <p:cxnSp>
        <p:nvCxnSpPr>
          <p:cNvPr id="3" name="رابط مستقيم 2">
            <a:extLst>
              <a:ext uri="{FF2B5EF4-FFF2-40B4-BE49-F238E27FC236}">
                <a16:creationId xmlns:a16="http://schemas.microsoft.com/office/drawing/2014/main" id="{06E1B734-9F4C-427C-8452-5F5F81647B34}"/>
              </a:ext>
            </a:extLst>
          </p:cNvPr>
          <p:cNvCxnSpPr>
            <a:cxnSpLocks/>
            <a:stCxn id="35" idx="3"/>
          </p:cNvCxnSpPr>
          <p:nvPr/>
        </p:nvCxnSpPr>
        <p:spPr>
          <a:xfrm flipV="1">
            <a:off x="4403546" y="6319386"/>
            <a:ext cx="6859569" cy="15344"/>
          </a:xfrm>
          <a:prstGeom prst="line">
            <a:avLst/>
          </a:prstGeom>
          <a:ln w="38100">
            <a:solidFill>
              <a:srgbClr val="009999"/>
            </a:solidFill>
          </a:ln>
        </p:spPr>
        <p:style>
          <a:lnRef idx="3">
            <a:schemeClr val="accent3"/>
          </a:lnRef>
          <a:fillRef idx="0">
            <a:schemeClr val="accent3"/>
          </a:fillRef>
          <a:effectRef idx="2">
            <a:schemeClr val="accent3"/>
          </a:effectRef>
          <a:fontRef idx="minor">
            <a:schemeClr val="tx1"/>
          </a:fontRef>
        </p:style>
      </p:cxnSp>
      <p:sp>
        <p:nvSpPr>
          <p:cNvPr id="35" name="مربع نص 34">
            <a:extLst>
              <a:ext uri="{FF2B5EF4-FFF2-40B4-BE49-F238E27FC236}">
                <a16:creationId xmlns:a16="http://schemas.microsoft.com/office/drawing/2014/main" id="{6EC206D0-F41C-4FE1-87AB-9C16760AD390}"/>
              </a:ext>
            </a:extLst>
          </p:cNvPr>
          <p:cNvSpPr txBox="1"/>
          <p:nvPr/>
        </p:nvSpPr>
        <p:spPr>
          <a:xfrm>
            <a:off x="1320651" y="6165453"/>
            <a:ext cx="3082895" cy="338554"/>
          </a:xfrm>
          <a:prstGeom prst="rect">
            <a:avLst/>
          </a:prstGeom>
          <a:noFill/>
        </p:spPr>
        <p:txBody>
          <a:bodyPr wrap="none" rtlCol="1">
            <a:spAutoFit/>
          </a:bodyPr>
          <a:lstStyle/>
          <a:p>
            <a:r>
              <a:rPr lang="ar-SA" sz="1600" dirty="0">
                <a:solidFill>
                  <a:srgbClr val="006666"/>
                </a:solidFill>
                <a:cs typeface="Farsi Simple Bold" panose="02010400000000000000" pitchFamily="2" charset="-78"/>
              </a:rPr>
              <a:t>الخطة التشغيلية لجمعية رعاية الأيتام بمحافظة الجموم </a:t>
            </a:r>
          </a:p>
        </p:txBody>
      </p:sp>
      <p:grpSp>
        <p:nvGrpSpPr>
          <p:cNvPr id="119" name="Google Shape;744;p47">
            <a:extLst>
              <a:ext uri="{FF2B5EF4-FFF2-40B4-BE49-F238E27FC236}">
                <a16:creationId xmlns:a16="http://schemas.microsoft.com/office/drawing/2014/main" id="{A96BECF3-CA73-4053-9D78-610222B4DE25}"/>
              </a:ext>
            </a:extLst>
          </p:cNvPr>
          <p:cNvGrpSpPr/>
          <p:nvPr/>
        </p:nvGrpSpPr>
        <p:grpSpPr>
          <a:xfrm>
            <a:off x="10596917" y="3287493"/>
            <a:ext cx="469300" cy="466427"/>
            <a:chOff x="5045775" y="1946400"/>
            <a:chExt cx="296950" cy="295150"/>
          </a:xfrm>
          <a:solidFill>
            <a:schemeClr val="bg1"/>
          </a:solidFill>
        </p:grpSpPr>
        <p:sp>
          <p:nvSpPr>
            <p:cNvPr id="120" name="Google Shape;745;p47">
              <a:extLst>
                <a:ext uri="{FF2B5EF4-FFF2-40B4-BE49-F238E27FC236}">
                  <a16:creationId xmlns:a16="http://schemas.microsoft.com/office/drawing/2014/main" id="{7F1CCACA-E629-4685-8707-073D5BB5FD21}"/>
                </a:ext>
              </a:extLst>
            </p:cNvPr>
            <p:cNvSpPr/>
            <p:nvPr/>
          </p:nvSpPr>
          <p:spPr>
            <a:xfrm>
              <a:off x="5113500" y="1998600"/>
              <a:ext cx="160700" cy="155950"/>
            </a:xfrm>
            <a:custGeom>
              <a:avLst/>
              <a:gdLst/>
              <a:ahLst/>
              <a:cxnLst/>
              <a:rect l="l" t="t" r="r" b="b"/>
              <a:pathLst>
                <a:path w="6428" h="6238" extrusionOk="0">
                  <a:moveTo>
                    <a:pt x="3309" y="2079"/>
                  </a:moveTo>
                  <a:cubicBezTo>
                    <a:pt x="3718" y="2079"/>
                    <a:pt x="4033" y="2394"/>
                    <a:pt x="4033" y="2804"/>
                  </a:cubicBezTo>
                  <a:cubicBezTo>
                    <a:pt x="4033" y="3182"/>
                    <a:pt x="3718" y="3497"/>
                    <a:pt x="3309" y="3497"/>
                  </a:cubicBezTo>
                  <a:cubicBezTo>
                    <a:pt x="2931" y="3497"/>
                    <a:pt x="2616" y="3150"/>
                    <a:pt x="2616" y="2804"/>
                  </a:cubicBezTo>
                  <a:cubicBezTo>
                    <a:pt x="2616" y="2394"/>
                    <a:pt x="2931" y="2079"/>
                    <a:pt x="3309" y="2079"/>
                  </a:cubicBezTo>
                  <a:close/>
                  <a:moveTo>
                    <a:pt x="3403" y="662"/>
                  </a:moveTo>
                  <a:cubicBezTo>
                    <a:pt x="4726" y="662"/>
                    <a:pt x="5798" y="1764"/>
                    <a:pt x="5798" y="3119"/>
                  </a:cubicBezTo>
                  <a:cubicBezTo>
                    <a:pt x="5703" y="3655"/>
                    <a:pt x="5546" y="4222"/>
                    <a:pt x="5199" y="4663"/>
                  </a:cubicBezTo>
                  <a:cubicBezTo>
                    <a:pt x="5010" y="4253"/>
                    <a:pt x="4726" y="3938"/>
                    <a:pt x="4348" y="3686"/>
                  </a:cubicBezTo>
                  <a:cubicBezTo>
                    <a:pt x="4569" y="3466"/>
                    <a:pt x="4726" y="3119"/>
                    <a:pt x="4726" y="2741"/>
                  </a:cubicBezTo>
                  <a:cubicBezTo>
                    <a:pt x="4726" y="2016"/>
                    <a:pt x="4096" y="1386"/>
                    <a:pt x="3340" y="1386"/>
                  </a:cubicBezTo>
                  <a:cubicBezTo>
                    <a:pt x="2616" y="1386"/>
                    <a:pt x="1986" y="2016"/>
                    <a:pt x="1986" y="2741"/>
                  </a:cubicBezTo>
                  <a:cubicBezTo>
                    <a:pt x="1986" y="3119"/>
                    <a:pt x="2143" y="3466"/>
                    <a:pt x="2364" y="3686"/>
                  </a:cubicBezTo>
                  <a:cubicBezTo>
                    <a:pt x="1986" y="3907"/>
                    <a:pt x="1702" y="4253"/>
                    <a:pt x="1513" y="4663"/>
                  </a:cubicBezTo>
                  <a:cubicBezTo>
                    <a:pt x="1072" y="4096"/>
                    <a:pt x="883" y="3434"/>
                    <a:pt x="977" y="2772"/>
                  </a:cubicBezTo>
                  <a:cubicBezTo>
                    <a:pt x="1135" y="1670"/>
                    <a:pt x="2143" y="662"/>
                    <a:pt x="3403" y="662"/>
                  </a:cubicBezTo>
                  <a:close/>
                  <a:moveTo>
                    <a:pt x="3309" y="4190"/>
                  </a:moveTo>
                  <a:cubicBezTo>
                    <a:pt x="3939" y="4190"/>
                    <a:pt x="4443" y="4600"/>
                    <a:pt x="4663" y="5167"/>
                  </a:cubicBezTo>
                  <a:cubicBezTo>
                    <a:pt x="4254" y="5450"/>
                    <a:pt x="3781" y="5545"/>
                    <a:pt x="3309" y="5545"/>
                  </a:cubicBezTo>
                  <a:cubicBezTo>
                    <a:pt x="2836" y="5545"/>
                    <a:pt x="2364" y="5387"/>
                    <a:pt x="1986" y="5167"/>
                  </a:cubicBezTo>
                  <a:cubicBezTo>
                    <a:pt x="2143" y="4568"/>
                    <a:pt x="2679" y="4190"/>
                    <a:pt x="3309" y="4190"/>
                  </a:cubicBezTo>
                  <a:close/>
                  <a:moveTo>
                    <a:pt x="3309" y="0"/>
                  </a:moveTo>
                  <a:cubicBezTo>
                    <a:pt x="1733" y="0"/>
                    <a:pt x="410" y="1229"/>
                    <a:pt x="253" y="2678"/>
                  </a:cubicBezTo>
                  <a:cubicBezTo>
                    <a:pt x="1" y="4600"/>
                    <a:pt x="1450" y="6238"/>
                    <a:pt x="3309" y="6238"/>
                  </a:cubicBezTo>
                  <a:cubicBezTo>
                    <a:pt x="5042" y="6238"/>
                    <a:pt x="6428" y="4820"/>
                    <a:pt x="6428" y="3119"/>
                  </a:cubicBezTo>
                  <a:cubicBezTo>
                    <a:pt x="6428" y="1418"/>
                    <a:pt x="5042" y="0"/>
                    <a:pt x="3309" y="0"/>
                  </a:cubicBezTo>
                  <a:close/>
                </a:path>
              </a:pathLst>
            </a:custGeom>
            <a:grpFill/>
            <a:ln>
              <a:noFill/>
            </a:ln>
          </p:spPr>
          <p:txBody>
            <a:bodyPr spcFirstLastPara="1" wrap="square" lIns="86005" tIns="86005" rIns="86005" bIns="86005" anchor="ctr" anchorCtr="0">
              <a:noAutofit/>
            </a:bodyPr>
            <a:lstStyle/>
            <a:p>
              <a:pPr>
                <a:buClr>
                  <a:srgbClr val="000000"/>
                </a:buClr>
                <a:buSzPts val="1400"/>
              </a:pPr>
              <a:endParaRPr sz="1317">
                <a:solidFill>
                  <a:srgbClr val="000000"/>
                </a:solidFill>
                <a:latin typeface="Arial"/>
                <a:ea typeface="Arial"/>
                <a:cs typeface="Arial"/>
                <a:sym typeface="Arial"/>
              </a:endParaRPr>
            </a:p>
          </p:txBody>
        </p:sp>
        <p:sp>
          <p:nvSpPr>
            <p:cNvPr id="121" name="Google Shape;746;p47">
              <a:extLst>
                <a:ext uri="{FF2B5EF4-FFF2-40B4-BE49-F238E27FC236}">
                  <a16:creationId xmlns:a16="http://schemas.microsoft.com/office/drawing/2014/main" id="{BA64B7BD-B996-44B5-87F7-7E1555CA8D1A}"/>
                </a:ext>
              </a:extLst>
            </p:cNvPr>
            <p:cNvSpPr/>
            <p:nvPr/>
          </p:nvSpPr>
          <p:spPr>
            <a:xfrm>
              <a:off x="5045775" y="1946400"/>
              <a:ext cx="296950" cy="295150"/>
            </a:xfrm>
            <a:custGeom>
              <a:avLst/>
              <a:gdLst/>
              <a:ahLst/>
              <a:cxnLst/>
              <a:rect l="l" t="t" r="r" b="b"/>
              <a:pathLst>
                <a:path w="11878" h="11806" extrusionOk="0">
                  <a:moveTo>
                    <a:pt x="6018" y="765"/>
                  </a:moveTo>
                  <a:lnTo>
                    <a:pt x="6868" y="1426"/>
                  </a:lnTo>
                  <a:cubicBezTo>
                    <a:pt x="6963" y="1458"/>
                    <a:pt x="7026" y="1489"/>
                    <a:pt x="7152" y="1489"/>
                  </a:cubicBezTo>
                  <a:lnTo>
                    <a:pt x="8223" y="1332"/>
                  </a:lnTo>
                  <a:lnTo>
                    <a:pt x="8664" y="2372"/>
                  </a:lnTo>
                  <a:cubicBezTo>
                    <a:pt x="8696" y="2435"/>
                    <a:pt x="8790" y="2529"/>
                    <a:pt x="8853" y="2561"/>
                  </a:cubicBezTo>
                  <a:lnTo>
                    <a:pt x="9893" y="2970"/>
                  </a:lnTo>
                  <a:lnTo>
                    <a:pt x="9735" y="4073"/>
                  </a:lnTo>
                  <a:cubicBezTo>
                    <a:pt x="9735" y="4136"/>
                    <a:pt x="9735" y="4262"/>
                    <a:pt x="9798" y="4325"/>
                  </a:cubicBezTo>
                  <a:lnTo>
                    <a:pt x="10460" y="5207"/>
                  </a:lnTo>
                  <a:lnTo>
                    <a:pt x="9798" y="6058"/>
                  </a:lnTo>
                  <a:cubicBezTo>
                    <a:pt x="9767" y="6152"/>
                    <a:pt x="9735" y="6215"/>
                    <a:pt x="9735" y="6341"/>
                  </a:cubicBezTo>
                  <a:lnTo>
                    <a:pt x="9893" y="7444"/>
                  </a:lnTo>
                  <a:lnTo>
                    <a:pt x="8853" y="7853"/>
                  </a:lnTo>
                  <a:cubicBezTo>
                    <a:pt x="8790" y="7885"/>
                    <a:pt x="8696" y="7948"/>
                    <a:pt x="8664" y="8042"/>
                  </a:cubicBezTo>
                  <a:lnTo>
                    <a:pt x="8255" y="9051"/>
                  </a:lnTo>
                  <a:lnTo>
                    <a:pt x="7120" y="8893"/>
                  </a:lnTo>
                  <a:cubicBezTo>
                    <a:pt x="7057" y="8893"/>
                    <a:pt x="6931" y="8893"/>
                    <a:pt x="6837" y="8988"/>
                  </a:cubicBezTo>
                  <a:lnTo>
                    <a:pt x="5986" y="9649"/>
                  </a:lnTo>
                  <a:lnTo>
                    <a:pt x="5104" y="8988"/>
                  </a:lnTo>
                  <a:cubicBezTo>
                    <a:pt x="5041" y="8925"/>
                    <a:pt x="5010" y="8893"/>
                    <a:pt x="4915" y="8893"/>
                  </a:cubicBezTo>
                  <a:lnTo>
                    <a:pt x="4884" y="8893"/>
                  </a:lnTo>
                  <a:lnTo>
                    <a:pt x="3781" y="9051"/>
                  </a:lnTo>
                  <a:lnTo>
                    <a:pt x="3371" y="8042"/>
                  </a:lnTo>
                  <a:cubicBezTo>
                    <a:pt x="3340" y="7948"/>
                    <a:pt x="3277" y="7885"/>
                    <a:pt x="3182" y="7853"/>
                  </a:cubicBezTo>
                  <a:lnTo>
                    <a:pt x="2143" y="7444"/>
                  </a:lnTo>
                  <a:lnTo>
                    <a:pt x="2300" y="6341"/>
                  </a:lnTo>
                  <a:cubicBezTo>
                    <a:pt x="2300" y="6278"/>
                    <a:pt x="2300" y="6152"/>
                    <a:pt x="2237" y="6058"/>
                  </a:cubicBezTo>
                  <a:lnTo>
                    <a:pt x="1576" y="5207"/>
                  </a:lnTo>
                  <a:lnTo>
                    <a:pt x="2237" y="4325"/>
                  </a:lnTo>
                  <a:cubicBezTo>
                    <a:pt x="2269" y="4262"/>
                    <a:pt x="2300" y="4167"/>
                    <a:pt x="2300" y="4073"/>
                  </a:cubicBezTo>
                  <a:lnTo>
                    <a:pt x="2143" y="2970"/>
                  </a:lnTo>
                  <a:lnTo>
                    <a:pt x="3182" y="2561"/>
                  </a:lnTo>
                  <a:cubicBezTo>
                    <a:pt x="3277" y="2529"/>
                    <a:pt x="3340" y="2435"/>
                    <a:pt x="3371" y="2372"/>
                  </a:cubicBezTo>
                  <a:lnTo>
                    <a:pt x="3812" y="1332"/>
                  </a:lnTo>
                  <a:lnTo>
                    <a:pt x="4884" y="1489"/>
                  </a:lnTo>
                  <a:cubicBezTo>
                    <a:pt x="4947" y="1489"/>
                    <a:pt x="5073" y="1489"/>
                    <a:pt x="5167" y="1426"/>
                  </a:cubicBezTo>
                  <a:lnTo>
                    <a:pt x="6018" y="765"/>
                  </a:lnTo>
                  <a:close/>
                  <a:moveTo>
                    <a:pt x="2174" y="8168"/>
                  </a:moveTo>
                  <a:lnTo>
                    <a:pt x="2804" y="8420"/>
                  </a:lnTo>
                  <a:lnTo>
                    <a:pt x="3277" y="9586"/>
                  </a:lnTo>
                  <a:cubicBezTo>
                    <a:pt x="3308" y="9681"/>
                    <a:pt x="3434" y="9775"/>
                    <a:pt x="3529" y="9775"/>
                  </a:cubicBezTo>
                  <a:lnTo>
                    <a:pt x="2647" y="10720"/>
                  </a:lnTo>
                  <a:lnTo>
                    <a:pt x="2426" y="9649"/>
                  </a:lnTo>
                  <a:cubicBezTo>
                    <a:pt x="2395" y="9523"/>
                    <a:pt x="2332" y="9429"/>
                    <a:pt x="2174" y="9366"/>
                  </a:cubicBezTo>
                  <a:lnTo>
                    <a:pt x="1134" y="9177"/>
                  </a:lnTo>
                  <a:lnTo>
                    <a:pt x="2174" y="8168"/>
                  </a:lnTo>
                  <a:close/>
                  <a:moveTo>
                    <a:pt x="9861" y="8105"/>
                  </a:moveTo>
                  <a:lnTo>
                    <a:pt x="10901" y="9145"/>
                  </a:lnTo>
                  <a:lnTo>
                    <a:pt x="9893" y="9366"/>
                  </a:lnTo>
                  <a:cubicBezTo>
                    <a:pt x="9767" y="9429"/>
                    <a:pt x="9641" y="9492"/>
                    <a:pt x="9609" y="9649"/>
                  </a:cubicBezTo>
                  <a:lnTo>
                    <a:pt x="9389" y="10720"/>
                  </a:lnTo>
                  <a:lnTo>
                    <a:pt x="8507" y="9712"/>
                  </a:lnTo>
                  <a:cubicBezTo>
                    <a:pt x="8601" y="9712"/>
                    <a:pt x="8727" y="9649"/>
                    <a:pt x="8759" y="9523"/>
                  </a:cubicBezTo>
                  <a:lnTo>
                    <a:pt x="9231" y="8389"/>
                  </a:lnTo>
                  <a:lnTo>
                    <a:pt x="9861" y="8105"/>
                  </a:lnTo>
                  <a:close/>
                  <a:moveTo>
                    <a:pt x="6002" y="1"/>
                  </a:moveTo>
                  <a:cubicBezTo>
                    <a:pt x="5923" y="1"/>
                    <a:pt x="5844" y="24"/>
                    <a:pt x="5797" y="72"/>
                  </a:cubicBezTo>
                  <a:lnTo>
                    <a:pt x="4852" y="828"/>
                  </a:lnTo>
                  <a:lnTo>
                    <a:pt x="3623" y="670"/>
                  </a:lnTo>
                  <a:cubicBezTo>
                    <a:pt x="3607" y="667"/>
                    <a:pt x="3590" y="665"/>
                    <a:pt x="3573" y="665"/>
                  </a:cubicBezTo>
                  <a:cubicBezTo>
                    <a:pt x="3434" y="665"/>
                    <a:pt x="3305" y="775"/>
                    <a:pt x="3277" y="859"/>
                  </a:cubicBezTo>
                  <a:lnTo>
                    <a:pt x="2804" y="2025"/>
                  </a:lnTo>
                  <a:lnTo>
                    <a:pt x="1639" y="2498"/>
                  </a:lnTo>
                  <a:cubicBezTo>
                    <a:pt x="1481" y="2561"/>
                    <a:pt x="1418" y="2687"/>
                    <a:pt x="1450" y="2844"/>
                  </a:cubicBezTo>
                  <a:lnTo>
                    <a:pt x="1607" y="4073"/>
                  </a:lnTo>
                  <a:lnTo>
                    <a:pt x="851" y="5018"/>
                  </a:lnTo>
                  <a:cubicBezTo>
                    <a:pt x="788" y="5112"/>
                    <a:pt x="788" y="5333"/>
                    <a:pt x="851" y="5428"/>
                  </a:cubicBezTo>
                  <a:lnTo>
                    <a:pt x="1607" y="6373"/>
                  </a:lnTo>
                  <a:lnTo>
                    <a:pt x="1450" y="7601"/>
                  </a:lnTo>
                  <a:cubicBezTo>
                    <a:pt x="1450" y="7696"/>
                    <a:pt x="1450" y="7759"/>
                    <a:pt x="1481" y="7853"/>
                  </a:cubicBezTo>
                  <a:lnTo>
                    <a:pt x="189" y="9145"/>
                  </a:lnTo>
                  <a:cubicBezTo>
                    <a:pt x="0" y="9334"/>
                    <a:pt x="126" y="9649"/>
                    <a:pt x="347" y="9744"/>
                  </a:cubicBezTo>
                  <a:lnTo>
                    <a:pt x="1765" y="10059"/>
                  </a:lnTo>
                  <a:lnTo>
                    <a:pt x="2080" y="11539"/>
                  </a:lnTo>
                  <a:cubicBezTo>
                    <a:pt x="2099" y="11714"/>
                    <a:pt x="2250" y="11805"/>
                    <a:pt x="2407" y="11805"/>
                  </a:cubicBezTo>
                  <a:cubicBezTo>
                    <a:pt x="2505" y="11805"/>
                    <a:pt x="2606" y="11770"/>
                    <a:pt x="2678" y="11697"/>
                  </a:cubicBezTo>
                  <a:cubicBezTo>
                    <a:pt x="4410" y="9858"/>
                    <a:pt x="4587" y="9665"/>
                    <a:pt x="4601" y="9649"/>
                  </a:cubicBezTo>
                  <a:lnTo>
                    <a:pt x="4601" y="9649"/>
                  </a:lnTo>
                  <a:lnTo>
                    <a:pt x="4789" y="9618"/>
                  </a:lnTo>
                  <a:lnTo>
                    <a:pt x="5734" y="10374"/>
                  </a:lnTo>
                  <a:cubicBezTo>
                    <a:pt x="5829" y="10405"/>
                    <a:pt x="5860" y="10437"/>
                    <a:pt x="5955" y="10437"/>
                  </a:cubicBezTo>
                  <a:cubicBezTo>
                    <a:pt x="6018" y="10437"/>
                    <a:pt x="6112" y="10405"/>
                    <a:pt x="6144" y="10374"/>
                  </a:cubicBezTo>
                  <a:lnTo>
                    <a:pt x="7089" y="9618"/>
                  </a:lnTo>
                  <a:lnTo>
                    <a:pt x="7278" y="9649"/>
                  </a:lnTo>
                  <a:lnTo>
                    <a:pt x="9200" y="11697"/>
                  </a:lnTo>
                  <a:cubicBezTo>
                    <a:pt x="9284" y="11770"/>
                    <a:pt x="9388" y="11805"/>
                    <a:pt x="9485" y="11805"/>
                  </a:cubicBezTo>
                  <a:cubicBezTo>
                    <a:pt x="9640" y="11805"/>
                    <a:pt x="9779" y="11714"/>
                    <a:pt x="9798" y="11539"/>
                  </a:cubicBezTo>
                  <a:lnTo>
                    <a:pt x="10113" y="10059"/>
                  </a:lnTo>
                  <a:lnTo>
                    <a:pt x="11531" y="9744"/>
                  </a:lnTo>
                  <a:cubicBezTo>
                    <a:pt x="11815" y="9681"/>
                    <a:pt x="11878" y="9334"/>
                    <a:pt x="11689" y="9145"/>
                  </a:cubicBezTo>
                  <a:lnTo>
                    <a:pt x="10523" y="7853"/>
                  </a:lnTo>
                  <a:cubicBezTo>
                    <a:pt x="10554" y="7759"/>
                    <a:pt x="10586" y="7696"/>
                    <a:pt x="10554" y="7601"/>
                  </a:cubicBezTo>
                  <a:lnTo>
                    <a:pt x="10397" y="6373"/>
                  </a:lnTo>
                  <a:lnTo>
                    <a:pt x="11153" y="5428"/>
                  </a:lnTo>
                  <a:cubicBezTo>
                    <a:pt x="11216" y="5333"/>
                    <a:pt x="11216" y="5112"/>
                    <a:pt x="11153" y="5018"/>
                  </a:cubicBezTo>
                  <a:lnTo>
                    <a:pt x="10397" y="4073"/>
                  </a:lnTo>
                  <a:lnTo>
                    <a:pt x="10554" y="2844"/>
                  </a:lnTo>
                  <a:cubicBezTo>
                    <a:pt x="10586" y="2687"/>
                    <a:pt x="10460" y="2529"/>
                    <a:pt x="10365" y="2498"/>
                  </a:cubicBezTo>
                  <a:lnTo>
                    <a:pt x="9200" y="2025"/>
                  </a:lnTo>
                  <a:lnTo>
                    <a:pt x="8727" y="859"/>
                  </a:lnTo>
                  <a:cubicBezTo>
                    <a:pt x="8675" y="728"/>
                    <a:pt x="8578" y="662"/>
                    <a:pt x="8457" y="662"/>
                  </a:cubicBezTo>
                  <a:cubicBezTo>
                    <a:pt x="8432" y="662"/>
                    <a:pt x="8407" y="665"/>
                    <a:pt x="8381" y="670"/>
                  </a:cubicBezTo>
                  <a:lnTo>
                    <a:pt x="7152" y="828"/>
                  </a:lnTo>
                  <a:lnTo>
                    <a:pt x="6207" y="72"/>
                  </a:lnTo>
                  <a:cubicBezTo>
                    <a:pt x="6160" y="24"/>
                    <a:pt x="6081" y="1"/>
                    <a:pt x="6002" y="1"/>
                  </a:cubicBezTo>
                  <a:close/>
                </a:path>
              </a:pathLst>
            </a:custGeom>
            <a:grpFill/>
            <a:ln>
              <a:noFill/>
            </a:ln>
          </p:spPr>
          <p:txBody>
            <a:bodyPr spcFirstLastPara="1" wrap="square" lIns="86005" tIns="86005" rIns="86005" bIns="86005" anchor="ctr" anchorCtr="0">
              <a:noAutofit/>
            </a:bodyPr>
            <a:lstStyle/>
            <a:p>
              <a:pPr>
                <a:buClr>
                  <a:srgbClr val="000000"/>
                </a:buClr>
                <a:buSzPts val="1400"/>
              </a:pPr>
              <a:endParaRPr sz="1317">
                <a:solidFill>
                  <a:srgbClr val="000000"/>
                </a:solidFill>
                <a:latin typeface="Arial"/>
                <a:ea typeface="Arial"/>
                <a:cs typeface="Arial"/>
                <a:sym typeface="Arial"/>
              </a:endParaRPr>
            </a:p>
          </p:txBody>
        </p:sp>
      </p:grpSp>
      <p:sp>
        <p:nvSpPr>
          <p:cNvPr id="127" name="Subtitle 6">
            <a:extLst>
              <a:ext uri="{FF2B5EF4-FFF2-40B4-BE49-F238E27FC236}">
                <a16:creationId xmlns:a16="http://schemas.microsoft.com/office/drawing/2014/main" id="{46A9E457-0B49-46C9-A6E5-61F359B2869F}"/>
              </a:ext>
            </a:extLst>
          </p:cNvPr>
          <p:cNvSpPr txBox="1">
            <a:spLocks/>
          </p:cNvSpPr>
          <p:nvPr/>
        </p:nvSpPr>
        <p:spPr>
          <a:xfrm>
            <a:off x="3603466" y="2032767"/>
            <a:ext cx="2351268" cy="716689"/>
          </a:xfrm>
          <a:prstGeom prst="rect">
            <a:avLst/>
          </a:prstGeom>
        </p:spPr>
        <p:txBody>
          <a:bodyPr vert="horz" lIns="86019" tIns="43010" rIns="86019" bIns="43010" numCol="1" spcCol="365760" rtlCol="0" anchor="t">
            <a:noAutofit/>
          </a:bodyPr>
          <a:lstStyle>
            <a:lvl1pPr marL="0" indent="0" algn="ctr" defTabSz="914400" rtl="0" eaLnBrk="1" latinLnBrk="0" hangingPunct="1">
              <a:lnSpc>
                <a:spcPct val="90000"/>
              </a:lnSpc>
              <a:spcBef>
                <a:spcPts val="1000"/>
              </a:spcBef>
              <a:buFont typeface="Arial"/>
              <a:buNone/>
              <a:defRPr sz="1200" b="0" i="0" kern="1200">
                <a:solidFill>
                  <a:schemeClr val="accent1"/>
                </a:solidFill>
                <a:latin typeface="Montserrat Light" charset="0"/>
                <a:ea typeface="Montserrat Light" charset="0"/>
                <a:cs typeface="Montserrat Light"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Montserrat Light" charset="0"/>
                <a:ea typeface="Montserrat Light" charset="0"/>
                <a:cs typeface="Montserrat Light"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Montserrat Light" charset="0"/>
                <a:ea typeface="Montserrat Light" charset="0"/>
                <a:cs typeface="Montserrat Light"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nSpc>
                <a:spcPct val="100000"/>
              </a:lnSpc>
              <a:spcBef>
                <a:spcPts val="0"/>
              </a:spcBef>
            </a:pPr>
            <a:endParaRPr lang="en-US" sz="1881" b="1" dirty="0">
              <a:solidFill>
                <a:schemeClr val="tx1"/>
              </a:solidFill>
              <a:latin typeface="Calibri" panose="020F0502020204030204" pitchFamily="34" charset="0"/>
              <a:cs typeface="Calibri" panose="020F0502020204030204" pitchFamily="34" charset="0"/>
            </a:endParaRPr>
          </a:p>
        </p:txBody>
      </p:sp>
      <p:sp>
        <p:nvSpPr>
          <p:cNvPr id="128" name="Subtitle 6">
            <a:extLst>
              <a:ext uri="{FF2B5EF4-FFF2-40B4-BE49-F238E27FC236}">
                <a16:creationId xmlns:a16="http://schemas.microsoft.com/office/drawing/2014/main" id="{0BED97DC-57B2-4F0E-AB66-33DCECF4670D}"/>
              </a:ext>
            </a:extLst>
          </p:cNvPr>
          <p:cNvSpPr txBox="1">
            <a:spLocks/>
          </p:cNvSpPr>
          <p:nvPr/>
        </p:nvSpPr>
        <p:spPr>
          <a:xfrm>
            <a:off x="8941349" y="2058863"/>
            <a:ext cx="2351268" cy="716689"/>
          </a:xfrm>
          <a:prstGeom prst="rect">
            <a:avLst/>
          </a:prstGeom>
        </p:spPr>
        <p:txBody>
          <a:bodyPr vert="horz" lIns="86019" tIns="43010" rIns="86019" bIns="43010" numCol="1" spcCol="365760" rtlCol="0" anchor="t">
            <a:noAutofit/>
          </a:bodyPr>
          <a:lstStyle>
            <a:lvl1pPr marL="0" indent="0" algn="ctr" defTabSz="914400" rtl="0" eaLnBrk="1" latinLnBrk="0" hangingPunct="1">
              <a:lnSpc>
                <a:spcPct val="90000"/>
              </a:lnSpc>
              <a:spcBef>
                <a:spcPts val="1000"/>
              </a:spcBef>
              <a:buFont typeface="Arial"/>
              <a:buNone/>
              <a:defRPr sz="1200" b="0" i="0" kern="1200">
                <a:solidFill>
                  <a:schemeClr val="accent1"/>
                </a:solidFill>
                <a:latin typeface="Montserrat Light" charset="0"/>
                <a:ea typeface="Montserrat Light" charset="0"/>
                <a:cs typeface="Montserrat Light"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Montserrat Light" charset="0"/>
                <a:ea typeface="Montserrat Light" charset="0"/>
                <a:cs typeface="Montserrat Light"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Montserrat Light" charset="0"/>
                <a:ea typeface="Montserrat Light" charset="0"/>
                <a:cs typeface="Montserrat Light"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nSpc>
                <a:spcPct val="100000"/>
              </a:lnSpc>
              <a:spcBef>
                <a:spcPts val="0"/>
              </a:spcBef>
            </a:pPr>
            <a:r>
              <a:rPr lang="ar-SA" sz="1881" b="1" dirty="0">
                <a:solidFill>
                  <a:schemeClr val="tx1"/>
                </a:solidFill>
                <a:latin typeface="Calibri" panose="020F0502020204030204" pitchFamily="34" charset="0"/>
                <a:cs typeface="Calibri" panose="020F0502020204030204" pitchFamily="34" charset="0"/>
              </a:rPr>
              <a:t>  </a:t>
            </a:r>
            <a:endParaRPr lang="en-US" sz="1881" b="1" dirty="0">
              <a:solidFill>
                <a:schemeClr val="tx1"/>
              </a:solidFill>
              <a:latin typeface="Calibri" panose="020F0502020204030204" pitchFamily="34" charset="0"/>
              <a:cs typeface="Calibri" panose="020F0502020204030204" pitchFamily="34" charset="0"/>
            </a:endParaRPr>
          </a:p>
        </p:txBody>
      </p:sp>
      <p:sp>
        <p:nvSpPr>
          <p:cNvPr id="147" name="Subtitle 6">
            <a:extLst>
              <a:ext uri="{FF2B5EF4-FFF2-40B4-BE49-F238E27FC236}">
                <a16:creationId xmlns:a16="http://schemas.microsoft.com/office/drawing/2014/main" id="{E3A4231C-1DCE-4FE3-A505-AC6600EC61F9}"/>
              </a:ext>
            </a:extLst>
          </p:cNvPr>
          <p:cNvSpPr txBox="1">
            <a:spLocks/>
          </p:cNvSpPr>
          <p:nvPr/>
        </p:nvSpPr>
        <p:spPr>
          <a:xfrm>
            <a:off x="8966573" y="2050284"/>
            <a:ext cx="2351268" cy="716689"/>
          </a:xfrm>
          <a:prstGeom prst="rect">
            <a:avLst/>
          </a:prstGeom>
        </p:spPr>
        <p:txBody>
          <a:bodyPr vert="horz" lIns="86019" tIns="43010" rIns="86019" bIns="43010" numCol="1" spcCol="365760" rtlCol="0" anchor="t">
            <a:noAutofit/>
          </a:bodyPr>
          <a:lstStyle>
            <a:lvl1pPr marL="0" indent="0" algn="ctr" defTabSz="914400" rtl="0" eaLnBrk="1" latinLnBrk="0" hangingPunct="1">
              <a:lnSpc>
                <a:spcPct val="90000"/>
              </a:lnSpc>
              <a:spcBef>
                <a:spcPts val="1000"/>
              </a:spcBef>
              <a:buFont typeface="Arial"/>
              <a:buNone/>
              <a:defRPr sz="1200" b="0" i="0" kern="1200">
                <a:solidFill>
                  <a:schemeClr val="accent1"/>
                </a:solidFill>
                <a:latin typeface="Montserrat Light" charset="0"/>
                <a:ea typeface="Montserrat Light" charset="0"/>
                <a:cs typeface="Montserrat Light"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Montserrat Light" charset="0"/>
                <a:ea typeface="Montserrat Light" charset="0"/>
                <a:cs typeface="Montserrat Light"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Montserrat Light" charset="0"/>
                <a:ea typeface="Montserrat Light" charset="0"/>
                <a:cs typeface="Montserrat Light"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nSpc>
                <a:spcPct val="100000"/>
              </a:lnSpc>
              <a:spcBef>
                <a:spcPts val="0"/>
              </a:spcBef>
            </a:pPr>
            <a:r>
              <a:rPr lang="ar-SA" sz="1881" b="1" dirty="0">
                <a:solidFill>
                  <a:schemeClr val="tx1"/>
                </a:solidFill>
                <a:latin typeface="Calibri" panose="020F0502020204030204" pitchFamily="34" charset="0"/>
                <a:cs typeface="Calibri" panose="020F0502020204030204" pitchFamily="34" charset="0"/>
              </a:rPr>
              <a:t> </a:t>
            </a:r>
            <a:endParaRPr lang="en-US" sz="1881" b="1" dirty="0">
              <a:solidFill>
                <a:schemeClr val="tx1"/>
              </a:solidFill>
              <a:latin typeface="Calibri" panose="020F0502020204030204" pitchFamily="34" charset="0"/>
              <a:cs typeface="Calibri" panose="020F0502020204030204" pitchFamily="34" charset="0"/>
            </a:endParaRPr>
          </a:p>
        </p:txBody>
      </p:sp>
      <p:sp>
        <p:nvSpPr>
          <p:cNvPr id="108" name="مستطيل 107">
            <a:extLst>
              <a:ext uri="{FF2B5EF4-FFF2-40B4-BE49-F238E27FC236}">
                <a16:creationId xmlns:a16="http://schemas.microsoft.com/office/drawing/2014/main" id="{C9AD46B5-143A-45B4-9EFA-386733BF8542}"/>
              </a:ext>
            </a:extLst>
          </p:cNvPr>
          <p:cNvSpPr/>
          <p:nvPr/>
        </p:nvSpPr>
        <p:spPr>
          <a:xfrm>
            <a:off x="928887" y="6116251"/>
            <a:ext cx="354490" cy="295321"/>
          </a:xfrm>
          <a:prstGeom prst="rect">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1100" dirty="0"/>
              <a:t>45</a:t>
            </a:r>
            <a:endParaRPr lang="ar-SA" sz="1100" dirty="0"/>
          </a:p>
        </p:txBody>
      </p:sp>
      <p:sp>
        <p:nvSpPr>
          <p:cNvPr id="110" name="Rectangle: Rounded Corners 101">
            <a:extLst>
              <a:ext uri="{FF2B5EF4-FFF2-40B4-BE49-F238E27FC236}">
                <a16:creationId xmlns:a16="http://schemas.microsoft.com/office/drawing/2014/main" id="{C1296CAB-38A6-421B-872A-35352E112EBB}"/>
              </a:ext>
            </a:extLst>
          </p:cNvPr>
          <p:cNvSpPr/>
          <p:nvPr/>
        </p:nvSpPr>
        <p:spPr>
          <a:xfrm>
            <a:off x="8802368" y="2401101"/>
            <a:ext cx="2480011" cy="584690"/>
          </a:xfrm>
          <a:prstGeom prst="roundRect">
            <a:avLst/>
          </a:prstGeom>
          <a:solidFill>
            <a:srgbClr val="00CC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2258" b="1" dirty="0">
                <a:latin typeface="Hacen Casablanca Heavy" panose="02000000000000000000" pitchFamily="2" charset="-78"/>
                <a:cs typeface="Hacen Casablanca Heavy" panose="02000000000000000000" pitchFamily="2" charset="-78"/>
              </a:rPr>
              <a:t>طريقة الاحتساب </a:t>
            </a:r>
            <a:endParaRPr lang="en-US" sz="2258" b="1" dirty="0">
              <a:latin typeface="Hacen Casablanca Heavy" panose="02000000000000000000" pitchFamily="2" charset="-78"/>
              <a:cs typeface="Hacen Casablanca Heavy" panose="02000000000000000000" pitchFamily="2" charset="-78"/>
            </a:endParaRPr>
          </a:p>
        </p:txBody>
      </p:sp>
      <p:sp>
        <p:nvSpPr>
          <p:cNvPr id="115" name="Rectangle: Rounded Corners 101">
            <a:extLst>
              <a:ext uri="{FF2B5EF4-FFF2-40B4-BE49-F238E27FC236}">
                <a16:creationId xmlns:a16="http://schemas.microsoft.com/office/drawing/2014/main" id="{515B0821-13D0-423E-90A1-CF28FC42C196}"/>
              </a:ext>
            </a:extLst>
          </p:cNvPr>
          <p:cNvSpPr/>
          <p:nvPr/>
        </p:nvSpPr>
        <p:spPr>
          <a:xfrm>
            <a:off x="8802368" y="3101660"/>
            <a:ext cx="2480011" cy="1674993"/>
          </a:xfrm>
          <a:prstGeom prst="roundRect">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SA" sz="2258" b="1" dirty="0">
              <a:latin typeface="Hacen Casablanca Heavy" panose="02000000000000000000" pitchFamily="2" charset="-78"/>
              <a:cs typeface="Hacen Casablanca Heavy" panose="02000000000000000000" pitchFamily="2" charset="-78"/>
            </a:endParaRPr>
          </a:p>
          <a:p>
            <a:pPr algn="ctr"/>
            <a:endParaRPr lang="ar-SA" sz="2258" b="1" dirty="0">
              <a:latin typeface="Hacen Casablanca Heavy" panose="02000000000000000000" pitchFamily="2" charset="-78"/>
              <a:cs typeface="Hacen Casablanca Heavy" panose="02000000000000000000" pitchFamily="2" charset="-78"/>
            </a:endParaRPr>
          </a:p>
          <a:p>
            <a:pPr algn="ctr"/>
            <a:r>
              <a:rPr lang="ar-SA" sz="2258" b="1" dirty="0">
                <a:latin typeface="Hacen Casablanca Heavy" panose="02000000000000000000" pitchFamily="2" charset="-78"/>
                <a:cs typeface="Hacen Casablanca Heavy" panose="02000000000000000000" pitchFamily="2" charset="-78"/>
              </a:rPr>
              <a:t>وصف المبادرة  </a:t>
            </a:r>
            <a:endParaRPr lang="en-US" sz="2258" b="1" dirty="0">
              <a:latin typeface="Hacen Casablanca Heavy" panose="02000000000000000000" pitchFamily="2" charset="-78"/>
              <a:cs typeface="Hacen Casablanca Heavy" panose="02000000000000000000" pitchFamily="2" charset="-78"/>
            </a:endParaRPr>
          </a:p>
        </p:txBody>
      </p:sp>
      <p:pic>
        <p:nvPicPr>
          <p:cNvPr id="95" name="Graphic 22" descr="Lightbulb and gear">
            <a:extLst>
              <a:ext uri="{FF2B5EF4-FFF2-40B4-BE49-F238E27FC236}">
                <a16:creationId xmlns:a16="http://schemas.microsoft.com/office/drawing/2014/main" id="{BC438481-A47B-4170-A503-D28FBE108CFA}"/>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725942" y="3243384"/>
            <a:ext cx="632861" cy="632861"/>
          </a:xfrm>
          <a:prstGeom prst="rect">
            <a:avLst/>
          </a:prstGeom>
        </p:spPr>
      </p:pic>
      <p:grpSp>
        <p:nvGrpSpPr>
          <p:cNvPr id="118" name="Google Shape;6288;p57">
            <a:extLst>
              <a:ext uri="{FF2B5EF4-FFF2-40B4-BE49-F238E27FC236}">
                <a16:creationId xmlns:a16="http://schemas.microsoft.com/office/drawing/2014/main" id="{CD8845E0-5709-4644-9B06-9847C5F52AB0}"/>
              </a:ext>
            </a:extLst>
          </p:cNvPr>
          <p:cNvGrpSpPr/>
          <p:nvPr/>
        </p:nvGrpSpPr>
        <p:grpSpPr>
          <a:xfrm>
            <a:off x="9922602" y="970442"/>
            <a:ext cx="350079" cy="350079"/>
            <a:chOff x="3497300" y="3227275"/>
            <a:chExt cx="296175" cy="296175"/>
          </a:xfrm>
          <a:solidFill>
            <a:schemeClr val="bg1"/>
          </a:solidFill>
        </p:grpSpPr>
        <p:sp>
          <p:nvSpPr>
            <p:cNvPr id="123" name="Google Shape;6289;p57">
              <a:extLst>
                <a:ext uri="{FF2B5EF4-FFF2-40B4-BE49-F238E27FC236}">
                  <a16:creationId xmlns:a16="http://schemas.microsoft.com/office/drawing/2014/main" id="{48DF810C-D64E-454D-BCBA-F2103390E8CE}"/>
                </a:ext>
              </a:extLst>
            </p:cNvPr>
            <p:cNvSpPr/>
            <p:nvPr/>
          </p:nvSpPr>
          <p:spPr>
            <a:xfrm>
              <a:off x="3609925" y="3339900"/>
              <a:ext cx="69350" cy="68550"/>
            </a:xfrm>
            <a:custGeom>
              <a:avLst/>
              <a:gdLst/>
              <a:ahLst/>
              <a:cxnLst/>
              <a:rect l="l" t="t" r="r" b="b"/>
              <a:pathLst>
                <a:path w="2774" h="2742" extrusionOk="0">
                  <a:moveTo>
                    <a:pt x="1387" y="1"/>
                  </a:moveTo>
                  <a:cubicBezTo>
                    <a:pt x="631" y="1"/>
                    <a:pt x="1" y="631"/>
                    <a:pt x="1" y="1355"/>
                  </a:cubicBezTo>
                  <a:cubicBezTo>
                    <a:pt x="1" y="2112"/>
                    <a:pt x="631" y="2742"/>
                    <a:pt x="1387" y="2742"/>
                  </a:cubicBezTo>
                  <a:cubicBezTo>
                    <a:pt x="2143" y="2742"/>
                    <a:pt x="2773" y="2112"/>
                    <a:pt x="2773" y="1355"/>
                  </a:cubicBezTo>
                  <a:cubicBezTo>
                    <a:pt x="2773" y="631"/>
                    <a:pt x="2143" y="1"/>
                    <a:pt x="138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6290;p57">
              <a:extLst>
                <a:ext uri="{FF2B5EF4-FFF2-40B4-BE49-F238E27FC236}">
                  <a16:creationId xmlns:a16="http://schemas.microsoft.com/office/drawing/2014/main" id="{314F73A6-0129-4377-B52A-E2483982A38C}"/>
                </a:ext>
              </a:extLst>
            </p:cNvPr>
            <p:cNvSpPr/>
            <p:nvPr/>
          </p:nvSpPr>
          <p:spPr>
            <a:xfrm>
              <a:off x="3531175" y="3227275"/>
              <a:ext cx="86650" cy="86675"/>
            </a:xfrm>
            <a:custGeom>
              <a:avLst/>
              <a:gdLst/>
              <a:ahLst/>
              <a:cxnLst/>
              <a:rect l="l" t="t" r="r" b="b"/>
              <a:pathLst>
                <a:path w="3466" h="3467" extrusionOk="0">
                  <a:moveTo>
                    <a:pt x="1733" y="1"/>
                  </a:moveTo>
                  <a:cubicBezTo>
                    <a:pt x="788" y="1"/>
                    <a:pt x="0" y="788"/>
                    <a:pt x="0" y="1733"/>
                  </a:cubicBezTo>
                  <a:cubicBezTo>
                    <a:pt x="0" y="2678"/>
                    <a:pt x="788" y="3466"/>
                    <a:pt x="1733" y="3466"/>
                  </a:cubicBezTo>
                  <a:cubicBezTo>
                    <a:pt x="2741" y="3466"/>
                    <a:pt x="3466" y="2678"/>
                    <a:pt x="3466" y="1733"/>
                  </a:cubicBezTo>
                  <a:cubicBezTo>
                    <a:pt x="3466" y="788"/>
                    <a:pt x="2678" y="1"/>
                    <a:pt x="173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6291;p57">
              <a:extLst>
                <a:ext uri="{FF2B5EF4-FFF2-40B4-BE49-F238E27FC236}">
                  <a16:creationId xmlns:a16="http://schemas.microsoft.com/office/drawing/2014/main" id="{DC8C7043-6233-4054-A005-5F7431DA06FD}"/>
                </a:ext>
              </a:extLst>
            </p:cNvPr>
            <p:cNvSpPr/>
            <p:nvPr/>
          </p:nvSpPr>
          <p:spPr>
            <a:xfrm>
              <a:off x="3670575" y="3227275"/>
              <a:ext cx="86675" cy="86675"/>
            </a:xfrm>
            <a:custGeom>
              <a:avLst/>
              <a:gdLst/>
              <a:ahLst/>
              <a:cxnLst/>
              <a:rect l="l" t="t" r="r" b="b"/>
              <a:pathLst>
                <a:path w="3467" h="3467" extrusionOk="0">
                  <a:moveTo>
                    <a:pt x="1733" y="1"/>
                  </a:moveTo>
                  <a:cubicBezTo>
                    <a:pt x="788" y="1"/>
                    <a:pt x="1" y="788"/>
                    <a:pt x="1" y="1733"/>
                  </a:cubicBezTo>
                  <a:cubicBezTo>
                    <a:pt x="1" y="2678"/>
                    <a:pt x="788" y="3466"/>
                    <a:pt x="1733" y="3466"/>
                  </a:cubicBezTo>
                  <a:cubicBezTo>
                    <a:pt x="2679" y="3466"/>
                    <a:pt x="3466" y="2678"/>
                    <a:pt x="3466" y="1733"/>
                  </a:cubicBezTo>
                  <a:cubicBezTo>
                    <a:pt x="3466" y="788"/>
                    <a:pt x="2679" y="1"/>
                    <a:pt x="173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6292;p57">
              <a:extLst>
                <a:ext uri="{FF2B5EF4-FFF2-40B4-BE49-F238E27FC236}">
                  <a16:creationId xmlns:a16="http://schemas.microsoft.com/office/drawing/2014/main" id="{E0753F3F-7F9C-4449-A2E6-5F50468F3503}"/>
                </a:ext>
              </a:extLst>
            </p:cNvPr>
            <p:cNvSpPr/>
            <p:nvPr/>
          </p:nvSpPr>
          <p:spPr>
            <a:xfrm>
              <a:off x="3622525" y="3421825"/>
              <a:ext cx="41775" cy="25225"/>
            </a:xfrm>
            <a:custGeom>
              <a:avLst/>
              <a:gdLst/>
              <a:ahLst/>
              <a:cxnLst/>
              <a:rect l="l" t="t" r="r" b="b"/>
              <a:pathLst>
                <a:path w="1671" h="1009" extrusionOk="0">
                  <a:moveTo>
                    <a:pt x="1" y="0"/>
                  </a:moveTo>
                  <a:lnTo>
                    <a:pt x="851" y="1008"/>
                  </a:lnTo>
                  <a:lnTo>
                    <a:pt x="1671" y="0"/>
                  </a:lnTo>
                  <a:lnTo>
                    <a:pt x="1671" y="0"/>
                  </a:lnTo>
                  <a:cubicBezTo>
                    <a:pt x="1450" y="126"/>
                    <a:pt x="1167" y="158"/>
                    <a:pt x="851" y="158"/>
                  </a:cubicBezTo>
                  <a:cubicBezTo>
                    <a:pt x="568" y="158"/>
                    <a:pt x="284" y="95"/>
                    <a:pt x="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6293;p57">
              <a:extLst>
                <a:ext uri="{FF2B5EF4-FFF2-40B4-BE49-F238E27FC236}">
                  <a16:creationId xmlns:a16="http://schemas.microsoft.com/office/drawing/2014/main" id="{93FD1419-0C0D-460E-BBC1-AAF656D383C5}"/>
                </a:ext>
              </a:extLst>
            </p:cNvPr>
            <p:cNvSpPr/>
            <p:nvPr/>
          </p:nvSpPr>
          <p:spPr>
            <a:xfrm>
              <a:off x="3566600" y="3416300"/>
              <a:ext cx="70125" cy="106350"/>
            </a:xfrm>
            <a:custGeom>
              <a:avLst/>
              <a:gdLst/>
              <a:ahLst/>
              <a:cxnLst/>
              <a:rect l="l" t="t" r="r" b="b"/>
              <a:pathLst>
                <a:path w="2805" h="4254" extrusionOk="0">
                  <a:moveTo>
                    <a:pt x="1261" y="1"/>
                  </a:moveTo>
                  <a:cubicBezTo>
                    <a:pt x="474" y="599"/>
                    <a:pt x="1" y="1513"/>
                    <a:pt x="1" y="2490"/>
                  </a:cubicBezTo>
                  <a:lnTo>
                    <a:pt x="1" y="3907"/>
                  </a:lnTo>
                  <a:cubicBezTo>
                    <a:pt x="1" y="4096"/>
                    <a:pt x="158" y="4254"/>
                    <a:pt x="379" y="4254"/>
                  </a:cubicBezTo>
                  <a:lnTo>
                    <a:pt x="2805" y="4254"/>
                  </a:lnTo>
                  <a:lnTo>
                    <a:pt x="2805" y="1891"/>
                  </a:lnTo>
                  <a:lnTo>
                    <a:pt x="1261"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6294;p57">
              <a:extLst>
                <a:ext uri="{FF2B5EF4-FFF2-40B4-BE49-F238E27FC236}">
                  <a16:creationId xmlns:a16="http://schemas.microsoft.com/office/drawing/2014/main" id="{570C2058-FF2F-40C8-AAE6-363E0DC5E020}"/>
                </a:ext>
              </a:extLst>
            </p:cNvPr>
            <p:cNvSpPr/>
            <p:nvPr/>
          </p:nvSpPr>
          <p:spPr>
            <a:xfrm>
              <a:off x="3653250" y="3417100"/>
              <a:ext cx="70125" cy="106350"/>
            </a:xfrm>
            <a:custGeom>
              <a:avLst/>
              <a:gdLst/>
              <a:ahLst/>
              <a:cxnLst/>
              <a:rect l="l" t="t" r="r" b="b"/>
              <a:pathLst>
                <a:path w="2805" h="4254" extrusionOk="0">
                  <a:moveTo>
                    <a:pt x="1544" y="0"/>
                  </a:moveTo>
                  <a:lnTo>
                    <a:pt x="1" y="1890"/>
                  </a:lnTo>
                  <a:lnTo>
                    <a:pt x="1" y="4253"/>
                  </a:lnTo>
                  <a:lnTo>
                    <a:pt x="2458" y="4253"/>
                  </a:lnTo>
                  <a:cubicBezTo>
                    <a:pt x="2647" y="4253"/>
                    <a:pt x="2804" y="4096"/>
                    <a:pt x="2804" y="3907"/>
                  </a:cubicBezTo>
                  <a:lnTo>
                    <a:pt x="2804" y="2489"/>
                  </a:lnTo>
                  <a:cubicBezTo>
                    <a:pt x="2773" y="1481"/>
                    <a:pt x="2300" y="567"/>
                    <a:pt x="154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6295;p57">
              <a:extLst>
                <a:ext uri="{FF2B5EF4-FFF2-40B4-BE49-F238E27FC236}">
                  <a16:creationId xmlns:a16="http://schemas.microsoft.com/office/drawing/2014/main" id="{7747EADA-F742-4F49-8286-54EFBEAD9164}"/>
                </a:ext>
              </a:extLst>
            </p:cNvPr>
            <p:cNvSpPr/>
            <p:nvPr/>
          </p:nvSpPr>
          <p:spPr>
            <a:xfrm>
              <a:off x="3655625" y="3310775"/>
              <a:ext cx="137850" cy="108700"/>
            </a:xfrm>
            <a:custGeom>
              <a:avLst/>
              <a:gdLst/>
              <a:ahLst/>
              <a:cxnLst/>
              <a:rect l="l" t="t" r="r" b="b"/>
              <a:pathLst>
                <a:path w="5514" h="4348" extrusionOk="0">
                  <a:moveTo>
                    <a:pt x="3686" y="1512"/>
                  </a:moveTo>
                  <a:cubicBezTo>
                    <a:pt x="3907" y="1512"/>
                    <a:pt x="4064" y="1670"/>
                    <a:pt x="4064" y="1859"/>
                  </a:cubicBezTo>
                  <a:cubicBezTo>
                    <a:pt x="4064" y="2048"/>
                    <a:pt x="3907" y="2205"/>
                    <a:pt x="3686" y="2205"/>
                  </a:cubicBezTo>
                  <a:lnTo>
                    <a:pt x="2993" y="2205"/>
                  </a:lnTo>
                  <a:cubicBezTo>
                    <a:pt x="2804" y="2205"/>
                    <a:pt x="2646" y="2048"/>
                    <a:pt x="2646" y="1859"/>
                  </a:cubicBezTo>
                  <a:cubicBezTo>
                    <a:pt x="2646" y="1670"/>
                    <a:pt x="2804" y="1512"/>
                    <a:pt x="2993" y="1512"/>
                  </a:cubicBezTo>
                  <a:close/>
                  <a:moveTo>
                    <a:pt x="4127" y="0"/>
                  </a:moveTo>
                  <a:cubicBezTo>
                    <a:pt x="3686" y="536"/>
                    <a:pt x="3056" y="851"/>
                    <a:pt x="2331" y="851"/>
                  </a:cubicBezTo>
                  <a:cubicBezTo>
                    <a:pt x="1607" y="851"/>
                    <a:pt x="977" y="504"/>
                    <a:pt x="536" y="63"/>
                  </a:cubicBezTo>
                  <a:cubicBezTo>
                    <a:pt x="347" y="221"/>
                    <a:pt x="158" y="378"/>
                    <a:pt x="0" y="567"/>
                  </a:cubicBezTo>
                  <a:cubicBezTo>
                    <a:pt x="945" y="756"/>
                    <a:pt x="1638" y="1575"/>
                    <a:pt x="1638" y="2615"/>
                  </a:cubicBezTo>
                  <a:cubicBezTo>
                    <a:pt x="1638" y="2930"/>
                    <a:pt x="1575" y="3214"/>
                    <a:pt x="1449" y="3466"/>
                  </a:cubicBezTo>
                  <a:cubicBezTo>
                    <a:pt x="1859" y="3718"/>
                    <a:pt x="2205" y="4001"/>
                    <a:pt x="2520" y="4348"/>
                  </a:cubicBezTo>
                  <a:lnTo>
                    <a:pt x="5167" y="4348"/>
                  </a:lnTo>
                  <a:cubicBezTo>
                    <a:pt x="5356" y="4348"/>
                    <a:pt x="5513" y="4190"/>
                    <a:pt x="5513" y="4001"/>
                  </a:cubicBezTo>
                  <a:lnTo>
                    <a:pt x="5513" y="2615"/>
                  </a:lnTo>
                  <a:cubicBezTo>
                    <a:pt x="5482" y="1512"/>
                    <a:pt x="4915" y="567"/>
                    <a:pt x="412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6296;p57">
              <a:extLst>
                <a:ext uri="{FF2B5EF4-FFF2-40B4-BE49-F238E27FC236}">
                  <a16:creationId xmlns:a16="http://schemas.microsoft.com/office/drawing/2014/main" id="{CD1CE6CA-5A1A-483D-9155-E50E5C2D8B53}"/>
                </a:ext>
              </a:extLst>
            </p:cNvPr>
            <p:cNvSpPr/>
            <p:nvPr/>
          </p:nvSpPr>
          <p:spPr>
            <a:xfrm>
              <a:off x="3497300" y="3309975"/>
              <a:ext cx="136275" cy="108725"/>
            </a:xfrm>
            <a:custGeom>
              <a:avLst/>
              <a:gdLst/>
              <a:ahLst/>
              <a:cxnLst/>
              <a:rect l="l" t="t" r="r" b="b"/>
              <a:pathLst>
                <a:path w="5451" h="4349" extrusionOk="0">
                  <a:moveTo>
                    <a:pt x="2426" y="1544"/>
                  </a:moveTo>
                  <a:cubicBezTo>
                    <a:pt x="2615" y="1544"/>
                    <a:pt x="2773" y="1702"/>
                    <a:pt x="2773" y="1891"/>
                  </a:cubicBezTo>
                  <a:cubicBezTo>
                    <a:pt x="2773" y="2080"/>
                    <a:pt x="2615" y="2237"/>
                    <a:pt x="2426" y="2237"/>
                  </a:cubicBezTo>
                  <a:lnTo>
                    <a:pt x="1733" y="2237"/>
                  </a:lnTo>
                  <a:cubicBezTo>
                    <a:pt x="1513" y="2237"/>
                    <a:pt x="1355" y="2080"/>
                    <a:pt x="1355" y="1891"/>
                  </a:cubicBezTo>
                  <a:cubicBezTo>
                    <a:pt x="1355" y="1702"/>
                    <a:pt x="1513" y="1544"/>
                    <a:pt x="1733" y="1544"/>
                  </a:cubicBezTo>
                  <a:close/>
                  <a:moveTo>
                    <a:pt x="1324" y="1"/>
                  </a:moveTo>
                  <a:cubicBezTo>
                    <a:pt x="536" y="568"/>
                    <a:pt x="1" y="1513"/>
                    <a:pt x="1" y="2552"/>
                  </a:cubicBezTo>
                  <a:lnTo>
                    <a:pt x="1" y="3939"/>
                  </a:lnTo>
                  <a:cubicBezTo>
                    <a:pt x="1" y="4191"/>
                    <a:pt x="95" y="4348"/>
                    <a:pt x="316" y="4348"/>
                  </a:cubicBezTo>
                  <a:lnTo>
                    <a:pt x="2930" y="4348"/>
                  </a:lnTo>
                  <a:cubicBezTo>
                    <a:pt x="3214" y="3970"/>
                    <a:pt x="3561" y="3655"/>
                    <a:pt x="4002" y="3466"/>
                  </a:cubicBezTo>
                  <a:cubicBezTo>
                    <a:pt x="3876" y="3183"/>
                    <a:pt x="3813" y="2930"/>
                    <a:pt x="3813" y="2615"/>
                  </a:cubicBezTo>
                  <a:cubicBezTo>
                    <a:pt x="3813" y="1607"/>
                    <a:pt x="4506" y="757"/>
                    <a:pt x="5451" y="568"/>
                  </a:cubicBezTo>
                  <a:cubicBezTo>
                    <a:pt x="5293" y="347"/>
                    <a:pt x="5104" y="190"/>
                    <a:pt x="4915" y="32"/>
                  </a:cubicBezTo>
                  <a:cubicBezTo>
                    <a:pt x="4474" y="505"/>
                    <a:pt x="3844" y="820"/>
                    <a:pt x="3151" y="820"/>
                  </a:cubicBezTo>
                  <a:cubicBezTo>
                    <a:pt x="2426" y="820"/>
                    <a:pt x="1796" y="505"/>
                    <a:pt x="132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3" name="مربع نص 92">
            <a:extLst>
              <a:ext uri="{FF2B5EF4-FFF2-40B4-BE49-F238E27FC236}">
                <a16:creationId xmlns:a16="http://schemas.microsoft.com/office/drawing/2014/main" id="{D2BE53B9-E9FD-41AC-B32A-AB67FA8B5FA1}"/>
              </a:ext>
            </a:extLst>
          </p:cNvPr>
          <p:cNvSpPr txBox="1"/>
          <p:nvPr/>
        </p:nvSpPr>
        <p:spPr>
          <a:xfrm>
            <a:off x="3278190" y="3091652"/>
            <a:ext cx="2807157" cy="613566"/>
          </a:xfrm>
          <a:prstGeom prst="rect">
            <a:avLst/>
          </a:prstGeom>
          <a:noFill/>
        </p:spPr>
        <p:txBody>
          <a:bodyPr wrap="square">
            <a:spAutoFit/>
          </a:bodyPr>
          <a:lstStyle/>
          <a:p>
            <a:pPr algn="ctr"/>
            <a:r>
              <a:rPr lang="ar-SA" sz="3387" b="1" dirty="0">
                <a:solidFill>
                  <a:schemeClr val="bg1"/>
                </a:solidFill>
                <a:latin typeface="Hacen Casablanca Heavy" panose="02000000000000000000" pitchFamily="2" charset="-78"/>
                <a:cs typeface="Hacen Casablanca Heavy" panose="02000000000000000000" pitchFamily="2" charset="-78"/>
              </a:rPr>
              <a:t>حج الفريضة    </a:t>
            </a:r>
            <a:endParaRPr lang="en-US" sz="3387" b="1" dirty="0">
              <a:solidFill>
                <a:schemeClr val="bg1"/>
              </a:solidFill>
              <a:latin typeface="Hacen Casablanca Heavy" panose="02000000000000000000" pitchFamily="2" charset="-78"/>
              <a:cs typeface="Hacen Casablanca Heavy" panose="02000000000000000000" pitchFamily="2" charset="-78"/>
            </a:endParaRPr>
          </a:p>
        </p:txBody>
      </p:sp>
      <p:sp>
        <p:nvSpPr>
          <p:cNvPr id="112" name="Subtitle 6">
            <a:extLst>
              <a:ext uri="{FF2B5EF4-FFF2-40B4-BE49-F238E27FC236}">
                <a16:creationId xmlns:a16="http://schemas.microsoft.com/office/drawing/2014/main" id="{24F8164B-B7F4-454F-B850-2FA1E3A6C571}"/>
              </a:ext>
            </a:extLst>
          </p:cNvPr>
          <p:cNvSpPr txBox="1">
            <a:spLocks/>
          </p:cNvSpPr>
          <p:nvPr/>
        </p:nvSpPr>
        <p:spPr>
          <a:xfrm>
            <a:off x="1307605" y="3583715"/>
            <a:ext cx="7122305" cy="944669"/>
          </a:xfrm>
          <a:prstGeom prst="rect">
            <a:avLst/>
          </a:prstGeom>
        </p:spPr>
        <p:txBody>
          <a:bodyPr vert="horz" lIns="86019" tIns="43010" rIns="86019" bIns="43010" numCol="1" spcCol="365760" rtlCol="0" anchor="t">
            <a:noAutofit/>
          </a:bodyPr>
          <a:lstStyle>
            <a:lvl1pPr marL="0" indent="0" algn="ctr" defTabSz="914400" rtl="0" eaLnBrk="1" latinLnBrk="0" hangingPunct="1">
              <a:lnSpc>
                <a:spcPct val="90000"/>
              </a:lnSpc>
              <a:spcBef>
                <a:spcPts val="1000"/>
              </a:spcBef>
              <a:buFont typeface="Arial"/>
              <a:buNone/>
              <a:defRPr sz="1200" b="0" i="0" kern="1200">
                <a:solidFill>
                  <a:schemeClr val="accent1"/>
                </a:solidFill>
                <a:latin typeface="Montserrat Light" charset="0"/>
                <a:ea typeface="Montserrat Light" charset="0"/>
                <a:cs typeface="Montserrat Light"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Montserrat Light" charset="0"/>
                <a:ea typeface="Montserrat Light" charset="0"/>
                <a:cs typeface="Montserrat Light"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Montserrat Light" charset="0"/>
                <a:ea typeface="Montserrat Light" charset="0"/>
                <a:cs typeface="Montserrat Light"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nSpc>
                <a:spcPct val="100000"/>
              </a:lnSpc>
              <a:spcBef>
                <a:spcPts val="0"/>
              </a:spcBef>
            </a:pPr>
            <a:r>
              <a:rPr lang="ar-SA" sz="2000" b="1" dirty="0">
                <a:solidFill>
                  <a:schemeClr val="bg1"/>
                </a:solidFill>
                <a:latin typeface="Calibri" panose="020F0502020204030204" pitchFamily="34" charset="0"/>
                <a:cs typeface="Calibri" panose="020F0502020204030204" pitchFamily="34" charset="0"/>
              </a:rPr>
              <a:t>مبادرة تهدف إلى تحجيج (  5 ) من أبناء الجمعية أو أمهات الأيتام الذين لا يملكون  تكاليف الحج ولم يسبق لهم أداء فريضة الحج من خلال تأمين الدعم اللازم </a:t>
            </a:r>
          </a:p>
          <a:p>
            <a:pPr>
              <a:lnSpc>
                <a:spcPct val="100000"/>
              </a:lnSpc>
              <a:spcBef>
                <a:spcPts val="0"/>
              </a:spcBef>
            </a:pPr>
            <a:r>
              <a:rPr lang="ar-SA" sz="2000" b="1" dirty="0">
                <a:solidFill>
                  <a:schemeClr val="bg1"/>
                </a:solidFill>
                <a:latin typeface="Calibri" panose="020F0502020204030204" pitchFamily="34" charset="0"/>
                <a:cs typeface="Calibri" panose="020F0502020204030204" pitchFamily="34" charset="0"/>
              </a:rPr>
              <a:t>لتغطية تكاليف الحج للفئة المستهدفة  </a:t>
            </a:r>
            <a:endParaRPr lang="en-US" sz="2000" b="1" dirty="0">
              <a:solidFill>
                <a:schemeClr val="tx1"/>
              </a:solidFill>
              <a:latin typeface="Calibri" panose="020F0502020204030204" pitchFamily="34" charset="0"/>
              <a:cs typeface="Calibri" panose="020F0502020204030204" pitchFamily="34" charset="0"/>
            </a:endParaRPr>
          </a:p>
          <a:p>
            <a:pPr>
              <a:lnSpc>
                <a:spcPct val="100000"/>
              </a:lnSpc>
              <a:spcBef>
                <a:spcPts val="0"/>
              </a:spcBef>
            </a:pPr>
            <a:endParaRPr lang="en-US" sz="2000" b="1" dirty="0">
              <a:solidFill>
                <a:schemeClr val="bg1"/>
              </a:solidFill>
              <a:latin typeface="Calibri" panose="020F0502020204030204" pitchFamily="34" charset="0"/>
              <a:cs typeface="Calibri" panose="020F0502020204030204" pitchFamily="34" charset="0"/>
            </a:endParaRPr>
          </a:p>
        </p:txBody>
      </p:sp>
      <p:sp>
        <p:nvSpPr>
          <p:cNvPr id="80" name="TextBox 100">
            <a:extLst>
              <a:ext uri="{FF2B5EF4-FFF2-40B4-BE49-F238E27FC236}">
                <a16:creationId xmlns:a16="http://schemas.microsoft.com/office/drawing/2014/main" id="{9E59B322-6846-42FB-881E-13216D68BE3B}"/>
              </a:ext>
            </a:extLst>
          </p:cNvPr>
          <p:cNvSpPr txBox="1"/>
          <p:nvPr/>
        </p:nvSpPr>
        <p:spPr>
          <a:xfrm>
            <a:off x="6848623" y="4991369"/>
            <a:ext cx="1898465" cy="323935"/>
          </a:xfrm>
          <a:prstGeom prst="rect">
            <a:avLst/>
          </a:prstGeom>
          <a:noFill/>
        </p:spPr>
        <p:txBody>
          <a:bodyPr wrap="square" rtlCol="0">
            <a:spAutoFit/>
          </a:bodyPr>
          <a:lstStyle/>
          <a:p>
            <a:pPr algn="ctr"/>
            <a:r>
              <a:rPr lang="ar-SA" sz="1505" dirty="0">
                <a:solidFill>
                  <a:schemeClr val="bg1"/>
                </a:solidFill>
                <a:latin typeface="Hacen Casablanca Heavy" panose="02000000000000000000" pitchFamily="2" charset="-78"/>
                <a:cs typeface="Hacen Casablanca Heavy" panose="02000000000000000000" pitchFamily="2" charset="-78"/>
              </a:rPr>
              <a:t>خط الأساس </a:t>
            </a:r>
            <a:endParaRPr lang="en-US" sz="1505" dirty="0">
              <a:solidFill>
                <a:schemeClr val="bg1"/>
              </a:solidFill>
              <a:latin typeface="Hacen Casablanca Heavy" panose="02000000000000000000" pitchFamily="2" charset="-78"/>
              <a:cs typeface="Hacen Casablanca Heavy" panose="02000000000000000000" pitchFamily="2" charset="-78"/>
            </a:endParaRPr>
          </a:p>
        </p:txBody>
      </p:sp>
      <p:sp>
        <p:nvSpPr>
          <p:cNvPr id="81" name="TextBox 100">
            <a:extLst>
              <a:ext uri="{FF2B5EF4-FFF2-40B4-BE49-F238E27FC236}">
                <a16:creationId xmlns:a16="http://schemas.microsoft.com/office/drawing/2014/main" id="{B5B1219E-DD76-4740-8808-E2718ADFCEE7}"/>
              </a:ext>
            </a:extLst>
          </p:cNvPr>
          <p:cNvSpPr txBox="1"/>
          <p:nvPr/>
        </p:nvSpPr>
        <p:spPr>
          <a:xfrm>
            <a:off x="6848623" y="4977888"/>
            <a:ext cx="1898465" cy="323935"/>
          </a:xfrm>
          <a:prstGeom prst="rect">
            <a:avLst/>
          </a:prstGeom>
          <a:noFill/>
        </p:spPr>
        <p:txBody>
          <a:bodyPr wrap="square" rtlCol="0">
            <a:spAutoFit/>
          </a:bodyPr>
          <a:lstStyle/>
          <a:p>
            <a:pPr algn="ctr"/>
            <a:r>
              <a:rPr lang="ar-SA" sz="1505" dirty="0">
                <a:solidFill>
                  <a:schemeClr val="bg1"/>
                </a:solidFill>
                <a:latin typeface="Hacen Casablanca Heavy" panose="02000000000000000000" pitchFamily="2" charset="-78"/>
                <a:cs typeface="Hacen Casablanca Heavy" panose="02000000000000000000" pitchFamily="2" charset="-78"/>
              </a:rPr>
              <a:t>خط الأساس </a:t>
            </a:r>
            <a:endParaRPr lang="en-US" sz="1505" dirty="0">
              <a:solidFill>
                <a:schemeClr val="bg1"/>
              </a:solidFill>
              <a:latin typeface="Hacen Casablanca Heavy" panose="02000000000000000000" pitchFamily="2" charset="-78"/>
              <a:cs typeface="Hacen Casablanca Heavy" panose="02000000000000000000" pitchFamily="2" charset="-78"/>
            </a:endParaRPr>
          </a:p>
        </p:txBody>
      </p:sp>
      <p:sp>
        <p:nvSpPr>
          <p:cNvPr id="84" name="TextBox 100">
            <a:extLst>
              <a:ext uri="{FF2B5EF4-FFF2-40B4-BE49-F238E27FC236}">
                <a16:creationId xmlns:a16="http://schemas.microsoft.com/office/drawing/2014/main" id="{666ABB85-969B-49CA-902D-CDDFF26D3C63}"/>
              </a:ext>
            </a:extLst>
          </p:cNvPr>
          <p:cNvSpPr txBox="1"/>
          <p:nvPr/>
        </p:nvSpPr>
        <p:spPr>
          <a:xfrm>
            <a:off x="6848623" y="4991369"/>
            <a:ext cx="1898465" cy="323935"/>
          </a:xfrm>
          <a:prstGeom prst="rect">
            <a:avLst/>
          </a:prstGeom>
          <a:noFill/>
        </p:spPr>
        <p:txBody>
          <a:bodyPr wrap="square" rtlCol="0">
            <a:spAutoFit/>
          </a:bodyPr>
          <a:lstStyle/>
          <a:p>
            <a:pPr algn="ctr"/>
            <a:r>
              <a:rPr lang="ar-SA" sz="1505" dirty="0">
                <a:solidFill>
                  <a:schemeClr val="bg1"/>
                </a:solidFill>
                <a:latin typeface="Hacen Casablanca Heavy" panose="02000000000000000000" pitchFamily="2" charset="-78"/>
                <a:cs typeface="Hacen Casablanca Heavy" panose="02000000000000000000" pitchFamily="2" charset="-78"/>
              </a:rPr>
              <a:t>خط الأساس </a:t>
            </a:r>
            <a:endParaRPr lang="en-US" sz="1505" dirty="0">
              <a:solidFill>
                <a:schemeClr val="bg1"/>
              </a:solidFill>
              <a:latin typeface="Hacen Casablanca Heavy" panose="02000000000000000000" pitchFamily="2" charset="-78"/>
              <a:cs typeface="Hacen Casablanca Heavy" panose="02000000000000000000" pitchFamily="2" charset="-78"/>
            </a:endParaRPr>
          </a:p>
        </p:txBody>
      </p:sp>
      <p:sp>
        <p:nvSpPr>
          <p:cNvPr id="85" name="TextBox 100">
            <a:extLst>
              <a:ext uri="{FF2B5EF4-FFF2-40B4-BE49-F238E27FC236}">
                <a16:creationId xmlns:a16="http://schemas.microsoft.com/office/drawing/2014/main" id="{8EB710D3-932B-43F5-B7CA-50EEB05399EC}"/>
              </a:ext>
            </a:extLst>
          </p:cNvPr>
          <p:cNvSpPr txBox="1"/>
          <p:nvPr/>
        </p:nvSpPr>
        <p:spPr>
          <a:xfrm>
            <a:off x="6848623" y="4991369"/>
            <a:ext cx="1898465" cy="323935"/>
          </a:xfrm>
          <a:prstGeom prst="rect">
            <a:avLst/>
          </a:prstGeom>
          <a:noFill/>
        </p:spPr>
        <p:txBody>
          <a:bodyPr wrap="square" rtlCol="0">
            <a:spAutoFit/>
          </a:bodyPr>
          <a:lstStyle/>
          <a:p>
            <a:pPr algn="ctr"/>
            <a:r>
              <a:rPr lang="ar-SA" sz="1505" dirty="0">
                <a:solidFill>
                  <a:schemeClr val="bg1"/>
                </a:solidFill>
                <a:latin typeface="Hacen Casablanca Heavy" panose="02000000000000000000" pitchFamily="2" charset="-78"/>
                <a:cs typeface="Hacen Casablanca Heavy" panose="02000000000000000000" pitchFamily="2" charset="-78"/>
              </a:rPr>
              <a:t>خط الأساس </a:t>
            </a:r>
            <a:endParaRPr lang="en-US" sz="1505" dirty="0">
              <a:solidFill>
                <a:schemeClr val="bg1"/>
              </a:solidFill>
              <a:latin typeface="Hacen Casablanca Heavy" panose="02000000000000000000" pitchFamily="2" charset="-78"/>
              <a:cs typeface="Hacen Casablanca Heavy" panose="02000000000000000000" pitchFamily="2" charset="-78"/>
            </a:endParaRPr>
          </a:p>
        </p:txBody>
      </p:sp>
      <p:sp>
        <p:nvSpPr>
          <p:cNvPr id="86" name="TextBox 100">
            <a:extLst>
              <a:ext uri="{FF2B5EF4-FFF2-40B4-BE49-F238E27FC236}">
                <a16:creationId xmlns:a16="http://schemas.microsoft.com/office/drawing/2014/main" id="{C3BEA79C-103F-4501-8811-4326804CA586}"/>
              </a:ext>
            </a:extLst>
          </p:cNvPr>
          <p:cNvSpPr txBox="1"/>
          <p:nvPr/>
        </p:nvSpPr>
        <p:spPr>
          <a:xfrm>
            <a:off x="6848623" y="4991369"/>
            <a:ext cx="1898465" cy="323935"/>
          </a:xfrm>
          <a:prstGeom prst="rect">
            <a:avLst/>
          </a:prstGeom>
          <a:noFill/>
        </p:spPr>
        <p:txBody>
          <a:bodyPr wrap="square" rtlCol="0">
            <a:spAutoFit/>
          </a:bodyPr>
          <a:lstStyle/>
          <a:p>
            <a:pPr algn="ctr"/>
            <a:r>
              <a:rPr lang="ar-SA" sz="1505" dirty="0">
                <a:solidFill>
                  <a:schemeClr val="bg1"/>
                </a:solidFill>
                <a:latin typeface="Hacen Casablanca Heavy" panose="02000000000000000000" pitchFamily="2" charset="-78"/>
                <a:cs typeface="Hacen Casablanca Heavy" panose="02000000000000000000" pitchFamily="2" charset="-78"/>
              </a:rPr>
              <a:t>خط الأساس </a:t>
            </a:r>
            <a:endParaRPr lang="en-US" sz="1505" dirty="0">
              <a:solidFill>
                <a:schemeClr val="bg1"/>
              </a:solidFill>
              <a:latin typeface="Hacen Casablanca Heavy" panose="02000000000000000000" pitchFamily="2" charset="-78"/>
              <a:cs typeface="Hacen Casablanca Heavy" panose="02000000000000000000" pitchFamily="2" charset="-78"/>
            </a:endParaRPr>
          </a:p>
        </p:txBody>
      </p:sp>
      <p:sp>
        <p:nvSpPr>
          <p:cNvPr id="87" name="TextBox 100">
            <a:extLst>
              <a:ext uri="{FF2B5EF4-FFF2-40B4-BE49-F238E27FC236}">
                <a16:creationId xmlns:a16="http://schemas.microsoft.com/office/drawing/2014/main" id="{25D06127-272D-4BA4-ACFC-E9BEC42C48A4}"/>
              </a:ext>
            </a:extLst>
          </p:cNvPr>
          <p:cNvSpPr txBox="1"/>
          <p:nvPr/>
        </p:nvSpPr>
        <p:spPr>
          <a:xfrm>
            <a:off x="6859235" y="5019390"/>
            <a:ext cx="1898465" cy="323935"/>
          </a:xfrm>
          <a:prstGeom prst="rect">
            <a:avLst/>
          </a:prstGeom>
          <a:noFill/>
        </p:spPr>
        <p:txBody>
          <a:bodyPr wrap="square" rtlCol="0">
            <a:spAutoFit/>
          </a:bodyPr>
          <a:lstStyle/>
          <a:p>
            <a:pPr algn="ctr"/>
            <a:r>
              <a:rPr lang="ar-SA" sz="1505" dirty="0">
                <a:solidFill>
                  <a:schemeClr val="bg1"/>
                </a:solidFill>
                <a:latin typeface="Hacen Casablanca Heavy" panose="02000000000000000000" pitchFamily="2" charset="-78"/>
                <a:cs typeface="Hacen Casablanca Heavy" panose="02000000000000000000" pitchFamily="2" charset="-78"/>
              </a:rPr>
              <a:t>خط الأساس </a:t>
            </a:r>
            <a:endParaRPr lang="en-US" sz="1505" dirty="0">
              <a:solidFill>
                <a:schemeClr val="bg1"/>
              </a:solidFill>
              <a:latin typeface="Hacen Casablanca Heavy" panose="02000000000000000000" pitchFamily="2" charset="-78"/>
              <a:cs typeface="Hacen Casablanca Heavy" panose="02000000000000000000" pitchFamily="2" charset="-78"/>
            </a:endParaRPr>
          </a:p>
        </p:txBody>
      </p:sp>
      <p:sp>
        <p:nvSpPr>
          <p:cNvPr id="88" name="TextBox 100">
            <a:extLst>
              <a:ext uri="{FF2B5EF4-FFF2-40B4-BE49-F238E27FC236}">
                <a16:creationId xmlns:a16="http://schemas.microsoft.com/office/drawing/2014/main" id="{E6F7786E-7FBC-4C45-B855-3F8A3AE03D73}"/>
              </a:ext>
            </a:extLst>
          </p:cNvPr>
          <p:cNvSpPr txBox="1"/>
          <p:nvPr/>
        </p:nvSpPr>
        <p:spPr>
          <a:xfrm>
            <a:off x="6848623" y="4991369"/>
            <a:ext cx="1898465" cy="323935"/>
          </a:xfrm>
          <a:prstGeom prst="rect">
            <a:avLst/>
          </a:prstGeom>
          <a:noFill/>
        </p:spPr>
        <p:txBody>
          <a:bodyPr wrap="square" rtlCol="0">
            <a:spAutoFit/>
          </a:bodyPr>
          <a:lstStyle/>
          <a:p>
            <a:pPr algn="ctr"/>
            <a:r>
              <a:rPr lang="ar-SA" sz="1505" dirty="0">
                <a:solidFill>
                  <a:schemeClr val="bg1"/>
                </a:solidFill>
                <a:latin typeface="Hacen Casablanca Heavy" panose="02000000000000000000" pitchFamily="2" charset="-78"/>
                <a:cs typeface="Hacen Casablanca Heavy" panose="02000000000000000000" pitchFamily="2" charset="-78"/>
              </a:rPr>
              <a:t>خط الأساس </a:t>
            </a:r>
            <a:endParaRPr lang="en-US" sz="1505" dirty="0">
              <a:solidFill>
                <a:schemeClr val="bg1"/>
              </a:solidFill>
              <a:latin typeface="Hacen Casablanca Heavy" panose="02000000000000000000" pitchFamily="2" charset="-78"/>
              <a:cs typeface="Hacen Casablanca Heavy" panose="02000000000000000000" pitchFamily="2" charset="-78"/>
            </a:endParaRPr>
          </a:p>
        </p:txBody>
      </p:sp>
      <p:grpSp>
        <p:nvGrpSpPr>
          <p:cNvPr id="89" name="Group 30">
            <a:extLst>
              <a:ext uri="{FF2B5EF4-FFF2-40B4-BE49-F238E27FC236}">
                <a16:creationId xmlns:a16="http://schemas.microsoft.com/office/drawing/2014/main" id="{1A103AB8-6D50-46B0-9837-933931613BBA}"/>
              </a:ext>
            </a:extLst>
          </p:cNvPr>
          <p:cNvGrpSpPr/>
          <p:nvPr/>
        </p:nvGrpSpPr>
        <p:grpSpPr>
          <a:xfrm>
            <a:off x="966661" y="4991369"/>
            <a:ext cx="7701977" cy="340838"/>
            <a:chOff x="580812" y="5368640"/>
            <a:chExt cx="7530717" cy="152400"/>
          </a:xfrm>
        </p:grpSpPr>
        <p:sp>
          <p:nvSpPr>
            <p:cNvPr id="90" name="Rounded Rectangle 22">
              <a:extLst>
                <a:ext uri="{FF2B5EF4-FFF2-40B4-BE49-F238E27FC236}">
                  <a16:creationId xmlns:a16="http://schemas.microsoft.com/office/drawing/2014/main" id="{8B9BBBEA-BE33-400F-B3E6-182A7939973F}"/>
                </a:ext>
              </a:extLst>
            </p:cNvPr>
            <p:cNvSpPr/>
            <p:nvPr/>
          </p:nvSpPr>
          <p:spPr>
            <a:xfrm>
              <a:off x="580812" y="5368640"/>
              <a:ext cx="7530717" cy="152400"/>
            </a:xfrm>
            <a:prstGeom prst="roundRect">
              <a:avLst>
                <a:gd name="adj" fmla="val 5000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93" dirty="0"/>
            </a:p>
          </p:txBody>
        </p:sp>
        <p:sp>
          <p:nvSpPr>
            <p:cNvPr id="91" name="Rounded Rectangle 113">
              <a:extLst>
                <a:ext uri="{FF2B5EF4-FFF2-40B4-BE49-F238E27FC236}">
                  <a16:creationId xmlns:a16="http://schemas.microsoft.com/office/drawing/2014/main" id="{A01CAC6D-05C6-4DA0-ADE9-DC236DE8E900}"/>
                </a:ext>
              </a:extLst>
            </p:cNvPr>
            <p:cNvSpPr/>
            <p:nvPr/>
          </p:nvSpPr>
          <p:spPr>
            <a:xfrm>
              <a:off x="6607354" y="5375714"/>
              <a:ext cx="1408556" cy="136014"/>
            </a:xfrm>
            <a:prstGeom prst="roundRect">
              <a:avLst>
                <a:gd name="adj" fmla="val 50000"/>
              </a:avLst>
            </a:prstGeom>
            <a:solidFill>
              <a:srgbClr val="00CC9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1693" dirty="0">
                  <a:latin typeface="Hacen Casablanca Heavy" panose="02000000000000000000" pitchFamily="2" charset="-78"/>
                  <a:cs typeface="Hacen Casablanca Heavy" panose="02000000000000000000" pitchFamily="2" charset="-78"/>
                </a:rPr>
                <a:t>فترات التنفيذ </a:t>
              </a:r>
              <a:endParaRPr lang="en-US" sz="1693" dirty="0">
                <a:latin typeface="Hacen Casablanca Heavy" panose="02000000000000000000" pitchFamily="2" charset="-78"/>
                <a:cs typeface="Hacen Casablanca Heavy" panose="02000000000000000000" pitchFamily="2" charset="-78"/>
              </a:endParaRPr>
            </a:p>
          </p:txBody>
        </p:sp>
      </p:grpSp>
      <p:cxnSp>
        <p:nvCxnSpPr>
          <p:cNvPr id="96" name="Straight Connector 114">
            <a:extLst>
              <a:ext uri="{FF2B5EF4-FFF2-40B4-BE49-F238E27FC236}">
                <a16:creationId xmlns:a16="http://schemas.microsoft.com/office/drawing/2014/main" id="{98534E82-6918-431E-B329-56EA088A86B9}"/>
              </a:ext>
            </a:extLst>
          </p:cNvPr>
          <p:cNvCxnSpPr/>
          <p:nvPr/>
        </p:nvCxnSpPr>
        <p:spPr>
          <a:xfrm>
            <a:off x="5806017" y="5051541"/>
            <a:ext cx="0" cy="743651"/>
          </a:xfrm>
          <a:prstGeom prst="line">
            <a:avLst/>
          </a:prstGeom>
          <a:ln>
            <a:solidFill>
              <a:srgbClr val="009999"/>
            </a:solidFill>
          </a:ln>
        </p:spPr>
        <p:style>
          <a:lnRef idx="3">
            <a:schemeClr val="dk1"/>
          </a:lnRef>
          <a:fillRef idx="0">
            <a:schemeClr val="dk1"/>
          </a:fillRef>
          <a:effectRef idx="2">
            <a:schemeClr val="dk1"/>
          </a:effectRef>
          <a:fontRef idx="minor">
            <a:schemeClr val="tx1"/>
          </a:fontRef>
        </p:style>
      </p:cxnSp>
      <p:sp>
        <p:nvSpPr>
          <p:cNvPr id="107" name="TextBox 100">
            <a:extLst>
              <a:ext uri="{FF2B5EF4-FFF2-40B4-BE49-F238E27FC236}">
                <a16:creationId xmlns:a16="http://schemas.microsoft.com/office/drawing/2014/main" id="{922BCE8D-A2E2-44D4-91DE-135C2D7C0C18}"/>
              </a:ext>
            </a:extLst>
          </p:cNvPr>
          <p:cNvSpPr txBox="1"/>
          <p:nvPr/>
        </p:nvSpPr>
        <p:spPr>
          <a:xfrm>
            <a:off x="5336217" y="4978633"/>
            <a:ext cx="2136218" cy="338554"/>
          </a:xfrm>
          <a:prstGeom prst="rect">
            <a:avLst/>
          </a:prstGeom>
          <a:noFill/>
        </p:spPr>
        <p:txBody>
          <a:bodyPr wrap="square" rtlCol="0">
            <a:spAutoFit/>
          </a:bodyPr>
          <a:lstStyle/>
          <a:p>
            <a:pPr algn="ctr"/>
            <a:r>
              <a:rPr lang="ar-SA" sz="1600" b="1" dirty="0">
                <a:solidFill>
                  <a:srgbClr val="006666"/>
                </a:solidFill>
                <a:latin typeface="Hacen Casablanca Heavy" panose="02000000000000000000" pitchFamily="2" charset="-78"/>
                <a:cs typeface="Hacen Casablanca Heavy" panose="02000000000000000000" pitchFamily="2" charset="-78"/>
              </a:rPr>
              <a:t>الربع الأول   </a:t>
            </a:r>
            <a:endParaRPr lang="en-US" sz="1600" b="1" dirty="0">
              <a:solidFill>
                <a:srgbClr val="006666"/>
              </a:solidFill>
              <a:latin typeface="Hacen Casablanca Heavy" panose="02000000000000000000" pitchFamily="2" charset="-78"/>
              <a:cs typeface="Hacen Casablanca Heavy" panose="02000000000000000000" pitchFamily="2" charset="-78"/>
            </a:endParaRPr>
          </a:p>
        </p:txBody>
      </p:sp>
      <p:sp>
        <p:nvSpPr>
          <p:cNvPr id="109" name="مربع نص 108">
            <a:extLst>
              <a:ext uri="{FF2B5EF4-FFF2-40B4-BE49-F238E27FC236}">
                <a16:creationId xmlns:a16="http://schemas.microsoft.com/office/drawing/2014/main" id="{32AFEEC3-18CB-44BE-B6E9-8931F6933FCB}"/>
              </a:ext>
            </a:extLst>
          </p:cNvPr>
          <p:cNvSpPr txBox="1"/>
          <p:nvPr/>
        </p:nvSpPr>
        <p:spPr>
          <a:xfrm>
            <a:off x="4579295" y="4987834"/>
            <a:ext cx="1028914" cy="899552"/>
          </a:xfrm>
          <a:prstGeom prst="rect">
            <a:avLst/>
          </a:prstGeom>
          <a:noFill/>
        </p:spPr>
        <p:txBody>
          <a:bodyPr vert="horz" wrap="none" lIns="91440" tIns="45720" rIns="91440" bIns="45720" rtlCol="1" anchor="t">
            <a:noAutofit/>
          </a:bodyPr>
          <a:lstStyle/>
          <a:p>
            <a:pPr algn="l"/>
            <a:r>
              <a:rPr lang="ar-SA" sz="1600" b="1" dirty="0">
                <a:solidFill>
                  <a:srgbClr val="006666"/>
                </a:solidFill>
                <a:latin typeface="Hacen Casablanca Heavy" panose="02000000000000000000" pitchFamily="2" charset="-78"/>
                <a:cs typeface="Hacen Casablanca Heavy" panose="02000000000000000000" pitchFamily="2" charset="-78"/>
              </a:rPr>
              <a:t>الربع الثاني </a:t>
            </a:r>
            <a:endParaRPr lang="ar-SA" sz="1600" b="1" dirty="0">
              <a:solidFill>
                <a:srgbClr val="006666"/>
              </a:solidFill>
              <a:effectLst/>
              <a:latin typeface="Hacen Casablanca Heavy" panose="02000000000000000000" pitchFamily="2" charset="-78"/>
              <a:cs typeface="Hacen Casablanca Heavy" panose="02000000000000000000" pitchFamily="2" charset="-78"/>
            </a:endParaRPr>
          </a:p>
        </p:txBody>
      </p:sp>
      <p:sp>
        <p:nvSpPr>
          <p:cNvPr id="111" name="مربع نص 110">
            <a:extLst>
              <a:ext uri="{FF2B5EF4-FFF2-40B4-BE49-F238E27FC236}">
                <a16:creationId xmlns:a16="http://schemas.microsoft.com/office/drawing/2014/main" id="{616E2656-E259-4744-811D-9A24771655F8}"/>
              </a:ext>
            </a:extLst>
          </p:cNvPr>
          <p:cNvSpPr txBox="1"/>
          <p:nvPr/>
        </p:nvSpPr>
        <p:spPr>
          <a:xfrm>
            <a:off x="1404067" y="4999480"/>
            <a:ext cx="1028914" cy="899552"/>
          </a:xfrm>
          <a:prstGeom prst="rect">
            <a:avLst/>
          </a:prstGeom>
          <a:noFill/>
        </p:spPr>
        <p:txBody>
          <a:bodyPr vert="horz" wrap="none" lIns="91440" tIns="45720" rIns="91440" bIns="45720" rtlCol="1" anchor="t">
            <a:noAutofit/>
          </a:bodyPr>
          <a:lstStyle/>
          <a:p>
            <a:pPr algn="l"/>
            <a:r>
              <a:rPr lang="ar-SA" sz="1600" b="1" dirty="0">
                <a:solidFill>
                  <a:srgbClr val="006666"/>
                </a:solidFill>
                <a:latin typeface="Hacen Casablanca Heavy" panose="02000000000000000000" pitchFamily="2" charset="-78"/>
                <a:cs typeface="Hacen Casablanca Heavy" panose="02000000000000000000" pitchFamily="2" charset="-78"/>
              </a:rPr>
              <a:t>الربع الرابع </a:t>
            </a:r>
            <a:endParaRPr lang="ar-SA" sz="1600" b="1" dirty="0">
              <a:solidFill>
                <a:srgbClr val="006666"/>
              </a:solidFill>
              <a:effectLst/>
              <a:latin typeface="Hacen Casablanca Heavy" panose="02000000000000000000" pitchFamily="2" charset="-78"/>
              <a:cs typeface="Hacen Casablanca Heavy" panose="02000000000000000000" pitchFamily="2" charset="-78"/>
            </a:endParaRPr>
          </a:p>
        </p:txBody>
      </p:sp>
      <p:sp>
        <p:nvSpPr>
          <p:cNvPr id="114" name="مربع نص 113">
            <a:extLst>
              <a:ext uri="{FF2B5EF4-FFF2-40B4-BE49-F238E27FC236}">
                <a16:creationId xmlns:a16="http://schemas.microsoft.com/office/drawing/2014/main" id="{CF6AAF81-275E-47EF-B9D2-B595E9AD6490}"/>
              </a:ext>
            </a:extLst>
          </p:cNvPr>
          <p:cNvSpPr txBox="1"/>
          <p:nvPr/>
        </p:nvSpPr>
        <p:spPr>
          <a:xfrm>
            <a:off x="3066889" y="5007894"/>
            <a:ext cx="1028914" cy="899552"/>
          </a:xfrm>
          <a:prstGeom prst="rect">
            <a:avLst/>
          </a:prstGeom>
          <a:noFill/>
        </p:spPr>
        <p:txBody>
          <a:bodyPr vert="horz" wrap="none" lIns="91440" tIns="45720" rIns="91440" bIns="45720" rtlCol="1" anchor="t">
            <a:noAutofit/>
          </a:bodyPr>
          <a:lstStyle/>
          <a:p>
            <a:pPr algn="l"/>
            <a:r>
              <a:rPr lang="ar-SA" sz="1600" b="1" dirty="0">
                <a:solidFill>
                  <a:srgbClr val="006666"/>
                </a:solidFill>
                <a:latin typeface="Hacen Casablanca Heavy" panose="02000000000000000000" pitchFamily="2" charset="-78"/>
                <a:cs typeface="Hacen Casablanca Heavy" panose="02000000000000000000" pitchFamily="2" charset="-78"/>
              </a:rPr>
              <a:t>الربع الثالث </a:t>
            </a:r>
            <a:endParaRPr lang="ar-SA" sz="1600" b="1" dirty="0">
              <a:solidFill>
                <a:srgbClr val="006666"/>
              </a:solidFill>
              <a:effectLst/>
              <a:latin typeface="Hacen Casablanca Heavy" panose="02000000000000000000" pitchFamily="2" charset="-78"/>
              <a:cs typeface="Hacen Casablanca Heavy" panose="02000000000000000000" pitchFamily="2" charset="-78"/>
            </a:endParaRPr>
          </a:p>
        </p:txBody>
      </p:sp>
      <p:cxnSp>
        <p:nvCxnSpPr>
          <p:cNvPr id="152" name="Straight Connector 116">
            <a:extLst>
              <a:ext uri="{FF2B5EF4-FFF2-40B4-BE49-F238E27FC236}">
                <a16:creationId xmlns:a16="http://schemas.microsoft.com/office/drawing/2014/main" id="{DA1213A5-0801-482E-B5B1-8BE52294C389}"/>
              </a:ext>
            </a:extLst>
          </p:cNvPr>
          <p:cNvCxnSpPr>
            <a:cxnSpLocks/>
          </p:cNvCxnSpPr>
          <p:nvPr/>
        </p:nvCxnSpPr>
        <p:spPr>
          <a:xfrm>
            <a:off x="2796677" y="5096418"/>
            <a:ext cx="0" cy="743651"/>
          </a:xfrm>
          <a:prstGeom prst="line">
            <a:avLst/>
          </a:prstGeom>
          <a:ln>
            <a:solidFill>
              <a:srgbClr val="009999"/>
            </a:solidFill>
          </a:ln>
        </p:spPr>
        <p:style>
          <a:lnRef idx="3">
            <a:schemeClr val="accent1"/>
          </a:lnRef>
          <a:fillRef idx="0">
            <a:schemeClr val="accent1"/>
          </a:fillRef>
          <a:effectRef idx="2">
            <a:schemeClr val="accent1"/>
          </a:effectRef>
          <a:fontRef idx="minor">
            <a:schemeClr val="tx1"/>
          </a:fontRef>
        </p:style>
      </p:cxnSp>
      <p:cxnSp>
        <p:nvCxnSpPr>
          <p:cNvPr id="153" name="Straight Connector 116">
            <a:extLst>
              <a:ext uri="{FF2B5EF4-FFF2-40B4-BE49-F238E27FC236}">
                <a16:creationId xmlns:a16="http://schemas.microsoft.com/office/drawing/2014/main" id="{E8584793-0970-4CE2-8338-A2F851C0B088}"/>
              </a:ext>
            </a:extLst>
          </p:cNvPr>
          <p:cNvCxnSpPr>
            <a:cxnSpLocks/>
          </p:cNvCxnSpPr>
          <p:nvPr/>
        </p:nvCxnSpPr>
        <p:spPr>
          <a:xfrm>
            <a:off x="4397520" y="5058388"/>
            <a:ext cx="0" cy="743651"/>
          </a:xfrm>
          <a:prstGeom prst="line">
            <a:avLst/>
          </a:prstGeom>
          <a:ln>
            <a:solidFill>
              <a:srgbClr val="009999"/>
            </a:solidFill>
          </a:ln>
        </p:spPr>
        <p:style>
          <a:lnRef idx="3">
            <a:schemeClr val="accent1"/>
          </a:lnRef>
          <a:fillRef idx="0">
            <a:schemeClr val="accent1"/>
          </a:fillRef>
          <a:effectRef idx="2">
            <a:schemeClr val="accent1"/>
          </a:effectRef>
          <a:fontRef idx="minor">
            <a:schemeClr val="tx1"/>
          </a:fontRef>
        </p:style>
      </p:cxnSp>
      <p:sp>
        <p:nvSpPr>
          <p:cNvPr id="155" name="L-Shape 32">
            <a:extLst>
              <a:ext uri="{FF2B5EF4-FFF2-40B4-BE49-F238E27FC236}">
                <a16:creationId xmlns:a16="http://schemas.microsoft.com/office/drawing/2014/main" id="{0B6A7B0C-9A58-4CF4-B4C3-5A59C7DC4461}"/>
              </a:ext>
            </a:extLst>
          </p:cNvPr>
          <p:cNvSpPr/>
          <p:nvPr/>
        </p:nvSpPr>
        <p:spPr>
          <a:xfrm rot="18879521">
            <a:off x="3497537" y="5523404"/>
            <a:ext cx="287012" cy="172785"/>
          </a:xfrm>
          <a:prstGeom prst="corner">
            <a:avLst/>
          </a:prstGeom>
          <a:solidFill>
            <a:srgbClr val="00CC9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93"/>
          </a:p>
        </p:txBody>
      </p:sp>
      <p:sp>
        <p:nvSpPr>
          <p:cNvPr id="158" name="Freeform 16">
            <a:extLst>
              <a:ext uri="{FF2B5EF4-FFF2-40B4-BE49-F238E27FC236}">
                <a16:creationId xmlns:a16="http://schemas.microsoft.com/office/drawing/2014/main" id="{42DC63CE-2F20-4C4C-A156-382D7B8E8BB0}"/>
              </a:ext>
            </a:extLst>
          </p:cNvPr>
          <p:cNvSpPr>
            <a:spLocks noEditPoints="1"/>
          </p:cNvSpPr>
          <p:nvPr/>
        </p:nvSpPr>
        <p:spPr bwMode="auto">
          <a:xfrm>
            <a:off x="7621579" y="5411232"/>
            <a:ext cx="606680" cy="479282"/>
          </a:xfrm>
          <a:custGeom>
            <a:avLst/>
            <a:gdLst>
              <a:gd name="T0" fmla="*/ 393 w 394"/>
              <a:gd name="T1" fmla="*/ 175 h 393"/>
              <a:gd name="T2" fmla="*/ 380 w 394"/>
              <a:gd name="T3" fmla="*/ 165 h 393"/>
              <a:gd name="T4" fmla="*/ 339 w 394"/>
              <a:gd name="T5" fmla="*/ 138 h 393"/>
              <a:gd name="T6" fmla="*/ 350 w 394"/>
              <a:gd name="T7" fmla="*/ 90 h 393"/>
              <a:gd name="T8" fmla="*/ 351 w 394"/>
              <a:gd name="T9" fmla="*/ 75 h 393"/>
              <a:gd name="T10" fmla="*/ 320 w 394"/>
              <a:gd name="T11" fmla="*/ 44 h 393"/>
              <a:gd name="T12" fmla="*/ 305 w 394"/>
              <a:gd name="T13" fmla="*/ 45 h 393"/>
              <a:gd name="T14" fmla="*/ 256 w 394"/>
              <a:gd name="T15" fmla="*/ 56 h 393"/>
              <a:gd name="T16" fmla="*/ 230 w 394"/>
              <a:gd name="T17" fmla="*/ 13 h 393"/>
              <a:gd name="T18" fmla="*/ 220 w 394"/>
              <a:gd name="T19" fmla="*/ 2 h 393"/>
              <a:gd name="T20" fmla="*/ 176 w 394"/>
              <a:gd name="T21" fmla="*/ 1 h 393"/>
              <a:gd name="T22" fmla="*/ 166 w 394"/>
              <a:gd name="T23" fmla="*/ 13 h 393"/>
              <a:gd name="T24" fmla="*/ 139 w 394"/>
              <a:gd name="T25" fmla="*/ 55 h 393"/>
              <a:gd name="T26" fmla="*/ 91 w 394"/>
              <a:gd name="T27" fmla="*/ 44 h 393"/>
              <a:gd name="T28" fmla="*/ 76 w 394"/>
              <a:gd name="T29" fmla="*/ 42 h 393"/>
              <a:gd name="T30" fmla="*/ 44 w 394"/>
              <a:gd name="T31" fmla="*/ 74 h 393"/>
              <a:gd name="T32" fmla="*/ 45 w 394"/>
              <a:gd name="T33" fmla="*/ 89 h 393"/>
              <a:gd name="T34" fmla="*/ 56 w 394"/>
              <a:gd name="T35" fmla="*/ 138 h 393"/>
              <a:gd name="T36" fmla="*/ 14 w 394"/>
              <a:gd name="T37" fmla="*/ 164 h 393"/>
              <a:gd name="T38" fmla="*/ 2 w 394"/>
              <a:gd name="T39" fmla="*/ 174 h 393"/>
              <a:gd name="T40" fmla="*/ 2 w 394"/>
              <a:gd name="T41" fmla="*/ 219 h 393"/>
              <a:gd name="T42" fmla="*/ 15 w 394"/>
              <a:gd name="T43" fmla="*/ 228 h 393"/>
              <a:gd name="T44" fmla="*/ 55 w 394"/>
              <a:gd name="T45" fmla="*/ 255 h 393"/>
              <a:gd name="T46" fmla="*/ 44 w 394"/>
              <a:gd name="T47" fmla="*/ 304 h 393"/>
              <a:gd name="T48" fmla="*/ 43 w 394"/>
              <a:gd name="T49" fmla="*/ 319 h 393"/>
              <a:gd name="T50" fmla="*/ 74 w 394"/>
              <a:gd name="T51" fmla="*/ 350 h 393"/>
              <a:gd name="T52" fmla="*/ 89 w 394"/>
              <a:gd name="T53" fmla="*/ 349 h 393"/>
              <a:gd name="T54" fmla="*/ 138 w 394"/>
              <a:gd name="T55" fmla="*/ 338 h 393"/>
              <a:gd name="T56" fmla="*/ 165 w 394"/>
              <a:gd name="T57" fmla="*/ 381 h 393"/>
              <a:gd name="T58" fmla="*/ 174 w 394"/>
              <a:gd name="T59" fmla="*/ 392 h 393"/>
              <a:gd name="T60" fmla="*/ 197 w 394"/>
              <a:gd name="T61" fmla="*/ 393 h 393"/>
              <a:gd name="T62" fmla="*/ 219 w 394"/>
              <a:gd name="T63" fmla="*/ 392 h 393"/>
              <a:gd name="T64" fmla="*/ 228 w 394"/>
              <a:gd name="T65" fmla="*/ 381 h 393"/>
              <a:gd name="T66" fmla="*/ 255 w 394"/>
              <a:gd name="T67" fmla="*/ 339 h 393"/>
              <a:gd name="T68" fmla="*/ 304 w 394"/>
              <a:gd name="T69" fmla="*/ 350 h 393"/>
              <a:gd name="T70" fmla="*/ 319 w 394"/>
              <a:gd name="T71" fmla="*/ 351 h 393"/>
              <a:gd name="T72" fmla="*/ 351 w 394"/>
              <a:gd name="T73" fmla="*/ 320 h 393"/>
              <a:gd name="T74" fmla="*/ 349 w 394"/>
              <a:gd name="T75" fmla="*/ 305 h 393"/>
              <a:gd name="T76" fmla="*/ 338 w 394"/>
              <a:gd name="T77" fmla="*/ 256 h 393"/>
              <a:gd name="T78" fmla="*/ 379 w 394"/>
              <a:gd name="T79" fmla="*/ 229 h 393"/>
              <a:gd name="T80" fmla="*/ 381 w 394"/>
              <a:gd name="T81" fmla="*/ 229 h 393"/>
              <a:gd name="T82" fmla="*/ 393 w 394"/>
              <a:gd name="T83" fmla="*/ 220 h 393"/>
              <a:gd name="T84" fmla="*/ 393 w 394"/>
              <a:gd name="T85" fmla="*/ 175 h 393"/>
              <a:gd name="T86" fmla="*/ 198 w 394"/>
              <a:gd name="T87" fmla="*/ 263 h 393"/>
              <a:gd name="T88" fmla="*/ 132 w 394"/>
              <a:gd name="T89" fmla="*/ 197 h 393"/>
              <a:gd name="T90" fmla="*/ 198 w 394"/>
              <a:gd name="T91" fmla="*/ 132 h 393"/>
              <a:gd name="T92" fmla="*/ 263 w 394"/>
              <a:gd name="T93" fmla="*/ 197 h 393"/>
              <a:gd name="T94" fmla="*/ 198 w 394"/>
              <a:gd name="T95" fmla="*/ 263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94" h="393">
                <a:moveTo>
                  <a:pt x="393" y="175"/>
                </a:moveTo>
                <a:cubicBezTo>
                  <a:pt x="392" y="169"/>
                  <a:pt x="386" y="165"/>
                  <a:pt x="380" y="165"/>
                </a:cubicBezTo>
                <a:cubicBezTo>
                  <a:pt x="362" y="165"/>
                  <a:pt x="346" y="155"/>
                  <a:pt x="339" y="138"/>
                </a:cubicBezTo>
                <a:cubicBezTo>
                  <a:pt x="332" y="122"/>
                  <a:pt x="337" y="102"/>
                  <a:pt x="350" y="90"/>
                </a:cubicBezTo>
                <a:cubicBezTo>
                  <a:pt x="354" y="86"/>
                  <a:pt x="355" y="79"/>
                  <a:pt x="351" y="75"/>
                </a:cubicBezTo>
                <a:cubicBezTo>
                  <a:pt x="342" y="63"/>
                  <a:pt x="332" y="53"/>
                  <a:pt x="320" y="44"/>
                </a:cubicBezTo>
                <a:cubicBezTo>
                  <a:pt x="316" y="40"/>
                  <a:pt x="309" y="40"/>
                  <a:pt x="305" y="45"/>
                </a:cubicBezTo>
                <a:cubicBezTo>
                  <a:pt x="294" y="58"/>
                  <a:pt x="273" y="63"/>
                  <a:pt x="256" y="56"/>
                </a:cubicBezTo>
                <a:cubicBezTo>
                  <a:pt x="239" y="49"/>
                  <a:pt x="229" y="31"/>
                  <a:pt x="230" y="13"/>
                </a:cubicBezTo>
                <a:cubicBezTo>
                  <a:pt x="230" y="7"/>
                  <a:pt x="226" y="2"/>
                  <a:pt x="220" y="2"/>
                </a:cubicBezTo>
                <a:cubicBezTo>
                  <a:pt x="206" y="0"/>
                  <a:pt x="191" y="0"/>
                  <a:pt x="176" y="1"/>
                </a:cubicBezTo>
                <a:cubicBezTo>
                  <a:pt x="170" y="2"/>
                  <a:pt x="166" y="7"/>
                  <a:pt x="166" y="13"/>
                </a:cubicBezTo>
                <a:cubicBezTo>
                  <a:pt x="167" y="31"/>
                  <a:pt x="156" y="48"/>
                  <a:pt x="139" y="55"/>
                </a:cubicBezTo>
                <a:cubicBezTo>
                  <a:pt x="123" y="61"/>
                  <a:pt x="102" y="56"/>
                  <a:pt x="91" y="44"/>
                </a:cubicBezTo>
                <a:cubicBezTo>
                  <a:pt x="87" y="39"/>
                  <a:pt x="80" y="39"/>
                  <a:pt x="76" y="42"/>
                </a:cubicBezTo>
                <a:cubicBezTo>
                  <a:pt x="64" y="52"/>
                  <a:pt x="53" y="62"/>
                  <a:pt x="44" y="74"/>
                </a:cubicBezTo>
                <a:cubicBezTo>
                  <a:pt x="40" y="78"/>
                  <a:pt x="41" y="85"/>
                  <a:pt x="45" y="89"/>
                </a:cubicBezTo>
                <a:cubicBezTo>
                  <a:pt x="59" y="101"/>
                  <a:pt x="63" y="121"/>
                  <a:pt x="56" y="138"/>
                </a:cubicBezTo>
                <a:cubicBezTo>
                  <a:pt x="49" y="154"/>
                  <a:pt x="33" y="164"/>
                  <a:pt x="14" y="164"/>
                </a:cubicBezTo>
                <a:cubicBezTo>
                  <a:pt x="7" y="164"/>
                  <a:pt x="3" y="168"/>
                  <a:pt x="2" y="174"/>
                </a:cubicBezTo>
                <a:cubicBezTo>
                  <a:pt x="0" y="189"/>
                  <a:pt x="0" y="204"/>
                  <a:pt x="2" y="219"/>
                </a:cubicBezTo>
                <a:cubicBezTo>
                  <a:pt x="3" y="224"/>
                  <a:pt x="9" y="228"/>
                  <a:pt x="15" y="228"/>
                </a:cubicBezTo>
                <a:cubicBezTo>
                  <a:pt x="32" y="228"/>
                  <a:pt x="48" y="238"/>
                  <a:pt x="55" y="255"/>
                </a:cubicBezTo>
                <a:cubicBezTo>
                  <a:pt x="62" y="272"/>
                  <a:pt x="58" y="291"/>
                  <a:pt x="44" y="304"/>
                </a:cubicBezTo>
                <a:cubicBezTo>
                  <a:pt x="40" y="308"/>
                  <a:pt x="40" y="314"/>
                  <a:pt x="43" y="319"/>
                </a:cubicBezTo>
                <a:cubicBezTo>
                  <a:pt x="52" y="330"/>
                  <a:pt x="63" y="341"/>
                  <a:pt x="74" y="350"/>
                </a:cubicBezTo>
                <a:cubicBezTo>
                  <a:pt x="79" y="354"/>
                  <a:pt x="85" y="353"/>
                  <a:pt x="89" y="349"/>
                </a:cubicBezTo>
                <a:cubicBezTo>
                  <a:pt x="101" y="336"/>
                  <a:pt x="122" y="331"/>
                  <a:pt x="138" y="338"/>
                </a:cubicBezTo>
                <a:cubicBezTo>
                  <a:pt x="155" y="345"/>
                  <a:pt x="166" y="362"/>
                  <a:pt x="165" y="381"/>
                </a:cubicBezTo>
                <a:cubicBezTo>
                  <a:pt x="164" y="386"/>
                  <a:pt x="169" y="391"/>
                  <a:pt x="174" y="392"/>
                </a:cubicBezTo>
                <a:cubicBezTo>
                  <a:pt x="182" y="393"/>
                  <a:pt x="190" y="393"/>
                  <a:pt x="197" y="393"/>
                </a:cubicBezTo>
                <a:cubicBezTo>
                  <a:pt x="204" y="393"/>
                  <a:pt x="211" y="393"/>
                  <a:pt x="219" y="392"/>
                </a:cubicBezTo>
                <a:cubicBezTo>
                  <a:pt x="224" y="391"/>
                  <a:pt x="229" y="387"/>
                  <a:pt x="228" y="381"/>
                </a:cubicBezTo>
                <a:cubicBezTo>
                  <a:pt x="228" y="363"/>
                  <a:pt x="239" y="346"/>
                  <a:pt x="255" y="339"/>
                </a:cubicBezTo>
                <a:cubicBezTo>
                  <a:pt x="271" y="332"/>
                  <a:pt x="292" y="337"/>
                  <a:pt x="304" y="350"/>
                </a:cubicBezTo>
                <a:cubicBezTo>
                  <a:pt x="308" y="354"/>
                  <a:pt x="314" y="355"/>
                  <a:pt x="319" y="351"/>
                </a:cubicBezTo>
                <a:cubicBezTo>
                  <a:pt x="331" y="342"/>
                  <a:pt x="341" y="331"/>
                  <a:pt x="351" y="320"/>
                </a:cubicBezTo>
                <a:cubicBezTo>
                  <a:pt x="354" y="315"/>
                  <a:pt x="354" y="309"/>
                  <a:pt x="349" y="305"/>
                </a:cubicBezTo>
                <a:cubicBezTo>
                  <a:pt x="336" y="293"/>
                  <a:pt x="331" y="273"/>
                  <a:pt x="338" y="256"/>
                </a:cubicBezTo>
                <a:cubicBezTo>
                  <a:pt x="345" y="240"/>
                  <a:pt x="361" y="229"/>
                  <a:pt x="379" y="229"/>
                </a:cubicBezTo>
                <a:cubicBezTo>
                  <a:pt x="381" y="229"/>
                  <a:pt x="381" y="229"/>
                  <a:pt x="381" y="229"/>
                </a:cubicBezTo>
                <a:cubicBezTo>
                  <a:pt x="387" y="230"/>
                  <a:pt x="392" y="225"/>
                  <a:pt x="393" y="220"/>
                </a:cubicBezTo>
                <a:cubicBezTo>
                  <a:pt x="394" y="205"/>
                  <a:pt x="394" y="190"/>
                  <a:pt x="393" y="175"/>
                </a:cubicBezTo>
                <a:close/>
                <a:moveTo>
                  <a:pt x="198" y="263"/>
                </a:moveTo>
                <a:cubicBezTo>
                  <a:pt x="162" y="263"/>
                  <a:pt x="132" y="233"/>
                  <a:pt x="132" y="197"/>
                </a:cubicBezTo>
                <a:cubicBezTo>
                  <a:pt x="132" y="161"/>
                  <a:pt x="162" y="132"/>
                  <a:pt x="198" y="132"/>
                </a:cubicBezTo>
                <a:cubicBezTo>
                  <a:pt x="234" y="132"/>
                  <a:pt x="263" y="161"/>
                  <a:pt x="263" y="197"/>
                </a:cubicBezTo>
                <a:cubicBezTo>
                  <a:pt x="263" y="233"/>
                  <a:pt x="234" y="263"/>
                  <a:pt x="198" y="263"/>
                </a:cubicBezTo>
                <a:close/>
              </a:path>
            </a:pathLst>
          </a:custGeom>
          <a:solidFill>
            <a:srgbClr val="009999"/>
          </a:solidFill>
          <a:ln>
            <a:noFill/>
          </a:ln>
        </p:spPr>
        <p:txBody>
          <a:bodyPr vert="horz" wrap="square" lIns="91440" tIns="45720" rIns="91440" bIns="45720" numCol="1" anchor="t" anchorCtr="0" compatLnSpc="1">
            <a:prstTxWarp prst="textNoShape">
              <a:avLst/>
            </a:prstTxWarp>
          </a:bodyPr>
          <a:lstStyle/>
          <a:p>
            <a:endParaRPr lang="en-IN"/>
          </a:p>
        </p:txBody>
      </p:sp>
      <p:grpSp>
        <p:nvGrpSpPr>
          <p:cNvPr id="159" name="Google Shape;1016;p55">
            <a:extLst>
              <a:ext uri="{FF2B5EF4-FFF2-40B4-BE49-F238E27FC236}">
                <a16:creationId xmlns:a16="http://schemas.microsoft.com/office/drawing/2014/main" id="{4F2982C2-A85E-4232-832A-53D08F7D76A9}"/>
              </a:ext>
            </a:extLst>
          </p:cNvPr>
          <p:cNvGrpSpPr/>
          <p:nvPr/>
        </p:nvGrpSpPr>
        <p:grpSpPr>
          <a:xfrm>
            <a:off x="8855292" y="4848859"/>
            <a:ext cx="1733125" cy="1316585"/>
            <a:chOff x="267375" y="1071875"/>
            <a:chExt cx="470500" cy="428550"/>
          </a:xfrm>
        </p:grpSpPr>
        <p:sp>
          <p:nvSpPr>
            <p:cNvPr id="160" name="Google Shape;1017;p55">
              <a:extLst>
                <a:ext uri="{FF2B5EF4-FFF2-40B4-BE49-F238E27FC236}">
                  <a16:creationId xmlns:a16="http://schemas.microsoft.com/office/drawing/2014/main" id="{D61B0695-D546-47D0-967D-A6F3975346E6}"/>
                </a:ext>
              </a:extLst>
            </p:cNvPr>
            <p:cNvSpPr/>
            <p:nvPr/>
          </p:nvSpPr>
          <p:spPr>
            <a:xfrm>
              <a:off x="288350" y="1290825"/>
              <a:ext cx="209600" cy="209600"/>
            </a:xfrm>
            <a:custGeom>
              <a:avLst/>
              <a:gdLst/>
              <a:ahLst/>
              <a:cxnLst/>
              <a:rect l="l" t="t" r="r" b="b"/>
              <a:pathLst>
                <a:path w="8384" h="8384" extrusionOk="0">
                  <a:moveTo>
                    <a:pt x="1" y="0"/>
                  </a:moveTo>
                  <a:cubicBezTo>
                    <a:pt x="23" y="1056"/>
                    <a:pt x="239" y="2096"/>
                    <a:pt x="641" y="3073"/>
                  </a:cubicBezTo>
                  <a:cubicBezTo>
                    <a:pt x="676" y="3072"/>
                    <a:pt x="710" y="3070"/>
                    <a:pt x="745" y="3070"/>
                  </a:cubicBezTo>
                  <a:cubicBezTo>
                    <a:pt x="1419" y="3070"/>
                    <a:pt x="2047" y="3416"/>
                    <a:pt x="2406" y="3988"/>
                  </a:cubicBezTo>
                  <a:cubicBezTo>
                    <a:pt x="2766" y="4558"/>
                    <a:pt x="2808" y="5272"/>
                    <a:pt x="2516" y="5880"/>
                  </a:cubicBezTo>
                  <a:cubicBezTo>
                    <a:pt x="4076" y="7440"/>
                    <a:pt x="6179" y="8337"/>
                    <a:pt x="8384" y="8383"/>
                  </a:cubicBezTo>
                  <a:lnTo>
                    <a:pt x="8384" y="3190"/>
                  </a:lnTo>
                  <a:cubicBezTo>
                    <a:pt x="6664" y="3094"/>
                    <a:pt x="5290" y="1720"/>
                    <a:pt x="5194" y="0"/>
                  </a:cubicBezTo>
                  <a:close/>
                </a:path>
              </a:pathLst>
            </a:custGeom>
            <a:solidFill>
              <a:srgbClr val="009999"/>
            </a:solidFill>
            <a:ln>
              <a:noFill/>
            </a:ln>
          </p:spPr>
          <p:txBody>
            <a:bodyPr spcFirstLastPara="1" wrap="square" lIns="86005" tIns="86005" rIns="86005" bIns="86005" anchor="ctr" anchorCtr="0">
              <a:noAutofit/>
            </a:bodyPr>
            <a:lstStyle/>
            <a:p>
              <a:endParaRPr sz="1693"/>
            </a:p>
          </p:txBody>
        </p:sp>
        <p:sp>
          <p:nvSpPr>
            <p:cNvPr id="161" name="Google Shape;1018;p55">
              <a:extLst>
                <a:ext uri="{FF2B5EF4-FFF2-40B4-BE49-F238E27FC236}">
                  <a16:creationId xmlns:a16="http://schemas.microsoft.com/office/drawing/2014/main" id="{37AD7DCC-4178-43DE-A60D-58E164535352}"/>
                </a:ext>
              </a:extLst>
            </p:cNvPr>
            <p:cNvSpPr/>
            <p:nvPr/>
          </p:nvSpPr>
          <p:spPr>
            <a:xfrm>
              <a:off x="267375" y="1377050"/>
              <a:ext cx="79225" cy="79200"/>
            </a:xfrm>
            <a:custGeom>
              <a:avLst/>
              <a:gdLst/>
              <a:ahLst/>
              <a:cxnLst/>
              <a:rect l="l" t="t" r="r" b="b"/>
              <a:pathLst>
                <a:path w="3169" h="3168" extrusionOk="0">
                  <a:moveTo>
                    <a:pt x="1584" y="0"/>
                  </a:moveTo>
                  <a:cubicBezTo>
                    <a:pt x="710" y="0"/>
                    <a:pt x="1" y="710"/>
                    <a:pt x="1" y="1584"/>
                  </a:cubicBezTo>
                  <a:cubicBezTo>
                    <a:pt x="1" y="2459"/>
                    <a:pt x="710" y="3168"/>
                    <a:pt x="1584" y="3168"/>
                  </a:cubicBezTo>
                  <a:cubicBezTo>
                    <a:pt x="2459" y="3168"/>
                    <a:pt x="3168" y="2459"/>
                    <a:pt x="3168" y="1584"/>
                  </a:cubicBezTo>
                  <a:cubicBezTo>
                    <a:pt x="3168" y="710"/>
                    <a:pt x="2459" y="0"/>
                    <a:pt x="1584" y="0"/>
                  </a:cubicBezTo>
                  <a:close/>
                </a:path>
              </a:pathLst>
            </a:custGeom>
            <a:noFill/>
            <a:ln w="19050" cap="flat" cmpd="sng">
              <a:solidFill>
                <a:srgbClr val="434343"/>
              </a:solidFill>
              <a:prstDash val="solid"/>
              <a:round/>
              <a:headEnd type="none" w="sm" len="sm"/>
              <a:tailEnd type="none" w="sm" len="sm"/>
            </a:ln>
          </p:spPr>
          <p:txBody>
            <a:bodyPr spcFirstLastPara="1" wrap="square" lIns="86005" tIns="86005" rIns="86005" bIns="86005" anchor="ctr" anchorCtr="0">
              <a:noAutofit/>
            </a:bodyPr>
            <a:lstStyle/>
            <a:p>
              <a:r>
                <a:rPr lang="en-US" sz="1693" b="1" dirty="0">
                  <a:solidFill>
                    <a:srgbClr val="006666"/>
                  </a:solidFill>
                </a:rPr>
                <a:t>4</a:t>
              </a:r>
              <a:endParaRPr sz="1693" b="1" dirty="0">
                <a:solidFill>
                  <a:srgbClr val="006666"/>
                </a:solidFill>
              </a:endParaRPr>
            </a:p>
          </p:txBody>
        </p:sp>
        <p:sp>
          <p:nvSpPr>
            <p:cNvPr id="162" name="Google Shape;1019;p55">
              <a:extLst>
                <a:ext uri="{FF2B5EF4-FFF2-40B4-BE49-F238E27FC236}">
                  <a16:creationId xmlns:a16="http://schemas.microsoft.com/office/drawing/2014/main" id="{23D436E5-D964-47EA-9E0C-8E67483A20C7}"/>
                </a:ext>
              </a:extLst>
            </p:cNvPr>
            <p:cNvSpPr/>
            <p:nvPr/>
          </p:nvSpPr>
          <p:spPr>
            <a:xfrm>
              <a:off x="507325" y="1290825"/>
              <a:ext cx="209600" cy="209600"/>
            </a:xfrm>
            <a:custGeom>
              <a:avLst/>
              <a:gdLst/>
              <a:ahLst/>
              <a:cxnLst/>
              <a:rect l="l" t="t" r="r" b="b"/>
              <a:pathLst>
                <a:path w="8384" h="8384" extrusionOk="0">
                  <a:moveTo>
                    <a:pt x="3189" y="0"/>
                  </a:moveTo>
                  <a:cubicBezTo>
                    <a:pt x="3093" y="1720"/>
                    <a:pt x="1721" y="3092"/>
                    <a:pt x="1" y="3190"/>
                  </a:cubicBezTo>
                  <a:lnTo>
                    <a:pt x="1" y="8383"/>
                  </a:lnTo>
                  <a:cubicBezTo>
                    <a:pt x="2206" y="8337"/>
                    <a:pt x="4309" y="7440"/>
                    <a:pt x="5868" y="5880"/>
                  </a:cubicBezTo>
                  <a:cubicBezTo>
                    <a:pt x="5577" y="5272"/>
                    <a:pt x="5618" y="4558"/>
                    <a:pt x="5979" y="3986"/>
                  </a:cubicBezTo>
                  <a:cubicBezTo>
                    <a:pt x="6337" y="3416"/>
                    <a:pt x="6965" y="3070"/>
                    <a:pt x="7639" y="3070"/>
                  </a:cubicBezTo>
                  <a:cubicBezTo>
                    <a:pt x="7675" y="3070"/>
                    <a:pt x="7710" y="3070"/>
                    <a:pt x="7743" y="3073"/>
                  </a:cubicBezTo>
                  <a:cubicBezTo>
                    <a:pt x="8145" y="2096"/>
                    <a:pt x="8362" y="1056"/>
                    <a:pt x="8384" y="0"/>
                  </a:cubicBezTo>
                  <a:close/>
                </a:path>
              </a:pathLst>
            </a:custGeom>
            <a:solidFill>
              <a:schemeClr val="bg1">
                <a:lumMod val="50000"/>
              </a:schemeClr>
            </a:solidFill>
            <a:ln>
              <a:noFill/>
            </a:ln>
          </p:spPr>
          <p:txBody>
            <a:bodyPr spcFirstLastPara="1" wrap="square" lIns="86005" tIns="86005" rIns="86005" bIns="86005" anchor="ctr" anchorCtr="0">
              <a:noAutofit/>
            </a:bodyPr>
            <a:lstStyle/>
            <a:p>
              <a:endParaRPr sz="1693"/>
            </a:p>
          </p:txBody>
        </p:sp>
        <p:sp>
          <p:nvSpPr>
            <p:cNvPr id="163" name="Google Shape;1020;p55">
              <a:extLst>
                <a:ext uri="{FF2B5EF4-FFF2-40B4-BE49-F238E27FC236}">
                  <a16:creationId xmlns:a16="http://schemas.microsoft.com/office/drawing/2014/main" id="{3206C5C6-83F9-410B-9AF2-71F65172E35C}"/>
                </a:ext>
              </a:extLst>
            </p:cNvPr>
            <p:cNvSpPr/>
            <p:nvPr/>
          </p:nvSpPr>
          <p:spPr>
            <a:xfrm>
              <a:off x="658700" y="1377050"/>
              <a:ext cx="79175" cy="79200"/>
            </a:xfrm>
            <a:custGeom>
              <a:avLst/>
              <a:gdLst/>
              <a:ahLst/>
              <a:cxnLst/>
              <a:rect l="l" t="t" r="r" b="b"/>
              <a:pathLst>
                <a:path w="3167" h="3168" extrusionOk="0">
                  <a:moveTo>
                    <a:pt x="1583" y="0"/>
                  </a:moveTo>
                  <a:cubicBezTo>
                    <a:pt x="708" y="0"/>
                    <a:pt x="1" y="710"/>
                    <a:pt x="1" y="1584"/>
                  </a:cubicBezTo>
                  <a:cubicBezTo>
                    <a:pt x="1" y="2459"/>
                    <a:pt x="708" y="3168"/>
                    <a:pt x="1583" y="3168"/>
                  </a:cubicBezTo>
                  <a:cubicBezTo>
                    <a:pt x="2457" y="3168"/>
                    <a:pt x="3166" y="2459"/>
                    <a:pt x="3166" y="1584"/>
                  </a:cubicBezTo>
                  <a:cubicBezTo>
                    <a:pt x="3166" y="710"/>
                    <a:pt x="2457" y="0"/>
                    <a:pt x="1583" y="0"/>
                  </a:cubicBezTo>
                  <a:close/>
                </a:path>
              </a:pathLst>
            </a:custGeom>
            <a:noFill/>
            <a:ln w="19050" cap="flat" cmpd="sng">
              <a:solidFill>
                <a:srgbClr val="434343"/>
              </a:solidFill>
              <a:prstDash val="solid"/>
              <a:round/>
              <a:headEnd type="none" w="sm" len="sm"/>
              <a:tailEnd type="none" w="sm" len="sm"/>
            </a:ln>
          </p:spPr>
          <p:txBody>
            <a:bodyPr spcFirstLastPara="1" wrap="square" lIns="86005" tIns="86005" rIns="86005" bIns="86005" anchor="ctr" anchorCtr="0">
              <a:noAutofit/>
            </a:bodyPr>
            <a:lstStyle/>
            <a:p>
              <a:r>
                <a:rPr lang="en-US" sz="1693" b="1" dirty="0">
                  <a:solidFill>
                    <a:srgbClr val="006666"/>
                  </a:solidFill>
                </a:rPr>
                <a:t>2</a:t>
              </a:r>
              <a:endParaRPr sz="1693" b="1" dirty="0">
                <a:solidFill>
                  <a:srgbClr val="006666"/>
                </a:solidFill>
              </a:endParaRPr>
            </a:p>
          </p:txBody>
        </p:sp>
        <p:sp>
          <p:nvSpPr>
            <p:cNvPr id="164" name="Google Shape;1021;p55">
              <a:extLst>
                <a:ext uri="{FF2B5EF4-FFF2-40B4-BE49-F238E27FC236}">
                  <a16:creationId xmlns:a16="http://schemas.microsoft.com/office/drawing/2014/main" id="{E9AD28BE-26E0-41A0-B38A-006A6E7AF026}"/>
                </a:ext>
              </a:extLst>
            </p:cNvPr>
            <p:cNvSpPr/>
            <p:nvPr/>
          </p:nvSpPr>
          <p:spPr>
            <a:xfrm>
              <a:off x="507325" y="1071875"/>
              <a:ext cx="209575" cy="209600"/>
            </a:xfrm>
            <a:custGeom>
              <a:avLst/>
              <a:gdLst/>
              <a:ahLst/>
              <a:cxnLst/>
              <a:rect l="l" t="t" r="r" b="b"/>
              <a:pathLst>
                <a:path w="8383" h="8384" extrusionOk="0">
                  <a:moveTo>
                    <a:pt x="1" y="1"/>
                  </a:moveTo>
                  <a:lnTo>
                    <a:pt x="1" y="5194"/>
                  </a:lnTo>
                  <a:cubicBezTo>
                    <a:pt x="1721" y="5290"/>
                    <a:pt x="3093" y="6662"/>
                    <a:pt x="3189" y="8384"/>
                  </a:cubicBezTo>
                  <a:lnTo>
                    <a:pt x="8382" y="8384"/>
                  </a:lnTo>
                  <a:cubicBezTo>
                    <a:pt x="8362" y="7328"/>
                    <a:pt x="8144" y="6286"/>
                    <a:pt x="7742" y="5311"/>
                  </a:cubicBezTo>
                  <a:cubicBezTo>
                    <a:pt x="7708" y="5312"/>
                    <a:pt x="7673" y="5314"/>
                    <a:pt x="7638" y="5314"/>
                  </a:cubicBezTo>
                  <a:cubicBezTo>
                    <a:pt x="6964" y="5312"/>
                    <a:pt x="6336" y="4966"/>
                    <a:pt x="5977" y="4396"/>
                  </a:cubicBezTo>
                  <a:cubicBezTo>
                    <a:pt x="5618" y="3825"/>
                    <a:pt x="5577" y="3110"/>
                    <a:pt x="5867" y="2502"/>
                  </a:cubicBezTo>
                  <a:cubicBezTo>
                    <a:pt x="4309" y="942"/>
                    <a:pt x="2206" y="45"/>
                    <a:pt x="1" y="1"/>
                  </a:cubicBezTo>
                  <a:close/>
                </a:path>
              </a:pathLst>
            </a:custGeom>
            <a:solidFill>
              <a:srgbClr val="006666"/>
            </a:solidFill>
            <a:ln>
              <a:noFill/>
            </a:ln>
          </p:spPr>
          <p:txBody>
            <a:bodyPr spcFirstLastPara="1" wrap="square" lIns="86005" tIns="86005" rIns="86005" bIns="86005" anchor="ctr" anchorCtr="0">
              <a:noAutofit/>
            </a:bodyPr>
            <a:lstStyle/>
            <a:p>
              <a:endParaRPr sz="1693"/>
            </a:p>
          </p:txBody>
        </p:sp>
        <p:sp>
          <p:nvSpPr>
            <p:cNvPr id="165" name="Google Shape;1022;p55">
              <a:extLst>
                <a:ext uri="{FF2B5EF4-FFF2-40B4-BE49-F238E27FC236}">
                  <a16:creationId xmlns:a16="http://schemas.microsoft.com/office/drawing/2014/main" id="{B85ADA40-AAB5-4C0D-86FF-C947B7554463}"/>
                </a:ext>
              </a:extLst>
            </p:cNvPr>
            <p:cNvSpPr/>
            <p:nvPr/>
          </p:nvSpPr>
          <p:spPr>
            <a:xfrm>
              <a:off x="658700" y="1116025"/>
              <a:ext cx="79175" cy="79175"/>
            </a:xfrm>
            <a:custGeom>
              <a:avLst/>
              <a:gdLst/>
              <a:ahLst/>
              <a:cxnLst/>
              <a:rect l="l" t="t" r="r" b="b"/>
              <a:pathLst>
                <a:path w="3167" h="3167" extrusionOk="0">
                  <a:moveTo>
                    <a:pt x="1583" y="1"/>
                  </a:moveTo>
                  <a:cubicBezTo>
                    <a:pt x="708" y="1"/>
                    <a:pt x="1" y="709"/>
                    <a:pt x="1" y="1583"/>
                  </a:cubicBezTo>
                  <a:cubicBezTo>
                    <a:pt x="1" y="2457"/>
                    <a:pt x="708" y="3167"/>
                    <a:pt x="1583" y="3167"/>
                  </a:cubicBezTo>
                  <a:cubicBezTo>
                    <a:pt x="2457" y="3167"/>
                    <a:pt x="3166" y="2457"/>
                    <a:pt x="3166" y="1583"/>
                  </a:cubicBezTo>
                  <a:cubicBezTo>
                    <a:pt x="3166" y="709"/>
                    <a:pt x="2457" y="1"/>
                    <a:pt x="1583" y="1"/>
                  </a:cubicBezTo>
                  <a:close/>
                </a:path>
              </a:pathLst>
            </a:custGeom>
            <a:noFill/>
            <a:ln w="19050" cap="flat" cmpd="sng">
              <a:solidFill>
                <a:srgbClr val="434343"/>
              </a:solidFill>
              <a:prstDash val="solid"/>
              <a:round/>
              <a:headEnd type="none" w="sm" len="sm"/>
              <a:tailEnd type="none" w="sm" len="sm"/>
            </a:ln>
          </p:spPr>
          <p:txBody>
            <a:bodyPr spcFirstLastPara="1" wrap="square" lIns="86005" tIns="86005" rIns="86005" bIns="86005" anchor="ctr" anchorCtr="0">
              <a:noAutofit/>
            </a:bodyPr>
            <a:lstStyle/>
            <a:p>
              <a:r>
                <a:rPr lang="en-US" sz="1693" b="1" dirty="0">
                  <a:solidFill>
                    <a:srgbClr val="006666"/>
                  </a:solidFill>
                </a:rPr>
                <a:t>1</a:t>
              </a:r>
              <a:endParaRPr sz="1693" b="1" dirty="0">
                <a:solidFill>
                  <a:srgbClr val="006666"/>
                </a:solidFill>
              </a:endParaRPr>
            </a:p>
          </p:txBody>
        </p:sp>
        <p:sp>
          <p:nvSpPr>
            <p:cNvPr id="166" name="Google Shape;1023;p55">
              <a:extLst>
                <a:ext uri="{FF2B5EF4-FFF2-40B4-BE49-F238E27FC236}">
                  <a16:creationId xmlns:a16="http://schemas.microsoft.com/office/drawing/2014/main" id="{609B446B-8F06-4819-A08E-7B7DCD0FC441}"/>
                </a:ext>
              </a:extLst>
            </p:cNvPr>
            <p:cNvSpPr/>
            <p:nvPr/>
          </p:nvSpPr>
          <p:spPr>
            <a:xfrm>
              <a:off x="288350" y="1071875"/>
              <a:ext cx="209600" cy="209550"/>
            </a:xfrm>
            <a:custGeom>
              <a:avLst/>
              <a:gdLst/>
              <a:ahLst/>
              <a:cxnLst/>
              <a:rect l="l" t="t" r="r" b="b"/>
              <a:pathLst>
                <a:path w="8384" h="8382" extrusionOk="0">
                  <a:moveTo>
                    <a:pt x="8384" y="1"/>
                  </a:moveTo>
                  <a:cubicBezTo>
                    <a:pt x="6179" y="45"/>
                    <a:pt x="4076" y="942"/>
                    <a:pt x="2516" y="2502"/>
                  </a:cubicBezTo>
                  <a:cubicBezTo>
                    <a:pt x="2808" y="3110"/>
                    <a:pt x="2766" y="3825"/>
                    <a:pt x="2406" y="4396"/>
                  </a:cubicBezTo>
                  <a:cubicBezTo>
                    <a:pt x="2047" y="4966"/>
                    <a:pt x="1419" y="5312"/>
                    <a:pt x="745" y="5312"/>
                  </a:cubicBezTo>
                  <a:cubicBezTo>
                    <a:pt x="710" y="5312"/>
                    <a:pt x="675" y="5312"/>
                    <a:pt x="641" y="5311"/>
                  </a:cubicBezTo>
                  <a:cubicBezTo>
                    <a:pt x="239" y="6286"/>
                    <a:pt x="23" y="7327"/>
                    <a:pt x="1" y="8382"/>
                  </a:cubicBezTo>
                  <a:lnTo>
                    <a:pt x="5194" y="8382"/>
                  </a:lnTo>
                  <a:cubicBezTo>
                    <a:pt x="5290" y="6662"/>
                    <a:pt x="6664" y="5290"/>
                    <a:pt x="8384" y="5194"/>
                  </a:cubicBezTo>
                  <a:lnTo>
                    <a:pt x="8384" y="1"/>
                  </a:lnTo>
                  <a:close/>
                </a:path>
              </a:pathLst>
            </a:custGeom>
            <a:solidFill>
              <a:srgbClr val="00CC99"/>
            </a:solidFill>
            <a:ln>
              <a:noFill/>
            </a:ln>
          </p:spPr>
          <p:txBody>
            <a:bodyPr spcFirstLastPara="1" wrap="square" lIns="86005" tIns="86005" rIns="86005" bIns="86005" anchor="ctr" anchorCtr="0">
              <a:noAutofit/>
            </a:bodyPr>
            <a:lstStyle/>
            <a:p>
              <a:endParaRPr sz="1693" dirty="0"/>
            </a:p>
          </p:txBody>
        </p:sp>
        <p:sp>
          <p:nvSpPr>
            <p:cNvPr id="167" name="Google Shape;1024;p55">
              <a:extLst>
                <a:ext uri="{FF2B5EF4-FFF2-40B4-BE49-F238E27FC236}">
                  <a16:creationId xmlns:a16="http://schemas.microsoft.com/office/drawing/2014/main" id="{77EB3944-D63F-4F83-B482-9420C8B68BB7}"/>
                </a:ext>
              </a:extLst>
            </p:cNvPr>
            <p:cNvSpPr/>
            <p:nvPr/>
          </p:nvSpPr>
          <p:spPr>
            <a:xfrm>
              <a:off x="267375" y="1113869"/>
              <a:ext cx="79225" cy="79175"/>
            </a:xfrm>
            <a:custGeom>
              <a:avLst/>
              <a:gdLst/>
              <a:ahLst/>
              <a:cxnLst/>
              <a:rect l="l" t="t" r="r" b="b"/>
              <a:pathLst>
                <a:path w="3169" h="3167" extrusionOk="0">
                  <a:moveTo>
                    <a:pt x="1584" y="1"/>
                  </a:moveTo>
                  <a:cubicBezTo>
                    <a:pt x="710" y="1"/>
                    <a:pt x="1" y="709"/>
                    <a:pt x="1" y="1583"/>
                  </a:cubicBezTo>
                  <a:cubicBezTo>
                    <a:pt x="1" y="2457"/>
                    <a:pt x="710" y="3167"/>
                    <a:pt x="1584" y="3167"/>
                  </a:cubicBezTo>
                  <a:cubicBezTo>
                    <a:pt x="2459" y="3167"/>
                    <a:pt x="3168" y="2457"/>
                    <a:pt x="3168" y="1583"/>
                  </a:cubicBezTo>
                  <a:cubicBezTo>
                    <a:pt x="3168" y="709"/>
                    <a:pt x="2459" y="1"/>
                    <a:pt x="1584" y="1"/>
                  </a:cubicBezTo>
                  <a:close/>
                </a:path>
              </a:pathLst>
            </a:custGeom>
            <a:noFill/>
            <a:ln w="19050" cap="flat" cmpd="sng">
              <a:solidFill>
                <a:srgbClr val="434343"/>
              </a:solidFill>
              <a:prstDash val="solid"/>
              <a:round/>
              <a:headEnd type="none" w="sm" len="sm"/>
              <a:tailEnd type="none" w="sm" len="sm"/>
            </a:ln>
          </p:spPr>
          <p:txBody>
            <a:bodyPr spcFirstLastPara="1" wrap="square" lIns="86005" tIns="86005" rIns="86005" bIns="86005" anchor="ctr" anchorCtr="0">
              <a:noAutofit/>
            </a:bodyPr>
            <a:lstStyle/>
            <a:p>
              <a:r>
                <a:rPr lang="en-US" sz="1693" b="1" dirty="0">
                  <a:solidFill>
                    <a:srgbClr val="006666"/>
                  </a:solidFill>
                </a:rPr>
                <a:t>3</a:t>
              </a:r>
              <a:endParaRPr sz="1693" b="1" dirty="0">
                <a:solidFill>
                  <a:srgbClr val="006666"/>
                </a:solidFill>
              </a:endParaRPr>
            </a:p>
          </p:txBody>
        </p:sp>
      </p:grpSp>
      <p:sp>
        <p:nvSpPr>
          <p:cNvPr id="168" name="مستطيل: زوايا مستديرة 167">
            <a:extLst>
              <a:ext uri="{FF2B5EF4-FFF2-40B4-BE49-F238E27FC236}">
                <a16:creationId xmlns:a16="http://schemas.microsoft.com/office/drawing/2014/main" id="{D9EFBDE0-F15A-437D-BE96-5E79E1107241}"/>
              </a:ext>
            </a:extLst>
          </p:cNvPr>
          <p:cNvSpPr/>
          <p:nvPr/>
        </p:nvSpPr>
        <p:spPr>
          <a:xfrm>
            <a:off x="10649356" y="4877729"/>
            <a:ext cx="593817" cy="1225657"/>
          </a:xfrm>
          <a:prstGeom prst="round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ar-SA" sz="1400" b="1" dirty="0">
                <a:solidFill>
                  <a:srgbClr val="006666"/>
                </a:solidFill>
                <a:latin typeface="Calibri" panose="020F0502020204030204" pitchFamily="34" charset="0"/>
                <a:cs typeface="Calibri" panose="020F0502020204030204" pitchFamily="34" charset="0"/>
              </a:rPr>
              <a:t>دورية القياس </a:t>
            </a:r>
          </a:p>
          <a:p>
            <a:pPr algn="ctr"/>
            <a:r>
              <a:rPr lang="ar-SA" sz="1400" b="1" dirty="0">
                <a:solidFill>
                  <a:srgbClr val="006666"/>
                </a:solidFill>
                <a:latin typeface="Calibri" panose="020F0502020204030204" pitchFamily="34" charset="0"/>
                <a:cs typeface="Calibri" panose="020F0502020204030204" pitchFamily="34" charset="0"/>
              </a:rPr>
              <a:t> سنوي </a:t>
            </a:r>
          </a:p>
        </p:txBody>
      </p:sp>
    </p:spTree>
    <p:extLst>
      <p:ext uri="{BB962C8B-B14F-4D97-AF65-F5344CB8AC3E}">
        <p14:creationId xmlns:p14="http://schemas.microsoft.com/office/powerpoint/2010/main" val="187514032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 name="Rectangle: Rounded Corners 171">
            <a:extLst>
              <a:ext uri="{FF2B5EF4-FFF2-40B4-BE49-F238E27FC236}">
                <a16:creationId xmlns:a16="http://schemas.microsoft.com/office/drawing/2014/main" id="{24DC37F8-C201-4055-B418-376834DF8487}"/>
              </a:ext>
            </a:extLst>
          </p:cNvPr>
          <p:cNvSpPr/>
          <p:nvPr/>
        </p:nvSpPr>
        <p:spPr>
          <a:xfrm>
            <a:off x="5720291" y="2615870"/>
            <a:ext cx="2424735" cy="1289854"/>
          </a:xfrm>
          <a:prstGeom prst="roundRect">
            <a:avLst>
              <a:gd name="adj" fmla="val 5845"/>
            </a:avLst>
          </a:prstGeom>
          <a:solidFill>
            <a:schemeClr val="bg1">
              <a:alpha val="95000"/>
            </a:schemeClr>
          </a:solidFill>
          <a:ln w="38100">
            <a:solidFill>
              <a:srgbClr val="006666">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b="1" dirty="0">
                <a:solidFill>
                  <a:srgbClr val="006666"/>
                </a:solidFill>
                <a:latin typeface="Calibri" panose="020F0502020204030204" pitchFamily="34" charset="0"/>
                <a:cs typeface="Calibri" panose="020F0502020204030204" pitchFamily="34" charset="0"/>
              </a:rPr>
              <a:t>أبناء الجمعية</a:t>
            </a:r>
          </a:p>
        </p:txBody>
      </p:sp>
      <p:sp>
        <p:nvSpPr>
          <p:cNvPr id="151" name="Subtitle 6">
            <a:extLst>
              <a:ext uri="{FF2B5EF4-FFF2-40B4-BE49-F238E27FC236}">
                <a16:creationId xmlns:a16="http://schemas.microsoft.com/office/drawing/2014/main" id="{E755987D-2D17-490F-90DB-5BC61A3A3681}"/>
              </a:ext>
            </a:extLst>
          </p:cNvPr>
          <p:cNvSpPr txBox="1">
            <a:spLocks/>
          </p:cNvSpPr>
          <p:nvPr/>
        </p:nvSpPr>
        <p:spPr>
          <a:xfrm>
            <a:off x="5625161" y="2976109"/>
            <a:ext cx="2537286" cy="716689"/>
          </a:xfrm>
          <a:prstGeom prst="rect">
            <a:avLst/>
          </a:prstGeom>
        </p:spPr>
        <p:txBody>
          <a:bodyPr vert="horz" lIns="86019" tIns="43010" rIns="86019" bIns="43010" numCol="1" spcCol="365760" rtlCol="0" anchor="t">
            <a:noAutofit/>
          </a:bodyPr>
          <a:lstStyle>
            <a:lvl1pPr marL="0" indent="0" algn="ctr" defTabSz="914400" rtl="0" eaLnBrk="1" latinLnBrk="0" hangingPunct="1">
              <a:lnSpc>
                <a:spcPct val="90000"/>
              </a:lnSpc>
              <a:spcBef>
                <a:spcPts val="1000"/>
              </a:spcBef>
              <a:buFont typeface="Arial"/>
              <a:buNone/>
              <a:defRPr sz="1200" b="0" i="0" kern="1200">
                <a:solidFill>
                  <a:schemeClr val="accent1"/>
                </a:solidFill>
                <a:latin typeface="Montserrat Light" charset="0"/>
                <a:ea typeface="Montserrat Light" charset="0"/>
                <a:cs typeface="Montserrat Light"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Montserrat Light" charset="0"/>
                <a:ea typeface="Montserrat Light" charset="0"/>
                <a:cs typeface="Montserrat Light"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Montserrat Light" charset="0"/>
                <a:ea typeface="Montserrat Light" charset="0"/>
                <a:cs typeface="Montserrat Light"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nSpc>
                <a:spcPts val="1599"/>
              </a:lnSpc>
              <a:spcBef>
                <a:spcPts val="0"/>
              </a:spcBef>
            </a:pPr>
            <a:endParaRPr lang="en-US" sz="1317" b="1" dirty="0">
              <a:solidFill>
                <a:schemeClr val="tx1"/>
              </a:solidFill>
              <a:latin typeface="Calibri" panose="020F0502020204030204" pitchFamily="34" charset="0"/>
              <a:cs typeface="Calibri" panose="020F0502020204030204" pitchFamily="34" charset="0"/>
            </a:endParaRPr>
          </a:p>
        </p:txBody>
      </p:sp>
      <p:sp>
        <p:nvSpPr>
          <p:cNvPr id="239" name="Rectangle: Rounded Corners 171">
            <a:extLst>
              <a:ext uri="{FF2B5EF4-FFF2-40B4-BE49-F238E27FC236}">
                <a16:creationId xmlns:a16="http://schemas.microsoft.com/office/drawing/2014/main" id="{120A986A-1F75-4A2E-A5AF-092B750E3DE1}"/>
              </a:ext>
            </a:extLst>
          </p:cNvPr>
          <p:cNvSpPr/>
          <p:nvPr/>
        </p:nvSpPr>
        <p:spPr>
          <a:xfrm>
            <a:off x="636925" y="874390"/>
            <a:ext cx="1803927" cy="1605736"/>
          </a:xfrm>
          <a:prstGeom prst="roundRect">
            <a:avLst>
              <a:gd name="adj" fmla="val 5845"/>
            </a:avLst>
          </a:prstGeom>
          <a:solidFill>
            <a:schemeClr val="bg1">
              <a:alpha val="95000"/>
            </a:schemeClr>
          </a:solidFill>
          <a:ln w="38100">
            <a:solidFill>
              <a:srgbClr val="006666">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93"/>
          </a:p>
        </p:txBody>
      </p:sp>
      <p:sp>
        <p:nvSpPr>
          <p:cNvPr id="229" name="Rectangle: Rounded Corners 171">
            <a:extLst>
              <a:ext uri="{FF2B5EF4-FFF2-40B4-BE49-F238E27FC236}">
                <a16:creationId xmlns:a16="http://schemas.microsoft.com/office/drawing/2014/main" id="{88C0D13C-6878-4F31-AA54-7261105F2147}"/>
              </a:ext>
            </a:extLst>
          </p:cNvPr>
          <p:cNvSpPr/>
          <p:nvPr/>
        </p:nvSpPr>
        <p:spPr>
          <a:xfrm>
            <a:off x="4445904" y="900487"/>
            <a:ext cx="1803927" cy="1579639"/>
          </a:xfrm>
          <a:prstGeom prst="roundRect">
            <a:avLst>
              <a:gd name="adj" fmla="val 5845"/>
            </a:avLst>
          </a:prstGeom>
          <a:solidFill>
            <a:schemeClr val="bg1">
              <a:alpha val="95000"/>
            </a:schemeClr>
          </a:solidFill>
          <a:ln w="38100">
            <a:solidFill>
              <a:srgbClr val="006666">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93"/>
          </a:p>
        </p:txBody>
      </p:sp>
      <p:grpSp>
        <p:nvGrpSpPr>
          <p:cNvPr id="2" name="Group 1">
            <a:extLst>
              <a:ext uri="{FF2B5EF4-FFF2-40B4-BE49-F238E27FC236}">
                <a16:creationId xmlns:a16="http://schemas.microsoft.com/office/drawing/2014/main" id="{FFC80125-7E67-419E-9151-71883AD99EC8}"/>
              </a:ext>
            </a:extLst>
          </p:cNvPr>
          <p:cNvGrpSpPr/>
          <p:nvPr/>
        </p:nvGrpSpPr>
        <p:grpSpPr>
          <a:xfrm>
            <a:off x="8305854" y="525889"/>
            <a:ext cx="3018632" cy="2201146"/>
            <a:chOff x="228786" y="0"/>
            <a:chExt cx="3036385" cy="2556059"/>
          </a:xfrm>
          <a:solidFill>
            <a:srgbClr val="009999"/>
          </a:solidFill>
        </p:grpSpPr>
        <p:pic>
          <p:nvPicPr>
            <p:cNvPr id="21" name="Shadow" descr="D:\andrew\Работа\Андрей\00_Presentations\WOW\PPT ready\3413.png">
              <a:extLst>
                <a:ext uri="{FF2B5EF4-FFF2-40B4-BE49-F238E27FC236}">
                  <a16:creationId xmlns:a16="http://schemas.microsoft.com/office/drawing/2014/main" id="{C0A687E4-DE18-4C75-886F-DF262C94C5EA}"/>
                </a:ext>
              </a:extLst>
            </p:cNvPr>
            <p:cNvPicPr>
              <a:picLocks noChangeAspect="1" noChangeArrowheads="1"/>
            </p:cNvPicPr>
            <p:nvPr/>
          </p:nvPicPr>
          <p:blipFill>
            <a:blip r:embed="rId2" cstate="print"/>
            <a:srcRect/>
            <a:stretch>
              <a:fillRect/>
            </a:stretch>
          </p:blipFill>
          <p:spPr bwMode="auto">
            <a:xfrm>
              <a:off x="228786" y="2270923"/>
              <a:ext cx="3035711" cy="285136"/>
            </a:xfrm>
            <a:prstGeom prst="rect">
              <a:avLst/>
            </a:prstGeom>
            <a:grpFill/>
            <a:ln>
              <a:noFill/>
            </a:ln>
          </p:spPr>
        </p:pic>
        <p:sp>
          <p:nvSpPr>
            <p:cNvPr id="22" name="Shape A">
              <a:extLst>
                <a:ext uri="{FF2B5EF4-FFF2-40B4-BE49-F238E27FC236}">
                  <a16:creationId xmlns:a16="http://schemas.microsoft.com/office/drawing/2014/main" id="{5792EADE-A866-41FD-86E3-4D86E58F93E1}"/>
                </a:ext>
              </a:extLst>
            </p:cNvPr>
            <p:cNvSpPr/>
            <p:nvPr/>
          </p:nvSpPr>
          <p:spPr>
            <a:xfrm>
              <a:off x="229460" y="0"/>
              <a:ext cx="3035711" cy="2489029"/>
            </a:xfrm>
            <a:custGeom>
              <a:avLst/>
              <a:gdLst/>
              <a:ahLst/>
              <a:cxnLst/>
              <a:rect l="0" t="0" r="0" b="0"/>
              <a:pathLst>
                <a:path w="4572000" h="4988788">
                  <a:moveTo>
                    <a:pt x="4572000" y="0"/>
                  </a:moveTo>
                  <a:lnTo>
                    <a:pt x="0" y="0"/>
                  </a:lnTo>
                  <a:lnTo>
                    <a:pt x="0" y="4572000"/>
                  </a:lnTo>
                  <a:lnTo>
                    <a:pt x="1829003" y="4572000"/>
                  </a:lnTo>
                  <a:lnTo>
                    <a:pt x="2196198" y="4939195"/>
                  </a:lnTo>
                  <a:cubicBezTo>
                    <a:pt x="2245791" y="4988788"/>
                    <a:pt x="2326208" y="4988788"/>
                    <a:pt x="2375801" y="4939195"/>
                  </a:cubicBezTo>
                  <a:lnTo>
                    <a:pt x="2742996" y="4572000"/>
                  </a:lnTo>
                  <a:lnTo>
                    <a:pt x="4572000" y="4572000"/>
                  </a:lnTo>
                  <a:close/>
                </a:path>
              </a:pathLst>
            </a:custGeom>
            <a:grpFill/>
            <a:ln w="12700" cmpd="sng">
              <a:noFill/>
              <a:prstDash val="solid"/>
            </a:ln>
          </p:spPr>
          <p:txBody>
            <a:bodyPr anchor="ctr">
              <a:spAutoFit/>
            </a:bodyPr>
            <a:lstStyle/>
            <a:p>
              <a:pPr algn="ctr"/>
              <a:endParaRPr lang="en-US" sz="1537" dirty="0"/>
            </a:p>
          </p:txBody>
        </p:sp>
        <p:sp>
          <p:nvSpPr>
            <p:cNvPr id="23" name="White circle">
              <a:extLst>
                <a:ext uri="{FF2B5EF4-FFF2-40B4-BE49-F238E27FC236}">
                  <a16:creationId xmlns:a16="http://schemas.microsoft.com/office/drawing/2014/main" id="{3946DB97-8126-463A-9187-8277D2B623AA}"/>
                </a:ext>
              </a:extLst>
            </p:cNvPr>
            <p:cNvSpPr/>
            <p:nvPr/>
          </p:nvSpPr>
          <p:spPr>
            <a:xfrm>
              <a:off x="1694156" y="2185410"/>
              <a:ext cx="116877" cy="116893"/>
            </a:xfrm>
            <a:custGeom>
              <a:avLst/>
              <a:gdLst/>
              <a:ahLst/>
              <a:cxnLst/>
              <a:rect l="0" t="0" r="0" b="0"/>
              <a:pathLst>
                <a:path w="234289" h="234289">
                  <a:moveTo>
                    <a:pt x="0" y="117144"/>
                  </a:moveTo>
                  <a:cubicBezTo>
                    <a:pt x="0" y="52438"/>
                    <a:pt x="52450" y="0"/>
                    <a:pt x="117144" y="0"/>
                  </a:cubicBezTo>
                  <a:cubicBezTo>
                    <a:pt x="181838" y="0"/>
                    <a:pt x="234289" y="52438"/>
                    <a:pt x="234289" y="117144"/>
                  </a:cubicBezTo>
                  <a:cubicBezTo>
                    <a:pt x="234289" y="181838"/>
                    <a:pt x="181838" y="234289"/>
                    <a:pt x="117144" y="234289"/>
                  </a:cubicBezTo>
                  <a:cubicBezTo>
                    <a:pt x="52450" y="234289"/>
                    <a:pt x="0" y="181838"/>
                    <a:pt x="0" y="117144"/>
                  </a:cubicBezTo>
                  <a:close/>
                </a:path>
              </a:pathLst>
            </a:custGeom>
            <a:grpFill/>
            <a:ln w="12700" cmpd="sng">
              <a:noFill/>
              <a:prstDash val="solid"/>
            </a:ln>
          </p:spPr>
          <p:txBody>
            <a:bodyPr anchor="ctr">
              <a:spAutoFit/>
            </a:bodyPr>
            <a:lstStyle/>
            <a:p>
              <a:pPr algn="ctr"/>
              <a:endParaRPr lang="en-US" sz="1537" dirty="0"/>
            </a:p>
          </p:txBody>
        </p:sp>
      </p:grpSp>
      <p:grpSp>
        <p:nvGrpSpPr>
          <p:cNvPr id="63" name="Group 68">
            <a:extLst>
              <a:ext uri="{FF2B5EF4-FFF2-40B4-BE49-F238E27FC236}">
                <a16:creationId xmlns:a16="http://schemas.microsoft.com/office/drawing/2014/main" id="{F56897D4-8997-4B63-9BFD-30A68641F3EC}"/>
              </a:ext>
            </a:extLst>
          </p:cNvPr>
          <p:cNvGrpSpPr/>
          <p:nvPr/>
        </p:nvGrpSpPr>
        <p:grpSpPr>
          <a:xfrm>
            <a:off x="2685640" y="955145"/>
            <a:ext cx="512826" cy="526740"/>
            <a:chOff x="4167188" y="3140076"/>
            <a:chExt cx="409575" cy="420688"/>
          </a:xfrm>
          <a:solidFill>
            <a:schemeClr val="bg1"/>
          </a:solidFill>
        </p:grpSpPr>
        <p:sp>
          <p:nvSpPr>
            <p:cNvPr id="64" name="Freeform 48">
              <a:extLst>
                <a:ext uri="{FF2B5EF4-FFF2-40B4-BE49-F238E27FC236}">
                  <a16:creationId xmlns:a16="http://schemas.microsoft.com/office/drawing/2014/main" id="{4B8C4BDA-30ED-4DA9-B920-AE995C5225C4}"/>
                </a:ext>
              </a:extLst>
            </p:cNvPr>
            <p:cNvSpPr>
              <a:spLocks/>
            </p:cNvSpPr>
            <p:nvPr/>
          </p:nvSpPr>
          <p:spPr bwMode="auto">
            <a:xfrm>
              <a:off x="4360863" y="3140076"/>
              <a:ext cx="14288" cy="44450"/>
            </a:xfrm>
            <a:custGeom>
              <a:avLst/>
              <a:gdLst>
                <a:gd name="T0" fmla="*/ 3 w 3"/>
                <a:gd name="T1" fmla="*/ 9 h 10"/>
                <a:gd name="T2" fmla="*/ 1 w 3"/>
                <a:gd name="T3" fmla="*/ 10 h 10"/>
                <a:gd name="T4" fmla="*/ 1 w 3"/>
                <a:gd name="T5" fmla="*/ 10 h 10"/>
                <a:gd name="T6" fmla="*/ 0 w 3"/>
                <a:gd name="T7" fmla="*/ 9 h 10"/>
                <a:gd name="T8" fmla="*/ 0 w 3"/>
                <a:gd name="T9" fmla="*/ 1 h 10"/>
                <a:gd name="T10" fmla="*/ 1 w 3"/>
                <a:gd name="T11" fmla="*/ 0 h 10"/>
                <a:gd name="T12" fmla="*/ 1 w 3"/>
                <a:gd name="T13" fmla="*/ 0 h 10"/>
                <a:gd name="T14" fmla="*/ 3 w 3"/>
                <a:gd name="T15" fmla="*/ 1 h 10"/>
                <a:gd name="T16" fmla="*/ 3 w 3"/>
                <a:gd name="T17" fmla="*/ 9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10">
                  <a:moveTo>
                    <a:pt x="3" y="9"/>
                  </a:moveTo>
                  <a:cubicBezTo>
                    <a:pt x="3" y="10"/>
                    <a:pt x="2" y="10"/>
                    <a:pt x="1" y="10"/>
                  </a:cubicBezTo>
                  <a:cubicBezTo>
                    <a:pt x="1" y="10"/>
                    <a:pt x="1" y="10"/>
                    <a:pt x="1" y="10"/>
                  </a:cubicBezTo>
                  <a:cubicBezTo>
                    <a:pt x="0" y="10"/>
                    <a:pt x="0" y="10"/>
                    <a:pt x="0" y="9"/>
                  </a:cubicBezTo>
                  <a:cubicBezTo>
                    <a:pt x="0" y="1"/>
                    <a:pt x="0" y="1"/>
                    <a:pt x="0" y="1"/>
                  </a:cubicBezTo>
                  <a:cubicBezTo>
                    <a:pt x="0" y="1"/>
                    <a:pt x="0" y="0"/>
                    <a:pt x="1" y="0"/>
                  </a:cubicBezTo>
                  <a:cubicBezTo>
                    <a:pt x="1" y="0"/>
                    <a:pt x="1" y="0"/>
                    <a:pt x="1" y="0"/>
                  </a:cubicBezTo>
                  <a:cubicBezTo>
                    <a:pt x="2" y="0"/>
                    <a:pt x="3" y="1"/>
                    <a:pt x="3" y="1"/>
                  </a:cubicBezTo>
                  <a:cubicBezTo>
                    <a:pt x="3" y="9"/>
                    <a:pt x="3" y="9"/>
                    <a:pt x="3"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a:p>
          </p:txBody>
        </p:sp>
        <p:sp>
          <p:nvSpPr>
            <p:cNvPr id="65" name="Freeform 49">
              <a:extLst>
                <a:ext uri="{FF2B5EF4-FFF2-40B4-BE49-F238E27FC236}">
                  <a16:creationId xmlns:a16="http://schemas.microsoft.com/office/drawing/2014/main" id="{EF9C69A9-893F-4832-8582-10664498B516}"/>
                </a:ext>
              </a:extLst>
            </p:cNvPr>
            <p:cNvSpPr>
              <a:spLocks/>
            </p:cNvSpPr>
            <p:nvPr/>
          </p:nvSpPr>
          <p:spPr bwMode="auto">
            <a:xfrm>
              <a:off x="4211638" y="3211513"/>
              <a:ext cx="39688" cy="34925"/>
            </a:xfrm>
            <a:custGeom>
              <a:avLst/>
              <a:gdLst>
                <a:gd name="T0" fmla="*/ 8 w 9"/>
                <a:gd name="T1" fmla="*/ 6 h 8"/>
                <a:gd name="T2" fmla="*/ 8 w 9"/>
                <a:gd name="T3" fmla="*/ 8 h 8"/>
                <a:gd name="T4" fmla="*/ 8 w 9"/>
                <a:gd name="T5" fmla="*/ 8 h 8"/>
                <a:gd name="T6" fmla="*/ 7 w 9"/>
                <a:gd name="T7" fmla="*/ 8 h 8"/>
                <a:gd name="T8" fmla="*/ 1 w 9"/>
                <a:gd name="T9" fmla="*/ 2 h 8"/>
                <a:gd name="T10" fmla="*/ 1 w 9"/>
                <a:gd name="T11" fmla="*/ 1 h 8"/>
                <a:gd name="T12" fmla="*/ 1 w 9"/>
                <a:gd name="T13" fmla="*/ 1 h 8"/>
                <a:gd name="T14" fmla="*/ 2 w 9"/>
                <a:gd name="T15" fmla="*/ 0 h 8"/>
                <a:gd name="T16" fmla="*/ 8 w 9"/>
                <a:gd name="T17" fmla="*/ 6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8">
                  <a:moveTo>
                    <a:pt x="8" y="6"/>
                  </a:moveTo>
                  <a:cubicBezTo>
                    <a:pt x="9" y="6"/>
                    <a:pt x="9" y="7"/>
                    <a:pt x="8" y="8"/>
                  </a:cubicBezTo>
                  <a:cubicBezTo>
                    <a:pt x="8" y="8"/>
                    <a:pt x="8" y="8"/>
                    <a:pt x="8" y="8"/>
                  </a:cubicBezTo>
                  <a:cubicBezTo>
                    <a:pt x="8" y="8"/>
                    <a:pt x="7" y="8"/>
                    <a:pt x="7" y="8"/>
                  </a:cubicBezTo>
                  <a:cubicBezTo>
                    <a:pt x="1" y="2"/>
                    <a:pt x="1" y="2"/>
                    <a:pt x="1" y="2"/>
                  </a:cubicBezTo>
                  <a:cubicBezTo>
                    <a:pt x="0" y="2"/>
                    <a:pt x="0" y="1"/>
                    <a:pt x="1" y="1"/>
                  </a:cubicBezTo>
                  <a:cubicBezTo>
                    <a:pt x="1" y="1"/>
                    <a:pt x="1" y="1"/>
                    <a:pt x="1" y="1"/>
                  </a:cubicBezTo>
                  <a:cubicBezTo>
                    <a:pt x="1" y="0"/>
                    <a:pt x="2" y="0"/>
                    <a:pt x="2" y="0"/>
                  </a:cubicBezTo>
                  <a:cubicBezTo>
                    <a:pt x="8" y="6"/>
                    <a:pt x="8" y="6"/>
                    <a:pt x="8"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a:p>
          </p:txBody>
        </p:sp>
        <p:sp>
          <p:nvSpPr>
            <p:cNvPr id="66" name="Freeform 50">
              <a:extLst>
                <a:ext uri="{FF2B5EF4-FFF2-40B4-BE49-F238E27FC236}">
                  <a16:creationId xmlns:a16="http://schemas.microsoft.com/office/drawing/2014/main" id="{E6C9BF7D-367D-46B6-A8C9-6902699DDF0D}"/>
                </a:ext>
              </a:extLst>
            </p:cNvPr>
            <p:cNvSpPr>
              <a:spLocks/>
            </p:cNvSpPr>
            <p:nvPr/>
          </p:nvSpPr>
          <p:spPr bwMode="auto">
            <a:xfrm>
              <a:off x="4167188" y="3365501"/>
              <a:ext cx="44450" cy="19050"/>
            </a:xfrm>
            <a:custGeom>
              <a:avLst/>
              <a:gdLst>
                <a:gd name="T0" fmla="*/ 9 w 10"/>
                <a:gd name="T1" fmla="*/ 0 h 4"/>
                <a:gd name="T2" fmla="*/ 10 w 10"/>
                <a:gd name="T3" fmla="*/ 1 h 4"/>
                <a:gd name="T4" fmla="*/ 10 w 10"/>
                <a:gd name="T5" fmla="*/ 1 h 4"/>
                <a:gd name="T6" fmla="*/ 9 w 10"/>
                <a:gd name="T7" fmla="*/ 3 h 4"/>
                <a:gd name="T8" fmla="*/ 1 w 10"/>
                <a:gd name="T9" fmla="*/ 4 h 4"/>
                <a:gd name="T10" fmla="*/ 0 w 10"/>
                <a:gd name="T11" fmla="*/ 2 h 4"/>
                <a:gd name="T12" fmla="*/ 0 w 10"/>
                <a:gd name="T13" fmla="*/ 2 h 4"/>
                <a:gd name="T14" fmla="*/ 1 w 10"/>
                <a:gd name="T15" fmla="*/ 1 h 4"/>
                <a:gd name="T16" fmla="*/ 9 w 10"/>
                <a:gd name="T17"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4">
                  <a:moveTo>
                    <a:pt x="9" y="0"/>
                  </a:moveTo>
                  <a:cubicBezTo>
                    <a:pt x="9" y="0"/>
                    <a:pt x="10" y="1"/>
                    <a:pt x="10" y="1"/>
                  </a:cubicBezTo>
                  <a:cubicBezTo>
                    <a:pt x="10" y="1"/>
                    <a:pt x="10" y="1"/>
                    <a:pt x="10" y="1"/>
                  </a:cubicBezTo>
                  <a:cubicBezTo>
                    <a:pt x="10" y="2"/>
                    <a:pt x="10" y="3"/>
                    <a:pt x="9" y="3"/>
                  </a:cubicBezTo>
                  <a:cubicBezTo>
                    <a:pt x="1" y="4"/>
                    <a:pt x="1" y="4"/>
                    <a:pt x="1" y="4"/>
                  </a:cubicBezTo>
                  <a:cubicBezTo>
                    <a:pt x="0" y="4"/>
                    <a:pt x="0" y="3"/>
                    <a:pt x="0" y="2"/>
                  </a:cubicBezTo>
                  <a:cubicBezTo>
                    <a:pt x="0" y="2"/>
                    <a:pt x="0" y="2"/>
                    <a:pt x="0" y="2"/>
                  </a:cubicBezTo>
                  <a:cubicBezTo>
                    <a:pt x="0" y="2"/>
                    <a:pt x="0" y="1"/>
                    <a:pt x="1" y="1"/>
                  </a:cubicBezTo>
                  <a:cubicBezTo>
                    <a:pt x="9" y="0"/>
                    <a:pt x="9"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a:p>
          </p:txBody>
        </p:sp>
        <p:sp>
          <p:nvSpPr>
            <p:cNvPr id="67" name="Freeform 51">
              <a:extLst>
                <a:ext uri="{FF2B5EF4-FFF2-40B4-BE49-F238E27FC236}">
                  <a16:creationId xmlns:a16="http://schemas.microsoft.com/office/drawing/2014/main" id="{C7E78DCE-F4F1-41EF-B6B7-70EEBA3627D3}"/>
                </a:ext>
              </a:extLst>
            </p:cNvPr>
            <p:cNvSpPr>
              <a:spLocks/>
            </p:cNvSpPr>
            <p:nvPr/>
          </p:nvSpPr>
          <p:spPr bwMode="auto">
            <a:xfrm>
              <a:off x="4533900" y="3357563"/>
              <a:ext cx="42863" cy="12700"/>
            </a:xfrm>
            <a:custGeom>
              <a:avLst/>
              <a:gdLst>
                <a:gd name="T0" fmla="*/ 1 w 10"/>
                <a:gd name="T1" fmla="*/ 2 h 3"/>
                <a:gd name="T2" fmla="*/ 0 w 10"/>
                <a:gd name="T3" fmla="*/ 1 h 3"/>
                <a:gd name="T4" fmla="*/ 0 w 10"/>
                <a:gd name="T5" fmla="*/ 1 h 3"/>
                <a:gd name="T6" fmla="*/ 1 w 10"/>
                <a:gd name="T7" fmla="*/ 0 h 3"/>
                <a:gd name="T8" fmla="*/ 9 w 10"/>
                <a:gd name="T9" fmla="*/ 0 h 3"/>
                <a:gd name="T10" fmla="*/ 10 w 10"/>
                <a:gd name="T11" fmla="*/ 2 h 3"/>
                <a:gd name="T12" fmla="*/ 10 w 10"/>
                <a:gd name="T13" fmla="*/ 2 h 3"/>
                <a:gd name="T14" fmla="*/ 9 w 10"/>
                <a:gd name="T15" fmla="*/ 3 h 3"/>
                <a:gd name="T16" fmla="*/ 1 w 10"/>
                <a:gd name="T17" fmla="*/ 2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3">
                  <a:moveTo>
                    <a:pt x="1" y="2"/>
                  </a:moveTo>
                  <a:cubicBezTo>
                    <a:pt x="0" y="2"/>
                    <a:pt x="0" y="2"/>
                    <a:pt x="0" y="1"/>
                  </a:cubicBezTo>
                  <a:cubicBezTo>
                    <a:pt x="0" y="1"/>
                    <a:pt x="0" y="1"/>
                    <a:pt x="0" y="1"/>
                  </a:cubicBezTo>
                  <a:cubicBezTo>
                    <a:pt x="0" y="0"/>
                    <a:pt x="1" y="0"/>
                    <a:pt x="1" y="0"/>
                  </a:cubicBezTo>
                  <a:cubicBezTo>
                    <a:pt x="9" y="0"/>
                    <a:pt x="9" y="0"/>
                    <a:pt x="9" y="0"/>
                  </a:cubicBezTo>
                  <a:cubicBezTo>
                    <a:pt x="10" y="1"/>
                    <a:pt x="10" y="1"/>
                    <a:pt x="10" y="2"/>
                  </a:cubicBezTo>
                  <a:cubicBezTo>
                    <a:pt x="10" y="2"/>
                    <a:pt x="10" y="2"/>
                    <a:pt x="10" y="2"/>
                  </a:cubicBezTo>
                  <a:cubicBezTo>
                    <a:pt x="10" y="3"/>
                    <a:pt x="10" y="3"/>
                    <a:pt x="9" y="3"/>
                  </a:cubicBezTo>
                  <a:cubicBezTo>
                    <a:pt x="1" y="2"/>
                    <a:pt x="1" y="2"/>
                    <a:pt x="1"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a:p>
          </p:txBody>
        </p:sp>
        <p:sp>
          <p:nvSpPr>
            <p:cNvPr id="68" name="Freeform 52">
              <a:extLst>
                <a:ext uri="{FF2B5EF4-FFF2-40B4-BE49-F238E27FC236}">
                  <a16:creationId xmlns:a16="http://schemas.microsoft.com/office/drawing/2014/main" id="{2D9B4D9B-267E-47CA-89E9-CAE5F2FE642E}"/>
                </a:ext>
              </a:extLst>
            </p:cNvPr>
            <p:cNvSpPr>
              <a:spLocks/>
            </p:cNvSpPr>
            <p:nvPr/>
          </p:nvSpPr>
          <p:spPr bwMode="auto">
            <a:xfrm>
              <a:off x="4484688" y="3201988"/>
              <a:ext cx="39688" cy="36513"/>
            </a:xfrm>
            <a:custGeom>
              <a:avLst/>
              <a:gdLst>
                <a:gd name="T0" fmla="*/ 3 w 9"/>
                <a:gd name="T1" fmla="*/ 8 h 8"/>
                <a:gd name="T2" fmla="*/ 1 w 9"/>
                <a:gd name="T3" fmla="*/ 8 h 8"/>
                <a:gd name="T4" fmla="*/ 1 w 9"/>
                <a:gd name="T5" fmla="*/ 8 h 8"/>
                <a:gd name="T6" fmla="*/ 1 w 9"/>
                <a:gd name="T7" fmla="*/ 6 h 8"/>
                <a:gd name="T8" fmla="*/ 7 w 9"/>
                <a:gd name="T9" fmla="*/ 1 h 8"/>
                <a:gd name="T10" fmla="*/ 9 w 9"/>
                <a:gd name="T11" fmla="*/ 1 h 8"/>
                <a:gd name="T12" fmla="*/ 9 w 9"/>
                <a:gd name="T13" fmla="*/ 1 h 8"/>
                <a:gd name="T14" fmla="*/ 9 w 9"/>
                <a:gd name="T15" fmla="*/ 3 h 8"/>
                <a:gd name="T16" fmla="*/ 3 w 9"/>
                <a:gd name="T17"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8">
                  <a:moveTo>
                    <a:pt x="3" y="8"/>
                  </a:moveTo>
                  <a:cubicBezTo>
                    <a:pt x="2" y="8"/>
                    <a:pt x="1" y="8"/>
                    <a:pt x="1" y="8"/>
                  </a:cubicBezTo>
                  <a:cubicBezTo>
                    <a:pt x="1" y="8"/>
                    <a:pt x="1" y="8"/>
                    <a:pt x="1" y="8"/>
                  </a:cubicBezTo>
                  <a:cubicBezTo>
                    <a:pt x="0" y="7"/>
                    <a:pt x="0" y="6"/>
                    <a:pt x="1" y="6"/>
                  </a:cubicBezTo>
                  <a:cubicBezTo>
                    <a:pt x="7" y="1"/>
                    <a:pt x="7" y="1"/>
                    <a:pt x="7" y="1"/>
                  </a:cubicBezTo>
                  <a:cubicBezTo>
                    <a:pt x="7" y="0"/>
                    <a:pt x="8" y="0"/>
                    <a:pt x="9" y="1"/>
                  </a:cubicBezTo>
                  <a:cubicBezTo>
                    <a:pt x="9" y="1"/>
                    <a:pt x="9" y="1"/>
                    <a:pt x="9" y="1"/>
                  </a:cubicBezTo>
                  <a:cubicBezTo>
                    <a:pt x="9" y="1"/>
                    <a:pt x="9" y="2"/>
                    <a:pt x="9" y="3"/>
                  </a:cubicBezTo>
                  <a:cubicBezTo>
                    <a:pt x="3" y="8"/>
                    <a:pt x="3" y="8"/>
                    <a:pt x="3"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a:p>
          </p:txBody>
        </p:sp>
        <p:sp>
          <p:nvSpPr>
            <p:cNvPr id="69" name="Freeform 53">
              <a:extLst>
                <a:ext uri="{FF2B5EF4-FFF2-40B4-BE49-F238E27FC236}">
                  <a16:creationId xmlns:a16="http://schemas.microsoft.com/office/drawing/2014/main" id="{649A4D82-934D-4AEB-9712-04CDA2621152}"/>
                </a:ext>
              </a:extLst>
            </p:cNvPr>
            <p:cNvSpPr>
              <a:spLocks noEditPoints="1"/>
            </p:cNvSpPr>
            <p:nvPr/>
          </p:nvSpPr>
          <p:spPr bwMode="auto">
            <a:xfrm>
              <a:off x="4237038" y="3206751"/>
              <a:ext cx="257175" cy="354013"/>
            </a:xfrm>
            <a:custGeom>
              <a:avLst/>
              <a:gdLst>
                <a:gd name="T0" fmla="*/ 38 w 58"/>
                <a:gd name="T1" fmla="*/ 68 h 80"/>
                <a:gd name="T2" fmla="*/ 37 w 58"/>
                <a:gd name="T3" fmla="*/ 71 h 80"/>
                <a:gd name="T4" fmla="*/ 36 w 58"/>
                <a:gd name="T5" fmla="*/ 71 h 80"/>
                <a:gd name="T6" fmla="*/ 22 w 58"/>
                <a:gd name="T7" fmla="*/ 71 h 80"/>
                <a:gd name="T8" fmla="*/ 21 w 58"/>
                <a:gd name="T9" fmla="*/ 71 h 80"/>
                <a:gd name="T10" fmla="*/ 20 w 58"/>
                <a:gd name="T11" fmla="*/ 68 h 80"/>
                <a:gd name="T12" fmla="*/ 20 w 58"/>
                <a:gd name="T13" fmla="*/ 61 h 80"/>
                <a:gd name="T14" fmla="*/ 38 w 58"/>
                <a:gd name="T15" fmla="*/ 61 h 80"/>
                <a:gd name="T16" fmla="*/ 38 w 58"/>
                <a:gd name="T17" fmla="*/ 68 h 80"/>
                <a:gd name="T18" fmla="*/ 18 w 58"/>
                <a:gd name="T19" fmla="*/ 14 h 80"/>
                <a:gd name="T20" fmla="*/ 11 w 58"/>
                <a:gd name="T21" fmla="*/ 29 h 80"/>
                <a:gd name="T22" fmla="*/ 18 w 58"/>
                <a:gd name="T23" fmla="*/ 42 h 80"/>
                <a:gd name="T24" fmla="*/ 18 w 58"/>
                <a:gd name="T25" fmla="*/ 44 h 80"/>
                <a:gd name="T26" fmla="*/ 18 w 58"/>
                <a:gd name="T27" fmla="*/ 44 h 80"/>
                <a:gd name="T28" fmla="*/ 16 w 58"/>
                <a:gd name="T29" fmla="*/ 44 h 80"/>
                <a:gd name="T30" fmla="*/ 8 w 58"/>
                <a:gd name="T31" fmla="*/ 29 h 80"/>
                <a:gd name="T32" fmla="*/ 17 w 58"/>
                <a:gd name="T33" fmla="*/ 12 h 80"/>
                <a:gd name="T34" fmla="*/ 19 w 58"/>
                <a:gd name="T35" fmla="*/ 12 h 80"/>
                <a:gd name="T36" fmla="*/ 19 w 58"/>
                <a:gd name="T37" fmla="*/ 12 h 80"/>
                <a:gd name="T38" fmla="*/ 18 w 58"/>
                <a:gd name="T39" fmla="*/ 14 h 80"/>
                <a:gd name="T40" fmla="*/ 58 w 58"/>
                <a:gd name="T41" fmla="*/ 29 h 80"/>
                <a:gd name="T42" fmla="*/ 29 w 58"/>
                <a:gd name="T43" fmla="*/ 0 h 80"/>
                <a:gd name="T44" fmla="*/ 0 w 58"/>
                <a:gd name="T45" fmla="*/ 29 h 80"/>
                <a:gd name="T46" fmla="*/ 17 w 58"/>
                <a:gd name="T47" fmla="*/ 55 h 80"/>
                <a:gd name="T48" fmla="*/ 17 w 58"/>
                <a:gd name="T49" fmla="*/ 61 h 80"/>
                <a:gd name="T50" fmla="*/ 17 w 58"/>
                <a:gd name="T51" fmla="*/ 68 h 80"/>
                <a:gd name="T52" fmla="*/ 21 w 58"/>
                <a:gd name="T53" fmla="*/ 74 h 80"/>
                <a:gd name="T54" fmla="*/ 22 w 58"/>
                <a:gd name="T55" fmla="*/ 76 h 80"/>
                <a:gd name="T56" fmla="*/ 27 w 58"/>
                <a:gd name="T57" fmla="*/ 80 h 80"/>
                <a:gd name="T58" fmla="*/ 31 w 58"/>
                <a:gd name="T59" fmla="*/ 80 h 80"/>
                <a:gd name="T60" fmla="*/ 36 w 58"/>
                <a:gd name="T61" fmla="*/ 76 h 80"/>
                <a:gd name="T62" fmla="*/ 37 w 58"/>
                <a:gd name="T63" fmla="*/ 74 h 80"/>
                <a:gd name="T64" fmla="*/ 41 w 58"/>
                <a:gd name="T65" fmla="*/ 68 h 80"/>
                <a:gd name="T66" fmla="*/ 41 w 58"/>
                <a:gd name="T67" fmla="*/ 58 h 80"/>
                <a:gd name="T68" fmla="*/ 41 w 58"/>
                <a:gd name="T69" fmla="*/ 55 h 80"/>
                <a:gd name="T70" fmla="*/ 58 w 58"/>
                <a:gd name="T71" fmla="*/ 29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8" h="80">
                  <a:moveTo>
                    <a:pt x="38" y="68"/>
                  </a:moveTo>
                  <a:cubicBezTo>
                    <a:pt x="38" y="69"/>
                    <a:pt x="38" y="70"/>
                    <a:pt x="37" y="71"/>
                  </a:cubicBezTo>
                  <a:cubicBezTo>
                    <a:pt x="37" y="71"/>
                    <a:pt x="36" y="71"/>
                    <a:pt x="36" y="71"/>
                  </a:cubicBezTo>
                  <a:cubicBezTo>
                    <a:pt x="22" y="71"/>
                    <a:pt x="22" y="71"/>
                    <a:pt x="22" y="71"/>
                  </a:cubicBezTo>
                  <a:cubicBezTo>
                    <a:pt x="22" y="71"/>
                    <a:pt x="21" y="71"/>
                    <a:pt x="21" y="71"/>
                  </a:cubicBezTo>
                  <a:cubicBezTo>
                    <a:pt x="20" y="70"/>
                    <a:pt x="20" y="69"/>
                    <a:pt x="20" y="68"/>
                  </a:cubicBezTo>
                  <a:cubicBezTo>
                    <a:pt x="20" y="61"/>
                    <a:pt x="20" y="61"/>
                    <a:pt x="20" y="61"/>
                  </a:cubicBezTo>
                  <a:cubicBezTo>
                    <a:pt x="38" y="61"/>
                    <a:pt x="38" y="61"/>
                    <a:pt x="38" y="61"/>
                  </a:cubicBezTo>
                  <a:cubicBezTo>
                    <a:pt x="38" y="68"/>
                    <a:pt x="38" y="68"/>
                    <a:pt x="38" y="68"/>
                  </a:cubicBezTo>
                  <a:close/>
                  <a:moveTo>
                    <a:pt x="18" y="14"/>
                  </a:moveTo>
                  <a:cubicBezTo>
                    <a:pt x="14" y="17"/>
                    <a:pt x="11" y="23"/>
                    <a:pt x="11" y="29"/>
                  </a:cubicBezTo>
                  <a:cubicBezTo>
                    <a:pt x="11" y="34"/>
                    <a:pt x="14" y="39"/>
                    <a:pt x="18" y="42"/>
                  </a:cubicBezTo>
                  <a:cubicBezTo>
                    <a:pt x="18" y="43"/>
                    <a:pt x="18" y="43"/>
                    <a:pt x="18" y="44"/>
                  </a:cubicBezTo>
                  <a:cubicBezTo>
                    <a:pt x="18" y="44"/>
                    <a:pt x="18" y="44"/>
                    <a:pt x="18" y="44"/>
                  </a:cubicBezTo>
                  <a:cubicBezTo>
                    <a:pt x="17" y="45"/>
                    <a:pt x="16" y="45"/>
                    <a:pt x="16" y="44"/>
                  </a:cubicBezTo>
                  <a:cubicBezTo>
                    <a:pt x="11" y="41"/>
                    <a:pt x="8" y="35"/>
                    <a:pt x="8" y="29"/>
                  </a:cubicBezTo>
                  <a:cubicBezTo>
                    <a:pt x="8" y="22"/>
                    <a:pt x="12" y="16"/>
                    <a:pt x="17" y="12"/>
                  </a:cubicBezTo>
                  <a:cubicBezTo>
                    <a:pt x="17" y="12"/>
                    <a:pt x="18" y="12"/>
                    <a:pt x="19" y="12"/>
                  </a:cubicBezTo>
                  <a:cubicBezTo>
                    <a:pt x="19" y="12"/>
                    <a:pt x="19" y="12"/>
                    <a:pt x="19" y="12"/>
                  </a:cubicBezTo>
                  <a:cubicBezTo>
                    <a:pt x="19" y="13"/>
                    <a:pt x="19" y="14"/>
                    <a:pt x="18" y="14"/>
                  </a:cubicBezTo>
                  <a:close/>
                  <a:moveTo>
                    <a:pt x="58" y="29"/>
                  </a:moveTo>
                  <a:cubicBezTo>
                    <a:pt x="58" y="13"/>
                    <a:pt x="45" y="0"/>
                    <a:pt x="29" y="0"/>
                  </a:cubicBezTo>
                  <a:cubicBezTo>
                    <a:pt x="13" y="0"/>
                    <a:pt x="0" y="13"/>
                    <a:pt x="0" y="29"/>
                  </a:cubicBezTo>
                  <a:cubicBezTo>
                    <a:pt x="0" y="40"/>
                    <a:pt x="7" y="50"/>
                    <a:pt x="17" y="55"/>
                  </a:cubicBezTo>
                  <a:cubicBezTo>
                    <a:pt x="17" y="61"/>
                    <a:pt x="17" y="61"/>
                    <a:pt x="17" y="61"/>
                  </a:cubicBezTo>
                  <a:cubicBezTo>
                    <a:pt x="17" y="68"/>
                    <a:pt x="17" y="68"/>
                    <a:pt x="17" y="68"/>
                  </a:cubicBezTo>
                  <a:cubicBezTo>
                    <a:pt x="17" y="71"/>
                    <a:pt x="19" y="73"/>
                    <a:pt x="21" y="74"/>
                  </a:cubicBezTo>
                  <a:cubicBezTo>
                    <a:pt x="21" y="74"/>
                    <a:pt x="22" y="75"/>
                    <a:pt x="22" y="76"/>
                  </a:cubicBezTo>
                  <a:cubicBezTo>
                    <a:pt x="23" y="78"/>
                    <a:pt x="25" y="80"/>
                    <a:pt x="27" y="80"/>
                  </a:cubicBezTo>
                  <a:cubicBezTo>
                    <a:pt x="31" y="80"/>
                    <a:pt x="31" y="80"/>
                    <a:pt x="31" y="80"/>
                  </a:cubicBezTo>
                  <a:cubicBezTo>
                    <a:pt x="33" y="80"/>
                    <a:pt x="35" y="78"/>
                    <a:pt x="36" y="76"/>
                  </a:cubicBezTo>
                  <a:cubicBezTo>
                    <a:pt x="36" y="75"/>
                    <a:pt x="37" y="74"/>
                    <a:pt x="37" y="74"/>
                  </a:cubicBezTo>
                  <a:cubicBezTo>
                    <a:pt x="39" y="73"/>
                    <a:pt x="41" y="71"/>
                    <a:pt x="41" y="68"/>
                  </a:cubicBezTo>
                  <a:cubicBezTo>
                    <a:pt x="41" y="58"/>
                    <a:pt x="41" y="58"/>
                    <a:pt x="41" y="58"/>
                  </a:cubicBezTo>
                  <a:cubicBezTo>
                    <a:pt x="41" y="55"/>
                    <a:pt x="41" y="55"/>
                    <a:pt x="41" y="55"/>
                  </a:cubicBezTo>
                  <a:cubicBezTo>
                    <a:pt x="51" y="50"/>
                    <a:pt x="58" y="40"/>
                    <a:pt x="58" y="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a:p>
          </p:txBody>
        </p:sp>
      </p:grpSp>
      <p:sp>
        <p:nvSpPr>
          <p:cNvPr id="73" name="Rectangle: Rounded Corners 171">
            <a:extLst>
              <a:ext uri="{FF2B5EF4-FFF2-40B4-BE49-F238E27FC236}">
                <a16:creationId xmlns:a16="http://schemas.microsoft.com/office/drawing/2014/main" id="{616DD6F2-CC4E-4910-9AC5-78C7A991022B}"/>
              </a:ext>
            </a:extLst>
          </p:cNvPr>
          <p:cNvSpPr/>
          <p:nvPr/>
        </p:nvSpPr>
        <p:spPr>
          <a:xfrm>
            <a:off x="6372046" y="917562"/>
            <a:ext cx="1803927" cy="1562563"/>
          </a:xfrm>
          <a:prstGeom prst="roundRect">
            <a:avLst>
              <a:gd name="adj" fmla="val 5845"/>
            </a:avLst>
          </a:prstGeom>
          <a:solidFill>
            <a:schemeClr val="bg1">
              <a:alpha val="95000"/>
            </a:schemeClr>
          </a:solidFill>
          <a:ln w="38100">
            <a:solidFill>
              <a:srgbClr val="006666">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93"/>
          </a:p>
        </p:txBody>
      </p:sp>
      <p:sp>
        <p:nvSpPr>
          <p:cNvPr id="81" name="Freeform 83">
            <a:extLst>
              <a:ext uri="{FF2B5EF4-FFF2-40B4-BE49-F238E27FC236}">
                <a16:creationId xmlns:a16="http://schemas.microsoft.com/office/drawing/2014/main" id="{0C95C6F1-1B2B-4459-B34B-2EE8742744CC}"/>
              </a:ext>
            </a:extLst>
          </p:cNvPr>
          <p:cNvSpPr>
            <a:spLocks/>
          </p:cNvSpPr>
          <p:nvPr/>
        </p:nvSpPr>
        <p:spPr bwMode="auto">
          <a:xfrm>
            <a:off x="5026154" y="530408"/>
            <a:ext cx="744536" cy="746650"/>
          </a:xfrm>
          <a:custGeom>
            <a:avLst/>
            <a:gdLst>
              <a:gd name="T0" fmla="*/ 186 w 186"/>
              <a:gd name="T1" fmla="*/ 164 h 186"/>
              <a:gd name="T2" fmla="*/ 163 w 186"/>
              <a:gd name="T3" fmla="*/ 186 h 186"/>
              <a:gd name="T4" fmla="*/ 22 w 186"/>
              <a:gd name="T5" fmla="*/ 186 h 186"/>
              <a:gd name="T6" fmla="*/ 0 w 186"/>
              <a:gd name="T7" fmla="*/ 164 h 186"/>
              <a:gd name="T8" fmla="*/ 0 w 186"/>
              <a:gd name="T9" fmla="*/ 22 h 186"/>
              <a:gd name="T10" fmla="*/ 22 w 186"/>
              <a:gd name="T11" fmla="*/ 0 h 186"/>
              <a:gd name="T12" fmla="*/ 163 w 186"/>
              <a:gd name="T13" fmla="*/ 0 h 186"/>
              <a:gd name="T14" fmla="*/ 186 w 186"/>
              <a:gd name="T15" fmla="*/ 22 h 186"/>
              <a:gd name="T16" fmla="*/ 186 w 186"/>
              <a:gd name="T17" fmla="*/ 164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6" h="186">
                <a:moveTo>
                  <a:pt x="186" y="164"/>
                </a:moveTo>
                <a:cubicBezTo>
                  <a:pt x="186" y="176"/>
                  <a:pt x="176" y="186"/>
                  <a:pt x="163" y="186"/>
                </a:cubicBezTo>
                <a:cubicBezTo>
                  <a:pt x="22" y="186"/>
                  <a:pt x="22" y="186"/>
                  <a:pt x="22" y="186"/>
                </a:cubicBezTo>
                <a:cubicBezTo>
                  <a:pt x="10" y="186"/>
                  <a:pt x="0" y="176"/>
                  <a:pt x="0" y="164"/>
                </a:cubicBezTo>
                <a:cubicBezTo>
                  <a:pt x="0" y="22"/>
                  <a:pt x="0" y="22"/>
                  <a:pt x="0" y="22"/>
                </a:cubicBezTo>
                <a:cubicBezTo>
                  <a:pt x="0" y="10"/>
                  <a:pt x="10" y="0"/>
                  <a:pt x="22" y="0"/>
                </a:cubicBezTo>
                <a:cubicBezTo>
                  <a:pt x="163" y="0"/>
                  <a:pt x="163" y="0"/>
                  <a:pt x="163" y="0"/>
                </a:cubicBezTo>
                <a:cubicBezTo>
                  <a:pt x="176" y="0"/>
                  <a:pt x="186" y="10"/>
                  <a:pt x="186" y="22"/>
                </a:cubicBezTo>
                <a:lnTo>
                  <a:pt x="186" y="164"/>
                </a:lnTo>
                <a:close/>
              </a:path>
            </a:pathLst>
          </a:custGeom>
          <a:solidFill>
            <a:srgbClr val="006666"/>
          </a:solidFill>
          <a:ln>
            <a:noFill/>
          </a:ln>
        </p:spPr>
        <p:txBody>
          <a:bodyPr vert="horz" wrap="square" lIns="86019" tIns="43010" rIns="86019" bIns="43010" numCol="1" anchor="t" anchorCtr="0" compatLnSpc="1">
            <a:prstTxWarp prst="textNoShape">
              <a:avLst/>
            </a:prstTxWarp>
          </a:bodyPr>
          <a:lstStyle/>
          <a:p>
            <a:endParaRPr lang="en-US" sz="1693"/>
          </a:p>
        </p:txBody>
      </p:sp>
      <p:grpSp>
        <p:nvGrpSpPr>
          <p:cNvPr id="84" name="Group 78">
            <a:extLst>
              <a:ext uri="{FF2B5EF4-FFF2-40B4-BE49-F238E27FC236}">
                <a16:creationId xmlns:a16="http://schemas.microsoft.com/office/drawing/2014/main" id="{627DFB8F-9C1A-4319-9EF9-BAA005D175E7}"/>
              </a:ext>
            </a:extLst>
          </p:cNvPr>
          <p:cNvGrpSpPr/>
          <p:nvPr/>
        </p:nvGrpSpPr>
        <p:grpSpPr>
          <a:xfrm>
            <a:off x="1961920" y="934058"/>
            <a:ext cx="413243" cy="443853"/>
            <a:chOff x="7677150" y="3176588"/>
            <a:chExt cx="300038" cy="322263"/>
          </a:xfrm>
          <a:solidFill>
            <a:schemeClr val="bg1"/>
          </a:solidFill>
        </p:grpSpPr>
        <p:sp>
          <p:nvSpPr>
            <p:cNvPr id="88" name="Freeform 56">
              <a:extLst>
                <a:ext uri="{FF2B5EF4-FFF2-40B4-BE49-F238E27FC236}">
                  <a16:creationId xmlns:a16="http://schemas.microsoft.com/office/drawing/2014/main" id="{683749B9-C8F6-4AA9-B643-FE02623D7F0C}"/>
                </a:ext>
              </a:extLst>
            </p:cNvPr>
            <p:cNvSpPr>
              <a:spLocks noEditPoints="1"/>
            </p:cNvSpPr>
            <p:nvPr/>
          </p:nvSpPr>
          <p:spPr bwMode="auto">
            <a:xfrm>
              <a:off x="7729538" y="3176588"/>
              <a:ext cx="247650" cy="230188"/>
            </a:xfrm>
            <a:custGeom>
              <a:avLst/>
              <a:gdLst>
                <a:gd name="T0" fmla="*/ 29 w 56"/>
                <a:gd name="T1" fmla="*/ 7 h 52"/>
                <a:gd name="T2" fmla="*/ 15 w 56"/>
                <a:gd name="T3" fmla="*/ 14 h 52"/>
                <a:gd name="T4" fmla="*/ 17 w 56"/>
                <a:gd name="T5" fmla="*/ 40 h 52"/>
                <a:gd name="T6" fmla="*/ 29 w 56"/>
                <a:gd name="T7" fmla="*/ 45 h 52"/>
                <a:gd name="T8" fmla="*/ 44 w 56"/>
                <a:gd name="T9" fmla="*/ 38 h 52"/>
                <a:gd name="T10" fmla="*/ 48 w 56"/>
                <a:gd name="T11" fmla="*/ 24 h 52"/>
                <a:gd name="T12" fmla="*/ 42 w 56"/>
                <a:gd name="T13" fmla="*/ 11 h 52"/>
                <a:gd name="T14" fmla="*/ 29 w 56"/>
                <a:gd name="T15" fmla="*/ 7 h 52"/>
                <a:gd name="T16" fmla="*/ 29 w 56"/>
                <a:gd name="T17" fmla="*/ 52 h 52"/>
                <a:gd name="T18" fmla="*/ 12 w 56"/>
                <a:gd name="T19" fmla="*/ 46 h 52"/>
                <a:gd name="T20" fmla="*/ 9 w 56"/>
                <a:gd name="T21" fmla="*/ 9 h 52"/>
                <a:gd name="T22" fmla="*/ 29 w 56"/>
                <a:gd name="T23" fmla="*/ 0 h 52"/>
                <a:gd name="T24" fmla="*/ 46 w 56"/>
                <a:gd name="T25" fmla="*/ 6 h 52"/>
                <a:gd name="T26" fmla="*/ 55 w 56"/>
                <a:gd name="T27" fmla="*/ 24 h 52"/>
                <a:gd name="T28" fmla="*/ 49 w 56"/>
                <a:gd name="T29" fmla="*/ 43 h 52"/>
                <a:gd name="T30" fmla="*/ 29 w 56"/>
                <a:gd name="T31" fmla="*/ 5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6" h="52">
                  <a:moveTo>
                    <a:pt x="29" y="7"/>
                  </a:moveTo>
                  <a:cubicBezTo>
                    <a:pt x="24" y="7"/>
                    <a:pt x="18" y="9"/>
                    <a:pt x="15" y="14"/>
                  </a:cubicBezTo>
                  <a:cubicBezTo>
                    <a:pt x="8" y="21"/>
                    <a:pt x="9" y="33"/>
                    <a:pt x="17" y="40"/>
                  </a:cubicBezTo>
                  <a:cubicBezTo>
                    <a:pt x="20" y="43"/>
                    <a:pt x="25" y="45"/>
                    <a:pt x="29" y="45"/>
                  </a:cubicBezTo>
                  <a:cubicBezTo>
                    <a:pt x="35" y="45"/>
                    <a:pt x="40" y="42"/>
                    <a:pt x="44" y="38"/>
                  </a:cubicBezTo>
                  <a:cubicBezTo>
                    <a:pt x="47" y="34"/>
                    <a:pt x="49" y="29"/>
                    <a:pt x="48" y="24"/>
                  </a:cubicBezTo>
                  <a:cubicBezTo>
                    <a:pt x="48" y="19"/>
                    <a:pt x="45" y="15"/>
                    <a:pt x="42" y="11"/>
                  </a:cubicBezTo>
                  <a:cubicBezTo>
                    <a:pt x="38" y="8"/>
                    <a:pt x="34" y="7"/>
                    <a:pt x="29" y="7"/>
                  </a:cubicBezTo>
                  <a:close/>
                  <a:moveTo>
                    <a:pt x="29" y="52"/>
                  </a:moveTo>
                  <a:cubicBezTo>
                    <a:pt x="23" y="52"/>
                    <a:pt x="17" y="50"/>
                    <a:pt x="12" y="46"/>
                  </a:cubicBezTo>
                  <a:cubicBezTo>
                    <a:pt x="1" y="36"/>
                    <a:pt x="0" y="20"/>
                    <a:pt x="9" y="9"/>
                  </a:cubicBezTo>
                  <a:cubicBezTo>
                    <a:pt x="14" y="3"/>
                    <a:pt x="22" y="0"/>
                    <a:pt x="29" y="0"/>
                  </a:cubicBezTo>
                  <a:cubicBezTo>
                    <a:pt x="35" y="0"/>
                    <a:pt x="41" y="2"/>
                    <a:pt x="46" y="6"/>
                  </a:cubicBezTo>
                  <a:cubicBezTo>
                    <a:pt x="51" y="10"/>
                    <a:pt x="55" y="17"/>
                    <a:pt x="55" y="24"/>
                  </a:cubicBezTo>
                  <a:cubicBezTo>
                    <a:pt x="56" y="31"/>
                    <a:pt x="54" y="37"/>
                    <a:pt x="49" y="43"/>
                  </a:cubicBezTo>
                  <a:cubicBezTo>
                    <a:pt x="44" y="48"/>
                    <a:pt x="37" y="52"/>
                    <a:pt x="29"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a:p>
          </p:txBody>
        </p:sp>
        <p:sp>
          <p:nvSpPr>
            <p:cNvPr id="89" name="Freeform 57">
              <a:extLst>
                <a:ext uri="{FF2B5EF4-FFF2-40B4-BE49-F238E27FC236}">
                  <a16:creationId xmlns:a16="http://schemas.microsoft.com/office/drawing/2014/main" id="{ED25D0D9-17B5-4ED8-AB85-7C33146BBC45}"/>
                </a:ext>
              </a:extLst>
            </p:cNvPr>
            <p:cNvSpPr>
              <a:spLocks/>
            </p:cNvSpPr>
            <p:nvPr/>
          </p:nvSpPr>
          <p:spPr bwMode="auto">
            <a:xfrm>
              <a:off x="7747000" y="3357563"/>
              <a:ext cx="57150" cy="57150"/>
            </a:xfrm>
            <a:custGeom>
              <a:avLst/>
              <a:gdLst>
                <a:gd name="T0" fmla="*/ 17 w 36"/>
                <a:gd name="T1" fmla="*/ 36 h 36"/>
                <a:gd name="T2" fmla="*/ 0 w 36"/>
                <a:gd name="T3" fmla="*/ 25 h 36"/>
                <a:gd name="T4" fmla="*/ 22 w 36"/>
                <a:gd name="T5" fmla="*/ 0 h 36"/>
                <a:gd name="T6" fmla="*/ 36 w 36"/>
                <a:gd name="T7" fmla="*/ 11 h 36"/>
                <a:gd name="T8" fmla="*/ 17 w 36"/>
                <a:gd name="T9" fmla="*/ 36 h 36"/>
                <a:gd name="T10" fmla="*/ 17 w 36"/>
                <a:gd name="T11" fmla="*/ 36 h 36"/>
              </a:gdLst>
              <a:ahLst/>
              <a:cxnLst>
                <a:cxn ang="0">
                  <a:pos x="T0" y="T1"/>
                </a:cxn>
                <a:cxn ang="0">
                  <a:pos x="T2" y="T3"/>
                </a:cxn>
                <a:cxn ang="0">
                  <a:pos x="T4" y="T5"/>
                </a:cxn>
                <a:cxn ang="0">
                  <a:pos x="T6" y="T7"/>
                </a:cxn>
                <a:cxn ang="0">
                  <a:pos x="T8" y="T9"/>
                </a:cxn>
                <a:cxn ang="0">
                  <a:pos x="T10" y="T11"/>
                </a:cxn>
              </a:cxnLst>
              <a:rect l="0" t="0" r="r" b="b"/>
              <a:pathLst>
                <a:path w="36" h="36">
                  <a:moveTo>
                    <a:pt x="17" y="36"/>
                  </a:moveTo>
                  <a:lnTo>
                    <a:pt x="0" y="25"/>
                  </a:lnTo>
                  <a:lnTo>
                    <a:pt x="22" y="0"/>
                  </a:lnTo>
                  <a:lnTo>
                    <a:pt x="36" y="11"/>
                  </a:lnTo>
                  <a:lnTo>
                    <a:pt x="17" y="36"/>
                  </a:lnTo>
                  <a:lnTo>
                    <a:pt x="17" y="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a:p>
          </p:txBody>
        </p:sp>
        <p:sp>
          <p:nvSpPr>
            <p:cNvPr id="90" name="Freeform 58">
              <a:extLst>
                <a:ext uri="{FF2B5EF4-FFF2-40B4-BE49-F238E27FC236}">
                  <a16:creationId xmlns:a16="http://schemas.microsoft.com/office/drawing/2014/main" id="{B5D8622B-171F-4183-89E1-839382E38D23}"/>
                </a:ext>
              </a:extLst>
            </p:cNvPr>
            <p:cNvSpPr>
              <a:spLocks/>
            </p:cNvSpPr>
            <p:nvPr/>
          </p:nvSpPr>
          <p:spPr bwMode="auto">
            <a:xfrm>
              <a:off x="7677150" y="3387726"/>
              <a:ext cx="100013" cy="111125"/>
            </a:xfrm>
            <a:custGeom>
              <a:avLst/>
              <a:gdLst>
                <a:gd name="T0" fmla="*/ 10 w 23"/>
                <a:gd name="T1" fmla="*/ 23 h 25"/>
                <a:gd name="T2" fmla="*/ 5 w 23"/>
                <a:gd name="T3" fmla="*/ 24 h 25"/>
                <a:gd name="T4" fmla="*/ 2 w 23"/>
                <a:gd name="T5" fmla="*/ 21 h 25"/>
                <a:gd name="T6" fmla="*/ 1 w 23"/>
                <a:gd name="T7" fmla="*/ 16 h 25"/>
                <a:gd name="T8" fmla="*/ 13 w 23"/>
                <a:gd name="T9" fmla="*/ 2 h 25"/>
                <a:gd name="T10" fmla="*/ 18 w 23"/>
                <a:gd name="T11" fmla="*/ 1 h 25"/>
                <a:gd name="T12" fmla="*/ 22 w 23"/>
                <a:gd name="T13" fmla="*/ 5 h 25"/>
                <a:gd name="T14" fmla="*/ 22 w 23"/>
                <a:gd name="T15" fmla="*/ 10 h 25"/>
                <a:gd name="T16" fmla="*/ 10 w 23"/>
                <a:gd name="T17" fmla="*/ 23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25">
                  <a:moveTo>
                    <a:pt x="10" y="23"/>
                  </a:moveTo>
                  <a:cubicBezTo>
                    <a:pt x="9" y="25"/>
                    <a:pt x="7" y="25"/>
                    <a:pt x="5" y="24"/>
                  </a:cubicBezTo>
                  <a:cubicBezTo>
                    <a:pt x="2" y="21"/>
                    <a:pt x="2" y="21"/>
                    <a:pt x="2" y="21"/>
                  </a:cubicBezTo>
                  <a:cubicBezTo>
                    <a:pt x="0" y="19"/>
                    <a:pt x="0" y="17"/>
                    <a:pt x="1" y="16"/>
                  </a:cubicBezTo>
                  <a:cubicBezTo>
                    <a:pt x="13" y="2"/>
                    <a:pt x="13" y="2"/>
                    <a:pt x="13" y="2"/>
                  </a:cubicBezTo>
                  <a:cubicBezTo>
                    <a:pt x="14" y="0"/>
                    <a:pt x="17" y="0"/>
                    <a:pt x="18" y="1"/>
                  </a:cubicBezTo>
                  <a:cubicBezTo>
                    <a:pt x="22" y="5"/>
                    <a:pt x="22" y="5"/>
                    <a:pt x="22" y="5"/>
                  </a:cubicBezTo>
                  <a:cubicBezTo>
                    <a:pt x="23" y="6"/>
                    <a:pt x="23" y="8"/>
                    <a:pt x="22" y="10"/>
                  </a:cubicBezTo>
                  <a:cubicBezTo>
                    <a:pt x="10" y="23"/>
                    <a:pt x="10" y="23"/>
                    <a:pt x="10" y="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a:p>
          </p:txBody>
        </p:sp>
        <p:sp>
          <p:nvSpPr>
            <p:cNvPr id="91" name="Freeform 59">
              <a:extLst>
                <a:ext uri="{FF2B5EF4-FFF2-40B4-BE49-F238E27FC236}">
                  <a16:creationId xmlns:a16="http://schemas.microsoft.com/office/drawing/2014/main" id="{B2819A9C-7F1F-4374-9A02-DFA9A359250C}"/>
                </a:ext>
              </a:extLst>
            </p:cNvPr>
            <p:cNvSpPr>
              <a:spLocks/>
            </p:cNvSpPr>
            <p:nvPr/>
          </p:nvSpPr>
          <p:spPr bwMode="auto">
            <a:xfrm>
              <a:off x="7804150" y="3216276"/>
              <a:ext cx="79375" cy="44450"/>
            </a:xfrm>
            <a:custGeom>
              <a:avLst/>
              <a:gdLst>
                <a:gd name="T0" fmla="*/ 17 w 18"/>
                <a:gd name="T1" fmla="*/ 4 h 10"/>
                <a:gd name="T2" fmla="*/ 9 w 18"/>
                <a:gd name="T3" fmla="*/ 5 h 10"/>
                <a:gd name="T4" fmla="*/ 1 w 18"/>
                <a:gd name="T5" fmla="*/ 8 h 10"/>
                <a:gd name="T6" fmla="*/ 8 w 18"/>
                <a:gd name="T7" fmla="*/ 1 h 10"/>
                <a:gd name="T8" fmla="*/ 17 w 18"/>
                <a:gd name="T9" fmla="*/ 4 h 10"/>
              </a:gdLst>
              <a:ahLst/>
              <a:cxnLst>
                <a:cxn ang="0">
                  <a:pos x="T0" y="T1"/>
                </a:cxn>
                <a:cxn ang="0">
                  <a:pos x="T2" y="T3"/>
                </a:cxn>
                <a:cxn ang="0">
                  <a:pos x="T4" y="T5"/>
                </a:cxn>
                <a:cxn ang="0">
                  <a:pos x="T6" y="T7"/>
                </a:cxn>
                <a:cxn ang="0">
                  <a:pos x="T8" y="T9"/>
                </a:cxn>
              </a:cxnLst>
              <a:rect l="0" t="0" r="r" b="b"/>
              <a:pathLst>
                <a:path w="18" h="10">
                  <a:moveTo>
                    <a:pt x="17" y="4"/>
                  </a:moveTo>
                  <a:cubicBezTo>
                    <a:pt x="18" y="6"/>
                    <a:pt x="14" y="4"/>
                    <a:pt x="9" y="5"/>
                  </a:cubicBezTo>
                  <a:cubicBezTo>
                    <a:pt x="5" y="6"/>
                    <a:pt x="2" y="10"/>
                    <a:pt x="1" y="8"/>
                  </a:cubicBezTo>
                  <a:cubicBezTo>
                    <a:pt x="0" y="5"/>
                    <a:pt x="5" y="2"/>
                    <a:pt x="8" y="1"/>
                  </a:cubicBezTo>
                  <a:cubicBezTo>
                    <a:pt x="11" y="0"/>
                    <a:pt x="17" y="1"/>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a:p>
          </p:txBody>
        </p:sp>
        <p:sp>
          <p:nvSpPr>
            <p:cNvPr id="92" name="Freeform 60">
              <a:extLst>
                <a:ext uri="{FF2B5EF4-FFF2-40B4-BE49-F238E27FC236}">
                  <a16:creationId xmlns:a16="http://schemas.microsoft.com/office/drawing/2014/main" id="{9F3438C8-7B15-4AA7-B36A-C62317464CB2}"/>
                </a:ext>
              </a:extLst>
            </p:cNvPr>
            <p:cNvSpPr>
              <a:spLocks/>
            </p:cNvSpPr>
            <p:nvPr/>
          </p:nvSpPr>
          <p:spPr bwMode="auto">
            <a:xfrm>
              <a:off x="7883525" y="3228976"/>
              <a:ext cx="22225" cy="17463"/>
            </a:xfrm>
            <a:custGeom>
              <a:avLst/>
              <a:gdLst>
                <a:gd name="T0" fmla="*/ 5 w 5"/>
                <a:gd name="T1" fmla="*/ 3 h 4"/>
                <a:gd name="T2" fmla="*/ 2 w 5"/>
                <a:gd name="T3" fmla="*/ 3 h 4"/>
                <a:gd name="T4" fmla="*/ 1 w 5"/>
                <a:gd name="T5" fmla="*/ 2 h 4"/>
                <a:gd name="T6" fmla="*/ 2 w 5"/>
                <a:gd name="T7" fmla="*/ 0 h 4"/>
                <a:gd name="T8" fmla="*/ 5 w 5"/>
                <a:gd name="T9" fmla="*/ 3 h 4"/>
              </a:gdLst>
              <a:ahLst/>
              <a:cxnLst>
                <a:cxn ang="0">
                  <a:pos x="T0" y="T1"/>
                </a:cxn>
                <a:cxn ang="0">
                  <a:pos x="T2" y="T3"/>
                </a:cxn>
                <a:cxn ang="0">
                  <a:pos x="T4" y="T5"/>
                </a:cxn>
                <a:cxn ang="0">
                  <a:pos x="T6" y="T7"/>
                </a:cxn>
                <a:cxn ang="0">
                  <a:pos x="T8" y="T9"/>
                </a:cxn>
              </a:cxnLst>
              <a:rect l="0" t="0" r="r" b="b"/>
              <a:pathLst>
                <a:path w="5" h="4">
                  <a:moveTo>
                    <a:pt x="5" y="3"/>
                  </a:moveTo>
                  <a:cubicBezTo>
                    <a:pt x="4" y="4"/>
                    <a:pt x="3" y="4"/>
                    <a:pt x="2" y="3"/>
                  </a:cubicBezTo>
                  <a:cubicBezTo>
                    <a:pt x="1" y="3"/>
                    <a:pt x="0" y="3"/>
                    <a:pt x="1" y="2"/>
                  </a:cubicBezTo>
                  <a:cubicBezTo>
                    <a:pt x="1" y="0"/>
                    <a:pt x="1" y="0"/>
                    <a:pt x="2" y="0"/>
                  </a:cubicBezTo>
                  <a:cubicBezTo>
                    <a:pt x="3" y="1"/>
                    <a:pt x="5" y="2"/>
                    <a:pt x="5"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a:p>
          </p:txBody>
        </p:sp>
      </p:grpSp>
      <p:sp>
        <p:nvSpPr>
          <p:cNvPr id="94" name="Freeform 83">
            <a:extLst>
              <a:ext uri="{FF2B5EF4-FFF2-40B4-BE49-F238E27FC236}">
                <a16:creationId xmlns:a16="http://schemas.microsoft.com/office/drawing/2014/main" id="{CE0D2C1D-6BF3-4107-A425-BE5F2F329609}"/>
              </a:ext>
            </a:extLst>
          </p:cNvPr>
          <p:cNvSpPr>
            <a:spLocks/>
          </p:cNvSpPr>
          <p:nvPr/>
        </p:nvSpPr>
        <p:spPr bwMode="auto">
          <a:xfrm>
            <a:off x="6924233" y="566962"/>
            <a:ext cx="744536" cy="746650"/>
          </a:xfrm>
          <a:custGeom>
            <a:avLst/>
            <a:gdLst>
              <a:gd name="T0" fmla="*/ 186 w 186"/>
              <a:gd name="T1" fmla="*/ 164 h 186"/>
              <a:gd name="T2" fmla="*/ 163 w 186"/>
              <a:gd name="T3" fmla="*/ 186 h 186"/>
              <a:gd name="T4" fmla="*/ 22 w 186"/>
              <a:gd name="T5" fmla="*/ 186 h 186"/>
              <a:gd name="T6" fmla="*/ 0 w 186"/>
              <a:gd name="T7" fmla="*/ 164 h 186"/>
              <a:gd name="T8" fmla="*/ 0 w 186"/>
              <a:gd name="T9" fmla="*/ 22 h 186"/>
              <a:gd name="T10" fmla="*/ 22 w 186"/>
              <a:gd name="T11" fmla="*/ 0 h 186"/>
              <a:gd name="T12" fmla="*/ 163 w 186"/>
              <a:gd name="T13" fmla="*/ 0 h 186"/>
              <a:gd name="T14" fmla="*/ 186 w 186"/>
              <a:gd name="T15" fmla="*/ 22 h 186"/>
              <a:gd name="T16" fmla="*/ 186 w 186"/>
              <a:gd name="T17" fmla="*/ 164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6" h="186">
                <a:moveTo>
                  <a:pt x="186" y="164"/>
                </a:moveTo>
                <a:cubicBezTo>
                  <a:pt x="186" y="176"/>
                  <a:pt x="176" y="186"/>
                  <a:pt x="163" y="186"/>
                </a:cubicBezTo>
                <a:cubicBezTo>
                  <a:pt x="22" y="186"/>
                  <a:pt x="22" y="186"/>
                  <a:pt x="22" y="186"/>
                </a:cubicBezTo>
                <a:cubicBezTo>
                  <a:pt x="10" y="186"/>
                  <a:pt x="0" y="176"/>
                  <a:pt x="0" y="164"/>
                </a:cubicBezTo>
                <a:cubicBezTo>
                  <a:pt x="0" y="22"/>
                  <a:pt x="0" y="22"/>
                  <a:pt x="0" y="22"/>
                </a:cubicBezTo>
                <a:cubicBezTo>
                  <a:pt x="0" y="10"/>
                  <a:pt x="10" y="0"/>
                  <a:pt x="22" y="0"/>
                </a:cubicBezTo>
                <a:cubicBezTo>
                  <a:pt x="163" y="0"/>
                  <a:pt x="163" y="0"/>
                  <a:pt x="163" y="0"/>
                </a:cubicBezTo>
                <a:cubicBezTo>
                  <a:pt x="176" y="0"/>
                  <a:pt x="186" y="10"/>
                  <a:pt x="186" y="22"/>
                </a:cubicBezTo>
                <a:lnTo>
                  <a:pt x="186" y="164"/>
                </a:lnTo>
                <a:close/>
              </a:path>
            </a:pathLst>
          </a:custGeom>
          <a:solidFill>
            <a:srgbClr val="006666"/>
          </a:solidFill>
          <a:ln>
            <a:noFill/>
          </a:ln>
        </p:spPr>
        <p:txBody>
          <a:bodyPr vert="horz" wrap="square" lIns="86019" tIns="43010" rIns="86019" bIns="43010" numCol="1" anchor="t" anchorCtr="0" compatLnSpc="1">
            <a:prstTxWarp prst="textNoShape">
              <a:avLst/>
            </a:prstTxWarp>
          </a:bodyPr>
          <a:lstStyle/>
          <a:p>
            <a:endParaRPr lang="en-US" sz="1693"/>
          </a:p>
        </p:txBody>
      </p:sp>
      <p:sp>
        <p:nvSpPr>
          <p:cNvPr id="96" name="Freeform 83">
            <a:extLst>
              <a:ext uri="{FF2B5EF4-FFF2-40B4-BE49-F238E27FC236}">
                <a16:creationId xmlns:a16="http://schemas.microsoft.com/office/drawing/2014/main" id="{6B5DE141-9CD1-408C-87A8-894480C937B3}"/>
              </a:ext>
            </a:extLst>
          </p:cNvPr>
          <p:cNvSpPr>
            <a:spLocks/>
          </p:cNvSpPr>
          <p:nvPr/>
        </p:nvSpPr>
        <p:spPr bwMode="auto">
          <a:xfrm>
            <a:off x="1273279" y="563270"/>
            <a:ext cx="744536" cy="746650"/>
          </a:xfrm>
          <a:custGeom>
            <a:avLst/>
            <a:gdLst>
              <a:gd name="T0" fmla="*/ 186 w 186"/>
              <a:gd name="T1" fmla="*/ 164 h 186"/>
              <a:gd name="T2" fmla="*/ 163 w 186"/>
              <a:gd name="T3" fmla="*/ 186 h 186"/>
              <a:gd name="T4" fmla="*/ 22 w 186"/>
              <a:gd name="T5" fmla="*/ 186 h 186"/>
              <a:gd name="T6" fmla="*/ 0 w 186"/>
              <a:gd name="T7" fmla="*/ 164 h 186"/>
              <a:gd name="T8" fmla="*/ 0 w 186"/>
              <a:gd name="T9" fmla="*/ 22 h 186"/>
              <a:gd name="T10" fmla="*/ 22 w 186"/>
              <a:gd name="T11" fmla="*/ 0 h 186"/>
              <a:gd name="T12" fmla="*/ 163 w 186"/>
              <a:gd name="T13" fmla="*/ 0 h 186"/>
              <a:gd name="T14" fmla="*/ 186 w 186"/>
              <a:gd name="T15" fmla="*/ 22 h 186"/>
              <a:gd name="T16" fmla="*/ 186 w 186"/>
              <a:gd name="T17" fmla="*/ 164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6" h="186">
                <a:moveTo>
                  <a:pt x="186" y="164"/>
                </a:moveTo>
                <a:cubicBezTo>
                  <a:pt x="186" y="176"/>
                  <a:pt x="176" y="186"/>
                  <a:pt x="163" y="186"/>
                </a:cubicBezTo>
                <a:cubicBezTo>
                  <a:pt x="22" y="186"/>
                  <a:pt x="22" y="186"/>
                  <a:pt x="22" y="186"/>
                </a:cubicBezTo>
                <a:cubicBezTo>
                  <a:pt x="10" y="186"/>
                  <a:pt x="0" y="176"/>
                  <a:pt x="0" y="164"/>
                </a:cubicBezTo>
                <a:cubicBezTo>
                  <a:pt x="0" y="22"/>
                  <a:pt x="0" y="22"/>
                  <a:pt x="0" y="22"/>
                </a:cubicBezTo>
                <a:cubicBezTo>
                  <a:pt x="0" y="10"/>
                  <a:pt x="10" y="0"/>
                  <a:pt x="22" y="0"/>
                </a:cubicBezTo>
                <a:cubicBezTo>
                  <a:pt x="163" y="0"/>
                  <a:pt x="163" y="0"/>
                  <a:pt x="163" y="0"/>
                </a:cubicBezTo>
                <a:cubicBezTo>
                  <a:pt x="176" y="0"/>
                  <a:pt x="186" y="10"/>
                  <a:pt x="186" y="22"/>
                </a:cubicBezTo>
                <a:lnTo>
                  <a:pt x="186" y="164"/>
                </a:lnTo>
                <a:close/>
              </a:path>
            </a:pathLst>
          </a:custGeom>
          <a:solidFill>
            <a:srgbClr val="006666"/>
          </a:solidFill>
          <a:ln>
            <a:noFill/>
          </a:ln>
        </p:spPr>
        <p:txBody>
          <a:bodyPr vert="horz" wrap="square" lIns="86019" tIns="43010" rIns="86019" bIns="43010" numCol="1" anchor="t" anchorCtr="0" compatLnSpc="1">
            <a:prstTxWarp prst="textNoShape">
              <a:avLst/>
            </a:prstTxWarp>
          </a:bodyPr>
          <a:lstStyle/>
          <a:p>
            <a:endParaRPr lang="en-US" sz="1693"/>
          </a:p>
        </p:txBody>
      </p:sp>
      <p:grpSp>
        <p:nvGrpSpPr>
          <p:cNvPr id="99" name="Group 99">
            <a:extLst>
              <a:ext uri="{FF2B5EF4-FFF2-40B4-BE49-F238E27FC236}">
                <a16:creationId xmlns:a16="http://schemas.microsoft.com/office/drawing/2014/main" id="{EE2203BD-EC66-4A8D-8A2F-E9968FF1EBAF}"/>
              </a:ext>
            </a:extLst>
          </p:cNvPr>
          <p:cNvGrpSpPr/>
          <p:nvPr/>
        </p:nvGrpSpPr>
        <p:grpSpPr>
          <a:xfrm>
            <a:off x="6158347" y="1355068"/>
            <a:ext cx="2166206" cy="976514"/>
            <a:chOff x="3676763" y="2546233"/>
            <a:chExt cx="3178630" cy="1038055"/>
          </a:xfrm>
        </p:grpSpPr>
        <p:sp>
          <p:nvSpPr>
            <p:cNvPr id="100" name="TextBox 100">
              <a:extLst>
                <a:ext uri="{FF2B5EF4-FFF2-40B4-BE49-F238E27FC236}">
                  <a16:creationId xmlns:a16="http://schemas.microsoft.com/office/drawing/2014/main" id="{4A92BC36-1FD3-407A-A54A-B914A6E12831}"/>
                </a:ext>
              </a:extLst>
            </p:cNvPr>
            <p:cNvSpPr txBox="1"/>
            <p:nvPr/>
          </p:nvSpPr>
          <p:spPr>
            <a:xfrm>
              <a:off x="3676763" y="2546233"/>
              <a:ext cx="2917676" cy="327173"/>
            </a:xfrm>
            <a:prstGeom prst="rect">
              <a:avLst/>
            </a:prstGeom>
            <a:noFill/>
          </p:spPr>
          <p:txBody>
            <a:bodyPr wrap="square" rtlCol="0">
              <a:spAutoFit/>
            </a:bodyPr>
            <a:lstStyle/>
            <a:p>
              <a:pPr algn="ctr"/>
              <a:r>
                <a:rPr lang="ar-SA" sz="1400" b="1" dirty="0">
                  <a:solidFill>
                    <a:srgbClr val="006666"/>
                  </a:solidFill>
                  <a:latin typeface="AbdoMaster-Heavy" panose="02000500030000020004" pitchFamily="50" charset="-78"/>
                  <a:cs typeface="AbdoMaster-Heavy" panose="02000500030000020004" pitchFamily="50" charset="-78"/>
                </a:rPr>
                <a:t>الهدف الاستراتيجي  </a:t>
              </a:r>
              <a:endParaRPr lang="en-US" sz="1400" b="1" dirty="0">
                <a:solidFill>
                  <a:srgbClr val="006666"/>
                </a:solidFill>
                <a:latin typeface="AbdoMaster-Heavy" panose="02000500030000020004" pitchFamily="50" charset="-78"/>
                <a:cs typeface="AbdoMaster-Heavy" panose="02000500030000020004" pitchFamily="50" charset="-78"/>
              </a:endParaRPr>
            </a:p>
          </p:txBody>
        </p:sp>
        <p:sp>
          <p:nvSpPr>
            <p:cNvPr id="101" name="Subtitle 6">
              <a:extLst>
                <a:ext uri="{FF2B5EF4-FFF2-40B4-BE49-F238E27FC236}">
                  <a16:creationId xmlns:a16="http://schemas.microsoft.com/office/drawing/2014/main" id="{3C3B4B91-2E09-4406-83E5-4A807B754F8B}"/>
                </a:ext>
              </a:extLst>
            </p:cNvPr>
            <p:cNvSpPr txBox="1">
              <a:spLocks/>
            </p:cNvSpPr>
            <p:nvPr/>
          </p:nvSpPr>
          <p:spPr>
            <a:xfrm>
              <a:off x="4144159" y="2822433"/>
              <a:ext cx="2711234" cy="761855"/>
            </a:xfrm>
            <a:prstGeom prst="rect">
              <a:avLst/>
            </a:prstGeom>
          </p:spPr>
          <p:txBody>
            <a:bodyPr vert="horz" lIns="86019" tIns="43010" rIns="86019" bIns="43010" numCol="1" spcCol="365760" rtlCol="0" anchor="t">
              <a:noAutofit/>
            </a:bodyPr>
            <a:lstStyle>
              <a:lvl1pPr marL="0" indent="0" algn="ctr" defTabSz="914400" rtl="0" eaLnBrk="1" latinLnBrk="0" hangingPunct="1">
                <a:lnSpc>
                  <a:spcPct val="90000"/>
                </a:lnSpc>
                <a:spcBef>
                  <a:spcPts val="1000"/>
                </a:spcBef>
                <a:buFont typeface="Arial"/>
                <a:buNone/>
                <a:defRPr sz="1200" b="0" i="0" kern="1200">
                  <a:solidFill>
                    <a:schemeClr val="accent1"/>
                  </a:solidFill>
                  <a:latin typeface="Montserrat Light" charset="0"/>
                  <a:ea typeface="Montserrat Light" charset="0"/>
                  <a:cs typeface="Montserrat Light"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Montserrat Light" charset="0"/>
                  <a:ea typeface="Montserrat Light" charset="0"/>
                  <a:cs typeface="Montserrat Light"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Montserrat Light" charset="0"/>
                  <a:ea typeface="Montserrat Light" charset="0"/>
                  <a:cs typeface="Montserrat Light"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nSpc>
                  <a:spcPts val="1599"/>
                </a:lnSpc>
                <a:spcBef>
                  <a:spcPts val="0"/>
                </a:spcBef>
              </a:pPr>
              <a:endParaRPr lang="en-US" sz="1050" dirty="0">
                <a:solidFill>
                  <a:schemeClr val="tx1"/>
                </a:solidFill>
                <a:latin typeface="+mn-lt"/>
                <a:cs typeface="Times New Roman" panose="02020603050405020304" pitchFamily="18" charset="0"/>
              </a:endParaRPr>
            </a:p>
          </p:txBody>
        </p:sp>
      </p:grpSp>
      <p:grpSp>
        <p:nvGrpSpPr>
          <p:cNvPr id="102" name="Group 99">
            <a:extLst>
              <a:ext uri="{FF2B5EF4-FFF2-40B4-BE49-F238E27FC236}">
                <a16:creationId xmlns:a16="http://schemas.microsoft.com/office/drawing/2014/main" id="{28C1B80B-139A-45FE-9D45-679AEE8A64C5}"/>
              </a:ext>
            </a:extLst>
          </p:cNvPr>
          <p:cNvGrpSpPr/>
          <p:nvPr/>
        </p:nvGrpSpPr>
        <p:grpSpPr>
          <a:xfrm>
            <a:off x="5801685" y="2713496"/>
            <a:ext cx="2291223" cy="483967"/>
            <a:chOff x="11981708" y="1454696"/>
            <a:chExt cx="3362079" cy="983829"/>
          </a:xfrm>
        </p:grpSpPr>
        <p:sp>
          <p:nvSpPr>
            <p:cNvPr id="103" name="TextBox 100">
              <a:extLst>
                <a:ext uri="{FF2B5EF4-FFF2-40B4-BE49-F238E27FC236}">
                  <a16:creationId xmlns:a16="http://schemas.microsoft.com/office/drawing/2014/main" id="{B4488326-DE33-40E4-BB31-80930D80D168}"/>
                </a:ext>
              </a:extLst>
            </p:cNvPr>
            <p:cNvSpPr txBox="1"/>
            <p:nvPr/>
          </p:nvSpPr>
          <p:spPr>
            <a:xfrm>
              <a:off x="12261467" y="1454696"/>
              <a:ext cx="2785756" cy="658509"/>
            </a:xfrm>
            <a:prstGeom prst="rect">
              <a:avLst/>
            </a:prstGeom>
            <a:noFill/>
          </p:spPr>
          <p:txBody>
            <a:bodyPr wrap="square" rtlCol="0">
              <a:spAutoFit/>
            </a:bodyPr>
            <a:lstStyle/>
            <a:p>
              <a:pPr algn="ctr"/>
              <a:r>
                <a:rPr lang="ar-SA" sz="1505" b="1" dirty="0">
                  <a:solidFill>
                    <a:srgbClr val="006666"/>
                  </a:solidFill>
                  <a:latin typeface="AbdoMaster-Heavy" panose="02000500030000020004" pitchFamily="50" charset="-78"/>
                  <a:cs typeface="AbdoMaster-Heavy" panose="02000500030000020004" pitchFamily="50" charset="-78"/>
                </a:rPr>
                <a:t>الفئة المستهدفة </a:t>
              </a:r>
              <a:endParaRPr lang="en-US" sz="1505" b="1" dirty="0">
                <a:solidFill>
                  <a:srgbClr val="006666"/>
                </a:solidFill>
                <a:latin typeface="AbdoMaster-Heavy" panose="02000500030000020004" pitchFamily="50" charset="-78"/>
                <a:cs typeface="AbdoMaster-Heavy" panose="02000500030000020004" pitchFamily="50" charset="-78"/>
              </a:endParaRPr>
            </a:p>
          </p:txBody>
        </p:sp>
        <p:sp>
          <p:nvSpPr>
            <p:cNvPr id="104" name="Subtitle 6">
              <a:extLst>
                <a:ext uri="{FF2B5EF4-FFF2-40B4-BE49-F238E27FC236}">
                  <a16:creationId xmlns:a16="http://schemas.microsoft.com/office/drawing/2014/main" id="{E0014615-324F-4B44-825E-1E20F2216976}"/>
                </a:ext>
              </a:extLst>
            </p:cNvPr>
            <p:cNvSpPr txBox="1">
              <a:spLocks/>
            </p:cNvSpPr>
            <p:nvPr/>
          </p:nvSpPr>
          <p:spPr>
            <a:xfrm>
              <a:off x="11981708" y="1676670"/>
              <a:ext cx="3362079" cy="761855"/>
            </a:xfrm>
            <a:prstGeom prst="rect">
              <a:avLst/>
            </a:prstGeom>
          </p:spPr>
          <p:txBody>
            <a:bodyPr vert="horz" lIns="86019" tIns="43010" rIns="86019" bIns="43010" numCol="1" spcCol="365760" rtlCol="0" anchor="t">
              <a:noAutofit/>
            </a:bodyPr>
            <a:lstStyle>
              <a:lvl1pPr marL="0" indent="0" algn="ctr" defTabSz="914400" rtl="0" eaLnBrk="1" latinLnBrk="0" hangingPunct="1">
                <a:lnSpc>
                  <a:spcPct val="90000"/>
                </a:lnSpc>
                <a:spcBef>
                  <a:spcPts val="1000"/>
                </a:spcBef>
                <a:buFont typeface="Arial"/>
                <a:buNone/>
                <a:defRPr sz="1200" b="0" i="0" kern="1200">
                  <a:solidFill>
                    <a:schemeClr val="accent1"/>
                  </a:solidFill>
                  <a:latin typeface="Montserrat Light" charset="0"/>
                  <a:ea typeface="Montserrat Light" charset="0"/>
                  <a:cs typeface="Montserrat Light"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Montserrat Light" charset="0"/>
                  <a:ea typeface="Montserrat Light" charset="0"/>
                  <a:cs typeface="Montserrat Light"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Montserrat Light" charset="0"/>
                  <a:ea typeface="Montserrat Light" charset="0"/>
                  <a:cs typeface="Montserrat Light"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nSpc>
                  <a:spcPct val="100000"/>
                </a:lnSpc>
                <a:spcBef>
                  <a:spcPts val="0"/>
                </a:spcBef>
              </a:pPr>
              <a:endParaRPr lang="ar-SA" sz="1600" b="1" dirty="0">
                <a:solidFill>
                  <a:schemeClr val="tx1"/>
                </a:solidFill>
                <a:latin typeface="Calibri" panose="020F0502020204030204" pitchFamily="34" charset="0"/>
                <a:cs typeface="Calibri" panose="020F0502020204030204" pitchFamily="34" charset="0"/>
              </a:endParaRPr>
            </a:p>
            <a:p>
              <a:pPr>
                <a:lnSpc>
                  <a:spcPct val="100000"/>
                </a:lnSpc>
                <a:spcBef>
                  <a:spcPts val="0"/>
                </a:spcBef>
              </a:pPr>
              <a:r>
                <a:rPr lang="ar-SA" sz="1600" b="1" dirty="0">
                  <a:solidFill>
                    <a:schemeClr val="tx1"/>
                  </a:solidFill>
                  <a:latin typeface="Calibri" panose="020F0502020204030204" pitchFamily="34" charset="0"/>
                  <a:cs typeface="Calibri" panose="020F0502020204030204" pitchFamily="34" charset="0"/>
                </a:rPr>
                <a:t> </a:t>
              </a:r>
              <a:endParaRPr lang="en-US" sz="1600" b="1" dirty="0">
                <a:solidFill>
                  <a:schemeClr val="tx1"/>
                </a:solidFill>
                <a:latin typeface="Calibri" panose="020F0502020204030204" pitchFamily="34" charset="0"/>
                <a:cs typeface="Calibri" panose="020F0502020204030204" pitchFamily="34" charset="0"/>
              </a:endParaRPr>
            </a:p>
          </p:txBody>
        </p:sp>
      </p:grpSp>
      <p:grpSp>
        <p:nvGrpSpPr>
          <p:cNvPr id="105" name="Group 99">
            <a:extLst>
              <a:ext uri="{FF2B5EF4-FFF2-40B4-BE49-F238E27FC236}">
                <a16:creationId xmlns:a16="http://schemas.microsoft.com/office/drawing/2014/main" id="{322EC9ED-BC6B-467E-AF79-91306B73E45D}"/>
              </a:ext>
            </a:extLst>
          </p:cNvPr>
          <p:cNvGrpSpPr/>
          <p:nvPr/>
        </p:nvGrpSpPr>
        <p:grpSpPr>
          <a:xfrm>
            <a:off x="4265316" y="1338611"/>
            <a:ext cx="2063800" cy="1091906"/>
            <a:chOff x="4160131" y="2423569"/>
            <a:chExt cx="3028363" cy="1160719"/>
          </a:xfrm>
        </p:grpSpPr>
        <p:sp>
          <p:nvSpPr>
            <p:cNvPr id="106" name="TextBox 100">
              <a:extLst>
                <a:ext uri="{FF2B5EF4-FFF2-40B4-BE49-F238E27FC236}">
                  <a16:creationId xmlns:a16="http://schemas.microsoft.com/office/drawing/2014/main" id="{534DF313-4352-4C91-90CA-148A5A72CF98}"/>
                </a:ext>
              </a:extLst>
            </p:cNvPr>
            <p:cNvSpPr txBox="1"/>
            <p:nvPr/>
          </p:nvSpPr>
          <p:spPr>
            <a:xfrm>
              <a:off x="4160131" y="2423569"/>
              <a:ext cx="3028363" cy="344350"/>
            </a:xfrm>
            <a:prstGeom prst="rect">
              <a:avLst/>
            </a:prstGeom>
            <a:noFill/>
          </p:spPr>
          <p:txBody>
            <a:bodyPr wrap="square" rtlCol="0">
              <a:spAutoFit/>
            </a:bodyPr>
            <a:lstStyle/>
            <a:p>
              <a:pPr algn="ctr"/>
              <a:r>
                <a:rPr lang="ar-SA" sz="1505" b="1" dirty="0">
                  <a:solidFill>
                    <a:srgbClr val="006666"/>
                  </a:solidFill>
                  <a:latin typeface="AbdoMaster-Heavy" panose="02000500030000020004" pitchFamily="50" charset="-78"/>
                  <a:cs typeface="AbdoMaster-Heavy" panose="02000500030000020004" pitchFamily="50" charset="-78"/>
                </a:rPr>
                <a:t>الهدف الفرعي   </a:t>
              </a:r>
              <a:endParaRPr lang="en-US" sz="1505" b="1" dirty="0">
                <a:solidFill>
                  <a:srgbClr val="006666"/>
                </a:solidFill>
                <a:latin typeface="AbdoMaster-Heavy" panose="02000500030000020004" pitchFamily="50" charset="-78"/>
                <a:cs typeface="AbdoMaster-Heavy" panose="02000500030000020004" pitchFamily="50" charset="-78"/>
              </a:endParaRPr>
            </a:p>
          </p:txBody>
        </p:sp>
        <p:sp>
          <p:nvSpPr>
            <p:cNvPr id="107" name="Subtitle 6">
              <a:extLst>
                <a:ext uri="{FF2B5EF4-FFF2-40B4-BE49-F238E27FC236}">
                  <a16:creationId xmlns:a16="http://schemas.microsoft.com/office/drawing/2014/main" id="{54F7A4E9-7260-4155-999B-97097AC2DA1D}"/>
                </a:ext>
              </a:extLst>
            </p:cNvPr>
            <p:cNvSpPr txBox="1">
              <a:spLocks/>
            </p:cNvSpPr>
            <p:nvPr/>
          </p:nvSpPr>
          <p:spPr>
            <a:xfrm>
              <a:off x="4379400" y="2822433"/>
              <a:ext cx="2711235" cy="761855"/>
            </a:xfrm>
            <a:prstGeom prst="rect">
              <a:avLst/>
            </a:prstGeom>
          </p:spPr>
          <p:txBody>
            <a:bodyPr vert="horz" lIns="86019" tIns="43010" rIns="86019" bIns="43010" numCol="1" spcCol="365760" rtlCol="0" anchor="t">
              <a:noAutofit/>
            </a:bodyPr>
            <a:lstStyle>
              <a:lvl1pPr marL="0" indent="0" algn="ctr" defTabSz="914400" rtl="0" eaLnBrk="1" latinLnBrk="0" hangingPunct="1">
                <a:lnSpc>
                  <a:spcPct val="90000"/>
                </a:lnSpc>
                <a:spcBef>
                  <a:spcPts val="1000"/>
                </a:spcBef>
                <a:buFont typeface="Arial"/>
                <a:buNone/>
                <a:defRPr sz="1200" b="0" i="0" kern="1200">
                  <a:solidFill>
                    <a:schemeClr val="accent1"/>
                  </a:solidFill>
                  <a:latin typeface="Montserrat Light" charset="0"/>
                  <a:ea typeface="Montserrat Light" charset="0"/>
                  <a:cs typeface="Montserrat Light"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Montserrat Light" charset="0"/>
                  <a:ea typeface="Montserrat Light" charset="0"/>
                  <a:cs typeface="Montserrat Light"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Montserrat Light" charset="0"/>
                  <a:ea typeface="Montserrat Light" charset="0"/>
                  <a:cs typeface="Montserrat Light"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nSpc>
                  <a:spcPts val="1599"/>
                </a:lnSpc>
                <a:spcBef>
                  <a:spcPts val="0"/>
                </a:spcBef>
              </a:pPr>
              <a:endParaRPr lang="en-US" sz="1082" dirty="0">
                <a:solidFill>
                  <a:schemeClr val="tx1"/>
                </a:solidFill>
                <a:latin typeface="+mn-lt"/>
                <a:cs typeface="Times New Roman" panose="02020603050405020304" pitchFamily="18" charset="0"/>
              </a:endParaRPr>
            </a:p>
          </p:txBody>
        </p:sp>
      </p:grpSp>
      <p:sp>
        <p:nvSpPr>
          <p:cNvPr id="111" name="Google Shape;742;p47">
            <a:extLst>
              <a:ext uri="{FF2B5EF4-FFF2-40B4-BE49-F238E27FC236}">
                <a16:creationId xmlns:a16="http://schemas.microsoft.com/office/drawing/2014/main" id="{55B79F83-6455-4B2F-8D42-C5D5DCCE4C14}"/>
              </a:ext>
            </a:extLst>
          </p:cNvPr>
          <p:cNvSpPr/>
          <p:nvPr/>
        </p:nvSpPr>
        <p:spPr>
          <a:xfrm>
            <a:off x="5153167" y="641442"/>
            <a:ext cx="515540" cy="466971"/>
          </a:xfrm>
          <a:custGeom>
            <a:avLst/>
            <a:gdLst/>
            <a:ahLst/>
            <a:cxnLst/>
            <a:rect l="l" t="t" r="r" b="b"/>
            <a:pathLst>
              <a:path w="11847" h="11846" extrusionOk="0">
                <a:moveTo>
                  <a:pt x="10744" y="3718"/>
                </a:moveTo>
                <a:lnTo>
                  <a:pt x="10428" y="4348"/>
                </a:lnTo>
                <a:cubicBezTo>
                  <a:pt x="10397" y="4442"/>
                  <a:pt x="10397" y="4568"/>
                  <a:pt x="10428" y="4663"/>
                </a:cubicBezTo>
                <a:lnTo>
                  <a:pt x="10744" y="5293"/>
                </a:lnTo>
                <a:lnTo>
                  <a:pt x="9483" y="4915"/>
                </a:lnTo>
                <a:lnTo>
                  <a:pt x="9105" y="4505"/>
                </a:lnTo>
                <a:lnTo>
                  <a:pt x="9483" y="4127"/>
                </a:lnTo>
                <a:lnTo>
                  <a:pt x="10744" y="3718"/>
                </a:lnTo>
                <a:close/>
                <a:moveTo>
                  <a:pt x="4443" y="3497"/>
                </a:moveTo>
                <a:cubicBezTo>
                  <a:pt x="4884" y="3497"/>
                  <a:pt x="5262" y="3781"/>
                  <a:pt x="5419" y="4190"/>
                </a:cubicBezTo>
                <a:lnTo>
                  <a:pt x="4443" y="4190"/>
                </a:lnTo>
                <a:cubicBezTo>
                  <a:pt x="4253" y="4190"/>
                  <a:pt x="4096" y="4348"/>
                  <a:pt x="4096" y="4568"/>
                </a:cubicBezTo>
                <a:cubicBezTo>
                  <a:pt x="4096" y="4663"/>
                  <a:pt x="4253" y="4820"/>
                  <a:pt x="4443" y="4820"/>
                </a:cubicBezTo>
                <a:lnTo>
                  <a:pt x="5419" y="4820"/>
                </a:lnTo>
                <a:cubicBezTo>
                  <a:pt x="5262" y="5230"/>
                  <a:pt x="4915" y="5545"/>
                  <a:pt x="4443" y="5545"/>
                </a:cubicBezTo>
                <a:cubicBezTo>
                  <a:pt x="3844" y="5545"/>
                  <a:pt x="3434" y="5072"/>
                  <a:pt x="3434" y="4505"/>
                </a:cubicBezTo>
                <a:cubicBezTo>
                  <a:pt x="3434" y="3970"/>
                  <a:pt x="3907" y="3497"/>
                  <a:pt x="4443" y="3497"/>
                </a:cubicBezTo>
                <a:close/>
                <a:moveTo>
                  <a:pt x="4443" y="2080"/>
                </a:moveTo>
                <a:cubicBezTo>
                  <a:pt x="5671" y="2080"/>
                  <a:pt x="6679" y="2993"/>
                  <a:pt x="6837" y="4159"/>
                </a:cubicBezTo>
                <a:lnTo>
                  <a:pt x="6144" y="4159"/>
                </a:lnTo>
                <a:cubicBezTo>
                  <a:pt x="5986" y="3371"/>
                  <a:pt x="5262" y="2773"/>
                  <a:pt x="4443" y="2773"/>
                </a:cubicBezTo>
                <a:cubicBezTo>
                  <a:pt x="3497" y="2773"/>
                  <a:pt x="2710" y="3560"/>
                  <a:pt x="2710" y="4505"/>
                </a:cubicBezTo>
                <a:cubicBezTo>
                  <a:pt x="2710" y="5451"/>
                  <a:pt x="3497" y="6238"/>
                  <a:pt x="4443" y="6238"/>
                </a:cubicBezTo>
                <a:cubicBezTo>
                  <a:pt x="5262" y="6238"/>
                  <a:pt x="5986" y="5671"/>
                  <a:pt x="6144" y="4883"/>
                </a:cubicBezTo>
                <a:lnTo>
                  <a:pt x="6837" y="4883"/>
                </a:lnTo>
                <a:cubicBezTo>
                  <a:pt x="6679" y="6049"/>
                  <a:pt x="5671" y="6963"/>
                  <a:pt x="4443" y="6963"/>
                </a:cubicBezTo>
                <a:cubicBezTo>
                  <a:pt x="3119" y="6963"/>
                  <a:pt x="2017" y="5860"/>
                  <a:pt x="2017" y="4505"/>
                </a:cubicBezTo>
                <a:cubicBezTo>
                  <a:pt x="2017" y="3182"/>
                  <a:pt x="3119" y="2080"/>
                  <a:pt x="4443" y="2080"/>
                </a:cubicBezTo>
                <a:close/>
                <a:moveTo>
                  <a:pt x="4474" y="662"/>
                </a:moveTo>
                <a:cubicBezTo>
                  <a:pt x="6459" y="662"/>
                  <a:pt x="8097" y="2206"/>
                  <a:pt x="8255" y="4127"/>
                </a:cubicBezTo>
                <a:lnTo>
                  <a:pt x="7562" y="4127"/>
                </a:lnTo>
                <a:cubicBezTo>
                  <a:pt x="7372" y="2584"/>
                  <a:pt x="6049" y="1355"/>
                  <a:pt x="4443" y="1355"/>
                </a:cubicBezTo>
                <a:cubicBezTo>
                  <a:pt x="2710" y="1355"/>
                  <a:pt x="1324" y="2773"/>
                  <a:pt x="1324" y="4474"/>
                </a:cubicBezTo>
                <a:cubicBezTo>
                  <a:pt x="1324" y="6175"/>
                  <a:pt x="2741" y="7593"/>
                  <a:pt x="4443" y="7593"/>
                </a:cubicBezTo>
                <a:cubicBezTo>
                  <a:pt x="6049" y="7593"/>
                  <a:pt x="7372" y="6364"/>
                  <a:pt x="7562" y="4820"/>
                </a:cubicBezTo>
                <a:lnTo>
                  <a:pt x="8255" y="4820"/>
                </a:lnTo>
                <a:cubicBezTo>
                  <a:pt x="8097" y="6774"/>
                  <a:pt x="6459" y="8286"/>
                  <a:pt x="4474" y="8286"/>
                </a:cubicBezTo>
                <a:cubicBezTo>
                  <a:pt x="2395" y="8286"/>
                  <a:pt x="662" y="6616"/>
                  <a:pt x="662" y="4474"/>
                </a:cubicBezTo>
                <a:cubicBezTo>
                  <a:pt x="662" y="2363"/>
                  <a:pt x="2363" y="662"/>
                  <a:pt x="4474" y="662"/>
                </a:cubicBezTo>
                <a:close/>
                <a:moveTo>
                  <a:pt x="5734" y="8822"/>
                </a:moveTo>
                <a:lnTo>
                  <a:pt x="6049" y="9767"/>
                </a:lnTo>
                <a:lnTo>
                  <a:pt x="2836" y="9767"/>
                </a:lnTo>
                <a:lnTo>
                  <a:pt x="3151" y="8822"/>
                </a:lnTo>
                <a:cubicBezTo>
                  <a:pt x="3529" y="8916"/>
                  <a:pt x="4001" y="9011"/>
                  <a:pt x="4443" y="9011"/>
                </a:cubicBezTo>
                <a:cubicBezTo>
                  <a:pt x="4884" y="9011"/>
                  <a:pt x="5356" y="8916"/>
                  <a:pt x="5734" y="8822"/>
                </a:cubicBezTo>
                <a:close/>
                <a:moveTo>
                  <a:pt x="6522" y="10428"/>
                </a:moveTo>
                <a:cubicBezTo>
                  <a:pt x="6963" y="10428"/>
                  <a:pt x="7372" y="10680"/>
                  <a:pt x="7530" y="11121"/>
                </a:cubicBezTo>
                <a:lnTo>
                  <a:pt x="1418" y="11121"/>
                </a:lnTo>
                <a:cubicBezTo>
                  <a:pt x="1576" y="10743"/>
                  <a:pt x="1922" y="10428"/>
                  <a:pt x="2395" y="10428"/>
                </a:cubicBezTo>
                <a:close/>
                <a:moveTo>
                  <a:pt x="4474" y="0"/>
                </a:moveTo>
                <a:cubicBezTo>
                  <a:pt x="1985" y="0"/>
                  <a:pt x="0" y="1985"/>
                  <a:pt x="0" y="4474"/>
                </a:cubicBezTo>
                <a:cubicBezTo>
                  <a:pt x="0" y="6238"/>
                  <a:pt x="1040" y="7813"/>
                  <a:pt x="2552" y="8538"/>
                </a:cubicBezTo>
                <a:lnTo>
                  <a:pt x="2143" y="9767"/>
                </a:lnTo>
                <a:cubicBezTo>
                  <a:pt x="1324" y="9861"/>
                  <a:pt x="693" y="10586"/>
                  <a:pt x="693" y="11499"/>
                </a:cubicBezTo>
                <a:cubicBezTo>
                  <a:pt x="693" y="11688"/>
                  <a:pt x="851" y="11846"/>
                  <a:pt x="1040" y="11846"/>
                </a:cubicBezTo>
                <a:lnTo>
                  <a:pt x="7971" y="11846"/>
                </a:lnTo>
                <a:cubicBezTo>
                  <a:pt x="8192" y="11846"/>
                  <a:pt x="8349" y="11688"/>
                  <a:pt x="8349" y="11499"/>
                </a:cubicBezTo>
                <a:cubicBezTo>
                  <a:pt x="8349" y="10617"/>
                  <a:pt x="7719" y="9924"/>
                  <a:pt x="6900" y="9767"/>
                </a:cubicBezTo>
                <a:lnTo>
                  <a:pt x="6490" y="8538"/>
                </a:lnTo>
                <a:cubicBezTo>
                  <a:pt x="7782" y="7908"/>
                  <a:pt x="8727" y="6679"/>
                  <a:pt x="8979" y="5230"/>
                </a:cubicBezTo>
                <a:lnTo>
                  <a:pt x="9137" y="5388"/>
                </a:lnTo>
                <a:cubicBezTo>
                  <a:pt x="9168" y="5419"/>
                  <a:pt x="9200" y="5451"/>
                  <a:pt x="9263" y="5451"/>
                </a:cubicBezTo>
                <a:lnTo>
                  <a:pt x="11374" y="6175"/>
                </a:lnTo>
                <a:cubicBezTo>
                  <a:pt x="11403" y="6183"/>
                  <a:pt x="11435" y="6186"/>
                  <a:pt x="11466" y="6186"/>
                </a:cubicBezTo>
                <a:cubicBezTo>
                  <a:pt x="11569" y="6186"/>
                  <a:pt x="11672" y="6145"/>
                  <a:pt x="11720" y="6049"/>
                </a:cubicBezTo>
                <a:cubicBezTo>
                  <a:pt x="11815" y="5923"/>
                  <a:pt x="11846" y="5766"/>
                  <a:pt x="11783" y="5671"/>
                </a:cubicBezTo>
                <a:lnTo>
                  <a:pt x="11153" y="4442"/>
                </a:lnTo>
                <a:lnTo>
                  <a:pt x="11783" y="3214"/>
                </a:lnTo>
                <a:cubicBezTo>
                  <a:pt x="11815" y="3151"/>
                  <a:pt x="11783" y="2993"/>
                  <a:pt x="11689" y="2899"/>
                </a:cubicBezTo>
                <a:cubicBezTo>
                  <a:pt x="11641" y="2802"/>
                  <a:pt x="11519" y="2761"/>
                  <a:pt x="11422" y="2761"/>
                </a:cubicBezTo>
                <a:cubicBezTo>
                  <a:pt x="11392" y="2761"/>
                  <a:pt x="11364" y="2765"/>
                  <a:pt x="11342" y="2773"/>
                </a:cubicBezTo>
                <a:lnTo>
                  <a:pt x="9200" y="3497"/>
                </a:lnTo>
                <a:cubicBezTo>
                  <a:pt x="9168" y="3497"/>
                  <a:pt x="9105" y="3529"/>
                  <a:pt x="9105" y="3560"/>
                </a:cubicBezTo>
                <a:lnTo>
                  <a:pt x="8916" y="3718"/>
                </a:lnTo>
                <a:cubicBezTo>
                  <a:pt x="8570" y="1607"/>
                  <a:pt x="6742" y="0"/>
                  <a:pt x="4474" y="0"/>
                </a:cubicBezTo>
                <a:close/>
              </a:path>
            </a:pathLst>
          </a:custGeom>
          <a:solidFill>
            <a:schemeClr val="bg1"/>
          </a:solidFill>
          <a:ln>
            <a:noFill/>
          </a:ln>
        </p:spPr>
        <p:txBody>
          <a:bodyPr spcFirstLastPara="1" wrap="square" lIns="86005" tIns="86005" rIns="86005" bIns="86005" anchor="ctr" anchorCtr="0">
            <a:noAutofit/>
          </a:bodyPr>
          <a:lstStyle/>
          <a:p>
            <a:pPr>
              <a:buClr>
                <a:srgbClr val="000000"/>
              </a:buClr>
              <a:buSzPts val="1400"/>
            </a:pPr>
            <a:endParaRPr sz="1317">
              <a:solidFill>
                <a:srgbClr val="000000"/>
              </a:solidFill>
              <a:latin typeface="Arial"/>
              <a:ea typeface="Arial"/>
              <a:cs typeface="Arial"/>
              <a:sym typeface="Arial"/>
            </a:endParaRPr>
          </a:p>
        </p:txBody>
      </p:sp>
      <p:sp>
        <p:nvSpPr>
          <p:cNvPr id="122" name="Rectangle: Rounded Corners 171">
            <a:extLst>
              <a:ext uri="{FF2B5EF4-FFF2-40B4-BE49-F238E27FC236}">
                <a16:creationId xmlns:a16="http://schemas.microsoft.com/office/drawing/2014/main" id="{6BB45AF6-21B8-47A2-8BCF-6FB6B6EF9C07}"/>
              </a:ext>
            </a:extLst>
          </p:cNvPr>
          <p:cNvSpPr/>
          <p:nvPr/>
        </p:nvSpPr>
        <p:spPr>
          <a:xfrm>
            <a:off x="3301757" y="2611193"/>
            <a:ext cx="2347024" cy="1283984"/>
          </a:xfrm>
          <a:prstGeom prst="roundRect">
            <a:avLst>
              <a:gd name="adj" fmla="val 5845"/>
            </a:avLst>
          </a:prstGeom>
          <a:solidFill>
            <a:schemeClr val="bg1">
              <a:alpha val="95000"/>
            </a:schemeClr>
          </a:solidFill>
          <a:ln w="38100">
            <a:solidFill>
              <a:srgbClr val="006666">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93"/>
          </a:p>
        </p:txBody>
      </p:sp>
      <p:grpSp>
        <p:nvGrpSpPr>
          <p:cNvPr id="123" name="Group 68">
            <a:extLst>
              <a:ext uri="{FF2B5EF4-FFF2-40B4-BE49-F238E27FC236}">
                <a16:creationId xmlns:a16="http://schemas.microsoft.com/office/drawing/2014/main" id="{991EFE9D-0DE7-48BF-9833-4FDE3FC7B1F6}"/>
              </a:ext>
            </a:extLst>
          </p:cNvPr>
          <p:cNvGrpSpPr/>
          <p:nvPr/>
        </p:nvGrpSpPr>
        <p:grpSpPr>
          <a:xfrm>
            <a:off x="2677162" y="2837086"/>
            <a:ext cx="512826" cy="526740"/>
            <a:chOff x="4167188" y="3140076"/>
            <a:chExt cx="409575" cy="420688"/>
          </a:xfrm>
          <a:solidFill>
            <a:schemeClr val="bg1"/>
          </a:solidFill>
        </p:grpSpPr>
        <p:sp>
          <p:nvSpPr>
            <p:cNvPr id="124" name="Freeform 48">
              <a:extLst>
                <a:ext uri="{FF2B5EF4-FFF2-40B4-BE49-F238E27FC236}">
                  <a16:creationId xmlns:a16="http://schemas.microsoft.com/office/drawing/2014/main" id="{A95C721A-66D9-44D0-B8BB-31DEDF7D121D}"/>
                </a:ext>
              </a:extLst>
            </p:cNvPr>
            <p:cNvSpPr>
              <a:spLocks/>
            </p:cNvSpPr>
            <p:nvPr/>
          </p:nvSpPr>
          <p:spPr bwMode="auto">
            <a:xfrm>
              <a:off x="4360863" y="3140076"/>
              <a:ext cx="14288" cy="44450"/>
            </a:xfrm>
            <a:custGeom>
              <a:avLst/>
              <a:gdLst>
                <a:gd name="T0" fmla="*/ 3 w 3"/>
                <a:gd name="T1" fmla="*/ 9 h 10"/>
                <a:gd name="T2" fmla="*/ 1 w 3"/>
                <a:gd name="T3" fmla="*/ 10 h 10"/>
                <a:gd name="T4" fmla="*/ 1 w 3"/>
                <a:gd name="T5" fmla="*/ 10 h 10"/>
                <a:gd name="T6" fmla="*/ 0 w 3"/>
                <a:gd name="T7" fmla="*/ 9 h 10"/>
                <a:gd name="T8" fmla="*/ 0 w 3"/>
                <a:gd name="T9" fmla="*/ 1 h 10"/>
                <a:gd name="T10" fmla="*/ 1 w 3"/>
                <a:gd name="T11" fmla="*/ 0 h 10"/>
                <a:gd name="T12" fmla="*/ 1 w 3"/>
                <a:gd name="T13" fmla="*/ 0 h 10"/>
                <a:gd name="T14" fmla="*/ 3 w 3"/>
                <a:gd name="T15" fmla="*/ 1 h 10"/>
                <a:gd name="T16" fmla="*/ 3 w 3"/>
                <a:gd name="T17" fmla="*/ 9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10">
                  <a:moveTo>
                    <a:pt x="3" y="9"/>
                  </a:moveTo>
                  <a:cubicBezTo>
                    <a:pt x="3" y="10"/>
                    <a:pt x="2" y="10"/>
                    <a:pt x="1" y="10"/>
                  </a:cubicBezTo>
                  <a:cubicBezTo>
                    <a:pt x="1" y="10"/>
                    <a:pt x="1" y="10"/>
                    <a:pt x="1" y="10"/>
                  </a:cubicBezTo>
                  <a:cubicBezTo>
                    <a:pt x="0" y="10"/>
                    <a:pt x="0" y="10"/>
                    <a:pt x="0" y="9"/>
                  </a:cubicBezTo>
                  <a:cubicBezTo>
                    <a:pt x="0" y="1"/>
                    <a:pt x="0" y="1"/>
                    <a:pt x="0" y="1"/>
                  </a:cubicBezTo>
                  <a:cubicBezTo>
                    <a:pt x="0" y="1"/>
                    <a:pt x="0" y="0"/>
                    <a:pt x="1" y="0"/>
                  </a:cubicBezTo>
                  <a:cubicBezTo>
                    <a:pt x="1" y="0"/>
                    <a:pt x="1" y="0"/>
                    <a:pt x="1" y="0"/>
                  </a:cubicBezTo>
                  <a:cubicBezTo>
                    <a:pt x="2" y="0"/>
                    <a:pt x="3" y="1"/>
                    <a:pt x="3" y="1"/>
                  </a:cubicBezTo>
                  <a:cubicBezTo>
                    <a:pt x="3" y="9"/>
                    <a:pt x="3" y="9"/>
                    <a:pt x="3"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a:p>
          </p:txBody>
        </p:sp>
        <p:sp>
          <p:nvSpPr>
            <p:cNvPr id="125" name="Freeform 49">
              <a:extLst>
                <a:ext uri="{FF2B5EF4-FFF2-40B4-BE49-F238E27FC236}">
                  <a16:creationId xmlns:a16="http://schemas.microsoft.com/office/drawing/2014/main" id="{7D9B6E2F-2908-4A9D-B809-53027DC2EAC1}"/>
                </a:ext>
              </a:extLst>
            </p:cNvPr>
            <p:cNvSpPr>
              <a:spLocks/>
            </p:cNvSpPr>
            <p:nvPr/>
          </p:nvSpPr>
          <p:spPr bwMode="auto">
            <a:xfrm>
              <a:off x="4211638" y="3211513"/>
              <a:ext cx="39688" cy="34925"/>
            </a:xfrm>
            <a:custGeom>
              <a:avLst/>
              <a:gdLst>
                <a:gd name="T0" fmla="*/ 8 w 9"/>
                <a:gd name="T1" fmla="*/ 6 h 8"/>
                <a:gd name="T2" fmla="*/ 8 w 9"/>
                <a:gd name="T3" fmla="*/ 8 h 8"/>
                <a:gd name="T4" fmla="*/ 8 w 9"/>
                <a:gd name="T5" fmla="*/ 8 h 8"/>
                <a:gd name="T6" fmla="*/ 7 w 9"/>
                <a:gd name="T7" fmla="*/ 8 h 8"/>
                <a:gd name="T8" fmla="*/ 1 w 9"/>
                <a:gd name="T9" fmla="*/ 2 h 8"/>
                <a:gd name="T10" fmla="*/ 1 w 9"/>
                <a:gd name="T11" fmla="*/ 1 h 8"/>
                <a:gd name="T12" fmla="*/ 1 w 9"/>
                <a:gd name="T13" fmla="*/ 1 h 8"/>
                <a:gd name="T14" fmla="*/ 2 w 9"/>
                <a:gd name="T15" fmla="*/ 0 h 8"/>
                <a:gd name="T16" fmla="*/ 8 w 9"/>
                <a:gd name="T17" fmla="*/ 6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8">
                  <a:moveTo>
                    <a:pt x="8" y="6"/>
                  </a:moveTo>
                  <a:cubicBezTo>
                    <a:pt x="9" y="6"/>
                    <a:pt x="9" y="7"/>
                    <a:pt x="8" y="8"/>
                  </a:cubicBezTo>
                  <a:cubicBezTo>
                    <a:pt x="8" y="8"/>
                    <a:pt x="8" y="8"/>
                    <a:pt x="8" y="8"/>
                  </a:cubicBezTo>
                  <a:cubicBezTo>
                    <a:pt x="8" y="8"/>
                    <a:pt x="7" y="8"/>
                    <a:pt x="7" y="8"/>
                  </a:cubicBezTo>
                  <a:cubicBezTo>
                    <a:pt x="1" y="2"/>
                    <a:pt x="1" y="2"/>
                    <a:pt x="1" y="2"/>
                  </a:cubicBezTo>
                  <a:cubicBezTo>
                    <a:pt x="0" y="2"/>
                    <a:pt x="0" y="1"/>
                    <a:pt x="1" y="1"/>
                  </a:cubicBezTo>
                  <a:cubicBezTo>
                    <a:pt x="1" y="1"/>
                    <a:pt x="1" y="1"/>
                    <a:pt x="1" y="1"/>
                  </a:cubicBezTo>
                  <a:cubicBezTo>
                    <a:pt x="1" y="0"/>
                    <a:pt x="2" y="0"/>
                    <a:pt x="2" y="0"/>
                  </a:cubicBezTo>
                  <a:cubicBezTo>
                    <a:pt x="8" y="6"/>
                    <a:pt x="8" y="6"/>
                    <a:pt x="8"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a:p>
          </p:txBody>
        </p:sp>
        <p:sp>
          <p:nvSpPr>
            <p:cNvPr id="126" name="Freeform 50">
              <a:extLst>
                <a:ext uri="{FF2B5EF4-FFF2-40B4-BE49-F238E27FC236}">
                  <a16:creationId xmlns:a16="http://schemas.microsoft.com/office/drawing/2014/main" id="{E53E5D26-40AA-4A9C-AEAE-8DB3DCD7D93E}"/>
                </a:ext>
              </a:extLst>
            </p:cNvPr>
            <p:cNvSpPr>
              <a:spLocks/>
            </p:cNvSpPr>
            <p:nvPr/>
          </p:nvSpPr>
          <p:spPr bwMode="auto">
            <a:xfrm>
              <a:off x="4167188" y="3365501"/>
              <a:ext cx="44450" cy="19050"/>
            </a:xfrm>
            <a:custGeom>
              <a:avLst/>
              <a:gdLst>
                <a:gd name="T0" fmla="*/ 9 w 10"/>
                <a:gd name="T1" fmla="*/ 0 h 4"/>
                <a:gd name="T2" fmla="*/ 10 w 10"/>
                <a:gd name="T3" fmla="*/ 1 h 4"/>
                <a:gd name="T4" fmla="*/ 10 w 10"/>
                <a:gd name="T5" fmla="*/ 1 h 4"/>
                <a:gd name="T6" fmla="*/ 9 w 10"/>
                <a:gd name="T7" fmla="*/ 3 h 4"/>
                <a:gd name="T8" fmla="*/ 1 w 10"/>
                <a:gd name="T9" fmla="*/ 4 h 4"/>
                <a:gd name="T10" fmla="*/ 0 w 10"/>
                <a:gd name="T11" fmla="*/ 2 h 4"/>
                <a:gd name="T12" fmla="*/ 0 w 10"/>
                <a:gd name="T13" fmla="*/ 2 h 4"/>
                <a:gd name="T14" fmla="*/ 1 w 10"/>
                <a:gd name="T15" fmla="*/ 1 h 4"/>
                <a:gd name="T16" fmla="*/ 9 w 10"/>
                <a:gd name="T17"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4">
                  <a:moveTo>
                    <a:pt x="9" y="0"/>
                  </a:moveTo>
                  <a:cubicBezTo>
                    <a:pt x="9" y="0"/>
                    <a:pt x="10" y="1"/>
                    <a:pt x="10" y="1"/>
                  </a:cubicBezTo>
                  <a:cubicBezTo>
                    <a:pt x="10" y="1"/>
                    <a:pt x="10" y="1"/>
                    <a:pt x="10" y="1"/>
                  </a:cubicBezTo>
                  <a:cubicBezTo>
                    <a:pt x="10" y="2"/>
                    <a:pt x="10" y="3"/>
                    <a:pt x="9" y="3"/>
                  </a:cubicBezTo>
                  <a:cubicBezTo>
                    <a:pt x="1" y="4"/>
                    <a:pt x="1" y="4"/>
                    <a:pt x="1" y="4"/>
                  </a:cubicBezTo>
                  <a:cubicBezTo>
                    <a:pt x="0" y="4"/>
                    <a:pt x="0" y="3"/>
                    <a:pt x="0" y="2"/>
                  </a:cubicBezTo>
                  <a:cubicBezTo>
                    <a:pt x="0" y="2"/>
                    <a:pt x="0" y="2"/>
                    <a:pt x="0" y="2"/>
                  </a:cubicBezTo>
                  <a:cubicBezTo>
                    <a:pt x="0" y="2"/>
                    <a:pt x="0" y="1"/>
                    <a:pt x="1" y="1"/>
                  </a:cubicBezTo>
                  <a:cubicBezTo>
                    <a:pt x="9" y="0"/>
                    <a:pt x="9"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a:p>
          </p:txBody>
        </p:sp>
        <p:sp>
          <p:nvSpPr>
            <p:cNvPr id="127" name="Freeform 51">
              <a:extLst>
                <a:ext uri="{FF2B5EF4-FFF2-40B4-BE49-F238E27FC236}">
                  <a16:creationId xmlns:a16="http://schemas.microsoft.com/office/drawing/2014/main" id="{C3C03432-AFAE-4BA4-BB26-6C0F749D80C3}"/>
                </a:ext>
              </a:extLst>
            </p:cNvPr>
            <p:cNvSpPr>
              <a:spLocks/>
            </p:cNvSpPr>
            <p:nvPr/>
          </p:nvSpPr>
          <p:spPr bwMode="auto">
            <a:xfrm>
              <a:off x="4533900" y="3357563"/>
              <a:ext cx="42863" cy="12700"/>
            </a:xfrm>
            <a:custGeom>
              <a:avLst/>
              <a:gdLst>
                <a:gd name="T0" fmla="*/ 1 w 10"/>
                <a:gd name="T1" fmla="*/ 2 h 3"/>
                <a:gd name="T2" fmla="*/ 0 w 10"/>
                <a:gd name="T3" fmla="*/ 1 h 3"/>
                <a:gd name="T4" fmla="*/ 0 w 10"/>
                <a:gd name="T5" fmla="*/ 1 h 3"/>
                <a:gd name="T6" fmla="*/ 1 w 10"/>
                <a:gd name="T7" fmla="*/ 0 h 3"/>
                <a:gd name="T8" fmla="*/ 9 w 10"/>
                <a:gd name="T9" fmla="*/ 0 h 3"/>
                <a:gd name="T10" fmla="*/ 10 w 10"/>
                <a:gd name="T11" fmla="*/ 2 h 3"/>
                <a:gd name="T12" fmla="*/ 10 w 10"/>
                <a:gd name="T13" fmla="*/ 2 h 3"/>
                <a:gd name="T14" fmla="*/ 9 w 10"/>
                <a:gd name="T15" fmla="*/ 3 h 3"/>
                <a:gd name="T16" fmla="*/ 1 w 10"/>
                <a:gd name="T17" fmla="*/ 2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3">
                  <a:moveTo>
                    <a:pt x="1" y="2"/>
                  </a:moveTo>
                  <a:cubicBezTo>
                    <a:pt x="0" y="2"/>
                    <a:pt x="0" y="2"/>
                    <a:pt x="0" y="1"/>
                  </a:cubicBezTo>
                  <a:cubicBezTo>
                    <a:pt x="0" y="1"/>
                    <a:pt x="0" y="1"/>
                    <a:pt x="0" y="1"/>
                  </a:cubicBezTo>
                  <a:cubicBezTo>
                    <a:pt x="0" y="0"/>
                    <a:pt x="1" y="0"/>
                    <a:pt x="1" y="0"/>
                  </a:cubicBezTo>
                  <a:cubicBezTo>
                    <a:pt x="9" y="0"/>
                    <a:pt x="9" y="0"/>
                    <a:pt x="9" y="0"/>
                  </a:cubicBezTo>
                  <a:cubicBezTo>
                    <a:pt x="10" y="1"/>
                    <a:pt x="10" y="1"/>
                    <a:pt x="10" y="2"/>
                  </a:cubicBezTo>
                  <a:cubicBezTo>
                    <a:pt x="10" y="2"/>
                    <a:pt x="10" y="2"/>
                    <a:pt x="10" y="2"/>
                  </a:cubicBezTo>
                  <a:cubicBezTo>
                    <a:pt x="10" y="3"/>
                    <a:pt x="10" y="3"/>
                    <a:pt x="9" y="3"/>
                  </a:cubicBezTo>
                  <a:cubicBezTo>
                    <a:pt x="1" y="2"/>
                    <a:pt x="1" y="2"/>
                    <a:pt x="1"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a:p>
          </p:txBody>
        </p:sp>
        <p:sp>
          <p:nvSpPr>
            <p:cNvPr id="128" name="Freeform 52">
              <a:extLst>
                <a:ext uri="{FF2B5EF4-FFF2-40B4-BE49-F238E27FC236}">
                  <a16:creationId xmlns:a16="http://schemas.microsoft.com/office/drawing/2014/main" id="{C96BE6F8-6199-4309-87CE-9861B1E11933}"/>
                </a:ext>
              </a:extLst>
            </p:cNvPr>
            <p:cNvSpPr>
              <a:spLocks/>
            </p:cNvSpPr>
            <p:nvPr/>
          </p:nvSpPr>
          <p:spPr bwMode="auto">
            <a:xfrm>
              <a:off x="4484688" y="3201988"/>
              <a:ext cx="39688" cy="36513"/>
            </a:xfrm>
            <a:custGeom>
              <a:avLst/>
              <a:gdLst>
                <a:gd name="T0" fmla="*/ 3 w 9"/>
                <a:gd name="T1" fmla="*/ 8 h 8"/>
                <a:gd name="T2" fmla="*/ 1 w 9"/>
                <a:gd name="T3" fmla="*/ 8 h 8"/>
                <a:gd name="T4" fmla="*/ 1 w 9"/>
                <a:gd name="T5" fmla="*/ 8 h 8"/>
                <a:gd name="T6" fmla="*/ 1 w 9"/>
                <a:gd name="T7" fmla="*/ 6 h 8"/>
                <a:gd name="T8" fmla="*/ 7 w 9"/>
                <a:gd name="T9" fmla="*/ 1 h 8"/>
                <a:gd name="T10" fmla="*/ 9 w 9"/>
                <a:gd name="T11" fmla="*/ 1 h 8"/>
                <a:gd name="T12" fmla="*/ 9 w 9"/>
                <a:gd name="T13" fmla="*/ 1 h 8"/>
                <a:gd name="T14" fmla="*/ 9 w 9"/>
                <a:gd name="T15" fmla="*/ 3 h 8"/>
                <a:gd name="T16" fmla="*/ 3 w 9"/>
                <a:gd name="T17"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8">
                  <a:moveTo>
                    <a:pt x="3" y="8"/>
                  </a:moveTo>
                  <a:cubicBezTo>
                    <a:pt x="2" y="8"/>
                    <a:pt x="1" y="8"/>
                    <a:pt x="1" y="8"/>
                  </a:cubicBezTo>
                  <a:cubicBezTo>
                    <a:pt x="1" y="8"/>
                    <a:pt x="1" y="8"/>
                    <a:pt x="1" y="8"/>
                  </a:cubicBezTo>
                  <a:cubicBezTo>
                    <a:pt x="0" y="7"/>
                    <a:pt x="0" y="6"/>
                    <a:pt x="1" y="6"/>
                  </a:cubicBezTo>
                  <a:cubicBezTo>
                    <a:pt x="7" y="1"/>
                    <a:pt x="7" y="1"/>
                    <a:pt x="7" y="1"/>
                  </a:cubicBezTo>
                  <a:cubicBezTo>
                    <a:pt x="7" y="0"/>
                    <a:pt x="8" y="0"/>
                    <a:pt x="9" y="1"/>
                  </a:cubicBezTo>
                  <a:cubicBezTo>
                    <a:pt x="9" y="1"/>
                    <a:pt x="9" y="1"/>
                    <a:pt x="9" y="1"/>
                  </a:cubicBezTo>
                  <a:cubicBezTo>
                    <a:pt x="9" y="1"/>
                    <a:pt x="9" y="2"/>
                    <a:pt x="9" y="3"/>
                  </a:cubicBezTo>
                  <a:cubicBezTo>
                    <a:pt x="3" y="8"/>
                    <a:pt x="3" y="8"/>
                    <a:pt x="3"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a:p>
          </p:txBody>
        </p:sp>
        <p:sp>
          <p:nvSpPr>
            <p:cNvPr id="129" name="Freeform 53">
              <a:extLst>
                <a:ext uri="{FF2B5EF4-FFF2-40B4-BE49-F238E27FC236}">
                  <a16:creationId xmlns:a16="http://schemas.microsoft.com/office/drawing/2014/main" id="{5B6049F4-74C1-45DC-9E41-2BCD7CE8223D}"/>
                </a:ext>
              </a:extLst>
            </p:cNvPr>
            <p:cNvSpPr>
              <a:spLocks noEditPoints="1"/>
            </p:cNvSpPr>
            <p:nvPr/>
          </p:nvSpPr>
          <p:spPr bwMode="auto">
            <a:xfrm>
              <a:off x="4237038" y="3206751"/>
              <a:ext cx="257175" cy="354013"/>
            </a:xfrm>
            <a:custGeom>
              <a:avLst/>
              <a:gdLst>
                <a:gd name="T0" fmla="*/ 38 w 58"/>
                <a:gd name="T1" fmla="*/ 68 h 80"/>
                <a:gd name="T2" fmla="*/ 37 w 58"/>
                <a:gd name="T3" fmla="*/ 71 h 80"/>
                <a:gd name="T4" fmla="*/ 36 w 58"/>
                <a:gd name="T5" fmla="*/ 71 h 80"/>
                <a:gd name="T6" fmla="*/ 22 w 58"/>
                <a:gd name="T7" fmla="*/ 71 h 80"/>
                <a:gd name="T8" fmla="*/ 21 w 58"/>
                <a:gd name="T9" fmla="*/ 71 h 80"/>
                <a:gd name="T10" fmla="*/ 20 w 58"/>
                <a:gd name="T11" fmla="*/ 68 h 80"/>
                <a:gd name="T12" fmla="*/ 20 w 58"/>
                <a:gd name="T13" fmla="*/ 61 h 80"/>
                <a:gd name="T14" fmla="*/ 38 w 58"/>
                <a:gd name="T15" fmla="*/ 61 h 80"/>
                <a:gd name="T16" fmla="*/ 38 w 58"/>
                <a:gd name="T17" fmla="*/ 68 h 80"/>
                <a:gd name="T18" fmla="*/ 18 w 58"/>
                <a:gd name="T19" fmla="*/ 14 h 80"/>
                <a:gd name="T20" fmla="*/ 11 w 58"/>
                <a:gd name="T21" fmla="*/ 29 h 80"/>
                <a:gd name="T22" fmla="*/ 18 w 58"/>
                <a:gd name="T23" fmla="*/ 42 h 80"/>
                <a:gd name="T24" fmla="*/ 18 w 58"/>
                <a:gd name="T25" fmla="*/ 44 h 80"/>
                <a:gd name="T26" fmla="*/ 18 w 58"/>
                <a:gd name="T27" fmla="*/ 44 h 80"/>
                <a:gd name="T28" fmla="*/ 16 w 58"/>
                <a:gd name="T29" fmla="*/ 44 h 80"/>
                <a:gd name="T30" fmla="*/ 8 w 58"/>
                <a:gd name="T31" fmla="*/ 29 h 80"/>
                <a:gd name="T32" fmla="*/ 17 w 58"/>
                <a:gd name="T33" fmla="*/ 12 h 80"/>
                <a:gd name="T34" fmla="*/ 19 w 58"/>
                <a:gd name="T35" fmla="*/ 12 h 80"/>
                <a:gd name="T36" fmla="*/ 19 w 58"/>
                <a:gd name="T37" fmla="*/ 12 h 80"/>
                <a:gd name="T38" fmla="*/ 18 w 58"/>
                <a:gd name="T39" fmla="*/ 14 h 80"/>
                <a:gd name="T40" fmla="*/ 58 w 58"/>
                <a:gd name="T41" fmla="*/ 29 h 80"/>
                <a:gd name="T42" fmla="*/ 29 w 58"/>
                <a:gd name="T43" fmla="*/ 0 h 80"/>
                <a:gd name="T44" fmla="*/ 0 w 58"/>
                <a:gd name="T45" fmla="*/ 29 h 80"/>
                <a:gd name="T46" fmla="*/ 17 w 58"/>
                <a:gd name="T47" fmla="*/ 55 h 80"/>
                <a:gd name="T48" fmla="*/ 17 w 58"/>
                <a:gd name="T49" fmla="*/ 61 h 80"/>
                <a:gd name="T50" fmla="*/ 17 w 58"/>
                <a:gd name="T51" fmla="*/ 68 h 80"/>
                <a:gd name="T52" fmla="*/ 21 w 58"/>
                <a:gd name="T53" fmla="*/ 74 h 80"/>
                <a:gd name="T54" fmla="*/ 22 w 58"/>
                <a:gd name="T55" fmla="*/ 76 h 80"/>
                <a:gd name="T56" fmla="*/ 27 w 58"/>
                <a:gd name="T57" fmla="*/ 80 h 80"/>
                <a:gd name="T58" fmla="*/ 31 w 58"/>
                <a:gd name="T59" fmla="*/ 80 h 80"/>
                <a:gd name="T60" fmla="*/ 36 w 58"/>
                <a:gd name="T61" fmla="*/ 76 h 80"/>
                <a:gd name="T62" fmla="*/ 37 w 58"/>
                <a:gd name="T63" fmla="*/ 74 h 80"/>
                <a:gd name="T64" fmla="*/ 41 w 58"/>
                <a:gd name="T65" fmla="*/ 68 h 80"/>
                <a:gd name="T66" fmla="*/ 41 w 58"/>
                <a:gd name="T67" fmla="*/ 58 h 80"/>
                <a:gd name="T68" fmla="*/ 41 w 58"/>
                <a:gd name="T69" fmla="*/ 55 h 80"/>
                <a:gd name="T70" fmla="*/ 58 w 58"/>
                <a:gd name="T71" fmla="*/ 29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8" h="80">
                  <a:moveTo>
                    <a:pt x="38" y="68"/>
                  </a:moveTo>
                  <a:cubicBezTo>
                    <a:pt x="38" y="69"/>
                    <a:pt x="38" y="70"/>
                    <a:pt x="37" y="71"/>
                  </a:cubicBezTo>
                  <a:cubicBezTo>
                    <a:pt x="37" y="71"/>
                    <a:pt x="36" y="71"/>
                    <a:pt x="36" y="71"/>
                  </a:cubicBezTo>
                  <a:cubicBezTo>
                    <a:pt x="22" y="71"/>
                    <a:pt x="22" y="71"/>
                    <a:pt x="22" y="71"/>
                  </a:cubicBezTo>
                  <a:cubicBezTo>
                    <a:pt x="22" y="71"/>
                    <a:pt x="21" y="71"/>
                    <a:pt x="21" y="71"/>
                  </a:cubicBezTo>
                  <a:cubicBezTo>
                    <a:pt x="20" y="70"/>
                    <a:pt x="20" y="69"/>
                    <a:pt x="20" y="68"/>
                  </a:cubicBezTo>
                  <a:cubicBezTo>
                    <a:pt x="20" y="61"/>
                    <a:pt x="20" y="61"/>
                    <a:pt x="20" y="61"/>
                  </a:cubicBezTo>
                  <a:cubicBezTo>
                    <a:pt x="38" y="61"/>
                    <a:pt x="38" y="61"/>
                    <a:pt x="38" y="61"/>
                  </a:cubicBezTo>
                  <a:cubicBezTo>
                    <a:pt x="38" y="68"/>
                    <a:pt x="38" y="68"/>
                    <a:pt x="38" y="68"/>
                  </a:cubicBezTo>
                  <a:close/>
                  <a:moveTo>
                    <a:pt x="18" y="14"/>
                  </a:moveTo>
                  <a:cubicBezTo>
                    <a:pt x="14" y="17"/>
                    <a:pt x="11" y="23"/>
                    <a:pt x="11" y="29"/>
                  </a:cubicBezTo>
                  <a:cubicBezTo>
                    <a:pt x="11" y="34"/>
                    <a:pt x="14" y="39"/>
                    <a:pt x="18" y="42"/>
                  </a:cubicBezTo>
                  <a:cubicBezTo>
                    <a:pt x="18" y="43"/>
                    <a:pt x="18" y="43"/>
                    <a:pt x="18" y="44"/>
                  </a:cubicBezTo>
                  <a:cubicBezTo>
                    <a:pt x="18" y="44"/>
                    <a:pt x="18" y="44"/>
                    <a:pt x="18" y="44"/>
                  </a:cubicBezTo>
                  <a:cubicBezTo>
                    <a:pt x="17" y="45"/>
                    <a:pt x="16" y="45"/>
                    <a:pt x="16" y="44"/>
                  </a:cubicBezTo>
                  <a:cubicBezTo>
                    <a:pt x="11" y="41"/>
                    <a:pt x="8" y="35"/>
                    <a:pt x="8" y="29"/>
                  </a:cubicBezTo>
                  <a:cubicBezTo>
                    <a:pt x="8" y="22"/>
                    <a:pt x="12" y="16"/>
                    <a:pt x="17" y="12"/>
                  </a:cubicBezTo>
                  <a:cubicBezTo>
                    <a:pt x="17" y="12"/>
                    <a:pt x="18" y="12"/>
                    <a:pt x="19" y="12"/>
                  </a:cubicBezTo>
                  <a:cubicBezTo>
                    <a:pt x="19" y="12"/>
                    <a:pt x="19" y="12"/>
                    <a:pt x="19" y="12"/>
                  </a:cubicBezTo>
                  <a:cubicBezTo>
                    <a:pt x="19" y="13"/>
                    <a:pt x="19" y="14"/>
                    <a:pt x="18" y="14"/>
                  </a:cubicBezTo>
                  <a:close/>
                  <a:moveTo>
                    <a:pt x="58" y="29"/>
                  </a:moveTo>
                  <a:cubicBezTo>
                    <a:pt x="58" y="13"/>
                    <a:pt x="45" y="0"/>
                    <a:pt x="29" y="0"/>
                  </a:cubicBezTo>
                  <a:cubicBezTo>
                    <a:pt x="13" y="0"/>
                    <a:pt x="0" y="13"/>
                    <a:pt x="0" y="29"/>
                  </a:cubicBezTo>
                  <a:cubicBezTo>
                    <a:pt x="0" y="40"/>
                    <a:pt x="7" y="50"/>
                    <a:pt x="17" y="55"/>
                  </a:cubicBezTo>
                  <a:cubicBezTo>
                    <a:pt x="17" y="61"/>
                    <a:pt x="17" y="61"/>
                    <a:pt x="17" y="61"/>
                  </a:cubicBezTo>
                  <a:cubicBezTo>
                    <a:pt x="17" y="68"/>
                    <a:pt x="17" y="68"/>
                    <a:pt x="17" y="68"/>
                  </a:cubicBezTo>
                  <a:cubicBezTo>
                    <a:pt x="17" y="71"/>
                    <a:pt x="19" y="73"/>
                    <a:pt x="21" y="74"/>
                  </a:cubicBezTo>
                  <a:cubicBezTo>
                    <a:pt x="21" y="74"/>
                    <a:pt x="22" y="75"/>
                    <a:pt x="22" y="76"/>
                  </a:cubicBezTo>
                  <a:cubicBezTo>
                    <a:pt x="23" y="78"/>
                    <a:pt x="25" y="80"/>
                    <a:pt x="27" y="80"/>
                  </a:cubicBezTo>
                  <a:cubicBezTo>
                    <a:pt x="31" y="80"/>
                    <a:pt x="31" y="80"/>
                    <a:pt x="31" y="80"/>
                  </a:cubicBezTo>
                  <a:cubicBezTo>
                    <a:pt x="33" y="80"/>
                    <a:pt x="35" y="78"/>
                    <a:pt x="36" y="76"/>
                  </a:cubicBezTo>
                  <a:cubicBezTo>
                    <a:pt x="36" y="75"/>
                    <a:pt x="37" y="74"/>
                    <a:pt x="37" y="74"/>
                  </a:cubicBezTo>
                  <a:cubicBezTo>
                    <a:pt x="39" y="73"/>
                    <a:pt x="41" y="71"/>
                    <a:pt x="41" y="68"/>
                  </a:cubicBezTo>
                  <a:cubicBezTo>
                    <a:pt x="41" y="58"/>
                    <a:pt x="41" y="58"/>
                    <a:pt x="41" y="58"/>
                  </a:cubicBezTo>
                  <a:cubicBezTo>
                    <a:pt x="41" y="55"/>
                    <a:pt x="41" y="55"/>
                    <a:pt x="41" y="55"/>
                  </a:cubicBezTo>
                  <a:cubicBezTo>
                    <a:pt x="51" y="50"/>
                    <a:pt x="58" y="40"/>
                    <a:pt x="58" y="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a:p>
          </p:txBody>
        </p:sp>
      </p:grpSp>
      <p:grpSp>
        <p:nvGrpSpPr>
          <p:cNvPr id="131" name="Group 78">
            <a:extLst>
              <a:ext uri="{FF2B5EF4-FFF2-40B4-BE49-F238E27FC236}">
                <a16:creationId xmlns:a16="http://schemas.microsoft.com/office/drawing/2014/main" id="{B96A56D0-4E2C-4992-9A08-DBC8BCC68F8D}"/>
              </a:ext>
            </a:extLst>
          </p:cNvPr>
          <p:cNvGrpSpPr/>
          <p:nvPr/>
        </p:nvGrpSpPr>
        <p:grpSpPr>
          <a:xfrm>
            <a:off x="1953442" y="2815999"/>
            <a:ext cx="413243" cy="443853"/>
            <a:chOff x="7677150" y="3176588"/>
            <a:chExt cx="300038" cy="322263"/>
          </a:xfrm>
          <a:solidFill>
            <a:schemeClr val="bg1"/>
          </a:solidFill>
        </p:grpSpPr>
        <p:sp>
          <p:nvSpPr>
            <p:cNvPr id="132" name="Freeform 56">
              <a:extLst>
                <a:ext uri="{FF2B5EF4-FFF2-40B4-BE49-F238E27FC236}">
                  <a16:creationId xmlns:a16="http://schemas.microsoft.com/office/drawing/2014/main" id="{5FE11C07-1876-4C66-A538-9E8A1C3D9BE6}"/>
                </a:ext>
              </a:extLst>
            </p:cNvPr>
            <p:cNvSpPr>
              <a:spLocks noEditPoints="1"/>
            </p:cNvSpPr>
            <p:nvPr/>
          </p:nvSpPr>
          <p:spPr bwMode="auto">
            <a:xfrm>
              <a:off x="7729538" y="3176588"/>
              <a:ext cx="247650" cy="230188"/>
            </a:xfrm>
            <a:custGeom>
              <a:avLst/>
              <a:gdLst>
                <a:gd name="T0" fmla="*/ 29 w 56"/>
                <a:gd name="T1" fmla="*/ 7 h 52"/>
                <a:gd name="T2" fmla="*/ 15 w 56"/>
                <a:gd name="T3" fmla="*/ 14 h 52"/>
                <a:gd name="T4" fmla="*/ 17 w 56"/>
                <a:gd name="T5" fmla="*/ 40 h 52"/>
                <a:gd name="T6" fmla="*/ 29 w 56"/>
                <a:gd name="T7" fmla="*/ 45 h 52"/>
                <a:gd name="T8" fmla="*/ 44 w 56"/>
                <a:gd name="T9" fmla="*/ 38 h 52"/>
                <a:gd name="T10" fmla="*/ 48 w 56"/>
                <a:gd name="T11" fmla="*/ 24 h 52"/>
                <a:gd name="T12" fmla="*/ 42 w 56"/>
                <a:gd name="T13" fmla="*/ 11 h 52"/>
                <a:gd name="T14" fmla="*/ 29 w 56"/>
                <a:gd name="T15" fmla="*/ 7 h 52"/>
                <a:gd name="T16" fmla="*/ 29 w 56"/>
                <a:gd name="T17" fmla="*/ 52 h 52"/>
                <a:gd name="T18" fmla="*/ 12 w 56"/>
                <a:gd name="T19" fmla="*/ 46 h 52"/>
                <a:gd name="T20" fmla="*/ 9 w 56"/>
                <a:gd name="T21" fmla="*/ 9 h 52"/>
                <a:gd name="T22" fmla="*/ 29 w 56"/>
                <a:gd name="T23" fmla="*/ 0 h 52"/>
                <a:gd name="T24" fmla="*/ 46 w 56"/>
                <a:gd name="T25" fmla="*/ 6 h 52"/>
                <a:gd name="T26" fmla="*/ 55 w 56"/>
                <a:gd name="T27" fmla="*/ 24 h 52"/>
                <a:gd name="T28" fmla="*/ 49 w 56"/>
                <a:gd name="T29" fmla="*/ 43 h 52"/>
                <a:gd name="T30" fmla="*/ 29 w 56"/>
                <a:gd name="T31" fmla="*/ 5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6" h="52">
                  <a:moveTo>
                    <a:pt x="29" y="7"/>
                  </a:moveTo>
                  <a:cubicBezTo>
                    <a:pt x="24" y="7"/>
                    <a:pt x="18" y="9"/>
                    <a:pt x="15" y="14"/>
                  </a:cubicBezTo>
                  <a:cubicBezTo>
                    <a:pt x="8" y="21"/>
                    <a:pt x="9" y="33"/>
                    <a:pt x="17" y="40"/>
                  </a:cubicBezTo>
                  <a:cubicBezTo>
                    <a:pt x="20" y="43"/>
                    <a:pt x="25" y="45"/>
                    <a:pt x="29" y="45"/>
                  </a:cubicBezTo>
                  <a:cubicBezTo>
                    <a:pt x="35" y="45"/>
                    <a:pt x="40" y="42"/>
                    <a:pt x="44" y="38"/>
                  </a:cubicBezTo>
                  <a:cubicBezTo>
                    <a:pt x="47" y="34"/>
                    <a:pt x="49" y="29"/>
                    <a:pt x="48" y="24"/>
                  </a:cubicBezTo>
                  <a:cubicBezTo>
                    <a:pt x="48" y="19"/>
                    <a:pt x="45" y="15"/>
                    <a:pt x="42" y="11"/>
                  </a:cubicBezTo>
                  <a:cubicBezTo>
                    <a:pt x="38" y="8"/>
                    <a:pt x="34" y="7"/>
                    <a:pt x="29" y="7"/>
                  </a:cubicBezTo>
                  <a:close/>
                  <a:moveTo>
                    <a:pt x="29" y="52"/>
                  </a:moveTo>
                  <a:cubicBezTo>
                    <a:pt x="23" y="52"/>
                    <a:pt x="17" y="50"/>
                    <a:pt x="12" y="46"/>
                  </a:cubicBezTo>
                  <a:cubicBezTo>
                    <a:pt x="1" y="36"/>
                    <a:pt x="0" y="20"/>
                    <a:pt x="9" y="9"/>
                  </a:cubicBezTo>
                  <a:cubicBezTo>
                    <a:pt x="14" y="3"/>
                    <a:pt x="22" y="0"/>
                    <a:pt x="29" y="0"/>
                  </a:cubicBezTo>
                  <a:cubicBezTo>
                    <a:pt x="35" y="0"/>
                    <a:pt x="41" y="2"/>
                    <a:pt x="46" y="6"/>
                  </a:cubicBezTo>
                  <a:cubicBezTo>
                    <a:pt x="51" y="10"/>
                    <a:pt x="55" y="17"/>
                    <a:pt x="55" y="24"/>
                  </a:cubicBezTo>
                  <a:cubicBezTo>
                    <a:pt x="56" y="31"/>
                    <a:pt x="54" y="37"/>
                    <a:pt x="49" y="43"/>
                  </a:cubicBezTo>
                  <a:cubicBezTo>
                    <a:pt x="44" y="48"/>
                    <a:pt x="37" y="52"/>
                    <a:pt x="29"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a:p>
          </p:txBody>
        </p:sp>
        <p:sp>
          <p:nvSpPr>
            <p:cNvPr id="133" name="Freeform 57">
              <a:extLst>
                <a:ext uri="{FF2B5EF4-FFF2-40B4-BE49-F238E27FC236}">
                  <a16:creationId xmlns:a16="http://schemas.microsoft.com/office/drawing/2014/main" id="{74D33DF2-EC6B-47D3-91C0-D42AAA4118A6}"/>
                </a:ext>
              </a:extLst>
            </p:cNvPr>
            <p:cNvSpPr>
              <a:spLocks/>
            </p:cNvSpPr>
            <p:nvPr/>
          </p:nvSpPr>
          <p:spPr bwMode="auto">
            <a:xfrm>
              <a:off x="7747000" y="3357563"/>
              <a:ext cx="57150" cy="57150"/>
            </a:xfrm>
            <a:custGeom>
              <a:avLst/>
              <a:gdLst>
                <a:gd name="T0" fmla="*/ 17 w 36"/>
                <a:gd name="T1" fmla="*/ 36 h 36"/>
                <a:gd name="T2" fmla="*/ 0 w 36"/>
                <a:gd name="T3" fmla="*/ 25 h 36"/>
                <a:gd name="T4" fmla="*/ 22 w 36"/>
                <a:gd name="T5" fmla="*/ 0 h 36"/>
                <a:gd name="T6" fmla="*/ 36 w 36"/>
                <a:gd name="T7" fmla="*/ 11 h 36"/>
                <a:gd name="T8" fmla="*/ 17 w 36"/>
                <a:gd name="T9" fmla="*/ 36 h 36"/>
                <a:gd name="T10" fmla="*/ 17 w 36"/>
                <a:gd name="T11" fmla="*/ 36 h 36"/>
              </a:gdLst>
              <a:ahLst/>
              <a:cxnLst>
                <a:cxn ang="0">
                  <a:pos x="T0" y="T1"/>
                </a:cxn>
                <a:cxn ang="0">
                  <a:pos x="T2" y="T3"/>
                </a:cxn>
                <a:cxn ang="0">
                  <a:pos x="T4" y="T5"/>
                </a:cxn>
                <a:cxn ang="0">
                  <a:pos x="T6" y="T7"/>
                </a:cxn>
                <a:cxn ang="0">
                  <a:pos x="T8" y="T9"/>
                </a:cxn>
                <a:cxn ang="0">
                  <a:pos x="T10" y="T11"/>
                </a:cxn>
              </a:cxnLst>
              <a:rect l="0" t="0" r="r" b="b"/>
              <a:pathLst>
                <a:path w="36" h="36">
                  <a:moveTo>
                    <a:pt x="17" y="36"/>
                  </a:moveTo>
                  <a:lnTo>
                    <a:pt x="0" y="25"/>
                  </a:lnTo>
                  <a:lnTo>
                    <a:pt x="22" y="0"/>
                  </a:lnTo>
                  <a:lnTo>
                    <a:pt x="36" y="11"/>
                  </a:lnTo>
                  <a:lnTo>
                    <a:pt x="17" y="36"/>
                  </a:lnTo>
                  <a:lnTo>
                    <a:pt x="17" y="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a:p>
          </p:txBody>
        </p:sp>
        <p:sp>
          <p:nvSpPr>
            <p:cNvPr id="134" name="Freeform 58">
              <a:extLst>
                <a:ext uri="{FF2B5EF4-FFF2-40B4-BE49-F238E27FC236}">
                  <a16:creationId xmlns:a16="http://schemas.microsoft.com/office/drawing/2014/main" id="{14B70E7C-D30B-4EB1-823B-A046717A023B}"/>
                </a:ext>
              </a:extLst>
            </p:cNvPr>
            <p:cNvSpPr>
              <a:spLocks/>
            </p:cNvSpPr>
            <p:nvPr/>
          </p:nvSpPr>
          <p:spPr bwMode="auto">
            <a:xfrm>
              <a:off x="7677150" y="3387726"/>
              <a:ext cx="100013" cy="111125"/>
            </a:xfrm>
            <a:custGeom>
              <a:avLst/>
              <a:gdLst>
                <a:gd name="T0" fmla="*/ 10 w 23"/>
                <a:gd name="T1" fmla="*/ 23 h 25"/>
                <a:gd name="T2" fmla="*/ 5 w 23"/>
                <a:gd name="T3" fmla="*/ 24 h 25"/>
                <a:gd name="T4" fmla="*/ 2 w 23"/>
                <a:gd name="T5" fmla="*/ 21 h 25"/>
                <a:gd name="T6" fmla="*/ 1 w 23"/>
                <a:gd name="T7" fmla="*/ 16 h 25"/>
                <a:gd name="T8" fmla="*/ 13 w 23"/>
                <a:gd name="T9" fmla="*/ 2 h 25"/>
                <a:gd name="T10" fmla="*/ 18 w 23"/>
                <a:gd name="T11" fmla="*/ 1 h 25"/>
                <a:gd name="T12" fmla="*/ 22 w 23"/>
                <a:gd name="T13" fmla="*/ 5 h 25"/>
                <a:gd name="T14" fmla="*/ 22 w 23"/>
                <a:gd name="T15" fmla="*/ 10 h 25"/>
                <a:gd name="T16" fmla="*/ 10 w 23"/>
                <a:gd name="T17" fmla="*/ 23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25">
                  <a:moveTo>
                    <a:pt x="10" y="23"/>
                  </a:moveTo>
                  <a:cubicBezTo>
                    <a:pt x="9" y="25"/>
                    <a:pt x="7" y="25"/>
                    <a:pt x="5" y="24"/>
                  </a:cubicBezTo>
                  <a:cubicBezTo>
                    <a:pt x="2" y="21"/>
                    <a:pt x="2" y="21"/>
                    <a:pt x="2" y="21"/>
                  </a:cubicBezTo>
                  <a:cubicBezTo>
                    <a:pt x="0" y="19"/>
                    <a:pt x="0" y="17"/>
                    <a:pt x="1" y="16"/>
                  </a:cubicBezTo>
                  <a:cubicBezTo>
                    <a:pt x="13" y="2"/>
                    <a:pt x="13" y="2"/>
                    <a:pt x="13" y="2"/>
                  </a:cubicBezTo>
                  <a:cubicBezTo>
                    <a:pt x="14" y="0"/>
                    <a:pt x="17" y="0"/>
                    <a:pt x="18" y="1"/>
                  </a:cubicBezTo>
                  <a:cubicBezTo>
                    <a:pt x="22" y="5"/>
                    <a:pt x="22" y="5"/>
                    <a:pt x="22" y="5"/>
                  </a:cubicBezTo>
                  <a:cubicBezTo>
                    <a:pt x="23" y="6"/>
                    <a:pt x="23" y="8"/>
                    <a:pt x="22" y="10"/>
                  </a:cubicBezTo>
                  <a:cubicBezTo>
                    <a:pt x="10" y="23"/>
                    <a:pt x="10" y="23"/>
                    <a:pt x="10" y="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a:p>
          </p:txBody>
        </p:sp>
        <p:sp>
          <p:nvSpPr>
            <p:cNvPr id="135" name="Freeform 59">
              <a:extLst>
                <a:ext uri="{FF2B5EF4-FFF2-40B4-BE49-F238E27FC236}">
                  <a16:creationId xmlns:a16="http://schemas.microsoft.com/office/drawing/2014/main" id="{74A2635B-4E43-410D-B2C0-02C18806CAB1}"/>
                </a:ext>
              </a:extLst>
            </p:cNvPr>
            <p:cNvSpPr>
              <a:spLocks/>
            </p:cNvSpPr>
            <p:nvPr/>
          </p:nvSpPr>
          <p:spPr bwMode="auto">
            <a:xfrm>
              <a:off x="7804150" y="3216276"/>
              <a:ext cx="79375" cy="44450"/>
            </a:xfrm>
            <a:custGeom>
              <a:avLst/>
              <a:gdLst>
                <a:gd name="T0" fmla="*/ 17 w 18"/>
                <a:gd name="T1" fmla="*/ 4 h 10"/>
                <a:gd name="T2" fmla="*/ 9 w 18"/>
                <a:gd name="T3" fmla="*/ 5 h 10"/>
                <a:gd name="T4" fmla="*/ 1 w 18"/>
                <a:gd name="T5" fmla="*/ 8 h 10"/>
                <a:gd name="T6" fmla="*/ 8 w 18"/>
                <a:gd name="T7" fmla="*/ 1 h 10"/>
                <a:gd name="T8" fmla="*/ 17 w 18"/>
                <a:gd name="T9" fmla="*/ 4 h 10"/>
              </a:gdLst>
              <a:ahLst/>
              <a:cxnLst>
                <a:cxn ang="0">
                  <a:pos x="T0" y="T1"/>
                </a:cxn>
                <a:cxn ang="0">
                  <a:pos x="T2" y="T3"/>
                </a:cxn>
                <a:cxn ang="0">
                  <a:pos x="T4" y="T5"/>
                </a:cxn>
                <a:cxn ang="0">
                  <a:pos x="T6" y="T7"/>
                </a:cxn>
                <a:cxn ang="0">
                  <a:pos x="T8" y="T9"/>
                </a:cxn>
              </a:cxnLst>
              <a:rect l="0" t="0" r="r" b="b"/>
              <a:pathLst>
                <a:path w="18" h="10">
                  <a:moveTo>
                    <a:pt x="17" y="4"/>
                  </a:moveTo>
                  <a:cubicBezTo>
                    <a:pt x="18" y="6"/>
                    <a:pt x="14" y="4"/>
                    <a:pt x="9" y="5"/>
                  </a:cubicBezTo>
                  <a:cubicBezTo>
                    <a:pt x="5" y="6"/>
                    <a:pt x="2" y="10"/>
                    <a:pt x="1" y="8"/>
                  </a:cubicBezTo>
                  <a:cubicBezTo>
                    <a:pt x="0" y="5"/>
                    <a:pt x="5" y="2"/>
                    <a:pt x="8" y="1"/>
                  </a:cubicBezTo>
                  <a:cubicBezTo>
                    <a:pt x="11" y="0"/>
                    <a:pt x="17" y="1"/>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a:p>
          </p:txBody>
        </p:sp>
        <p:sp>
          <p:nvSpPr>
            <p:cNvPr id="136" name="Freeform 60">
              <a:extLst>
                <a:ext uri="{FF2B5EF4-FFF2-40B4-BE49-F238E27FC236}">
                  <a16:creationId xmlns:a16="http://schemas.microsoft.com/office/drawing/2014/main" id="{B8983DD0-C048-4155-92E6-880DA1B6D1CA}"/>
                </a:ext>
              </a:extLst>
            </p:cNvPr>
            <p:cNvSpPr>
              <a:spLocks/>
            </p:cNvSpPr>
            <p:nvPr/>
          </p:nvSpPr>
          <p:spPr bwMode="auto">
            <a:xfrm>
              <a:off x="7883525" y="3228976"/>
              <a:ext cx="22225" cy="17463"/>
            </a:xfrm>
            <a:custGeom>
              <a:avLst/>
              <a:gdLst>
                <a:gd name="T0" fmla="*/ 5 w 5"/>
                <a:gd name="T1" fmla="*/ 3 h 4"/>
                <a:gd name="T2" fmla="*/ 2 w 5"/>
                <a:gd name="T3" fmla="*/ 3 h 4"/>
                <a:gd name="T4" fmla="*/ 1 w 5"/>
                <a:gd name="T5" fmla="*/ 2 h 4"/>
                <a:gd name="T6" fmla="*/ 2 w 5"/>
                <a:gd name="T7" fmla="*/ 0 h 4"/>
                <a:gd name="T8" fmla="*/ 5 w 5"/>
                <a:gd name="T9" fmla="*/ 3 h 4"/>
              </a:gdLst>
              <a:ahLst/>
              <a:cxnLst>
                <a:cxn ang="0">
                  <a:pos x="T0" y="T1"/>
                </a:cxn>
                <a:cxn ang="0">
                  <a:pos x="T2" y="T3"/>
                </a:cxn>
                <a:cxn ang="0">
                  <a:pos x="T4" y="T5"/>
                </a:cxn>
                <a:cxn ang="0">
                  <a:pos x="T6" y="T7"/>
                </a:cxn>
                <a:cxn ang="0">
                  <a:pos x="T8" y="T9"/>
                </a:cxn>
              </a:cxnLst>
              <a:rect l="0" t="0" r="r" b="b"/>
              <a:pathLst>
                <a:path w="5" h="4">
                  <a:moveTo>
                    <a:pt x="5" y="3"/>
                  </a:moveTo>
                  <a:cubicBezTo>
                    <a:pt x="4" y="4"/>
                    <a:pt x="3" y="4"/>
                    <a:pt x="2" y="3"/>
                  </a:cubicBezTo>
                  <a:cubicBezTo>
                    <a:pt x="1" y="3"/>
                    <a:pt x="0" y="3"/>
                    <a:pt x="1" y="2"/>
                  </a:cubicBezTo>
                  <a:cubicBezTo>
                    <a:pt x="1" y="0"/>
                    <a:pt x="1" y="0"/>
                    <a:pt x="2" y="0"/>
                  </a:cubicBezTo>
                  <a:cubicBezTo>
                    <a:pt x="3" y="1"/>
                    <a:pt x="5" y="2"/>
                    <a:pt x="5"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a:p>
          </p:txBody>
        </p:sp>
      </p:grpSp>
      <p:sp>
        <p:nvSpPr>
          <p:cNvPr id="137" name="Rectangle: Rounded Corners 171">
            <a:extLst>
              <a:ext uri="{FF2B5EF4-FFF2-40B4-BE49-F238E27FC236}">
                <a16:creationId xmlns:a16="http://schemas.microsoft.com/office/drawing/2014/main" id="{1A129791-11CC-4D43-902E-8E1C7A1CD58E}"/>
              </a:ext>
            </a:extLst>
          </p:cNvPr>
          <p:cNvSpPr/>
          <p:nvPr/>
        </p:nvSpPr>
        <p:spPr>
          <a:xfrm>
            <a:off x="644684" y="2604488"/>
            <a:ext cx="2578805" cy="1283984"/>
          </a:xfrm>
          <a:prstGeom prst="roundRect">
            <a:avLst>
              <a:gd name="adj" fmla="val 5845"/>
            </a:avLst>
          </a:prstGeom>
          <a:solidFill>
            <a:schemeClr val="bg1">
              <a:alpha val="95000"/>
            </a:schemeClr>
          </a:solidFill>
          <a:ln w="38100">
            <a:solidFill>
              <a:srgbClr val="006666">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93"/>
          </a:p>
        </p:txBody>
      </p:sp>
      <p:sp>
        <p:nvSpPr>
          <p:cNvPr id="145" name="TextBox 100">
            <a:extLst>
              <a:ext uri="{FF2B5EF4-FFF2-40B4-BE49-F238E27FC236}">
                <a16:creationId xmlns:a16="http://schemas.microsoft.com/office/drawing/2014/main" id="{43113FA7-1AE1-4917-8EE8-3C6A7523263A}"/>
              </a:ext>
            </a:extLst>
          </p:cNvPr>
          <p:cNvSpPr txBox="1"/>
          <p:nvPr/>
        </p:nvSpPr>
        <p:spPr>
          <a:xfrm>
            <a:off x="533417" y="1358460"/>
            <a:ext cx="2063800" cy="295017"/>
          </a:xfrm>
          <a:prstGeom prst="rect">
            <a:avLst/>
          </a:prstGeom>
          <a:noFill/>
        </p:spPr>
        <p:txBody>
          <a:bodyPr wrap="square" rtlCol="0">
            <a:spAutoFit/>
          </a:bodyPr>
          <a:lstStyle/>
          <a:p>
            <a:pPr algn="ctr"/>
            <a:r>
              <a:rPr lang="ar-SA" sz="1317" b="1" dirty="0">
                <a:solidFill>
                  <a:srgbClr val="006666"/>
                </a:solidFill>
                <a:latin typeface="AbdoMaster-Heavy" panose="02000500030000020004" pitchFamily="50" charset="-78"/>
                <a:cs typeface="AbdoMaster-Heavy" panose="02000500030000020004" pitchFamily="50" charset="-78"/>
              </a:rPr>
              <a:t>مؤشر الأداء   </a:t>
            </a:r>
            <a:endParaRPr lang="en-US" sz="1317" b="1" dirty="0">
              <a:solidFill>
                <a:srgbClr val="006666"/>
              </a:solidFill>
              <a:latin typeface="AbdoMaster-Heavy" panose="02000500030000020004" pitchFamily="50" charset="-78"/>
              <a:cs typeface="AbdoMaster-Heavy" panose="02000500030000020004" pitchFamily="50" charset="-78"/>
            </a:endParaRPr>
          </a:p>
        </p:txBody>
      </p:sp>
      <p:sp>
        <p:nvSpPr>
          <p:cNvPr id="147" name="Subtitle 6">
            <a:extLst>
              <a:ext uri="{FF2B5EF4-FFF2-40B4-BE49-F238E27FC236}">
                <a16:creationId xmlns:a16="http://schemas.microsoft.com/office/drawing/2014/main" id="{53607243-BCF6-4807-8237-4E450CA5841E}"/>
              </a:ext>
            </a:extLst>
          </p:cNvPr>
          <p:cNvSpPr txBox="1">
            <a:spLocks/>
          </p:cNvSpPr>
          <p:nvPr/>
        </p:nvSpPr>
        <p:spPr>
          <a:xfrm>
            <a:off x="6391013" y="1752490"/>
            <a:ext cx="1694996" cy="716689"/>
          </a:xfrm>
          <a:prstGeom prst="rect">
            <a:avLst/>
          </a:prstGeom>
        </p:spPr>
        <p:txBody>
          <a:bodyPr vert="horz" lIns="86019" tIns="43010" rIns="86019" bIns="43010" numCol="1" spcCol="365760" rtlCol="0" anchor="t">
            <a:noAutofit/>
          </a:bodyPr>
          <a:lstStyle>
            <a:lvl1pPr marL="0" indent="0" algn="ctr" defTabSz="914400" rtl="0" eaLnBrk="1" latinLnBrk="0" hangingPunct="1">
              <a:lnSpc>
                <a:spcPct val="90000"/>
              </a:lnSpc>
              <a:spcBef>
                <a:spcPts val="1000"/>
              </a:spcBef>
              <a:buFont typeface="Arial"/>
              <a:buNone/>
              <a:defRPr sz="1200" b="0" i="0" kern="1200">
                <a:solidFill>
                  <a:schemeClr val="accent1"/>
                </a:solidFill>
                <a:latin typeface="Montserrat Light" charset="0"/>
                <a:ea typeface="Montserrat Light" charset="0"/>
                <a:cs typeface="Montserrat Light"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Montserrat Light" charset="0"/>
                <a:ea typeface="Montserrat Light" charset="0"/>
                <a:cs typeface="Montserrat Light"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Montserrat Light" charset="0"/>
                <a:ea typeface="Montserrat Light" charset="0"/>
                <a:cs typeface="Montserrat Light"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nSpc>
                <a:spcPct val="100000"/>
              </a:lnSpc>
              <a:spcBef>
                <a:spcPts val="0"/>
              </a:spcBef>
            </a:pPr>
            <a:r>
              <a:rPr lang="ar-SA" sz="1800" b="1" dirty="0">
                <a:solidFill>
                  <a:schemeClr val="tx1"/>
                </a:solidFill>
                <a:latin typeface="Calibri" panose="020F0502020204030204" pitchFamily="34" charset="0"/>
                <a:cs typeface="Calibri" panose="020F0502020204030204" pitchFamily="34" charset="0"/>
              </a:rPr>
              <a:t> </a:t>
            </a:r>
            <a:endParaRPr lang="en-US" sz="1800" b="1" dirty="0">
              <a:solidFill>
                <a:schemeClr val="tx1"/>
              </a:solidFill>
              <a:latin typeface="Calibri" panose="020F0502020204030204" pitchFamily="34" charset="0"/>
              <a:cs typeface="Calibri" panose="020F0502020204030204" pitchFamily="34" charset="0"/>
            </a:endParaRPr>
          </a:p>
        </p:txBody>
      </p:sp>
      <p:sp>
        <p:nvSpPr>
          <p:cNvPr id="148" name="Subtitle 6">
            <a:extLst>
              <a:ext uri="{FF2B5EF4-FFF2-40B4-BE49-F238E27FC236}">
                <a16:creationId xmlns:a16="http://schemas.microsoft.com/office/drawing/2014/main" id="{B90C8561-7296-4597-98CF-179342320E57}"/>
              </a:ext>
            </a:extLst>
          </p:cNvPr>
          <p:cNvSpPr txBox="1">
            <a:spLocks/>
          </p:cNvSpPr>
          <p:nvPr/>
        </p:nvSpPr>
        <p:spPr>
          <a:xfrm>
            <a:off x="1173641" y="1914791"/>
            <a:ext cx="1847678" cy="716689"/>
          </a:xfrm>
          <a:prstGeom prst="rect">
            <a:avLst/>
          </a:prstGeom>
        </p:spPr>
        <p:txBody>
          <a:bodyPr vert="horz" lIns="86019" tIns="43010" rIns="86019" bIns="43010" numCol="1" spcCol="365760" rtlCol="0" anchor="t">
            <a:noAutofit/>
          </a:bodyPr>
          <a:lstStyle>
            <a:lvl1pPr marL="0" indent="0" algn="ctr" defTabSz="914400" rtl="0" eaLnBrk="1" latinLnBrk="0" hangingPunct="1">
              <a:lnSpc>
                <a:spcPct val="90000"/>
              </a:lnSpc>
              <a:spcBef>
                <a:spcPts val="1000"/>
              </a:spcBef>
              <a:buFont typeface="Arial"/>
              <a:buNone/>
              <a:defRPr sz="1200" b="0" i="0" kern="1200">
                <a:solidFill>
                  <a:schemeClr val="accent1"/>
                </a:solidFill>
                <a:latin typeface="Montserrat Light" charset="0"/>
                <a:ea typeface="Montserrat Light" charset="0"/>
                <a:cs typeface="Montserrat Light"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Montserrat Light" charset="0"/>
                <a:ea typeface="Montserrat Light" charset="0"/>
                <a:cs typeface="Montserrat Light"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Montserrat Light" charset="0"/>
                <a:ea typeface="Montserrat Light" charset="0"/>
                <a:cs typeface="Montserrat Light"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nSpc>
                <a:spcPts val="1599"/>
              </a:lnSpc>
              <a:spcBef>
                <a:spcPts val="0"/>
              </a:spcBef>
            </a:pPr>
            <a:endParaRPr lang="en-US" sz="3010" b="1" dirty="0">
              <a:solidFill>
                <a:schemeClr val="tx1"/>
              </a:solidFill>
              <a:latin typeface="Adobe SHIN" panose="01000500000000020002" pitchFamily="2" charset="-78"/>
              <a:cs typeface="Adobe SHIN" panose="01000500000000020002" pitchFamily="2" charset="-78"/>
            </a:endParaRPr>
          </a:p>
        </p:txBody>
      </p:sp>
      <p:sp>
        <p:nvSpPr>
          <p:cNvPr id="4" name="مربع نص 3">
            <a:extLst>
              <a:ext uri="{FF2B5EF4-FFF2-40B4-BE49-F238E27FC236}">
                <a16:creationId xmlns:a16="http://schemas.microsoft.com/office/drawing/2014/main" id="{FB0DA7C8-DA32-419E-B7FD-00BB1A349283}"/>
              </a:ext>
            </a:extLst>
          </p:cNvPr>
          <p:cNvSpPr txBox="1"/>
          <p:nvPr/>
        </p:nvSpPr>
        <p:spPr>
          <a:xfrm>
            <a:off x="3325294" y="4697867"/>
            <a:ext cx="291798" cy="381771"/>
          </a:xfrm>
          <a:prstGeom prst="rect">
            <a:avLst/>
          </a:prstGeom>
          <a:noFill/>
        </p:spPr>
        <p:txBody>
          <a:bodyPr wrap="square" rtlCol="1">
            <a:spAutoFit/>
          </a:bodyPr>
          <a:lstStyle/>
          <a:p>
            <a:r>
              <a:rPr lang="en-US" sz="1881" b="1" dirty="0">
                <a:solidFill>
                  <a:schemeClr val="bg1"/>
                </a:solidFill>
              </a:rPr>
              <a:t>3</a:t>
            </a:r>
            <a:endParaRPr lang="ar-SA" sz="1881" b="1" dirty="0">
              <a:solidFill>
                <a:schemeClr val="bg1"/>
              </a:solidFill>
            </a:endParaRPr>
          </a:p>
        </p:txBody>
      </p:sp>
      <p:sp>
        <p:nvSpPr>
          <p:cNvPr id="205" name="مربع نص 204">
            <a:extLst>
              <a:ext uri="{FF2B5EF4-FFF2-40B4-BE49-F238E27FC236}">
                <a16:creationId xmlns:a16="http://schemas.microsoft.com/office/drawing/2014/main" id="{A6ED1AEA-53F1-4950-8CC7-AB694EF584C9}"/>
              </a:ext>
            </a:extLst>
          </p:cNvPr>
          <p:cNvSpPr txBox="1"/>
          <p:nvPr/>
        </p:nvSpPr>
        <p:spPr>
          <a:xfrm>
            <a:off x="3325294" y="5173687"/>
            <a:ext cx="291798" cy="381771"/>
          </a:xfrm>
          <a:prstGeom prst="rect">
            <a:avLst/>
          </a:prstGeom>
          <a:noFill/>
        </p:spPr>
        <p:txBody>
          <a:bodyPr wrap="square" rtlCol="1">
            <a:spAutoFit/>
          </a:bodyPr>
          <a:lstStyle/>
          <a:p>
            <a:r>
              <a:rPr lang="en-US" sz="1881" b="1" dirty="0">
                <a:solidFill>
                  <a:schemeClr val="bg1"/>
                </a:solidFill>
              </a:rPr>
              <a:t>4</a:t>
            </a:r>
            <a:endParaRPr lang="ar-SA" sz="1881" b="1" dirty="0">
              <a:solidFill>
                <a:schemeClr val="bg1"/>
              </a:solidFill>
            </a:endParaRPr>
          </a:p>
        </p:txBody>
      </p:sp>
      <p:sp>
        <p:nvSpPr>
          <p:cNvPr id="206" name="مربع نص 205">
            <a:extLst>
              <a:ext uri="{FF2B5EF4-FFF2-40B4-BE49-F238E27FC236}">
                <a16:creationId xmlns:a16="http://schemas.microsoft.com/office/drawing/2014/main" id="{8EB75FB6-BDA8-42D9-BF07-2F0BE4AB6959}"/>
              </a:ext>
            </a:extLst>
          </p:cNvPr>
          <p:cNvSpPr txBox="1"/>
          <p:nvPr/>
        </p:nvSpPr>
        <p:spPr>
          <a:xfrm>
            <a:off x="3338395" y="5690329"/>
            <a:ext cx="291798" cy="381771"/>
          </a:xfrm>
          <a:prstGeom prst="rect">
            <a:avLst/>
          </a:prstGeom>
          <a:noFill/>
        </p:spPr>
        <p:txBody>
          <a:bodyPr wrap="square" rtlCol="1">
            <a:spAutoFit/>
          </a:bodyPr>
          <a:lstStyle/>
          <a:p>
            <a:r>
              <a:rPr lang="en-US" sz="1881" b="1" dirty="0">
                <a:solidFill>
                  <a:schemeClr val="bg1"/>
                </a:solidFill>
              </a:rPr>
              <a:t>9</a:t>
            </a:r>
            <a:endParaRPr lang="ar-SA" sz="1881" b="1" dirty="0">
              <a:solidFill>
                <a:schemeClr val="bg1"/>
              </a:solidFill>
            </a:endParaRPr>
          </a:p>
        </p:txBody>
      </p:sp>
      <p:grpSp>
        <p:nvGrpSpPr>
          <p:cNvPr id="207" name="Group 32">
            <a:extLst>
              <a:ext uri="{FF2B5EF4-FFF2-40B4-BE49-F238E27FC236}">
                <a16:creationId xmlns:a16="http://schemas.microsoft.com/office/drawing/2014/main" id="{D86151E5-DBB9-4E1E-9694-F6C3F122CB5B}"/>
              </a:ext>
            </a:extLst>
          </p:cNvPr>
          <p:cNvGrpSpPr/>
          <p:nvPr/>
        </p:nvGrpSpPr>
        <p:grpSpPr>
          <a:xfrm>
            <a:off x="7140596" y="5761055"/>
            <a:ext cx="346022" cy="286843"/>
            <a:chOff x="4451351" y="2619375"/>
            <a:chExt cx="1220788" cy="1625601"/>
          </a:xfrm>
          <a:solidFill>
            <a:schemeClr val="bg1"/>
          </a:solidFill>
        </p:grpSpPr>
        <p:sp>
          <p:nvSpPr>
            <p:cNvPr id="208" name="Freeform 14">
              <a:extLst>
                <a:ext uri="{FF2B5EF4-FFF2-40B4-BE49-F238E27FC236}">
                  <a16:creationId xmlns:a16="http://schemas.microsoft.com/office/drawing/2014/main" id="{AE838715-C66E-4EEB-822A-1707E4DE88F7}"/>
                </a:ext>
              </a:extLst>
            </p:cNvPr>
            <p:cNvSpPr>
              <a:spLocks noEditPoints="1"/>
            </p:cNvSpPr>
            <p:nvPr/>
          </p:nvSpPr>
          <p:spPr bwMode="auto">
            <a:xfrm>
              <a:off x="4587876" y="2619375"/>
              <a:ext cx="673100" cy="674688"/>
            </a:xfrm>
            <a:custGeom>
              <a:avLst/>
              <a:gdLst>
                <a:gd name="T0" fmla="*/ 179 w 179"/>
                <a:gd name="T1" fmla="*/ 89 h 178"/>
                <a:gd name="T2" fmla="*/ 89 w 179"/>
                <a:gd name="T3" fmla="*/ 178 h 178"/>
                <a:gd name="T4" fmla="*/ 0 w 179"/>
                <a:gd name="T5" fmla="*/ 89 h 178"/>
                <a:gd name="T6" fmla="*/ 89 w 179"/>
                <a:gd name="T7" fmla="*/ 0 h 178"/>
                <a:gd name="T8" fmla="*/ 152 w 179"/>
                <a:gd name="T9" fmla="*/ 26 h 178"/>
                <a:gd name="T10" fmla="*/ 179 w 179"/>
                <a:gd name="T11" fmla="*/ 89 h 178"/>
                <a:gd name="T12" fmla="*/ 179 w 179"/>
                <a:gd name="T13" fmla="*/ 89 h 178"/>
                <a:gd name="T14" fmla="*/ 179 w 179"/>
                <a:gd name="T15" fmla="*/ 89 h 1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9" h="178">
                  <a:moveTo>
                    <a:pt x="179" y="89"/>
                  </a:moveTo>
                  <a:cubicBezTo>
                    <a:pt x="179" y="138"/>
                    <a:pt x="139" y="178"/>
                    <a:pt x="89" y="178"/>
                  </a:cubicBezTo>
                  <a:cubicBezTo>
                    <a:pt x="40" y="178"/>
                    <a:pt x="0" y="138"/>
                    <a:pt x="0" y="89"/>
                  </a:cubicBezTo>
                  <a:cubicBezTo>
                    <a:pt x="0" y="40"/>
                    <a:pt x="40" y="0"/>
                    <a:pt x="89" y="0"/>
                  </a:cubicBezTo>
                  <a:cubicBezTo>
                    <a:pt x="113" y="0"/>
                    <a:pt x="136" y="9"/>
                    <a:pt x="152" y="26"/>
                  </a:cubicBezTo>
                  <a:cubicBezTo>
                    <a:pt x="169" y="42"/>
                    <a:pt x="179" y="65"/>
                    <a:pt x="179" y="89"/>
                  </a:cubicBezTo>
                  <a:close/>
                  <a:moveTo>
                    <a:pt x="179" y="89"/>
                  </a:moveTo>
                  <a:cubicBezTo>
                    <a:pt x="179" y="89"/>
                    <a:pt x="179" y="89"/>
                    <a:pt x="179" y="8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dirty="0"/>
            </a:p>
          </p:txBody>
        </p:sp>
        <p:sp>
          <p:nvSpPr>
            <p:cNvPr id="209" name="Freeform 15">
              <a:extLst>
                <a:ext uri="{FF2B5EF4-FFF2-40B4-BE49-F238E27FC236}">
                  <a16:creationId xmlns:a16="http://schemas.microsoft.com/office/drawing/2014/main" id="{75F597E5-D50C-4B35-AF50-6C3473B7259C}"/>
                </a:ext>
              </a:extLst>
            </p:cNvPr>
            <p:cNvSpPr>
              <a:spLocks noEditPoints="1"/>
            </p:cNvSpPr>
            <p:nvPr/>
          </p:nvSpPr>
          <p:spPr bwMode="auto">
            <a:xfrm>
              <a:off x="4451351" y="3294063"/>
              <a:ext cx="941388" cy="815975"/>
            </a:xfrm>
            <a:custGeom>
              <a:avLst/>
              <a:gdLst>
                <a:gd name="T0" fmla="*/ 101 w 250"/>
                <a:gd name="T1" fmla="*/ 182 h 215"/>
                <a:gd name="T2" fmla="*/ 122 w 250"/>
                <a:gd name="T3" fmla="*/ 86 h 215"/>
                <a:gd name="T4" fmla="*/ 167 w 250"/>
                <a:gd name="T5" fmla="*/ 70 h 215"/>
                <a:gd name="T6" fmla="*/ 215 w 250"/>
                <a:gd name="T7" fmla="*/ 84 h 215"/>
                <a:gd name="T8" fmla="*/ 250 w 250"/>
                <a:gd name="T9" fmla="*/ 71 h 215"/>
                <a:gd name="T10" fmla="*/ 250 w 250"/>
                <a:gd name="T11" fmla="*/ 54 h 215"/>
                <a:gd name="T12" fmla="*/ 197 w 250"/>
                <a:gd name="T13" fmla="*/ 0 h 215"/>
                <a:gd name="T14" fmla="*/ 54 w 250"/>
                <a:gd name="T15" fmla="*/ 0 h 215"/>
                <a:gd name="T16" fmla="*/ 0 w 250"/>
                <a:gd name="T17" fmla="*/ 54 h 215"/>
                <a:gd name="T18" fmla="*/ 0 w 250"/>
                <a:gd name="T19" fmla="*/ 197 h 215"/>
                <a:gd name="T20" fmla="*/ 18 w 250"/>
                <a:gd name="T21" fmla="*/ 215 h 215"/>
                <a:gd name="T22" fmla="*/ 128 w 250"/>
                <a:gd name="T23" fmla="*/ 215 h 215"/>
                <a:gd name="T24" fmla="*/ 101 w 250"/>
                <a:gd name="T25" fmla="*/ 182 h 215"/>
                <a:gd name="T26" fmla="*/ 101 w 250"/>
                <a:gd name="T27" fmla="*/ 182 h 215"/>
                <a:gd name="T28" fmla="*/ 101 w 250"/>
                <a:gd name="T29" fmla="*/ 182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50" h="215">
                  <a:moveTo>
                    <a:pt x="101" y="182"/>
                  </a:moveTo>
                  <a:cubicBezTo>
                    <a:pt x="86" y="151"/>
                    <a:pt x="95" y="109"/>
                    <a:pt x="122" y="86"/>
                  </a:cubicBezTo>
                  <a:cubicBezTo>
                    <a:pt x="135" y="76"/>
                    <a:pt x="151" y="70"/>
                    <a:pt x="167" y="70"/>
                  </a:cubicBezTo>
                  <a:cubicBezTo>
                    <a:pt x="184" y="71"/>
                    <a:pt x="200" y="76"/>
                    <a:pt x="215" y="84"/>
                  </a:cubicBezTo>
                  <a:cubicBezTo>
                    <a:pt x="226" y="78"/>
                    <a:pt x="238" y="73"/>
                    <a:pt x="250" y="71"/>
                  </a:cubicBezTo>
                  <a:cubicBezTo>
                    <a:pt x="250" y="54"/>
                    <a:pt x="250" y="54"/>
                    <a:pt x="250" y="54"/>
                  </a:cubicBezTo>
                  <a:cubicBezTo>
                    <a:pt x="250" y="24"/>
                    <a:pt x="226" y="0"/>
                    <a:pt x="197" y="0"/>
                  </a:cubicBezTo>
                  <a:cubicBezTo>
                    <a:pt x="54" y="0"/>
                    <a:pt x="54" y="0"/>
                    <a:pt x="54" y="0"/>
                  </a:cubicBezTo>
                  <a:cubicBezTo>
                    <a:pt x="24" y="0"/>
                    <a:pt x="0" y="24"/>
                    <a:pt x="0" y="54"/>
                  </a:cubicBezTo>
                  <a:cubicBezTo>
                    <a:pt x="0" y="197"/>
                    <a:pt x="0" y="197"/>
                    <a:pt x="0" y="197"/>
                  </a:cubicBezTo>
                  <a:cubicBezTo>
                    <a:pt x="0" y="207"/>
                    <a:pt x="8" y="215"/>
                    <a:pt x="18" y="215"/>
                  </a:cubicBezTo>
                  <a:cubicBezTo>
                    <a:pt x="128" y="215"/>
                    <a:pt x="128" y="215"/>
                    <a:pt x="128" y="215"/>
                  </a:cubicBezTo>
                  <a:cubicBezTo>
                    <a:pt x="117" y="205"/>
                    <a:pt x="108" y="194"/>
                    <a:pt x="101" y="182"/>
                  </a:cubicBezTo>
                  <a:close/>
                  <a:moveTo>
                    <a:pt x="101" y="182"/>
                  </a:moveTo>
                  <a:cubicBezTo>
                    <a:pt x="101" y="182"/>
                    <a:pt x="101" y="182"/>
                    <a:pt x="101" y="18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dirty="0"/>
            </a:p>
          </p:txBody>
        </p:sp>
        <p:sp>
          <p:nvSpPr>
            <p:cNvPr id="210" name="Freeform 16">
              <a:extLst>
                <a:ext uri="{FF2B5EF4-FFF2-40B4-BE49-F238E27FC236}">
                  <a16:creationId xmlns:a16="http://schemas.microsoft.com/office/drawing/2014/main" id="{7BB2C499-9C01-40E4-8434-F1CE9E408111}"/>
                </a:ext>
              </a:extLst>
            </p:cNvPr>
            <p:cNvSpPr>
              <a:spLocks noEditPoints="1"/>
            </p:cNvSpPr>
            <p:nvPr/>
          </p:nvSpPr>
          <p:spPr bwMode="auto">
            <a:xfrm>
              <a:off x="4851401" y="3582988"/>
              <a:ext cx="820738" cy="661988"/>
            </a:xfrm>
            <a:custGeom>
              <a:avLst/>
              <a:gdLst>
                <a:gd name="T0" fmla="*/ 190 w 218"/>
                <a:gd name="T1" fmla="*/ 24 h 175"/>
                <a:gd name="T2" fmla="*/ 109 w 218"/>
                <a:gd name="T3" fmla="*/ 29 h 175"/>
                <a:gd name="T4" fmla="*/ 28 w 218"/>
                <a:gd name="T5" fmla="*/ 24 h 175"/>
                <a:gd name="T6" fmla="*/ 11 w 218"/>
                <a:gd name="T7" fmla="*/ 98 h 175"/>
                <a:gd name="T8" fmla="*/ 105 w 218"/>
                <a:gd name="T9" fmla="*/ 173 h 175"/>
                <a:gd name="T10" fmla="*/ 113 w 218"/>
                <a:gd name="T11" fmla="*/ 173 h 175"/>
                <a:gd name="T12" fmla="*/ 206 w 218"/>
                <a:gd name="T13" fmla="*/ 98 h 175"/>
                <a:gd name="T14" fmla="*/ 190 w 218"/>
                <a:gd name="T15" fmla="*/ 24 h 175"/>
                <a:gd name="T16" fmla="*/ 162 w 218"/>
                <a:gd name="T17" fmla="*/ 85 h 175"/>
                <a:gd name="T18" fmla="*/ 146 w 218"/>
                <a:gd name="T19" fmla="*/ 74 h 175"/>
                <a:gd name="T20" fmla="*/ 150 w 218"/>
                <a:gd name="T21" fmla="*/ 55 h 175"/>
                <a:gd name="T22" fmla="*/ 169 w 218"/>
                <a:gd name="T23" fmla="*/ 51 h 175"/>
                <a:gd name="T24" fmla="*/ 180 w 218"/>
                <a:gd name="T25" fmla="*/ 67 h 175"/>
                <a:gd name="T26" fmla="*/ 162 w 218"/>
                <a:gd name="T27" fmla="*/ 85 h 175"/>
                <a:gd name="T28" fmla="*/ 162 w 218"/>
                <a:gd name="T29" fmla="*/ 85 h 175"/>
                <a:gd name="T30" fmla="*/ 162 w 218"/>
                <a:gd name="T31" fmla="*/ 85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18" h="175">
                  <a:moveTo>
                    <a:pt x="190" y="24"/>
                  </a:moveTo>
                  <a:cubicBezTo>
                    <a:pt x="179" y="16"/>
                    <a:pt x="152" y="0"/>
                    <a:pt x="109" y="29"/>
                  </a:cubicBezTo>
                  <a:cubicBezTo>
                    <a:pt x="66" y="0"/>
                    <a:pt x="38" y="16"/>
                    <a:pt x="28" y="24"/>
                  </a:cubicBezTo>
                  <a:cubicBezTo>
                    <a:pt x="7" y="41"/>
                    <a:pt x="0" y="75"/>
                    <a:pt x="11" y="98"/>
                  </a:cubicBezTo>
                  <a:cubicBezTo>
                    <a:pt x="30" y="135"/>
                    <a:pt x="102" y="172"/>
                    <a:pt x="105" y="173"/>
                  </a:cubicBezTo>
                  <a:cubicBezTo>
                    <a:pt x="107" y="175"/>
                    <a:pt x="110" y="175"/>
                    <a:pt x="113" y="173"/>
                  </a:cubicBezTo>
                  <a:cubicBezTo>
                    <a:pt x="116" y="172"/>
                    <a:pt x="187" y="135"/>
                    <a:pt x="206" y="98"/>
                  </a:cubicBezTo>
                  <a:cubicBezTo>
                    <a:pt x="218" y="75"/>
                    <a:pt x="210" y="41"/>
                    <a:pt x="190" y="24"/>
                  </a:cubicBezTo>
                  <a:close/>
                  <a:moveTo>
                    <a:pt x="162" y="85"/>
                  </a:moveTo>
                  <a:cubicBezTo>
                    <a:pt x="155" y="85"/>
                    <a:pt x="149" y="81"/>
                    <a:pt x="146" y="74"/>
                  </a:cubicBezTo>
                  <a:cubicBezTo>
                    <a:pt x="143" y="67"/>
                    <a:pt x="145" y="60"/>
                    <a:pt x="150" y="55"/>
                  </a:cubicBezTo>
                  <a:cubicBezTo>
                    <a:pt x="155" y="49"/>
                    <a:pt x="162" y="48"/>
                    <a:pt x="169" y="51"/>
                  </a:cubicBezTo>
                  <a:cubicBezTo>
                    <a:pt x="176" y="53"/>
                    <a:pt x="180" y="60"/>
                    <a:pt x="180" y="67"/>
                  </a:cubicBezTo>
                  <a:cubicBezTo>
                    <a:pt x="180" y="77"/>
                    <a:pt x="172" y="85"/>
                    <a:pt x="162" y="85"/>
                  </a:cubicBezTo>
                  <a:close/>
                  <a:moveTo>
                    <a:pt x="162" y="85"/>
                  </a:moveTo>
                  <a:cubicBezTo>
                    <a:pt x="162" y="85"/>
                    <a:pt x="162" y="85"/>
                    <a:pt x="162" y="8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dirty="0"/>
            </a:p>
          </p:txBody>
        </p:sp>
      </p:grpSp>
      <p:sp>
        <p:nvSpPr>
          <p:cNvPr id="230" name="Subtitle 6">
            <a:extLst>
              <a:ext uri="{FF2B5EF4-FFF2-40B4-BE49-F238E27FC236}">
                <a16:creationId xmlns:a16="http://schemas.microsoft.com/office/drawing/2014/main" id="{2E3046CF-30A2-4967-BA8B-131B59E290D2}"/>
              </a:ext>
            </a:extLst>
          </p:cNvPr>
          <p:cNvSpPr txBox="1">
            <a:spLocks/>
          </p:cNvSpPr>
          <p:nvPr/>
        </p:nvSpPr>
        <p:spPr>
          <a:xfrm>
            <a:off x="1183057" y="1924455"/>
            <a:ext cx="1847678" cy="716689"/>
          </a:xfrm>
          <a:prstGeom prst="rect">
            <a:avLst/>
          </a:prstGeom>
        </p:spPr>
        <p:txBody>
          <a:bodyPr vert="horz" lIns="86019" tIns="43010" rIns="86019" bIns="43010" numCol="1" spcCol="365760" rtlCol="0" anchor="t">
            <a:noAutofit/>
          </a:bodyPr>
          <a:lstStyle>
            <a:lvl1pPr marL="0" indent="0" algn="ctr" defTabSz="914400" rtl="0" eaLnBrk="1" latinLnBrk="0" hangingPunct="1">
              <a:lnSpc>
                <a:spcPct val="90000"/>
              </a:lnSpc>
              <a:spcBef>
                <a:spcPts val="1000"/>
              </a:spcBef>
              <a:buFont typeface="Arial"/>
              <a:buNone/>
              <a:defRPr sz="1200" b="0" i="0" kern="1200">
                <a:solidFill>
                  <a:schemeClr val="accent1"/>
                </a:solidFill>
                <a:latin typeface="Montserrat Light" charset="0"/>
                <a:ea typeface="Montserrat Light" charset="0"/>
                <a:cs typeface="Montserrat Light"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Montserrat Light" charset="0"/>
                <a:ea typeface="Montserrat Light" charset="0"/>
                <a:cs typeface="Montserrat Light"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Montserrat Light" charset="0"/>
                <a:ea typeface="Montserrat Light" charset="0"/>
                <a:cs typeface="Montserrat Light"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nSpc>
                <a:spcPts val="1599"/>
              </a:lnSpc>
              <a:spcBef>
                <a:spcPts val="0"/>
              </a:spcBef>
            </a:pPr>
            <a:endParaRPr lang="en-US" sz="2258" b="1" dirty="0">
              <a:solidFill>
                <a:schemeClr val="tx1"/>
              </a:solidFill>
              <a:latin typeface="Calibri" panose="020F0502020204030204" pitchFamily="34" charset="0"/>
              <a:cs typeface="Calibri" panose="020F0502020204030204" pitchFamily="34" charset="0"/>
            </a:endParaRPr>
          </a:p>
        </p:txBody>
      </p:sp>
      <p:cxnSp>
        <p:nvCxnSpPr>
          <p:cNvPr id="231" name="رابط مستقيم 230">
            <a:extLst>
              <a:ext uri="{FF2B5EF4-FFF2-40B4-BE49-F238E27FC236}">
                <a16:creationId xmlns:a16="http://schemas.microsoft.com/office/drawing/2014/main" id="{69722787-8749-4B60-B827-9053293652E2}"/>
              </a:ext>
            </a:extLst>
          </p:cNvPr>
          <p:cNvCxnSpPr>
            <a:cxnSpLocks/>
            <a:stCxn id="232" idx="3"/>
          </p:cNvCxnSpPr>
          <p:nvPr/>
        </p:nvCxnSpPr>
        <p:spPr>
          <a:xfrm flipV="1">
            <a:off x="4403546" y="6319386"/>
            <a:ext cx="6859569" cy="15344"/>
          </a:xfrm>
          <a:prstGeom prst="line">
            <a:avLst/>
          </a:prstGeom>
          <a:ln w="38100">
            <a:solidFill>
              <a:srgbClr val="009999"/>
            </a:solidFill>
          </a:ln>
        </p:spPr>
        <p:style>
          <a:lnRef idx="3">
            <a:schemeClr val="accent3"/>
          </a:lnRef>
          <a:fillRef idx="0">
            <a:schemeClr val="accent3"/>
          </a:fillRef>
          <a:effectRef idx="2">
            <a:schemeClr val="accent3"/>
          </a:effectRef>
          <a:fontRef idx="minor">
            <a:schemeClr val="tx1"/>
          </a:fontRef>
        </p:style>
      </p:cxnSp>
      <p:sp>
        <p:nvSpPr>
          <p:cNvPr id="232" name="مربع نص 231">
            <a:extLst>
              <a:ext uri="{FF2B5EF4-FFF2-40B4-BE49-F238E27FC236}">
                <a16:creationId xmlns:a16="http://schemas.microsoft.com/office/drawing/2014/main" id="{A215DAC5-6047-4E6A-BBCA-9D803F7C4AC4}"/>
              </a:ext>
            </a:extLst>
          </p:cNvPr>
          <p:cNvSpPr txBox="1"/>
          <p:nvPr/>
        </p:nvSpPr>
        <p:spPr>
          <a:xfrm>
            <a:off x="1320651" y="6165453"/>
            <a:ext cx="3082895" cy="338554"/>
          </a:xfrm>
          <a:prstGeom prst="rect">
            <a:avLst/>
          </a:prstGeom>
          <a:noFill/>
        </p:spPr>
        <p:txBody>
          <a:bodyPr wrap="none" rtlCol="1">
            <a:spAutoFit/>
          </a:bodyPr>
          <a:lstStyle/>
          <a:p>
            <a:r>
              <a:rPr lang="ar-SA" sz="1600" dirty="0">
                <a:solidFill>
                  <a:srgbClr val="006666"/>
                </a:solidFill>
                <a:cs typeface="Farsi Simple Bold" panose="02010400000000000000" pitchFamily="2" charset="-78"/>
              </a:rPr>
              <a:t>الخطة التشغيلية لجمعية رعاية الأيتام بمحافظة الجموم </a:t>
            </a:r>
          </a:p>
        </p:txBody>
      </p:sp>
      <p:sp>
        <p:nvSpPr>
          <p:cNvPr id="233" name="مستطيل 232">
            <a:extLst>
              <a:ext uri="{FF2B5EF4-FFF2-40B4-BE49-F238E27FC236}">
                <a16:creationId xmlns:a16="http://schemas.microsoft.com/office/drawing/2014/main" id="{1544A756-FA6B-455A-91A2-112610A48768}"/>
              </a:ext>
            </a:extLst>
          </p:cNvPr>
          <p:cNvSpPr/>
          <p:nvPr/>
        </p:nvSpPr>
        <p:spPr>
          <a:xfrm>
            <a:off x="904522" y="6143737"/>
            <a:ext cx="354490" cy="295321"/>
          </a:xfrm>
          <a:prstGeom prst="rect">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1100" dirty="0"/>
              <a:t>46</a:t>
            </a:r>
            <a:endParaRPr lang="ar-SA" sz="1100" dirty="0"/>
          </a:p>
        </p:txBody>
      </p:sp>
      <p:sp>
        <p:nvSpPr>
          <p:cNvPr id="236" name="Google Shape;4800;p62">
            <a:extLst>
              <a:ext uri="{FF2B5EF4-FFF2-40B4-BE49-F238E27FC236}">
                <a16:creationId xmlns:a16="http://schemas.microsoft.com/office/drawing/2014/main" id="{A4D3FFB0-EAB2-4377-A25A-B7D4A85F9DD8}"/>
              </a:ext>
            </a:extLst>
          </p:cNvPr>
          <p:cNvSpPr/>
          <p:nvPr/>
        </p:nvSpPr>
        <p:spPr>
          <a:xfrm>
            <a:off x="7097848" y="731651"/>
            <a:ext cx="451138" cy="417098"/>
          </a:xfrm>
          <a:custGeom>
            <a:avLst/>
            <a:gdLst/>
            <a:ahLst/>
            <a:cxnLst/>
            <a:rect l="l" t="t" r="r" b="b"/>
            <a:pathLst>
              <a:path w="12877" h="12724" extrusionOk="0">
                <a:moveTo>
                  <a:pt x="10492" y="1603"/>
                </a:moveTo>
                <a:lnTo>
                  <a:pt x="10429" y="1855"/>
                </a:lnTo>
                <a:cubicBezTo>
                  <a:pt x="10429" y="1981"/>
                  <a:pt x="10492" y="2138"/>
                  <a:pt x="10555" y="2201"/>
                </a:cubicBezTo>
                <a:cubicBezTo>
                  <a:pt x="10649" y="2296"/>
                  <a:pt x="10807" y="2327"/>
                  <a:pt x="10901" y="2327"/>
                </a:cubicBezTo>
                <a:lnTo>
                  <a:pt x="11153" y="2296"/>
                </a:lnTo>
                <a:lnTo>
                  <a:pt x="10492" y="2957"/>
                </a:lnTo>
                <a:lnTo>
                  <a:pt x="9736" y="3083"/>
                </a:lnTo>
                <a:lnTo>
                  <a:pt x="9799" y="2296"/>
                </a:lnTo>
                <a:lnTo>
                  <a:pt x="10492" y="1603"/>
                </a:lnTo>
                <a:close/>
                <a:moveTo>
                  <a:pt x="6270" y="6108"/>
                </a:moveTo>
                <a:cubicBezTo>
                  <a:pt x="6396" y="6108"/>
                  <a:pt x="6459" y="6139"/>
                  <a:pt x="6554" y="6234"/>
                </a:cubicBezTo>
                <a:cubicBezTo>
                  <a:pt x="6617" y="6265"/>
                  <a:pt x="6648" y="6391"/>
                  <a:pt x="6648" y="6486"/>
                </a:cubicBezTo>
                <a:cubicBezTo>
                  <a:pt x="6648" y="6738"/>
                  <a:pt x="6459" y="6927"/>
                  <a:pt x="6270" y="6927"/>
                </a:cubicBezTo>
                <a:cubicBezTo>
                  <a:pt x="6081" y="6927"/>
                  <a:pt x="5861" y="6738"/>
                  <a:pt x="5861" y="6486"/>
                </a:cubicBezTo>
                <a:cubicBezTo>
                  <a:pt x="5861" y="6265"/>
                  <a:pt x="6081" y="6108"/>
                  <a:pt x="6270" y="6108"/>
                </a:cubicBezTo>
                <a:close/>
                <a:moveTo>
                  <a:pt x="6176" y="4375"/>
                </a:moveTo>
                <a:cubicBezTo>
                  <a:pt x="6617" y="4375"/>
                  <a:pt x="7026" y="4501"/>
                  <a:pt x="7341" y="4722"/>
                </a:cubicBezTo>
                <a:lnTo>
                  <a:pt x="6743" y="5320"/>
                </a:lnTo>
                <a:cubicBezTo>
                  <a:pt x="6617" y="5289"/>
                  <a:pt x="6428" y="5226"/>
                  <a:pt x="6239" y="5226"/>
                </a:cubicBezTo>
                <a:cubicBezTo>
                  <a:pt x="5546" y="5226"/>
                  <a:pt x="5010" y="5793"/>
                  <a:pt x="5010" y="6454"/>
                </a:cubicBezTo>
                <a:cubicBezTo>
                  <a:pt x="5010" y="7116"/>
                  <a:pt x="5546" y="7715"/>
                  <a:pt x="6239" y="7715"/>
                </a:cubicBezTo>
                <a:cubicBezTo>
                  <a:pt x="6900" y="7715"/>
                  <a:pt x="7467" y="7147"/>
                  <a:pt x="7467" y="6454"/>
                </a:cubicBezTo>
                <a:cubicBezTo>
                  <a:pt x="7467" y="6265"/>
                  <a:pt x="7404" y="6108"/>
                  <a:pt x="7341" y="5887"/>
                </a:cubicBezTo>
                <a:lnTo>
                  <a:pt x="7908" y="5320"/>
                </a:lnTo>
                <a:cubicBezTo>
                  <a:pt x="8160" y="5635"/>
                  <a:pt x="8286" y="6013"/>
                  <a:pt x="8286" y="6454"/>
                </a:cubicBezTo>
                <a:cubicBezTo>
                  <a:pt x="8286" y="7588"/>
                  <a:pt x="7341" y="8534"/>
                  <a:pt x="6176" y="8534"/>
                </a:cubicBezTo>
                <a:cubicBezTo>
                  <a:pt x="5041" y="8534"/>
                  <a:pt x="4096" y="7588"/>
                  <a:pt x="4096" y="6454"/>
                </a:cubicBezTo>
                <a:cubicBezTo>
                  <a:pt x="4096" y="5320"/>
                  <a:pt x="5041" y="4375"/>
                  <a:pt x="6176" y="4375"/>
                </a:cubicBezTo>
                <a:close/>
                <a:moveTo>
                  <a:pt x="6239" y="2800"/>
                </a:moveTo>
                <a:cubicBezTo>
                  <a:pt x="7089" y="2800"/>
                  <a:pt x="7908" y="3115"/>
                  <a:pt x="8539" y="3619"/>
                </a:cubicBezTo>
                <a:lnTo>
                  <a:pt x="7971" y="4217"/>
                </a:lnTo>
                <a:cubicBezTo>
                  <a:pt x="7499" y="3839"/>
                  <a:pt x="6869" y="3619"/>
                  <a:pt x="6239" y="3619"/>
                </a:cubicBezTo>
                <a:cubicBezTo>
                  <a:pt x="4600" y="3619"/>
                  <a:pt x="3309" y="4911"/>
                  <a:pt x="3309" y="6486"/>
                </a:cubicBezTo>
                <a:cubicBezTo>
                  <a:pt x="3309" y="8124"/>
                  <a:pt x="4632" y="9416"/>
                  <a:pt x="6239" y="9416"/>
                </a:cubicBezTo>
                <a:cubicBezTo>
                  <a:pt x="7845" y="9416"/>
                  <a:pt x="9137" y="8124"/>
                  <a:pt x="9137" y="6486"/>
                </a:cubicBezTo>
                <a:cubicBezTo>
                  <a:pt x="9137" y="5856"/>
                  <a:pt x="8948" y="5226"/>
                  <a:pt x="8539" y="4753"/>
                </a:cubicBezTo>
                <a:lnTo>
                  <a:pt x="9137" y="4154"/>
                </a:lnTo>
                <a:cubicBezTo>
                  <a:pt x="9641" y="4816"/>
                  <a:pt x="9956" y="5604"/>
                  <a:pt x="9956" y="6486"/>
                </a:cubicBezTo>
                <a:cubicBezTo>
                  <a:pt x="9956" y="8534"/>
                  <a:pt x="8318" y="10235"/>
                  <a:pt x="6239" y="10235"/>
                </a:cubicBezTo>
                <a:cubicBezTo>
                  <a:pt x="4191" y="10235"/>
                  <a:pt x="2490" y="8597"/>
                  <a:pt x="2490" y="6486"/>
                </a:cubicBezTo>
                <a:cubicBezTo>
                  <a:pt x="2490" y="4438"/>
                  <a:pt x="4128" y="2800"/>
                  <a:pt x="6239" y="2800"/>
                </a:cubicBezTo>
                <a:close/>
                <a:moveTo>
                  <a:pt x="6270" y="1130"/>
                </a:moveTo>
                <a:cubicBezTo>
                  <a:pt x="7247" y="1130"/>
                  <a:pt x="8223" y="1414"/>
                  <a:pt x="9074" y="1918"/>
                </a:cubicBezTo>
                <a:cubicBezTo>
                  <a:pt x="9074" y="1949"/>
                  <a:pt x="9011" y="2012"/>
                  <a:pt x="9011" y="2044"/>
                </a:cubicBezTo>
                <a:lnTo>
                  <a:pt x="8917" y="2831"/>
                </a:lnTo>
                <a:cubicBezTo>
                  <a:pt x="8160" y="2296"/>
                  <a:pt x="7247" y="1981"/>
                  <a:pt x="6270" y="1981"/>
                </a:cubicBezTo>
                <a:cubicBezTo>
                  <a:pt x="3750" y="1981"/>
                  <a:pt x="1733" y="4028"/>
                  <a:pt x="1733" y="6486"/>
                </a:cubicBezTo>
                <a:cubicBezTo>
                  <a:pt x="1733" y="9006"/>
                  <a:pt x="3781" y="11054"/>
                  <a:pt x="6270" y="11054"/>
                </a:cubicBezTo>
                <a:cubicBezTo>
                  <a:pt x="8759" y="11054"/>
                  <a:pt x="10807" y="9006"/>
                  <a:pt x="10807" y="6486"/>
                </a:cubicBezTo>
                <a:cubicBezTo>
                  <a:pt x="10807" y="5509"/>
                  <a:pt x="10492" y="4596"/>
                  <a:pt x="9925" y="3871"/>
                </a:cubicBezTo>
                <a:lnTo>
                  <a:pt x="10712" y="3745"/>
                </a:lnTo>
                <a:cubicBezTo>
                  <a:pt x="10744" y="3745"/>
                  <a:pt x="10807" y="3745"/>
                  <a:pt x="10838" y="3713"/>
                </a:cubicBezTo>
                <a:cubicBezTo>
                  <a:pt x="11342" y="4533"/>
                  <a:pt x="11626" y="5478"/>
                  <a:pt x="11626" y="6486"/>
                </a:cubicBezTo>
                <a:cubicBezTo>
                  <a:pt x="11626" y="9447"/>
                  <a:pt x="9232" y="11873"/>
                  <a:pt x="6270" y="11873"/>
                </a:cubicBezTo>
                <a:cubicBezTo>
                  <a:pt x="3309" y="11873"/>
                  <a:pt x="914" y="9479"/>
                  <a:pt x="914" y="6486"/>
                </a:cubicBezTo>
                <a:cubicBezTo>
                  <a:pt x="914" y="3524"/>
                  <a:pt x="3309" y="1130"/>
                  <a:pt x="6270" y="1130"/>
                </a:cubicBezTo>
                <a:close/>
                <a:moveTo>
                  <a:pt x="11030" y="0"/>
                </a:moveTo>
                <a:cubicBezTo>
                  <a:pt x="10930" y="0"/>
                  <a:pt x="10829" y="37"/>
                  <a:pt x="10744" y="122"/>
                </a:cubicBezTo>
                <a:lnTo>
                  <a:pt x="9610" y="1256"/>
                </a:lnTo>
                <a:cubicBezTo>
                  <a:pt x="8602" y="594"/>
                  <a:pt x="7467" y="279"/>
                  <a:pt x="6239" y="279"/>
                </a:cubicBezTo>
                <a:cubicBezTo>
                  <a:pt x="2805" y="279"/>
                  <a:pt x="1" y="3020"/>
                  <a:pt x="1" y="6486"/>
                </a:cubicBezTo>
                <a:cubicBezTo>
                  <a:pt x="1" y="9920"/>
                  <a:pt x="2773" y="12724"/>
                  <a:pt x="6239" y="12724"/>
                </a:cubicBezTo>
                <a:cubicBezTo>
                  <a:pt x="9641" y="12724"/>
                  <a:pt x="12445" y="9951"/>
                  <a:pt x="12445" y="6486"/>
                </a:cubicBezTo>
                <a:cubicBezTo>
                  <a:pt x="12445" y="5289"/>
                  <a:pt x="12099" y="4123"/>
                  <a:pt x="11468" y="3115"/>
                </a:cubicBezTo>
                <a:lnTo>
                  <a:pt x="12603" y="1981"/>
                </a:lnTo>
                <a:cubicBezTo>
                  <a:pt x="12877" y="1706"/>
                  <a:pt x="12650" y="1255"/>
                  <a:pt x="12292" y="1255"/>
                </a:cubicBezTo>
                <a:cubicBezTo>
                  <a:pt x="12280" y="1255"/>
                  <a:pt x="12268" y="1255"/>
                  <a:pt x="12256" y="1256"/>
                </a:cubicBezTo>
                <a:lnTo>
                  <a:pt x="11342" y="1382"/>
                </a:lnTo>
                <a:lnTo>
                  <a:pt x="11468" y="468"/>
                </a:lnTo>
                <a:cubicBezTo>
                  <a:pt x="11491" y="203"/>
                  <a:pt x="11265" y="0"/>
                  <a:pt x="11030" y="0"/>
                </a:cubicBezTo>
                <a:close/>
              </a:path>
            </a:pathLst>
          </a:custGeom>
          <a:solidFill>
            <a:schemeClr val="bg1"/>
          </a:solidFill>
          <a:ln>
            <a:noFill/>
          </a:ln>
        </p:spPr>
        <p:txBody>
          <a:bodyPr spcFirstLastPara="1" wrap="square" lIns="86005" tIns="86005" rIns="86005" bIns="86005" anchor="ctr" anchorCtr="0">
            <a:noAutofit/>
          </a:bodyPr>
          <a:lstStyle/>
          <a:p>
            <a:endParaRPr sz="1693"/>
          </a:p>
        </p:txBody>
      </p:sp>
      <p:grpSp>
        <p:nvGrpSpPr>
          <p:cNvPr id="154" name="Google Shape;6366;p57">
            <a:extLst>
              <a:ext uri="{FF2B5EF4-FFF2-40B4-BE49-F238E27FC236}">
                <a16:creationId xmlns:a16="http://schemas.microsoft.com/office/drawing/2014/main" id="{B3039C7D-F942-416B-B150-68D74EEE169C}"/>
              </a:ext>
            </a:extLst>
          </p:cNvPr>
          <p:cNvGrpSpPr/>
          <p:nvPr/>
        </p:nvGrpSpPr>
        <p:grpSpPr>
          <a:xfrm>
            <a:off x="5927005" y="4644352"/>
            <a:ext cx="334193" cy="350079"/>
            <a:chOff x="3859600" y="3591950"/>
            <a:chExt cx="296975" cy="296175"/>
          </a:xfrm>
          <a:solidFill>
            <a:schemeClr val="bg1"/>
          </a:solidFill>
        </p:grpSpPr>
        <p:sp>
          <p:nvSpPr>
            <p:cNvPr id="164" name="Google Shape;6367;p57">
              <a:extLst>
                <a:ext uri="{FF2B5EF4-FFF2-40B4-BE49-F238E27FC236}">
                  <a16:creationId xmlns:a16="http://schemas.microsoft.com/office/drawing/2014/main" id="{322E8CF0-EA18-4B78-BB67-1E051F3B2BAE}"/>
                </a:ext>
              </a:extLst>
            </p:cNvPr>
            <p:cNvSpPr/>
            <p:nvPr/>
          </p:nvSpPr>
          <p:spPr>
            <a:xfrm>
              <a:off x="4034450" y="3766000"/>
              <a:ext cx="122125" cy="122125"/>
            </a:xfrm>
            <a:custGeom>
              <a:avLst/>
              <a:gdLst/>
              <a:ahLst/>
              <a:cxnLst/>
              <a:rect l="l" t="t" r="r" b="b"/>
              <a:pathLst>
                <a:path w="4885" h="4885" extrusionOk="0">
                  <a:moveTo>
                    <a:pt x="2395" y="1324"/>
                  </a:moveTo>
                  <a:cubicBezTo>
                    <a:pt x="2616" y="1324"/>
                    <a:pt x="2773" y="1482"/>
                    <a:pt x="2773" y="1702"/>
                  </a:cubicBezTo>
                  <a:lnTo>
                    <a:pt x="2773" y="2049"/>
                  </a:lnTo>
                  <a:lnTo>
                    <a:pt x="3120" y="2049"/>
                  </a:lnTo>
                  <a:cubicBezTo>
                    <a:pt x="3309" y="2049"/>
                    <a:pt x="3466" y="2206"/>
                    <a:pt x="3466" y="2395"/>
                  </a:cubicBezTo>
                  <a:cubicBezTo>
                    <a:pt x="3466" y="2584"/>
                    <a:pt x="3309" y="2742"/>
                    <a:pt x="3120" y="2742"/>
                  </a:cubicBezTo>
                  <a:lnTo>
                    <a:pt x="2395" y="2742"/>
                  </a:lnTo>
                  <a:cubicBezTo>
                    <a:pt x="2206" y="2742"/>
                    <a:pt x="2049" y="2584"/>
                    <a:pt x="2049" y="2395"/>
                  </a:cubicBezTo>
                  <a:lnTo>
                    <a:pt x="2049" y="1702"/>
                  </a:lnTo>
                  <a:cubicBezTo>
                    <a:pt x="2049" y="1482"/>
                    <a:pt x="2206" y="1324"/>
                    <a:pt x="2395" y="1324"/>
                  </a:cubicBezTo>
                  <a:close/>
                  <a:moveTo>
                    <a:pt x="2458" y="1"/>
                  </a:moveTo>
                  <a:cubicBezTo>
                    <a:pt x="1104" y="1"/>
                    <a:pt x="1" y="1103"/>
                    <a:pt x="1" y="2427"/>
                  </a:cubicBezTo>
                  <a:cubicBezTo>
                    <a:pt x="1" y="3781"/>
                    <a:pt x="1104" y="4884"/>
                    <a:pt x="2458" y="4884"/>
                  </a:cubicBezTo>
                  <a:cubicBezTo>
                    <a:pt x="3782" y="4884"/>
                    <a:pt x="4884" y="3781"/>
                    <a:pt x="4884" y="2427"/>
                  </a:cubicBezTo>
                  <a:cubicBezTo>
                    <a:pt x="4853" y="1072"/>
                    <a:pt x="3782" y="1"/>
                    <a:pt x="245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6368;p57">
              <a:extLst>
                <a:ext uri="{FF2B5EF4-FFF2-40B4-BE49-F238E27FC236}">
                  <a16:creationId xmlns:a16="http://schemas.microsoft.com/office/drawing/2014/main" id="{50C46EC4-C6A5-4310-96C9-0702BE4C9CF9}"/>
                </a:ext>
              </a:extLst>
            </p:cNvPr>
            <p:cNvSpPr/>
            <p:nvPr/>
          </p:nvSpPr>
          <p:spPr>
            <a:xfrm>
              <a:off x="3860400" y="3679375"/>
              <a:ext cx="260725" cy="173300"/>
            </a:xfrm>
            <a:custGeom>
              <a:avLst/>
              <a:gdLst/>
              <a:ahLst/>
              <a:cxnLst/>
              <a:rect l="l" t="t" r="r" b="b"/>
              <a:pathLst>
                <a:path w="10429" h="6932" extrusionOk="0">
                  <a:moveTo>
                    <a:pt x="2426" y="662"/>
                  </a:moveTo>
                  <a:cubicBezTo>
                    <a:pt x="2647" y="662"/>
                    <a:pt x="2804" y="819"/>
                    <a:pt x="2804" y="1008"/>
                  </a:cubicBezTo>
                  <a:cubicBezTo>
                    <a:pt x="2804" y="1197"/>
                    <a:pt x="2647" y="1355"/>
                    <a:pt x="2426" y="1355"/>
                  </a:cubicBezTo>
                  <a:lnTo>
                    <a:pt x="1733" y="1355"/>
                  </a:lnTo>
                  <a:cubicBezTo>
                    <a:pt x="1544" y="1355"/>
                    <a:pt x="1387" y="1197"/>
                    <a:pt x="1387" y="1008"/>
                  </a:cubicBezTo>
                  <a:cubicBezTo>
                    <a:pt x="1387" y="819"/>
                    <a:pt x="1544" y="662"/>
                    <a:pt x="1733" y="662"/>
                  </a:cubicBezTo>
                  <a:close/>
                  <a:moveTo>
                    <a:pt x="4537" y="662"/>
                  </a:moveTo>
                  <a:cubicBezTo>
                    <a:pt x="4726" y="662"/>
                    <a:pt x="4884" y="819"/>
                    <a:pt x="4884" y="1008"/>
                  </a:cubicBezTo>
                  <a:cubicBezTo>
                    <a:pt x="4884" y="1197"/>
                    <a:pt x="4695" y="1355"/>
                    <a:pt x="4537" y="1355"/>
                  </a:cubicBezTo>
                  <a:lnTo>
                    <a:pt x="3812" y="1355"/>
                  </a:lnTo>
                  <a:cubicBezTo>
                    <a:pt x="3623" y="1355"/>
                    <a:pt x="3466" y="1197"/>
                    <a:pt x="3466" y="1008"/>
                  </a:cubicBezTo>
                  <a:cubicBezTo>
                    <a:pt x="3466" y="819"/>
                    <a:pt x="3623" y="662"/>
                    <a:pt x="3812" y="662"/>
                  </a:cubicBezTo>
                  <a:close/>
                  <a:moveTo>
                    <a:pt x="6648" y="662"/>
                  </a:moveTo>
                  <a:cubicBezTo>
                    <a:pt x="6837" y="662"/>
                    <a:pt x="6994" y="819"/>
                    <a:pt x="6994" y="1008"/>
                  </a:cubicBezTo>
                  <a:cubicBezTo>
                    <a:pt x="6994" y="1197"/>
                    <a:pt x="6837" y="1355"/>
                    <a:pt x="6648" y="1355"/>
                  </a:cubicBezTo>
                  <a:lnTo>
                    <a:pt x="5955" y="1355"/>
                  </a:lnTo>
                  <a:cubicBezTo>
                    <a:pt x="5734" y="1355"/>
                    <a:pt x="5577" y="1197"/>
                    <a:pt x="5577" y="1008"/>
                  </a:cubicBezTo>
                  <a:cubicBezTo>
                    <a:pt x="5577" y="819"/>
                    <a:pt x="5734" y="662"/>
                    <a:pt x="5955" y="662"/>
                  </a:cubicBezTo>
                  <a:close/>
                  <a:moveTo>
                    <a:pt x="8727" y="662"/>
                  </a:moveTo>
                  <a:cubicBezTo>
                    <a:pt x="8948" y="662"/>
                    <a:pt x="9105" y="819"/>
                    <a:pt x="9105" y="1008"/>
                  </a:cubicBezTo>
                  <a:cubicBezTo>
                    <a:pt x="9105" y="1197"/>
                    <a:pt x="8948" y="1355"/>
                    <a:pt x="8727" y="1355"/>
                  </a:cubicBezTo>
                  <a:lnTo>
                    <a:pt x="8034" y="1355"/>
                  </a:lnTo>
                  <a:cubicBezTo>
                    <a:pt x="7845" y="1355"/>
                    <a:pt x="7688" y="1197"/>
                    <a:pt x="7688" y="1008"/>
                  </a:cubicBezTo>
                  <a:cubicBezTo>
                    <a:pt x="7688" y="819"/>
                    <a:pt x="7845" y="662"/>
                    <a:pt x="8034" y="662"/>
                  </a:cubicBezTo>
                  <a:close/>
                  <a:moveTo>
                    <a:pt x="2426" y="2080"/>
                  </a:moveTo>
                  <a:cubicBezTo>
                    <a:pt x="2647" y="2080"/>
                    <a:pt x="2804" y="2237"/>
                    <a:pt x="2804" y="2426"/>
                  </a:cubicBezTo>
                  <a:cubicBezTo>
                    <a:pt x="2804" y="2647"/>
                    <a:pt x="2647" y="2773"/>
                    <a:pt x="2426" y="2773"/>
                  </a:cubicBezTo>
                  <a:lnTo>
                    <a:pt x="1733" y="2773"/>
                  </a:lnTo>
                  <a:cubicBezTo>
                    <a:pt x="1544" y="2773"/>
                    <a:pt x="1387" y="2647"/>
                    <a:pt x="1387" y="2426"/>
                  </a:cubicBezTo>
                  <a:cubicBezTo>
                    <a:pt x="1387" y="2206"/>
                    <a:pt x="1544" y="2080"/>
                    <a:pt x="1733" y="2080"/>
                  </a:cubicBezTo>
                  <a:close/>
                  <a:moveTo>
                    <a:pt x="4537" y="2080"/>
                  </a:moveTo>
                  <a:cubicBezTo>
                    <a:pt x="4726" y="2080"/>
                    <a:pt x="4884" y="2237"/>
                    <a:pt x="4884" y="2426"/>
                  </a:cubicBezTo>
                  <a:cubicBezTo>
                    <a:pt x="4884" y="2647"/>
                    <a:pt x="4695" y="2773"/>
                    <a:pt x="4537" y="2773"/>
                  </a:cubicBezTo>
                  <a:lnTo>
                    <a:pt x="3812" y="2773"/>
                  </a:lnTo>
                  <a:cubicBezTo>
                    <a:pt x="3623" y="2773"/>
                    <a:pt x="3466" y="2647"/>
                    <a:pt x="3466" y="2426"/>
                  </a:cubicBezTo>
                  <a:cubicBezTo>
                    <a:pt x="3466" y="2206"/>
                    <a:pt x="3623" y="2080"/>
                    <a:pt x="3812" y="2080"/>
                  </a:cubicBezTo>
                  <a:close/>
                  <a:moveTo>
                    <a:pt x="6648" y="2080"/>
                  </a:moveTo>
                  <a:cubicBezTo>
                    <a:pt x="6837" y="2080"/>
                    <a:pt x="6994" y="2237"/>
                    <a:pt x="6994" y="2426"/>
                  </a:cubicBezTo>
                  <a:cubicBezTo>
                    <a:pt x="6994" y="2647"/>
                    <a:pt x="6837" y="2773"/>
                    <a:pt x="6648" y="2773"/>
                  </a:cubicBezTo>
                  <a:lnTo>
                    <a:pt x="5955" y="2773"/>
                  </a:lnTo>
                  <a:cubicBezTo>
                    <a:pt x="5734" y="2773"/>
                    <a:pt x="5577" y="2647"/>
                    <a:pt x="5577" y="2426"/>
                  </a:cubicBezTo>
                  <a:cubicBezTo>
                    <a:pt x="5577" y="2206"/>
                    <a:pt x="5734" y="2080"/>
                    <a:pt x="5955" y="2080"/>
                  </a:cubicBezTo>
                  <a:close/>
                  <a:moveTo>
                    <a:pt x="8727" y="2080"/>
                  </a:moveTo>
                  <a:cubicBezTo>
                    <a:pt x="8948" y="2080"/>
                    <a:pt x="9105" y="2237"/>
                    <a:pt x="9105" y="2426"/>
                  </a:cubicBezTo>
                  <a:cubicBezTo>
                    <a:pt x="9105" y="2647"/>
                    <a:pt x="8948" y="2773"/>
                    <a:pt x="8727" y="2773"/>
                  </a:cubicBezTo>
                  <a:lnTo>
                    <a:pt x="8034" y="2773"/>
                  </a:lnTo>
                  <a:cubicBezTo>
                    <a:pt x="7845" y="2773"/>
                    <a:pt x="7688" y="2647"/>
                    <a:pt x="7688" y="2426"/>
                  </a:cubicBezTo>
                  <a:cubicBezTo>
                    <a:pt x="7688" y="2206"/>
                    <a:pt x="7845" y="2080"/>
                    <a:pt x="8034" y="2080"/>
                  </a:cubicBezTo>
                  <a:close/>
                  <a:moveTo>
                    <a:pt x="2426" y="3466"/>
                  </a:moveTo>
                  <a:cubicBezTo>
                    <a:pt x="2647" y="3466"/>
                    <a:pt x="2804" y="3623"/>
                    <a:pt x="2804" y="3812"/>
                  </a:cubicBezTo>
                  <a:cubicBezTo>
                    <a:pt x="2804" y="4001"/>
                    <a:pt x="2647" y="4159"/>
                    <a:pt x="2426" y="4159"/>
                  </a:cubicBezTo>
                  <a:lnTo>
                    <a:pt x="1733" y="4159"/>
                  </a:lnTo>
                  <a:cubicBezTo>
                    <a:pt x="1544" y="4159"/>
                    <a:pt x="1387" y="4001"/>
                    <a:pt x="1387" y="3812"/>
                  </a:cubicBezTo>
                  <a:cubicBezTo>
                    <a:pt x="1387" y="3623"/>
                    <a:pt x="1544" y="3466"/>
                    <a:pt x="1733" y="3466"/>
                  </a:cubicBezTo>
                  <a:close/>
                  <a:moveTo>
                    <a:pt x="4537" y="3466"/>
                  </a:moveTo>
                  <a:cubicBezTo>
                    <a:pt x="4726" y="3466"/>
                    <a:pt x="4884" y="3623"/>
                    <a:pt x="4884" y="3812"/>
                  </a:cubicBezTo>
                  <a:cubicBezTo>
                    <a:pt x="4884" y="4001"/>
                    <a:pt x="4695" y="4159"/>
                    <a:pt x="4537" y="4159"/>
                  </a:cubicBezTo>
                  <a:lnTo>
                    <a:pt x="3812" y="4159"/>
                  </a:lnTo>
                  <a:cubicBezTo>
                    <a:pt x="3623" y="4159"/>
                    <a:pt x="3466" y="4001"/>
                    <a:pt x="3466" y="3812"/>
                  </a:cubicBezTo>
                  <a:cubicBezTo>
                    <a:pt x="3466" y="3623"/>
                    <a:pt x="3623" y="3466"/>
                    <a:pt x="3812" y="3466"/>
                  </a:cubicBezTo>
                  <a:close/>
                  <a:moveTo>
                    <a:pt x="6648" y="3466"/>
                  </a:moveTo>
                  <a:cubicBezTo>
                    <a:pt x="6837" y="3466"/>
                    <a:pt x="6994" y="3623"/>
                    <a:pt x="6994" y="3812"/>
                  </a:cubicBezTo>
                  <a:cubicBezTo>
                    <a:pt x="6994" y="4001"/>
                    <a:pt x="6837" y="4159"/>
                    <a:pt x="6648" y="4159"/>
                  </a:cubicBezTo>
                  <a:lnTo>
                    <a:pt x="5955" y="4159"/>
                  </a:lnTo>
                  <a:cubicBezTo>
                    <a:pt x="5734" y="4159"/>
                    <a:pt x="5577" y="4001"/>
                    <a:pt x="5577" y="3812"/>
                  </a:cubicBezTo>
                  <a:cubicBezTo>
                    <a:pt x="5577" y="3623"/>
                    <a:pt x="5734" y="3466"/>
                    <a:pt x="5955" y="3466"/>
                  </a:cubicBezTo>
                  <a:close/>
                  <a:moveTo>
                    <a:pt x="2426" y="4852"/>
                  </a:moveTo>
                  <a:cubicBezTo>
                    <a:pt x="2647" y="4852"/>
                    <a:pt x="2804" y="5010"/>
                    <a:pt x="2804" y="5199"/>
                  </a:cubicBezTo>
                  <a:cubicBezTo>
                    <a:pt x="2804" y="5388"/>
                    <a:pt x="2647" y="5545"/>
                    <a:pt x="2426" y="5545"/>
                  </a:cubicBezTo>
                  <a:lnTo>
                    <a:pt x="1733" y="5545"/>
                  </a:lnTo>
                  <a:cubicBezTo>
                    <a:pt x="1544" y="5545"/>
                    <a:pt x="1387" y="5388"/>
                    <a:pt x="1387" y="5199"/>
                  </a:cubicBezTo>
                  <a:cubicBezTo>
                    <a:pt x="1387" y="5010"/>
                    <a:pt x="1544" y="4852"/>
                    <a:pt x="1733" y="4852"/>
                  </a:cubicBezTo>
                  <a:close/>
                  <a:moveTo>
                    <a:pt x="4537" y="4852"/>
                  </a:moveTo>
                  <a:cubicBezTo>
                    <a:pt x="4726" y="4852"/>
                    <a:pt x="4884" y="5010"/>
                    <a:pt x="4884" y="5199"/>
                  </a:cubicBezTo>
                  <a:cubicBezTo>
                    <a:pt x="4884" y="5388"/>
                    <a:pt x="4695" y="5545"/>
                    <a:pt x="4537" y="5545"/>
                  </a:cubicBezTo>
                  <a:lnTo>
                    <a:pt x="3812" y="5545"/>
                  </a:lnTo>
                  <a:cubicBezTo>
                    <a:pt x="3623" y="5545"/>
                    <a:pt x="3466" y="5388"/>
                    <a:pt x="3466" y="5199"/>
                  </a:cubicBezTo>
                  <a:cubicBezTo>
                    <a:pt x="3466" y="5010"/>
                    <a:pt x="3623" y="4852"/>
                    <a:pt x="3812" y="4852"/>
                  </a:cubicBezTo>
                  <a:close/>
                  <a:moveTo>
                    <a:pt x="0" y="0"/>
                  </a:moveTo>
                  <a:lnTo>
                    <a:pt x="0" y="5892"/>
                  </a:lnTo>
                  <a:cubicBezTo>
                    <a:pt x="0" y="6459"/>
                    <a:pt x="473" y="6931"/>
                    <a:pt x="1071" y="6931"/>
                  </a:cubicBezTo>
                  <a:lnTo>
                    <a:pt x="6490" y="6931"/>
                  </a:lnTo>
                  <a:cubicBezTo>
                    <a:pt x="6364" y="6616"/>
                    <a:pt x="6301" y="6270"/>
                    <a:pt x="6301" y="5892"/>
                  </a:cubicBezTo>
                  <a:cubicBezTo>
                    <a:pt x="6301" y="5797"/>
                    <a:pt x="6333" y="5671"/>
                    <a:pt x="6333" y="5545"/>
                  </a:cubicBezTo>
                  <a:lnTo>
                    <a:pt x="5955" y="5545"/>
                  </a:lnTo>
                  <a:cubicBezTo>
                    <a:pt x="5734" y="5545"/>
                    <a:pt x="5577" y="5388"/>
                    <a:pt x="5577" y="5199"/>
                  </a:cubicBezTo>
                  <a:cubicBezTo>
                    <a:pt x="5577" y="5010"/>
                    <a:pt x="5734" y="4852"/>
                    <a:pt x="5955" y="4852"/>
                  </a:cubicBezTo>
                  <a:lnTo>
                    <a:pt x="6490" y="4852"/>
                  </a:lnTo>
                  <a:cubicBezTo>
                    <a:pt x="6931" y="3623"/>
                    <a:pt x="8066" y="2741"/>
                    <a:pt x="9420" y="2741"/>
                  </a:cubicBezTo>
                  <a:cubicBezTo>
                    <a:pt x="9767" y="2741"/>
                    <a:pt x="10113" y="2836"/>
                    <a:pt x="10428" y="2962"/>
                  </a:cubicBezTo>
                  <a:lnTo>
                    <a:pt x="10428"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6369;p57">
              <a:extLst>
                <a:ext uri="{FF2B5EF4-FFF2-40B4-BE49-F238E27FC236}">
                  <a16:creationId xmlns:a16="http://schemas.microsoft.com/office/drawing/2014/main" id="{85352367-9F1D-4E48-A4C4-F5187A401066}"/>
                </a:ext>
              </a:extLst>
            </p:cNvPr>
            <p:cNvSpPr/>
            <p:nvPr/>
          </p:nvSpPr>
          <p:spPr>
            <a:xfrm>
              <a:off x="3859600" y="3591950"/>
              <a:ext cx="261525" cy="70900"/>
            </a:xfrm>
            <a:custGeom>
              <a:avLst/>
              <a:gdLst/>
              <a:ahLst/>
              <a:cxnLst/>
              <a:rect l="l" t="t" r="r" b="b"/>
              <a:pathLst>
                <a:path w="10461" h="2836" extrusionOk="0">
                  <a:moveTo>
                    <a:pt x="1734" y="0"/>
                  </a:moveTo>
                  <a:cubicBezTo>
                    <a:pt x="1513" y="0"/>
                    <a:pt x="1356" y="158"/>
                    <a:pt x="1356" y="347"/>
                  </a:cubicBezTo>
                  <a:lnTo>
                    <a:pt x="1356" y="693"/>
                  </a:lnTo>
                  <a:lnTo>
                    <a:pt x="1009" y="693"/>
                  </a:lnTo>
                  <a:cubicBezTo>
                    <a:pt x="410" y="693"/>
                    <a:pt x="1" y="1166"/>
                    <a:pt x="1" y="1733"/>
                  </a:cubicBezTo>
                  <a:lnTo>
                    <a:pt x="1" y="2836"/>
                  </a:lnTo>
                  <a:lnTo>
                    <a:pt x="10429" y="2836"/>
                  </a:lnTo>
                  <a:lnTo>
                    <a:pt x="10429" y="1733"/>
                  </a:lnTo>
                  <a:lnTo>
                    <a:pt x="10460" y="1733"/>
                  </a:lnTo>
                  <a:cubicBezTo>
                    <a:pt x="10460" y="1134"/>
                    <a:pt x="9988" y="693"/>
                    <a:pt x="9421" y="693"/>
                  </a:cubicBezTo>
                  <a:lnTo>
                    <a:pt x="9074" y="693"/>
                  </a:lnTo>
                  <a:lnTo>
                    <a:pt x="9074" y="347"/>
                  </a:lnTo>
                  <a:cubicBezTo>
                    <a:pt x="9074" y="158"/>
                    <a:pt x="8917" y="0"/>
                    <a:pt x="8728" y="0"/>
                  </a:cubicBezTo>
                  <a:cubicBezTo>
                    <a:pt x="8539" y="0"/>
                    <a:pt x="8381" y="158"/>
                    <a:pt x="8381" y="347"/>
                  </a:cubicBezTo>
                  <a:lnTo>
                    <a:pt x="8381" y="693"/>
                  </a:lnTo>
                  <a:lnTo>
                    <a:pt x="6995" y="693"/>
                  </a:lnTo>
                  <a:lnTo>
                    <a:pt x="6995" y="347"/>
                  </a:lnTo>
                  <a:cubicBezTo>
                    <a:pt x="6995" y="158"/>
                    <a:pt x="6837" y="0"/>
                    <a:pt x="6648" y="0"/>
                  </a:cubicBezTo>
                  <a:cubicBezTo>
                    <a:pt x="6459" y="0"/>
                    <a:pt x="6302" y="158"/>
                    <a:pt x="6302" y="347"/>
                  </a:cubicBezTo>
                  <a:lnTo>
                    <a:pt x="6302" y="693"/>
                  </a:lnTo>
                  <a:lnTo>
                    <a:pt x="4159" y="693"/>
                  </a:lnTo>
                  <a:lnTo>
                    <a:pt x="4159" y="347"/>
                  </a:lnTo>
                  <a:cubicBezTo>
                    <a:pt x="4159" y="158"/>
                    <a:pt x="4002" y="0"/>
                    <a:pt x="3813" y="0"/>
                  </a:cubicBezTo>
                  <a:cubicBezTo>
                    <a:pt x="3624" y="0"/>
                    <a:pt x="3466" y="158"/>
                    <a:pt x="3466" y="347"/>
                  </a:cubicBezTo>
                  <a:lnTo>
                    <a:pt x="3466" y="693"/>
                  </a:lnTo>
                  <a:lnTo>
                    <a:pt x="2080" y="693"/>
                  </a:lnTo>
                  <a:lnTo>
                    <a:pt x="2080" y="347"/>
                  </a:lnTo>
                  <a:cubicBezTo>
                    <a:pt x="2080" y="158"/>
                    <a:pt x="1923" y="0"/>
                    <a:pt x="173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1" name="Freeform 5">
            <a:extLst>
              <a:ext uri="{FF2B5EF4-FFF2-40B4-BE49-F238E27FC236}">
                <a16:creationId xmlns:a16="http://schemas.microsoft.com/office/drawing/2014/main" id="{9A6D7E5D-A36A-426B-B6E7-67FCB709C7CE}"/>
              </a:ext>
            </a:extLst>
          </p:cNvPr>
          <p:cNvSpPr>
            <a:spLocks/>
          </p:cNvSpPr>
          <p:nvPr/>
        </p:nvSpPr>
        <p:spPr bwMode="auto">
          <a:xfrm>
            <a:off x="5764431" y="4012663"/>
            <a:ext cx="2321578" cy="2010739"/>
          </a:xfrm>
          <a:custGeom>
            <a:avLst/>
            <a:gdLst>
              <a:gd name="T0" fmla="*/ 406 w 406"/>
              <a:gd name="T1" fmla="*/ 0 h 621"/>
              <a:gd name="T2" fmla="*/ 406 w 406"/>
              <a:gd name="T3" fmla="*/ 451 h 621"/>
              <a:gd name="T4" fmla="*/ 389 w 406"/>
              <a:gd name="T5" fmla="*/ 486 h 621"/>
              <a:gd name="T6" fmla="*/ 220 w 406"/>
              <a:gd name="T7" fmla="*/ 614 h 621"/>
              <a:gd name="T8" fmla="*/ 186 w 406"/>
              <a:gd name="T9" fmla="*/ 614 h 621"/>
              <a:gd name="T10" fmla="*/ 17 w 406"/>
              <a:gd name="T11" fmla="*/ 486 h 621"/>
              <a:gd name="T12" fmla="*/ 0 w 406"/>
              <a:gd name="T13" fmla="*/ 451 h 621"/>
              <a:gd name="T14" fmla="*/ 0 w 406"/>
              <a:gd name="T15" fmla="*/ 0 h 621"/>
              <a:gd name="T16" fmla="*/ 406 w 406"/>
              <a:gd name="T17" fmla="*/ 0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6" h="621">
                <a:moveTo>
                  <a:pt x="406" y="0"/>
                </a:moveTo>
                <a:cubicBezTo>
                  <a:pt x="406" y="451"/>
                  <a:pt x="406" y="451"/>
                  <a:pt x="406" y="451"/>
                </a:cubicBezTo>
                <a:cubicBezTo>
                  <a:pt x="406" y="463"/>
                  <a:pt x="398" y="479"/>
                  <a:pt x="389" y="486"/>
                </a:cubicBezTo>
                <a:cubicBezTo>
                  <a:pt x="220" y="614"/>
                  <a:pt x="220" y="614"/>
                  <a:pt x="220" y="614"/>
                </a:cubicBezTo>
                <a:cubicBezTo>
                  <a:pt x="211" y="621"/>
                  <a:pt x="195" y="621"/>
                  <a:pt x="186" y="614"/>
                </a:cubicBezTo>
                <a:cubicBezTo>
                  <a:pt x="17" y="486"/>
                  <a:pt x="17" y="486"/>
                  <a:pt x="17" y="486"/>
                </a:cubicBezTo>
                <a:cubicBezTo>
                  <a:pt x="8" y="479"/>
                  <a:pt x="0" y="463"/>
                  <a:pt x="0" y="451"/>
                </a:cubicBezTo>
                <a:cubicBezTo>
                  <a:pt x="0" y="0"/>
                  <a:pt x="0" y="0"/>
                  <a:pt x="0" y="0"/>
                </a:cubicBezTo>
                <a:lnTo>
                  <a:pt x="406" y="0"/>
                </a:lnTo>
                <a:close/>
              </a:path>
            </a:pathLst>
          </a:custGeom>
          <a:solidFill>
            <a:srgbClr val="006666"/>
          </a:solidFill>
          <a:ln>
            <a:noFill/>
          </a:ln>
        </p:spPr>
        <p:txBody>
          <a:bodyPr vert="horz" wrap="square" lIns="91440" tIns="45720" rIns="91440" bIns="45720" numCol="1" anchor="t" anchorCtr="0" compatLnSpc="1">
            <a:prstTxWarp prst="textNoShape">
              <a:avLst/>
            </a:prstTxWarp>
          </a:bodyPr>
          <a:lstStyle/>
          <a:p>
            <a:endParaRPr lang="en-US"/>
          </a:p>
        </p:txBody>
      </p:sp>
      <p:cxnSp>
        <p:nvCxnSpPr>
          <p:cNvPr id="162" name="Straight Connector 74">
            <a:extLst>
              <a:ext uri="{FF2B5EF4-FFF2-40B4-BE49-F238E27FC236}">
                <a16:creationId xmlns:a16="http://schemas.microsoft.com/office/drawing/2014/main" id="{F8F143F8-10E1-4D29-9769-BB1F5E1C8BDD}"/>
              </a:ext>
            </a:extLst>
          </p:cNvPr>
          <p:cNvCxnSpPr/>
          <p:nvPr/>
        </p:nvCxnSpPr>
        <p:spPr>
          <a:xfrm>
            <a:off x="1369847" y="5886905"/>
            <a:ext cx="239539"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
        <p:nvSpPr>
          <p:cNvPr id="196" name="Freeform 5">
            <a:extLst>
              <a:ext uri="{FF2B5EF4-FFF2-40B4-BE49-F238E27FC236}">
                <a16:creationId xmlns:a16="http://schemas.microsoft.com/office/drawing/2014/main" id="{C3B5312C-0E40-42B2-91AD-5E66213FE63B}"/>
              </a:ext>
            </a:extLst>
          </p:cNvPr>
          <p:cNvSpPr>
            <a:spLocks/>
          </p:cNvSpPr>
          <p:nvPr/>
        </p:nvSpPr>
        <p:spPr bwMode="auto">
          <a:xfrm>
            <a:off x="654355" y="4012663"/>
            <a:ext cx="2543756" cy="2010739"/>
          </a:xfrm>
          <a:custGeom>
            <a:avLst/>
            <a:gdLst>
              <a:gd name="T0" fmla="*/ 406 w 406"/>
              <a:gd name="T1" fmla="*/ 0 h 621"/>
              <a:gd name="T2" fmla="*/ 406 w 406"/>
              <a:gd name="T3" fmla="*/ 451 h 621"/>
              <a:gd name="T4" fmla="*/ 389 w 406"/>
              <a:gd name="T5" fmla="*/ 486 h 621"/>
              <a:gd name="T6" fmla="*/ 220 w 406"/>
              <a:gd name="T7" fmla="*/ 614 h 621"/>
              <a:gd name="T8" fmla="*/ 186 w 406"/>
              <a:gd name="T9" fmla="*/ 614 h 621"/>
              <a:gd name="T10" fmla="*/ 17 w 406"/>
              <a:gd name="T11" fmla="*/ 486 h 621"/>
              <a:gd name="T12" fmla="*/ 0 w 406"/>
              <a:gd name="T13" fmla="*/ 451 h 621"/>
              <a:gd name="T14" fmla="*/ 0 w 406"/>
              <a:gd name="T15" fmla="*/ 0 h 621"/>
              <a:gd name="T16" fmla="*/ 406 w 406"/>
              <a:gd name="T17" fmla="*/ 0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6" h="621">
                <a:moveTo>
                  <a:pt x="406" y="0"/>
                </a:moveTo>
                <a:cubicBezTo>
                  <a:pt x="406" y="451"/>
                  <a:pt x="406" y="451"/>
                  <a:pt x="406" y="451"/>
                </a:cubicBezTo>
                <a:cubicBezTo>
                  <a:pt x="406" y="463"/>
                  <a:pt x="398" y="479"/>
                  <a:pt x="389" y="486"/>
                </a:cubicBezTo>
                <a:cubicBezTo>
                  <a:pt x="220" y="614"/>
                  <a:pt x="220" y="614"/>
                  <a:pt x="220" y="614"/>
                </a:cubicBezTo>
                <a:cubicBezTo>
                  <a:pt x="211" y="621"/>
                  <a:pt x="195" y="621"/>
                  <a:pt x="186" y="614"/>
                </a:cubicBezTo>
                <a:cubicBezTo>
                  <a:pt x="17" y="486"/>
                  <a:pt x="17" y="486"/>
                  <a:pt x="17" y="486"/>
                </a:cubicBezTo>
                <a:cubicBezTo>
                  <a:pt x="8" y="479"/>
                  <a:pt x="0" y="463"/>
                  <a:pt x="0" y="451"/>
                </a:cubicBezTo>
                <a:cubicBezTo>
                  <a:pt x="0" y="0"/>
                  <a:pt x="0" y="0"/>
                  <a:pt x="0" y="0"/>
                </a:cubicBezTo>
                <a:lnTo>
                  <a:pt x="406" y="0"/>
                </a:lnTo>
                <a:close/>
              </a:path>
            </a:pathLst>
          </a:custGeom>
          <a:solidFill>
            <a:srgbClr val="006666"/>
          </a:solidFill>
          <a:ln>
            <a:noFill/>
          </a:ln>
        </p:spPr>
        <p:txBody>
          <a:bodyPr vert="horz" wrap="square" lIns="91440" tIns="45720" rIns="91440" bIns="45720" numCol="1" anchor="t" anchorCtr="0" compatLnSpc="1">
            <a:prstTxWarp prst="textNoShape">
              <a:avLst/>
            </a:prstTxWarp>
          </a:bodyPr>
          <a:lstStyle/>
          <a:p>
            <a:endParaRPr lang="en-US"/>
          </a:p>
        </p:txBody>
      </p:sp>
      <p:sp>
        <p:nvSpPr>
          <p:cNvPr id="197" name="Freeform 5">
            <a:extLst>
              <a:ext uri="{FF2B5EF4-FFF2-40B4-BE49-F238E27FC236}">
                <a16:creationId xmlns:a16="http://schemas.microsoft.com/office/drawing/2014/main" id="{D8FB3CDE-EC03-4B3C-B867-77278EF8CF28}"/>
              </a:ext>
            </a:extLst>
          </p:cNvPr>
          <p:cNvSpPr>
            <a:spLocks/>
          </p:cNvSpPr>
          <p:nvPr/>
        </p:nvSpPr>
        <p:spPr bwMode="auto">
          <a:xfrm>
            <a:off x="3291335" y="4012663"/>
            <a:ext cx="2393902" cy="2010739"/>
          </a:xfrm>
          <a:custGeom>
            <a:avLst/>
            <a:gdLst>
              <a:gd name="T0" fmla="*/ 406 w 406"/>
              <a:gd name="T1" fmla="*/ 0 h 621"/>
              <a:gd name="T2" fmla="*/ 406 w 406"/>
              <a:gd name="T3" fmla="*/ 451 h 621"/>
              <a:gd name="T4" fmla="*/ 389 w 406"/>
              <a:gd name="T5" fmla="*/ 486 h 621"/>
              <a:gd name="T6" fmla="*/ 220 w 406"/>
              <a:gd name="T7" fmla="*/ 614 h 621"/>
              <a:gd name="T8" fmla="*/ 186 w 406"/>
              <a:gd name="T9" fmla="*/ 614 h 621"/>
              <a:gd name="T10" fmla="*/ 17 w 406"/>
              <a:gd name="T11" fmla="*/ 486 h 621"/>
              <a:gd name="T12" fmla="*/ 0 w 406"/>
              <a:gd name="T13" fmla="*/ 451 h 621"/>
              <a:gd name="T14" fmla="*/ 0 w 406"/>
              <a:gd name="T15" fmla="*/ 0 h 621"/>
              <a:gd name="T16" fmla="*/ 406 w 406"/>
              <a:gd name="T17" fmla="*/ 0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6" h="621">
                <a:moveTo>
                  <a:pt x="406" y="0"/>
                </a:moveTo>
                <a:cubicBezTo>
                  <a:pt x="406" y="451"/>
                  <a:pt x="406" y="451"/>
                  <a:pt x="406" y="451"/>
                </a:cubicBezTo>
                <a:cubicBezTo>
                  <a:pt x="406" y="463"/>
                  <a:pt x="398" y="479"/>
                  <a:pt x="389" y="486"/>
                </a:cubicBezTo>
                <a:cubicBezTo>
                  <a:pt x="220" y="614"/>
                  <a:pt x="220" y="614"/>
                  <a:pt x="220" y="614"/>
                </a:cubicBezTo>
                <a:cubicBezTo>
                  <a:pt x="211" y="621"/>
                  <a:pt x="195" y="621"/>
                  <a:pt x="186" y="614"/>
                </a:cubicBezTo>
                <a:cubicBezTo>
                  <a:pt x="17" y="486"/>
                  <a:pt x="17" y="486"/>
                  <a:pt x="17" y="486"/>
                </a:cubicBezTo>
                <a:cubicBezTo>
                  <a:pt x="8" y="479"/>
                  <a:pt x="0" y="463"/>
                  <a:pt x="0" y="451"/>
                </a:cubicBezTo>
                <a:cubicBezTo>
                  <a:pt x="0" y="0"/>
                  <a:pt x="0" y="0"/>
                  <a:pt x="0" y="0"/>
                </a:cubicBezTo>
                <a:lnTo>
                  <a:pt x="406" y="0"/>
                </a:lnTo>
                <a:close/>
              </a:path>
            </a:pathLst>
          </a:custGeom>
          <a:solidFill>
            <a:schemeClr val="bg1">
              <a:lumMod val="85000"/>
            </a:schemeClr>
          </a:solidFill>
          <a:ln w="9525">
            <a:noFill/>
          </a:ln>
        </p:spPr>
        <p:txBody>
          <a:bodyPr vert="horz" wrap="square" lIns="91440" tIns="45720" rIns="91440" bIns="45720" numCol="1" anchor="t" anchorCtr="0" compatLnSpc="1">
            <a:prstTxWarp prst="textNoShape">
              <a:avLst/>
            </a:prstTxWarp>
          </a:bodyPr>
          <a:lstStyle/>
          <a:p>
            <a:endParaRPr lang="en-US"/>
          </a:p>
        </p:txBody>
      </p:sp>
      <p:sp>
        <p:nvSpPr>
          <p:cNvPr id="198" name="مربع نص 197">
            <a:extLst>
              <a:ext uri="{FF2B5EF4-FFF2-40B4-BE49-F238E27FC236}">
                <a16:creationId xmlns:a16="http://schemas.microsoft.com/office/drawing/2014/main" id="{D5FE2C8B-25ED-49DF-8206-737C256BE9C2}"/>
              </a:ext>
            </a:extLst>
          </p:cNvPr>
          <p:cNvSpPr txBox="1"/>
          <p:nvPr/>
        </p:nvSpPr>
        <p:spPr>
          <a:xfrm>
            <a:off x="828471" y="4432813"/>
            <a:ext cx="2187826" cy="1200329"/>
          </a:xfrm>
          <a:prstGeom prst="rect">
            <a:avLst/>
          </a:prstGeom>
          <a:noFill/>
        </p:spPr>
        <p:txBody>
          <a:bodyPr wrap="square">
            <a:spAutoFit/>
          </a:bodyPr>
          <a:lstStyle/>
          <a:p>
            <a:pPr marL="0" marR="0" lvl="0" indent="0" algn="ctr" rtl="0">
              <a:lnSpc>
                <a:spcPct val="100000"/>
              </a:lnSpc>
              <a:spcBef>
                <a:spcPts val="0"/>
              </a:spcBef>
              <a:spcAft>
                <a:spcPts val="0"/>
              </a:spcAft>
              <a:buClr>
                <a:srgbClr val="000000"/>
              </a:buClr>
              <a:buSzPts val="1400"/>
              <a:buFont typeface="Arial"/>
              <a:buNone/>
            </a:pPr>
            <a:r>
              <a:rPr lang="en-US" sz="4400" b="1" dirty="0">
                <a:solidFill>
                  <a:srgbClr val="FFFFFF"/>
                </a:solidFill>
                <a:latin typeface="Calibri" panose="020F0502020204030204" pitchFamily="34" charset="0"/>
                <a:ea typeface="Nunito"/>
                <a:cs typeface="Calibri" panose="020F0502020204030204" pitchFamily="34" charset="0"/>
                <a:sym typeface="Nunito"/>
              </a:rPr>
              <a:t>20000</a:t>
            </a:r>
            <a:endParaRPr lang="en-US" sz="4400" b="1" u="none" strike="noStrike" cap="none" dirty="0">
              <a:solidFill>
                <a:srgbClr val="FFFFFF"/>
              </a:solidFill>
              <a:latin typeface="Calibri" panose="020F0502020204030204" pitchFamily="34" charset="0"/>
              <a:ea typeface="Nunito"/>
              <a:cs typeface="Calibri" panose="020F0502020204030204" pitchFamily="34" charset="0"/>
              <a:sym typeface="Nunito"/>
            </a:endParaRPr>
          </a:p>
          <a:p>
            <a:pPr marL="0" marR="0" lvl="0" indent="0" algn="ctr" rtl="0">
              <a:lnSpc>
                <a:spcPct val="100000"/>
              </a:lnSpc>
              <a:spcBef>
                <a:spcPts val="0"/>
              </a:spcBef>
              <a:spcAft>
                <a:spcPts val="0"/>
              </a:spcAft>
              <a:buClr>
                <a:srgbClr val="000000"/>
              </a:buClr>
              <a:buSzPts val="1400"/>
              <a:buFont typeface="Arial"/>
              <a:buNone/>
            </a:pPr>
            <a:r>
              <a:rPr lang="ar-SA" sz="2800" b="1" u="none" strike="noStrike" cap="none" dirty="0">
                <a:solidFill>
                  <a:srgbClr val="FFFFFF"/>
                </a:solidFill>
                <a:latin typeface="Calibri" panose="020F0502020204030204" pitchFamily="34" charset="0"/>
                <a:ea typeface="Nunito"/>
                <a:cs typeface="Calibri" panose="020F0502020204030204" pitchFamily="34" charset="0"/>
                <a:sym typeface="Nunito"/>
              </a:rPr>
              <a:t>ريال </a:t>
            </a:r>
          </a:p>
        </p:txBody>
      </p:sp>
      <p:grpSp>
        <p:nvGrpSpPr>
          <p:cNvPr id="222" name="Group 32">
            <a:extLst>
              <a:ext uri="{FF2B5EF4-FFF2-40B4-BE49-F238E27FC236}">
                <a16:creationId xmlns:a16="http://schemas.microsoft.com/office/drawing/2014/main" id="{AC7B18C9-1B1E-41C7-A8D1-A24C3A16B1F7}"/>
              </a:ext>
            </a:extLst>
          </p:cNvPr>
          <p:cNvGrpSpPr/>
          <p:nvPr/>
        </p:nvGrpSpPr>
        <p:grpSpPr>
          <a:xfrm>
            <a:off x="7150384" y="4758932"/>
            <a:ext cx="810049" cy="561186"/>
            <a:chOff x="4451351" y="2619375"/>
            <a:chExt cx="1220788" cy="1625601"/>
          </a:xfrm>
          <a:solidFill>
            <a:schemeClr val="bg1"/>
          </a:solidFill>
        </p:grpSpPr>
        <p:sp>
          <p:nvSpPr>
            <p:cNvPr id="223" name="Freeform 14">
              <a:extLst>
                <a:ext uri="{FF2B5EF4-FFF2-40B4-BE49-F238E27FC236}">
                  <a16:creationId xmlns:a16="http://schemas.microsoft.com/office/drawing/2014/main" id="{6822177C-0CDA-4FE1-A744-C2945A6AE5B7}"/>
                </a:ext>
              </a:extLst>
            </p:cNvPr>
            <p:cNvSpPr>
              <a:spLocks noEditPoints="1"/>
            </p:cNvSpPr>
            <p:nvPr/>
          </p:nvSpPr>
          <p:spPr bwMode="auto">
            <a:xfrm>
              <a:off x="4587876" y="2619375"/>
              <a:ext cx="673100" cy="674688"/>
            </a:xfrm>
            <a:custGeom>
              <a:avLst/>
              <a:gdLst>
                <a:gd name="T0" fmla="*/ 179 w 179"/>
                <a:gd name="T1" fmla="*/ 89 h 178"/>
                <a:gd name="T2" fmla="*/ 89 w 179"/>
                <a:gd name="T3" fmla="*/ 178 h 178"/>
                <a:gd name="T4" fmla="*/ 0 w 179"/>
                <a:gd name="T5" fmla="*/ 89 h 178"/>
                <a:gd name="T6" fmla="*/ 89 w 179"/>
                <a:gd name="T7" fmla="*/ 0 h 178"/>
                <a:gd name="T8" fmla="*/ 152 w 179"/>
                <a:gd name="T9" fmla="*/ 26 h 178"/>
                <a:gd name="T10" fmla="*/ 179 w 179"/>
                <a:gd name="T11" fmla="*/ 89 h 178"/>
                <a:gd name="T12" fmla="*/ 179 w 179"/>
                <a:gd name="T13" fmla="*/ 89 h 178"/>
                <a:gd name="T14" fmla="*/ 179 w 179"/>
                <a:gd name="T15" fmla="*/ 89 h 1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9" h="178">
                  <a:moveTo>
                    <a:pt x="179" y="89"/>
                  </a:moveTo>
                  <a:cubicBezTo>
                    <a:pt x="179" y="138"/>
                    <a:pt x="139" y="178"/>
                    <a:pt x="89" y="178"/>
                  </a:cubicBezTo>
                  <a:cubicBezTo>
                    <a:pt x="40" y="178"/>
                    <a:pt x="0" y="138"/>
                    <a:pt x="0" y="89"/>
                  </a:cubicBezTo>
                  <a:cubicBezTo>
                    <a:pt x="0" y="40"/>
                    <a:pt x="40" y="0"/>
                    <a:pt x="89" y="0"/>
                  </a:cubicBezTo>
                  <a:cubicBezTo>
                    <a:pt x="113" y="0"/>
                    <a:pt x="136" y="9"/>
                    <a:pt x="152" y="26"/>
                  </a:cubicBezTo>
                  <a:cubicBezTo>
                    <a:pt x="169" y="42"/>
                    <a:pt x="179" y="65"/>
                    <a:pt x="179" y="89"/>
                  </a:cubicBezTo>
                  <a:close/>
                  <a:moveTo>
                    <a:pt x="179" y="89"/>
                  </a:moveTo>
                  <a:cubicBezTo>
                    <a:pt x="179" y="89"/>
                    <a:pt x="179" y="89"/>
                    <a:pt x="179" y="8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dirty="0"/>
            </a:p>
          </p:txBody>
        </p:sp>
        <p:sp>
          <p:nvSpPr>
            <p:cNvPr id="224" name="Freeform 15">
              <a:extLst>
                <a:ext uri="{FF2B5EF4-FFF2-40B4-BE49-F238E27FC236}">
                  <a16:creationId xmlns:a16="http://schemas.microsoft.com/office/drawing/2014/main" id="{3C888359-D08B-45F0-B321-B0545E754226}"/>
                </a:ext>
              </a:extLst>
            </p:cNvPr>
            <p:cNvSpPr>
              <a:spLocks noEditPoints="1"/>
            </p:cNvSpPr>
            <p:nvPr/>
          </p:nvSpPr>
          <p:spPr bwMode="auto">
            <a:xfrm>
              <a:off x="4451351" y="3294063"/>
              <a:ext cx="941388" cy="815975"/>
            </a:xfrm>
            <a:custGeom>
              <a:avLst/>
              <a:gdLst>
                <a:gd name="T0" fmla="*/ 101 w 250"/>
                <a:gd name="T1" fmla="*/ 182 h 215"/>
                <a:gd name="T2" fmla="*/ 122 w 250"/>
                <a:gd name="T3" fmla="*/ 86 h 215"/>
                <a:gd name="T4" fmla="*/ 167 w 250"/>
                <a:gd name="T5" fmla="*/ 70 h 215"/>
                <a:gd name="T6" fmla="*/ 215 w 250"/>
                <a:gd name="T7" fmla="*/ 84 h 215"/>
                <a:gd name="T8" fmla="*/ 250 w 250"/>
                <a:gd name="T9" fmla="*/ 71 h 215"/>
                <a:gd name="T10" fmla="*/ 250 w 250"/>
                <a:gd name="T11" fmla="*/ 54 h 215"/>
                <a:gd name="T12" fmla="*/ 197 w 250"/>
                <a:gd name="T13" fmla="*/ 0 h 215"/>
                <a:gd name="T14" fmla="*/ 54 w 250"/>
                <a:gd name="T15" fmla="*/ 0 h 215"/>
                <a:gd name="T16" fmla="*/ 0 w 250"/>
                <a:gd name="T17" fmla="*/ 54 h 215"/>
                <a:gd name="T18" fmla="*/ 0 w 250"/>
                <a:gd name="T19" fmla="*/ 197 h 215"/>
                <a:gd name="T20" fmla="*/ 18 w 250"/>
                <a:gd name="T21" fmla="*/ 215 h 215"/>
                <a:gd name="T22" fmla="*/ 128 w 250"/>
                <a:gd name="T23" fmla="*/ 215 h 215"/>
                <a:gd name="T24" fmla="*/ 101 w 250"/>
                <a:gd name="T25" fmla="*/ 182 h 215"/>
                <a:gd name="T26" fmla="*/ 101 w 250"/>
                <a:gd name="T27" fmla="*/ 182 h 215"/>
                <a:gd name="T28" fmla="*/ 101 w 250"/>
                <a:gd name="T29" fmla="*/ 182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50" h="215">
                  <a:moveTo>
                    <a:pt x="101" y="182"/>
                  </a:moveTo>
                  <a:cubicBezTo>
                    <a:pt x="86" y="151"/>
                    <a:pt x="95" y="109"/>
                    <a:pt x="122" y="86"/>
                  </a:cubicBezTo>
                  <a:cubicBezTo>
                    <a:pt x="135" y="76"/>
                    <a:pt x="151" y="70"/>
                    <a:pt x="167" y="70"/>
                  </a:cubicBezTo>
                  <a:cubicBezTo>
                    <a:pt x="184" y="71"/>
                    <a:pt x="200" y="76"/>
                    <a:pt x="215" y="84"/>
                  </a:cubicBezTo>
                  <a:cubicBezTo>
                    <a:pt x="226" y="78"/>
                    <a:pt x="238" y="73"/>
                    <a:pt x="250" y="71"/>
                  </a:cubicBezTo>
                  <a:cubicBezTo>
                    <a:pt x="250" y="54"/>
                    <a:pt x="250" y="54"/>
                    <a:pt x="250" y="54"/>
                  </a:cubicBezTo>
                  <a:cubicBezTo>
                    <a:pt x="250" y="24"/>
                    <a:pt x="226" y="0"/>
                    <a:pt x="197" y="0"/>
                  </a:cubicBezTo>
                  <a:cubicBezTo>
                    <a:pt x="54" y="0"/>
                    <a:pt x="54" y="0"/>
                    <a:pt x="54" y="0"/>
                  </a:cubicBezTo>
                  <a:cubicBezTo>
                    <a:pt x="24" y="0"/>
                    <a:pt x="0" y="24"/>
                    <a:pt x="0" y="54"/>
                  </a:cubicBezTo>
                  <a:cubicBezTo>
                    <a:pt x="0" y="197"/>
                    <a:pt x="0" y="197"/>
                    <a:pt x="0" y="197"/>
                  </a:cubicBezTo>
                  <a:cubicBezTo>
                    <a:pt x="0" y="207"/>
                    <a:pt x="8" y="215"/>
                    <a:pt x="18" y="215"/>
                  </a:cubicBezTo>
                  <a:cubicBezTo>
                    <a:pt x="128" y="215"/>
                    <a:pt x="128" y="215"/>
                    <a:pt x="128" y="215"/>
                  </a:cubicBezTo>
                  <a:cubicBezTo>
                    <a:pt x="117" y="205"/>
                    <a:pt x="108" y="194"/>
                    <a:pt x="101" y="182"/>
                  </a:cubicBezTo>
                  <a:close/>
                  <a:moveTo>
                    <a:pt x="101" y="182"/>
                  </a:moveTo>
                  <a:cubicBezTo>
                    <a:pt x="101" y="182"/>
                    <a:pt x="101" y="182"/>
                    <a:pt x="101" y="18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dirty="0"/>
            </a:p>
          </p:txBody>
        </p:sp>
        <p:sp>
          <p:nvSpPr>
            <p:cNvPr id="225" name="Freeform 16">
              <a:extLst>
                <a:ext uri="{FF2B5EF4-FFF2-40B4-BE49-F238E27FC236}">
                  <a16:creationId xmlns:a16="http://schemas.microsoft.com/office/drawing/2014/main" id="{ECAC9015-024D-4CEA-9AE5-0892986BE897}"/>
                </a:ext>
              </a:extLst>
            </p:cNvPr>
            <p:cNvSpPr>
              <a:spLocks noEditPoints="1"/>
            </p:cNvSpPr>
            <p:nvPr/>
          </p:nvSpPr>
          <p:spPr bwMode="auto">
            <a:xfrm>
              <a:off x="4851401" y="3582988"/>
              <a:ext cx="820738" cy="661988"/>
            </a:xfrm>
            <a:custGeom>
              <a:avLst/>
              <a:gdLst>
                <a:gd name="T0" fmla="*/ 190 w 218"/>
                <a:gd name="T1" fmla="*/ 24 h 175"/>
                <a:gd name="T2" fmla="*/ 109 w 218"/>
                <a:gd name="T3" fmla="*/ 29 h 175"/>
                <a:gd name="T4" fmla="*/ 28 w 218"/>
                <a:gd name="T5" fmla="*/ 24 h 175"/>
                <a:gd name="T6" fmla="*/ 11 w 218"/>
                <a:gd name="T7" fmla="*/ 98 h 175"/>
                <a:gd name="T8" fmla="*/ 105 w 218"/>
                <a:gd name="T9" fmla="*/ 173 h 175"/>
                <a:gd name="T10" fmla="*/ 113 w 218"/>
                <a:gd name="T11" fmla="*/ 173 h 175"/>
                <a:gd name="T12" fmla="*/ 206 w 218"/>
                <a:gd name="T13" fmla="*/ 98 h 175"/>
                <a:gd name="T14" fmla="*/ 190 w 218"/>
                <a:gd name="T15" fmla="*/ 24 h 175"/>
                <a:gd name="T16" fmla="*/ 162 w 218"/>
                <a:gd name="T17" fmla="*/ 85 h 175"/>
                <a:gd name="T18" fmla="*/ 146 w 218"/>
                <a:gd name="T19" fmla="*/ 74 h 175"/>
                <a:gd name="T20" fmla="*/ 150 w 218"/>
                <a:gd name="T21" fmla="*/ 55 h 175"/>
                <a:gd name="T22" fmla="*/ 169 w 218"/>
                <a:gd name="T23" fmla="*/ 51 h 175"/>
                <a:gd name="T24" fmla="*/ 180 w 218"/>
                <a:gd name="T25" fmla="*/ 67 h 175"/>
                <a:gd name="T26" fmla="*/ 162 w 218"/>
                <a:gd name="T27" fmla="*/ 85 h 175"/>
                <a:gd name="T28" fmla="*/ 162 w 218"/>
                <a:gd name="T29" fmla="*/ 85 h 175"/>
                <a:gd name="T30" fmla="*/ 162 w 218"/>
                <a:gd name="T31" fmla="*/ 85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18" h="175">
                  <a:moveTo>
                    <a:pt x="190" y="24"/>
                  </a:moveTo>
                  <a:cubicBezTo>
                    <a:pt x="179" y="16"/>
                    <a:pt x="152" y="0"/>
                    <a:pt x="109" y="29"/>
                  </a:cubicBezTo>
                  <a:cubicBezTo>
                    <a:pt x="66" y="0"/>
                    <a:pt x="38" y="16"/>
                    <a:pt x="28" y="24"/>
                  </a:cubicBezTo>
                  <a:cubicBezTo>
                    <a:pt x="7" y="41"/>
                    <a:pt x="0" y="75"/>
                    <a:pt x="11" y="98"/>
                  </a:cubicBezTo>
                  <a:cubicBezTo>
                    <a:pt x="30" y="135"/>
                    <a:pt x="102" y="172"/>
                    <a:pt x="105" y="173"/>
                  </a:cubicBezTo>
                  <a:cubicBezTo>
                    <a:pt x="107" y="175"/>
                    <a:pt x="110" y="175"/>
                    <a:pt x="113" y="173"/>
                  </a:cubicBezTo>
                  <a:cubicBezTo>
                    <a:pt x="116" y="172"/>
                    <a:pt x="187" y="135"/>
                    <a:pt x="206" y="98"/>
                  </a:cubicBezTo>
                  <a:cubicBezTo>
                    <a:pt x="218" y="75"/>
                    <a:pt x="210" y="41"/>
                    <a:pt x="190" y="24"/>
                  </a:cubicBezTo>
                  <a:close/>
                  <a:moveTo>
                    <a:pt x="162" y="85"/>
                  </a:moveTo>
                  <a:cubicBezTo>
                    <a:pt x="155" y="85"/>
                    <a:pt x="149" y="81"/>
                    <a:pt x="146" y="74"/>
                  </a:cubicBezTo>
                  <a:cubicBezTo>
                    <a:pt x="143" y="67"/>
                    <a:pt x="145" y="60"/>
                    <a:pt x="150" y="55"/>
                  </a:cubicBezTo>
                  <a:cubicBezTo>
                    <a:pt x="155" y="49"/>
                    <a:pt x="162" y="48"/>
                    <a:pt x="169" y="51"/>
                  </a:cubicBezTo>
                  <a:cubicBezTo>
                    <a:pt x="176" y="53"/>
                    <a:pt x="180" y="60"/>
                    <a:pt x="180" y="67"/>
                  </a:cubicBezTo>
                  <a:cubicBezTo>
                    <a:pt x="180" y="77"/>
                    <a:pt x="172" y="85"/>
                    <a:pt x="162" y="85"/>
                  </a:cubicBezTo>
                  <a:close/>
                  <a:moveTo>
                    <a:pt x="162" y="85"/>
                  </a:moveTo>
                  <a:cubicBezTo>
                    <a:pt x="162" y="85"/>
                    <a:pt x="162" y="85"/>
                    <a:pt x="162" y="8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dirty="0"/>
            </a:p>
          </p:txBody>
        </p:sp>
      </p:grpSp>
      <p:sp>
        <p:nvSpPr>
          <p:cNvPr id="238" name="Rectangle: Rounded Corners 171">
            <a:extLst>
              <a:ext uri="{FF2B5EF4-FFF2-40B4-BE49-F238E27FC236}">
                <a16:creationId xmlns:a16="http://schemas.microsoft.com/office/drawing/2014/main" id="{33237677-21B9-47C5-83E1-819A832BEAC2}"/>
              </a:ext>
            </a:extLst>
          </p:cNvPr>
          <p:cNvSpPr/>
          <p:nvPr/>
        </p:nvSpPr>
        <p:spPr>
          <a:xfrm>
            <a:off x="2547825" y="902737"/>
            <a:ext cx="1803927" cy="1566405"/>
          </a:xfrm>
          <a:prstGeom prst="roundRect">
            <a:avLst>
              <a:gd name="adj" fmla="val 5845"/>
            </a:avLst>
          </a:prstGeom>
          <a:solidFill>
            <a:schemeClr val="bg1">
              <a:alpha val="95000"/>
            </a:schemeClr>
          </a:solidFill>
          <a:ln w="38100">
            <a:solidFill>
              <a:srgbClr val="006666">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93"/>
          </a:p>
        </p:txBody>
      </p:sp>
      <p:sp>
        <p:nvSpPr>
          <p:cNvPr id="240" name="Freeform 83">
            <a:extLst>
              <a:ext uri="{FF2B5EF4-FFF2-40B4-BE49-F238E27FC236}">
                <a16:creationId xmlns:a16="http://schemas.microsoft.com/office/drawing/2014/main" id="{CD6CAF23-08C8-47ED-9376-98EF41C5A984}"/>
              </a:ext>
            </a:extLst>
          </p:cNvPr>
          <p:cNvSpPr>
            <a:spLocks/>
          </p:cNvSpPr>
          <p:nvPr/>
        </p:nvSpPr>
        <p:spPr bwMode="auto">
          <a:xfrm>
            <a:off x="3145875" y="525888"/>
            <a:ext cx="744536" cy="746650"/>
          </a:xfrm>
          <a:custGeom>
            <a:avLst/>
            <a:gdLst>
              <a:gd name="T0" fmla="*/ 186 w 186"/>
              <a:gd name="T1" fmla="*/ 164 h 186"/>
              <a:gd name="T2" fmla="*/ 163 w 186"/>
              <a:gd name="T3" fmla="*/ 186 h 186"/>
              <a:gd name="T4" fmla="*/ 22 w 186"/>
              <a:gd name="T5" fmla="*/ 186 h 186"/>
              <a:gd name="T6" fmla="*/ 0 w 186"/>
              <a:gd name="T7" fmla="*/ 164 h 186"/>
              <a:gd name="T8" fmla="*/ 0 w 186"/>
              <a:gd name="T9" fmla="*/ 22 h 186"/>
              <a:gd name="T10" fmla="*/ 22 w 186"/>
              <a:gd name="T11" fmla="*/ 0 h 186"/>
              <a:gd name="T12" fmla="*/ 163 w 186"/>
              <a:gd name="T13" fmla="*/ 0 h 186"/>
              <a:gd name="T14" fmla="*/ 186 w 186"/>
              <a:gd name="T15" fmla="*/ 22 h 186"/>
              <a:gd name="T16" fmla="*/ 186 w 186"/>
              <a:gd name="T17" fmla="*/ 164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6" h="186">
                <a:moveTo>
                  <a:pt x="186" y="164"/>
                </a:moveTo>
                <a:cubicBezTo>
                  <a:pt x="186" y="176"/>
                  <a:pt x="176" y="186"/>
                  <a:pt x="163" y="186"/>
                </a:cubicBezTo>
                <a:cubicBezTo>
                  <a:pt x="22" y="186"/>
                  <a:pt x="22" y="186"/>
                  <a:pt x="22" y="186"/>
                </a:cubicBezTo>
                <a:cubicBezTo>
                  <a:pt x="10" y="186"/>
                  <a:pt x="0" y="176"/>
                  <a:pt x="0" y="164"/>
                </a:cubicBezTo>
                <a:cubicBezTo>
                  <a:pt x="0" y="22"/>
                  <a:pt x="0" y="22"/>
                  <a:pt x="0" y="22"/>
                </a:cubicBezTo>
                <a:cubicBezTo>
                  <a:pt x="0" y="10"/>
                  <a:pt x="10" y="0"/>
                  <a:pt x="22" y="0"/>
                </a:cubicBezTo>
                <a:cubicBezTo>
                  <a:pt x="163" y="0"/>
                  <a:pt x="163" y="0"/>
                  <a:pt x="163" y="0"/>
                </a:cubicBezTo>
                <a:cubicBezTo>
                  <a:pt x="176" y="0"/>
                  <a:pt x="186" y="10"/>
                  <a:pt x="186" y="22"/>
                </a:cubicBezTo>
                <a:lnTo>
                  <a:pt x="186" y="164"/>
                </a:lnTo>
                <a:close/>
              </a:path>
            </a:pathLst>
          </a:custGeom>
          <a:solidFill>
            <a:srgbClr val="006666"/>
          </a:solidFill>
          <a:ln>
            <a:noFill/>
          </a:ln>
        </p:spPr>
        <p:txBody>
          <a:bodyPr vert="horz" wrap="square" lIns="86019" tIns="43010" rIns="86019" bIns="43010" numCol="1" anchor="t" anchorCtr="0" compatLnSpc="1">
            <a:prstTxWarp prst="textNoShape">
              <a:avLst/>
            </a:prstTxWarp>
          </a:bodyPr>
          <a:lstStyle/>
          <a:p>
            <a:endParaRPr lang="en-US" sz="1693"/>
          </a:p>
        </p:txBody>
      </p:sp>
      <p:grpSp>
        <p:nvGrpSpPr>
          <p:cNvPr id="241" name="Group 99">
            <a:extLst>
              <a:ext uri="{FF2B5EF4-FFF2-40B4-BE49-F238E27FC236}">
                <a16:creationId xmlns:a16="http://schemas.microsoft.com/office/drawing/2014/main" id="{265A44E8-DE2E-41C9-BDBA-A85939A7F6F8}"/>
              </a:ext>
            </a:extLst>
          </p:cNvPr>
          <p:cNvGrpSpPr/>
          <p:nvPr/>
        </p:nvGrpSpPr>
        <p:grpSpPr>
          <a:xfrm>
            <a:off x="2456195" y="1331647"/>
            <a:ext cx="1898465" cy="1072507"/>
            <a:chOff x="4089158" y="2444190"/>
            <a:chExt cx="2785756" cy="1140098"/>
          </a:xfrm>
        </p:grpSpPr>
        <p:sp>
          <p:nvSpPr>
            <p:cNvPr id="242" name="TextBox 100">
              <a:extLst>
                <a:ext uri="{FF2B5EF4-FFF2-40B4-BE49-F238E27FC236}">
                  <a16:creationId xmlns:a16="http://schemas.microsoft.com/office/drawing/2014/main" id="{3475A5FA-6701-45F2-9782-1C83BEFF9E14}"/>
                </a:ext>
              </a:extLst>
            </p:cNvPr>
            <p:cNvSpPr txBox="1"/>
            <p:nvPr/>
          </p:nvSpPr>
          <p:spPr>
            <a:xfrm>
              <a:off x="4089158" y="2444190"/>
              <a:ext cx="2785756" cy="344350"/>
            </a:xfrm>
            <a:prstGeom prst="rect">
              <a:avLst/>
            </a:prstGeom>
            <a:noFill/>
          </p:spPr>
          <p:txBody>
            <a:bodyPr wrap="square" rtlCol="0">
              <a:spAutoFit/>
            </a:bodyPr>
            <a:lstStyle/>
            <a:p>
              <a:pPr algn="ctr"/>
              <a:r>
                <a:rPr lang="ar-SA" sz="1505" b="1" dirty="0">
                  <a:solidFill>
                    <a:srgbClr val="006666"/>
                  </a:solidFill>
                  <a:latin typeface="AbdoMaster-Heavy" panose="02000500030000020004" pitchFamily="50" charset="-78"/>
                  <a:cs typeface="AbdoMaster-Heavy" panose="02000500030000020004" pitchFamily="50" charset="-78"/>
                </a:rPr>
                <a:t>الهدف التشغيلي </a:t>
              </a:r>
              <a:endParaRPr lang="en-US" sz="1505" b="1" dirty="0">
                <a:solidFill>
                  <a:srgbClr val="006666"/>
                </a:solidFill>
                <a:latin typeface="AbdoMaster-Heavy" panose="02000500030000020004" pitchFamily="50" charset="-78"/>
                <a:cs typeface="AbdoMaster-Heavy" panose="02000500030000020004" pitchFamily="50" charset="-78"/>
              </a:endParaRPr>
            </a:p>
          </p:txBody>
        </p:sp>
        <p:sp>
          <p:nvSpPr>
            <p:cNvPr id="243" name="Subtitle 6">
              <a:extLst>
                <a:ext uri="{FF2B5EF4-FFF2-40B4-BE49-F238E27FC236}">
                  <a16:creationId xmlns:a16="http://schemas.microsoft.com/office/drawing/2014/main" id="{21B43084-D4A7-4CD2-88DC-B98A5C8991BB}"/>
                </a:ext>
              </a:extLst>
            </p:cNvPr>
            <p:cNvSpPr txBox="1">
              <a:spLocks/>
            </p:cNvSpPr>
            <p:nvPr/>
          </p:nvSpPr>
          <p:spPr>
            <a:xfrm>
              <a:off x="4144159" y="2822433"/>
              <a:ext cx="2711234" cy="761855"/>
            </a:xfrm>
            <a:prstGeom prst="rect">
              <a:avLst/>
            </a:prstGeom>
          </p:spPr>
          <p:txBody>
            <a:bodyPr vert="horz" lIns="86019" tIns="43010" rIns="86019" bIns="43010" numCol="1" spcCol="365760" rtlCol="0" anchor="t">
              <a:noAutofit/>
            </a:bodyPr>
            <a:lstStyle>
              <a:lvl1pPr marL="0" indent="0" algn="ctr" defTabSz="914400" rtl="0" eaLnBrk="1" latinLnBrk="0" hangingPunct="1">
                <a:lnSpc>
                  <a:spcPct val="90000"/>
                </a:lnSpc>
                <a:spcBef>
                  <a:spcPts val="1000"/>
                </a:spcBef>
                <a:buFont typeface="Arial"/>
                <a:buNone/>
                <a:defRPr sz="1200" b="0" i="0" kern="1200">
                  <a:solidFill>
                    <a:schemeClr val="accent1"/>
                  </a:solidFill>
                  <a:latin typeface="Montserrat Light" charset="0"/>
                  <a:ea typeface="Montserrat Light" charset="0"/>
                  <a:cs typeface="Montserrat Light"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Montserrat Light" charset="0"/>
                  <a:ea typeface="Montserrat Light" charset="0"/>
                  <a:cs typeface="Montserrat Light"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Montserrat Light" charset="0"/>
                  <a:ea typeface="Montserrat Light" charset="0"/>
                  <a:cs typeface="Montserrat Light"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nSpc>
                  <a:spcPts val="1599"/>
                </a:lnSpc>
                <a:spcBef>
                  <a:spcPts val="0"/>
                </a:spcBef>
              </a:pPr>
              <a:endParaRPr lang="en-US" sz="1082" dirty="0">
                <a:solidFill>
                  <a:schemeClr val="accent4"/>
                </a:solidFill>
                <a:latin typeface="+mn-lt"/>
                <a:cs typeface="Times New Roman" panose="02020603050405020304" pitchFamily="18" charset="0"/>
              </a:endParaRPr>
            </a:p>
          </p:txBody>
        </p:sp>
      </p:grpSp>
      <p:sp>
        <p:nvSpPr>
          <p:cNvPr id="245" name="Subtitle 6">
            <a:extLst>
              <a:ext uri="{FF2B5EF4-FFF2-40B4-BE49-F238E27FC236}">
                <a16:creationId xmlns:a16="http://schemas.microsoft.com/office/drawing/2014/main" id="{E746E4F2-29C1-4061-B317-BA05449AFEF3}"/>
              </a:ext>
            </a:extLst>
          </p:cNvPr>
          <p:cNvSpPr txBox="1">
            <a:spLocks/>
          </p:cNvSpPr>
          <p:nvPr/>
        </p:nvSpPr>
        <p:spPr>
          <a:xfrm>
            <a:off x="716861" y="1743482"/>
            <a:ext cx="1750713" cy="716689"/>
          </a:xfrm>
          <a:prstGeom prst="rect">
            <a:avLst/>
          </a:prstGeom>
        </p:spPr>
        <p:txBody>
          <a:bodyPr vert="horz" lIns="86019" tIns="43010" rIns="86019" bIns="43010" numCol="1" spcCol="365760" rtlCol="0" anchor="t">
            <a:noAutofit/>
          </a:bodyPr>
          <a:lstStyle>
            <a:lvl1pPr marL="0" indent="0" algn="ctr" defTabSz="914400" rtl="0" eaLnBrk="1" latinLnBrk="0" hangingPunct="1">
              <a:lnSpc>
                <a:spcPct val="90000"/>
              </a:lnSpc>
              <a:spcBef>
                <a:spcPts val="1000"/>
              </a:spcBef>
              <a:buFont typeface="Arial"/>
              <a:buNone/>
              <a:defRPr sz="1200" b="0" i="0" kern="1200">
                <a:solidFill>
                  <a:schemeClr val="accent1"/>
                </a:solidFill>
                <a:latin typeface="Montserrat Light" charset="0"/>
                <a:ea typeface="Montserrat Light" charset="0"/>
                <a:cs typeface="Montserrat Light"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Montserrat Light" charset="0"/>
                <a:ea typeface="Montserrat Light" charset="0"/>
                <a:cs typeface="Montserrat Light"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Montserrat Light" charset="0"/>
                <a:ea typeface="Montserrat Light" charset="0"/>
                <a:cs typeface="Montserrat Light"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nSpc>
                <a:spcPct val="100000"/>
              </a:lnSpc>
              <a:spcBef>
                <a:spcPts val="0"/>
              </a:spcBef>
            </a:pPr>
            <a:endParaRPr lang="en-US" sz="1800" b="1" dirty="0">
              <a:solidFill>
                <a:schemeClr val="tx1"/>
              </a:solidFill>
              <a:latin typeface="Calibri" panose="020F0502020204030204" pitchFamily="34" charset="0"/>
              <a:cs typeface="Calibri" panose="020F0502020204030204" pitchFamily="34" charset="0"/>
            </a:endParaRPr>
          </a:p>
        </p:txBody>
      </p:sp>
      <p:sp>
        <p:nvSpPr>
          <p:cNvPr id="248" name="مربع نص 247">
            <a:extLst>
              <a:ext uri="{FF2B5EF4-FFF2-40B4-BE49-F238E27FC236}">
                <a16:creationId xmlns:a16="http://schemas.microsoft.com/office/drawing/2014/main" id="{6B1BB46E-A587-486E-98CA-FECECDE3147E}"/>
              </a:ext>
            </a:extLst>
          </p:cNvPr>
          <p:cNvSpPr txBox="1"/>
          <p:nvPr/>
        </p:nvSpPr>
        <p:spPr>
          <a:xfrm>
            <a:off x="3695677" y="2703487"/>
            <a:ext cx="1534696" cy="30777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r>
              <a:rPr lang="ar-SA" sz="1400" b="1" u="none" strike="noStrike" cap="none" dirty="0">
                <a:solidFill>
                  <a:srgbClr val="006666"/>
                </a:solidFill>
                <a:latin typeface="AbdoMaster-Heavy" panose="02000500030000020004" pitchFamily="50" charset="-78"/>
                <a:cs typeface="AbdoMaster-Heavy" panose="02000500030000020004" pitchFamily="50" charset="-78"/>
              </a:rPr>
              <a:t>تاريخ المبادرة </a:t>
            </a:r>
          </a:p>
        </p:txBody>
      </p:sp>
      <p:pic>
        <p:nvPicPr>
          <p:cNvPr id="251" name="Graphic 24" descr="Upward trend">
            <a:extLst>
              <a:ext uri="{FF2B5EF4-FFF2-40B4-BE49-F238E27FC236}">
                <a16:creationId xmlns:a16="http://schemas.microsoft.com/office/drawing/2014/main" id="{6C64CD1A-E0B1-4575-9B5E-50749A3EEFC5}"/>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318134" y="625583"/>
            <a:ext cx="660477" cy="594694"/>
          </a:xfrm>
          <a:prstGeom prst="rect">
            <a:avLst/>
          </a:prstGeom>
        </p:spPr>
      </p:pic>
      <p:pic>
        <p:nvPicPr>
          <p:cNvPr id="252" name="Graphic 22" descr="Lightbulb and gear">
            <a:extLst>
              <a:ext uri="{FF2B5EF4-FFF2-40B4-BE49-F238E27FC236}">
                <a16:creationId xmlns:a16="http://schemas.microsoft.com/office/drawing/2014/main" id="{7C501F33-388F-4254-96F1-B44EAFA47B0F}"/>
              </a:ext>
            </a:extLst>
          </p:cNvPr>
          <p:cNvPicPr>
            <a:picLocks noChangeAspect="1"/>
          </p:cNvPicPr>
          <p:nvPr/>
        </p:nvPicPr>
        <p:blipFill>
          <a:blip r:embed="rId5" cstate="hq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197040" y="569992"/>
            <a:ext cx="632861" cy="632861"/>
          </a:xfrm>
          <a:prstGeom prst="rect">
            <a:avLst/>
          </a:prstGeom>
        </p:spPr>
      </p:pic>
      <p:sp>
        <p:nvSpPr>
          <p:cNvPr id="112" name="مربع نص 111">
            <a:extLst>
              <a:ext uri="{FF2B5EF4-FFF2-40B4-BE49-F238E27FC236}">
                <a16:creationId xmlns:a16="http://schemas.microsoft.com/office/drawing/2014/main" id="{769E7D96-9FB7-4781-8602-0EC24434BD5E}"/>
              </a:ext>
            </a:extLst>
          </p:cNvPr>
          <p:cNvSpPr txBox="1"/>
          <p:nvPr/>
        </p:nvSpPr>
        <p:spPr>
          <a:xfrm>
            <a:off x="3152393" y="4102810"/>
            <a:ext cx="2511781" cy="707886"/>
          </a:xfrm>
          <a:prstGeom prst="rect">
            <a:avLst/>
          </a:prstGeom>
          <a:noFill/>
        </p:spPr>
        <p:txBody>
          <a:bodyPr wrap="square">
            <a:spAutoFit/>
          </a:bodyPr>
          <a:lstStyle/>
          <a:p>
            <a:pPr marL="0" marR="0" lvl="0" indent="0" algn="ctr" rtl="0">
              <a:lnSpc>
                <a:spcPct val="100000"/>
              </a:lnSpc>
              <a:spcBef>
                <a:spcPts val="0"/>
              </a:spcBef>
              <a:spcAft>
                <a:spcPts val="0"/>
              </a:spcAft>
              <a:buClr>
                <a:srgbClr val="000000"/>
              </a:buClr>
              <a:buSzPts val="1400"/>
              <a:buFont typeface="Arial"/>
              <a:buNone/>
            </a:pPr>
            <a:r>
              <a:rPr lang="ar-SA" sz="2000" b="1" dirty="0">
                <a:solidFill>
                  <a:srgbClr val="006666"/>
                </a:solidFill>
                <a:latin typeface="Calibri" panose="020F0502020204030204" pitchFamily="34" charset="0"/>
                <a:cs typeface="Calibri" panose="020F0502020204030204" pitchFamily="34" charset="0"/>
              </a:rPr>
              <a:t>نطاق التنفيذ </a:t>
            </a:r>
          </a:p>
          <a:p>
            <a:pPr marL="0" marR="0" lvl="0" indent="0" algn="ctr" rtl="0">
              <a:lnSpc>
                <a:spcPct val="100000"/>
              </a:lnSpc>
              <a:spcBef>
                <a:spcPts val="0"/>
              </a:spcBef>
              <a:spcAft>
                <a:spcPts val="0"/>
              </a:spcAft>
              <a:buClr>
                <a:srgbClr val="000000"/>
              </a:buClr>
              <a:buSzPts val="1400"/>
              <a:buFont typeface="Arial"/>
              <a:buNone/>
            </a:pPr>
            <a:r>
              <a:rPr lang="ar-SA" sz="2000" b="1" dirty="0">
                <a:solidFill>
                  <a:srgbClr val="006666"/>
                </a:solidFill>
                <a:latin typeface="Calibri" panose="020F0502020204030204" pitchFamily="34" charset="0"/>
                <a:cs typeface="Calibri" panose="020F0502020204030204" pitchFamily="34" charset="0"/>
              </a:rPr>
              <a:t>   محافظة الجموم   </a:t>
            </a:r>
            <a:endParaRPr lang="ar-SA" sz="2000" b="1" u="none" strike="noStrike" cap="none" dirty="0">
              <a:solidFill>
                <a:srgbClr val="006666"/>
              </a:solidFill>
              <a:latin typeface="Calibri" panose="020F0502020204030204" pitchFamily="34" charset="0"/>
              <a:cs typeface="Calibri" panose="020F0502020204030204" pitchFamily="34" charset="0"/>
            </a:endParaRPr>
          </a:p>
        </p:txBody>
      </p:sp>
      <p:sp>
        <p:nvSpPr>
          <p:cNvPr id="158" name="مربع نص 157">
            <a:extLst>
              <a:ext uri="{FF2B5EF4-FFF2-40B4-BE49-F238E27FC236}">
                <a16:creationId xmlns:a16="http://schemas.microsoft.com/office/drawing/2014/main" id="{C86DBCF1-1DB4-4A91-9AFD-E0D860E5681F}"/>
              </a:ext>
            </a:extLst>
          </p:cNvPr>
          <p:cNvSpPr txBox="1"/>
          <p:nvPr/>
        </p:nvSpPr>
        <p:spPr>
          <a:xfrm>
            <a:off x="2785374" y="1734006"/>
            <a:ext cx="1303295" cy="914400"/>
          </a:xfrm>
          <a:prstGeom prst="rect">
            <a:avLst/>
          </a:prstGeom>
          <a:noFill/>
        </p:spPr>
        <p:txBody>
          <a:bodyPr vert="horz" wrap="none" lIns="91440" tIns="45720" rIns="91440" bIns="45720" rtlCol="1" anchor="t">
            <a:noAutofit/>
          </a:bodyPr>
          <a:lstStyle/>
          <a:p>
            <a:pPr algn="ctr">
              <a:lnSpc>
                <a:spcPct val="100000"/>
              </a:lnSpc>
              <a:spcBef>
                <a:spcPts val="0"/>
              </a:spcBef>
            </a:pPr>
            <a:endParaRPr lang="ar-SA" sz="1600" b="1" dirty="0">
              <a:latin typeface="Calibri" panose="020F0502020204030204" pitchFamily="34" charset="0"/>
              <a:cs typeface="Calibri" panose="020F0502020204030204" pitchFamily="34" charset="0"/>
            </a:endParaRPr>
          </a:p>
        </p:txBody>
      </p:sp>
      <p:sp>
        <p:nvSpPr>
          <p:cNvPr id="159" name="مربع نص 158">
            <a:extLst>
              <a:ext uri="{FF2B5EF4-FFF2-40B4-BE49-F238E27FC236}">
                <a16:creationId xmlns:a16="http://schemas.microsoft.com/office/drawing/2014/main" id="{9772FF7F-30AB-4750-A639-CC96D9821486}"/>
              </a:ext>
            </a:extLst>
          </p:cNvPr>
          <p:cNvSpPr txBox="1"/>
          <p:nvPr/>
        </p:nvSpPr>
        <p:spPr>
          <a:xfrm>
            <a:off x="6036624" y="4453652"/>
            <a:ext cx="1026330" cy="707886"/>
          </a:xfrm>
          <a:prstGeom prst="rect">
            <a:avLst/>
          </a:prstGeom>
          <a:noFill/>
        </p:spPr>
        <p:txBody>
          <a:bodyPr wrap="square">
            <a:spAutoFit/>
          </a:bodyPr>
          <a:lstStyle/>
          <a:p>
            <a:pPr marL="0" marR="0" lvl="0" indent="0" algn="ctr" rtl="0">
              <a:lnSpc>
                <a:spcPct val="100000"/>
              </a:lnSpc>
              <a:spcBef>
                <a:spcPts val="0"/>
              </a:spcBef>
              <a:spcAft>
                <a:spcPts val="0"/>
              </a:spcAft>
              <a:buClr>
                <a:srgbClr val="000000"/>
              </a:buClr>
              <a:buSzPts val="1400"/>
              <a:buFont typeface="Arial"/>
              <a:buNone/>
            </a:pPr>
            <a:r>
              <a:rPr lang="en-US" sz="4000" b="1" u="none" strike="noStrike" cap="none" dirty="0">
                <a:solidFill>
                  <a:srgbClr val="FFFFFF"/>
                </a:solidFill>
                <a:latin typeface="Calibri" panose="020F0502020204030204" pitchFamily="34" charset="0"/>
                <a:cs typeface="Calibri" panose="020F0502020204030204" pitchFamily="34" charset="0"/>
              </a:rPr>
              <a:t>10</a:t>
            </a:r>
          </a:p>
        </p:txBody>
      </p:sp>
      <p:sp>
        <p:nvSpPr>
          <p:cNvPr id="114" name="Subtitle 6">
            <a:extLst>
              <a:ext uri="{FF2B5EF4-FFF2-40B4-BE49-F238E27FC236}">
                <a16:creationId xmlns:a16="http://schemas.microsoft.com/office/drawing/2014/main" id="{E4751638-746F-4C01-99CA-FE885520F092}"/>
              </a:ext>
            </a:extLst>
          </p:cNvPr>
          <p:cNvSpPr txBox="1">
            <a:spLocks/>
          </p:cNvSpPr>
          <p:nvPr/>
        </p:nvSpPr>
        <p:spPr>
          <a:xfrm>
            <a:off x="2264677" y="1724503"/>
            <a:ext cx="2351268" cy="716689"/>
          </a:xfrm>
          <a:prstGeom prst="rect">
            <a:avLst/>
          </a:prstGeom>
        </p:spPr>
        <p:txBody>
          <a:bodyPr vert="horz" lIns="86019" tIns="43010" rIns="86019" bIns="43010" numCol="1" spcCol="365760" rtlCol="0" anchor="t">
            <a:noAutofit/>
          </a:bodyPr>
          <a:lstStyle>
            <a:lvl1pPr marL="0" indent="0" algn="ctr" defTabSz="914400" rtl="0" eaLnBrk="1" latinLnBrk="0" hangingPunct="1">
              <a:lnSpc>
                <a:spcPct val="90000"/>
              </a:lnSpc>
              <a:spcBef>
                <a:spcPts val="1000"/>
              </a:spcBef>
              <a:buFont typeface="Arial"/>
              <a:buNone/>
              <a:defRPr sz="1200" b="0" i="0" kern="1200">
                <a:solidFill>
                  <a:schemeClr val="accent1"/>
                </a:solidFill>
                <a:latin typeface="Montserrat Light" charset="0"/>
                <a:ea typeface="Montserrat Light" charset="0"/>
                <a:cs typeface="Montserrat Light"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Montserrat Light" charset="0"/>
                <a:ea typeface="Montserrat Light" charset="0"/>
                <a:cs typeface="Montserrat Light"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Montserrat Light" charset="0"/>
                <a:ea typeface="Montserrat Light" charset="0"/>
                <a:cs typeface="Montserrat Light"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nSpc>
                <a:spcPct val="100000"/>
              </a:lnSpc>
              <a:spcBef>
                <a:spcPts val="0"/>
              </a:spcBef>
            </a:pPr>
            <a:endParaRPr lang="en-US" sz="1800" b="1" dirty="0">
              <a:solidFill>
                <a:schemeClr val="tx1"/>
              </a:solidFill>
              <a:latin typeface="Calibri" panose="020F0502020204030204" pitchFamily="34" charset="0"/>
              <a:cs typeface="Calibri" panose="020F0502020204030204" pitchFamily="34" charset="0"/>
            </a:endParaRPr>
          </a:p>
        </p:txBody>
      </p:sp>
      <p:sp>
        <p:nvSpPr>
          <p:cNvPr id="142" name="مربع نص 141">
            <a:extLst>
              <a:ext uri="{FF2B5EF4-FFF2-40B4-BE49-F238E27FC236}">
                <a16:creationId xmlns:a16="http://schemas.microsoft.com/office/drawing/2014/main" id="{9455E09D-CE4E-4AD5-A31E-C0AB3F02FEF9}"/>
              </a:ext>
            </a:extLst>
          </p:cNvPr>
          <p:cNvSpPr txBox="1"/>
          <p:nvPr/>
        </p:nvSpPr>
        <p:spPr>
          <a:xfrm>
            <a:off x="8136845" y="1643944"/>
            <a:ext cx="2807157" cy="830997"/>
          </a:xfrm>
          <a:prstGeom prst="rect">
            <a:avLst/>
          </a:prstGeom>
          <a:noFill/>
        </p:spPr>
        <p:txBody>
          <a:bodyPr wrap="square">
            <a:spAutoFit/>
          </a:bodyPr>
          <a:lstStyle/>
          <a:p>
            <a:pPr algn="ctr"/>
            <a:r>
              <a:rPr lang="ar-SA" sz="4800" b="1" dirty="0">
                <a:solidFill>
                  <a:schemeClr val="bg1"/>
                </a:solidFill>
                <a:latin typeface="Hacen Casablanca Heavy" panose="02000000000000000000" pitchFamily="2" charset="-78"/>
                <a:cs typeface="Hacen Casablanca Heavy" panose="02000000000000000000" pitchFamily="2" charset="-78"/>
              </a:rPr>
              <a:t>التميز     </a:t>
            </a:r>
            <a:endParaRPr lang="en-US" sz="4800" b="1" dirty="0">
              <a:solidFill>
                <a:schemeClr val="bg1"/>
              </a:solidFill>
              <a:latin typeface="Hacen Casablanca Heavy" panose="02000000000000000000" pitchFamily="2" charset="-78"/>
              <a:cs typeface="Hacen Casablanca Heavy" panose="02000000000000000000" pitchFamily="2" charset="-78"/>
            </a:endParaRPr>
          </a:p>
        </p:txBody>
      </p:sp>
      <p:sp>
        <p:nvSpPr>
          <p:cNvPr id="144" name="Subtitle 6">
            <a:extLst>
              <a:ext uri="{FF2B5EF4-FFF2-40B4-BE49-F238E27FC236}">
                <a16:creationId xmlns:a16="http://schemas.microsoft.com/office/drawing/2014/main" id="{65878455-6419-4DB4-ADA0-C8F208851BB2}"/>
              </a:ext>
            </a:extLst>
          </p:cNvPr>
          <p:cNvSpPr txBox="1">
            <a:spLocks/>
          </p:cNvSpPr>
          <p:nvPr/>
        </p:nvSpPr>
        <p:spPr>
          <a:xfrm>
            <a:off x="2425375" y="1680580"/>
            <a:ext cx="1926818" cy="716689"/>
          </a:xfrm>
          <a:prstGeom prst="rect">
            <a:avLst/>
          </a:prstGeom>
        </p:spPr>
        <p:txBody>
          <a:bodyPr vert="horz" lIns="86019" tIns="43010" rIns="86019" bIns="43010" numCol="1" spcCol="365760" rtlCol="0" anchor="t">
            <a:noAutofit/>
          </a:bodyPr>
          <a:lstStyle>
            <a:lvl1pPr marL="0" indent="0" algn="ctr" defTabSz="914400" rtl="0" eaLnBrk="1" latinLnBrk="0" hangingPunct="1">
              <a:lnSpc>
                <a:spcPct val="90000"/>
              </a:lnSpc>
              <a:spcBef>
                <a:spcPts val="1000"/>
              </a:spcBef>
              <a:buFont typeface="Arial"/>
              <a:buNone/>
              <a:defRPr sz="1200" b="0" i="0" kern="1200">
                <a:solidFill>
                  <a:schemeClr val="accent1"/>
                </a:solidFill>
                <a:latin typeface="Montserrat Light" charset="0"/>
                <a:ea typeface="Montserrat Light" charset="0"/>
                <a:cs typeface="Montserrat Light"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Montserrat Light" charset="0"/>
                <a:ea typeface="Montserrat Light" charset="0"/>
                <a:cs typeface="Montserrat Light"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Montserrat Light" charset="0"/>
                <a:ea typeface="Montserrat Light" charset="0"/>
                <a:cs typeface="Montserrat Light"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nSpc>
                <a:spcPct val="100000"/>
              </a:lnSpc>
              <a:spcBef>
                <a:spcPts val="0"/>
              </a:spcBef>
            </a:pPr>
            <a:endParaRPr lang="en-US" sz="1600" b="1" dirty="0">
              <a:solidFill>
                <a:schemeClr val="tx1"/>
              </a:solidFill>
              <a:latin typeface="Calibri" panose="020F0502020204030204" pitchFamily="34" charset="0"/>
              <a:cs typeface="Calibri" panose="020F0502020204030204" pitchFamily="34" charset="0"/>
            </a:endParaRPr>
          </a:p>
        </p:txBody>
      </p:sp>
      <p:sp>
        <p:nvSpPr>
          <p:cNvPr id="143" name="مربع نص 142">
            <a:extLst>
              <a:ext uri="{FF2B5EF4-FFF2-40B4-BE49-F238E27FC236}">
                <a16:creationId xmlns:a16="http://schemas.microsoft.com/office/drawing/2014/main" id="{E36B288A-1DF7-4B42-9242-0EA97201577E}"/>
              </a:ext>
            </a:extLst>
          </p:cNvPr>
          <p:cNvSpPr txBox="1"/>
          <p:nvPr/>
        </p:nvSpPr>
        <p:spPr>
          <a:xfrm>
            <a:off x="8738939" y="4854184"/>
            <a:ext cx="1401346" cy="565026"/>
          </a:xfrm>
          <a:prstGeom prst="rect">
            <a:avLst/>
          </a:prstGeom>
          <a:noFill/>
        </p:spPr>
        <p:txBody>
          <a:bodyPr wrap="none" rtlCol="1">
            <a:spAutoFit/>
          </a:bodyPr>
          <a:lstStyle/>
          <a:p>
            <a:pPr algn="ctr"/>
            <a:r>
              <a:rPr lang="ar-SA" sz="1536" b="1" dirty="0">
                <a:solidFill>
                  <a:schemeClr val="bg1"/>
                </a:solidFill>
                <a:latin typeface="Dubai" panose="020B0503030403030204" pitchFamily="34" charset="-78"/>
                <a:cs typeface="Dubai" panose="020B0503030403030204" pitchFamily="34" charset="-78"/>
              </a:rPr>
              <a:t>عدد</a:t>
            </a:r>
          </a:p>
          <a:p>
            <a:pPr algn="ctr"/>
            <a:r>
              <a:rPr lang="ar-SA" sz="1536" b="1" dirty="0">
                <a:solidFill>
                  <a:schemeClr val="bg1"/>
                </a:solidFill>
                <a:latin typeface="Dubai" panose="020B0503030403030204" pitchFamily="34" charset="-78"/>
                <a:cs typeface="Dubai" panose="020B0503030403030204" pitchFamily="34" charset="-78"/>
              </a:rPr>
              <a:t> المدارس أهلي   </a:t>
            </a:r>
          </a:p>
        </p:txBody>
      </p:sp>
      <p:sp>
        <p:nvSpPr>
          <p:cNvPr id="146" name="Rectangle: Rounded Corners 101">
            <a:extLst>
              <a:ext uri="{FF2B5EF4-FFF2-40B4-BE49-F238E27FC236}">
                <a16:creationId xmlns:a16="http://schemas.microsoft.com/office/drawing/2014/main" id="{EADADD2C-B144-4976-B05E-B96F5E0BDC25}"/>
              </a:ext>
            </a:extLst>
          </p:cNvPr>
          <p:cNvSpPr/>
          <p:nvPr/>
        </p:nvSpPr>
        <p:spPr>
          <a:xfrm>
            <a:off x="8316277" y="3479965"/>
            <a:ext cx="3017963" cy="450374"/>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b="1" dirty="0">
                <a:solidFill>
                  <a:srgbClr val="006666"/>
                </a:solidFill>
                <a:latin typeface="Hacen Casablanca Heavy" panose="02000000000000000000" pitchFamily="2" charset="-78"/>
                <a:cs typeface="Hacen Casablanca Heavy" panose="02000000000000000000" pitchFamily="2" charset="-78"/>
              </a:rPr>
              <a:t>تحديد ضوابط الاختيار   </a:t>
            </a:r>
            <a:endParaRPr lang="en-US" b="1" dirty="0">
              <a:solidFill>
                <a:srgbClr val="006666"/>
              </a:solidFill>
              <a:latin typeface="Hacen Casablanca Heavy" panose="02000000000000000000" pitchFamily="2" charset="-78"/>
              <a:cs typeface="Hacen Casablanca Heavy" panose="02000000000000000000" pitchFamily="2" charset="-78"/>
            </a:endParaRPr>
          </a:p>
        </p:txBody>
      </p:sp>
      <p:sp>
        <p:nvSpPr>
          <p:cNvPr id="150" name="Rectangle: Rounded Corners 101">
            <a:extLst>
              <a:ext uri="{FF2B5EF4-FFF2-40B4-BE49-F238E27FC236}">
                <a16:creationId xmlns:a16="http://schemas.microsoft.com/office/drawing/2014/main" id="{5CCA7B4F-2C44-4682-AF98-B5398CC55122}"/>
              </a:ext>
            </a:extLst>
          </p:cNvPr>
          <p:cNvSpPr/>
          <p:nvPr/>
        </p:nvSpPr>
        <p:spPr>
          <a:xfrm>
            <a:off x="8305854" y="2845331"/>
            <a:ext cx="3017962" cy="584690"/>
          </a:xfrm>
          <a:prstGeom prst="roundRect">
            <a:avLst/>
          </a:prstGeom>
          <a:solidFill>
            <a:srgbClr val="00CC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2258" b="1" dirty="0">
                <a:latin typeface="Hacen Casablanca Heavy" panose="02000000000000000000" pitchFamily="2" charset="-78"/>
                <a:cs typeface="Hacen Casablanca Heavy" panose="02000000000000000000" pitchFamily="2" charset="-78"/>
              </a:rPr>
              <a:t>آلية التنفيذ  </a:t>
            </a:r>
            <a:endParaRPr lang="en-US" sz="2258" b="1" dirty="0">
              <a:latin typeface="Hacen Casablanca Heavy" panose="02000000000000000000" pitchFamily="2" charset="-78"/>
              <a:cs typeface="Hacen Casablanca Heavy" panose="02000000000000000000" pitchFamily="2" charset="-78"/>
            </a:endParaRPr>
          </a:p>
        </p:txBody>
      </p:sp>
      <p:sp>
        <p:nvSpPr>
          <p:cNvPr id="153" name="Rectangle: Rounded Corners 101">
            <a:extLst>
              <a:ext uri="{FF2B5EF4-FFF2-40B4-BE49-F238E27FC236}">
                <a16:creationId xmlns:a16="http://schemas.microsoft.com/office/drawing/2014/main" id="{B10FD3A1-1E90-4D57-A30E-9DE6BA5668FB}"/>
              </a:ext>
            </a:extLst>
          </p:cNvPr>
          <p:cNvSpPr/>
          <p:nvPr/>
        </p:nvSpPr>
        <p:spPr>
          <a:xfrm>
            <a:off x="8305852" y="4005605"/>
            <a:ext cx="3017963" cy="450374"/>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1600" b="1" dirty="0">
                <a:solidFill>
                  <a:srgbClr val="006666"/>
                </a:solidFill>
                <a:latin typeface="Hacen Casablanca Heavy" panose="02000000000000000000" pitchFamily="2" charset="-78"/>
                <a:cs typeface="Hacen Casablanca Heavy" panose="02000000000000000000" pitchFamily="2" charset="-78"/>
              </a:rPr>
              <a:t>ترشيح الفئة المستهدفة وفق المعايير   </a:t>
            </a:r>
            <a:endParaRPr lang="en-US" sz="1600" b="1" dirty="0">
              <a:solidFill>
                <a:srgbClr val="006666"/>
              </a:solidFill>
              <a:latin typeface="Hacen Casablanca Heavy" panose="02000000000000000000" pitchFamily="2" charset="-78"/>
              <a:cs typeface="Hacen Casablanca Heavy" panose="02000000000000000000" pitchFamily="2" charset="-78"/>
            </a:endParaRPr>
          </a:p>
        </p:txBody>
      </p:sp>
      <p:sp>
        <p:nvSpPr>
          <p:cNvPr id="160" name="Rectangle: Rounded Corners 101">
            <a:extLst>
              <a:ext uri="{FF2B5EF4-FFF2-40B4-BE49-F238E27FC236}">
                <a16:creationId xmlns:a16="http://schemas.microsoft.com/office/drawing/2014/main" id="{CBC9E9DB-17EF-4391-9980-37839B0CE65A}"/>
              </a:ext>
            </a:extLst>
          </p:cNvPr>
          <p:cNvSpPr/>
          <p:nvPr/>
        </p:nvSpPr>
        <p:spPr>
          <a:xfrm>
            <a:off x="8305852" y="4531246"/>
            <a:ext cx="3017963" cy="450374"/>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1693" b="1" dirty="0">
                <a:solidFill>
                  <a:srgbClr val="006666"/>
                </a:solidFill>
                <a:latin typeface="Hacen Casablanca Heavy" panose="02000000000000000000" pitchFamily="2" charset="-78"/>
                <a:cs typeface="Hacen Casablanca Heavy" panose="02000000000000000000" pitchFamily="2" charset="-78"/>
              </a:rPr>
              <a:t>وضع خطة لتسويق المبادرة </a:t>
            </a:r>
            <a:endParaRPr lang="en-US" sz="1693" b="1" dirty="0">
              <a:solidFill>
                <a:srgbClr val="006666"/>
              </a:solidFill>
              <a:latin typeface="Hacen Casablanca Heavy" panose="02000000000000000000" pitchFamily="2" charset="-78"/>
              <a:cs typeface="Hacen Casablanca Heavy" panose="02000000000000000000" pitchFamily="2" charset="-78"/>
            </a:endParaRPr>
          </a:p>
        </p:txBody>
      </p:sp>
      <p:sp>
        <p:nvSpPr>
          <p:cNvPr id="161" name="Rectangle: Rounded Corners 101">
            <a:extLst>
              <a:ext uri="{FF2B5EF4-FFF2-40B4-BE49-F238E27FC236}">
                <a16:creationId xmlns:a16="http://schemas.microsoft.com/office/drawing/2014/main" id="{43ABA81F-38FC-4238-B8EC-4C65CF7ED6D4}"/>
              </a:ext>
            </a:extLst>
          </p:cNvPr>
          <p:cNvSpPr/>
          <p:nvPr/>
        </p:nvSpPr>
        <p:spPr>
          <a:xfrm>
            <a:off x="8300922" y="5056887"/>
            <a:ext cx="3017963" cy="450374"/>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1693" b="1" dirty="0">
                <a:solidFill>
                  <a:srgbClr val="006666"/>
                </a:solidFill>
                <a:latin typeface="Hacen Casablanca Heavy" panose="02000000000000000000" pitchFamily="2" charset="-78"/>
                <a:cs typeface="Hacen Casablanca Heavy" panose="02000000000000000000" pitchFamily="2" charset="-78"/>
              </a:rPr>
              <a:t>تنفيذ المبادرة في حدود الدعم </a:t>
            </a:r>
            <a:endParaRPr lang="en-US" sz="1693" b="1" dirty="0">
              <a:solidFill>
                <a:srgbClr val="006666"/>
              </a:solidFill>
              <a:latin typeface="Hacen Casablanca Heavy" panose="02000000000000000000" pitchFamily="2" charset="-78"/>
              <a:cs typeface="Hacen Casablanca Heavy" panose="02000000000000000000" pitchFamily="2" charset="-78"/>
            </a:endParaRPr>
          </a:p>
        </p:txBody>
      </p:sp>
      <p:sp>
        <p:nvSpPr>
          <p:cNvPr id="163" name="Rectangle: Rounded Corners 101">
            <a:extLst>
              <a:ext uri="{FF2B5EF4-FFF2-40B4-BE49-F238E27FC236}">
                <a16:creationId xmlns:a16="http://schemas.microsoft.com/office/drawing/2014/main" id="{269C1829-B834-49C8-80E6-FBAA842999CA}"/>
              </a:ext>
            </a:extLst>
          </p:cNvPr>
          <p:cNvSpPr/>
          <p:nvPr/>
        </p:nvSpPr>
        <p:spPr>
          <a:xfrm>
            <a:off x="8300922" y="5573028"/>
            <a:ext cx="3017963" cy="450374"/>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1693" b="1" dirty="0">
                <a:solidFill>
                  <a:srgbClr val="006666"/>
                </a:solidFill>
                <a:latin typeface="Hacen Casablanca Heavy" panose="02000000000000000000" pitchFamily="2" charset="-78"/>
                <a:cs typeface="Hacen Casablanca Heavy" panose="02000000000000000000" pitchFamily="2" charset="-78"/>
              </a:rPr>
              <a:t>كتابة التقرير النهائي  </a:t>
            </a:r>
            <a:endParaRPr lang="en-US" sz="1693" b="1" dirty="0">
              <a:solidFill>
                <a:srgbClr val="006666"/>
              </a:solidFill>
              <a:latin typeface="Hacen Casablanca Heavy" panose="02000000000000000000" pitchFamily="2" charset="-78"/>
              <a:cs typeface="Hacen Casablanca Heavy" panose="02000000000000000000" pitchFamily="2" charset="-78"/>
            </a:endParaRPr>
          </a:p>
        </p:txBody>
      </p:sp>
      <p:pic>
        <p:nvPicPr>
          <p:cNvPr id="167" name="Graphic 22" descr="Lightbulb and gear">
            <a:extLst>
              <a:ext uri="{FF2B5EF4-FFF2-40B4-BE49-F238E27FC236}">
                <a16:creationId xmlns:a16="http://schemas.microsoft.com/office/drawing/2014/main" id="{0B9C0CBD-0A49-442F-836B-E0AEF1D53970}"/>
              </a:ext>
            </a:extLst>
          </p:cNvPr>
          <p:cNvPicPr>
            <a:picLocks noChangeAspect="1"/>
          </p:cNvPicPr>
          <p:nvPr/>
        </p:nvPicPr>
        <p:blipFill>
          <a:blip r:embed="rId5" cstate="hq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83356" y="2867302"/>
            <a:ext cx="489878" cy="489878"/>
          </a:xfrm>
          <a:prstGeom prst="rect">
            <a:avLst/>
          </a:prstGeom>
        </p:spPr>
      </p:pic>
      <p:sp>
        <p:nvSpPr>
          <p:cNvPr id="149" name="Subtitle 6">
            <a:extLst>
              <a:ext uri="{FF2B5EF4-FFF2-40B4-BE49-F238E27FC236}">
                <a16:creationId xmlns:a16="http://schemas.microsoft.com/office/drawing/2014/main" id="{23E2A86F-BA92-4009-9C47-5241F9D4C8E9}"/>
              </a:ext>
            </a:extLst>
          </p:cNvPr>
          <p:cNvSpPr txBox="1">
            <a:spLocks/>
          </p:cNvSpPr>
          <p:nvPr/>
        </p:nvSpPr>
        <p:spPr>
          <a:xfrm>
            <a:off x="6367944" y="1653373"/>
            <a:ext cx="1777082" cy="716690"/>
          </a:xfrm>
          <a:prstGeom prst="rect">
            <a:avLst/>
          </a:prstGeom>
        </p:spPr>
        <p:txBody>
          <a:bodyPr vert="horz" lIns="86019" tIns="43010" rIns="86019" bIns="43010" numCol="1" spcCol="365760" rtlCol="0" anchor="t">
            <a:noAutofit/>
          </a:bodyPr>
          <a:lstStyle>
            <a:lvl1pPr marL="0" indent="0" algn="ctr" defTabSz="914400" rtl="0" eaLnBrk="1" latinLnBrk="0" hangingPunct="1">
              <a:lnSpc>
                <a:spcPct val="90000"/>
              </a:lnSpc>
              <a:spcBef>
                <a:spcPts val="1000"/>
              </a:spcBef>
              <a:buFont typeface="Arial"/>
              <a:buNone/>
              <a:defRPr sz="1200" b="0" i="0" kern="1200">
                <a:solidFill>
                  <a:schemeClr val="accent1"/>
                </a:solidFill>
                <a:latin typeface="Montserrat Light" charset="0"/>
                <a:ea typeface="Montserrat Light" charset="0"/>
                <a:cs typeface="Montserrat Light"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Montserrat Light" charset="0"/>
                <a:ea typeface="Montserrat Light" charset="0"/>
                <a:cs typeface="Montserrat Light"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Montserrat Light" charset="0"/>
                <a:ea typeface="Montserrat Light" charset="0"/>
                <a:cs typeface="Montserrat Light"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nSpc>
                <a:spcPct val="100000"/>
              </a:lnSpc>
              <a:spcBef>
                <a:spcPts val="0"/>
              </a:spcBef>
            </a:pPr>
            <a:r>
              <a:rPr lang="ar-SA" sz="1600" b="1" dirty="0">
                <a:solidFill>
                  <a:srgbClr val="006666"/>
                </a:solidFill>
                <a:latin typeface="Calibri" panose="020F0502020204030204" pitchFamily="34" charset="0"/>
                <a:cs typeface="Calibri" panose="020F0502020204030204" pitchFamily="34" charset="0"/>
              </a:rPr>
              <a:t>رعاية أبناء الجمعية تعليميًا </a:t>
            </a:r>
          </a:p>
        </p:txBody>
      </p:sp>
      <p:sp>
        <p:nvSpPr>
          <p:cNvPr id="169" name="Subtitle 6">
            <a:extLst>
              <a:ext uri="{FF2B5EF4-FFF2-40B4-BE49-F238E27FC236}">
                <a16:creationId xmlns:a16="http://schemas.microsoft.com/office/drawing/2014/main" id="{08EBD5E5-ED0E-462A-9F34-1FF205E0B311}"/>
              </a:ext>
            </a:extLst>
          </p:cNvPr>
          <p:cNvSpPr txBox="1">
            <a:spLocks/>
          </p:cNvSpPr>
          <p:nvPr/>
        </p:nvSpPr>
        <p:spPr>
          <a:xfrm>
            <a:off x="4596810" y="1551388"/>
            <a:ext cx="1577999" cy="716690"/>
          </a:xfrm>
          <a:prstGeom prst="rect">
            <a:avLst/>
          </a:prstGeom>
        </p:spPr>
        <p:txBody>
          <a:bodyPr vert="horz" lIns="86019" tIns="43010" rIns="86019" bIns="43010" numCol="1" spcCol="365760" rtlCol="0" anchor="t">
            <a:noAutofit/>
          </a:bodyPr>
          <a:lstStyle>
            <a:lvl1pPr marL="0" indent="0" algn="ctr" defTabSz="914400" rtl="0" eaLnBrk="1" latinLnBrk="0" hangingPunct="1">
              <a:lnSpc>
                <a:spcPct val="90000"/>
              </a:lnSpc>
              <a:spcBef>
                <a:spcPts val="1000"/>
              </a:spcBef>
              <a:buFont typeface="Arial"/>
              <a:buNone/>
              <a:defRPr sz="1200" b="0" i="0" kern="1200">
                <a:solidFill>
                  <a:schemeClr val="accent1"/>
                </a:solidFill>
                <a:latin typeface="Montserrat Light" charset="0"/>
                <a:ea typeface="Montserrat Light" charset="0"/>
                <a:cs typeface="Montserrat Light"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Montserrat Light" charset="0"/>
                <a:ea typeface="Montserrat Light" charset="0"/>
                <a:cs typeface="Montserrat Light"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Montserrat Light" charset="0"/>
                <a:ea typeface="Montserrat Light" charset="0"/>
                <a:cs typeface="Montserrat Light"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nSpc>
                <a:spcPct val="100000"/>
              </a:lnSpc>
              <a:spcBef>
                <a:spcPts val="0"/>
              </a:spcBef>
            </a:pPr>
            <a:r>
              <a:rPr lang="ar-SA" sz="1600" b="1" dirty="0">
                <a:solidFill>
                  <a:srgbClr val="006666"/>
                </a:solidFill>
                <a:latin typeface="Calibri" panose="020F0502020204030204" pitchFamily="34" charset="0"/>
                <a:cs typeface="Calibri" panose="020F0502020204030204" pitchFamily="34" charset="0"/>
              </a:rPr>
              <a:t>تشجيع أبناء الجمعية المتميزين تعليميًا </a:t>
            </a:r>
          </a:p>
        </p:txBody>
      </p:sp>
      <p:sp>
        <p:nvSpPr>
          <p:cNvPr id="170" name="Subtitle 6">
            <a:extLst>
              <a:ext uri="{FF2B5EF4-FFF2-40B4-BE49-F238E27FC236}">
                <a16:creationId xmlns:a16="http://schemas.microsoft.com/office/drawing/2014/main" id="{7B13A498-8317-472C-916D-68FFD33BF46E}"/>
              </a:ext>
            </a:extLst>
          </p:cNvPr>
          <p:cNvSpPr txBox="1">
            <a:spLocks/>
          </p:cNvSpPr>
          <p:nvPr/>
        </p:nvSpPr>
        <p:spPr>
          <a:xfrm>
            <a:off x="2524711" y="1572920"/>
            <a:ext cx="1783313" cy="716690"/>
          </a:xfrm>
          <a:prstGeom prst="rect">
            <a:avLst/>
          </a:prstGeom>
        </p:spPr>
        <p:txBody>
          <a:bodyPr vert="horz" lIns="86019" tIns="43010" rIns="86019" bIns="43010" numCol="1" spcCol="365760" rtlCol="0" anchor="t">
            <a:noAutofit/>
          </a:bodyPr>
          <a:lstStyle>
            <a:lvl1pPr marL="0" indent="0" algn="ctr" defTabSz="914400" rtl="0" eaLnBrk="1" latinLnBrk="0" hangingPunct="1">
              <a:lnSpc>
                <a:spcPct val="90000"/>
              </a:lnSpc>
              <a:spcBef>
                <a:spcPts val="1000"/>
              </a:spcBef>
              <a:buFont typeface="Arial"/>
              <a:buNone/>
              <a:defRPr sz="1200" b="0" i="0" kern="1200">
                <a:solidFill>
                  <a:schemeClr val="accent1"/>
                </a:solidFill>
                <a:latin typeface="Montserrat Light" charset="0"/>
                <a:ea typeface="Montserrat Light" charset="0"/>
                <a:cs typeface="Montserrat Light"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Montserrat Light" charset="0"/>
                <a:ea typeface="Montserrat Light" charset="0"/>
                <a:cs typeface="Montserrat Light"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Montserrat Light" charset="0"/>
                <a:ea typeface="Montserrat Light" charset="0"/>
                <a:cs typeface="Montserrat Light"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nSpc>
                <a:spcPct val="100000"/>
              </a:lnSpc>
              <a:spcBef>
                <a:spcPts val="0"/>
              </a:spcBef>
            </a:pPr>
            <a:r>
              <a:rPr lang="ar-SA" sz="1600" b="1" dirty="0">
                <a:solidFill>
                  <a:srgbClr val="006666"/>
                </a:solidFill>
                <a:latin typeface="Calibri" panose="020F0502020204030204" pitchFamily="34" charset="0"/>
                <a:cs typeface="Calibri" panose="020F0502020204030204" pitchFamily="34" charset="0"/>
              </a:rPr>
              <a:t>تكريم المتفوقين </a:t>
            </a:r>
          </a:p>
          <a:p>
            <a:pPr>
              <a:lnSpc>
                <a:spcPct val="100000"/>
              </a:lnSpc>
              <a:spcBef>
                <a:spcPts val="0"/>
              </a:spcBef>
            </a:pPr>
            <a:r>
              <a:rPr lang="ar-SA" sz="1600" b="1" dirty="0">
                <a:solidFill>
                  <a:srgbClr val="006666"/>
                </a:solidFill>
                <a:latin typeface="Calibri" panose="020F0502020204030204" pitchFamily="34" charset="0"/>
                <a:cs typeface="Calibri" panose="020F0502020204030204" pitchFamily="34" charset="0"/>
              </a:rPr>
              <a:t>في اختبارات المركز الوطني  </a:t>
            </a:r>
          </a:p>
        </p:txBody>
      </p:sp>
      <p:sp>
        <p:nvSpPr>
          <p:cNvPr id="171" name="Subtitle 6">
            <a:extLst>
              <a:ext uri="{FF2B5EF4-FFF2-40B4-BE49-F238E27FC236}">
                <a16:creationId xmlns:a16="http://schemas.microsoft.com/office/drawing/2014/main" id="{ED1AC5BF-D63A-478F-9665-EDA3A6817D62}"/>
              </a:ext>
            </a:extLst>
          </p:cNvPr>
          <p:cNvSpPr txBox="1">
            <a:spLocks/>
          </p:cNvSpPr>
          <p:nvPr/>
        </p:nvSpPr>
        <p:spPr>
          <a:xfrm>
            <a:off x="877526" y="1618346"/>
            <a:ext cx="1577999" cy="716690"/>
          </a:xfrm>
          <a:prstGeom prst="rect">
            <a:avLst/>
          </a:prstGeom>
        </p:spPr>
        <p:txBody>
          <a:bodyPr vert="horz" lIns="86019" tIns="43010" rIns="86019" bIns="43010" numCol="1" spcCol="365760" rtlCol="0" anchor="t">
            <a:noAutofit/>
          </a:bodyPr>
          <a:lstStyle>
            <a:lvl1pPr marL="0" indent="0" algn="ctr" defTabSz="914400" rtl="0" eaLnBrk="1" latinLnBrk="0" hangingPunct="1">
              <a:lnSpc>
                <a:spcPct val="90000"/>
              </a:lnSpc>
              <a:spcBef>
                <a:spcPts val="1000"/>
              </a:spcBef>
              <a:buFont typeface="Arial"/>
              <a:buNone/>
              <a:defRPr sz="1200" b="0" i="0" kern="1200">
                <a:solidFill>
                  <a:schemeClr val="accent1"/>
                </a:solidFill>
                <a:latin typeface="Montserrat Light" charset="0"/>
                <a:ea typeface="Montserrat Light" charset="0"/>
                <a:cs typeface="Montserrat Light"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Montserrat Light" charset="0"/>
                <a:ea typeface="Montserrat Light" charset="0"/>
                <a:cs typeface="Montserrat Light"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Montserrat Light" charset="0"/>
                <a:ea typeface="Montserrat Light" charset="0"/>
                <a:cs typeface="Montserrat Light"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nSpc>
                <a:spcPct val="100000"/>
              </a:lnSpc>
              <a:spcBef>
                <a:spcPts val="0"/>
              </a:spcBef>
            </a:pPr>
            <a:r>
              <a:rPr lang="ar-SA" sz="1600" b="1" dirty="0">
                <a:solidFill>
                  <a:srgbClr val="006666"/>
                </a:solidFill>
                <a:latin typeface="Calibri" panose="020F0502020204030204" pitchFamily="34" charset="0"/>
                <a:cs typeface="Calibri" panose="020F0502020204030204" pitchFamily="34" charset="0"/>
              </a:rPr>
              <a:t>عدد المستفيدين من التكريم </a:t>
            </a:r>
          </a:p>
        </p:txBody>
      </p:sp>
      <p:grpSp>
        <p:nvGrpSpPr>
          <p:cNvPr id="173" name="Google Shape;5130;p55">
            <a:extLst>
              <a:ext uri="{FF2B5EF4-FFF2-40B4-BE49-F238E27FC236}">
                <a16:creationId xmlns:a16="http://schemas.microsoft.com/office/drawing/2014/main" id="{216AA719-55E8-468F-87C2-CEF0AACE5A41}"/>
              </a:ext>
            </a:extLst>
          </p:cNvPr>
          <p:cNvGrpSpPr/>
          <p:nvPr/>
        </p:nvGrpSpPr>
        <p:grpSpPr>
          <a:xfrm>
            <a:off x="4045096" y="4893788"/>
            <a:ext cx="886187" cy="840250"/>
            <a:chOff x="1529350" y="258825"/>
            <a:chExt cx="423475" cy="481825"/>
          </a:xfrm>
          <a:solidFill>
            <a:srgbClr val="006666"/>
          </a:solidFill>
        </p:grpSpPr>
        <p:sp>
          <p:nvSpPr>
            <p:cNvPr id="174" name="Google Shape;5131;p55">
              <a:extLst>
                <a:ext uri="{FF2B5EF4-FFF2-40B4-BE49-F238E27FC236}">
                  <a16:creationId xmlns:a16="http://schemas.microsoft.com/office/drawing/2014/main" id="{FFF5EEF2-D672-412A-AF0A-0124C1F6A5D0}"/>
                </a:ext>
              </a:extLst>
            </p:cNvPr>
            <p:cNvSpPr/>
            <p:nvPr/>
          </p:nvSpPr>
          <p:spPr>
            <a:xfrm>
              <a:off x="1585800" y="258825"/>
              <a:ext cx="310650" cy="430550"/>
            </a:xfrm>
            <a:custGeom>
              <a:avLst/>
              <a:gdLst/>
              <a:ahLst/>
              <a:cxnLst/>
              <a:rect l="l" t="t" r="r" b="b"/>
              <a:pathLst>
                <a:path w="12426" h="17222" extrusionOk="0">
                  <a:moveTo>
                    <a:pt x="6213" y="3388"/>
                  </a:moveTo>
                  <a:cubicBezTo>
                    <a:pt x="7354" y="3388"/>
                    <a:pt x="8384" y="4074"/>
                    <a:pt x="8821" y="5131"/>
                  </a:cubicBezTo>
                  <a:cubicBezTo>
                    <a:pt x="9257" y="6185"/>
                    <a:pt x="9016" y="7399"/>
                    <a:pt x="8206" y="8206"/>
                  </a:cubicBezTo>
                  <a:cubicBezTo>
                    <a:pt x="7666" y="8748"/>
                    <a:pt x="6945" y="9035"/>
                    <a:pt x="6210" y="9035"/>
                  </a:cubicBezTo>
                  <a:cubicBezTo>
                    <a:pt x="5847" y="9035"/>
                    <a:pt x="5481" y="8965"/>
                    <a:pt x="5132" y="8820"/>
                  </a:cubicBezTo>
                  <a:cubicBezTo>
                    <a:pt x="4075" y="8383"/>
                    <a:pt x="3388" y="7354"/>
                    <a:pt x="3388" y="6212"/>
                  </a:cubicBezTo>
                  <a:cubicBezTo>
                    <a:pt x="3391" y="4652"/>
                    <a:pt x="4653" y="3391"/>
                    <a:pt x="6213" y="3388"/>
                  </a:cubicBezTo>
                  <a:close/>
                  <a:moveTo>
                    <a:pt x="6213" y="0"/>
                  </a:moveTo>
                  <a:cubicBezTo>
                    <a:pt x="2825" y="0"/>
                    <a:pt x="1" y="2728"/>
                    <a:pt x="1" y="6212"/>
                  </a:cubicBezTo>
                  <a:cubicBezTo>
                    <a:pt x="1" y="7537"/>
                    <a:pt x="398" y="8718"/>
                    <a:pt x="1163" y="9826"/>
                  </a:cubicBezTo>
                  <a:lnTo>
                    <a:pt x="5737" y="16959"/>
                  </a:lnTo>
                  <a:cubicBezTo>
                    <a:pt x="5847" y="17134"/>
                    <a:pt x="6029" y="17221"/>
                    <a:pt x="6211" y="17221"/>
                  </a:cubicBezTo>
                  <a:cubicBezTo>
                    <a:pt x="6394" y="17221"/>
                    <a:pt x="6576" y="17134"/>
                    <a:pt x="6686" y="16959"/>
                  </a:cubicBezTo>
                  <a:lnTo>
                    <a:pt x="11278" y="9802"/>
                  </a:lnTo>
                  <a:cubicBezTo>
                    <a:pt x="12025" y="8751"/>
                    <a:pt x="12425" y="7498"/>
                    <a:pt x="12422" y="6212"/>
                  </a:cubicBezTo>
                  <a:cubicBezTo>
                    <a:pt x="12422" y="2786"/>
                    <a:pt x="9637" y="0"/>
                    <a:pt x="621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75" name="Google Shape;5132;p55">
              <a:extLst>
                <a:ext uri="{FF2B5EF4-FFF2-40B4-BE49-F238E27FC236}">
                  <a16:creationId xmlns:a16="http://schemas.microsoft.com/office/drawing/2014/main" id="{5DB77C49-ABBB-4562-B696-C2C53B58FFC3}"/>
                </a:ext>
              </a:extLst>
            </p:cNvPr>
            <p:cNvSpPr/>
            <p:nvPr/>
          </p:nvSpPr>
          <p:spPr>
            <a:xfrm>
              <a:off x="1529350" y="583200"/>
              <a:ext cx="423475" cy="157450"/>
            </a:xfrm>
            <a:custGeom>
              <a:avLst/>
              <a:gdLst/>
              <a:ahLst/>
              <a:cxnLst/>
              <a:rect l="l" t="t" r="r" b="b"/>
              <a:pathLst>
                <a:path w="16939" h="6298" extrusionOk="0">
                  <a:moveTo>
                    <a:pt x="4050" y="1"/>
                  </a:moveTo>
                  <a:cubicBezTo>
                    <a:pt x="1545" y="582"/>
                    <a:pt x="0" y="1642"/>
                    <a:pt x="0" y="2909"/>
                  </a:cubicBezTo>
                  <a:cubicBezTo>
                    <a:pt x="0" y="5111"/>
                    <a:pt x="4364" y="6297"/>
                    <a:pt x="8471" y="6297"/>
                  </a:cubicBezTo>
                  <a:cubicBezTo>
                    <a:pt x="12575" y="6297"/>
                    <a:pt x="16938" y="5111"/>
                    <a:pt x="16938" y="2909"/>
                  </a:cubicBezTo>
                  <a:cubicBezTo>
                    <a:pt x="16938" y="1642"/>
                    <a:pt x="15391" y="579"/>
                    <a:pt x="12882" y="1"/>
                  </a:cubicBezTo>
                  <a:lnTo>
                    <a:pt x="10040" y="4445"/>
                  </a:lnTo>
                  <a:cubicBezTo>
                    <a:pt x="9673" y="5018"/>
                    <a:pt x="9071" y="5305"/>
                    <a:pt x="8469" y="5305"/>
                  </a:cubicBezTo>
                  <a:cubicBezTo>
                    <a:pt x="7867" y="5305"/>
                    <a:pt x="7265" y="5018"/>
                    <a:pt x="6899" y="4445"/>
                  </a:cubicBezTo>
                  <a:lnTo>
                    <a:pt x="405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176" name="Google Shape;6366;p57">
            <a:extLst>
              <a:ext uri="{FF2B5EF4-FFF2-40B4-BE49-F238E27FC236}">
                <a16:creationId xmlns:a16="http://schemas.microsoft.com/office/drawing/2014/main" id="{4A17D74D-5469-42B8-9EB5-16E864FD0644}"/>
              </a:ext>
            </a:extLst>
          </p:cNvPr>
          <p:cNvGrpSpPr/>
          <p:nvPr/>
        </p:nvGrpSpPr>
        <p:grpSpPr>
          <a:xfrm>
            <a:off x="5133129" y="2678655"/>
            <a:ext cx="351024" cy="350079"/>
            <a:chOff x="3859600" y="3591950"/>
            <a:chExt cx="296975" cy="296175"/>
          </a:xfrm>
          <a:solidFill>
            <a:srgbClr val="006666"/>
          </a:solidFill>
        </p:grpSpPr>
        <p:sp>
          <p:nvSpPr>
            <p:cNvPr id="177" name="Google Shape;6367;p57">
              <a:extLst>
                <a:ext uri="{FF2B5EF4-FFF2-40B4-BE49-F238E27FC236}">
                  <a16:creationId xmlns:a16="http://schemas.microsoft.com/office/drawing/2014/main" id="{942011E4-0EA0-481E-B340-137477A57C77}"/>
                </a:ext>
              </a:extLst>
            </p:cNvPr>
            <p:cNvSpPr/>
            <p:nvPr/>
          </p:nvSpPr>
          <p:spPr>
            <a:xfrm>
              <a:off x="4034450" y="3766000"/>
              <a:ext cx="122125" cy="122125"/>
            </a:xfrm>
            <a:custGeom>
              <a:avLst/>
              <a:gdLst/>
              <a:ahLst/>
              <a:cxnLst/>
              <a:rect l="l" t="t" r="r" b="b"/>
              <a:pathLst>
                <a:path w="4885" h="4885" extrusionOk="0">
                  <a:moveTo>
                    <a:pt x="2395" y="1324"/>
                  </a:moveTo>
                  <a:cubicBezTo>
                    <a:pt x="2616" y="1324"/>
                    <a:pt x="2773" y="1482"/>
                    <a:pt x="2773" y="1702"/>
                  </a:cubicBezTo>
                  <a:lnTo>
                    <a:pt x="2773" y="2049"/>
                  </a:lnTo>
                  <a:lnTo>
                    <a:pt x="3120" y="2049"/>
                  </a:lnTo>
                  <a:cubicBezTo>
                    <a:pt x="3309" y="2049"/>
                    <a:pt x="3466" y="2206"/>
                    <a:pt x="3466" y="2395"/>
                  </a:cubicBezTo>
                  <a:cubicBezTo>
                    <a:pt x="3466" y="2584"/>
                    <a:pt x="3309" y="2742"/>
                    <a:pt x="3120" y="2742"/>
                  </a:cubicBezTo>
                  <a:lnTo>
                    <a:pt x="2395" y="2742"/>
                  </a:lnTo>
                  <a:cubicBezTo>
                    <a:pt x="2206" y="2742"/>
                    <a:pt x="2049" y="2584"/>
                    <a:pt x="2049" y="2395"/>
                  </a:cubicBezTo>
                  <a:lnTo>
                    <a:pt x="2049" y="1702"/>
                  </a:lnTo>
                  <a:cubicBezTo>
                    <a:pt x="2049" y="1482"/>
                    <a:pt x="2206" y="1324"/>
                    <a:pt x="2395" y="1324"/>
                  </a:cubicBezTo>
                  <a:close/>
                  <a:moveTo>
                    <a:pt x="2458" y="1"/>
                  </a:moveTo>
                  <a:cubicBezTo>
                    <a:pt x="1104" y="1"/>
                    <a:pt x="1" y="1103"/>
                    <a:pt x="1" y="2427"/>
                  </a:cubicBezTo>
                  <a:cubicBezTo>
                    <a:pt x="1" y="3781"/>
                    <a:pt x="1104" y="4884"/>
                    <a:pt x="2458" y="4884"/>
                  </a:cubicBezTo>
                  <a:cubicBezTo>
                    <a:pt x="3782" y="4884"/>
                    <a:pt x="4884" y="3781"/>
                    <a:pt x="4884" y="2427"/>
                  </a:cubicBezTo>
                  <a:cubicBezTo>
                    <a:pt x="4853" y="1072"/>
                    <a:pt x="3782" y="1"/>
                    <a:pt x="245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6368;p57">
              <a:extLst>
                <a:ext uri="{FF2B5EF4-FFF2-40B4-BE49-F238E27FC236}">
                  <a16:creationId xmlns:a16="http://schemas.microsoft.com/office/drawing/2014/main" id="{0CFA582C-399D-4891-AC0A-F743AB9CB360}"/>
                </a:ext>
              </a:extLst>
            </p:cNvPr>
            <p:cNvSpPr/>
            <p:nvPr/>
          </p:nvSpPr>
          <p:spPr>
            <a:xfrm>
              <a:off x="3860400" y="3679375"/>
              <a:ext cx="260725" cy="173300"/>
            </a:xfrm>
            <a:custGeom>
              <a:avLst/>
              <a:gdLst/>
              <a:ahLst/>
              <a:cxnLst/>
              <a:rect l="l" t="t" r="r" b="b"/>
              <a:pathLst>
                <a:path w="10429" h="6932" extrusionOk="0">
                  <a:moveTo>
                    <a:pt x="2426" y="662"/>
                  </a:moveTo>
                  <a:cubicBezTo>
                    <a:pt x="2647" y="662"/>
                    <a:pt x="2804" y="819"/>
                    <a:pt x="2804" y="1008"/>
                  </a:cubicBezTo>
                  <a:cubicBezTo>
                    <a:pt x="2804" y="1197"/>
                    <a:pt x="2647" y="1355"/>
                    <a:pt x="2426" y="1355"/>
                  </a:cubicBezTo>
                  <a:lnTo>
                    <a:pt x="1733" y="1355"/>
                  </a:lnTo>
                  <a:cubicBezTo>
                    <a:pt x="1544" y="1355"/>
                    <a:pt x="1387" y="1197"/>
                    <a:pt x="1387" y="1008"/>
                  </a:cubicBezTo>
                  <a:cubicBezTo>
                    <a:pt x="1387" y="819"/>
                    <a:pt x="1544" y="662"/>
                    <a:pt x="1733" y="662"/>
                  </a:cubicBezTo>
                  <a:close/>
                  <a:moveTo>
                    <a:pt x="4537" y="662"/>
                  </a:moveTo>
                  <a:cubicBezTo>
                    <a:pt x="4726" y="662"/>
                    <a:pt x="4884" y="819"/>
                    <a:pt x="4884" y="1008"/>
                  </a:cubicBezTo>
                  <a:cubicBezTo>
                    <a:pt x="4884" y="1197"/>
                    <a:pt x="4695" y="1355"/>
                    <a:pt x="4537" y="1355"/>
                  </a:cubicBezTo>
                  <a:lnTo>
                    <a:pt x="3812" y="1355"/>
                  </a:lnTo>
                  <a:cubicBezTo>
                    <a:pt x="3623" y="1355"/>
                    <a:pt x="3466" y="1197"/>
                    <a:pt x="3466" y="1008"/>
                  </a:cubicBezTo>
                  <a:cubicBezTo>
                    <a:pt x="3466" y="819"/>
                    <a:pt x="3623" y="662"/>
                    <a:pt x="3812" y="662"/>
                  </a:cubicBezTo>
                  <a:close/>
                  <a:moveTo>
                    <a:pt x="6648" y="662"/>
                  </a:moveTo>
                  <a:cubicBezTo>
                    <a:pt x="6837" y="662"/>
                    <a:pt x="6994" y="819"/>
                    <a:pt x="6994" y="1008"/>
                  </a:cubicBezTo>
                  <a:cubicBezTo>
                    <a:pt x="6994" y="1197"/>
                    <a:pt x="6837" y="1355"/>
                    <a:pt x="6648" y="1355"/>
                  </a:cubicBezTo>
                  <a:lnTo>
                    <a:pt x="5955" y="1355"/>
                  </a:lnTo>
                  <a:cubicBezTo>
                    <a:pt x="5734" y="1355"/>
                    <a:pt x="5577" y="1197"/>
                    <a:pt x="5577" y="1008"/>
                  </a:cubicBezTo>
                  <a:cubicBezTo>
                    <a:pt x="5577" y="819"/>
                    <a:pt x="5734" y="662"/>
                    <a:pt x="5955" y="662"/>
                  </a:cubicBezTo>
                  <a:close/>
                  <a:moveTo>
                    <a:pt x="8727" y="662"/>
                  </a:moveTo>
                  <a:cubicBezTo>
                    <a:pt x="8948" y="662"/>
                    <a:pt x="9105" y="819"/>
                    <a:pt x="9105" y="1008"/>
                  </a:cubicBezTo>
                  <a:cubicBezTo>
                    <a:pt x="9105" y="1197"/>
                    <a:pt x="8948" y="1355"/>
                    <a:pt x="8727" y="1355"/>
                  </a:cubicBezTo>
                  <a:lnTo>
                    <a:pt x="8034" y="1355"/>
                  </a:lnTo>
                  <a:cubicBezTo>
                    <a:pt x="7845" y="1355"/>
                    <a:pt x="7688" y="1197"/>
                    <a:pt x="7688" y="1008"/>
                  </a:cubicBezTo>
                  <a:cubicBezTo>
                    <a:pt x="7688" y="819"/>
                    <a:pt x="7845" y="662"/>
                    <a:pt x="8034" y="662"/>
                  </a:cubicBezTo>
                  <a:close/>
                  <a:moveTo>
                    <a:pt x="2426" y="2080"/>
                  </a:moveTo>
                  <a:cubicBezTo>
                    <a:pt x="2647" y="2080"/>
                    <a:pt x="2804" y="2237"/>
                    <a:pt x="2804" y="2426"/>
                  </a:cubicBezTo>
                  <a:cubicBezTo>
                    <a:pt x="2804" y="2647"/>
                    <a:pt x="2647" y="2773"/>
                    <a:pt x="2426" y="2773"/>
                  </a:cubicBezTo>
                  <a:lnTo>
                    <a:pt x="1733" y="2773"/>
                  </a:lnTo>
                  <a:cubicBezTo>
                    <a:pt x="1544" y="2773"/>
                    <a:pt x="1387" y="2647"/>
                    <a:pt x="1387" y="2426"/>
                  </a:cubicBezTo>
                  <a:cubicBezTo>
                    <a:pt x="1387" y="2206"/>
                    <a:pt x="1544" y="2080"/>
                    <a:pt x="1733" y="2080"/>
                  </a:cubicBezTo>
                  <a:close/>
                  <a:moveTo>
                    <a:pt x="4537" y="2080"/>
                  </a:moveTo>
                  <a:cubicBezTo>
                    <a:pt x="4726" y="2080"/>
                    <a:pt x="4884" y="2237"/>
                    <a:pt x="4884" y="2426"/>
                  </a:cubicBezTo>
                  <a:cubicBezTo>
                    <a:pt x="4884" y="2647"/>
                    <a:pt x="4695" y="2773"/>
                    <a:pt x="4537" y="2773"/>
                  </a:cubicBezTo>
                  <a:lnTo>
                    <a:pt x="3812" y="2773"/>
                  </a:lnTo>
                  <a:cubicBezTo>
                    <a:pt x="3623" y="2773"/>
                    <a:pt x="3466" y="2647"/>
                    <a:pt x="3466" y="2426"/>
                  </a:cubicBezTo>
                  <a:cubicBezTo>
                    <a:pt x="3466" y="2206"/>
                    <a:pt x="3623" y="2080"/>
                    <a:pt x="3812" y="2080"/>
                  </a:cubicBezTo>
                  <a:close/>
                  <a:moveTo>
                    <a:pt x="6648" y="2080"/>
                  </a:moveTo>
                  <a:cubicBezTo>
                    <a:pt x="6837" y="2080"/>
                    <a:pt x="6994" y="2237"/>
                    <a:pt x="6994" y="2426"/>
                  </a:cubicBezTo>
                  <a:cubicBezTo>
                    <a:pt x="6994" y="2647"/>
                    <a:pt x="6837" y="2773"/>
                    <a:pt x="6648" y="2773"/>
                  </a:cubicBezTo>
                  <a:lnTo>
                    <a:pt x="5955" y="2773"/>
                  </a:lnTo>
                  <a:cubicBezTo>
                    <a:pt x="5734" y="2773"/>
                    <a:pt x="5577" y="2647"/>
                    <a:pt x="5577" y="2426"/>
                  </a:cubicBezTo>
                  <a:cubicBezTo>
                    <a:pt x="5577" y="2206"/>
                    <a:pt x="5734" y="2080"/>
                    <a:pt x="5955" y="2080"/>
                  </a:cubicBezTo>
                  <a:close/>
                  <a:moveTo>
                    <a:pt x="8727" y="2080"/>
                  </a:moveTo>
                  <a:cubicBezTo>
                    <a:pt x="8948" y="2080"/>
                    <a:pt x="9105" y="2237"/>
                    <a:pt x="9105" y="2426"/>
                  </a:cubicBezTo>
                  <a:cubicBezTo>
                    <a:pt x="9105" y="2647"/>
                    <a:pt x="8948" y="2773"/>
                    <a:pt x="8727" y="2773"/>
                  </a:cubicBezTo>
                  <a:lnTo>
                    <a:pt x="8034" y="2773"/>
                  </a:lnTo>
                  <a:cubicBezTo>
                    <a:pt x="7845" y="2773"/>
                    <a:pt x="7688" y="2647"/>
                    <a:pt x="7688" y="2426"/>
                  </a:cubicBezTo>
                  <a:cubicBezTo>
                    <a:pt x="7688" y="2206"/>
                    <a:pt x="7845" y="2080"/>
                    <a:pt x="8034" y="2080"/>
                  </a:cubicBezTo>
                  <a:close/>
                  <a:moveTo>
                    <a:pt x="2426" y="3466"/>
                  </a:moveTo>
                  <a:cubicBezTo>
                    <a:pt x="2647" y="3466"/>
                    <a:pt x="2804" y="3623"/>
                    <a:pt x="2804" y="3812"/>
                  </a:cubicBezTo>
                  <a:cubicBezTo>
                    <a:pt x="2804" y="4001"/>
                    <a:pt x="2647" y="4159"/>
                    <a:pt x="2426" y="4159"/>
                  </a:cubicBezTo>
                  <a:lnTo>
                    <a:pt x="1733" y="4159"/>
                  </a:lnTo>
                  <a:cubicBezTo>
                    <a:pt x="1544" y="4159"/>
                    <a:pt x="1387" y="4001"/>
                    <a:pt x="1387" y="3812"/>
                  </a:cubicBezTo>
                  <a:cubicBezTo>
                    <a:pt x="1387" y="3623"/>
                    <a:pt x="1544" y="3466"/>
                    <a:pt x="1733" y="3466"/>
                  </a:cubicBezTo>
                  <a:close/>
                  <a:moveTo>
                    <a:pt x="4537" y="3466"/>
                  </a:moveTo>
                  <a:cubicBezTo>
                    <a:pt x="4726" y="3466"/>
                    <a:pt x="4884" y="3623"/>
                    <a:pt x="4884" y="3812"/>
                  </a:cubicBezTo>
                  <a:cubicBezTo>
                    <a:pt x="4884" y="4001"/>
                    <a:pt x="4695" y="4159"/>
                    <a:pt x="4537" y="4159"/>
                  </a:cubicBezTo>
                  <a:lnTo>
                    <a:pt x="3812" y="4159"/>
                  </a:lnTo>
                  <a:cubicBezTo>
                    <a:pt x="3623" y="4159"/>
                    <a:pt x="3466" y="4001"/>
                    <a:pt x="3466" y="3812"/>
                  </a:cubicBezTo>
                  <a:cubicBezTo>
                    <a:pt x="3466" y="3623"/>
                    <a:pt x="3623" y="3466"/>
                    <a:pt x="3812" y="3466"/>
                  </a:cubicBezTo>
                  <a:close/>
                  <a:moveTo>
                    <a:pt x="6648" y="3466"/>
                  </a:moveTo>
                  <a:cubicBezTo>
                    <a:pt x="6837" y="3466"/>
                    <a:pt x="6994" y="3623"/>
                    <a:pt x="6994" y="3812"/>
                  </a:cubicBezTo>
                  <a:cubicBezTo>
                    <a:pt x="6994" y="4001"/>
                    <a:pt x="6837" y="4159"/>
                    <a:pt x="6648" y="4159"/>
                  </a:cubicBezTo>
                  <a:lnTo>
                    <a:pt x="5955" y="4159"/>
                  </a:lnTo>
                  <a:cubicBezTo>
                    <a:pt x="5734" y="4159"/>
                    <a:pt x="5577" y="4001"/>
                    <a:pt x="5577" y="3812"/>
                  </a:cubicBezTo>
                  <a:cubicBezTo>
                    <a:pt x="5577" y="3623"/>
                    <a:pt x="5734" y="3466"/>
                    <a:pt x="5955" y="3466"/>
                  </a:cubicBezTo>
                  <a:close/>
                  <a:moveTo>
                    <a:pt x="2426" y="4852"/>
                  </a:moveTo>
                  <a:cubicBezTo>
                    <a:pt x="2647" y="4852"/>
                    <a:pt x="2804" y="5010"/>
                    <a:pt x="2804" y="5199"/>
                  </a:cubicBezTo>
                  <a:cubicBezTo>
                    <a:pt x="2804" y="5388"/>
                    <a:pt x="2647" y="5545"/>
                    <a:pt x="2426" y="5545"/>
                  </a:cubicBezTo>
                  <a:lnTo>
                    <a:pt x="1733" y="5545"/>
                  </a:lnTo>
                  <a:cubicBezTo>
                    <a:pt x="1544" y="5545"/>
                    <a:pt x="1387" y="5388"/>
                    <a:pt x="1387" y="5199"/>
                  </a:cubicBezTo>
                  <a:cubicBezTo>
                    <a:pt x="1387" y="5010"/>
                    <a:pt x="1544" y="4852"/>
                    <a:pt x="1733" y="4852"/>
                  </a:cubicBezTo>
                  <a:close/>
                  <a:moveTo>
                    <a:pt x="4537" y="4852"/>
                  </a:moveTo>
                  <a:cubicBezTo>
                    <a:pt x="4726" y="4852"/>
                    <a:pt x="4884" y="5010"/>
                    <a:pt x="4884" y="5199"/>
                  </a:cubicBezTo>
                  <a:cubicBezTo>
                    <a:pt x="4884" y="5388"/>
                    <a:pt x="4695" y="5545"/>
                    <a:pt x="4537" y="5545"/>
                  </a:cubicBezTo>
                  <a:lnTo>
                    <a:pt x="3812" y="5545"/>
                  </a:lnTo>
                  <a:cubicBezTo>
                    <a:pt x="3623" y="5545"/>
                    <a:pt x="3466" y="5388"/>
                    <a:pt x="3466" y="5199"/>
                  </a:cubicBezTo>
                  <a:cubicBezTo>
                    <a:pt x="3466" y="5010"/>
                    <a:pt x="3623" y="4852"/>
                    <a:pt x="3812" y="4852"/>
                  </a:cubicBezTo>
                  <a:close/>
                  <a:moveTo>
                    <a:pt x="0" y="0"/>
                  </a:moveTo>
                  <a:lnTo>
                    <a:pt x="0" y="5892"/>
                  </a:lnTo>
                  <a:cubicBezTo>
                    <a:pt x="0" y="6459"/>
                    <a:pt x="473" y="6931"/>
                    <a:pt x="1071" y="6931"/>
                  </a:cubicBezTo>
                  <a:lnTo>
                    <a:pt x="6490" y="6931"/>
                  </a:lnTo>
                  <a:cubicBezTo>
                    <a:pt x="6364" y="6616"/>
                    <a:pt x="6301" y="6270"/>
                    <a:pt x="6301" y="5892"/>
                  </a:cubicBezTo>
                  <a:cubicBezTo>
                    <a:pt x="6301" y="5797"/>
                    <a:pt x="6333" y="5671"/>
                    <a:pt x="6333" y="5545"/>
                  </a:cubicBezTo>
                  <a:lnTo>
                    <a:pt x="5955" y="5545"/>
                  </a:lnTo>
                  <a:cubicBezTo>
                    <a:pt x="5734" y="5545"/>
                    <a:pt x="5577" y="5388"/>
                    <a:pt x="5577" y="5199"/>
                  </a:cubicBezTo>
                  <a:cubicBezTo>
                    <a:pt x="5577" y="5010"/>
                    <a:pt x="5734" y="4852"/>
                    <a:pt x="5955" y="4852"/>
                  </a:cubicBezTo>
                  <a:lnTo>
                    <a:pt x="6490" y="4852"/>
                  </a:lnTo>
                  <a:cubicBezTo>
                    <a:pt x="6931" y="3623"/>
                    <a:pt x="8066" y="2741"/>
                    <a:pt x="9420" y="2741"/>
                  </a:cubicBezTo>
                  <a:cubicBezTo>
                    <a:pt x="9767" y="2741"/>
                    <a:pt x="10113" y="2836"/>
                    <a:pt x="10428" y="2962"/>
                  </a:cubicBezTo>
                  <a:lnTo>
                    <a:pt x="10428"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6369;p57">
              <a:extLst>
                <a:ext uri="{FF2B5EF4-FFF2-40B4-BE49-F238E27FC236}">
                  <a16:creationId xmlns:a16="http://schemas.microsoft.com/office/drawing/2014/main" id="{8495F630-C7E3-4AE3-97CB-AA74D88678CD}"/>
                </a:ext>
              </a:extLst>
            </p:cNvPr>
            <p:cNvSpPr/>
            <p:nvPr/>
          </p:nvSpPr>
          <p:spPr>
            <a:xfrm>
              <a:off x="3859600" y="3591950"/>
              <a:ext cx="261525" cy="70900"/>
            </a:xfrm>
            <a:custGeom>
              <a:avLst/>
              <a:gdLst/>
              <a:ahLst/>
              <a:cxnLst/>
              <a:rect l="l" t="t" r="r" b="b"/>
              <a:pathLst>
                <a:path w="10461" h="2836" extrusionOk="0">
                  <a:moveTo>
                    <a:pt x="1734" y="0"/>
                  </a:moveTo>
                  <a:cubicBezTo>
                    <a:pt x="1513" y="0"/>
                    <a:pt x="1356" y="158"/>
                    <a:pt x="1356" y="347"/>
                  </a:cubicBezTo>
                  <a:lnTo>
                    <a:pt x="1356" y="693"/>
                  </a:lnTo>
                  <a:lnTo>
                    <a:pt x="1009" y="693"/>
                  </a:lnTo>
                  <a:cubicBezTo>
                    <a:pt x="410" y="693"/>
                    <a:pt x="1" y="1166"/>
                    <a:pt x="1" y="1733"/>
                  </a:cubicBezTo>
                  <a:lnTo>
                    <a:pt x="1" y="2836"/>
                  </a:lnTo>
                  <a:lnTo>
                    <a:pt x="10429" y="2836"/>
                  </a:lnTo>
                  <a:lnTo>
                    <a:pt x="10429" y="1733"/>
                  </a:lnTo>
                  <a:lnTo>
                    <a:pt x="10460" y="1733"/>
                  </a:lnTo>
                  <a:cubicBezTo>
                    <a:pt x="10460" y="1134"/>
                    <a:pt x="9988" y="693"/>
                    <a:pt x="9421" y="693"/>
                  </a:cubicBezTo>
                  <a:lnTo>
                    <a:pt x="9074" y="693"/>
                  </a:lnTo>
                  <a:lnTo>
                    <a:pt x="9074" y="347"/>
                  </a:lnTo>
                  <a:cubicBezTo>
                    <a:pt x="9074" y="158"/>
                    <a:pt x="8917" y="0"/>
                    <a:pt x="8728" y="0"/>
                  </a:cubicBezTo>
                  <a:cubicBezTo>
                    <a:pt x="8539" y="0"/>
                    <a:pt x="8381" y="158"/>
                    <a:pt x="8381" y="347"/>
                  </a:cubicBezTo>
                  <a:lnTo>
                    <a:pt x="8381" y="693"/>
                  </a:lnTo>
                  <a:lnTo>
                    <a:pt x="6995" y="693"/>
                  </a:lnTo>
                  <a:lnTo>
                    <a:pt x="6995" y="347"/>
                  </a:lnTo>
                  <a:cubicBezTo>
                    <a:pt x="6995" y="158"/>
                    <a:pt x="6837" y="0"/>
                    <a:pt x="6648" y="0"/>
                  </a:cubicBezTo>
                  <a:cubicBezTo>
                    <a:pt x="6459" y="0"/>
                    <a:pt x="6302" y="158"/>
                    <a:pt x="6302" y="347"/>
                  </a:cubicBezTo>
                  <a:lnTo>
                    <a:pt x="6302" y="693"/>
                  </a:lnTo>
                  <a:lnTo>
                    <a:pt x="4159" y="693"/>
                  </a:lnTo>
                  <a:lnTo>
                    <a:pt x="4159" y="347"/>
                  </a:lnTo>
                  <a:cubicBezTo>
                    <a:pt x="4159" y="158"/>
                    <a:pt x="4002" y="0"/>
                    <a:pt x="3813" y="0"/>
                  </a:cubicBezTo>
                  <a:cubicBezTo>
                    <a:pt x="3624" y="0"/>
                    <a:pt x="3466" y="158"/>
                    <a:pt x="3466" y="347"/>
                  </a:cubicBezTo>
                  <a:lnTo>
                    <a:pt x="3466" y="693"/>
                  </a:lnTo>
                  <a:lnTo>
                    <a:pt x="2080" y="693"/>
                  </a:lnTo>
                  <a:lnTo>
                    <a:pt x="2080" y="347"/>
                  </a:lnTo>
                  <a:cubicBezTo>
                    <a:pt x="2080" y="158"/>
                    <a:pt x="1923" y="0"/>
                    <a:pt x="173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0" name="مربع نص 179">
            <a:extLst>
              <a:ext uri="{FF2B5EF4-FFF2-40B4-BE49-F238E27FC236}">
                <a16:creationId xmlns:a16="http://schemas.microsoft.com/office/drawing/2014/main" id="{46DAC2DB-BBB1-48AB-8C4A-5AC20F47F212}"/>
              </a:ext>
            </a:extLst>
          </p:cNvPr>
          <p:cNvSpPr txBox="1"/>
          <p:nvPr/>
        </p:nvSpPr>
        <p:spPr>
          <a:xfrm>
            <a:off x="3540712" y="2985792"/>
            <a:ext cx="1949566" cy="369332"/>
          </a:xfrm>
          <a:prstGeom prst="rect">
            <a:avLst/>
          </a:prstGeom>
          <a:noFill/>
        </p:spPr>
        <p:txBody>
          <a:bodyPr wrap="square">
            <a:spAutoFit/>
          </a:bodyPr>
          <a:lstStyle/>
          <a:p>
            <a:pPr marL="0" marR="0" lvl="0" indent="0" algn="ctr" defTabSz="914400" eaLnBrk="1" fontAlgn="auto" latinLnBrk="0" hangingPunct="1">
              <a:lnSpc>
                <a:spcPct val="100000"/>
              </a:lnSpc>
              <a:spcBef>
                <a:spcPts val="0"/>
              </a:spcBef>
              <a:spcAft>
                <a:spcPts val="0"/>
              </a:spcAft>
              <a:buClr>
                <a:srgbClr val="000000"/>
              </a:buClr>
              <a:buSzPts val="1400"/>
              <a:buFont typeface="Arial"/>
              <a:buNone/>
              <a:tabLst/>
              <a:defRPr/>
            </a:pPr>
            <a:r>
              <a:rPr lang="en-US" b="1" dirty="0">
                <a:solidFill>
                  <a:srgbClr val="006666"/>
                </a:solidFill>
                <a:latin typeface="Calibri" panose="020F0502020204030204" pitchFamily="34" charset="0"/>
                <a:cs typeface="Calibri" panose="020F0502020204030204" pitchFamily="34" charset="0"/>
              </a:rPr>
              <a:t>  </a:t>
            </a:r>
            <a:r>
              <a:rPr lang="en-US" sz="1800" b="1" u="none" strike="noStrike" cap="none" dirty="0">
                <a:solidFill>
                  <a:srgbClr val="006666"/>
                </a:solidFill>
                <a:latin typeface="Calibri" panose="020F0502020204030204" pitchFamily="34" charset="0"/>
                <a:cs typeface="Calibri" panose="020F0502020204030204" pitchFamily="34" charset="0"/>
              </a:rPr>
              <a:t>2024 / 1 / 1     </a:t>
            </a:r>
            <a:r>
              <a:rPr lang="ar-SA" sz="1800" b="1" u="none" strike="noStrike" cap="none" dirty="0">
                <a:solidFill>
                  <a:srgbClr val="006666"/>
                </a:solidFill>
                <a:latin typeface="Calibri" panose="020F0502020204030204" pitchFamily="34" charset="0"/>
                <a:cs typeface="Calibri" panose="020F0502020204030204" pitchFamily="34" charset="0"/>
              </a:rPr>
              <a:t>من</a:t>
            </a:r>
            <a:endParaRPr lang="en-US" sz="1800" b="1" u="none" strike="noStrike" cap="none" dirty="0">
              <a:solidFill>
                <a:srgbClr val="006666"/>
              </a:solidFill>
              <a:latin typeface="Calibri" panose="020F0502020204030204" pitchFamily="34" charset="0"/>
              <a:cs typeface="Calibri" panose="020F0502020204030204" pitchFamily="34" charset="0"/>
            </a:endParaRPr>
          </a:p>
        </p:txBody>
      </p:sp>
      <p:sp>
        <p:nvSpPr>
          <p:cNvPr id="181" name="مربع نص 180">
            <a:extLst>
              <a:ext uri="{FF2B5EF4-FFF2-40B4-BE49-F238E27FC236}">
                <a16:creationId xmlns:a16="http://schemas.microsoft.com/office/drawing/2014/main" id="{11B61640-B16B-4AEA-B073-33D98AA373CA}"/>
              </a:ext>
            </a:extLst>
          </p:cNvPr>
          <p:cNvSpPr txBox="1"/>
          <p:nvPr/>
        </p:nvSpPr>
        <p:spPr>
          <a:xfrm>
            <a:off x="3460541" y="3370487"/>
            <a:ext cx="2121068" cy="369332"/>
          </a:xfrm>
          <a:prstGeom prst="rect">
            <a:avLst/>
          </a:prstGeom>
          <a:noFill/>
        </p:spPr>
        <p:txBody>
          <a:bodyPr wrap="square">
            <a:spAutoFit/>
          </a:bodyPr>
          <a:lstStyle/>
          <a:p>
            <a:pPr marL="0" marR="0" lvl="0" indent="0" algn="ctr" defTabSz="914400" eaLnBrk="1" fontAlgn="auto" latinLnBrk="0" hangingPunct="1">
              <a:lnSpc>
                <a:spcPct val="100000"/>
              </a:lnSpc>
              <a:spcBef>
                <a:spcPts val="0"/>
              </a:spcBef>
              <a:spcAft>
                <a:spcPts val="0"/>
              </a:spcAft>
              <a:buClr>
                <a:srgbClr val="000000"/>
              </a:buClr>
              <a:buSzPts val="1400"/>
              <a:buFont typeface="Arial"/>
              <a:buNone/>
              <a:tabLst/>
              <a:defRPr/>
            </a:pPr>
            <a:r>
              <a:rPr lang="en-US" b="1" dirty="0">
                <a:solidFill>
                  <a:srgbClr val="006666"/>
                </a:solidFill>
                <a:latin typeface="Calibri" panose="020F0502020204030204" pitchFamily="34" charset="0"/>
                <a:cs typeface="Calibri" panose="020F0502020204030204" pitchFamily="34" charset="0"/>
              </a:rPr>
              <a:t>  </a:t>
            </a:r>
            <a:r>
              <a:rPr lang="en-US" sz="1800" b="1" u="none" strike="noStrike" cap="none" dirty="0">
                <a:solidFill>
                  <a:srgbClr val="006666"/>
                </a:solidFill>
                <a:latin typeface="Calibri" panose="020F0502020204030204" pitchFamily="34" charset="0"/>
                <a:cs typeface="Calibri" panose="020F0502020204030204" pitchFamily="34" charset="0"/>
              </a:rPr>
              <a:t>2025 / 12 / 31     </a:t>
            </a:r>
            <a:r>
              <a:rPr lang="ar-SA" sz="1800" b="1" u="none" strike="noStrike" cap="none" dirty="0">
                <a:solidFill>
                  <a:srgbClr val="006666"/>
                </a:solidFill>
                <a:latin typeface="Calibri" panose="020F0502020204030204" pitchFamily="34" charset="0"/>
                <a:cs typeface="Calibri" panose="020F0502020204030204" pitchFamily="34" charset="0"/>
              </a:rPr>
              <a:t>إلى</a:t>
            </a:r>
            <a:endParaRPr lang="en-US" sz="1800" b="1" u="none" strike="noStrike" cap="none" dirty="0">
              <a:solidFill>
                <a:srgbClr val="006666"/>
              </a:solidFill>
              <a:latin typeface="Calibri" panose="020F0502020204030204" pitchFamily="34" charset="0"/>
              <a:cs typeface="Calibri" panose="020F0502020204030204" pitchFamily="34" charset="0"/>
            </a:endParaRPr>
          </a:p>
        </p:txBody>
      </p:sp>
      <p:grpSp>
        <p:nvGrpSpPr>
          <p:cNvPr id="138" name="Group 34">
            <a:extLst>
              <a:ext uri="{FF2B5EF4-FFF2-40B4-BE49-F238E27FC236}">
                <a16:creationId xmlns:a16="http://schemas.microsoft.com/office/drawing/2014/main" id="{B12853A4-0B17-4DAD-B899-BE2C0468B841}"/>
              </a:ext>
            </a:extLst>
          </p:cNvPr>
          <p:cNvGrpSpPr/>
          <p:nvPr/>
        </p:nvGrpSpPr>
        <p:grpSpPr>
          <a:xfrm>
            <a:off x="9351071" y="783353"/>
            <a:ext cx="939363" cy="802868"/>
            <a:chOff x="10414001" y="2619375"/>
            <a:chExt cx="1538287" cy="1546226"/>
          </a:xfrm>
          <a:solidFill>
            <a:schemeClr val="bg1"/>
          </a:solidFill>
        </p:grpSpPr>
        <p:sp>
          <p:nvSpPr>
            <p:cNvPr id="139" name="Freeform 17">
              <a:extLst>
                <a:ext uri="{FF2B5EF4-FFF2-40B4-BE49-F238E27FC236}">
                  <a16:creationId xmlns:a16="http://schemas.microsoft.com/office/drawing/2014/main" id="{466C28AB-2BAE-46EA-A2AD-A2811BF37E5C}"/>
                </a:ext>
              </a:extLst>
            </p:cNvPr>
            <p:cNvSpPr>
              <a:spLocks noEditPoints="1"/>
            </p:cNvSpPr>
            <p:nvPr/>
          </p:nvSpPr>
          <p:spPr bwMode="auto">
            <a:xfrm>
              <a:off x="10558463" y="3392488"/>
              <a:ext cx="1249363" cy="242888"/>
            </a:xfrm>
            <a:custGeom>
              <a:avLst/>
              <a:gdLst>
                <a:gd name="T0" fmla="*/ 319 w 332"/>
                <a:gd name="T1" fmla="*/ 64 h 64"/>
                <a:gd name="T2" fmla="*/ 306 w 332"/>
                <a:gd name="T3" fmla="*/ 51 h 64"/>
                <a:gd name="T4" fmla="*/ 306 w 332"/>
                <a:gd name="T5" fmla="*/ 26 h 64"/>
                <a:gd name="T6" fmla="*/ 26 w 332"/>
                <a:gd name="T7" fmla="*/ 26 h 64"/>
                <a:gd name="T8" fmla="*/ 26 w 332"/>
                <a:gd name="T9" fmla="*/ 51 h 64"/>
                <a:gd name="T10" fmla="*/ 13 w 332"/>
                <a:gd name="T11" fmla="*/ 64 h 64"/>
                <a:gd name="T12" fmla="*/ 0 w 332"/>
                <a:gd name="T13" fmla="*/ 51 h 64"/>
                <a:gd name="T14" fmla="*/ 0 w 332"/>
                <a:gd name="T15" fmla="*/ 13 h 64"/>
                <a:gd name="T16" fmla="*/ 13 w 332"/>
                <a:gd name="T17" fmla="*/ 0 h 64"/>
                <a:gd name="T18" fmla="*/ 319 w 332"/>
                <a:gd name="T19" fmla="*/ 0 h 64"/>
                <a:gd name="T20" fmla="*/ 332 w 332"/>
                <a:gd name="T21" fmla="*/ 13 h 64"/>
                <a:gd name="T22" fmla="*/ 332 w 332"/>
                <a:gd name="T23" fmla="*/ 51 h 64"/>
                <a:gd name="T24" fmla="*/ 319 w 332"/>
                <a:gd name="T25" fmla="*/ 64 h 64"/>
                <a:gd name="T26" fmla="*/ 319 w 332"/>
                <a:gd name="T27" fmla="*/ 64 h 64"/>
                <a:gd name="T28" fmla="*/ 319 w 332"/>
                <a:gd name="T29" fmla="*/ 6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2" h="64">
                  <a:moveTo>
                    <a:pt x="319" y="64"/>
                  </a:moveTo>
                  <a:cubicBezTo>
                    <a:pt x="312" y="64"/>
                    <a:pt x="306" y="58"/>
                    <a:pt x="306" y="51"/>
                  </a:cubicBezTo>
                  <a:cubicBezTo>
                    <a:pt x="306" y="26"/>
                    <a:pt x="306" y="26"/>
                    <a:pt x="306" y="26"/>
                  </a:cubicBezTo>
                  <a:cubicBezTo>
                    <a:pt x="26" y="26"/>
                    <a:pt x="26" y="26"/>
                    <a:pt x="26" y="26"/>
                  </a:cubicBezTo>
                  <a:cubicBezTo>
                    <a:pt x="26" y="51"/>
                    <a:pt x="26" y="51"/>
                    <a:pt x="26" y="51"/>
                  </a:cubicBezTo>
                  <a:cubicBezTo>
                    <a:pt x="26" y="58"/>
                    <a:pt x="20" y="64"/>
                    <a:pt x="13" y="64"/>
                  </a:cubicBezTo>
                  <a:cubicBezTo>
                    <a:pt x="6" y="64"/>
                    <a:pt x="0" y="58"/>
                    <a:pt x="0" y="51"/>
                  </a:cubicBezTo>
                  <a:cubicBezTo>
                    <a:pt x="0" y="13"/>
                    <a:pt x="0" y="13"/>
                    <a:pt x="0" y="13"/>
                  </a:cubicBezTo>
                  <a:cubicBezTo>
                    <a:pt x="0" y="6"/>
                    <a:pt x="6" y="0"/>
                    <a:pt x="13" y="0"/>
                  </a:cubicBezTo>
                  <a:cubicBezTo>
                    <a:pt x="319" y="0"/>
                    <a:pt x="319" y="0"/>
                    <a:pt x="319" y="0"/>
                  </a:cubicBezTo>
                  <a:cubicBezTo>
                    <a:pt x="326" y="0"/>
                    <a:pt x="332" y="6"/>
                    <a:pt x="332" y="13"/>
                  </a:cubicBezTo>
                  <a:cubicBezTo>
                    <a:pt x="332" y="51"/>
                    <a:pt x="332" y="51"/>
                    <a:pt x="332" y="51"/>
                  </a:cubicBezTo>
                  <a:cubicBezTo>
                    <a:pt x="332" y="58"/>
                    <a:pt x="326" y="64"/>
                    <a:pt x="319" y="64"/>
                  </a:cubicBezTo>
                  <a:close/>
                  <a:moveTo>
                    <a:pt x="319" y="64"/>
                  </a:moveTo>
                  <a:cubicBezTo>
                    <a:pt x="319" y="64"/>
                    <a:pt x="319" y="64"/>
                    <a:pt x="319" y="6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0" name="Freeform 18">
              <a:extLst>
                <a:ext uri="{FF2B5EF4-FFF2-40B4-BE49-F238E27FC236}">
                  <a16:creationId xmlns:a16="http://schemas.microsoft.com/office/drawing/2014/main" id="{546153B6-532F-443C-AA98-570FA2C1F65A}"/>
                </a:ext>
              </a:extLst>
            </p:cNvPr>
            <p:cNvSpPr>
              <a:spLocks noEditPoints="1"/>
            </p:cNvSpPr>
            <p:nvPr/>
          </p:nvSpPr>
          <p:spPr bwMode="auto">
            <a:xfrm>
              <a:off x="11134726" y="3263900"/>
              <a:ext cx="96838" cy="387350"/>
            </a:xfrm>
            <a:custGeom>
              <a:avLst/>
              <a:gdLst>
                <a:gd name="T0" fmla="*/ 13 w 26"/>
                <a:gd name="T1" fmla="*/ 102 h 102"/>
                <a:gd name="T2" fmla="*/ 0 w 26"/>
                <a:gd name="T3" fmla="*/ 89 h 102"/>
                <a:gd name="T4" fmla="*/ 0 w 26"/>
                <a:gd name="T5" fmla="*/ 13 h 102"/>
                <a:gd name="T6" fmla="*/ 13 w 26"/>
                <a:gd name="T7" fmla="*/ 0 h 102"/>
                <a:gd name="T8" fmla="*/ 26 w 26"/>
                <a:gd name="T9" fmla="*/ 13 h 102"/>
                <a:gd name="T10" fmla="*/ 26 w 26"/>
                <a:gd name="T11" fmla="*/ 89 h 102"/>
                <a:gd name="T12" fmla="*/ 13 w 26"/>
                <a:gd name="T13" fmla="*/ 102 h 102"/>
                <a:gd name="T14" fmla="*/ 13 w 26"/>
                <a:gd name="T15" fmla="*/ 102 h 102"/>
                <a:gd name="T16" fmla="*/ 13 w 26"/>
                <a:gd name="T17" fmla="*/ 102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 h="102">
                  <a:moveTo>
                    <a:pt x="13" y="102"/>
                  </a:moveTo>
                  <a:cubicBezTo>
                    <a:pt x="6" y="102"/>
                    <a:pt x="0" y="96"/>
                    <a:pt x="0" y="89"/>
                  </a:cubicBezTo>
                  <a:cubicBezTo>
                    <a:pt x="0" y="13"/>
                    <a:pt x="0" y="13"/>
                    <a:pt x="0" y="13"/>
                  </a:cubicBezTo>
                  <a:cubicBezTo>
                    <a:pt x="0" y="6"/>
                    <a:pt x="6" y="0"/>
                    <a:pt x="13" y="0"/>
                  </a:cubicBezTo>
                  <a:cubicBezTo>
                    <a:pt x="20" y="0"/>
                    <a:pt x="26" y="6"/>
                    <a:pt x="26" y="13"/>
                  </a:cubicBezTo>
                  <a:cubicBezTo>
                    <a:pt x="26" y="89"/>
                    <a:pt x="26" y="89"/>
                    <a:pt x="26" y="89"/>
                  </a:cubicBezTo>
                  <a:cubicBezTo>
                    <a:pt x="26" y="96"/>
                    <a:pt x="20" y="102"/>
                    <a:pt x="13" y="102"/>
                  </a:cubicBezTo>
                  <a:close/>
                  <a:moveTo>
                    <a:pt x="13" y="102"/>
                  </a:moveTo>
                  <a:cubicBezTo>
                    <a:pt x="13" y="102"/>
                    <a:pt x="13" y="102"/>
                    <a:pt x="13" y="10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2" name="Freeform 19">
              <a:extLst>
                <a:ext uri="{FF2B5EF4-FFF2-40B4-BE49-F238E27FC236}">
                  <a16:creationId xmlns:a16="http://schemas.microsoft.com/office/drawing/2014/main" id="{12C483F4-359A-45F2-B740-2E714E9E5AAF}"/>
                </a:ext>
              </a:extLst>
            </p:cNvPr>
            <p:cNvSpPr>
              <a:spLocks noEditPoints="1"/>
            </p:cNvSpPr>
            <p:nvPr/>
          </p:nvSpPr>
          <p:spPr bwMode="auto">
            <a:xfrm>
              <a:off x="10512426" y="3714750"/>
              <a:ext cx="192088" cy="193675"/>
            </a:xfrm>
            <a:custGeom>
              <a:avLst/>
              <a:gdLst>
                <a:gd name="T0" fmla="*/ 51 w 51"/>
                <a:gd name="T1" fmla="*/ 25 h 51"/>
                <a:gd name="T2" fmla="*/ 25 w 51"/>
                <a:gd name="T3" fmla="*/ 51 h 51"/>
                <a:gd name="T4" fmla="*/ 0 w 51"/>
                <a:gd name="T5" fmla="*/ 25 h 51"/>
                <a:gd name="T6" fmla="*/ 25 w 51"/>
                <a:gd name="T7" fmla="*/ 0 h 51"/>
                <a:gd name="T8" fmla="*/ 43 w 51"/>
                <a:gd name="T9" fmla="*/ 7 h 51"/>
                <a:gd name="T10" fmla="*/ 51 w 51"/>
                <a:gd name="T11" fmla="*/ 25 h 51"/>
                <a:gd name="T12" fmla="*/ 51 w 51"/>
                <a:gd name="T13" fmla="*/ 25 h 51"/>
                <a:gd name="T14" fmla="*/ 51 w 51"/>
                <a:gd name="T15" fmla="*/ 25 h 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 h="51">
                  <a:moveTo>
                    <a:pt x="51" y="25"/>
                  </a:moveTo>
                  <a:cubicBezTo>
                    <a:pt x="51" y="40"/>
                    <a:pt x="39" y="51"/>
                    <a:pt x="25" y="51"/>
                  </a:cubicBezTo>
                  <a:cubicBezTo>
                    <a:pt x="11" y="51"/>
                    <a:pt x="0" y="40"/>
                    <a:pt x="0" y="25"/>
                  </a:cubicBezTo>
                  <a:cubicBezTo>
                    <a:pt x="0" y="11"/>
                    <a:pt x="11" y="0"/>
                    <a:pt x="25" y="0"/>
                  </a:cubicBezTo>
                  <a:cubicBezTo>
                    <a:pt x="32" y="0"/>
                    <a:pt x="38" y="3"/>
                    <a:pt x="43" y="7"/>
                  </a:cubicBezTo>
                  <a:cubicBezTo>
                    <a:pt x="48" y="12"/>
                    <a:pt x="51" y="19"/>
                    <a:pt x="51" y="25"/>
                  </a:cubicBezTo>
                  <a:close/>
                  <a:moveTo>
                    <a:pt x="51" y="25"/>
                  </a:moveTo>
                  <a:cubicBezTo>
                    <a:pt x="51" y="25"/>
                    <a:pt x="51" y="25"/>
                    <a:pt x="51" y="2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5" name="Freeform 20">
              <a:extLst>
                <a:ext uri="{FF2B5EF4-FFF2-40B4-BE49-F238E27FC236}">
                  <a16:creationId xmlns:a16="http://schemas.microsoft.com/office/drawing/2014/main" id="{6D847591-2042-4979-82C3-2CC3E0B49864}"/>
                </a:ext>
              </a:extLst>
            </p:cNvPr>
            <p:cNvSpPr>
              <a:spLocks noEditPoints="1"/>
            </p:cNvSpPr>
            <p:nvPr/>
          </p:nvSpPr>
          <p:spPr bwMode="auto">
            <a:xfrm>
              <a:off x="10414001" y="3973513"/>
              <a:ext cx="384175" cy="192088"/>
            </a:xfrm>
            <a:custGeom>
              <a:avLst/>
              <a:gdLst>
                <a:gd name="T0" fmla="*/ 64 w 102"/>
                <a:gd name="T1" fmla="*/ 0 h 51"/>
                <a:gd name="T2" fmla="*/ 38 w 102"/>
                <a:gd name="T3" fmla="*/ 0 h 51"/>
                <a:gd name="T4" fmla="*/ 0 w 102"/>
                <a:gd name="T5" fmla="*/ 38 h 51"/>
                <a:gd name="T6" fmla="*/ 13 w 102"/>
                <a:gd name="T7" fmla="*/ 51 h 51"/>
                <a:gd name="T8" fmla="*/ 89 w 102"/>
                <a:gd name="T9" fmla="*/ 51 h 51"/>
                <a:gd name="T10" fmla="*/ 102 w 102"/>
                <a:gd name="T11" fmla="*/ 38 h 51"/>
                <a:gd name="T12" fmla="*/ 64 w 102"/>
                <a:gd name="T13" fmla="*/ 0 h 51"/>
                <a:gd name="T14" fmla="*/ 64 w 102"/>
                <a:gd name="T15" fmla="*/ 0 h 51"/>
                <a:gd name="T16" fmla="*/ 64 w 102"/>
                <a:gd name="T1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2" h="51">
                  <a:moveTo>
                    <a:pt x="64" y="0"/>
                  </a:moveTo>
                  <a:cubicBezTo>
                    <a:pt x="38" y="0"/>
                    <a:pt x="38" y="0"/>
                    <a:pt x="38" y="0"/>
                  </a:cubicBezTo>
                  <a:cubicBezTo>
                    <a:pt x="17" y="0"/>
                    <a:pt x="0" y="17"/>
                    <a:pt x="0" y="38"/>
                  </a:cubicBezTo>
                  <a:cubicBezTo>
                    <a:pt x="0" y="45"/>
                    <a:pt x="6" y="51"/>
                    <a:pt x="13" y="51"/>
                  </a:cubicBezTo>
                  <a:cubicBezTo>
                    <a:pt x="89" y="51"/>
                    <a:pt x="89" y="51"/>
                    <a:pt x="89" y="51"/>
                  </a:cubicBezTo>
                  <a:cubicBezTo>
                    <a:pt x="96" y="51"/>
                    <a:pt x="102" y="45"/>
                    <a:pt x="102" y="38"/>
                  </a:cubicBezTo>
                  <a:cubicBezTo>
                    <a:pt x="102" y="17"/>
                    <a:pt x="85" y="0"/>
                    <a:pt x="64" y="0"/>
                  </a:cubicBezTo>
                  <a:close/>
                  <a:moveTo>
                    <a:pt x="64" y="0"/>
                  </a:moveTo>
                  <a:cubicBezTo>
                    <a:pt x="64" y="0"/>
                    <a:pt x="64" y="0"/>
                    <a:pt x="64"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6" name="Freeform 21">
              <a:extLst>
                <a:ext uri="{FF2B5EF4-FFF2-40B4-BE49-F238E27FC236}">
                  <a16:creationId xmlns:a16="http://schemas.microsoft.com/office/drawing/2014/main" id="{A94155B6-3B47-446B-95C2-AF0320BD733B}"/>
                </a:ext>
              </a:extLst>
            </p:cNvPr>
            <p:cNvSpPr>
              <a:spLocks noEditPoints="1"/>
            </p:cNvSpPr>
            <p:nvPr/>
          </p:nvSpPr>
          <p:spPr bwMode="auto">
            <a:xfrm>
              <a:off x="11088688" y="3714750"/>
              <a:ext cx="188913" cy="193675"/>
            </a:xfrm>
            <a:custGeom>
              <a:avLst/>
              <a:gdLst>
                <a:gd name="T0" fmla="*/ 50 w 50"/>
                <a:gd name="T1" fmla="*/ 25 h 51"/>
                <a:gd name="T2" fmla="*/ 25 w 50"/>
                <a:gd name="T3" fmla="*/ 51 h 51"/>
                <a:gd name="T4" fmla="*/ 0 w 50"/>
                <a:gd name="T5" fmla="*/ 25 h 51"/>
                <a:gd name="T6" fmla="*/ 25 w 50"/>
                <a:gd name="T7" fmla="*/ 0 h 51"/>
                <a:gd name="T8" fmla="*/ 50 w 50"/>
                <a:gd name="T9" fmla="*/ 25 h 51"/>
                <a:gd name="T10" fmla="*/ 50 w 50"/>
                <a:gd name="T11" fmla="*/ 25 h 51"/>
                <a:gd name="T12" fmla="*/ 50 w 50"/>
                <a:gd name="T13" fmla="*/ 25 h 51"/>
              </a:gdLst>
              <a:ahLst/>
              <a:cxnLst>
                <a:cxn ang="0">
                  <a:pos x="T0" y="T1"/>
                </a:cxn>
                <a:cxn ang="0">
                  <a:pos x="T2" y="T3"/>
                </a:cxn>
                <a:cxn ang="0">
                  <a:pos x="T4" y="T5"/>
                </a:cxn>
                <a:cxn ang="0">
                  <a:pos x="T6" y="T7"/>
                </a:cxn>
                <a:cxn ang="0">
                  <a:pos x="T8" y="T9"/>
                </a:cxn>
                <a:cxn ang="0">
                  <a:pos x="T10" y="T11"/>
                </a:cxn>
                <a:cxn ang="0">
                  <a:pos x="T12" y="T13"/>
                </a:cxn>
              </a:cxnLst>
              <a:rect l="0" t="0" r="r" b="b"/>
              <a:pathLst>
                <a:path w="50" h="51">
                  <a:moveTo>
                    <a:pt x="50" y="25"/>
                  </a:moveTo>
                  <a:cubicBezTo>
                    <a:pt x="50" y="40"/>
                    <a:pt x="39" y="51"/>
                    <a:pt x="25" y="51"/>
                  </a:cubicBezTo>
                  <a:cubicBezTo>
                    <a:pt x="11" y="51"/>
                    <a:pt x="0" y="40"/>
                    <a:pt x="0" y="25"/>
                  </a:cubicBezTo>
                  <a:cubicBezTo>
                    <a:pt x="0" y="11"/>
                    <a:pt x="11" y="0"/>
                    <a:pt x="25" y="0"/>
                  </a:cubicBezTo>
                  <a:cubicBezTo>
                    <a:pt x="39" y="0"/>
                    <a:pt x="50" y="11"/>
                    <a:pt x="50" y="25"/>
                  </a:cubicBezTo>
                  <a:close/>
                  <a:moveTo>
                    <a:pt x="50" y="25"/>
                  </a:moveTo>
                  <a:cubicBezTo>
                    <a:pt x="50" y="25"/>
                    <a:pt x="50" y="25"/>
                    <a:pt x="50" y="2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7" name="Freeform 22">
              <a:extLst>
                <a:ext uri="{FF2B5EF4-FFF2-40B4-BE49-F238E27FC236}">
                  <a16:creationId xmlns:a16="http://schemas.microsoft.com/office/drawing/2014/main" id="{795D9210-A13D-4415-9D60-777FB3507C90}"/>
                </a:ext>
              </a:extLst>
            </p:cNvPr>
            <p:cNvSpPr>
              <a:spLocks noEditPoints="1"/>
            </p:cNvSpPr>
            <p:nvPr/>
          </p:nvSpPr>
          <p:spPr bwMode="auto">
            <a:xfrm>
              <a:off x="10990263" y="3973513"/>
              <a:ext cx="385763" cy="192088"/>
            </a:xfrm>
            <a:custGeom>
              <a:avLst/>
              <a:gdLst>
                <a:gd name="T0" fmla="*/ 64 w 102"/>
                <a:gd name="T1" fmla="*/ 0 h 51"/>
                <a:gd name="T2" fmla="*/ 38 w 102"/>
                <a:gd name="T3" fmla="*/ 0 h 51"/>
                <a:gd name="T4" fmla="*/ 0 w 102"/>
                <a:gd name="T5" fmla="*/ 38 h 51"/>
                <a:gd name="T6" fmla="*/ 13 w 102"/>
                <a:gd name="T7" fmla="*/ 51 h 51"/>
                <a:gd name="T8" fmla="*/ 89 w 102"/>
                <a:gd name="T9" fmla="*/ 51 h 51"/>
                <a:gd name="T10" fmla="*/ 102 w 102"/>
                <a:gd name="T11" fmla="*/ 38 h 51"/>
                <a:gd name="T12" fmla="*/ 64 w 102"/>
                <a:gd name="T13" fmla="*/ 0 h 51"/>
                <a:gd name="T14" fmla="*/ 64 w 102"/>
                <a:gd name="T15" fmla="*/ 0 h 51"/>
                <a:gd name="T16" fmla="*/ 64 w 102"/>
                <a:gd name="T1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2" h="51">
                  <a:moveTo>
                    <a:pt x="64" y="0"/>
                  </a:moveTo>
                  <a:cubicBezTo>
                    <a:pt x="38" y="0"/>
                    <a:pt x="38" y="0"/>
                    <a:pt x="38" y="0"/>
                  </a:cubicBezTo>
                  <a:cubicBezTo>
                    <a:pt x="17" y="0"/>
                    <a:pt x="0" y="17"/>
                    <a:pt x="0" y="38"/>
                  </a:cubicBezTo>
                  <a:cubicBezTo>
                    <a:pt x="0" y="45"/>
                    <a:pt x="6" y="51"/>
                    <a:pt x="13" y="51"/>
                  </a:cubicBezTo>
                  <a:cubicBezTo>
                    <a:pt x="89" y="51"/>
                    <a:pt x="89" y="51"/>
                    <a:pt x="89" y="51"/>
                  </a:cubicBezTo>
                  <a:cubicBezTo>
                    <a:pt x="96" y="51"/>
                    <a:pt x="102" y="45"/>
                    <a:pt x="102" y="38"/>
                  </a:cubicBezTo>
                  <a:cubicBezTo>
                    <a:pt x="102" y="17"/>
                    <a:pt x="85" y="0"/>
                    <a:pt x="64" y="0"/>
                  </a:cubicBezTo>
                  <a:close/>
                  <a:moveTo>
                    <a:pt x="64" y="0"/>
                  </a:moveTo>
                  <a:cubicBezTo>
                    <a:pt x="64" y="0"/>
                    <a:pt x="64" y="0"/>
                    <a:pt x="64"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8" name="Freeform 23">
              <a:extLst>
                <a:ext uri="{FF2B5EF4-FFF2-40B4-BE49-F238E27FC236}">
                  <a16:creationId xmlns:a16="http://schemas.microsoft.com/office/drawing/2014/main" id="{2F6B89F1-B384-4AE1-AC13-0415A26BFBBD}"/>
                </a:ext>
              </a:extLst>
            </p:cNvPr>
            <p:cNvSpPr>
              <a:spLocks noEditPoints="1"/>
            </p:cNvSpPr>
            <p:nvPr/>
          </p:nvSpPr>
          <p:spPr bwMode="auto">
            <a:xfrm>
              <a:off x="11661776" y="3714750"/>
              <a:ext cx="192088" cy="193675"/>
            </a:xfrm>
            <a:custGeom>
              <a:avLst/>
              <a:gdLst>
                <a:gd name="T0" fmla="*/ 51 w 51"/>
                <a:gd name="T1" fmla="*/ 25 h 51"/>
                <a:gd name="T2" fmla="*/ 26 w 51"/>
                <a:gd name="T3" fmla="*/ 51 h 51"/>
                <a:gd name="T4" fmla="*/ 0 w 51"/>
                <a:gd name="T5" fmla="*/ 25 h 51"/>
                <a:gd name="T6" fmla="*/ 26 w 51"/>
                <a:gd name="T7" fmla="*/ 0 h 51"/>
                <a:gd name="T8" fmla="*/ 51 w 51"/>
                <a:gd name="T9" fmla="*/ 25 h 51"/>
                <a:gd name="T10" fmla="*/ 51 w 51"/>
                <a:gd name="T11" fmla="*/ 25 h 51"/>
                <a:gd name="T12" fmla="*/ 51 w 51"/>
                <a:gd name="T13" fmla="*/ 25 h 51"/>
              </a:gdLst>
              <a:ahLst/>
              <a:cxnLst>
                <a:cxn ang="0">
                  <a:pos x="T0" y="T1"/>
                </a:cxn>
                <a:cxn ang="0">
                  <a:pos x="T2" y="T3"/>
                </a:cxn>
                <a:cxn ang="0">
                  <a:pos x="T4" y="T5"/>
                </a:cxn>
                <a:cxn ang="0">
                  <a:pos x="T6" y="T7"/>
                </a:cxn>
                <a:cxn ang="0">
                  <a:pos x="T8" y="T9"/>
                </a:cxn>
                <a:cxn ang="0">
                  <a:pos x="T10" y="T11"/>
                </a:cxn>
                <a:cxn ang="0">
                  <a:pos x="T12" y="T13"/>
                </a:cxn>
              </a:cxnLst>
              <a:rect l="0" t="0" r="r" b="b"/>
              <a:pathLst>
                <a:path w="51" h="51">
                  <a:moveTo>
                    <a:pt x="51" y="25"/>
                  </a:moveTo>
                  <a:cubicBezTo>
                    <a:pt x="51" y="40"/>
                    <a:pt x="40" y="51"/>
                    <a:pt x="26" y="51"/>
                  </a:cubicBezTo>
                  <a:cubicBezTo>
                    <a:pt x="12" y="51"/>
                    <a:pt x="0" y="40"/>
                    <a:pt x="0" y="25"/>
                  </a:cubicBezTo>
                  <a:cubicBezTo>
                    <a:pt x="0" y="11"/>
                    <a:pt x="12" y="0"/>
                    <a:pt x="26" y="0"/>
                  </a:cubicBezTo>
                  <a:cubicBezTo>
                    <a:pt x="40" y="0"/>
                    <a:pt x="51" y="11"/>
                    <a:pt x="51" y="25"/>
                  </a:cubicBezTo>
                  <a:close/>
                  <a:moveTo>
                    <a:pt x="51" y="25"/>
                  </a:moveTo>
                  <a:cubicBezTo>
                    <a:pt x="51" y="25"/>
                    <a:pt x="51" y="25"/>
                    <a:pt x="51" y="2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2" name="Freeform 24">
              <a:extLst>
                <a:ext uri="{FF2B5EF4-FFF2-40B4-BE49-F238E27FC236}">
                  <a16:creationId xmlns:a16="http://schemas.microsoft.com/office/drawing/2014/main" id="{26259449-BAEC-482A-9FEE-FC52C1881041}"/>
                </a:ext>
              </a:extLst>
            </p:cNvPr>
            <p:cNvSpPr>
              <a:spLocks noEditPoints="1"/>
            </p:cNvSpPr>
            <p:nvPr/>
          </p:nvSpPr>
          <p:spPr bwMode="auto">
            <a:xfrm>
              <a:off x="11568113" y="3973513"/>
              <a:ext cx="384175" cy="192088"/>
            </a:xfrm>
            <a:custGeom>
              <a:avLst/>
              <a:gdLst>
                <a:gd name="T0" fmla="*/ 64 w 102"/>
                <a:gd name="T1" fmla="*/ 0 h 51"/>
                <a:gd name="T2" fmla="*/ 38 w 102"/>
                <a:gd name="T3" fmla="*/ 0 h 51"/>
                <a:gd name="T4" fmla="*/ 0 w 102"/>
                <a:gd name="T5" fmla="*/ 38 h 51"/>
                <a:gd name="T6" fmla="*/ 13 w 102"/>
                <a:gd name="T7" fmla="*/ 51 h 51"/>
                <a:gd name="T8" fmla="*/ 89 w 102"/>
                <a:gd name="T9" fmla="*/ 51 h 51"/>
                <a:gd name="T10" fmla="*/ 102 w 102"/>
                <a:gd name="T11" fmla="*/ 38 h 51"/>
                <a:gd name="T12" fmla="*/ 64 w 102"/>
                <a:gd name="T13" fmla="*/ 0 h 51"/>
                <a:gd name="T14" fmla="*/ 64 w 102"/>
                <a:gd name="T15" fmla="*/ 0 h 51"/>
                <a:gd name="T16" fmla="*/ 64 w 102"/>
                <a:gd name="T1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2" h="51">
                  <a:moveTo>
                    <a:pt x="64" y="0"/>
                  </a:moveTo>
                  <a:cubicBezTo>
                    <a:pt x="38" y="0"/>
                    <a:pt x="38" y="0"/>
                    <a:pt x="38" y="0"/>
                  </a:cubicBezTo>
                  <a:cubicBezTo>
                    <a:pt x="17" y="0"/>
                    <a:pt x="0" y="17"/>
                    <a:pt x="0" y="38"/>
                  </a:cubicBezTo>
                  <a:cubicBezTo>
                    <a:pt x="0" y="45"/>
                    <a:pt x="6" y="51"/>
                    <a:pt x="13" y="51"/>
                  </a:cubicBezTo>
                  <a:cubicBezTo>
                    <a:pt x="89" y="51"/>
                    <a:pt x="89" y="51"/>
                    <a:pt x="89" y="51"/>
                  </a:cubicBezTo>
                  <a:cubicBezTo>
                    <a:pt x="96" y="51"/>
                    <a:pt x="102" y="45"/>
                    <a:pt x="102" y="38"/>
                  </a:cubicBezTo>
                  <a:cubicBezTo>
                    <a:pt x="102" y="17"/>
                    <a:pt x="85" y="0"/>
                    <a:pt x="64" y="0"/>
                  </a:cubicBezTo>
                  <a:close/>
                  <a:moveTo>
                    <a:pt x="64" y="0"/>
                  </a:moveTo>
                  <a:cubicBezTo>
                    <a:pt x="64" y="0"/>
                    <a:pt x="64" y="0"/>
                    <a:pt x="64"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3" name="Freeform 25">
              <a:extLst>
                <a:ext uri="{FF2B5EF4-FFF2-40B4-BE49-F238E27FC236}">
                  <a16:creationId xmlns:a16="http://schemas.microsoft.com/office/drawing/2014/main" id="{6163584A-0938-4CA5-9379-66830D63E189}"/>
                </a:ext>
              </a:extLst>
            </p:cNvPr>
            <p:cNvSpPr>
              <a:spLocks noEditPoints="1"/>
            </p:cNvSpPr>
            <p:nvPr/>
          </p:nvSpPr>
          <p:spPr bwMode="auto">
            <a:xfrm>
              <a:off x="10858501" y="2619375"/>
              <a:ext cx="649288" cy="649288"/>
            </a:xfrm>
            <a:custGeom>
              <a:avLst/>
              <a:gdLst>
                <a:gd name="T0" fmla="*/ 160 w 172"/>
                <a:gd name="T1" fmla="*/ 55 h 171"/>
                <a:gd name="T2" fmla="*/ 117 w 172"/>
                <a:gd name="T3" fmla="*/ 49 h 171"/>
                <a:gd name="T4" fmla="*/ 97 w 172"/>
                <a:gd name="T5" fmla="*/ 8 h 171"/>
                <a:gd name="T6" fmla="*/ 86 w 172"/>
                <a:gd name="T7" fmla="*/ 0 h 171"/>
                <a:gd name="T8" fmla="*/ 86 w 172"/>
                <a:gd name="T9" fmla="*/ 0 h 171"/>
                <a:gd name="T10" fmla="*/ 74 w 172"/>
                <a:gd name="T11" fmla="*/ 8 h 171"/>
                <a:gd name="T12" fmla="*/ 55 w 172"/>
                <a:gd name="T13" fmla="*/ 49 h 171"/>
                <a:gd name="T14" fmla="*/ 12 w 172"/>
                <a:gd name="T15" fmla="*/ 56 h 171"/>
                <a:gd name="T16" fmla="*/ 2 w 172"/>
                <a:gd name="T17" fmla="*/ 64 h 171"/>
                <a:gd name="T18" fmla="*/ 5 w 172"/>
                <a:gd name="T19" fmla="*/ 77 h 171"/>
                <a:gd name="T20" fmla="*/ 36 w 172"/>
                <a:gd name="T21" fmla="*/ 109 h 171"/>
                <a:gd name="T22" fmla="*/ 29 w 172"/>
                <a:gd name="T23" fmla="*/ 155 h 171"/>
                <a:gd name="T24" fmla="*/ 34 w 172"/>
                <a:gd name="T25" fmla="*/ 168 h 171"/>
                <a:gd name="T26" fmla="*/ 42 w 172"/>
                <a:gd name="T27" fmla="*/ 170 h 171"/>
                <a:gd name="T28" fmla="*/ 48 w 172"/>
                <a:gd name="T29" fmla="*/ 168 h 171"/>
                <a:gd name="T30" fmla="*/ 86 w 172"/>
                <a:gd name="T31" fmla="*/ 147 h 171"/>
                <a:gd name="T32" fmla="*/ 125 w 172"/>
                <a:gd name="T33" fmla="*/ 168 h 171"/>
                <a:gd name="T34" fmla="*/ 138 w 172"/>
                <a:gd name="T35" fmla="*/ 167 h 171"/>
                <a:gd name="T36" fmla="*/ 144 w 172"/>
                <a:gd name="T37" fmla="*/ 155 h 171"/>
                <a:gd name="T38" fmla="*/ 136 w 172"/>
                <a:gd name="T39" fmla="*/ 109 h 171"/>
                <a:gd name="T40" fmla="*/ 167 w 172"/>
                <a:gd name="T41" fmla="*/ 77 h 171"/>
                <a:gd name="T42" fmla="*/ 170 w 172"/>
                <a:gd name="T43" fmla="*/ 64 h 171"/>
                <a:gd name="T44" fmla="*/ 160 w 172"/>
                <a:gd name="T45" fmla="*/ 55 h 171"/>
                <a:gd name="T46" fmla="*/ 160 w 172"/>
                <a:gd name="T47" fmla="*/ 55 h 171"/>
                <a:gd name="T48" fmla="*/ 160 w 172"/>
                <a:gd name="T49" fmla="*/ 55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72" h="171">
                  <a:moveTo>
                    <a:pt x="160" y="55"/>
                  </a:moveTo>
                  <a:cubicBezTo>
                    <a:pt x="117" y="49"/>
                    <a:pt x="117" y="49"/>
                    <a:pt x="117" y="49"/>
                  </a:cubicBezTo>
                  <a:cubicBezTo>
                    <a:pt x="97" y="8"/>
                    <a:pt x="97" y="8"/>
                    <a:pt x="97" y="8"/>
                  </a:cubicBezTo>
                  <a:cubicBezTo>
                    <a:pt x="95" y="3"/>
                    <a:pt x="91" y="0"/>
                    <a:pt x="86" y="0"/>
                  </a:cubicBezTo>
                  <a:cubicBezTo>
                    <a:pt x="86" y="0"/>
                    <a:pt x="86" y="0"/>
                    <a:pt x="86" y="0"/>
                  </a:cubicBezTo>
                  <a:cubicBezTo>
                    <a:pt x="81" y="0"/>
                    <a:pt x="76" y="3"/>
                    <a:pt x="74" y="8"/>
                  </a:cubicBezTo>
                  <a:cubicBezTo>
                    <a:pt x="55" y="49"/>
                    <a:pt x="55" y="49"/>
                    <a:pt x="55" y="49"/>
                  </a:cubicBezTo>
                  <a:cubicBezTo>
                    <a:pt x="12" y="56"/>
                    <a:pt x="12" y="56"/>
                    <a:pt x="12" y="56"/>
                  </a:cubicBezTo>
                  <a:cubicBezTo>
                    <a:pt x="7" y="56"/>
                    <a:pt x="3" y="60"/>
                    <a:pt x="2" y="64"/>
                  </a:cubicBezTo>
                  <a:cubicBezTo>
                    <a:pt x="0" y="69"/>
                    <a:pt x="1" y="74"/>
                    <a:pt x="5" y="77"/>
                  </a:cubicBezTo>
                  <a:cubicBezTo>
                    <a:pt x="36" y="109"/>
                    <a:pt x="36" y="109"/>
                    <a:pt x="36" y="109"/>
                  </a:cubicBezTo>
                  <a:cubicBezTo>
                    <a:pt x="29" y="155"/>
                    <a:pt x="29" y="155"/>
                    <a:pt x="29" y="155"/>
                  </a:cubicBezTo>
                  <a:cubicBezTo>
                    <a:pt x="28" y="160"/>
                    <a:pt x="30" y="165"/>
                    <a:pt x="34" y="168"/>
                  </a:cubicBezTo>
                  <a:cubicBezTo>
                    <a:pt x="37" y="169"/>
                    <a:pt x="39" y="170"/>
                    <a:pt x="42" y="170"/>
                  </a:cubicBezTo>
                  <a:cubicBezTo>
                    <a:pt x="44" y="170"/>
                    <a:pt x="46" y="170"/>
                    <a:pt x="48" y="168"/>
                  </a:cubicBezTo>
                  <a:cubicBezTo>
                    <a:pt x="86" y="147"/>
                    <a:pt x="86" y="147"/>
                    <a:pt x="86" y="147"/>
                  </a:cubicBezTo>
                  <a:cubicBezTo>
                    <a:pt x="125" y="168"/>
                    <a:pt x="125" y="168"/>
                    <a:pt x="125" y="168"/>
                  </a:cubicBezTo>
                  <a:cubicBezTo>
                    <a:pt x="129" y="171"/>
                    <a:pt x="134" y="170"/>
                    <a:pt x="138" y="167"/>
                  </a:cubicBezTo>
                  <a:cubicBezTo>
                    <a:pt x="142" y="165"/>
                    <a:pt x="144" y="160"/>
                    <a:pt x="144" y="155"/>
                  </a:cubicBezTo>
                  <a:cubicBezTo>
                    <a:pt x="136" y="109"/>
                    <a:pt x="136" y="109"/>
                    <a:pt x="136" y="109"/>
                  </a:cubicBezTo>
                  <a:cubicBezTo>
                    <a:pt x="167" y="77"/>
                    <a:pt x="167" y="77"/>
                    <a:pt x="167" y="77"/>
                  </a:cubicBezTo>
                  <a:cubicBezTo>
                    <a:pt x="171" y="73"/>
                    <a:pt x="172" y="68"/>
                    <a:pt x="170" y="64"/>
                  </a:cubicBezTo>
                  <a:cubicBezTo>
                    <a:pt x="169" y="59"/>
                    <a:pt x="165" y="56"/>
                    <a:pt x="160" y="55"/>
                  </a:cubicBezTo>
                  <a:close/>
                  <a:moveTo>
                    <a:pt x="160" y="55"/>
                  </a:moveTo>
                  <a:cubicBezTo>
                    <a:pt x="160" y="55"/>
                    <a:pt x="160" y="55"/>
                    <a:pt x="160" y="5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184" name="TextBox 100">
            <a:extLst>
              <a:ext uri="{FF2B5EF4-FFF2-40B4-BE49-F238E27FC236}">
                <a16:creationId xmlns:a16="http://schemas.microsoft.com/office/drawing/2014/main" id="{A571F543-AD12-419A-8F2E-F804A0AAB57F}"/>
              </a:ext>
            </a:extLst>
          </p:cNvPr>
          <p:cNvSpPr txBox="1"/>
          <p:nvPr/>
        </p:nvSpPr>
        <p:spPr>
          <a:xfrm>
            <a:off x="913872" y="2698139"/>
            <a:ext cx="1988368" cy="338554"/>
          </a:xfrm>
          <a:prstGeom prst="rect">
            <a:avLst/>
          </a:prstGeom>
          <a:noFill/>
        </p:spPr>
        <p:txBody>
          <a:bodyPr wrap="square" rtlCol="0">
            <a:spAutoFit/>
          </a:bodyPr>
          <a:lstStyle/>
          <a:p>
            <a:pPr algn="ctr"/>
            <a:r>
              <a:rPr lang="ar-SA" sz="1600" b="1" dirty="0">
                <a:solidFill>
                  <a:srgbClr val="006666"/>
                </a:solidFill>
                <a:latin typeface="AbdoMaster-Heavy" panose="02000500030000020004" pitchFamily="50" charset="-78"/>
                <a:cs typeface="AbdoMaster-Heavy" panose="02000500030000020004" pitchFamily="50" charset="-78"/>
              </a:rPr>
              <a:t>أثر المبادرة  </a:t>
            </a:r>
            <a:endParaRPr lang="en-US" sz="1600" b="1" dirty="0">
              <a:solidFill>
                <a:srgbClr val="006666"/>
              </a:solidFill>
              <a:latin typeface="AbdoMaster-Heavy" panose="02000500030000020004" pitchFamily="50" charset="-78"/>
              <a:cs typeface="AbdoMaster-Heavy" panose="02000500030000020004" pitchFamily="50" charset="-78"/>
            </a:endParaRPr>
          </a:p>
        </p:txBody>
      </p:sp>
      <p:sp>
        <p:nvSpPr>
          <p:cNvPr id="185" name="مربع نص 184">
            <a:extLst>
              <a:ext uri="{FF2B5EF4-FFF2-40B4-BE49-F238E27FC236}">
                <a16:creationId xmlns:a16="http://schemas.microsoft.com/office/drawing/2014/main" id="{44F0A62B-42AA-43A2-BFFF-B35146BDD951}"/>
              </a:ext>
            </a:extLst>
          </p:cNvPr>
          <p:cNvSpPr txBox="1"/>
          <p:nvPr/>
        </p:nvSpPr>
        <p:spPr>
          <a:xfrm>
            <a:off x="664433" y="4075476"/>
            <a:ext cx="2578017" cy="369332"/>
          </a:xfrm>
          <a:prstGeom prst="rect">
            <a:avLst/>
          </a:prstGeom>
          <a:noFill/>
        </p:spPr>
        <p:txBody>
          <a:bodyPr wrap="square">
            <a:spAutoFit/>
          </a:bodyPr>
          <a:lstStyle/>
          <a:p>
            <a:pPr marL="0" marR="0" lvl="0" indent="0" algn="ctr" rtl="0">
              <a:lnSpc>
                <a:spcPct val="100000"/>
              </a:lnSpc>
              <a:spcBef>
                <a:spcPts val="0"/>
              </a:spcBef>
              <a:spcAft>
                <a:spcPts val="0"/>
              </a:spcAft>
              <a:buClr>
                <a:srgbClr val="000000"/>
              </a:buClr>
              <a:buSzPts val="1400"/>
              <a:buFont typeface="Arial"/>
              <a:buNone/>
            </a:pPr>
            <a:r>
              <a:rPr lang="ar-SA" sz="1800" b="1" u="none" strike="noStrike" cap="none" dirty="0">
                <a:solidFill>
                  <a:schemeClr val="bg1"/>
                </a:solidFill>
                <a:latin typeface="Calibri" panose="020F0502020204030204" pitchFamily="34" charset="0"/>
                <a:cs typeface="Calibri" panose="020F0502020204030204" pitchFamily="34" charset="0"/>
              </a:rPr>
              <a:t>الدع</a:t>
            </a:r>
            <a:r>
              <a:rPr lang="ar-SA" b="1" dirty="0">
                <a:solidFill>
                  <a:schemeClr val="bg1"/>
                </a:solidFill>
                <a:latin typeface="Calibri" panose="020F0502020204030204" pitchFamily="34" charset="0"/>
                <a:cs typeface="Calibri" panose="020F0502020204030204" pitchFamily="34" charset="0"/>
              </a:rPr>
              <a:t>م المستهدف </a:t>
            </a:r>
            <a:endParaRPr lang="ar-SA" sz="1800" b="1" u="none" strike="noStrike" cap="none" dirty="0">
              <a:solidFill>
                <a:schemeClr val="bg1"/>
              </a:solidFill>
              <a:latin typeface="Calibri" panose="020F0502020204030204" pitchFamily="34" charset="0"/>
              <a:cs typeface="Calibri" panose="020F0502020204030204" pitchFamily="34" charset="0"/>
            </a:endParaRPr>
          </a:p>
        </p:txBody>
      </p:sp>
      <p:sp>
        <p:nvSpPr>
          <p:cNvPr id="186" name="مربع نص 185">
            <a:extLst>
              <a:ext uri="{FF2B5EF4-FFF2-40B4-BE49-F238E27FC236}">
                <a16:creationId xmlns:a16="http://schemas.microsoft.com/office/drawing/2014/main" id="{C824F6C0-CB10-4FA9-BF8C-E0EA4B31F93C}"/>
              </a:ext>
            </a:extLst>
          </p:cNvPr>
          <p:cNvSpPr txBox="1"/>
          <p:nvPr/>
        </p:nvSpPr>
        <p:spPr>
          <a:xfrm>
            <a:off x="5648781" y="4115098"/>
            <a:ext cx="2511781" cy="338554"/>
          </a:xfrm>
          <a:prstGeom prst="rect">
            <a:avLst/>
          </a:prstGeom>
          <a:noFill/>
        </p:spPr>
        <p:txBody>
          <a:bodyPr wrap="square">
            <a:spAutoFit/>
          </a:bodyPr>
          <a:lstStyle/>
          <a:p>
            <a:pPr marL="0" marR="0" lvl="0" indent="0" algn="ctr" rtl="0">
              <a:lnSpc>
                <a:spcPct val="100000"/>
              </a:lnSpc>
              <a:spcBef>
                <a:spcPts val="0"/>
              </a:spcBef>
              <a:spcAft>
                <a:spcPts val="0"/>
              </a:spcAft>
              <a:buClr>
                <a:srgbClr val="000000"/>
              </a:buClr>
              <a:buSzPts val="1400"/>
              <a:buFont typeface="Arial"/>
              <a:buNone/>
            </a:pPr>
            <a:r>
              <a:rPr lang="ar-SA" sz="1600" b="1" dirty="0">
                <a:solidFill>
                  <a:srgbClr val="FFFFFF"/>
                </a:solidFill>
                <a:latin typeface="Calibri" panose="020F0502020204030204" pitchFamily="34" charset="0"/>
                <a:cs typeface="Calibri" panose="020F0502020204030204" pitchFamily="34" charset="0"/>
              </a:rPr>
              <a:t>عدد المستفيدين من المبادرة  </a:t>
            </a:r>
            <a:endParaRPr lang="ar-SA" sz="1600" b="1" u="none" strike="noStrike" cap="none" dirty="0">
              <a:solidFill>
                <a:srgbClr val="FFFFFF"/>
              </a:solidFill>
              <a:latin typeface="Calibri" panose="020F0502020204030204" pitchFamily="34" charset="0"/>
              <a:cs typeface="Calibri" panose="020F0502020204030204" pitchFamily="34" charset="0"/>
            </a:endParaRPr>
          </a:p>
        </p:txBody>
      </p:sp>
      <p:sp>
        <p:nvSpPr>
          <p:cNvPr id="172" name="Subtitle 6">
            <a:extLst>
              <a:ext uri="{FF2B5EF4-FFF2-40B4-BE49-F238E27FC236}">
                <a16:creationId xmlns:a16="http://schemas.microsoft.com/office/drawing/2014/main" id="{D5FEFAC5-71E3-4B15-A91D-81AA9D5844D6}"/>
              </a:ext>
            </a:extLst>
          </p:cNvPr>
          <p:cNvSpPr txBox="1">
            <a:spLocks/>
          </p:cNvSpPr>
          <p:nvPr/>
        </p:nvSpPr>
        <p:spPr>
          <a:xfrm>
            <a:off x="888420" y="2950511"/>
            <a:ext cx="2106257" cy="716690"/>
          </a:xfrm>
          <a:prstGeom prst="rect">
            <a:avLst/>
          </a:prstGeom>
        </p:spPr>
        <p:txBody>
          <a:bodyPr vert="horz" lIns="86019" tIns="43010" rIns="86019" bIns="43010" numCol="1" spcCol="365760" rtlCol="0" anchor="t">
            <a:noAutofit/>
          </a:bodyPr>
          <a:lstStyle>
            <a:lvl1pPr marL="0" indent="0" algn="ctr" defTabSz="914400" rtl="0" eaLnBrk="1" latinLnBrk="0" hangingPunct="1">
              <a:lnSpc>
                <a:spcPct val="90000"/>
              </a:lnSpc>
              <a:spcBef>
                <a:spcPts val="1000"/>
              </a:spcBef>
              <a:buFont typeface="Arial"/>
              <a:buNone/>
              <a:defRPr sz="1200" b="0" i="0" kern="1200">
                <a:solidFill>
                  <a:schemeClr val="accent1"/>
                </a:solidFill>
                <a:latin typeface="Montserrat Light" charset="0"/>
                <a:ea typeface="Montserrat Light" charset="0"/>
                <a:cs typeface="Montserrat Light"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Montserrat Light" charset="0"/>
                <a:ea typeface="Montserrat Light" charset="0"/>
                <a:cs typeface="Montserrat Light"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Montserrat Light" charset="0"/>
                <a:ea typeface="Montserrat Light" charset="0"/>
                <a:cs typeface="Montserrat Light"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ctr">
              <a:lnSpc>
                <a:spcPct val="100000"/>
              </a:lnSpc>
            </a:pPr>
            <a:r>
              <a:rPr lang="ar-SA" sz="1600" b="1" dirty="0">
                <a:solidFill>
                  <a:srgbClr val="006666"/>
                </a:solidFill>
                <a:latin typeface="Calibri" panose="020F0502020204030204" pitchFamily="34" charset="0"/>
                <a:cs typeface="Calibri" panose="020F0502020204030204" pitchFamily="34" charset="0"/>
              </a:rPr>
              <a:t>ارتفاع عدد المتفوقين من أبناء الجمعية سنويًا وتشجيع روح التنافس </a:t>
            </a:r>
            <a:r>
              <a:rPr lang="ar-SA" sz="1600" b="1" i="0" dirty="0">
                <a:solidFill>
                  <a:srgbClr val="006666"/>
                </a:solidFill>
                <a:effectLst/>
                <a:latin typeface="Calibri" panose="020F0502020204030204" pitchFamily="34" charset="0"/>
                <a:cs typeface="Calibri" panose="020F0502020204030204" pitchFamily="34" charset="0"/>
              </a:rPr>
              <a:t>  </a:t>
            </a:r>
          </a:p>
        </p:txBody>
      </p:sp>
    </p:spTree>
    <p:extLst>
      <p:ext uri="{BB962C8B-B14F-4D97-AF65-F5344CB8AC3E}">
        <p14:creationId xmlns:p14="http://schemas.microsoft.com/office/powerpoint/2010/main" val="38934702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68">
            <a:extLst>
              <a:ext uri="{FF2B5EF4-FFF2-40B4-BE49-F238E27FC236}">
                <a16:creationId xmlns:a16="http://schemas.microsoft.com/office/drawing/2014/main" id="{DFE1C023-A7CD-4566-A77B-CDFC629CF618}"/>
              </a:ext>
            </a:extLst>
          </p:cNvPr>
          <p:cNvGrpSpPr/>
          <p:nvPr/>
        </p:nvGrpSpPr>
        <p:grpSpPr>
          <a:xfrm>
            <a:off x="2685640" y="955145"/>
            <a:ext cx="512826" cy="526740"/>
            <a:chOff x="4167188" y="3140076"/>
            <a:chExt cx="409575" cy="420688"/>
          </a:xfrm>
          <a:solidFill>
            <a:schemeClr val="bg1"/>
          </a:solidFill>
        </p:grpSpPr>
        <p:sp>
          <p:nvSpPr>
            <p:cNvPr id="7" name="Freeform 48">
              <a:extLst>
                <a:ext uri="{FF2B5EF4-FFF2-40B4-BE49-F238E27FC236}">
                  <a16:creationId xmlns:a16="http://schemas.microsoft.com/office/drawing/2014/main" id="{523845A6-52F6-416F-BAE8-1A1B755694F1}"/>
                </a:ext>
              </a:extLst>
            </p:cNvPr>
            <p:cNvSpPr>
              <a:spLocks/>
            </p:cNvSpPr>
            <p:nvPr/>
          </p:nvSpPr>
          <p:spPr bwMode="auto">
            <a:xfrm>
              <a:off x="4360863" y="3140076"/>
              <a:ext cx="14288" cy="44450"/>
            </a:xfrm>
            <a:custGeom>
              <a:avLst/>
              <a:gdLst>
                <a:gd name="T0" fmla="*/ 3 w 3"/>
                <a:gd name="T1" fmla="*/ 9 h 10"/>
                <a:gd name="T2" fmla="*/ 1 w 3"/>
                <a:gd name="T3" fmla="*/ 10 h 10"/>
                <a:gd name="T4" fmla="*/ 1 w 3"/>
                <a:gd name="T5" fmla="*/ 10 h 10"/>
                <a:gd name="T6" fmla="*/ 0 w 3"/>
                <a:gd name="T7" fmla="*/ 9 h 10"/>
                <a:gd name="T8" fmla="*/ 0 w 3"/>
                <a:gd name="T9" fmla="*/ 1 h 10"/>
                <a:gd name="T10" fmla="*/ 1 w 3"/>
                <a:gd name="T11" fmla="*/ 0 h 10"/>
                <a:gd name="T12" fmla="*/ 1 w 3"/>
                <a:gd name="T13" fmla="*/ 0 h 10"/>
                <a:gd name="T14" fmla="*/ 3 w 3"/>
                <a:gd name="T15" fmla="*/ 1 h 10"/>
                <a:gd name="T16" fmla="*/ 3 w 3"/>
                <a:gd name="T17" fmla="*/ 9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10">
                  <a:moveTo>
                    <a:pt x="3" y="9"/>
                  </a:moveTo>
                  <a:cubicBezTo>
                    <a:pt x="3" y="10"/>
                    <a:pt x="2" y="10"/>
                    <a:pt x="1" y="10"/>
                  </a:cubicBezTo>
                  <a:cubicBezTo>
                    <a:pt x="1" y="10"/>
                    <a:pt x="1" y="10"/>
                    <a:pt x="1" y="10"/>
                  </a:cubicBezTo>
                  <a:cubicBezTo>
                    <a:pt x="0" y="10"/>
                    <a:pt x="0" y="10"/>
                    <a:pt x="0" y="9"/>
                  </a:cubicBezTo>
                  <a:cubicBezTo>
                    <a:pt x="0" y="1"/>
                    <a:pt x="0" y="1"/>
                    <a:pt x="0" y="1"/>
                  </a:cubicBezTo>
                  <a:cubicBezTo>
                    <a:pt x="0" y="1"/>
                    <a:pt x="0" y="0"/>
                    <a:pt x="1" y="0"/>
                  </a:cubicBezTo>
                  <a:cubicBezTo>
                    <a:pt x="1" y="0"/>
                    <a:pt x="1" y="0"/>
                    <a:pt x="1" y="0"/>
                  </a:cubicBezTo>
                  <a:cubicBezTo>
                    <a:pt x="2" y="0"/>
                    <a:pt x="3" y="1"/>
                    <a:pt x="3" y="1"/>
                  </a:cubicBezTo>
                  <a:cubicBezTo>
                    <a:pt x="3" y="9"/>
                    <a:pt x="3" y="9"/>
                    <a:pt x="3"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a:p>
          </p:txBody>
        </p:sp>
        <p:sp>
          <p:nvSpPr>
            <p:cNvPr id="8" name="Freeform 49">
              <a:extLst>
                <a:ext uri="{FF2B5EF4-FFF2-40B4-BE49-F238E27FC236}">
                  <a16:creationId xmlns:a16="http://schemas.microsoft.com/office/drawing/2014/main" id="{6BB15427-393C-4BC6-8624-59D706EB2746}"/>
                </a:ext>
              </a:extLst>
            </p:cNvPr>
            <p:cNvSpPr>
              <a:spLocks/>
            </p:cNvSpPr>
            <p:nvPr/>
          </p:nvSpPr>
          <p:spPr bwMode="auto">
            <a:xfrm>
              <a:off x="4211638" y="3211513"/>
              <a:ext cx="39688" cy="34925"/>
            </a:xfrm>
            <a:custGeom>
              <a:avLst/>
              <a:gdLst>
                <a:gd name="T0" fmla="*/ 8 w 9"/>
                <a:gd name="T1" fmla="*/ 6 h 8"/>
                <a:gd name="T2" fmla="*/ 8 w 9"/>
                <a:gd name="T3" fmla="*/ 8 h 8"/>
                <a:gd name="T4" fmla="*/ 8 w 9"/>
                <a:gd name="T5" fmla="*/ 8 h 8"/>
                <a:gd name="T6" fmla="*/ 7 w 9"/>
                <a:gd name="T7" fmla="*/ 8 h 8"/>
                <a:gd name="T8" fmla="*/ 1 w 9"/>
                <a:gd name="T9" fmla="*/ 2 h 8"/>
                <a:gd name="T10" fmla="*/ 1 w 9"/>
                <a:gd name="T11" fmla="*/ 1 h 8"/>
                <a:gd name="T12" fmla="*/ 1 w 9"/>
                <a:gd name="T13" fmla="*/ 1 h 8"/>
                <a:gd name="T14" fmla="*/ 2 w 9"/>
                <a:gd name="T15" fmla="*/ 0 h 8"/>
                <a:gd name="T16" fmla="*/ 8 w 9"/>
                <a:gd name="T17" fmla="*/ 6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8">
                  <a:moveTo>
                    <a:pt x="8" y="6"/>
                  </a:moveTo>
                  <a:cubicBezTo>
                    <a:pt x="9" y="6"/>
                    <a:pt x="9" y="7"/>
                    <a:pt x="8" y="8"/>
                  </a:cubicBezTo>
                  <a:cubicBezTo>
                    <a:pt x="8" y="8"/>
                    <a:pt x="8" y="8"/>
                    <a:pt x="8" y="8"/>
                  </a:cubicBezTo>
                  <a:cubicBezTo>
                    <a:pt x="8" y="8"/>
                    <a:pt x="7" y="8"/>
                    <a:pt x="7" y="8"/>
                  </a:cubicBezTo>
                  <a:cubicBezTo>
                    <a:pt x="1" y="2"/>
                    <a:pt x="1" y="2"/>
                    <a:pt x="1" y="2"/>
                  </a:cubicBezTo>
                  <a:cubicBezTo>
                    <a:pt x="0" y="2"/>
                    <a:pt x="0" y="1"/>
                    <a:pt x="1" y="1"/>
                  </a:cubicBezTo>
                  <a:cubicBezTo>
                    <a:pt x="1" y="1"/>
                    <a:pt x="1" y="1"/>
                    <a:pt x="1" y="1"/>
                  </a:cubicBezTo>
                  <a:cubicBezTo>
                    <a:pt x="1" y="0"/>
                    <a:pt x="2" y="0"/>
                    <a:pt x="2" y="0"/>
                  </a:cubicBezTo>
                  <a:cubicBezTo>
                    <a:pt x="8" y="6"/>
                    <a:pt x="8" y="6"/>
                    <a:pt x="8"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a:p>
          </p:txBody>
        </p:sp>
        <p:sp>
          <p:nvSpPr>
            <p:cNvPr id="9" name="Freeform 50">
              <a:extLst>
                <a:ext uri="{FF2B5EF4-FFF2-40B4-BE49-F238E27FC236}">
                  <a16:creationId xmlns:a16="http://schemas.microsoft.com/office/drawing/2014/main" id="{BC56BBE7-75CC-493B-B5C7-BDD62CA54E94}"/>
                </a:ext>
              </a:extLst>
            </p:cNvPr>
            <p:cNvSpPr>
              <a:spLocks/>
            </p:cNvSpPr>
            <p:nvPr/>
          </p:nvSpPr>
          <p:spPr bwMode="auto">
            <a:xfrm>
              <a:off x="4167188" y="3365501"/>
              <a:ext cx="44450" cy="19050"/>
            </a:xfrm>
            <a:custGeom>
              <a:avLst/>
              <a:gdLst>
                <a:gd name="T0" fmla="*/ 9 w 10"/>
                <a:gd name="T1" fmla="*/ 0 h 4"/>
                <a:gd name="T2" fmla="*/ 10 w 10"/>
                <a:gd name="T3" fmla="*/ 1 h 4"/>
                <a:gd name="T4" fmla="*/ 10 w 10"/>
                <a:gd name="T5" fmla="*/ 1 h 4"/>
                <a:gd name="T6" fmla="*/ 9 w 10"/>
                <a:gd name="T7" fmla="*/ 3 h 4"/>
                <a:gd name="T8" fmla="*/ 1 w 10"/>
                <a:gd name="T9" fmla="*/ 4 h 4"/>
                <a:gd name="T10" fmla="*/ 0 w 10"/>
                <a:gd name="T11" fmla="*/ 2 h 4"/>
                <a:gd name="T12" fmla="*/ 0 w 10"/>
                <a:gd name="T13" fmla="*/ 2 h 4"/>
                <a:gd name="T14" fmla="*/ 1 w 10"/>
                <a:gd name="T15" fmla="*/ 1 h 4"/>
                <a:gd name="T16" fmla="*/ 9 w 10"/>
                <a:gd name="T17"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4">
                  <a:moveTo>
                    <a:pt x="9" y="0"/>
                  </a:moveTo>
                  <a:cubicBezTo>
                    <a:pt x="9" y="0"/>
                    <a:pt x="10" y="1"/>
                    <a:pt x="10" y="1"/>
                  </a:cubicBezTo>
                  <a:cubicBezTo>
                    <a:pt x="10" y="1"/>
                    <a:pt x="10" y="1"/>
                    <a:pt x="10" y="1"/>
                  </a:cubicBezTo>
                  <a:cubicBezTo>
                    <a:pt x="10" y="2"/>
                    <a:pt x="10" y="3"/>
                    <a:pt x="9" y="3"/>
                  </a:cubicBezTo>
                  <a:cubicBezTo>
                    <a:pt x="1" y="4"/>
                    <a:pt x="1" y="4"/>
                    <a:pt x="1" y="4"/>
                  </a:cubicBezTo>
                  <a:cubicBezTo>
                    <a:pt x="0" y="4"/>
                    <a:pt x="0" y="3"/>
                    <a:pt x="0" y="2"/>
                  </a:cubicBezTo>
                  <a:cubicBezTo>
                    <a:pt x="0" y="2"/>
                    <a:pt x="0" y="2"/>
                    <a:pt x="0" y="2"/>
                  </a:cubicBezTo>
                  <a:cubicBezTo>
                    <a:pt x="0" y="2"/>
                    <a:pt x="0" y="1"/>
                    <a:pt x="1" y="1"/>
                  </a:cubicBezTo>
                  <a:cubicBezTo>
                    <a:pt x="9" y="0"/>
                    <a:pt x="9"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a:p>
          </p:txBody>
        </p:sp>
        <p:sp>
          <p:nvSpPr>
            <p:cNvPr id="10" name="Freeform 51">
              <a:extLst>
                <a:ext uri="{FF2B5EF4-FFF2-40B4-BE49-F238E27FC236}">
                  <a16:creationId xmlns:a16="http://schemas.microsoft.com/office/drawing/2014/main" id="{90912B91-C7E1-4332-906E-757F99DBCFC2}"/>
                </a:ext>
              </a:extLst>
            </p:cNvPr>
            <p:cNvSpPr>
              <a:spLocks/>
            </p:cNvSpPr>
            <p:nvPr/>
          </p:nvSpPr>
          <p:spPr bwMode="auto">
            <a:xfrm>
              <a:off x="4533900" y="3357563"/>
              <a:ext cx="42863" cy="12700"/>
            </a:xfrm>
            <a:custGeom>
              <a:avLst/>
              <a:gdLst>
                <a:gd name="T0" fmla="*/ 1 w 10"/>
                <a:gd name="T1" fmla="*/ 2 h 3"/>
                <a:gd name="T2" fmla="*/ 0 w 10"/>
                <a:gd name="T3" fmla="*/ 1 h 3"/>
                <a:gd name="T4" fmla="*/ 0 w 10"/>
                <a:gd name="T5" fmla="*/ 1 h 3"/>
                <a:gd name="T6" fmla="*/ 1 w 10"/>
                <a:gd name="T7" fmla="*/ 0 h 3"/>
                <a:gd name="T8" fmla="*/ 9 w 10"/>
                <a:gd name="T9" fmla="*/ 0 h 3"/>
                <a:gd name="T10" fmla="*/ 10 w 10"/>
                <a:gd name="T11" fmla="*/ 2 h 3"/>
                <a:gd name="T12" fmla="*/ 10 w 10"/>
                <a:gd name="T13" fmla="*/ 2 h 3"/>
                <a:gd name="T14" fmla="*/ 9 w 10"/>
                <a:gd name="T15" fmla="*/ 3 h 3"/>
                <a:gd name="T16" fmla="*/ 1 w 10"/>
                <a:gd name="T17" fmla="*/ 2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3">
                  <a:moveTo>
                    <a:pt x="1" y="2"/>
                  </a:moveTo>
                  <a:cubicBezTo>
                    <a:pt x="0" y="2"/>
                    <a:pt x="0" y="2"/>
                    <a:pt x="0" y="1"/>
                  </a:cubicBezTo>
                  <a:cubicBezTo>
                    <a:pt x="0" y="1"/>
                    <a:pt x="0" y="1"/>
                    <a:pt x="0" y="1"/>
                  </a:cubicBezTo>
                  <a:cubicBezTo>
                    <a:pt x="0" y="0"/>
                    <a:pt x="1" y="0"/>
                    <a:pt x="1" y="0"/>
                  </a:cubicBezTo>
                  <a:cubicBezTo>
                    <a:pt x="9" y="0"/>
                    <a:pt x="9" y="0"/>
                    <a:pt x="9" y="0"/>
                  </a:cubicBezTo>
                  <a:cubicBezTo>
                    <a:pt x="10" y="1"/>
                    <a:pt x="10" y="1"/>
                    <a:pt x="10" y="2"/>
                  </a:cubicBezTo>
                  <a:cubicBezTo>
                    <a:pt x="10" y="2"/>
                    <a:pt x="10" y="2"/>
                    <a:pt x="10" y="2"/>
                  </a:cubicBezTo>
                  <a:cubicBezTo>
                    <a:pt x="10" y="3"/>
                    <a:pt x="10" y="3"/>
                    <a:pt x="9" y="3"/>
                  </a:cubicBezTo>
                  <a:cubicBezTo>
                    <a:pt x="1" y="2"/>
                    <a:pt x="1" y="2"/>
                    <a:pt x="1"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a:p>
          </p:txBody>
        </p:sp>
        <p:sp>
          <p:nvSpPr>
            <p:cNvPr id="11" name="Freeform 52">
              <a:extLst>
                <a:ext uri="{FF2B5EF4-FFF2-40B4-BE49-F238E27FC236}">
                  <a16:creationId xmlns:a16="http://schemas.microsoft.com/office/drawing/2014/main" id="{A1346549-90CE-4F44-A0DA-BD988775573F}"/>
                </a:ext>
              </a:extLst>
            </p:cNvPr>
            <p:cNvSpPr>
              <a:spLocks/>
            </p:cNvSpPr>
            <p:nvPr/>
          </p:nvSpPr>
          <p:spPr bwMode="auto">
            <a:xfrm>
              <a:off x="4484688" y="3201988"/>
              <a:ext cx="39688" cy="36513"/>
            </a:xfrm>
            <a:custGeom>
              <a:avLst/>
              <a:gdLst>
                <a:gd name="T0" fmla="*/ 3 w 9"/>
                <a:gd name="T1" fmla="*/ 8 h 8"/>
                <a:gd name="T2" fmla="*/ 1 w 9"/>
                <a:gd name="T3" fmla="*/ 8 h 8"/>
                <a:gd name="T4" fmla="*/ 1 w 9"/>
                <a:gd name="T5" fmla="*/ 8 h 8"/>
                <a:gd name="T6" fmla="*/ 1 w 9"/>
                <a:gd name="T7" fmla="*/ 6 h 8"/>
                <a:gd name="T8" fmla="*/ 7 w 9"/>
                <a:gd name="T9" fmla="*/ 1 h 8"/>
                <a:gd name="T10" fmla="*/ 9 w 9"/>
                <a:gd name="T11" fmla="*/ 1 h 8"/>
                <a:gd name="T12" fmla="*/ 9 w 9"/>
                <a:gd name="T13" fmla="*/ 1 h 8"/>
                <a:gd name="T14" fmla="*/ 9 w 9"/>
                <a:gd name="T15" fmla="*/ 3 h 8"/>
                <a:gd name="T16" fmla="*/ 3 w 9"/>
                <a:gd name="T17"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8">
                  <a:moveTo>
                    <a:pt x="3" y="8"/>
                  </a:moveTo>
                  <a:cubicBezTo>
                    <a:pt x="2" y="8"/>
                    <a:pt x="1" y="8"/>
                    <a:pt x="1" y="8"/>
                  </a:cubicBezTo>
                  <a:cubicBezTo>
                    <a:pt x="1" y="8"/>
                    <a:pt x="1" y="8"/>
                    <a:pt x="1" y="8"/>
                  </a:cubicBezTo>
                  <a:cubicBezTo>
                    <a:pt x="0" y="7"/>
                    <a:pt x="0" y="6"/>
                    <a:pt x="1" y="6"/>
                  </a:cubicBezTo>
                  <a:cubicBezTo>
                    <a:pt x="7" y="1"/>
                    <a:pt x="7" y="1"/>
                    <a:pt x="7" y="1"/>
                  </a:cubicBezTo>
                  <a:cubicBezTo>
                    <a:pt x="7" y="0"/>
                    <a:pt x="8" y="0"/>
                    <a:pt x="9" y="1"/>
                  </a:cubicBezTo>
                  <a:cubicBezTo>
                    <a:pt x="9" y="1"/>
                    <a:pt x="9" y="1"/>
                    <a:pt x="9" y="1"/>
                  </a:cubicBezTo>
                  <a:cubicBezTo>
                    <a:pt x="9" y="1"/>
                    <a:pt x="9" y="2"/>
                    <a:pt x="9" y="3"/>
                  </a:cubicBezTo>
                  <a:cubicBezTo>
                    <a:pt x="3" y="8"/>
                    <a:pt x="3" y="8"/>
                    <a:pt x="3"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a:p>
          </p:txBody>
        </p:sp>
        <p:sp>
          <p:nvSpPr>
            <p:cNvPr id="12" name="Freeform 53">
              <a:extLst>
                <a:ext uri="{FF2B5EF4-FFF2-40B4-BE49-F238E27FC236}">
                  <a16:creationId xmlns:a16="http://schemas.microsoft.com/office/drawing/2014/main" id="{6DA22FBD-25F7-46DF-98A1-FB84D2AAFEFE}"/>
                </a:ext>
              </a:extLst>
            </p:cNvPr>
            <p:cNvSpPr>
              <a:spLocks noEditPoints="1"/>
            </p:cNvSpPr>
            <p:nvPr/>
          </p:nvSpPr>
          <p:spPr bwMode="auto">
            <a:xfrm>
              <a:off x="4237038" y="3206751"/>
              <a:ext cx="257175" cy="354013"/>
            </a:xfrm>
            <a:custGeom>
              <a:avLst/>
              <a:gdLst>
                <a:gd name="T0" fmla="*/ 38 w 58"/>
                <a:gd name="T1" fmla="*/ 68 h 80"/>
                <a:gd name="T2" fmla="*/ 37 w 58"/>
                <a:gd name="T3" fmla="*/ 71 h 80"/>
                <a:gd name="T4" fmla="*/ 36 w 58"/>
                <a:gd name="T5" fmla="*/ 71 h 80"/>
                <a:gd name="T6" fmla="*/ 22 w 58"/>
                <a:gd name="T7" fmla="*/ 71 h 80"/>
                <a:gd name="T8" fmla="*/ 21 w 58"/>
                <a:gd name="T9" fmla="*/ 71 h 80"/>
                <a:gd name="T10" fmla="*/ 20 w 58"/>
                <a:gd name="T11" fmla="*/ 68 h 80"/>
                <a:gd name="T12" fmla="*/ 20 w 58"/>
                <a:gd name="T13" fmla="*/ 61 h 80"/>
                <a:gd name="T14" fmla="*/ 38 w 58"/>
                <a:gd name="T15" fmla="*/ 61 h 80"/>
                <a:gd name="T16" fmla="*/ 38 w 58"/>
                <a:gd name="T17" fmla="*/ 68 h 80"/>
                <a:gd name="T18" fmla="*/ 18 w 58"/>
                <a:gd name="T19" fmla="*/ 14 h 80"/>
                <a:gd name="T20" fmla="*/ 11 w 58"/>
                <a:gd name="T21" fmla="*/ 29 h 80"/>
                <a:gd name="T22" fmla="*/ 18 w 58"/>
                <a:gd name="T23" fmla="*/ 42 h 80"/>
                <a:gd name="T24" fmla="*/ 18 w 58"/>
                <a:gd name="T25" fmla="*/ 44 h 80"/>
                <a:gd name="T26" fmla="*/ 18 w 58"/>
                <a:gd name="T27" fmla="*/ 44 h 80"/>
                <a:gd name="T28" fmla="*/ 16 w 58"/>
                <a:gd name="T29" fmla="*/ 44 h 80"/>
                <a:gd name="T30" fmla="*/ 8 w 58"/>
                <a:gd name="T31" fmla="*/ 29 h 80"/>
                <a:gd name="T32" fmla="*/ 17 w 58"/>
                <a:gd name="T33" fmla="*/ 12 h 80"/>
                <a:gd name="T34" fmla="*/ 19 w 58"/>
                <a:gd name="T35" fmla="*/ 12 h 80"/>
                <a:gd name="T36" fmla="*/ 19 w 58"/>
                <a:gd name="T37" fmla="*/ 12 h 80"/>
                <a:gd name="T38" fmla="*/ 18 w 58"/>
                <a:gd name="T39" fmla="*/ 14 h 80"/>
                <a:gd name="T40" fmla="*/ 58 w 58"/>
                <a:gd name="T41" fmla="*/ 29 h 80"/>
                <a:gd name="T42" fmla="*/ 29 w 58"/>
                <a:gd name="T43" fmla="*/ 0 h 80"/>
                <a:gd name="T44" fmla="*/ 0 w 58"/>
                <a:gd name="T45" fmla="*/ 29 h 80"/>
                <a:gd name="T46" fmla="*/ 17 w 58"/>
                <a:gd name="T47" fmla="*/ 55 h 80"/>
                <a:gd name="T48" fmla="*/ 17 w 58"/>
                <a:gd name="T49" fmla="*/ 61 h 80"/>
                <a:gd name="T50" fmla="*/ 17 w 58"/>
                <a:gd name="T51" fmla="*/ 68 h 80"/>
                <a:gd name="T52" fmla="*/ 21 w 58"/>
                <a:gd name="T53" fmla="*/ 74 h 80"/>
                <a:gd name="T54" fmla="*/ 22 w 58"/>
                <a:gd name="T55" fmla="*/ 76 h 80"/>
                <a:gd name="T56" fmla="*/ 27 w 58"/>
                <a:gd name="T57" fmla="*/ 80 h 80"/>
                <a:gd name="T58" fmla="*/ 31 w 58"/>
                <a:gd name="T59" fmla="*/ 80 h 80"/>
                <a:gd name="T60" fmla="*/ 36 w 58"/>
                <a:gd name="T61" fmla="*/ 76 h 80"/>
                <a:gd name="T62" fmla="*/ 37 w 58"/>
                <a:gd name="T63" fmla="*/ 74 h 80"/>
                <a:gd name="T64" fmla="*/ 41 w 58"/>
                <a:gd name="T65" fmla="*/ 68 h 80"/>
                <a:gd name="T66" fmla="*/ 41 w 58"/>
                <a:gd name="T67" fmla="*/ 58 h 80"/>
                <a:gd name="T68" fmla="*/ 41 w 58"/>
                <a:gd name="T69" fmla="*/ 55 h 80"/>
                <a:gd name="T70" fmla="*/ 58 w 58"/>
                <a:gd name="T71" fmla="*/ 29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8" h="80">
                  <a:moveTo>
                    <a:pt x="38" y="68"/>
                  </a:moveTo>
                  <a:cubicBezTo>
                    <a:pt x="38" y="69"/>
                    <a:pt x="38" y="70"/>
                    <a:pt x="37" y="71"/>
                  </a:cubicBezTo>
                  <a:cubicBezTo>
                    <a:pt x="37" y="71"/>
                    <a:pt x="36" y="71"/>
                    <a:pt x="36" y="71"/>
                  </a:cubicBezTo>
                  <a:cubicBezTo>
                    <a:pt x="22" y="71"/>
                    <a:pt x="22" y="71"/>
                    <a:pt x="22" y="71"/>
                  </a:cubicBezTo>
                  <a:cubicBezTo>
                    <a:pt x="22" y="71"/>
                    <a:pt x="21" y="71"/>
                    <a:pt x="21" y="71"/>
                  </a:cubicBezTo>
                  <a:cubicBezTo>
                    <a:pt x="20" y="70"/>
                    <a:pt x="20" y="69"/>
                    <a:pt x="20" y="68"/>
                  </a:cubicBezTo>
                  <a:cubicBezTo>
                    <a:pt x="20" y="61"/>
                    <a:pt x="20" y="61"/>
                    <a:pt x="20" y="61"/>
                  </a:cubicBezTo>
                  <a:cubicBezTo>
                    <a:pt x="38" y="61"/>
                    <a:pt x="38" y="61"/>
                    <a:pt x="38" y="61"/>
                  </a:cubicBezTo>
                  <a:cubicBezTo>
                    <a:pt x="38" y="68"/>
                    <a:pt x="38" y="68"/>
                    <a:pt x="38" y="68"/>
                  </a:cubicBezTo>
                  <a:close/>
                  <a:moveTo>
                    <a:pt x="18" y="14"/>
                  </a:moveTo>
                  <a:cubicBezTo>
                    <a:pt x="14" y="17"/>
                    <a:pt x="11" y="23"/>
                    <a:pt x="11" y="29"/>
                  </a:cubicBezTo>
                  <a:cubicBezTo>
                    <a:pt x="11" y="34"/>
                    <a:pt x="14" y="39"/>
                    <a:pt x="18" y="42"/>
                  </a:cubicBezTo>
                  <a:cubicBezTo>
                    <a:pt x="18" y="43"/>
                    <a:pt x="18" y="43"/>
                    <a:pt x="18" y="44"/>
                  </a:cubicBezTo>
                  <a:cubicBezTo>
                    <a:pt x="18" y="44"/>
                    <a:pt x="18" y="44"/>
                    <a:pt x="18" y="44"/>
                  </a:cubicBezTo>
                  <a:cubicBezTo>
                    <a:pt x="17" y="45"/>
                    <a:pt x="16" y="45"/>
                    <a:pt x="16" y="44"/>
                  </a:cubicBezTo>
                  <a:cubicBezTo>
                    <a:pt x="11" y="41"/>
                    <a:pt x="8" y="35"/>
                    <a:pt x="8" y="29"/>
                  </a:cubicBezTo>
                  <a:cubicBezTo>
                    <a:pt x="8" y="22"/>
                    <a:pt x="12" y="16"/>
                    <a:pt x="17" y="12"/>
                  </a:cubicBezTo>
                  <a:cubicBezTo>
                    <a:pt x="17" y="12"/>
                    <a:pt x="18" y="12"/>
                    <a:pt x="19" y="12"/>
                  </a:cubicBezTo>
                  <a:cubicBezTo>
                    <a:pt x="19" y="12"/>
                    <a:pt x="19" y="12"/>
                    <a:pt x="19" y="12"/>
                  </a:cubicBezTo>
                  <a:cubicBezTo>
                    <a:pt x="19" y="13"/>
                    <a:pt x="19" y="14"/>
                    <a:pt x="18" y="14"/>
                  </a:cubicBezTo>
                  <a:close/>
                  <a:moveTo>
                    <a:pt x="58" y="29"/>
                  </a:moveTo>
                  <a:cubicBezTo>
                    <a:pt x="58" y="13"/>
                    <a:pt x="45" y="0"/>
                    <a:pt x="29" y="0"/>
                  </a:cubicBezTo>
                  <a:cubicBezTo>
                    <a:pt x="13" y="0"/>
                    <a:pt x="0" y="13"/>
                    <a:pt x="0" y="29"/>
                  </a:cubicBezTo>
                  <a:cubicBezTo>
                    <a:pt x="0" y="40"/>
                    <a:pt x="7" y="50"/>
                    <a:pt x="17" y="55"/>
                  </a:cubicBezTo>
                  <a:cubicBezTo>
                    <a:pt x="17" y="61"/>
                    <a:pt x="17" y="61"/>
                    <a:pt x="17" y="61"/>
                  </a:cubicBezTo>
                  <a:cubicBezTo>
                    <a:pt x="17" y="68"/>
                    <a:pt x="17" y="68"/>
                    <a:pt x="17" y="68"/>
                  </a:cubicBezTo>
                  <a:cubicBezTo>
                    <a:pt x="17" y="71"/>
                    <a:pt x="19" y="73"/>
                    <a:pt x="21" y="74"/>
                  </a:cubicBezTo>
                  <a:cubicBezTo>
                    <a:pt x="21" y="74"/>
                    <a:pt x="22" y="75"/>
                    <a:pt x="22" y="76"/>
                  </a:cubicBezTo>
                  <a:cubicBezTo>
                    <a:pt x="23" y="78"/>
                    <a:pt x="25" y="80"/>
                    <a:pt x="27" y="80"/>
                  </a:cubicBezTo>
                  <a:cubicBezTo>
                    <a:pt x="31" y="80"/>
                    <a:pt x="31" y="80"/>
                    <a:pt x="31" y="80"/>
                  </a:cubicBezTo>
                  <a:cubicBezTo>
                    <a:pt x="33" y="80"/>
                    <a:pt x="35" y="78"/>
                    <a:pt x="36" y="76"/>
                  </a:cubicBezTo>
                  <a:cubicBezTo>
                    <a:pt x="36" y="75"/>
                    <a:pt x="37" y="74"/>
                    <a:pt x="37" y="74"/>
                  </a:cubicBezTo>
                  <a:cubicBezTo>
                    <a:pt x="39" y="73"/>
                    <a:pt x="41" y="71"/>
                    <a:pt x="41" y="68"/>
                  </a:cubicBezTo>
                  <a:cubicBezTo>
                    <a:pt x="41" y="58"/>
                    <a:pt x="41" y="58"/>
                    <a:pt x="41" y="58"/>
                  </a:cubicBezTo>
                  <a:cubicBezTo>
                    <a:pt x="41" y="55"/>
                    <a:pt x="41" y="55"/>
                    <a:pt x="41" y="55"/>
                  </a:cubicBezTo>
                  <a:cubicBezTo>
                    <a:pt x="51" y="50"/>
                    <a:pt x="58" y="40"/>
                    <a:pt x="58" y="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a:p>
          </p:txBody>
        </p:sp>
      </p:grpSp>
      <p:grpSp>
        <p:nvGrpSpPr>
          <p:cNvPr id="18" name="Group 75">
            <a:extLst>
              <a:ext uri="{FF2B5EF4-FFF2-40B4-BE49-F238E27FC236}">
                <a16:creationId xmlns:a16="http://schemas.microsoft.com/office/drawing/2014/main" id="{673D8395-43D4-4C25-8235-65EE19EF139B}"/>
              </a:ext>
            </a:extLst>
          </p:cNvPr>
          <p:cNvGrpSpPr/>
          <p:nvPr/>
        </p:nvGrpSpPr>
        <p:grpSpPr>
          <a:xfrm>
            <a:off x="6125163" y="985594"/>
            <a:ext cx="393564" cy="453195"/>
            <a:chOff x="5932488" y="3127376"/>
            <a:chExt cx="314325" cy="361950"/>
          </a:xfrm>
          <a:solidFill>
            <a:schemeClr val="bg1"/>
          </a:solidFill>
        </p:grpSpPr>
        <p:sp>
          <p:nvSpPr>
            <p:cNvPr id="19" name="Freeform 54">
              <a:extLst>
                <a:ext uri="{FF2B5EF4-FFF2-40B4-BE49-F238E27FC236}">
                  <a16:creationId xmlns:a16="http://schemas.microsoft.com/office/drawing/2014/main" id="{A318F89D-238E-4942-9153-6A5D1338C4A5}"/>
                </a:ext>
              </a:extLst>
            </p:cNvPr>
            <p:cNvSpPr>
              <a:spLocks noEditPoints="1"/>
            </p:cNvSpPr>
            <p:nvPr/>
          </p:nvSpPr>
          <p:spPr bwMode="auto">
            <a:xfrm>
              <a:off x="5932488" y="3127376"/>
              <a:ext cx="314325" cy="361950"/>
            </a:xfrm>
            <a:custGeom>
              <a:avLst/>
              <a:gdLst>
                <a:gd name="T0" fmla="*/ 25 w 71"/>
                <a:gd name="T1" fmla="*/ 3 h 82"/>
                <a:gd name="T2" fmla="*/ 23 w 71"/>
                <a:gd name="T3" fmla="*/ 5 h 82"/>
                <a:gd name="T4" fmla="*/ 24 w 71"/>
                <a:gd name="T5" fmla="*/ 7 h 82"/>
                <a:gd name="T6" fmla="*/ 26 w 71"/>
                <a:gd name="T7" fmla="*/ 7 h 82"/>
                <a:gd name="T8" fmla="*/ 26 w 71"/>
                <a:gd name="T9" fmla="*/ 25 h 82"/>
                <a:gd name="T10" fmla="*/ 21 w 71"/>
                <a:gd name="T11" fmla="*/ 44 h 82"/>
                <a:gd name="T12" fmla="*/ 5 w 71"/>
                <a:gd name="T13" fmla="*/ 73 h 82"/>
                <a:gd name="T14" fmla="*/ 5 w 71"/>
                <a:gd name="T15" fmla="*/ 77 h 82"/>
                <a:gd name="T16" fmla="*/ 8 w 71"/>
                <a:gd name="T17" fmla="*/ 78 h 82"/>
                <a:gd name="T18" fmla="*/ 63 w 71"/>
                <a:gd name="T19" fmla="*/ 78 h 82"/>
                <a:gd name="T20" fmla="*/ 66 w 71"/>
                <a:gd name="T21" fmla="*/ 77 h 82"/>
                <a:gd name="T22" fmla="*/ 66 w 71"/>
                <a:gd name="T23" fmla="*/ 73 h 82"/>
                <a:gd name="T24" fmla="*/ 50 w 71"/>
                <a:gd name="T25" fmla="*/ 44 h 82"/>
                <a:gd name="T26" fmla="*/ 45 w 71"/>
                <a:gd name="T27" fmla="*/ 26 h 82"/>
                <a:gd name="T28" fmla="*/ 45 w 71"/>
                <a:gd name="T29" fmla="*/ 7 h 82"/>
                <a:gd name="T30" fmla="*/ 46 w 71"/>
                <a:gd name="T31" fmla="*/ 7 h 82"/>
                <a:gd name="T32" fmla="*/ 48 w 71"/>
                <a:gd name="T33" fmla="*/ 5 h 82"/>
                <a:gd name="T34" fmla="*/ 46 w 71"/>
                <a:gd name="T35" fmla="*/ 3 h 82"/>
                <a:gd name="T36" fmla="*/ 25 w 71"/>
                <a:gd name="T37" fmla="*/ 3 h 82"/>
                <a:gd name="T38" fmla="*/ 63 w 71"/>
                <a:gd name="T39" fmla="*/ 82 h 82"/>
                <a:gd name="T40" fmla="*/ 8 w 71"/>
                <a:gd name="T41" fmla="*/ 82 h 82"/>
                <a:gd name="T42" fmla="*/ 1 w 71"/>
                <a:gd name="T43" fmla="*/ 79 h 82"/>
                <a:gd name="T44" fmla="*/ 1 w 71"/>
                <a:gd name="T45" fmla="*/ 72 h 82"/>
                <a:gd name="T46" fmla="*/ 18 w 71"/>
                <a:gd name="T47" fmla="*/ 42 h 82"/>
                <a:gd name="T48" fmla="*/ 22 w 71"/>
                <a:gd name="T49" fmla="*/ 25 h 82"/>
                <a:gd name="T50" fmla="*/ 22 w 71"/>
                <a:gd name="T51" fmla="*/ 10 h 82"/>
                <a:gd name="T52" fmla="*/ 20 w 71"/>
                <a:gd name="T53" fmla="*/ 4 h 82"/>
                <a:gd name="T54" fmla="*/ 25 w 71"/>
                <a:gd name="T55" fmla="*/ 0 h 82"/>
                <a:gd name="T56" fmla="*/ 46 w 71"/>
                <a:gd name="T57" fmla="*/ 0 h 82"/>
                <a:gd name="T58" fmla="*/ 51 w 71"/>
                <a:gd name="T59" fmla="*/ 5 h 82"/>
                <a:gd name="T60" fmla="*/ 49 w 71"/>
                <a:gd name="T61" fmla="*/ 10 h 82"/>
                <a:gd name="T62" fmla="*/ 49 w 71"/>
                <a:gd name="T63" fmla="*/ 26 h 82"/>
                <a:gd name="T64" fmla="*/ 53 w 71"/>
                <a:gd name="T65" fmla="*/ 42 h 82"/>
                <a:gd name="T66" fmla="*/ 69 w 71"/>
                <a:gd name="T67" fmla="*/ 72 h 82"/>
                <a:gd name="T68" fmla="*/ 69 w 71"/>
                <a:gd name="T69" fmla="*/ 79 h 82"/>
                <a:gd name="T70" fmla="*/ 63 w 71"/>
                <a:gd name="T71" fmla="*/ 82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1" h="82">
                  <a:moveTo>
                    <a:pt x="25" y="3"/>
                  </a:moveTo>
                  <a:cubicBezTo>
                    <a:pt x="24" y="3"/>
                    <a:pt x="24" y="5"/>
                    <a:pt x="23" y="5"/>
                  </a:cubicBezTo>
                  <a:cubicBezTo>
                    <a:pt x="23" y="5"/>
                    <a:pt x="23" y="6"/>
                    <a:pt x="24" y="7"/>
                  </a:cubicBezTo>
                  <a:cubicBezTo>
                    <a:pt x="26" y="7"/>
                    <a:pt x="26" y="7"/>
                    <a:pt x="26" y="7"/>
                  </a:cubicBezTo>
                  <a:cubicBezTo>
                    <a:pt x="26" y="25"/>
                    <a:pt x="26" y="25"/>
                    <a:pt x="26" y="25"/>
                  </a:cubicBezTo>
                  <a:cubicBezTo>
                    <a:pt x="26" y="32"/>
                    <a:pt x="24" y="38"/>
                    <a:pt x="21" y="44"/>
                  </a:cubicBezTo>
                  <a:cubicBezTo>
                    <a:pt x="5" y="73"/>
                    <a:pt x="5" y="73"/>
                    <a:pt x="5" y="73"/>
                  </a:cubicBezTo>
                  <a:cubicBezTo>
                    <a:pt x="4" y="75"/>
                    <a:pt x="4" y="76"/>
                    <a:pt x="5" y="77"/>
                  </a:cubicBezTo>
                  <a:cubicBezTo>
                    <a:pt x="5" y="78"/>
                    <a:pt x="6" y="78"/>
                    <a:pt x="8" y="78"/>
                  </a:cubicBezTo>
                  <a:cubicBezTo>
                    <a:pt x="63" y="78"/>
                    <a:pt x="63" y="78"/>
                    <a:pt x="63" y="78"/>
                  </a:cubicBezTo>
                  <a:cubicBezTo>
                    <a:pt x="64" y="78"/>
                    <a:pt x="66" y="78"/>
                    <a:pt x="66" y="77"/>
                  </a:cubicBezTo>
                  <a:cubicBezTo>
                    <a:pt x="67" y="76"/>
                    <a:pt x="67" y="74"/>
                    <a:pt x="66" y="73"/>
                  </a:cubicBezTo>
                  <a:cubicBezTo>
                    <a:pt x="50" y="44"/>
                    <a:pt x="50" y="44"/>
                    <a:pt x="50" y="44"/>
                  </a:cubicBezTo>
                  <a:cubicBezTo>
                    <a:pt x="47" y="38"/>
                    <a:pt x="45" y="32"/>
                    <a:pt x="45" y="26"/>
                  </a:cubicBezTo>
                  <a:cubicBezTo>
                    <a:pt x="45" y="7"/>
                    <a:pt x="45" y="7"/>
                    <a:pt x="45" y="7"/>
                  </a:cubicBezTo>
                  <a:cubicBezTo>
                    <a:pt x="46" y="7"/>
                    <a:pt x="46" y="7"/>
                    <a:pt x="46" y="7"/>
                  </a:cubicBezTo>
                  <a:cubicBezTo>
                    <a:pt x="48" y="6"/>
                    <a:pt x="48" y="5"/>
                    <a:pt x="48" y="5"/>
                  </a:cubicBezTo>
                  <a:cubicBezTo>
                    <a:pt x="48" y="4"/>
                    <a:pt x="47" y="3"/>
                    <a:pt x="46" y="3"/>
                  </a:cubicBezTo>
                  <a:cubicBezTo>
                    <a:pt x="25" y="3"/>
                    <a:pt x="25" y="3"/>
                    <a:pt x="25" y="3"/>
                  </a:cubicBezTo>
                  <a:close/>
                  <a:moveTo>
                    <a:pt x="63" y="82"/>
                  </a:moveTo>
                  <a:cubicBezTo>
                    <a:pt x="8" y="82"/>
                    <a:pt x="8" y="82"/>
                    <a:pt x="8" y="82"/>
                  </a:cubicBezTo>
                  <a:cubicBezTo>
                    <a:pt x="5" y="82"/>
                    <a:pt x="3" y="81"/>
                    <a:pt x="1" y="79"/>
                  </a:cubicBezTo>
                  <a:cubicBezTo>
                    <a:pt x="0" y="77"/>
                    <a:pt x="0" y="74"/>
                    <a:pt x="1" y="72"/>
                  </a:cubicBezTo>
                  <a:cubicBezTo>
                    <a:pt x="18" y="42"/>
                    <a:pt x="18" y="42"/>
                    <a:pt x="18" y="42"/>
                  </a:cubicBezTo>
                  <a:cubicBezTo>
                    <a:pt x="21" y="37"/>
                    <a:pt x="22" y="31"/>
                    <a:pt x="22" y="25"/>
                  </a:cubicBezTo>
                  <a:cubicBezTo>
                    <a:pt x="22" y="10"/>
                    <a:pt x="22" y="10"/>
                    <a:pt x="22" y="10"/>
                  </a:cubicBezTo>
                  <a:cubicBezTo>
                    <a:pt x="20" y="9"/>
                    <a:pt x="20" y="7"/>
                    <a:pt x="20" y="4"/>
                  </a:cubicBezTo>
                  <a:cubicBezTo>
                    <a:pt x="20" y="2"/>
                    <a:pt x="22" y="0"/>
                    <a:pt x="25" y="0"/>
                  </a:cubicBezTo>
                  <a:cubicBezTo>
                    <a:pt x="46" y="0"/>
                    <a:pt x="46" y="0"/>
                    <a:pt x="46" y="0"/>
                  </a:cubicBezTo>
                  <a:cubicBezTo>
                    <a:pt x="49" y="0"/>
                    <a:pt x="51" y="2"/>
                    <a:pt x="51" y="5"/>
                  </a:cubicBezTo>
                  <a:cubicBezTo>
                    <a:pt x="52" y="7"/>
                    <a:pt x="51" y="9"/>
                    <a:pt x="49" y="10"/>
                  </a:cubicBezTo>
                  <a:cubicBezTo>
                    <a:pt x="49" y="26"/>
                    <a:pt x="49" y="26"/>
                    <a:pt x="49" y="26"/>
                  </a:cubicBezTo>
                  <a:cubicBezTo>
                    <a:pt x="49" y="31"/>
                    <a:pt x="50" y="37"/>
                    <a:pt x="53" y="42"/>
                  </a:cubicBezTo>
                  <a:cubicBezTo>
                    <a:pt x="69" y="72"/>
                    <a:pt x="69" y="72"/>
                    <a:pt x="69" y="72"/>
                  </a:cubicBezTo>
                  <a:cubicBezTo>
                    <a:pt x="71" y="74"/>
                    <a:pt x="71" y="76"/>
                    <a:pt x="69" y="79"/>
                  </a:cubicBezTo>
                  <a:cubicBezTo>
                    <a:pt x="68" y="81"/>
                    <a:pt x="66" y="82"/>
                    <a:pt x="63" y="8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a:p>
          </p:txBody>
        </p:sp>
        <p:sp>
          <p:nvSpPr>
            <p:cNvPr id="20" name="Freeform 55">
              <a:extLst>
                <a:ext uri="{FF2B5EF4-FFF2-40B4-BE49-F238E27FC236}">
                  <a16:creationId xmlns:a16="http://schemas.microsoft.com/office/drawing/2014/main" id="{5E20F58F-D422-4D3D-9CF2-3E5E7F3963E5}"/>
                </a:ext>
              </a:extLst>
            </p:cNvPr>
            <p:cNvSpPr>
              <a:spLocks noEditPoints="1"/>
            </p:cNvSpPr>
            <p:nvPr/>
          </p:nvSpPr>
          <p:spPr bwMode="auto">
            <a:xfrm>
              <a:off x="5972175" y="3335338"/>
              <a:ext cx="234950" cy="119063"/>
            </a:xfrm>
            <a:custGeom>
              <a:avLst/>
              <a:gdLst>
                <a:gd name="T0" fmla="*/ 34 w 53"/>
                <a:gd name="T1" fmla="*/ 24 h 27"/>
                <a:gd name="T2" fmla="*/ 32 w 53"/>
                <a:gd name="T3" fmla="*/ 22 h 27"/>
                <a:gd name="T4" fmla="*/ 34 w 53"/>
                <a:gd name="T5" fmla="*/ 20 h 27"/>
                <a:gd name="T6" fmla="*/ 36 w 53"/>
                <a:gd name="T7" fmla="*/ 22 h 27"/>
                <a:gd name="T8" fmla="*/ 34 w 53"/>
                <a:gd name="T9" fmla="*/ 24 h 27"/>
                <a:gd name="T10" fmla="*/ 29 w 53"/>
                <a:gd name="T11" fmla="*/ 7 h 27"/>
                <a:gd name="T12" fmla="*/ 31 w 53"/>
                <a:gd name="T13" fmla="*/ 5 h 27"/>
                <a:gd name="T14" fmla="*/ 33 w 53"/>
                <a:gd name="T15" fmla="*/ 7 h 27"/>
                <a:gd name="T16" fmla="*/ 31 w 53"/>
                <a:gd name="T17" fmla="*/ 8 h 27"/>
                <a:gd name="T18" fmla="*/ 29 w 53"/>
                <a:gd name="T19" fmla="*/ 7 h 27"/>
                <a:gd name="T20" fmla="*/ 17 w 53"/>
                <a:gd name="T21" fmla="*/ 17 h 27"/>
                <a:gd name="T22" fmla="*/ 15 w 53"/>
                <a:gd name="T23" fmla="*/ 15 h 27"/>
                <a:gd name="T24" fmla="*/ 17 w 53"/>
                <a:gd name="T25" fmla="*/ 13 h 27"/>
                <a:gd name="T26" fmla="*/ 19 w 53"/>
                <a:gd name="T27" fmla="*/ 15 h 27"/>
                <a:gd name="T28" fmla="*/ 17 w 53"/>
                <a:gd name="T29" fmla="*/ 17 h 27"/>
                <a:gd name="T30" fmla="*/ 51 w 53"/>
                <a:gd name="T31" fmla="*/ 22 h 27"/>
                <a:gd name="T32" fmla="*/ 39 w 53"/>
                <a:gd name="T33" fmla="*/ 0 h 27"/>
                <a:gd name="T34" fmla="*/ 14 w 53"/>
                <a:gd name="T35" fmla="*/ 0 h 27"/>
                <a:gd name="T36" fmla="*/ 2 w 53"/>
                <a:gd name="T37" fmla="*/ 22 h 27"/>
                <a:gd name="T38" fmla="*/ 3 w 53"/>
                <a:gd name="T39" fmla="*/ 27 h 27"/>
                <a:gd name="T40" fmla="*/ 50 w 53"/>
                <a:gd name="T41" fmla="*/ 27 h 27"/>
                <a:gd name="T42" fmla="*/ 51 w 53"/>
                <a:gd name="T43" fmla="*/ 22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 h="27">
                  <a:moveTo>
                    <a:pt x="34" y="24"/>
                  </a:moveTo>
                  <a:cubicBezTo>
                    <a:pt x="33" y="24"/>
                    <a:pt x="32" y="23"/>
                    <a:pt x="32" y="22"/>
                  </a:cubicBezTo>
                  <a:cubicBezTo>
                    <a:pt x="32" y="21"/>
                    <a:pt x="33" y="20"/>
                    <a:pt x="34" y="20"/>
                  </a:cubicBezTo>
                  <a:cubicBezTo>
                    <a:pt x="35" y="20"/>
                    <a:pt x="36" y="21"/>
                    <a:pt x="36" y="22"/>
                  </a:cubicBezTo>
                  <a:cubicBezTo>
                    <a:pt x="36" y="23"/>
                    <a:pt x="35" y="24"/>
                    <a:pt x="34" y="24"/>
                  </a:cubicBezTo>
                  <a:close/>
                  <a:moveTo>
                    <a:pt x="29" y="7"/>
                  </a:moveTo>
                  <a:cubicBezTo>
                    <a:pt x="29" y="5"/>
                    <a:pt x="30" y="5"/>
                    <a:pt x="31" y="5"/>
                  </a:cubicBezTo>
                  <a:cubicBezTo>
                    <a:pt x="32" y="5"/>
                    <a:pt x="33" y="5"/>
                    <a:pt x="33" y="7"/>
                  </a:cubicBezTo>
                  <a:cubicBezTo>
                    <a:pt x="33" y="8"/>
                    <a:pt x="32" y="8"/>
                    <a:pt x="31" y="8"/>
                  </a:cubicBezTo>
                  <a:cubicBezTo>
                    <a:pt x="30" y="8"/>
                    <a:pt x="29" y="8"/>
                    <a:pt x="29" y="7"/>
                  </a:cubicBezTo>
                  <a:close/>
                  <a:moveTo>
                    <a:pt x="17" y="17"/>
                  </a:moveTo>
                  <a:cubicBezTo>
                    <a:pt x="16" y="17"/>
                    <a:pt x="15" y="16"/>
                    <a:pt x="15" y="15"/>
                  </a:cubicBezTo>
                  <a:cubicBezTo>
                    <a:pt x="15" y="14"/>
                    <a:pt x="16" y="13"/>
                    <a:pt x="17" y="13"/>
                  </a:cubicBezTo>
                  <a:cubicBezTo>
                    <a:pt x="18" y="13"/>
                    <a:pt x="19" y="14"/>
                    <a:pt x="19" y="15"/>
                  </a:cubicBezTo>
                  <a:cubicBezTo>
                    <a:pt x="19" y="16"/>
                    <a:pt x="18" y="17"/>
                    <a:pt x="17" y="17"/>
                  </a:cubicBezTo>
                  <a:close/>
                  <a:moveTo>
                    <a:pt x="51" y="22"/>
                  </a:moveTo>
                  <a:cubicBezTo>
                    <a:pt x="51" y="22"/>
                    <a:pt x="39" y="0"/>
                    <a:pt x="39" y="0"/>
                  </a:cubicBezTo>
                  <a:cubicBezTo>
                    <a:pt x="14" y="0"/>
                    <a:pt x="14" y="0"/>
                    <a:pt x="14" y="0"/>
                  </a:cubicBezTo>
                  <a:cubicBezTo>
                    <a:pt x="14" y="0"/>
                    <a:pt x="2" y="22"/>
                    <a:pt x="2" y="22"/>
                  </a:cubicBezTo>
                  <a:cubicBezTo>
                    <a:pt x="0" y="24"/>
                    <a:pt x="0" y="27"/>
                    <a:pt x="3" y="27"/>
                  </a:cubicBezTo>
                  <a:cubicBezTo>
                    <a:pt x="50" y="27"/>
                    <a:pt x="50" y="27"/>
                    <a:pt x="50" y="27"/>
                  </a:cubicBezTo>
                  <a:cubicBezTo>
                    <a:pt x="53" y="27"/>
                    <a:pt x="53" y="24"/>
                    <a:pt x="51" y="2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a:p>
          </p:txBody>
        </p:sp>
      </p:grpSp>
      <p:sp>
        <p:nvSpPr>
          <p:cNvPr id="21" name="Rectangle: Rounded Corners 171">
            <a:extLst>
              <a:ext uri="{FF2B5EF4-FFF2-40B4-BE49-F238E27FC236}">
                <a16:creationId xmlns:a16="http://schemas.microsoft.com/office/drawing/2014/main" id="{F01C8458-0DDD-42BF-9AE9-9386E2995879}"/>
              </a:ext>
            </a:extLst>
          </p:cNvPr>
          <p:cNvSpPr/>
          <p:nvPr/>
        </p:nvSpPr>
        <p:spPr>
          <a:xfrm>
            <a:off x="8812606" y="1104715"/>
            <a:ext cx="2505235" cy="1132638"/>
          </a:xfrm>
          <a:prstGeom prst="roundRect">
            <a:avLst>
              <a:gd name="adj" fmla="val 5845"/>
            </a:avLst>
          </a:prstGeom>
          <a:solidFill>
            <a:schemeClr val="bg1">
              <a:alpha val="95000"/>
            </a:schemeClr>
          </a:solidFill>
          <a:ln w="38100">
            <a:solidFill>
              <a:srgbClr val="006666">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93"/>
          </a:p>
        </p:txBody>
      </p:sp>
      <p:sp>
        <p:nvSpPr>
          <p:cNvPr id="25" name="Freeform 83">
            <a:extLst>
              <a:ext uri="{FF2B5EF4-FFF2-40B4-BE49-F238E27FC236}">
                <a16:creationId xmlns:a16="http://schemas.microsoft.com/office/drawing/2014/main" id="{3E434FA2-D767-4CFB-BCDD-15A54F295CAF}"/>
              </a:ext>
            </a:extLst>
          </p:cNvPr>
          <p:cNvSpPr>
            <a:spLocks/>
          </p:cNvSpPr>
          <p:nvPr/>
        </p:nvSpPr>
        <p:spPr bwMode="auto">
          <a:xfrm>
            <a:off x="9725375" y="788369"/>
            <a:ext cx="744536" cy="746650"/>
          </a:xfrm>
          <a:custGeom>
            <a:avLst/>
            <a:gdLst>
              <a:gd name="T0" fmla="*/ 186 w 186"/>
              <a:gd name="T1" fmla="*/ 164 h 186"/>
              <a:gd name="T2" fmla="*/ 163 w 186"/>
              <a:gd name="T3" fmla="*/ 186 h 186"/>
              <a:gd name="T4" fmla="*/ 22 w 186"/>
              <a:gd name="T5" fmla="*/ 186 h 186"/>
              <a:gd name="T6" fmla="*/ 0 w 186"/>
              <a:gd name="T7" fmla="*/ 164 h 186"/>
              <a:gd name="T8" fmla="*/ 0 w 186"/>
              <a:gd name="T9" fmla="*/ 22 h 186"/>
              <a:gd name="T10" fmla="*/ 22 w 186"/>
              <a:gd name="T11" fmla="*/ 0 h 186"/>
              <a:gd name="T12" fmla="*/ 163 w 186"/>
              <a:gd name="T13" fmla="*/ 0 h 186"/>
              <a:gd name="T14" fmla="*/ 186 w 186"/>
              <a:gd name="T15" fmla="*/ 22 h 186"/>
              <a:gd name="T16" fmla="*/ 186 w 186"/>
              <a:gd name="T17" fmla="*/ 164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6" h="186">
                <a:moveTo>
                  <a:pt x="186" y="164"/>
                </a:moveTo>
                <a:cubicBezTo>
                  <a:pt x="186" y="176"/>
                  <a:pt x="176" y="186"/>
                  <a:pt x="163" y="186"/>
                </a:cubicBezTo>
                <a:cubicBezTo>
                  <a:pt x="22" y="186"/>
                  <a:pt x="22" y="186"/>
                  <a:pt x="22" y="186"/>
                </a:cubicBezTo>
                <a:cubicBezTo>
                  <a:pt x="10" y="186"/>
                  <a:pt x="0" y="176"/>
                  <a:pt x="0" y="164"/>
                </a:cubicBezTo>
                <a:cubicBezTo>
                  <a:pt x="0" y="22"/>
                  <a:pt x="0" y="22"/>
                  <a:pt x="0" y="22"/>
                </a:cubicBezTo>
                <a:cubicBezTo>
                  <a:pt x="0" y="10"/>
                  <a:pt x="10" y="0"/>
                  <a:pt x="22" y="0"/>
                </a:cubicBezTo>
                <a:cubicBezTo>
                  <a:pt x="163" y="0"/>
                  <a:pt x="163" y="0"/>
                  <a:pt x="163" y="0"/>
                </a:cubicBezTo>
                <a:cubicBezTo>
                  <a:pt x="176" y="0"/>
                  <a:pt x="186" y="10"/>
                  <a:pt x="186" y="22"/>
                </a:cubicBezTo>
                <a:lnTo>
                  <a:pt x="186" y="164"/>
                </a:lnTo>
                <a:close/>
              </a:path>
            </a:pathLst>
          </a:custGeom>
          <a:solidFill>
            <a:srgbClr val="006666"/>
          </a:solidFill>
          <a:ln>
            <a:noFill/>
          </a:ln>
        </p:spPr>
        <p:txBody>
          <a:bodyPr vert="horz" wrap="square" lIns="86019" tIns="43010" rIns="86019" bIns="43010" numCol="1" anchor="t" anchorCtr="0" compatLnSpc="1">
            <a:prstTxWarp prst="textNoShape">
              <a:avLst/>
            </a:prstTxWarp>
          </a:bodyPr>
          <a:lstStyle/>
          <a:p>
            <a:endParaRPr lang="en-US" sz="1693"/>
          </a:p>
        </p:txBody>
      </p:sp>
      <p:sp>
        <p:nvSpPr>
          <p:cNvPr id="50" name="Rectangle: Rounded Corners 171">
            <a:extLst>
              <a:ext uri="{FF2B5EF4-FFF2-40B4-BE49-F238E27FC236}">
                <a16:creationId xmlns:a16="http://schemas.microsoft.com/office/drawing/2014/main" id="{A5024F4F-5F4B-4A1F-95EC-4559630198BB}"/>
              </a:ext>
            </a:extLst>
          </p:cNvPr>
          <p:cNvSpPr/>
          <p:nvPr/>
        </p:nvSpPr>
        <p:spPr>
          <a:xfrm>
            <a:off x="966661" y="1092855"/>
            <a:ext cx="2548984" cy="1144498"/>
          </a:xfrm>
          <a:prstGeom prst="roundRect">
            <a:avLst>
              <a:gd name="adj" fmla="val 5845"/>
            </a:avLst>
          </a:prstGeom>
          <a:solidFill>
            <a:schemeClr val="bg1">
              <a:alpha val="95000"/>
            </a:schemeClr>
          </a:solidFill>
          <a:ln w="38100">
            <a:solidFill>
              <a:srgbClr val="006666">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93"/>
          </a:p>
        </p:txBody>
      </p:sp>
      <p:sp>
        <p:nvSpPr>
          <p:cNvPr id="51" name="Freeform 83">
            <a:extLst>
              <a:ext uri="{FF2B5EF4-FFF2-40B4-BE49-F238E27FC236}">
                <a16:creationId xmlns:a16="http://schemas.microsoft.com/office/drawing/2014/main" id="{72F12DC7-AD9F-422F-BD8A-E48955FFE63D}"/>
              </a:ext>
            </a:extLst>
          </p:cNvPr>
          <p:cNvSpPr>
            <a:spLocks/>
          </p:cNvSpPr>
          <p:nvPr/>
        </p:nvSpPr>
        <p:spPr bwMode="auto">
          <a:xfrm>
            <a:off x="1824111" y="808061"/>
            <a:ext cx="744536" cy="746650"/>
          </a:xfrm>
          <a:custGeom>
            <a:avLst/>
            <a:gdLst>
              <a:gd name="T0" fmla="*/ 186 w 186"/>
              <a:gd name="T1" fmla="*/ 164 h 186"/>
              <a:gd name="T2" fmla="*/ 163 w 186"/>
              <a:gd name="T3" fmla="*/ 186 h 186"/>
              <a:gd name="T4" fmla="*/ 22 w 186"/>
              <a:gd name="T5" fmla="*/ 186 h 186"/>
              <a:gd name="T6" fmla="*/ 0 w 186"/>
              <a:gd name="T7" fmla="*/ 164 h 186"/>
              <a:gd name="T8" fmla="*/ 0 w 186"/>
              <a:gd name="T9" fmla="*/ 22 h 186"/>
              <a:gd name="T10" fmla="*/ 22 w 186"/>
              <a:gd name="T11" fmla="*/ 0 h 186"/>
              <a:gd name="T12" fmla="*/ 163 w 186"/>
              <a:gd name="T13" fmla="*/ 0 h 186"/>
              <a:gd name="T14" fmla="*/ 186 w 186"/>
              <a:gd name="T15" fmla="*/ 22 h 186"/>
              <a:gd name="T16" fmla="*/ 186 w 186"/>
              <a:gd name="T17" fmla="*/ 164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6" h="186">
                <a:moveTo>
                  <a:pt x="186" y="164"/>
                </a:moveTo>
                <a:cubicBezTo>
                  <a:pt x="186" y="176"/>
                  <a:pt x="176" y="186"/>
                  <a:pt x="163" y="186"/>
                </a:cubicBezTo>
                <a:cubicBezTo>
                  <a:pt x="22" y="186"/>
                  <a:pt x="22" y="186"/>
                  <a:pt x="22" y="186"/>
                </a:cubicBezTo>
                <a:cubicBezTo>
                  <a:pt x="10" y="186"/>
                  <a:pt x="0" y="176"/>
                  <a:pt x="0" y="164"/>
                </a:cubicBezTo>
                <a:cubicBezTo>
                  <a:pt x="0" y="22"/>
                  <a:pt x="0" y="22"/>
                  <a:pt x="0" y="22"/>
                </a:cubicBezTo>
                <a:cubicBezTo>
                  <a:pt x="0" y="10"/>
                  <a:pt x="10" y="0"/>
                  <a:pt x="22" y="0"/>
                </a:cubicBezTo>
                <a:cubicBezTo>
                  <a:pt x="163" y="0"/>
                  <a:pt x="163" y="0"/>
                  <a:pt x="163" y="0"/>
                </a:cubicBezTo>
                <a:cubicBezTo>
                  <a:pt x="176" y="0"/>
                  <a:pt x="186" y="10"/>
                  <a:pt x="186" y="22"/>
                </a:cubicBezTo>
                <a:lnTo>
                  <a:pt x="186" y="164"/>
                </a:lnTo>
                <a:close/>
              </a:path>
            </a:pathLst>
          </a:custGeom>
          <a:solidFill>
            <a:srgbClr val="006666"/>
          </a:solidFill>
          <a:ln>
            <a:noFill/>
          </a:ln>
        </p:spPr>
        <p:txBody>
          <a:bodyPr vert="horz" wrap="square" lIns="86019" tIns="43010" rIns="86019" bIns="43010" numCol="1" anchor="ctr" anchorCtr="0" compatLnSpc="1">
            <a:prstTxWarp prst="textNoShape">
              <a:avLst/>
            </a:prstTxWarp>
          </a:bodyPr>
          <a:lstStyle/>
          <a:p>
            <a:pPr algn="ctr"/>
            <a:r>
              <a:rPr lang="en-US" sz="3600" b="1">
                <a:solidFill>
                  <a:schemeClr val="bg1"/>
                </a:solidFill>
              </a:rPr>
              <a:t>4</a:t>
            </a:r>
            <a:endParaRPr lang="en-US" sz="3600" b="1" dirty="0">
              <a:solidFill>
                <a:schemeClr val="bg1"/>
              </a:solidFill>
            </a:endParaRPr>
          </a:p>
        </p:txBody>
      </p:sp>
      <p:sp>
        <p:nvSpPr>
          <p:cNvPr id="58" name="Rectangle: Rounded Corners 171">
            <a:extLst>
              <a:ext uri="{FF2B5EF4-FFF2-40B4-BE49-F238E27FC236}">
                <a16:creationId xmlns:a16="http://schemas.microsoft.com/office/drawing/2014/main" id="{808322C1-75A5-4A16-B7D5-6CA4106015E2}"/>
              </a:ext>
            </a:extLst>
          </p:cNvPr>
          <p:cNvSpPr/>
          <p:nvPr/>
        </p:nvSpPr>
        <p:spPr>
          <a:xfrm>
            <a:off x="3687291" y="1108507"/>
            <a:ext cx="2347024" cy="1128845"/>
          </a:xfrm>
          <a:prstGeom prst="roundRect">
            <a:avLst>
              <a:gd name="adj" fmla="val 5845"/>
            </a:avLst>
          </a:prstGeom>
          <a:solidFill>
            <a:schemeClr val="bg1">
              <a:alpha val="95000"/>
            </a:schemeClr>
          </a:solidFill>
          <a:ln w="38100">
            <a:solidFill>
              <a:srgbClr val="006666">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93"/>
          </a:p>
        </p:txBody>
      </p:sp>
      <p:sp>
        <p:nvSpPr>
          <p:cNvPr id="59" name="Freeform 83">
            <a:extLst>
              <a:ext uri="{FF2B5EF4-FFF2-40B4-BE49-F238E27FC236}">
                <a16:creationId xmlns:a16="http://schemas.microsoft.com/office/drawing/2014/main" id="{C0FA42A0-67D3-4595-B1F5-95B02C1328C6}"/>
              </a:ext>
            </a:extLst>
          </p:cNvPr>
          <p:cNvSpPr>
            <a:spLocks/>
          </p:cNvSpPr>
          <p:nvPr/>
        </p:nvSpPr>
        <p:spPr bwMode="auto">
          <a:xfrm>
            <a:off x="4501715" y="808061"/>
            <a:ext cx="744536" cy="746650"/>
          </a:xfrm>
          <a:custGeom>
            <a:avLst/>
            <a:gdLst>
              <a:gd name="T0" fmla="*/ 186 w 186"/>
              <a:gd name="T1" fmla="*/ 164 h 186"/>
              <a:gd name="T2" fmla="*/ 163 w 186"/>
              <a:gd name="T3" fmla="*/ 186 h 186"/>
              <a:gd name="T4" fmla="*/ 22 w 186"/>
              <a:gd name="T5" fmla="*/ 186 h 186"/>
              <a:gd name="T6" fmla="*/ 0 w 186"/>
              <a:gd name="T7" fmla="*/ 164 h 186"/>
              <a:gd name="T8" fmla="*/ 0 w 186"/>
              <a:gd name="T9" fmla="*/ 22 h 186"/>
              <a:gd name="T10" fmla="*/ 22 w 186"/>
              <a:gd name="T11" fmla="*/ 0 h 186"/>
              <a:gd name="T12" fmla="*/ 163 w 186"/>
              <a:gd name="T13" fmla="*/ 0 h 186"/>
              <a:gd name="T14" fmla="*/ 186 w 186"/>
              <a:gd name="T15" fmla="*/ 22 h 186"/>
              <a:gd name="T16" fmla="*/ 186 w 186"/>
              <a:gd name="T17" fmla="*/ 164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6" h="186">
                <a:moveTo>
                  <a:pt x="186" y="164"/>
                </a:moveTo>
                <a:cubicBezTo>
                  <a:pt x="186" y="176"/>
                  <a:pt x="176" y="186"/>
                  <a:pt x="163" y="186"/>
                </a:cubicBezTo>
                <a:cubicBezTo>
                  <a:pt x="22" y="186"/>
                  <a:pt x="22" y="186"/>
                  <a:pt x="22" y="186"/>
                </a:cubicBezTo>
                <a:cubicBezTo>
                  <a:pt x="10" y="186"/>
                  <a:pt x="0" y="176"/>
                  <a:pt x="0" y="164"/>
                </a:cubicBezTo>
                <a:cubicBezTo>
                  <a:pt x="0" y="22"/>
                  <a:pt x="0" y="22"/>
                  <a:pt x="0" y="22"/>
                </a:cubicBezTo>
                <a:cubicBezTo>
                  <a:pt x="0" y="10"/>
                  <a:pt x="10" y="0"/>
                  <a:pt x="22" y="0"/>
                </a:cubicBezTo>
                <a:cubicBezTo>
                  <a:pt x="163" y="0"/>
                  <a:pt x="163" y="0"/>
                  <a:pt x="163" y="0"/>
                </a:cubicBezTo>
                <a:cubicBezTo>
                  <a:pt x="176" y="0"/>
                  <a:pt x="186" y="10"/>
                  <a:pt x="186" y="22"/>
                </a:cubicBezTo>
                <a:lnTo>
                  <a:pt x="186" y="164"/>
                </a:lnTo>
                <a:close/>
              </a:path>
            </a:pathLst>
          </a:custGeom>
          <a:solidFill>
            <a:srgbClr val="006666"/>
          </a:solidFill>
          <a:ln>
            <a:noFill/>
          </a:ln>
        </p:spPr>
        <p:txBody>
          <a:bodyPr vert="horz" wrap="square" lIns="86019" tIns="43010" rIns="86019" bIns="43010" numCol="1" anchor="ctr" anchorCtr="0" compatLnSpc="1">
            <a:prstTxWarp prst="textNoShape">
              <a:avLst/>
            </a:prstTxWarp>
          </a:bodyPr>
          <a:lstStyle/>
          <a:p>
            <a:pPr algn="ctr"/>
            <a:r>
              <a:rPr lang="en-US" sz="3600" b="1" dirty="0">
                <a:solidFill>
                  <a:schemeClr val="bg1"/>
                </a:solidFill>
              </a:rPr>
              <a:t>4</a:t>
            </a:r>
          </a:p>
        </p:txBody>
      </p:sp>
      <p:sp>
        <p:nvSpPr>
          <p:cNvPr id="82" name="Rectangle: Rounded Corners 171">
            <a:extLst>
              <a:ext uri="{FF2B5EF4-FFF2-40B4-BE49-F238E27FC236}">
                <a16:creationId xmlns:a16="http://schemas.microsoft.com/office/drawing/2014/main" id="{9E4090E5-0243-4D9A-AB0E-C77E3D343168}"/>
              </a:ext>
            </a:extLst>
          </p:cNvPr>
          <p:cNvSpPr/>
          <p:nvPr/>
        </p:nvSpPr>
        <p:spPr>
          <a:xfrm>
            <a:off x="6190160" y="1092445"/>
            <a:ext cx="2496220" cy="1144907"/>
          </a:xfrm>
          <a:prstGeom prst="roundRect">
            <a:avLst>
              <a:gd name="adj" fmla="val 5845"/>
            </a:avLst>
          </a:prstGeom>
          <a:solidFill>
            <a:schemeClr val="bg1">
              <a:alpha val="95000"/>
            </a:schemeClr>
          </a:solidFill>
          <a:ln w="38100">
            <a:solidFill>
              <a:srgbClr val="006666">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93"/>
          </a:p>
        </p:txBody>
      </p:sp>
      <p:sp>
        <p:nvSpPr>
          <p:cNvPr id="83" name="Freeform 83">
            <a:extLst>
              <a:ext uri="{FF2B5EF4-FFF2-40B4-BE49-F238E27FC236}">
                <a16:creationId xmlns:a16="http://schemas.microsoft.com/office/drawing/2014/main" id="{BE0C0EFB-FF99-4AFB-AEB1-A426F61E6258}"/>
              </a:ext>
            </a:extLst>
          </p:cNvPr>
          <p:cNvSpPr>
            <a:spLocks/>
          </p:cNvSpPr>
          <p:nvPr/>
        </p:nvSpPr>
        <p:spPr bwMode="auto">
          <a:xfrm>
            <a:off x="7000505" y="808061"/>
            <a:ext cx="744536" cy="746650"/>
          </a:xfrm>
          <a:custGeom>
            <a:avLst/>
            <a:gdLst>
              <a:gd name="T0" fmla="*/ 186 w 186"/>
              <a:gd name="T1" fmla="*/ 164 h 186"/>
              <a:gd name="T2" fmla="*/ 163 w 186"/>
              <a:gd name="T3" fmla="*/ 186 h 186"/>
              <a:gd name="T4" fmla="*/ 22 w 186"/>
              <a:gd name="T5" fmla="*/ 186 h 186"/>
              <a:gd name="T6" fmla="*/ 0 w 186"/>
              <a:gd name="T7" fmla="*/ 164 h 186"/>
              <a:gd name="T8" fmla="*/ 0 w 186"/>
              <a:gd name="T9" fmla="*/ 22 h 186"/>
              <a:gd name="T10" fmla="*/ 22 w 186"/>
              <a:gd name="T11" fmla="*/ 0 h 186"/>
              <a:gd name="T12" fmla="*/ 163 w 186"/>
              <a:gd name="T13" fmla="*/ 0 h 186"/>
              <a:gd name="T14" fmla="*/ 186 w 186"/>
              <a:gd name="T15" fmla="*/ 22 h 186"/>
              <a:gd name="T16" fmla="*/ 186 w 186"/>
              <a:gd name="T17" fmla="*/ 164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6" h="186">
                <a:moveTo>
                  <a:pt x="186" y="164"/>
                </a:moveTo>
                <a:cubicBezTo>
                  <a:pt x="186" y="176"/>
                  <a:pt x="176" y="186"/>
                  <a:pt x="163" y="186"/>
                </a:cubicBezTo>
                <a:cubicBezTo>
                  <a:pt x="22" y="186"/>
                  <a:pt x="22" y="186"/>
                  <a:pt x="22" y="186"/>
                </a:cubicBezTo>
                <a:cubicBezTo>
                  <a:pt x="10" y="186"/>
                  <a:pt x="0" y="176"/>
                  <a:pt x="0" y="164"/>
                </a:cubicBezTo>
                <a:cubicBezTo>
                  <a:pt x="0" y="22"/>
                  <a:pt x="0" y="22"/>
                  <a:pt x="0" y="22"/>
                </a:cubicBezTo>
                <a:cubicBezTo>
                  <a:pt x="0" y="10"/>
                  <a:pt x="10" y="0"/>
                  <a:pt x="22" y="0"/>
                </a:cubicBezTo>
                <a:cubicBezTo>
                  <a:pt x="163" y="0"/>
                  <a:pt x="163" y="0"/>
                  <a:pt x="163" y="0"/>
                </a:cubicBezTo>
                <a:cubicBezTo>
                  <a:pt x="176" y="0"/>
                  <a:pt x="186" y="10"/>
                  <a:pt x="186" y="22"/>
                </a:cubicBezTo>
                <a:lnTo>
                  <a:pt x="186" y="164"/>
                </a:lnTo>
                <a:close/>
              </a:path>
            </a:pathLst>
          </a:custGeom>
          <a:solidFill>
            <a:srgbClr val="006666"/>
          </a:solidFill>
          <a:ln>
            <a:noFill/>
          </a:ln>
        </p:spPr>
        <p:txBody>
          <a:bodyPr vert="horz" wrap="square" lIns="86019" tIns="43010" rIns="86019" bIns="43010" numCol="1" anchor="ctr" anchorCtr="0" compatLnSpc="1">
            <a:prstTxWarp prst="textNoShape">
              <a:avLst/>
            </a:prstTxWarp>
          </a:bodyPr>
          <a:lstStyle/>
          <a:p>
            <a:pPr algn="ctr"/>
            <a:r>
              <a:rPr lang="en-US" sz="3600" b="1" dirty="0">
                <a:solidFill>
                  <a:schemeClr val="bg1"/>
                </a:solidFill>
              </a:rPr>
              <a:t>4</a:t>
            </a:r>
          </a:p>
        </p:txBody>
      </p:sp>
      <p:sp>
        <p:nvSpPr>
          <p:cNvPr id="92" name="Rectangle: Rounded Corners 101">
            <a:extLst>
              <a:ext uri="{FF2B5EF4-FFF2-40B4-BE49-F238E27FC236}">
                <a16:creationId xmlns:a16="http://schemas.microsoft.com/office/drawing/2014/main" id="{A5FEF469-BEC8-4393-89BC-6284B76E4222}"/>
              </a:ext>
            </a:extLst>
          </p:cNvPr>
          <p:cNvSpPr/>
          <p:nvPr/>
        </p:nvSpPr>
        <p:spPr>
          <a:xfrm>
            <a:off x="927737" y="2368811"/>
            <a:ext cx="7771840" cy="584690"/>
          </a:xfrm>
          <a:prstGeom prst="roundRect">
            <a:avLst/>
          </a:prstGeom>
          <a:solidFill>
            <a:schemeClr val="bg1"/>
          </a:solidFill>
          <a:ln w="28575">
            <a:solidFill>
              <a:srgbClr val="006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2258" b="1" dirty="0">
                <a:solidFill>
                  <a:srgbClr val="006666"/>
                </a:solidFill>
                <a:latin typeface="Hacen Casablanca Heavy" panose="02000000000000000000" pitchFamily="2" charset="-78"/>
                <a:cs typeface="Hacen Casablanca Heavy" panose="02000000000000000000" pitchFamily="2" charset="-78"/>
              </a:rPr>
              <a:t>  </a:t>
            </a:r>
            <a:r>
              <a:rPr lang="ar-SA" sz="2000" b="1" dirty="0">
                <a:solidFill>
                  <a:srgbClr val="006666"/>
                </a:solidFill>
                <a:latin typeface="Hacen Casablanca Heavy" panose="02000000000000000000" pitchFamily="2" charset="-78"/>
                <a:cs typeface="Hacen Casablanca Heavy" panose="02000000000000000000" pitchFamily="2" charset="-78"/>
              </a:rPr>
              <a:t>عدد المستهدفين – عدد الذين قدمت لهم الخدمة   =  عدد المتبقي من المستهدف   </a:t>
            </a:r>
            <a:endParaRPr lang="en-US" sz="2258" b="1" dirty="0">
              <a:solidFill>
                <a:srgbClr val="006666"/>
              </a:solidFill>
              <a:latin typeface="Hacen Casablanca Heavy" panose="02000000000000000000" pitchFamily="2" charset="-78"/>
              <a:cs typeface="Hacen Casablanca Heavy" panose="02000000000000000000" pitchFamily="2" charset="-78"/>
            </a:endParaRPr>
          </a:p>
        </p:txBody>
      </p:sp>
      <p:sp>
        <p:nvSpPr>
          <p:cNvPr id="94" name="Rectangle: Rounded Corners 101">
            <a:extLst>
              <a:ext uri="{FF2B5EF4-FFF2-40B4-BE49-F238E27FC236}">
                <a16:creationId xmlns:a16="http://schemas.microsoft.com/office/drawing/2014/main" id="{DD43B0D6-C11D-4ACE-8C0F-DB003CAF07F7}"/>
              </a:ext>
            </a:extLst>
          </p:cNvPr>
          <p:cNvSpPr/>
          <p:nvPr/>
        </p:nvSpPr>
        <p:spPr>
          <a:xfrm>
            <a:off x="966662" y="3048668"/>
            <a:ext cx="7719718" cy="1767656"/>
          </a:xfrm>
          <a:prstGeom prst="roundRect">
            <a:avLst/>
          </a:prstGeom>
          <a:solidFill>
            <a:srgbClr val="00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800" b="1" dirty="0">
              <a:solidFill>
                <a:schemeClr val="bg1"/>
              </a:solidFill>
              <a:latin typeface="Hacen Casablanca Heavy" panose="02000000000000000000" pitchFamily="2" charset="-78"/>
              <a:cs typeface="Hacen Casablanca Heavy" panose="02000000000000000000" pitchFamily="2" charset="-78"/>
            </a:endParaRPr>
          </a:p>
        </p:txBody>
      </p:sp>
      <p:grpSp>
        <p:nvGrpSpPr>
          <p:cNvPr id="97" name="Group 99">
            <a:extLst>
              <a:ext uri="{FF2B5EF4-FFF2-40B4-BE49-F238E27FC236}">
                <a16:creationId xmlns:a16="http://schemas.microsoft.com/office/drawing/2014/main" id="{DAB87DD5-75BC-4F41-84B1-77A2367AF981}"/>
              </a:ext>
            </a:extLst>
          </p:cNvPr>
          <p:cNvGrpSpPr/>
          <p:nvPr/>
        </p:nvGrpSpPr>
        <p:grpSpPr>
          <a:xfrm>
            <a:off x="6423540" y="1743112"/>
            <a:ext cx="1979886" cy="976490"/>
            <a:chOff x="3950162" y="2546259"/>
            <a:chExt cx="2905231" cy="1038029"/>
          </a:xfrm>
        </p:grpSpPr>
        <p:sp>
          <p:nvSpPr>
            <p:cNvPr id="98" name="TextBox 100">
              <a:extLst>
                <a:ext uri="{FF2B5EF4-FFF2-40B4-BE49-F238E27FC236}">
                  <a16:creationId xmlns:a16="http://schemas.microsoft.com/office/drawing/2014/main" id="{DC04338C-FABC-4740-ACE3-7951C0FC0437}"/>
                </a:ext>
              </a:extLst>
            </p:cNvPr>
            <p:cNvSpPr txBox="1"/>
            <p:nvPr/>
          </p:nvSpPr>
          <p:spPr>
            <a:xfrm>
              <a:off x="3950162" y="2546259"/>
              <a:ext cx="2785756" cy="344350"/>
            </a:xfrm>
            <a:prstGeom prst="rect">
              <a:avLst/>
            </a:prstGeom>
            <a:noFill/>
          </p:spPr>
          <p:txBody>
            <a:bodyPr wrap="square" rtlCol="0">
              <a:spAutoFit/>
            </a:bodyPr>
            <a:lstStyle/>
            <a:p>
              <a:pPr algn="ctr"/>
              <a:r>
                <a:rPr lang="ar-SA" sz="1505" b="1" dirty="0">
                  <a:solidFill>
                    <a:srgbClr val="006666"/>
                  </a:solidFill>
                  <a:latin typeface="AbdoMaster-Heavy" panose="02000500030000020004" pitchFamily="50" charset="-78"/>
                  <a:cs typeface="AbdoMaster-Heavy" panose="02000500030000020004" pitchFamily="50" charset="-78"/>
                </a:rPr>
                <a:t>الجهات المشاركة  </a:t>
              </a:r>
              <a:endParaRPr lang="en-US" sz="1505" b="1" dirty="0">
                <a:solidFill>
                  <a:srgbClr val="006666"/>
                </a:solidFill>
                <a:latin typeface="AbdoMaster-Heavy" panose="02000500030000020004" pitchFamily="50" charset="-78"/>
                <a:cs typeface="AbdoMaster-Heavy" panose="02000500030000020004" pitchFamily="50" charset="-78"/>
              </a:endParaRPr>
            </a:p>
          </p:txBody>
        </p:sp>
        <p:sp>
          <p:nvSpPr>
            <p:cNvPr id="99" name="Subtitle 6">
              <a:extLst>
                <a:ext uri="{FF2B5EF4-FFF2-40B4-BE49-F238E27FC236}">
                  <a16:creationId xmlns:a16="http://schemas.microsoft.com/office/drawing/2014/main" id="{EDCBDBA2-AC2E-4947-986E-FD584C46794E}"/>
                </a:ext>
              </a:extLst>
            </p:cNvPr>
            <p:cNvSpPr txBox="1">
              <a:spLocks/>
            </p:cNvSpPr>
            <p:nvPr/>
          </p:nvSpPr>
          <p:spPr>
            <a:xfrm>
              <a:off x="4144159" y="2822433"/>
              <a:ext cx="2711234" cy="761855"/>
            </a:xfrm>
            <a:prstGeom prst="rect">
              <a:avLst/>
            </a:prstGeom>
          </p:spPr>
          <p:txBody>
            <a:bodyPr vert="horz" lIns="86019" tIns="43010" rIns="86019" bIns="43010" numCol="1" spcCol="365760" rtlCol="0" anchor="t">
              <a:noAutofit/>
            </a:bodyPr>
            <a:lstStyle>
              <a:lvl1pPr marL="0" indent="0" algn="ctr" defTabSz="914400" rtl="0" eaLnBrk="1" latinLnBrk="0" hangingPunct="1">
                <a:lnSpc>
                  <a:spcPct val="90000"/>
                </a:lnSpc>
                <a:spcBef>
                  <a:spcPts val="1000"/>
                </a:spcBef>
                <a:buFont typeface="Arial"/>
                <a:buNone/>
                <a:defRPr sz="1200" b="0" i="0" kern="1200">
                  <a:solidFill>
                    <a:schemeClr val="accent1"/>
                  </a:solidFill>
                  <a:latin typeface="Montserrat Light" charset="0"/>
                  <a:ea typeface="Montserrat Light" charset="0"/>
                  <a:cs typeface="Montserrat Light"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Montserrat Light" charset="0"/>
                  <a:ea typeface="Montserrat Light" charset="0"/>
                  <a:cs typeface="Montserrat Light"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Montserrat Light" charset="0"/>
                  <a:ea typeface="Montserrat Light" charset="0"/>
                  <a:cs typeface="Montserrat Light"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nSpc>
                  <a:spcPts val="1599"/>
                </a:lnSpc>
                <a:spcBef>
                  <a:spcPts val="0"/>
                </a:spcBef>
              </a:pPr>
              <a:endParaRPr lang="en-US" sz="1082" dirty="0">
                <a:solidFill>
                  <a:schemeClr val="tx1"/>
                </a:solidFill>
                <a:latin typeface="+mn-lt"/>
                <a:cs typeface="Times New Roman" panose="02020603050405020304" pitchFamily="18" charset="0"/>
              </a:endParaRPr>
            </a:p>
          </p:txBody>
        </p:sp>
      </p:grpSp>
      <p:grpSp>
        <p:nvGrpSpPr>
          <p:cNvPr id="100" name="Group 99">
            <a:extLst>
              <a:ext uri="{FF2B5EF4-FFF2-40B4-BE49-F238E27FC236}">
                <a16:creationId xmlns:a16="http://schemas.microsoft.com/office/drawing/2014/main" id="{06F54663-395C-4A61-A3A5-B961B63AD3C4}"/>
              </a:ext>
            </a:extLst>
          </p:cNvPr>
          <p:cNvGrpSpPr/>
          <p:nvPr/>
        </p:nvGrpSpPr>
        <p:grpSpPr>
          <a:xfrm>
            <a:off x="8966573" y="1572692"/>
            <a:ext cx="2171371" cy="1171755"/>
            <a:chOff x="3811693" y="2338687"/>
            <a:chExt cx="3186211" cy="1245601"/>
          </a:xfrm>
        </p:grpSpPr>
        <p:sp>
          <p:nvSpPr>
            <p:cNvPr id="101" name="TextBox 100">
              <a:extLst>
                <a:ext uri="{FF2B5EF4-FFF2-40B4-BE49-F238E27FC236}">
                  <a16:creationId xmlns:a16="http://schemas.microsoft.com/office/drawing/2014/main" id="{E61ADA76-DB44-4790-9CAC-776A0B6ED6C9}"/>
                </a:ext>
              </a:extLst>
            </p:cNvPr>
            <p:cNvSpPr txBox="1"/>
            <p:nvPr/>
          </p:nvSpPr>
          <p:spPr>
            <a:xfrm>
              <a:off x="3811693" y="2338687"/>
              <a:ext cx="3186211" cy="590548"/>
            </a:xfrm>
            <a:prstGeom prst="rect">
              <a:avLst/>
            </a:prstGeom>
            <a:noFill/>
            <a:ln>
              <a:solidFill>
                <a:srgbClr val="006666"/>
              </a:solidFill>
            </a:ln>
          </p:spPr>
          <p:txBody>
            <a:bodyPr wrap="square" rtlCol="0">
              <a:spAutoFit/>
            </a:bodyPr>
            <a:lstStyle/>
            <a:p>
              <a:pPr algn="ctr"/>
              <a:r>
                <a:rPr lang="ar-SA" sz="1505" b="1" dirty="0">
                  <a:solidFill>
                    <a:srgbClr val="006666"/>
                  </a:solidFill>
                  <a:latin typeface="AbdoMaster-Heavy" panose="02000500030000020004" pitchFamily="50" charset="-78"/>
                  <a:cs typeface="AbdoMaster-Heavy" panose="02000500030000020004" pitchFamily="50" charset="-78"/>
                </a:rPr>
                <a:t>الجهات الممولة </a:t>
              </a:r>
            </a:p>
            <a:p>
              <a:pPr algn="ctr"/>
              <a:r>
                <a:rPr lang="ar-SA" sz="1505" b="1" dirty="0">
                  <a:solidFill>
                    <a:srgbClr val="006666"/>
                  </a:solidFill>
                  <a:latin typeface="AbdoMaster-Heavy" panose="02000500030000020004" pitchFamily="50" charset="-78"/>
                  <a:cs typeface="AbdoMaster-Heavy" panose="02000500030000020004" pitchFamily="50" charset="-78"/>
                </a:rPr>
                <a:t>الداعمين والمتبرعين  </a:t>
              </a:r>
              <a:endParaRPr lang="en-US" sz="1505" b="1" dirty="0">
                <a:solidFill>
                  <a:srgbClr val="006666"/>
                </a:solidFill>
                <a:latin typeface="AbdoMaster-Heavy" panose="02000500030000020004" pitchFamily="50" charset="-78"/>
                <a:cs typeface="AbdoMaster-Heavy" panose="02000500030000020004" pitchFamily="50" charset="-78"/>
              </a:endParaRPr>
            </a:p>
          </p:txBody>
        </p:sp>
        <p:sp>
          <p:nvSpPr>
            <p:cNvPr id="102" name="Subtitle 6">
              <a:extLst>
                <a:ext uri="{FF2B5EF4-FFF2-40B4-BE49-F238E27FC236}">
                  <a16:creationId xmlns:a16="http://schemas.microsoft.com/office/drawing/2014/main" id="{C25F0374-9138-4382-BCB6-1811672EB46C}"/>
                </a:ext>
              </a:extLst>
            </p:cNvPr>
            <p:cNvSpPr txBox="1">
              <a:spLocks/>
            </p:cNvSpPr>
            <p:nvPr/>
          </p:nvSpPr>
          <p:spPr>
            <a:xfrm>
              <a:off x="4144159" y="2822433"/>
              <a:ext cx="2711234" cy="761855"/>
            </a:xfrm>
            <a:prstGeom prst="rect">
              <a:avLst/>
            </a:prstGeom>
          </p:spPr>
          <p:txBody>
            <a:bodyPr vert="horz" lIns="86019" tIns="43010" rIns="86019" bIns="43010" numCol="1" spcCol="365760" rtlCol="0" anchor="t">
              <a:noAutofit/>
            </a:bodyPr>
            <a:lstStyle>
              <a:lvl1pPr marL="0" indent="0" algn="ctr" defTabSz="914400" rtl="0" eaLnBrk="1" latinLnBrk="0" hangingPunct="1">
                <a:lnSpc>
                  <a:spcPct val="90000"/>
                </a:lnSpc>
                <a:spcBef>
                  <a:spcPts val="1000"/>
                </a:spcBef>
                <a:buFont typeface="Arial"/>
                <a:buNone/>
                <a:defRPr sz="1200" b="0" i="0" kern="1200">
                  <a:solidFill>
                    <a:schemeClr val="accent1"/>
                  </a:solidFill>
                  <a:latin typeface="Montserrat Light" charset="0"/>
                  <a:ea typeface="Montserrat Light" charset="0"/>
                  <a:cs typeface="Montserrat Light"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Montserrat Light" charset="0"/>
                  <a:ea typeface="Montserrat Light" charset="0"/>
                  <a:cs typeface="Montserrat Light"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Montserrat Light" charset="0"/>
                  <a:ea typeface="Montserrat Light" charset="0"/>
                  <a:cs typeface="Montserrat Light"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nSpc>
                  <a:spcPts val="1599"/>
                </a:lnSpc>
                <a:spcBef>
                  <a:spcPts val="0"/>
                </a:spcBef>
              </a:pPr>
              <a:endParaRPr lang="en-US" sz="1082" dirty="0">
                <a:solidFill>
                  <a:schemeClr val="tx1"/>
                </a:solidFill>
                <a:latin typeface="+mn-lt"/>
                <a:cs typeface="Times New Roman" panose="02020603050405020304" pitchFamily="18" charset="0"/>
              </a:endParaRPr>
            </a:p>
          </p:txBody>
        </p:sp>
      </p:grpSp>
      <p:grpSp>
        <p:nvGrpSpPr>
          <p:cNvPr id="103" name="Group 99">
            <a:extLst>
              <a:ext uri="{FF2B5EF4-FFF2-40B4-BE49-F238E27FC236}">
                <a16:creationId xmlns:a16="http://schemas.microsoft.com/office/drawing/2014/main" id="{FA24C406-244B-4055-B4E5-424DD9BECB9B}"/>
              </a:ext>
            </a:extLst>
          </p:cNvPr>
          <p:cNvGrpSpPr/>
          <p:nvPr/>
        </p:nvGrpSpPr>
        <p:grpSpPr>
          <a:xfrm>
            <a:off x="3742217" y="1733042"/>
            <a:ext cx="2063800" cy="986560"/>
            <a:chOff x="4121104" y="2535554"/>
            <a:chExt cx="3028363" cy="1048734"/>
          </a:xfrm>
        </p:grpSpPr>
        <p:sp>
          <p:nvSpPr>
            <p:cNvPr id="104" name="TextBox 100">
              <a:extLst>
                <a:ext uri="{FF2B5EF4-FFF2-40B4-BE49-F238E27FC236}">
                  <a16:creationId xmlns:a16="http://schemas.microsoft.com/office/drawing/2014/main" id="{8B83950B-0397-4632-95E7-35B333CB271E}"/>
                </a:ext>
              </a:extLst>
            </p:cNvPr>
            <p:cNvSpPr txBox="1"/>
            <p:nvPr/>
          </p:nvSpPr>
          <p:spPr>
            <a:xfrm>
              <a:off x="4121104" y="2535554"/>
              <a:ext cx="3028363" cy="344350"/>
            </a:xfrm>
            <a:prstGeom prst="rect">
              <a:avLst/>
            </a:prstGeom>
            <a:noFill/>
          </p:spPr>
          <p:txBody>
            <a:bodyPr wrap="square" rtlCol="0">
              <a:spAutoFit/>
            </a:bodyPr>
            <a:lstStyle/>
            <a:p>
              <a:pPr algn="ctr"/>
              <a:r>
                <a:rPr lang="ar-SA" sz="1505" b="1" dirty="0">
                  <a:solidFill>
                    <a:srgbClr val="006666"/>
                  </a:solidFill>
                  <a:latin typeface="AbdoMaster-Heavy" panose="02000500030000020004" pitchFamily="50" charset="-78"/>
                  <a:cs typeface="AbdoMaster-Heavy" panose="02000500030000020004" pitchFamily="50" charset="-78"/>
                </a:rPr>
                <a:t>عدد العاملين   </a:t>
              </a:r>
              <a:endParaRPr lang="en-US" sz="1505" b="1" dirty="0">
                <a:solidFill>
                  <a:srgbClr val="006666"/>
                </a:solidFill>
                <a:latin typeface="AbdoMaster-Heavy" panose="02000500030000020004" pitchFamily="50" charset="-78"/>
                <a:cs typeface="AbdoMaster-Heavy" panose="02000500030000020004" pitchFamily="50" charset="-78"/>
              </a:endParaRPr>
            </a:p>
          </p:txBody>
        </p:sp>
        <p:sp>
          <p:nvSpPr>
            <p:cNvPr id="105" name="Subtitle 6">
              <a:extLst>
                <a:ext uri="{FF2B5EF4-FFF2-40B4-BE49-F238E27FC236}">
                  <a16:creationId xmlns:a16="http://schemas.microsoft.com/office/drawing/2014/main" id="{A9C308A7-FB73-44E5-8348-DD67199313A5}"/>
                </a:ext>
              </a:extLst>
            </p:cNvPr>
            <p:cNvSpPr txBox="1">
              <a:spLocks/>
            </p:cNvSpPr>
            <p:nvPr/>
          </p:nvSpPr>
          <p:spPr>
            <a:xfrm>
              <a:off x="4144159" y="2822433"/>
              <a:ext cx="2711234" cy="761855"/>
            </a:xfrm>
            <a:prstGeom prst="rect">
              <a:avLst/>
            </a:prstGeom>
          </p:spPr>
          <p:txBody>
            <a:bodyPr vert="horz" lIns="86019" tIns="43010" rIns="86019" bIns="43010" numCol="1" spcCol="365760" rtlCol="0" anchor="t">
              <a:noAutofit/>
            </a:bodyPr>
            <a:lstStyle>
              <a:lvl1pPr marL="0" indent="0" algn="ctr" defTabSz="914400" rtl="0" eaLnBrk="1" latinLnBrk="0" hangingPunct="1">
                <a:lnSpc>
                  <a:spcPct val="90000"/>
                </a:lnSpc>
                <a:spcBef>
                  <a:spcPts val="1000"/>
                </a:spcBef>
                <a:buFont typeface="Arial"/>
                <a:buNone/>
                <a:defRPr sz="1200" b="0" i="0" kern="1200">
                  <a:solidFill>
                    <a:schemeClr val="accent1"/>
                  </a:solidFill>
                  <a:latin typeface="Montserrat Light" charset="0"/>
                  <a:ea typeface="Montserrat Light" charset="0"/>
                  <a:cs typeface="Montserrat Light"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Montserrat Light" charset="0"/>
                  <a:ea typeface="Montserrat Light" charset="0"/>
                  <a:cs typeface="Montserrat Light"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Montserrat Light" charset="0"/>
                  <a:ea typeface="Montserrat Light" charset="0"/>
                  <a:cs typeface="Montserrat Light"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nSpc>
                  <a:spcPts val="1599"/>
                </a:lnSpc>
                <a:spcBef>
                  <a:spcPts val="0"/>
                </a:spcBef>
              </a:pPr>
              <a:endParaRPr lang="en-US" sz="1082" dirty="0">
                <a:solidFill>
                  <a:schemeClr val="tx1"/>
                </a:solidFill>
                <a:latin typeface="+mn-lt"/>
                <a:cs typeface="Times New Roman" panose="02020603050405020304" pitchFamily="18" charset="0"/>
              </a:endParaRPr>
            </a:p>
          </p:txBody>
        </p:sp>
      </p:grpSp>
      <p:sp>
        <p:nvSpPr>
          <p:cNvPr id="33" name="TextBox 100">
            <a:extLst>
              <a:ext uri="{FF2B5EF4-FFF2-40B4-BE49-F238E27FC236}">
                <a16:creationId xmlns:a16="http://schemas.microsoft.com/office/drawing/2014/main" id="{7D2283CC-6DAB-4D04-8C36-56402CB3DFE7}"/>
              </a:ext>
            </a:extLst>
          </p:cNvPr>
          <p:cNvSpPr txBox="1"/>
          <p:nvPr/>
        </p:nvSpPr>
        <p:spPr>
          <a:xfrm>
            <a:off x="1184715" y="1749246"/>
            <a:ext cx="1898465" cy="323935"/>
          </a:xfrm>
          <a:prstGeom prst="rect">
            <a:avLst/>
          </a:prstGeom>
          <a:noFill/>
        </p:spPr>
        <p:txBody>
          <a:bodyPr wrap="square" rtlCol="0">
            <a:spAutoFit/>
          </a:bodyPr>
          <a:lstStyle/>
          <a:p>
            <a:pPr algn="ctr"/>
            <a:r>
              <a:rPr lang="ar-SA" sz="1505" b="1" dirty="0">
                <a:solidFill>
                  <a:srgbClr val="006666"/>
                </a:solidFill>
                <a:latin typeface="AbdoMaster-Heavy" panose="02000500030000020004" pitchFamily="50" charset="-78"/>
                <a:cs typeface="AbdoMaster-Heavy" panose="02000500030000020004" pitchFamily="50" charset="-78"/>
              </a:rPr>
              <a:t>عدد المتطوعين   </a:t>
            </a:r>
            <a:endParaRPr lang="en-US" sz="1505" b="1" dirty="0">
              <a:solidFill>
                <a:srgbClr val="006666"/>
              </a:solidFill>
              <a:latin typeface="AbdoMaster-Heavy" panose="02000500030000020004" pitchFamily="50" charset="-78"/>
              <a:cs typeface="AbdoMaster-Heavy" panose="02000500030000020004" pitchFamily="50" charset="-78"/>
            </a:endParaRPr>
          </a:p>
        </p:txBody>
      </p:sp>
      <p:cxnSp>
        <p:nvCxnSpPr>
          <p:cNvPr id="3" name="رابط مستقيم 2">
            <a:extLst>
              <a:ext uri="{FF2B5EF4-FFF2-40B4-BE49-F238E27FC236}">
                <a16:creationId xmlns:a16="http://schemas.microsoft.com/office/drawing/2014/main" id="{06E1B734-9F4C-427C-8452-5F5F81647B34}"/>
              </a:ext>
            </a:extLst>
          </p:cNvPr>
          <p:cNvCxnSpPr>
            <a:cxnSpLocks/>
            <a:stCxn id="35" idx="3"/>
          </p:cNvCxnSpPr>
          <p:nvPr/>
        </p:nvCxnSpPr>
        <p:spPr>
          <a:xfrm flipV="1">
            <a:off x="4403546" y="6319386"/>
            <a:ext cx="6859569" cy="15344"/>
          </a:xfrm>
          <a:prstGeom prst="line">
            <a:avLst/>
          </a:prstGeom>
          <a:ln w="38100">
            <a:solidFill>
              <a:srgbClr val="009999"/>
            </a:solidFill>
          </a:ln>
        </p:spPr>
        <p:style>
          <a:lnRef idx="3">
            <a:schemeClr val="accent3"/>
          </a:lnRef>
          <a:fillRef idx="0">
            <a:schemeClr val="accent3"/>
          </a:fillRef>
          <a:effectRef idx="2">
            <a:schemeClr val="accent3"/>
          </a:effectRef>
          <a:fontRef idx="minor">
            <a:schemeClr val="tx1"/>
          </a:fontRef>
        </p:style>
      </p:cxnSp>
      <p:sp>
        <p:nvSpPr>
          <p:cNvPr id="35" name="مربع نص 34">
            <a:extLst>
              <a:ext uri="{FF2B5EF4-FFF2-40B4-BE49-F238E27FC236}">
                <a16:creationId xmlns:a16="http://schemas.microsoft.com/office/drawing/2014/main" id="{6EC206D0-F41C-4FE1-87AB-9C16760AD390}"/>
              </a:ext>
            </a:extLst>
          </p:cNvPr>
          <p:cNvSpPr txBox="1"/>
          <p:nvPr/>
        </p:nvSpPr>
        <p:spPr>
          <a:xfrm>
            <a:off x="1320651" y="6165453"/>
            <a:ext cx="3082895" cy="338554"/>
          </a:xfrm>
          <a:prstGeom prst="rect">
            <a:avLst/>
          </a:prstGeom>
          <a:noFill/>
        </p:spPr>
        <p:txBody>
          <a:bodyPr wrap="none" rtlCol="1">
            <a:spAutoFit/>
          </a:bodyPr>
          <a:lstStyle/>
          <a:p>
            <a:r>
              <a:rPr lang="ar-SA" sz="1600" dirty="0">
                <a:solidFill>
                  <a:srgbClr val="006666"/>
                </a:solidFill>
                <a:cs typeface="Farsi Simple Bold" panose="02010400000000000000" pitchFamily="2" charset="-78"/>
              </a:rPr>
              <a:t>الخطة التشغيلية لجمعية رعاية الأيتام بمحافظة الجموم </a:t>
            </a:r>
          </a:p>
        </p:txBody>
      </p:sp>
      <p:grpSp>
        <p:nvGrpSpPr>
          <p:cNvPr id="119" name="Google Shape;744;p47">
            <a:extLst>
              <a:ext uri="{FF2B5EF4-FFF2-40B4-BE49-F238E27FC236}">
                <a16:creationId xmlns:a16="http://schemas.microsoft.com/office/drawing/2014/main" id="{A96BECF3-CA73-4053-9D78-610222B4DE25}"/>
              </a:ext>
            </a:extLst>
          </p:cNvPr>
          <p:cNvGrpSpPr/>
          <p:nvPr/>
        </p:nvGrpSpPr>
        <p:grpSpPr>
          <a:xfrm>
            <a:off x="10596917" y="3287493"/>
            <a:ext cx="469300" cy="466427"/>
            <a:chOff x="5045775" y="1946400"/>
            <a:chExt cx="296950" cy="295150"/>
          </a:xfrm>
          <a:solidFill>
            <a:schemeClr val="bg1"/>
          </a:solidFill>
        </p:grpSpPr>
        <p:sp>
          <p:nvSpPr>
            <p:cNvPr id="120" name="Google Shape;745;p47">
              <a:extLst>
                <a:ext uri="{FF2B5EF4-FFF2-40B4-BE49-F238E27FC236}">
                  <a16:creationId xmlns:a16="http://schemas.microsoft.com/office/drawing/2014/main" id="{7F1CCACA-E629-4685-8707-073D5BB5FD21}"/>
                </a:ext>
              </a:extLst>
            </p:cNvPr>
            <p:cNvSpPr/>
            <p:nvPr/>
          </p:nvSpPr>
          <p:spPr>
            <a:xfrm>
              <a:off x="5113500" y="1998600"/>
              <a:ext cx="160700" cy="155950"/>
            </a:xfrm>
            <a:custGeom>
              <a:avLst/>
              <a:gdLst/>
              <a:ahLst/>
              <a:cxnLst/>
              <a:rect l="l" t="t" r="r" b="b"/>
              <a:pathLst>
                <a:path w="6428" h="6238" extrusionOk="0">
                  <a:moveTo>
                    <a:pt x="3309" y="2079"/>
                  </a:moveTo>
                  <a:cubicBezTo>
                    <a:pt x="3718" y="2079"/>
                    <a:pt x="4033" y="2394"/>
                    <a:pt x="4033" y="2804"/>
                  </a:cubicBezTo>
                  <a:cubicBezTo>
                    <a:pt x="4033" y="3182"/>
                    <a:pt x="3718" y="3497"/>
                    <a:pt x="3309" y="3497"/>
                  </a:cubicBezTo>
                  <a:cubicBezTo>
                    <a:pt x="2931" y="3497"/>
                    <a:pt x="2616" y="3150"/>
                    <a:pt x="2616" y="2804"/>
                  </a:cubicBezTo>
                  <a:cubicBezTo>
                    <a:pt x="2616" y="2394"/>
                    <a:pt x="2931" y="2079"/>
                    <a:pt x="3309" y="2079"/>
                  </a:cubicBezTo>
                  <a:close/>
                  <a:moveTo>
                    <a:pt x="3403" y="662"/>
                  </a:moveTo>
                  <a:cubicBezTo>
                    <a:pt x="4726" y="662"/>
                    <a:pt x="5798" y="1764"/>
                    <a:pt x="5798" y="3119"/>
                  </a:cubicBezTo>
                  <a:cubicBezTo>
                    <a:pt x="5703" y="3655"/>
                    <a:pt x="5546" y="4222"/>
                    <a:pt x="5199" y="4663"/>
                  </a:cubicBezTo>
                  <a:cubicBezTo>
                    <a:pt x="5010" y="4253"/>
                    <a:pt x="4726" y="3938"/>
                    <a:pt x="4348" y="3686"/>
                  </a:cubicBezTo>
                  <a:cubicBezTo>
                    <a:pt x="4569" y="3466"/>
                    <a:pt x="4726" y="3119"/>
                    <a:pt x="4726" y="2741"/>
                  </a:cubicBezTo>
                  <a:cubicBezTo>
                    <a:pt x="4726" y="2016"/>
                    <a:pt x="4096" y="1386"/>
                    <a:pt x="3340" y="1386"/>
                  </a:cubicBezTo>
                  <a:cubicBezTo>
                    <a:pt x="2616" y="1386"/>
                    <a:pt x="1986" y="2016"/>
                    <a:pt x="1986" y="2741"/>
                  </a:cubicBezTo>
                  <a:cubicBezTo>
                    <a:pt x="1986" y="3119"/>
                    <a:pt x="2143" y="3466"/>
                    <a:pt x="2364" y="3686"/>
                  </a:cubicBezTo>
                  <a:cubicBezTo>
                    <a:pt x="1986" y="3907"/>
                    <a:pt x="1702" y="4253"/>
                    <a:pt x="1513" y="4663"/>
                  </a:cubicBezTo>
                  <a:cubicBezTo>
                    <a:pt x="1072" y="4096"/>
                    <a:pt x="883" y="3434"/>
                    <a:pt x="977" y="2772"/>
                  </a:cubicBezTo>
                  <a:cubicBezTo>
                    <a:pt x="1135" y="1670"/>
                    <a:pt x="2143" y="662"/>
                    <a:pt x="3403" y="662"/>
                  </a:cubicBezTo>
                  <a:close/>
                  <a:moveTo>
                    <a:pt x="3309" y="4190"/>
                  </a:moveTo>
                  <a:cubicBezTo>
                    <a:pt x="3939" y="4190"/>
                    <a:pt x="4443" y="4600"/>
                    <a:pt x="4663" y="5167"/>
                  </a:cubicBezTo>
                  <a:cubicBezTo>
                    <a:pt x="4254" y="5450"/>
                    <a:pt x="3781" y="5545"/>
                    <a:pt x="3309" y="5545"/>
                  </a:cubicBezTo>
                  <a:cubicBezTo>
                    <a:pt x="2836" y="5545"/>
                    <a:pt x="2364" y="5387"/>
                    <a:pt x="1986" y="5167"/>
                  </a:cubicBezTo>
                  <a:cubicBezTo>
                    <a:pt x="2143" y="4568"/>
                    <a:pt x="2679" y="4190"/>
                    <a:pt x="3309" y="4190"/>
                  </a:cubicBezTo>
                  <a:close/>
                  <a:moveTo>
                    <a:pt x="3309" y="0"/>
                  </a:moveTo>
                  <a:cubicBezTo>
                    <a:pt x="1733" y="0"/>
                    <a:pt x="410" y="1229"/>
                    <a:pt x="253" y="2678"/>
                  </a:cubicBezTo>
                  <a:cubicBezTo>
                    <a:pt x="1" y="4600"/>
                    <a:pt x="1450" y="6238"/>
                    <a:pt x="3309" y="6238"/>
                  </a:cubicBezTo>
                  <a:cubicBezTo>
                    <a:pt x="5042" y="6238"/>
                    <a:pt x="6428" y="4820"/>
                    <a:pt x="6428" y="3119"/>
                  </a:cubicBezTo>
                  <a:cubicBezTo>
                    <a:pt x="6428" y="1418"/>
                    <a:pt x="5042" y="0"/>
                    <a:pt x="3309" y="0"/>
                  </a:cubicBezTo>
                  <a:close/>
                </a:path>
              </a:pathLst>
            </a:custGeom>
            <a:grpFill/>
            <a:ln>
              <a:noFill/>
            </a:ln>
          </p:spPr>
          <p:txBody>
            <a:bodyPr spcFirstLastPara="1" wrap="square" lIns="86005" tIns="86005" rIns="86005" bIns="86005" anchor="ctr" anchorCtr="0">
              <a:noAutofit/>
            </a:bodyPr>
            <a:lstStyle/>
            <a:p>
              <a:pPr>
                <a:buClr>
                  <a:srgbClr val="000000"/>
                </a:buClr>
                <a:buSzPts val="1400"/>
              </a:pPr>
              <a:endParaRPr sz="1317">
                <a:solidFill>
                  <a:srgbClr val="000000"/>
                </a:solidFill>
                <a:latin typeface="Arial"/>
                <a:ea typeface="Arial"/>
                <a:cs typeface="Arial"/>
                <a:sym typeface="Arial"/>
              </a:endParaRPr>
            </a:p>
          </p:txBody>
        </p:sp>
        <p:sp>
          <p:nvSpPr>
            <p:cNvPr id="121" name="Google Shape;746;p47">
              <a:extLst>
                <a:ext uri="{FF2B5EF4-FFF2-40B4-BE49-F238E27FC236}">
                  <a16:creationId xmlns:a16="http://schemas.microsoft.com/office/drawing/2014/main" id="{BA64B7BD-B996-44B5-87F7-7E1555CA8D1A}"/>
                </a:ext>
              </a:extLst>
            </p:cNvPr>
            <p:cNvSpPr/>
            <p:nvPr/>
          </p:nvSpPr>
          <p:spPr>
            <a:xfrm>
              <a:off x="5045775" y="1946400"/>
              <a:ext cx="296950" cy="295150"/>
            </a:xfrm>
            <a:custGeom>
              <a:avLst/>
              <a:gdLst/>
              <a:ahLst/>
              <a:cxnLst/>
              <a:rect l="l" t="t" r="r" b="b"/>
              <a:pathLst>
                <a:path w="11878" h="11806" extrusionOk="0">
                  <a:moveTo>
                    <a:pt x="6018" y="765"/>
                  </a:moveTo>
                  <a:lnTo>
                    <a:pt x="6868" y="1426"/>
                  </a:lnTo>
                  <a:cubicBezTo>
                    <a:pt x="6963" y="1458"/>
                    <a:pt x="7026" y="1489"/>
                    <a:pt x="7152" y="1489"/>
                  </a:cubicBezTo>
                  <a:lnTo>
                    <a:pt x="8223" y="1332"/>
                  </a:lnTo>
                  <a:lnTo>
                    <a:pt x="8664" y="2372"/>
                  </a:lnTo>
                  <a:cubicBezTo>
                    <a:pt x="8696" y="2435"/>
                    <a:pt x="8790" y="2529"/>
                    <a:pt x="8853" y="2561"/>
                  </a:cubicBezTo>
                  <a:lnTo>
                    <a:pt x="9893" y="2970"/>
                  </a:lnTo>
                  <a:lnTo>
                    <a:pt x="9735" y="4073"/>
                  </a:lnTo>
                  <a:cubicBezTo>
                    <a:pt x="9735" y="4136"/>
                    <a:pt x="9735" y="4262"/>
                    <a:pt x="9798" y="4325"/>
                  </a:cubicBezTo>
                  <a:lnTo>
                    <a:pt x="10460" y="5207"/>
                  </a:lnTo>
                  <a:lnTo>
                    <a:pt x="9798" y="6058"/>
                  </a:lnTo>
                  <a:cubicBezTo>
                    <a:pt x="9767" y="6152"/>
                    <a:pt x="9735" y="6215"/>
                    <a:pt x="9735" y="6341"/>
                  </a:cubicBezTo>
                  <a:lnTo>
                    <a:pt x="9893" y="7444"/>
                  </a:lnTo>
                  <a:lnTo>
                    <a:pt x="8853" y="7853"/>
                  </a:lnTo>
                  <a:cubicBezTo>
                    <a:pt x="8790" y="7885"/>
                    <a:pt x="8696" y="7948"/>
                    <a:pt x="8664" y="8042"/>
                  </a:cubicBezTo>
                  <a:lnTo>
                    <a:pt x="8255" y="9051"/>
                  </a:lnTo>
                  <a:lnTo>
                    <a:pt x="7120" y="8893"/>
                  </a:lnTo>
                  <a:cubicBezTo>
                    <a:pt x="7057" y="8893"/>
                    <a:pt x="6931" y="8893"/>
                    <a:pt x="6837" y="8988"/>
                  </a:cubicBezTo>
                  <a:lnTo>
                    <a:pt x="5986" y="9649"/>
                  </a:lnTo>
                  <a:lnTo>
                    <a:pt x="5104" y="8988"/>
                  </a:lnTo>
                  <a:cubicBezTo>
                    <a:pt x="5041" y="8925"/>
                    <a:pt x="5010" y="8893"/>
                    <a:pt x="4915" y="8893"/>
                  </a:cubicBezTo>
                  <a:lnTo>
                    <a:pt x="4884" y="8893"/>
                  </a:lnTo>
                  <a:lnTo>
                    <a:pt x="3781" y="9051"/>
                  </a:lnTo>
                  <a:lnTo>
                    <a:pt x="3371" y="8042"/>
                  </a:lnTo>
                  <a:cubicBezTo>
                    <a:pt x="3340" y="7948"/>
                    <a:pt x="3277" y="7885"/>
                    <a:pt x="3182" y="7853"/>
                  </a:cubicBezTo>
                  <a:lnTo>
                    <a:pt x="2143" y="7444"/>
                  </a:lnTo>
                  <a:lnTo>
                    <a:pt x="2300" y="6341"/>
                  </a:lnTo>
                  <a:cubicBezTo>
                    <a:pt x="2300" y="6278"/>
                    <a:pt x="2300" y="6152"/>
                    <a:pt x="2237" y="6058"/>
                  </a:cubicBezTo>
                  <a:lnTo>
                    <a:pt x="1576" y="5207"/>
                  </a:lnTo>
                  <a:lnTo>
                    <a:pt x="2237" y="4325"/>
                  </a:lnTo>
                  <a:cubicBezTo>
                    <a:pt x="2269" y="4262"/>
                    <a:pt x="2300" y="4167"/>
                    <a:pt x="2300" y="4073"/>
                  </a:cubicBezTo>
                  <a:lnTo>
                    <a:pt x="2143" y="2970"/>
                  </a:lnTo>
                  <a:lnTo>
                    <a:pt x="3182" y="2561"/>
                  </a:lnTo>
                  <a:cubicBezTo>
                    <a:pt x="3277" y="2529"/>
                    <a:pt x="3340" y="2435"/>
                    <a:pt x="3371" y="2372"/>
                  </a:cubicBezTo>
                  <a:lnTo>
                    <a:pt x="3812" y="1332"/>
                  </a:lnTo>
                  <a:lnTo>
                    <a:pt x="4884" y="1489"/>
                  </a:lnTo>
                  <a:cubicBezTo>
                    <a:pt x="4947" y="1489"/>
                    <a:pt x="5073" y="1489"/>
                    <a:pt x="5167" y="1426"/>
                  </a:cubicBezTo>
                  <a:lnTo>
                    <a:pt x="6018" y="765"/>
                  </a:lnTo>
                  <a:close/>
                  <a:moveTo>
                    <a:pt x="2174" y="8168"/>
                  </a:moveTo>
                  <a:lnTo>
                    <a:pt x="2804" y="8420"/>
                  </a:lnTo>
                  <a:lnTo>
                    <a:pt x="3277" y="9586"/>
                  </a:lnTo>
                  <a:cubicBezTo>
                    <a:pt x="3308" y="9681"/>
                    <a:pt x="3434" y="9775"/>
                    <a:pt x="3529" y="9775"/>
                  </a:cubicBezTo>
                  <a:lnTo>
                    <a:pt x="2647" y="10720"/>
                  </a:lnTo>
                  <a:lnTo>
                    <a:pt x="2426" y="9649"/>
                  </a:lnTo>
                  <a:cubicBezTo>
                    <a:pt x="2395" y="9523"/>
                    <a:pt x="2332" y="9429"/>
                    <a:pt x="2174" y="9366"/>
                  </a:cubicBezTo>
                  <a:lnTo>
                    <a:pt x="1134" y="9177"/>
                  </a:lnTo>
                  <a:lnTo>
                    <a:pt x="2174" y="8168"/>
                  </a:lnTo>
                  <a:close/>
                  <a:moveTo>
                    <a:pt x="9861" y="8105"/>
                  </a:moveTo>
                  <a:lnTo>
                    <a:pt x="10901" y="9145"/>
                  </a:lnTo>
                  <a:lnTo>
                    <a:pt x="9893" y="9366"/>
                  </a:lnTo>
                  <a:cubicBezTo>
                    <a:pt x="9767" y="9429"/>
                    <a:pt x="9641" y="9492"/>
                    <a:pt x="9609" y="9649"/>
                  </a:cubicBezTo>
                  <a:lnTo>
                    <a:pt x="9389" y="10720"/>
                  </a:lnTo>
                  <a:lnTo>
                    <a:pt x="8507" y="9712"/>
                  </a:lnTo>
                  <a:cubicBezTo>
                    <a:pt x="8601" y="9712"/>
                    <a:pt x="8727" y="9649"/>
                    <a:pt x="8759" y="9523"/>
                  </a:cubicBezTo>
                  <a:lnTo>
                    <a:pt x="9231" y="8389"/>
                  </a:lnTo>
                  <a:lnTo>
                    <a:pt x="9861" y="8105"/>
                  </a:lnTo>
                  <a:close/>
                  <a:moveTo>
                    <a:pt x="6002" y="1"/>
                  </a:moveTo>
                  <a:cubicBezTo>
                    <a:pt x="5923" y="1"/>
                    <a:pt x="5844" y="24"/>
                    <a:pt x="5797" y="72"/>
                  </a:cubicBezTo>
                  <a:lnTo>
                    <a:pt x="4852" y="828"/>
                  </a:lnTo>
                  <a:lnTo>
                    <a:pt x="3623" y="670"/>
                  </a:lnTo>
                  <a:cubicBezTo>
                    <a:pt x="3607" y="667"/>
                    <a:pt x="3590" y="665"/>
                    <a:pt x="3573" y="665"/>
                  </a:cubicBezTo>
                  <a:cubicBezTo>
                    <a:pt x="3434" y="665"/>
                    <a:pt x="3305" y="775"/>
                    <a:pt x="3277" y="859"/>
                  </a:cubicBezTo>
                  <a:lnTo>
                    <a:pt x="2804" y="2025"/>
                  </a:lnTo>
                  <a:lnTo>
                    <a:pt x="1639" y="2498"/>
                  </a:lnTo>
                  <a:cubicBezTo>
                    <a:pt x="1481" y="2561"/>
                    <a:pt x="1418" y="2687"/>
                    <a:pt x="1450" y="2844"/>
                  </a:cubicBezTo>
                  <a:lnTo>
                    <a:pt x="1607" y="4073"/>
                  </a:lnTo>
                  <a:lnTo>
                    <a:pt x="851" y="5018"/>
                  </a:lnTo>
                  <a:cubicBezTo>
                    <a:pt x="788" y="5112"/>
                    <a:pt x="788" y="5333"/>
                    <a:pt x="851" y="5428"/>
                  </a:cubicBezTo>
                  <a:lnTo>
                    <a:pt x="1607" y="6373"/>
                  </a:lnTo>
                  <a:lnTo>
                    <a:pt x="1450" y="7601"/>
                  </a:lnTo>
                  <a:cubicBezTo>
                    <a:pt x="1450" y="7696"/>
                    <a:pt x="1450" y="7759"/>
                    <a:pt x="1481" y="7853"/>
                  </a:cubicBezTo>
                  <a:lnTo>
                    <a:pt x="189" y="9145"/>
                  </a:lnTo>
                  <a:cubicBezTo>
                    <a:pt x="0" y="9334"/>
                    <a:pt x="126" y="9649"/>
                    <a:pt x="347" y="9744"/>
                  </a:cubicBezTo>
                  <a:lnTo>
                    <a:pt x="1765" y="10059"/>
                  </a:lnTo>
                  <a:lnTo>
                    <a:pt x="2080" y="11539"/>
                  </a:lnTo>
                  <a:cubicBezTo>
                    <a:pt x="2099" y="11714"/>
                    <a:pt x="2250" y="11805"/>
                    <a:pt x="2407" y="11805"/>
                  </a:cubicBezTo>
                  <a:cubicBezTo>
                    <a:pt x="2505" y="11805"/>
                    <a:pt x="2606" y="11770"/>
                    <a:pt x="2678" y="11697"/>
                  </a:cubicBezTo>
                  <a:cubicBezTo>
                    <a:pt x="4410" y="9858"/>
                    <a:pt x="4587" y="9665"/>
                    <a:pt x="4601" y="9649"/>
                  </a:cubicBezTo>
                  <a:lnTo>
                    <a:pt x="4601" y="9649"/>
                  </a:lnTo>
                  <a:lnTo>
                    <a:pt x="4789" y="9618"/>
                  </a:lnTo>
                  <a:lnTo>
                    <a:pt x="5734" y="10374"/>
                  </a:lnTo>
                  <a:cubicBezTo>
                    <a:pt x="5829" y="10405"/>
                    <a:pt x="5860" y="10437"/>
                    <a:pt x="5955" y="10437"/>
                  </a:cubicBezTo>
                  <a:cubicBezTo>
                    <a:pt x="6018" y="10437"/>
                    <a:pt x="6112" y="10405"/>
                    <a:pt x="6144" y="10374"/>
                  </a:cubicBezTo>
                  <a:lnTo>
                    <a:pt x="7089" y="9618"/>
                  </a:lnTo>
                  <a:lnTo>
                    <a:pt x="7278" y="9649"/>
                  </a:lnTo>
                  <a:lnTo>
                    <a:pt x="9200" y="11697"/>
                  </a:lnTo>
                  <a:cubicBezTo>
                    <a:pt x="9284" y="11770"/>
                    <a:pt x="9388" y="11805"/>
                    <a:pt x="9485" y="11805"/>
                  </a:cubicBezTo>
                  <a:cubicBezTo>
                    <a:pt x="9640" y="11805"/>
                    <a:pt x="9779" y="11714"/>
                    <a:pt x="9798" y="11539"/>
                  </a:cubicBezTo>
                  <a:lnTo>
                    <a:pt x="10113" y="10059"/>
                  </a:lnTo>
                  <a:lnTo>
                    <a:pt x="11531" y="9744"/>
                  </a:lnTo>
                  <a:cubicBezTo>
                    <a:pt x="11815" y="9681"/>
                    <a:pt x="11878" y="9334"/>
                    <a:pt x="11689" y="9145"/>
                  </a:cubicBezTo>
                  <a:lnTo>
                    <a:pt x="10523" y="7853"/>
                  </a:lnTo>
                  <a:cubicBezTo>
                    <a:pt x="10554" y="7759"/>
                    <a:pt x="10586" y="7696"/>
                    <a:pt x="10554" y="7601"/>
                  </a:cubicBezTo>
                  <a:lnTo>
                    <a:pt x="10397" y="6373"/>
                  </a:lnTo>
                  <a:lnTo>
                    <a:pt x="11153" y="5428"/>
                  </a:lnTo>
                  <a:cubicBezTo>
                    <a:pt x="11216" y="5333"/>
                    <a:pt x="11216" y="5112"/>
                    <a:pt x="11153" y="5018"/>
                  </a:cubicBezTo>
                  <a:lnTo>
                    <a:pt x="10397" y="4073"/>
                  </a:lnTo>
                  <a:lnTo>
                    <a:pt x="10554" y="2844"/>
                  </a:lnTo>
                  <a:cubicBezTo>
                    <a:pt x="10586" y="2687"/>
                    <a:pt x="10460" y="2529"/>
                    <a:pt x="10365" y="2498"/>
                  </a:cubicBezTo>
                  <a:lnTo>
                    <a:pt x="9200" y="2025"/>
                  </a:lnTo>
                  <a:lnTo>
                    <a:pt x="8727" y="859"/>
                  </a:lnTo>
                  <a:cubicBezTo>
                    <a:pt x="8675" y="728"/>
                    <a:pt x="8578" y="662"/>
                    <a:pt x="8457" y="662"/>
                  </a:cubicBezTo>
                  <a:cubicBezTo>
                    <a:pt x="8432" y="662"/>
                    <a:pt x="8407" y="665"/>
                    <a:pt x="8381" y="670"/>
                  </a:cubicBezTo>
                  <a:lnTo>
                    <a:pt x="7152" y="828"/>
                  </a:lnTo>
                  <a:lnTo>
                    <a:pt x="6207" y="72"/>
                  </a:lnTo>
                  <a:cubicBezTo>
                    <a:pt x="6160" y="24"/>
                    <a:pt x="6081" y="1"/>
                    <a:pt x="6002" y="1"/>
                  </a:cubicBezTo>
                  <a:close/>
                </a:path>
              </a:pathLst>
            </a:custGeom>
            <a:grpFill/>
            <a:ln>
              <a:noFill/>
            </a:ln>
          </p:spPr>
          <p:txBody>
            <a:bodyPr spcFirstLastPara="1" wrap="square" lIns="86005" tIns="86005" rIns="86005" bIns="86005" anchor="ctr" anchorCtr="0">
              <a:noAutofit/>
            </a:bodyPr>
            <a:lstStyle/>
            <a:p>
              <a:pPr>
                <a:buClr>
                  <a:srgbClr val="000000"/>
                </a:buClr>
                <a:buSzPts val="1400"/>
              </a:pPr>
              <a:endParaRPr sz="1317">
                <a:solidFill>
                  <a:srgbClr val="000000"/>
                </a:solidFill>
                <a:latin typeface="Arial"/>
                <a:ea typeface="Arial"/>
                <a:cs typeface="Arial"/>
                <a:sym typeface="Arial"/>
              </a:endParaRPr>
            </a:p>
          </p:txBody>
        </p:sp>
      </p:grpSp>
      <p:sp>
        <p:nvSpPr>
          <p:cNvPr id="127" name="Subtitle 6">
            <a:extLst>
              <a:ext uri="{FF2B5EF4-FFF2-40B4-BE49-F238E27FC236}">
                <a16:creationId xmlns:a16="http://schemas.microsoft.com/office/drawing/2014/main" id="{46A9E457-0B49-46C9-A6E5-61F359B2869F}"/>
              </a:ext>
            </a:extLst>
          </p:cNvPr>
          <p:cNvSpPr txBox="1">
            <a:spLocks/>
          </p:cNvSpPr>
          <p:nvPr/>
        </p:nvSpPr>
        <p:spPr>
          <a:xfrm>
            <a:off x="3603466" y="2032767"/>
            <a:ext cx="2351268" cy="716689"/>
          </a:xfrm>
          <a:prstGeom prst="rect">
            <a:avLst/>
          </a:prstGeom>
        </p:spPr>
        <p:txBody>
          <a:bodyPr vert="horz" lIns="86019" tIns="43010" rIns="86019" bIns="43010" numCol="1" spcCol="365760" rtlCol="0" anchor="t">
            <a:noAutofit/>
          </a:bodyPr>
          <a:lstStyle>
            <a:lvl1pPr marL="0" indent="0" algn="ctr" defTabSz="914400" rtl="0" eaLnBrk="1" latinLnBrk="0" hangingPunct="1">
              <a:lnSpc>
                <a:spcPct val="90000"/>
              </a:lnSpc>
              <a:spcBef>
                <a:spcPts val="1000"/>
              </a:spcBef>
              <a:buFont typeface="Arial"/>
              <a:buNone/>
              <a:defRPr sz="1200" b="0" i="0" kern="1200">
                <a:solidFill>
                  <a:schemeClr val="accent1"/>
                </a:solidFill>
                <a:latin typeface="Montserrat Light" charset="0"/>
                <a:ea typeface="Montserrat Light" charset="0"/>
                <a:cs typeface="Montserrat Light"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Montserrat Light" charset="0"/>
                <a:ea typeface="Montserrat Light" charset="0"/>
                <a:cs typeface="Montserrat Light"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Montserrat Light" charset="0"/>
                <a:ea typeface="Montserrat Light" charset="0"/>
                <a:cs typeface="Montserrat Light"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nSpc>
                <a:spcPct val="100000"/>
              </a:lnSpc>
              <a:spcBef>
                <a:spcPts val="0"/>
              </a:spcBef>
            </a:pPr>
            <a:endParaRPr lang="en-US" sz="1881" b="1" dirty="0">
              <a:solidFill>
                <a:schemeClr val="tx1"/>
              </a:solidFill>
              <a:latin typeface="Calibri" panose="020F0502020204030204" pitchFamily="34" charset="0"/>
              <a:cs typeface="Calibri" panose="020F0502020204030204" pitchFamily="34" charset="0"/>
            </a:endParaRPr>
          </a:p>
        </p:txBody>
      </p:sp>
      <p:sp>
        <p:nvSpPr>
          <p:cNvPr id="128" name="Subtitle 6">
            <a:extLst>
              <a:ext uri="{FF2B5EF4-FFF2-40B4-BE49-F238E27FC236}">
                <a16:creationId xmlns:a16="http://schemas.microsoft.com/office/drawing/2014/main" id="{0BED97DC-57B2-4F0E-AB66-33DCECF4670D}"/>
              </a:ext>
            </a:extLst>
          </p:cNvPr>
          <p:cNvSpPr txBox="1">
            <a:spLocks/>
          </p:cNvSpPr>
          <p:nvPr/>
        </p:nvSpPr>
        <p:spPr>
          <a:xfrm>
            <a:off x="8941349" y="2058863"/>
            <a:ext cx="2351268" cy="716689"/>
          </a:xfrm>
          <a:prstGeom prst="rect">
            <a:avLst/>
          </a:prstGeom>
        </p:spPr>
        <p:txBody>
          <a:bodyPr vert="horz" lIns="86019" tIns="43010" rIns="86019" bIns="43010" numCol="1" spcCol="365760" rtlCol="0" anchor="t">
            <a:noAutofit/>
          </a:bodyPr>
          <a:lstStyle>
            <a:lvl1pPr marL="0" indent="0" algn="ctr" defTabSz="914400" rtl="0" eaLnBrk="1" latinLnBrk="0" hangingPunct="1">
              <a:lnSpc>
                <a:spcPct val="90000"/>
              </a:lnSpc>
              <a:spcBef>
                <a:spcPts val="1000"/>
              </a:spcBef>
              <a:buFont typeface="Arial"/>
              <a:buNone/>
              <a:defRPr sz="1200" b="0" i="0" kern="1200">
                <a:solidFill>
                  <a:schemeClr val="accent1"/>
                </a:solidFill>
                <a:latin typeface="Montserrat Light" charset="0"/>
                <a:ea typeface="Montserrat Light" charset="0"/>
                <a:cs typeface="Montserrat Light"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Montserrat Light" charset="0"/>
                <a:ea typeface="Montserrat Light" charset="0"/>
                <a:cs typeface="Montserrat Light"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Montserrat Light" charset="0"/>
                <a:ea typeface="Montserrat Light" charset="0"/>
                <a:cs typeface="Montserrat Light"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nSpc>
                <a:spcPct val="100000"/>
              </a:lnSpc>
              <a:spcBef>
                <a:spcPts val="0"/>
              </a:spcBef>
            </a:pPr>
            <a:r>
              <a:rPr lang="ar-SA" sz="1881" b="1" dirty="0">
                <a:solidFill>
                  <a:schemeClr val="tx1"/>
                </a:solidFill>
                <a:latin typeface="Calibri" panose="020F0502020204030204" pitchFamily="34" charset="0"/>
                <a:cs typeface="Calibri" panose="020F0502020204030204" pitchFamily="34" charset="0"/>
              </a:rPr>
              <a:t>  </a:t>
            </a:r>
            <a:endParaRPr lang="en-US" sz="1881" b="1" dirty="0">
              <a:solidFill>
                <a:schemeClr val="tx1"/>
              </a:solidFill>
              <a:latin typeface="Calibri" panose="020F0502020204030204" pitchFamily="34" charset="0"/>
              <a:cs typeface="Calibri" panose="020F0502020204030204" pitchFamily="34" charset="0"/>
            </a:endParaRPr>
          </a:p>
        </p:txBody>
      </p:sp>
      <p:sp>
        <p:nvSpPr>
          <p:cNvPr id="147" name="Subtitle 6">
            <a:extLst>
              <a:ext uri="{FF2B5EF4-FFF2-40B4-BE49-F238E27FC236}">
                <a16:creationId xmlns:a16="http://schemas.microsoft.com/office/drawing/2014/main" id="{E3A4231C-1DCE-4FE3-A505-AC6600EC61F9}"/>
              </a:ext>
            </a:extLst>
          </p:cNvPr>
          <p:cNvSpPr txBox="1">
            <a:spLocks/>
          </p:cNvSpPr>
          <p:nvPr/>
        </p:nvSpPr>
        <p:spPr>
          <a:xfrm>
            <a:off x="8966573" y="2050284"/>
            <a:ext cx="2351268" cy="716689"/>
          </a:xfrm>
          <a:prstGeom prst="rect">
            <a:avLst/>
          </a:prstGeom>
        </p:spPr>
        <p:txBody>
          <a:bodyPr vert="horz" lIns="86019" tIns="43010" rIns="86019" bIns="43010" numCol="1" spcCol="365760" rtlCol="0" anchor="t">
            <a:noAutofit/>
          </a:bodyPr>
          <a:lstStyle>
            <a:lvl1pPr marL="0" indent="0" algn="ctr" defTabSz="914400" rtl="0" eaLnBrk="1" latinLnBrk="0" hangingPunct="1">
              <a:lnSpc>
                <a:spcPct val="90000"/>
              </a:lnSpc>
              <a:spcBef>
                <a:spcPts val="1000"/>
              </a:spcBef>
              <a:buFont typeface="Arial"/>
              <a:buNone/>
              <a:defRPr sz="1200" b="0" i="0" kern="1200">
                <a:solidFill>
                  <a:schemeClr val="accent1"/>
                </a:solidFill>
                <a:latin typeface="Montserrat Light" charset="0"/>
                <a:ea typeface="Montserrat Light" charset="0"/>
                <a:cs typeface="Montserrat Light"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Montserrat Light" charset="0"/>
                <a:ea typeface="Montserrat Light" charset="0"/>
                <a:cs typeface="Montserrat Light"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Montserrat Light" charset="0"/>
                <a:ea typeface="Montserrat Light" charset="0"/>
                <a:cs typeface="Montserrat Light"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nSpc>
                <a:spcPct val="100000"/>
              </a:lnSpc>
              <a:spcBef>
                <a:spcPts val="0"/>
              </a:spcBef>
            </a:pPr>
            <a:r>
              <a:rPr lang="ar-SA" sz="1881" b="1" dirty="0">
                <a:solidFill>
                  <a:schemeClr val="tx1"/>
                </a:solidFill>
                <a:latin typeface="Calibri" panose="020F0502020204030204" pitchFamily="34" charset="0"/>
                <a:cs typeface="Calibri" panose="020F0502020204030204" pitchFamily="34" charset="0"/>
              </a:rPr>
              <a:t> </a:t>
            </a:r>
            <a:endParaRPr lang="en-US" sz="1881" b="1" dirty="0">
              <a:solidFill>
                <a:schemeClr val="tx1"/>
              </a:solidFill>
              <a:latin typeface="Calibri" panose="020F0502020204030204" pitchFamily="34" charset="0"/>
              <a:cs typeface="Calibri" panose="020F0502020204030204" pitchFamily="34" charset="0"/>
            </a:endParaRPr>
          </a:p>
        </p:txBody>
      </p:sp>
      <p:sp>
        <p:nvSpPr>
          <p:cNvPr id="108" name="مستطيل 107">
            <a:extLst>
              <a:ext uri="{FF2B5EF4-FFF2-40B4-BE49-F238E27FC236}">
                <a16:creationId xmlns:a16="http://schemas.microsoft.com/office/drawing/2014/main" id="{C9AD46B5-143A-45B4-9EFA-386733BF8542}"/>
              </a:ext>
            </a:extLst>
          </p:cNvPr>
          <p:cNvSpPr/>
          <p:nvPr/>
        </p:nvSpPr>
        <p:spPr>
          <a:xfrm>
            <a:off x="928887" y="6116251"/>
            <a:ext cx="354490" cy="295321"/>
          </a:xfrm>
          <a:prstGeom prst="rect">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1100" dirty="0"/>
              <a:t>47</a:t>
            </a:r>
            <a:endParaRPr lang="ar-SA" sz="1100" dirty="0"/>
          </a:p>
        </p:txBody>
      </p:sp>
      <p:sp>
        <p:nvSpPr>
          <p:cNvPr id="110" name="Rectangle: Rounded Corners 101">
            <a:extLst>
              <a:ext uri="{FF2B5EF4-FFF2-40B4-BE49-F238E27FC236}">
                <a16:creationId xmlns:a16="http://schemas.microsoft.com/office/drawing/2014/main" id="{C1296CAB-38A6-421B-872A-35352E112EBB}"/>
              </a:ext>
            </a:extLst>
          </p:cNvPr>
          <p:cNvSpPr/>
          <p:nvPr/>
        </p:nvSpPr>
        <p:spPr>
          <a:xfrm>
            <a:off x="8802368" y="2369202"/>
            <a:ext cx="2480011" cy="584690"/>
          </a:xfrm>
          <a:prstGeom prst="roundRect">
            <a:avLst/>
          </a:prstGeom>
          <a:solidFill>
            <a:srgbClr val="00CC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2258" b="1" dirty="0">
                <a:latin typeface="Hacen Casablanca Heavy" panose="02000000000000000000" pitchFamily="2" charset="-78"/>
                <a:cs typeface="Hacen Casablanca Heavy" panose="02000000000000000000" pitchFamily="2" charset="-78"/>
              </a:rPr>
              <a:t>طريقة الاحتساب </a:t>
            </a:r>
            <a:endParaRPr lang="en-US" sz="2258" b="1" dirty="0">
              <a:latin typeface="Hacen Casablanca Heavy" panose="02000000000000000000" pitchFamily="2" charset="-78"/>
              <a:cs typeface="Hacen Casablanca Heavy" panose="02000000000000000000" pitchFamily="2" charset="-78"/>
            </a:endParaRPr>
          </a:p>
        </p:txBody>
      </p:sp>
      <p:sp>
        <p:nvSpPr>
          <p:cNvPr id="115" name="Rectangle: Rounded Corners 101">
            <a:extLst>
              <a:ext uri="{FF2B5EF4-FFF2-40B4-BE49-F238E27FC236}">
                <a16:creationId xmlns:a16="http://schemas.microsoft.com/office/drawing/2014/main" id="{515B0821-13D0-423E-90A1-CF28FC42C196}"/>
              </a:ext>
            </a:extLst>
          </p:cNvPr>
          <p:cNvSpPr/>
          <p:nvPr/>
        </p:nvSpPr>
        <p:spPr>
          <a:xfrm>
            <a:off x="8802368" y="3046738"/>
            <a:ext cx="2480011" cy="1696159"/>
          </a:xfrm>
          <a:prstGeom prst="roundRect">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SA" sz="2258" b="1" dirty="0">
              <a:latin typeface="Hacen Casablanca Heavy" panose="02000000000000000000" pitchFamily="2" charset="-78"/>
              <a:cs typeface="Hacen Casablanca Heavy" panose="02000000000000000000" pitchFamily="2" charset="-78"/>
            </a:endParaRPr>
          </a:p>
          <a:p>
            <a:pPr algn="ctr"/>
            <a:endParaRPr lang="ar-SA" sz="2258" b="1" dirty="0">
              <a:latin typeface="Hacen Casablanca Heavy" panose="02000000000000000000" pitchFamily="2" charset="-78"/>
              <a:cs typeface="Hacen Casablanca Heavy" panose="02000000000000000000" pitchFamily="2" charset="-78"/>
            </a:endParaRPr>
          </a:p>
          <a:p>
            <a:pPr algn="ctr"/>
            <a:r>
              <a:rPr lang="ar-SA" sz="2258" b="1" dirty="0">
                <a:latin typeface="Hacen Casablanca Heavy" panose="02000000000000000000" pitchFamily="2" charset="-78"/>
                <a:cs typeface="Hacen Casablanca Heavy" panose="02000000000000000000" pitchFamily="2" charset="-78"/>
              </a:rPr>
              <a:t>وصف المبادرة  </a:t>
            </a:r>
            <a:endParaRPr lang="en-US" sz="2258" b="1" dirty="0">
              <a:latin typeface="Hacen Casablanca Heavy" panose="02000000000000000000" pitchFamily="2" charset="-78"/>
              <a:cs typeface="Hacen Casablanca Heavy" panose="02000000000000000000" pitchFamily="2" charset="-78"/>
            </a:endParaRPr>
          </a:p>
        </p:txBody>
      </p:sp>
      <p:pic>
        <p:nvPicPr>
          <p:cNvPr id="95" name="Graphic 22" descr="Lightbulb and gear">
            <a:extLst>
              <a:ext uri="{FF2B5EF4-FFF2-40B4-BE49-F238E27FC236}">
                <a16:creationId xmlns:a16="http://schemas.microsoft.com/office/drawing/2014/main" id="{BC438481-A47B-4170-A503-D28FBE108CFA}"/>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748792" y="3166828"/>
            <a:ext cx="632861" cy="632861"/>
          </a:xfrm>
          <a:prstGeom prst="rect">
            <a:avLst/>
          </a:prstGeom>
        </p:spPr>
      </p:pic>
      <p:grpSp>
        <p:nvGrpSpPr>
          <p:cNvPr id="118" name="Google Shape;6288;p57">
            <a:extLst>
              <a:ext uri="{FF2B5EF4-FFF2-40B4-BE49-F238E27FC236}">
                <a16:creationId xmlns:a16="http://schemas.microsoft.com/office/drawing/2014/main" id="{CD8845E0-5709-4644-9B06-9847C5F52AB0}"/>
              </a:ext>
            </a:extLst>
          </p:cNvPr>
          <p:cNvGrpSpPr/>
          <p:nvPr/>
        </p:nvGrpSpPr>
        <p:grpSpPr>
          <a:xfrm>
            <a:off x="9922602" y="970442"/>
            <a:ext cx="350079" cy="350079"/>
            <a:chOff x="3497300" y="3227275"/>
            <a:chExt cx="296175" cy="296175"/>
          </a:xfrm>
          <a:solidFill>
            <a:schemeClr val="bg1"/>
          </a:solidFill>
        </p:grpSpPr>
        <p:sp>
          <p:nvSpPr>
            <p:cNvPr id="123" name="Google Shape;6289;p57">
              <a:extLst>
                <a:ext uri="{FF2B5EF4-FFF2-40B4-BE49-F238E27FC236}">
                  <a16:creationId xmlns:a16="http://schemas.microsoft.com/office/drawing/2014/main" id="{48DF810C-D64E-454D-BCBA-F2103390E8CE}"/>
                </a:ext>
              </a:extLst>
            </p:cNvPr>
            <p:cNvSpPr/>
            <p:nvPr/>
          </p:nvSpPr>
          <p:spPr>
            <a:xfrm>
              <a:off x="3609925" y="3339900"/>
              <a:ext cx="69350" cy="68550"/>
            </a:xfrm>
            <a:custGeom>
              <a:avLst/>
              <a:gdLst/>
              <a:ahLst/>
              <a:cxnLst/>
              <a:rect l="l" t="t" r="r" b="b"/>
              <a:pathLst>
                <a:path w="2774" h="2742" extrusionOk="0">
                  <a:moveTo>
                    <a:pt x="1387" y="1"/>
                  </a:moveTo>
                  <a:cubicBezTo>
                    <a:pt x="631" y="1"/>
                    <a:pt x="1" y="631"/>
                    <a:pt x="1" y="1355"/>
                  </a:cubicBezTo>
                  <a:cubicBezTo>
                    <a:pt x="1" y="2112"/>
                    <a:pt x="631" y="2742"/>
                    <a:pt x="1387" y="2742"/>
                  </a:cubicBezTo>
                  <a:cubicBezTo>
                    <a:pt x="2143" y="2742"/>
                    <a:pt x="2773" y="2112"/>
                    <a:pt x="2773" y="1355"/>
                  </a:cubicBezTo>
                  <a:cubicBezTo>
                    <a:pt x="2773" y="631"/>
                    <a:pt x="2143" y="1"/>
                    <a:pt x="138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6290;p57">
              <a:extLst>
                <a:ext uri="{FF2B5EF4-FFF2-40B4-BE49-F238E27FC236}">
                  <a16:creationId xmlns:a16="http://schemas.microsoft.com/office/drawing/2014/main" id="{314F73A6-0129-4377-B52A-E2483982A38C}"/>
                </a:ext>
              </a:extLst>
            </p:cNvPr>
            <p:cNvSpPr/>
            <p:nvPr/>
          </p:nvSpPr>
          <p:spPr>
            <a:xfrm>
              <a:off x="3531175" y="3227275"/>
              <a:ext cx="86650" cy="86675"/>
            </a:xfrm>
            <a:custGeom>
              <a:avLst/>
              <a:gdLst/>
              <a:ahLst/>
              <a:cxnLst/>
              <a:rect l="l" t="t" r="r" b="b"/>
              <a:pathLst>
                <a:path w="3466" h="3467" extrusionOk="0">
                  <a:moveTo>
                    <a:pt x="1733" y="1"/>
                  </a:moveTo>
                  <a:cubicBezTo>
                    <a:pt x="788" y="1"/>
                    <a:pt x="0" y="788"/>
                    <a:pt x="0" y="1733"/>
                  </a:cubicBezTo>
                  <a:cubicBezTo>
                    <a:pt x="0" y="2678"/>
                    <a:pt x="788" y="3466"/>
                    <a:pt x="1733" y="3466"/>
                  </a:cubicBezTo>
                  <a:cubicBezTo>
                    <a:pt x="2741" y="3466"/>
                    <a:pt x="3466" y="2678"/>
                    <a:pt x="3466" y="1733"/>
                  </a:cubicBezTo>
                  <a:cubicBezTo>
                    <a:pt x="3466" y="788"/>
                    <a:pt x="2678" y="1"/>
                    <a:pt x="173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6291;p57">
              <a:extLst>
                <a:ext uri="{FF2B5EF4-FFF2-40B4-BE49-F238E27FC236}">
                  <a16:creationId xmlns:a16="http://schemas.microsoft.com/office/drawing/2014/main" id="{DC8C7043-6233-4054-A005-5F7431DA06FD}"/>
                </a:ext>
              </a:extLst>
            </p:cNvPr>
            <p:cNvSpPr/>
            <p:nvPr/>
          </p:nvSpPr>
          <p:spPr>
            <a:xfrm>
              <a:off x="3670575" y="3227275"/>
              <a:ext cx="86675" cy="86675"/>
            </a:xfrm>
            <a:custGeom>
              <a:avLst/>
              <a:gdLst/>
              <a:ahLst/>
              <a:cxnLst/>
              <a:rect l="l" t="t" r="r" b="b"/>
              <a:pathLst>
                <a:path w="3467" h="3467" extrusionOk="0">
                  <a:moveTo>
                    <a:pt x="1733" y="1"/>
                  </a:moveTo>
                  <a:cubicBezTo>
                    <a:pt x="788" y="1"/>
                    <a:pt x="1" y="788"/>
                    <a:pt x="1" y="1733"/>
                  </a:cubicBezTo>
                  <a:cubicBezTo>
                    <a:pt x="1" y="2678"/>
                    <a:pt x="788" y="3466"/>
                    <a:pt x="1733" y="3466"/>
                  </a:cubicBezTo>
                  <a:cubicBezTo>
                    <a:pt x="2679" y="3466"/>
                    <a:pt x="3466" y="2678"/>
                    <a:pt x="3466" y="1733"/>
                  </a:cubicBezTo>
                  <a:cubicBezTo>
                    <a:pt x="3466" y="788"/>
                    <a:pt x="2679" y="1"/>
                    <a:pt x="173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6292;p57">
              <a:extLst>
                <a:ext uri="{FF2B5EF4-FFF2-40B4-BE49-F238E27FC236}">
                  <a16:creationId xmlns:a16="http://schemas.microsoft.com/office/drawing/2014/main" id="{E0753F3F-7F9C-4449-A2E6-5F50468F3503}"/>
                </a:ext>
              </a:extLst>
            </p:cNvPr>
            <p:cNvSpPr/>
            <p:nvPr/>
          </p:nvSpPr>
          <p:spPr>
            <a:xfrm>
              <a:off x="3622525" y="3421825"/>
              <a:ext cx="41775" cy="25225"/>
            </a:xfrm>
            <a:custGeom>
              <a:avLst/>
              <a:gdLst/>
              <a:ahLst/>
              <a:cxnLst/>
              <a:rect l="l" t="t" r="r" b="b"/>
              <a:pathLst>
                <a:path w="1671" h="1009" extrusionOk="0">
                  <a:moveTo>
                    <a:pt x="1" y="0"/>
                  </a:moveTo>
                  <a:lnTo>
                    <a:pt x="851" y="1008"/>
                  </a:lnTo>
                  <a:lnTo>
                    <a:pt x="1671" y="0"/>
                  </a:lnTo>
                  <a:lnTo>
                    <a:pt x="1671" y="0"/>
                  </a:lnTo>
                  <a:cubicBezTo>
                    <a:pt x="1450" y="126"/>
                    <a:pt x="1167" y="158"/>
                    <a:pt x="851" y="158"/>
                  </a:cubicBezTo>
                  <a:cubicBezTo>
                    <a:pt x="568" y="158"/>
                    <a:pt x="284" y="95"/>
                    <a:pt x="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6293;p57">
              <a:extLst>
                <a:ext uri="{FF2B5EF4-FFF2-40B4-BE49-F238E27FC236}">
                  <a16:creationId xmlns:a16="http://schemas.microsoft.com/office/drawing/2014/main" id="{93FD1419-0C0D-460E-BBC1-AAF656D383C5}"/>
                </a:ext>
              </a:extLst>
            </p:cNvPr>
            <p:cNvSpPr/>
            <p:nvPr/>
          </p:nvSpPr>
          <p:spPr>
            <a:xfrm>
              <a:off x="3566600" y="3416300"/>
              <a:ext cx="70125" cy="106350"/>
            </a:xfrm>
            <a:custGeom>
              <a:avLst/>
              <a:gdLst/>
              <a:ahLst/>
              <a:cxnLst/>
              <a:rect l="l" t="t" r="r" b="b"/>
              <a:pathLst>
                <a:path w="2805" h="4254" extrusionOk="0">
                  <a:moveTo>
                    <a:pt x="1261" y="1"/>
                  </a:moveTo>
                  <a:cubicBezTo>
                    <a:pt x="474" y="599"/>
                    <a:pt x="1" y="1513"/>
                    <a:pt x="1" y="2490"/>
                  </a:cubicBezTo>
                  <a:lnTo>
                    <a:pt x="1" y="3907"/>
                  </a:lnTo>
                  <a:cubicBezTo>
                    <a:pt x="1" y="4096"/>
                    <a:pt x="158" y="4254"/>
                    <a:pt x="379" y="4254"/>
                  </a:cubicBezTo>
                  <a:lnTo>
                    <a:pt x="2805" y="4254"/>
                  </a:lnTo>
                  <a:lnTo>
                    <a:pt x="2805" y="1891"/>
                  </a:lnTo>
                  <a:lnTo>
                    <a:pt x="1261"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6294;p57">
              <a:extLst>
                <a:ext uri="{FF2B5EF4-FFF2-40B4-BE49-F238E27FC236}">
                  <a16:creationId xmlns:a16="http://schemas.microsoft.com/office/drawing/2014/main" id="{570C2058-FF2F-40C8-AAE6-363E0DC5E020}"/>
                </a:ext>
              </a:extLst>
            </p:cNvPr>
            <p:cNvSpPr/>
            <p:nvPr/>
          </p:nvSpPr>
          <p:spPr>
            <a:xfrm>
              <a:off x="3653250" y="3417100"/>
              <a:ext cx="70125" cy="106350"/>
            </a:xfrm>
            <a:custGeom>
              <a:avLst/>
              <a:gdLst/>
              <a:ahLst/>
              <a:cxnLst/>
              <a:rect l="l" t="t" r="r" b="b"/>
              <a:pathLst>
                <a:path w="2805" h="4254" extrusionOk="0">
                  <a:moveTo>
                    <a:pt x="1544" y="0"/>
                  </a:moveTo>
                  <a:lnTo>
                    <a:pt x="1" y="1890"/>
                  </a:lnTo>
                  <a:lnTo>
                    <a:pt x="1" y="4253"/>
                  </a:lnTo>
                  <a:lnTo>
                    <a:pt x="2458" y="4253"/>
                  </a:lnTo>
                  <a:cubicBezTo>
                    <a:pt x="2647" y="4253"/>
                    <a:pt x="2804" y="4096"/>
                    <a:pt x="2804" y="3907"/>
                  </a:cubicBezTo>
                  <a:lnTo>
                    <a:pt x="2804" y="2489"/>
                  </a:lnTo>
                  <a:cubicBezTo>
                    <a:pt x="2773" y="1481"/>
                    <a:pt x="2300" y="567"/>
                    <a:pt x="154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6295;p57">
              <a:extLst>
                <a:ext uri="{FF2B5EF4-FFF2-40B4-BE49-F238E27FC236}">
                  <a16:creationId xmlns:a16="http://schemas.microsoft.com/office/drawing/2014/main" id="{7747EADA-F742-4F49-8286-54EFBEAD9164}"/>
                </a:ext>
              </a:extLst>
            </p:cNvPr>
            <p:cNvSpPr/>
            <p:nvPr/>
          </p:nvSpPr>
          <p:spPr>
            <a:xfrm>
              <a:off x="3655625" y="3310775"/>
              <a:ext cx="137850" cy="108700"/>
            </a:xfrm>
            <a:custGeom>
              <a:avLst/>
              <a:gdLst/>
              <a:ahLst/>
              <a:cxnLst/>
              <a:rect l="l" t="t" r="r" b="b"/>
              <a:pathLst>
                <a:path w="5514" h="4348" extrusionOk="0">
                  <a:moveTo>
                    <a:pt x="3686" y="1512"/>
                  </a:moveTo>
                  <a:cubicBezTo>
                    <a:pt x="3907" y="1512"/>
                    <a:pt x="4064" y="1670"/>
                    <a:pt x="4064" y="1859"/>
                  </a:cubicBezTo>
                  <a:cubicBezTo>
                    <a:pt x="4064" y="2048"/>
                    <a:pt x="3907" y="2205"/>
                    <a:pt x="3686" y="2205"/>
                  </a:cubicBezTo>
                  <a:lnTo>
                    <a:pt x="2993" y="2205"/>
                  </a:lnTo>
                  <a:cubicBezTo>
                    <a:pt x="2804" y="2205"/>
                    <a:pt x="2646" y="2048"/>
                    <a:pt x="2646" y="1859"/>
                  </a:cubicBezTo>
                  <a:cubicBezTo>
                    <a:pt x="2646" y="1670"/>
                    <a:pt x="2804" y="1512"/>
                    <a:pt x="2993" y="1512"/>
                  </a:cubicBezTo>
                  <a:close/>
                  <a:moveTo>
                    <a:pt x="4127" y="0"/>
                  </a:moveTo>
                  <a:cubicBezTo>
                    <a:pt x="3686" y="536"/>
                    <a:pt x="3056" y="851"/>
                    <a:pt x="2331" y="851"/>
                  </a:cubicBezTo>
                  <a:cubicBezTo>
                    <a:pt x="1607" y="851"/>
                    <a:pt x="977" y="504"/>
                    <a:pt x="536" y="63"/>
                  </a:cubicBezTo>
                  <a:cubicBezTo>
                    <a:pt x="347" y="221"/>
                    <a:pt x="158" y="378"/>
                    <a:pt x="0" y="567"/>
                  </a:cubicBezTo>
                  <a:cubicBezTo>
                    <a:pt x="945" y="756"/>
                    <a:pt x="1638" y="1575"/>
                    <a:pt x="1638" y="2615"/>
                  </a:cubicBezTo>
                  <a:cubicBezTo>
                    <a:pt x="1638" y="2930"/>
                    <a:pt x="1575" y="3214"/>
                    <a:pt x="1449" y="3466"/>
                  </a:cubicBezTo>
                  <a:cubicBezTo>
                    <a:pt x="1859" y="3718"/>
                    <a:pt x="2205" y="4001"/>
                    <a:pt x="2520" y="4348"/>
                  </a:cubicBezTo>
                  <a:lnTo>
                    <a:pt x="5167" y="4348"/>
                  </a:lnTo>
                  <a:cubicBezTo>
                    <a:pt x="5356" y="4348"/>
                    <a:pt x="5513" y="4190"/>
                    <a:pt x="5513" y="4001"/>
                  </a:cubicBezTo>
                  <a:lnTo>
                    <a:pt x="5513" y="2615"/>
                  </a:lnTo>
                  <a:cubicBezTo>
                    <a:pt x="5482" y="1512"/>
                    <a:pt x="4915" y="567"/>
                    <a:pt x="412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6296;p57">
              <a:extLst>
                <a:ext uri="{FF2B5EF4-FFF2-40B4-BE49-F238E27FC236}">
                  <a16:creationId xmlns:a16="http://schemas.microsoft.com/office/drawing/2014/main" id="{CD1CE6CA-5A1A-483D-9155-E50E5C2D8B53}"/>
                </a:ext>
              </a:extLst>
            </p:cNvPr>
            <p:cNvSpPr/>
            <p:nvPr/>
          </p:nvSpPr>
          <p:spPr>
            <a:xfrm>
              <a:off x="3497300" y="3309975"/>
              <a:ext cx="136275" cy="108725"/>
            </a:xfrm>
            <a:custGeom>
              <a:avLst/>
              <a:gdLst/>
              <a:ahLst/>
              <a:cxnLst/>
              <a:rect l="l" t="t" r="r" b="b"/>
              <a:pathLst>
                <a:path w="5451" h="4349" extrusionOk="0">
                  <a:moveTo>
                    <a:pt x="2426" y="1544"/>
                  </a:moveTo>
                  <a:cubicBezTo>
                    <a:pt x="2615" y="1544"/>
                    <a:pt x="2773" y="1702"/>
                    <a:pt x="2773" y="1891"/>
                  </a:cubicBezTo>
                  <a:cubicBezTo>
                    <a:pt x="2773" y="2080"/>
                    <a:pt x="2615" y="2237"/>
                    <a:pt x="2426" y="2237"/>
                  </a:cubicBezTo>
                  <a:lnTo>
                    <a:pt x="1733" y="2237"/>
                  </a:lnTo>
                  <a:cubicBezTo>
                    <a:pt x="1513" y="2237"/>
                    <a:pt x="1355" y="2080"/>
                    <a:pt x="1355" y="1891"/>
                  </a:cubicBezTo>
                  <a:cubicBezTo>
                    <a:pt x="1355" y="1702"/>
                    <a:pt x="1513" y="1544"/>
                    <a:pt x="1733" y="1544"/>
                  </a:cubicBezTo>
                  <a:close/>
                  <a:moveTo>
                    <a:pt x="1324" y="1"/>
                  </a:moveTo>
                  <a:cubicBezTo>
                    <a:pt x="536" y="568"/>
                    <a:pt x="1" y="1513"/>
                    <a:pt x="1" y="2552"/>
                  </a:cubicBezTo>
                  <a:lnTo>
                    <a:pt x="1" y="3939"/>
                  </a:lnTo>
                  <a:cubicBezTo>
                    <a:pt x="1" y="4191"/>
                    <a:pt x="95" y="4348"/>
                    <a:pt x="316" y="4348"/>
                  </a:cubicBezTo>
                  <a:lnTo>
                    <a:pt x="2930" y="4348"/>
                  </a:lnTo>
                  <a:cubicBezTo>
                    <a:pt x="3214" y="3970"/>
                    <a:pt x="3561" y="3655"/>
                    <a:pt x="4002" y="3466"/>
                  </a:cubicBezTo>
                  <a:cubicBezTo>
                    <a:pt x="3876" y="3183"/>
                    <a:pt x="3813" y="2930"/>
                    <a:pt x="3813" y="2615"/>
                  </a:cubicBezTo>
                  <a:cubicBezTo>
                    <a:pt x="3813" y="1607"/>
                    <a:pt x="4506" y="757"/>
                    <a:pt x="5451" y="568"/>
                  </a:cubicBezTo>
                  <a:cubicBezTo>
                    <a:pt x="5293" y="347"/>
                    <a:pt x="5104" y="190"/>
                    <a:pt x="4915" y="32"/>
                  </a:cubicBezTo>
                  <a:cubicBezTo>
                    <a:pt x="4474" y="505"/>
                    <a:pt x="3844" y="820"/>
                    <a:pt x="3151" y="820"/>
                  </a:cubicBezTo>
                  <a:cubicBezTo>
                    <a:pt x="2426" y="820"/>
                    <a:pt x="1796" y="505"/>
                    <a:pt x="132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3" name="مربع نص 92">
            <a:extLst>
              <a:ext uri="{FF2B5EF4-FFF2-40B4-BE49-F238E27FC236}">
                <a16:creationId xmlns:a16="http://schemas.microsoft.com/office/drawing/2014/main" id="{D2BE53B9-E9FD-41AC-B32A-AB67FA8B5FA1}"/>
              </a:ext>
            </a:extLst>
          </p:cNvPr>
          <p:cNvSpPr txBox="1"/>
          <p:nvPr/>
        </p:nvSpPr>
        <p:spPr>
          <a:xfrm>
            <a:off x="3410078" y="3122714"/>
            <a:ext cx="2807157" cy="707886"/>
          </a:xfrm>
          <a:prstGeom prst="rect">
            <a:avLst/>
          </a:prstGeom>
          <a:noFill/>
        </p:spPr>
        <p:txBody>
          <a:bodyPr wrap="square">
            <a:spAutoFit/>
          </a:bodyPr>
          <a:lstStyle/>
          <a:p>
            <a:pPr algn="ctr"/>
            <a:r>
              <a:rPr lang="ar-SA" sz="4000" b="1" dirty="0">
                <a:solidFill>
                  <a:schemeClr val="bg1"/>
                </a:solidFill>
                <a:latin typeface="Hacen Casablanca Heavy" panose="02000000000000000000" pitchFamily="2" charset="-78"/>
                <a:cs typeface="Hacen Casablanca Heavy" panose="02000000000000000000" pitchFamily="2" charset="-78"/>
              </a:rPr>
              <a:t>تميز</a:t>
            </a:r>
            <a:endParaRPr lang="en-US" sz="4000" b="1" dirty="0">
              <a:solidFill>
                <a:schemeClr val="bg1"/>
              </a:solidFill>
              <a:latin typeface="Hacen Casablanca Heavy" panose="02000000000000000000" pitchFamily="2" charset="-78"/>
              <a:cs typeface="Hacen Casablanca Heavy" panose="02000000000000000000" pitchFamily="2" charset="-78"/>
            </a:endParaRPr>
          </a:p>
        </p:txBody>
      </p:sp>
      <p:sp>
        <p:nvSpPr>
          <p:cNvPr id="81" name="TextBox 100">
            <a:extLst>
              <a:ext uri="{FF2B5EF4-FFF2-40B4-BE49-F238E27FC236}">
                <a16:creationId xmlns:a16="http://schemas.microsoft.com/office/drawing/2014/main" id="{5F92EA1F-81BD-4C4E-98E5-AB0AB5BBF5C9}"/>
              </a:ext>
            </a:extLst>
          </p:cNvPr>
          <p:cNvSpPr txBox="1"/>
          <p:nvPr/>
        </p:nvSpPr>
        <p:spPr>
          <a:xfrm>
            <a:off x="6848623" y="4991369"/>
            <a:ext cx="1898465" cy="323935"/>
          </a:xfrm>
          <a:prstGeom prst="rect">
            <a:avLst/>
          </a:prstGeom>
          <a:noFill/>
        </p:spPr>
        <p:txBody>
          <a:bodyPr wrap="square" rtlCol="0">
            <a:spAutoFit/>
          </a:bodyPr>
          <a:lstStyle/>
          <a:p>
            <a:pPr algn="ctr"/>
            <a:r>
              <a:rPr lang="ar-SA" sz="1505" dirty="0">
                <a:solidFill>
                  <a:schemeClr val="bg1"/>
                </a:solidFill>
                <a:latin typeface="Hacen Casablanca Heavy" panose="02000000000000000000" pitchFamily="2" charset="-78"/>
                <a:cs typeface="Hacen Casablanca Heavy" panose="02000000000000000000" pitchFamily="2" charset="-78"/>
              </a:rPr>
              <a:t>خط الأساس </a:t>
            </a:r>
            <a:endParaRPr lang="en-US" sz="1505" dirty="0">
              <a:solidFill>
                <a:schemeClr val="bg1"/>
              </a:solidFill>
              <a:latin typeface="Hacen Casablanca Heavy" panose="02000000000000000000" pitchFamily="2" charset="-78"/>
              <a:cs typeface="Hacen Casablanca Heavy" panose="02000000000000000000" pitchFamily="2" charset="-78"/>
            </a:endParaRPr>
          </a:p>
        </p:txBody>
      </p:sp>
      <p:sp>
        <p:nvSpPr>
          <p:cNvPr id="84" name="TextBox 100">
            <a:extLst>
              <a:ext uri="{FF2B5EF4-FFF2-40B4-BE49-F238E27FC236}">
                <a16:creationId xmlns:a16="http://schemas.microsoft.com/office/drawing/2014/main" id="{0CD92533-86BD-4BDC-AB56-0B0A2918C235}"/>
              </a:ext>
            </a:extLst>
          </p:cNvPr>
          <p:cNvSpPr txBox="1"/>
          <p:nvPr/>
        </p:nvSpPr>
        <p:spPr>
          <a:xfrm>
            <a:off x="6848623" y="4977888"/>
            <a:ext cx="1898465" cy="323935"/>
          </a:xfrm>
          <a:prstGeom prst="rect">
            <a:avLst/>
          </a:prstGeom>
          <a:noFill/>
        </p:spPr>
        <p:txBody>
          <a:bodyPr wrap="square" rtlCol="0">
            <a:spAutoFit/>
          </a:bodyPr>
          <a:lstStyle/>
          <a:p>
            <a:pPr algn="ctr"/>
            <a:r>
              <a:rPr lang="ar-SA" sz="1505" dirty="0">
                <a:solidFill>
                  <a:schemeClr val="bg1"/>
                </a:solidFill>
                <a:latin typeface="Hacen Casablanca Heavy" panose="02000000000000000000" pitchFamily="2" charset="-78"/>
                <a:cs typeface="Hacen Casablanca Heavy" panose="02000000000000000000" pitchFamily="2" charset="-78"/>
              </a:rPr>
              <a:t>خط الأساس </a:t>
            </a:r>
            <a:endParaRPr lang="en-US" sz="1505" dirty="0">
              <a:solidFill>
                <a:schemeClr val="bg1"/>
              </a:solidFill>
              <a:latin typeface="Hacen Casablanca Heavy" panose="02000000000000000000" pitchFamily="2" charset="-78"/>
              <a:cs typeface="Hacen Casablanca Heavy" panose="02000000000000000000" pitchFamily="2" charset="-78"/>
            </a:endParaRPr>
          </a:p>
        </p:txBody>
      </p:sp>
      <p:sp>
        <p:nvSpPr>
          <p:cNvPr id="85" name="TextBox 100">
            <a:extLst>
              <a:ext uri="{FF2B5EF4-FFF2-40B4-BE49-F238E27FC236}">
                <a16:creationId xmlns:a16="http://schemas.microsoft.com/office/drawing/2014/main" id="{9A22BB57-D0C9-4244-B251-675D304B6C16}"/>
              </a:ext>
            </a:extLst>
          </p:cNvPr>
          <p:cNvSpPr txBox="1"/>
          <p:nvPr/>
        </p:nvSpPr>
        <p:spPr>
          <a:xfrm>
            <a:off x="6848623" y="4991369"/>
            <a:ext cx="1898465" cy="323935"/>
          </a:xfrm>
          <a:prstGeom prst="rect">
            <a:avLst/>
          </a:prstGeom>
          <a:noFill/>
        </p:spPr>
        <p:txBody>
          <a:bodyPr wrap="square" rtlCol="0">
            <a:spAutoFit/>
          </a:bodyPr>
          <a:lstStyle/>
          <a:p>
            <a:pPr algn="ctr"/>
            <a:r>
              <a:rPr lang="ar-SA" sz="1505" dirty="0">
                <a:solidFill>
                  <a:schemeClr val="bg1"/>
                </a:solidFill>
                <a:latin typeface="Hacen Casablanca Heavy" panose="02000000000000000000" pitchFamily="2" charset="-78"/>
                <a:cs typeface="Hacen Casablanca Heavy" panose="02000000000000000000" pitchFamily="2" charset="-78"/>
              </a:rPr>
              <a:t>خط الأساس </a:t>
            </a:r>
            <a:endParaRPr lang="en-US" sz="1505" dirty="0">
              <a:solidFill>
                <a:schemeClr val="bg1"/>
              </a:solidFill>
              <a:latin typeface="Hacen Casablanca Heavy" panose="02000000000000000000" pitchFamily="2" charset="-78"/>
              <a:cs typeface="Hacen Casablanca Heavy" panose="02000000000000000000" pitchFamily="2" charset="-78"/>
            </a:endParaRPr>
          </a:p>
        </p:txBody>
      </p:sp>
      <p:sp>
        <p:nvSpPr>
          <p:cNvPr id="86" name="TextBox 100">
            <a:extLst>
              <a:ext uri="{FF2B5EF4-FFF2-40B4-BE49-F238E27FC236}">
                <a16:creationId xmlns:a16="http://schemas.microsoft.com/office/drawing/2014/main" id="{F18BAE8D-DD60-4F4E-9948-E33E63B31F32}"/>
              </a:ext>
            </a:extLst>
          </p:cNvPr>
          <p:cNvSpPr txBox="1"/>
          <p:nvPr/>
        </p:nvSpPr>
        <p:spPr>
          <a:xfrm>
            <a:off x="6848623" y="4991369"/>
            <a:ext cx="1898465" cy="323935"/>
          </a:xfrm>
          <a:prstGeom prst="rect">
            <a:avLst/>
          </a:prstGeom>
          <a:noFill/>
        </p:spPr>
        <p:txBody>
          <a:bodyPr wrap="square" rtlCol="0">
            <a:spAutoFit/>
          </a:bodyPr>
          <a:lstStyle/>
          <a:p>
            <a:pPr algn="ctr"/>
            <a:r>
              <a:rPr lang="ar-SA" sz="1505" dirty="0">
                <a:solidFill>
                  <a:schemeClr val="bg1"/>
                </a:solidFill>
                <a:latin typeface="Hacen Casablanca Heavy" panose="02000000000000000000" pitchFamily="2" charset="-78"/>
                <a:cs typeface="Hacen Casablanca Heavy" panose="02000000000000000000" pitchFamily="2" charset="-78"/>
              </a:rPr>
              <a:t>خط الأساس </a:t>
            </a:r>
            <a:endParaRPr lang="en-US" sz="1505" dirty="0">
              <a:solidFill>
                <a:schemeClr val="bg1"/>
              </a:solidFill>
              <a:latin typeface="Hacen Casablanca Heavy" panose="02000000000000000000" pitchFamily="2" charset="-78"/>
              <a:cs typeface="Hacen Casablanca Heavy" panose="02000000000000000000" pitchFamily="2" charset="-78"/>
            </a:endParaRPr>
          </a:p>
        </p:txBody>
      </p:sp>
      <p:sp>
        <p:nvSpPr>
          <p:cNvPr id="87" name="TextBox 100">
            <a:extLst>
              <a:ext uri="{FF2B5EF4-FFF2-40B4-BE49-F238E27FC236}">
                <a16:creationId xmlns:a16="http://schemas.microsoft.com/office/drawing/2014/main" id="{546CA61C-D780-41F2-8F84-FC3F2E5B7D5E}"/>
              </a:ext>
            </a:extLst>
          </p:cNvPr>
          <p:cNvSpPr txBox="1"/>
          <p:nvPr/>
        </p:nvSpPr>
        <p:spPr>
          <a:xfrm>
            <a:off x="6848623" y="4991369"/>
            <a:ext cx="1898465" cy="323935"/>
          </a:xfrm>
          <a:prstGeom prst="rect">
            <a:avLst/>
          </a:prstGeom>
          <a:noFill/>
        </p:spPr>
        <p:txBody>
          <a:bodyPr wrap="square" rtlCol="0">
            <a:spAutoFit/>
          </a:bodyPr>
          <a:lstStyle/>
          <a:p>
            <a:pPr algn="ctr"/>
            <a:r>
              <a:rPr lang="ar-SA" sz="1505" dirty="0">
                <a:solidFill>
                  <a:schemeClr val="bg1"/>
                </a:solidFill>
                <a:latin typeface="Hacen Casablanca Heavy" panose="02000000000000000000" pitchFamily="2" charset="-78"/>
                <a:cs typeface="Hacen Casablanca Heavy" panose="02000000000000000000" pitchFamily="2" charset="-78"/>
              </a:rPr>
              <a:t>خط الأساس </a:t>
            </a:r>
            <a:endParaRPr lang="en-US" sz="1505" dirty="0">
              <a:solidFill>
                <a:schemeClr val="bg1"/>
              </a:solidFill>
              <a:latin typeface="Hacen Casablanca Heavy" panose="02000000000000000000" pitchFamily="2" charset="-78"/>
              <a:cs typeface="Hacen Casablanca Heavy" panose="02000000000000000000" pitchFamily="2" charset="-78"/>
            </a:endParaRPr>
          </a:p>
        </p:txBody>
      </p:sp>
      <p:sp>
        <p:nvSpPr>
          <p:cNvPr id="88" name="TextBox 100">
            <a:extLst>
              <a:ext uri="{FF2B5EF4-FFF2-40B4-BE49-F238E27FC236}">
                <a16:creationId xmlns:a16="http://schemas.microsoft.com/office/drawing/2014/main" id="{1A3E9199-4F89-400A-ACED-BD83DE07376F}"/>
              </a:ext>
            </a:extLst>
          </p:cNvPr>
          <p:cNvSpPr txBox="1"/>
          <p:nvPr/>
        </p:nvSpPr>
        <p:spPr>
          <a:xfrm>
            <a:off x="6859235" y="5019390"/>
            <a:ext cx="1898465" cy="323935"/>
          </a:xfrm>
          <a:prstGeom prst="rect">
            <a:avLst/>
          </a:prstGeom>
          <a:noFill/>
        </p:spPr>
        <p:txBody>
          <a:bodyPr wrap="square" rtlCol="0">
            <a:spAutoFit/>
          </a:bodyPr>
          <a:lstStyle/>
          <a:p>
            <a:pPr algn="ctr"/>
            <a:r>
              <a:rPr lang="ar-SA" sz="1505" dirty="0">
                <a:solidFill>
                  <a:schemeClr val="bg1"/>
                </a:solidFill>
                <a:latin typeface="Hacen Casablanca Heavy" panose="02000000000000000000" pitchFamily="2" charset="-78"/>
                <a:cs typeface="Hacen Casablanca Heavy" panose="02000000000000000000" pitchFamily="2" charset="-78"/>
              </a:rPr>
              <a:t>خط الأساس </a:t>
            </a:r>
            <a:endParaRPr lang="en-US" sz="1505" dirty="0">
              <a:solidFill>
                <a:schemeClr val="bg1"/>
              </a:solidFill>
              <a:latin typeface="Hacen Casablanca Heavy" panose="02000000000000000000" pitchFamily="2" charset="-78"/>
              <a:cs typeface="Hacen Casablanca Heavy" panose="02000000000000000000" pitchFamily="2" charset="-78"/>
            </a:endParaRPr>
          </a:p>
        </p:txBody>
      </p:sp>
      <p:sp>
        <p:nvSpPr>
          <p:cNvPr id="89" name="TextBox 100">
            <a:extLst>
              <a:ext uri="{FF2B5EF4-FFF2-40B4-BE49-F238E27FC236}">
                <a16:creationId xmlns:a16="http://schemas.microsoft.com/office/drawing/2014/main" id="{B1DC7F54-6663-4DAB-9A34-C23F27B4BE78}"/>
              </a:ext>
            </a:extLst>
          </p:cNvPr>
          <p:cNvSpPr txBox="1"/>
          <p:nvPr/>
        </p:nvSpPr>
        <p:spPr>
          <a:xfrm>
            <a:off x="6848623" y="4991369"/>
            <a:ext cx="1898465" cy="323935"/>
          </a:xfrm>
          <a:prstGeom prst="rect">
            <a:avLst/>
          </a:prstGeom>
          <a:noFill/>
        </p:spPr>
        <p:txBody>
          <a:bodyPr wrap="square" rtlCol="0">
            <a:spAutoFit/>
          </a:bodyPr>
          <a:lstStyle/>
          <a:p>
            <a:pPr algn="ctr"/>
            <a:r>
              <a:rPr lang="ar-SA" sz="1505" dirty="0">
                <a:solidFill>
                  <a:schemeClr val="bg1"/>
                </a:solidFill>
                <a:latin typeface="Hacen Casablanca Heavy" panose="02000000000000000000" pitchFamily="2" charset="-78"/>
                <a:cs typeface="Hacen Casablanca Heavy" panose="02000000000000000000" pitchFamily="2" charset="-78"/>
              </a:rPr>
              <a:t>خط الأساس </a:t>
            </a:r>
            <a:endParaRPr lang="en-US" sz="1505" dirty="0">
              <a:solidFill>
                <a:schemeClr val="bg1"/>
              </a:solidFill>
              <a:latin typeface="Hacen Casablanca Heavy" panose="02000000000000000000" pitchFamily="2" charset="-78"/>
              <a:cs typeface="Hacen Casablanca Heavy" panose="02000000000000000000" pitchFamily="2" charset="-78"/>
            </a:endParaRPr>
          </a:p>
        </p:txBody>
      </p:sp>
      <p:grpSp>
        <p:nvGrpSpPr>
          <p:cNvPr id="90" name="Group 30">
            <a:extLst>
              <a:ext uri="{FF2B5EF4-FFF2-40B4-BE49-F238E27FC236}">
                <a16:creationId xmlns:a16="http://schemas.microsoft.com/office/drawing/2014/main" id="{4870330C-1A06-45CC-A898-889B0AFC92B3}"/>
              </a:ext>
            </a:extLst>
          </p:cNvPr>
          <p:cNvGrpSpPr/>
          <p:nvPr/>
        </p:nvGrpSpPr>
        <p:grpSpPr>
          <a:xfrm>
            <a:off x="966661" y="4991369"/>
            <a:ext cx="7701977" cy="340838"/>
            <a:chOff x="580812" y="5368640"/>
            <a:chExt cx="7530717" cy="152400"/>
          </a:xfrm>
        </p:grpSpPr>
        <p:sp>
          <p:nvSpPr>
            <p:cNvPr id="91" name="Rounded Rectangle 22">
              <a:extLst>
                <a:ext uri="{FF2B5EF4-FFF2-40B4-BE49-F238E27FC236}">
                  <a16:creationId xmlns:a16="http://schemas.microsoft.com/office/drawing/2014/main" id="{81FDDB3E-16E5-4249-A83E-7E9A54B76C3E}"/>
                </a:ext>
              </a:extLst>
            </p:cNvPr>
            <p:cNvSpPr/>
            <p:nvPr/>
          </p:nvSpPr>
          <p:spPr>
            <a:xfrm>
              <a:off x="580812" y="5368640"/>
              <a:ext cx="7530717" cy="152400"/>
            </a:xfrm>
            <a:prstGeom prst="roundRect">
              <a:avLst>
                <a:gd name="adj" fmla="val 5000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93" dirty="0"/>
            </a:p>
          </p:txBody>
        </p:sp>
        <p:sp>
          <p:nvSpPr>
            <p:cNvPr id="96" name="Rounded Rectangle 113">
              <a:extLst>
                <a:ext uri="{FF2B5EF4-FFF2-40B4-BE49-F238E27FC236}">
                  <a16:creationId xmlns:a16="http://schemas.microsoft.com/office/drawing/2014/main" id="{948A20BA-0A3F-4636-9176-BE6CC113A957}"/>
                </a:ext>
              </a:extLst>
            </p:cNvPr>
            <p:cNvSpPr/>
            <p:nvPr/>
          </p:nvSpPr>
          <p:spPr>
            <a:xfrm>
              <a:off x="6607354" y="5375714"/>
              <a:ext cx="1408556" cy="136014"/>
            </a:xfrm>
            <a:prstGeom prst="roundRect">
              <a:avLst>
                <a:gd name="adj" fmla="val 50000"/>
              </a:avLst>
            </a:prstGeom>
            <a:solidFill>
              <a:srgbClr val="00CC9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1693" dirty="0">
                  <a:latin typeface="Hacen Casablanca Heavy" panose="02000000000000000000" pitchFamily="2" charset="-78"/>
                  <a:cs typeface="Hacen Casablanca Heavy" panose="02000000000000000000" pitchFamily="2" charset="-78"/>
                </a:rPr>
                <a:t>فترات التنفيذ </a:t>
              </a:r>
              <a:endParaRPr lang="en-US" sz="1693" dirty="0">
                <a:latin typeface="Hacen Casablanca Heavy" panose="02000000000000000000" pitchFamily="2" charset="-78"/>
                <a:cs typeface="Hacen Casablanca Heavy" panose="02000000000000000000" pitchFamily="2" charset="-78"/>
              </a:endParaRPr>
            </a:p>
          </p:txBody>
        </p:sp>
      </p:grpSp>
      <p:cxnSp>
        <p:nvCxnSpPr>
          <p:cNvPr id="107" name="Straight Connector 114">
            <a:extLst>
              <a:ext uri="{FF2B5EF4-FFF2-40B4-BE49-F238E27FC236}">
                <a16:creationId xmlns:a16="http://schemas.microsoft.com/office/drawing/2014/main" id="{0801D785-90A4-4BCC-A1F3-A81E6291BA1F}"/>
              </a:ext>
            </a:extLst>
          </p:cNvPr>
          <p:cNvCxnSpPr/>
          <p:nvPr/>
        </p:nvCxnSpPr>
        <p:spPr>
          <a:xfrm>
            <a:off x="5806017" y="5051541"/>
            <a:ext cx="0" cy="743651"/>
          </a:xfrm>
          <a:prstGeom prst="line">
            <a:avLst/>
          </a:prstGeom>
          <a:ln>
            <a:solidFill>
              <a:srgbClr val="009999"/>
            </a:solidFill>
          </a:ln>
        </p:spPr>
        <p:style>
          <a:lnRef idx="3">
            <a:schemeClr val="dk1"/>
          </a:lnRef>
          <a:fillRef idx="0">
            <a:schemeClr val="dk1"/>
          </a:fillRef>
          <a:effectRef idx="2">
            <a:schemeClr val="dk1"/>
          </a:effectRef>
          <a:fontRef idx="minor">
            <a:schemeClr val="tx1"/>
          </a:fontRef>
        </p:style>
      </p:cxnSp>
      <p:sp>
        <p:nvSpPr>
          <p:cNvPr id="109" name="TextBox 100">
            <a:extLst>
              <a:ext uri="{FF2B5EF4-FFF2-40B4-BE49-F238E27FC236}">
                <a16:creationId xmlns:a16="http://schemas.microsoft.com/office/drawing/2014/main" id="{8056649C-6D94-4CEB-AC20-FAF27864875E}"/>
              </a:ext>
            </a:extLst>
          </p:cNvPr>
          <p:cNvSpPr txBox="1"/>
          <p:nvPr/>
        </p:nvSpPr>
        <p:spPr>
          <a:xfrm>
            <a:off x="5336217" y="4978633"/>
            <a:ext cx="2136218" cy="338554"/>
          </a:xfrm>
          <a:prstGeom prst="rect">
            <a:avLst/>
          </a:prstGeom>
          <a:noFill/>
        </p:spPr>
        <p:txBody>
          <a:bodyPr wrap="square" rtlCol="0">
            <a:spAutoFit/>
          </a:bodyPr>
          <a:lstStyle/>
          <a:p>
            <a:pPr algn="ctr"/>
            <a:r>
              <a:rPr lang="ar-SA" sz="1600" b="1" dirty="0">
                <a:solidFill>
                  <a:srgbClr val="006666"/>
                </a:solidFill>
                <a:latin typeface="Hacen Casablanca Heavy" panose="02000000000000000000" pitchFamily="2" charset="-78"/>
                <a:cs typeface="Hacen Casablanca Heavy" panose="02000000000000000000" pitchFamily="2" charset="-78"/>
              </a:rPr>
              <a:t>الربع الأول   </a:t>
            </a:r>
            <a:endParaRPr lang="en-US" sz="1600" b="1" dirty="0">
              <a:solidFill>
                <a:srgbClr val="006666"/>
              </a:solidFill>
              <a:latin typeface="Hacen Casablanca Heavy" panose="02000000000000000000" pitchFamily="2" charset="-78"/>
              <a:cs typeface="Hacen Casablanca Heavy" panose="02000000000000000000" pitchFamily="2" charset="-78"/>
            </a:endParaRPr>
          </a:p>
        </p:txBody>
      </p:sp>
      <p:sp>
        <p:nvSpPr>
          <p:cNvPr id="111" name="مربع نص 110">
            <a:extLst>
              <a:ext uri="{FF2B5EF4-FFF2-40B4-BE49-F238E27FC236}">
                <a16:creationId xmlns:a16="http://schemas.microsoft.com/office/drawing/2014/main" id="{BCC7B5F9-B72C-42D4-B6FC-BC5586A468EA}"/>
              </a:ext>
            </a:extLst>
          </p:cNvPr>
          <p:cNvSpPr txBox="1"/>
          <p:nvPr/>
        </p:nvSpPr>
        <p:spPr>
          <a:xfrm>
            <a:off x="4579295" y="4987834"/>
            <a:ext cx="1028914" cy="899552"/>
          </a:xfrm>
          <a:prstGeom prst="rect">
            <a:avLst/>
          </a:prstGeom>
          <a:noFill/>
        </p:spPr>
        <p:txBody>
          <a:bodyPr vert="horz" wrap="none" lIns="91440" tIns="45720" rIns="91440" bIns="45720" rtlCol="1" anchor="t">
            <a:noAutofit/>
          </a:bodyPr>
          <a:lstStyle/>
          <a:p>
            <a:pPr algn="l"/>
            <a:r>
              <a:rPr lang="ar-SA" sz="1600" b="1" dirty="0">
                <a:solidFill>
                  <a:srgbClr val="006666"/>
                </a:solidFill>
                <a:latin typeface="Hacen Casablanca Heavy" panose="02000000000000000000" pitchFamily="2" charset="-78"/>
                <a:cs typeface="Hacen Casablanca Heavy" panose="02000000000000000000" pitchFamily="2" charset="-78"/>
              </a:rPr>
              <a:t>الربع الثاني </a:t>
            </a:r>
            <a:endParaRPr lang="ar-SA" sz="1600" b="1" dirty="0">
              <a:solidFill>
                <a:srgbClr val="006666"/>
              </a:solidFill>
              <a:effectLst/>
              <a:latin typeface="Hacen Casablanca Heavy" panose="02000000000000000000" pitchFamily="2" charset="-78"/>
              <a:cs typeface="Hacen Casablanca Heavy" panose="02000000000000000000" pitchFamily="2" charset="-78"/>
            </a:endParaRPr>
          </a:p>
        </p:txBody>
      </p:sp>
      <p:sp>
        <p:nvSpPr>
          <p:cNvPr id="154" name="مربع نص 153">
            <a:extLst>
              <a:ext uri="{FF2B5EF4-FFF2-40B4-BE49-F238E27FC236}">
                <a16:creationId xmlns:a16="http://schemas.microsoft.com/office/drawing/2014/main" id="{73202D98-E7DA-4631-A066-5B339DAA13E6}"/>
              </a:ext>
            </a:extLst>
          </p:cNvPr>
          <p:cNvSpPr txBox="1"/>
          <p:nvPr/>
        </p:nvSpPr>
        <p:spPr>
          <a:xfrm>
            <a:off x="1404067" y="4999480"/>
            <a:ext cx="1028914" cy="899552"/>
          </a:xfrm>
          <a:prstGeom prst="rect">
            <a:avLst/>
          </a:prstGeom>
          <a:noFill/>
        </p:spPr>
        <p:txBody>
          <a:bodyPr vert="horz" wrap="none" lIns="91440" tIns="45720" rIns="91440" bIns="45720" rtlCol="1" anchor="t">
            <a:noAutofit/>
          </a:bodyPr>
          <a:lstStyle/>
          <a:p>
            <a:pPr algn="l"/>
            <a:r>
              <a:rPr lang="ar-SA" sz="1600" b="1" dirty="0">
                <a:solidFill>
                  <a:srgbClr val="006666"/>
                </a:solidFill>
                <a:latin typeface="Hacen Casablanca Heavy" panose="02000000000000000000" pitchFamily="2" charset="-78"/>
                <a:cs typeface="Hacen Casablanca Heavy" panose="02000000000000000000" pitchFamily="2" charset="-78"/>
              </a:rPr>
              <a:t>الربع الرابع </a:t>
            </a:r>
            <a:endParaRPr lang="ar-SA" sz="1600" b="1" dirty="0">
              <a:solidFill>
                <a:srgbClr val="006666"/>
              </a:solidFill>
              <a:effectLst/>
              <a:latin typeface="Hacen Casablanca Heavy" panose="02000000000000000000" pitchFamily="2" charset="-78"/>
              <a:cs typeface="Hacen Casablanca Heavy" panose="02000000000000000000" pitchFamily="2" charset="-78"/>
            </a:endParaRPr>
          </a:p>
        </p:txBody>
      </p:sp>
      <p:sp>
        <p:nvSpPr>
          <p:cNvPr id="155" name="مربع نص 154">
            <a:extLst>
              <a:ext uri="{FF2B5EF4-FFF2-40B4-BE49-F238E27FC236}">
                <a16:creationId xmlns:a16="http://schemas.microsoft.com/office/drawing/2014/main" id="{1DC8EF7D-6810-42A8-A69D-A157907769FB}"/>
              </a:ext>
            </a:extLst>
          </p:cNvPr>
          <p:cNvSpPr txBox="1"/>
          <p:nvPr/>
        </p:nvSpPr>
        <p:spPr>
          <a:xfrm>
            <a:off x="3066889" y="5007894"/>
            <a:ext cx="1028914" cy="899552"/>
          </a:xfrm>
          <a:prstGeom prst="rect">
            <a:avLst/>
          </a:prstGeom>
          <a:noFill/>
        </p:spPr>
        <p:txBody>
          <a:bodyPr vert="horz" wrap="none" lIns="91440" tIns="45720" rIns="91440" bIns="45720" rtlCol="1" anchor="t">
            <a:noAutofit/>
          </a:bodyPr>
          <a:lstStyle/>
          <a:p>
            <a:pPr algn="l"/>
            <a:r>
              <a:rPr lang="ar-SA" sz="1600" b="1" dirty="0">
                <a:solidFill>
                  <a:srgbClr val="006666"/>
                </a:solidFill>
                <a:latin typeface="Hacen Casablanca Heavy" panose="02000000000000000000" pitchFamily="2" charset="-78"/>
                <a:cs typeface="Hacen Casablanca Heavy" panose="02000000000000000000" pitchFamily="2" charset="-78"/>
              </a:rPr>
              <a:t>الربع الثالث </a:t>
            </a:r>
            <a:endParaRPr lang="ar-SA" sz="1600" b="1" dirty="0">
              <a:solidFill>
                <a:srgbClr val="006666"/>
              </a:solidFill>
              <a:effectLst/>
              <a:latin typeface="Hacen Casablanca Heavy" panose="02000000000000000000" pitchFamily="2" charset="-78"/>
              <a:cs typeface="Hacen Casablanca Heavy" panose="02000000000000000000" pitchFamily="2" charset="-78"/>
            </a:endParaRPr>
          </a:p>
        </p:txBody>
      </p:sp>
      <p:cxnSp>
        <p:nvCxnSpPr>
          <p:cNvPr id="156" name="Straight Connector 116">
            <a:extLst>
              <a:ext uri="{FF2B5EF4-FFF2-40B4-BE49-F238E27FC236}">
                <a16:creationId xmlns:a16="http://schemas.microsoft.com/office/drawing/2014/main" id="{AE1E5649-A349-4E2C-8DEB-54BB529BF64D}"/>
              </a:ext>
            </a:extLst>
          </p:cNvPr>
          <p:cNvCxnSpPr>
            <a:cxnSpLocks/>
          </p:cNvCxnSpPr>
          <p:nvPr/>
        </p:nvCxnSpPr>
        <p:spPr>
          <a:xfrm>
            <a:off x="2796677" y="5096418"/>
            <a:ext cx="0" cy="743651"/>
          </a:xfrm>
          <a:prstGeom prst="line">
            <a:avLst/>
          </a:prstGeom>
          <a:ln>
            <a:solidFill>
              <a:srgbClr val="009999"/>
            </a:solidFill>
          </a:ln>
        </p:spPr>
        <p:style>
          <a:lnRef idx="3">
            <a:schemeClr val="accent1"/>
          </a:lnRef>
          <a:fillRef idx="0">
            <a:schemeClr val="accent1"/>
          </a:fillRef>
          <a:effectRef idx="2">
            <a:schemeClr val="accent1"/>
          </a:effectRef>
          <a:fontRef idx="minor">
            <a:schemeClr val="tx1"/>
          </a:fontRef>
        </p:style>
      </p:cxnSp>
      <p:cxnSp>
        <p:nvCxnSpPr>
          <p:cNvPr id="157" name="Straight Connector 116">
            <a:extLst>
              <a:ext uri="{FF2B5EF4-FFF2-40B4-BE49-F238E27FC236}">
                <a16:creationId xmlns:a16="http://schemas.microsoft.com/office/drawing/2014/main" id="{366B1179-62C4-442B-B0F3-49CBB88681E4}"/>
              </a:ext>
            </a:extLst>
          </p:cNvPr>
          <p:cNvCxnSpPr>
            <a:cxnSpLocks/>
          </p:cNvCxnSpPr>
          <p:nvPr/>
        </p:nvCxnSpPr>
        <p:spPr>
          <a:xfrm>
            <a:off x="4397520" y="5058388"/>
            <a:ext cx="0" cy="743651"/>
          </a:xfrm>
          <a:prstGeom prst="line">
            <a:avLst/>
          </a:prstGeom>
          <a:ln>
            <a:solidFill>
              <a:srgbClr val="009999"/>
            </a:solidFill>
          </a:ln>
        </p:spPr>
        <p:style>
          <a:lnRef idx="3">
            <a:schemeClr val="accent1"/>
          </a:lnRef>
          <a:fillRef idx="0">
            <a:schemeClr val="accent1"/>
          </a:fillRef>
          <a:effectRef idx="2">
            <a:schemeClr val="accent1"/>
          </a:effectRef>
          <a:fontRef idx="minor">
            <a:schemeClr val="tx1"/>
          </a:fontRef>
        </p:style>
      </p:cxnSp>
      <p:sp>
        <p:nvSpPr>
          <p:cNvPr id="161" name="L-Shape 32">
            <a:extLst>
              <a:ext uri="{FF2B5EF4-FFF2-40B4-BE49-F238E27FC236}">
                <a16:creationId xmlns:a16="http://schemas.microsoft.com/office/drawing/2014/main" id="{4D7865CE-8953-4404-8A2D-A22D27957F5C}"/>
              </a:ext>
            </a:extLst>
          </p:cNvPr>
          <p:cNvSpPr/>
          <p:nvPr/>
        </p:nvSpPr>
        <p:spPr>
          <a:xfrm rot="18879521">
            <a:off x="1813788" y="5514018"/>
            <a:ext cx="287012" cy="172785"/>
          </a:xfrm>
          <a:prstGeom prst="corner">
            <a:avLst/>
          </a:prstGeom>
          <a:solidFill>
            <a:srgbClr val="00CC9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93"/>
          </a:p>
        </p:txBody>
      </p:sp>
      <p:sp>
        <p:nvSpPr>
          <p:cNvPr id="162" name="Freeform 16">
            <a:extLst>
              <a:ext uri="{FF2B5EF4-FFF2-40B4-BE49-F238E27FC236}">
                <a16:creationId xmlns:a16="http://schemas.microsoft.com/office/drawing/2014/main" id="{ED6CA06D-B3EC-4AE0-8933-7362A1E6A124}"/>
              </a:ext>
            </a:extLst>
          </p:cNvPr>
          <p:cNvSpPr>
            <a:spLocks noEditPoints="1"/>
          </p:cNvSpPr>
          <p:nvPr/>
        </p:nvSpPr>
        <p:spPr bwMode="auto">
          <a:xfrm>
            <a:off x="7621579" y="5411232"/>
            <a:ext cx="606680" cy="479282"/>
          </a:xfrm>
          <a:custGeom>
            <a:avLst/>
            <a:gdLst>
              <a:gd name="T0" fmla="*/ 393 w 394"/>
              <a:gd name="T1" fmla="*/ 175 h 393"/>
              <a:gd name="T2" fmla="*/ 380 w 394"/>
              <a:gd name="T3" fmla="*/ 165 h 393"/>
              <a:gd name="T4" fmla="*/ 339 w 394"/>
              <a:gd name="T5" fmla="*/ 138 h 393"/>
              <a:gd name="T6" fmla="*/ 350 w 394"/>
              <a:gd name="T7" fmla="*/ 90 h 393"/>
              <a:gd name="T8" fmla="*/ 351 w 394"/>
              <a:gd name="T9" fmla="*/ 75 h 393"/>
              <a:gd name="T10" fmla="*/ 320 w 394"/>
              <a:gd name="T11" fmla="*/ 44 h 393"/>
              <a:gd name="T12" fmla="*/ 305 w 394"/>
              <a:gd name="T13" fmla="*/ 45 h 393"/>
              <a:gd name="T14" fmla="*/ 256 w 394"/>
              <a:gd name="T15" fmla="*/ 56 h 393"/>
              <a:gd name="T16" fmla="*/ 230 w 394"/>
              <a:gd name="T17" fmla="*/ 13 h 393"/>
              <a:gd name="T18" fmla="*/ 220 w 394"/>
              <a:gd name="T19" fmla="*/ 2 h 393"/>
              <a:gd name="T20" fmla="*/ 176 w 394"/>
              <a:gd name="T21" fmla="*/ 1 h 393"/>
              <a:gd name="T22" fmla="*/ 166 w 394"/>
              <a:gd name="T23" fmla="*/ 13 h 393"/>
              <a:gd name="T24" fmla="*/ 139 w 394"/>
              <a:gd name="T25" fmla="*/ 55 h 393"/>
              <a:gd name="T26" fmla="*/ 91 w 394"/>
              <a:gd name="T27" fmla="*/ 44 h 393"/>
              <a:gd name="T28" fmla="*/ 76 w 394"/>
              <a:gd name="T29" fmla="*/ 42 h 393"/>
              <a:gd name="T30" fmla="*/ 44 w 394"/>
              <a:gd name="T31" fmla="*/ 74 h 393"/>
              <a:gd name="T32" fmla="*/ 45 w 394"/>
              <a:gd name="T33" fmla="*/ 89 h 393"/>
              <a:gd name="T34" fmla="*/ 56 w 394"/>
              <a:gd name="T35" fmla="*/ 138 h 393"/>
              <a:gd name="T36" fmla="*/ 14 w 394"/>
              <a:gd name="T37" fmla="*/ 164 h 393"/>
              <a:gd name="T38" fmla="*/ 2 w 394"/>
              <a:gd name="T39" fmla="*/ 174 h 393"/>
              <a:gd name="T40" fmla="*/ 2 w 394"/>
              <a:gd name="T41" fmla="*/ 219 h 393"/>
              <a:gd name="T42" fmla="*/ 15 w 394"/>
              <a:gd name="T43" fmla="*/ 228 h 393"/>
              <a:gd name="T44" fmla="*/ 55 w 394"/>
              <a:gd name="T45" fmla="*/ 255 h 393"/>
              <a:gd name="T46" fmla="*/ 44 w 394"/>
              <a:gd name="T47" fmla="*/ 304 h 393"/>
              <a:gd name="T48" fmla="*/ 43 w 394"/>
              <a:gd name="T49" fmla="*/ 319 h 393"/>
              <a:gd name="T50" fmla="*/ 74 w 394"/>
              <a:gd name="T51" fmla="*/ 350 h 393"/>
              <a:gd name="T52" fmla="*/ 89 w 394"/>
              <a:gd name="T53" fmla="*/ 349 h 393"/>
              <a:gd name="T54" fmla="*/ 138 w 394"/>
              <a:gd name="T55" fmla="*/ 338 h 393"/>
              <a:gd name="T56" fmla="*/ 165 w 394"/>
              <a:gd name="T57" fmla="*/ 381 h 393"/>
              <a:gd name="T58" fmla="*/ 174 w 394"/>
              <a:gd name="T59" fmla="*/ 392 h 393"/>
              <a:gd name="T60" fmla="*/ 197 w 394"/>
              <a:gd name="T61" fmla="*/ 393 h 393"/>
              <a:gd name="T62" fmla="*/ 219 w 394"/>
              <a:gd name="T63" fmla="*/ 392 h 393"/>
              <a:gd name="T64" fmla="*/ 228 w 394"/>
              <a:gd name="T65" fmla="*/ 381 h 393"/>
              <a:gd name="T66" fmla="*/ 255 w 394"/>
              <a:gd name="T67" fmla="*/ 339 h 393"/>
              <a:gd name="T68" fmla="*/ 304 w 394"/>
              <a:gd name="T69" fmla="*/ 350 h 393"/>
              <a:gd name="T70" fmla="*/ 319 w 394"/>
              <a:gd name="T71" fmla="*/ 351 h 393"/>
              <a:gd name="T72" fmla="*/ 351 w 394"/>
              <a:gd name="T73" fmla="*/ 320 h 393"/>
              <a:gd name="T74" fmla="*/ 349 w 394"/>
              <a:gd name="T75" fmla="*/ 305 h 393"/>
              <a:gd name="T76" fmla="*/ 338 w 394"/>
              <a:gd name="T77" fmla="*/ 256 h 393"/>
              <a:gd name="T78" fmla="*/ 379 w 394"/>
              <a:gd name="T79" fmla="*/ 229 h 393"/>
              <a:gd name="T80" fmla="*/ 381 w 394"/>
              <a:gd name="T81" fmla="*/ 229 h 393"/>
              <a:gd name="T82" fmla="*/ 393 w 394"/>
              <a:gd name="T83" fmla="*/ 220 h 393"/>
              <a:gd name="T84" fmla="*/ 393 w 394"/>
              <a:gd name="T85" fmla="*/ 175 h 393"/>
              <a:gd name="T86" fmla="*/ 198 w 394"/>
              <a:gd name="T87" fmla="*/ 263 h 393"/>
              <a:gd name="T88" fmla="*/ 132 w 394"/>
              <a:gd name="T89" fmla="*/ 197 h 393"/>
              <a:gd name="T90" fmla="*/ 198 w 394"/>
              <a:gd name="T91" fmla="*/ 132 h 393"/>
              <a:gd name="T92" fmla="*/ 263 w 394"/>
              <a:gd name="T93" fmla="*/ 197 h 393"/>
              <a:gd name="T94" fmla="*/ 198 w 394"/>
              <a:gd name="T95" fmla="*/ 263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94" h="393">
                <a:moveTo>
                  <a:pt x="393" y="175"/>
                </a:moveTo>
                <a:cubicBezTo>
                  <a:pt x="392" y="169"/>
                  <a:pt x="386" y="165"/>
                  <a:pt x="380" y="165"/>
                </a:cubicBezTo>
                <a:cubicBezTo>
                  <a:pt x="362" y="165"/>
                  <a:pt x="346" y="155"/>
                  <a:pt x="339" y="138"/>
                </a:cubicBezTo>
                <a:cubicBezTo>
                  <a:pt x="332" y="122"/>
                  <a:pt x="337" y="102"/>
                  <a:pt x="350" y="90"/>
                </a:cubicBezTo>
                <a:cubicBezTo>
                  <a:pt x="354" y="86"/>
                  <a:pt x="355" y="79"/>
                  <a:pt x="351" y="75"/>
                </a:cubicBezTo>
                <a:cubicBezTo>
                  <a:pt x="342" y="63"/>
                  <a:pt x="332" y="53"/>
                  <a:pt x="320" y="44"/>
                </a:cubicBezTo>
                <a:cubicBezTo>
                  <a:pt x="316" y="40"/>
                  <a:pt x="309" y="40"/>
                  <a:pt x="305" y="45"/>
                </a:cubicBezTo>
                <a:cubicBezTo>
                  <a:pt x="294" y="58"/>
                  <a:pt x="273" y="63"/>
                  <a:pt x="256" y="56"/>
                </a:cubicBezTo>
                <a:cubicBezTo>
                  <a:pt x="239" y="49"/>
                  <a:pt x="229" y="31"/>
                  <a:pt x="230" y="13"/>
                </a:cubicBezTo>
                <a:cubicBezTo>
                  <a:pt x="230" y="7"/>
                  <a:pt x="226" y="2"/>
                  <a:pt x="220" y="2"/>
                </a:cubicBezTo>
                <a:cubicBezTo>
                  <a:pt x="206" y="0"/>
                  <a:pt x="191" y="0"/>
                  <a:pt x="176" y="1"/>
                </a:cubicBezTo>
                <a:cubicBezTo>
                  <a:pt x="170" y="2"/>
                  <a:pt x="166" y="7"/>
                  <a:pt x="166" y="13"/>
                </a:cubicBezTo>
                <a:cubicBezTo>
                  <a:pt x="167" y="31"/>
                  <a:pt x="156" y="48"/>
                  <a:pt x="139" y="55"/>
                </a:cubicBezTo>
                <a:cubicBezTo>
                  <a:pt x="123" y="61"/>
                  <a:pt x="102" y="56"/>
                  <a:pt x="91" y="44"/>
                </a:cubicBezTo>
                <a:cubicBezTo>
                  <a:pt x="87" y="39"/>
                  <a:pt x="80" y="39"/>
                  <a:pt x="76" y="42"/>
                </a:cubicBezTo>
                <a:cubicBezTo>
                  <a:pt x="64" y="52"/>
                  <a:pt x="53" y="62"/>
                  <a:pt x="44" y="74"/>
                </a:cubicBezTo>
                <a:cubicBezTo>
                  <a:pt x="40" y="78"/>
                  <a:pt x="41" y="85"/>
                  <a:pt x="45" y="89"/>
                </a:cubicBezTo>
                <a:cubicBezTo>
                  <a:pt x="59" y="101"/>
                  <a:pt x="63" y="121"/>
                  <a:pt x="56" y="138"/>
                </a:cubicBezTo>
                <a:cubicBezTo>
                  <a:pt x="49" y="154"/>
                  <a:pt x="33" y="164"/>
                  <a:pt x="14" y="164"/>
                </a:cubicBezTo>
                <a:cubicBezTo>
                  <a:pt x="7" y="164"/>
                  <a:pt x="3" y="168"/>
                  <a:pt x="2" y="174"/>
                </a:cubicBezTo>
                <a:cubicBezTo>
                  <a:pt x="0" y="189"/>
                  <a:pt x="0" y="204"/>
                  <a:pt x="2" y="219"/>
                </a:cubicBezTo>
                <a:cubicBezTo>
                  <a:pt x="3" y="224"/>
                  <a:pt x="9" y="228"/>
                  <a:pt x="15" y="228"/>
                </a:cubicBezTo>
                <a:cubicBezTo>
                  <a:pt x="32" y="228"/>
                  <a:pt x="48" y="238"/>
                  <a:pt x="55" y="255"/>
                </a:cubicBezTo>
                <a:cubicBezTo>
                  <a:pt x="62" y="272"/>
                  <a:pt x="58" y="291"/>
                  <a:pt x="44" y="304"/>
                </a:cubicBezTo>
                <a:cubicBezTo>
                  <a:pt x="40" y="308"/>
                  <a:pt x="40" y="314"/>
                  <a:pt x="43" y="319"/>
                </a:cubicBezTo>
                <a:cubicBezTo>
                  <a:pt x="52" y="330"/>
                  <a:pt x="63" y="341"/>
                  <a:pt x="74" y="350"/>
                </a:cubicBezTo>
                <a:cubicBezTo>
                  <a:pt x="79" y="354"/>
                  <a:pt x="85" y="353"/>
                  <a:pt x="89" y="349"/>
                </a:cubicBezTo>
                <a:cubicBezTo>
                  <a:pt x="101" y="336"/>
                  <a:pt x="122" y="331"/>
                  <a:pt x="138" y="338"/>
                </a:cubicBezTo>
                <a:cubicBezTo>
                  <a:pt x="155" y="345"/>
                  <a:pt x="166" y="362"/>
                  <a:pt x="165" y="381"/>
                </a:cubicBezTo>
                <a:cubicBezTo>
                  <a:pt x="164" y="386"/>
                  <a:pt x="169" y="391"/>
                  <a:pt x="174" y="392"/>
                </a:cubicBezTo>
                <a:cubicBezTo>
                  <a:pt x="182" y="393"/>
                  <a:pt x="190" y="393"/>
                  <a:pt x="197" y="393"/>
                </a:cubicBezTo>
                <a:cubicBezTo>
                  <a:pt x="204" y="393"/>
                  <a:pt x="211" y="393"/>
                  <a:pt x="219" y="392"/>
                </a:cubicBezTo>
                <a:cubicBezTo>
                  <a:pt x="224" y="391"/>
                  <a:pt x="229" y="387"/>
                  <a:pt x="228" y="381"/>
                </a:cubicBezTo>
                <a:cubicBezTo>
                  <a:pt x="228" y="363"/>
                  <a:pt x="239" y="346"/>
                  <a:pt x="255" y="339"/>
                </a:cubicBezTo>
                <a:cubicBezTo>
                  <a:pt x="271" y="332"/>
                  <a:pt x="292" y="337"/>
                  <a:pt x="304" y="350"/>
                </a:cubicBezTo>
                <a:cubicBezTo>
                  <a:pt x="308" y="354"/>
                  <a:pt x="314" y="355"/>
                  <a:pt x="319" y="351"/>
                </a:cubicBezTo>
                <a:cubicBezTo>
                  <a:pt x="331" y="342"/>
                  <a:pt x="341" y="331"/>
                  <a:pt x="351" y="320"/>
                </a:cubicBezTo>
                <a:cubicBezTo>
                  <a:pt x="354" y="315"/>
                  <a:pt x="354" y="309"/>
                  <a:pt x="349" y="305"/>
                </a:cubicBezTo>
                <a:cubicBezTo>
                  <a:pt x="336" y="293"/>
                  <a:pt x="331" y="273"/>
                  <a:pt x="338" y="256"/>
                </a:cubicBezTo>
                <a:cubicBezTo>
                  <a:pt x="345" y="240"/>
                  <a:pt x="361" y="229"/>
                  <a:pt x="379" y="229"/>
                </a:cubicBezTo>
                <a:cubicBezTo>
                  <a:pt x="381" y="229"/>
                  <a:pt x="381" y="229"/>
                  <a:pt x="381" y="229"/>
                </a:cubicBezTo>
                <a:cubicBezTo>
                  <a:pt x="387" y="230"/>
                  <a:pt x="392" y="225"/>
                  <a:pt x="393" y="220"/>
                </a:cubicBezTo>
                <a:cubicBezTo>
                  <a:pt x="394" y="205"/>
                  <a:pt x="394" y="190"/>
                  <a:pt x="393" y="175"/>
                </a:cubicBezTo>
                <a:close/>
                <a:moveTo>
                  <a:pt x="198" y="263"/>
                </a:moveTo>
                <a:cubicBezTo>
                  <a:pt x="162" y="263"/>
                  <a:pt x="132" y="233"/>
                  <a:pt x="132" y="197"/>
                </a:cubicBezTo>
                <a:cubicBezTo>
                  <a:pt x="132" y="161"/>
                  <a:pt x="162" y="132"/>
                  <a:pt x="198" y="132"/>
                </a:cubicBezTo>
                <a:cubicBezTo>
                  <a:pt x="234" y="132"/>
                  <a:pt x="263" y="161"/>
                  <a:pt x="263" y="197"/>
                </a:cubicBezTo>
                <a:cubicBezTo>
                  <a:pt x="263" y="233"/>
                  <a:pt x="234" y="263"/>
                  <a:pt x="198" y="263"/>
                </a:cubicBezTo>
                <a:close/>
              </a:path>
            </a:pathLst>
          </a:custGeom>
          <a:solidFill>
            <a:srgbClr val="009999"/>
          </a:solidFill>
          <a:ln>
            <a:noFill/>
          </a:ln>
        </p:spPr>
        <p:txBody>
          <a:bodyPr vert="horz" wrap="square" lIns="91440" tIns="45720" rIns="91440" bIns="45720" numCol="1" anchor="t" anchorCtr="0" compatLnSpc="1">
            <a:prstTxWarp prst="textNoShape">
              <a:avLst/>
            </a:prstTxWarp>
          </a:bodyPr>
          <a:lstStyle/>
          <a:p>
            <a:endParaRPr lang="en-IN"/>
          </a:p>
        </p:txBody>
      </p:sp>
      <p:grpSp>
        <p:nvGrpSpPr>
          <p:cNvPr id="163" name="Google Shape;1016;p55">
            <a:extLst>
              <a:ext uri="{FF2B5EF4-FFF2-40B4-BE49-F238E27FC236}">
                <a16:creationId xmlns:a16="http://schemas.microsoft.com/office/drawing/2014/main" id="{D78871F0-6546-4403-819B-DBDBB07DDA60}"/>
              </a:ext>
            </a:extLst>
          </p:cNvPr>
          <p:cNvGrpSpPr/>
          <p:nvPr/>
        </p:nvGrpSpPr>
        <p:grpSpPr>
          <a:xfrm>
            <a:off x="8855292" y="4848859"/>
            <a:ext cx="1733125" cy="1316585"/>
            <a:chOff x="267375" y="1071875"/>
            <a:chExt cx="470500" cy="428550"/>
          </a:xfrm>
        </p:grpSpPr>
        <p:sp>
          <p:nvSpPr>
            <p:cNvPr id="164" name="Google Shape;1017;p55">
              <a:extLst>
                <a:ext uri="{FF2B5EF4-FFF2-40B4-BE49-F238E27FC236}">
                  <a16:creationId xmlns:a16="http://schemas.microsoft.com/office/drawing/2014/main" id="{0BC6D055-AE91-46E9-A134-A093F3A3AF50}"/>
                </a:ext>
              </a:extLst>
            </p:cNvPr>
            <p:cNvSpPr/>
            <p:nvPr/>
          </p:nvSpPr>
          <p:spPr>
            <a:xfrm>
              <a:off x="288350" y="1290825"/>
              <a:ext cx="209600" cy="209600"/>
            </a:xfrm>
            <a:custGeom>
              <a:avLst/>
              <a:gdLst/>
              <a:ahLst/>
              <a:cxnLst/>
              <a:rect l="l" t="t" r="r" b="b"/>
              <a:pathLst>
                <a:path w="8384" h="8384" extrusionOk="0">
                  <a:moveTo>
                    <a:pt x="1" y="0"/>
                  </a:moveTo>
                  <a:cubicBezTo>
                    <a:pt x="23" y="1056"/>
                    <a:pt x="239" y="2096"/>
                    <a:pt x="641" y="3073"/>
                  </a:cubicBezTo>
                  <a:cubicBezTo>
                    <a:pt x="676" y="3072"/>
                    <a:pt x="710" y="3070"/>
                    <a:pt x="745" y="3070"/>
                  </a:cubicBezTo>
                  <a:cubicBezTo>
                    <a:pt x="1419" y="3070"/>
                    <a:pt x="2047" y="3416"/>
                    <a:pt x="2406" y="3988"/>
                  </a:cubicBezTo>
                  <a:cubicBezTo>
                    <a:pt x="2766" y="4558"/>
                    <a:pt x="2808" y="5272"/>
                    <a:pt x="2516" y="5880"/>
                  </a:cubicBezTo>
                  <a:cubicBezTo>
                    <a:pt x="4076" y="7440"/>
                    <a:pt x="6179" y="8337"/>
                    <a:pt x="8384" y="8383"/>
                  </a:cubicBezTo>
                  <a:lnTo>
                    <a:pt x="8384" y="3190"/>
                  </a:lnTo>
                  <a:cubicBezTo>
                    <a:pt x="6664" y="3094"/>
                    <a:pt x="5290" y="1720"/>
                    <a:pt x="5194" y="0"/>
                  </a:cubicBezTo>
                  <a:close/>
                </a:path>
              </a:pathLst>
            </a:custGeom>
            <a:solidFill>
              <a:srgbClr val="009999"/>
            </a:solidFill>
            <a:ln>
              <a:noFill/>
            </a:ln>
          </p:spPr>
          <p:txBody>
            <a:bodyPr spcFirstLastPara="1" wrap="square" lIns="86005" tIns="86005" rIns="86005" bIns="86005" anchor="ctr" anchorCtr="0">
              <a:noAutofit/>
            </a:bodyPr>
            <a:lstStyle/>
            <a:p>
              <a:endParaRPr sz="1693"/>
            </a:p>
          </p:txBody>
        </p:sp>
        <p:sp>
          <p:nvSpPr>
            <p:cNvPr id="165" name="Google Shape;1018;p55">
              <a:extLst>
                <a:ext uri="{FF2B5EF4-FFF2-40B4-BE49-F238E27FC236}">
                  <a16:creationId xmlns:a16="http://schemas.microsoft.com/office/drawing/2014/main" id="{434C4121-C90D-4CAE-9CD1-1054C4C287D2}"/>
                </a:ext>
              </a:extLst>
            </p:cNvPr>
            <p:cNvSpPr/>
            <p:nvPr/>
          </p:nvSpPr>
          <p:spPr>
            <a:xfrm>
              <a:off x="267375" y="1377050"/>
              <a:ext cx="79225" cy="79200"/>
            </a:xfrm>
            <a:custGeom>
              <a:avLst/>
              <a:gdLst/>
              <a:ahLst/>
              <a:cxnLst/>
              <a:rect l="l" t="t" r="r" b="b"/>
              <a:pathLst>
                <a:path w="3169" h="3168" extrusionOk="0">
                  <a:moveTo>
                    <a:pt x="1584" y="0"/>
                  </a:moveTo>
                  <a:cubicBezTo>
                    <a:pt x="710" y="0"/>
                    <a:pt x="1" y="710"/>
                    <a:pt x="1" y="1584"/>
                  </a:cubicBezTo>
                  <a:cubicBezTo>
                    <a:pt x="1" y="2459"/>
                    <a:pt x="710" y="3168"/>
                    <a:pt x="1584" y="3168"/>
                  </a:cubicBezTo>
                  <a:cubicBezTo>
                    <a:pt x="2459" y="3168"/>
                    <a:pt x="3168" y="2459"/>
                    <a:pt x="3168" y="1584"/>
                  </a:cubicBezTo>
                  <a:cubicBezTo>
                    <a:pt x="3168" y="710"/>
                    <a:pt x="2459" y="0"/>
                    <a:pt x="1584" y="0"/>
                  </a:cubicBezTo>
                  <a:close/>
                </a:path>
              </a:pathLst>
            </a:custGeom>
            <a:noFill/>
            <a:ln w="19050" cap="flat" cmpd="sng">
              <a:solidFill>
                <a:srgbClr val="434343"/>
              </a:solidFill>
              <a:prstDash val="solid"/>
              <a:round/>
              <a:headEnd type="none" w="sm" len="sm"/>
              <a:tailEnd type="none" w="sm" len="sm"/>
            </a:ln>
          </p:spPr>
          <p:txBody>
            <a:bodyPr spcFirstLastPara="1" wrap="square" lIns="86005" tIns="86005" rIns="86005" bIns="86005" anchor="ctr" anchorCtr="0">
              <a:noAutofit/>
            </a:bodyPr>
            <a:lstStyle/>
            <a:p>
              <a:r>
                <a:rPr lang="en-US" sz="1693" b="1" dirty="0">
                  <a:solidFill>
                    <a:srgbClr val="006666"/>
                  </a:solidFill>
                </a:rPr>
                <a:t>4</a:t>
              </a:r>
              <a:endParaRPr sz="1693" b="1" dirty="0">
                <a:solidFill>
                  <a:srgbClr val="006666"/>
                </a:solidFill>
              </a:endParaRPr>
            </a:p>
          </p:txBody>
        </p:sp>
        <p:sp>
          <p:nvSpPr>
            <p:cNvPr id="166" name="Google Shape;1019;p55">
              <a:extLst>
                <a:ext uri="{FF2B5EF4-FFF2-40B4-BE49-F238E27FC236}">
                  <a16:creationId xmlns:a16="http://schemas.microsoft.com/office/drawing/2014/main" id="{A491AB1B-8F44-4D3B-826A-9FD7A58E6AAB}"/>
                </a:ext>
              </a:extLst>
            </p:cNvPr>
            <p:cNvSpPr/>
            <p:nvPr/>
          </p:nvSpPr>
          <p:spPr>
            <a:xfrm>
              <a:off x="507325" y="1290825"/>
              <a:ext cx="209600" cy="209600"/>
            </a:xfrm>
            <a:custGeom>
              <a:avLst/>
              <a:gdLst/>
              <a:ahLst/>
              <a:cxnLst/>
              <a:rect l="l" t="t" r="r" b="b"/>
              <a:pathLst>
                <a:path w="8384" h="8384" extrusionOk="0">
                  <a:moveTo>
                    <a:pt x="3189" y="0"/>
                  </a:moveTo>
                  <a:cubicBezTo>
                    <a:pt x="3093" y="1720"/>
                    <a:pt x="1721" y="3092"/>
                    <a:pt x="1" y="3190"/>
                  </a:cubicBezTo>
                  <a:lnTo>
                    <a:pt x="1" y="8383"/>
                  </a:lnTo>
                  <a:cubicBezTo>
                    <a:pt x="2206" y="8337"/>
                    <a:pt x="4309" y="7440"/>
                    <a:pt x="5868" y="5880"/>
                  </a:cubicBezTo>
                  <a:cubicBezTo>
                    <a:pt x="5577" y="5272"/>
                    <a:pt x="5618" y="4558"/>
                    <a:pt x="5979" y="3986"/>
                  </a:cubicBezTo>
                  <a:cubicBezTo>
                    <a:pt x="6337" y="3416"/>
                    <a:pt x="6965" y="3070"/>
                    <a:pt x="7639" y="3070"/>
                  </a:cubicBezTo>
                  <a:cubicBezTo>
                    <a:pt x="7675" y="3070"/>
                    <a:pt x="7710" y="3070"/>
                    <a:pt x="7743" y="3073"/>
                  </a:cubicBezTo>
                  <a:cubicBezTo>
                    <a:pt x="8145" y="2096"/>
                    <a:pt x="8362" y="1056"/>
                    <a:pt x="8384" y="0"/>
                  </a:cubicBezTo>
                  <a:close/>
                </a:path>
              </a:pathLst>
            </a:custGeom>
            <a:solidFill>
              <a:schemeClr val="bg1">
                <a:lumMod val="85000"/>
              </a:schemeClr>
            </a:solidFill>
            <a:ln>
              <a:noFill/>
            </a:ln>
          </p:spPr>
          <p:txBody>
            <a:bodyPr spcFirstLastPara="1" wrap="square" lIns="86005" tIns="86005" rIns="86005" bIns="86005" anchor="ctr" anchorCtr="0">
              <a:noAutofit/>
            </a:bodyPr>
            <a:lstStyle/>
            <a:p>
              <a:endParaRPr sz="1693"/>
            </a:p>
          </p:txBody>
        </p:sp>
        <p:sp>
          <p:nvSpPr>
            <p:cNvPr id="167" name="Google Shape;1020;p55">
              <a:extLst>
                <a:ext uri="{FF2B5EF4-FFF2-40B4-BE49-F238E27FC236}">
                  <a16:creationId xmlns:a16="http://schemas.microsoft.com/office/drawing/2014/main" id="{24F807BE-222B-4307-B9C8-07D2EC3AE3A5}"/>
                </a:ext>
              </a:extLst>
            </p:cNvPr>
            <p:cNvSpPr/>
            <p:nvPr/>
          </p:nvSpPr>
          <p:spPr>
            <a:xfrm>
              <a:off x="658700" y="1377050"/>
              <a:ext cx="79175" cy="79200"/>
            </a:xfrm>
            <a:custGeom>
              <a:avLst/>
              <a:gdLst/>
              <a:ahLst/>
              <a:cxnLst/>
              <a:rect l="l" t="t" r="r" b="b"/>
              <a:pathLst>
                <a:path w="3167" h="3168" extrusionOk="0">
                  <a:moveTo>
                    <a:pt x="1583" y="0"/>
                  </a:moveTo>
                  <a:cubicBezTo>
                    <a:pt x="708" y="0"/>
                    <a:pt x="1" y="710"/>
                    <a:pt x="1" y="1584"/>
                  </a:cubicBezTo>
                  <a:cubicBezTo>
                    <a:pt x="1" y="2459"/>
                    <a:pt x="708" y="3168"/>
                    <a:pt x="1583" y="3168"/>
                  </a:cubicBezTo>
                  <a:cubicBezTo>
                    <a:pt x="2457" y="3168"/>
                    <a:pt x="3166" y="2459"/>
                    <a:pt x="3166" y="1584"/>
                  </a:cubicBezTo>
                  <a:cubicBezTo>
                    <a:pt x="3166" y="710"/>
                    <a:pt x="2457" y="0"/>
                    <a:pt x="1583" y="0"/>
                  </a:cubicBezTo>
                  <a:close/>
                </a:path>
              </a:pathLst>
            </a:custGeom>
            <a:noFill/>
            <a:ln w="19050" cap="flat" cmpd="sng">
              <a:solidFill>
                <a:srgbClr val="434343"/>
              </a:solidFill>
              <a:prstDash val="solid"/>
              <a:round/>
              <a:headEnd type="none" w="sm" len="sm"/>
              <a:tailEnd type="none" w="sm" len="sm"/>
            </a:ln>
          </p:spPr>
          <p:txBody>
            <a:bodyPr spcFirstLastPara="1" wrap="square" lIns="86005" tIns="86005" rIns="86005" bIns="86005" anchor="ctr" anchorCtr="0">
              <a:noAutofit/>
            </a:bodyPr>
            <a:lstStyle/>
            <a:p>
              <a:r>
                <a:rPr lang="en-US" sz="1693" b="1" dirty="0">
                  <a:solidFill>
                    <a:srgbClr val="006666"/>
                  </a:solidFill>
                </a:rPr>
                <a:t>2</a:t>
              </a:r>
              <a:endParaRPr sz="1693" b="1" dirty="0">
                <a:solidFill>
                  <a:srgbClr val="006666"/>
                </a:solidFill>
              </a:endParaRPr>
            </a:p>
          </p:txBody>
        </p:sp>
        <p:sp>
          <p:nvSpPr>
            <p:cNvPr id="168" name="Google Shape;1021;p55">
              <a:extLst>
                <a:ext uri="{FF2B5EF4-FFF2-40B4-BE49-F238E27FC236}">
                  <a16:creationId xmlns:a16="http://schemas.microsoft.com/office/drawing/2014/main" id="{8D739F5B-93B2-4A16-A789-00066C999B03}"/>
                </a:ext>
              </a:extLst>
            </p:cNvPr>
            <p:cNvSpPr/>
            <p:nvPr/>
          </p:nvSpPr>
          <p:spPr>
            <a:xfrm>
              <a:off x="507325" y="1071875"/>
              <a:ext cx="209575" cy="209600"/>
            </a:xfrm>
            <a:custGeom>
              <a:avLst/>
              <a:gdLst/>
              <a:ahLst/>
              <a:cxnLst/>
              <a:rect l="l" t="t" r="r" b="b"/>
              <a:pathLst>
                <a:path w="8383" h="8384" extrusionOk="0">
                  <a:moveTo>
                    <a:pt x="1" y="1"/>
                  </a:moveTo>
                  <a:lnTo>
                    <a:pt x="1" y="5194"/>
                  </a:lnTo>
                  <a:cubicBezTo>
                    <a:pt x="1721" y="5290"/>
                    <a:pt x="3093" y="6662"/>
                    <a:pt x="3189" y="8384"/>
                  </a:cubicBezTo>
                  <a:lnTo>
                    <a:pt x="8382" y="8384"/>
                  </a:lnTo>
                  <a:cubicBezTo>
                    <a:pt x="8362" y="7328"/>
                    <a:pt x="8144" y="6286"/>
                    <a:pt x="7742" y="5311"/>
                  </a:cubicBezTo>
                  <a:cubicBezTo>
                    <a:pt x="7708" y="5312"/>
                    <a:pt x="7673" y="5314"/>
                    <a:pt x="7638" y="5314"/>
                  </a:cubicBezTo>
                  <a:cubicBezTo>
                    <a:pt x="6964" y="5312"/>
                    <a:pt x="6336" y="4966"/>
                    <a:pt x="5977" y="4396"/>
                  </a:cubicBezTo>
                  <a:cubicBezTo>
                    <a:pt x="5618" y="3825"/>
                    <a:pt x="5577" y="3110"/>
                    <a:pt x="5867" y="2502"/>
                  </a:cubicBezTo>
                  <a:cubicBezTo>
                    <a:pt x="4309" y="942"/>
                    <a:pt x="2206" y="45"/>
                    <a:pt x="1" y="1"/>
                  </a:cubicBezTo>
                  <a:close/>
                </a:path>
              </a:pathLst>
            </a:custGeom>
            <a:solidFill>
              <a:srgbClr val="006666"/>
            </a:solidFill>
            <a:ln>
              <a:noFill/>
            </a:ln>
          </p:spPr>
          <p:txBody>
            <a:bodyPr spcFirstLastPara="1" wrap="square" lIns="86005" tIns="86005" rIns="86005" bIns="86005" anchor="ctr" anchorCtr="0">
              <a:noAutofit/>
            </a:bodyPr>
            <a:lstStyle/>
            <a:p>
              <a:endParaRPr sz="1693"/>
            </a:p>
          </p:txBody>
        </p:sp>
        <p:sp>
          <p:nvSpPr>
            <p:cNvPr id="169" name="Google Shape;1022;p55">
              <a:extLst>
                <a:ext uri="{FF2B5EF4-FFF2-40B4-BE49-F238E27FC236}">
                  <a16:creationId xmlns:a16="http://schemas.microsoft.com/office/drawing/2014/main" id="{939CC312-6880-458F-BDED-DDA4E4112B7F}"/>
                </a:ext>
              </a:extLst>
            </p:cNvPr>
            <p:cNvSpPr/>
            <p:nvPr/>
          </p:nvSpPr>
          <p:spPr>
            <a:xfrm>
              <a:off x="658700" y="1116025"/>
              <a:ext cx="79175" cy="79175"/>
            </a:xfrm>
            <a:custGeom>
              <a:avLst/>
              <a:gdLst/>
              <a:ahLst/>
              <a:cxnLst/>
              <a:rect l="l" t="t" r="r" b="b"/>
              <a:pathLst>
                <a:path w="3167" h="3167" extrusionOk="0">
                  <a:moveTo>
                    <a:pt x="1583" y="1"/>
                  </a:moveTo>
                  <a:cubicBezTo>
                    <a:pt x="708" y="1"/>
                    <a:pt x="1" y="709"/>
                    <a:pt x="1" y="1583"/>
                  </a:cubicBezTo>
                  <a:cubicBezTo>
                    <a:pt x="1" y="2457"/>
                    <a:pt x="708" y="3167"/>
                    <a:pt x="1583" y="3167"/>
                  </a:cubicBezTo>
                  <a:cubicBezTo>
                    <a:pt x="2457" y="3167"/>
                    <a:pt x="3166" y="2457"/>
                    <a:pt x="3166" y="1583"/>
                  </a:cubicBezTo>
                  <a:cubicBezTo>
                    <a:pt x="3166" y="709"/>
                    <a:pt x="2457" y="1"/>
                    <a:pt x="1583" y="1"/>
                  </a:cubicBezTo>
                  <a:close/>
                </a:path>
              </a:pathLst>
            </a:custGeom>
            <a:noFill/>
            <a:ln w="19050" cap="flat" cmpd="sng">
              <a:solidFill>
                <a:srgbClr val="434343"/>
              </a:solidFill>
              <a:prstDash val="solid"/>
              <a:round/>
              <a:headEnd type="none" w="sm" len="sm"/>
              <a:tailEnd type="none" w="sm" len="sm"/>
            </a:ln>
          </p:spPr>
          <p:txBody>
            <a:bodyPr spcFirstLastPara="1" wrap="square" lIns="86005" tIns="86005" rIns="86005" bIns="86005" anchor="ctr" anchorCtr="0">
              <a:noAutofit/>
            </a:bodyPr>
            <a:lstStyle/>
            <a:p>
              <a:r>
                <a:rPr lang="en-US" sz="1693" b="1" dirty="0">
                  <a:solidFill>
                    <a:srgbClr val="006666"/>
                  </a:solidFill>
                </a:rPr>
                <a:t>1</a:t>
              </a:r>
              <a:endParaRPr sz="1693" b="1" dirty="0">
                <a:solidFill>
                  <a:srgbClr val="006666"/>
                </a:solidFill>
              </a:endParaRPr>
            </a:p>
          </p:txBody>
        </p:sp>
        <p:sp>
          <p:nvSpPr>
            <p:cNvPr id="170" name="Google Shape;1023;p55">
              <a:extLst>
                <a:ext uri="{FF2B5EF4-FFF2-40B4-BE49-F238E27FC236}">
                  <a16:creationId xmlns:a16="http://schemas.microsoft.com/office/drawing/2014/main" id="{C0373664-4572-4952-9CF2-F66D4FDFA888}"/>
                </a:ext>
              </a:extLst>
            </p:cNvPr>
            <p:cNvSpPr/>
            <p:nvPr/>
          </p:nvSpPr>
          <p:spPr>
            <a:xfrm>
              <a:off x="288350" y="1071875"/>
              <a:ext cx="209600" cy="209550"/>
            </a:xfrm>
            <a:custGeom>
              <a:avLst/>
              <a:gdLst/>
              <a:ahLst/>
              <a:cxnLst/>
              <a:rect l="l" t="t" r="r" b="b"/>
              <a:pathLst>
                <a:path w="8384" h="8382" extrusionOk="0">
                  <a:moveTo>
                    <a:pt x="8384" y="1"/>
                  </a:moveTo>
                  <a:cubicBezTo>
                    <a:pt x="6179" y="45"/>
                    <a:pt x="4076" y="942"/>
                    <a:pt x="2516" y="2502"/>
                  </a:cubicBezTo>
                  <a:cubicBezTo>
                    <a:pt x="2808" y="3110"/>
                    <a:pt x="2766" y="3825"/>
                    <a:pt x="2406" y="4396"/>
                  </a:cubicBezTo>
                  <a:cubicBezTo>
                    <a:pt x="2047" y="4966"/>
                    <a:pt x="1419" y="5312"/>
                    <a:pt x="745" y="5312"/>
                  </a:cubicBezTo>
                  <a:cubicBezTo>
                    <a:pt x="710" y="5312"/>
                    <a:pt x="675" y="5312"/>
                    <a:pt x="641" y="5311"/>
                  </a:cubicBezTo>
                  <a:cubicBezTo>
                    <a:pt x="239" y="6286"/>
                    <a:pt x="23" y="7327"/>
                    <a:pt x="1" y="8382"/>
                  </a:cubicBezTo>
                  <a:lnTo>
                    <a:pt x="5194" y="8382"/>
                  </a:lnTo>
                  <a:cubicBezTo>
                    <a:pt x="5290" y="6662"/>
                    <a:pt x="6664" y="5290"/>
                    <a:pt x="8384" y="5194"/>
                  </a:cubicBezTo>
                  <a:lnTo>
                    <a:pt x="8384" y="1"/>
                  </a:lnTo>
                  <a:close/>
                </a:path>
              </a:pathLst>
            </a:custGeom>
            <a:solidFill>
              <a:srgbClr val="00CC99"/>
            </a:solidFill>
            <a:ln>
              <a:noFill/>
            </a:ln>
          </p:spPr>
          <p:txBody>
            <a:bodyPr spcFirstLastPara="1" wrap="square" lIns="86005" tIns="86005" rIns="86005" bIns="86005" anchor="ctr" anchorCtr="0">
              <a:noAutofit/>
            </a:bodyPr>
            <a:lstStyle/>
            <a:p>
              <a:endParaRPr sz="1693" dirty="0"/>
            </a:p>
          </p:txBody>
        </p:sp>
        <p:sp>
          <p:nvSpPr>
            <p:cNvPr id="171" name="Google Shape;1024;p55">
              <a:extLst>
                <a:ext uri="{FF2B5EF4-FFF2-40B4-BE49-F238E27FC236}">
                  <a16:creationId xmlns:a16="http://schemas.microsoft.com/office/drawing/2014/main" id="{0D8F69DB-3FB3-4069-A546-BBCD072597AF}"/>
                </a:ext>
              </a:extLst>
            </p:cNvPr>
            <p:cNvSpPr/>
            <p:nvPr/>
          </p:nvSpPr>
          <p:spPr>
            <a:xfrm>
              <a:off x="267375" y="1113869"/>
              <a:ext cx="79225" cy="79175"/>
            </a:xfrm>
            <a:custGeom>
              <a:avLst/>
              <a:gdLst/>
              <a:ahLst/>
              <a:cxnLst/>
              <a:rect l="l" t="t" r="r" b="b"/>
              <a:pathLst>
                <a:path w="3169" h="3167" extrusionOk="0">
                  <a:moveTo>
                    <a:pt x="1584" y="1"/>
                  </a:moveTo>
                  <a:cubicBezTo>
                    <a:pt x="710" y="1"/>
                    <a:pt x="1" y="709"/>
                    <a:pt x="1" y="1583"/>
                  </a:cubicBezTo>
                  <a:cubicBezTo>
                    <a:pt x="1" y="2457"/>
                    <a:pt x="710" y="3167"/>
                    <a:pt x="1584" y="3167"/>
                  </a:cubicBezTo>
                  <a:cubicBezTo>
                    <a:pt x="2459" y="3167"/>
                    <a:pt x="3168" y="2457"/>
                    <a:pt x="3168" y="1583"/>
                  </a:cubicBezTo>
                  <a:cubicBezTo>
                    <a:pt x="3168" y="709"/>
                    <a:pt x="2459" y="1"/>
                    <a:pt x="1584" y="1"/>
                  </a:cubicBezTo>
                  <a:close/>
                </a:path>
              </a:pathLst>
            </a:custGeom>
            <a:noFill/>
            <a:ln w="19050" cap="flat" cmpd="sng">
              <a:solidFill>
                <a:srgbClr val="434343"/>
              </a:solidFill>
              <a:prstDash val="solid"/>
              <a:round/>
              <a:headEnd type="none" w="sm" len="sm"/>
              <a:tailEnd type="none" w="sm" len="sm"/>
            </a:ln>
          </p:spPr>
          <p:txBody>
            <a:bodyPr spcFirstLastPara="1" wrap="square" lIns="86005" tIns="86005" rIns="86005" bIns="86005" anchor="ctr" anchorCtr="0">
              <a:noAutofit/>
            </a:bodyPr>
            <a:lstStyle/>
            <a:p>
              <a:r>
                <a:rPr lang="en-US" sz="1693" b="1" dirty="0">
                  <a:solidFill>
                    <a:srgbClr val="006666"/>
                  </a:solidFill>
                </a:rPr>
                <a:t>3</a:t>
              </a:r>
              <a:endParaRPr sz="1693" b="1" dirty="0">
                <a:solidFill>
                  <a:srgbClr val="006666"/>
                </a:solidFill>
              </a:endParaRPr>
            </a:p>
          </p:txBody>
        </p:sp>
      </p:grpSp>
      <p:sp>
        <p:nvSpPr>
          <p:cNvPr id="172" name="مستطيل: زوايا مستديرة 171">
            <a:extLst>
              <a:ext uri="{FF2B5EF4-FFF2-40B4-BE49-F238E27FC236}">
                <a16:creationId xmlns:a16="http://schemas.microsoft.com/office/drawing/2014/main" id="{AAAFFC0E-9FA9-4477-A505-E22C79680532}"/>
              </a:ext>
            </a:extLst>
          </p:cNvPr>
          <p:cNvSpPr/>
          <p:nvPr/>
        </p:nvSpPr>
        <p:spPr>
          <a:xfrm>
            <a:off x="10649356" y="4877729"/>
            <a:ext cx="593817" cy="1225657"/>
          </a:xfrm>
          <a:prstGeom prst="round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ar-SA" sz="1400" b="1" dirty="0">
                <a:solidFill>
                  <a:srgbClr val="006666"/>
                </a:solidFill>
                <a:latin typeface="Calibri" panose="020F0502020204030204" pitchFamily="34" charset="0"/>
                <a:cs typeface="Calibri" panose="020F0502020204030204" pitchFamily="34" charset="0"/>
              </a:rPr>
              <a:t>دورية القياس </a:t>
            </a:r>
          </a:p>
          <a:p>
            <a:pPr algn="ctr"/>
            <a:r>
              <a:rPr lang="ar-SA" sz="1400" b="1" dirty="0">
                <a:solidFill>
                  <a:srgbClr val="006666"/>
                </a:solidFill>
                <a:latin typeface="Calibri" panose="020F0502020204030204" pitchFamily="34" charset="0"/>
                <a:cs typeface="Calibri" panose="020F0502020204030204" pitchFamily="34" charset="0"/>
              </a:rPr>
              <a:t>نصف سنوي </a:t>
            </a:r>
          </a:p>
        </p:txBody>
      </p:sp>
      <p:sp>
        <p:nvSpPr>
          <p:cNvPr id="106" name="Subtitle 6">
            <a:extLst>
              <a:ext uri="{FF2B5EF4-FFF2-40B4-BE49-F238E27FC236}">
                <a16:creationId xmlns:a16="http://schemas.microsoft.com/office/drawing/2014/main" id="{CBA944F1-774F-E4C1-73D4-06417E61C158}"/>
              </a:ext>
            </a:extLst>
          </p:cNvPr>
          <p:cNvSpPr txBox="1">
            <a:spLocks/>
          </p:cNvSpPr>
          <p:nvPr/>
        </p:nvSpPr>
        <p:spPr>
          <a:xfrm>
            <a:off x="1257942" y="3690897"/>
            <a:ext cx="7205721" cy="716689"/>
          </a:xfrm>
          <a:prstGeom prst="rect">
            <a:avLst/>
          </a:prstGeom>
        </p:spPr>
        <p:txBody>
          <a:bodyPr vert="horz" lIns="86019" tIns="43010" rIns="86019" bIns="43010" numCol="1" spcCol="365760" rtlCol="0" anchor="t">
            <a:noAutofit/>
          </a:bodyPr>
          <a:lstStyle>
            <a:lvl1pPr marL="0" indent="0" algn="ctr" defTabSz="914400" rtl="0" eaLnBrk="1" latinLnBrk="0" hangingPunct="1">
              <a:lnSpc>
                <a:spcPct val="90000"/>
              </a:lnSpc>
              <a:spcBef>
                <a:spcPts val="1000"/>
              </a:spcBef>
              <a:buFont typeface="Arial"/>
              <a:buNone/>
              <a:defRPr sz="1200" b="0" i="0" kern="1200">
                <a:solidFill>
                  <a:schemeClr val="accent1"/>
                </a:solidFill>
                <a:latin typeface="Montserrat Light" charset="0"/>
                <a:ea typeface="Montserrat Light" charset="0"/>
                <a:cs typeface="Montserrat Light"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Montserrat Light" charset="0"/>
                <a:ea typeface="Montserrat Light" charset="0"/>
                <a:cs typeface="Montserrat Light"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Montserrat Light" charset="0"/>
                <a:ea typeface="Montserrat Light" charset="0"/>
                <a:cs typeface="Montserrat Light"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nSpc>
                <a:spcPct val="150000"/>
              </a:lnSpc>
              <a:spcBef>
                <a:spcPts val="0"/>
              </a:spcBef>
            </a:pPr>
            <a:r>
              <a:rPr lang="ar-SA" sz="1600" b="1" dirty="0">
                <a:solidFill>
                  <a:schemeClr val="bg1"/>
                </a:solidFill>
                <a:latin typeface="Calibri" panose="020F0502020204030204" pitchFamily="34" charset="0"/>
                <a:cs typeface="Calibri" panose="020F0502020204030204" pitchFamily="34" charset="0"/>
              </a:rPr>
              <a:t>مبادرة تهدف إلى تكريم  أبناء الجمعية المتميزين  في اختبارات المركز الوطني للقياس وتشجيعهم على مواصلة الجهود وتحقيق نتائج أعلى و تحفيزهم على المشاركة في المسابقات مع جمعيات أخرى ..</a:t>
            </a:r>
            <a:endParaRPr lang="ar-SA" sz="1600" b="1" i="0" dirty="0">
              <a:solidFill>
                <a:schemeClr val="bg1"/>
              </a:solidFill>
              <a:effectLst/>
              <a:latin typeface="Calibri" panose="020F0502020204030204" pitchFamily="34" charset="0"/>
              <a:cs typeface="Calibri" panose="020F0502020204030204" pitchFamily="34" charset="0"/>
            </a:endParaRPr>
          </a:p>
          <a:p>
            <a:pPr>
              <a:lnSpc>
                <a:spcPct val="150000"/>
              </a:lnSpc>
              <a:spcBef>
                <a:spcPts val="0"/>
              </a:spcBef>
            </a:pPr>
            <a:endParaRPr lang="en-US" sz="1600" b="1" dirty="0">
              <a:solidFill>
                <a:schemeClr val="bg1"/>
              </a:solidFill>
              <a:latin typeface="Calibri" panose="020F0502020204030204" pitchFamily="34" charset="0"/>
              <a:cs typeface="Calibri" panose="020F0502020204030204" pitchFamily="34" charset="0"/>
            </a:endParaRPr>
          </a:p>
          <a:p>
            <a:pPr>
              <a:lnSpc>
                <a:spcPct val="150000"/>
              </a:lnSpc>
              <a:spcBef>
                <a:spcPts val="0"/>
              </a:spcBef>
            </a:pPr>
            <a:endParaRPr lang="ar-SA" sz="1600" b="1"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97642548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gradFill>
          <a:gsLst>
            <a:gs pos="0">
              <a:srgbClr val="008080"/>
            </a:gs>
            <a:gs pos="100000">
              <a:srgbClr val="008080"/>
            </a:gs>
          </a:gsLst>
          <a:lin ang="16200000" scaled="0"/>
        </a:gradFill>
        <a:effectLst/>
      </p:bgPr>
    </p:bg>
    <p:spTree>
      <p:nvGrpSpPr>
        <p:cNvPr id="1" name=""/>
        <p:cNvGrpSpPr/>
        <p:nvPr/>
      </p:nvGrpSpPr>
      <p:grpSpPr>
        <a:xfrm>
          <a:off x="0" y="0"/>
          <a:ext cx="0" cy="0"/>
          <a:chOff x="0" y="0"/>
          <a:chExt cx="0" cy="0"/>
        </a:xfrm>
      </p:grpSpPr>
      <p:sp>
        <p:nvSpPr>
          <p:cNvPr id="11" name="عنصر نائب للنص 10">
            <a:extLst>
              <a:ext uri="{FF2B5EF4-FFF2-40B4-BE49-F238E27FC236}">
                <a16:creationId xmlns:a16="http://schemas.microsoft.com/office/drawing/2014/main" id="{1F3F3E20-581E-4D92-A800-E73903B5BB23}"/>
              </a:ext>
            </a:extLst>
          </p:cNvPr>
          <p:cNvSpPr>
            <a:spLocks noGrp="1"/>
          </p:cNvSpPr>
          <p:nvPr>
            <p:ph type="body" sz="quarter" idx="39"/>
          </p:nvPr>
        </p:nvSpPr>
        <p:spPr/>
        <p:txBody>
          <a:bodyPr/>
          <a:lstStyle/>
          <a:p>
            <a:r>
              <a:rPr lang="ar-SA" sz="2000" dirty="0">
                <a:latin typeface="Sakkal Majalla" panose="02000000000000000000" pitchFamily="2" charset="-78"/>
                <a:cs typeface="Sakkal Majalla" panose="02000000000000000000" pitchFamily="2" charset="-78"/>
              </a:rPr>
              <a:t> جمعية  رعاية الأيتام بمحافظة الجموم</a:t>
            </a:r>
            <a:r>
              <a:rPr lang="en-US" sz="2000" dirty="0">
                <a:latin typeface="Sakkal Majalla" panose="02000000000000000000" pitchFamily="2" charset="-78"/>
                <a:cs typeface="Sakkal Majalla" panose="02000000000000000000" pitchFamily="2" charset="-78"/>
              </a:rPr>
              <a:t> </a:t>
            </a:r>
            <a:endParaRPr lang="ar-SA" sz="2000" dirty="0">
              <a:latin typeface="Sakkal Majalla" panose="02000000000000000000" pitchFamily="2" charset="-78"/>
              <a:cs typeface="Sakkal Majalla" panose="02000000000000000000" pitchFamily="2" charset="-78"/>
            </a:endParaRPr>
          </a:p>
        </p:txBody>
      </p:sp>
      <p:sp>
        <p:nvSpPr>
          <p:cNvPr id="16" name="مربع نص 15">
            <a:extLst>
              <a:ext uri="{FF2B5EF4-FFF2-40B4-BE49-F238E27FC236}">
                <a16:creationId xmlns:a16="http://schemas.microsoft.com/office/drawing/2014/main" id="{3CD145B0-B99C-4EFD-B599-4FCFDA9495B6}"/>
              </a:ext>
            </a:extLst>
          </p:cNvPr>
          <p:cNvSpPr txBox="1"/>
          <p:nvPr/>
        </p:nvSpPr>
        <p:spPr>
          <a:xfrm>
            <a:off x="670560" y="1634813"/>
            <a:ext cx="9974523" cy="2700739"/>
          </a:xfrm>
          <a:prstGeom prst="rect">
            <a:avLst/>
          </a:prstGeom>
          <a:noFill/>
        </p:spPr>
        <p:txBody>
          <a:bodyPr wrap="square">
            <a:spAutoFit/>
          </a:bodyPr>
          <a:lstStyle/>
          <a:p>
            <a:pPr algn="r">
              <a:lnSpc>
                <a:spcPct val="150000"/>
              </a:lnSpc>
            </a:pPr>
            <a:r>
              <a:rPr lang="en-US" sz="4400" b="1" i="0" dirty="0">
                <a:solidFill>
                  <a:schemeClr val="bg1"/>
                </a:solidFill>
                <a:effectLst/>
                <a:latin typeface="18 Khebrat Musamim" pitchFamily="2" charset="0"/>
                <a:cs typeface="18 Khebrat Musamim" pitchFamily="2" charset="0"/>
              </a:rPr>
              <a:t>: Œ</a:t>
            </a:r>
            <a:r>
              <a:rPr lang="ar-SA" sz="4400" b="1" i="0" dirty="0">
                <a:solidFill>
                  <a:schemeClr val="bg1"/>
                </a:solidFill>
                <a:effectLst/>
                <a:latin typeface="18 Khebrat Musamim" pitchFamily="2" charset="0"/>
                <a:cs typeface="18 Khebrat Musamim" pitchFamily="2" charset="0"/>
              </a:rPr>
              <a:t>قال رسول الله </a:t>
            </a:r>
            <a:endParaRPr lang="ar-SA" sz="4400" b="1" i="0" dirty="0">
              <a:solidFill>
                <a:schemeClr val="bg1"/>
              </a:solidFill>
              <a:effectLst/>
              <a:latin typeface="Sakkal Majalla" panose="02000000000000000000" pitchFamily="2" charset="-78"/>
              <a:cs typeface="A Hemmat" panose="00000400000000000000" pitchFamily="2" charset="-78"/>
            </a:endParaRPr>
          </a:p>
          <a:p>
            <a:pPr algn="r">
              <a:lnSpc>
                <a:spcPct val="150000"/>
              </a:lnSpc>
            </a:pPr>
            <a:r>
              <a:rPr lang="ar-SA" sz="3600" b="1" i="0" dirty="0">
                <a:solidFill>
                  <a:schemeClr val="bg1"/>
                </a:solidFill>
                <a:effectLst/>
                <a:latin typeface="Calibri" panose="020F0502020204030204" pitchFamily="34" charset="0"/>
                <a:cs typeface="Calibri" panose="020F0502020204030204" pitchFamily="34" charset="0"/>
              </a:rPr>
              <a:t>" </a:t>
            </a:r>
            <a:r>
              <a:rPr lang="ar-SA" sz="3600" b="1" i="0" dirty="0">
                <a:solidFill>
                  <a:schemeClr val="bg1"/>
                </a:solidFill>
                <a:effectLst/>
                <a:latin typeface="A Soraya" panose="00000700000000000000" pitchFamily="2" charset="-78"/>
                <a:cs typeface="A Soraya" panose="00000700000000000000" pitchFamily="2" charset="-78"/>
              </a:rPr>
              <a:t>من نفَّس عن مؤمنٍ كُربةً من كرب الدنيا نفَّس الله عنهُ كُربة من كرب يوم القيامة </a:t>
            </a:r>
            <a:r>
              <a:rPr lang="ar-SA" sz="3600" b="1" i="0" dirty="0">
                <a:solidFill>
                  <a:schemeClr val="bg1"/>
                </a:solidFill>
                <a:effectLst/>
                <a:latin typeface="Calibri" panose="020F0502020204030204" pitchFamily="34" charset="0"/>
                <a:cs typeface="Calibri" panose="020F0502020204030204" pitchFamily="34" charset="0"/>
              </a:rPr>
              <a:t>" </a:t>
            </a:r>
            <a:r>
              <a:rPr lang="ar-SA" b="1" dirty="0">
                <a:solidFill>
                  <a:schemeClr val="bg1"/>
                </a:solidFill>
                <a:latin typeface="Calibri" panose="020F0502020204030204" pitchFamily="34" charset="0"/>
                <a:cs typeface="Calibri" panose="020F0502020204030204" pitchFamily="34" charset="0"/>
              </a:rPr>
              <a:t>متفق عليه</a:t>
            </a:r>
            <a:endParaRPr lang="ar-SA" dirty="0">
              <a:solidFill>
                <a:schemeClr val="bg1"/>
              </a:solidFill>
              <a:latin typeface="Calibri" panose="020F0502020204030204" pitchFamily="34" charset="0"/>
              <a:cs typeface="Calibri" panose="020F0502020204030204" pitchFamily="34" charset="0"/>
            </a:endParaRPr>
          </a:p>
        </p:txBody>
      </p:sp>
      <p:pic>
        <p:nvPicPr>
          <p:cNvPr id="28" name="عنصر نائب للصورة 27">
            <a:extLst>
              <a:ext uri="{FF2B5EF4-FFF2-40B4-BE49-F238E27FC236}">
                <a16:creationId xmlns:a16="http://schemas.microsoft.com/office/drawing/2014/main" id="{69401526-248D-43E3-BF4E-B4FD08754149}"/>
              </a:ext>
            </a:extLst>
          </p:cNvPr>
          <p:cNvPicPr>
            <a:picLocks noGrp="1" noChangeAspect="1"/>
          </p:cNvPicPr>
          <p:nvPr>
            <p:ph type="pic" sz="quarter" idx="16"/>
          </p:nvPr>
        </p:nvPicPr>
        <p:blipFill>
          <a:blip r:embed="rId2">
            <a:extLst>
              <a:ext uri="{28A0092B-C50C-407E-A947-70E740481C1C}">
                <a14:useLocalDpi xmlns:a14="http://schemas.microsoft.com/office/drawing/2010/main" val="0"/>
              </a:ext>
            </a:extLst>
          </a:blip>
          <a:srcRect l="25000" r="25000"/>
          <a:stretch>
            <a:fillRect/>
          </a:stretch>
        </p:blipFill>
        <p:spPr>
          <a:xfrm>
            <a:off x="955040" y="4300517"/>
            <a:ext cx="932829" cy="932829"/>
          </a:xfrm>
        </p:spPr>
      </p:pic>
    </p:spTree>
    <p:extLst>
      <p:ext uri="{BB962C8B-B14F-4D97-AF65-F5344CB8AC3E}">
        <p14:creationId xmlns:p14="http://schemas.microsoft.com/office/powerpoint/2010/main" val="55589533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 name="Rectangle: Rounded Corners 171">
            <a:extLst>
              <a:ext uri="{FF2B5EF4-FFF2-40B4-BE49-F238E27FC236}">
                <a16:creationId xmlns:a16="http://schemas.microsoft.com/office/drawing/2014/main" id="{24DC37F8-C201-4055-B418-376834DF8487}"/>
              </a:ext>
            </a:extLst>
          </p:cNvPr>
          <p:cNvSpPr/>
          <p:nvPr/>
        </p:nvSpPr>
        <p:spPr>
          <a:xfrm>
            <a:off x="5720291" y="2615870"/>
            <a:ext cx="2424735" cy="1289854"/>
          </a:xfrm>
          <a:prstGeom prst="roundRect">
            <a:avLst>
              <a:gd name="adj" fmla="val 5845"/>
            </a:avLst>
          </a:prstGeom>
          <a:solidFill>
            <a:schemeClr val="bg1">
              <a:alpha val="95000"/>
            </a:schemeClr>
          </a:solidFill>
          <a:ln w="38100">
            <a:solidFill>
              <a:srgbClr val="006666">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SA" b="1" dirty="0">
              <a:solidFill>
                <a:srgbClr val="006666"/>
              </a:solidFill>
              <a:latin typeface="Calibri" panose="020F0502020204030204" pitchFamily="34" charset="0"/>
              <a:cs typeface="Calibri" panose="020F0502020204030204" pitchFamily="34" charset="0"/>
            </a:endParaRPr>
          </a:p>
          <a:p>
            <a:pPr algn="ctr"/>
            <a:r>
              <a:rPr lang="ar-SA" b="1" dirty="0">
                <a:solidFill>
                  <a:srgbClr val="006666"/>
                </a:solidFill>
                <a:latin typeface="Calibri" panose="020F0502020204030204" pitchFamily="34" charset="0"/>
                <a:cs typeface="Calibri" panose="020F0502020204030204" pitchFamily="34" charset="0"/>
              </a:rPr>
              <a:t>أبناء الجمعية</a:t>
            </a:r>
          </a:p>
          <a:p>
            <a:pPr algn="ctr"/>
            <a:r>
              <a:rPr lang="ar-SA" b="1" dirty="0">
                <a:solidFill>
                  <a:srgbClr val="006666"/>
                </a:solidFill>
                <a:latin typeface="Calibri" panose="020F0502020204030204" pitchFamily="34" charset="0"/>
                <a:cs typeface="Calibri" panose="020F0502020204030204" pitchFamily="34" charset="0"/>
              </a:rPr>
              <a:t>من ذوي الدخل المحدود </a:t>
            </a:r>
          </a:p>
        </p:txBody>
      </p:sp>
      <p:sp>
        <p:nvSpPr>
          <p:cNvPr id="151" name="Subtitle 6">
            <a:extLst>
              <a:ext uri="{FF2B5EF4-FFF2-40B4-BE49-F238E27FC236}">
                <a16:creationId xmlns:a16="http://schemas.microsoft.com/office/drawing/2014/main" id="{E755987D-2D17-490F-90DB-5BC61A3A3681}"/>
              </a:ext>
            </a:extLst>
          </p:cNvPr>
          <p:cNvSpPr txBox="1">
            <a:spLocks/>
          </p:cNvSpPr>
          <p:nvPr/>
        </p:nvSpPr>
        <p:spPr>
          <a:xfrm>
            <a:off x="5625161" y="2976109"/>
            <a:ext cx="2537286" cy="716689"/>
          </a:xfrm>
          <a:prstGeom prst="rect">
            <a:avLst/>
          </a:prstGeom>
        </p:spPr>
        <p:txBody>
          <a:bodyPr vert="horz" lIns="86019" tIns="43010" rIns="86019" bIns="43010" numCol="1" spcCol="365760" rtlCol="0" anchor="t">
            <a:noAutofit/>
          </a:bodyPr>
          <a:lstStyle>
            <a:lvl1pPr marL="0" indent="0" algn="ctr" defTabSz="914400" rtl="0" eaLnBrk="1" latinLnBrk="0" hangingPunct="1">
              <a:lnSpc>
                <a:spcPct val="90000"/>
              </a:lnSpc>
              <a:spcBef>
                <a:spcPts val="1000"/>
              </a:spcBef>
              <a:buFont typeface="Arial"/>
              <a:buNone/>
              <a:defRPr sz="1200" b="0" i="0" kern="1200">
                <a:solidFill>
                  <a:schemeClr val="accent1"/>
                </a:solidFill>
                <a:latin typeface="Montserrat Light" charset="0"/>
                <a:ea typeface="Montserrat Light" charset="0"/>
                <a:cs typeface="Montserrat Light"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Montserrat Light" charset="0"/>
                <a:ea typeface="Montserrat Light" charset="0"/>
                <a:cs typeface="Montserrat Light"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Montserrat Light" charset="0"/>
                <a:ea typeface="Montserrat Light" charset="0"/>
                <a:cs typeface="Montserrat Light"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nSpc>
                <a:spcPts val="1599"/>
              </a:lnSpc>
              <a:spcBef>
                <a:spcPts val="0"/>
              </a:spcBef>
            </a:pPr>
            <a:endParaRPr lang="en-US" sz="1317" b="1" dirty="0">
              <a:solidFill>
                <a:schemeClr val="tx1"/>
              </a:solidFill>
              <a:latin typeface="Calibri" panose="020F0502020204030204" pitchFamily="34" charset="0"/>
              <a:cs typeface="Calibri" panose="020F0502020204030204" pitchFamily="34" charset="0"/>
            </a:endParaRPr>
          </a:p>
        </p:txBody>
      </p:sp>
      <p:sp>
        <p:nvSpPr>
          <p:cNvPr id="239" name="Rectangle: Rounded Corners 171">
            <a:extLst>
              <a:ext uri="{FF2B5EF4-FFF2-40B4-BE49-F238E27FC236}">
                <a16:creationId xmlns:a16="http://schemas.microsoft.com/office/drawing/2014/main" id="{120A986A-1F75-4A2E-A5AF-092B750E3DE1}"/>
              </a:ext>
            </a:extLst>
          </p:cNvPr>
          <p:cNvSpPr/>
          <p:nvPr/>
        </p:nvSpPr>
        <p:spPr>
          <a:xfrm>
            <a:off x="636925" y="874390"/>
            <a:ext cx="1803927" cy="1605736"/>
          </a:xfrm>
          <a:prstGeom prst="roundRect">
            <a:avLst>
              <a:gd name="adj" fmla="val 5845"/>
            </a:avLst>
          </a:prstGeom>
          <a:solidFill>
            <a:schemeClr val="bg1">
              <a:alpha val="95000"/>
            </a:schemeClr>
          </a:solidFill>
          <a:ln w="38100">
            <a:solidFill>
              <a:srgbClr val="006666">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93"/>
          </a:p>
        </p:txBody>
      </p:sp>
      <p:sp>
        <p:nvSpPr>
          <p:cNvPr id="229" name="Rectangle: Rounded Corners 171">
            <a:extLst>
              <a:ext uri="{FF2B5EF4-FFF2-40B4-BE49-F238E27FC236}">
                <a16:creationId xmlns:a16="http://schemas.microsoft.com/office/drawing/2014/main" id="{88C0D13C-6878-4F31-AA54-7261105F2147}"/>
              </a:ext>
            </a:extLst>
          </p:cNvPr>
          <p:cNvSpPr/>
          <p:nvPr/>
        </p:nvSpPr>
        <p:spPr>
          <a:xfrm>
            <a:off x="4445904" y="900487"/>
            <a:ext cx="1803927" cy="1579639"/>
          </a:xfrm>
          <a:prstGeom prst="roundRect">
            <a:avLst>
              <a:gd name="adj" fmla="val 5845"/>
            </a:avLst>
          </a:prstGeom>
          <a:solidFill>
            <a:schemeClr val="bg1">
              <a:alpha val="95000"/>
            </a:schemeClr>
          </a:solidFill>
          <a:ln w="38100">
            <a:solidFill>
              <a:srgbClr val="006666">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93">
              <a:solidFill>
                <a:srgbClr val="006666"/>
              </a:solidFill>
            </a:endParaRPr>
          </a:p>
        </p:txBody>
      </p:sp>
      <p:grpSp>
        <p:nvGrpSpPr>
          <p:cNvPr id="2" name="Group 1">
            <a:extLst>
              <a:ext uri="{FF2B5EF4-FFF2-40B4-BE49-F238E27FC236}">
                <a16:creationId xmlns:a16="http://schemas.microsoft.com/office/drawing/2014/main" id="{FFC80125-7E67-419E-9151-71883AD99EC8}"/>
              </a:ext>
            </a:extLst>
          </p:cNvPr>
          <p:cNvGrpSpPr/>
          <p:nvPr/>
        </p:nvGrpSpPr>
        <p:grpSpPr>
          <a:xfrm>
            <a:off x="8305854" y="525889"/>
            <a:ext cx="3018632" cy="2201146"/>
            <a:chOff x="228786" y="0"/>
            <a:chExt cx="3036385" cy="2556059"/>
          </a:xfrm>
          <a:solidFill>
            <a:srgbClr val="009999"/>
          </a:solidFill>
        </p:grpSpPr>
        <p:pic>
          <p:nvPicPr>
            <p:cNvPr id="21" name="Shadow" descr="D:\andrew\Работа\Андрей\00_Presentations\WOW\PPT ready\3413.png">
              <a:extLst>
                <a:ext uri="{FF2B5EF4-FFF2-40B4-BE49-F238E27FC236}">
                  <a16:creationId xmlns:a16="http://schemas.microsoft.com/office/drawing/2014/main" id="{C0A687E4-DE18-4C75-886F-DF262C94C5EA}"/>
                </a:ext>
              </a:extLst>
            </p:cNvPr>
            <p:cNvPicPr>
              <a:picLocks noChangeAspect="1" noChangeArrowheads="1"/>
            </p:cNvPicPr>
            <p:nvPr/>
          </p:nvPicPr>
          <p:blipFill>
            <a:blip r:embed="rId2" cstate="print"/>
            <a:srcRect/>
            <a:stretch>
              <a:fillRect/>
            </a:stretch>
          </p:blipFill>
          <p:spPr bwMode="auto">
            <a:xfrm>
              <a:off x="228786" y="2270923"/>
              <a:ext cx="3035711" cy="285136"/>
            </a:xfrm>
            <a:prstGeom prst="rect">
              <a:avLst/>
            </a:prstGeom>
            <a:grpFill/>
            <a:ln>
              <a:noFill/>
            </a:ln>
          </p:spPr>
        </p:pic>
        <p:sp>
          <p:nvSpPr>
            <p:cNvPr id="22" name="Shape A">
              <a:extLst>
                <a:ext uri="{FF2B5EF4-FFF2-40B4-BE49-F238E27FC236}">
                  <a16:creationId xmlns:a16="http://schemas.microsoft.com/office/drawing/2014/main" id="{5792EADE-A866-41FD-86E3-4D86E58F93E1}"/>
                </a:ext>
              </a:extLst>
            </p:cNvPr>
            <p:cNvSpPr/>
            <p:nvPr/>
          </p:nvSpPr>
          <p:spPr>
            <a:xfrm>
              <a:off x="229460" y="0"/>
              <a:ext cx="3035711" cy="2489029"/>
            </a:xfrm>
            <a:custGeom>
              <a:avLst/>
              <a:gdLst/>
              <a:ahLst/>
              <a:cxnLst/>
              <a:rect l="0" t="0" r="0" b="0"/>
              <a:pathLst>
                <a:path w="4572000" h="4988788">
                  <a:moveTo>
                    <a:pt x="4572000" y="0"/>
                  </a:moveTo>
                  <a:lnTo>
                    <a:pt x="0" y="0"/>
                  </a:lnTo>
                  <a:lnTo>
                    <a:pt x="0" y="4572000"/>
                  </a:lnTo>
                  <a:lnTo>
                    <a:pt x="1829003" y="4572000"/>
                  </a:lnTo>
                  <a:lnTo>
                    <a:pt x="2196198" y="4939195"/>
                  </a:lnTo>
                  <a:cubicBezTo>
                    <a:pt x="2245791" y="4988788"/>
                    <a:pt x="2326208" y="4988788"/>
                    <a:pt x="2375801" y="4939195"/>
                  </a:cubicBezTo>
                  <a:lnTo>
                    <a:pt x="2742996" y="4572000"/>
                  </a:lnTo>
                  <a:lnTo>
                    <a:pt x="4572000" y="4572000"/>
                  </a:lnTo>
                  <a:close/>
                </a:path>
              </a:pathLst>
            </a:custGeom>
            <a:grpFill/>
            <a:ln w="12700" cmpd="sng">
              <a:noFill/>
              <a:prstDash val="solid"/>
            </a:ln>
          </p:spPr>
          <p:txBody>
            <a:bodyPr anchor="ctr">
              <a:spAutoFit/>
            </a:bodyPr>
            <a:lstStyle/>
            <a:p>
              <a:pPr algn="ctr"/>
              <a:endParaRPr lang="en-US" sz="1537" dirty="0"/>
            </a:p>
          </p:txBody>
        </p:sp>
        <p:sp>
          <p:nvSpPr>
            <p:cNvPr id="23" name="White circle">
              <a:extLst>
                <a:ext uri="{FF2B5EF4-FFF2-40B4-BE49-F238E27FC236}">
                  <a16:creationId xmlns:a16="http://schemas.microsoft.com/office/drawing/2014/main" id="{3946DB97-8126-463A-9187-8277D2B623AA}"/>
                </a:ext>
              </a:extLst>
            </p:cNvPr>
            <p:cNvSpPr/>
            <p:nvPr/>
          </p:nvSpPr>
          <p:spPr>
            <a:xfrm>
              <a:off x="1694156" y="2185410"/>
              <a:ext cx="116877" cy="116893"/>
            </a:xfrm>
            <a:custGeom>
              <a:avLst/>
              <a:gdLst/>
              <a:ahLst/>
              <a:cxnLst/>
              <a:rect l="0" t="0" r="0" b="0"/>
              <a:pathLst>
                <a:path w="234289" h="234289">
                  <a:moveTo>
                    <a:pt x="0" y="117144"/>
                  </a:moveTo>
                  <a:cubicBezTo>
                    <a:pt x="0" y="52438"/>
                    <a:pt x="52450" y="0"/>
                    <a:pt x="117144" y="0"/>
                  </a:cubicBezTo>
                  <a:cubicBezTo>
                    <a:pt x="181838" y="0"/>
                    <a:pt x="234289" y="52438"/>
                    <a:pt x="234289" y="117144"/>
                  </a:cubicBezTo>
                  <a:cubicBezTo>
                    <a:pt x="234289" y="181838"/>
                    <a:pt x="181838" y="234289"/>
                    <a:pt x="117144" y="234289"/>
                  </a:cubicBezTo>
                  <a:cubicBezTo>
                    <a:pt x="52450" y="234289"/>
                    <a:pt x="0" y="181838"/>
                    <a:pt x="0" y="117144"/>
                  </a:cubicBezTo>
                  <a:close/>
                </a:path>
              </a:pathLst>
            </a:custGeom>
            <a:grpFill/>
            <a:ln w="12700" cmpd="sng">
              <a:noFill/>
              <a:prstDash val="solid"/>
            </a:ln>
          </p:spPr>
          <p:txBody>
            <a:bodyPr anchor="ctr">
              <a:spAutoFit/>
            </a:bodyPr>
            <a:lstStyle/>
            <a:p>
              <a:pPr algn="ctr"/>
              <a:endParaRPr lang="en-US" sz="1537" dirty="0"/>
            </a:p>
          </p:txBody>
        </p:sp>
      </p:grpSp>
      <p:grpSp>
        <p:nvGrpSpPr>
          <p:cNvPr id="63" name="Group 68">
            <a:extLst>
              <a:ext uri="{FF2B5EF4-FFF2-40B4-BE49-F238E27FC236}">
                <a16:creationId xmlns:a16="http://schemas.microsoft.com/office/drawing/2014/main" id="{F56897D4-8997-4B63-9BFD-30A68641F3EC}"/>
              </a:ext>
            </a:extLst>
          </p:cNvPr>
          <p:cNvGrpSpPr/>
          <p:nvPr/>
        </p:nvGrpSpPr>
        <p:grpSpPr>
          <a:xfrm>
            <a:off x="2685640" y="955145"/>
            <a:ext cx="512826" cy="526740"/>
            <a:chOff x="4167188" y="3140076"/>
            <a:chExt cx="409575" cy="420688"/>
          </a:xfrm>
          <a:solidFill>
            <a:schemeClr val="bg1"/>
          </a:solidFill>
        </p:grpSpPr>
        <p:sp>
          <p:nvSpPr>
            <p:cNvPr id="64" name="Freeform 48">
              <a:extLst>
                <a:ext uri="{FF2B5EF4-FFF2-40B4-BE49-F238E27FC236}">
                  <a16:creationId xmlns:a16="http://schemas.microsoft.com/office/drawing/2014/main" id="{4B8C4BDA-30ED-4DA9-B920-AE995C5225C4}"/>
                </a:ext>
              </a:extLst>
            </p:cNvPr>
            <p:cNvSpPr>
              <a:spLocks/>
            </p:cNvSpPr>
            <p:nvPr/>
          </p:nvSpPr>
          <p:spPr bwMode="auto">
            <a:xfrm>
              <a:off x="4360863" y="3140076"/>
              <a:ext cx="14288" cy="44450"/>
            </a:xfrm>
            <a:custGeom>
              <a:avLst/>
              <a:gdLst>
                <a:gd name="T0" fmla="*/ 3 w 3"/>
                <a:gd name="T1" fmla="*/ 9 h 10"/>
                <a:gd name="T2" fmla="*/ 1 w 3"/>
                <a:gd name="T3" fmla="*/ 10 h 10"/>
                <a:gd name="T4" fmla="*/ 1 w 3"/>
                <a:gd name="T5" fmla="*/ 10 h 10"/>
                <a:gd name="T6" fmla="*/ 0 w 3"/>
                <a:gd name="T7" fmla="*/ 9 h 10"/>
                <a:gd name="T8" fmla="*/ 0 w 3"/>
                <a:gd name="T9" fmla="*/ 1 h 10"/>
                <a:gd name="T10" fmla="*/ 1 w 3"/>
                <a:gd name="T11" fmla="*/ 0 h 10"/>
                <a:gd name="T12" fmla="*/ 1 w 3"/>
                <a:gd name="T13" fmla="*/ 0 h 10"/>
                <a:gd name="T14" fmla="*/ 3 w 3"/>
                <a:gd name="T15" fmla="*/ 1 h 10"/>
                <a:gd name="T16" fmla="*/ 3 w 3"/>
                <a:gd name="T17" fmla="*/ 9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10">
                  <a:moveTo>
                    <a:pt x="3" y="9"/>
                  </a:moveTo>
                  <a:cubicBezTo>
                    <a:pt x="3" y="10"/>
                    <a:pt x="2" y="10"/>
                    <a:pt x="1" y="10"/>
                  </a:cubicBezTo>
                  <a:cubicBezTo>
                    <a:pt x="1" y="10"/>
                    <a:pt x="1" y="10"/>
                    <a:pt x="1" y="10"/>
                  </a:cubicBezTo>
                  <a:cubicBezTo>
                    <a:pt x="0" y="10"/>
                    <a:pt x="0" y="10"/>
                    <a:pt x="0" y="9"/>
                  </a:cubicBezTo>
                  <a:cubicBezTo>
                    <a:pt x="0" y="1"/>
                    <a:pt x="0" y="1"/>
                    <a:pt x="0" y="1"/>
                  </a:cubicBezTo>
                  <a:cubicBezTo>
                    <a:pt x="0" y="1"/>
                    <a:pt x="0" y="0"/>
                    <a:pt x="1" y="0"/>
                  </a:cubicBezTo>
                  <a:cubicBezTo>
                    <a:pt x="1" y="0"/>
                    <a:pt x="1" y="0"/>
                    <a:pt x="1" y="0"/>
                  </a:cubicBezTo>
                  <a:cubicBezTo>
                    <a:pt x="2" y="0"/>
                    <a:pt x="3" y="1"/>
                    <a:pt x="3" y="1"/>
                  </a:cubicBezTo>
                  <a:cubicBezTo>
                    <a:pt x="3" y="9"/>
                    <a:pt x="3" y="9"/>
                    <a:pt x="3"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a:p>
          </p:txBody>
        </p:sp>
        <p:sp>
          <p:nvSpPr>
            <p:cNvPr id="65" name="Freeform 49">
              <a:extLst>
                <a:ext uri="{FF2B5EF4-FFF2-40B4-BE49-F238E27FC236}">
                  <a16:creationId xmlns:a16="http://schemas.microsoft.com/office/drawing/2014/main" id="{EF9C69A9-893F-4832-8582-10664498B516}"/>
                </a:ext>
              </a:extLst>
            </p:cNvPr>
            <p:cNvSpPr>
              <a:spLocks/>
            </p:cNvSpPr>
            <p:nvPr/>
          </p:nvSpPr>
          <p:spPr bwMode="auto">
            <a:xfrm>
              <a:off x="4211638" y="3211513"/>
              <a:ext cx="39688" cy="34925"/>
            </a:xfrm>
            <a:custGeom>
              <a:avLst/>
              <a:gdLst>
                <a:gd name="T0" fmla="*/ 8 w 9"/>
                <a:gd name="T1" fmla="*/ 6 h 8"/>
                <a:gd name="T2" fmla="*/ 8 w 9"/>
                <a:gd name="T3" fmla="*/ 8 h 8"/>
                <a:gd name="T4" fmla="*/ 8 w 9"/>
                <a:gd name="T5" fmla="*/ 8 h 8"/>
                <a:gd name="T6" fmla="*/ 7 w 9"/>
                <a:gd name="T7" fmla="*/ 8 h 8"/>
                <a:gd name="T8" fmla="*/ 1 w 9"/>
                <a:gd name="T9" fmla="*/ 2 h 8"/>
                <a:gd name="T10" fmla="*/ 1 w 9"/>
                <a:gd name="T11" fmla="*/ 1 h 8"/>
                <a:gd name="T12" fmla="*/ 1 w 9"/>
                <a:gd name="T13" fmla="*/ 1 h 8"/>
                <a:gd name="T14" fmla="*/ 2 w 9"/>
                <a:gd name="T15" fmla="*/ 0 h 8"/>
                <a:gd name="T16" fmla="*/ 8 w 9"/>
                <a:gd name="T17" fmla="*/ 6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8">
                  <a:moveTo>
                    <a:pt x="8" y="6"/>
                  </a:moveTo>
                  <a:cubicBezTo>
                    <a:pt x="9" y="6"/>
                    <a:pt x="9" y="7"/>
                    <a:pt x="8" y="8"/>
                  </a:cubicBezTo>
                  <a:cubicBezTo>
                    <a:pt x="8" y="8"/>
                    <a:pt x="8" y="8"/>
                    <a:pt x="8" y="8"/>
                  </a:cubicBezTo>
                  <a:cubicBezTo>
                    <a:pt x="8" y="8"/>
                    <a:pt x="7" y="8"/>
                    <a:pt x="7" y="8"/>
                  </a:cubicBezTo>
                  <a:cubicBezTo>
                    <a:pt x="1" y="2"/>
                    <a:pt x="1" y="2"/>
                    <a:pt x="1" y="2"/>
                  </a:cubicBezTo>
                  <a:cubicBezTo>
                    <a:pt x="0" y="2"/>
                    <a:pt x="0" y="1"/>
                    <a:pt x="1" y="1"/>
                  </a:cubicBezTo>
                  <a:cubicBezTo>
                    <a:pt x="1" y="1"/>
                    <a:pt x="1" y="1"/>
                    <a:pt x="1" y="1"/>
                  </a:cubicBezTo>
                  <a:cubicBezTo>
                    <a:pt x="1" y="0"/>
                    <a:pt x="2" y="0"/>
                    <a:pt x="2" y="0"/>
                  </a:cubicBezTo>
                  <a:cubicBezTo>
                    <a:pt x="8" y="6"/>
                    <a:pt x="8" y="6"/>
                    <a:pt x="8"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a:p>
          </p:txBody>
        </p:sp>
        <p:sp>
          <p:nvSpPr>
            <p:cNvPr id="66" name="Freeform 50">
              <a:extLst>
                <a:ext uri="{FF2B5EF4-FFF2-40B4-BE49-F238E27FC236}">
                  <a16:creationId xmlns:a16="http://schemas.microsoft.com/office/drawing/2014/main" id="{E6C9BF7D-367D-46B6-A8C9-6902699DDF0D}"/>
                </a:ext>
              </a:extLst>
            </p:cNvPr>
            <p:cNvSpPr>
              <a:spLocks/>
            </p:cNvSpPr>
            <p:nvPr/>
          </p:nvSpPr>
          <p:spPr bwMode="auto">
            <a:xfrm>
              <a:off x="4167188" y="3365501"/>
              <a:ext cx="44450" cy="19050"/>
            </a:xfrm>
            <a:custGeom>
              <a:avLst/>
              <a:gdLst>
                <a:gd name="T0" fmla="*/ 9 w 10"/>
                <a:gd name="T1" fmla="*/ 0 h 4"/>
                <a:gd name="T2" fmla="*/ 10 w 10"/>
                <a:gd name="T3" fmla="*/ 1 h 4"/>
                <a:gd name="T4" fmla="*/ 10 w 10"/>
                <a:gd name="T5" fmla="*/ 1 h 4"/>
                <a:gd name="T6" fmla="*/ 9 w 10"/>
                <a:gd name="T7" fmla="*/ 3 h 4"/>
                <a:gd name="T8" fmla="*/ 1 w 10"/>
                <a:gd name="T9" fmla="*/ 4 h 4"/>
                <a:gd name="T10" fmla="*/ 0 w 10"/>
                <a:gd name="T11" fmla="*/ 2 h 4"/>
                <a:gd name="T12" fmla="*/ 0 w 10"/>
                <a:gd name="T13" fmla="*/ 2 h 4"/>
                <a:gd name="T14" fmla="*/ 1 w 10"/>
                <a:gd name="T15" fmla="*/ 1 h 4"/>
                <a:gd name="T16" fmla="*/ 9 w 10"/>
                <a:gd name="T17"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4">
                  <a:moveTo>
                    <a:pt x="9" y="0"/>
                  </a:moveTo>
                  <a:cubicBezTo>
                    <a:pt x="9" y="0"/>
                    <a:pt x="10" y="1"/>
                    <a:pt x="10" y="1"/>
                  </a:cubicBezTo>
                  <a:cubicBezTo>
                    <a:pt x="10" y="1"/>
                    <a:pt x="10" y="1"/>
                    <a:pt x="10" y="1"/>
                  </a:cubicBezTo>
                  <a:cubicBezTo>
                    <a:pt x="10" y="2"/>
                    <a:pt x="10" y="3"/>
                    <a:pt x="9" y="3"/>
                  </a:cubicBezTo>
                  <a:cubicBezTo>
                    <a:pt x="1" y="4"/>
                    <a:pt x="1" y="4"/>
                    <a:pt x="1" y="4"/>
                  </a:cubicBezTo>
                  <a:cubicBezTo>
                    <a:pt x="0" y="4"/>
                    <a:pt x="0" y="3"/>
                    <a:pt x="0" y="2"/>
                  </a:cubicBezTo>
                  <a:cubicBezTo>
                    <a:pt x="0" y="2"/>
                    <a:pt x="0" y="2"/>
                    <a:pt x="0" y="2"/>
                  </a:cubicBezTo>
                  <a:cubicBezTo>
                    <a:pt x="0" y="2"/>
                    <a:pt x="0" y="1"/>
                    <a:pt x="1" y="1"/>
                  </a:cubicBezTo>
                  <a:cubicBezTo>
                    <a:pt x="9" y="0"/>
                    <a:pt x="9"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a:p>
          </p:txBody>
        </p:sp>
        <p:sp>
          <p:nvSpPr>
            <p:cNvPr id="67" name="Freeform 51">
              <a:extLst>
                <a:ext uri="{FF2B5EF4-FFF2-40B4-BE49-F238E27FC236}">
                  <a16:creationId xmlns:a16="http://schemas.microsoft.com/office/drawing/2014/main" id="{C7E78DCE-F4F1-41EF-B6B7-70EEBA3627D3}"/>
                </a:ext>
              </a:extLst>
            </p:cNvPr>
            <p:cNvSpPr>
              <a:spLocks/>
            </p:cNvSpPr>
            <p:nvPr/>
          </p:nvSpPr>
          <p:spPr bwMode="auto">
            <a:xfrm>
              <a:off x="4533900" y="3357563"/>
              <a:ext cx="42863" cy="12700"/>
            </a:xfrm>
            <a:custGeom>
              <a:avLst/>
              <a:gdLst>
                <a:gd name="T0" fmla="*/ 1 w 10"/>
                <a:gd name="T1" fmla="*/ 2 h 3"/>
                <a:gd name="T2" fmla="*/ 0 w 10"/>
                <a:gd name="T3" fmla="*/ 1 h 3"/>
                <a:gd name="T4" fmla="*/ 0 w 10"/>
                <a:gd name="T5" fmla="*/ 1 h 3"/>
                <a:gd name="T6" fmla="*/ 1 w 10"/>
                <a:gd name="T7" fmla="*/ 0 h 3"/>
                <a:gd name="T8" fmla="*/ 9 w 10"/>
                <a:gd name="T9" fmla="*/ 0 h 3"/>
                <a:gd name="T10" fmla="*/ 10 w 10"/>
                <a:gd name="T11" fmla="*/ 2 h 3"/>
                <a:gd name="T12" fmla="*/ 10 w 10"/>
                <a:gd name="T13" fmla="*/ 2 h 3"/>
                <a:gd name="T14" fmla="*/ 9 w 10"/>
                <a:gd name="T15" fmla="*/ 3 h 3"/>
                <a:gd name="T16" fmla="*/ 1 w 10"/>
                <a:gd name="T17" fmla="*/ 2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3">
                  <a:moveTo>
                    <a:pt x="1" y="2"/>
                  </a:moveTo>
                  <a:cubicBezTo>
                    <a:pt x="0" y="2"/>
                    <a:pt x="0" y="2"/>
                    <a:pt x="0" y="1"/>
                  </a:cubicBezTo>
                  <a:cubicBezTo>
                    <a:pt x="0" y="1"/>
                    <a:pt x="0" y="1"/>
                    <a:pt x="0" y="1"/>
                  </a:cubicBezTo>
                  <a:cubicBezTo>
                    <a:pt x="0" y="0"/>
                    <a:pt x="1" y="0"/>
                    <a:pt x="1" y="0"/>
                  </a:cubicBezTo>
                  <a:cubicBezTo>
                    <a:pt x="9" y="0"/>
                    <a:pt x="9" y="0"/>
                    <a:pt x="9" y="0"/>
                  </a:cubicBezTo>
                  <a:cubicBezTo>
                    <a:pt x="10" y="1"/>
                    <a:pt x="10" y="1"/>
                    <a:pt x="10" y="2"/>
                  </a:cubicBezTo>
                  <a:cubicBezTo>
                    <a:pt x="10" y="2"/>
                    <a:pt x="10" y="2"/>
                    <a:pt x="10" y="2"/>
                  </a:cubicBezTo>
                  <a:cubicBezTo>
                    <a:pt x="10" y="3"/>
                    <a:pt x="10" y="3"/>
                    <a:pt x="9" y="3"/>
                  </a:cubicBezTo>
                  <a:cubicBezTo>
                    <a:pt x="1" y="2"/>
                    <a:pt x="1" y="2"/>
                    <a:pt x="1"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a:p>
          </p:txBody>
        </p:sp>
        <p:sp>
          <p:nvSpPr>
            <p:cNvPr id="68" name="Freeform 52">
              <a:extLst>
                <a:ext uri="{FF2B5EF4-FFF2-40B4-BE49-F238E27FC236}">
                  <a16:creationId xmlns:a16="http://schemas.microsoft.com/office/drawing/2014/main" id="{2D9B4D9B-267E-47CA-89E9-CAE5F2FE642E}"/>
                </a:ext>
              </a:extLst>
            </p:cNvPr>
            <p:cNvSpPr>
              <a:spLocks/>
            </p:cNvSpPr>
            <p:nvPr/>
          </p:nvSpPr>
          <p:spPr bwMode="auto">
            <a:xfrm>
              <a:off x="4484688" y="3201988"/>
              <a:ext cx="39688" cy="36513"/>
            </a:xfrm>
            <a:custGeom>
              <a:avLst/>
              <a:gdLst>
                <a:gd name="T0" fmla="*/ 3 w 9"/>
                <a:gd name="T1" fmla="*/ 8 h 8"/>
                <a:gd name="T2" fmla="*/ 1 w 9"/>
                <a:gd name="T3" fmla="*/ 8 h 8"/>
                <a:gd name="T4" fmla="*/ 1 w 9"/>
                <a:gd name="T5" fmla="*/ 8 h 8"/>
                <a:gd name="T6" fmla="*/ 1 w 9"/>
                <a:gd name="T7" fmla="*/ 6 h 8"/>
                <a:gd name="T8" fmla="*/ 7 w 9"/>
                <a:gd name="T9" fmla="*/ 1 h 8"/>
                <a:gd name="T10" fmla="*/ 9 w 9"/>
                <a:gd name="T11" fmla="*/ 1 h 8"/>
                <a:gd name="T12" fmla="*/ 9 w 9"/>
                <a:gd name="T13" fmla="*/ 1 h 8"/>
                <a:gd name="T14" fmla="*/ 9 w 9"/>
                <a:gd name="T15" fmla="*/ 3 h 8"/>
                <a:gd name="T16" fmla="*/ 3 w 9"/>
                <a:gd name="T17"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8">
                  <a:moveTo>
                    <a:pt x="3" y="8"/>
                  </a:moveTo>
                  <a:cubicBezTo>
                    <a:pt x="2" y="8"/>
                    <a:pt x="1" y="8"/>
                    <a:pt x="1" y="8"/>
                  </a:cubicBezTo>
                  <a:cubicBezTo>
                    <a:pt x="1" y="8"/>
                    <a:pt x="1" y="8"/>
                    <a:pt x="1" y="8"/>
                  </a:cubicBezTo>
                  <a:cubicBezTo>
                    <a:pt x="0" y="7"/>
                    <a:pt x="0" y="6"/>
                    <a:pt x="1" y="6"/>
                  </a:cubicBezTo>
                  <a:cubicBezTo>
                    <a:pt x="7" y="1"/>
                    <a:pt x="7" y="1"/>
                    <a:pt x="7" y="1"/>
                  </a:cubicBezTo>
                  <a:cubicBezTo>
                    <a:pt x="7" y="0"/>
                    <a:pt x="8" y="0"/>
                    <a:pt x="9" y="1"/>
                  </a:cubicBezTo>
                  <a:cubicBezTo>
                    <a:pt x="9" y="1"/>
                    <a:pt x="9" y="1"/>
                    <a:pt x="9" y="1"/>
                  </a:cubicBezTo>
                  <a:cubicBezTo>
                    <a:pt x="9" y="1"/>
                    <a:pt x="9" y="2"/>
                    <a:pt x="9" y="3"/>
                  </a:cubicBezTo>
                  <a:cubicBezTo>
                    <a:pt x="3" y="8"/>
                    <a:pt x="3" y="8"/>
                    <a:pt x="3"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a:p>
          </p:txBody>
        </p:sp>
        <p:sp>
          <p:nvSpPr>
            <p:cNvPr id="69" name="Freeform 53">
              <a:extLst>
                <a:ext uri="{FF2B5EF4-FFF2-40B4-BE49-F238E27FC236}">
                  <a16:creationId xmlns:a16="http://schemas.microsoft.com/office/drawing/2014/main" id="{649A4D82-934D-4AEB-9712-04CDA2621152}"/>
                </a:ext>
              </a:extLst>
            </p:cNvPr>
            <p:cNvSpPr>
              <a:spLocks noEditPoints="1"/>
            </p:cNvSpPr>
            <p:nvPr/>
          </p:nvSpPr>
          <p:spPr bwMode="auto">
            <a:xfrm>
              <a:off x="4237038" y="3206751"/>
              <a:ext cx="257175" cy="354013"/>
            </a:xfrm>
            <a:custGeom>
              <a:avLst/>
              <a:gdLst>
                <a:gd name="T0" fmla="*/ 38 w 58"/>
                <a:gd name="T1" fmla="*/ 68 h 80"/>
                <a:gd name="T2" fmla="*/ 37 w 58"/>
                <a:gd name="T3" fmla="*/ 71 h 80"/>
                <a:gd name="T4" fmla="*/ 36 w 58"/>
                <a:gd name="T5" fmla="*/ 71 h 80"/>
                <a:gd name="T6" fmla="*/ 22 w 58"/>
                <a:gd name="T7" fmla="*/ 71 h 80"/>
                <a:gd name="T8" fmla="*/ 21 w 58"/>
                <a:gd name="T9" fmla="*/ 71 h 80"/>
                <a:gd name="T10" fmla="*/ 20 w 58"/>
                <a:gd name="T11" fmla="*/ 68 h 80"/>
                <a:gd name="T12" fmla="*/ 20 w 58"/>
                <a:gd name="T13" fmla="*/ 61 h 80"/>
                <a:gd name="T14" fmla="*/ 38 w 58"/>
                <a:gd name="T15" fmla="*/ 61 h 80"/>
                <a:gd name="T16" fmla="*/ 38 w 58"/>
                <a:gd name="T17" fmla="*/ 68 h 80"/>
                <a:gd name="T18" fmla="*/ 18 w 58"/>
                <a:gd name="T19" fmla="*/ 14 h 80"/>
                <a:gd name="T20" fmla="*/ 11 w 58"/>
                <a:gd name="T21" fmla="*/ 29 h 80"/>
                <a:gd name="T22" fmla="*/ 18 w 58"/>
                <a:gd name="T23" fmla="*/ 42 h 80"/>
                <a:gd name="T24" fmla="*/ 18 w 58"/>
                <a:gd name="T25" fmla="*/ 44 h 80"/>
                <a:gd name="T26" fmla="*/ 18 w 58"/>
                <a:gd name="T27" fmla="*/ 44 h 80"/>
                <a:gd name="T28" fmla="*/ 16 w 58"/>
                <a:gd name="T29" fmla="*/ 44 h 80"/>
                <a:gd name="T30" fmla="*/ 8 w 58"/>
                <a:gd name="T31" fmla="*/ 29 h 80"/>
                <a:gd name="T32" fmla="*/ 17 w 58"/>
                <a:gd name="T33" fmla="*/ 12 h 80"/>
                <a:gd name="T34" fmla="*/ 19 w 58"/>
                <a:gd name="T35" fmla="*/ 12 h 80"/>
                <a:gd name="T36" fmla="*/ 19 w 58"/>
                <a:gd name="T37" fmla="*/ 12 h 80"/>
                <a:gd name="T38" fmla="*/ 18 w 58"/>
                <a:gd name="T39" fmla="*/ 14 h 80"/>
                <a:gd name="T40" fmla="*/ 58 w 58"/>
                <a:gd name="T41" fmla="*/ 29 h 80"/>
                <a:gd name="T42" fmla="*/ 29 w 58"/>
                <a:gd name="T43" fmla="*/ 0 h 80"/>
                <a:gd name="T44" fmla="*/ 0 w 58"/>
                <a:gd name="T45" fmla="*/ 29 h 80"/>
                <a:gd name="T46" fmla="*/ 17 w 58"/>
                <a:gd name="T47" fmla="*/ 55 h 80"/>
                <a:gd name="T48" fmla="*/ 17 w 58"/>
                <a:gd name="T49" fmla="*/ 61 h 80"/>
                <a:gd name="T50" fmla="*/ 17 w 58"/>
                <a:gd name="T51" fmla="*/ 68 h 80"/>
                <a:gd name="T52" fmla="*/ 21 w 58"/>
                <a:gd name="T53" fmla="*/ 74 h 80"/>
                <a:gd name="T54" fmla="*/ 22 w 58"/>
                <a:gd name="T55" fmla="*/ 76 h 80"/>
                <a:gd name="T56" fmla="*/ 27 w 58"/>
                <a:gd name="T57" fmla="*/ 80 h 80"/>
                <a:gd name="T58" fmla="*/ 31 w 58"/>
                <a:gd name="T59" fmla="*/ 80 h 80"/>
                <a:gd name="T60" fmla="*/ 36 w 58"/>
                <a:gd name="T61" fmla="*/ 76 h 80"/>
                <a:gd name="T62" fmla="*/ 37 w 58"/>
                <a:gd name="T63" fmla="*/ 74 h 80"/>
                <a:gd name="T64" fmla="*/ 41 w 58"/>
                <a:gd name="T65" fmla="*/ 68 h 80"/>
                <a:gd name="T66" fmla="*/ 41 w 58"/>
                <a:gd name="T67" fmla="*/ 58 h 80"/>
                <a:gd name="T68" fmla="*/ 41 w 58"/>
                <a:gd name="T69" fmla="*/ 55 h 80"/>
                <a:gd name="T70" fmla="*/ 58 w 58"/>
                <a:gd name="T71" fmla="*/ 29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8" h="80">
                  <a:moveTo>
                    <a:pt x="38" y="68"/>
                  </a:moveTo>
                  <a:cubicBezTo>
                    <a:pt x="38" y="69"/>
                    <a:pt x="38" y="70"/>
                    <a:pt x="37" y="71"/>
                  </a:cubicBezTo>
                  <a:cubicBezTo>
                    <a:pt x="37" y="71"/>
                    <a:pt x="36" y="71"/>
                    <a:pt x="36" y="71"/>
                  </a:cubicBezTo>
                  <a:cubicBezTo>
                    <a:pt x="22" y="71"/>
                    <a:pt x="22" y="71"/>
                    <a:pt x="22" y="71"/>
                  </a:cubicBezTo>
                  <a:cubicBezTo>
                    <a:pt x="22" y="71"/>
                    <a:pt x="21" y="71"/>
                    <a:pt x="21" y="71"/>
                  </a:cubicBezTo>
                  <a:cubicBezTo>
                    <a:pt x="20" y="70"/>
                    <a:pt x="20" y="69"/>
                    <a:pt x="20" y="68"/>
                  </a:cubicBezTo>
                  <a:cubicBezTo>
                    <a:pt x="20" y="61"/>
                    <a:pt x="20" y="61"/>
                    <a:pt x="20" y="61"/>
                  </a:cubicBezTo>
                  <a:cubicBezTo>
                    <a:pt x="38" y="61"/>
                    <a:pt x="38" y="61"/>
                    <a:pt x="38" y="61"/>
                  </a:cubicBezTo>
                  <a:cubicBezTo>
                    <a:pt x="38" y="68"/>
                    <a:pt x="38" y="68"/>
                    <a:pt x="38" y="68"/>
                  </a:cubicBezTo>
                  <a:close/>
                  <a:moveTo>
                    <a:pt x="18" y="14"/>
                  </a:moveTo>
                  <a:cubicBezTo>
                    <a:pt x="14" y="17"/>
                    <a:pt x="11" y="23"/>
                    <a:pt x="11" y="29"/>
                  </a:cubicBezTo>
                  <a:cubicBezTo>
                    <a:pt x="11" y="34"/>
                    <a:pt x="14" y="39"/>
                    <a:pt x="18" y="42"/>
                  </a:cubicBezTo>
                  <a:cubicBezTo>
                    <a:pt x="18" y="43"/>
                    <a:pt x="18" y="43"/>
                    <a:pt x="18" y="44"/>
                  </a:cubicBezTo>
                  <a:cubicBezTo>
                    <a:pt x="18" y="44"/>
                    <a:pt x="18" y="44"/>
                    <a:pt x="18" y="44"/>
                  </a:cubicBezTo>
                  <a:cubicBezTo>
                    <a:pt x="17" y="45"/>
                    <a:pt x="16" y="45"/>
                    <a:pt x="16" y="44"/>
                  </a:cubicBezTo>
                  <a:cubicBezTo>
                    <a:pt x="11" y="41"/>
                    <a:pt x="8" y="35"/>
                    <a:pt x="8" y="29"/>
                  </a:cubicBezTo>
                  <a:cubicBezTo>
                    <a:pt x="8" y="22"/>
                    <a:pt x="12" y="16"/>
                    <a:pt x="17" y="12"/>
                  </a:cubicBezTo>
                  <a:cubicBezTo>
                    <a:pt x="17" y="12"/>
                    <a:pt x="18" y="12"/>
                    <a:pt x="19" y="12"/>
                  </a:cubicBezTo>
                  <a:cubicBezTo>
                    <a:pt x="19" y="12"/>
                    <a:pt x="19" y="12"/>
                    <a:pt x="19" y="12"/>
                  </a:cubicBezTo>
                  <a:cubicBezTo>
                    <a:pt x="19" y="13"/>
                    <a:pt x="19" y="14"/>
                    <a:pt x="18" y="14"/>
                  </a:cubicBezTo>
                  <a:close/>
                  <a:moveTo>
                    <a:pt x="58" y="29"/>
                  </a:moveTo>
                  <a:cubicBezTo>
                    <a:pt x="58" y="13"/>
                    <a:pt x="45" y="0"/>
                    <a:pt x="29" y="0"/>
                  </a:cubicBezTo>
                  <a:cubicBezTo>
                    <a:pt x="13" y="0"/>
                    <a:pt x="0" y="13"/>
                    <a:pt x="0" y="29"/>
                  </a:cubicBezTo>
                  <a:cubicBezTo>
                    <a:pt x="0" y="40"/>
                    <a:pt x="7" y="50"/>
                    <a:pt x="17" y="55"/>
                  </a:cubicBezTo>
                  <a:cubicBezTo>
                    <a:pt x="17" y="61"/>
                    <a:pt x="17" y="61"/>
                    <a:pt x="17" y="61"/>
                  </a:cubicBezTo>
                  <a:cubicBezTo>
                    <a:pt x="17" y="68"/>
                    <a:pt x="17" y="68"/>
                    <a:pt x="17" y="68"/>
                  </a:cubicBezTo>
                  <a:cubicBezTo>
                    <a:pt x="17" y="71"/>
                    <a:pt x="19" y="73"/>
                    <a:pt x="21" y="74"/>
                  </a:cubicBezTo>
                  <a:cubicBezTo>
                    <a:pt x="21" y="74"/>
                    <a:pt x="22" y="75"/>
                    <a:pt x="22" y="76"/>
                  </a:cubicBezTo>
                  <a:cubicBezTo>
                    <a:pt x="23" y="78"/>
                    <a:pt x="25" y="80"/>
                    <a:pt x="27" y="80"/>
                  </a:cubicBezTo>
                  <a:cubicBezTo>
                    <a:pt x="31" y="80"/>
                    <a:pt x="31" y="80"/>
                    <a:pt x="31" y="80"/>
                  </a:cubicBezTo>
                  <a:cubicBezTo>
                    <a:pt x="33" y="80"/>
                    <a:pt x="35" y="78"/>
                    <a:pt x="36" y="76"/>
                  </a:cubicBezTo>
                  <a:cubicBezTo>
                    <a:pt x="36" y="75"/>
                    <a:pt x="37" y="74"/>
                    <a:pt x="37" y="74"/>
                  </a:cubicBezTo>
                  <a:cubicBezTo>
                    <a:pt x="39" y="73"/>
                    <a:pt x="41" y="71"/>
                    <a:pt x="41" y="68"/>
                  </a:cubicBezTo>
                  <a:cubicBezTo>
                    <a:pt x="41" y="58"/>
                    <a:pt x="41" y="58"/>
                    <a:pt x="41" y="58"/>
                  </a:cubicBezTo>
                  <a:cubicBezTo>
                    <a:pt x="41" y="55"/>
                    <a:pt x="41" y="55"/>
                    <a:pt x="41" y="55"/>
                  </a:cubicBezTo>
                  <a:cubicBezTo>
                    <a:pt x="51" y="50"/>
                    <a:pt x="58" y="40"/>
                    <a:pt x="58" y="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a:p>
          </p:txBody>
        </p:sp>
      </p:grpSp>
      <p:sp>
        <p:nvSpPr>
          <p:cNvPr id="73" name="Rectangle: Rounded Corners 171">
            <a:extLst>
              <a:ext uri="{FF2B5EF4-FFF2-40B4-BE49-F238E27FC236}">
                <a16:creationId xmlns:a16="http://schemas.microsoft.com/office/drawing/2014/main" id="{616DD6F2-CC4E-4910-9AC5-78C7A991022B}"/>
              </a:ext>
            </a:extLst>
          </p:cNvPr>
          <p:cNvSpPr/>
          <p:nvPr/>
        </p:nvSpPr>
        <p:spPr>
          <a:xfrm>
            <a:off x="6372046" y="917562"/>
            <a:ext cx="1803927" cy="1562563"/>
          </a:xfrm>
          <a:prstGeom prst="roundRect">
            <a:avLst>
              <a:gd name="adj" fmla="val 5845"/>
            </a:avLst>
          </a:prstGeom>
          <a:solidFill>
            <a:schemeClr val="bg1">
              <a:alpha val="95000"/>
            </a:schemeClr>
          </a:solidFill>
          <a:ln w="38100">
            <a:solidFill>
              <a:srgbClr val="006666">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93">
              <a:solidFill>
                <a:srgbClr val="006666"/>
              </a:solidFill>
            </a:endParaRPr>
          </a:p>
        </p:txBody>
      </p:sp>
      <p:sp>
        <p:nvSpPr>
          <p:cNvPr id="81" name="Freeform 83">
            <a:extLst>
              <a:ext uri="{FF2B5EF4-FFF2-40B4-BE49-F238E27FC236}">
                <a16:creationId xmlns:a16="http://schemas.microsoft.com/office/drawing/2014/main" id="{0C95C6F1-1B2B-4459-B34B-2EE8742744CC}"/>
              </a:ext>
            </a:extLst>
          </p:cNvPr>
          <p:cNvSpPr>
            <a:spLocks/>
          </p:cNvSpPr>
          <p:nvPr/>
        </p:nvSpPr>
        <p:spPr bwMode="auto">
          <a:xfrm>
            <a:off x="5026154" y="530408"/>
            <a:ext cx="744536" cy="746650"/>
          </a:xfrm>
          <a:custGeom>
            <a:avLst/>
            <a:gdLst>
              <a:gd name="T0" fmla="*/ 186 w 186"/>
              <a:gd name="T1" fmla="*/ 164 h 186"/>
              <a:gd name="T2" fmla="*/ 163 w 186"/>
              <a:gd name="T3" fmla="*/ 186 h 186"/>
              <a:gd name="T4" fmla="*/ 22 w 186"/>
              <a:gd name="T5" fmla="*/ 186 h 186"/>
              <a:gd name="T6" fmla="*/ 0 w 186"/>
              <a:gd name="T7" fmla="*/ 164 h 186"/>
              <a:gd name="T8" fmla="*/ 0 w 186"/>
              <a:gd name="T9" fmla="*/ 22 h 186"/>
              <a:gd name="T10" fmla="*/ 22 w 186"/>
              <a:gd name="T11" fmla="*/ 0 h 186"/>
              <a:gd name="T12" fmla="*/ 163 w 186"/>
              <a:gd name="T13" fmla="*/ 0 h 186"/>
              <a:gd name="T14" fmla="*/ 186 w 186"/>
              <a:gd name="T15" fmla="*/ 22 h 186"/>
              <a:gd name="T16" fmla="*/ 186 w 186"/>
              <a:gd name="T17" fmla="*/ 164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6" h="186">
                <a:moveTo>
                  <a:pt x="186" y="164"/>
                </a:moveTo>
                <a:cubicBezTo>
                  <a:pt x="186" y="176"/>
                  <a:pt x="176" y="186"/>
                  <a:pt x="163" y="186"/>
                </a:cubicBezTo>
                <a:cubicBezTo>
                  <a:pt x="22" y="186"/>
                  <a:pt x="22" y="186"/>
                  <a:pt x="22" y="186"/>
                </a:cubicBezTo>
                <a:cubicBezTo>
                  <a:pt x="10" y="186"/>
                  <a:pt x="0" y="176"/>
                  <a:pt x="0" y="164"/>
                </a:cubicBezTo>
                <a:cubicBezTo>
                  <a:pt x="0" y="22"/>
                  <a:pt x="0" y="22"/>
                  <a:pt x="0" y="22"/>
                </a:cubicBezTo>
                <a:cubicBezTo>
                  <a:pt x="0" y="10"/>
                  <a:pt x="10" y="0"/>
                  <a:pt x="22" y="0"/>
                </a:cubicBezTo>
                <a:cubicBezTo>
                  <a:pt x="163" y="0"/>
                  <a:pt x="163" y="0"/>
                  <a:pt x="163" y="0"/>
                </a:cubicBezTo>
                <a:cubicBezTo>
                  <a:pt x="176" y="0"/>
                  <a:pt x="186" y="10"/>
                  <a:pt x="186" y="22"/>
                </a:cubicBezTo>
                <a:lnTo>
                  <a:pt x="186" y="164"/>
                </a:lnTo>
                <a:close/>
              </a:path>
            </a:pathLst>
          </a:custGeom>
          <a:solidFill>
            <a:srgbClr val="006666"/>
          </a:solidFill>
          <a:ln>
            <a:noFill/>
          </a:ln>
        </p:spPr>
        <p:txBody>
          <a:bodyPr vert="horz" wrap="square" lIns="86019" tIns="43010" rIns="86019" bIns="43010" numCol="1" anchor="t" anchorCtr="0" compatLnSpc="1">
            <a:prstTxWarp prst="textNoShape">
              <a:avLst/>
            </a:prstTxWarp>
          </a:bodyPr>
          <a:lstStyle/>
          <a:p>
            <a:endParaRPr lang="en-US" sz="1693"/>
          </a:p>
        </p:txBody>
      </p:sp>
      <p:grpSp>
        <p:nvGrpSpPr>
          <p:cNvPr id="84" name="Group 78">
            <a:extLst>
              <a:ext uri="{FF2B5EF4-FFF2-40B4-BE49-F238E27FC236}">
                <a16:creationId xmlns:a16="http://schemas.microsoft.com/office/drawing/2014/main" id="{627DFB8F-9C1A-4319-9EF9-BAA005D175E7}"/>
              </a:ext>
            </a:extLst>
          </p:cNvPr>
          <p:cNvGrpSpPr/>
          <p:nvPr/>
        </p:nvGrpSpPr>
        <p:grpSpPr>
          <a:xfrm>
            <a:off x="1961920" y="934058"/>
            <a:ext cx="413243" cy="443853"/>
            <a:chOff x="7677150" y="3176588"/>
            <a:chExt cx="300038" cy="322263"/>
          </a:xfrm>
          <a:solidFill>
            <a:schemeClr val="bg1"/>
          </a:solidFill>
        </p:grpSpPr>
        <p:sp>
          <p:nvSpPr>
            <p:cNvPr id="88" name="Freeform 56">
              <a:extLst>
                <a:ext uri="{FF2B5EF4-FFF2-40B4-BE49-F238E27FC236}">
                  <a16:creationId xmlns:a16="http://schemas.microsoft.com/office/drawing/2014/main" id="{683749B9-C8F6-4AA9-B643-FE02623D7F0C}"/>
                </a:ext>
              </a:extLst>
            </p:cNvPr>
            <p:cNvSpPr>
              <a:spLocks noEditPoints="1"/>
            </p:cNvSpPr>
            <p:nvPr/>
          </p:nvSpPr>
          <p:spPr bwMode="auto">
            <a:xfrm>
              <a:off x="7729538" y="3176588"/>
              <a:ext cx="247650" cy="230188"/>
            </a:xfrm>
            <a:custGeom>
              <a:avLst/>
              <a:gdLst>
                <a:gd name="T0" fmla="*/ 29 w 56"/>
                <a:gd name="T1" fmla="*/ 7 h 52"/>
                <a:gd name="T2" fmla="*/ 15 w 56"/>
                <a:gd name="T3" fmla="*/ 14 h 52"/>
                <a:gd name="T4" fmla="*/ 17 w 56"/>
                <a:gd name="T5" fmla="*/ 40 h 52"/>
                <a:gd name="T6" fmla="*/ 29 w 56"/>
                <a:gd name="T7" fmla="*/ 45 h 52"/>
                <a:gd name="T8" fmla="*/ 44 w 56"/>
                <a:gd name="T9" fmla="*/ 38 h 52"/>
                <a:gd name="T10" fmla="*/ 48 w 56"/>
                <a:gd name="T11" fmla="*/ 24 h 52"/>
                <a:gd name="T12" fmla="*/ 42 w 56"/>
                <a:gd name="T13" fmla="*/ 11 h 52"/>
                <a:gd name="T14" fmla="*/ 29 w 56"/>
                <a:gd name="T15" fmla="*/ 7 h 52"/>
                <a:gd name="T16" fmla="*/ 29 w 56"/>
                <a:gd name="T17" fmla="*/ 52 h 52"/>
                <a:gd name="T18" fmla="*/ 12 w 56"/>
                <a:gd name="T19" fmla="*/ 46 h 52"/>
                <a:gd name="T20" fmla="*/ 9 w 56"/>
                <a:gd name="T21" fmla="*/ 9 h 52"/>
                <a:gd name="T22" fmla="*/ 29 w 56"/>
                <a:gd name="T23" fmla="*/ 0 h 52"/>
                <a:gd name="T24" fmla="*/ 46 w 56"/>
                <a:gd name="T25" fmla="*/ 6 h 52"/>
                <a:gd name="T26" fmla="*/ 55 w 56"/>
                <a:gd name="T27" fmla="*/ 24 h 52"/>
                <a:gd name="T28" fmla="*/ 49 w 56"/>
                <a:gd name="T29" fmla="*/ 43 h 52"/>
                <a:gd name="T30" fmla="*/ 29 w 56"/>
                <a:gd name="T31" fmla="*/ 5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6" h="52">
                  <a:moveTo>
                    <a:pt x="29" y="7"/>
                  </a:moveTo>
                  <a:cubicBezTo>
                    <a:pt x="24" y="7"/>
                    <a:pt x="18" y="9"/>
                    <a:pt x="15" y="14"/>
                  </a:cubicBezTo>
                  <a:cubicBezTo>
                    <a:pt x="8" y="21"/>
                    <a:pt x="9" y="33"/>
                    <a:pt x="17" y="40"/>
                  </a:cubicBezTo>
                  <a:cubicBezTo>
                    <a:pt x="20" y="43"/>
                    <a:pt x="25" y="45"/>
                    <a:pt x="29" y="45"/>
                  </a:cubicBezTo>
                  <a:cubicBezTo>
                    <a:pt x="35" y="45"/>
                    <a:pt x="40" y="42"/>
                    <a:pt x="44" y="38"/>
                  </a:cubicBezTo>
                  <a:cubicBezTo>
                    <a:pt x="47" y="34"/>
                    <a:pt x="49" y="29"/>
                    <a:pt x="48" y="24"/>
                  </a:cubicBezTo>
                  <a:cubicBezTo>
                    <a:pt x="48" y="19"/>
                    <a:pt x="45" y="15"/>
                    <a:pt x="42" y="11"/>
                  </a:cubicBezTo>
                  <a:cubicBezTo>
                    <a:pt x="38" y="8"/>
                    <a:pt x="34" y="7"/>
                    <a:pt x="29" y="7"/>
                  </a:cubicBezTo>
                  <a:close/>
                  <a:moveTo>
                    <a:pt x="29" y="52"/>
                  </a:moveTo>
                  <a:cubicBezTo>
                    <a:pt x="23" y="52"/>
                    <a:pt x="17" y="50"/>
                    <a:pt x="12" y="46"/>
                  </a:cubicBezTo>
                  <a:cubicBezTo>
                    <a:pt x="1" y="36"/>
                    <a:pt x="0" y="20"/>
                    <a:pt x="9" y="9"/>
                  </a:cubicBezTo>
                  <a:cubicBezTo>
                    <a:pt x="14" y="3"/>
                    <a:pt x="22" y="0"/>
                    <a:pt x="29" y="0"/>
                  </a:cubicBezTo>
                  <a:cubicBezTo>
                    <a:pt x="35" y="0"/>
                    <a:pt x="41" y="2"/>
                    <a:pt x="46" y="6"/>
                  </a:cubicBezTo>
                  <a:cubicBezTo>
                    <a:pt x="51" y="10"/>
                    <a:pt x="55" y="17"/>
                    <a:pt x="55" y="24"/>
                  </a:cubicBezTo>
                  <a:cubicBezTo>
                    <a:pt x="56" y="31"/>
                    <a:pt x="54" y="37"/>
                    <a:pt x="49" y="43"/>
                  </a:cubicBezTo>
                  <a:cubicBezTo>
                    <a:pt x="44" y="48"/>
                    <a:pt x="37" y="52"/>
                    <a:pt x="29"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a:p>
          </p:txBody>
        </p:sp>
        <p:sp>
          <p:nvSpPr>
            <p:cNvPr id="89" name="Freeform 57">
              <a:extLst>
                <a:ext uri="{FF2B5EF4-FFF2-40B4-BE49-F238E27FC236}">
                  <a16:creationId xmlns:a16="http://schemas.microsoft.com/office/drawing/2014/main" id="{ED25D0D9-17B5-4ED8-AB85-7C33146BBC45}"/>
                </a:ext>
              </a:extLst>
            </p:cNvPr>
            <p:cNvSpPr>
              <a:spLocks/>
            </p:cNvSpPr>
            <p:nvPr/>
          </p:nvSpPr>
          <p:spPr bwMode="auto">
            <a:xfrm>
              <a:off x="7747000" y="3357563"/>
              <a:ext cx="57150" cy="57150"/>
            </a:xfrm>
            <a:custGeom>
              <a:avLst/>
              <a:gdLst>
                <a:gd name="T0" fmla="*/ 17 w 36"/>
                <a:gd name="T1" fmla="*/ 36 h 36"/>
                <a:gd name="T2" fmla="*/ 0 w 36"/>
                <a:gd name="T3" fmla="*/ 25 h 36"/>
                <a:gd name="T4" fmla="*/ 22 w 36"/>
                <a:gd name="T5" fmla="*/ 0 h 36"/>
                <a:gd name="T6" fmla="*/ 36 w 36"/>
                <a:gd name="T7" fmla="*/ 11 h 36"/>
                <a:gd name="T8" fmla="*/ 17 w 36"/>
                <a:gd name="T9" fmla="*/ 36 h 36"/>
                <a:gd name="T10" fmla="*/ 17 w 36"/>
                <a:gd name="T11" fmla="*/ 36 h 36"/>
              </a:gdLst>
              <a:ahLst/>
              <a:cxnLst>
                <a:cxn ang="0">
                  <a:pos x="T0" y="T1"/>
                </a:cxn>
                <a:cxn ang="0">
                  <a:pos x="T2" y="T3"/>
                </a:cxn>
                <a:cxn ang="0">
                  <a:pos x="T4" y="T5"/>
                </a:cxn>
                <a:cxn ang="0">
                  <a:pos x="T6" y="T7"/>
                </a:cxn>
                <a:cxn ang="0">
                  <a:pos x="T8" y="T9"/>
                </a:cxn>
                <a:cxn ang="0">
                  <a:pos x="T10" y="T11"/>
                </a:cxn>
              </a:cxnLst>
              <a:rect l="0" t="0" r="r" b="b"/>
              <a:pathLst>
                <a:path w="36" h="36">
                  <a:moveTo>
                    <a:pt x="17" y="36"/>
                  </a:moveTo>
                  <a:lnTo>
                    <a:pt x="0" y="25"/>
                  </a:lnTo>
                  <a:lnTo>
                    <a:pt x="22" y="0"/>
                  </a:lnTo>
                  <a:lnTo>
                    <a:pt x="36" y="11"/>
                  </a:lnTo>
                  <a:lnTo>
                    <a:pt x="17" y="36"/>
                  </a:lnTo>
                  <a:lnTo>
                    <a:pt x="17" y="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a:p>
          </p:txBody>
        </p:sp>
        <p:sp>
          <p:nvSpPr>
            <p:cNvPr id="90" name="Freeform 58">
              <a:extLst>
                <a:ext uri="{FF2B5EF4-FFF2-40B4-BE49-F238E27FC236}">
                  <a16:creationId xmlns:a16="http://schemas.microsoft.com/office/drawing/2014/main" id="{B5D8622B-171F-4183-89E1-839382E38D23}"/>
                </a:ext>
              </a:extLst>
            </p:cNvPr>
            <p:cNvSpPr>
              <a:spLocks/>
            </p:cNvSpPr>
            <p:nvPr/>
          </p:nvSpPr>
          <p:spPr bwMode="auto">
            <a:xfrm>
              <a:off x="7677150" y="3387726"/>
              <a:ext cx="100013" cy="111125"/>
            </a:xfrm>
            <a:custGeom>
              <a:avLst/>
              <a:gdLst>
                <a:gd name="T0" fmla="*/ 10 w 23"/>
                <a:gd name="T1" fmla="*/ 23 h 25"/>
                <a:gd name="T2" fmla="*/ 5 w 23"/>
                <a:gd name="T3" fmla="*/ 24 h 25"/>
                <a:gd name="T4" fmla="*/ 2 w 23"/>
                <a:gd name="T5" fmla="*/ 21 h 25"/>
                <a:gd name="T6" fmla="*/ 1 w 23"/>
                <a:gd name="T7" fmla="*/ 16 h 25"/>
                <a:gd name="T8" fmla="*/ 13 w 23"/>
                <a:gd name="T9" fmla="*/ 2 h 25"/>
                <a:gd name="T10" fmla="*/ 18 w 23"/>
                <a:gd name="T11" fmla="*/ 1 h 25"/>
                <a:gd name="T12" fmla="*/ 22 w 23"/>
                <a:gd name="T13" fmla="*/ 5 h 25"/>
                <a:gd name="T14" fmla="*/ 22 w 23"/>
                <a:gd name="T15" fmla="*/ 10 h 25"/>
                <a:gd name="T16" fmla="*/ 10 w 23"/>
                <a:gd name="T17" fmla="*/ 23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25">
                  <a:moveTo>
                    <a:pt x="10" y="23"/>
                  </a:moveTo>
                  <a:cubicBezTo>
                    <a:pt x="9" y="25"/>
                    <a:pt x="7" y="25"/>
                    <a:pt x="5" y="24"/>
                  </a:cubicBezTo>
                  <a:cubicBezTo>
                    <a:pt x="2" y="21"/>
                    <a:pt x="2" y="21"/>
                    <a:pt x="2" y="21"/>
                  </a:cubicBezTo>
                  <a:cubicBezTo>
                    <a:pt x="0" y="19"/>
                    <a:pt x="0" y="17"/>
                    <a:pt x="1" y="16"/>
                  </a:cubicBezTo>
                  <a:cubicBezTo>
                    <a:pt x="13" y="2"/>
                    <a:pt x="13" y="2"/>
                    <a:pt x="13" y="2"/>
                  </a:cubicBezTo>
                  <a:cubicBezTo>
                    <a:pt x="14" y="0"/>
                    <a:pt x="17" y="0"/>
                    <a:pt x="18" y="1"/>
                  </a:cubicBezTo>
                  <a:cubicBezTo>
                    <a:pt x="22" y="5"/>
                    <a:pt x="22" y="5"/>
                    <a:pt x="22" y="5"/>
                  </a:cubicBezTo>
                  <a:cubicBezTo>
                    <a:pt x="23" y="6"/>
                    <a:pt x="23" y="8"/>
                    <a:pt x="22" y="10"/>
                  </a:cubicBezTo>
                  <a:cubicBezTo>
                    <a:pt x="10" y="23"/>
                    <a:pt x="10" y="23"/>
                    <a:pt x="10" y="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a:p>
          </p:txBody>
        </p:sp>
        <p:sp>
          <p:nvSpPr>
            <p:cNvPr id="91" name="Freeform 59">
              <a:extLst>
                <a:ext uri="{FF2B5EF4-FFF2-40B4-BE49-F238E27FC236}">
                  <a16:creationId xmlns:a16="http://schemas.microsoft.com/office/drawing/2014/main" id="{B2819A9C-7F1F-4374-9A02-DFA9A359250C}"/>
                </a:ext>
              </a:extLst>
            </p:cNvPr>
            <p:cNvSpPr>
              <a:spLocks/>
            </p:cNvSpPr>
            <p:nvPr/>
          </p:nvSpPr>
          <p:spPr bwMode="auto">
            <a:xfrm>
              <a:off x="7804150" y="3216276"/>
              <a:ext cx="79375" cy="44450"/>
            </a:xfrm>
            <a:custGeom>
              <a:avLst/>
              <a:gdLst>
                <a:gd name="T0" fmla="*/ 17 w 18"/>
                <a:gd name="T1" fmla="*/ 4 h 10"/>
                <a:gd name="T2" fmla="*/ 9 w 18"/>
                <a:gd name="T3" fmla="*/ 5 h 10"/>
                <a:gd name="T4" fmla="*/ 1 w 18"/>
                <a:gd name="T5" fmla="*/ 8 h 10"/>
                <a:gd name="T6" fmla="*/ 8 w 18"/>
                <a:gd name="T7" fmla="*/ 1 h 10"/>
                <a:gd name="T8" fmla="*/ 17 w 18"/>
                <a:gd name="T9" fmla="*/ 4 h 10"/>
              </a:gdLst>
              <a:ahLst/>
              <a:cxnLst>
                <a:cxn ang="0">
                  <a:pos x="T0" y="T1"/>
                </a:cxn>
                <a:cxn ang="0">
                  <a:pos x="T2" y="T3"/>
                </a:cxn>
                <a:cxn ang="0">
                  <a:pos x="T4" y="T5"/>
                </a:cxn>
                <a:cxn ang="0">
                  <a:pos x="T6" y="T7"/>
                </a:cxn>
                <a:cxn ang="0">
                  <a:pos x="T8" y="T9"/>
                </a:cxn>
              </a:cxnLst>
              <a:rect l="0" t="0" r="r" b="b"/>
              <a:pathLst>
                <a:path w="18" h="10">
                  <a:moveTo>
                    <a:pt x="17" y="4"/>
                  </a:moveTo>
                  <a:cubicBezTo>
                    <a:pt x="18" y="6"/>
                    <a:pt x="14" y="4"/>
                    <a:pt x="9" y="5"/>
                  </a:cubicBezTo>
                  <a:cubicBezTo>
                    <a:pt x="5" y="6"/>
                    <a:pt x="2" y="10"/>
                    <a:pt x="1" y="8"/>
                  </a:cubicBezTo>
                  <a:cubicBezTo>
                    <a:pt x="0" y="5"/>
                    <a:pt x="5" y="2"/>
                    <a:pt x="8" y="1"/>
                  </a:cubicBezTo>
                  <a:cubicBezTo>
                    <a:pt x="11" y="0"/>
                    <a:pt x="17" y="1"/>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a:p>
          </p:txBody>
        </p:sp>
        <p:sp>
          <p:nvSpPr>
            <p:cNvPr id="92" name="Freeform 60">
              <a:extLst>
                <a:ext uri="{FF2B5EF4-FFF2-40B4-BE49-F238E27FC236}">
                  <a16:creationId xmlns:a16="http://schemas.microsoft.com/office/drawing/2014/main" id="{9F3438C8-7B15-4AA7-B36A-C62317464CB2}"/>
                </a:ext>
              </a:extLst>
            </p:cNvPr>
            <p:cNvSpPr>
              <a:spLocks/>
            </p:cNvSpPr>
            <p:nvPr/>
          </p:nvSpPr>
          <p:spPr bwMode="auto">
            <a:xfrm>
              <a:off x="7883525" y="3228976"/>
              <a:ext cx="22225" cy="17463"/>
            </a:xfrm>
            <a:custGeom>
              <a:avLst/>
              <a:gdLst>
                <a:gd name="T0" fmla="*/ 5 w 5"/>
                <a:gd name="T1" fmla="*/ 3 h 4"/>
                <a:gd name="T2" fmla="*/ 2 w 5"/>
                <a:gd name="T3" fmla="*/ 3 h 4"/>
                <a:gd name="T4" fmla="*/ 1 w 5"/>
                <a:gd name="T5" fmla="*/ 2 h 4"/>
                <a:gd name="T6" fmla="*/ 2 w 5"/>
                <a:gd name="T7" fmla="*/ 0 h 4"/>
                <a:gd name="T8" fmla="*/ 5 w 5"/>
                <a:gd name="T9" fmla="*/ 3 h 4"/>
              </a:gdLst>
              <a:ahLst/>
              <a:cxnLst>
                <a:cxn ang="0">
                  <a:pos x="T0" y="T1"/>
                </a:cxn>
                <a:cxn ang="0">
                  <a:pos x="T2" y="T3"/>
                </a:cxn>
                <a:cxn ang="0">
                  <a:pos x="T4" y="T5"/>
                </a:cxn>
                <a:cxn ang="0">
                  <a:pos x="T6" y="T7"/>
                </a:cxn>
                <a:cxn ang="0">
                  <a:pos x="T8" y="T9"/>
                </a:cxn>
              </a:cxnLst>
              <a:rect l="0" t="0" r="r" b="b"/>
              <a:pathLst>
                <a:path w="5" h="4">
                  <a:moveTo>
                    <a:pt x="5" y="3"/>
                  </a:moveTo>
                  <a:cubicBezTo>
                    <a:pt x="4" y="4"/>
                    <a:pt x="3" y="4"/>
                    <a:pt x="2" y="3"/>
                  </a:cubicBezTo>
                  <a:cubicBezTo>
                    <a:pt x="1" y="3"/>
                    <a:pt x="0" y="3"/>
                    <a:pt x="1" y="2"/>
                  </a:cubicBezTo>
                  <a:cubicBezTo>
                    <a:pt x="1" y="0"/>
                    <a:pt x="1" y="0"/>
                    <a:pt x="2" y="0"/>
                  </a:cubicBezTo>
                  <a:cubicBezTo>
                    <a:pt x="3" y="1"/>
                    <a:pt x="5" y="2"/>
                    <a:pt x="5"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a:p>
          </p:txBody>
        </p:sp>
      </p:grpSp>
      <p:sp>
        <p:nvSpPr>
          <p:cNvPr id="94" name="Freeform 83">
            <a:extLst>
              <a:ext uri="{FF2B5EF4-FFF2-40B4-BE49-F238E27FC236}">
                <a16:creationId xmlns:a16="http://schemas.microsoft.com/office/drawing/2014/main" id="{CE0D2C1D-6BF3-4107-A425-BE5F2F329609}"/>
              </a:ext>
            </a:extLst>
          </p:cNvPr>
          <p:cNvSpPr>
            <a:spLocks/>
          </p:cNvSpPr>
          <p:nvPr/>
        </p:nvSpPr>
        <p:spPr bwMode="auto">
          <a:xfrm>
            <a:off x="6924233" y="566962"/>
            <a:ext cx="744536" cy="746650"/>
          </a:xfrm>
          <a:custGeom>
            <a:avLst/>
            <a:gdLst>
              <a:gd name="T0" fmla="*/ 186 w 186"/>
              <a:gd name="T1" fmla="*/ 164 h 186"/>
              <a:gd name="T2" fmla="*/ 163 w 186"/>
              <a:gd name="T3" fmla="*/ 186 h 186"/>
              <a:gd name="T4" fmla="*/ 22 w 186"/>
              <a:gd name="T5" fmla="*/ 186 h 186"/>
              <a:gd name="T6" fmla="*/ 0 w 186"/>
              <a:gd name="T7" fmla="*/ 164 h 186"/>
              <a:gd name="T8" fmla="*/ 0 w 186"/>
              <a:gd name="T9" fmla="*/ 22 h 186"/>
              <a:gd name="T10" fmla="*/ 22 w 186"/>
              <a:gd name="T11" fmla="*/ 0 h 186"/>
              <a:gd name="T12" fmla="*/ 163 w 186"/>
              <a:gd name="T13" fmla="*/ 0 h 186"/>
              <a:gd name="T14" fmla="*/ 186 w 186"/>
              <a:gd name="T15" fmla="*/ 22 h 186"/>
              <a:gd name="T16" fmla="*/ 186 w 186"/>
              <a:gd name="T17" fmla="*/ 164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6" h="186">
                <a:moveTo>
                  <a:pt x="186" y="164"/>
                </a:moveTo>
                <a:cubicBezTo>
                  <a:pt x="186" y="176"/>
                  <a:pt x="176" y="186"/>
                  <a:pt x="163" y="186"/>
                </a:cubicBezTo>
                <a:cubicBezTo>
                  <a:pt x="22" y="186"/>
                  <a:pt x="22" y="186"/>
                  <a:pt x="22" y="186"/>
                </a:cubicBezTo>
                <a:cubicBezTo>
                  <a:pt x="10" y="186"/>
                  <a:pt x="0" y="176"/>
                  <a:pt x="0" y="164"/>
                </a:cubicBezTo>
                <a:cubicBezTo>
                  <a:pt x="0" y="22"/>
                  <a:pt x="0" y="22"/>
                  <a:pt x="0" y="22"/>
                </a:cubicBezTo>
                <a:cubicBezTo>
                  <a:pt x="0" y="10"/>
                  <a:pt x="10" y="0"/>
                  <a:pt x="22" y="0"/>
                </a:cubicBezTo>
                <a:cubicBezTo>
                  <a:pt x="163" y="0"/>
                  <a:pt x="163" y="0"/>
                  <a:pt x="163" y="0"/>
                </a:cubicBezTo>
                <a:cubicBezTo>
                  <a:pt x="176" y="0"/>
                  <a:pt x="186" y="10"/>
                  <a:pt x="186" y="22"/>
                </a:cubicBezTo>
                <a:lnTo>
                  <a:pt x="186" y="164"/>
                </a:lnTo>
                <a:close/>
              </a:path>
            </a:pathLst>
          </a:custGeom>
          <a:solidFill>
            <a:srgbClr val="006666"/>
          </a:solidFill>
          <a:ln>
            <a:noFill/>
          </a:ln>
        </p:spPr>
        <p:txBody>
          <a:bodyPr vert="horz" wrap="square" lIns="86019" tIns="43010" rIns="86019" bIns="43010" numCol="1" anchor="t" anchorCtr="0" compatLnSpc="1">
            <a:prstTxWarp prst="textNoShape">
              <a:avLst/>
            </a:prstTxWarp>
          </a:bodyPr>
          <a:lstStyle/>
          <a:p>
            <a:endParaRPr lang="en-US" sz="1693"/>
          </a:p>
        </p:txBody>
      </p:sp>
      <p:sp>
        <p:nvSpPr>
          <p:cNvPr id="96" name="Freeform 83">
            <a:extLst>
              <a:ext uri="{FF2B5EF4-FFF2-40B4-BE49-F238E27FC236}">
                <a16:creationId xmlns:a16="http://schemas.microsoft.com/office/drawing/2014/main" id="{6B5DE141-9CD1-408C-87A8-894480C937B3}"/>
              </a:ext>
            </a:extLst>
          </p:cNvPr>
          <p:cNvSpPr>
            <a:spLocks/>
          </p:cNvSpPr>
          <p:nvPr/>
        </p:nvSpPr>
        <p:spPr bwMode="auto">
          <a:xfrm>
            <a:off x="1273279" y="563270"/>
            <a:ext cx="744536" cy="746650"/>
          </a:xfrm>
          <a:custGeom>
            <a:avLst/>
            <a:gdLst>
              <a:gd name="T0" fmla="*/ 186 w 186"/>
              <a:gd name="T1" fmla="*/ 164 h 186"/>
              <a:gd name="T2" fmla="*/ 163 w 186"/>
              <a:gd name="T3" fmla="*/ 186 h 186"/>
              <a:gd name="T4" fmla="*/ 22 w 186"/>
              <a:gd name="T5" fmla="*/ 186 h 186"/>
              <a:gd name="T6" fmla="*/ 0 w 186"/>
              <a:gd name="T7" fmla="*/ 164 h 186"/>
              <a:gd name="T8" fmla="*/ 0 w 186"/>
              <a:gd name="T9" fmla="*/ 22 h 186"/>
              <a:gd name="T10" fmla="*/ 22 w 186"/>
              <a:gd name="T11" fmla="*/ 0 h 186"/>
              <a:gd name="T12" fmla="*/ 163 w 186"/>
              <a:gd name="T13" fmla="*/ 0 h 186"/>
              <a:gd name="T14" fmla="*/ 186 w 186"/>
              <a:gd name="T15" fmla="*/ 22 h 186"/>
              <a:gd name="T16" fmla="*/ 186 w 186"/>
              <a:gd name="T17" fmla="*/ 164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6" h="186">
                <a:moveTo>
                  <a:pt x="186" y="164"/>
                </a:moveTo>
                <a:cubicBezTo>
                  <a:pt x="186" y="176"/>
                  <a:pt x="176" y="186"/>
                  <a:pt x="163" y="186"/>
                </a:cubicBezTo>
                <a:cubicBezTo>
                  <a:pt x="22" y="186"/>
                  <a:pt x="22" y="186"/>
                  <a:pt x="22" y="186"/>
                </a:cubicBezTo>
                <a:cubicBezTo>
                  <a:pt x="10" y="186"/>
                  <a:pt x="0" y="176"/>
                  <a:pt x="0" y="164"/>
                </a:cubicBezTo>
                <a:cubicBezTo>
                  <a:pt x="0" y="22"/>
                  <a:pt x="0" y="22"/>
                  <a:pt x="0" y="22"/>
                </a:cubicBezTo>
                <a:cubicBezTo>
                  <a:pt x="0" y="10"/>
                  <a:pt x="10" y="0"/>
                  <a:pt x="22" y="0"/>
                </a:cubicBezTo>
                <a:cubicBezTo>
                  <a:pt x="163" y="0"/>
                  <a:pt x="163" y="0"/>
                  <a:pt x="163" y="0"/>
                </a:cubicBezTo>
                <a:cubicBezTo>
                  <a:pt x="176" y="0"/>
                  <a:pt x="186" y="10"/>
                  <a:pt x="186" y="22"/>
                </a:cubicBezTo>
                <a:lnTo>
                  <a:pt x="186" y="164"/>
                </a:lnTo>
                <a:close/>
              </a:path>
            </a:pathLst>
          </a:custGeom>
          <a:solidFill>
            <a:srgbClr val="006666"/>
          </a:solidFill>
          <a:ln>
            <a:noFill/>
          </a:ln>
        </p:spPr>
        <p:txBody>
          <a:bodyPr vert="horz" wrap="square" lIns="86019" tIns="43010" rIns="86019" bIns="43010" numCol="1" anchor="t" anchorCtr="0" compatLnSpc="1">
            <a:prstTxWarp prst="textNoShape">
              <a:avLst/>
            </a:prstTxWarp>
          </a:bodyPr>
          <a:lstStyle/>
          <a:p>
            <a:endParaRPr lang="en-US" sz="1693"/>
          </a:p>
        </p:txBody>
      </p:sp>
      <p:grpSp>
        <p:nvGrpSpPr>
          <p:cNvPr id="99" name="Group 99">
            <a:extLst>
              <a:ext uri="{FF2B5EF4-FFF2-40B4-BE49-F238E27FC236}">
                <a16:creationId xmlns:a16="http://schemas.microsoft.com/office/drawing/2014/main" id="{EE2203BD-EC66-4A8D-8A2F-E9968FF1EBAF}"/>
              </a:ext>
            </a:extLst>
          </p:cNvPr>
          <p:cNvGrpSpPr/>
          <p:nvPr/>
        </p:nvGrpSpPr>
        <p:grpSpPr>
          <a:xfrm>
            <a:off x="6158347" y="1355068"/>
            <a:ext cx="2166206" cy="976514"/>
            <a:chOff x="3676763" y="2546233"/>
            <a:chExt cx="3178630" cy="1038055"/>
          </a:xfrm>
        </p:grpSpPr>
        <p:sp>
          <p:nvSpPr>
            <p:cNvPr id="100" name="TextBox 100">
              <a:extLst>
                <a:ext uri="{FF2B5EF4-FFF2-40B4-BE49-F238E27FC236}">
                  <a16:creationId xmlns:a16="http://schemas.microsoft.com/office/drawing/2014/main" id="{4A92BC36-1FD3-407A-A54A-B914A6E12831}"/>
                </a:ext>
              </a:extLst>
            </p:cNvPr>
            <p:cNvSpPr txBox="1"/>
            <p:nvPr/>
          </p:nvSpPr>
          <p:spPr>
            <a:xfrm>
              <a:off x="3676763" y="2546233"/>
              <a:ext cx="2917676" cy="327173"/>
            </a:xfrm>
            <a:prstGeom prst="rect">
              <a:avLst/>
            </a:prstGeom>
            <a:noFill/>
          </p:spPr>
          <p:txBody>
            <a:bodyPr wrap="square" rtlCol="0">
              <a:spAutoFit/>
            </a:bodyPr>
            <a:lstStyle/>
            <a:p>
              <a:pPr algn="ctr"/>
              <a:r>
                <a:rPr lang="ar-SA" sz="1400" b="1" dirty="0">
                  <a:solidFill>
                    <a:srgbClr val="006666"/>
                  </a:solidFill>
                  <a:latin typeface="AbdoMaster-Heavy" panose="02000500030000020004" pitchFamily="50" charset="-78"/>
                  <a:cs typeface="AbdoMaster-Heavy" panose="02000500030000020004" pitchFamily="50" charset="-78"/>
                </a:rPr>
                <a:t>الهدف الاستراتيجي  </a:t>
              </a:r>
              <a:endParaRPr lang="en-US" sz="1400" b="1" dirty="0">
                <a:solidFill>
                  <a:srgbClr val="006666"/>
                </a:solidFill>
                <a:latin typeface="AbdoMaster-Heavy" panose="02000500030000020004" pitchFamily="50" charset="-78"/>
                <a:cs typeface="AbdoMaster-Heavy" panose="02000500030000020004" pitchFamily="50" charset="-78"/>
              </a:endParaRPr>
            </a:p>
          </p:txBody>
        </p:sp>
        <p:sp>
          <p:nvSpPr>
            <p:cNvPr id="101" name="Subtitle 6">
              <a:extLst>
                <a:ext uri="{FF2B5EF4-FFF2-40B4-BE49-F238E27FC236}">
                  <a16:creationId xmlns:a16="http://schemas.microsoft.com/office/drawing/2014/main" id="{3C3B4B91-2E09-4406-83E5-4A807B754F8B}"/>
                </a:ext>
              </a:extLst>
            </p:cNvPr>
            <p:cNvSpPr txBox="1">
              <a:spLocks/>
            </p:cNvSpPr>
            <p:nvPr/>
          </p:nvSpPr>
          <p:spPr>
            <a:xfrm>
              <a:off x="4144159" y="2822433"/>
              <a:ext cx="2711234" cy="761855"/>
            </a:xfrm>
            <a:prstGeom prst="rect">
              <a:avLst/>
            </a:prstGeom>
          </p:spPr>
          <p:txBody>
            <a:bodyPr vert="horz" lIns="86019" tIns="43010" rIns="86019" bIns="43010" numCol="1" spcCol="365760" rtlCol="0" anchor="t">
              <a:noAutofit/>
            </a:bodyPr>
            <a:lstStyle>
              <a:lvl1pPr marL="0" indent="0" algn="ctr" defTabSz="914400" rtl="0" eaLnBrk="1" latinLnBrk="0" hangingPunct="1">
                <a:lnSpc>
                  <a:spcPct val="90000"/>
                </a:lnSpc>
                <a:spcBef>
                  <a:spcPts val="1000"/>
                </a:spcBef>
                <a:buFont typeface="Arial"/>
                <a:buNone/>
                <a:defRPr sz="1200" b="0" i="0" kern="1200">
                  <a:solidFill>
                    <a:schemeClr val="accent1"/>
                  </a:solidFill>
                  <a:latin typeface="Montserrat Light" charset="0"/>
                  <a:ea typeface="Montserrat Light" charset="0"/>
                  <a:cs typeface="Montserrat Light"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Montserrat Light" charset="0"/>
                  <a:ea typeface="Montserrat Light" charset="0"/>
                  <a:cs typeface="Montserrat Light"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Montserrat Light" charset="0"/>
                  <a:ea typeface="Montserrat Light" charset="0"/>
                  <a:cs typeface="Montserrat Light"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nSpc>
                  <a:spcPts val="1599"/>
                </a:lnSpc>
                <a:spcBef>
                  <a:spcPts val="0"/>
                </a:spcBef>
              </a:pPr>
              <a:endParaRPr lang="en-US" sz="1050" dirty="0">
                <a:solidFill>
                  <a:schemeClr val="tx1"/>
                </a:solidFill>
                <a:latin typeface="+mn-lt"/>
                <a:cs typeface="Times New Roman" panose="02020603050405020304" pitchFamily="18" charset="0"/>
              </a:endParaRPr>
            </a:p>
          </p:txBody>
        </p:sp>
      </p:grpSp>
      <p:grpSp>
        <p:nvGrpSpPr>
          <p:cNvPr id="102" name="Group 99">
            <a:extLst>
              <a:ext uri="{FF2B5EF4-FFF2-40B4-BE49-F238E27FC236}">
                <a16:creationId xmlns:a16="http://schemas.microsoft.com/office/drawing/2014/main" id="{28C1B80B-139A-45FE-9D45-679AEE8A64C5}"/>
              </a:ext>
            </a:extLst>
          </p:cNvPr>
          <p:cNvGrpSpPr/>
          <p:nvPr/>
        </p:nvGrpSpPr>
        <p:grpSpPr>
          <a:xfrm>
            <a:off x="5801522" y="2429170"/>
            <a:ext cx="2291223" cy="1757527"/>
            <a:chOff x="11981708" y="1676670"/>
            <a:chExt cx="3362079" cy="3572779"/>
          </a:xfrm>
        </p:grpSpPr>
        <p:sp>
          <p:nvSpPr>
            <p:cNvPr id="103" name="TextBox 100">
              <a:extLst>
                <a:ext uri="{FF2B5EF4-FFF2-40B4-BE49-F238E27FC236}">
                  <a16:creationId xmlns:a16="http://schemas.microsoft.com/office/drawing/2014/main" id="{B4488326-DE33-40E4-BB31-80930D80D168}"/>
                </a:ext>
              </a:extLst>
            </p:cNvPr>
            <p:cNvSpPr txBox="1"/>
            <p:nvPr/>
          </p:nvSpPr>
          <p:spPr>
            <a:xfrm>
              <a:off x="12248628" y="2236887"/>
              <a:ext cx="2785756" cy="3012562"/>
            </a:xfrm>
            <a:prstGeom prst="rect">
              <a:avLst/>
            </a:prstGeom>
            <a:noFill/>
          </p:spPr>
          <p:txBody>
            <a:bodyPr wrap="square" rtlCol="0">
              <a:spAutoFit/>
            </a:bodyPr>
            <a:lstStyle/>
            <a:p>
              <a:pPr algn="ctr"/>
              <a:r>
                <a:rPr lang="ar-SA" sz="1505" b="1" dirty="0">
                  <a:solidFill>
                    <a:srgbClr val="006666"/>
                  </a:solidFill>
                  <a:latin typeface="AbdoMaster-Heavy" panose="02000500030000020004" pitchFamily="50" charset="-78"/>
                  <a:cs typeface="AbdoMaster-Heavy" panose="02000500030000020004" pitchFamily="50" charset="-78"/>
                </a:rPr>
                <a:t>الفئة المستهدفة </a:t>
              </a:r>
            </a:p>
            <a:p>
              <a:pPr algn="ctr"/>
              <a:endParaRPr lang="ar-SA" sz="1505" dirty="0">
                <a:solidFill>
                  <a:srgbClr val="006666"/>
                </a:solidFill>
                <a:latin typeface="AbdoMaster-Heavy" panose="02000500030000020004" pitchFamily="50" charset="-78"/>
                <a:cs typeface="AbdoMaster-Heavy" panose="02000500030000020004" pitchFamily="50" charset="-78"/>
              </a:endParaRPr>
            </a:p>
            <a:p>
              <a:pPr algn="ctr"/>
              <a:endParaRPr lang="ar-SA" sz="1505" dirty="0">
                <a:solidFill>
                  <a:srgbClr val="006666"/>
                </a:solidFill>
                <a:latin typeface="AbdoMaster-Heavy" panose="02000500030000020004" pitchFamily="50" charset="-78"/>
                <a:cs typeface="AbdoMaster-Heavy" panose="02000500030000020004" pitchFamily="50" charset="-78"/>
              </a:endParaRPr>
            </a:p>
            <a:p>
              <a:pPr algn="ctr"/>
              <a:endParaRPr lang="ar-SA" sz="1505" dirty="0">
                <a:solidFill>
                  <a:srgbClr val="006666"/>
                </a:solidFill>
                <a:latin typeface="AbdoMaster-Heavy" panose="02000500030000020004" pitchFamily="50" charset="-78"/>
                <a:cs typeface="AbdoMaster-Heavy" panose="02000500030000020004" pitchFamily="50" charset="-78"/>
              </a:endParaRPr>
            </a:p>
            <a:p>
              <a:pPr algn="ctr"/>
              <a:endParaRPr lang="ar-SA" sz="1505" dirty="0">
                <a:solidFill>
                  <a:srgbClr val="006666"/>
                </a:solidFill>
                <a:latin typeface="AbdoMaster-Heavy" panose="02000500030000020004" pitchFamily="50" charset="-78"/>
                <a:cs typeface="AbdoMaster-Heavy" panose="02000500030000020004" pitchFamily="50" charset="-78"/>
              </a:endParaRPr>
            </a:p>
            <a:p>
              <a:pPr algn="ctr"/>
              <a:endParaRPr lang="en-US" sz="1505" dirty="0">
                <a:solidFill>
                  <a:srgbClr val="006666"/>
                </a:solidFill>
                <a:latin typeface="AbdoMaster-Heavy" panose="02000500030000020004" pitchFamily="50" charset="-78"/>
                <a:cs typeface="AbdoMaster-Heavy" panose="02000500030000020004" pitchFamily="50" charset="-78"/>
              </a:endParaRPr>
            </a:p>
          </p:txBody>
        </p:sp>
        <p:sp>
          <p:nvSpPr>
            <p:cNvPr id="104" name="Subtitle 6">
              <a:extLst>
                <a:ext uri="{FF2B5EF4-FFF2-40B4-BE49-F238E27FC236}">
                  <a16:creationId xmlns:a16="http://schemas.microsoft.com/office/drawing/2014/main" id="{E0014615-324F-4B44-825E-1E20F2216976}"/>
                </a:ext>
              </a:extLst>
            </p:cNvPr>
            <p:cNvSpPr txBox="1">
              <a:spLocks/>
            </p:cNvSpPr>
            <p:nvPr/>
          </p:nvSpPr>
          <p:spPr>
            <a:xfrm>
              <a:off x="11981708" y="1676670"/>
              <a:ext cx="3362079" cy="761855"/>
            </a:xfrm>
            <a:prstGeom prst="rect">
              <a:avLst/>
            </a:prstGeom>
          </p:spPr>
          <p:txBody>
            <a:bodyPr vert="horz" lIns="86019" tIns="43010" rIns="86019" bIns="43010" numCol="1" spcCol="365760" rtlCol="0" anchor="t">
              <a:noAutofit/>
            </a:bodyPr>
            <a:lstStyle>
              <a:lvl1pPr marL="0" indent="0" algn="ctr" defTabSz="914400" rtl="0" eaLnBrk="1" latinLnBrk="0" hangingPunct="1">
                <a:lnSpc>
                  <a:spcPct val="90000"/>
                </a:lnSpc>
                <a:spcBef>
                  <a:spcPts val="1000"/>
                </a:spcBef>
                <a:buFont typeface="Arial"/>
                <a:buNone/>
                <a:defRPr sz="1200" b="0" i="0" kern="1200">
                  <a:solidFill>
                    <a:schemeClr val="accent1"/>
                  </a:solidFill>
                  <a:latin typeface="Montserrat Light" charset="0"/>
                  <a:ea typeface="Montserrat Light" charset="0"/>
                  <a:cs typeface="Montserrat Light"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Montserrat Light" charset="0"/>
                  <a:ea typeface="Montserrat Light" charset="0"/>
                  <a:cs typeface="Montserrat Light"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Montserrat Light" charset="0"/>
                  <a:ea typeface="Montserrat Light" charset="0"/>
                  <a:cs typeface="Montserrat Light"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nSpc>
                  <a:spcPct val="100000"/>
                </a:lnSpc>
                <a:spcBef>
                  <a:spcPts val="0"/>
                </a:spcBef>
              </a:pPr>
              <a:endParaRPr lang="ar-SA" sz="1600" b="1" dirty="0">
                <a:solidFill>
                  <a:srgbClr val="006666"/>
                </a:solidFill>
                <a:latin typeface="Calibri" panose="020F0502020204030204" pitchFamily="34" charset="0"/>
                <a:cs typeface="Calibri" panose="020F0502020204030204" pitchFamily="34" charset="0"/>
              </a:endParaRPr>
            </a:p>
            <a:p>
              <a:pPr>
                <a:lnSpc>
                  <a:spcPct val="100000"/>
                </a:lnSpc>
                <a:spcBef>
                  <a:spcPts val="0"/>
                </a:spcBef>
              </a:pPr>
              <a:r>
                <a:rPr lang="ar-SA" sz="1600" b="1" dirty="0">
                  <a:solidFill>
                    <a:srgbClr val="006666"/>
                  </a:solidFill>
                  <a:latin typeface="Calibri" panose="020F0502020204030204" pitchFamily="34" charset="0"/>
                  <a:cs typeface="Calibri" panose="020F0502020204030204" pitchFamily="34" charset="0"/>
                </a:rPr>
                <a:t> </a:t>
              </a:r>
              <a:endParaRPr lang="en-US" sz="1600" b="1" dirty="0">
                <a:solidFill>
                  <a:srgbClr val="006666"/>
                </a:solidFill>
                <a:latin typeface="Calibri" panose="020F0502020204030204" pitchFamily="34" charset="0"/>
                <a:cs typeface="Calibri" panose="020F0502020204030204" pitchFamily="34" charset="0"/>
              </a:endParaRPr>
            </a:p>
          </p:txBody>
        </p:sp>
      </p:grpSp>
      <p:grpSp>
        <p:nvGrpSpPr>
          <p:cNvPr id="105" name="Group 99">
            <a:extLst>
              <a:ext uri="{FF2B5EF4-FFF2-40B4-BE49-F238E27FC236}">
                <a16:creationId xmlns:a16="http://schemas.microsoft.com/office/drawing/2014/main" id="{322EC9ED-BC6B-467E-AF79-91306B73E45D}"/>
              </a:ext>
            </a:extLst>
          </p:cNvPr>
          <p:cNvGrpSpPr/>
          <p:nvPr/>
        </p:nvGrpSpPr>
        <p:grpSpPr>
          <a:xfrm>
            <a:off x="4265316" y="1338611"/>
            <a:ext cx="2063800" cy="1091906"/>
            <a:chOff x="4160131" y="2423569"/>
            <a:chExt cx="3028363" cy="1160719"/>
          </a:xfrm>
        </p:grpSpPr>
        <p:sp>
          <p:nvSpPr>
            <p:cNvPr id="106" name="TextBox 100">
              <a:extLst>
                <a:ext uri="{FF2B5EF4-FFF2-40B4-BE49-F238E27FC236}">
                  <a16:creationId xmlns:a16="http://schemas.microsoft.com/office/drawing/2014/main" id="{534DF313-4352-4C91-90CA-148A5A72CF98}"/>
                </a:ext>
              </a:extLst>
            </p:cNvPr>
            <p:cNvSpPr txBox="1"/>
            <p:nvPr/>
          </p:nvSpPr>
          <p:spPr>
            <a:xfrm>
              <a:off x="4160131" y="2423569"/>
              <a:ext cx="3028363" cy="344350"/>
            </a:xfrm>
            <a:prstGeom prst="rect">
              <a:avLst/>
            </a:prstGeom>
            <a:noFill/>
          </p:spPr>
          <p:txBody>
            <a:bodyPr wrap="square" rtlCol="0">
              <a:spAutoFit/>
            </a:bodyPr>
            <a:lstStyle/>
            <a:p>
              <a:pPr algn="ctr"/>
              <a:r>
                <a:rPr lang="ar-SA" sz="1505" b="1" dirty="0">
                  <a:solidFill>
                    <a:srgbClr val="006666"/>
                  </a:solidFill>
                  <a:latin typeface="AbdoMaster-Heavy" panose="02000500030000020004" pitchFamily="50" charset="-78"/>
                  <a:cs typeface="AbdoMaster-Heavy" panose="02000500030000020004" pitchFamily="50" charset="-78"/>
                </a:rPr>
                <a:t>الهدف الفرعي   </a:t>
              </a:r>
              <a:endParaRPr lang="en-US" sz="1505" b="1" dirty="0">
                <a:solidFill>
                  <a:srgbClr val="006666"/>
                </a:solidFill>
                <a:latin typeface="AbdoMaster-Heavy" panose="02000500030000020004" pitchFamily="50" charset="-78"/>
                <a:cs typeface="AbdoMaster-Heavy" panose="02000500030000020004" pitchFamily="50" charset="-78"/>
              </a:endParaRPr>
            </a:p>
          </p:txBody>
        </p:sp>
        <p:sp>
          <p:nvSpPr>
            <p:cNvPr id="107" name="Subtitle 6">
              <a:extLst>
                <a:ext uri="{FF2B5EF4-FFF2-40B4-BE49-F238E27FC236}">
                  <a16:creationId xmlns:a16="http://schemas.microsoft.com/office/drawing/2014/main" id="{54F7A4E9-7260-4155-999B-97097AC2DA1D}"/>
                </a:ext>
              </a:extLst>
            </p:cNvPr>
            <p:cNvSpPr txBox="1">
              <a:spLocks/>
            </p:cNvSpPr>
            <p:nvPr/>
          </p:nvSpPr>
          <p:spPr>
            <a:xfrm>
              <a:off x="4379400" y="2822433"/>
              <a:ext cx="2711235" cy="761855"/>
            </a:xfrm>
            <a:prstGeom prst="rect">
              <a:avLst/>
            </a:prstGeom>
          </p:spPr>
          <p:txBody>
            <a:bodyPr vert="horz" lIns="86019" tIns="43010" rIns="86019" bIns="43010" numCol="1" spcCol="365760" rtlCol="0" anchor="t">
              <a:noAutofit/>
            </a:bodyPr>
            <a:lstStyle>
              <a:lvl1pPr marL="0" indent="0" algn="ctr" defTabSz="914400" rtl="0" eaLnBrk="1" latinLnBrk="0" hangingPunct="1">
                <a:lnSpc>
                  <a:spcPct val="90000"/>
                </a:lnSpc>
                <a:spcBef>
                  <a:spcPts val="1000"/>
                </a:spcBef>
                <a:buFont typeface="Arial"/>
                <a:buNone/>
                <a:defRPr sz="1200" b="0" i="0" kern="1200">
                  <a:solidFill>
                    <a:schemeClr val="accent1"/>
                  </a:solidFill>
                  <a:latin typeface="Montserrat Light" charset="0"/>
                  <a:ea typeface="Montserrat Light" charset="0"/>
                  <a:cs typeface="Montserrat Light"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Montserrat Light" charset="0"/>
                  <a:ea typeface="Montserrat Light" charset="0"/>
                  <a:cs typeface="Montserrat Light"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Montserrat Light" charset="0"/>
                  <a:ea typeface="Montserrat Light" charset="0"/>
                  <a:cs typeface="Montserrat Light"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nSpc>
                  <a:spcPts val="1599"/>
                </a:lnSpc>
                <a:spcBef>
                  <a:spcPts val="0"/>
                </a:spcBef>
              </a:pPr>
              <a:endParaRPr lang="en-US" sz="1082" dirty="0">
                <a:solidFill>
                  <a:schemeClr val="tx1"/>
                </a:solidFill>
                <a:latin typeface="+mn-lt"/>
                <a:cs typeface="Times New Roman" panose="02020603050405020304" pitchFamily="18" charset="0"/>
              </a:endParaRPr>
            </a:p>
          </p:txBody>
        </p:sp>
      </p:grpSp>
      <p:sp>
        <p:nvSpPr>
          <p:cNvPr id="111" name="Google Shape;742;p47">
            <a:extLst>
              <a:ext uri="{FF2B5EF4-FFF2-40B4-BE49-F238E27FC236}">
                <a16:creationId xmlns:a16="http://schemas.microsoft.com/office/drawing/2014/main" id="{55B79F83-6455-4B2F-8D42-C5D5DCCE4C14}"/>
              </a:ext>
            </a:extLst>
          </p:cNvPr>
          <p:cNvSpPr/>
          <p:nvPr/>
        </p:nvSpPr>
        <p:spPr>
          <a:xfrm>
            <a:off x="5153167" y="641442"/>
            <a:ext cx="515540" cy="466971"/>
          </a:xfrm>
          <a:custGeom>
            <a:avLst/>
            <a:gdLst/>
            <a:ahLst/>
            <a:cxnLst/>
            <a:rect l="l" t="t" r="r" b="b"/>
            <a:pathLst>
              <a:path w="11847" h="11846" extrusionOk="0">
                <a:moveTo>
                  <a:pt x="10744" y="3718"/>
                </a:moveTo>
                <a:lnTo>
                  <a:pt x="10428" y="4348"/>
                </a:lnTo>
                <a:cubicBezTo>
                  <a:pt x="10397" y="4442"/>
                  <a:pt x="10397" y="4568"/>
                  <a:pt x="10428" y="4663"/>
                </a:cubicBezTo>
                <a:lnTo>
                  <a:pt x="10744" y="5293"/>
                </a:lnTo>
                <a:lnTo>
                  <a:pt x="9483" y="4915"/>
                </a:lnTo>
                <a:lnTo>
                  <a:pt x="9105" y="4505"/>
                </a:lnTo>
                <a:lnTo>
                  <a:pt x="9483" y="4127"/>
                </a:lnTo>
                <a:lnTo>
                  <a:pt x="10744" y="3718"/>
                </a:lnTo>
                <a:close/>
                <a:moveTo>
                  <a:pt x="4443" y="3497"/>
                </a:moveTo>
                <a:cubicBezTo>
                  <a:pt x="4884" y="3497"/>
                  <a:pt x="5262" y="3781"/>
                  <a:pt x="5419" y="4190"/>
                </a:cubicBezTo>
                <a:lnTo>
                  <a:pt x="4443" y="4190"/>
                </a:lnTo>
                <a:cubicBezTo>
                  <a:pt x="4253" y="4190"/>
                  <a:pt x="4096" y="4348"/>
                  <a:pt x="4096" y="4568"/>
                </a:cubicBezTo>
                <a:cubicBezTo>
                  <a:pt x="4096" y="4663"/>
                  <a:pt x="4253" y="4820"/>
                  <a:pt x="4443" y="4820"/>
                </a:cubicBezTo>
                <a:lnTo>
                  <a:pt x="5419" y="4820"/>
                </a:lnTo>
                <a:cubicBezTo>
                  <a:pt x="5262" y="5230"/>
                  <a:pt x="4915" y="5545"/>
                  <a:pt x="4443" y="5545"/>
                </a:cubicBezTo>
                <a:cubicBezTo>
                  <a:pt x="3844" y="5545"/>
                  <a:pt x="3434" y="5072"/>
                  <a:pt x="3434" y="4505"/>
                </a:cubicBezTo>
                <a:cubicBezTo>
                  <a:pt x="3434" y="3970"/>
                  <a:pt x="3907" y="3497"/>
                  <a:pt x="4443" y="3497"/>
                </a:cubicBezTo>
                <a:close/>
                <a:moveTo>
                  <a:pt x="4443" y="2080"/>
                </a:moveTo>
                <a:cubicBezTo>
                  <a:pt x="5671" y="2080"/>
                  <a:pt x="6679" y="2993"/>
                  <a:pt x="6837" y="4159"/>
                </a:cubicBezTo>
                <a:lnTo>
                  <a:pt x="6144" y="4159"/>
                </a:lnTo>
                <a:cubicBezTo>
                  <a:pt x="5986" y="3371"/>
                  <a:pt x="5262" y="2773"/>
                  <a:pt x="4443" y="2773"/>
                </a:cubicBezTo>
                <a:cubicBezTo>
                  <a:pt x="3497" y="2773"/>
                  <a:pt x="2710" y="3560"/>
                  <a:pt x="2710" y="4505"/>
                </a:cubicBezTo>
                <a:cubicBezTo>
                  <a:pt x="2710" y="5451"/>
                  <a:pt x="3497" y="6238"/>
                  <a:pt x="4443" y="6238"/>
                </a:cubicBezTo>
                <a:cubicBezTo>
                  <a:pt x="5262" y="6238"/>
                  <a:pt x="5986" y="5671"/>
                  <a:pt x="6144" y="4883"/>
                </a:cubicBezTo>
                <a:lnTo>
                  <a:pt x="6837" y="4883"/>
                </a:lnTo>
                <a:cubicBezTo>
                  <a:pt x="6679" y="6049"/>
                  <a:pt x="5671" y="6963"/>
                  <a:pt x="4443" y="6963"/>
                </a:cubicBezTo>
                <a:cubicBezTo>
                  <a:pt x="3119" y="6963"/>
                  <a:pt x="2017" y="5860"/>
                  <a:pt x="2017" y="4505"/>
                </a:cubicBezTo>
                <a:cubicBezTo>
                  <a:pt x="2017" y="3182"/>
                  <a:pt x="3119" y="2080"/>
                  <a:pt x="4443" y="2080"/>
                </a:cubicBezTo>
                <a:close/>
                <a:moveTo>
                  <a:pt x="4474" y="662"/>
                </a:moveTo>
                <a:cubicBezTo>
                  <a:pt x="6459" y="662"/>
                  <a:pt x="8097" y="2206"/>
                  <a:pt x="8255" y="4127"/>
                </a:cubicBezTo>
                <a:lnTo>
                  <a:pt x="7562" y="4127"/>
                </a:lnTo>
                <a:cubicBezTo>
                  <a:pt x="7372" y="2584"/>
                  <a:pt x="6049" y="1355"/>
                  <a:pt x="4443" y="1355"/>
                </a:cubicBezTo>
                <a:cubicBezTo>
                  <a:pt x="2710" y="1355"/>
                  <a:pt x="1324" y="2773"/>
                  <a:pt x="1324" y="4474"/>
                </a:cubicBezTo>
                <a:cubicBezTo>
                  <a:pt x="1324" y="6175"/>
                  <a:pt x="2741" y="7593"/>
                  <a:pt x="4443" y="7593"/>
                </a:cubicBezTo>
                <a:cubicBezTo>
                  <a:pt x="6049" y="7593"/>
                  <a:pt x="7372" y="6364"/>
                  <a:pt x="7562" y="4820"/>
                </a:cubicBezTo>
                <a:lnTo>
                  <a:pt x="8255" y="4820"/>
                </a:lnTo>
                <a:cubicBezTo>
                  <a:pt x="8097" y="6774"/>
                  <a:pt x="6459" y="8286"/>
                  <a:pt x="4474" y="8286"/>
                </a:cubicBezTo>
                <a:cubicBezTo>
                  <a:pt x="2395" y="8286"/>
                  <a:pt x="662" y="6616"/>
                  <a:pt x="662" y="4474"/>
                </a:cubicBezTo>
                <a:cubicBezTo>
                  <a:pt x="662" y="2363"/>
                  <a:pt x="2363" y="662"/>
                  <a:pt x="4474" y="662"/>
                </a:cubicBezTo>
                <a:close/>
                <a:moveTo>
                  <a:pt x="5734" y="8822"/>
                </a:moveTo>
                <a:lnTo>
                  <a:pt x="6049" y="9767"/>
                </a:lnTo>
                <a:lnTo>
                  <a:pt x="2836" y="9767"/>
                </a:lnTo>
                <a:lnTo>
                  <a:pt x="3151" y="8822"/>
                </a:lnTo>
                <a:cubicBezTo>
                  <a:pt x="3529" y="8916"/>
                  <a:pt x="4001" y="9011"/>
                  <a:pt x="4443" y="9011"/>
                </a:cubicBezTo>
                <a:cubicBezTo>
                  <a:pt x="4884" y="9011"/>
                  <a:pt x="5356" y="8916"/>
                  <a:pt x="5734" y="8822"/>
                </a:cubicBezTo>
                <a:close/>
                <a:moveTo>
                  <a:pt x="6522" y="10428"/>
                </a:moveTo>
                <a:cubicBezTo>
                  <a:pt x="6963" y="10428"/>
                  <a:pt x="7372" y="10680"/>
                  <a:pt x="7530" y="11121"/>
                </a:cubicBezTo>
                <a:lnTo>
                  <a:pt x="1418" y="11121"/>
                </a:lnTo>
                <a:cubicBezTo>
                  <a:pt x="1576" y="10743"/>
                  <a:pt x="1922" y="10428"/>
                  <a:pt x="2395" y="10428"/>
                </a:cubicBezTo>
                <a:close/>
                <a:moveTo>
                  <a:pt x="4474" y="0"/>
                </a:moveTo>
                <a:cubicBezTo>
                  <a:pt x="1985" y="0"/>
                  <a:pt x="0" y="1985"/>
                  <a:pt x="0" y="4474"/>
                </a:cubicBezTo>
                <a:cubicBezTo>
                  <a:pt x="0" y="6238"/>
                  <a:pt x="1040" y="7813"/>
                  <a:pt x="2552" y="8538"/>
                </a:cubicBezTo>
                <a:lnTo>
                  <a:pt x="2143" y="9767"/>
                </a:lnTo>
                <a:cubicBezTo>
                  <a:pt x="1324" y="9861"/>
                  <a:pt x="693" y="10586"/>
                  <a:pt x="693" y="11499"/>
                </a:cubicBezTo>
                <a:cubicBezTo>
                  <a:pt x="693" y="11688"/>
                  <a:pt x="851" y="11846"/>
                  <a:pt x="1040" y="11846"/>
                </a:cubicBezTo>
                <a:lnTo>
                  <a:pt x="7971" y="11846"/>
                </a:lnTo>
                <a:cubicBezTo>
                  <a:pt x="8192" y="11846"/>
                  <a:pt x="8349" y="11688"/>
                  <a:pt x="8349" y="11499"/>
                </a:cubicBezTo>
                <a:cubicBezTo>
                  <a:pt x="8349" y="10617"/>
                  <a:pt x="7719" y="9924"/>
                  <a:pt x="6900" y="9767"/>
                </a:cubicBezTo>
                <a:lnTo>
                  <a:pt x="6490" y="8538"/>
                </a:lnTo>
                <a:cubicBezTo>
                  <a:pt x="7782" y="7908"/>
                  <a:pt x="8727" y="6679"/>
                  <a:pt x="8979" y="5230"/>
                </a:cubicBezTo>
                <a:lnTo>
                  <a:pt x="9137" y="5388"/>
                </a:lnTo>
                <a:cubicBezTo>
                  <a:pt x="9168" y="5419"/>
                  <a:pt x="9200" y="5451"/>
                  <a:pt x="9263" y="5451"/>
                </a:cubicBezTo>
                <a:lnTo>
                  <a:pt x="11374" y="6175"/>
                </a:lnTo>
                <a:cubicBezTo>
                  <a:pt x="11403" y="6183"/>
                  <a:pt x="11435" y="6186"/>
                  <a:pt x="11466" y="6186"/>
                </a:cubicBezTo>
                <a:cubicBezTo>
                  <a:pt x="11569" y="6186"/>
                  <a:pt x="11672" y="6145"/>
                  <a:pt x="11720" y="6049"/>
                </a:cubicBezTo>
                <a:cubicBezTo>
                  <a:pt x="11815" y="5923"/>
                  <a:pt x="11846" y="5766"/>
                  <a:pt x="11783" y="5671"/>
                </a:cubicBezTo>
                <a:lnTo>
                  <a:pt x="11153" y="4442"/>
                </a:lnTo>
                <a:lnTo>
                  <a:pt x="11783" y="3214"/>
                </a:lnTo>
                <a:cubicBezTo>
                  <a:pt x="11815" y="3151"/>
                  <a:pt x="11783" y="2993"/>
                  <a:pt x="11689" y="2899"/>
                </a:cubicBezTo>
                <a:cubicBezTo>
                  <a:pt x="11641" y="2802"/>
                  <a:pt x="11519" y="2761"/>
                  <a:pt x="11422" y="2761"/>
                </a:cubicBezTo>
                <a:cubicBezTo>
                  <a:pt x="11392" y="2761"/>
                  <a:pt x="11364" y="2765"/>
                  <a:pt x="11342" y="2773"/>
                </a:cubicBezTo>
                <a:lnTo>
                  <a:pt x="9200" y="3497"/>
                </a:lnTo>
                <a:cubicBezTo>
                  <a:pt x="9168" y="3497"/>
                  <a:pt x="9105" y="3529"/>
                  <a:pt x="9105" y="3560"/>
                </a:cubicBezTo>
                <a:lnTo>
                  <a:pt x="8916" y="3718"/>
                </a:lnTo>
                <a:cubicBezTo>
                  <a:pt x="8570" y="1607"/>
                  <a:pt x="6742" y="0"/>
                  <a:pt x="4474" y="0"/>
                </a:cubicBezTo>
                <a:close/>
              </a:path>
            </a:pathLst>
          </a:custGeom>
          <a:solidFill>
            <a:schemeClr val="bg1"/>
          </a:solidFill>
          <a:ln>
            <a:noFill/>
          </a:ln>
        </p:spPr>
        <p:txBody>
          <a:bodyPr spcFirstLastPara="1" wrap="square" lIns="86005" tIns="86005" rIns="86005" bIns="86005" anchor="ctr" anchorCtr="0">
            <a:noAutofit/>
          </a:bodyPr>
          <a:lstStyle/>
          <a:p>
            <a:pPr>
              <a:buClr>
                <a:srgbClr val="000000"/>
              </a:buClr>
              <a:buSzPts val="1400"/>
            </a:pPr>
            <a:endParaRPr sz="1317">
              <a:solidFill>
                <a:srgbClr val="000000"/>
              </a:solidFill>
              <a:latin typeface="Arial"/>
              <a:ea typeface="Arial"/>
              <a:cs typeface="Arial"/>
              <a:sym typeface="Arial"/>
            </a:endParaRPr>
          </a:p>
        </p:txBody>
      </p:sp>
      <p:sp>
        <p:nvSpPr>
          <p:cNvPr id="122" name="Rectangle: Rounded Corners 171">
            <a:extLst>
              <a:ext uri="{FF2B5EF4-FFF2-40B4-BE49-F238E27FC236}">
                <a16:creationId xmlns:a16="http://schemas.microsoft.com/office/drawing/2014/main" id="{6BB45AF6-21B8-47A2-8BCF-6FB6B6EF9C07}"/>
              </a:ext>
            </a:extLst>
          </p:cNvPr>
          <p:cNvSpPr/>
          <p:nvPr/>
        </p:nvSpPr>
        <p:spPr>
          <a:xfrm>
            <a:off x="3301757" y="2611193"/>
            <a:ext cx="2347024" cy="1283984"/>
          </a:xfrm>
          <a:prstGeom prst="roundRect">
            <a:avLst>
              <a:gd name="adj" fmla="val 5845"/>
            </a:avLst>
          </a:prstGeom>
          <a:solidFill>
            <a:schemeClr val="bg1">
              <a:alpha val="95000"/>
            </a:schemeClr>
          </a:solidFill>
          <a:ln w="38100">
            <a:solidFill>
              <a:srgbClr val="006666">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93"/>
          </a:p>
        </p:txBody>
      </p:sp>
      <p:grpSp>
        <p:nvGrpSpPr>
          <p:cNvPr id="123" name="Group 68">
            <a:extLst>
              <a:ext uri="{FF2B5EF4-FFF2-40B4-BE49-F238E27FC236}">
                <a16:creationId xmlns:a16="http://schemas.microsoft.com/office/drawing/2014/main" id="{991EFE9D-0DE7-48BF-9833-4FDE3FC7B1F6}"/>
              </a:ext>
            </a:extLst>
          </p:cNvPr>
          <p:cNvGrpSpPr/>
          <p:nvPr/>
        </p:nvGrpSpPr>
        <p:grpSpPr>
          <a:xfrm>
            <a:off x="2677162" y="2837086"/>
            <a:ext cx="512826" cy="526740"/>
            <a:chOff x="4167188" y="3140076"/>
            <a:chExt cx="409575" cy="420688"/>
          </a:xfrm>
          <a:solidFill>
            <a:schemeClr val="bg1"/>
          </a:solidFill>
        </p:grpSpPr>
        <p:sp>
          <p:nvSpPr>
            <p:cNvPr id="124" name="Freeform 48">
              <a:extLst>
                <a:ext uri="{FF2B5EF4-FFF2-40B4-BE49-F238E27FC236}">
                  <a16:creationId xmlns:a16="http://schemas.microsoft.com/office/drawing/2014/main" id="{A95C721A-66D9-44D0-B8BB-31DEDF7D121D}"/>
                </a:ext>
              </a:extLst>
            </p:cNvPr>
            <p:cNvSpPr>
              <a:spLocks/>
            </p:cNvSpPr>
            <p:nvPr/>
          </p:nvSpPr>
          <p:spPr bwMode="auto">
            <a:xfrm>
              <a:off x="4360863" y="3140076"/>
              <a:ext cx="14288" cy="44450"/>
            </a:xfrm>
            <a:custGeom>
              <a:avLst/>
              <a:gdLst>
                <a:gd name="T0" fmla="*/ 3 w 3"/>
                <a:gd name="T1" fmla="*/ 9 h 10"/>
                <a:gd name="T2" fmla="*/ 1 w 3"/>
                <a:gd name="T3" fmla="*/ 10 h 10"/>
                <a:gd name="T4" fmla="*/ 1 w 3"/>
                <a:gd name="T5" fmla="*/ 10 h 10"/>
                <a:gd name="T6" fmla="*/ 0 w 3"/>
                <a:gd name="T7" fmla="*/ 9 h 10"/>
                <a:gd name="T8" fmla="*/ 0 w 3"/>
                <a:gd name="T9" fmla="*/ 1 h 10"/>
                <a:gd name="T10" fmla="*/ 1 w 3"/>
                <a:gd name="T11" fmla="*/ 0 h 10"/>
                <a:gd name="T12" fmla="*/ 1 w 3"/>
                <a:gd name="T13" fmla="*/ 0 h 10"/>
                <a:gd name="T14" fmla="*/ 3 w 3"/>
                <a:gd name="T15" fmla="*/ 1 h 10"/>
                <a:gd name="T16" fmla="*/ 3 w 3"/>
                <a:gd name="T17" fmla="*/ 9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10">
                  <a:moveTo>
                    <a:pt x="3" y="9"/>
                  </a:moveTo>
                  <a:cubicBezTo>
                    <a:pt x="3" y="10"/>
                    <a:pt x="2" y="10"/>
                    <a:pt x="1" y="10"/>
                  </a:cubicBezTo>
                  <a:cubicBezTo>
                    <a:pt x="1" y="10"/>
                    <a:pt x="1" y="10"/>
                    <a:pt x="1" y="10"/>
                  </a:cubicBezTo>
                  <a:cubicBezTo>
                    <a:pt x="0" y="10"/>
                    <a:pt x="0" y="10"/>
                    <a:pt x="0" y="9"/>
                  </a:cubicBezTo>
                  <a:cubicBezTo>
                    <a:pt x="0" y="1"/>
                    <a:pt x="0" y="1"/>
                    <a:pt x="0" y="1"/>
                  </a:cubicBezTo>
                  <a:cubicBezTo>
                    <a:pt x="0" y="1"/>
                    <a:pt x="0" y="0"/>
                    <a:pt x="1" y="0"/>
                  </a:cubicBezTo>
                  <a:cubicBezTo>
                    <a:pt x="1" y="0"/>
                    <a:pt x="1" y="0"/>
                    <a:pt x="1" y="0"/>
                  </a:cubicBezTo>
                  <a:cubicBezTo>
                    <a:pt x="2" y="0"/>
                    <a:pt x="3" y="1"/>
                    <a:pt x="3" y="1"/>
                  </a:cubicBezTo>
                  <a:cubicBezTo>
                    <a:pt x="3" y="9"/>
                    <a:pt x="3" y="9"/>
                    <a:pt x="3"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a:p>
          </p:txBody>
        </p:sp>
        <p:sp>
          <p:nvSpPr>
            <p:cNvPr id="125" name="Freeform 49">
              <a:extLst>
                <a:ext uri="{FF2B5EF4-FFF2-40B4-BE49-F238E27FC236}">
                  <a16:creationId xmlns:a16="http://schemas.microsoft.com/office/drawing/2014/main" id="{7D9B6E2F-2908-4A9D-B809-53027DC2EAC1}"/>
                </a:ext>
              </a:extLst>
            </p:cNvPr>
            <p:cNvSpPr>
              <a:spLocks/>
            </p:cNvSpPr>
            <p:nvPr/>
          </p:nvSpPr>
          <p:spPr bwMode="auto">
            <a:xfrm>
              <a:off x="4211638" y="3211513"/>
              <a:ext cx="39688" cy="34925"/>
            </a:xfrm>
            <a:custGeom>
              <a:avLst/>
              <a:gdLst>
                <a:gd name="T0" fmla="*/ 8 w 9"/>
                <a:gd name="T1" fmla="*/ 6 h 8"/>
                <a:gd name="T2" fmla="*/ 8 w 9"/>
                <a:gd name="T3" fmla="*/ 8 h 8"/>
                <a:gd name="T4" fmla="*/ 8 w 9"/>
                <a:gd name="T5" fmla="*/ 8 h 8"/>
                <a:gd name="T6" fmla="*/ 7 w 9"/>
                <a:gd name="T7" fmla="*/ 8 h 8"/>
                <a:gd name="T8" fmla="*/ 1 w 9"/>
                <a:gd name="T9" fmla="*/ 2 h 8"/>
                <a:gd name="T10" fmla="*/ 1 w 9"/>
                <a:gd name="T11" fmla="*/ 1 h 8"/>
                <a:gd name="T12" fmla="*/ 1 w 9"/>
                <a:gd name="T13" fmla="*/ 1 h 8"/>
                <a:gd name="T14" fmla="*/ 2 w 9"/>
                <a:gd name="T15" fmla="*/ 0 h 8"/>
                <a:gd name="T16" fmla="*/ 8 w 9"/>
                <a:gd name="T17" fmla="*/ 6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8">
                  <a:moveTo>
                    <a:pt x="8" y="6"/>
                  </a:moveTo>
                  <a:cubicBezTo>
                    <a:pt x="9" y="6"/>
                    <a:pt x="9" y="7"/>
                    <a:pt x="8" y="8"/>
                  </a:cubicBezTo>
                  <a:cubicBezTo>
                    <a:pt x="8" y="8"/>
                    <a:pt x="8" y="8"/>
                    <a:pt x="8" y="8"/>
                  </a:cubicBezTo>
                  <a:cubicBezTo>
                    <a:pt x="8" y="8"/>
                    <a:pt x="7" y="8"/>
                    <a:pt x="7" y="8"/>
                  </a:cubicBezTo>
                  <a:cubicBezTo>
                    <a:pt x="1" y="2"/>
                    <a:pt x="1" y="2"/>
                    <a:pt x="1" y="2"/>
                  </a:cubicBezTo>
                  <a:cubicBezTo>
                    <a:pt x="0" y="2"/>
                    <a:pt x="0" y="1"/>
                    <a:pt x="1" y="1"/>
                  </a:cubicBezTo>
                  <a:cubicBezTo>
                    <a:pt x="1" y="1"/>
                    <a:pt x="1" y="1"/>
                    <a:pt x="1" y="1"/>
                  </a:cubicBezTo>
                  <a:cubicBezTo>
                    <a:pt x="1" y="0"/>
                    <a:pt x="2" y="0"/>
                    <a:pt x="2" y="0"/>
                  </a:cubicBezTo>
                  <a:cubicBezTo>
                    <a:pt x="8" y="6"/>
                    <a:pt x="8" y="6"/>
                    <a:pt x="8"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a:p>
          </p:txBody>
        </p:sp>
        <p:sp>
          <p:nvSpPr>
            <p:cNvPr id="126" name="Freeform 50">
              <a:extLst>
                <a:ext uri="{FF2B5EF4-FFF2-40B4-BE49-F238E27FC236}">
                  <a16:creationId xmlns:a16="http://schemas.microsoft.com/office/drawing/2014/main" id="{E53E5D26-40AA-4A9C-AEAE-8DB3DCD7D93E}"/>
                </a:ext>
              </a:extLst>
            </p:cNvPr>
            <p:cNvSpPr>
              <a:spLocks/>
            </p:cNvSpPr>
            <p:nvPr/>
          </p:nvSpPr>
          <p:spPr bwMode="auto">
            <a:xfrm>
              <a:off x="4167188" y="3365501"/>
              <a:ext cx="44450" cy="19050"/>
            </a:xfrm>
            <a:custGeom>
              <a:avLst/>
              <a:gdLst>
                <a:gd name="T0" fmla="*/ 9 w 10"/>
                <a:gd name="T1" fmla="*/ 0 h 4"/>
                <a:gd name="T2" fmla="*/ 10 w 10"/>
                <a:gd name="T3" fmla="*/ 1 h 4"/>
                <a:gd name="T4" fmla="*/ 10 w 10"/>
                <a:gd name="T5" fmla="*/ 1 h 4"/>
                <a:gd name="T6" fmla="*/ 9 w 10"/>
                <a:gd name="T7" fmla="*/ 3 h 4"/>
                <a:gd name="T8" fmla="*/ 1 w 10"/>
                <a:gd name="T9" fmla="*/ 4 h 4"/>
                <a:gd name="T10" fmla="*/ 0 w 10"/>
                <a:gd name="T11" fmla="*/ 2 h 4"/>
                <a:gd name="T12" fmla="*/ 0 w 10"/>
                <a:gd name="T13" fmla="*/ 2 h 4"/>
                <a:gd name="T14" fmla="*/ 1 w 10"/>
                <a:gd name="T15" fmla="*/ 1 h 4"/>
                <a:gd name="T16" fmla="*/ 9 w 10"/>
                <a:gd name="T17"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4">
                  <a:moveTo>
                    <a:pt x="9" y="0"/>
                  </a:moveTo>
                  <a:cubicBezTo>
                    <a:pt x="9" y="0"/>
                    <a:pt x="10" y="1"/>
                    <a:pt x="10" y="1"/>
                  </a:cubicBezTo>
                  <a:cubicBezTo>
                    <a:pt x="10" y="1"/>
                    <a:pt x="10" y="1"/>
                    <a:pt x="10" y="1"/>
                  </a:cubicBezTo>
                  <a:cubicBezTo>
                    <a:pt x="10" y="2"/>
                    <a:pt x="10" y="3"/>
                    <a:pt x="9" y="3"/>
                  </a:cubicBezTo>
                  <a:cubicBezTo>
                    <a:pt x="1" y="4"/>
                    <a:pt x="1" y="4"/>
                    <a:pt x="1" y="4"/>
                  </a:cubicBezTo>
                  <a:cubicBezTo>
                    <a:pt x="0" y="4"/>
                    <a:pt x="0" y="3"/>
                    <a:pt x="0" y="2"/>
                  </a:cubicBezTo>
                  <a:cubicBezTo>
                    <a:pt x="0" y="2"/>
                    <a:pt x="0" y="2"/>
                    <a:pt x="0" y="2"/>
                  </a:cubicBezTo>
                  <a:cubicBezTo>
                    <a:pt x="0" y="2"/>
                    <a:pt x="0" y="1"/>
                    <a:pt x="1" y="1"/>
                  </a:cubicBezTo>
                  <a:cubicBezTo>
                    <a:pt x="9" y="0"/>
                    <a:pt x="9"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a:p>
          </p:txBody>
        </p:sp>
        <p:sp>
          <p:nvSpPr>
            <p:cNvPr id="127" name="Freeform 51">
              <a:extLst>
                <a:ext uri="{FF2B5EF4-FFF2-40B4-BE49-F238E27FC236}">
                  <a16:creationId xmlns:a16="http://schemas.microsoft.com/office/drawing/2014/main" id="{C3C03432-AFAE-4BA4-BB26-6C0F749D80C3}"/>
                </a:ext>
              </a:extLst>
            </p:cNvPr>
            <p:cNvSpPr>
              <a:spLocks/>
            </p:cNvSpPr>
            <p:nvPr/>
          </p:nvSpPr>
          <p:spPr bwMode="auto">
            <a:xfrm>
              <a:off x="4533900" y="3357563"/>
              <a:ext cx="42863" cy="12700"/>
            </a:xfrm>
            <a:custGeom>
              <a:avLst/>
              <a:gdLst>
                <a:gd name="T0" fmla="*/ 1 w 10"/>
                <a:gd name="T1" fmla="*/ 2 h 3"/>
                <a:gd name="T2" fmla="*/ 0 w 10"/>
                <a:gd name="T3" fmla="*/ 1 h 3"/>
                <a:gd name="T4" fmla="*/ 0 w 10"/>
                <a:gd name="T5" fmla="*/ 1 h 3"/>
                <a:gd name="T6" fmla="*/ 1 w 10"/>
                <a:gd name="T7" fmla="*/ 0 h 3"/>
                <a:gd name="T8" fmla="*/ 9 w 10"/>
                <a:gd name="T9" fmla="*/ 0 h 3"/>
                <a:gd name="T10" fmla="*/ 10 w 10"/>
                <a:gd name="T11" fmla="*/ 2 h 3"/>
                <a:gd name="T12" fmla="*/ 10 w 10"/>
                <a:gd name="T13" fmla="*/ 2 h 3"/>
                <a:gd name="T14" fmla="*/ 9 w 10"/>
                <a:gd name="T15" fmla="*/ 3 h 3"/>
                <a:gd name="T16" fmla="*/ 1 w 10"/>
                <a:gd name="T17" fmla="*/ 2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3">
                  <a:moveTo>
                    <a:pt x="1" y="2"/>
                  </a:moveTo>
                  <a:cubicBezTo>
                    <a:pt x="0" y="2"/>
                    <a:pt x="0" y="2"/>
                    <a:pt x="0" y="1"/>
                  </a:cubicBezTo>
                  <a:cubicBezTo>
                    <a:pt x="0" y="1"/>
                    <a:pt x="0" y="1"/>
                    <a:pt x="0" y="1"/>
                  </a:cubicBezTo>
                  <a:cubicBezTo>
                    <a:pt x="0" y="0"/>
                    <a:pt x="1" y="0"/>
                    <a:pt x="1" y="0"/>
                  </a:cubicBezTo>
                  <a:cubicBezTo>
                    <a:pt x="9" y="0"/>
                    <a:pt x="9" y="0"/>
                    <a:pt x="9" y="0"/>
                  </a:cubicBezTo>
                  <a:cubicBezTo>
                    <a:pt x="10" y="1"/>
                    <a:pt x="10" y="1"/>
                    <a:pt x="10" y="2"/>
                  </a:cubicBezTo>
                  <a:cubicBezTo>
                    <a:pt x="10" y="2"/>
                    <a:pt x="10" y="2"/>
                    <a:pt x="10" y="2"/>
                  </a:cubicBezTo>
                  <a:cubicBezTo>
                    <a:pt x="10" y="3"/>
                    <a:pt x="10" y="3"/>
                    <a:pt x="9" y="3"/>
                  </a:cubicBezTo>
                  <a:cubicBezTo>
                    <a:pt x="1" y="2"/>
                    <a:pt x="1" y="2"/>
                    <a:pt x="1"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a:p>
          </p:txBody>
        </p:sp>
        <p:sp>
          <p:nvSpPr>
            <p:cNvPr id="128" name="Freeform 52">
              <a:extLst>
                <a:ext uri="{FF2B5EF4-FFF2-40B4-BE49-F238E27FC236}">
                  <a16:creationId xmlns:a16="http://schemas.microsoft.com/office/drawing/2014/main" id="{C96BE6F8-6199-4309-87CE-9861B1E11933}"/>
                </a:ext>
              </a:extLst>
            </p:cNvPr>
            <p:cNvSpPr>
              <a:spLocks/>
            </p:cNvSpPr>
            <p:nvPr/>
          </p:nvSpPr>
          <p:spPr bwMode="auto">
            <a:xfrm>
              <a:off x="4484688" y="3201988"/>
              <a:ext cx="39688" cy="36513"/>
            </a:xfrm>
            <a:custGeom>
              <a:avLst/>
              <a:gdLst>
                <a:gd name="T0" fmla="*/ 3 w 9"/>
                <a:gd name="T1" fmla="*/ 8 h 8"/>
                <a:gd name="T2" fmla="*/ 1 w 9"/>
                <a:gd name="T3" fmla="*/ 8 h 8"/>
                <a:gd name="T4" fmla="*/ 1 w 9"/>
                <a:gd name="T5" fmla="*/ 8 h 8"/>
                <a:gd name="T6" fmla="*/ 1 w 9"/>
                <a:gd name="T7" fmla="*/ 6 h 8"/>
                <a:gd name="T8" fmla="*/ 7 w 9"/>
                <a:gd name="T9" fmla="*/ 1 h 8"/>
                <a:gd name="T10" fmla="*/ 9 w 9"/>
                <a:gd name="T11" fmla="*/ 1 h 8"/>
                <a:gd name="T12" fmla="*/ 9 w 9"/>
                <a:gd name="T13" fmla="*/ 1 h 8"/>
                <a:gd name="T14" fmla="*/ 9 w 9"/>
                <a:gd name="T15" fmla="*/ 3 h 8"/>
                <a:gd name="T16" fmla="*/ 3 w 9"/>
                <a:gd name="T17"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8">
                  <a:moveTo>
                    <a:pt x="3" y="8"/>
                  </a:moveTo>
                  <a:cubicBezTo>
                    <a:pt x="2" y="8"/>
                    <a:pt x="1" y="8"/>
                    <a:pt x="1" y="8"/>
                  </a:cubicBezTo>
                  <a:cubicBezTo>
                    <a:pt x="1" y="8"/>
                    <a:pt x="1" y="8"/>
                    <a:pt x="1" y="8"/>
                  </a:cubicBezTo>
                  <a:cubicBezTo>
                    <a:pt x="0" y="7"/>
                    <a:pt x="0" y="6"/>
                    <a:pt x="1" y="6"/>
                  </a:cubicBezTo>
                  <a:cubicBezTo>
                    <a:pt x="7" y="1"/>
                    <a:pt x="7" y="1"/>
                    <a:pt x="7" y="1"/>
                  </a:cubicBezTo>
                  <a:cubicBezTo>
                    <a:pt x="7" y="0"/>
                    <a:pt x="8" y="0"/>
                    <a:pt x="9" y="1"/>
                  </a:cubicBezTo>
                  <a:cubicBezTo>
                    <a:pt x="9" y="1"/>
                    <a:pt x="9" y="1"/>
                    <a:pt x="9" y="1"/>
                  </a:cubicBezTo>
                  <a:cubicBezTo>
                    <a:pt x="9" y="1"/>
                    <a:pt x="9" y="2"/>
                    <a:pt x="9" y="3"/>
                  </a:cubicBezTo>
                  <a:cubicBezTo>
                    <a:pt x="3" y="8"/>
                    <a:pt x="3" y="8"/>
                    <a:pt x="3"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a:p>
          </p:txBody>
        </p:sp>
        <p:sp>
          <p:nvSpPr>
            <p:cNvPr id="129" name="Freeform 53">
              <a:extLst>
                <a:ext uri="{FF2B5EF4-FFF2-40B4-BE49-F238E27FC236}">
                  <a16:creationId xmlns:a16="http://schemas.microsoft.com/office/drawing/2014/main" id="{5B6049F4-74C1-45DC-9E41-2BCD7CE8223D}"/>
                </a:ext>
              </a:extLst>
            </p:cNvPr>
            <p:cNvSpPr>
              <a:spLocks noEditPoints="1"/>
            </p:cNvSpPr>
            <p:nvPr/>
          </p:nvSpPr>
          <p:spPr bwMode="auto">
            <a:xfrm>
              <a:off x="4237038" y="3206751"/>
              <a:ext cx="257175" cy="354013"/>
            </a:xfrm>
            <a:custGeom>
              <a:avLst/>
              <a:gdLst>
                <a:gd name="T0" fmla="*/ 38 w 58"/>
                <a:gd name="T1" fmla="*/ 68 h 80"/>
                <a:gd name="T2" fmla="*/ 37 w 58"/>
                <a:gd name="T3" fmla="*/ 71 h 80"/>
                <a:gd name="T4" fmla="*/ 36 w 58"/>
                <a:gd name="T5" fmla="*/ 71 h 80"/>
                <a:gd name="T6" fmla="*/ 22 w 58"/>
                <a:gd name="T7" fmla="*/ 71 h 80"/>
                <a:gd name="T8" fmla="*/ 21 w 58"/>
                <a:gd name="T9" fmla="*/ 71 h 80"/>
                <a:gd name="T10" fmla="*/ 20 w 58"/>
                <a:gd name="T11" fmla="*/ 68 h 80"/>
                <a:gd name="T12" fmla="*/ 20 w 58"/>
                <a:gd name="T13" fmla="*/ 61 h 80"/>
                <a:gd name="T14" fmla="*/ 38 w 58"/>
                <a:gd name="T15" fmla="*/ 61 h 80"/>
                <a:gd name="T16" fmla="*/ 38 w 58"/>
                <a:gd name="T17" fmla="*/ 68 h 80"/>
                <a:gd name="T18" fmla="*/ 18 w 58"/>
                <a:gd name="T19" fmla="*/ 14 h 80"/>
                <a:gd name="T20" fmla="*/ 11 w 58"/>
                <a:gd name="T21" fmla="*/ 29 h 80"/>
                <a:gd name="T22" fmla="*/ 18 w 58"/>
                <a:gd name="T23" fmla="*/ 42 h 80"/>
                <a:gd name="T24" fmla="*/ 18 w 58"/>
                <a:gd name="T25" fmla="*/ 44 h 80"/>
                <a:gd name="T26" fmla="*/ 18 w 58"/>
                <a:gd name="T27" fmla="*/ 44 h 80"/>
                <a:gd name="T28" fmla="*/ 16 w 58"/>
                <a:gd name="T29" fmla="*/ 44 h 80"/>
                <a:gd name="T30" fmla="*/ 8 w 58"/>
                <a:gd name="T31" fmla="*/ 29 h 80"/>
                <a:gd name="T32" fmla="*/ 17 w 58"/>
                <a:gd name="T33" fmla="*/ 12 h 80"/>
                <a:gd name="T34" fmla="*/ 19 w 58"/>
                <a:gd name="T35" fmla="*/ 12 h 80"/>
                <a:gd name="T36" fmla="*/ 19 w 58"/>
                <a:gd name="T37" fmla="*/ 12 h 80"/>
                <a:gd name="T38" fmla="*/ 18 w 58"/>
                <a:gd name="T39" fmla="*/ 14 h 80"/>
                <a:gd name="T40" fmla="*/ 58 w 58"/>
                <a:gd name="T41" fmla="*/ 29 h 80"/>
                <a:gd name="T42" fmla="*/ 29 w 58"/>
                <a:gd name="T43" fmla="*/ 0 h 80"/>
                <a:gd name="T44" fmla="*/ 0 w 58"/>
                <a:gd name="T45" fmla="*/ 29 h 80"/>
                <a:gd name="T46" fmla="*/ 17 w 58"/>
                <a:gd name="T47" fmla="*/ 55 h 80"/>
                <a:gd name="T48" fmla="*/ 17 w 58"/>
                <a:gd name="T49" fmla="*/ 61 h 80"/>
                <a:gd name="T50" fmla="*/ 17 w 58"/>
                <a:gd name="T51" fmla="*/ 68 h 80"/>
                <a:gd name="T52" fmla="*/ 21 w 58"/>
                <a:gd name="T53" fmla="*/ 74 h 80"/>
                <a:gd name="T54" fmla="*/ 22 w 58"/>
                <a:gd name="T55" fmla="*/ 76 h 80"/>
                <a:gd name="T56" fmla="*/ 27 w 58"/>
                <a:gd name="T57" fmla="*/ 80 h 80"/>
                <a:gd name="T58" fmla="*/ 31 w 58"/>
                <a:gd name="T59" fmla="*/ 80 h 80"/>
                <a:gd name="T60" fmla="*/ 36 w 58"/>
                <a:gd name="T61" fmla="*/ 76 h 80"/>
                <a:gd name="T62" fmla="*/ 37 w 58"/>
                <a:gd name="T63" fmla="*/ 74 h 80"/>
                <a:gd name="T64" fmla="*/ 41 w 58"/>
                <a:gd name="T65" fmla="*/ 68 h 80"/>
                <a:gd name="T66" fmla="*/ 41 w 58"/>
                <a:gd name="T67" fmla="*/ 58 h 80"/>
                <a:gd name="T68" fmla="*/ 41 w 58"/>
                <a:gd name="T69" fmla="*/ 55 h 80"/>
                <a:gd name="T70" fmla="*/ 58 w 58"/>
                <a:gd name="T71" fmla="*/ 29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8" h="80">
                  <a:moveTo>
                    <a:pt x="38" y="68"/>
                  </a:moveTo>
                  <a:cubicBezTo>
                    <a:pt x="38" y="69"/>
                    <a:pt x="38" y="70"/>
                    <a:pt x="37" y="71"/>
                  </a:cubicBezTo>
                  <a:cubicBezTo>
                    <a:pt x="37" y="71"/>
                    <a:pt x="36" y="71"/>
                    <a:pt x="36" y="71"/>
                  </a:cubicBezTo>
                  <a:cubicBezTo>
                    <a:pt x="22" y="71"/>
                    <a:pt x="22" y="71"/>
                    <a:pt x="22" y="71"/>
                  </a:cubicBezTo>
                  <a:cubicBezTo>
                    <a:pt x="22" y="71"/>
                    <a:pt x="21" y="71"/>
                    <a:pt x="21" y="71"/>
                  </a:cubicBezTo>
                  <a:cubicBezTo>
                    <a:pt x="20" y="70"/>
                    <a:pt x="20" y="69"/>
                    <a:pt x="20" y="68"/>
                  </a:cubicBezTo>
                  <a:cubicBezTo>
                    <a:pt x="20" y="61"/>
                    <a:pt x="20" y="61"/>
                    <a:pt x="20" y="61"/>
                  </a:cubicBezTo>
                  <a:cubicBezTo>
                    <a:pt x="38" y="61"/>
                    <a:pt x="38" y="61"/>
                    <a:pt x="38" y="61"/>
                  </a:cubicBezTo>
                  <a:cubicBezTo>
                    <a:pt x="38" y="68"/>
                    <a:pt x="38" y="68"/>
                    <a:pt x="38" y="68"/>
                  </a:cubicBezTo>
                  <a:close/>
                  <a:moveTo>
                    <a:pt x="18" y="14"/>
                  </a:moveTo>
                  <a:cubicBezTo>
                    <a:pt x="14" y="17"/>
                    <a:pt x="11" y="23"/>
                    <a:pt x="11" y="29"/>
                  </a:cubicBezTo>
                  <a:cubicBezTo>
                    <a:pt x="11" y="34"/>
                    <a:pt x="14" y="39"/>
                    <a:pt x="18" y="42"/>
                  </a:cubicBezTo>
                  <a:cubicBezTo>
                    <a:pt x="18" y="43"/>
                    <a:pt x="18" y="43"/>
                    <a:pt x="18" y="44"/>
                  </a:cubicBezTo>
                  <a:cubicBezTo>
                    <a:pt x="18" y="44"/>
                    <a:pt x="18" y="44"/>
                    <a:pt x="18" y="44"/>
                  </a:cubicBezTo>
                  <a:cubicBezTo>
                    <a:pt x="17" y="45"/>
                    <a:pt x="16" y="45"/>
                    <a:pt x="16" y="44"/>
                  </a:cubicBezTo>
                  <a:cubicBezTo>
                    <a:pt x="11" y="41"/>
                    <a:pt x="8" y="35"/>
                    <a:pt x="8" y="29"/>
                  </a:cubicBezTo>
                  <a:cubicBezTo>
                    <a:pt x="8" y="22"/>
                    <a:pt x="12" y="16"/>
                    <a:pt x="17" y="12"/>
                  </a:cubicBezTo>
                  <a:cubicBezTo>
                    <a:pt x="17" y="12"/>
                    <a:pt x="18" y="12"/>
                    <a:pt x="19" y="12"/>
                  </a:cubicBezTo>
                  <a:cubicBezTo>
                    <a:pt x="19" y="12"/>
                    <a:pt x="19" y="12"/>
                    <a:pt x="19" y="12"/>
                  </a:cubicBezTo>
                  <a:cubicBezTo>
                    <a:pt x="19" y="13"/>
                    <a:pt x="19" y="14"/>
                    <a:pt x="18" y="14"/>
                  </a:cubicBezTo>
                  <a:close/>
                  <a:moveTo>
                    <a:pt x="58" y="29"/>
                  </a:moveTo>
                  <a:cubicBezTo>
                    <a:pt x="58" y="13"/>
                    <a:pt x="45" y="0"/>
                    <a:pt x="29" y="0"/>
                  </a:cubicBezTo>
                  <a:cubicBezTo>
                    <a:pt x="13" y="0"/>
                    <a:pt x="0" y="13"/>
                    <a:pt x="0" y="29"/>
                  </a:cubicBezTo>
                  <a:cubicBezTo>
                    <a:pt x="0" y="40"/>
                    <a:pt x="7" y="50"/>
                    <a:pt x="17" y="55"/>
                  </a:cubicBezTo>
                  <a:cubicBezTo>
                    <a:pt x="17" y="61"/>
                    <a:pt x="17" y="61"/>
                    <a:pt x="17" y="61"/>
                  </a:cubicBezTo>
                  <a:cubicBezTo>
                    <a:pt x="17" y="68"/>
                    <a:pt x="17" y="68"/>
                    <a:pt x="17" y="68"/>
                  </a:cubicBezTo>
                  <a:cubicBezTo>
                    <a:pt x="17" y="71"/>
                    <a:pt x="19" y="73"/>
                    <a:pt x="21" y="74"/>
                  </a:cubicBezTo>
                  <a:cubicBezTo>
                    <a:pt x="21" y="74"/>
                    <a:pt x="22" y="75"/>
                    <a:pt x="22" y="76"/>
                  </a:cubicBezTo>
                  <a:cubicBezTo>
                    <a:pt x="23" y="78"/>
                    <a:pt x="25" y="80"/>
                    <a:pt x="27" y="80"/>
                  </a:cubicBezTo>
                  <a:cubicBezTo>
                    <a:pt x="31" y="80"/>
                    <a:pt x="31" y="80"/>
                    <a:pt x="31" y="80"/>
                  </a:cubicBezTo>
                  <a:cubicBezTo>
                    <a:pt x="33" y="80"/>
                    <a:pt x="35" y="78"/>
                    <a:pt x="36" y="76"/>
                  </a:cubicBezTo>
                  <a:cubicBezTo>
                    <a:pt x="36" y="75"/>
                    <a:pt x="37" y="74"/>
                    <a:pt x="37" y="74"/>
                  </a:cubicBezTo>
                  <a:cubicBezTo>
                    <a:pt x="39" y="73"/>
                    <a:pt x="41" y="71"/>
                    <a:pt x="41" y="68"/>
                  </a:cubicBezTo>
                  <a:cubicBezTo>
                    <a:pt x="41" y="58"/>
                    <a:pt x="41" y="58"/>
                    <a:pt x="41" y="58"/>
                  </a:cubicBezTo>
                  <a:cubicBezTo>
                    <a:pt x="41" y="55"/>
                    <a:pt x="41" y="55"/>
                    <a:pt x="41" y="55"/>
                  </a:cubicBezTo>
                  <a:cubicBezTo>
                    <a:pt x="51" y="50"/>
                    <a:pt x="58" y="40"/>
                    <a:pt x="58" y="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a:p>
          </p:txBody>
        </p:sp>
      </p:grpSp>
      <p:grpSp>
        <p:nvGrpSpPr>
          <p:cNvPr id="131" name="Group 78">
            <a:extLst>
              <a:ext uri="{FF2B5EF4-FFF2-40B4-BE49-F238E27FC236}">
                <a16:creationId xmlns:a16="http://schemas.microsoft.com/office/drawing/2014/main" id="{B96A56D0-4E2C-4992-9A08-DBC8BCC68F8D}"/>
              </a:ext>
            </a:extLst>
          </p:cNvPr>
          <p:cNvGrpSpPr/>
          <p:nvPr/>
        </p:nvGrpSpPr>
        <p:grpSpPr>
          <a:xfrm>
            <a:off x="1953442" y="2815999"/>
            <a:ext cx="413243" cy="443853"/>
            <a:chOff x="7677150" y="3176588"/>
            <a:chExt cx="300038" cy="322263"/>
          </a:xfrm>
          <a:solidFill>
            <a:schemeClr val="bg1"/>
          </a:solidFill>
        </p:grpSpPr>
        <p:sp>
          <p:nvSpPr>
            <p:cNvPr id="132" name="Freeform 56">
              <a:extLst>
                <a:ext uri="{FF2B5EF4-FFF2-40B4-BE49-F238E27FC236}">
                  <a16:creationId xmlns:a16="http://schemas.microsoft.com/office/drawing/2014/main" id="{5FE11C07-1876-4C66-A538-9E8A1C3D9BE6}"/>
                </a:ext>
              </a:extLst>
            </p:cNvPr>
            <p:cNvSpPr>
              <a:spLocks noEditPoints="1"/>
            </p:cNvSpPr>
            <p:nvPr/>
          </p:nvSpPr>
          <p:spPr bwMode="auto">
            <a:xfrm>
              <a:off x="7729538" y="3176588"/>
              <a:ext cx="247650" cy="230188"/>
            </a:xfrm>
            <a:custGeom>
              <a:avLst/>
              <a:gdLst>
                <a:gd name="T0" fmla="*/ 29 w 56"/>
                <a:gd name="T1" fmla="*/ 7 h 52"/>
                <a:gd name="T2" fmla="*/ 15 w 56"/>
                <a:gd name="T3" fmla="*/ 14 h 52"/>
                <a:gd name="T4" fmla="*/ 17 w 56"/>
                <a:gd name="T5" fmla="*/ 40 h 52"/>
                <a:gd name="T6" fmla="*/ 29 w 56"/>
                <a:gd name="T7" fmla="*/ 45 h 52"/>
                <a:gd name="T8" fmla="*/ 44 w 56"/>
                <a:gd name="T9" fmla="*/ 38 h 52"/>
                <a:gd name="T10" fmla="*/ 48 w 56"/>
                <a:gd name="T11" fmla="*/ 24 h 52"/>
                <a:gd name="T12" fmla="*/ 42 w 56"/>
                <a:gd name="T13" fmla="*/ 11 h 52"/>
                <a:gd name="T14" fmla="*/ 29 w 56"/>
                <a:gd name="T15" fmla="*/ 7 h 52"/>
                <a:gd name="T16" fmla="*/ 29 w 56"/>
                <a:gd name="T17" fmla="*/ 52 h 52"/>
                <a:gd name="T18" fmla="*/ 12 w 56"/>
                <a:gd name="T19" fmla="*/ 46 h 52"/>
                <a:gd name="T20" fmla="*/ 9 w 56"/>
                <a:gd name="T21" fmla="*/ 9 h 52"/>
                <a:gd name="T22" fmla="*/ 29 w 56"/>
                <a:gd name="T23" fmla="*/ 0 h 52"/>
                <a:gd name="T24" fmla="*/ 46 w 56"/>
                <a:gd name="T25" fmla="*/ 6 h 52"/>
                <a:gd name="T26" fmla="*/ 55 w 56"/>
                <a:gd name="T27" fmla="*/ 24 h 52"/>
                <a:gd name="T28" fmla="*/ 49 w 56"/>
                <a:gd name="T29" fmla="*/ 43 h 52"/>
                <a:gd name="T30" fmla="*/ 29 w 56"/>
                <a:gd name="T31" fmla="*/ 5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6" h="52">
                  <a:moveTo>
                    <a:pt x="29" y="7"/>
                  </a:moveTo>
                  <a:cubicBezTo>
                    <a:pt x="24" y="7"/>
                    <a:pt x="18" y="9"/>
                    <a:pt x="15" y="14"/>
                  </a:cubicBezTo>
                  <a:cubicBezTo>
                    <a:pt x="8" y="21"/>
                    <a:pt x="9" y="33"/>
                    <a:pt x="17" y="40"/>
                  </a:cubicBezTo>
                  <a:cubicBezTo>
                    <a:pt x="20" y="43"/>
                    <a:pt x="25" y="45"/>
                    <a:pt x="29" y="45"/>
                  </a:cubicBezTo>
                  <a:cubicBezTo>
                    <a:pt x="35" y="45"/>
                    <a:pt x="40" y="42"/>
                    <a:pt x="44" y="38"/>
                  </a:cubicBezTo>
                  <a:cubicBezTo>
                    <a:pt x="47" y="34"/>
                    <a:pt x="49" y="29"/>
                    <a:pt x="48" y="24"/>
                  </a:cubicBezTo>
                  <a:cubicBezTo>
                    <a:pt x="48" y="19"/>
                    <a:pt x="45" y="15"/>
                    <a:pt x="42" y="11"/>
                  </a:cubicBezTo>
                  <a:cubicBezTo>
                    <a:pt x="38" y="8"/>
                    <a:pt x="34" y="7"/>
                    <a:pt x="29" y="7"/>
                  </a:cubicBezTo>
                  <a:close/>
                  <a:moveTo>
                    <a:pt x="29" y="52"/>
                  </a:moveTo>
                  <a:cubicBezTo>
                    <a:pt x="23" y="52"/>
                    <a:pt x="17" y="50"/>
                    <a:pt x="12" y="46"/>
                  </a:cubicBezTo>
                  <a:cubicBezTo>
                    <a:pt x="1" y="36"/>
                    <a:pt x="0" y="20"/>
                    <a:pt x="9" y="9"/>
                  </a:cubicBezTo>
                  <a:cubicBezTo>
                    <a:pt x="14" y="3"/>
                    <a:pt x="22" y="0"/>
                    <a:pt x="29" y="0"/>
                  </a:cubicBezTo>
                  <a:cubicBezTo>
                    <a:pt x="35" y="0"/>
                    <a:pt x="41" y="2"/>
                    <a:pt x="46" y="6"/>
                  </a:cubicBezTo>
                  <a:cubicBezTo>
                    <a:pt x="51" y="10"/>
                    <a:pt x="55" y="17"/>
                    <a:pt x="55" y="24"/>
                  </a:cubicBezTo>
                  <a:cubicBezTo>
                    <a:pt x="56" y="31"/>
                    <a:pt x="54" y="37"/>
                    <a:pt x="49" y="43"/>
                  </a:cubicBezTo>
                  <a:cubicBezTo>
                    <a:pt x="44" y="48"/>
                    <a:pt x="37" y="52"/>
                    <a:pt x="29"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a:p>
          </p:txBody>
        </p:sp>
        <p:sp>
          <p:nvSpPr>
            <p:cNvPr id="133" name="Freeform 57">
              <a:extLst>
                <a:ext uri="{FF2B5EF4-FFF2-40B4-BE49-F238E27FC236}">
                  <a16:creationId xmlns:a16="http://schemas.microsoft.com/office/drawing/2014/main" id="{74D33DF2-EC6B-47D3-91C0-D42AAA4118A6}"/>
                </a:ext>
              </a:extLst>
            </p:cNvPr>
            <p:cNvSpPr>
              <a:spLocks/>
            </p:cNvSpPr>
            <p:nvPr/>
          </p:nvSpPr>
          <p:spPr bwMode="auto">
            <a:xfrm>
              <a:off x="7747000" y="3357563"/>
              <a:ext cx="57150" cy="57150"/>
            </a:xfrm>
            <a:custGeom>
              <a:avLst/>
              <a:gdLst>
                <a:gd name="T0" fmla="*/ 17 w 36"/>
                <a:gd name="T1" fmla="*/ 36 h 36"/>
                <a:gd name="T2" fmla="*/ 0 w 36"/>
                <a:gd name="T3" fmla="*/ 25 h 36"/>
                <a:gd name="T4" fmla="*/ 22 w 36"/>
                <a:gd name="T5" fmla="*/ 0 h 36"/>
                <a:gd name="T6" fmla="*/ 36 w 36"/>
                <a:gd name="T7" fmla="*/ 11 h 36"/>
                <a:gd name="T8" fmla="*/ 17 w 36"/>
                <a:gd name="T9" fmla="*/ 36 h 36"/>
                <a:gd name="T10" fmla="*/ 17 w 36"/>
                <a:gd name="T11" fmla="*/ 36 h 36"/>
              </a:gdLst>
              <a:ahLst/>
              <a:cxnLst>
                <a:cxn ang="0">
                  <a:pos x="T0" y="T1"/>
                </a:cxn>
                <a:cxn ang="0">
                  <a:pos x="T2" y="T3"/>
                </a:cxn>
                <a:cxn ang="0">
                  <a:pos x="T4" y="T5"/>
                </a:cxn>
                <a:cxn ang="0">
                  <a:pos x="T6" y="T7"/>
                </a:cxn>
                <a:cxn ang="0">
                  <a:pos x="T8" y="T9"/>
                </a:cxn>
                <a:cxn ang="0">
                  <a:pos x="T10" y="T11"/>
                </a:cxn>
              </a:cxnLst>
              <a:rect l="0" t="0" r="r" b="b"/>
              <a:pathLst>
                <a:path w="36" h="36">
                  <a:moveTo>
                    <a:pt x="17" y="36"/>
                  </a:moveTo>
                  <a:lnTo>
                    <a:pt x="0" y="25"/>
                  </a:lnTo>
                  <a:lnTo>
                    <a:pt x="22" y="0"/>
                  </a:lnTo>
                  <a:lnTo>
                    <a:pt x="36" y="11"/>
                  </a:lnTo>
                  <a:lnTo>
                    <a:pt x="17" y="36"/>
                  </a:lnTo>
                  <a:lnTo>
                    <a:pt x="17" y="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a:p>
          </p:txBody>
        </p:sp>
        <p:sp>
          <p:nvSpPr>
            <p:cNvPr id="134" name="Freeform 58">
              <a:extLst>
                <a:ext uri="{FF2B5EF4-FFF2-40B4-BE49-F238E27FC236}">
                  <a16:creationId xmlns:a16="http://schemas.microsoft.com/office/drawing/2014/main" id="{14B70E7C-D30B-4EB1-823B-A046717A023B}"/>
                </a:ext>
              </a:extLst>
            </p:cNvPr>
            <p:cNvSpPr>
              <a:spLocks/>
            </p:cNvSpPr>
            <p:nvPr/>
          </p:nvSpPr>
          <p:spPr bwMode="auto">
            <a:xfrm>
              <a:off x="7677150" y="3387726"/>
              <a:ext cx="100013" cy="111125"/>
            </a:xfrm>
            <a:custGeom>
              <a:avLst/>
              <a:gdLst>
                <a:gd name="T0" fmla="*/ 10 w 23"/>
                <a:gd name="T1" fmla="*/ 23 h 25"/>
                <a:gd name="T2" fmla="*/ 5 w 23"/>
                <a:gd name="T3" fmla="*/ 24 h 25"/>
                <a:gd name="T4" fmla="*/ 2 w 23"/>
                <a:gd name="T5" fmla="*/ 21 h 25"/>
                <a:gd name="T6" fmla="*/ 1 w 23"/>
                <a:gd name="T7" fmla="*/ 16 h 25"/>
                <a:gd name="T8" fmla="*/ 13 w 23"/>
                <a:gd name="T9" fmla="*/ 2 h 25"/>
                <a:gd name="T10" fmla="*/ 18 w 23"/>
                <a:gd name="T11" fmla="*/ 1 h 25"/>
                <a:gd name="T12" fmla="*/ 22 w 23"/>
                <a:gd name="T13" fmla="*/ 5 h 25"/>
                <a:gd name="T14" fmla="*/ 22 w 23"/>
                <a:gd name="T15" fmla="*/ 10 h 25"/>
                <a:gd name="T16" fmla="*/ 10 w 23"/>
                <a:gd name="T17" fmla="*/ 23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25">
                  <a:moveTo>
                    <a:pt x="10" y="23"/>
                  </a:moveTo>
                  <a:cubicBezTo>
                    <a:pt x="9" y="25"/>
                    <a:pt x="7" y="25"/>
                    <a:pt x="5" y="24"/>
                  </a:cubicBezTo>
                  <a:cubicBezTo>
                    <a:pt x="2" y="21"/>
                    <a:pt x="2" y="21"/>
                    <a:pt x="2" y="21"/>
                  </a:cubicBezTo>
                  <a:cubicBezTo>
                    <a:pt x="0" y="19"/>
                    <a:pt x="0" y="17"/>
                    <a:pt x="1" y="16"/>
                  </a:cubicBezTo>
                  <a:cubicBezTo>
                    <a:pt x="13" y="2"/>
                    <a:pt x="13" y="2"/>
                    <a:pt x="13" y="2"/>
                  </a:cubicBezTo>
                  <a:cubicBezTo>
                    <a:pt x="14" y="0"/>
                    <a:pt x="17" y="0"/>
                    <a:pt x="18" y="1"/>
                  </a:cubicBezTo>
                  <a:cubicBezTo>
                    <a:pt x="22" y="5"/>
                    <a:pt x="22" y="5"/>
                    <a:pt x="22" y="5"/>
                  </a:cubicBezTo>
                  <a:cubicBezTo>
                    <a:pt x="23" y="6"/>
                    <a:pt x="23" y="8"/>
                    <a:pt x="22" y="10"/>
                  </a:cubicBezTo>
                  <a:cubicBezTo>
                    <a:pt x="10" y="23"/>
                    <a:pt x="10" y="23"/>
                    <a:pt x="10" y="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a:p>
          </p:txBody>
        </p:sp>
        <p:sp>
          <p:nvSpPr>
            <p:cNvPr id="135" name="Freeform 59">
              <a:extLst>
                <a:ext uri="{FF2B5EF4-FFF2-40B4-BE49-F238E27FC236}">
                  <a16:creationId xmlns:a16="http://schemas.microsoft.com/office/drawing/2014/main" id="{74A2635B-4E43-410D-B2C0-02C18806CAB1}"/>
                </a:ext>
              </a:extLst>
            </p:cNvPr>
            <p:cNvSpPr>
              <a:spLocks/>
            </p:cNvSpPr>
            <p:nvPr/>
          </p:nvSpPr>
          <p:spPr bwMode="auto">
            <a:xfrm>
              <a:off x="7804150" y="3216276"/>
              <a:ext cx="79375" cy="44450"/>
            </a:xfrm>
            <a:custGeom>
              <a:avLst/>
              <a:gdLst>
                <a:gd name="T0" fmla="*/ 17 w 18"/>
                <a:gd name="T1" fmla="*/ 4 h 10"/>
                <a:gd name="T2" fmla="*/ 9 w 18"/>
                <a:gd name="T3" fmla="*/ 5 h 10"/>
                <a:gd name="T4" fmla="*/ 1 w 18"/>
                <a:gd name="T5" fmla="*/ 8 h 10"/>
                <a:gd name="T6" fmla="*/ 8 w 18"/>
                <a:gd name="T7" fmla="*/ 1 h 10"/>
                <a:gd name="T8" fmla="*/ 17 w 18"/>
                <a:gd name="T9" fmla="*/ 4 h 10"/>
              </a:gdLst>
              <a:ahLst/>
              <a:cxnLst>
                <a:cxn ang="0">
                  <a:pos x="T0" y="T1"/>
                </a:cxn>
                <a:cxn ang="0">
                  <a:pos x="T2" y="T3"/>
                </a:cxn>
                <a:cxn ang="0">
                  <a:pos x="T4" y="T5"/>
                </a:cxn>
                <a:cxn ang="0">
                  <a:pos x="T6" y="T7"/>
                </a:cxn>
                <a:cxn ang="0">
                  <a:pos x="T8" y="T9"/>
                </a:cxn>
              </a:cxnLst>
              <a:rect l="0" t="0" r="r" b="b"/>
              <a:pathLst>
                <a:path w="18" h="10">
                  <a:moveTo>
                    <a:pt x="17" y="4"/>
                  </a:moveTo>
                  <a:cubicBezTo>
                    <a:pt x="18" y="6"/>
                    <a:pt x="14" y="4"/>
                    <a:pt x="9" y="5"/>
                  </a:cubicBezTo>
                  <a:cubicBezTo>
                    <a:pt x="5" y="6"/>
                    <a:pt x="2" y="10"/>
                    <a:pt x="1" y="8"/>
                  </a:cubicBezTo>
                  <a:cubicBezTo>
                    <a:pt x="0" y="5"/>
                    <a:pt x="5" y="2"/>
                    <a:pt x="8" y="1"/>
                  </a:cubicBezTo>
                  <a:cubicBezTo>
                    <a:pt x="11" y="0"/>
                    <a:pt x="17" y="1"/>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a:p>
          </p:txBody>
        </p:sp>
        <p:sp>
          <p:nvSpPr>
            <p:cNvPr id="136" name="Freeform 60">
              <a:extLst>
                <a:ext uri="{FF2B5EF4-FFF2-40B4-BE49-F238E27FC236}">
                  <a16:creationId xmlns:a16="http://schemas.microsoft.com/office/drawing/2014/main" id="{B8983DD0-C048-4155-92E6-880DA1B6D1CA}"/>
                </a:ext>
              </a:extLst>
            </p:cNvPr>
            <p:cNvSpPr>
              <a:spLocks/>
            </p:cNvSpPr>
            <p:nvPr/>
          </p:nvSpPr>
          <p:spPr bwMode="auto">
            <a:xfrm>
              <a:off x="7883525" y="3228976"/>
              <a:ext cx="22225" cy="17463"/>
            </a:xfrm>
            <a:custGeom>
              <a:avLst/>
              <a:gdLst>
                <a:gd name="T0" fmla="*/ 5 w 5"/>
                <a:gd name="T1" fmla="*/ 3 h 4"/>
                <a:gd name="T2" fmla="*/ 2 w 5"/>
                <a:gd name="T3" fmla="*/ 3 h 4"/>
                <a:gd name="T4" fmla="*/ 1 w 5"/>
                <a:gd name="T5" fmla="*/ 2 h 4"/>
                <a:gd name="T6" fmla="*/ 2 w 5"/>
                <a:gd name="T7" fmla="*/ 0 h 4"/>
                <a:gd name="T8" fmla="*/ 5 w 5"/>
                <a:gd name="T9" fmla="*/ 3 h 4"/>
              </a:gdLst>
              <a:ahLst/>
              <a:cxnLst>
                <a:cxn ang="0">
                  <a:pos x="T0" y="T1"/>
                </a:cxn>
                <a:cxn ang="0">
                  <a:pos x="T2" y="T3"/>
                </a:cxn>
                <a:cxn ang="0">
                  <a:pos x="T4" y="T5"/>
                </a:cxn>
                <a:cxn ang="0">
                  <a:pos x="T6" y="T7"/>
                </a:cxn>
                <a:cxn ang="0">
                  <a:pos x="T8" y="T9"/>
                </a:cxn>
              </a:cxnLst>
              <a:rect l="0" t="0" r="r" b="b"/>
              <a:pathLst>
                <a:path w="5" h="4">
                  <a:moveTo>
                    <a:pt x="5" y="3"/>
                  </a:moveTo>
                  <a:cubicBezTo>
                    <a:pt x="4" y="4"/>
                    <a:pt x="3" y="4"/>
                    <a:pt x="2" y="3"/>
                  </a:cubicBezTo>
                  <a:cubicBezTo>
                    <a:pt x="1" y="3"/>
                    <a:pt x="0" y="3"/>
                    <a:pt x="1" y="2"/>
                  </a:cubicBezTo>
                  <a:cubicBezTo>
                    <a:pt x="1" y="0"/>
                    <a:pt x="1" y="0"/>
                    <a:pt x="2" y="0"/>
                  </a:cubicBezTo>
                  <a:cubicBezTo>
                    <a:pt x="3" y="1"/>
                    <a:pt x="5" y="2"/>
                    <a:pt x="5"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a:p>
          </p:txBody>
        </p:sp>
      </p:grpSp>
      <p:sp>
        <p:nvSpPr>
          <p:cNvPr id="137" name="Rectangle: Rounded Corners 171">
            <a:extLst>
              <a:ext uri="{FF2B5EF4-FFF2-40B4-BE49-F238E27FC236}">
                <a16:creationId xmlns:a16="http://schemas.microsoft.com/office/drawing/2014/main" id="{1A129791-11CC-4D43-902E-8E1C7A1CD58E}"/>
              </a:ext>
            </a:extLst>
          </p:cNvPr>
          <p:cNvSpPr/>
          <p:nvPr/>
        </p:nvSpPr>
        <p:spPr>
          <a:xfrm>
            <a:off x="644684" y="2604488"/>
            <a:ext cx="2578805" cy="1283984"/>
          </a:xfrm>
          <a:prstGeom prst="roundRect">
            <a:avLst>
              <a:gd name="adj" fmla="val 5845"/>
            </a:avLst>
          </a:prstGeom>
          <a:solidFill>
            <a:schemeClr val="bg1">
              <a:alpha val="95000"/>
            </a:schemeClr>
          </a:solidFill>
          <a:ln w="38100">
            <a:solidFill>
              <a:srgbClr val="006666">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93"/>
          </a:p>
        </p:txBody>
      </p:sp>
      <p:sp>
        <p:nvSpPr>
          <p:cNvPr id="145" name="TextBox 100">
            <a:extLst>
              <a:ext uri="{FF2B5EF4-FFF2-40B4-BE49-F238E27FC236}">
                <a16:creationId xmlns:a16="http://schemas.microsoft.com/office/drawing/2014/main" id="{43113FA7-1AE1-4917-8EE8-3C6A7523263A}"/>
              </a:ext>
            </a:extLst>
          </p:cNvPr>
          <p:cNvSpPr txBox="1"/>
          <p:nvPr/>
        </p:nvSpPr>
        <p:spPr>
          <a:xfrm>
            <a:off x="533417" y="1358460"/>
            <a:ext cx="2063800" cy="295017"/>
          </a:xfrm>
          <a:prstGeom prst="rect">
            <a:avLst/>
          </a:prstGeom>
          <a:noFill/>
        </p:spPr>
        <p:txBody>
          <a:bodyPr wrap="square" rtlCol="0">
            <a:spAutoFit/>
          </a:bodyPr>
          <a:lstStyle/>
          <a:p>
            <a:pPr algn="ctr"/>
            <a:r>
              <a:rPr lang="ar-SA" sz="1317" b="1" dirty="0">
                <a:solidFill>
                  <a:srgbClr val="006666"/>
                </a:solidFill>
                <a:latin typeface="AbdoMaster-Heavy" panose="02000500030000020004" pitchFamily="50" charset="-78"/>
                <a:cs typeface="AbdoMaster-Heavy" panose="02000500030000020004" pitchFamily="50" charset="-78"/>
              </a:rPr>
              <a:t>مؤشر الأداء   </a:t>
            </a:r>
            <a:endParaRPr lang="en-US" sz="1317" b="1" dirty="0">
              <a:solidFill>
                <a:srgbClr val="006666"/>
              </a:solidFill>
              <a:latin typeface="AbdoMaster-Heavy" panose="02000500030000020004" pitchFamily="50" charset="-78"/>
              <a:cs typeface="AbdoMaster-Heavy" panose="02000500030000020004" pitchFamily="50" charset="-78"/>
            </a:endParaRPr>
          </a:p>
        </p:txBody>
      </p:sp>
      <p:sp>
        <p:nvSpPr>
          <p:cNvPr id="147" name="Subtitle 6">
            <a:extLst>
              <a:ext uri="{FF2B5EF4-FFF2-40B4-BE49-F238E27FC236}">
                <a16:creationId xmlns:a16="http://schemas.microsoft.com/office/drawing/2014/main" id="{53607243-BCF6-4807-8237-4E450CA5841E}"/>
              </a:ext>
            </a:extLst>
          </p:cNvPr>
          <p:cNvSpPr txBox="1">
            <a:spLocks/>
          </p:cNvSpPr>
          <p:nvPr/>
        </p:nvSpPr>
        <p:spPr>
          <a:xfrm>
            <a:off x="6391013" y="1752490"/>
            <a:ext cx="1694996" cy="716689"/>
          </a:xfrm>
          <a:prstGeom prst="rect">
            <a:avLst/>
          </a:prstGeom>
        </p:spPr>
        <p:txBody>
          <a:bodyPr vert="horz" lIns="86019" tIns="43010" rIns="86019" bIns="43010" numCol="1" spcCol="365760" rtlCol="0" anchor="t">
            <a:noAutofit/>
          </a:bodyPr>
          <a:lstStyle>
            <a:lvl1pPr marL="0" indent="0" algn="ctr" defTabSz="914400" rtl="0" eaLnBrk="1" latinLnBrk="0" hangingPunct="1">
              <a:lnSpc>
                <a:spcPct val="90000"/>
              </a:lnSpc>
              <a:spcBef>
                <a:spcPts val="1000"/>
              </a:spcBef>
              <a:buFont typeface="Arial"/>
              <a:buNone/>
              <a:defRPr sz="1200" b="0" i="0" kern="1200">
                <a:solidFill>
                  <a:schemeClr val="accent1"/>
                </a:solidFill>
                <a:latin typeface="Montserrat Light" charset="0"/>
                <a:ea typeface="Montserrat Light" charset="0"/>
                <a:cs typeface="Montserrat Light"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Montserrat Light" charset="0"/>
                <a:ea typeface="Montserrat Light" charset="0"/>
                <a:cs typeface="Montserrat Light"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Montserrat Light" charset="0"/>
                <a:ea typeface="Montserrat Light" charset="0"/>
                <a:cs typeface="Montserrat Light"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nSpc>
                <a:spcPct val="100000"/>
              </a:lnSpc>
              <a:spcBef>
                <a:spcPts val="0"/>
              </a:spcBef>
            </a:pPr>
            <a:r>
              <a:rPr lang="ar-SA" sz="1800" b="1" dirty="0">
                <a:solidFill>
                  <a:schemeClr val="tx1"/>
                </a:solidFill>
                <a:latin typeface="Calibri" panose="020F0502020204030204" pitchFamily="34" charset="0"/>
                <a:cs typeface="Calibri" panose="020F0502020204030204" pitchFamily="34" charset="0"/>
              </a:rPr>
              <a:t> </a:t>
            </a:r>
            <a:endParaRPr lang="en-US" sz="1800" b="1" dirty="0">
              <a:solidFill>
                <a:schemeClr val="tx1"/>
              </a:solidFill>
              <a:latin typeface="Calibri" panose="020F0502020204030204" pitchFamily="34" charset="0"/>
              <a:cs typeface="Calibri" panose="020F0502020204030204" pitchFamily="34" charset="0"/>
            </a:endParaRPr>
          </a:p>
        </p:txBody>
      </p:sp>
      <p:sp>
        <p:nvSpPr>
          <p:cNvPr id="148" name="Subtitle 6">
            <a:extLst>
              <a:ext uri="{FF2B5EF4-FFF2-40B4-BE49-F238E27FC236}">
                <a16:creationId xmlns:a16="http://schemas.microsoft.com/office/drawing/2014/main" id="{B90C8561-7296-4597-98CF-179342320E57}"/>
              </a:ext>
            </a:extLst>
          </p:cNvPr>
          <p:cNvSpPr txBox="1">
            <a:spLocks/>
          </p:cNvSpPr>
          <p:nvPr/>
        </p:nvSpPr>
        <p:spPr>
          <a:xfrm>
            <a:off x="1173641" y="1914791"/>
            <a:ext cx="1847678" cy="716689"/>
          </a:xfrm>
          <a:prstGeom prst="rect">
            <a:avLst/>
          </a:prstGeom>
        </p:spPr>
        <p:txBody>
          <a:bodyPr vert="horz" lIns="86019" tIns="43010" rIns="86019" bIns="43010" numCol="1" spcCol="365760" rtlCol="0" anchor="t">
            <a:noAutofit/>
          </a:bodyPr>
          <a:lstStyle>
            <a:lvl1pPr marL="0" indent="0" algn="ctr" defTabSz="914400" rtl="0" eaLnBrk="1" latinLnBrk="0" hangingPunct="1">
              <a:lnSpc>
                <a:spcPct val="90000"/>
              </a:lnSpc>
              <a:spcBef>
                <a:spcPts val="1000"/>
              </a:spcBef>
              <a:buFont typeface="Arial"/>
              <a:buNone/>
              <a:defRPr sz="1200" b="0" i="0" kern="1200">
                <a:solidFill>
                  <a:schemeClr val="accent1"/>
                </a:solidFill>
                <a:latin typeface="Montserrat Light" charset="0"/>
                <a:ea typeface="Montserrat Light" charset="0"/>
                <a:cs typeface="Montserrat Light"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Montserrat Light" charset="0"/>
                <a:ea typeface="Montserrat Light" charset="0"/>
                <a:cs typeface="Montserrat Light"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Montserrat Light" charset="0"/>
                <a:ea typeface="Montserrat Light" charset="0"/>
                <a:cs typeface="Montserrat Light"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nSpc>
                <a:spcPts val="1599"/>
              </a:lnSpc>
              <a:spcBef>
                <a:spcPts val="0"/>
              </a:spcBef>
            </a:pPr>
            <a:endParaRPr lang="en-US" sz="3010" b="1" dirty="0">
              <a:solidFill>
                <a:schemeClr val="tx1"/>
              </a:solidFill>
              <a:latin typeface="Adobe SHIN" panose="01000500000000020002" pitchFamily="2" charset="-78"/>
              <a:cs typeface="Adobe SHIN" panose="01000500000000020002" pitchFamily="2" charset="-78"/>
            </a:endParaRPr>
          </a:p>
        </p:txBody>
      </p:sp>
      <p:sp>
        <p:nvSpPr>
          <p:cNvPr id="4" name="مربع نص 3">
            <a:extLst>
              <a:ext uri="{FF2B5EF4-FFF2-40B4-BE49-F238E27FC236}">
                <a16:creationId xmlns:a16="http://schemas.microsoft.com/office/drawing/2014/main" id="{FB0DA7C8-DA32-419E-B7FD-00BB1A349283}"/>
              </a:ext>
            </a:extLst>
          </p:cNvPr>
          <p:cNvSpPr txBox="1"/>
          <p:nvPr/>
        </p:nvSpPr>
        <p:spPr>
          <a:xfrm>
            <a:off x="3325294" y="4697867"/>
            <a:ext cx="291798" cy="381771"/>
          </a:xfrm>
          <a:prstGeom prst="rect">
            <a:avLst/>
          </a:prstGeom>
          <a:noFill/>
        </p:spPr>
        <p:txBody>
          <a:bodyPr wrap="square" rtlCol="1">
            <a:spAutoFit/>
          </a:bodyPr>
          <a:lstStyle/>
          <a:p>
            <a:r>
              <a:rPr lang="en-US" sz="1881" b="1" dirty="0">
                <a:solidFill>
                  <a:schemeClr val="bg1"/>
                </a:solidFill>
              </a:rPr>
              <a:t>3</a:t>
            </a:r>
            <a:endParaRPr lang="ar-SA" sz="1881" b="1" dirty="0">
              <a:solidFill>
                <a:schemeClr val="bg1"/>
              </a:solidFill>
            </a:endParaRPr>
          </a:p>
        </p:txBody>
      </p:sp>
      <p:sp>
        <p:nvSpPr>
          <p:cNvPr id="205" name="مربع نص 204">
            <a:extLst>
              <a:ext uri="{FF2B5EF4-FFF2-40B4-BE49-F238E27FC236}">
                <a16:creationId xmlns:a16="http://schemas.microsoft.com/office/drawing/2014/main" id="{A6ED1AEA-53F1-4950-8CC7-AB694EF584C9}"/>
              </a:ext>
            </a:extLst>
          </p:cNvPr>
          <p:cNvSpPr txBox="1"/>
          <p:nvPr/>
        </p:nvSpPr>
        <p:spPr>
          <a:xfrm>
            <a:off x="3325294" y="5173687"/>
            <a:ext cx="291798" cy="381771"/>
          </a:xfrm>
          <a:prstGeom prst="rect">
            <a:avLst/>
          </a:prstGeom>
          <a:noFill/>
        </p:spPr>
        <p:txBody>
          <a:bodyPr wrap="square" rtlCol="1">
            <a:spAutoFit/>
          </a:bodyPr>
          <a:lstStyle/>
          <a:p>
            <a:r>
              <a:rPr lang="en-US" sz="1881" b="1" dirty="0">
                <a:solidFill>
                  <a:schemeClr val="bg1"/>
                </a:solidFill>
              </a:rPr>
              <a:t>4</a:t>
            </a:r>
            <a:endParaRPr lang="ar-SA" sz="1881" b="1" dirty="0">
              <a:solidFill>
                <a:schemeClr val="bg1"/>
              </a:solidFill>
            </a:endParaRPr>
          </a:p>
        </p:txBody>
      </p:sp>
      <p:sp>
        <p:nvSpPr>
          <p:cNvPr id="206" name="مربع نص 205">
            <a:extLst>
              <a:ext uri="{FF2B5EF4-FFF2-40B4-BE49-F238E27FC236}">
                <a16:creationId xmlns:a16="http://schemas.microsoft.com/office/drawing/2014/main" id="{8EB75FB6-BDA8-42D9-BF07-2F0BE4AB6959}"/>
              </a:ext>
            </a:extLst>
          </p:cNvPr>
          <p:cNvSpPr txBox="1"/>
          <p:nvPr/>
        </p:nvSpPr>
        <p:spPr>
          <a:xfrm>
            <a:off x="3338395" y="5690329"/>
            <a:ext cx="291798" cy="381771"/>
          </a:xfrm>
          <a:prstGeom prst="rect">
            <a:avLst/>
          </a:prstGeom>
          <a:noFill/>
        </p:spPr>
        <p:txBody>
          <a:bodyPr wrap="square" rtlCol="1">
            <a:spAutoFit/>
          </a:bodyPr>
          <a:lstStyle/>
          <a:p>
            <a:r>
              <a:rPr lang="en-US" sz="1881" b="1" dirty="0">
                <a:solidFill>
                  <a:schemeClr val="bg1"/>
                </a:solidFill>
              </a:rPr>
              <a:t>9</a:t>
            </a:r>
            <a:endParaRPr lang="ar-SA" sz="1881" b="1" dirty="0">
              <a:solidFill>
                <a:schemeClr val="bg1"/>
              </a:solidFill>
            </a:endParaRPr>
          </a:p>
        </p:txBody>
      </p:sp>
      <p:grpSp>
        <p:nvGrpSpPr>
          <p:cNvPr id="207" name="Group 32">
            <a:extLst>
              <a:ext uri="{FF2B5EF4-FFF2-40B4-BE49-F238E27FC236}">
                <a16:creationId xmlns:a16="http://schemas.microsoft.com/office/drawing/2014/main" id="{D86151E5-DBB9-4E1E-9694-F6C3F122CB5B}"/>
              </a:ext>
            </a:extLst>
          </p:cNvPr>
          <p:cNvGrpSpPr/>
          <p:nvPr/>
        </p:nvGrpSpPr>
        <p:grpSpPr>
          <a:xfrm>
            <a:off x="7140596" y="5761055"/>
            <a:ext cx="346022" cy="286843"/>
            <a:chOff x="4451351" y="2619375"/>
            <a:chExt cx="1220788" cy="1625601"/>
          </a:xfrm>
          <a:solidFill>
            <a:schemeClr val="bg1"/>
          </a:solidFill>
        </p:grpSpPr>
        <p:sp>
          <p:nvSpPr>
            <p:cNvPr id="208" name="Freeform 14">
              <a:extLst>
                <a:ext uri="{FF2B5EF4-FFF2-40B4-BE49-F238E27FC236}">
                  <a16:creationId xmlns:a16="http://schemas.microsoft.com/office/drawing/2014/main" id="{AE838715-C66E-4EEB-822A-1707E4DE88F7}"/>
                </a:ext>
              </a:extLst>
            </p:cNvPr>
            <p:cNvSpPr>
              <a:spLocks noEditPoints="1"/>
            </p:cNvSpPr>
            <p:nvPr/>
          </p:nvSpPr>
          <p:spPr bwMode="auto">
            <a:xfrm>
              <a:off x="4587876" y="2619375"/>
              <a:ext cx="673100" cy="674688"/>
            </a:xfrm>
            <a:custGeom>
              <a:avLst/>
              <a:gdLst>
                <a:gd name="T0" fmla="*/ 179 w 179"/>
                <a:gd name="T1" fmla="*/ 89 h 178"/>
                <a:gd name="T2" fmla="*/ 89 w 179"/>
                <a:gd name="T3" fmla="*/ 178 h 178"/>
                <a:gd name="T4" fmla="*/ 0 w 179"/>
                <a:gd name="T5" fmla="*/ 89 h 178"/>
                <a:gd name="T6" fmla="*/ 89 w 179"/>
                <a:gd name="T7" fmla="*/ 0 h 178"/>
                <a:gd name="T8" fmla="*/ 152 w 179"/>
                <a:gd name="T9" fmla="*/ 26 h 178"/>
                <a:gd name="T10" fmla="*/ 179 w 179"/>
                <a:gd name="T11" fmla="*/ 89 h 178"/>
                <a:gd name="T12" fmla="*/ 179 w 179"/>
                <a:gd name="T13" fmla="*/ 89 h 178"/>
                <a:gd name="T14" fmla="*/ 179 w 179"/>
                <a:gd name="T15" fmla="*/ 89 h 1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9" h="178">
                  <a:moveTo>
                    <a:pt x="179" y="89"/>
                  </a:moveTo>
                  <a:cubicBezTo>
                    <a:pt x="179" y="138"/>
                    <a:pt x="139" y="178"/>
                    <a:pt x="89" y="178"/>
                  </a:cubicBezTo>
                  <a:cubicBezTo>
                    <a:pt x="40" y="178"/>
                    <a:pt x="0" y="138"/>
                    <a:pt x="0" y="89"/>
                  </a:cubicBezTo>
                  <a:cubicBezTo>
                    <a:pt x="0" y="40"/>
                    <a:pt x="40" y="0"/>
                    <a:pt x="89" y="0"/>
                  </a:cubicBezTo>
                  <a:cubicBezTo>
                    <a:pt x="113" y="0"/>
                    <a:pt x="136" y="9"/>
                    <a:pt x="152" y="26"/>
                  </a:cubicBezTo>
                  <a:cubicBezTo>
                    <a:pt x="169" y="42"/>
                    <a:pt x="179" y="65"/>
                    <a:pt x="179" y="89"/>
                  </a:cubicBezTo>
                  <a:close/>
                  <a:moveTo>
                    <a:pt x="179" y="89"/>
                  </a:moveTo>
                  <a:cubicBezTo>
                    <a:pt x="179" y="89"/>
                    <a:pt x="179" y="89"/>
                    <a:pt x="179" y="8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dirty="0"/>
            </a:p>
          </p:txBody>
        </p:sp>
        <p:sp>
          <p:nvSpPr>
            <p:cNvPr id="209" name="Freeform 15">
              <a:extLst>
                <a:ext uri="{FF2B5EF4-FFF2-40B4-BE49-F238E27FC236}">
                  <a16:creationId xmlns:a16="http://schemas.microsoft.com/office/drawing/2014/main" id="{75F597E5-D50C-4B35-AF50-6C3473B7259C}"/>
                </a:ext>
              </a:extLst>
            </p:cNvPr>
            <p:cNvSpPr>
              <a:spLocks noEditPoints="1"/>
            </p:cNvSpPr>
            <p:nvPr/>
          </p:nvSpPr>
          <p:spPr bwMode="auto">
            <a:xfrm>
              <a:off x="4451351" y="3294063"/>
              <a:ext cx="941388" cy="815975"/>
            </a:xfrm>
            <a:custGeom>
              <a:avLst/>
              <a:gdLst>
                <a:gd name="T0" fmla="*/ 101 w 250"/>
                <a:gd name="T1" fmla="*/ 182 h 215"/>
                <a:gd name="T2" fmla="*/ 122 w 250"/>
                <a:gd name="T3" fmla="*/ 86 h 215"/>
                <a:gd name="T4" fmla="*/ 167 w 250"/>
                <a:gd name="T5" fmla="*/ 70 h 215"/>
                <a:gd name="T6" fmla="*/ 215 w 250"/>
                <a:gd name="T7" fmla="*/ 84 h 215"/>
                <a:gd name="T8" fmla="*/ 250 w 250"/>
                <a:gd name="T9" fmla="*/ 71 h 215"/>
                <a:gd name="T10" fmla="*/ 250 w 250"/>
                <a:gd name="T11" fmla="*/ 54 h 215"/>
                <a:gd name="T12" fmla="*/ 197 w 250"/>
                <a:gd name="T13" fmla="*/ 0 h 215"/>
                <a:gd name="T14" fmla="*/ 54 w 250"/>
                <a:gd name="T15" fmla="*/ 0 h 215"/>
                <a:gd name="T16" fmla="*/ 0 w 250"/>
                <a:gd name="T17" fmla="*/ 54 h 215"/>
                <a:gd name="T18" fmla="*/ 0 w 250"/>
                <a:gd name="T19" fmla="*/ 197 h 215"/>
                <a:gd name="T20" fmla="*/ 18 w 250"/>
                <a:gd name="T21" fmla="*/ 215 h 215"/>
                <a:gd name="T22" fmla="*/ 128 w 250"/>
                <a:gd name="T23" fmla="*/ 215 h 215"/>
                <a:gd name="T24" fmla="*/ 101 w 250"/>
                <a:gd name="T25" fmla="*/ 182 h 215"/>
                <a:gd name="T26" fmla="*/ 101 w 250"/>
                <a:gd name="T27" fmla="*/ 182 h 215"/>
                <a:gd name="T28" fmla="*/ 101 w 250"/>
                <a:gd name="T29" fmla="*/ 182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50" h="215">
                  <a:moveTo>
                    <a:pt x="101" y="182"/>
                  </a:moveTo>
                  <a:cubicBezTo>
                    <a:pt x="86" y="151"/>
                    <a:pt x="95" y="109"/>
                    <a:pt x="122" y="86"/>
                  </a:cubicBezTo>
                  <a:cubicBezTo>
                    <a:pt x="135" y="76"/>
                    <a:pt x="151" y="70"/>
                    <a:pt x="167" y="70"/>
                  </a:cubicBezTo>
                  <a:cubicBezTo>
                    <a:pt x="184" y="71"/>
                    <a:pt x="200" y="76"/>
                    <a:pt x="215" y="84"/>
                  </a:cubicBezTo>
                  <a:cubicBezTo>
                    <a:pt x="226" y="78"/>
                    <a:pt x="238" y="73"/>
                    <a:pt x="250" y="71"/>
                  </a:cubicBezTo>
                  <a:cubicBezTo>
                    <a:pt x="250" y="54"/>
                    <a:pt x="250" y="54"/>
                    <a:pt x="250" y="54"/>
                  </a:cubicBezTo>
                  <a:cubicBezTo>
                    <a:pt x="250" y="24"/>
                    <a:pt x="226" y="0"/>
                    <a:pt x="197" y="0"/>
                  </a:cubicBezTo>
                  <a:cubicBezTo>
                    <a:pt x="54" y="0"/>
                    <a:pt x="54" y="0"/>
                    <a:pt x="54" y="0"/>
                  </a:cubicBezTo>
                  <a:cubicBezTo>
                    <a:pt x="24" y="0"/>
                    <a:pt x="0" y="24"/>
                    <a:pt x="0" y="54"/>
                  </a:cubicBezTo>
                  <a:cubicBezTo>
                    <a:pt x="0" y="197"/>
                    <a:pt x="0" y="197"/>
                    <a:pt x="0" y="197"/>
                  </a:cubicBezTo>
                  <a:cubicBezTo>
                    <a:pt x="0" y="207"/>
                    <a:pt x="8" y="215"/>
                    <a:pt x="18" y="215"/>
                  </a:cubicBezTo>
                  <a:cubicBezTo>
                    <a:pt x="128" y="215"/>
                    <a:pt x="128" y="215"/>
                    <a:pt x="128" y="215"/>
                  </a:cubicBezTo>
                  <a:cubicBezTo>
                    <a:pt x="117" y="205"/>
                    <a:pt x="108" y="194"/>
                    <a:pt x="101" y="182"/>
                  </a:cubicBezTo>
                  <a:close/>
                  <a:moveTo>
                    <a:pt x="101" y="182"/>
                  </a:moveTo>
                  <a:cubicBezTo>
                    <a:pt x="101" y="182"/>
                    <a:pt x="101" y="182"/>
                    <a:pt x="101" y="18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dirty="0"/>
            </a:p>
          </p:txBody>
        </p:sp>
        <p:sp>
          <p:nvSpPr>
            <p:cNvPr id="210" name="Freeform 16">
              <a:extLst>
                <a:ext uri="{FF2B5EF4-FFF2-40B4-BE49-F238E27FC236}">
                  <a16:creationId xmlns:a16="http://schemas.microsoft.com/office/drawing/2014/main" id="{7BB2C499-9C01-40E4-8434-F1CE9E408111}"/>
                </a:ext>
              </a:extLst>
            </p:cNvPr>
            <p:cNvSpPr>
              <a:spLocks noEditPoints="1"/>
            </p:cNvSpPr>
            <p:nvPr/>
          </p:nvSpPr>
          <p:spPr bwMode="auto">
            <a:xfrm>
              <a:off x="4851401" y="3582988"/>
              <a:ext cx="820738" cy="661988"/>
            </a:xfrm>
            <a:custGeom>
              <a:avLst/>
              <a:gdLst>
                <a:gd name="T0" fmla="*/ 190 w 218"/>
                <a:gd name="T1" fmla="*/ 24 h 175"/>
                <a:gd name="T2" fmla="*/ 109 w 218"/>
                <a:gd name="T3" fmla="*/ 29 h 175"/>
                <a:gd name="T4" fmla="*/ 28 w 218"/>
                <a:gd name="T5" fmla="*/ 24 h 175"/>
                <a:gd name="T6" fmla="*/ 11 w 218"/>
                <a:gd name="T7" fmla="*/ 98 h 175"/>
                <a:gd name="T8" fmla="*/ 105 w 218"/>
                <a:gd name="T9" fmla="*/ 173 h 175"/>
                <a:gd name="T10" fmla="*/ 113 w 218"/>
                <a:gd name="T11" fmla="*/ 173 h 175"/>
                <a:gd name="T12" fmla="*/ 206 w 218"/>
                <a:gd name="T13" fmla="*/ 98 h 175"/>
                <a:gd name="T14" fmla="*/ 190 w 218"/>
                <a:gd name="T15" fmla="*/ 24 h 175"/>
                <a:gd name="T16" fmla="*/ 162 w 218"/>
                <a:gd name="T17" fmla="*/ 85 h 175"/>
                <a:gd name="T18" fmla="*/ 146 w 218"/>
                <a:gd name="T19" fmla="*/ 74 h 175"/>
                <a:gd name="T20" fmla="*/ 150 w 218"/>
                <a:gd name="T21" fmla="*/ 55 h 175"/>
                <a:gd name="T22" fmla="*/ 169 w 218"/>
                <a:gd name="T23" fmla="*/ 51 h 175"/>
                <a:gd name="T24" fmla="*/ 180 w 218"/>
                <a:gd name="T25" fmla="*/ 67 h 175"/>
                <a:gd name="T26" fmla="*/ 162 w 218"/>
                <a:gd name="T27" fmla="*/ 85 h 175"/>
                <a:gd name="T28" fmla="*/ 162 w 218"/>
                <a:gd name="T29" fmla="*/ 85 h 175"/>
                <a:gd name="T30" fmla="*/ 162 w 218"/>
                <a:gd name="T31" fmla="*/ 85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18" h="175">
                  <a:moveTo>
                    <a:pt x="190" y="24"/>
                  </a:moveTo>
                  <a:cubicBezTo>
                    <a:pt x="179" y="16"/>
                    <a:pt x="152" y="0"/>
                    <a:pt x="109" y="29"/>
                  </a:cubicBezTo>
                  <a:cubicBezTo>
                    <a:pt x="66" y="0"/>
                    <a:pt x="38" y="16"/>
                    <a:pt x="28" y="24"/>
                  </a:cubicBezTo>
                  <a:cubicBezTo>
                    <a:pt x="7" y="41"/>
                    <a:pt x="0" y="75"/>
                    <a:pt x="11" y="98"/>
                  </a:cubicBezTo>
                  <a:cubicBezTo>
                    <a:pt x="30" y="135"/>
                    <a:pt x="102" y="172"/>
                    <a:pt x="105" y="173"/>
                  </a:cubicBezTo>
                  <a:cubicBezTo>
                    <a:pt x="107" y="175"/>
                    <a:pt x="110" y="175"/>
                    <a:pt x="113" y="173"/>
                  </a:cubicBezTo>
                  <a:cubicBezTo>
                    <a:pt x="116" y="172"/>
                    <a:pt x="187" y="135"/>
                    <a:pt x="206" y="98"/>
                  </a:cubicBezTo>
                  <a:cubicBezTo>
                    <a:pt x="218" y="75"/>
                    <a:pt x="210" y="41"/>
                    <a:pt x="190" y="24"/>
                  </a:cubicBezTo>
                  <a:close/>
                  <a:moveTo>
                    <a:pt x="162" y="85"/>
                  </a:moveTo>
                  <a:cubicBezTo>
                    <a:pt x="155" y="85"/>
                    <a:pt x="149" y="81"/>
                    <a:pt x="146" y="74"/>
                  </a:cubicBezTo>
                  <a:cubicBezTo>
                    <a:pt x="143" y="67"/>
                    <a:pt x="145" y="60"/>
                    <a:pt x="150" y="55"/>
                  </a:cubicBezTo>
                  <a:cubicBezTo>
                    <a:pt x="155" y="49"/>
                    <a:pt x="162" y="48"/>
                    <a:pt x="169" y="51"/>
                  </a:cubicBezTo>
                  <a:cubicBezTo>
                    <a:pt x="176" y="53"/>
                    <a:pt x="180" y="60"/>
                    <a:pt x="180" y="67"/>
                  </a:cubicBezTo>
                  <a:cubicBezTo>
                    <a:pt x="180" y="77"/>
                    <a:pt x="172" y="85"/>
                    <a:pt x="162" y="85"/>
                  </a:cubicBezTo>
                  <a:close/>
                  <a:moveTo>
                    <a:pt x="162" y="85"/>
                  </a:moveTo>
                  <a:cubicBezTo>
                    <a:pt x="162" y="85"/>
                    <a:pt x="162" y="85"/>
                    <a:pt x="162" y="8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dirty="0"/>
            </a:p>
          </p:txBody>
        </p:sp>
      </p:grpSp>
      <p:sp>
        <p:nvSpPr>
          <p:cNvPr id="230" name="Subtitle 6">
            <a:extLst>
              <a:ext uri="{FF2B5EF4-FFF2-40B4-BE49-F238E27FC236}">
                <a16:creationId xmlns:a16="http://schemas.microsoft.com/office/drawing/2014/main" id="{2E3046CF-30A2-4967-BA8B-131B59E290D2}"/>
              </a:ext>
            </a:extLst>
          </p:cNvPr>
          <p:cNvSpPr txBox="1">
            <a:spLocks/>
          </p:cNvSpPr>
          <p:nvPr/>
        </p:nvSpPr>
        <p:spPr>
          <a:xfrm>
            <a:off x="1183057" y="1924455"/>
            <a:ext cx="1847678" cy="716689"/>
          </a:xfrm>
          <a:prstGeom prst="rect">
            <a:avLst/>
          </a:prstGeom>
        </p:spPr>
        <p:txBody>
          <a:bodyPr vert="horz" lIns="86019" tIns="43010" rIns="86019" bIns="43010" numCol="1" spcCol="365760" rtlCol="0" anchor="t">
            <a:noAutofit/>
          </a:bodyPr>
          <a:lstStyle>
            <a:lvl1pPr marL="0" indent="0" algn="ctr" defTabSz="914400" rtl="0" eaLnBrk="1" latinLnBrk="0" hangingPunct="1">
              <a:lnSpc>
                <a:spcPct val="90000"/>
              </a:lnSpc>
              <a:spcBef>
                <a:spcPts val="1000"/>
              </a:spcBef>
              <a:buFont typeface="Arial"/>
              <a:buNone/>
              <a:defRPr sz="1200" b="0" i="0" kern="1200">
                <a:solidFill>
                  <a:schemeClr val="accent1"/>
                </a:solidFill>
                <a:latin typeface="Montserrat Light" charset="0"/>
                <a:ea typeface="Montserrat Light" charset="0"/>
                <a:cs typeface="Montserrat Light"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Montserrat Light" charset="0"/>
                <a:ea typeface="Montserrat Light" charset="0"/>
                <a:cs typeface="Montserrat Light"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Montserrat Light" charset="0"/>
                <a:ea typeface="Montserrat Light" charset="0"/>
                <a:cs typeface="Montserrat Light"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nSpc>
                <a:spcPts val="1599"/>
              </a:lnSpc>
              <a:spcBef>
                <a:spcPts val="0"/>
              </a:spcBef>
            </a:pPr>
            <a:endParaRPr lang="en-US" sz="2258" b="1" dirty="0">
              <a:solidFill>
                <a:schemeClr val="tx1"/>
              </a:solidFill>
              <a:latin typeface="Calibri" panose="020F0502020204030204" pitchFamily="34" charset="0"/>
              <a:cs typeface="Calibri" panose="020F0502020204030204" pitchFamily="34" charset="0"/>
            </a:endParaRPr>
          </a:p>
        </p:txBody>
      </p:sp>
      <p:cxnSp>
        <p:nvCxnSpPr>
          <p:cNvPr id="231" name="رابط مستقيم 230">
            <a:extLst>
              <a:ext uri="{FF2B5EF4-FFF2-40B4-BE49-F238E27FC236}">
                <a16:creationId xmlns:a16="http://schemas.microsoft.com/office/drawing/2014/main" id="{69722787-8749-4B60-B827-9053293652E2}"/>
              </a:ext>
            </a:extLst>
          </p:cNvPr>
          <p:cNvCxnSpPr>
            <a:cxnSpLocks/>
            <a:stCxn id="232" idx="3"/>
          </p:cNvCxnSpPr>
          <p:nvPr/>
        </p:nvCxnSpPr>
        <p:spPr>
          <a:xfrm flipV="1">
            <a:off x="4403546" y="6319386"/>
            <a:ext cx="6859569" cy="15344"/>
          </a:xfrm>
          <a:prstGeom prst="line">
            <a:avLst/>
          </a:prstGeom>
          <a:ln w="38100">
            <a:solidFill>
              <a:srgbClr val="009999"/>
            </a:solidFill>
          </a:ln>
        </p:spPr>
        <p:style>
          <a:lnRef idx="3">
            <a:schemeClr val="accent3"/>
          </a:lnRef>
          <a:fillRef idx="0">
            <a:schemeClr val="accent3"/>
          </a:fillRef>
          <a:effectRef idx="2">
            <a:schemeClr val="accent3"/>
          </a:effectRef>
          <a:fontRef idx="minor">
            <a:schemeClr val="tx1"/>
          </a:fontRef>
        </p:style>
      </p:cxnSp>
      <p:sp>
        <p:nvSpPr>
          <p:cNvPr id="232" name="مربع نص 231">
            <a:extLst>
              <a:ext uri="{FF2B5EF4-FFF2-40B4-BE49-F238E27FC236}">
                <a16:creationId xmlns:a16="http://schemas.microsoft.com/office/drawing/2014/main" id="{A215DAC5-6047-4E6A-BBCA-9D803F7C4AC4}"/>
              </a:ext>
            </a:extLst>
          </p:cNvPr>
          <p:cNvSpPr txBox="1"/>
          <p:nvPr/>
        </p:nvSpPr>
        <p:spPr>
          <a:xfrm>
            <a:off x="1320651" y="6165453"/>
            <a:ext cx="3082895" cy="338554"/>
          </a:xfrm>
          <a:prstGeom prst="rect">
            <a:avLst/>
          </a:prstGeom>
          <a:noFill/>
        </p:spPr>
        <p:txBody>
          <a:bodyPr wrap="none" rtlCol="1">
            <a:spAutoFit/>
          </a:bodyPr>
          <a:lstStyle/>
          <a:p>
            <a:r>
              <a:rPr lang="ar-SA" sz="1600" dirty="0">
                <a:solidFill>
                  <a:srgbClr val="006666"/>
                </a:solidFill>
                <a:cs typeface="Farsi Simple Bold" panose="02010400000000000000" pitchFamily="2" charset="-78"/>
              </a:rPr>
              <a:t>الخطة التشغيلية لجمعية رعاية الأيتام بمحافظة الجموم </a:t>
            </a:r>
          </a:p>
        </p:txBody>
      </p:sp>
      <p:sp>
        <p:nvSpPr>
          <p:cNvPr id="233" name="مستطيل 232">
            <a:extLst>
              <a:ext uri="{FF2B5EF4-FFF2-40B4-BE49-F238E27FC236}">
                <a16:creationId xmlns:a16="http://schemas.microsoft.com/office/drawing/2014/main" id="{1544A756-FA6B-455A-91A2-112610A48768}"/>
              </a:ext>
            </a:extLst>
          </p:cNvPr>
          <p:cNvSpPr/>
          <p:nvPr/>
        </p:nvSpPr>
        <p:spPr>
          <a:xfrm>
            <a:off x="904522" y="6143737"/>
            <a:ext cx="354490" cy="295321"/>
          </a:xfrm>
          <a:prstGeom prst="rect">
            <a:avLst/>
          </a:prstGeom>
          <a:solidFill>
            <a:srgbClr val="00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1100" dirty="0"/>
              <a:t>49</a:t>
            </a:r>
            <a:endParaRPr lang="ar-SA" sz="1100" dirty="0"/>
          </a:p>
        </p:txBody>
      </p:sp>
      <p:sp>
        <p:nvSpPr>
          <p:cNvPr id="236" name="Google Shape;4800;p62">
            <a:extLst>
              <a:ext uri="{FF2B5EF4-FFF2-40B4-BE49-F238E27FC236}">
                <a16:creationId xmlns:a16="http://schemas.microsoft.com/office/drawing/2014/main" id="{A4D3FFB0-EAB2-4377-A25A-B7D4A85F9DD8}"/>
              </a:ext>
            </a:extLst>
          </p:cNvPr>
          <p:cNvSpPr/>
          <p:nvPr/>
        </p:nvSpPr>
        <p:spPr>
          <a:xfrm>
            <a:off x="7097848" y="731651"/>
            <a:ext cx="451138" cy="417098"/>
          </a:xfrm>
          <a:custGeom>
            <a:avLst/>
            <a:gdLst/>
            <a:ahLst/>
            <a:cxnLst/>
            <a:rect l="l" t="t" r="r" b="b"/>
            <a:pathLst>
              <a:path w="12877" h="12724" extrusionOk="0">
                <a:moveTo>
                  <a:pt x="10492" y="1603"/>
                </a:moveTo>
                <a:lnTo>
                  <a:pt x="10429" y="1855"/>
                </a:lnTo>
                <a:cubicBezTo>
                  <a:pt x="10429" y="1981"/>
                  <a:pt x="10492" y="2138"/>
                  <a:pt x="10555" y="2201"/>
                </a:cubicBezTo>
                <a:cubicBezTo>
                  <a:pt x="10649" y="2296"/>
                  <a:pt x="10807" y="2327"/>
                  <a:pt x="10901" y="2327"/>
                </a:cubicBezTo>
                <a:lnTo>
                  <a:pt x="11153" y="2296"/>
                </a:lnTo>
                <a:lnTo>
                  <a:pt x="10492" y="2957"/>
                </a:lnTo>
                <a:lnTo>
                  <a:pt x="9736" y="3083"/>
                </a:lnTo>
                <a:lnTo>
                  <a:pt x="9799" y="2296"/>
                </a:lnTo>
                <a:lnTo>
                  <a:pt x="10492" y="1603"/>
                </a:lnTo>
                <a:close/>
                <a:moveTo>
                  <a:pt x="6270" y="6108"/>
                </a:moveTo>
                <a:cubicBezTo>
                  <a:pt x="6396" y="6108"/>
                  <a:pt x="6459" y="6139"/>
                  <a:pt x="6554" y="6234"/>
                </a:cubicBezTo>
                <a:cubicBezTo>
                  <a:pt x="6617" y="6265"/>
                  <a:pt x="6648" y="6391"/>
                  <a:pt x="6648" y="6486"/>
                </a:cubicBezTo>
                <a:cubicBezTo>
                  <a:pt x="6648" y="6738"/>
                  <a:pt x="6459" y="6927"/>
                  <a:pt x="6270" y="6927"/>
                </a:cubicBezTo>
                <a:cubicBezTo>
                  <a:pt x="6081" y="6927"/>
                  <a:pt x="5861" y="6738"/>
                  <a:pt x="5861" y="6486"/>
                </a:cubicBezTo>
                <a:cubicBezTo>
                  <a:pt x="5861" y="6265"/>
                  <a:pt x="6081" y="6108"/>
                  <a:pt x="6270" y="6108"/>
                </a:cubicBezTo>
                <a:close/>
                <a:moveTo>
                  <a:pt x="6176" y="4375"/>
                </a:moveTo>
                <a:cubicBezTo>
                  <a:pt x="6617" y="4375"/>
                  <a:pt x="7026" y="4501"/>
                  <a:pt x="7341" y="4722"/>
                </a:cubicBezTo>
                <a:lnTo>
                  <a:pt x="6743" y="5320"/>
                </a:lnTo>
                <a:cubicBezTo>
                  <a:pt x="6617" y="5289"/>
                  <a:pt x="6428" y="5226"/>
                  <a:pt x="6239" y="5226"/>
                </a:cubicBezTo>
                <a:cubicBezTo>
                  <a:pt x="5546" y="5226"/>
                  <a:pt x="5010" y="5793"/>
                  <a:pt x="5010" y="6454"/>
                </a:cubicBezTo>
                <a:cubicBezTo>
                  <a:pt x="5010" y="7116"/>
                  <a:pt x="5546" y="7715"/>
                  <a:pt x="6239" y="7715"/>
                </a:cubicBezTo>
                <a:cubicBezTo>
                  <a:pt x="6900" y="7715"/>
                  <a:pt x="7467" y="7147"/>
                  <a:pt x="7467" y="6454"/>
                </a:cubicBezTo>
                <a:cubicBezTo>
                  <a:pt x="7467" y="6265"/>
                  <a:pt x="7404" y="6108"/>
                  <a:pt x="7341" y="5887"/>
                </a:cubicBezTo>
                <a:lnTo>
                  <a:pt x="7908" y="5320"/>
                </a:lnTo>
                <a:cubicBezTo>
                  <a:pt x="8160" y="5635"/>
                  <a:pt x="8286" y="6013"/>
                  <a:pt x="8286" y="6454"/>
                </a:cubicBezTo>
                <a:cubicBezTo>
                  <a:pt x="8286" y="7588"/>
                  <a:pt x="7341" y="8534"/>
                  <a:pt x="6176" y="8534"/>
                </a:cubicBezTo>
                <a:cubicBezTo>
                  <a:pt x="5041" y="8534"/>
                  <a:pt x="4096" y="7588"/>
                  <a:pt x="4096" y="6454"/>
                </a:cubicBezTo>
                <a:cubicBezTo>
                  <a:pt x="4096" y="5320"/>
                  <a:pt x="5041" y="4375"/>
                  <a:pt x="6176" y="4375"/>
                </a:cubicBezTo>
                <a:close/>
                <a:moveTo>
                  <a:pt x="6239" y="2800"/>
                </a:moveTo>
                <a:cubicBezTo>
                  <a:pt x="7089" y="2800"/>
                  <a:pt x="7908" y="3115"/>
                  <a:pt x="8539" y="3619"/>
                </a:cubicBezTo>
                <a:lnTo>
                  <a:pt x="7971" y="4217"/>
                </a:lnTo>
                <a:cubicBezTo>
                  <a:pt x="7499" y="3839"/>
                  <a:pt x="6869" y="3619"/>
                  <a:pt x="6239" y="3619"/>
                </a:cubicBezTo>
                <a:cubicBezTo>
                  <a:pt x="4600" y="3619"/>
                  <a:pt x="3309" y="4911"/>
                  <a:pt x="3309" y="6486"/>
                </a:cubicBezTo>
                <a:cubicBezTo>
                  <a:pt x="3309" y="8124"/>
                  <a:pt x="4632" y="9416"/>
                  <a:pt x="6239" y="9416"/>
                </a:cubicBezTo>
                <a:cubicBezTo>
                  <a:pt x="7845" y="9416"/>
                  <a:pt x="9137" y="8124"/>
                  <a:pt x="9137" y="6486"/>
                </a:cubicBezTo>
                <a:cubicBezTo>
                  <a:pt x="9137" y="5856"/>
                  <a:pt x="8948" y="5226"/>
                  <a:pt x="8539" y="4753"/>
                </a:cubicBezTo>
                <a:lnTo>
                  <a:pt x="9137" y="4154"/>
                </a:lnTo>
                <a:cubicBezTo>
                  <a:pt x="9641" y="4816"/>
                  <a:pt x="9956" y="5604"/>
                  <a:pt x="9956" y="6486"/>
                </a:cubicBezTo>
                <a:cubicBezTo>
                  <a:pt x="9956" y="8534"/>
                  <a:pt x="8318" y="10235"/>
                  <a:pt x="6239" y="10235"/>
                </a:cubicBezTo>
                <a:cubicBezTo>
                  <a:pt x="4191" y="10235"/>
                  <a:pt x="2490" y="8597"/>
                  <a:pt x="2490" y="6486"/>
                </a:cubicBezTo>
                <a:cubicBezTo>
                  <a:pt x="2490" y="4438"/>
                  <a:pt x="4128" y="2800"/>
                  <a:pt x="6239" y="2800"/>
                </a:cubicBezTo>
                <a:close/>
                <a:moveTo>
                  <a:pt x="6270" y="1130"/>
                </a:moveTo>
                <a:cubicBezTo>
                  <a:pt x="7247" y="1130"/>
                  <a:pt x="8223" y="1414"/>
                  <a:pt x="9074" y="1918"/>
                </a:cubicBezTo>
                <a:cubicBezTo>
                  <a:pt x="9074" y="1949"/>
                  <a:pt x="9011" y="2012"/>
                  <a:pt x="9011" y="2044"/>
                </a:cubicBezTo>
                <a:lnTo>
                  <a:pt x="8917" y="2831"/>
                </a:lnTo>
                <a:cubicBezTo>
                  <a:pt x="8160" y="2296"/>
                  <a:pt x="7247" y="1981"/>
                  <a:pt x="6270" y="1981"/>
                </a:cubicBezTo>
                <a:cubicBezTo>
                  <a:pt x="3750" y="1981"/>
                  <a:pt x="1733" y="4028"/>
                  <a:pt x="1733" y="6486"/>
                </a:cubicBezTo>
                <a:cubicBezTo>
                  <a:pt x="1733" y="9006"/>
                  <a:pt x="3781" y="11054"/>
                  <a:pt x="6270" y="11054"/>
                </a:cubicBezTo>
                <a:cubicBezTo>
                  <a:pt x="8759" y="11054"/>
                  <a:pt x="10807" y="9006"/>
                  <a:pt x="10807" y="6486"/>
                </a:cubicBezTo>
                <a:cubicBezTo>
                  <a:pt x="10807" y="5509"/>
                  <a:pt x="10492" y="4596"/>
                  <a:pt x="9925" y="3871"/>
                </a:cubicBezTo>
                <a:lnTo>
                  <a:pt x="10712" y="3745"/>
                </a:lnTo>
                <a:cubicBezTo>
                  <a:pt x="10744" y="3745"/>
                  <a:pt x="10807" y="3745"/>
                  <a:pt x="10838" y="3713"/>
                </a:cubicBezTo>
                <a:cubicBezTo>
                  <a:pt x="11342" y="4533"/>
                  <a:pt x="11626" y="5478"/>
                  <a:pt x="11626" y="6486"/>
                </a:cubicBezTo>
                <a:cubicBezTo>
                  <a:pt x="11626" y="9447"/>
                  <a:pt x="9232" y="11873"/>
                  <a:pt x="6270" y="11873"/>
                </a:cubicBezTo>
                <a:cubicBezTo>
                  <a:pt x="3309" y="11873"/>
                  <a:pt x="914" y="9479"/>
                  <a:pt x="914" y="6486"/>
                </a:cubicBezTo>
                <a:cubicBezTo>
                  <a:pt x="914" y="3524"/>
                  <a:pt x="3309" y="1130"/>
                  <a:pt x="6270" y="1130"/>
                </a:cubicBezTo>
                <a:close/>
                <a:moveTo>
                  <a:pt x="11030" y="0"/>
                </a:moveTo>
                <a:cubicBezTo>
                  <a:pt x="10930" y="0"/>
                  <a:pt x="10829" y="37"/>
                  <a:pt x="10744" y="122"/>
                </a:cubicBezTo>
                <a:lnTo>
                  <a:pt x="9610" y="1256"/>
                </a:lnTo>
                <a:cubicBezTo>
                  <a:pt x="8602" y="594"/>
                  <a:pt x="7467" y="279"/>
                  <a:pt x="6239" y="279"/>
                </a:cubicBezTo>
                <a:cubicBezTo>
                  <a:pt x="2805" y="279"/>
                  <a:pt x="1" y="3020"/>
                  <a:pt x="1" y="6486"/>
                </a:cubicBezTo>
                <a:cubicBezTo>
                  <a:pt x="1" y="9920"/>
                  <a:pt x="2773" y="12724"/>
                  <a:pt x="6239" y="12724"/>
                </a:cubicBezTo>
                <a:cubicBezTo>
                  <a:pt x="9641" y="12724"/>
                  <a:pt x="12445" y="9951"/>
                  <a:pt x="12445" y="6486"/>
                </a:cubicBezTo>
                <a:cubicBezTo>
                  <a:pt x="12445" y="5289"/>
                  <a:pt x="12099" y="4123"/>
                  <a:pt x="11468" y="3115"/>
                </a:cubicBezTo>
                <a:lnTo>
                  <a:pt x="12603" y="1981"/>
                </a:lnTo>
                <a:cubicBezTo>
                  <a:pt x="12877" y="1706"/>
                  <a:pt x="12650" y="1255"/>
                  <a:pt x="12292" y="1255"/>
                </a:cubicBezTo>
                <a:cubicBezTo>
                  <a:pt x="12280" y="1255"/>
                  <a:pt x="12268" y="1255"/>
                  <a:pt x="12256" y="1256"/>
                </a:cubicBezTo>
                <a:lnTo>
                  <a:pt x="11342" y="1382"/>
                </a:lnTo>
                <a:lnTo>
                  <a:pt x="11468" y="468"/>
                </a:lnTo>
                <a:cubicBezTo>
                  <a:pt x="11491" y="203"/>
                  <a:pt x="11265" y="0"/>
                  <a:pt x="11030" y="0"/>
                </a:cubicBezTo>
                <a:close/>
              </a:path>
            </a:pathLst>
          </a:custGeom>
          <a:solidFill>
            <a:schemeClr val="bg1"/>
          </a:solidFill>
          <a:ln>
            <a:noFill/>
          </a:ln>
        </p:spPr>
        <p:txBody>
          <a:bodyPr spcFirstLastPara="1" wrap="square" lIns="86005" tIns="86005" rIns="86005" bIns="86005" anchor="ctr" anchorCtr="0">
            <a:noAutofit/>
          </a:bodyPr>
          <a:lstStyle/>
          <a:p>
            <a:endParaRPr sz="1693"/>
          </a:p>
        </p:txBody>
      </p:sp>
      <p:grpSp>
        <p:nvGrpSpPr>
          <p:cNvPr id="154" name="Google Shape;6366;p57">
            <a:extLst>
              <a:ext uri="{FF2B5EF4-FFF2-40B4-BE49-F238E27FC236}">
                <a16:creationId xmlns:a16="http://schemas.microsoft.com/office/drawing/2014/main" id="{B3039C7D-F942-416B-B150-68D74EEE169C}"/>
              </a:ext>
            </a:extLst>
          </p:cNvPr>
          <p:cNvGrpSpPr/>
          <p:nvPr/>
        </p:nvGrpSpPr>
        <p:grpSpPr>
          <a:xfrm>
            <a:off x="5927005" y="4644352"/>
            <a:ext cx="334193" cy="350079"/>
            <a:chOff x="3859600" y="3591950"/>
            <a:chExt cx="296975" cy="296175"/>
          </a:xfrm>
          <a:solidFill>
            <a:schemeClr val="bg1"/>
          </a:solidFill>
        </p:grpSpPr>
        <p:sp>
          <p:nvSpPr>
            <p:cNvPr id="164" name="Google Shape;6367;p57">
              <a:extLst>
                <a:ext uri="{FF2B5EF4-FFF2-40B4-BE49-F238E27FC236}">
                  <a16:creationId xmlns:a16="http://schemas.microsoft.com/office/drawing/2014/main" id="{322E8CF0-EA18-4B78-BB67-1E051F3B2BAE}"/>
                </a:ext>
              </a:extLst>
            </p:cNvPr>
            <p:cNvSpPr/>
            <p:nvPr/>
          </p:nvSpPr>
          <p:spPr>
            <a:xfrm>
              <a:off x="4034450" y="3766000"/>
              <a:ext cx="122125" cy="122125"/>
            </a:xfrm>
            <a:custGeom>
              <a:avLst/>
              <a:gdLst/>
              <a:ahLst/>
              <a:cxnLst/>
              <a:rect l="l" t="t" r="r" b="b"/>
              <a:pathLst>
                <a:path w="4885" h="4885" extrusionOk="0">
                  <a:moveTo>
                    <a:pt x="2395" y="1324"/>
                  </a:moveTo>
                  <a:cubicBezTo>
                    <a:pt x="2616" y="1324"/>
                    <a:pt x="2773" y="1482"/>
                    <a:pt x="2773" y="1702"/>
                  </a:cubicBezTo>
                  <a:lnTo>
                    <a:pt x="2773" y="2049"/>
                  </a:lnTo>
                  <a:lnTo>
                    <a:pt x="3120" y="2049"/>
                  </a:lnTo>
                  <a:cubicBezTo>
                    <a:pt x="3309" y="2049"/>
                    <a:pt x="3466" y="2206"/>
                    <a:pt x="3466" y="2395"/>
                  </a:cubicBezTo>
                  <a:cubicBezTo>
                    <a:pt x="3466" y="2584"/>
                    <a:pt x="3309" y="2742"/>
                    <a:pt x="3120" y="2742"/>
                  </a:cubicBezTo>
                  <a:lnTo>
                    <a:pt x="2395" y="2742"/>
                  </a:lnTo>
                  <a:cubicBezTo>
                    <a:pt x="2206" y="2742"/>
                    <a:pt x="2049" y="2584"/>
                    <a:pt x="2049" y="2395"/>
                  </a:cubicBezTo>
                  <a:lnTo>
                    <a:pt x="2049" y="1702"/>
                  </a:lnTo>
                  <a:cubicBezTo>
                    <a:pt x="2049" y="1482"/>
                    <a:pt x="2206" y="1324"/>
                    <a:pt x="2395" y="1324"/>
                  </a:cubicBezTo>
                  <a:close/>
                  <a:moveTo>
                    <a:pt x="2458" y="1"/>
                  </a:moveTo>
                  <a:cubicBezTo>
                    <a:pt x="1104" y="1"/>
                    <a:pt x="1" y="1103"/>
                    <a:pt x="1" y="2427"/>
                  </a:cubicBezTo>
                  <a:cubicBezTo>
                    <a:pt x="1" y="3781"/>
                    <a:pt x="1104" y="4884"/>
                    <a:pt x="2458" y="4884"/>
                  </a:cubicBezTo>
                  <a:cubicBezTo>
                    <a:pt x="3782" y="4884"/>
                    <a:pt x="4884" y="3781"/>
                    <a:pt x="4884" y="2427"/>
                  </a:cubicBezTo>
                  <a:cubicBezTo>
                    <a:pt x="4853" y="1072"/>
                    <a:pt x="3782" y="1"/>
                    <a:pt x="245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6368;p57">
              <a:extLst>
                <a:ext uri="{FF2B5EF4-FFF2-40B4-BE49-F238E27FC236}">
                  <a16:creationId xmlns:a16="http://schemas.microsoft.com/office/drawing/2014/main" id="{50C46EC4-C6A5-4310-96C9-0702BE4C9CF9}"/>
                </a:ext>
              </a:extLst>
            </p:cNvPr>
            <p:cNvSpPr/>
            <p:nvPr/>
          </p:nvSpPr>
          <p:spPr>
            <a:xfrm>
              <a:off x="3860400" y="3679375"/>
              <a:ext cx="260725" cy="173300"/>
            </a:xfrm>
            <a:custGeom>
              <a:avLst/>
              <a:gdLst/>
              <a:ahLst/>
              <a:cxnLst/>
              <a:rect l="l" t="t" r="r" b="b"/>
              <a:pathLst>
                <a:path w="10429" h="6932" extrusionOk="0">
                  <a:moveTo>
                    <a:pt x="2426" y="662"/>
                  </a:moveTo>
                  <a:cubicBezTo>
                    <a:pt x="2647" y="662"/>
                    <a:pt x="2804" y="819"/>
                    <a:pt x="2804" y="1008"/>
                  </a:cubicBezTo>
                  <a:cubicBezTo>
                    <a:pt x="2804" y="1197"/>
                    <a:pt x="2647" y="1355"/>
                    <a:pt x="2426" y="1355"/>
                  </a:cubicBezTo>
                  <a:lnTo>
                    <a:pt x="1733" y="1355"/>
                  </a:lnTo>
                  <a:cubicBezTo>
                    <a:pt x="1544" y="1355"/>
                    <a:pt x="1387" y="1197"/>
                    <a:pt x="1387" y="1008"/>
                  </a:cubicBezTo>
                  <a:cubicBezTo>
                    <a:pt x="1387" y="819"/>
                    <a:pt x="1544" y="662"/>
                    <a:pt x="1733" y="662"/>
                  </a:cubicBezTo>
                  <a:close/>
                  <a:moveTo>
                    <a:pt x="4537" y="662"/>
                  </a:moveTo>
                  <a:cubicBezTo>
                    <a:pt x="4726" y="662"/>
                    <a:pt x="4884" y="819"/>
                    <a:pt x="4884" y="1008"/>
                  </a:cubicBezTo>
                  <a:cubicBezTo>
                    <a:pt x="4884" y="1197"/>
                    <a:pt x="4695" y="1355"/>
                    <a:pt x="4537" y="1355"/>
                  </a:cubicBezTo>
                  <a:lnTo>
                    <a:pt x="3812" y="1355"/>
                  </a:lnTo>
                  <a:cubicBezTo>
                    <a:pt x="3623" y="1355"/>
                    <a:pt x="3466" y="1197"/>
                    <a:pt x="3466" y="1008"/>
                  </a:cubicBezTo>
                  <a:cubicBezTo>
                    <a:pt x="3466" y="819"/>
                    <a:pt x="3623" y="662"/>
                    <a:pt x="3812" y="662"/>
                  </a:cubicBezTo>
                  <a:close/>
                  <a:moveTo>
                    <a:pt x="6648" y="662"/>
                  </a:moveTo>
                  <a:cubicBezTo>
                    <a:pt x="6837" y="662"/>
                    <a:pt x="6994" y="819"/>
                    <a:pt x="6994" y="1008"/>
                  </a:cubicBezTo>
                  <a:cubicBezTo>
                    <a:pt x="6994" y="1197"/>
                    <a:pt x="6837" y="1355"/>
                    <a:pt x="6648" y="1355"/>
                  </a:cubicBezTo>
                  <a:lnTo>
                    <a:pt x="5955" y="1355"/>
                  </a:lnTo>
                  <a:cubicBezTo>
                    <a:pt x="5734" y="1355"/>
                    <a:pt x="5577" y="1197"/>
                    <a:pt x="5577" y="1008"/>
                  </a:cubicBezTo>
                  <a:cubicBezTo>
                    <a:pt x="5577" y="819"/>
                    <a:pt x="5734" y="662"/>
                    <a:pt x="5955" y="662"/>
                  </a:cubicBezTo>
                  <a:close/>
                  <a:moveTo>
                    <a:pt x="8727" y="662"/>
                  </a:moveTo>
                  <a:cubicBezTo>
                    <a:pt x="8948" y="662"/>
                    <a:pt x="9105" y="819"/>
                    <a:pt x="9105" y="1008"/>
                  </a:cubicBezTo>
                  <a:cubicBezTo>
                    <a:pt x="9105" y="1197"/>
                    <a:pt x="8948" y="1355"/>
                    <a:pt x="8727" y="1355"/>
                  </a:cubicBezTo>
                  <a:lnTo>
                    <a:pt x="8034" y="1355"/>
                  </a:lnTo>
                  <a:cubicBezTo>
                    <a:pt x="7845" y="1355"/>
                    <a:pt x="7688" y="1197"/>
                    <a:pt x="7688" y="1008"/>
                  </a:cubicBezTo>
                  <a:cubicBezTo>
                    <a:pt x="7688" y="819"/>
                    <a:pt x="7845" y="662"/>
                    <a:pt x="8034" y="662"/>
                  </a:cubicBezTo>
                  <a:close/>
                  <a:moveTo>
                    <a:pt x="2426" y="2080"/>
                  </a:moveTo>
                  <a:cubicBezTo>
                    <a:pt x="2647" y="2080"/>
                    <a:pt x="2804" y="2237"/>
                    <a:pt x="2804" y="2426"/>
                  </a:cubicBezTo>
                  <a:cubicBezTo>
                    <a:pt x="2804" y="2647"/>
                    <a:pt x="2647" y="2773"/>
                    <a:pt x="2426" y="2773"/>
                  </a:cubicBezTo>
                  <a:lnTo>
                    <a:pt x="1733" y="2773"/>
                  </a:lnTo>
                  <a:cubicBezTo>
                    <a:pt x="1544" y="2773"/>
                    <a:pt x="1387" y="2647"/>
                    <a:pt x="1387" y="2426"/>
                  </a:cubicBezTo>
                  <a:cubicBezTo>
                    <a:pt x="1387" y="2206"/>
                    <a:pt x="1544" y="2080"/>
                    <a:pt x="1733" y="2080"/>
                  </a:cubicBezTo>
                  <a:close/>
                  <a:moveTo>
                    <a:pt x="4537" y="2080"/>
                  </a:moveTo>
                  <a:cubicBezTo>
                    <a:pt x="4726" y="2080"/>
                    <a:pt x="4884" y="2237"/>
                    <a:pt x="4884" y="2426"/>
                  </a:cubicBezTo>
                  <a:cubicBezTo>
                    <a:pt x="4884" y="2647"/>
                    <a:pt x="4695" y="2773"/>
                    <a:pt x="4537" y="2773"/>
                  </a:cubicBezTo>
                  <a:lnTo>
                    <a:pt x="3812" y="2773"/>
                  </a:lnTo>
                  <a:cubicBezTo>
                    <a:pt x="3623" y="2773"/>
                    <a:pt x="3466" y="2647"/>
                    <a:pt x="3466" y="2426"/>
                  </a:cubicBezTo>
                  <a:cubicBezTo>
                    <a:pt x="3466" y="2206"/>
                    <a:pt x="3623" y="2080"/>
                    <a:pt x="3812" y="2080"/>
                  </a:cubicBezTo>
                  <a:close/>
                  <a:moveTo>
                    <a:pt x="6648" y="2080"/>
                  </a:moveTo>
                  <a:cubicBezTo>
                    <a:pt x="6837" y="2080"/>
                    <a:pt x="6994" y="2237"/>
                    <a:pt x="6994" y="2426"/>
                  </a:cubicBezTo>
                  <a:cubicBezTo>
                    <a:pt x="6994" y="2647"/>
                    <a:pt x="6837" y="2773"/>
                    <a:pt x="6648" y="2773"/>
                  </a:cubicBezTo>
                  <a:lnTo>
                    <a:pt x="5955" y="2773"/>
                  </a:lnTo>
                  <a:cubicBezTo>
                    <a:pt x="5734" y="2773"/>
                    <a:pt x="5577" y="2647"/>
                    <a:pt x="5577" y="2426"/>
                  </a:cubicBezTo>
                  <a:cubicBezTo>
                    <a:pt x="5577" y="2206"/>
                    <a:pt x="5734" y="2080"/>
                    <a:pt x="5955" y="2080"/>
                  </a:cubicBezTo>
                  <a:close/>
                  <a:moveTo>
                    <a:pt x="8727" y="2080"/>
                  </a:moveTo>
                  <a:cubicBezTo>
                    <a:pt x="8948" y="2080"/>
                    <a:pt x="9105" y="2237"/>
                    <a:pt x="9105" y="2426"/>
                  </a:cubicBezTo>
                  <a:cubicBezTo>
                    <a:pt x="9105" y="2647"/>
                    <a:pt x="8948" y="2773"/>
                    <a:pt x="8727" y="2773"/>
                  </a:cubicBezTo>
                  <a:lnTo>
                    <a:pt x="8034" y="2773"/>
                  </a:lnTo>
                  <a:cubicBezTo>
                    <a:pt x="7845" y="2773"/>
                    <a:pt x="7688" y="2647"/>
                    <a:pt x="7688" y="2426"/>
                  </a:cubicBezTo>
                  <a:cubicBezTo>
                    <a:pt x="7688" y="2206"/>
                    <a:pt x="7845" y="2080"/>
                    <a:pt x="8034" y="2080"/>
                  </a:cubicBezTo>
                  <a:close/>
                  <a:moveTo>
                    <a:pt x="2426" y="3466"/>
                  </a:moveTo>
                  <a:cubicBezTo>
                    <a:pt x="2647" y="3466"/>
                    <a:pt x="2804" y="3623"/>
                    <a:pt x="2804" y="3812"/>
                  </a:cubicBezTo>
                  <a:cubicBezTo>
                    <a:pt x="2804" y="4001"/>
                    <a:pt x="2647" y="4159"/>
                    <a:pt x="2426" y="4159"/>
                  </a:cubicBezTo>
                  <a:lnTo>
                    <a:pt x="1733" y="4159"/>
                  </a:lnTo>
                  <a:cubicBezTo>
                    <a:pt x="1544" y="4159"/>
                    <a:pt x="1387" y="4001"/>
                    <a:pt x="1387" y="3812"/>
                  </a:cubicBezTo>
                  <a:cubicBezTo>
                    <a:pt x="1387" y="3623"/>
                    <a:pt x="1544" y="3466"/>
                    <a:pt x="1733" y="3466"/>
                  </a:cubicBezTo>
                  <a:close/>
                  <a:moveTo>
                    <a:pt x="4537" y="3466"/>
                  </a:moveTo>
                  <a:cubicBezTo>
                    <a:pt x="4726" y="3466"/>
                    <a:pt x="4884" y="3623"/>
                    <a:pt x="4884" y="3812"/>
                  </a:cubicBezTo>
                  <a:cubicBezTo>
                    <a:pt x="4884" y="4001"/>
                    <a:pt x="4695" y="4159"/>
                    <a:pt x="4537" y="4159"/>
                  </a:cubicBezTo>
                  <a:lnTo>
                    <a:pt x="3812" y="4159"/>
                  </a:lnTo>
                  <a:cubicBezTo>
                    <a:pt x="3623" y="4159"/>
                    <a:pt x="3466" y="4001"/>
                    <a:pt x="3466" y="3812"/>
                  </a:cubicBezTo>
                  <a:cubicBezTo>
                    <a:pt x="3466" y="3623"/>
                    <a:pt x="3623" y="3466"/>
                    <a:pt x="3812" y="3466"/>
                  </a:cubicBezTo>
                  <a:close/>
                  <a:moveTo>
                    <a:pt x="6648" y="3466"/>
                  </a:moveTo>
                  <a:cubicBezTo>
                    <a:pt x="6837" y="3466"/>
                    <a:pt x="6994" y="3623"/>
                    <a:pt x="6994" y="3812"/>
                  </a:cubicBezTo>
                  <a:cubicBezTo>
                    <a:pt x="6994" y="4001"/>
                    <a:pt x="6837" y="4159"/>
                    <a:pt x="6648" y="4159"/>
                  </a:cubicBezTo>
                  <a:lnTo>
                    <a:pt x="5955" y="4159"/>
                  </a:lnTo>
                  <a:cubicBezTo>
                    <a:pt x="5734" y="4159"/>
                    <a:pt x="5577" y="4001"/>
                    <a:pt x="5577" y="3812"/>
                  </a:cubicBezTo>
                  <a:cubicBezTo>
                    <a:pt x="5577" y="3623"/>
                    <a:pt x="5734" y="3466"/>
                    <a:pt x="5955" y="3466"/>
                  </a:cubicBezTo>
                  <a:close/>
                  <a:moveTo>
                    <a:pt x="2426" y="4852"/>
                  </a:moveTo>
                  <a:cubicBezTo>
                    <a:pt x="2647" y="4852"/>
                    <a:pt x="2804" y="5010"/>
                    <a:pt x="2804" y="5199"/>
                  </a:cubicBezTo>
                  <a:cubicBezTo>
                    <a:pt x="2804" y="5388"/>
                    <a:pt x="2647" y="5545"/>
                    <a:pt x="2426" y="5545"/>
                  </a:cubicBezTo>
                  <a:lnTo>
                    <a:pt x="1733" y="5545"/>
                  </a:lnTo>
                  <a:cubicBezTo>
                    <a:pt x="1544" y="5545"/>
                    <a:pt x="1387" y="5388"/>
                    <a:pt x="1387" y="5199"/>
                  </a:cubicBezTo>
                  <a:cubicBezTo>
                    <a:pt x="1387" y="5010"/>
                    <a:pt x="1544" y="4852"/>
                    <a:pt x="1733" y="4852"/>
                  </a:cubicBezTo>
                  <a:close/>
                  <a:moveTo>
                    <a:pt x="4537" y="4852"/>
                  </a:moveTo>
                  <a:cubicBezTo>
                    <a:pt x="4726" y="4852"/>
                    <a:pt x="4884" y="5010"/>
                    <a:pt x="4884" y="5199"/>
                  </a:cubicBezTo>
                  <a:cubicBezTo>
                    <a:pt x="4884" y="5388"/>
                    <a:pt x="4695" y="5545"/>
                    <a:pt x="4537" y="5545"/>
                  </a:cubicBezTo>
                  <a:lnTo>
                    <a:pt x="3812" y="5545"/>
                  </a:lnTo>
                  <a:cubicBezTo>
                    <a:pt x="3623" y="5545"/>
                    <a:pt x="3466" y="5388"/>
                    <a:pt x="3466" y="5199"/>
                  </a:cubicBezTo>
                  <a:cubicBezTo>
                    <a:pt x="3466" y="5010"/>
                    <a:pt x="3623" y="4852"/>
                    <a:pt x="3812" y="4852"/>
                  </a:cubicBezTo>
                  <a:close/>
                  <a:moveTo>
                    <a:pt x="0" y="0"/>
                  </a:moveTo>
                  <a:lnTo>
                    <a:pt x="0" y="5892"/>
                  </a:lnTo>
                  <a:cubicBezTo>
                    <a:pt x="0" y="6459"/>
                    <a:pt x="473" y="6931"/>
                    <a:pt x="1071" y="6931"/>
                  </a:cubicBezTo>
                  <a:lnTo>
                    <a:pt x="6490" y="6931"/>
                  </a:lnTo>
                  <a:cubicBezTo>
                    <a:pt x="6364" y="6616"/>
                    <a:pt x="6301" y="6270"/>
                    <a:pt x="6301" y="5892"/>
                  </a:cubicBezTo>
                  <a:cubicBezTo>
                    <a:pt x="6301" y="5797"/>
                    <a:pt x="6333" y="5671"/>
                    <a:pt x="6333" y="5545"/>
                  </a:cubicBezTo>
                  <a:lnTo>
                    <a:pt x="5955" y="5545"/>
                  </a:lnTo>
                  <a:cubicBezTo>
                    <a:pt x="5734" y="5545"/>
                    <a:pt x="5577" y="5388"/>
                    <a:pt x="5577" y="5199"/>
                  </a:cubicBezTo>
                  <a:cubicBezTo>
                    <a:pt x="5577" y="5010"/>
                    <a:pt x="5734" y="4852"/>
                    <a:pt x="5955" y="4852"/>
                  </a:cubicBezTo>
                  <a:lnTo>
                    <a:pt x="6490" y="4852"/>
                  </a:lnTo>
                  <a:cubicBezTo>
                    <a:pt x="6931" y="3623"/>
                    <a:pt x="8066" y="2741"/>
                    <a:pt x="9420" y="2741"/>
                  </a:cubicBezTo>
                  <a:cubicBezTo>
                    <a:pt x="9767" y="2741"/>
                    <a:pt x="10113" y="2836"/>
                    <a:pt x="10428" y="2962"/>
                  </a:cubicBezTo>
                  <a:lnTo>
                    <a:pt x="10428"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6369;p57">
              <a:extLst>
                <a:ext uri="{FF2B5EF4-FFF2-40B4-BE49-F238E27FC236}">
                  <a16:creationId xmlns:a16="http://schemas.microsoft.com/office/drawing/2014/main" id="{85352367-9F1D-4E48-A4C4-F5187A401066}"/>
                </a:ext>
              </a:extLst>
            </p:cNvPr>
            <p:cNvSpPr/>
            <p:nvPr/>
          </p:nvSpPr>
          <p:spPr>
            <a:xfrm>
              <a:off x="3859600" y="3591950"/>
              <a:ext cx="261525" cy="70900"/>
            </a:xfrm>
            <a:custGeom>
              <a:avLst/>
              <a:gdLst/>
              <a:ahLst/>
              <a:cxnLst/>
              <a:rect l="l" t="t" r="r" b="b"/>
              <a:pathLst>
                <a:path w="10461" h="2836" extrusionOk="0">
                  <a:moveTo>
                    <a:pt x="1734" y="0"/>
                  </a:moveTo>
                  <a:cubicBezTo>
                    <a:pt x="1513" y="0"/>
                    <a:pt x="1356" y="158"/>
                    <a:pt x="1356" y="347"/>
                  </a:cubicBezTo>
                  <a:lnTo>
                    <a:pt x="1356" y="693"/>
                  </a:lnTo>
                  <a:lnTo>
                    <a:pt x="1009" y="693"/>
                  </a:lnTo>
                  <a:cubicBezTo>
                    <a:pt x="410" y="693"/>
                    <a:pt x="1" y="1166"/>
                    <a:pt x="1" y="1733"/>
                  </a:cubicBezTo>
                  <a:lnTo>
                    <a:pt x="1" y="2836"/>
                  </a:lnTo>
                  <a:lnTo>
                    <a:pt x="10429" y="2836"/>
                  </a:lnTo>
                  <a:lnTo>
                    <a:pt x="10429" y="1733"/>
                  </a:lnTo>
                  <a:lnTo>
                    <a:pt x="10460" y="1733"/>
                  </a:lnTo>
                  <a:cubicBezTo>
                    <a:pt x="10460" y="1134"/>
                    <a:pt x="9988" y="693"/>
                    <a:pt x="9421" y="693"/>
                  </a:cubicBezTo>
                  <a:lnTo>
                    <a:pt x="9074" y="693"/>
                  </a:lnTo>
                  <a:lnTo>
                    <a:pt x="9074" y="347"/>
                  </a:lnTo>
                  <a:cubicBezTo>
                    <a:pt x="9074" y="158"/>
                    <a:pt x="8917" y="0"/>
                    <a:pt x="8728" y="0"/>
                  </a:cubicBezTo>
                  <a:cubicBezTo>
                    <a:pt x="8539" y="0"/>
                    <a:pt x="8381" y="158"/>
                    <a:pt x="8381" y="347"/>
                  </a:cubicBezTo>
                  <a:lnTo>
                    <a:pt x="8381" y="693"/>
                  </a:lnTo>
                  <a:lnTo>
                    <a:pt x="6995" y="693"/>
                  </a:lnTo>
                  <a:lnTo>
                    <a:pt x="6995" y="347"/>
                  </a:lnTo>
                  <a:cubicBezTo>
                    <a:pt x="6995" y="158"/>
                    <a:pt x="6837" y="0"/>
                    <a:pt x="6648" y="0"/>
                  </a:cubicBezTo>
                  <a:cubicBezTo>
                    <a:pt x="6459" y="0"/>
                    <a:pt x="6302" y="158"/>
                    <a:pt x="6302" y="347"/>
                  </a:cubicBezTo>
                  <a:lnTo>
                    <a:pt x="6302" y="693"/>
                  </a:lnTo>
                  <a:lnTo>
                    <a:pt x="4159" y="693"/>
                  </a:lnTo>
                  <a:lnTo>
                    <a:pt x="4159" y="347"/>
                  </a:lnTo>
                  <a:cubicBezTo>
                    <a:pt x="4159" y="158"/>
                    <a:pt x="4002" y="0"/>
                    <a:pt x="3813" y="0"/>
                  </a:cubicBezTo>
                  <a:cubicBezTo>
                    <a:pt x="3624" y="0"/>
                    <a:pt x="3466" y="158"/>
                    <a:pt x="3466" y="347"/>
                  </a:cubicBezTo>
                  <a:lnTo>
                    <a:pt x="3466" y="693"/>
                  </a:lnTo>
                  <a:lnTo>
                    <a:pt x="2080" y="693"/>
                  </a:lnTo>
                  <a:lnTo>
                    <a:pt x="2080" y="347"/>
                  </a:lnTo>
                  <a:cubicBezTo>
                    <a:pt x="2080" y="158"/>
                    <a:pt x="1923" y="0"/>
                    <a:pt x="173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1" name="Freeform 5">
            <a:extLst>
              <a:ext uri="{FF2B5EF4-FFF2-40B4-BE49-F238E27FC236}">
                <a16:creationId xmlns:a16="http://schemas.microsoft.com/office/drawing/2014/main" id="{9A6D7E5D-A36A-426B-B6E7-67FCB709C7CE}"/>
              </a:ext>
            </a:extLst>
          </p:cNvPr>
          <p:cNvSpPr>
            <a:spLocks/>
          </p:cNvSpPr>
          <p:nvPr/>
        </p:nvSpPr>
        <p:spPr bwMode="auto">
          <a:xfrm>
            <a:off x="5764431" y="4012663"/>
            <a:ext cx="2321578" cy="2010739"/>
          </a:xfrm>
          <a:custGeom>
            <a:avLst/>
            <a:gdLst>
              <a:gd name="T0" fmla="*/ 406 w 406"/>
              <a:gd name="T1" fmla="*/ 0 h 621"/>
              <a:gd name="T2" fmla="*/ 406 w 406"/>
              <a:gd name="T3" fmla="*/ 451 h 621"/>
              <a:gd name="T4" fmla="*/ 389 w 406"/>
              <a:gd name="T5" fmla="*/ 486 h 621"/>
              <a:gd name="T6" fmla="*/ 220 w 406"/>
              <a:gd name="T7" fmla="*/ 614 h 621"/>
              <a:gd name="T8" fmla="*/ 186 w 406"/>
              <a:gd name="T9" fmla="*/ 614 h 621"/>
              <a:gd name="T10" fmla="*/ 17 w 406"/>
              <a:gd name="T11" fmla="*/ 486 h 621"/>
              <a:gd name="T12" fmla="*/ 0 w 406"/>
              <a:gd name="T13" fmla="*/ 451 h 621"/>
              <a:gd name="T14" fmla="*/ 0 w 406"/>
              <a:gd name="T15" fmla="*/ 0 h 621"/>
              <a:gd name="T16" fmla="*/ 406 w 406"/>
              <a:gd name="T17" fmla="*/ 0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6" h="621">
                <a:moveTo>
                  <a:pt x="406" y="0"/>
                </a:moveTo>
                <a:cubicBezTo>
                  <a:pt x="406" y="451"/>
                  <a:pt x="406" y="451"/>
                  <a:pt x="406" y="451"/>
                </a:cubicBezTo>
                <a:cubicBezTo>
                  <a:pt x="406" y="463"/>
                  <a:pt x="398" y="479"/>
                  <a:pt x="389" y="486"/>
                </a:cubicBezTo>
                <a:cubicBezTo>
                  <a:pt x="220" y="614"/>
                  <a:pt x="220" y="614"/>
                  <a:pt x="220" y="614"/>
                </a:cubicBezTo>
                <a:cubicBezTo>
                  <a:pt x="211" y="621"/>
                  <a:pt x="195" y="621"/>
                  <a:pt x="186" y="614"/>
                </a:cubicBezTo>
                <a:cubicBezTo>
                  <a:pt x="17" y="486"/>
                  <a:pt x="17" y="486"/>
                  <a:pt x="17" y="486"/>
                </a:cubicBezTo>
                <a:cubicBezTo>
                  <a:pt x="8" y="479"/>
                  <a:pt x="0" y="463"/>
                  <a:pt x="0" y="451"/>
                </a:cubicBezTo>
                <a:cubicBezTo>
                  <a:pt x="0" y="0"/>
                  <a:pt x="0" y="0"/>
                  <a:pt x="0" y="0"/>
                </a:cubicBezTo>
                <a:lnTo>
                  <a:pt x="406" y="0"/>
                </a:lnTo>
                <a:close/>
              </a:path>
            </a:pathLst>
          </a:custGeom>
          <a:solidFill>
            <a:srgbClr val="006666"/>
          </a:solidFill>
          <a:ln>
            <a:noFill/>
          </a:ln>
        </p:spPr>
        <p:txBody>
          <a:bodyPr vert="horz" wrap="square" lIns="91440" tIns="45720" rIns="91440" bIns="45720" numCol="1" anchor="t" anchorCtr="0" compatLnSpc="1">
            <a:prstTxWarp prst="textNoShape">
              <a:avLst/>
            </a:prstTxWarp>
          </a:bodyPr>
          <a:lstStyle/>
          <a:p>
            <a:endParaRPr lang="en-US"/>
          </a:p>
        </p:txBody>
      </p:sp>
      <p:cxnSp>
        <p:nvCxnSpPr>
          <p:cNvPr id="162" name="Straight Connector 74">
            <a:extLst>
              <a:ext uri="{FF2B5EF4-FFF2-40B4-BE49-F238E27FC236}">
                <a16:creationId xmlns:a16="http://schemas.microsoft.com/office/drawing/2014/main" id="{F8F143F8-10E1-4D29-9769-BB1F5E1C8BDD}"/>
              </a:ext>
            </a:extLst>
          </p:cNvPr>
          <p:cNvCxnSpPr/>
          <p:nvPr/>
        </p:nvCxnSpPr>
        <p:spPr>
          <a:xfrm>
            <a:off x="1369847" y="5886905"/>
            <a:ext cx="239539"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
        <p:nvSpPr>
          <p:cNvPr id="196" name="Freeform 5">
            <a:extLst>
              <a:ext uri="{FF2B5EF4-FFF2-40B4-BE49-F238E27FC236}">
                <a16:creationId xmlns:a16="http://schemas.microsoft.com/office/drawing/2014/main" id="{C3B5312C-0E40-42B2-91AD-5E66213FE63B}"/>
              </a:ext>
            </a:extLst>
          </p:cNvPr>
          <p:cNvSpPr>
            <a:spLocks/>
          </p:cNvSpPr>
          <p:nvPr/>
        </p:nvSpPr>
        <p:spPr bwMode="auto">
          <a:xfrm>
            <a:off x="654355" y="4012663"/>
            <a:ext cx="2543756" cy="2010739"/>
          </a:xfrm>
          <a:custGeom>
            <a:avLst/>
            <a:gdLst>
              <a:gd name="T0" fmla="*/ 406 w 406"/>
              <a:gd name="T1" fmla="*/ 0 h 621"/>
              <a:gd name="T2" fmla="*/ 406 w 406"/>
              <a:gd name="T3" fmla="*/ 451 h 621"/>
              <a:gd name="T4" fmla="*/ 389 w 406"/>
              <a:gd name="T5" fmla="*/ 486 h 621"/>
              <a:gd name="T6" fmla="*/ 220 w 406"/>
              <a:gd name="T7" fmla="*/ 614 h 621"/>
              <a:gd name="T8" fmla="*/ 186 w 406"/>
              <a:gd name="T9" fmla="*/ 614 h 621"/>
              <a:gd name="T10" fmla="*/ 17 w 406"/>
              <a:gd name="T11" fmla="*/ 486 h 621"/>
              <a:gd name="T12" fmla="*/ 0 w 406"/>
              <a:gd name="T13" fmla="*/ 451 h 621"/>
              <a:gd name="T14" fmla="*/ 0 w 406"/>
              <a:gd name="T15" fmla="*/ 0 h 621"/>
              <a:gd name="T16" fmla="*/ 406 w 406"/>
              <a:gd name="T17" fmla="*/ 0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6" h="621">
                <a:moveTo>
                  <a:pt x="406" y="0"/>
                </a:moveTo>
                <a:cubicBezTo>
                  <a:pt x="406" y="451"/>
                  <a:pt x="406" y="451"/>
                  <a:pt x="406" y="451"/>
                </a:cubicBezTo>
                <a:cubicBezTo>
                  <a:pt x="406" y="463"/>
                  <a:pt x="398" y="479"/>
                  <a:pt x="389" y="486"/>
                </a:cubicBezTo>
                <a:cubicBezTo>
                  <a:pt x="220" y="614"/>
                  <a:pt x="220" y="614"/>
                  <a:pt x="220" y="614"/>
                </a:cubicBezTo>
                <a:cubicBezTo>
                  <a:pt x="211" y="621"/>
                  <a:pt x="195" y="621"/>
                  <a:pt x="186" y="614"/>
                </a:cubicBezTo>
                <a:cubicBezTo>
                  <a:pt x="17" y="486"/>
                  <a:pt x="17" y="486"/>
                  <a:pt x="17" y="486"/>
                </a:cubicBezTo>
                <a:cubicBezTo>
                  <a:pt x="8" y="479"/>
                  <a:pt x="0" y="463"/>
                  <a:pt x="0" y="451"/>
                </a:cubicBezTo>
                <a:cubicBezTo>
                  <a:pt x="0" y="0"/>
                  <a:pt x="0" y="0"/>
                  <a:pt x="0" y="0"/>
                </a:cubicBezTo>
                <a:lnTo>
                  <a:pt x="406" y="0"/>
                </a:lnTo>
                <a:close/>
              </a:path>
            </a:pathLst>
          </a:custGeom>
          <a:solidFill>
            <a:srgbClr val="006666"/>
          </a:solidFill>
          <a:ln>
            <a:noFill/>
          </a:ln>
        </p:spPr>
        <p:txBody>
          <a:bodyPr vert="horz" wrap="square" lIns="91440" tIns="45720" rIns="91440" bIns="45720" numCol="1" anchor="t" anchorCtr="0" compatLnSpc="1">
            <a:prstTxWarp prst="textNoShape">
              <a:avLst/>
            </a:prstTxWarp>
          </a:bodyPr>
          <a:lstStyle/>
          <a:p>
            <a:endParaRPr lang="en-US"/>
          </a:p>
        </p:txBody>
      </p:sp>
      <p:sp>
        <p:nvSpPr>
          <p:cNvPr id="197" name="Freeform 5">
            <a:extLst>
              <a:ext uri="{FF2B5EF4-FFF2-40B4-BE49-F238E27FC236}">
                <a16:creationId xmlns:a16="http://schemas.microsoft.com/office/drawing/2014/main" id="{D8FB3CDE-EC03-4B3C-B867-77278EF8CF28}"/>
              </a:ext>
            </a:extLst>
          </p:cNvPr>
          <p:cNvSpPr>
            <a:spLocks/>
          </p:cNvSpPr>
          <p:nvPr/>
        </p:nvSpPr>
        <p:spPr bwMode="auto">
          <a:xfrm>
            <a:off x="3291335" y="4012663"/>
            <a:ext cx="2393902" cy="2010739"/>
          </a:xfrm>
          <a:custGeom>
            <a:avLst/>
            <a:gdLst>
              <a:gd name="T0" fmla="*/ 406 w 406"/>
              <a:gd name="T1" fmla="*/ 0 h 621"/>
              <a:gd name="T2" fmla="*/ 406 w 406"/>
              <a:gd name="T3" fmla="*/ 451 h 621"/>
              <a:gd name="T4" fmla="*/ 389 w 406"/>
              <a:gd name="T5" fmla="*/ 486 h 621"/>
              <a:gd name="T6" fmla="*/ 220 w 406"/>
              <a:gd name="T7" fmla="*/ 614 h 621"/>
              <a:gd name="T8" fmla="*/ 186 w 406"/>
              <a:gd name="T9" fmla="*/ 614 h 621"/>
              <a:gd name="T10" fmla="*/ 17 w 406"/>
              <a:gd name="T11" fmla="*/ 486 h 621"/>
              <a:gd name="T12" fmla="*/ 0 w 406"/>
              <a:gd name="T13" fmla="*/ 451 h 621"/>
              <a:gd name="T14" fmla="*/ 0 w 406"/>
              <a:gd name="T15" fmla="*/ 0 h 621"/>
              <a:gd name="T16" fmla="*/ 406 w 406"/>
              <a:gd name="T17" fmla="*/ 0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6" h="621">
                <a:moveTo>
                  <a:pt x="406" y="0"/>
                </a:moveTo>
                <a:cubicBezTo>
                  <a:pt x="406" y="451"/>
                  <a:pt x="406" y="451"/>
                  <a:pt x="406" y="451"/>
                </a:cubicBezTo>
                <a:cubicBezTo>
                  <a:pt x="406" y="463"/>
                  <a:pt x="398" y="479"/>
                  <a:pt x="389" y="486"/>
                </a:cubicBezTo>
                <a:cubicBezTo>
                  <a:pt x="220" y="614"/>
                  <a:pt x="220" y="614"/>
                  <a:pt x="220" y="614"/>
                </a:cubicBezTo>
                <a:cubicBezTo>
                  <a:pt x="211" y="621"/>
                  <a:pt x="195" y="621"/>
                  <a:pt x="186" y="614"/>
                </a:cubicBezTo>
                <a:cubicBezTo>
                  <a:pt x="17" y="486"/>
                  <a:pt x="17" y="486"/>
                  <a:pt x="17" y="486"/>
                </a:cubicBezTo>
                <a:cubicBezTo>
                  <a:pt x="8" y="479"/>
                  <a:pt x="0" y="463"/>
                  <a:pt x="0" y="451"/>
                </a:cubicBezTo>
                <a:cubicBezTo>
                  <a:pt x="0" y="0"/>
                  <a:pt x="0" y="0"/>
                  <a:pt x="0" y="0"/>
                </a:cubicBezTo>
                <a:lnTo>
                  <a:pt x="406" y="0"/>
                </a:lnTo>
                <a:close/>
              </a:path>
            </a:pathLst>
          </a:custGeom>
          <a:solidFill>
            <a:schemeClr val="bg1">
              <a:lumMod val="85000"/>
            </a:schemeClr>
          </a:solidFill>
          <a:ln w="9525">
            <a:noFill/>
          </a:ln>
        </p:spPr>
        <p:txBody>
          <a:bodyPr vert="horz" wrap="square" lIns="91440" tIns="45720" rIns="91440" bIns="45720" numCol="1" anchor="t" anchorCtr="0" compatLnSpc="1">
            <a:prstTxWarp prst="textNoShape">
              <a:avLst/>
            </a:prstTxWarp>
          </a:bodyPr>
          <a:lstStyle/>
          <a:p>
            <a:endParaRPr lang="en-US"/>
          </a:p>
        </p:txBody>
      </p:sp>
      <p:sp>
        <p:nvSpPr>
          <p:cNvPr id="198" name="مربع نص 197">
            <a:extLst>
              <a:ext uri="{FF2B5EF4-FFF2-40B4-BE49-F238E27FC236}">
                <a16:creationId xmlns:a16="http://schemas.microsoft.com/office/drawing/2014/main" id="{D5FE2C8B-25ED-49DF-8206-737C256BE9C2}"/>
              </a:ext>
            </a:extLst>
          </p:cNvPr>
          <p:cNvSpPr txBox="1"/>
          <p:nvPr/>
        </p:nvSpPr>
        <p:spPr>
          <a:xfrm>
            <a:off x="822422" y="4497948"/>
            <a:ext cx="2187826" cy="1200329"/>
          </a:xfrm>
          <a:prstGeom prst="rect">
            <a:avLst/>
          </a:prstGeom>
          <a:noFill/>
        </p:spPr>
        <p:txBody>
          <a:bodyPr wrap="square">
            <a:spAutoFit/>
          </a:bodyPr>
          <a:lstStyle/>
          <a:p>
            <a:pPr marL="0" marR="0" lvl="0" indent="0" algn="ctr" rtl="0">
              <a:lnSpc>
                <a:spcPct val="100000"/>
              </a:lnSpc>
              <a:spcBef>
                <a:spcPts val="0"/>
              </a:spcBef>
              <a:spcAft>
                <a:spcPts val="0"/>
              </a:spcAft>
              <a:buClr>
                <a:srgbClr val="000000"/>
              </a:buClr>
              <a:buSzPts val="1400"/>
              <a:buFont typeface="Arial"/>
              <a:buNone/>
            </a:pPr>
            <a:r>
              <a:rPr lang="en-US" sz="4400" b="1" u="none" strike="noStrike" cap="none" dirty="0">
                <a:solidFill>
                  <a:srgbClr val="FFFFFF"/>
                </a:solidFill>
                <a:latin typeface="Calibri" panose="020F0502020204030204" pitchFamily="34" charset="0"/>
                <a:ea typeface="Nunito"/>
                <a:cs typeface="Calibri" panose="020F0502020204030204" pitchFamily="34" charset="0"/>
                <a:sym typeface="Nunito"/>
              </a:rPr>
              <a:t>100000</a:t>
            </a:r>
          </a:p>
          <a:p>
            <a:pPr marL="0" marR="0" lvl="0" indent="0" algn="ctr" rtl="0">
              <a:lnSpc>
                <a:spcPct val="100000"/>
              </a:lnSpc>
              <a:spcBef>
                <a:spcPts val="0"/>
              </a:spcBef>
              <a:spcAft>
                <a:spcPts val="0"/>
              </a:spcAft>
              <a:buClr>
                <a:srgbClr val="000000"/>
              </a:buClr>
              <a:buSzPts val="1400"/>
              <a:buFont typeface="Arial"/>
              <a:buNone/>
            </a:pPr>
            <a:r>
              <a:rPr lang="ar-SA" sz="2800" b="1" u="none" strike="noStrike" cap="none" dirty="0">
                <a:solidFill>
                  <a:srgbClr val="FFFFFF"/>
                </a:solidFill>
                <a:latin typeface="Calibri" panose="020F0502020204030204" pitchFamily="34" charset="0"/>
                <a:ea typeface="Nunito"/>
                <a:cs typeface="Calibri" panose="020F0502020204030204" pitchFamily="34" charset="0"/>
                <a:sym typeface="Nunito"/>
              </a:rPr>
              <a:t>ريال </a:t>
            </a:r>
          </a:p>
        </p:txBody>
      </p:sp>
      <p:grpSp>
        <p:nvGrpSpPr>
          <p:cNvPr id="222" name="Group 32">
            <a:extLst>
              <a:ext uri="{FF2B5EF4-FFF2-40B4-BE49-F238E27FC236}">
                <a16:creationId xmlns:a16="http://schemas.microsoft.com/office/drawing/2014/main" id="{AC7B18C9-1B1E-41C7-A8D1-A24C3A16B1F7}"/>
              </a:ext>
            </a:extLst>
          </p:cNvPr>
          <p:cNvGrpSpPr/>
          <p:nvPr/>
        </p:nvGrpSpPr>
        <p:grpSpPr>
          <a:xfrm>
            <a:off x="7150384" y="4758932"/>
            <a:ext cx="810049" cy="561186"/>
            <a:chOff x="4451351" y="2619375"/>
            <a:chExt cx="1220788" cy="1625601"/>
          </a:xfrm>
          <a:solidFill>
            <a:schemeClr val="bg1"/>
          </a:solidFill>
        </p:grpSpPr>
        <p:sp>
          <p:nvSpPr>
            <p:cNvPr id="223" name="Freeform 14">
              <a:extLst>
                <a:ext uri="{FF2B5EF4-FFF2-40B4-BE49-F238E27FC236}">
                  <a16:creationId xmlns:a16="http://schemas.microsoft.com/office/drawing/2014/main" id="{6822177C-0CDA-4FE1-A744-C2945A6AE5B7}"/>
                </a:ext>
              </a:extLst>
            </p:cNvPr>
            <p:cNvSpPr>
              <a:spLocks noEditPoints="1"/>
            </p:cNvSpPr>
            <p:nvPr/>
          </p:nvSpPr>
          <p:spPr bwMode="auto">
            <a:xfrm>
              <a:off x="4587876" y="2619375"/>
              <a:ext cx="673100" cy="674688"/>
            </a:xfrm>
            <a:custGeom>
              <a:avLst/>
              <a:gdLst>
                <a:gd name="T0" fmla="*/ 179 w 179"/>
                <a:gd name="T1" fmla="*/ 89 h 178"/>
                <a:gd name="T2" fmla="*/ 89 w 179"/>
                <a:gd name="T3" fmla="*/ 178 h 178"/>
                <a:gd name="T4" fmla="*/ 0 w 179"/>
                <a:gd name="T5" fmla="*/ 89 h 178"/>
                <a:gd name="T6" fmla="*/ 89 w 179"/>
                <a:gd name="T7" fmla="*/ 0 h 178"/>
                <a:gd name="T8" fmla="*/ 152 w 179"/>
                <a:gd name="T9" fmla="*/ 26 h 178"/>
                <a:gd name="T10" fmla="*/ 179 w 179"/>
                <a:gd name="T11" fmla="*/ 89 h 178"/>
                <a:gd name="T12" fmla="*/ 179 w 179"/>
                <a:gd name="T13" fmla="*/ 89 h 178"/>
                <a:gd name="T14" fmla="*/ 179 w 179"/>
                <a:gd name="T15" fmla="*/ 89 h 1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9" h="178">
                  <a:moveTo>
                    <a:pt x="179" y="89"/>
                  </a:moveTo>
                  <a:cubicBezTo>
                    <a:pt x="179" y="138"/>
                    <a:pt x="139" y="178"/>
                    <a:pt x="89" y="178"/>
                  </a:cubicBezTo>
                  <a:cubicBezTo>
                    <a:pt x="40" y="178"/>
                    <a:pt x="0" y="138"/>
                    <a:pt x="0" y="89"/>
                  </a:cubicBezTo>
                  <a:cubicBezTo>
                    <a:pt x="0" y="40"/>
                    <a:pt x="40" y="0"/>
                    <a:pt x="89" y="0"/>
                  </a:cubicBezTo>
                  <a:cubicBezTo>
                    <a:pt x="113" y="0"/>
                    <a:pt x="136" y="9"/>
                    <a:pt x="152" y="26"/>
                  </a:cubicBezTo>
                  <a:cubicBezTo>
                    <a:pt x="169" y="42"/>
                    <a:pt x="179" y="65"/>
                    <a:pt x="179" y="89"/>
                  </a:cubicBezTo>
                  <a:close/>
                  <a:moveTo>
                    <a:pt x="179" y="89"/>
                  </a:moveTo>
                  <a:cubicBezTo>
                    <a:pt x="179" y="89"/>
                    <a:pt x="179" y="89"/>
                    <a:pt x="179" y="8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dirty="0"/>
            </a:p>
          </p:txBody>
        </p:sp>
        <p:sp>
          <p:nvSpPr>
            <p:cNvPr id="224" name="Freeform 15">
              <a:extLst>
                <a:ext uri="{FF2B5EF4-FFF2-40B4-BE49-F238E27FC236}">
                  <a16:creationId xmlns:a16="http://schemas.microsoft.com/office/drawing/2014/main" id="{3C888359-D08B-45F0-B321-B0545E754226}"/>
                </a:ext>
              </a:extLst>
            </p:cNvPr>
            <p:cNvSpPr>
              <a:spLocks noEditPoints="1"/>
            </p:cNvSpPr>
            <p:nvPr/>
          </p:nvSpPr>
          <p:spPr bwMode="auto">
            <a:xfrm>
              <a:off x="4451351" y="3294063"/>
              <a:ext cx="941388" cy="815975"/>
            </a:xfrm>
            <a:custGeom>
              <a:avLst/>
              <a:gdLst>
                <a:gd name="T0" fmla="*/ 101 w 250"/>
                <a:gd name="T1" fmla="*/ 182 h 215"/>
                <a:gd name="T2" fmla="*/ 122 w 250"/>
                <a:gd name="T3" fmla="*/ 86 h 215"/>
                <a:gd name="T4" fmla="*/ 167 w 250"/>
                <a:gd name="T5" fmla="*/ 70 h 215"/>
                <a:gd name="T6" fmla="*/ 215 w 250"/>
                <a:gd name="T7" fmla="*/ 84 h 215"/>
                <a:gd name="T8" fmla="*/ 250 w 250"/>
                <a:gd name="T9" fmla="*/ 71 h 215"/>
                <a:gd name="T10" fmla="*/ 250 w 250"/>
                <a:gd name="T11" fmla="*/ 54 h 215"/>
                <a:gd name="T12" fmla="*/ 197 w 250"/>
                <a:gd name="T13" fmla="*/ 0 h 215"/>
                <a:gd name="T14" fmla="*/ 54 w 250"/>
                <a:gd name="T15" fmla="*/ 0 h 215"/>
                <a:gd name="T16" fmla="*/ 0 w 250"/>
                <a:gd name="T17" fmla="*/ 54 h 215"/>
                <a:gd name="T18" fmla="*/ 0 w 250"/>
                <a:gd name="T19" fmla="*/ 197 h 215"/>
                <a:gd name="T20" fmla="*/ 18 w 250"/>
                <a:gd name="T21" fmla="*/ 215 h 215"/>
                <a:gd name="T22" fmla="*/ 128 w 250"/>
                <a:gd name="T23" fmla="*/ 215 h 215"/>
                <a:gd name="T24" fmla="*/ 101 w 250"/>
                <a:gd name="T25" fmla="*/ 182 h 215"/>
                <a:gd name="T26" fmla="*/ 101 w 250"/>
                <a:gd name="T27" fmla="*/ 182 h 215"/>
                <a:gd name="T28" fmla="*/ 101 w 250"/>
                <a:gd name="T29" fmla="*/ 182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50" h="215">
                  <a:moveTo>
                    <a:pt x="101" y="182"/>
                  </a:moveTo>
                  <a:cubicBezTo>
                    <a:pt x="86" y="151"/>
                    <a:pt x="95" y="109"/>
                    <a:pt x="122" y="86"/>
                  </a:cubicBezTo>
                  <a:cubicBezTo>
                    <a:pt x="135" y="76"/>
                    <a:pt x="151" y="70"/>
                    <a:pt x="167" y="70"/>
                  </a:cubicBezTo>
                  <a:cubicBezTo>
                    <a:pt x="184" y="71"/>
                    <a:pt x="200" y="76"/>
                    <a:pt x="215" y="84"/>
                  </a:cubicBezTo>
                  <a:cubicBezTo>
                    <a:pt x="226" y="78"/>
                    <a:pt x="238" y="73"/>
                    <a:pt x="250" y="71"/>
                  </a:cubicBezTo>
                  <a:cubicBezTo>
                    <a:pt x="250" y="54"/>
                    <a:pt x="250" y="54"/>
                    <a:pt x="250" y="54"/>
                  </a:cubicBezTo>
                  <a:cubicBezTo>
                    <a:pt x="250" y="24"/>
                    <a:pt x="226" y="0"/>
                    <a:pt x="197" y="0"/>
                  </a:cubicBezTo>
                  <a:cubicBezTo>
                    <a:pt x="54" y="0"/>
                    <a:pt x="54" y="0"/>
                    <a:pt x="54" y="0"/>
                  </a:cubicBezTo>
                  <a:cubicBezTo>
                    <a:pt x="24" y="0"/>
                    <a:pt x="0" y="24"/>
                    <a:pt x="0" y="54"/>
                  </a:cubicBezTo>
                  <a:cubicBezTo>
                    <a:pt x="0" y="197"/>
                    <a:pt x="0" y="197"/>
                    <a:pt x="0" y="197"/>
                  </a:cubicBezTo>
                  <a:cubicBezTo>
                    <a:pt x="0" y="207"/>
                    <a:pt x="8" y="215"/>
                    <a:pt x="18" y="215"/>
                  </a:cubicBezTo>
                  <a:cubicBezTo>
                    <a:pt x="128" y="215"/>
                    <a:pt x="128" y="215"/>
                    <a:pt x="128" y="215"/>
                  </a:cubicBezTo>
                  <a:cubicBezTo>
                    <a:pt x="117" y="205"/>
                    <a:pt x="108" y="194"/>
                    <a:pt x="101" y="182"/>
                  </a:cubicBezTo>
                  <a:close/>
                  <a:moveTo>
                    <a:pt x="101" y="182"/>
                  </a:moveTo>
                  <a:cubicBezTo>
                    <a:pt x="101" y="182"/>
                    <a:pt x="101" y="182"/>
                    <a:pt x="101" y="18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dirty="0"/>
            </a:p>
          </p:txBody>
        </p:sp>
        <p:sp>
          <p:nvSpPr>
            <p:cNvPr id="225" name="Freeform 16">
              <a:extLst>
                <a:ext uri="{FF2B5EF4-FFF2-40B4-BE49-F238E27FC236}">
                  <a16:creationId xmlns:a16="http://schemas.microsoft.com/office/drawing/2014/main" id="{ECAC9015-024D-4CEA-9AE5-0892986BE897}"/>
                </a:ext>
              </a:extLst>
            </p:cNvPr>
            <p:cNvSpPr>
              <a:spLocks noEditPoints="1"/>
            </p:cNvSpPr>
            <p:nvPr/>
          </p:nvSpPr>
          <p:spPr bwMode="auto">
            <a:xfrm>
              <a:off x="4851401" y="3582988"/>
              <a:ext cx="820738" cy="661988"/>
            </a:xfrm>
            <a:custGeom>
              <a:avLst/>
              <a:gdLst>
                <a:gd name="T0" fmla="*/ 190 w 218"/>
                <a:gd name="T1" fmla="*/ 24 h 175"/>
                <a:gd name="T2" fmla="*/ 109 w 218"/>
                <a:gd name="T3" fmla="*/ 29 h 175"/>
                <a:gd name="T4" fmla="*/ 28 w 218"/>
                <a:gd name="T5" fmla="*/ 24 h 175"/>
                <a:gd name="T6" fmla="*/ 11 w 218"/>
                <a:gd name="T7" fmla="*/ 98 h 175"/>
                <a:gd name="T8" fmla="*/ 105 w 218"/>
                <a:gd name="T9" fmla="*/ 173 h 175"/>
                <a:gd name="T10" fmla="*/ 113 w 218"/>
                <a:gd name="T11" fmla="*/ 173 h 175"/>
                <a:gd name="T12" fmla="*/ 206 w 218"/>
                <a:gd name="T13" fmla="*/ 98 h 175"/>
                <a:gd name="T14" fmla="*/ 190 w 218"/>
                <a:gd name="T15" fmla="*/ 24 h 175"/>
                <a:gd name="T16" fmla="*/ 162 w 218"/>
                <a:gd name="T17" fmla="*/ 85 h 175"/>
                <a:gd name="T18" fmla="*/ 146 w 218"/>
                <a:gd name="T19" fmla="*/ 74 h 175"/>
                <a:gd name="T20" fmla="*/ 150 w 218"/>
                <a:gd name="T21" fmla="*/ 55 h 175"/>
                <a:gd name="T22" fmla="*/ 169 w 218"/>
                <a:gd name="T23" fmla="*/ 51 h 175"/>
                <a:gd name="T24" fmla="*/ 180 w 218"/>
                <a:gd name="T25" fmla="*/ 67 h 175"/>
                <a:gd name="T26" fmla="*/ 162 w 218"/>
                <a:gd name="T27" fmla="*/ 85 h 175"/>
                <a:gd name="T28" fmla="*/ 162 w 218"/>
                <a:gd name="T29" fmla="*/ 85 h 175"/>
                <a:gd name="T30" fmla="*/ 162 w 218"/>
                <a:gd name="T31" fmla="*/ 85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18" h="175">
                  <a:moveTo>
                    <a:pt x="190" y="24"/>
                  </a:moveTo>
                  <a:cubicBezTo>
                    <a:pt x="179" y="16"/>
                    <a:pt x="152" y="0"/>
                    <a:pt x="109" y="29"/>
                  </a:cubicBezTo>
                  <a:cubicBezTo>
                    <a:pt x="66" y="0"/>
                    <a:pt x="38" y="16"/>
                    <a:pt x="28" y="24"/>
                  </a:cubicBezTo>
                  <a:cubicBezTo>
                    <a:pt x="7" y="41"/>
                    <a:pt x="0" y="75"/>
                    <a:pt x="11" y="98"/>
                  </a:cubicBezTo>
                  <a:cubicBezTo>
                    <a:pt x="30" y="135"/>
                    <a:pt x="102" y="172"/>
                    <a:pt x="105" y="173"/>
                  </a:cubicBezTo>
                  <a:cubicBezTo>
                    <a:pt x="107" y="175"/>
                    <a:pt x="110" y="175"/>
                    <a:pt x="113" y="173"/>
                  </a:cubicBezTo>
                  <a:cubicBezTo>
                    <a:pt x="116" y="172"/>
                    <a:pt x="187" y="135"/>
                    <a:pt x="206" y="98"/>
                  </a:cubicBezTo>
                  <a:cubicBezTo>
                    <a:pt x="218" y="75"/>
                    <a:pt x="210" y="41"/>
                    <a:pt x="190" y="24"/>
                  </a:cubicBezTo>
                  <a:close/>
                  <a:moveTo>
                    <a:pt x="162" y="85"/>
                  </a:moveTo>
                  <a:cubicBezTo>
                    <a:pt x="155" y="85"/>
                    <a:pt x="149" y="81"/>
                    <a:pt x="146" y="74"/>
                  </a:cubicBezTo>
                  <a:cubicBezTo>
                    <a:pt x="143" y="67"/>
                    <a:pt x="145" y="60"/>
                    <a:pt x="150" y="55"/>
                  </a:cubicBezTo>
                  <a:cubicBezTo>
                    <a:pt x="155" y="49"/>
                    <a:pt x="162" y="48"/>
                    <a:pt x="169" y="51"/>
                  </a:cubicBezTo>
                  <a:cubicBezTo>
                    <a:pt x="176" y="53"/>
                    <a:pt x="180" y="60"/>
                    <a:pt x="180" y="67"/>
                  </a:cubicBezTo>
                  <a:cubicBezTo>
                    <a:pt x="180" y="77"/>
                    <a:pt x="172" y="85"/>
                    <a:pt x="162" y="85"/>
                  </a:cubicBezTo>
                  <a:close/>
                  <a:moveTo>
                    <a:pt x="162" y="85"/>
                  </a:moveTo>
                  <a:cubicBezTo>
                    <a:pt x="162" y="85"/>
                    <a:pt x="162" y="85"/>
                    <a:pt x="162" y="8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dirty="0"/>
            </a:p>
          </p:txBody>
        </p:sp>
      </p:grpSp>
      <p:sp>
        <p:nvSpPr>
          <p:cNvPr id="238" name="Rectangle: Rounded Corners 171">
            <a:extLst>
              <a:ext uri="{FF2B5EF4-FFF2-40B4-BE49-F238E27FC236}">
                <a16:creationId xmlns:a16="http://schemas.microsoft.com/office/drawing/2014/main" id="{33237677-21B9-47C5-83E1-819A832BEAC2}"/>
              </a:ext>
            </a:extLst>
          </p:cNvPr>
          <p:cNvSpPr/>
          <p:nvPr/>
        </p:nvSpPr>
        <p:spPr>
          <a:xfrm>
            <a:off x="2547825" y="902737"/>
            <a:ext cx="1803927" cy="1566405"/>
          </a:xfrm>
          <a:prstGeom prst="roundRect">
            <a:avLst>
              <a:gd name="adj" fmla="val 5845"/>
            </a:avLst>
          </a:prstGeom>
          <a:solidFill>
            <a:schemeClr val="bg1">
              <a:alpha val="95000"/>
            </a:schemeClr>
          </a:solidFill>
          <a:ln w="38100">
            <a:solidFill>
              <a:srgbClr val="006666">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93"/>
          </a:p>
        </p:txBody>
      </p:sp>
      <p:sp>
        <p:nvSpPr>
          <p:cNvPr id="240" name="Freeform 83">
            <a:extLst>
              <a:ext uri="{FF2B5EF4-FFF2-40B4-BE49-F238E27FC236}">
                <a16:creationId xmlns:a16="http://schemas.microsoft.com/office/drawing/2014/main" id="{CD6CAF23-08C8-47ED-9376-98EF41C5A984}"/>
              </a:ext>
            </a:extLst>
          </p:cNvPr>
          <p:cNvSpPr>
            <a:spLocks/>
          </p:cNvSpPr>
          <p:nvPr/>
        </p:nvSpPr>
        <p:spPr bwMode="auto">
          <a:xfrm>
            <a:off x="3145875" y="525888"/>
            <a:ext cx="744536" cy="746650"/>
          </a:xfrm>
          <a:custGeom>
            <a:avLst/>
            <a:gdLst>
              <a:gd name="T0" fmla="*/ 186 w 186"/>
              <a:gd name="T1" fmla="*/ 164 h 186"/>
              <a:gd name="T2" fmla="*/ 163 w 186"/>
              <a:gd name="T3" fmla="*/ 186 h 186"/>
              <a:gd name="T4" fmla="*/ 22 w 186"/>
              <a:gd name="T5" fmla="*/ 186 h 186"/>
              <a:gd name="T6" fmla="*/ 0 w 186"/>
              <a:gd name="T7" fmla="*/ 164 h 186"/>
              <a:gd name="T8" fmla="*/ 0 w 186"/>
              <a:gd name="T9" fmla="*/ 22 h 186"/>
              <a:gd name="T10" fmla="*/ 22 w 186"/>
              <a:gd name="T11" fmla="*/ 0 h 186"/>
              <a:gd name="T12" fmla="*/ 163 w 186"/>
              <a:gd name="T13" fmla="*/ 0 h 186"/>
              <a:gd name="T14" fmla="*/ 186 w 186"/>
              <a:gd name="T15" fmla="*/ 22 h 186"/>
              <a:gd name="T16" fmla="*/ 186 w 186"/>
              <a:gd name="T17" fmla="*/ 164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6" h="186">
                <a:moveTo>
                  <a:pt x="186" y="164"/>
                </a:moveTo>
                <a:cubicBezTo>
                  <a:pt x="186" y="176"/>
                  <a:pt x="176" y="186"/>
                  <a:pt x="163" y="186"/>
                </a:cubicBezTo>
                <a:cubicBezTo>
                  <a:pt x="22" y="186"/>
                  <a:pt x="22" y="186"/>
                  <a:pt x="22" y="186"/>
                </a:cubicBezTo>
                <a:cubicBezTo>
                  <a:pt x="10" y="186"/>
                  <a:pt x="0" y="176"/>
                  <a:pt x="0" y="164"/>
                </a:cubicBezTo>
                <a:cubicBezTo>
                  <a:pt x="0" y="22"/>
                  <a:pt x="0" y="22"/>
                  <a:pt x="0" y="22"/>
                </a:cubicBezTo>
                <a:cubicBezTo>
                  <a:pt x="0" y="10"/>
                  <a:pt x="10" y="0"/>
                  <a:pt x="22" y="0"/>
                </a:cubicBezTo>
                <a:cubicBezTo>
                  <a:pt x="163" y="0"/>
                  <a:pt x="163" y="0"/>
                  <a:pt x="163" y="0"/>
                </a:cubicBezTo>
                <a:cubicBezTo>
                  <a:pt x="176" y="0"/>
                  <a:pt x="186" y="10"/>
                  <a:pt x="186" y="22"/>
                </a:cubicBezTo>
                <a:lnTo>
                  <a:pt x="186" y="164"/>
                </a:lnTo>
                <a:close/>
              </a:path>
            </a:pathLst>
          </a:custGeom>
          <a:solidFill>
            <a:srgbClr val="006666"/>
          </a:solidFill>
          <a:ln>
            <a:noFill/>
          </a:ln>
        </p:spPr>
        <p:txBody>
          <a:bodyPr vert="horz" wrap="square" lIns="86019" tIns="43010" rIns="86019" bIns="43010" numCol="1" anchor="t" anchorCtr="0" compatLnSpc="1">
            <a:prstTxWarp prst="textNoShape">
              <a:avLst/>
            </a:prstTxWarp>
          </a:bodyPr>
          <a:lstStyle/>
          <a:p>
            <a:endParaRPr lang="en-US" sz="1693"/>
          </a:p>
        </p:txBody>
      </p:sp>
      <p:grpSp>
        <p:nvGrpSpPr>
          <p:cNvPr id="241" name="Group 99">
            <a:extLst>
              <a:ext uri="{FF2B5EF4-FFF2-40B4-BE49-F238E27FC236}">
                <a16:creationId xmlns:a16="http://schemas.microsoft.com/office/drawing/2014/main" id="{265A44E8-DE2E-41C9-BDBA-A85939A7F6F8}"/>
              </a:ext>
            </a:extLst>
          </p:cNvPr>
          <p:cNvGrpSpPr/>
          <p:nvPr/>
        </p:nvGrpSpPr>
        <p:grpSpPr>
          <a:xfrm>
            <a:off x="2447258" y="1331984"/>
            <a:ext cx="1898465" cy="1072507"/>
            <a:chOff x="4089158" y="2444190"/>
            <a:chExt cx="2785756" cy="1140098"/>
          </a:xfrm>
        </p:grpSpPr>
        <p:sp>
          <p:nvSpPr>
            <p:cNvPr id="242" name="TextBox 100">
              <a:extLst>
                <a:ext uri="{FF2B5EF4-FFF2-40B4-BE49-F238E27FC236}">
                  <a16:creationId xmlns:a16="http://schemas.microsoft.com/office/drawing/2014/main" id="{3475A5FA-6701-45F2-9782-1C83BEFF9E14}"/>
                </a:ext>
              </a:extLst>
            </p:cNvPr>
            <p:cNvSpPr txBox="1"/>
            <p:nvPr/>
          </p:nvSpPr>
          <p:spPr>
            <a:xfrm>
              <a:off x="4089158" y="2444190"/>
              <a:ext cx="2785756" cy="344350"/>
            </a:xfrm>
            <a:prstGeom prst="rect">
              <a:avLst/>
            </a:prstGeom>
            <a:noFill/>
          </p:spPr>
          <p:txBody>
            <a:bodyPr wrap="square" rtlCol="0">
              <a:spAutoFit/>
            </a:bodyPr>
            <a:lstStyle/>
            <a:p>
              <a:pPr algn="ctr"/>
              <a:r>
                <a:rPr lang="ar-SA" sz="1505" b="1" dirty="0">
                  <a:solidFill>
                    <a:srgbClr val="006666"/>
                  </a:solidFill>
                  <a:latin typeface="AbdoMaster-Heavy" panose="02000500030000020004" pitchFamily="50" charset="-78"/>
                  <a:cs typeface="AbdoMaster-Heavy" panose="02000500030000020004" pitchFamily="50" charset="-78"/>
                </a:rPr>
                <a:t>الهدف التشغيلي </a:t>
              </a:r>
              <a:endParaRPr lang="en-US" sz="1505" b="1" dirty="0">
                <a:solidFill>
                  <a:srgbClr val="006666"/>
                </a:solidFill>
                <a:latin typeface="AbdoMaster-Heavy" panose="02000500030000020004" pitchFamily="50" charset="-78"/>
                <a:cs typeface="AbdoMaster-Heavy" panose="02000500030000020004" pitchFamily="50" charset="-78"/>
              </a:endParaRPr>
            </a:p>
          </p:txBody>
        </p:sp>
        <p:sp>
          <p:nvSpPr>
            <p:cNvPr id="243" name="Subtitle 6">
              <a:extLst>
                <a:ext uri="{FF2B5EF4-FFF2-40B4-BE49-F238E27FC236}">
                  <a16:creationId xmlns:a16="http://schemas.microsoft.com/office/drawing/2014/main" id="{21B43084-D4A7-4CD2-88DC-B98A5C8991BB}"/>
                </a:ext>
              </a:extLst>
            </p:cNvPr>
            <p:cNvSpPr txBox="1">
              <a:spLocks/>
            </p:cNvSpPr>
            <p:nvPr/>
          </p:nvSpPr>
          <p:spPr>
            <a:xfrm>
              <a:off x="4144159" y="2822433"/>
              <a:ext cx="2711234" cy="761855"/>
            </a:xfrm>
            <a:prstGeom prst="rect">
              <a:avLst/>
            </a:prstGeom>
          </p:spPr>
          <p:txBody>
            <a:bodyPr vert="horz" lIns="86019" tIns="43010" rIns="86019" bIns="43010" numCol="1" spcCol="365760" rtlCol="0" anchor="t">
              <a:noAutofit/>
            </a:bodyPr>
            <a:lstStyle>
              <a:lvl1pPr marL="0" indent="0" algn="ctr" defTabSz="914400" rtl="0" eaLnBrk="1" latinLnBrk="0" hangingPunct="1">
                <a:lnSpc>
                  <a:spcPct val="90000"/>
                </a:lnSpc>
                <a:spcBef>
                  <a:spcPts val="1000"/>
                </a:spcBef>
                <a:buFont typeface="Arial"/>
                <a:buNone/>
                <a:defRPr sz="1200" b="0" i="0" kern="1200">
                  <a:solidFill>
                    <a:schemeClr val="accent1"/>
                  </a:solidFill>
                  <a:latin typeface="Montserrat Light" charset="0"/>
                  <a:ea typeface="Montserrat Light" charset="0"/>
                  <a:cs typeface="Montserrat Light"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Montserrat Light" charset="0"/>
                  <a:ea typeface="Montserrat Light" charset="0"/>
                  <a:cs typeface="Montserrat Light"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Montserrat Light" charset="0"/>
                  <a:ea typeface="Montserrat Light" charset="0"/>
                  <a:cs typeface="Montserrat Light"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nSpc>
                  <a:spcPts val="1599"/>
                </a:lnSpc>
                <a:spcBef>
                  <a:spcPts val="0"/>
                </a:spcBef>
              </a:pPr>
              <a:endParaRPr lang="en-US" sz="1082" dirty="0">
                <a:solidFill>
                  <a:schemeClr val="accent4"/>
                </a:solidFill>
                <a:latin typeface="+mn-lt"/>
                <a:cs typeface="Times New Roman" panose="02020603050405020304" pitchFamily="18" charset="0"/>
              </a:endParaRPr>
            </a:p>
          </p:txBody>
        </p:sp>
      </p:grpSp>
      <p:sp>
        <p:nvSpPr>
          <p:cNvPr id="245" name="Subtitle 6">
            <a:extLst>
              <a:ext uri="{FF2B5EF4-FFF2-40B4-BE49-F238E27FC236}">
                <a16:creationId xmlns:a16="http://schemas.microsoft.com/office/drawing/2014/main" id="{E746E4F2-29C1-4061-B317-BA05449AFEF3}"/>
              </a:ext>
            </a:extLst>
          </p:cNvPr>
          <p:cNvSpPr txBox="1">
            <a:spLocks/>
          </p:cNvSpPr>
          <p:nvPr/>
        </p:nvSpPr>
        <p:spPr>
          <a:xfrm>
            <a:off x="716861" y="1743482"/>
            <a:ext cx="1750713" cy="716689"/>
          </a:xfrm>
          <a:prstGeom prst="rect">
            <a:avLst/>
          </a:prstGeom>
        </p:spPr>
        <p:txBody>
          <a:bodyPr vert="horz" lIns="86019" tIns="43010" rIns="86019" bIns="43010" numCol="1" spcCol="365760" rtlCol="0" anchor="t">
            <a:noAutofit/>
          </a:bodyPr>
          <a:lstStyle>
            <a:lvl1pPr marL="0" indent="0" algn="ctr" defTabSz="914400" rtl="0" eaLnBrk="1" latinLnBrk="0" hangingPunct="1">
              <a:lnSpc>
                <a:spcPct val="90000"/>
              </a:lnSpc>
              <a:spcBef>
                <a:spcPts val="1000"/>
              </a:spcBef>
              <a:buFont typeface="Arial"/>
              <a:buNone/>
              <a:defRPr sz="1200" b="0" i="0" kern="1200">
                <a:solidFill>
                  <a:schemeClr val="accent1"/>
                </a:solidFill>
                <a:latin typeface="Montserrat Light" charset="0"/>
                <a:ea typeface="Montserrat Light" charset="0"/>
                <a:cs typeface="Montserrat Light"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Montserrat Light" charset="0"/>
                <a:ea typeface="Montserrat Light" charset="0"/>
                <a:cs typeface="Montserrat Light"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Montserrat Light" charset="0"/>
                <a:ea typeface="Montserrat Light" charset="0"/>
                <a:cs typeface="Montserrat Light"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nSpc>
                <a:spcPct val="100000"/>
              </a:lnSpc>
              <a:spcBef>
                <a:spcPts val="0"/>
              </a:spcBef>
            </a:pPr>
            <a:endParaRPr lang="en-US" sz="1800" b="1" dirty="0">
              <a:solidFill>
                <a:schemeClr val="tx1"/>
              </a:solidFill>
              <a:latin typeface="Calibri" panose="020F0502020204030204" pitchFamily="34" charset="0"/>
              <a:cs typeface="Calibri" panose="020F0502020204030204" pitchFamily="34" charset="0"/>
            </a:endParaRPr>
          </a:p>
        </p:txBody>
      </p:sp>
      <p:sp>
        <p:nvSpPr>
          <p:cNvPr id="248" name="مربع نص 247">
            <a:extLst>
              <a:ext uri="{FF2B5EF4-FFF2-40B4-BE49-F238E27FC236}">
                <a16:creationId xmlns:a16="http://schemas.microsoft.com/office/drawing/2014/main" id="{6B1BB46E-A587-486E-98CA-FECECDE3147E}"/>
              </a:ext>
            </a:extLst>
          </p:cNvPr>
          <p:cNvSpPr txBox="1"/>
          <p:nvPr/>
        </p:nvSpPr>
        <p:spPr>
          <a:xfrm>
            <a:off x="3695677" y="2703487"/>
            <a:ext cx="1534696" cy="30777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r>
              <a:rPr lang="ar-SA" sz="1400" b="1" u="none" strike="noStrike" cap="none" dirty="0">
                <a:solidFill>
                  <a:srgbClr val="006666"/>
                </a:solidFill>
                <a:latin typeface="AbdoMaster-Heavy" panose="02000500030000020004" pitchFamily="50" charset="-78"/>
                <a:cs typeface="AbdoMaster-Heavy" panose="02000500030000020004" pitchFamily="50" charset="-78"/>
              </a:rPr>
              <a:t>تاريخ المبادرة </a:t>
            </a:r>
          </a:p>
        </p:txBody>
      </p:sp>
      <p:pic>
        <p:nvPicPr>
          <p:cNvPr id="251" name="Graphic 24" descr="Upward trend">
            <a:extLst>
              <a:ext uri="{FF2B5EF4-FFF2-40B4-BE49-F238E27FC236}">
                <a16:creationId xmlns:a16="http://schemas.microsoft.com/office/drawing/2014/main" id="{6C64CD1A-E0B1-4575-9B5E-50749A3EEFC5}"/>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318134" y="625583"/>
            <a:ext cx="660477" cy="594694"/>
          </a:xfrm>
          <a:prstGeom prst="rect">
            <a:avLst/>
          </a:prstGeom>
        </p:spPr>
      </p:pic>
      <p:pic>
        <p:nvPicPr>
          <p:cNvPr id="252" name="Graphic 22" descr="Lightbulb and gear">
            <a:extLst>
              <a:ext uri="{FF2B5EF4-FFF2-40B4-BE49-F238E27FC236}">
                <a16:creationId xmlns:a16="http://schemas.microsoft.com/office/drawing/2014/main" id="{7C501F33-388F-4254-96F1-B44EAFA47B0F}"/>
              </a:ext>
            </a:extLst>
          </p:cNvPr>
          <p:cNvPicPr>
            <a:picLocks noChangeAspect="1"/>
          </p:cNvPicPr>
          <p:nvPr/>
        </p:nvPicPr>
        <p:blipFill>
          <a:blip r:embed="rId5" cstate="hq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197040" y="569992"/>
            <a:ext cx="632861" cy="632861"/>
          </a:xfrm>
          <a:prstGeom prst="rect">
            <a:avLst/>
          </a:prstGeom>
        </p:spPr>
      </p:pic>
      <p:sp>
        <p:nvSpPr>
          <p:cNvPr id="112" name="مربع نص 111">
            <a:extLst>
              <a:ext uri="{FF2B5EF4-FFF2-40B4-BE49-F238E27FC236}">
                <a16:creationId xmlns:a16="http://schemas.microsoft.com/office/drawing/2014/main" id="{769E7D96-9FB7-4781-8602-0EC24434BD5E}"/>
              </a:ext>
            </a:extLst>
          </p:cNvPr>
          <p:cNvSpPr txBox="1"/>
          <p:nvPr/>
        </p:nvSpPr>
        <p:spPr>
          <a:xfrm>
            <a:off x="3152393" y="4102810"/>
            <a:ext cx="2511781" cy="707886"/>
          </a:xfrm>
          <a:prstGeom prst="rect">
            <a:avLst/>
          </a:prstGeom>
          <a:noFill/>
        </p:spPr>
        <p:txBody>
          <a:bodyPr wrap="square">
            <a:spAutoFit/>
          </a:bodyPr>
          <a:lstStyle/>
          <a:p>
            <a:pPr marL="0" marR="0" lvl="0" indent="0" algn="ctr" rtl="0">
              <a:lnSpc>
                <a:spcPct val="100000"/>
              </a:lnSpc>
              <a:spcBef>
                <a:spcPts val="0"/>
              </a:spcBef>
              <a:spcAft>
                <a:spcPts val="0"/>
              </a:spcAft>
              <a:buClr>
                <a:srgbClr val="000000"/>
              </a:buClr>
              <a:buSzPts val="1400"/>
              <a:buFont typeface="Arial"/>
              <a:buNone/>
            </a:pPr>
            <a:r>
              <a:rPr lang="ar-SA" sz="2000" b="1" dirty="0">
                <a:solidFill>
                  <a:srgbClr val="006666"/>
                </a:solidFill>
                <a:latin typeface="Calibri" panose="020F0502020204030204" pitchFamily="34" charset="0"/>
                <a:cs typeface="Calibri" panose="020F0502020204030204" pitchFamily="34" charset="0"/>
              </a:rPr>
              <a:t>نطاق التنفيذ </a:t>
            </a:r>
          </a:p>
          <a:p>
            <a:pPr marL="0" marR="0" lvl="0" indent="0" algn="ctr" rtl="0">
              <a:lnSpc>
                <a:spcPct val="100000"/>
              </a:lnSpc>
              <a:spcBef>
                <a:spcPts val="0"/>
              </a:spcBef>
              <a:spcAft>
                <a:spcPts val="0"/>
              </a:spcAft>
              <a:buClr>
                <a:srgbClr val="000000"/>
              </a:buClr>
              <a:buSzPts val="1400"/>
              <a:buFont typeface="Arial"/>
              <a:buNone/>
            </a:pPr>
            <a:r>
              <a:rPr lang="ar-SA" sz="2000" b="1" dirty="0">
                <a:solidFill>
                  <a:srgbClr val="006666"/>
                </a:solidFill>
                <a:latin typeface="Calibri" panose="020F0502020204030204" pitchFamily="34" charset="0"/>
                <a:cs typeface="Calibri" panose="020F0502020204030204" pitchFamily="34" charset="0"/>
              </a:rPr>
              <a:t>   محافظة الجموم   </a:t>
            </a:r>
            <a:endParaRPr lang="ar-SA" sz="2000" b="1" u="none" strike="noStrike" cap="none" dirty="0">
              <a:solidFill>
                <a:srgbClr val="006666"/>
              </a:solidFill>
              <a:latin typeface="Calibri" panose="020F0502020204030204" pitchFamily="34" charset="0"/>
              <a:cs typeface="Calibri" panose="020F0502020204030204" pitchFamily="34" charset="0"/>
            </a:endParaRPr>
          </a:p>
        </p:txBody>
      </p:sp>
      <p:sp>
        <p:nvSpPr>
          <p:cNvPr id="158" name="مربع نص 157">
            <a:extLst>
              <a:ext uri="{FF2B5EF4-FFF2-40B4-BE49-F238E27FC236}">
                <a16:creationId xmlns:a16="http://schemas.microsoft.com/office/drawing/2014/main" id="{C86DBCF1-1DB4-4A91-9AFD-E0D860E5681F}"/>
              </a:ext>
            </a:extLst>
          </p:cNvPr>
          <p:cNvSpPr txBox="1"/>
          <p:nvPr/>
        </p:nvSpPr>
        <p:spPr>
          <a:xfrm>
            <a:off x="2785374" y="1734006"/>
            <a:ext cx="1303295" cy="914400"/>
          </a:xfrm>
          <a:prstGeom prst="rect">
            <a:avLst/>
          </a:prstGeom>
          <a:noFill/>
        </p:spPr>
        <p:txBody>
          <a:bodyPr vert="horz" wrap="none" lIns="91440" tIns="45720" rIns="91440" bIns="45720" rtlCol="1" anchor="t">
            <a:noAutofit/>
          </a:bodyPr>
          <a:lstStyle/>
          <a:p>
            <a:pPr algn="ctr">
              <a:lnSpc>
                <a:spcPct val="100000"/>
              </a:lnSpc>
              <a:spcBef>
                <a:spcPts val="0"/>
              </a:spcBef>
            </a:pPr>
            <a:endParaRPr lang="ar-SA" sz="1600" b="1" dirty="0">
              <a:latin typeface="Calibri" panose="020F0502020204030204" pitchFamily="34" charset="0"/>
              <a:cs typeface="Calibri" panose="020F0502020204030204" pitchFamily="34" charset="0"/>
            </a:endParaRPr>
          </a:p>
        </p:txBody>
      </p:sp>
      <p:sp>
        <p:nvSpPr>
          <p:cNvPr id="159" name="مربع نص 158">
            <a:extLst>
              <a:ext uri="{FF2B5EF4-FFF2-40B4-BE49-F238E27FC236}">
                <a16:creationId xmlns:a16="http://schemas.microsoft.com/office/drawing/2014/main" id="{9772FF7F-30AB-4750-A639-CC96D9821486}"/>
              </a:ext>
            </a:extLst>
          </p:cNvPr>
          <p:cNvSpPr txBox="1"/>
          <p:nvPr/>
        </p:nvSpPr>
        <p:spPr>
          <a:xfrm>
            <a:off x="6023797" y="4517767"/>
            <a:ext cx="1026330" cy="769441"/>
          </a:xfrm>
          <a:prstGeom prst="rect">
            <a:avLst/>
          </a:prstGeom>
          <a:noFill/>
        </p:spPr>
        <p:txBody>
          <a:bodyPr wrap="square">
            <a:spAutoFit/>
          </a:bodyPr>
          <a:lstStyle/>
          <a:p>
            <a:pPr marL="0" marR="0" lvl="0" indent="0" algn="ctr" rtl="0">
              <a:lnSpc>
                <a:spcPct val="100000"/>
              </a:lnSpc>
              <a:spcBef>
                <a:spcPts val="0"/>
              </a:spcBef>
              <a:spcAft>
                <a:spcPts val="0"/>
              </a:spcAft>
              <a:buClr>
                <a:srgbClr val="000000"/>
              </a:buClr>
              <a:buSzPts val="1400"/>
              <a:buFont typeface="Arial"/>
              <a:buNone/>
            </a:pPr>
            <a:r>
              <a:rPr lang="en-US" sz="4400" b="1" dirty="0">
                <a:solidFill>
                  <a:srgbClr val="FFFFFF"/>
                </a:solidFill>
                <a:latin typeface="Calibri" panose="020F0502020204030204" pitchFamily="34" charset="0"/>
                <a:cs typeface="Calibri" panose="020F0502020204030204" pitchFamily="34" charset="0"/>
              </a:rPr>
              <a:t>10</a:t>
            </a:r>
            <a:endParaRPr lang="en-US" sz="4400" b="1" u="none" strike="noStrike" cap="none" dirty="0">
              <a:solidFill>
                <a:srgbClr val="FFFFFF"/>
              </a:solidFill>
              <a:latin typeface="Calibri" panose="020F0502020204030204" pitchFamily="34" charset="0"/>
              <a:cs typeface="Calibri" panose="020F0502020204030204" pitchFamily="34" charset="0"/>
            </a:endParaRPr>
          </a:p>
        </p:txBody>
      </p:sp>
      <p:sp>
        <p:nvSpPr>
          <p:cNvPr id="114" name="Subtitle 6">
            <a:extLst>
              <a:ext uri="{FF2B5EF4-FFF2-40B4-BE49-F238E27FC236}">
                <a16:creationId xmlns:a16="http://schemas.microsoft.com/office/drawing/2014/main" id="{E4751638-746F-4C01-99CA-FE885520F092}"/>
              </a:ext>
            </a:extLst>
          </p:cNvPr>
          <p:cNvSpPr txBox="1">
            <a:spLocks/>
          </p:cNvSpPr>
          <p:nvPr/>
        </p:nvSpPr>
        <p:spPr>
          <a:xfrm>
            <a:off x="2264677" y="1724503"/>
            <a:ext cx="2351268" cy="716689"/>
          </a:xfrm>
          <a:prstGeom prst="rect">
            <a:avLst/>
          </a:prstGeom>
        </p:spPr>
        <p:txBody>
          <a:bodyPr vert="horz" lIns="86019" tIns="43010" rIns="86019" bIns="43010" numCol="1" spcCol="365760" rtlCol="0" anchor="t">
            <a:noAutofit/>
          </a:bodyPr>
          <a:lstStyle>
            <a:lvl1pPr marL="0" indent="0" algn="ctr" defTabSz="914400" rtl="0" eaLnBrk="1" latinLnBrk="0" hangingPunct="1">
              <a:lnSpc>
                <a:spcPct val="90000"/>
              </a:lnSpc>
              <a:spcBef>
                <a:spcPts val="1000"/>
              </a:spcBef>
              <a:buFont typeface="Arial"/>
              <a:buNone/>
              <a:defRPr sz="1200" b="0" i="0" kern="1200">
                <a:solidFill>
                  <a:schemeClr val="accent1"/>
                </a:solidFill>
                <a:latin typeface="Montserrat Light" charset="0"/>
                <a:ea typeface="Montserrat Light" charset="0"/>
                <a:cs typeface="Montserrat Light"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Montserrat Light" charset="0"/>
                <a:ea typeface="Montserrat Light" charset="0"/>
                <a:cs typeface="Montserrat Light"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Montserrat Light" charset="0"/>
                <a:ea typeface="Montserrat Light" charset="0"/>
                <a:cs typeface="Montserrat Light"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nSpc>
                <a:spcPct val="100000"/>
              </a:lnSpc>
              <a:spcBef>
                <a:spcPts val="0"/>
              </a:spcBef>
            </a:pPr>
            <a:endParaRPr lang="en-US" sz="1800" b="1" dirty="0">
              <a:solidFill>
                <a:schemeClr val="tx1"/>
              </a:solidFill>
              <a:latin typeface="Calibri" panose="020F0502020204030204" pitchFamily="34" charset="0"/>
              <a:cs typeface="Calibri" panose="020F0502020204030204" pitchFamily="34" charset="0"/>
            </a:endParaRPr>
          </a:p>
        </p:txBody>
      </p:sp>
      <p:sp>
        <p:nvSpPr>
          <p:cNvPr id="142" name="مربع نص 141">
            <a:extLst>
              <a:ext uri="{FF2B5EF4-FFF2-40B4-BE49-F238E27FC236}">
                <a16:creationId xmlns:a16="http://schemas.microsoft.com/office/drawing/2014/main" id="{9455E09D-CE4E-4AD5-A31E-C0AB3F02FEF9}"/>
              </a:ext>
            </a:extLst>
          </p:cNvPr>
          <p:cNvSpPr txBox="1"/>
          <p:nvPr/>
        </p:nvSpPr>
        <p:spPr>
          <a:xfrm>
            <a:off x="8136845" y="1643944"/>
            <a:ext cx="2807157" cy="707886"/>
          </a:xfrm>
          <a:prstGeom prst="rect">
            <a:avLst/>
          </a:prstGeom>
          <a:noFill/>
        </p:spPr>
        <p:txBody>
          <a:bodyPr wrap="square">
            <a:spAutoFit/>
          </a:bodyPr>
          <a:lstStyle/>
          <a:p>
            <a:pPr algn="ctr"/>
            <a:r>
              <a:rPr lang="ar-SA" sz="4000" b="1" dirty="0">
                <a:solidFill>
                  <a:schemeClr val="bg1"/>
                </a:solidFill>
                <a:latin typeface="Hacen Casablanca Heavy" panose="02000000000000000000" pitchFamily="2" charset="-78"/>
                <a:cs typeface="Hacen Casablanca Heavy" panose="02000000000000000000" pitchFamily="2" charset="-78"/>
              </a:rPr>
              <a:t>تفريج كربة     </a:t>
            </a:r>
            <a:endParaRPr lang="en-US" sz="4000" b="1" dirty="0">
              <a:solidFill>
                <a:schemeClr val="bg1"/>
              </a:solidFill>
              <a:latin typeface="Hacen Casablanca Heavy" panose="02000000000000000000" pitchFamily="2" charset="-78"/>
              <a:cs typeface="Hacen Casablanca Heavy" panose="02000000000000000000" pitchFamily="2" charset="-78"/>
            </a:endParaRPr>
          </a:p>
        </p:txBody>
      </p:sp>
      <p:sp>
        <p:nvSpPr>
          <p:cNvPr id="144" name="Subtitle 6">
            <a:extLst>
              <a:ext uri="{FF2B5EF4-FFF2-40B4-BE49-F238E27FC236}">
                <a16:creationId xmlns:a16="http://schemas.microsoft.com/office/drawing/2014/main" id="{65878455-6419-4DB4-ADA0-C8F208851BB2}"/>
              </a:ext>
            </a:extLst>
          </p:cNvPr>
          <p:cNvSpPr txBox="1">
            <a:spLocks/>
          </p:cNvSpPr>
          <p:nvPr/>
        </p:nvSpPr>
        <p:spPr>
          <a:xfrm>
            <a:off x="2425375" y="1680580"/>
            <a:ext cx="1926818" cy="716689"/>
          </a:xfrm>
          <a:prstGeom prst="rect">
            <a:avLst/>
          </a:prstGeom>
        </p:spPr>
        <p:txBody>
          <a:bodyPr vert="horz" lIns="86019" tIns="43010" rIns="86019" bIns="43010" numCol="1" spcCol="365760" rtlCol="0" anchor="t">
            <a:noAutofit/>
          </a:bodyPr>
          <a:lstStyle>
            <a:lvl1pPr marL="0" indent="0" algn="ctr" defTabSz="914400" rtl="0" eaLnBrk="1" latinLnBrk="0" hangingPunct="1">
              <a:lnSpc>
                <a:spcPct val="90000"/>
              </a:lnSpc>
              <a:spcBef>
                <a:spcPts val="1000"/>
              </a:spcBef>
              <a:buFont typeface="Arial"/>
              <a:buNone/>
              <a:defRPr sz="1200" b="0" i="0" kern="1200">
                <a:solidFill>
                  <a:schemeClr val="accent1"/>
                </a:solidFill>
                <a:latin typeface="Montserrat Light" charset="0"/>
                <a:ea typeface="Montserrat Light" charset="0"/>
                <a:cs typeface="Montserrat Light"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Montserrat Light" charset="0"/>
                <a:ea typeface="Montserrat Light" charset="0"/>
                <a:cs typeface="Montserrat Light"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Montserrat Light" charset="0"/>
                <a:ea typeface="Montserrat Light" charset="0"/>
                <a:cs typeface="Montserrat Light"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nSpc>
                <a:spcPct val="100000"/>
              </a:lnSpc>
              <a:spcBef>
                <a:spcPts val="0"/>
              </a:spcBef>
            </a:pPr>
            <a:endParaRPr lang="en-US" sz="1600" b="1" dirty="0">
              <a:solidFill>
                <a:schemeClr val="tx1"/>
              </a:solidFill>
              <a:latin typeface="Calibri" panose="020F0502020204030204" pitchFamily="34" charset="0"/>
              <a:cs typeface="Calibri" panose="020F0502020204030204" pitchFamily="34" charset="0"/>
            </a:endParaRPr>
          </a:p>
        </p:txBody>
      </p:sp>
      <p:sp>
        <p:nvSpPr>
          <p:cNvPr id="140" name="Subtitle 6">
            <a:extLst>
              <a:ext uri="{FF2B5EF4-FFF2-40B4-BE49-F238E27FC236}">
                <a16:creationId xmlns:a16="http://schemas.microsoft.com/office/drawing/2014/main" id="{F26F1BF7-5422-48AF-B3F1-90C74FE21584}"/>
              </a:ext>
            </a:extLst>
          </p:cNvPr>
          <p:cNvSpPr txBox="1">
            <a:spLocks/>
          </p:cNvSpPr>
          <p:nvPr/>
        </p:nvSpPr>
        <p:spPr>
          <a:xfrm>
            <a:off x="6380383" y="1641933"/>
            <a:ext cx="1712526" cy="716690"/>
          </a:xfrm>
          <a:prstGeom prst="rect">
            <a:avLst/>
          </a:prstGeom>
        </p:spPr>
        <p:txBody>
          <a:bodyPr vert="horz" lIns="86019" tIns="43010" rIns="86019" bIns="43010" numCol="1" spcCol="365760" rtlCol="0" anchor="t">
            <a:noAutofit/>
          </a:bodyPr>
          <a:lstStyle>
            <a:lvl1pPr marL="0" indent="0" algn="ctr" defTabSz="914400" rtl="0" eaLnBrk="1" latinLnBrk="0" hangingPunct="1">
              <a:lnSpc>
                <a:spcPct val="90000"/>
              </a:lnSpc>
              <a:spcBef>
                <a:spcPts val="1000"/>
              </a:spcBef>
              <a:buFont typeface="Arial"/>
              <a:buNone/>
              <a:defRPr sz="1200" b="0" i="0" kern="1200">
                <a:solidFill>
                  <a:schemeClr val="accent1"/>
                </a:solidFill>
                <a:latin typeface="Montserrat Light" charset="0"/>
                <a:ea typeface="Montserrat Light" charset="0"/>
                <a:cs typeface="Montserrat Light"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Montserrat Light" charset="0"/>
                <a:ea typeface="Montserrat Light" charset="0"/>
                <a:cs typeface="Montserrat Light"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Montserrat Light" charset="0"/>
                <a:ea typeface="Montserrat Light" charset="0"/>
                <a:cs typeface="Montserrat Light"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nSpc>
                <a:spcPct val="100000"/>
              </a:lnSpc>
              <a:spcBef>
                <a:spcPts val="0"/>
              </a:spcBef>
            </a:pPr>
            <a:r>
              <a:rPr lang="ar-SA" sz="1600" b="1" dirty="0">
                <a:solidFill>
                  <a:srgbClr val="006666"/>
                </a:solidFill>
                <a:latin typeface="Calibri" panose="020F0502020204030204" pitchFamily="34" charset="0"/>
                <a:cs typeface="Calibri" panose="020F0502020204030204" pitchFamily="34" charset="0"/>
              </a:rPr>
              <a:t>رعاية الأيتام ماديًا وعينيًا  وقضاء حاجاتهم </a:t>
            </a:r>
          </a:p>
        </p:txBody>
      </p:sp>
      <p:grpSp>
        <p:nvGrpSpPr>
          <p:cNvPr id="152" name="Google Shape;6123;p57">
            <a:extLst>
              <a:ext uri="{FF2B5EF4-FFF2-40B4-BE49-F238E27FC236}">
                <a16:creationId xmlns:a16="http://schemas.microsoft.com/office/drawing/2014/main" id="{8B0028BB-11A0-4360-9DD4-C78C20B40CC8}"/>
              </a:ext>
            </a:extLst>
          </p:cNvPr>
          <p:cNvGrpSpPr/>
          <p:nvPr/>
        </p:nvGrpSpPr>
        <p:grpSpPr>
          <a:xfrm>
            <a:off x="9439880" y="1018057"/>
            <a:ext cx="820760" cy="632850"/>
            <a:chOff x="2404875" y="3592725"/>
            <a:chExt cx="298525" cy="293825"/>
          </a:xfrm>
          <a:solidFill>
            <a:schemeClr val="bg1"/>
          </a:solidFill>
        </p:grpSpPr>
        <p:sp>
          <p:nvSpPr>
            <p:cNvPr id="155" name="Google Shape;6124;p57">
              <a:extLst>
                <a:ext uri="{FF2B5EF4-FFF2-40B4-BE49-F238E27FC236}">
                  <a16:creationId xmlns:a16="http://schemas.microsoft.com/office/drawing/2014/main" id="{AA550FA0-4F7C-4CBF-8C6D-838C8EC20DAD}"/>
                </a:ext>
              </a:extLst>
            </p:cNvPr>
            <p:cNvSpPr/>
            <p:nvPr/>
          </p:nvSpPr>
          <p:spPr>
            <a:xfrm>
              <a:off x="2404875" y="3747900"/>
              <a:ext cx="52775" cy="138650"/>
            </a:xfrm>
            <a:custGeom>
              <a:avLst/>
              <a:gdLst/>
              <a:ahLst/>
              <a:cxnLst/>
              <a:rect l="l" t="t" r="r" b="b"/>
              <a:pathLst>
                <a:path w="2111" h="5546" extrusionOk="0">
                  <a:moveTo>
                    <a:pt x="378" y="0"/>
                  </a:moveTo>
                  <a:cubicBezTo>
                    <a:pt x="158" y="0"/>
                    <a:pt x="0" y="158"/>
                    <a:pt x="0" y="347"/>
                  </a:cubicBezTo>
                  <a:lnTo>
                    <a:pt x="0" y="5198"/>
                  </a:lnTo>
                  <a:cubicBezTo>
                    <a:pt x="0" y="5419"/>
                    <a:pt x="158" y="5545"/>
                    <a:pt x="378" y="5545"/>
                  </a:cubicBezTo>
                  <a:lnTo>
                    <a:pt x="1071" y="5545"/>
                  </a:lnTo>
                  <a:cubicBezTo>
                    <a:pt x="1670" y="5545"/>
                    <a:pt x="2111" y="5072"/>
                    <a:pt x="2111" y="4537"/>
                  </a:cubicBezTo>
                  <a:lnTo>
                    <a:pt x="2111" y="1040"/>
                  </a:lnTo>
                  <a:cubicBezTo>
                    <a:pt x="2111" y="441"/>
                    <a:pt x="1638" y="0"/>
                    <a:pt x="107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6125;p57">
              <a:extLst>
                <a:ext uri="{FF2B5EF4-FFF2-40B4-BE49-F238E27FC236}">
                  <a16:creationId xmlns:a16="http://schemas.microsoft.com/office/drawing/2014/main" id="{455A9B5A-386F-4D74-8FCC-B1A3AD68AE1B}"/>
                </a:ext>
              </a:extLst>
            </p:cNvPr>
            <p:cNvSpPr/>
            <p:nvPr/>
          </p:nvSpPr>
          <p:spPr>
            <a:xfrm>
              <a:off x="2458425" y="3592725"/>
              <a:ext cx="190625" cy="160700"/>
            </a:xfrm>
            <a:custGeom>
              <a:avLst/>
              <a:gdLst/>
              <a:ahLst/>
              <a:cxnLst/>
              <a:rect l="l" t="t" r="r" b="b"/>
              <a:pathLst>
                <a:path w="7625" h="6428" extrusionOk="0">
                  <a:moveTo>
                    <a:pt x="3781" y="631"/>
                  </a:moveTo>
                  <a:cubicBezTo>
                    <a:pt x="3970" y="631"/>
                    <a:pt x="4128" y="788"/>
                    <a:pt x="4128" y="977"/>
                  </a:cubicBezTo>
                  <a:lnTo>
                    <a:pt x="4128" y="1418"/>
                  </a:lnTo>
                  <a:cubicBezTo>
                    <a:pt x="4380" y="1481"/>
                    <a:pt x="4569" y="1639"/>
                    <a:pt x="4758" y="1860"/>
                  </a:cubicBezTo>
                  <a:cubicBezTo>
                    <a:pt x="4884" y="2017"/>
                    <a:pt x="4884" y="2206"/>
                    <a:pt x="4726" y="2332"/>
                  </a:cubicBezTo>
                  <a:cubicBezTo>
                    <a:pt x="4657" y="2373"/>
                    <a:pt x="4583" y="2397"/>
                    <a:pt x="4510" y="2397"/>
                  </a:cubicBezTo>
                  <a:cubicBezTo>
                    <a:pt x="4416" y="2397"/>
                    <a:pt x="4325" y="2358"/>
                    <a:pt x="4254" y="2269"/>
                  </a:cubicBezTo>
                  <a:cubicBezTo>
                    <a:pt x="4114" y="2106"/>
                    <a:pt x="3957" y="2012"/>
                    <a:pt x="3821" y="2012"/>
                  </a:cubicBezTo>
                  <a:cubicBezTo>
                    <a:pt x="3773" y="2012"/>
                    <a:pt x="3728" y="2024"/>
                    <a:pt x="3687" y="2049"/>
                  </a:cubicBezTo>
                  <a:cubicBezTo>
                    <a:pt x="3592" y="2080"/>
                    <a:pt x="3466" y="2238"/>
                    <a:pt x="3466" y="2364"/>
                  </a:cubicBezTo>
                  <a:cubicBezTo>
                    <a:pt x="3466" y="2553"/>
                    <a:pt x="3624" y="2710"/>
                    <a:pt x="3813" y="2710"/>
                  </a:cubicBezTo>
                  <a:cubicBezTo>
                    <a:pt x="4411" y="2710"/>
                    <a:pt x="4852" y="3183"/>
                    <a:pt x="4852" y="3750"/>
                  </a:cubicBezTo>
                  <a:cubicBezTo>
                    <a:pt x="4852" y="4159"/>
                    <a:pt x="4600" y="4537"/>
                    <a:pt x="4222" y="4663"/>
                  </a:cubicBezTo>
                  <a:lnTo>
                    <a:pt x="4159" y="4663"/>
                  </a:lnTo>
                  <a:lnTo>
                    <a:pt x="4159" y="5073"/>
                  </a:lnTo>
                  <a:cubicBezTo>
                    <a:pt x="4159" y="5262"/>
                    <a:pt x="4002" y="5420"/>
                    <a:pt x="3813" y="5420"/>
                  </a:cubicBezTo>
                  <a:cubicBezTo>
                    <a:pt x="3624" y="5420"/>
                    <a:pt x="3466" y="5262"/>
                    <a:pt x="3466" y="5073"/>
                  </a:cubicBezTo>
                  <a:lnTo>
                    <a:pt x="3466" y="4663"/>
                  </a:lnTo>
                  <a:cubicBezTo>
                    <a:pt x="3277" y="4600"/>
                    <a:pt x="3119" y="4537"/>
                    <a:pt x="2962" y="4348"/>
                  </a:cubicBezTo>
                  <a:cubicBezTo>
                    <a:pt x="2836" y="4254"/>
                    <a:pt x="2804" y="4002"/>
                    <a:pt x="2962" y="3876"/>
                  </a:cubicBezTo>
                  <a:cubicBezTo>
                    <a:pt x="3013" y="3825"/>
                    <a:pt x="3108" y="3793"/>
                    <a:pt x="3206" y="3793"/>
                  </a:cubicBezTo>
                  <a:cubicBezTo>
                    <a:pt x="3290" y="3793"/>
                    <a:pt x="3376" y="3817"/>
                    <a:pt x="3435" y="3876"/>
                  </a:cubicBezTo>
                  <a:cubicBezTo>
                    <a:pt x="3549" y="3990"/>
                    <a:pt x="3679" y="4071"/>
                    <a:pt x="3803" y="4071"/>
                  </a:cubicBezTo>
                  <a:cubicBezTo>
                    <a:pt x="3850" y="4071"/>
                    <a:pt x="3895" y="4059"/>
                    <a:pt x="3939" y="4033"/>
                  </a:cubicBezTo>
                  <a:cubicBezTo>
                    <a:pt x="4065" y="4002"/>
                    <a:pt x="4128" y="3844"/>
                    <a:pt x="4128" y="3718"/>
                  </a:cubicBezTo>
                  <a:cubicBezTo>
                    <a:pt x="4128" y="3529"/>
                    <a:pt x="3970" y="3372"/>
                    <a:pt x="3781" y="3372"/>
                  </a:cubicBezTo>
                  <a:cubicBezTo>
                    <a:pt x="3182" y="3372"/>
                    <a:pt x="2741" y="2899"/>
                    <a:pt x="2741" y="2364"/>
                  </a:cubicBezTo>
                  <a:cubicBezTo>
                    <a:pt x="2741" y="1954"/>
                    <a:pt x="3025" y="1576"/>
                    <a:pt x="3435" y="1418"/>
                  </a:cubicBezTo>
                  <a:lnTo>
                    <a:pt x="3435" y="977"/>
                  </a:lnTo>
                  <a:cubicBezTo>
                    <a:pt x="3435" y="788"/>
                    <a:pt x="3592" y="631"/>
                    <a:pt x="3781" y="631"/>
                  </a:cubicBezTo>
                  <a:close/>
                  <a:moveTo>
                    <a:pt x="3813" y="1"/>
                  </a:moveTo>
                  <a:cubicBezTo>
                    <a:pt x="1733" y="1"/>
                    <a:pt x="0" y="1734"/>
                    <a:pt x="0" y="3813"/>
                  </a:cubicBezTo>
                  <a:cubicBezTo>
                    <a:pt x="0" y="4537"/>
                    <a:pt x="190" y="5231"/>
                    <a:pt x="536" y="5829"/>
                  </a:cubicBezTo>
                  <a:cubicBezTo>
                    <a:pt x="1009" y="5546"/>
                    <a:pt x="1544" y="5420"/>
                    <a:pt x="2080" y="5420"/>
                  </a:cubicBezTo>
                  <a:cubicBezTo>
                    <a:pt x="2146" y="5414"/>
                    <a:pt x="2213" y="5411"/>
                    <a:pt x="2279" y="5411"/>
                  </a:cubicBezTo>
                  <a:cubicBezTo>
                    <a:pt x="2936" y="5411"/>
                    <a:pt x="3587" y="5692"/>
                    <a:pt x="4159" y="6207"/>
                  </a:cubicBezTo>
                  <a:lnTo>
                    <a:pt x="5892" y="6207"/>
                  </a:lnTo>
                  <a:cubicBezTo>
                    <a:pt x="6144" y="6207"/>
                    <a:pt x="6364" y="6302"/>
                    <a:pt x="6585" y="6428"/>
                  </a:cubicBezTo>
                  <a:cubicBezTo>
                    <a:pt x="7215" y="5735"/>
                    <a:pt x="7625" y="4789"/>
                    <a:pt x="7625" y="3813"/>
                  </a:cubicBezTo>
                  <a:cubicBezTo>
                    <a:pt x="7625" y="1734"/>
                    <a:pt x="5892" y="1"/>
                    <a:pt x="381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6126;p57">
              <a:extLst>
                <a:ext uri="{FF2B5EF4-FFF2-40B4-BE49-F238E27FC236}">
                  <a16:creationId xmlns:a16="http://schemas.microsoft.com/office/drawing/2014/main" id="{C5A911CC-C802-4B18-B104-E8B99A2D45F1}"/>
                </a:ext>
              </a:extLst>
            </p:cNvPr>
            <p:cNvSpPr/>
            <p:nvPr/>
          </p:nvSpPr>
          <p:spPr>
            <a:xfrm>
              <a:off x="2474975" y="3742775"/>
              <a:ext cx="228425" cy="125650"/>
            </a:xfrm>
            <a:custGeom>
              <a:avLst/>
              <a:gdLst/>
              <a:ahLst/>
              <a:cxnLst/>
              <a:rect l="l" t="t" r="r" b="b"/>
              <a:pathLst>
                <a:path w="9137" h="5026" extrusionOk="0">
                  <a:moveTo>
                    <a:pt x="1422" y="0"/>
                  </a:moveTo>
                  <a:cubicBezTo>
                    <a:pt x="918" y="0"/>
                    <a:pt x="416" y="160"/>
                    <a:pt x="0" y="457"/>
                  </a:cubicBezTo>
                  <a:lnTo>
                    <a:pt x="0" y="5025"/>
                  </a:lnTo>
                  <a:lnTo>
                    <a:pt x="5230" y="5025"/>
                  </a:lnTo>
                  <a:cubicBezTo>
                    <a:pt x="5923" y="5025"/>
                    <a:pt x="6490" y="4679"/>
                    <a:pt x="6900" y="4143"/>
                  </a:cubicBezTo>
                  <a:lnTo>
                    <a:pt x="8916" y="1245"/>
                  </a:lnTo>
                  <a:cubicBezTo>
                    <a:pt x="9137" y="930"/>
                    <a:pt x="9074" y="489"/>
                    <a:pt x="8727" y="268"/>
                  </a:cubicBezTo>
                  <a:cubicBezTo>
                    <a:pt x="8633" y="221"/>
                    <a:pt x="8517" y="196"/>
                    <a:pt x="8398" y="196"/>
                  </a:cubicBezTo>
                  <a:cubicBezTo>
                    <a:pt x="8196" y="196"/>
                    <a:pt x="7983" y="268"/>
                    <a:pt x="7845" y="426"/>
                  </a:cubicBezTo>
                  <a:lnTo>
                    <a:pt x="5955" y="2726"/>
                  </a:lnTo>
                  <a:cubicBezTo>
                    <a:pt x="5829" y="2883"/>
                    <a:pt x="5545" y="2978"/>
                    <a:pt x="5419" y="2978"/>
                  </a:cubicBezTo>
                  <a:lnTo>
                    <a:pt x="3119" y="2978"/>
                  </a:lnTo>
                  <a:cubicBezTo>
                    <a:pt x="2899" y="2978"/>
                    <a:pt x="2741" y="2820"/>
                    <a:pt x="2741" y="2631"/>
                  </a:cubicBezTo>
                  <a:cubicBezTo>
                    <a:pt x="2741" y="2411"/>
                    <a:pt x="2899" y="2253"/>
                    <a:pt x="3119" y="2253"/>
                  </a:cubicBezTo>
                  <a:lnTo>
                    <a:pt x="5198" y="2253"/>
                  </a:lnTo>
                  <a:cubicBezTo>
                    <a:pt x="5576" y="2253"/>
                    <a:pt x="5923" y="1938"/>
                    <a:pt x="5923" y="1560"/>
                  </a:cubicBezTo>
                  <a:cubicBezTo>
                    <a:pt x="5923" y="1150"/>
                    <a:pt x="5576" y="835"/>
                    <a:pt x="5198" y="835"/>
                  </a:cubicBezTo>
                  <a:lnTo>
                    <a:pt x="3340" y="835"/>
                  </a:lnTo>
                  <a:cubicBezTo>
                    <a:pt x="3182" y="835"/>
                    <a:pt x="3088" y="741"/>
                    <a:pt x="2962" y="615"/>
                  </a:cubicBezTo>
                  <a:cubicBezTo>
                    <a:pt x="2773" y="426"/>
                    <a:pt x="2520" y="300"/>
                    <a:pt x="2300" y="174"/>
                  </a:cubicBezTo>
                  <a:cubicBezTo>
                    <a:pt x="2019" y="56"/>
                    <a:pt x="1720" y="0"/>
                    <a:pt x="142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0" name="Subtitle 6">
            <a:extLst>
              <a:ext uri="{FF2B5EF4-FFF2-40B4-BE49-F238E27FC236}">
                <a16:creationId xmlns:a16="http://schemas.microsoft.com/office/drawing/2014/main" id="{C8877A76-4E3E-4661-93FF-47113379A78B}"/>
              </a:ext>
            </a:extLst>
          </p:cNvPr>
          <p:cNvSpPr txBox="1">
            <a:spLocks/>
          </p:cNvSpPr>
          <p:nvPr/>
        </p:nvSpPr>
        <p:spPr>
          <a:xfrm>
            <a:off x="4458725" y="1719061"/>
            <a:ext cx="1777082" cy="716690"/>
          </a:xfrm>
          <a:prstGeom prst="rect">
            <a:avLst/>
          </a:prstGeom>
        </p:spPr>
        <p:txBody>
          <a:bodyPr vert="horz" lIns="86019" tIns="43010" rIns="86019" bIns="43010" numCol="1" spcCol="365760" rtlCol="0" anchor="t">
            <a:noAutofit/>
          </a:bodyPr>
          <a:lstStyle>
            <a:lvl1pPr marL="0" indent="0" algn="ctr" defTabSz="914400" rtl="0" eaLnBrk="1" latinLnBrk="0" hangingPunct="1">
              <a:lnSpc>
                <a:spcPct val="90000"/>
              </a:lnSpc>
              <a:spcBef>
                <a:spcPts val="1000"/>
              </a:spcBef>
              <a:buFont typeface="Arial"/>
              <a:buNone/>
              <a:defRPr sz="1200" b="0" i="0" kern="1200">
                <a:solidFill>
                  <a:schemeClr val="accent1"/>
                </a:solidFill>
                <a:latin typeface="Montserrat Light" charset="0"/>
                <a:ea typeface="Montserrat Light" charset="0"/>
                <a:cs typeface="Montserrat Light"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Montserrat Light" charset="0"/>
                <a:ea typeface="Montserrat Light" charset="0"/>
                <a:cs typeface="Montserrat Light"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Montserrat Light" charset="0"/>
                <a:ea typeface="Montserrat Light" charset="0"/>
                <a:cs typeface="Montserrat Light"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nSpc>
                <a:spcPct val="100000"/>
              </a:lnSpc>
              <a:spcBef>
                <a:spcPts val="0"/>
              </a:spcBef>
            </a:pPr>
            <a:r>
              <a:rPr lang="ar-SA" sz="1600" b="1" dirty="0">
                <a:solidFill>
                  <a:srgbClr val="006666"/>
                </a:solidFill>
                <a:latin typeface="Calibri" panose="020F0502020204030204" pitchFamily="34" charset="0"/>
                <a:cs typeface="Calibri" panose="020F0502020204030204" pitchFamily="34" charset="0"/>
              </a:rPr>
              <a:t>تفريج كرب المحتاجين </a:t>
            </a:r>
          </a:p>
        </p:txBody>
      </p:sp>
      <p:sp>
        <p:nvSpPr>
          <p:cNvPr id="138" name="Subtitle 6">
            <a:extLst>
              <a:ext uri="{FF2B5EF4-FFF2-40B4-BE49-F238E27FC236}">
                <a16:creationId xmlns:a16="http://schemas.microsoft.com/office/drawing/2014/main" id="{2BDA9F41-C6EE-49C2-878B-CA19ED769F72}"/>
              </a:ext>
            </a:extLst>
          </p:cNvPr>
          <p:cNvSpPr txBox="1">
            <a:spLocks/>
          </p:cNvSpPr>
          <p:nvPr/>
        </p:nvSpPr>
        <p:spPr>
          <a:xfrm>
            <a:off x="2416079" y="1640737"/>
            <a:ext cx="2017230" cy="716690"/>
          </a:xfrm>
          <a:prstGeom prst="rect">
            <a:avLst/>
          </a:prstGeom>
        </p:spPr>
        <p:txBody>
          <a:bodyPr vert="horz" lIns="86019" tIns="43010" rIns="86019" bIns="43010" numCol="1" spcCol="365760" rtlCol="0" anchor="t">
            <a:noAutofit/>
          </a:bodyPr>
          <a:lstStyle>
            <a:lvl1pPr marL="0" indent="0" algn="ctr" defTabSz="914400" rtl="0" eaLnBrk="1" latinLnBrk="0" hangingPunct="1">
              <a:lnSpc>
                <a:spcPct val="90000"/>
              </a:lnSpc>
              <a:spcBef>
                <a:spcPts val="1000"/>
              </a:spcBef>
              <a:buFont typeface="Arial"/>
              <a:buNone/>
              <a:defRPr sz="1200" b="0" i="0" kern="1200">
                <a:solidFill>
                  <a:schemeClr val="accent1"/>
                </a:solidFill>
                <a:latin typeface="Montserrat Light" charset="0"/>
                <a:ea typeface="Montserrat Light" charset="0"/>
                <a:cs typeface="Montserrat Light"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Montserrat Light" charset="0"/>
                <a:ea typeface="Montserrat Light" charset="0"/>
                <a:cs typeface="Montserrat Light"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Montserrat Light" charset="0"/>
                <a:ea typeface="Montserrat Light" charset="0"/>
                <a:cs typeface="Montserrat Light"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nSpc>
                <a:spcPct val="100000"/>
              </a:lnSpc>
              <a:spcBef>
                <a:spcPts val="0"/>
              </a:spcBef>
            </a:pPr>
            <a:r>
              <a:rPr lang="ar-SA" sz="1600" b="1" dirty="0">
                <a:solidFill>
                  <a:srgbClr val="006666"/>
                </a:solidFill>
                <a:latin typeface="Calibri" panose="020F0502020204030204" pitchFamily="34" charset="0"/>
                <a:cs typeface="Calibri" panose="020F0502020204030204" pitchFamily="34" charset="0"/>
              </a:rPr>
              <a:t>تقديم مساعدات مالية وعينية للمحتاجين             من أبناء الجمعية </a:t>
            </a:r>
          </a:p>
        </p:txBody>
      </p:sp>
      <p:sp>
        <p:nvSpPr>
          <p:cNvPr id="139" name="Subtitle 6">
            <a:extLst>
              <a:ext uri="{FF2B5EF4-FFF2-40B4-BE49-F238E27FC236}">
                <a16:creationId xmlns:a16="http://schemas.microsoft.com/office/drawing/2014/main" id="{E7EC20DA-7FD5-466E-ADB6-5B24B2932F7D}"/>
              </a:ext>
            </a:extLst>
          </p:cNvPr>
          <p:cNvSpPr txBox="1">
            <a:spLocks/>
          </p:cNvSpPr>
          <p:nvPr/>
        </p:nvSpPr>
        <p:spPr>
          <a:xfrm>
            <a:off x="445225" y="1739799"/>
            <a:ext cx="2106257" cy="716690"/>
          </a:xfrm>
          <a:prstGeom prst="rect">
            <a:avLst/>
          </a:prstGeom>
        </p:spPr>
        <p:txBody>
          <a:bodyPr vert="horz" lIns="86019" tIns="43010" rIns="86019" bIns="43010" numCol="1" spcCol="365760" rtlCol="0" anchor="t">
            <a:noAutofit/>
          </a:bodyPr>
          <a:lstStyle>
            <a:lvl1pPr marL="0" indent="0" algn="ctr" defTabSz="914400" rtl="0" eaLnBrk="1" latinLnBrk="0" hangingPunct="1">
              <a:lnSpc>
                <a:spcPct val="90000"/>
              </a:lnSpc>
              <a:spcBef>
                <a:spcPts val="1000"/>
              </a:spcBef>
              <a:buFont typeface="Arial"/>
              <a:buNone/>
              <a:defRPr sz="1200" b="0" i="0" kern="1200">
                <a:solidFill>
                  <a:schemeClr val="accent1"/>
                </a:solidFill>
                <a:latin typeface="Montserrat Light" charset="0"/>
                <a:ea typeface="Montserrat Light" charset="0"/>
                <a:cs typeface="Montserrat Light"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Montserrat Light" charset="0"/>
                <a:ea typeface="Montserrat Light" charset="0"/>
                <a:cs typeface="Montserrat Light"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Montserrat Light" charset="0"/>
                <a:ea typeface="Montserrat Light" charset="0"/>
                <a:cs typeface="Montserrat Light"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nSpc>
                <a:spcPct val="100000"/>
              </a:lnSpc>
              <a:spcBef>
                <a:spcPts val="0"/>
              </a:spcBef>
            </a:pPr>
            <a:r>
              <a:rPr lang="ar-SA" sz="1600" b="1" dirty="0">
                <a:solidFill>
                  <a:srgbClr val="006666"/>
                </a:solidFill>
                <a:latin typeface="Calibri" panose="020F0502020204030204" pitchFamily="34" charset="0"/>
                <a:cs typeface="Calibri" panose="020F0502020204030204" pitchFamily="34" charset="0"/>
              </a:rPr>
              <a:t>عدد المستفيدين                        من المبادرة   </a:t>
            </a:r>
          </a:p>
        </p:txBody>
      </p:sp>
      <p:sp>
        <p:nvSpPr>
          <p:cNvPr id="143" name="مربع نص 142">
            <a:extLst>
              <a:ext uri="{FF2B5EF4-FFF2-40B4-BE49-F238E27FC236}">
                <a16:creationId xmlns:a16="http://schemas.microsoft.com/office/drawing/2014/main" id="{E36B288A-1DF7-4B42-9242-0EA97201577E}"/>
              </a:ext>
            </a:extLst>
          </p:cNvPr>
          <p:cNvSpPr txBox="1"/>
          <p:nvPr/>
        </p:nvSpPr>
        <p:spPr>
          <a:xfrm>
            <a:off x="8738939" y="4854184"/>
            <a:ext cx="1401346" cy="565026"/>
          </a:xfrm>
          <a:prstGeom prst="rect">
            <a:avLst/>
          </a:prstGeom>
          <a:noFill/>
        </p:spPr>
        <p:txBody>
          <a:bodyPr wrap="none" rtlCol="1">
            <a:spAutoFit/>
          </a:bodyPr>
          <a:lstStyle/>
          <a:p>
            <a:pPr algn="ctr"/>
            <a:r>
              <a:rPr lang="ar-SA" sz="1536" b="1" dirty="0">
                <a:solidFill>
                  <a:schemeClr val="bg1"/>
                </a:solidFill>
                <a:latin typeface="Dubai" panose="020B0503030403030204" pitchFamily="34" charset="-78"/>
                <a:cs typeface="Dubai" panose="020B0503030403030204" pitchFamily="34" charset="-78"/>
              </a:rPr>
              <a:t>عدد</a:t>
            </a:r>
          </a:p>
          <a:p>
            <a:pPr algn="ctr"/>
            <a:r>
              <a:rPr lang="ar-SA" sz="1536" b="1" dirty="0">
                <a:solidFill>
                  <a:schemeClr val="bg1"/>
                </a:solidFill>
                <a:latin typeface="Dubai" panose="020B0503030403030204" pitchFamily="34" charset="-78"/>
                <a:cs typeface="Dubai" panose="020B0503030403030204" pitchFamily="34" charset="-78"/>
              </a:rPr>
              <a:t> المدارس أهلي   </a:t>
            </a:r>
          </a:p>
        </p:txBody>
      </p:sp>
      <p:sp>
        <p:nvSpPr>
          <p:cNvPr id="146" name="Rectangle: Rounded Corners 101">
            <a:extLst>
              <a:ext uri="{FF2B5EF4-FFF2-40B4-BE49-F238E27FC236}">
                <a16:creationId xmlns:a16="http://schemas.microsoft.com/office/drawing/2014/main" id="{EADADD2C-B144-4976-B05E-B96F5E0BDC25}"/>
              </a:ext>
            </a:extLst>
          </p:cNvPr>
          <p:cNvSpPr/>
          <p:nvPr/>
        </p:nvSpPr>
        <p:spPr>
          <a:xfrm>
            <a:off x="8316277" y="3479965"/>
            <a:ext cx="3017963" cy="450374"/>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1600" b="1" dirty="0">
                <a:solidFill>
                  <a:srgbClr val="006666"/>
                </a:solidFill>
                <a:latin typeface="Hacen Casablanca Heavy" panose="02000000000000000000" pitchFamily="2" charset="-78"/>
                <a:cs typeface="Hacen Casablanca Heavy" panose="02000000000000000000" pitchFamily="2" charset="-78"/>
              </a:rPr>
              <a:t>حصر طلبات المساعدات  </a:t>
            </a:r>
            <a:endParaRPr lang="en-US" sz="1600" b="1" dirty="0">
              <a:solidFill>
                <a:srgbClr val="006666"/>
              </a:solidFill>
              <a:latin typeface="Hacen Casablanca Heavy" panose="02000000000000000000" pitchFamily="2" charset="-78"/>
              <a:cs typeface="Hacen Casablanca Heavy" panose="02000000000000000000" pitchFamily="2" charset="-78"/>
            </a:endParaRPr>
          </a:p>
        </p:txBody>
      </p:sp>
      <p:sp>
        <p:nvSpPr>
          <p:cNvPr id="150" name="Rectangle: Rounded Corners 101">
            <a:extLst>
              <a:ext uri="{FF2B5EF4-FFF2-40B4-BE49-F238E27FC236}">
                <a16:creationId xmlns:a16="http://schemas.microsoft.com/office/drawing/2014/main" id="{5CCA7B4F-2C44-4682-AF98-B5398CC55122}"/>
              </a:ext>
            </a:extLst>
          </p:cNvPr>
          <p:cNvSpPr/>
          <p:nvPr/>
        </p:nvSpPr>
        <p:spPr>
          <a:xfrm>
            <a:off x="8305854" y="2845331"/>
            <a:ext cx="3017962" cy="584690"/>
          </a:xfrm>
          <a:prstGeom prst="roundRect">
            <a:avLst/>
          </a:prstGeom>
          <a:solidFill>
            <a:srgbClr val="00CC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2258" b="1" dirty="0">
                <a:latin typeface="Hacen Casablanca Heavy" panose="02000000000000000000" pitchFamily="2" charset="-78"/>
                <a:cs typeface="Hacen Casablanca Heavy" panose="02000000000000000000" pitchFamily="2" charset="-78"/>
              </a:rPr>
              <a:t>آلية التنفيذ  </a:t>
            </a:r>
            <a:endParaRPr lang="en-US" sz="2258" b="1" dirty="0">
              <a:latin typeface="Hacen Casablanca Heavy" panose="02000000000000000000" pitchFamily="2" charset="-78"/>
              <a:cs typeface="Hacen Casablanca Heavy" panose="02000000000000000000" pitchFamily="2" charset="-78"/>
            </a:endParaRPr>
          </a:p>
        </p:txBody>
      </p:sp>
      <p:sp>
        <p:nvSpPr>
          <p:cNvPr id="153" name="Rectangle: Rounded Corners 101">
            <a:extLst>
              <a:ext uri="{FF2B5EF4-FFF2-40B4-BE49-F238E27FC236}">
                <a16:creationId xmlns:a16="http://schemas.microsoft.com/office/drawing/2014/main" id="{B10FD3A1-1E90-4D57-A30E-9DE6BA5668FB}"/>
              </a:ext>
            </a:extLst>
          </p:cNvPr>
          <p:cNvSpPr/>
          <p:nvPr/>
        </p:nvSpPr>
        <p:spPr>
          <a:xfrm>
            <a:off x="8305852" y="4005605"/>
            <a:ext cx="3017963" cy="450374"/>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1400" b="1" dirty="0">
                <a:solidFill>
                  <a:srgbClr val="006666"/>
                </a:solidFill>
                <a:latin typeface="Hacen Casablanca Heavy" panose="02000000000000000000" pitchFamily="2" charset="-78"/>
                <a:cs typeface="Hacen Casablanca Heavy" panose="02000000000000000000" pitchFamily="2" charset="-78"/>
              </a:rPr>
              <a:t>دراسة طلبات المساعدات من قبل لجنة المساعدات  </a:t>
            </a:r>
            <a:endParaRPr lang="en-US" sz="1400" b="1" dirty="0">
              <a:solidFill>
                <a:srgbClr val="006666"/>
              </a:solidFill>
              <a:latin typeface="Hacen Casablanca Heavy" panose="02000000000000000000" pitchFamily="2" charset="-78"/>
              <a:cs typeface="Hacen Casablanca Heavy" panose="02000000000000000000" pitchFamily="2" charset="-78"/>
            </a:endParaRPr>
          </a:p>
        </p:txBody>
      </p:sp>
      <p:sp>
        <p:nvSpPr>
          <p:cNvPr id="160" name="Rectangle: Rounded Corners 101">
            <a:extLst>
              <a:ext uri="{FF2B5EF4-FFF2-40B4-BE49-F238E27FC236}">
                <a16:creationId xmlns:a16="http://schemas.microsoft.com/office/drawing/2014/main" id="{CBC9E9DB-17EF-4391-9980-37839B0CE65A}"/>
              </a:ext>
            </a:extLst>
          </p:cNvPr>
          <p:cNvSpPr/>
          <p:nvPr/>
        </p:nvSpPr>
        <p:spPr>
          <a:xfrm>
            <a:off x="8305852" y="4531246"/>
            <a:ext cx="3017963" cy="450374"/>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1600" b="1" dirty="0">
                <a:solidFill>
                  <a:srgbClr val="006666"/>
                </a:solidFill>
                <a:latin typeface="Hacen Casablanca Heavy" panose="02000000000000000000" pitchFamily="2" charset="-78"/>
                <a:cs typeface="Hacen Casablanca Heavy" panose="02000000000000000000" pitchFamily="2" charset="-78"/>
              </a:rPr>
              <a:t>تحديد التكاليف والتسويق للمبادرة </a:t>
            </a:r>
            <a:endParaRPr lang="en-US" sz="1600" b="1" dirty="0">
              <a:solidFill>
                <a:srgbClr val="006666"/>
              </a:solidFill>
              <a:latin typeface="Hacen Casablanca Heavy" panose="02000000000000000000" pitchFamily="2" charset="-78"/>
              <a:cs typeface="Hacen Casablanca Heavy" panose="02000000000000000000" pitchFamily="2" charset="-78"/>
            </a:endParaRPr>
          </a:p>
        </p:txBody>
      </p:sp>
      <p:sp>
        <p:nvSpPr>
          <p:cNvPr id="161" name="Rectangle: Rounded Corners 101">
            <a:extLst>
              <a:ext uri="{FF2B5EF4-FFF2-40B4-BE49-F238E27FC236}">
                <a16:creationId xmlns:a16="http://schemas.microsoft.com/office/drawing/2014/main" id="{43ABA81F-38FC-4238-B8EC-4C65CF7ED6D4}"/>
              </a:ext>
            </a:extLst>
          </p:cNvPr>
          <p:cNvSpPr/>
          <p:nvPr/>
        </p:nvSpPr>
        <p:spPr>
          <a:xfrm>
            <a:off x="8300922" y="5056887"/>
            <a:ext cx="3017963" cy="450374"/>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1600" b="1" dirty="0">
                <a:solidFill>
                  <a:srgbClr val="006666"/>
                </a:solidFill>
                <a:latin typeface="Hacen Casablanca Heavy" panose="02000000000000000000" pitchFamily="2" charset="-78"/>
                <a:cs typeface="Hacen Casablanca Heavy" panose="02000000000000000000" pitchFamily="2" charset="-78"/>
              </a:rPr>
              <a:t>تنفيذ المبادرة في حدود الدعم </a:t>
            </a:r>
            <a:endParaRPr lang="en-US" sz="1600" b="1" dirty="0">
              <a:solidFill>
                <a:srgbClr val="006666"/>
              </a:solidFill>
              <a:latin typeface="Hacen Casablanca Heavy" panose="02000000000000000000" pitchFamily="2" charset="-78"/>
              <a:cs typeface="Hacen Casablanca Heavy" panose="02000000000000000000" pitchFamily="2" charset="-78"/>
            </a:endParaRPr>
          </a:p>
        </p:txBody>
      </p:sp>
      <p:sp>
        <p:nvSpPr>
          <p:cNvPr id="163" name="Rectangle: Rounded Corners 101">
            <a:extLst>
              <a:ext uri="{FF2B5EF4-FFF2-40B4-BE49-F238E27FC236}">
                <a16:creationId xmlns:a16="http://schemas.microsoft.com/office/drawing/2014/main" id="{269C1829-B834-49C8-80E6-FBAA842999CA}"/>
              </a:ext>
            </a:extLst>
          </p:cNvPr>
          <p:cNvSpPr/>
          <p:nvPr/>
        </p:nvSpPr>
        <p:spPr>
          <a:xfrm>
            <a:off x="8300922" y="5573028"/>
            <a:ext cx="3017963" cy="450374"/>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1600" b="1" dirty="0">
                <a:solidFill>
                  <a:srgbClr val="006666"/>
                </a:solidFill>
                <a:latin typeface="Hacen Casablanca Heavy" panose="02000000000000000000" pitchFamily="2" charset="-78"/>
                <a:cs typeface="Hacen Casablanca Heavy" panose="02000000000000000000" pitchFamily="2" charset="-78"/>
              </a:rPr>
              <a:t>كتابة التقرير النهائي  </a:t>
            </a:r>
            <a:endParaRPr lang="en-US" sz="1600" b="1" dirty="0">
              <a:solidFill>
                <a:srgbClr val="006666"/>
              </a:solidFill>
              <a:latin typeface="Hacen Casablanca Heavy" panose="02000000000000000000" pitchFamily="2" charset="-78"/>
              <a:cs typeface="Hacen Casablanca Heavy" panose="02000000000000000000" pitchFamily="2" charset="-78"/>
            </a:endParaRPr>
          </a:p>
        </p:txBody>
      </p:sp>
      <p:pic>
        <p:nvPicPr>
          <p:cNvPr id="167" name="Graphic 22" descr="Lightbulb and gear">
            <a:extLst>
              <a:ext uri="{FF2B5EF4-FFF2-40B4-BE49-F238E27FC236}">
                <a16:creationId xmlns:a16="http://schemas.microsoft.com/office/drawing/2014/main" id="{0B9C0CBD-0A49-442F-836B-E0AEF1D53970}"/>
              </a:ext>
            </a:extLst>
          </p:cNvPr>
          <p:cNvPicPr>
            <a:picLocks noChangeAspect="1"/>
          </p:cNvPicPr>
          <p:nvPr/>
        </p:nvPicPr>
        <p:blipFill>
          <a:blip r:embed="rId5" cstate="hq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83356" y="2867302"/>
            <a:ext cx="489878" cy="489878"/>
          </a:xfrm>
          <a:prstGeom prst="rect">
            <a:avLst/>
          </a:prstGeom>
        </p:spPr>
      </p:pic>
      <p:grpSp>
        <p:nvGrpSpPr>
          <p:cNvPr id="169" name="Google Shape;5130;p55">
            <a:extLst>
              <a:ext uri="{FF2B5EF4-FFF2-40B4-BE49-F238E27FC236}">
                <a16:creationId xmlns:a16="http://schemas.microsoft.com/office/drawing/2014/main" id="{9C646329-EA7C-4C6A-A724-83EC6CDF2190}"/>
              </a:ext>
            </a:extLst>
          </p:cNvPr>
          <p:cNvGrpSpPr/>
          <p:nvPr/>
        </p:nvGrpSpPr>
        <p:grpSpPr>
          <a:xfrm>
            <a:off x="4045096" y="4893788"/>
            <a:ext cx="886187" cy="840250"/>
            <a:chOff x="1529350" y="258825"/>
            <a:chExt cx="423475" cy="481825"/>
          </a:xfrm>
          <a:solidFill>
            <a:srgbClr val="006666"/>
          </a:solidFill>
        </p:grpSpPr>
        <p:sp>
          <p:nvSpPr>
            <p:cNvPr id="172" name="Google Shape;5131;p55">
              <a:extLst>
                <a:ext uri="{FF2B5EF4-FFF2-40B4-BE49-F238E27FC236}">
                  <a16:creationId xmlns:a16="http://schemas.microsoft.com/office/drawing/2014/main" id="{F77E5C51-ADFA-466E-814A-E5C62D3C34FB}"/>
                </a:ext>
              </a:extLst>
            </p:cNvPr>
            <p:cNvSpPr/>
            <p:nvPr/>
          </p:nvSpPr>
          <p:spPr>
            <a:xfrm>
              <a:off x="1585800" y="258825"/>
              <a:ext cx="310650" cy="430550"/>
            </a:xfrm>
            <a:custGeom>
              <a:avLst/>
              <a:gdLst/>
              <a:ahLst/>
              <a:cxnLst/>
              <a:rect l="l" t="t" r="r" b="b"/>
              <a:pathLst>
                <a:path w="12426" h="17222" extrusionOk="0">
                  <a:moveTo>
                    <a:pt x="6213" y="3388"/>
                  </a:moveTo>
                  <a:cubicBezTo>
                    <a:pt x="7354" y="3388"/>
                    <a:pt x="8384" y="4074"/>
                    <a:pt x="8821" y="5131"/>
                  </a:cubicBezTo>
                  <a:cubicBezTo>
                    <a:pt x="9257" y="6185"/>
                    <a:pt x="9016" y="7399"/>
                    <a:pt x="8206" y="8206"/>
                  </a:cubicBezTo>
                  <a:cubicBezTo>
                    <a:pt x="7666" y="8748"/>
                    <a:pt x="6945" y="9035"/>
                    <a:pt x="6210" y="9035"/>
                  </a:cubicBezTo>
                  <a:cubicBezTo>
                    <a:pt x="5847" y="9035"/>
                    <a:pt x="5481" y="8965"/>
                    <a:pt x="5132" y="8820"/>
                  </a:cubicBezTo>
                  <a:cubicBezTo>
                    <a:pt x="4075" y="8383"/>
                    <a:pt x="3388" y="7354"/>
                    <a:pt x="3388" y="6212"/>
                  </a:cubicBezTo>
                  <a:cubicBezTo>
                    <a:pt x="3391" y="4652"/>
                    <a:pt x="4653" y="3391"/>
                    <a:pt x="6213" y="3388"/>
                  </a:cubicBezTo>
                  <a:close/>
                  <a:moveTo>
                    <a:pt x="6213" y="0"/>
                  </a:moveTo>
                  <a:cubicBezTo>
                    <a:pt x="2825" y="0"/>
                    <a:pt x="1" y="2728"/>
                    <a:pt x="1" y="6212"/>
                  </a:cubicBezTo>
                  <a:cubicBezTo>
                    <a:pt x="1" y="7537"/>
                    <a:pt x="398" y="8718"/>
                    <a:pt x="1163" y="9826"/>
                  </a:cubicBezTo>
                  <a:lnTo>
                    <a:pt x="5737" y="16959"/>
                  </a:lnTo>
                  <a:cubicBezTo>
                    <a:pt x="5847" y="17134"/>
                    <a:pt x="6029" y="17221"/>
                    <a:pt x="6211" y="17221"/>
                  </a:cubicBezTo>
                  <a:cubicBezTo>
                    <a:pt x="6394" y="17221"/>
                    <a:pt x="6576" y="17134"/>
                    <a:pt x="6686" y="16959"/>
                  </a:cubicBezTo>
                  <a:lnTo>
                    <a:pt x="11278" y="9802"/>
                  </a:lnTo>
                  <a:cubicBezTo>
                    <a:pt x="12025" y="8751"/>
                    <a:pt x="12425" y="7498"/>
                    <a:pt x="12422" y="6212"/>
                  </a:cubicBezTo>
                  <a:cubicBezTo>
                    <a:pt x="12422" y="2786"/>
                    <a:pt x="9637" y="0"/>
                    <a:pt x="621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73" name="Google Shape;5132;p55">
              <a:extLst>
                <a:ext uri="{FF2B5EF4-FFF2-40B4-BE49-F238E27FC236}">
                  <a16:creationId xmlns:a16="http://schemas.microsoft.com/office/drawing/2014/main" id="{E78DB32C-0233-4766-87AD-B244B8AEA574}"/>
                </a:ext>
              </a:extLst>
            </p:cNvPr>
            <p:cNvSpPr/>
            <p:nvPr/>
          </p:nvSpPr>
          <p:spPr>
            <a:xfrm>
              <a:off x="1529350" y="583200"/>
              <a:ext cx="423475" cy="157450"/>
            </a:xfrm>
            <a:custGeom>
              <a:avLst/>
              <a:gdLst/>
              <a:ahLst/>
              <a:cxnLst/>
              <a:rect l="l" t="t" r="r" b="b"/>
              <a:pathLst>
                <a:path w="16939" h="6298" extrusionOk="0">
                  <a:moveTo>
                    <a:pt x="4050" y="1"/>
                  </a:moveTo>
                  <a:cubicBezTo>
                    <a:pt x="1545" y="582"/>
                    <a:pt x="0" y="1642"/>
                    <a:pt x="0" y="2909"/>
                  </a:cubicBezTo>
                  <a:cubicBezTo>
                    <a:pt x="0" y="5111"/>
                    <a:pt x="4364" y="6297"/>
                    <a:pt x="8471" y="6297"/>
                  </a:cubicBezTo>
                  <a:cubicBezTo>
                    <a:pt x="12575" y="6297"/>
                    <a:pt x="16938" y="5111"/>
                    <a:pt x="16938" y="2909"/>
                  </a:cubicBezTo>
                  <a:cubicBezTo>
                    <a:pt x="16938" y="1642"/>
                    <a:pt x="15391" y="579"/>
                    <a:pt x="12882" y="1"/>
                  </a:cubicBezTo>
                  <a:lnTo>
                    <a:pt x="10040" y="4445"/>
                  </a:lnTo>
                  <a:cubicBezTo>
                    <a:pt x="9673" y="5018"/>
                    <a:pt x="9071" y="5305"/>
                    <a:pt x="8469" y="5305"/>
                  </a:cubicBezTo>
                  <a:cubicBezTo>
                    <a:pt x="7867" y="5305"/>
                    <a:pt x="7265" y="5018"/>
                    <a:pt x="6899" y="4445"/>
                  </a:cubicBezTo>
                  <a:lnTo>
                    <a:pt x="405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174" name="Google Shape;6366;p57">
            <a:extLst>
              <a:ext uri="{FF2B5EF4-FFF2-40B4-BE49-F238E27FC236}">
                <a16:creationId xmlns:a16="http://schemas.microsoft.com/office/drawing/2014/main" id="{0B0BF5A9-E581-4186-914F-5317C879AF0D}"/>
              </a:ext>
            </a:extLst>
          </p:cNvPr>
          <p:cNvGrpSpPr/>
          <p:nvPr/>
        </p:nvGrpSpPr>
        <p:grpSpPr>
          <a:xfrm>
            <a:off x="5133129" y="2678655"/>
            <a:ext cx="351024" cy="350079"/>
            <a:chOff x="3859600" y="3591950"/>
            <a:chExt cx="296975" cy="296175"/>
          </a:xfrm>
          <a:solidFill>
            <a:srgbClr val="006666"/>
          </a:solidFill>
        </p:grpSpPr>
        <p:sp>
          <p:nvSpPr>
            <p:cNvPr id="175" name="Google Shape;6367;p57">
              <a:extLst>
                <a:ext uri="{FF2B5EF4-FFF2-40B4-BE49-F238E27FC236}">
                  <a16:creationId xmlns:a16="http://schemas.microsoft.com/office/drawing/2014/main" id="{543FE5CD-C5F7-447A-9D58-1126EECC93F4}"/>
                </a:ext>
              </a:extLst>
            </p:cNvPr>
            <p:cNvSpPr/>
            <p:nvPr/>
          </p:nvSpPr>
          <p:spPr>
            <a:xfrm>
              <a:off x="4034450" y="3766000"/>
              <a:ext cx="122125" cy="122125"/>
            </a:xfrm>
            <a:custGeom>
              <a:avLst/>
              <a:gdLst/>
              <a:ahLst/>
              <a:cxnLst/>
              <a:rect l="l" t="t" r="r" b="b"/>
              <a:pathLst>
                <a:path w="4885" h="4885" extrusionOk="0">
                  <a:moveTo>
                    <a:pt x="2395" y="1324"/>
                  </a:moveTo>
                  <a:cubicBezTo>
                    <a:pt x="2616" y="1324"/>
                    <a:pt x="2773" y="1482"/>
                    <a:pt x="2773" y="1702"/>
                  </a:cubicBezTo>
                  <a:lnTo>
                    <a:pt x="2773" y="2049"/>
                  </a:lnTo>
                  <a:lnTo>
                    <a:pt x="3120" y="2049"/>
                  </a:lnTo>
                  <a:cubicBezTo>
                    <a:pt x="3309" y="2049"/>
                    <a:pt x="3466" y="2206"/>
                    <a:pt x="3466" y="2395"/>
                  </a:cubicBezTo>
                  <a:cubicBezTo>
                    <a:pt x="3466" y="2584"/>
                    <a:pt x="3309" y="2742"/>
                    <a:pt x="3120" y="2742"/>
                  </a:cubicBezTo>
                  <a:lnTo>
                    <a:pt x="2395" y="2742"/>
                  </a:lnTo>
                  <a:cubicBezTo>
                    <a:pt x="2206" y="2742"/>
                    <a:pt x="2049" y="2584"/>
                    <a:pt x="2049" y="2395"/>
                  </a:cubicBezTo>
                  <a:lnTo>
                    <a:pt x="2049" y="1702"/>
                  </a:lnTo>
                  <a:cubicBezTo>
                    <a:pt x="2049" y="1482"/>
                    <a:pt x="2206" y="1324"/>
                    <a:pt x="2395" y="1324"/>
                  </a:cubicBezTo>
                  <a:close/>
                  <a:moveTo>
                    <a:pt x="2458" y="1"/>
                  </a:moveTo>
                  <a:cubicBezTo>
                    <a:pt x="1104" y="1"/>
                    <a:pt x="1" y="1103"/>
                    <a:pt x="1" y="2427"/>
                  </a:cubicBezTo>
                  <a:cubicBezTo>
                    <a:pt x="1" y="3781"/>
                    <a:pt x="1104" y="4884"/>
                    <a:pt x="2458" y="4884"/>
                  </a:cubicBezTo>
                  <a:cubicBezTo>
                    <a:pt x="3782" y="4884"/>
                    <a:pt x="4884" y="3781"/>
                    <a:pt x="4884" y="2427"/>
                  </a:cubicBezTo>
                  <a:cubicBezTo>
                    <a:pt x="4853" y="1072"/>
                    <a:pt x="3782" y="1"/>
                    <a:pt x="245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6368;p57">
              <a:extLst>
                <a:ext uri="{FF2B5EF4-FFF2-40B4-BE49-F238E27FC236}">
                  <a16:creationId xmlns:a16="http://schemas.microsoft.com/office/drawing/2014/main" id="{87CF3BE3-9A74-47A3-9FA9-A8F9F4E4979B}"/>
                </a:ext>
              </a:extLst>
            </p:cNvPr>
            <p:cNvSpPr/>
            <p:nvPr/>
          </p:nvSpPr>
          <p:spPr>
            <a:xfrm>
              <a:off x="3860400" y="3679375"/>
              <a:ext cx="260725" cy="173300"/>
            </a:xfrm>
            <a:custGeom>
              <a:avLst/>
              <a:gdLst/>
              <a:ahLst/>
              <a:cxnLst/>
              <a:rect l="l" t="t" r="r" b="b"/>
              <a:pathLst>
                <a:path w="10429" h="6932" extrusionOk="0">
                  <a:moveTo>
                    <a:pt x="2426" y="662"/>
                  </a:moveTo>
                  <a:cubicBezTo>
                    <a:pt x="2647" y="662"/>
                    <a:pt x="2804" y="819"/>
                    <a:pt x="2804" y="1008"/>
                  </a:cubicBezTo>
                  <a:cubicBezTo>
                    <a:pt x="2804" y="1197"/>
                    <a:pt x="2647" y="1355"/>
                    <a:pt x="2426" y="1355"/>
                  </a:cubicBezTo>
                  <a:lnTo>
                    <a:pt x="1733" y="1355"/>
                  </a:lnTo>
                  <a:cubicBezTo>
                    <a:pt x="1544" y="1355"/>
                    <a:pt x="1387" y="1197"/>
                    <a:pt x="1387" y="1008"/>
                  </a:cubicBezTo>
                  <a:cubicBezTo>
                    <a:pt x="1387" y="819"/>
                    <a:pt x="1544" y="662"/>
                    <a:pt x="1733" y="662"/>
                  </a:cubicBezTo>
                  <a:close/>
                  <a:moveTo>
                    <a:pt x="4537" y="662"/>
                  </a:moveTo>
                  <a:cubicBezTo>
                    <a:pt x="4726" y="662"/>
                    <a:pt x="4884" y="819"/>
                    <a:pt x="4884" y="1008"/>
                  </a:cubicBezTo>
                  <a:cubicBezTo>
                    <a:pt x="4884" y="1197"/>
                    <a:pt x="4695" y="1355"/>
                    <a:pt x="4537" y="1355"/>
                  </a:cubicBezTo>
                  <a:lnTo>
                    <a:pt x="3812" y="1355"/>
                  </a:lnTo>
                  <a:cubicBezTo>
                    <a:pt x="3623" y="1355"/>
                    <a:pt x="3466" y="1197"/>
                    <a:pt x="3466" y="1008"/>
                  </a:cubicBezTo>
                  <a:cubicBezTo>
                    <a:pt x="3466" y="819"/>
                    <a:pt x="3623" y="662"/>
                    <a:pt x="3812" y="662"/>
                  </a:cubicBezTo>
                  <a:close/>
                  <a:moveTo>
                    <a:pt x="6648" y="662"/>
                  </a:moveTo>
                  <a:cubicBezTo>
                    <a:pt x="6837" y="662"/>
                    <a:pt x="6994" y="819"/>
                    <a:pt x="6994" y="1008"/>
                  </a:cubicBezTo>
                  <a:cubicBezTo>
                    <a:pt x="6994" y="1197"/>
                    <a:pt x="6837" y="1355"/>
                    <a:pt x="6648" y="1355"/>
                  </a:cubicBezTo>
                  <a:lnTo>
                    <a:pt x="5955" y="1355"/>
                  </a:lnTo>
                  <a:cubicBezTo>
                    <a:pt x="5734" y="1355"/>
                    <a:pt x="5577" y="1197"/>
                    <a:pt x="5577" y="1008"/>
                  </a:cubicBezTo>
                  <a:cubicBezTo>
                    <a:pt x="5577" y="819"/>
                    <a:pt x="5734" y="662"/>
                    <a:pt x="5955" y="662"/>
                  </a:cubicBezTo>
                  <a:close/>
                  <a:moveTo>
                    <a:pt x="8727" y="662"/>
                  </a:moveTo>
                  <a:cubicBezTo>
                    <a:pt x="8948" y="662"/>
                    <a:pt x="9105" y="819"/>
                    <a:pt x="9105" y="1008"/>
                  </a:cubicBezTo>
                  <a:cubicBezTo>
                    <a:pt x="9105" y="1197"/>
                    <a:pt x="8948" y="1355"/>
                    <a:pt x="8727" y="1355"/>
                  </a:cubicBezTo>
                  <a:lnTo>
                    <a:pt x="8034" y="1355"/>
                  </a:lnTo>
                  <a:cubicBezTo>
                    <a:pt x="7845" y="1355"/>
                    <a:pt x="7688" y="1197"/>
                    <a:pt x="7688" y="1008"/>
                  </a:cubicBezTo>
                  <a:cubicBezTo>
                    <a:pt x="7688" y="819"/>
                    <a:pt x="7845" y="662"/>
                    <a:pt x="8034" y="662"/>
                  </a:cubicBezTo>
                  <a:close/>
                  <a:moveTo>
                    <a:pt x="2426" y="2080"/>
                  </a:moveTo>
                  <a:cubicBezTo>
                    <a:pt x="2647" y="2080"/>
                    <a:pt x="2804" y="2237"/>
                    <a:pt x="2804" y="2426"/>
                  </a:cubicBezTo>
                  <a:cubicBezTo>
                    <a:pt x="2804" y="2647"/>
                    <a:pt x="2647" y="2773"/>
                    <a:pt x="2426" y="2773"/>
                  </a:cubicBezTo>
                  <a:lnTo>
                    <a:pt x="1733" y="2773"/>
                  </a:lnTo>
                  <a:cubicBezTo>
                    <a:pt x="1544" y="2773"/>
                    <a:pt x="1387" y="2647"/>
                    <a:pt x="1387" y="2426"/>
                  </a:cubicBezTo>
                  <a:cubicBezTo>
                    <a:pt x="1387" y="2206"/>
                    <a:pt x="1544" y="2080"/>
                    <a:pt x="1733" y="2080"/>
                  </a:cubicBezTo>
                  <a:close/>
                  <a:moveTo>
                    <a:pt x="4537" y="2080"/>
                  </a:moveTo>
                  <a:cubicBezTo>
                    <a:pt x="4726" y="2080"/>
                    <a:pt x="4884" y="2237"/>
                    <a:pt x="4884" y="2426"/>
                  </a:cubicBezTo>
                  <a:cubicBezTo>
                    <a:pt x="4884" y="2647"/>
                    <a:pt x="4695" y="2773"/>
                    <a:pt x="4537" y="2773"/>
                  </a:cubicBezTo>
                  <a:lnTo>
                    <a:pt x="3812" y="2773"/>
                  </a:lnTo>
                  <a:cubicBezTo>
                    <a:pt x="3623" y="2773"/>
                    <a:pt x="3466" y="2647"/>
                    <a:pt x="3466" y="2426"/>
                  </a:cubicBezTo>
                  <a:cubicBezTo>
                    <a:pt x="3466" y="2206"/>
                    <a:pt x="3623" y="2080"/>
                    <a:pt x="3812" y="2080"/>
                  </a:cubicBezTo>
                  <a:close/>
                  <a:moveTo>
                    <a:pt x="6648" y="2080"/>
                  </a:moveTo>
                  <a:cubicBezTo>
                    <a:pt x="6837" y="2080"/>
                    <a:pt x="6994" y="2237"/>
                    <a:pt x="6994" y="2426"/>
                  </a:cubicBezTo>
                  <a:cubicBezTo>
                    <a:pt x="6994" y="2647"/>
                    <a:pt x="6837" y="2773"/>
                    <a:pt x="6648" y="2773"/>
                  </a:cubicBezTo>
                  <a:lnTo>
                    <a:pt x="5955" y="2773"/>
                  </a:lnTo>
                  <a:cubicBezTo>
                    <a:pt x="5734" y="2773"/>
                    <a:pt x="5577" y="2647"/>
                    <a:pt x="5577" y="2426"/>
                  </a:cubicBezTo>
                  <a:cubicBezTo>
                    <a:pt x="5577" y="2206"/>
                    <a:pt x="5734" y="2080"/>
                    <a:pt x="5955" y="2080"/>
                  </a:cubicBezTo>
                  <a:close/>
                  <a:moveTo>
                    <a:pt x="8727" y="2080"/>
                  </a:moveTo>
                  <a:cubicBezTo>
                    <a:pt x="8948" y="2080"/>
                    <a:pt x="9105" y="2237"/>
                    <a:pt x="9105" y="2426"/>
                  </a:cubicBezTo>
                  <a:cubicBezTo>
                    <a:pt x="9105" y="2647"/>
                    <a:pt x="8948" y="2773"/>
                    <a:pt x="8727" y="2773"/>
                  </a:cubicBezTo>
                  <a:lnTo>
                    <a:pt x="8034" y="2773"/>
                  </a:lnTo>
                  <a:cubicBezTo>
                    <a:pt x="7845" y="2773"/>
                    <a:pt x="7688" y="2647"/>
                    <a:pt x="7688" y="2426"/>
                  </a:cubicBezTo>
                  <a:cubicBezTo>
                    <a:pt x="7688" y="2206"/>
                    <a:pt x="7845" y="2080"/>
                    <a:pt x="8034" y="2080"/>
                  </a:cubicBezTo>
                  <a:close/>
                  <a:moveTo>
                    <a:pt x="2426" y="3466"/>
                  </a:moveTo>
                  <a:cubicBezTo>
                    <a:pt x="2647" y="3466"/>
                    <a:pt x="2804" y="3623"/>
                    <a:pt x="2804" y="3812"/>
                  </a:cubicBezTo>
                  <a:cubicBezTo>
                    <a:pt x="2804" y="4001"/>
                    <a:pt x="2647" y="4159"/>
                    <a:pt x="2426" y="4159"/>
                  </a:cubicBezTo>
                  <a:lnTo>
                    <a:pt x="1733" y="4159"/>
                  </a:lnTo>
                  <a:cubicBezTo>
                    <a:pt x="1544" y="4159"/>
                    <a:pt x="1387" y="4001"/>
                    <a:pt x="1387" y="3812"/>
                  </a:cubicBezTo>
                  <a:cubicBezTo>
                    <a:pt x="1387" y="3623"/>
                    <a:pt x="1544" y="3466"/>
                    <a:pt x="1733" y="3466"/>
                  </a:cubicBezTo>
                  <a:close/>
                  <a:moveTo>
                    <a:pt x="4537" y="3466"/>
                  </a:moveTo>
                  <a:cubicBezTo>
                    <a:pt x="4726" y="3466"/>
                    <a:pt x="4884" y="3623"/>
                    <a:pt x="4884" y="3812"/>
                  </a:cubicBezTo>
                  <a:cubicBezTo>
                    <a:pt x="4884" y="4001"/>
                    <a:pt x="4695" y="4159"/>
                    <a:pt x="4537" y="4159"/>
                  </a:cubicBezTo>
                  <a:lnTo>
                    <a:pt x="3812" y="4159"/>
                  </a:lnTo>
                  <a:cubicBezTo>
                    <a:pt x="3623" y="4159"/>
                    <a:pt x="3466" y="4001"/>
                    <a:pt x="3466" y="3812"/>
                  </a:cubicBezTo>
                  <a:cubicBezTo>
                    <a:pt x="3466" y="3623"/>
                    <a:pt x="3623" y="3466"/>
                    <a:pt x="3812" y="3466"/>
                  </a:cubicBezTo>
                  <a:close/>
                  <a:moveTo>
                    <a:pt x="6648" y="3466"/>
                  </a:moveTo>
                  <a:cubicBezTo>
                    <a:pt x="6837" y="3466"/>
                    <a:pt x="6994" y="3623"/>
                    <a:pt x="6994" y="3812"/>
                  </a:cubicBezTo>
                  <a:cubicBezTo>
                    <a:pt x="6994" y="4001"/>
                    <a:pt x="6837" y="4159"/>
                    <a:pt x="6648" y="4159"/>
                  </a:cubicBezTo>
                  <a:lnTo>
                    <a:pt x="5955" y="4159"/>
                  </a:lnTo>
                  <a:cubicBezTo>
                    <a:pt x="5734" y="4159"/>
                    <a:pt x="5577" y="4001"/>
                    <a:pt x="5577" y="3812"/>
                  </a:cubicBezTo>
                  <a:cubicBezTo>
                    <a:pt x="5577" y="3623"/>
                    <a:pt x="5734" y="3466"/>
                    <a:pt x="5955" y="3466"/>
                  </a:cubicBezTo>
                  <a:close/>
                  <a:moveTo>
                    <a:pt x="2426" y="4852"/>
                  </a:moveTo>
                  <a:cubicBezTo>
                    <a:pt x="2647" y="4852"/>
                    <a:pt x="2804" y="5010"/>
                    <a:pt x="2804" y="5199"/>
                  </a:cubicBezTo>
                  <a:cubicBezTo>
                    <a:pt x="2804" y="5388"/>
                    <a:pt x="2647" y="5545"/>
                    <a:pt x="2426" y="5545"/>
                  </a:cubicBezTo>
                  <a:lnTo>
                    <a:pt x="1733" y="5545"/>
                  </a:lnTo>
                  <a:cubicBezTo>
                    <a:pt x="1544" y="5545"/>
                    <a:pt x="1387" y="5388"/>
                    <a:pt x="1387" y="5199"/>
                  </a:cubicBezTo>
                  <a:cubicBezTo>
                    <a:pt x="1387" y="5010"/>
                    <a:pt x="1544" y="4852"/>
                    <a:pt x="1733" y="4852"/>
                  </a:cubicBezTo>
                  <a:close/>
                  <a:moveTo>
                    <a:pt x="4537" y="4852"/>
                  </a:moveTo>
                  <a:cubicBezTo>
                    <a:pt x="4726" y="4852"/>
                    <a:pt x="4884" y="5010"/>
                    <a:pt x="4884" y="5199"/>
                  </a:cubicBezTo>
                  <a:cubicBezTo>
                    <a:pt x="4884" y="5388"/>
                    <a:pt x="4695" y="5545"/>
                    <a:pt x="4537" y="5545"/>
                  </a:cubicBezTo>
                  <a:lnTo>
                    <a:pt x="3812" y="5545"/>
                  </a:lnTo>
                  <a:cubicBezTo>
                    <a:pt x="3623" y="5545"/>
                    <a:pt x="3466" y="5388"/>
                    <a:pt x="3466" y="5199"/>
                  </a:cubicBezTo>
                  <a:cubicBezTo>
                    <a:pt x="3466" y="5010"/>
                    <a:pt x="3623" y="4852"/>
                    <a:pt x="3812" y="4852"/>
                  </a:cubicBezTo>
                  <a:close/>
                  <a:moveTo>
                    <a:pt x="0" y="0"/>
                  </a:moveTo>
                  <a:lnTo>
                    <a:pt x="0" y="5892"/>
                  </a:lnTo>
                  <a:cubicBezTo>
                    <a:pt x="0" y="6459"/>
                    <a:pt x="473" y="6931"/>
                    <a:pt x="1071" y="6931"/>
                  </a:cubicBezTo>
                  <a:lnTo>
                    <a:pt x="6490" y="6931"/>
                  </a:lnTo>
                  <a:cubicBezTo>
                    <a:pt x="6364" y="6616"/>
                    <a:pt x="6301" y="6270"/>
                    <a:pt x="6301" y="5892"/>
                  </a:cubicBezTo>
                  <a:cubicBezTo>
                    <a:pt x="6301" y="5797"/>
                    <a:pt x="6333" y="5671"/>
                    <a:pt x="6333" y="5545"/>
                  </a:cubicBezTo>
                  <a:lnTo>
                    <a:pt x="5955" y="5545"/>
                  </a:lnTo>
                  <a:cubicBezTo>
                    <a:pt x="5734" y="5545"/>
                    <a:pt x="5577" y="5388"/>
                    <a:pt x="5577" y="5199"/>
                  </a:cubicBezTo>
                  <a:cubicBezTo>
                    <a:pt x="5577" y="5010"/>
                    <a:pt x="5734" y="4852"/>
                    <a:pt x="5955" y="4852"/>
                  </a:cubicBezTo>
                  <a:lnTo>
                    <a:pt x="6490" y="4852"/>
                  </a:lnTo>
                  <a:cubicBezTo>
                    <a:pt x="6931" y="3623"/>
                    <a:pt x="8066" y="2741"/>
                    <a:pt x="9420" y="2741"/>
                  </a:cubicBezTo>
                  <a:cubicBezTo>
                    <a:pt x="9767" y="2741"/>
                    <a:pt x="10113" y="2836"/>
                    <a:pt x="10428" y="2962"/>
                  </a:cubicBezTo>
                  <a:lnTo>
                    <a:pt x="10428"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6369;p57">
              <a:extLst>
                <a:ext uri="{FF2B5EF4-FFF2-40B4-BE49-F238E27FC236}">
                  <a16:creationId xmlns:a16="http://schemas.microsoft.com/office/drawing/2014/main" id="{326B69CE-72F8-4800-88F2-01B8168484EC}"/>
                </a:ext>
              </a:extLst>
            </p:cNvPr>
            <p:cNvSpPr/>
            <p:nvPr/>
          </p:nvSpPr>
          <p:spPr>
            <a:xfrm>
              <a:off x="3859600" y="3591950"/>
              <a:ext cx="261525" cy="70900"/>
            </a:xfrm>
            <a:custGeom>
              <a:avLst/>
              <a:gdLst/>
              <a:ahLst/>
              <a:cxnLst/>
              <a:rect l="l" t="t" r="r" b="b"/>
              <a:pathLst>
                <a:path w="10461" h="2836" extrusionOk="0">
                  <a:moveTo>
                    <a:pt x="1734" y="0"/>
                  </a:moveTo>
                  <a:cubicBezTo>
                    <a:pt x="1513" y="0"/>
                    <a:pt x="1356" y="158"/>
                    <a:pt x="1356" y="347"/>
                  </a:cubicBezTo>
                  <a:lnTo>
                    <a:pt x="1356" y="693"/>
                  </a:lnTo>
                  <a:lnTo>
                    <a:pt x="1009" y="693"/>
                  </a:lnTo>
                  <a:cubicBezTo>
                    <a:pt x="410" y="693"/>
                    <a:pt x="1" y="1166"/>
                    <a:pt x="1" y="1733"/>
                  </a:cubicBezTo>
                  <a:lnTo>
                    <a:pt x="1" y="2836"/>
                  </a:lnTo>
                  <a:lnTo>
                    <a:pt x="10429" y="2836"/>
                  </a:lnTo>
                  <a:lnTo>
                    <a:pt x="10429" y="1733"/>
                  </a:lnTo>
                  <a:lnTo>
                    <a:pt x="10460" y="1733"/>
                  </a:lnTo>
                  <a:cubicBezTo>
                    <a:pt x="10460" y="1134"/>
                    <a:pt x="9988" y="693"/>
                    <a:pt x="9421" y="693"/>
                  </a:cubicBezTo>
                  <a:lnTo>
                    <a:pt x="9074" y="693"/>
                  </a:lnTo>
                  <a:lnTo>
                    <a:pt x="9074" y="347"/>
                  </a:lnTo>
                  <a:cubicBezTo>
                    <a:pt x="9074" y="158"/>
                    <a:pt x="8917" y="0"/>
                    <a:pt x="8728" y="0"/>
                  </a:cubicBezTo>
                  <a:cubicBezTo>
                    <a:pt x="8539" y="0"/>
                    <a:pt x="8381" y="158"/>
                    <a:pt x="8381" y="347"/>
                  </a:cubicBezTo>
                  <a:lnTo>
                    <a:pt x="8381" y="693"/>
                  </a:lnTo>
                  <a:lnTo>
                    <a:pt x="6995" y="693"/>
                  </a:lnTo>
                  <a:lnTo>
                    <a:pt x="6995" y="347"/>
                  </a:lnTo>
                  <a:cubicBezTo>
                    <a:pt x="6995" y="158"/>
                    <a:pt x="6837" y="0"/>
                    <a:pt x="6648" y="0"/>
                  </a:cubicBezTo>
                  <a:cubicBezTo>
                    <a:pt x="6459" y="0"/>
                    <a:pt x="6302" y="158"/>
                    <a:pt x="6302" y="347"/>
                  </a:cubicBezTo>
                  <a:lnTo>
                    <a:pt x="6302" y="693"/>
                  </a:lnTo>
                  <a:lnTo>
                    <a:pt x="4159" y="693"/>
                  </a:lnTo>
                  <a:lnTo>
                    <a:pt x="4159" y="347"/>
                  </a:lnTo>
                  <a:cubicBezTo>
                    <a:pt x="4159" y="158"/>
                    <a:pt x="4002" y="0"/>
                    <a:pt x="3813" y="0"/>
                  </a:cubicBezTo>
                  <a:cubicBezTo>
                    <a:pt x="3624" y="0"/>
                    <a:pt x="3466" y="158"/>
                    <a:pt x="3466" y="347"/>
                  </a:cubicBezTo>
                  <a:lnTo>
                    <a:pt x="3466" y="693"/>
                  </a:lnTo>
                  <a:lnTo>
                    <a:pt x="2080" y="693"/>
                  </a:lnTo>
                  <a:lnTo>
                    <a:pt x="2080" y="347"/>
                  </a:lnTo>
                  <a:cubicBezTo>
                    <a:pt x="2080" y="158"/>
                    <a:pt x="1923" y="0"/>
                    <a:pt x="173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8" name="مربع نص 177">
            <a:extLst>
              <a:ext uri="{FF2B5EF4-FFF2-40B4-BE49-F238E27FC236}">
                <a16:creationId xmlns:a16="http://schemas.microsoft.com/office/drawing/2014/main" id="{05DD76AE-F8E1-4B9A-ACC4-4FF13B3CD902}"/>
              </a:ext>
            </a:extLst>
          </p:cNvPr>
          <p:cNvSpPr txBox="1"/>
          <p:nvPr/>
        </p:nvSpPr>
        <p:spPr>
          <a:xfrm>
            <a:off x="3540712" y="2985792"/>
            <a:ext cx="1949566" cy="369332"/>
          </a:xfrm>
          <a:prstGeom prst="rect">
            <a:avLst/>
          </a:prstGeom>
          <a:noFill/>
        </p:spPr>
        <p:txBody>
          <a:bodyPr wrap="square">
            <a:spAutoFit/>
          </a:bodyPr>
          <a:lstStyle/>
          <a:p>
            <a:pPr marL="0" marR="0" lvl="0" indent="0" algn="ctr" defTabSz="914400" eaLnBrk="1" fontAlgn="auto" latinLnBrk="0" hangingPunct="1">
              <a:lnSpc>
                <a:spcPct val="100000"/>
              </a:lnSpc>
              <a:spcBef>
                <a:spcPts val="0"/>
              </a:spcBef>
              <a:spcAft>
                <a:spcPts val="0"/>
              </a:spcAft>
              <a:buClr>
                <a:srgbClr val="000000"/>
              </a:buClr>
              <a:buSzPts val="1400"/>
              <a:buFont typeface="Arial"/>
              <a:buNone/>
              <a:tabLst/>
              <a:defRPr/>
            </a:pPr>
            <a:r>
              <a:rPr lang="en-US" b="1" dirty="0">
                <a:solidFill>
                  <a:srgbClr val="006666"/>
                </a:solidFill>
                <a:latin typeface="Calibri" panose="020F0502020204030204" pitchFamily="34" charset="0"/>
                <a:cs typeface="Calibri" panose="020F0502020204030204" pitchFamily="34" charset="0"/>
              </a:rPr>
              <a:t>  </a:t>
            </a:r>
            <a:r>
              <a:rPr lang="en-US" sz="1800" b="1" u="none" strike="noStrike" cap="none" dirty="0">
                <a:solidFill>
                  <a:srgbClr val="006666"/>
                </a:solidFill>
                <a:latin typeface="Calibri" panose="020F0502020204030204" pitchFamily="34" charset="0"/>
                <a:cs typeface="Calibri" panose="020F0502020204030204" pitchFamily="34" charset="0"/>
              </a:rPr>
              <a:t>2024 / 1 / 1     </a:t>
            </a:r>
            <a:r>
              <a:rPr lang="ar-SA" sz="1800" b="1" u="none" strike="noStrike" cap="none" dirty="0">
                <a:solidFill>
                  <a:srgbClr val="006666"/>
                </a:solidFill>
                <a:latin typeface="Calibri" panose="020F0502020204030204" pitchFamily="34" charset="0"/>
                <a:cs typeface="Calibri" panose="020F0502020204030204" pitchFamily="34" charset="0"/>
              </a:rPr>
              <a:t>من</a:t>
            </a:r>
            <a:endParaRPr lang="en-US" sz="1800" b="1" u="none" strike="noStrike" cap="none" dirty="0">
              <a:solidFill>
                <a:srgbClr val="006666"/>
              </a:solidFill>
              <a:latin typeface="Calibri" panose="020F0502020204030204" pitchFamily="34" charset="0"/>
              <a:cs typeface="Calibri" panose="020F0502020204030204" pitchFamily="34" charset="0"/>
            </a:endParaRPr>
          </a:p>
        </p:txBody>
      </p:sp>
      <p:sp>
        <p:nvSpPr>
          <p:cNvPr id="179" name="مربع نص 178">
            <a:extLst>
              <a:ext uri="{FF2B5EF4-FFF2-40B4-BE49-F238E27FC236}">
                <a16:creationId xmlns:a16="http://schemas.microsoft.com/office/drawing/2014/main" id="{436998F4-AB09-4F0D-B7A6-D4810B543A90}"/>
              </a:ext>
            </a:extLst>
          </p:cNvPr>
          <p:cNvSpPr txBox="1"/>
          <p:nvPr/>
        </p:nvSpPr>
        <p:spPr>
          <a:xfrm>
            <a:off x="3460541" y="3370487"/>
            <a:ext cx="2121068" cy="369332"/>
          </a:xfrm>
          <a:prstGeom prst="rect">
            <a:avLst/>
          </a:prstGeom>
          <a:noFill/>
        </p:spPr>
        <p:txBody>
          <a:bodyPr wrap="square">
            <a:spAutoFit/>
          </a:bodyPr>
          <a:lstStyle/>
          <a:p>
            <a:pPr marL="0" marR="0" lvl="0" indent="0" algn="ctr" defTabSz="914400" eaLnBrk="1" fontAlgn="auto" latinLnBrk="0" hangingPunct="1">
              <a:lnSpc>
                <a:spcPct val="100000"/>
              </a:lnSpc>
              <a:spcBef>
                <a:spcPts val="0"/>
              </a:spcBef>
              <a:spcAft>
                <a:spcPts val="0"/>
              </a:spcAft>
              <a:buClr>
                <a:srgbClr val="000000"/>
              </a:buClr>
              <a:buSzPts val="1400"/>
              <a:buFont typeface="Arial"/>
              <a:buNone/>
              <a:tabLst/>
              <a:defRPr/>
            </a:pPr>
            <a:r>
              <a:rPr lang="en-US" b="1" dirty="0">
                <a:solidFill>
                  <a:srgbClr val="006666"/>
                </a:solidFill>
                <a:latin typeface="Calibri" panose="020F0502020204030204" pitchFamily="34" charset="0"/>
                <a:cs typeface="Calibri" panose="020F0502020204030204" pitchFamily="34" charset="0"/>
              </a:rPr>
              <a:t>  </a:t>
            </a:r>
            <a:r>
              <a:rPr lang="en-US" sz="1800" b="1" u="none" strike="noStrike" cap="none" dirty="0">
                <a:solidFill>
                  <a:srgbClr val="006666"/>
                </a:solidFill>
                <a:latin typeface="Calibri" panose="020F0502020204030204" pitchFamily="34" charset="0"/>
                <a:cs typeface="Calibri" panose="020F0502020204030204" pitchFamily="34" charset="0"/>
              </a:rPr>
              <a:t>2024 / 12 / 31     </a:t>
            </a:r>
            <a:r>
              <a:rPr lang="ar-SA" sz="1800" b="1" u="none" strike="noStrike" cap="none" dirty="0">
                <a:solidFill>
                  <a:srgbClr val="006666"/>
                </a:solidFill>
                <a:latin typeface="Calibri" panose="020F0502020204030204" pitchFamily="34" charset="0"/>
                <a:cs typeface="Calibri" panose="020F0502020204030204" pitchFamily="34" charset="0"/>
              </a:rPr>
              <a:t>إلى</a:t>
            </a:r>
            <a:endParaRPr lang="en-US" sz="1800" b="1" u="none" strike="noStrike" cap="none" dirty="0">
              <a:solidFill>
                <a:srgbClr val="006666"/>
              </a:solidFill>
              <a:latin typeface="Calibri" panose="020F0502020204030204" pitchFamily="34" charset="0"/>
              <a:cs typeface="Calibri" panose="020F0502020204030204" pitchFamily="34" charset="0"/>
            </a:endParaRPr>
          </a:p>
        </p:txBody>
      </p:sp>
      <p:sp>
        <p:nvSpPr>
          <p:cNvPr id="149" name="TextBox 100">
            <a:extLst>
              <a:ext uri="{FF2B5EF4-FFF2-40B4-BE49-F238E27FC236}">
                <a16:creationId xmlns:a16="http://schemas.microsoft.com/office/drawing/2014/main" id="{CE5D1912-10A4-4605-8216-08589F407DD1}"/>
              </a:ext>
            </a:extLst>
          </p:cNvPr>
          <p:cNvSpPr txBox="1"/>
          <p:nvPr/>
        </p:nvSpPr>
        <p:spPr>
          <a:xfrm>
            <a:off x="913872" y="2698139"/>
            <a:ext cx="1988368" cy="338554"/>
          </a:xfrm>
          <a:prstGeom prst="rect">
            <a:avLst/>
          </a:prstGeom>
          <a:noFill/>
        </p:spPr>
        <p:txBody>
          <a:bodyPr wrap="square" rtlCol="0">
            <a:spAutoFit/>
          </a:bodyPr>
          <a:lstStyle/>
          <a:p>
            <a:pPr algn="ctr"/>
            <a:r>
              <a:rPr lang="ar-SA" sz="1600" b="1" dirty="0">
                <a:solidFill>
                  <a:srgbClr val="006666"/>
                </a:solidFill>
                <a:latin typeface="AbdoMaster-Heavy" panose="02000500030000020004" pitchFamily="50" charset="-78"/>
                <a:cs typeface="AbdoMaster-Heavy" panose="02000500030000020004" pitchFamily="50" charset="-78"/>
              </a:rPr>
              <a:t>أثر المبادرة  </a:t>
            </a:r>
            <a:endParaRPr lang="en-US" sz="1600" b="1" dirty="0">
              <a:solidFill>
                <a:srgbClr val="006666"/>
              </a:solidFill>
              <a:latin typeface="AbdoMaster-Heavy" panose="02000500030000020004" pitchFamily="50" charset="-78"/>
              <a:cs typeface="AbdoMaster-Heavy" panose="02000500030000020004" pitchFamily="50" charset="-78"/>
            </a:endParaRPr>
          </a:p>
        </p:txBody>
      </p:sp>
      <p:sp>
        <p:nvSpPr>
          <p:cNvPr id="170" name="Subtitle 6">
            <a:extLst>
              <a:ext uri="{FF2B5EF4-FFF2-40B4-BE49-F238E27FC236}">
                <a16:creationId xmlns:a16="http://schemas.microsoft.com/office/drawing/2014/main" id="{C1863E6A-C369-4689-A731-39D66811623C}"/>
              </a:ext>
            </a:extLst>
          </p:cNvPr>
          <p:cNvSpPr txBox="1">
            <a:spLocks/>
          </p:cNvSpPr>
          <p:nvPr/>
        </p:nvSpPr>
        <p:spPr>
          <a:xfrm>
            <a:off x="711898" y="3060408"/>
            <a:ext cx="2470381" cy="716690"/>
          </a:xfrm>
          <a:prstGeom prst="rect">
            <a:avLst/>
          </a:prstGeom>
        </p:spPr>
        <p:txBody>
          <a:bodyPr vert="horz" lIns="86019" tIns="43010" rIns="86019" bIns="43010" numCol="1" spcCol="365760" rtlCol="0" anchor="t">
            <a:noAutofit/>
          </a:bodyPr>
          <a:lstStyle>
            <a:lvl1pPr marL="0" indent="0" algn="ctr" defTabSz="914400" rtl="0" eaLnBrk="1" latinLnBrk="0" hangingPunct="1">
              <a:lnSpc>
                <a:spcPct val="90000"/>
              </a:lnSpc>
              <a:spcBef>
                <a:spcPts val="1000"/>
              </a:spcBef>
              <a:buFont typeface="Arial"/>
              <a:buNone/>
              <a:defRPr sz="1200" b="0" i="0" kern="1200">
                <a:solidFill>
                  <a:schemeClr val="accent1"/>
                </a:solidFill>
                <a:latin typeface="Montserrat Light" charset="0"/>
                <a:ea typeface="Montserrat Light" charset="0"/>
                <a:cs typeface="Montserrat Light"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Montserrat Light" charset="0"/>
                <a:ea typeface="Montserrat Light" charset="0"/>
                <a:cs typeface="Montserrat Light"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Montserrat Light" charset="0"/>
                <a:ea typeface="Montserrat Light" charset="0"/>
                <a:cs typeface="Montserrat Light"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ctr"/>
            <a:r>
              <a:rPr lang="ar-SA" b="1" i="0" dirty="0">
                <a:solidFill>
                  <a:srgbClr val="006666"/>
                </a:solidFill>
                <a:effectLst/>
                <a:latin typeface="Calibri" panose="020F0502020204030204" pitchFamily="34" charset="0"/>
                <a:cs typeface="Calibri" panose="020F0502020204030204" pitchFamily="34" charset="0"/>
              </a:rPr>
              <a:t>رفع جزء من المعاناة عن أبناء الجمعية           وضمان الاستقرار المعيشي لهم وإدخال البهجة والسرور عليهم وتخليصهم من هموم الديون والالتزامات  </a:t>
            </a:r>
            <a:endParaRPr lang="ar-SA" b="0" i="0" dirty="0">
              <a:solidFill>
                <a:srgbClr val="006666"/>
              </a:solidFill>
              <a:effectLst/>
              <a:latin typeface="Calibri" panose="020F0502020204030204" pitchFamily="34" charset="0"/>
              <a:cs typeface="Calibri" panose="020F0502020204030204" pitchFamily="34" charset="0"/>
            </a:endParaRPr>
          </a:p>
        </p:txBody>
      </p:sp>
      <p:sp>
        <p:nvSpPr>
          <p:cNvPr id="171" name="مربع نص 170">
            <a:extLst>
              <a:ext uri="{FF2B5EF4-FFF2-40B4-BE49-F238E27FC236}">
                <a16:creationId xmlns:a16="http://schemas.microsoft.com/office/drawing/2014/main" id="{78BC730B-B2A8-4E64-AE53-3AB736B90FC4}"/>
              </a:ext>
            </a:extLst>
          </p:cNvPr>
          <p:cNvSpPr txBox="1"/>
          <p:nvPr/>
        </p:nvSpPr>
        <p:spPr>
          <a:xfrm>
            <a:off x="664433" y="4075476"/>
            <a:ext cx="2578017" cy="369332"/>
          </a:xfrm>
          <a:prstGeom prst="rect">
            <a:avLst/>
          </a:prstGeom>
          <a:noFill/>
        </p:spPr>
        <p:txBody>
          <a:bodyPr wrap="square">
            <a:spAutoFit/>
          </a:bodyPr>
          <a:lstStyle/>
          <a:p>
            <a:pPr marL="0" marR="0" lvl="0" indent="0" algn="ctr" rtl="0">
              <a:lnSpc>
                <a:spcPct val="100000"/>
              </a:lnSpc>
              <a:spcBef>
                <a:spcPts val="0"/>
              </a:spcBef>
              <a:spcAft>
                <a:spcPts val="0"/>
              </a:spcAft>
              <a:buClr>
                <a:srgbClr val="000000"/>
              </a:buClr>
              <a:buSzPts val="1400"/>
              <a:buFont typeface="Arial"/>
              <a:buNone/>
            </a:pPr>
            <a:r>
              <a:rPr lang="ar-SA" sz="1800" b="1" u="none" strike="noStrike" cap="none" dirty="0">
                <a:solidFill>
                  <a:schemeClr val="bg1"/>
                </a:solidFill>
                <a:latin typeface="Calibri" panose="020F0502020204030204" pitchFamily="34" charset="0"/>
                <a:cs typeface="Calibri" panose="020F0502020204030204" pitchFamily="34" charset="0"/>
              </a:rPr>
              <a:t>الدع</a:t>
            </a:r>
            <a:r>
              <a:rPr lang="ar-SA" b="1" dirty="0">
                <a:solidFill>
                  <a:schemeClr val="bg1"/>
                </a:solidFill>
                <a:latin typeface="Calibri" panose="020F0502020204030204" pitchFamily="34" charset="0"/>
                <a:cs typeface="Calibri" panose="020F0502020204030204" pitchFamily="34" charset="0"/>
              </a:rPr>
              <a:t>م المستهدف </a:t>
            </a:r>
            <a:endParaRPr lang="ar-SA" sz="1800" b="1" u="none" strike="noStrike" cap="none" dirty="0">
              <a:solidFill>
                <a:schemeClr val="bg1"/>
              </a:solidFill>
              <a:latin typeface="Calibri" panose="020F0502020204030204" pitchFamily="34" charset="0"/>
              <a:cs typeface="Calibri" panose="020F0502020204030204" pitchFamily="34" charset="0"/>
            </a:endParaRPr>
          </a:p>
        </p:txBody>
      </p:sp>
      <p:sp>
        <p:nvSpPr>
          <p:cNvPr id="180" name="مربع نص 179">
            <a:extLst>
              <a:ext uri="{FF2B5EF4-FFF2-40B4-BE49-F238E27FC236}">
                <a16:creationId xmlns:a16="http://schemas.microsoft.com/office/drawing/2014/main" id="{29B0619F-5556-46D7-94D8-3F5CE0BB4160}"/>
              </a:ext>
            </a:extLst>
          </p:cNvPr>
          <p:cNvSpPr txBox="1"/>
          <p:nvPr/>
        </p:nvSpPr>
        <p:spPr>
          <a:xfrm>
            <a:off x="5648781" y="4115098"/>
            <a:ext cx="2511781" cy="338554"/>
          </a:xfrm>
          <a:prstGeom prst="rect">
            <a:avLst/>
          </a:prstGeom>
          <a:noFill/>
        </p:spPr>
        <p:txBody>
          <a:bodyPr wrap="square">
            <a:spAutoFit/>
          </a:bodyPr>
          <a:lstStyle/>
          <a:p>
            <a:pPr marL="0" marR="0" lvl="0" indent="0" algn="ctr" rtl="0">
              <a:lnSpc>
                <a:spcPct val="100000"/>
              </a:lnSpc>
              <a:spcBef>
                <a:spcPts val="0"/>
              </a:spcBef>
              <a:spcAft>
                <a:spcPts val="0"/>
              </a:spcAft>
              <a:buClr>
                <a:srgbClr val="000000"/>
              </a:buClr>
              <a:buSzPts val="1400"/>
              <a:buFont typeface="Arial"/>
              <a:buNone/>
            </a:pPr>
            <a:r>
              <a:rPr lang="ar-SA" sz="1600" b="1" dirty="0">
                <a:solidFill>
                  <a:srgbClr val="FFFFFF"/>
                </a:solidFill>
                <a:latin typeface="Calibri" panose="020F0502020204030204" pitchFamily="34" charset="0"/>
                <a:cs typeface="Calibri" panose="020F0502020204030204" pitchFamily="34" charset="0"/>
              </a:rPr>
              <a:t>عدد المستفيدين من المبادرة  </a:t>
            </a:r>
            <a:endParaRPr lang="ar-SA" sz="1600" b="1" u="none" strike="noStrike" cap="none" dirty="0">
              <a:solidFill>
                <a:srgbClr val="FFFFFF"/>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31435911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68">
            <a:extLst>
              <a:ext uri="{FF2B5EF4-FFF2-40B4-BE49-F238E27FC236}">
                <a16:creationId xmlns:a16="http://schemas.microsoft.com/office/drawing/2014/main" id="{DFE1C023-A7CD-4566-A77B-CDFC629CF618}"/>
              </a:ext>
            </a:extLst>
          </p:cNvPr>
          <p:cNvGrpSpPr/>
          <p:nvPr/>
        </p:nvGrpSpPr>
        <p:grpSpPr>
          <a:xfrm>
            <a:off x="2685640" y="955145"/>
            <a:ext cx="512826" cy="526740"/>
            <a:chOff x="4167188" y="3140076"/>
            <a:chExt cx="409575" cy="420688"/>
          </a:xfrm>
          <a:solidFill>
            <a:schemeClr val="bg1"/>
          </a:solidFill>
        </p:grpSpPr>
        <p:sp>
          <p:nvSpPr>
            <p:cNvPr id="7" name="Freeform 48">
              <a:extLst>
                <a:ext uri="{FF2B5EF4-FFF2-40B4-BE49-F238E27FC236}">
                  <a16:creationId xmlns:a16="http://schemas.microsoft.com/office/drawing/2014/main" id="{523845A6-52F6-416F-BAE8-1A1B755694F1}"/>
                </a:ext>
              </a:extLst>
            </p:cNvPr>
            <p:cNvSpPr>
              <a:spLocks/>
            </p:cNvSpPr>
            <p:nvPr/>
          </p:nvSpPr>
          <p:spPr bwMode="auto">
            <a:xfrm>
              <a:off x="4360863" y="3140076"/>
              <a:ext cx="14288" cy="44450"/>
            </a:xfrm>
            <a:custGeom>
              <a:avLst/>
              <a:gdLst>
                <a:gd name="T0" fmla="*/ 3 w 3"/>
                <a:gd name="T1" fmla="*/ 9 h 10"/>
                <a:gd name="T2" fmla="*/ 1 w 3"/>
                <a:gd name="T3" fmla="*/ 10 h 10"/>
                <a:gd name="T4" fmla="*/ 1 w 3"/>
                <a:gd name="T5" fmla="*/ 10 h 10"/>
                <a:gd name="T6" fmla="*/ 0 w 3"/>
                <a:gd name="T7" fmla="*/ 9 h 10"/>
                <a:gd name="T8" fmla="*/ 0 w 3"/>
                <a:gd name="T9" fmla="*/ 1 h 10"/>
                <a:gd name="T10" fmla="*/ 1 w 3"/>
                <a:gd name="T11" fmla="*/ 0 h 10"/>
                <a:gd name="T12" fmla="*/ 1 w 3"/>
                <a:gd name="T13" fmla="*/ 0 h 10"/>
                <a:gd name="T14" fmla="*/ 3 w 3"/>
                <a:gd name="T15" fmla="*/ 1 h 10"/>
                <a:gd name="T16" fmla="*/ 3 w 3"/>
                <a:gd name="T17" fmla="*/ 9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10">
                  <a:moveTo>
                    <a:pt x="3" y="9"/>
                  </a:moveTo>
                  <a:cubicBezTo>
                    <a:pt x="3" y="10"/>
                    <a:pt x="2" y="10"/>
                    <a:pt x="1" y="10"/>
                  </a:cubicBezTo>
                  <a:cubicBezTo>
                    <a:pt x="1" y="10"/>
                    <a:pt x="1" y="10"/>
                    <a:pt x="1" y="10"/>
                  </a:cubicBezTo>
                  <a:cubicBezTo>
                    <a:pt x="0" y="10"/>
                    <a:pt x="0" y="10"/>
                    <a:pt x="0" y="9"/>
                  </a:cubicBezTo>
                  <a:cubicBezTo>
                    <a:pt x="0" y="1"/>
                    <a:pt x="0" y="1"/>
                    <a:pt x="0" y="1"/>
                  </a:cubicBezTo>
                  <a:cubicBezTo>
                    <a:pt x="0" y="1"/>
                    <a:pt x="0" y="0"/>
                    <a:pt x="1" y="0"/>
                  </a:cubicBezTo>
                  <a:cubicBezTo>
                    <a:pt x="1" y="0"/>
                    <a:pt x="1" y="0"/>
                    <a:pt x="1" y="0"/>
                  </a:cubicBezTo>
                  <a:cubicBezTo>
                    <a:pt x="2" y="0"/>
                    <a:pt x="3" y="1"/>
                    <a:pt x="3" y="1"/>
                  </a:cubicBezTo>
                  <a:cubicBezTo>
                    <a:pt x="3" y="9"/>
                    <a:pt x="3" y="9"/>
                    <a:pt x="3"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a:p>
          </p:txBody>
        </p:sp>
        <p:sp>
          <p:nvSpPr>
            <p:cNvPr id="8" name="Freeform 49">
              <a:extLst>
                <a:ext uri="{FF2B5EF4-FFF2-40B4-BE49-F238E27FC236}">
                  <a16:creationId xmlns:a16="http://schemas.microsoft.com/office/drawing/2014/main" id="{6BB15427-393C-4BC6-8624-59D706EB2746}"/>
                </a:ext>
              </a:extLst>
            </p:cNvPr>
            <p:cNvSpPr>
              <a:spLocks/>
            </p:cNvSpPr>
            <p:nvPr/>
          </p:nvSpPr>
          <p:spPr bwMode="auto">
            <a:xfrm>
              <a:off x="4211638" y="3211513"/>
              <a:ext cx="39688" cy="34925"/>
            </a:xfrm>
            <a:custGeom>
              <a:avLst/>
              <a:gdLst>
                <a:gd name="T0" fmla="*/ 8 w 9"/>
                <a:gd name="T1" fmla="*/ 6 h 8"/>
                <a:gd name="T2" fmla="*/ 8 w 9"/>
                <a:gd name="T3" fmla="*/ 8 h 8"/>
                <a:gd name="T4" fmla="*/ 8 w 9"/>
                <a:gd name="T5" fmla="*/ 8 h 8"/>
                <a:gd name="T6" fmla="*/ 7 w 9"/>
                <a:gd name="T7" fmla="*/ 8 h 8"/>
                <a:gd name="T8" fmla="*/ 1 w 9"/>
                <a:gd name="T9" fmla="*/ 2 h 8"/>
                <a:gd name="T10" fmla="*/ 1 w 9"/>
                <a:gd name="T11" fmla="*/ 1 h 8"/>
                <a:gd name="T12" fmla="*/ 1 w 9"/>
                <a:gd name="T13" fmla="*/ 1 h 8"/>
                <a:gd name="T14" fmla="*/ 2 w 9"/>
                <a:gd name="T15" fmla="*/ 0 h 8"/>
                <a:gd name="T16" fmla="*/ 8 w 9"/>
                <a:gd name="T17" fmla="*/ 6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8">
                  <a:moveTo>
                    <a:pt x="8" y="6"/>
                  </a:moveTo>
                  <a:cubicBezTo>
                    <a:pt x="9" y="6"/>
                    <a:pt x="9" y="7"/>
                    <a:pt x="8" y="8"/>
                  </a:cubicBezTo>
                  <a:cubicBezTo>
                    <a:pt x="8" y="8"/>
                    <a:pt x="8" y="8"/>
                    <a:pt x="8" y="8"/>
                  </a:cubicBezTo>
                  <a:cubicBezTo>
                    <a:pt x="8" y="8"/>
                    <a:pt x="7" y="8"/>
                    <a:pt x="7" y="8"/>
                  </a:cubicBezTo>
                  <a:cubicBezTo>
                    <a:pt x="1" y="2"/>
                    <a:pt x="1" y="2"/>
                    <a:pt x="1" y="2"/>
                  </a:cubicBezTo>
                  <a:cubicBezTo>
                    <a:pt x="0" y="2"/>
                    <a:pt x="0" y="1"/>
                    <a:pt x="1" y="1"/>
                  </a:cubicBezTo>
                  <a:cubicBezTo>
                    <a:pt x="1" y="1"/>
                    <a:pt x="1" y="1"/>
                    <a:pt x="1" y="1"/>
                  </a:cubicBezTo>
                  <a:cubicBezTo>
                    <a:pt x="1" y="0"/>
                    <a:pt x="2" y="0"/>
                    <a:pt x="2" y="0"/>
                  </a:cubicBezTo>
                  <a:cubicBezTo>
                    <a:pt x="8" y="6"/>
                    <a:pt x="8" y="6"/>
                    <a:pt x="8"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a:p>
          </p:txBody>
        </p:sp>
        <p:sp>
          <p:nvSpPr>
            <p:cNvPr id="9" name="Freeform 50">
              <a:extLst>
                <a:ext uri="{FF2B5EF4-FFF2-40B4-BE49-F238E27FC236}">
                  <a16:creationId xmlns:a16="http://schemas.microsoft.com/office/drawing/2014/main" id="{BC56BBE7-75CC-493B-B5C7-BDD62CA54E94}"/>
                </a:ext>
              </a:extLst>
            </p:cNvPr>
            <p:cNvSpPr>
              <a:spLocks/>
            </p:cNvSpPr>
            <p:nvPr/>
          </p:nvSpPr>
          <p:spPr bwMode="auto">
            <a:xfrm>
              <a:off x="4167188" y="3365501"/>
              <a:ext cx="44450" cy="19050"/>
            </a:xfrm>
            <a:custGeom>
              <a:avLst/>
              <a:gdLst>
                <a:gd name="T0" fmla="*/ 9 w 10"/>
                <a:gd name="T1" fmla="*/ 0 h 4"/>
                <a:gd name="T2" fmla="*/ 10 w 10"/>
                <a:gd name="T3" fmla="*/ 1 h 4"/>
                <a:gd name="T4" fmla="*/ 10 w 10"/>
                <a:gd name="T5" fmla="*/ 1 h 4"/>
                <a:gd name="T6" fmla="*/ 9 w 10"/>
                <a:gd name="T7" fmla="*/ 3 h 4"/>
                <a:gd name="T8" fmla="*/ 1 w 10"/>
                <a:gd name="T9" fmla="*/ 4 h 4"/>
                <a:gd name="T10" fmla="*/ 0 w 10"/>
                <a:gd name="T11" fmla="*/ 2 h 4"/>
                <a:gd name="T12" fmla="*/ 0 w 10"/>
                <a:gd name="T13" fmla="*/ 2 h 4"/>
                <a:gd name="T14" fmla="*/ 1 w 10"/>
                <a:gd name="T15" fmla="*/ 1 h 4"/>
                <a:gd name="T16" fmla="*/ 9 w 10"/>
                <a:gd name="T17"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4">
                  <a:moveTo>
                    <a:pt x="9" y="0"/>
                  </a:moveTo>
                  <a:cubicBezTo>
                    <a:pt x="9" y="0"/>
                    <a:pt x="10" y="1"/>
                    <a:pt x="10" y="1"/>
                  </a:cubicBezTo>
                  <a:cubicBezTo>
                    <a:pt x="10" y="1"/>
                    <a:pt x="10" y="1"/>
                    <a:pt x="10" y="1"/>
                  </a:cubicBezTo>
                  <a:cubicBezTo>
                    <a:pt x="10" y="2"/>
                    <a:pt x="10" y="3"/>
                    <a:pt x="9" y="3"/>
                  </a:cubicBezTo>
                  <a:cubicBezTo>
                    <a:pt x="1" y="4"/>
                    <a:pt x="1" y="4"/>
                    <a:pt x="1" y="4"/>
                  </a:cubicBezTo>
                  <a:cubicBezTo>
                    <a:pt x="0" y="4"/>
                    <a:pt x="0" y="3"/>
                    <a:pt x="0" y="2"/>
                  </a:cubicBezTo>
                  <a:cubicBezTo>
                    <a:pt x="0" y="2"/>
                    <a:pt x="0" y="2"/>
                    <a:pt x="0" y="2"/>
                  </a:cubicBezTo>
                  <a:cubicBezTo>
                    <a:pt x="0" y="2"/>
                    <a:pt x="0" y="1"/>
                    <a:pt x="1" y="1"/>
                  </a:cubicBezTo>
                  <a:cubicBezTo>
                    <a:pt x="9" y="0"/>
                    <a:pt x="9"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a:p>
          </p:txBody>
        </p:sp>
        <p:sp>
          <p:nvSpPr>
            <p:cNvPr id="10" name="Freeform 51">
              <a:extLst>
                <a:ext uri="{FF2B5EF4-FFF2-40B4-BE49-F238E27FC236}">
                  <a16:creationId xmlns:a16="http://schemas.microsoft.com/office/drawing/2014/main" id="{90912B91-C7E1-4332-906E-757F99DBCFC2}"/>
                </a:ext>
              </a:extLst>
            </p:cNvPr>
            <p:cNvSpPr>
              <a:spLocks/>
            </p:cNvSpPr>
            <p:nvPr/>
          </p:nvSpPr>
          <p:spPr bwMode="auto">
            <a:xfrm>
              <a:off x="4533900" y="3357563"/>
              <a:ext cx="42863" cy="12700"/>
            </a:xfrm>
            <a:custGeom>
              <a:avLst/>
              <a:gdLst>
                <a:gd name="T0" fmla="*/ 1 w 10"/>
                <a:gd name="T1" fmla="*/ 2 h 3"/>
                <a:gd name="T2" fmla="*/ 0 w 10"/>
                <a:gd name="T3" fmla="*/ 1 h 3"/>
                <a:gd name="T4" fmla="*/ 0 w 10"/>
                <a:gd name="T5" fmla="*/ 1 h 3"/>
                <a:gd name="T6" fmla="*/ 1 w 10"/>
                <a:gd name="T7" fmla="*/ 0 h 3"/>
                <a:gd name="T8" fmla="*/ 9 w 10"/>
                <a:gd name="T9" fmla="*/ 0 h 3"/>
                <a:gd name="T10" fmla="*/ 10 w 10"/>
                <a:gd name="T11" fmla="*/ 2 h 3"/>
                <a:gd name="T12" fmla="*/ 10 w 10"/>
                <a:gd name="T13" fmla="*/ 2 h 3"/>
                <a:gd name="T14" fmla="*/ 9 w 10"/>
                <a:gd name="T15" fmla="*/ 3 h 3"/>
                <a:gd name="T16" fmla="*/ 1 w 10"/>
                <a:gd name="T17" fmla="*/ 2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3">
                  <a:moveTo>
                    <a:pt x="1" y="2"/>
                  </a:moveTo>
                  <a:cubicBezTo>
                    <a:pt x="0" y="2"/>
                    <a:pt x="0" y="2"/>
                    <a:pt x="0" y="1"/>
                  </a:cubicBezTo>
                  <a:cubicBezTo>
                    <a:pt x="0" y="1"/>
                    <a:pt x="0" y="1"/>
                    <a:pt x="0" y="1"/>
                  </a:cubicBezTo>
                  <a:cubicBezTo>
                    <a:pt x="0" y="0"/>
                    <a:pt x="1" y="0"/>
                    <a:pt x="1" y="0"/>
                  </a:cubicBezTo>
                  <a:cubicBezTo>
                    <a:pt x="9" y="0"/>
                    <a:pt x="9" y="0"/>
                    <a:pt x="9" y="0"/>
                  </a:cubicBezTo>
                  <a:cubicBezTo>
                    <a:pt x="10" y="1"/>
                    <a:pt x="10" y="1"/>
                    <a:pt x="10" y="2"/>
                  </a:cubicBezTo>
                  <a:cubicBezTo>
                    <a:pt x="10" y="2"/>
                    <a:pt x="10" y="2"/>
                    <a:pt x="10" y="2"/>
                  </a:cubicBezTo>
                  <a:cubicBezTo>
                    <a:pt x="10" y="3"/>
                    <a:pt x="10" y="3"/>
                    <a:pt x="9" y="3"/>
                  </a:cubicBezTo>
                  <a:cubicBezTo>
                    <a:pt x="1" y="2"/>
                    <a:pt x="1" y="2"/>
                    <a:pt x="1"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a:p>
          </p:txBody>
        </p:sp>
        <p:sp>
          <p:nvSpPr>
            <p:cNvPr id="11" name="Freeform 52">
              <a:extLst>
                <a:ext uri="{FF2B5EF4-FFF2-40B4-BE49-F238E27FC236}">
                  <a16:creationId xmlns:a16="http://schemas.microsoft.com/office/drawing/2014/main" id="{A1346549-90CE-4F44-A0DA-BD988775573F}"/>
                </a:ext>
              </a:extLst>
            </p:cNvPr>
            <p:cNvSpPr>
              <a:spLocks/>
            </p:cNvSpPr>
            <p:nvPr/>
          </p:nvSpPr>
          <p:spPr bwMode="auto">
            <a:xfrm>
              <a:off x="4484688" y="3201988"/>
              <a:ext cx="39688" cy="36513"/>
            </a:xfrm>
            <a:custGeom>
              <a:avLst/>
              <a:gdLst>
                <a:gd name="T0" fmla="*/ 3 w 9"/>
                <a:gd name="T1" fmla="*/ 8 h 8"/>
                <a:gd name="T2" fmla="*/ 1 w 9"/>
                <a:gd name="T3" fmla="*/ 8 h 8"/>
                <a:gd name="T4" fmla="*/ 1 w 9"/>
                <a:gd name="T5" fmla="*/ 8 h 8"/>
                <a:gd name="T6" fmla="*/ 1 w 9"/>
                <a:gd name="T7" fmla="*/ 6 h 8"/>
                <a:gd name="T8" fmla="*/ 7 w 9"/>
                <a:gd name="T9" fmla="*/ 1 h 8"/>
                <a:gd name="T10" fmla="*/ 9 w 9"/>
                <a:gd name="T11" fmla="*/ 1 h 8"/>
                <a:gd name="T12" fmla="*/ 9 w 9"/>
                <a:gd name="T13" fmla="*/ 1 h 8"/>
                <a:gd name="T14" fmla="*/ 9 w 9"/>
                <a:gd name="T15" fmla="*/ 3 h 8"/>
                <a:gd name="T16" fmla="*/ 3 w 9"/>
                <a:gd name="T17"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8">
                  <a:moveTo>
                    <a:pt x="3" y="8"/>
                  </a:moveTo>
                  <a:cubicBezTo>
                    <a:pt x="2" y="8"/>
                    <a:pt x="1" y="8"/>
                    <a:pt x="1" y="8"/>
                  </a:cubicBezTo>
                  <a:cubicBezTo>
                    <a:pt x="1" y="8"/>
                    <a:pt x="1" y="8"/>
                    <a:pt x="1" y="8"/>
                  </a:cubicBezTo>
                  <a:cubicBezTo>
                    <a:pt x="0" y="7"/>
                    <a:pt x="0" y="6"/>
                    <a:pt x="1" y="6"/>
                  </a:cubicBezTo>
                  <a:cubicBezTo>
                    <a:pt x="7" y="1"/>
                    <a:pt x="7" y="1"/>
                    <a:pt x="7" y="1"/>
                  </a:cubicBezTo>
                  <a:cubicBezTo>
                    <a:pt x="7" y="0"/>
                    <a:pt x="8" y="0"/>
                    <a:pt x="9" y="1"/>
                  </a:cubicBezTo>
                  <a:cubicBezTo>
                    <a:pt x="9" y="1"/>
                    <a:pt x="9" y="1"/>
                    <a:pt x="9" y="1"/>
                  </a:cubicBezTo>
                  <a:cubicBezTo>
                    <a:pt x="9" y="1"/>
                    <a:pt x="9" y="2"/>
                    <a:pt x="9" y="3"/>
                  </a:cubicBezTo>
                  <a:cubicBezTo>
                    <a:pt x="3" y="8"/>
                    <a:pt x="3" y="8"/>
                    <a:pt x="3"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a:p>
          </p:txBody>
        </p:sp>
        <p:sp>
          <p:nvSpPr>
            <p:cNvPr id="12" name="Freeform 53">
              <a:extLst>
                <a:ext uri="{FF2B5EF4-FFF2-40B4-BE49-F238E27FC236}">
                  <a16:creationId xmlns:a16="http://schemas.microsoft.com/office/drawing/2014/main" id="{6DA22FBD-25F7-46DF-98A1-FB84D2AAFEFE}"/>
                </a:ext>
              </a:extLst>
            </p:cNvPr>
            <p:cNvSpPr>
              <a:spLocks noEditPoints="1"/>
            </p:cNvSpPr>
            <p:nvPr/>
          </p:nvSpPr>
          <p:spPr bwMode="auto">
            <a:xfrm>
              <a:off x="4237038" y="3206751"/>
              <a:ext cx="257175" cy="354013"/>
            </a:xfrm>
            <a:custGeom>
              <a:avLst/>
              <a:gdLst>
                <a:gd name="T0" fmla="*/ 38 w 58"/>
                <a:gd name="T1" fmla="*/ 68 h 80"/>
                <a:gd name="T2" fmla="*/ 37 w 58"/>
                <a:gd name="T3" fmla="*/ 71 h 80"/>
                <a:gd name="T4" fmla="*/ 36 w 58"/>
                <a:gd name="T5" fmla="*/ 71 h 80"/>
                <a:gd name="T6" fmla="*/ 22 w 58"/>
                <a:gd name="T7" fmla="*/ 71 h 80"/>
                <a:gd name="T8" fmla="*/ 21 w 58"/>
                <a:gd name="T9" fmla="*/ 71 h 80"/>
                <a:gd name="T10" fmla="*/ 20 w 58"/>
                <a:gd name="T11" fmla="*/ 68 h 80"/>
                <a:gd name="T12" fmla="*/ 20 w 58"/>
                <a:gd name="T13" fmla="*/ 61 h 80"/>
                <a:gd name="T14" fmla="*/ 38 w 58"/>
                <a:gd name="T15" fmla="*/ 61 h 80"/>
                <a:gd name="T16" fmla="*/ 38 w 58"/>
                <a:gd name="T17" fmla="*/ 68 h 80"/>
                <a:gd name="T18" fmla="*/ 18 w 58"/>
                <a:gd name="T19" fmla="*/ 14 h 80"/>
                <a:gd name="T20" fmla="*/ 11 w 58"/>
                <a:gd name="T21" fmla="*/ 29 h 80"/>
                <a:gd name="T22" fmla="*/ 18 w 58"/>
                <a:gd name="T23" fmla="*/ 42 h 80"/>
                <a:gd name="T24" fmla="*/ 18 w 58"/>
                <a:gd name="T25" fmla="*/ 44 h 80"/>
                <a:gd name="T26" fmla="*/ 18 w 58"/>
                <a:gd name="T27" fmla="*/ 44 h 80"/>
                <a:gd name="T28" fmla="*/ 16 w 58"/>
                <a:gd name="T29" fmla="*/ 44 h 80"/>
                <a:gd name="T30" fmla="*/ 8 w 58"/>
                <a:gd name="T31" fmla="*/ 29 h 80"/>
                <a:gd name="T32" fmla="*/ 17 w 58"/>
                <a:gd name="T33" fmla="*/ 12 h 80"/>
                <a:gd name="T34" fmla="*/ 19 w 58"/>
                <a:gd name="T35" fmla="*/ 12 h 80"/>
                <a:gd name="T36" fmla="*/ 19 w 58"/>
                <a:gd name="T37" fmla="*/ 12 h 80"/>
                <a:gd name="T38" fmla="*/ 18 w 58"/>
                <a:gd name="T39" fmla="*/ 14 h 80"/>
                <a:gd name="T40" fmla="*/ 58 w 58"/>
                <a:gd name="T41" fmla="*/ 29 h 80"/>
                <a:gd name="T42" fmla="*/ 29 w 58"/>
                <a:gd name="T43" fmla="*/ 0 h 80"/>
                <a:gd name="T44" fmla="*/ 0 w 58"/>
                <a:gd name="T45" fmla="*/ 29 h 80"/>
                <a:gd name="T46" fmla="*/ 17 w 58"/>
                <a:gd name="T47" fmla="*/ 55 h 80"/>
                <a:gd name="T48" fmla="*/ 17 w 58"/>
                <a:gd name="T49" fmla="*/ 61 h 80"/>
                <a:gd name="T50" fmla="*/ 17 w 58"/>
                <a:gd name="T51" fmla="*/ 68 h 80"/>
                <a:gd name="T52" fmla="*/ 21 w 58"/>
                <a:gd name="T53" fmla="*/ 74 h 80"/>
                <a:gd name="T54" fmla="*/ 22 w 58"/>
                <a:gd name="T55" fmla="*/ 76 h 80"/>
                <a:gd name="T56" fmla="*/ 27 w 58"/>
                <a:gd name="T57" fmla="*/ 80 h 80"/>
                <a:gd name="T58" fmla="*/ 31 w 58"/>
                <a:gd name="T59" fmla="*/ 80 h 80"/>
                <a:gd name="T60" fmla="*/ 36 w 58"/>
                <a:gd name="T61" fmla="*/ 76 h 80"/>
                <a:gd name="T62" fmla="*/ 37 w 58"/>
                <a:gd name="T63" fmla="*/ 74 h 80"/>
                <a:gd name="T64" fmla="*/ 41 w 58"/>
                <a:gd name="T65" fmla="*/ 68 h 80"/>
                <a:gd name="T66" fmla="*/ 41 w 58"/>
                <a:gd name="T67" fmla="*/ 58 h 80"/>
                <a:gd name="T68" fmla="*/ 41 w 58"/>
                <a:gd name="T69" fmla="*/ 55 h 80"/>
                <a:gd name="T70" fmla="*/ 58 w 58"/>
                <a:gd name="T71" fmla="*/ 29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8" h="80">
                  <a:moveTo>
                    <a:pt x="38" y="68"/>
                  </a:moveTo>
                  <a:cubicBezTo>
                    <a:pt x="38" y="69"/>
                    <a:pt x="38" y="70"/>
                    <a:pt x="37" y="71"/>
                  </a:cubicBezTo>
                  <a:cubicBezTo>
                    <a:pt x="37" y="71"/>
                    <a:pt x="36" y="71"/>
                    <a:pt x="36" y="71"/>
                  </a:cubicBezTo>
                  <a:cubicBezTo>
                    <a:pt x="22" y="71"/>
                    <a:pt x="22" y="71"/>
                    <a:pt x="22" y="71"/>
                  </a:cubicBezTo>
                  <a:cubicBezTo>
                    <a:pt x="22" y="71"/>
                    <a:pt x="21" y="71"/>
                    <a:pt x="21" y="71"/>
                  </a:cubicBezTo>
                  <a:cubicBezTo>
                    <a:pt x="20" y="70"/>
                    <a:pt x="20" y="69"/>
                    <a:pt x="20" y="68"/>
                  </a:cubicBezTo>
                  <a:cubicBezTo>
                    <a:pt x="20" y="61"/>
                    <a:pt x="20" y="61"/>
                    <a:pt x="20" y="61"/>
                  </a:cubicBezTo>
                  <a:cubicBezTo>
                    <a:pt x="38" y="61"/>
                    <a:pt x="38" y="61"/>
                    <a:pt x="38" y="61"/>
                  </a:cubicBezTo>
                  <a:cubicBezTo>
                    <a:pt x="38" y="68"/>
                    <a:pt x="38" y="68"/>
                    <a:pt x="38" y="68"/>
                  </a:cubicBezTo>
                  <a:close/>
                  <a:moveTo>
                    <a:pt x="18" y="14"/>
                  </a:moveTo>
                  <a:cubicBezTo>
                    <a:pt x="14" y="17"/>
                    <a:pt x="11" y="23"/>
                    <a:pt x="11" y="29"/>
                  </a:cubicBezTo>
                  <a:cubicBezTo>
                    <a:pt x="11" y="34"/>
                    <a:pt x="14" y="39"/>
                    <a:pt x="18" y="42"/>
                  </a:cubicBezTo>
                  <a:cubicBezTo>
                    <a:pt x="18" y="43"/>
                    <a:pt x="18" y="43"/>
                    <a:pt x="18" y="44"/>
                  </a:cubicBezTo>
                  <a:cubicBezTo>
                    <a:pt x="18" y="44"/>
                    <a:pt x="18" y="44"/>
                    <a:pt x="18" y="44"/>
                  </a:cubicBezTo>
                  <a:cubicBezTo>
                    <a:pt x="17" y="45"/>
                    <a:pt x="16" y="45"/>
                    <a:pt x="16" y="44"/>
                  </a:cubicBezTo>
                  <a:cubicBezTo>
                    <a:pt x="11" y="41"/>
                    <a:pt x="8" y="35"/>
                    <a:pt x="8" y="29"/>
                  </a:cubicBezTo>
                  <a:cubicBezTo>
                    <a:pt x="8" y="22"/>
                    <a:pt x="12" y="16"/>
                    <a:pt x="17" y="12"/>
                  </a:cubicBezTo>
                  <a:cubicBezTo>
                    <a:pt x="17" y="12"/>
                    <a:pt x="18" y="12"/>
                    <a:pt x="19" y="12"/>
                  </a:cubicBezTo>
                  <a:cubicBezTo>
                    <a:pt x="19" y="12"/>
                    <a:pt x="19" y="12"/>
                    <a:pt x="19" y="12"/>
                  </a:cubicBezTo>
                  <a:cubicBezTo>
                    <a:pt x="19" y="13"/>
                    <a:pt x="19" y="14"/>
                    <a:pt x="18" y="14"/>
                  </a:cubicBezTo>
                  <a:close/>
                  <a:moveTo>
                    <a:pt x="58" y="29"/>
                  </a:moveTo>
                  <a:cubicBezTo>
                    <a:pt x="58" y="13"/>
                    <a:pt x="45" y="0"/>
                    <a:pt x="29" y="0"/>
                  </a:cubicBezTo>
                  <a:cubicBezTo>
                    <a:pt x="13" y="0"/>
                    <a:pt x="0" y="13"/>
                    <a:pt x="0" y="29"/>
                  </a:cubicBezTo>
                  <a:cubicBezTo>
                    <a:pt x="0" y="40"/>
                    <a:pt x="7" y="50"/>
                    <a:pt x="17" y="55"/>
                  </a:cubicBezTo>
                  <a:cubicBezTo>
                    <a:pt x="17" y="61"/>
                    <a:pt x="17" y="61"/>
                    <a:pt x="17" y="61"/>
                  </a:cubicBezTo>
                  <a:cubicBezTo>
                    <a:pt x="17" y="68"/>
                    <a:pt x="17" y="68"/>
                    <a:pt x="17" y="68"/>
                  </a:cubicBezTo>
                  <a:cubicBezTo>
                    <a:pt x="17" y="71"/>
                    <a:pt x="19" y="73"/>
                    <a:pt x="21" y="74"/>
                  </a:cubicBezTo>
                  <a:cubicBezTo>
                    <a:pt x="21" y="74"/>
                    <a:pt x="22" y="75"/>
                    <a:pt x="22" y="76"/>
                  </a:cubicBezTo>
                  <a:cubicBezTo>
                    <a:pt x="23" y="78"/>
                    <a:pt x="25" y="80"/>
                    <a:pt x="27" y="80"/>
                  </a:cubicBezTo>
                  <a:cubicBezTo>
                    <a:pt x="31" y="80"/>
                    <a:pt x="31" y="80"/>
                    <a:pt x="31" y="80"/>
                  </a:cubicBezTo>
                  <a:cubicBezTo>
                    <a:pt x="33" y="80"/>
                    <a:pt x="35" y="78"/>
                    <a:pt x="36" y="76"/>
                  </a:cubicBezTo>
                  <a:cubicBezTo>
                    <a:pt x="36" y="75"/>
                    <a:pt x="37" y="74"/>
                    <a:pt x="37" y="74"/>
                  </a:cubicBezTo>
                  <a:cubicBezTo>
                    <a:pt x="39" y="73"/>
                    <a:pt x="41" y="71"/>
                    <a:pt x="41" y="68"/>
                  </a:cubicBezTo>
                  <a:cubicBezTo>
                    <a:pt x="41" y="58"/>
                    <a:pt x="41" y="58"/>
                    <a:pt x="41" y="58"/>
                  </a:cubicBezTo>
                  <a:cubicBezTo>
                    <a:pt x="41" y="55"/>
                    <a:pt x="41" y="55"/>
                    <a:pt x="41" y="55"/>
                  </a:cubicBezTo>
                  <a:cubicBezTo>
                    <a:pt x="51" y="50"/>
                    <a:pt x="58" y="40"/>
                    <a:pt x="58" y="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a:p>
          </p:txBody>
        </p:sp>
      </p:grpSp>
      <p:grpSp>
        <p:nvGrpSpPr>
          <p:cNvPr id="18" name="Group 75">
            <a:extLst>
              <a:ext uri="{FF2B5EF4-FFF2-40B4-BE49-F238E27FC236}">
                <a16:creationId xmlns:a16="http://schemas.microsoft.com/office/drawing/2014/main" id="{673D8395-43D4-4C25-8235-65EE19EF139B}"/>
              </a:ext>
            </a:extLst>
          </p:cNvPr>
          <p:cNvGrpSpPr/>
          <p:nvPr/>
        </p:nvGrpSpPr>
        <p:grpSpPr>
          <a:xfrm>
            <a:off x="6125163" y="985594"/>
            <a:ext cx="393564" cy="453195"/>
            <a:chOff x="5932488" y="3127376"/>
            <a:chExt cx="314325" cy="361950"/>
          </a:xfrm>
          <a:solidFill>
            <a:schemeClr val="bg1"/>
          </a:solidFill>
        </p:grpSpPr>
        <p:sp>
          <p:nvSpPr>
            <p:cNvPr id="19" name="Freeform 54">
              <a:extLst>
                <a:ext uri="{FF2B5EF4-FFF2-40B4-BE49-F238E27FC236}">
                  <a16:creationId xmlns:a16="http://schemas.microsoft.com/office/drawing/2014/main" id="{A318F89D-238E-4942-9153-6A5D1338C4A5}"/>
                </a:ext>
              </a:extLst>
            </p:cNvPr>
            <p:cNvSpPr>
              <a:spLocks noEditPoints="1"/>
            </p:cNvSpPr>
            <p:nvPr/>
          </p:nvSpPr>
          <p:spPr bwMode="auto">
            <a:xfrm>
              <a:off x="5932488" y="3127376"/>
              <a:ext cx="314325" cy="361950"/>
            </a:xfrm>
            <a:custGeom>
              <a:avLst/>
              <a:gdLst>
                <a:gd name="T0" fmla="*/ 25 w 71"/>
                <a:gd name="T1" fmla="*/ 3 h 82"/>
                <a:gd name="T2" fmla="*/ 23 w 71"/>
                <a:gd name="T3" fmla="*/ 5 h 82"/>
                <a:gd name="T4" fmla="*/ 24 w 71"/>
                <a:gd name="T5" fmla="*/ 7 h 82"/>
                <a:gd name="T6" fmla="*/ 26 w 71"/>
                <a:gd name="T7" fmla="*/ 7 h 82"/>
                <a:gd name="T8" fmla="*/ 26 w 71"/>
                <a:gd name="T9" fmla="*/ 25 h 82"/>
                <a:gd name="T10" fmla="*/ 21 w 71"/>
                <a:gd name="T11" fmla="*/ 44 h 82"/>
                <a:gd name="T12" fmla="*/ 5 w 71"/>
                <a:gd name="T13" fmla="*/ 73 h 82"/>
                <a:gd name="T14" fmla="*/ 5 w 71"/>
                <a:gd name="T15" fmla="*/ 77 h 82"/>
                <a:gd name="T16" fmla="*/ 8 w 71"/>
                <a:gd name="T17" fmla="*/ 78 h 82"/>
                <a:gd name="T18" fmla="*/ 63 w 71"/>
                <a:gd name="T19" fmla="*/ 78 h 82"/>
                <a:gd name="T20" fmla="*/ 66 w 71"/>
                <a:gd name="T21" fmla="*/ 77 h 82"/>
                <a:gd name="T22" fmla="*/ 66 w 71"/>
                <a:gd name="T23" fmla="*/ 73 h 82"/>
                <a:gd name="T24" fmla="*/ 50 w 71"/>
                <a:gd name="T25" fmla="*/ 44 h 82"/>
                <a:gd name="T26" fmla="*/ 45 w 71"/>
                <a:gd name="T27" fmla="*/ 26 h 82"/>
                <a:gd name="T28" fmla="*/ 45 w 71"/>
                <a:gd name="T29" fmla="*/ 7 h 82"/>
                <a:gd name="T30" fmla="*/ 46 w 71"/>
                <a:gd name="T31" fmla="*/ 7 h 82"/>
                <a:gd name="T32" fmla="*/ 48 w 71"/>
                <a:gd name="T33" fmla="*/ 5 h 82"/>
                <a:gd name="T34" fmla="*/ 46 w 71"/>
                <a:gd name="T35" fmla="*/ 3 h 82"/>
                <a:gd name="T36" fmla="*/ 25 w 71"/>
                <a:gd name="T37" fmla="*/ 3 h 82"/>
                <a:gd name="T38" fmla="*/ 63 w 71"/>
                <a:gd name="T39" fmla="*/ 82 h 82"/>
                <a:gd name="T40" fmla="*/ 8 w 71"/>
                <a:gd name="T41" fmla="*/ 82 h 82"/>
                <a:gd name="T42" fmla="*/ 1 w 71"/>
                <a:gd name="T43" fmla="*/ 79 h 82"/>
                <a:gd name="T44" fmla="*/ 1 w 71"/>
                <a:gd name="T45" fmla="*/ 72 h 82"/>
                <a:gd name="T46" fmla="*/ 18 w 71"/>
                <a:gd name="T47" fmla="*/ 42 h 82"/>
                <a:gd name="T48" fmla="*/ 22 w 71"/>
                <a:gd name="T49" fmla="*/ 25 h 82"/>
                <a:gd name="T50" fmla="*/ 22 w 71"/>
                <a:gd name="T51" fmla="*/ 10 h 82"/>
                <a:gd name="T52" fmla="*/ 20 w 71"/>
                <a:gd name="T53" fmla="*/ 4 h 82"/>
                <a:gd name="T54" fmla="*/ 25 w 71"/>
                <a:gd name="T55" fmla="*/ 0 h 82"/>
                <a:gd name="T56" fmla="*/ 46 w 71"/>
                <a:gd name="T57" fmla="*/ 0 h 82"/>
                <a:gd name="T58" fmla="*/ 51 w 71"/>
                <a:gd name="T59" fmla="*/ 5 h 82"/>
                <a:gd name="T60" fmla="*/ 49 w 71"/>
                <a:gd name="T61" fmla="*/ 10 h 82"/>
                <a:gd name="T62" fmla="*/ 49 w 71"/>
                <a:gd name="T63" fmla="*/ 26 h 82"/>
                <a:gd name="T64" fmla="*/ 53 w 71"/>
                <a:gd name="T65" fmla="*/ 42 h 82"/>
                <a:gd name="T66" fmla="*/ 69 w 71"/>
                <a:gd name="T67" fmla="*/ 72 h 82"/>
                <a:gd name="T68" fmla="*/ 69 w 71"/>
                <a:gd name="T69" fmla="*/ 79 h 82"/>
                <a:gd name="T70" fmla="*/ 63 w 71"/>
                <a:gd name="T71" fmla="*/ 82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1" h="82">
                  <a:moveTo>
                    <a:pt x="25" y="3"/>
                  </a:moveTo>
                  <a:cubicBezTo>
                    <a:pt x="24" y="3"/>
                    <a:pt x="24" y="5"/>
                    <a:pt x="23" y="5"/>
                  </a:cubicBezTo>
                  <a:cubicBezTo>
                    <a:pt x="23" y="5"/>
                    <a:pt x="23" y="6"/>
                    <a:pt x="24" y="7"/>
                  </a:cubicBezTo>
                  <a:cubicBezTo>
                    <a:pt x="26" y="7"/>
                    <a:pt x="26" y="7"/>
                    <a:pt x="26" y="7"/>
                  </a:cubicBezTo>
                  <a:cubicBezTo>
                    <a:pt x="26" y="25"/>
                    <a:pt x="26" y="25"/>
                    <a:pt x="26" y="25"/>
                  </a:cubicBezTo>
                  <a:cubicBezTo>
                    <a:pt x="26" y="32"/>
                    <a:pt x="24" y="38"/>
                    <a:pt x="21" y="44"/>
                  </a:cubicBezTo>
                  <a:cubicBezTo>
                    <a:pt x="5" y="73"/>
                    <a:pt x="5" y="73"/>
                    <a:pt x="5" y="73"/>
                  </a:cubicBezTo>
                  <a:cubicBezTo>
                    <a:pt x="4" y="75"/>
                    <a:pt x="4" y="76"/>
                    <a:pt x="5" y="77"/>
                  </a:cubicBezTo>
                  <a:cubicBezTo>
                    <a:pt x="5" y="78"/>
                    <a:pt x="6" y="78"/>
                    <a:pt x="8" y="78"/>
                  </a:cubicBezTo>
                  <a:cubicBezTo>
                    <a:pt x="63" y="78"/>
                    <a:pt x="63" y="78"/>
                    <a:pt x="63" y="78"/>
                  </a:cubicBezTo>
                  <a:cubicBezTo>
                    <a:pt x="64" y="78"/>
                    <a:pt x="66" y="78"/>
                    <a:pt x="66" y="77"/>
                  </a:cubicBezTo>
                  <a:cubicBezTo>
                    <a:pt x="67" y="76"/>
                    <a:pt x="67" y="74"/>
                    <a:pt x="66" y="73"/>
                  </a:cubicBezTo>
                  <a:cubicBezTo>
                    <a:pt x="50" y="44"/>
                    <a:pt x="50" y="44"/>
                    <a:pt x="50" y="44"/>
                  </a:cubicBezTo>
                  <a:cubicBezTo>
                    <a:pt x="47" y="38"/>
                    <a:pt x="45" y="32"/>
                    <a:pt x="45" y="26"/>
                  </a:cubicBezTo>
                  <a:cubicBezTo>
                    <a:pt x="45" y="7"/>
                    <a:pt x="45" y="7"/>
                    <a:pt x="45" y="7"/>
                  </a:cubicBezTo>
                  <a:cubicBezTo>
                    <a:pt x="46" y="7"/>
                    <a:pt x="46" y="7"/>
                    <a:pt x="46" y="7"/>
                  </a:cubicBezTo>
                  <a:cubicBezTo>
                    <a:pt x="48" y="6"/>
                    <a:pt x="48" y="5"/>
                    <a:pt x="48" y="5"/>
                  </a:cubicBezTo>
                  <a:cubicBezTo>
                    <a:pt x="48" y="4"/>
                    <a:pt x="47" y="3"/>
                    <a:pt x="46" y="3"/>
                  </a:cubicBezTo>
                  <a:cubicBezTo>
                    <a:pt x="25" y="3"/>
                    <a:pt x="25" y="3"/>
                    <a:pt x="25" y="3"/>
                  </a:cubicBezTo>
                  <a:close/>
                  <a:moveTo>
                    <a:pt x="63" y="82"/>
                  </a:moveTo>
                  <a:cubicBezTo>
                    <a:pt x="8" y="82"/>
                    <a:pt x="8" y="82"/>
                    <a:pt x="8" y="82"/>
                  </a:cubicBezTo>
                  <a:cubicBezTo>
                    <a:pt x="5" y="82"/>
                    <a:pt x="3" y="81"/>
                    <a:pt x="1" y="79"/>
                  </a:cubicBezTo>
                  <a:cubicBezTo>
                    <a:pt x="0" y="77"/>
                    <a:pt x="0" y="74"/>
                    <a:pt x="1" y="72"/>
                  </a:cubicBezTo>
                  <a:cubicBezTo>
                    <a:pt x="18" y="42"/>
                    <a:pt x="18" y="42"/>
                    <a:pt x="18" y="42"/>
                  </a:cubicBezTo>
                  <a:cubicBezTo>
                    <a:pt x="21" y="37"/>
                    <a:pt x="22" y="31"/>
                    <a:pt x="22" y="25"/>
                  </a:cubicBezTo>
                  <a:cubicBezTo>
                    <a:pt x="22" y="10"/>
                    <a:pt x="22" y="10"/>
                    <a:pt x="22" y="10"/>
                  </a:cubicBezTo>
                  <a:cubicBezTo>
                    <a:pt x="20" y="9"/>
                    <a:pt x="20" y="7"/>
                    <a:pt x="20" y="4"/>
                  </a:cubicBezTo>
                  <a:cubicBezTo>
                    <a:pt x="20" y="2"/>
                    <a:pt x="22" y="0"/>
                    <a:pt x="25" y="0"/>
                  </a:cubicBezTo>
                  <a:cubicBezTo>
                    <a:pt x="46" y="0"/>
                    <a:pt x="46" y="0"/>
                    <a:pt x="46" y="0"/>
                  </a:cubicBezTo>
                  <a:cubicBezTo>
                    <a:pt x="49" y="0"/>
                    <a:pt x="51" y="2"/>
                    <a:pt x="51" y="5"/>
                  </a:cubicBezTo>
                  <a:cubicBezTo>
                    <a:pt x="52" y="7"/>
                    <a:pt x="51" y="9"/>
                    <a:pt x="49" y="10"/>
                  </a:cubicBezTo>
                  <a:cubicBezTo>
                    <a:pt x="49" y="26"/>
                    <a:pt x="49" y="26"/>
                    <a:pt x="49" y="26"/>
                  </a:cubicBezTo>
                  <a:cubicBezTo>
                    <a:pt x="49" y="31"/>
                    <a:pt x="50" y="37"/>
                    <a:pt x="53" y="42"/>
                  </a:cubicBezTo>
                  <a:cubicBezTo>
                    <a:pt x="69" y="72"/>
                    <a:pt x="69" y="72"/>
                    <a:pt x="69" y="72"/>
                  </a:cubicBezTo>
                  <a:cubicBezTo>
                    <a:pt x="71" y="74"/>
                    <a:pt x="71" y="76"/>
                    <a:pt x="69" y="79"/>
                  </a:cubicBezTo>
                  <a:cubicBezTo>
                    <a:pt x="68" y="81"/>
                    <a:pt x="66" y="82"/>
                    <a:pt x="63" y="8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a:p>
          </p:txBody>
        </p:sp>
        <p:sp>
          <p:nvSpPr>
            <p:cNvPr id="20" name="Freeform 55">
              <a:extLst>
                <a:ext uri="{FF2B5EF4-FFF2-40B4-BE49-F238E27FC236}">
                  <a16:creationId xmlns:a16="http://schemas.microsoft.com/office/drawing/2014/main" id="{5E20F58F-D422-4D3D-9CF2-3E5E7F3963E5}"/>
                </a:ext>
              </a:extLst>
            </p:cNvPr>
            <p:cNvSpPr>
              <a:spLocks noEditPoints="1"/>
            </p:cNvSpPr>
            <p:nvPr/>
          </p:nvSpPr>
          <p:spPr bwMode="auto">
            <a:xfrm>
              <a:off x="5972175" y="3335338"/>
              <a:ext cx="234950" cy="119063"/>
            </a:xfrm>
            <a:custGeom>
              <a:avLst/>
              <a:gdLst>
                <a:gd name="T0" fmla="*/ 34 w 53"/>
                <a:gd name="T1" fmla="*/ 24 h 27"/>
                <a:gd name="T2" fmla="*/ 32 w 53"/>
                <a:gd name="T3" fmla="*/ 22 h 27"/>
                <a:gd name="T4" fmla="*/ 34 w 53"/>
                <a:gd name="T5" fmla="*/ 20 h 27"/>
                <a:gd name="T6" fmla="*/ 36 w 53"/>
                <a:gd name="T7" fmla="*/ 22 h 27"/>
                <a:gd name="T8" fmla="*/ 34 w 53"/>
                <a:gd name="T9" fmla="*/ 24 h 27"/>
                <a:gd name="T10" fmla="*/ 29 w 53"/>
                <a:gd name="T11" fmla="*/ 7 h 27"/>
                <a:gd name="T12" fmla="*/ 31 w 53"/>
                <a:gd name="T13" fmla="*/ 5 h 27"/>
                <a:gd name="T14" fmla="*/ 33 w 53"/>
                <a:gd name="T15" fmla="*/ 7 h 27"/>
                <a:gd name="T16" fmla="*/ 31 w 53"/>
                <a:gd name="T17" fmla="*/ 8 h 27"/>
                <a:gd name="T18" fmla="*/ 29 w 53"/>
                <a:gd name="T19" fmla="*/ 7 h 27"/>
                <a:gd name="T20" fmla="*/ 17 w 53"/>
                <a:gd name="T21" fmla="*/ 17 h 27"/>
                <a:gd name="T22" fmla="*/ 15 w 53"/>
                <a:gd name="T23" fmla="*/ 15 h 27"/>
                <a:gd name="T24" fmla="*/ 17 w 53"/>
                <a:gd name="T25" fmla="*/ 13 h 27"/>
                <a:gd name="T26" fmla="*/ 19 w 53"/>
                <a:gd name="T27" fmla="*/ 15 h 27"/>
                <a:gd name="T28" fmla="*/ 17 w 53"/>
                <a:gd name="T29" fmla="*/ 17 h 27"/>
                <a:gd name="T30" fmla="*/ 51 w 53"/>
                <a:gd name="T31" fmla="*/ 22 h 27"/>
                <a:gd name="T32" fmla="*/ 39 w 53"/>
                <a:gd name="T33" fmla="*/ 0 h 27"/>
                <a:gd name="T34" fmla="*/ 14 w 53"/>
                <a:gd name="T35" fmla="*/ 0 h 27"/>
                <a:gd name="T36" fmla="*/ 2 w 53"/>
                <a:gd name="T37" fmla="*/ 22 h 27"/>
                <a:gd name="T38" fmla="*/ 3 w 53"/>
                <a:gd name="T39" fmla="*/ 27 h 27"/>
                <a:gd name="T40" fmla="*/ 50 w 53"/>
                <a:gd name="T41" fmla="*/ 27 h 27"/>
                <a:gd name="T42" fmla="*/ 51 w 53"/>
                <a:gd name="T43" fmla="*/ 22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 h="27">
                  <a:moveTo>
                    <a:pt x="34" y="24"/>
                  </a:moveTo>
                  <a:cubicBezTo>
                    <a:pt x="33" y="24"/>
                    <a:pt x="32" y="23"/>
                    <a:pt x="32" y="22"/>
                  </a:cubicBezTo>
                  <a:cubicBezTo>
                    <a:pt x="32" y="21"/>
                    <a:pt x="33" y="20"/>
                    <a:pt x="34" y="20"/>
                  </a:cubicBezTo>
                  <a:cubicBezTo>
                    <a:pt x="35" y="20"/>
                    <a:pt x="36" y="21"/>
                    <a:pt x="36" y="22"/>
                  </a:cubicBezTo>
                  <a:cubicBezTo>
                    <a:pt x="36" y="23"/>
                    <a:pt x="35" y="24"/>
                    <a:pt x="34" y="24"/>
                  </a:cubicBezTo>
                  <a:close/>
                  <a:moveTo>
                    <a:pt x="29" y="7"/>
                  </a:moveTo>
                  <a:cubicBezTo>
                    <a:pt x="29" y="5"/>
                    <a:pt x="30" y="5"/>
                    <a:pt x="31" y="5"/>
                  </a:cubicBezTo>
                  <a:cubicBezTo>
                    <a:pt x="32" y="5"/>
                    <a:pt x="33" y="5"/>
                    <a:pt x="33" y="7"/>
                  </a:cubicBezTo>
                  <a:cubicBezTo>
                    <a:pt x="33" y="8"/>
                    <a:pt x="32" y="8"/>
                    <a:pt x="31" y="8"/>
                  </a:cubicBezTo>
                  <a:cubicBezTo>
                    <a:pt x="30" y="8"/>
                    <a:pt x="29" y="8"/>
                    <a:pt x="29" y="7"/>
                  </a:cubicBezTo>
                  <a:close/>
                  <a:moveTo>
                    <a:pt x="17" y="17"/>
                  </a:moveTo>
                  <a:cubicBezTo>
                    <a:pt x="16" y="17"/>
                    <a:pt x="15" y="16"/>
                    <a:pt x="15" y="15"/>
                  </a:cubicBezTo>
                  <a:cubicBezTo>
                    <a:pt x="15" y="14"/>
                    <a:pt x="16" y="13"/>
                    <a:pt x="17" y="13"/>
                  </a:cubicBezTo>
                  <a:cubicBezTo>
                    <a:pt x="18" y="13"/>
                    <a:pt x="19" y="14"/>
                    <a:pt x="19" y="15"/>
                  </a:cubicBezTo>
                  <a:cubicBezTo>
                    <a:pt x="19" y="16"/>
                    <a:pt x="18" y="17"/>
                    <a:pt x="17" y="17"/>
                  </a:cubicBezTo>
                  <a:close/>
                  <a:moveTo>
                    <a:pt x="51" y="22"/>
                  </a:moveTo>
                  <a:cubicBezTo>
                    <a:pt x="51" y="22"/>
                    <a:pt x="39" y="0"/>
                    <a:pt x="39" y="0"/>
                  </a:cubicBezTo>
                  <a:cubicBezTo>
                    <a:pt x="14" y="0"/>
                    <a:pt x="14" y="0"/>
                    <a:pt x="14" y="0"/>
                  </a:cubicBezTo>
                  <a:cubicBezTo>
                    <a:pt x="14" y="0"/>
                    <a:pt x="2" y="22"/>
                    <a:pt x="2" y="22"/>
                  </a:cubicBezTo>
                  <a:cubicBezTo>
                    <a:pt x="0" y="24"/>
                    <a:pt x="0" y="27"/>
                    <a:pt x="3" y="27"/>
                  </a:cubicBezTo>
                  <a:cubicBezTo>
                    <a:pt x="50" y="27"/>
                    <a:pt x="50" y="27"/>
                    <a:pt x="50" y="27"/>
                  </a:cubicBezTo>
                  <a:cubicBezTo>
                    <a:pt x="53" y="27"/>
                    <a:pt x="53" y="24"/>
                    <a:pt x="51" y="2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a:p>
          </p:txBody>
        </p:sp>
      </p:grpSp>
      <p:sp>
        <p:nvSpPr>
          <p:cNvPr id="21" name="Rectangle: Rounded Corners 171">
            <a:extLst>
              <a:ext uri="{FF2B5EF4-FFF2-40B4-BE49-F238E27FC236}">
                <a16:creationId xmlns:a16="http://schemas.microsoft.com/office/drawing/2014/main" id="{F01C8458-0DDD-42BF-9AE9-9386E2995879}"/>
              </a:ext>
            </a:extLst>
          </p:cNvPr>
          <p:cNvSpPr/>
          <p:nvPr/>
        </p:nvSpPr>
        <p:spPr>
          <a:xfrm>
            <a:off x="8812606" y="1104715"/>
            <a:ext cx="2505235" cy="1132638"/>
          </a:xfrm>
          <a:prstGeom prst="roundRect">
            <a:avLst>
              <a:gd name="adj" fmla="val 5845"/>
            </a:avLst>
          </a:prstGeom>
          <a:solidFill>
            <a:schemeClr val="bg1">
              <a:alpha val="95000"/>
            </a:schemeClr>
          </a:solidFill>
          <a:ln w="38100">
            <a:solidFill>
              <a:srgbClr val="006666">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93"/>
          </a:p>
        </p:txBody>
      </p:sp>
      <p:sp>
        <p:nvSpPr>
          <p:cNvPr id="25" name="Freeform 83">
            <a:extLst>
              <a:ext uri="{FF2B5EF4-FFF2-40B4-BE49-F238E27FC236}">
                <a16:creationId xmlns:a16="http://schemas.microsoft.com/office/drawing/2014/main" id="{3E434FA2-D767-4CFB-BCDD-15A54F295CAF}"/>
              </a:ext>
            </a:extLst>
          </p:cNvPr>
          <p:cNvSpPr>
            <a:spLocks/>
          </p:cNvSpPr>
          <p:nvPr/>
        </p:nvSpPr>
        <p:spPr bwMode="auto">
          <a:xfrm>
            <a:off x="9725375" y="788369"/>
            <a:ext cx="744536" cy="746650"/>
          </a:xfrm>
          <a:custGeom>
            <a:avLst/>
            <a:gdLst>
              <a:gd name="T0" fmla="*/ 186 w 186"/>
              <a:gd name="T1" fmla="*/ 164 h 186"/>
              <a:gd name="T2" fmla="*/ 163 w 186"/>
              <a:gd name="T3" fmla="*/ 186 h 186"/>
              <a:gd name="T4" fmla="*/ 22 w 186"/>
              <a:gd name="T5" fmla="*/ 186 h 186"/>
              <a:gd name="T6" fmla="*/ 0 w 186"/>
              <a:gd name="T7" fmla="*/ 164 h 186"/>
              <a:gd name="T8" fmla="*/ 0 w 186"/>
              <a:gd name="T9" fmla="*/ 22 h 186"/>
              <a:gd name="T10" fmla="*/ 22 w 186"/>
              <a:gd name="T11" fmla="*/ 0 h 186"/>
              <a:gd name="T12" fmla="*/ 163 w 186"/>
              <a:gd name="T13" fmla="*/ 0 h 186"/>
              <a:gd name="T14" fmla="*/ 186 w 186"/>
              <a:gd name="T15" fmla="*/ 22 h 186"/>
              <a:gd name="T16" fmla="*/ 186 w 186"/>
              <a:gd name="T17" fmla="*/ 164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6" h="186">
                <a:moveTo>
                  <a:pt x="186" y="164"/>
                </a:moveTo>
                <a:cubicBezTo>
                  <a:pt x="186" y="176"/>
                  <a:pt x="176" y="186"/>
                  <a:pt x="163" y="186"/>
                </a:cubicBezTo>
                <a:cubicBezTo>
                  <a:pt x="22" y="186"/>
                  <a:pt x="22" y="186"/>
                  <a:pt x="22" y="186"/>
                </a:cubicBezTo>
                <a:cubicBezTo>
                  <a:pt x="10" y="186"/>
                  <a:pt x="0" y="176"/>
                  <a:pt x="0" y="164"/>
                </a:cubicBezTo>
                <a:cubicBezTo>
                  <a:pt x="0" y="22"/>
                  <a:pt x="0" y="22"/>
                  <a:pt x="0" y="22"/>
                </a:cubicBezTo>
                <a:cubicBezTo>
                  <a:pt x="0" y="10"/>
                  <a:pt x="10" y="0"/>
                  <a:pt x="22" y="0"/>
                </a:cubicBezTo>
                <a:cubicBezTo>
                  <a:pt x="163" y="0"/>
                  <a:pt x="163" y="0"/>
                  <a:pt x="163" y="0"/>
                </a:cubicBezTo>
                <a:cubicBezTo>
                  <a:pt x="176" y="0"/>
                  <a:pt x="186" y="10"/>
                  <a:pt x="186" y="22"/>
                </a:cubicBezTo>
                <a:lnTo>
                  <a:pt x="186" y="164"/>
                </a:lnTo>
                <a:close/>
              </a:path>
            </a:pathLst>
          </a:custGeom>
          <a:solidFill>
            <a:srgbClr val="006666"/>
          </a:solidFill>
          <a:ln>
            <a:noFill/>
          </a:ln>
        </p:spPr>
        <p:txBody>
          <a:bodyPr vert="horz" wrap="square" lIns="86019" tIns="43010" rIns="86019" bIns="43010" numCol="1" anchor="t" anchorCtr="0" compatLnSpc="1">
            <a:prstTxWarp prst="textNoShape">
              <a:avLst/>
            </a:prstTxWarp>
          </a:bodyPr>
          <a:lstStyle/>
          <a:p>
            <a:endParaRPr lang="en-US" sz="1693"/>
          </a:p>
        </p:txBody>
      </p:sp>
      <p:sp>
        <p:nvSpPr>
          <p:cNvPr id="50" name="Rectangle: Rounded Corners 171">
            <a:extLst>
              <a:ext uri="{FF2B5EF4-FFF2-40B4-BE49-F238E27FC236}">
                <a16:creationId xmlns:a16="http://schemas.microsoft.com/office/drawing/2014/main" id="{A5024F4F-5F4B-4A1F-95EC-4559630198BB}"/>
              </a:ext>
            </a:extLst>
          </p:cNvPr>
          <p:cNvSpPr/>
          <p:nvPr/>
        </p:nvSpPr>
        <p:spPr>
          <a:xfrm>
            <a:off x="966661" y="1092855"/>
            <a:ext cx="2548984" cy="1144498"/>
          </a:xfrm>
          <a:prstGeom prst="roundRect">
            <a:avLst>
              <a:gd name="adj" fmla="val 5845"/>
            </a:avLst>
          </a:prstGeom>
          <a:solidFill>
            <a:schemeClr val="bg1">
              <a:alpha val="95000"/>
            </a:schemeClr>
          </a:solidFill>
          <a:ln w="38100">
            <a:solidFill>
              <a:srgbClr val="006666">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93"/>
          </a:p>
        </p:txBody>
      </p:sp>
      <p:sp>
        <p:nvSpPr>
          <p:cNvPr id="51" name="Freeform 83">
            <a:extLst>
              <a:ext uri="{FF2B5EF4-FFF2-40B4-BE49-F238E27FC236}">
                <a16:creationId xmlns:a16="http://schemas.microsoft.com/office/drawing/2014/main" id="{72F12DC7-AD9F-422F-BD8A-E48955FFE63D}"/>
              </a:ext>
            </a:extLst>
          </p:cNvPr>
          <p:cNvSpPr>
            <a:spLocks/>
          </p:cNvSpPr>
          <p:nvPr/>
        </p:nvSpPr>
        <p:spPr bwMode="auto">
          <a:xfrm>
            <a:off x="1824111" y="808061"/>
            <a:ext cx="744536" cy="746650"/>
          </a:xfrm>
          <a:custGeom>
            <a:avLst/>
            <a:gdLst>
              <a:gd name="T0" fmla="*/ 186 w 186"/>
              <a:gd name="T1" fmla="*/ 164 h 186"/>
              <a:gd name="T2" fmla="*/ 163 w 186"/>
              <a:gd name="T3" fmla="*/ 186 h 186"/>
              <a:gd name="T4" fmla="*/ 22 w 186"/>
              <a:gd name="T5" fmla="*/ 186 h 186"/>
              <a:gd name="T6" fmla="*/ 0 w 186"/>
              <a:gd name="T7" fmla="*/ 164 h 186"/>
              <a:gd name="T8" fmla="*/ 0 w 186"/>
              <a:gd name="T9" fmla="*/ 22 h 186"/>
              <a:gd name="T10" fmla="*/ 22 w 186"/>
              <a:gd name="T11" fmla="*/ 0 h 186"/>
              <a:gd name="T12" fmla="*/ 163 w 186"/>
              <a:gd name="T13" fmla="*/ 0 h 186"/>
              <a:gd name="T14" fmla="*/ 186 w 186"/>
              <a:gd name="T15" fmla="*/ 22 h 186"/>
              <a:gd name="T16" fmla="*/ 186 w 186"/>
              <a:gd name="T17" fmla="*/ 164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6" h="186">
                <a:moveTo>
                  <a:pt x="186" y="164"/>
                </a:moveTo>
                <a:cubicBezTo>
                  <a:pt x="186" y="176"/>
                  <a:pt x="176" y="186"/>
                  <a:pt x="163" y="186"/>
                </a:cubicBezTo>
                <a:cubicBezTo>
                  <a:pt x="22" y="186"/>
                  <a:pt x="22" y="186"/>
                  <a:pt x="22" y="186"/>
                </a:cubicBezTo>
                <a:cubicBezTo>
                  <a:pt x="10" y="186"/>
                  <a:pt x="0" y="176"/>
                  <a:pt x="0" y="164"/>
                </a:cubicBezTo>
                <a:cubicBezTo>
                  <a:pt x="0" y="22"/>
                  <a:pt x="0" y="22"/>
                  <a:pt x="0" y="22"/>
                </a:cubicBezTo>
                <a:cubicBezTo>
                  <a:pt x="0" y="10"/>
                  <a:pt x="10" y="0"/>
                  <a:pt x="22" y="0"/>
                </a:cubicBezTo>
                <a:cubicBezTo>
                  <a:pt x="163" y="0"/>
                  <a:pt x="163" y="0"/>
                  <a:pt x="163" y="0"/>
                </a:cubicBezTo>
                <a:cubicBezTo>
                  <a:pt x="176" y="0"/>
                  <a:pt x="186" y="10"/>
                  <a:pt x="186" y="22"/>
                </a:cubicBezTo>
                <a:lnTo>
                  <a:pt x="186" y="164"/>
                </a:lnTo>
                <a:close/>
              </a:path>
            </a:pathLst>
          </a:custGeom>
          <a:solidFill>
            <a:srgbClr val="006666"/>
          </a:solidFill>
          <a:ln>
            <a:noFill/>
          </a:ln>
        </p:spPr>
        <p:txBody>
          <a:bodyPr vert="horz" wrap="square" lIns="86019" tIns="43010" rIns="86019" bIns="43010" numCol="1" anchor="ctr" anchorCtr="0" compatLnSpc="1">
            <a:prstTxWarp prst="textNoShape">
              <a:avLst/>
            </a:prstTxWarp>
          </a:bodyPr>
          <a:lstStyle/>
          <a:p>
            <a:pPr algn="ctr"/>
            <a:r>
              <a:rPr lang="en-US" sz="3600" b="1">
                <a:solidFill>
                  <a:schemeClr val="bg1"/>
                </a:solidFill>
              </a:rPr>
              <a:t>4</a:t>
            </a:r>
            <a:endParaRPr lang="en-US" sz="3600" b="1" dirty="0">
              <a:solidFill>
                <a:schemeClr val="bg1"/>
              </a:solidFill>
            </a:endParaRPr>
          </a:p>
        </p:txBody>
      </p:sp>
      <p:sp>
        <p:nvSpPr>
          <p:cNvPr id="58" name="Rectangle: Rounded Corners 171">
            <a:extLst>
              <a:ext uri="{FF2B5EF4-FFF2-40B4-BE49-F238E27FC236}">
                <a16:creationId xmlns:a16="http://schemas.microsoft.com/office/drawing/2014/main" id="{808322C1-75A5-4A16-B7D5-6CA4106015E2}"/>
              </a:ext>
            </a:extLst>
          </p:cNvPr>
          <p:cNvSpPr/>
          <p:nvPr/>
        </p:nvSpPr>
        <p:spPr>
          <a:xfrm>
            <a:off x="3687291" y="1108507"/>
            <a:ext cx="2347024" cy="1128845"/>
          </a:xfrm>
          <a:prstGeom prst="roundRect">
            <a:avLst>
              <a:gd name="adj" fmla="val 5845"/>
            </a:avLst>
          </a:prstGeom>
          <a:solidFill>
            <a:schemeClr val="bg1">
              <a:alpha val="95000"/>
            </a:schemeClr>
          </a:solidFill>
          <a:ln w="38100">
            <a:solidFill>
              <a:srgbClr val="006666">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93"/>
          </a:p>
        </p:txBody>
      </p:sp>
      <p:sp>
        <p:nvSpPr>
          <p:cNvPr id="59" name="Freeform 83">
            <a:extLst>
              <a:ext uri="{FF2B5EF4-FFF2-40B4-BE49-F238E27FC236}">
                <a16:creationId xmlns:a16="http://schemas.microsoft.com/office/drawing/2014/main" id="{C0FA42A0-67D3-4595-B1F5-95B02C1328C6}"/>
              </a:ext>
            </a:extLst>
          </p:cNvPr>
          <p:cNvSpPr>
            <a:spLocks/>
          </p:cNvSpPr>
          <p:nvPr/>
        </p:nvSpPr>
        <p:spPr bwMode="auto">
          <a:xfrm>
            <a:off x="4501715" y="808061"/>
            <a:ext cx="744536" cy="746650"/>
          </a:xfrm>
          <a:custGeom>
            <a:avLst/>
            <a:gdLst>
              <a:gd name="T0" fmla="*/ 186 w 186"/>
              <a:gd name="T1" fmla="*/ 164 h 186"/>
              <a:gd name="T2" fmla="*/ 163 w 186"/>
              <a:gd name="T3" fmla="*/ 186 h 186"/>
              <a:gd name="T4" fmla="*/ 22 w 186"/>
              <a:gd name="T5" fmla="*/ 186 h 186"/>
              <a:gd name="T6" fmla="*/ 0 w 186"/>
              <a:gd name="T7" fmla="*/ 164 h 186"/>
              <a:gd name="T8" fmla="*/ 0 w 186"/>
              <a:gd name="T9" fmla="*/ 22 h 186"/>
              <a:gd name="T10" fmla="*/ 22 w 186"/>
              <a:gd name="T11" fmla="*/ 0 h 186"/>
              <a:gd name="T12" fmla="*/ 163 w 186"/>
              <a:gd name="T13" fmla="*/ 0 h 186"/>
              <a:gd name="T14" fmla="*/ 186 w 186"/>
              <a:gd name="T15" fmla="*/ 22 h 186"/>
              <a:gd name="T16" fmla="*/ 186 w 186"/>
              <a:gd name="T17" fmla="*/ 164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6" h="186">
                <a:moveTo>
                  <a:pt x="186" y="164"/>
                </a:moveTo>
                <a:cubicBezTo>
                  <a:pt x="186" y="176"/>
                  <a:pt x="176" y="186"/>
                  <a:pt x="163" y="186"/>
                </a:cubicBezTo>
                <a:cubicBezTo>
                  <a:pt x="22" y="186"/>
                  <a:pt x="22" y="186"/>
                  <a:pt x="22" y="186"/>
                </a:cubicBezTo>
                <a:cubicBezTo>
                  <a:pt x="10" y="186"/>
                  <a:pt x="0" y="176"/>
                  <a:pt x="0" y="164"/>
                </a:cubicBezTo>
                <a:cubicBezTo>
                  <a:pt x="0" y="22"/>
                  <a:pt x="0" y="22"/>
                  <a:pt x="0" y="22"/>
                </a:cubicBezTo>
                <a:cubicBezTo>
                  <a:pt x="0" y="10"/>
                  <a:pt x="10" y="0"/>
                  <a:pt x="22" y="0"/>
                </a:cubicBezTo>
                <a:cubicBezTo>
                  <a:pt x="163" y="0"/>
                  <a:pt x="163" y="0"/>
                  <a:pt x="163" y="0"/>
                </a:cubicBezTo>
                <a:cubicBezTo>
                  <a:pt x="176" y="0"/>
                  <a:pt x="186" y="10"/>
                  <a:pt x="186" y="22"/>
                </a:cubicBezTo>
                <a:lnTo>
                  <a:pt x="186" y="164"/>
                </a:lnTo>
                <a:close/>
              </a:path>
            </a:pathLst>
          </a:custGeom>
          <a:solidFill>
            <a:srgbClr val="006666"/>
          </a:solidFill>
          <a:ln>
            <a:noFill/>
          </a:ln>
        </p:spPr>
        <p:txBody>
          <a:bodyPr vert="horz" wrap="square" lIns="86019" tIns="43010" rIns="86019" bIns="43010" numCol="1" anchor="ctr" anchorCtr="0" compatLnSpc="1">
            <a:prstTxWarp prst="textNoShape">
              <a:avLst/>
            </a:prstTxWarp>
          </a:bodyPr>
          <a:lstStyle/>
          <a:p>
            <a:pPr algn="ctr"/>
            <a:r>
              <a:rPr lang="en-US" sz="3600" b="1" dirty="0">
                <a:solidFill>
                  <a:schemeClr val="bg1"/>
                </a:solidFill>
              </a:rPr>
              <a:t>4</a:t>
            </a:r>
          </a:p>
        </p:txBody>
      </p:sp>
      <p:sp>
        <p:nvSpPr>
          <p:cNvPr id="82" name="Rectangle: Rounded Corners 171">
            <a:extLst>
              <a:ext uri="{FF2B5EF4-FFF2-40B4-BE49-F238E27FC236}">
                <a16:creationId xmlns:a16="http://schemas.microsoft.com/office/drawing/2014/main" id="{9E4090E5-0243-4D9A-AB0E-C77E3D343168}"/>
              </a:ext>
            </a:extLst>
          </p:cNvPr>
          <p:cNvSpPr/>
          <p:nvPr/>
        </p:nvSpPr>
        <p:spPr>
          <a:xfrm>
            <a:off x="6190160" y="1092445"/>
            <a:ext cx="2496220" cy="1144907"/>
          </a:xfrm>
          <a:prstGeom prst="roundRect">
            <a:avLst>
              <a:gd name="adj" fmla="val 5845"/>
            </a:avLst>
          </a:prstGeom>
          <a:solidFill>
            <a:schemeClr val="bg1">
              <a:alpha val="95000"/>
            </a:schemeClr>
          </a:solidFill>
          <a:ln w="38100">
            <a:solidFill>
              <a:srgbClr val="006666">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93"/>
          </a:p>
        </p:txBody>
      </p:sp>
      <p:sp>
        <p:nvSpPr>
          <p:cNvPr id="83" name="Freeform 83">
            <a:extLst>
              <a:ext uri="{FF2B5EF4-FFF2-40B4-BE49-F238E27FC236}">
                <a16:creationId xmlns:a16="http://schemas.microsoft.com/office/drawing/2014/main" id="{BE0C0EFB-FF99-4AFB-AEB1-A426F61E6258}"/>
              </a:ext>
            </a:extLst>
          </p:cNvPr>
          <p:cNvSpPr>
            <a:spLocks/>
          </p:cNvSpPr>
          <p:nvPr/>
        </p:nvSpPr>
        <p:spPr bwMode="auto">
          <a:xfrm>
            <a:off x="7000505" y="808061"/>
            <a:ext cx="744536" cy="746650"/>
          </a:xfrm>
          <a:custGeom>
            <a:avLst/>
            <a:gdLst>
              <a:gd name="T0" fmla="*/ 186 w 186"/>
              <a:gd name="T1" fmla="*/ 164 h 186"/>
              <a:gd name="T2" fmla="*/ 163 w 186"/>
              <a:gd name="T3" fmla="*/ 186 h 186"/>
              <a:gd name="T4" fmla="*/ 22 w 186"/>
              <a:gd name="T5" fmla="*/ 186 h 186"/>
              <a:gd name="T6" fmla="*/ 0 w 186"/>
              <a:gd name="T7" fmla="*/ 164 h 186"/>
              <a:gd name="T8" fmla="*/ 0 w 186"/>
              <a:gd name="T9" fmla="*/ 22 h 186"/>
              <a:gd name="T10" fmla="*/ 22 w 186"/>
              <a:gd name="T11" fmla="*/ 0 h 186"/>
              <a:gd name="T12" fmla="*/ 163 w 186"/>
              <a:gd name="T13" fmla="*/ 0 h 186"/>
              <a:gd name="T14" fmla="*/ 186 w 186"/>
              <a:gd name="T15" fmla="*/ 22 h 186"/>
              <a:gd name="T16" fmla="*/ 186 w 186"/>
              <a:gd name="T17" fmla="*/ 164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6" h="186">
                <a:moveTo>
                  <a:pt x="186" y="164"/>
                </a:moveTo>
                <a:cubicBezTo>
                  <a:pt x="186" y="176"/>
                  <a:pt x="176" y="186"/>
                  <a:pt x="163" y="186"/>
                </a:cubicBezTo>
                <a:cubicBezTo>
                  <a:pt x="22" y="186"/>
                  <a:pt x="22" y="186"/>
                  <a:pt x="22" y="186"/>
                </a:cubicBezTo>
                <a:cubicBezTo>
                  <a:pt x="10" y="186"/>
                  <a:pt x="0" y="176"/>
                  <a:pt x="0" y="164"/>
                </a:cubicBezTo>
                <a:cubicBezTo>
                  <a:pt x="0" y="22"/>
                  <a:pt x="0" y="22"/>
                  <a:pt x="0" y="22"/>
                </a:cubicBezTo>
                <a:cubicBezTo>
                  <a:pt x="0" y="10"/>
                  <a:pt x="10" y="0"/>
                  <a:pt x="22" y="0"/>
                </a:cubicBezTo>
                <a:cubicBezTo>
                  <a:pt x="163" y="0"/>
                  <a:pt x="163" y="0"/>
                  <a:pt x="163" y="0"/>
                </a:cubicBezTo>
                <a:cubicBezTo>
                  <a:pt x="176" y="0"/>
                  <a:pt x="186" y="10"/>
                  <a:pt x="186" y="22"/>
                </a:cubicBezTo>
                <a:lnTo>
                  <a:pt x="186" y="164"/>
                </a:lnTo>
                <a:close/>
              </a:path>
            </a:pathLst>
          </a:custGeom>
          <a:solidFill>
            <a:srgbClr val="006666"/>
          </a:solidFill>
          <a:ln>
            <a:noFill/>
          </a:ln>
        </p:spPr>
        <p:txBody>
          <a:bodyPr vert="horz" wrap="square" lIns="86019" tIns="43010" rIns="86019" bIns="43010" numCol="1" anchor="ctr" anchorCtr="0" compatLnSpc="1">
            <a:prstTxWarp prst="textNoShape">
              <a:avLst/>
            </a:prstTxWarp>
          </a:bodyPr>
          <a:lstStyle/>
          <a:p>
            <a:pPr algn="ctr"/>
            <a:r>
              <a:rPr lang="en-US" sz="3600" b="1" dirty="0">
                <a:solidFill>
                  <a:schemeClr val="bg1"/>
                </a:solidFill>
              </a:rPr>
              <a:t>4</a:t>
            </a:r>
          </a:p>
        </p:txBody>
      </p:sp>
      <p:sp>
        <p:nvSpPr>
          <p:cNvPr id="92" name="Rectangle: Rounded Corners 101">
            <a:extLst>
              <a:ext uri="{FF2B5EF4-FFF2-40B4-BE49-F238E27FC236}">
                <a16:creationId xmlns:a16="http://schemas.microsoft.com/office/drawing/2014/main" id="{A5FEF469-BEC8-4393-89BC-6284B76E4222}"/>
              </a:ext>
            </a:extLst>
          </p:cNvPr>
          <p:cNvSpPr/>
          <p:nvPr/>
        </p:nvSpPr>
        <p:spPr>
          <a:xfrm>
            <a:off x="927737" y="2368811"/>
            <a:ext cx="7771840" cy="584690"/>
          </a:xfrm>
          <a:prstGeom prst="roundRect">
            <a:avLst/>
          </a:prstGeom>
          <a:solidFill>
            <a:schemeClr val="bg1"/>
          </a:solidFill>
          <a:ln w="28575">
            <a:solidFill>
              <a:srgbClr val="006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2258" b="1" dirty="0">
                <a:solidFill>
                  <a:srgbClr val="006666"/>
                </a:solidFill>
                <a:latin typeface="Hacen Casablanca Heavy" panose="02000000000000000000" pitchFamily="2" charset="-78"/>
                <a:cs typeface="Hacen Casablanca Heavy" panose="02000000000000000000" pitchFamily="2" charset="-78"/>
              </a:rPr>
              <a:t>  </a:t>
            </a:r>
            <a:r>
              <a:rPr lang="ar-SA" sz="2000" b="1" dirty="0">
                <a:solidFill>
                  <a:srgbClr val="006666"/>
                </a:solidFill>
                <a:latin typeface="Hacen Casablanca Heavy" panose="02000000000000000000" pitchFamily="2" charset="-78"/>
                <a:cs typeface="Hacen Casablanca Heavy" panose="02000000000000000000" pitchFamily="2" charset="-78"/>
              </a:rPr>
              <a:t>عدد المستهدفين – عدد الذين قدمت لهم الخدمة   =  عدد المتبقي من المستهدف   </a:t>
            </a:r>
            <a:endParaRPr lang="en-US" sz="2258" b="1" dirty="0">
              <a:solidFill>
                <a:srgbClr val="006666"/>
              </a:solidFill>
              <a:latin typeface="Hacen Casablanca Heavy" panose="02000000000000000000" pitchFamily="2" charset="-78"/>
              <a:cs typeface="Hacen Casablanca Heavy" panose="02000000000000000000" pitchFamily="2" charset="-78"/>
            </a:endParaRPr>
          </a:p>
        </p:txBody>
      </p:sp>
      <p:sp>
        <p:nvSpPr>
          <p:cNvPr id="94" name="Rectangle: Rounded Corners 101">
            <a:extLst>
              <a:ext uri="{FF2B5EF4-FFF2-40B4-BE49-F238E27FC236}">
                <a16:creationId xmlns:a16="http://schemas.microsoft.com/office/drawing/2014/main" id="{DD43B0D6-C11D-4ACE-8C0F-DB003CAF07F7}"/>
              </a:ext>
            </a:extLst>
          </p:cNvPr>
          <p:cNvSpPr/>
          <p:nvPr/>
        </p:nvSpPr>
        <p:spPr>
          <a:xfrm>
            <a:off x="909621" y="3048668"/>
            <a:ext cx="7776759" cy="1767656"/>
          </a:xfrm>
          <a:prstGeom prst="roundRect">
            <a:avLst/>
          </a:prstGeom>
          <a:solidFill>
            <a:srgbClr val="00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800" b="1" dirty="0">
              <a:solidFill>
                <a:schemeClr val="bg1"/>
              </a:solidFill>
              <a:latin typeface="Hacen Casablanca Heavy" panose="02000000000000000000" pitchFamily="2" charset="-78"/>
              <a:cs typeface="Hacen Casablanca Heavy" panose="02000000000000000000" pitchFamily="2" charset="-78"/>
            </a:endParaRPr>
          </a:p>
        </p:txBody>
      </p:sp>
      <p:grpSp>
        <p:nvGrpSpPr>
          <p:cNvPr id="97" name="Group 99">
            <a:extLst>
              <a:ext uri="{FF2B5EF4-FFF2-40B4-BE49-F238E27FC236}">
                <a16:creationId xmlns:a16="http://schemas.microsoft.com/office/drawing/2014/main" id="{DAB87DD5-75BC-4F41-84B1-77A2367AF981}"/>
              </a:ext>
            </a:extLst>
          </p:cNvPr>
          <p:cNvGrpSpPr/>
          <p:nvPr/>
        </p:nvGrpSpPr>
        <p:grpSpPr>
          <a:xfrm>
            <a:off x="6423540" y="1743112"/>
            <a:ext cx="1979886" cy="976490"/>
            <a:chOff x="3950162" y="2546259"/>
            <a:chExt cx="2905231" cy="1038029"/>
          </a:xfrm>
        </p:grpSpPr>
        <p:sp>
          <p:nvSpPr>
            <p:cNvPr id="98" name="TextBox 100">
              <a:extLst>
                <a:ext uri="{FF2B5EF4-FFF2-40B4-BE49-F238E27FC236}">
                  <a16:creationId xmlns:a16="http://schemas.microsoft.com/office/drawing/2014/main" id="{DC04338C-FABC-4740-ACE3-7951C0FC0437}"/>
                </a:ext>
              </a:extLst>
            </p:cNvPr>
            <p:cNvSpPr txBox="1"/>
            <p:nvPr/>
          </p:nvSpPr>
          <p:spPr>
            <a:xfrm>
              <a:off x="3950162" y="2546259"/>
              <a:ext cx="2785756" cy="344350"/>
            </a:xfrm>
            <a:prstGeom prst="rect">
              <a:avLst/>
            </a:prstGeom>
            <a:noFill/>
          </p:spPr>
          <p:txBody>
            <a:bodyPr wrap="square" rtlCol="0">
              <a:spAutoFit/>
            </a:bodyPr>
            <a:lstStyle/>
            <a:p>
              <a:pPr algn="ctr"/>
              <a:r>
                <a:rPr lang="ar-SA" sz="1505" b="1" dirty="0">
                  <a:solidFill>
                    <a:srgbClr val="006666"/>
                  </a:solidFill>
                  <a:latin typeface="AbdoMaster-Heavy" panose="02000500030000020004" pitchFamily="50" charset="-78"/>
                  <a:cs typeface="AbdoMaster-Heavy" panose="02000500030000020004" pitchFamily="50" charset="-78"/>
                </a:rPr>
                <a:t>الجهات المشاركة  </a:t>
              </a:r>
              <a:endParaRPr lang="en-US" sz="1505" b="1" dirty="0">
                <a:solidFill>
                  <a:srgbClr val="006666"/>
                </a:solidFill>
                <a:latin typeface="AbdoMaster-Heavy" panose="02000500030000020004" pitchFamily="50" charset="-78"/>
                <a:cs typeface="AbdoMaster-Heavy" panose="02000500030000020004" pitchFamily="50" charset="-78"/>
              </a:endParaRPr>
            </a:p>
          </p:txBody>
        </p:sp>
        <p:sp>
          <p:nvSpPr>
            <p:cNvPr id="99" name="Subtitle 6">
              <a:extLst>
                <a:ext uri="{FF2B5EF4-FFF2-40B4-BE49-F238E27FC236}">
                  <a16:creationId xmlns:a16="http://schemas.microsoft.com/office/drawing/2014/main" id="{EDCBDBA2-AC2E-4947-986E-FD584C46794E}"/>
                </a:ext>
              </a:extLst>
            </p:cNvPr>
            <p:cNvSpPr txBox="1">
              <a:spLocks/>
            </p:cNvSpPr>
            <p:nvPr/>
          </p:nvSpPr>
          <p:spPr>
            <a:xfrm>
              <a:off x="4144159" y="2822433"/>
              <a:ext cx="2711234" cy="761855"/>
            </a:xfrm>
            <a:prstGeom prst="rect">
              <a:avLst/>
            </a:prstGeom>
          </p:spPr>
          <p:txBody>
            <a:bodyPr vert="horz" lIns="86019" tIns="43010" rIns="86019" bIns="43010" numCol="1" spcCol="365760" rtlCol="0" anchor="t">
              <a:noAutofit/>
            </a:bodyPr>
            <a:lstStyle>
              <a:lvl1pPr marL="0" indent="0" algn="ctr" defTabSz="914400" rtl="0" eaLnBrk="1" latinLnBrk="0" hangingPunct="1">
                <a:lnSpc>
                  <a:spcPct val="90000"/>
                </a:lnSpc>
                <a:spcBef>
                  <a:spcPts val="1000"/>
                </a:spcBef>
                <a:buFont typeface="Arial"/>
                <a:buNone/>
                <a:defRPr sz="1200" b="0" i="0" kern="1200">
                  <a:solidFill>
                    <a:schemeClr val="accent1"/>
                  </a:solidFill>
                  <a:latin typeface="Montserrat Light" charset="0"/>
                  <a:ea typeface="Montserrat Light" charset="0"/>
                  <a:cs typeface="Montserrat Light"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Montserrat Light" charset="0"/>
                  <a:ea typeface="Montserrat Light" charset="0"/>
                  <a:cs typeface="Montserrat Light"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Montserrat Light" charset="0"/>
                  <a:ea typeface="Montserrat Light" charset="0"/>
                  <a:cs typeface="Montserrat Light"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nSpc>
                  <a:spcPts val="1599"/>
                </a:lnSpc>
                <a:spcBef>
                  <a:spcPts val="0"/>
                </a:spcBef>
              </a:pPr>
              <a:endParaRPr lang="en-US" sz="1082" dirty="0">
                <a:solidFill>
                  <a:schemeClr val="tx1"/>
                </a:solidFill>
                <a:latin typeface="+mn-lt"/>
                <a:cs typeface="Times New Roman" panose="02020603050405020304" pitchFamily="18" charset="0"/>
              </a:endParaRPr>
            </a:p>
          </p:txBody>
        </p:sp>
      </p:grpSp>
      <p:grpSp>
        <p:nvGrpSpPr>
          <p:cNvPr id="100" name="Group 99">
            <a:extLst>
              <a:ext uri="{FF2B5EF4-FFF2-40B4-BE49-F238E27FC236}">
                <a16:creationId xmlns:a16="http://schemas.microsoft.com/office/drawing/2014/main" id="{06F54663-395C-4A61-A3A5-B961B63AD3C4}"/>
              </a:ext>
            </a:extLst>
          </p:cNvPr>
          <p:cNvGrpSpPr/>
          <p:nvPr/>
        </p:nvGrpSpPr>
        <p:grpSpPr>
          <a:xfrm>
            <a:off x="8966573" y="1572692"/>
            <a:ext cx="2171371" cy="1171755"/>
            <a:chOff x="3811693" y="2338687"/>
            <a:chExt cx="3186211" cy="1245601"/>
          </a:xfrm>
        </p:grpSpPr>
        <p:sp>
          <p:nvSpPr>
            <p:cNvPr id="101" name="TextBox 100">
              <a:extLst>
                <a:ext uri="{FF2B5EF4-FFF2-40B4-BE49-F238E27FC236}">
                  <a16:creationId xmlns:a16="http://schemas.microsoft.com/office/drawing/2014/main" id="{E61ADA76-DB44-4790-9CAC-776A0B6ED6C9}"/>
                </a:ext>
              </a:extLst>
            </p:cNvPr>
            <p:cNvSpPr txBox="1"/>
            <p:nvPr/>
          </p:nvSpPr>
          <p:spPr>
            <a:xfrm>
              <a:off x="3811693" y="2338687"/>
              <a:ext cx="3186211" cy="590548"/>
            </a:xfrm>
            <a:prstGeom prst="rect">
              <a:avLst/>
            </a:prstGeom>
            <a:noFill/>
          </p:spPr>
          <p:txBody>
            <a:bodyPr wrap="square" rtlCol="0">
              <a:spAutoFit/>
            </a:bodyPr>
            <a:lstStyle/>
            <a:p>
              <a:pPr algn="ctr"/>
              <a:r>
                <a:rPr lang="ar-SA" sz="1505" b="1" dirty="0">
                  <a:solidFill>
                    <a:srgbClr val="006666"/>
                  </a:solidFill>
                  <a:latin typeface="AbdoMaster-Heavy" panose="02000500030000020004" pitchFamily="50" charset="-78"/>
                  <a:cs typeface="AbdoMaster-Heavy" panose="02000500030000020004" pitchFamily="50" charset="-78"/>
                </a:rPr>
                <a:t>الجهات الممولة </a:t>
              </a:r>
            </a:p>
            <a:p>
              <a:pPr algn="ctr"/>
              <a:r>
                <a:rPr lang="ar-SA" sz="1505" b="1" dirty="0">
                  <a:solidFill>
                    <a:srgbClr val="006666"/>
                  </a:solidFill>
                  <a:latin typeface="AbdoMaster-Heavy" panose="02000500030000020004" pitchFamily="50" charset="-78"/>
                  <a:cs typeface="AbdoMaster-Heavy" panose="02000500030000020004" pitchFamily="50" charset="-78"/>
                </a:rPr>
                <a:t>الداعمين والمتبرعين  </a:t>
              </a:r>
              <a:endParaRPr lang="en-US" sz="1505" b="1" dirty="0">
                <a:solidFill>
                  <a:srgbClr val="006666"/>
                </a:solidFill>
                <a:latin typeface="AbdoMaster-Heavy" panose="02000500030000020004" pitchFamily="50" charset="-78"/>
                <a:cs typeface="AbdoMaster-Heavy" panose="02000500030000020004" pitchFamily="50" charset="-78"/>
              </a:endParaRPr>
            </a:p>
          </p:txBody>
        </p:sp>
        <p:sp>
          <p:nvSpPr>
            <p:cNvPr id="102" name="Subtitle 6">
              <a:extLst>
                <a:ext uri="{FF2B5EF4-FFF2-40B4-BE49-F238E27FC236}">
                  <a16:creationId xmlns:a16="http://schemas.microsoft.com/office/drawing/2014/main" id="{C25F0374-9138-4382-BCB6-1811672EB46C}"/>
                </a:ext>
              </a:extLst>
            </p:cNvPr>
            <p:cNvSpPr txBox="1">
              <a:spLocks/>
            </p:cNvSpPr>
            <p:nvPr/>
          </p:nvSpPr>
          <p:spPr>
            <a:xfrm>
              <a:off x="4144159" y="2822433"/>
              <a:ext cx="2711234" cy="761855"/>
            </a:xfrm>
            <a:prstGeom prst="rect">
              <a:avLst/>
            </a:prstGeom>
          </p:spPr>
          <p:txBody>
            <a:bodyPr vert="horz" lIns="86019" tIns="43010" rIns="86019" bIns="43010" numCol="1" spcCol="365760" rtlCol="0" anchor="t">
              <a:noAutofit/>
            </a:bodyPr>
            <a:lstStyle>
              <a:lvl1pPr marL="0" indent="0" algn="ctr" defTabSz="914400" rtl="0" eaLnBrk="1" latinLnBrk="0" hangingPunct="1">
                <a:lnSpc>
                  <a:spcPct val="90000"/>
                </a:lnSpc>
                <a:spcBef>
                  <a:spcPts val="1000"/>
                </a:spcBef>
                <a:buFont typeface="Arial"/>
                <a:buNone/>
                <a:defRPr sz="1200" b="0" i="0" kern="1200">
                  <a:solidFill>
                    <a:schemeClr val="accent1"/>
                  </a:solidFill>
                  <a:latin typeface="Montserrat Light" charset="0"/>
                  <a:ea typeface="Montserrat Light" charset="0"/>
                  <a:cs typeface="Montserrat Light"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Montserrat Light" charset="0"/>
                  <a:ea typeface="Montserrat Light" charset="0"/>
                  <a:cs typeface="Montserrat Light"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Montserrat Light" charset="0"/>
                  <a:ea typeface="Montserrat Light" charset="0"/>
                  <a:cs typeface="Montserrat Light"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nSpc>
                  <a:spcPts val="1599"/>
                </a:lnSpc>
                <a:spcBef>
                  <a:spcPts val="0"/>
                </a:spcBef>
              </a:pPr>
              <a:endParaRPr lang="en-US" sz="1082" dirty="0">
                <a:solidFill>
                  <a:schemeClr val="tx1"/>
                </a:solidFill>
                <a:latin typeface="+mn-lt"/>
                <a:cs typeface="Times New Roman" panose="02020603050405020304" pitchFamily="18" charset="0"/>
              </a:endParaRPr>
            </a:p>
          </p:txBody>
        </p:sp>
      </p:grpSp>
      <p:grpSp>
        <p:nvGrpSpPr>
          <p:cNvPr id="103" name="Group 99">
            <a:extLst>
              <a:ext uri="{FF2B5EF4-FFF2-40B4-BE49-F238E27FC236}">
                <a16:creationId xmlns:a16="http://schemas.microsoft.com/office/drawing/2014/main" id="{FA24C406-244B-4055-B4E5-424DD9BECB9B}"/>
              </a:ext>
            </a:extLst>
          </p:cNvPr>
          <p:cNvGrpSpPr/>
          <p:nvPr/>
        </p:nvGrpSpPr>
        <p:grpSpPr>
          <a:xfrm>
            <a:off x="3742217" y="1733042"/>
            <a:ext cx="2063800" cy="986560"/>
            <a:chOff x="4121104" y="2535554"/>
            <a:chExt cx="3028363" cy="1048734"/>
          </a:xfrm>
        </p:grpSpPr>
        <p:sp>
          <p:nvSpPr>
            <p:cNvPr id="104" name="TextBox 100">
              <a:extLst>
                <a:ext uri="{FF2B5EF4-FFF2-40B4-BE49-F238E27FC236}">
                  <a16:creationId xmlns:a16="http://schemas.microsoft.com/office/drawing/2014/main" id="{8B83950B-0397-4632-95E7-35B333CB271E}"/>
                </a:ext>
              </a:extLst>
            </p:cNvPr>
            <p:cNvSpPr txBox="1"/>
            <p:nvPr/>
          </p:nvSpPr>
          <p:spPr>
            <a:xfrm>
              <a:off x="4121104" y="2535554"/>
              <a:ext cx="3028363" cy="344350"/>
            </a:xfrm>
            <a:prstGeom prst="rect">
              <a:avLst/>
            </a:prstGeom>
            <a:noFill/>
          </p:spPr>
          <p:txBody>
            <a:bodyPr wrap="square" rtlCol="0">
              <a:spAutoFit/>
            </a:bodyPr>
            <a:lstStyle/>
            <a:p>
              <a:pPr algn="ctr"/>
              <a:r>
                <a:rPr lang="ar-SA" sz="1505" b="1" dirty="0">
                  <a:solidFill>
                    <a:srgbClr val="006666"/>
                  </a:solidFill>
                  <a:latin typeface="AbdoMaster-Heavy" panose="02000500030000020004" pitchFamily="50" charset="-78"/>
                  <a:cs typeface="AbdoMaster-Heavy" panose="02000500030000020004" pitchFamily="50" charset="-78"/>
                </a:rPr>
                <a:t>عدد العاملين   </a:t>
              </a:r>
              <a:endParaRPr lang="en-US" sz="1505" b="1" dirty="0">
                <a:solidFill>
                  <a:srgbClr val="006666"/>
                </a:solidFill>
                <a:latin typeface="AbdoMaster-Heavy" panose="02000500030000020004" pitchFamily="50" charset="-78"/>
                <a:cs typeface="AbdoMaster-Heavy" panose="02000500030000020004" pitchFamily="50" charset="-78"/>
              </a:endParaRPr>
            </a:p>
          </p:txBody>
        </p:sp>
        <p:sp>
          <p:nvSpPr>
            <p:cNvPr id="105" name="Subtitle 6">
              <a:extLst>
                <a:ext uri="{FF2B5EF4-FFF2-40B4-BE49-F238E27FC236}">
                  <a16:creationId xmlns:a16="http://schemas.microsoft.com/office/drawing/2014/main" id="{A9C308A7-FB73-44E5-8348-DD67199313A5}"/>
                </a:ext>
              </a:extLst>
            </p:cNvPr>
            <p:cNvSpPr txBox="1">
              <a:spLocks/>
            </p:cNvSpPr>
            <p:nvPr/>
          </p:nvSpPr>
          <p:spPr>
            <a:xfrm>
              <a:off x="4144159" y="2822433"/>
              <a:ext cx="2711234" cy="761855"/>
            </a:xfrm>
            <a:prstGeom prst="rect">
              <a:avLst/>
            </a:prstGeom>
          </p:spPr>
          <p:txBody>
            <a:bodyPr vert="horz" lIns="86019" tIns="43010" rIns="86019" bIns="43010" numCol="1" spcCol="365760" rtlCol="0" anchor="t">
              <a:noAutofit/>
            </a:bodyPr>
            <a:lstStyle>
              <a:lvl1pPr marL="0" indent="0" algn="ctr" defTabSz="914400" rtl="0" eaLnBrk="1" latinLnBrk="0" hangingPunct="1">
                <a:lnSpc>
                  <a:spcPct val="90000"/>
                </a:lnSpc>
                <a:spcBef>
                  <a:spcPts val="1000"/>
                </a:spcBef>
                <a:buFont typeface="Arial"/>
                <a:buNone/>
                <a:defRPr sz="1200" b="0" i="0" kern="1200">
                  <a:solidFill>
                    <a:schemeClr val="accent1"/>
                  </a:solidFill>
                  <a:latin typeface="Montserrat Light" charset="0"/>
                  <a:ea typeface="Montserrat Light" charset="0"/>
                  <a:cs typeface="Montserrat Light"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Montserrat Light" charset="0"/>
                  <a:ea typeface="Montserrat Light" charset="0"/>
                  <a:cs typeface="Montserrat Light"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Montserrat Light" charset="0"/>
                  <a:ea typeface="Montserrat Light" charset="0"/>
                  <a:cs typeface="Montserrat Light"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nSpc>
                  <a:spcPts val="1599"/>
                </a:lnSpc>
                <a:spcBef>
                  <a:spcPts val="0"/>
                </a:spcBef>
              </a:pPr>
              <a:endParaRPr lang="en-US" sz="1082" dirty="0">
                <a:solidFill>
                  <a:schemeClr val="tx1"/>
                </a:solidFill>
                <a:latin typeface="+mn-lt"/>
                <a:cs typeface="Times New Roman" panose="02020603050405020304" pitchFamily="18" charset="0"/>
              </a:endParaRPr>
            </a:p>
          </p:txBody>
        </p:sp>
      </p:grpSp>
      <p:sp>
        <p:nvSpPr>
          <p:cNvPr id="33" name="TextBox 100">
            <a:extLst>
              <a:ext uri="{FF2B5EF4-FFF2-40B4-BE49-F238E27FC236}">
                <a16:creationId xmlns:a16="http://schemas.microsoft.com/office/drawing/2014/main" id="{7D2283CC-6DAB-4D04-8C36-56402CB3DFE7}"/>
              </a:ext>
            </a:extLst>
          </p:cNvPr>
          <p:cNvSpPr txBox="1"/>
          <p:nvPr/>
        </p:nvSpPr>
        <p:spPr>
          <a:xfrm>
            <a:off x="1184715" y="1749246"/>
            <a:ext cx="1898465" cy="323935"/>
          </a:xfrm>
          <a:prstGeom prst="rect">
            <a:avLst/>
          </a:prstGeom>
          <a:noFill/>
        </p:spPr>
        <p:txBody>
          <a:bodyPr wrap="square" rtlCol="0">
            <a:spAutoFit/>
          </a:bodyPr>
          <a:lstStyle/>
          <a:p>
            <a:pPr algn="ctr"/>
            <a:r>
              <a:rPr lang="ar-SA" sz="1505" b="1" dirty="0">
                <a:solidFill>
                  <a:srgbClr val="006666"/>
                </a:solidFill>
                <a:latin typeface="AbdoMaster-Heavy" panose="02000500030000020004" pitchFamily="50" charset="-78"/>
                <a:cs typeface="AbdoMaster-Heavy" panose="02000500030000020004" pitchFamily="50" charset="-78"/>
              </a:rPr>
              <a:t>عدد المتطوعين   </a:t>
            </a:r>
            <a:endParaRPr lang="en-US" sz="1505" b="1" dirty="0">
              <a:solidFill>
                <a:srgbClr val="006666"/>
              </a:solidFill>
              <a:latin typeface="AbdoMaster-Heavy" panose="02000500030000020004" pitchFamily="50" charset="-78"/>
              <a:cs typeface="AbdoMaster-Heavy" panose="02000500030000020004" pitchFamily="50" charset="-78"/>
            </a:endParaRPr>
          </a:p>
        </p:txBody>
      </p:sp>
      <p:cxnSp>
        <p:nvCxnSpPr>
          <p:cNvPr id="3" name="رابط مستقيم 2">
            <a:extLst>
              <a:ext uri="{FF2B5EF4-FFF2-40B4-BE49-F238E27FC236}">
                <a16:creationId xmlns:a16="http://schemas.microsoft.com/office/drawing/2014/main" id="{06E1B734-9F4C-427C-8452-5F5F81647B34}"/>
              </a:ext>
            </a:extLst>
          </p:cNvPr>
          <p:cNvCxnSpPr>
            <a:cxnSpLocks/>
            <a:stCxn id="35" idx="3"/>
          </p:cNvCxnSpPr>
          <p:nvPr/>
        </p:nvCxnSpPr>
        <p:spPr>
          <a:xfrm flipV="1">
            <a:off x="4403546" y="6319386"/>
            <a:ext cx="6859569" cy="15344"/>
          </a:xfrm>
          <a:prstGeom prst="line">
            <a:avLst/>
          </a:prstGeom>
          <a:ln w="38100">
            <a:solidFill>
              <a:srgbClr val="009999"/>
            </a:solidFill>
          </a:ln>
        </p:spPr>
        <p:style>
          <a:lnRef idx="3">
            <a:schemeClr val="accent3"/>
          </a:lnRef>
          <a:fillRef idx="0">
            <a:schemeClr val="accent3"/>
          </a:fillRef>
          <a:effectRef idx="2">
            <a:schemeClr val="accent3"/>
          </a:effectRef>
          <a:fontRef idx="minor">
            <a:schemeClr val="tx1"/>
          </a:fontRef>
        </p:style>
      </p:cxnSp>
      <p:sp>
        <p:nvSpPr>
          <p:cNvPr id="35" name="مربع نص 34">
            <a:extLst>
              <a:ext uri="{FF2B5EF4-FFF2-40B4-BE49-F238E27FC236}">
                <a16:creationId xmlns:a16="http://schemas.microsoft.com/office/drawing/2014/main" id="{6EC206D0-F41C-4FE1-87AB-9C16760AD390}"/>
              </a:ext>
            </a:extLst>
          </p:cNvPr>
          <p:cNvSpPr txBox="1"/>
          <p:nvPr/>
        </p:nvSpPr>
        <p:spPr>
          <a:xfrm>
            <a:off x="1320651" y="6165453"/>
            <a:ext cx="3082895" cy="338554"/>
          </a:xfrm>
          <a:prstGeom prst="rect">
            <a:avLst/>
          </a:prstGeom>
          <a:noFill/>
        </p:spPr>
        <p:txBody>
          <a:bodyPr wrap="none" rtlCol="1">
            <a:spAutoFit/>
          </a:bodyPr>
          <a:lstStyle/>
          <a:p>
            <a:r>
              <a:rPr lang="ar-SA" sz="1600" dirty="0">
                <a:solidFill>
                  <a:srgbClr val="006666"/>
                </a:solidFill>
                <a:cs typeface="Farsi Simple Bold" panose="02010400000000000000" pitchFamily="2" charset="-78"/>
              </a:rPr>
              <a:t>الخطة التشغيلية لجمعية رعاية الأيتام بمحافظة الجموم </a:t>
            </a:r>
          </a:p>
        </p:txBody>
      </p:sp>
      <p:grpSp>
        <p:nvGrpSpPr>
          <p:cNvPr id="119" name="Google Shape;744;p47">
            <a:extLst>
              <a:ext uri="{FF2B5EF4-FFF2-40B4-BE49-F238E27FC236}">
                <a16:creationId xmlns:a16="http://schemas.microsoft.com/office/drawing/2014/main" id="{A96BECF3-CA73-4053-9D78-610222B4DE25}"/>
              </a:ext>
            </a:extLst>
          </p:cNvPr>
          <p:cNvGrpSpPr/>
          <p:nvPr/>
        </p:nvGrpSpPr>
        <p:grpSpPr>
          <a:xfrm>
            <a:off x="10596917" y="3287493"/>
            <a:ext cx="469300" cy="466427"/>
            <a:chOff x="5045775" y="1946400"/>
            <a:chExt cx="296950" cy="295150"/>
          </a:xfrm>
          <a:solidFill>
            <a:schemeClr val="bg1"/>
          </a:solidFill>
        </p:grpSpPr>
        <p:sp>
          <p:nvSpPr>
            <p:cNvPr id="120" name="Google Shape;745;p47">
              <a:extLst>
                <a:ext uri="{FF2B5EF4-FFF2-40B4-BE49-F238E27FC236}">
                  <a16:creationId xmlns:a16="http://schemas.microsoft.com/office/drawing/2014/main" id="{7F1CCACA-E629-4685-8707-073D5BB5FD21}"/>
                </a:ext>
              </a:extLst>
            </p:cNvPr>
            <p:cNvSpPr/>
            <p:nvPr/>
          </p:nvSpPr>
          <p:spPr>
            <a:xfrm>
              <a:off x="5113500" y="1998600"/>
              <a:ext cx="160700" cy="155950"/>
            </a:xfrm>
            <a:custGeom>
              <a:avLst/>
              <a:gdLst/>
              <a:ahLst/>
              <a:cxnLst/>
              <a:rect l="l" t="t" r="r" b="b"/>
              <a:pathLst>
                <a:path w="6428" h="6238" extrusionOk="0">
                  <a:moveTo>
                    <a:pt x="3309" y="2079"/>
                  </a:moveTo>
                  <a:cubicBezTo>
                    <a:pt x="3718" y="2079"/>
                    <a:pt x="4033" y="2394"/>
                    <a:pt x="4033" y="2804"/>
                  </a:cubicBezTo>
                  <a:cubicBezTo>
                    <a:pt x="4033" y="3182"/>
                    <a:pt x="3718" y="3497"/>
                    <a:pt x="3309" y="3497"/>
                  </a:cubicBezTo>
                  <a:cubicBezTo>
                    <a:pt x="2931" y="3497"/>
                    <a:pt x="2616" y="3150"/>
                    <a:pt x="2616" y="2804"/>
                  </a:cubicBezTo>
                  <a:cubicBezTo>
                    <a:pt x="2616" y="2394"/>
                    <a:pt x="2931" y="2079"/>
                    <a:pt x="3309" y="2079"/>
                  </a:cubicBezTo>
                  <a:close/>
                  <a:moveTo>
                    <a:pt x="3403" y="662"/>
                  </a:moveTo>
                  <a:cubicBezTo>
                    <a:pt x="4726" y="662"/>
                    <a:pt x="5798" y="1764"/>
                    <a:pt x="5798" y="3119"/>
                  </a:cubicBezTo>
                  <a:cubicBezTo>
                    <a:pt x="5703" y="3655"/>
                    <a:pt x="5546" y="4222"/>
                    <a:pt x="5199" y="4663"/>
                  </a:cubicBezTo>
                  <a:cubicBezTo>
                    <a:pt x="5010" y="4253"/>
                    <a:pt x="4726" y="3938"/>
                    <a:pt x="4348" y="3686"/>
                  </a:cubicBezTo>
                  <a:cubicBezTo>
                    <a:pt x="4569" y="3466"/>
                    <a:pt x="4726" y="3119"/>
                    <a:pt x="4726" y="2741"/>
                  </a:cubicBezTo>
                  <a:cubicBezTo>
                    <a:pt x="4726" y="2016"/>
                    <a:pt x="4096" y="1386"/>
                    <a:pt x="3340" y="1386"/>
                  </a:cubicBezTo>
                  <a:cubicBezTo>
                    <a:pt x="2616" y="1386"/>
                    <a:pt x="1986" y="2016"/>
                    <a:pt x="1986" y="2741"/>
                  </a:cubicBezTo>
                  <a:cubicBezTo>
                    <a:pt x="1986" y="3119"/>
                    <a:pt x="2143" y="3466"/>
                    <a:pt x="2364" y="3686"/>
                  </a:cubicBezTo>
                  <a:cubicBezTo>
                    <a:pt x="1986" y="3907"/>
                    <a:pt x="1702" y="4253"/>
                    <a:pt x="1513" y="4663"/>
                  </a:cubicBezTo>
                  <a:cubicBezTo>
                    <a:pt x="1072" y="4096"/>
                    <a:pt x="883" y="3434"/>
                    <a:pt x="977" y="2772"/>
                  </a:cubicBezTo>
                  <a:cubicBezTo>
                    <a:pt x="1135" y="1670"/>
                    <a:pt x="2143" y="662"/>
                    <a:pt x="3403" y="662"/>
                  </a:cubicBezTo>
                  <a:close/>
                  <a:moveTo>
                    <a:pt x="3309" y="4190"/>
                  </a:moveTo>
                  <a:cubicBezTo>
                    <a:pt x="3939" y="4190"/>
                    <a:pt x="4443" y="4600"/>
                    <a:pt x="4663" y="5167"/>
                  </a:cubicBezTo>
                  <a:cubicBezTo>
                    <a:pt x="4254" y="5450"/>
                    <a:pt x="3781" y="5545"/>
                    <a:pt x="3309" y="5545"/>
                  </a:cubicBezTo>
                  <a:cubicBezTo>
                    <a:pt x="2836" y="5545"/>
                    <a:pt x="2364" y="5387"/>
                    <a:pt x="1986" y="5167"/>
                  </a:cubicBezTo>
                  <a:cubicBezTo>
                    <a:pt x="2143" y="4568"/>
                    <a:pt x="2679" y="4190"/>
                    <a:pt x="3309" y="4190"/>
                  </a:cubicBezTo>
                  <a:close/>
                  <a:moveTo>
                    <a:pt x="3309" y="0"/>
                  </a:moveTo>
                  <a:cubicBezTo>
                    <a:pt x="1733" y="0"/>
                    <a:pt x="410" y="1229"/>
                    <a:pt x="253" y="2678"/>
                  </a:cubicBezTo>
                  <a:cubicBezTo>
                    <a:pt x="1" y="4600"/>
                    <a:pt x="1450" y="6238"/>
                    <a:pt x="3309" y="6238"/>
                  </a:cubicBezTo>
                  <a:cubicBezTo>
                    <a:pt x="5042" y="6238"/>
                    <a:pt x="6428" y="4820"/>
                    <a:pt x="6428" y="3119"/>
                  </a:cubicBezTo>
                  <a:cubicBezTo>
                    <a:pt x="6428" y="1418"/>
                    <a:pt x="5042" y="0"/>
                    <a:pt x="3309" y="0"/>
                  </a:cubicBezTo>
                  <a:close/>
                </a:path>
              </a:pathLst>
            </a:custGeom>
            <a:grpFill/>
            <a:ln>
              <a:noFill/>
            </a:ln>
          </p:spPr>
          <p:txBody>
            <a:bodyPr spcFirstLastPara="1" wrap="square" lIns="86005" tIns="86005" rIns="86005" bIns="86005" anchor="ctr" anchorCtr="0">
              <a:noAutofit/>
            </a:bodyPr>
            <a:lstStyle/>
            <a:p>
              <a:pPr>
                <a:buClr>
                  <a:srgbClr val="000000"/>
                </a:buClr>
                <a:buSzPts val="1400"/>
              </a:pPr>
              <a:endParaRPr sz="1317">
                <a:solidFill>
                  <a:srgbClr val="000000"/>
                </a:solidFill>
                <a:latin typeface="Arial"/>
                <a:ea typeface="Arial"/>
                <a:cs typeface="Arial"/>
                <a:sym typeface="Arial"/>
              </a:endParaRPr>
            </a:p>
          </p:txBody>
        </p:sp>
        <p:sp>
          <p:nvSpPr>
            <p:cNvPr id="121" name="Google Shape;746;p47">
              <a:extLst>
                <a:ext uri="{FF2B5EF4-FFF2-40B4-BE49-F238E27FC236}">
                  <a16:creationId xmlns:a16="http://schemas.microsoft.com/office/drawing/2014/main" id="{BA64B7BD-B996-44B5-87F7-7E1555CA8D1A}"/>
                </a:ext>
              </a:extLst>
            </p:cNvPr>
            <p:cNvSpPr/>
            <p:nvPr/>
          </p:nvSpPr>
          <p:spPr>
            <a:xfrm>
              <a:off x="5045775" y="1946400"/>
              <a:ext cx="296950" cy="295150"/>
            </a:xfrm>
            <a:custGeom>
              <a:avLst/>
              <a:gdLst/>
              <a:ahLst/>
              <a:cxnLst/>
              <a:rect l="l" t="t" r="r" b="b"/>
              <a:pathLst>
                <a:path w="11878" h="11806" extrusionOk="0">
                  <a:moveTo>
                    <a:pt x="6018" y="765"/>
                  </a:moveTo>
                  <a:lnTo>
                    <a:pt x="6868" y="1426"/>
                  </a:lnTo>
                  <a:cubicBezTo>
                    <a:pt x="6963" y="1458"/>
                    <a:pt x="7026" y="1489"/>
                    <a:pt x="7152" y="1489"/>
                  </a:cubicBezTo>
                  <a:lnTo>
                    <a:pt x="8223" y="1332"/>
                  </a:lnTo>
                  <a:lnTo>
                    <a:pt x="8664" y="2372"/>
                  </a:lnTo>
                  <a:cubicBezTo>
                    <a:pt x="8696" y="2435"/>
                    <a:pt x="8790" y="2529"/>
                    <a:pt x="8853" y="2561"/>
                  </a:cubicBezTo>
                  <a:lnTo>
                    <a:pt x="9893" y="2970"/>
                  </a:lnTo>
                  <a:lnTo>
                    <a:pt x="9735" y="4073"/>
                  </a:lnTo>
                  <a:cubicBezTo>
                    <a:pt x="9735" y="4136"/>
                    <a:pt x="9735" y="4262"/>
                    <a:pt x="9798" y="4325"/>
                  </a:cubicBezTo>
                  <a:lnTo>
                    <a:pt x="10460" y="5207"/>
                  </a:lnTo>
                  <a:lnTo>
                    <a:pt x="9798" y="6058"/>
                  </a:lnTo>
                  <a:cubicBezTo>
                    <a:pt x="9767" y="6152"/>
                    <a:pt x="9735" y="6215"/>
                    <a:pt x="9735" y="6341"/>
                  </a:cubicBezTo>
                  <a:lnTo>
                    <a:pt x="9893" y="7444"/>
                  </a:lnTo>
                  <a:lnTo>
                    <a:pt x="8853" y="7853"/>
                  </a:lnTo>
                  <a:cubicBezTo>
                    <a:pt x="8790" y="7885"/>
                    <a:pt x="8696" y="7948"/>
                    <a:pt x="8664" y="8042"/>
                  </a:cubicBezTo>
                  <a:lnTo>
                    <a:pt x="8255" y="9051"/>
                  </a:lnTo>
                  <a:lnTo>
                    <a:pt x="7120" y="8893"/>
                  </a:lnTo>
                  <a:cubicBezTo>
                    <a:pt x="7057" y="8893"/>
                    <a:pt x="6931" y="8893"/>
                    <a:pt x="6837" y="8988"/>
                  </a:cubicBezTo>
                  <a:lnTo>
                    <a:pt x="5986" y="9649"/>
                  </a:lnTo>
                  <a:lnTo>
                    <a:pt x="5104" y="8988"/>
                  </a:lnTo>
                  <a:cubicBezTo>
                    <a:pt x="5041" y="8925"/>
                    <a:pt x="5010" y="8893"/>
                    <a:pt x="4915" y="8893"/>
                  </a:cubicBezTo>
                  <a:lnTo>
                    <a:pt x="4884" y="8893"/>
                  </a:lnTo>
                  <a:lnTo>
                    <a:pt x="3781" y="9051"/>
                  </a:lnTo>
                  <a:lnTo>
                    <a:pt x="3371" y="8042"/>
                  </a:lnTo>
                  <a:cubicBezTo>
                    <a:pt x="3340" y="7948"/>
                    <a:pt x="3277" y="7885"/>
                    <a:pt x="3182" y="7853"/>
                  </a:cubicBezTo>
                  <a:lnTo>
                    <a:pt x="2143" y="7444"/>
                  </a:lnTo>
                  <a:lnTo>
                    <a:pt x="2300" y="6341"/>
                  </a:lnTo>
                  <a:cubicBezTo>
                    <a:pt x="2300" y="6278"/>
                    <a:pt x="2300" y="6152"/>
                    <a:pt x="2237" y="6058"/>
                  </a:cubicBezTo>
                  <a:lnTo>
                    <a:pt x="1576" y="5207"/>
                  </a:lnTo>
                  <a:lnTo>
                    <a:pt x="2237" y="4325"/>
                  </a:lnTo>
                  <a:cubicBezTo>
                    <a:pt x="2269" y="4262"/>
                    <a:pt x="2300" y="4167"/>
                    <a:pt x="2300" y="4073"/>
                  </a:cubicBezTo>
                  <a:lnTo>
                    <a:pt x="2143" y="2970"/>
                  </a:lnTo>
                  <a:lnTo>
                    <a:pt x="3182" y="2561"/>
                  </a:lnTo>
                  <a:cubicBezTo>
                    <a:pt x="3277" y="2529"/>
                    <a:pt x="3340" y="2435"/>
                    <a:pt x="3371" y="2372"/>
                  </a:cubicBezTo>
                  <a:lnTo>
                    <a:pt x="3812" y="1332"/>
                  </a:lnTo>
                  <a:lnTo>
                    <a:pt x="4884" y="1489"/>
                  </a:lnTo>
                  <a:cubicBezTo>
                    <a:pt x="4947" y="1489"/>
                    <a:pt x="5073" y="1489"/>
                    <a:pt x="5167" y="1426"/>
                  </a:cubicBezTo>
                  <a:lnTo>
                    <a:pt x="6018" y="765"/>
                  </a:lnTo>
                  <a:close/>
                  <a:moveTo>
                    <a:pt x="2174" y="8168"/>
                  </a:moveTo>
                  <a:lnTo>
                    <a:pt x="2804" y="8420"/>
                  </a:lnTo>
                  <a:lnTo>
                    <a:pt x="3277" y="9586"/>
                  </a:lnTo>
                  <a:cubicBezTo>
                    <a:pt x="3308" y="9681"/>
                    <a:pt x="3434" y="9775"/>
                    <a:pt x="3529" y="9775"/>
                  </a:cubicBezTo>
                  <a:lnTo>
                    <a:pt x="2647" y="10720"/>
                  </a:lnTo>
                  <a:lnTo>
                    <a:pt x="2426" y="9649"/>
                  </a:lnTo>
                  <a:cubicBezTo>
                    <a:pt x="2395" y="9523"/>
                    <a:pt x="2332" y="9429"/>
                    <a:pt x="2174" y="9366"/>
                  </a:cubicBezTo>
                  <a:lnTo>
                    <a:pt x="1134" y="9177"/>
                  </a:lnTo>
                  <a:lnTo>
                    <a:pt x="2174" y="8168"/>
                  </a:lnTo>
                  <a:close/>
                  <a:moveTo>
                    <a:pt x="9861" y="8105"/>
                  </a:moveTo>
                  <a:lnTo>
                    <a:pt x="10901" y="9145"/>
                  </a:lnTo>
                  <a:lnTo>
                    <a:pt x="9893" y="9366"/>
                  </a:lnTo>
                  <a:cubicBezTo>
                    <a:pt x="9767" y="9429"/>
                    <a:pt x="9641" y="9492"/>
                    <a:pt x="9609" y="9649"/>
                  </a:cubicBezTo>
                  <a:lnTo>
                    <a:pt x="9389" y="10720"/>
                  </a:lnTo>
                  <a:lnTo>
                    <a:pt x="8507" y="9712"/>
                  </a:lnTo>
                  <a:cubicBezTo>
                    <a:pt x="8601" y="9712"/>
                    <a:pt x="8727" y="9649"/>
                    <a:pt x="8759" y="9523"/>
                  </a:cubicBezTo>
                  <a:lnTo>
                    <a:pt x="9231" y="8389"/>
                  </a:lnTo>
                  <a:lnTo>
                    <a:pt x="9861" y="8105"/>
                  </a:lnTo>
                  <a:close/>
                  <a:moveTo>
                    <a:pt x="6002" y="1"/>
                  </a:moveTo>
                  <a:cubicBezTo>
                    <a:pt x="5923" y="1"/>
                    <a:pt x="5844" y="24"/>
                    <a:pt x="5797" y="72"/>
                  </a:cubicBezTo>
                  <a:lnTo>
                    <a:pt x="4852" y="828"/>
                  </a:lnTo>
                  <a:lnTo>
                    <a:pt x="3623" y="670"/>
                  </a:lnTo>
                  <a:cubicBezTo>
                    <a:pt x="3607" y="667"/>
                    <a:pt x="3590" y="665"/>
                    <a:pt x="3573" y="665"/>
                  </a:cubicBezTo>
                  <a:cubicBezTo>
                    <a:pt x="3434" y="665"/>
                    <a:pt x="3305" y="775"/>
                    <a:pt x="3277" y="859"/>
                  </a:cubicBezTo>
                  <a:lnTo>
                    <a:pt x="2804" y="2025"/>
                  </a:lnTo>
                  <a:lnTo>
                    <a:pt x="1639" y="2498"/>
                  </a:lnTo>
                  <a:cubicBezTo>
                    <a:pt x="1481" y="2561"/>
                    <a:pt x="1418" y="2687"/>
                    <a:pt x="1450" y="2844"/>
                  </a:cubicBezTo>
                  <a:lnTo>
                    <a:pt x="1607" y="4073"/>
                  </a:lnTo>
                  <a:lnTo>
                    <a:pt x="851" y="5018"/>
                  </a:lnTo>
                  <a:cubicBezTo>
                    <a:pt x="788" y="5112"/>
                    <a:pt x="788" y="5333"/>
                    <a:pt x="851" y="5428"/>
                  </a:cubicBezTo>
                  <a:lnTo>
                    <a:pt x="1607" y="6373"/>
                  </a:lnTo>
                  <a:lnTo>
                    <a:pt x="1450" y="7601"/>
                  </a:lnTo>
                  <a:cubicBezTo>
                    <a:pt x="1450" y="7696"/>
                    <a:pt x="1450" y="7759"/>
                    <a:pt x="1481" y="7853"/>
                  </a:cubicBezTo>
                  <a:lnTo>
                    <a:pt x="189" y="9145"/>
                  </a:lnTo>
                  <a:cubicBezTo>
                    <a:pt x="0" y="9334"/>
                    <a:pt x="126" y="9649"/>
                    <a:pt x="347" y="9744"/>
                  </a:cubicBezTo>
                  <a:lnTo>
                    <a:pt x="1765" y="10059"/>
                  </a:lnTo>
                  <a:lnTo>
                    <a:pt x="2080" y="11539"/>
                  </a:lnTo>
                  <a:cubicBezTo>
                    <a:pt x="2099" y="11714"/>
                    <a:pt x="2250" y="11805"/>
                    <a:pt x="2407" y="11805"/>
                  </a:cubicBezTo>
                  <a:cubicBezTo>
                    <a:pt x="2505" y="11805"/>
                    <a:pt x="2606" y="11770"/>
                    <a:pt x="2678" y="11697"/>
                  </a:cubicBezTo>
                  <a:cubicBezTo>
                    <a:pt x="4410" y="9858"/>
                    <a:pt x="4587" y="9665"/>
                    <a:pt x="4601" y="9649"/>
                  </a:cubicBezTo>
                  <a:lnTo>
                    <a:pt x="4601" y="9649"/>
                  </a:lnTo>
                  <a:lnTo>
                    <a:pt x="4789" y="9618"/>
                  </a:lnTo>
                  <a:lnTo>
                    <a:pt x="5734" y="10374"/>
                  </a:lnTo>
                  <a:cubicBezTo>
                    <a:pt x="5829" y="10405"/>
                    <a:pt x="5860" y="10437"/>
                    <a:pt x="5955" y="10437"/>
                  </a:cubicBezTo>
                  <a:cubicBezTo>
                    <a:pt x="6018" y="10437"/>
                    <a:pt x="6112" y="10405"/>
                    <a:pt x="6144" y="10374"/>
                  </a:cubicBezTo>
                  <a:lnTo>
                    <a:pt x="7089" y="9618"/>
                  </a:lnTo>
                  <a:lnTo>
                    <a:pt x="7278" y="9649"/>
                  </a:lnTo>
                  <a:lnTo>
                    <a:pt x="9200" y="11697"/>
                  </a:lnTo>
                  <a:cubicBezTo>
                    <a:pt x="9284" y="11770"/>
                    <a:pt x="9388" y="11805"/>
                    <a:pt x="9485" y="11805"/>
                  </a:cubicBezTo>
                  <a:cubicBezTo>
                    <a:pt x="9640" y="11805"/>
                    <a:pt x="9779" y="11714"/>
                    <a:pt x="9798" y="11539"/>
                  </a:cubicBezTo>
                  <a:lnTo>
                    <a:pt x="10113" y="10059"/>
                  </a:lnTo>
                  <a:lnTo>
                    <a:pt x="11531" y="9744"/>
                  </a:lnTo>
                  <a:cubicBezTo>
                    <a:pt x="11815" y="9681"/>
                    <a:pt x="11878" y="9334"/>
                    <a:pt x="11689" y="9145"/>
                  </a:cubicBezTo>
                  <a:lnTo>
                    <a:pt x="10523" y="7853"/>
                  </a:lnTo>
                  <a:cubicBezTo>
                    <a:pt x="10554" y="7759"/>
                    <a:pt x="10586" y="7696"/>
                    <a:pt x="10554" y="7601"/>
                  </a:cubicBezTo>
                  <a:lnTo>
                    <a:pt x="10397" y="6373"/>
                  </a:lnTo>
                  <a:lnTo>
                    <a:pt x="11153" y="5428"/>
                  </a:lnTo>
                  <a:cubicBezTo>
                    <a:pt x="11216" y="5333"/>
                    <a:pt x="11216" y="5112"/>
                    <a:pt x="11153" y="5018"/>
                  </a:cubicBezTo>
                  <a:lnTo>
                    <a:pt x="10397" y="4073"/>
                  </a:lnTo>
                  <a:lnTo>
                    <a:pt x="10554" y="2844"/>
                  </a:lnTo>
                  <a:cubicBezTo>
                    <a:pt x="10586" y="2687"/>
                    <a:pt x="10460" y="2529"/>
                    <a:pt x="10365" y="2498"/>
                  </a:cubicBezTo>
                  <a:lnTo>
                    <a:pt x="9200" y="2025"/>
                  </a:lnTo>
                  <a:lnTo>
                    <a:pt x="8727" y="859"/>
                  </a:lnTo>
                  <a:cubicBezTo>
                    <a:pt x="8675" y="728"/>
                    <a:pt x="8578" y="662"/>
                    <a:pt x="8457" y="662"/>
                  </a:cubicBezTo>
                  <a:cubicBezTo>
                    <a:pt x="8432" y="662"/>
                    <a:pt x="8407" y="665"/>
                    <a:pt x="8381" y="670"/>
                  </a:cubicBezTo>
                  <a:lnTo>
                    <a:pt x="7152" y="828"/>
                  </a:lnTo>
                  <a:lnTo>
                    <a:pt x="6207" y="72"/>
                  </a:lnTo>
                  <a:cubicBezTo>
                    <a:pt x="6160" y="24"/>
                    <a:pt x="6081" y="1"/>
                    <a:pt x="6002" y="1"/>
                  </a:cubicBezTo>
                  <a:close/>
                </a:path>
              </a:pathLst>
            </a:custGeom>
            <a:grpFill/>
            <a:ln>
              <a:noFill/>
            </a:ln>
          </p:spPr>
          <p:txBody>
            <a:bodyPr spcFirstLastPara="1" wrap="square" lIns="86005" tIns="86005" rIns="86005" bIns="86005" anchor="ctr" anchorCtr="0">
              <a:noAutofit/>
            </a:bodyPr>
            <a:lstStyle/>
            <a:p>
              <a:pPr>
                <a:buClr>
                  <a:srgbClr val="000000"/>
                </a:buClr>
                <a:buSzPts val="1400"/>
              </a:pPr>
              <a:endParaRPr sz="1317">
                <a:solidFill>
                  <a:srgbClr val="000000"/>
                </a:solidFill>
                <a:latin typeface="Arial"/>
                <a:ea typeface="Arial"/>
                <a:cs typeface="Arial"/>
                <a:sym typeface="Arial"/>
              </a:endParaRPr>
            </a:p>
          </p:txBody>
        </p:sp>
      </p:grpSp>
      <p:sp>
        <p:nvSpPr>
          <p:cNvPr id="127" name="Subtitle 6">
            <a:extLst>
              <a:ext uri="{FF2B5EF4-FFF2-40B4-BE49-F238E27FC236}">
                <a16:creationId xmlns:a16="http://schemas.microsoft.com/office/drawing/2014/main" id="{46A9E457-0B49-46C9-A6E5-61F359B2869F}"/>
              </a:ext>
            </a:extLst>
          </p:cNvPr>
          <p:cNvSpPr txBox="1">
            <a:spLocks/>
          </p:cNvSpPr>
          <p:nvPr/>
        </p:nvSpPr>
        <p:spPr>
          <a:xfrm>
            <a:off x="3603466" y="2032767"/>
            <a:ext cx="2351268" cy="716689"/>
          </a:xfrm>
          <a:prstGeom prst="rect">
            <a:avLst/>
          </a:prstGeom>
        </p:spPr>
        <p:txBody>
          <a:bodyPr vert="horz" lIns="86019" tIns="43010" rIns="86019" bIns="43010" numCol="1" spcCol="365760" rtlCol="0" anchor="t">
            <a:noAutofit/>
          </a:bodyPr>
          <a:lstStyle>
            <a:lvl1pPr marL="0" indent="0" algn="ctr" defTabSz="914400" rtl="0" eaLnBrk="1" latinLnBrk="0" hangingPunct="1">
              <a:lnSpc>
                <a:spcPct val="90000"/>
              </a:lnSpc>
              <a:spcBef>
                <a:spcPts val="1000"/>
              </a:spcBef>
              <a:buFont typeface="Arial"/>
              <a:buNone/>
              <a:defRPr sz="1200" b="0" i="0" kern="1200">
                <a:solidFill>
                  <a:schemeClr val="accent1"/>
                </a:solidFill>
                <a:latin typeface="Montserrat Light" charset="0"/>
                <a:ea typeface="Montserrat Light" charset="0"/>
                <a:cs typeface="Montserrat Light"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Montserrat Light" charset="0"/>
                <a:ea typeface="Montserrat Light" charset="0"/>
                <a:cs typeface="Montserrat Light"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Montserrat Light" charset="0"/>
                <a:ea typeface="Montserrat Light" charset="0"/>
                <a:cs typeface="Montserrat Light"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nSpc>
                <a:spcPct val="100000"/>
              </a:lnSpc>
              <a:spcBef>
                <a:spcPts val="0"/>
              </a:spcBef>
            </a:pPr>
            <a:endParaRPr lang="en-US" sz="1881" b="1" dirty="0">
              <a:solidFill>
                <a:schemeClr val="tx1"/>
              </a:solidFill>
              <a:latin typeface="Calibri" panose="020F0502020204030204" pitchFamily="34" charset="0"/>
              <a:cs typeface="Calibri" panose="020F0502020204030204" pitchFamily="34" charset="0"/>
            </a:endParaRPr>
          </a:p>
        </p:txBody>
      </p:sp>
      <p:sp>
        <p:nvSpPr>
          <p:cNvPr id="128" name="Subtitle 6">
            <a:extLst>
              <a:ext uri="{FF2B5EF4-FFF2-40B4-BE49-F238E27FC236}">
                <a16:creationId xmlns:a16="http://schemas.microsoft.com/office/drawing/2014/main" id="{0BED97DC-57B2-4F0E-AB66-33DCECF4670D}"/>
              </a:ext>
            </a:extLst>
          </p:cNvPr>
          <p:cNvSpPr txBox="1">
            <a:spLocks/>
          </p:cNvSpPr>
          <p:nvPr/>
        </p:nvSpPr>
        <p:spPr>
          <a:xfrm>
            <a:off x="8941349" y="2058863"/>
            <a:ext cx="2351268" cy="716689"/>
          </a:xfrm>
          <a:prstGeom prst="rect">
            <a:avLst/>
          </a:prstGeom>
        </p:spPr>
        <p:txBody>
          <a:bodyPr vert="horz" lIns="86019" tIns="43010" rIns="86019" bIns="43010" numCol="1" spcCol="365760" rtlCol="0" anchor="t">
            <a:noAutofit/>
          </a:bodyPr>
          <a:lstStyle>
            <a:lvl1pPr marL="0" indent="0" algn="ctr" defTabSz="914400" rtl="0" eaLnBrk="1" latinLnBrk="0" hangingPunct="1">
              <a:lnSpc>
                <a:spcPct val="90000"/>
              </a:lnSpc>
              <a:spcBef>
                <a:spcPts val="1000"/>
              </a:spcBef>
              <a:buFont typeface="Arial"/>
              <a:buNone/>
              <a:defRPr sz="1200" b="0" i="0" kern="1200">
                <a:solidFill>
                  <a:schemeClr val="accent1"/>
                </a:solidFill>
                <a:latin typeface="Montserrat Light" charset="0"/>
                <a:ea typeface="Montserrat Light" charset="0"/>
                <a:cs typeface="Montserrat Light"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Montserrat Light" charset="0"/>
                <a:ea typeface="Montserrat Light" charset="0"/>
                <a:cs typeface="Montserrat Light"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Montserrat Light" charset="0"/>
                <a:ea typeface="Montserrat Light" charset="0"/>
                <a:cs typeface="Montserrat Light"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nSpc>
                <a:spcPct val="100000"/>
              </a:lnSpc>
              <a:spcBef>
                <a:spcPts val="0"/>
              </a:spcBef>
            </a:pPr>
            <a:r>
              <a:rPr lang="ar-SA" sz="1881" b="1" dirty="0">
                <a:solidFill>
                  <a:schemeClr val="tx1"/>
                </a:solidFill>
                <a:latin typeface="Calibri" panose="020F0502020204030204" pitchFamily="34" charset="0"/>
                <a:cs typeface="Calibri" panose="020F0502020204030204" pitchFamily="34" charset="0"/>
              </a:rPr>
              <a:t>  </a:t>
            </a:r>
            <a:endParaRPr lang="en-US" sz="1881" b="1" dirty="0">
              <a:solidFill>
                <a:schemeClr val="tx1"/>
              </a:solidFill>
              <a:latin typeface="Calibri" panose="020F0502020204030204" pitchFamily="34" charset="0"/>
              <a:cs typeface="Calibri" panose="020F0502020204030204" pitchFamily="34" charset="0"/>
            </a:endParaRPr>
          </a:p>
        </p:txBody>
      </p:sp>
      <p:sp>
        <p:nvSpPr>
          <p:cNvPr id="147" name="Subtitle 6">
            <a:extLst>
              <a:ext uri="{FF2B5EF4-FFF2-40B4-BE49-F238E27FC236}">
                <a16:creationId xmlns:a16="http://schemas.microsoft.com/office/drawing/2014/main" id="{E3A4231C-1DCE-4FE3-A505-AC6600EC61F9}"/>
              </a:ext>
            </a:extLst>
          </p:cNvPr>
          <p:cNvSpPr txBox="1">
            <a:spLocks/>
          </p:cNvSpPr>
          <p:nvPr/>
        </p:nvSpPr>
        <p:spPr>
          <a:xfrm>
            <a:off x="8966573" y="2050284"/>
            <a:ext cx="2351268" cy="716689"/>
          </a:xfrm>
          <a:prstGeom prst="rect">
            <a:avLst/>
          </a:prstGeom>
        </p:spPr>
        <p:txBody>
          <a:bodyPr vert="horz" lIns="86019" tIns="43010" rIns="86019" bIns="43010" numCol="1" spcCol="365760" rtlCol="0" anchor="t">
            <a:noAutofit/>
          </a:bodyPr>
          <a:lstStyle>
            <a:lvl1pPr marL="0" indent="0" algn="ctr" defTabSz="914400" rtl="0" eaLnBrk="1" latinLnBrk="0" hangingPunct="1">
              <a:lnSpc>
                <a:spcPct val="90000"/>
              </a:lnSpc>
              <a:spcBef>
                <a:spcPts val="1000"/>
              </a:spcBef>
              <a:buFont typeface="Arial"/>
              <a:buNone/>
              <a:defRPr sz="1200" b="0" i="0" kern="1200">
                <a:solidFill>
                  <a:schemeClr val="accent1"/>
                </a:solidFill>
                <a:latin typeface="Montserrat Light" charset="0"/>
                <a:ea typeface="Montserrat Light" charset="0"/>
                <a:cs typeface="Montserrat Light"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Montserrat Light" charset="0"/>
                <a:ea typeface="Montserrat Light" charset="0"/>
                <a:cs typeface="Montserrat Light"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Montserrat Light" charset="0"/>
                <a:ea typeface="Montserrat Light" charset="0"/>
                <a:cs typeface="Montserrat Light"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nSpc>
                <a:spcPct val="100000"/>
              </a:lnSpc>
              <a:spcBef>
                <a:spcPts val="0"/>
              </a:spcBef>
            </a:pPr>
            <a:r>
              <a:rPr lang="ar-SA" sz="1881" b="1" dirty="0">
                <a:solidFill>
                  <a:schemeClr val="tx1"/>
                </a:solidFill>
                <a:latin typeface="Calibri" panose="020F0502020204030204" pitchFamily="34" charset="0"/>
                <a:cs typeface="Calibri" panose="020F0502020204030204" pitchFamily="34" charset="0"/>
              </a:rPr>
              <a:t> </a:t>
            </a:r>
            <a:endParaRPr lang="en-US" sz="1881" b="1" dirty="0">
              <a:solidFill>
                <a:schemeClr val="tx1"/>
              </a:solidFill>
              <a:latin typeface="Calibri" panose="020F0502020204030204" pitchFamily="34" charset="0"/>
              <a:cs typeface="Calibri" panose="020F0502020204030204" pitchFamily="34" charset="0"/>
            </a:endParaRPr>
          </a:p>
        </p:txBody>
      </p:sp>
      <p:sp>
        <p:nvSpPr>
          <p:cNvPr id="108" name="مستطيل 107">
            <a:extLst>
              <a:ext uri="{FF2B5EF4-FFF2-40B4-BE49-F238E27FC236}">
                <a16:creationId xmlns:a16="http://schemas.microsoft.com/office/drawing/2014/main" id="{C9AD46B5-143A-45B4-9EFA-386733BF8542}"/>
              </a:ext>
            </a:extLst>
          </p:cNvPr>
          <p:cNvSpPr/>
          <p:nvPr/>
        </p:nvSpPr>
        <p:spPr>
          <a:xfrm>
            <a:off x="928887" y="6116251"/>
            <a:ext cx="354490" cy="295321"/>
          </a:xfrm>
          <a:prstGeom prst="rect">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1100" dirty="0"/>
              <a:t>50</a:t>
            </a:r>
            <a:endParaRPr lang="ar-SA" sz="1100" dirty="0"/>
          </a:p>
        </p:txBody>
      </p:sp>
      <p:sp>
        <p:nvSpPr>
          <p:cNvPr id="110" name="Rectangle: Rounded Corners 101">
            <a:extLst>
              <a:ext uri="{FF2B5EF4-FFF2-40B4-BE49-F238E27FC236}">
                <a16:creationId xmlns:a16="http://schemas.microsoft.com/office/drawing/2014/main" id="{C1296CAB-38A6-421B-872A-35352E112EBB}"/>
              </a:ext>
            </a:extLst>
          </p:cNvPr>
          <p:cNvSpPr/>
          <p:nvPr/>
        </p:nvSpPr>
        <p:spPr>
          <a:xfrm>
            <a:off x="8802368" y="2422367"/>
            <a:ext cx="2480011" cy="584690"/>
          </a:xfrm>
          <a:prstGeom prst="roundRect">
            <a:avLst/>
          </a:prstGeom>
          <a:solidFill>
            <a:srgbClr val="00CC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2258" b="1" dirty="0">
                <a:latin typeface="Hacen Casablanca Heavy" panose="02000000000000000000" pitchFamily="2" charset="-78"/>
                <a:cs typeface="Hacen Casablanca Heavy" panose="02000000000000000000" pitchFamily="2" charset="-78"/>
              </a:rPr>
              <a:t>طريقة الاحتساب </a:t>
            </a:r>
            <a:endParaRPr lang="en-US" sz="2258" b="1" dirty="0">
              <a:latin typeface="Hacen Casablanca Heavy" panose="02000000000000000000" pitchFamily="2" charset="-78"/>
              <a:cs typeface="Hacen Casablanca Heavy" panose="02000000000000000000" pitchFamily="2" charset="-78"/>
            </a:endParaRPr>
          </a:p>
        </p:txBody>
      </p:sp>
      <p:sp>
        <p:nvSpPr>
          <p:cNvPr id="115" name="Rectangle: Rounded Corners 101">
            <a:extLst>
              <a:ext uri="{FF2B5EF4-FFF2-40B4-BE49-F238E27FC236}">
                <a16:creationId xmlns:a16="http://schemas.microsoft.com/office/drawing/2014/main" id="{515B0821-13D0-423E-90A1-CF28FC42C196}"/>
              </a:ext>
            </a:extLst>
          </p:cNvPr>
          <p:cNvSpPr/>
          <p:nvPr/>
        </p:nvSpPr>
        <p:spPr>
          <a:xfrm>
            <a:off x="8802368" y="3186788"/>
            <a:ext cx="2480011" cy="1474941"/>
          </a:xfrm>
          <a:prstGeom prst="roundRect">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SA" sz="2258" b="1" dirty="0">
              <a:latin typeface="Hacen Casablanca Heavy" panose="02000000000000000000" pitchFamily="2" charset="-78"/>
              <a:cs typeface="Hacen Casablanca Heavy" panose="02000000000000000000" pitchFamily="2" charset="-78"/>
            </a:endParaRPr>
          </a:p>
          <a:p>
            <a:pPr algn="ctr"/>
            <a:endParaRPr lang="ar-SA" sz="2258" b="1" dirty="0">
              <a:latin typeface="Hacen Casablanca Heavy" panose="02000000000000000000" pitchFamily="2" charset="-78"/>
              <a:cs typeface="Hacen Casablanca Heavy" panose="02000000000000000000" pitchFamily="2" charset="-78"/>
            </a:endParaRPr>
          </a:p>
          <a:p>
            <a:pPr algn="ctr"/>
            <a:r>
              <a:rPr lang="ar-SA" sz="2258" b="1" dirty="0">
                <a:latin typeface="Hacen Casablanca Heavy" panose="02000000000000000000" pitchFamily="2" charset="-78"/>
                <a:cs typeface="Hacen Casablanca Heavy" panose="02000000000000000000" pitchFamily="2" charset="-78"/>
              </a:rPr>
              <a:t>وصف المبادرة  </a:t>
            </a:r>
            <a:endParaRPr lang="en-US" sz="2258" b="1" dirty="0">
              <a:latin typeface="Hacen Casablanca Heavy" panose="02000000000000000000" pitchFamily="2" charset="-78"/>
              <a:cs typeface="Hacen Casablanca Heavy" panose="02000000000000000000" pitchFamily="2" charset="-78"/>
            </a:endParaRPr>
          </a:p>
        </p:txBody>
      </p:sp>
      <p:pic>
        <p:nvPicPr>
          <p:cNvPr id="95" name="Graphic 22" descr="Lightbulb and gear">
            <a:extLst>
              <a:ext uri="{FF2B5EF4-FFF2-40B4-BE49-F238E27FC236}">
                <a16:creationId xmlns:a16="http://schemas.microsoft.com/office/drawing/2014/main" id="{BC438481-A47B-4170-A503-D28FBE108CFA}"/>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696665" y="3360619"/>
            <a:ext cx="632861" cy="632861"/>
          </a:xfrm>
          <a:prstGeom prst="rect">
            <a:avLst/>
          </a:prstGeom>
        </p:spPr>
      </p:pic>
      <p:grpSp>
        <p:nvGrpSpPr>
          <p:cNvPr id="118" name="Google Shape;6288;p57">
            <a:extLst>
              <a:ext uri="{FF2B5EF4-FFF2-40B4-BE49-F238E27FC236}">
                <a16:creationId xmlns:a16="http://schemas.microsoft.com/office/drawing/2014/main" id="{CD8845E0-5709-4644-9B06-9847C5F52AB0}"/>
              </a:ext>
            </a:extLst>
          </p:cNvPr>
          <p:cNvGrpSpPr/>
          <p:nvPr/>
        </p:nvGrpSpPr>
        <p:grpSpPr>
          <a:xfrm>
            <a:off x="9922602" y="970442"/>
            <a:ext cx="350079" cy="350079"/>
            <a:chOff x="3497300" y="3227275"/>
            <a:chExt cx="296175" cy="296175"/>
          </a:xfrm>
          <a:solidFill>
            <a:schemeClr val="bg1"/>
          </a:solidFill>
        </p:grpSpPr>
        <p:sp>
          <p:nvSpPr>
            <p:cNvPr id="123" name="Google Shape;6289;p57">
              <a:extLst>
                <a:ext uri="{FF2B5EF4-FFF2-40B4-BE49-F238E27FC236}">
                  <a16:creationId xmlns:a16="http://schemas.microsoft.com/office/drawing/2014/main" id="{48DF810C-D64E-454D-BCBA-F2103390E8CE}"/>
                </a:ext>
              </a:extLst>
            </p:cNvPr>
            <p:cNvSpPr/>
            <p:nvPr/>
          </p:nvSpPr>
          <p:spPr>
            <a:xfrm>
              <a:off x="3609925" y="3339900"/>
              <a:ext cx="69350" cy="68550"/>
            </a:xfrm>
            <a:custGeom>
              <a:avLst/>
              <a:gdLst/>
              <a:ahLst/>
              <a:cxnLst/>
              <a:rect l="l" t="t" r="r" b="b"/>
              <a:pathLst>
                <a:path w="2774" h="2742" extrusionOk="0">
                  <a:moveTo>
                    <a:pt x="1387" y="1"/>
                  </a:moveTo>
                  <a:cubicBezTo>
                    <a:pt x="631" y="1"/>
                    <a:pt x="1" y="631"/>
                    <a:pt x="1" y="1355"/>
                  </a:cubicBezTo>
                  <a:cubicBezTo>
                    <a:pt x="1" y="2112"/>
                    <a:pt x="631" y="2742"/>
                    <a:pt x="1387" y="2742"/>
                  </a:cubicBezTo>
                  <a:cubicBezTo>
                    <a:pt x="2143" y="2742"/>
                    <a:pt x="2773" y="2112"/>
                    <a:pt x="2773" y="1355"/>
                  </a:cubicBezTo>
                  <a:cubicBezTo>
                    <a:pt x="2773" y="631"/>
                    <a:pt x="2143" y="1"/>
                    <a:pt x="138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6290;p57">
              <a:extLst>
                <a:ext uri="{FF2B5EF4-FFF2-40B4-BE49-F238E27FC236}">
                  <a16:creationId xmlns:a16="http://schemas.microsoft.com/office/drawing/2014/main" id="{314F73A6-0129-4377-B52A-E2483982A38C}"/>
                </a:ext>
              </a:extLst>
            </p:cNvPr>
            <p:cNvSpPr/>
            <p:nvPr/>
          </p:nvSpPr>
          <p:spPr>
            <a:xfrm>
              <a:off x="3531175" y="3227275"/>
              <a:ext cx="86650" cy="86675"/>
            </a:xfrm>
            <a:custGeom>
              <a:avLst/>
              <a:gdLst/>
              <a:ahLst/>
              <a:cxnLst/>
              <a:rect l="l" t="t" r="r" b="b"/>
              <a:pathLst>
                <a:path w="3466" h="3467" extrusionOk="0">
                  <a:moveTo>
                    <a:pt x="1733" y="1"/>
                  </a:moveTo>
                  <a:cubicBezTo>
                    <a:pt x="788" y="1"/>
                    <a:pt x="0" y="788"/>
                    <a:pt x="0" y="1733"/>
                  </a:cubicBezTo>
                  <a:cubicBezTo>
                    <a:pt x="0" y="2678"/>
                    <a:pt x="788" y="3466"/>
                    <a:pt x="1733" y="3466"/>
                  </a:cubicBezTo>
                  <a:cubicBezTo>
                    <a:pt x="2741" y="3466"/>
                    <a:pt x="3466" y="2678"/>
                    <a:pt x="3466" y="1733"/>
                  </a:cubicBezTo>
                  <a:cubicBezTo>
                    <a:pt x="3466" y="788"/>
                    <a:pt x="2678" y="1"/>
                    <a:pt x="173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6291;p57">
              <a:extLst>
                <a:ext uri="{FF2B5EF4-FFF2-40B4-BE49-F238E27FC236}">
                  <a16:creationId xmlns:a16="http://schemas.microsoft.com/office/drawing/2014/main" id="{DC8C7043-6233-4054-A005-5F7431DA06FD}"/>
                </a:ext>
              </a:extLst>
            </p:cNvPr>
            <p:cNvSpPr/>
            <p:nvPr/>
          </p:nvSpPr>
          <p:spPr>
            <a:xfrm>
              <a:off x="3670575" y="3227275"/>
              <a:ext cx="86675" cy="86675"/>
            </a:xfrm>
            <a:custGeom>
              <a:avLst/>
              <a:gdLst/>
              <a:ahLst/>
              <a:cxnLst/>
              <a:rect l="l" t="t" r="r" b="b"/>
              <a:pathLst>
                <a:path w="3467" h="3467" extrusionOk="0">
                  <a:moveTo>
                    <a:pt x="1733" y="1"/>
                  </a:moveTo>
                  <a:cubicBezTo>
                    <a:pt x="788" y="1"/>
                    <a:pt x="1" y="788"/>
                    <a:pt x="1" y="1733"/>
                  </a:cubicBezTo>
                  <a:cubicBezTo>
                    <a:pt x="1" y="2678"/>
                    <a:pt x="788" y="3466"/>
                    <a:pt x="1733" y="3466"/>
                  </a:cubicBezTo>
                  <a:cubicBezTo>
                    <a:pt x="2679" y="3466"/>
                    <a:pt x="3466" y="2678"/>
                    <a:pt x="3466" y="1733"/>
                  </a:cubicBezTo>
                  <a:cubicBezTo>
                    <a:pt x="3466" y="788"/>
                    <a:pt x="2679" y="1"/>
                    <a:pt x="173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6292;p57">
              <a:extLst>
                <a:ext uri="{FF2B5EF4-FFF2-40B4-BE49-F238E27FC236}">
                  <a16:creationId xmlns:a16="http://schemas.microsoft.com/office/drawing/2014/main" id="{E0753F3F-7F9C-4449-A2E6-5F50468F3503}"/>
                </a:ext>
              </a:extLst>
            </p:cNvPr>
            <p:cNvSpPr/>
            <p:nvPr/>
          </p:nvSpPr>
          <p:spPr>
            <a:xfrm>
              <a:off x="3622525" y="3421825"/>
              <a:ext cx="41775" cy="25225"/>
            </a:xfrm>
            <a:custGeom>
              <a:avLst/>
              <a:gdLst/>
              <a:ahLst/>
              <a:cxnLst/>
              <a:rect l="l" t="t" r="r" b="b"/>
              <a:pathLst>
                <a:path w="1671" h="1009" extrusionOk="0">
                  <a:moveTo>
                    <a:pt x="1" y="0"/>
                  </a:moveTo>
                  <a:lnTo>
                    <a:pt x="851" y="1008"/>
                  </a:lnTo>
                  <a:lnTo>
                    <a:pt x="1671" y="0"/>
                  </a:lnTo>
                  <a:lnTo>
                    <a:pt x="1671" y="0"/>
                  </a:lnTo>
                  <a:cubicBezTo>
                    <a:pt x="1450" y="126"/>
                    <a:pt x="1167" y="158"/>
                    <a:pt x="851" y="158"/>
                  </a:cubicBezTo>
                  <a:cubicBezTo>
                    <a:pt x="568" y="158"/>
                    <a:pt x="284" y="95"/>
                    <a:pt x="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6293;p57">
              <a:extLst>
                <a:ext uri="{FF2B5EF4-FFF2-40B4-BE49-F238E27FC236}">
                  <a16:creationId xmlns:a16="http://schemas.microsoft.com/office/drawing/2014/main" id="{93FD1419-0C0D-460E-BBC1-AAF656D383C5}"/>
                </a:ext>
              </a:extLst>
            </p:cNvPr>
            <p:cNvSpPr/>
            <p:nvPr/>
          </p:nvSpPr>
          <p:spPr>
            <a:xfrm>
              <a:off x="3566600" y="3416300"/>
              <a:ext cx="70125" cy="106350"/>
            </a:xfrm>
            <a:custGeom>
              <a:avLst/>
              <a:gdLst/>
              <a:ahLst/>
              <a:cxnLst/>
              <a:rect l="l" t="t" r="r" b="b"/>
              <a:pathLst>
                <a:path w="2805" h="4254" extrusionOk="0">
                  <a:moveTo>
                    <a:pt x="1261" y="1"/>
                  </a:moveTo>
                  <a:cubicBezTo>
                    <a:pt x="474" y="599"/>
                    <a:pt x="1" y="1513"/>
                    <a:pt x="1" y="2490"/>
                  </a:cubicBezTo>
                  <a:lnTo>
                    <a:pt x="1" y="3907"/>
                  </a:lnTo>
                  <a:cubicBezTo>
                    <a:pt x="1" y="4096"/>
                    <a:pt x="158" y="4254"/>
                    <a:pt x="379" y="4254"/>
                  </a:cubicBezTo>
                  <a:lnTo>
                    <a:pt x="2805" y="4254"/>
                  </a:lnTo>
                  <a:lnTo>
                    <a:pt x="2805" y="1891"/>
                  </a:lnTo>
                  <a:lnTo>
                    <a:pt x="1261"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6294;p57">
              <a:extLst>
                <a:ext uri="{FF2B5EF4-FFF2-40B4-BE49-F238E27FC236}">
                  <a16:creationId xmlns:a16="http://schemas.microsoft.com/office/drawing/2014/main" id="{570C2058-FF2F-40C8-AAE6-363E0DC5E020}"/>
                </a:ext>
              </a:extLst>
            </p:cNvPr>
            <p:cNvSpPr/>
            <p:nvPr/>
          </p:nvSpPr>
          <p:spPr>
            <a:xfrm>
              <a:off x="3653250" y="3417100"/>
              <a:ext cx="70125" cy="106350"/>
            </a:xfrm>
            <a:custGeom>
              <a:avLst/>
              <a:gdLst/>
              <a:ahLst/>
              <a:cxnLst/>
              <a:rect l="l" t="t" r="r" b="b"/>
              <a:pathLst>
                <a:path w="2805" h="4254" extrusionOk="0">
                  <a:moveTo>
                    <a:pt x="1544" y="0"/>
                  </a:moveTo>
                  <a:lnTo>
                    <a:pt x="1" y="1890"/>
                  </a:lnTo>
                  <a:lnTo>
                    <a:pt x="1" y="4253"/>
                  </a:lnTo>
                  <a:lnTo>
                    <a:pt x="2458" y="4253"/>
                  </a:lnTo>
                  <a:cubicBezTo>
                    <a:pt x="2647" y="4253"/>
                    <a:pt x="2804" y="4096"/>
                    <a:pt x="2804" y="3907"/>
                  </a:cubicBezTo>
                  <a:lnTo>
                    <a:pt x="2804" y="2489"/>
                  </a:lnTo>
                  <a:cubicBezTo>
                    <a:pt x="2773" y="1481"/>
                    <a:pt x="2300" y="567"/>
                    <a:pt x="154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6295;p57">
              <a:extLst>
                <a:ext uri="{FF2B5EF4-FFF2-40B4-BE49-F238E27FC236}">
                  <a16:creationId xmlns:a16="http://schemas.microsoft.com/office/drawing/2014/main" id="{7747EADA-F742-4F49-8286-54EFBEAD9164}"/>
                </a:ext>
              </a:extLst>
            </p:cNvPr>
            <p:cNvSpPr/>
            <p:nvPr/>
          </p:nvSpPr>
          <p:spPr>
            <a:xfrm>
              <a:off x="3655625" y="3310775"/>
              <a:ext cx="137850" cy="108700"/>
            </a:xfrm>
            <a:custGeom>
              <a:avLst/>
              <a:gdLst/>
              <a:ahLst/>
              <a:cxnLst/>
              <a:rect l="l" t="t" r="r" b="b"/>
              <a:pathLst>
                <a:path w="5514" h="4348" extrusionOk="0">
                  <a:moveTo>
                    <a:pt x="3686" y="1512"/>
                  </a:moveTo>
                  <a:cubicBezTo>
                    <a:pt x="3907" y="1512"/>
                    <a:pt x="4064" y="1670"/>
                    <a:pt x="4064" y="1859"/>
                  </a:cubicBezTo>
                  <a:cubicBezTo>
                    <a:pt x="4064" y="2048"/>
                    <a:pt x="3907" y="2205"/>
                    <a:pt x="3686" y="2205"/>
                  </a:cubicBezTo>
                  <a:lnTo>
                    <a:pt x="2993" y="2205"/>
                  </a:lnTo>
                  <a:cubicBezTo>
                    <a:pt x="2804" y="2205"/>
                    <a:pt x="2646" y="2048"/>
                    <a:pt x="2646" y="1859"/>
                  </a:cubicBezTo>
                  <a:cubicBezTo>
                    <a:pt x="2646" y="1670"/>
                    <a:pt x="2804" y="1512"/>
                    <a:pt x="2993" y="1512"/>
                  </a:cubicBezTo>
                  <a:close/>
                  <a:moveTo>
                    <a:pt x="4127" y="0"/>
                  </a:moveTo>
                  <a:cubicBezTo>
                    <a:pt x="3686" y="536"/>
                    <a:pt x="3056" y="851"/>
                    <a:pt x="2331" y="851"/>
                  </a:cubicBezTo>
                  <a:cubicBezTo>
                    <a:pt x="1607" y="851"/>
                    <a:pt x="977" y="504"/>
                    <a:pt x="536" y="63"/>
                  </a:cubicBezTo>
                  <a:cubicBezTo>
                    <a:pt x="347" y="221"/>
                    <a:pt x="158" y="378"/>
                    <a:pt x="0" y="567"/>
                  </a:cubicBezTo>
                  <a:cubicBezTo>
                    <a:pt x="945" y="756"/>
                    <a:pt x="1638" y="1575"/>
                    <a:pt x="1638" y="2615"/>
                  </a:cubicBezTo>
                  <a:cubicBezTo>
                    <a:pt x="1638" y="2930"/>
                    <a:pt x="1575" y="3214"/>
                    <a:pt x="1449" y="3466"/>
                  </a:cubicBezTo>
                  <a:cubicBezTo>
                    <a:pt x="1859" y="3718"/>
                    <a:pt x="2205" y="4001"/>
                    <a:pt x="2520" y="4348"/>
                  </a:cubicBezTo>
                  <a:lnTo>
                    <a:pt x="5167" y="4348"/>
                  </a:lnTo>
                  <a:cubicBezTo>
                    <a:pt x="5356" y="4348"/>
                    <a:pt x="5513" y="4190"/>
                    <a:pt x="5513" y="4001"/>
                  </a:cubicBezTo>
                  <a:lnTo>
                    <a:pt x="5513" y="2615"/>
                  </a:lnTo>
                  <a:cubicBezTo>
                    <a:pt x="5482" y="1512"/>
                    <a:pt x="4915" y="567"/>
                    <a:pt x="412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6296;p57">
              <a:extLst>
                <a:ext uri="{FF2B5EF4-FFF2-40B4-BE49-F238E27FC236}">
                  <a16:creationId xmlns:a16="http://schemas.microsoft.com/office/drawing/2014/main" id="{CD1CE6CA-5A1A-483D-9155-E50E5C2D8B53}"/>
                </a:ext>
              </a:extLst>
            </p:cNvPr>
            <p:cNvSpPr/>
            <p:nvPr/>
          </p:nvSpPr>
          <p:spPr>
            <a:xfrm>
              <a:off x="3497300" y="3309975"/>
              <a:ext cx="136275" cy="108725"/>
            </a:xfrm>
            <a:custGeom>
              <a:avLst/>
              <a:gdLst/>
              <a:ahLst/>
              <a:cxnLst/>
              <a:rect l="l" t="t" r="r" b="b"/>
              <a:pathLst>
                <a:path w="5451" h="4349" extrusionOk="0">
                  <a:moveTo>
                    <a:pt x="2426" y="1544"/>
                  </a:moveTo>
                  <a:cubicBezTo>
                    <a:pt x="2615" y="1544"/>
                    <a:pt x="2773" y="1702"/>
                    <a:pt x="2773" y="1891"/>
                  </a:cubicBezTo>
                  <a:cubicBezTo>
                    <a:pt x="2773" y="2080"/>
                    <a:pt x="2615" y="2237"/>
                    <a:pt x="2426" y="2237"/>
                  </a:cubicBezTo>
                  <a:lnTo>
                    <a:pt x="1733" y="2237"/>
                  </a:lnTo>
                  <a:cubicBezTo>
                    <a:pt x="1513" y="2237"/>
                    <a:pt x="1355" y="2080"/>
                    <a:pt x="1355" y="1891"/>
                  </a:cubicBezTo>
                  <a:cubicBezTo>
                    <a:pt x="1355" y="1702"/>
                    <a:pt x="1513" y="1544"/>
                    <a:pt x="1733" y="1544"/>
                  </a:cubicBezTo>
                  <a:close/>
                  <a:moveTo>
                    <a:pt x="1324" y="1"/>
                  </a:moveTo>
                  <a:cubicBezTo>
                    <a:pt x="536" y="568"/>
                    <a:pt x="1" y="1513"/>
                    <a:pt x="1" y="2552"/>
                  </a:cubicBezTo>
                  <a:lnTo>
                    <a:pt x="1" y="3939"/>
                  </a:lnTo>
                  <a:cubicBezTo>
                    <a:pt x="1" y="4191"/>
                    <a:pt x="95" y="4348"/>
                    <a:pt x="316" y="4348"/>
                  </a:cubicBezTo>
                  <a:lnTo>
                    <a:pt x="2930" y="4348"/>
                  </a:lnTo>
                  <a:cubicBezTo>
                    <a:pt x="3214" y="3970"/>
                    <a:pt x="3561" y="3655"/>
                    <a:pt x="4002" y="3466"/>
                  </a:cubicBezTo>
                  <a:cubicBezTo>
                    <a:pt x="3876" y="3183"/>
                    <a:pt x="3813" y="2930"/>
                    <a:pt x="3813" y="2615"/>
                  </a:cubicBezTo>
                  <a:cubicBezTo>
                    <a:pt x="3813" y="1607"/>
                    <a:pt x="4506" y="757"/>
                    <a:pt x="5451" y="568"/>
                  </a:cubicBezTo>
                  <a:cubicBezTo>
                    <a:pt x="5293" y="347"/>
                    <a:pt x="5104" y="190"/>
                    <a:pt x="4915" y="32"/>
                  </a:cubicBezTo>
                  <a:cubicBezTo>
                    <a:pt x="4474" y="505"/>
                    <a:pt x="3844" y="820"/>
                    <a:pt x="3151" y="820"/>
                  </a:cubicBezTo>
                  <a:cubicBezTo>
                    <a:pt x="2426" y="820"/>
                    <a:pt x="1796" y="505"/>
                    <a:pt x="132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3" name="مربع نص 92">
            <a:extLst>
              <a:ext uri="{FF2B5EF4-FFF2-40B4-BE49-F238E27FC236}">
                <a16:creationId xmlns:a16="http://schemas.microsoft.com/office/drawing/2014/main" id="{D2BE53B9-E9FD-41AC-B32A-AB67FA8B5FA1}"/>
              </a:ext>
            </a:extLst>
          </p:cNvPr>
          <p:cNvSpPr txBox="1"/>
          <p:nvPr/>
        </p:nvSpPr>
        <p:spPr>
          <a:xfrm>
            <a:off x="3525148" y="3124921"/>
            <a:ext cx="2807157" cy="584775"/>
          </a:xfrm>
          <a:prstGeom prst="rect">
            <a:avLst/>
          </a:prstGeom>
          <a:noFill/>
        </p:spPr>
        <p:txBody>
          <a:bodyPr wrap="square">
            <a:spAutoFit/>
          </a:bodyPr>
          <a:lstStyle/>
          <a:p>
            <a:pPr algn="ctr"/>
            <a:r>
              <a:rPr lang="ar-SA" sz="3200" b="1" dirty="0">
                <a:solidFill>
                  <a:schemeClr val="bg1"/>
                </a:solidFill>
                <a:latin typeface="Hacen Casablanca Heavy" panose="02000000000000000000" pitchFamily="2" charset="-78"/>
                <a:cs typeface="Hacen Casablanca Heavy" panose="02000000000000000000" pitchFamily="2" charset="-78"/>
              </a:rPr>
              <a:t>تفريج كربة</a:t>
            </a:r>
            <a:endParaRPr lang="en-US" sz="3200" b="1" dirty="0">
              <a:solidFill>
                <a:schemeClr val="bg1"/>
              </a:solidFill>
              <a:latin typeface="Hacen Casablanca Heavy" panose="02000000000000000000" pitchFamily="2" charset="-78"/>
              <a:cs typeface="Hacen Casablanca Heavy" panose="02000000000000000000" pitchFamily="2" charset="-78"/>
            </a:endParaRPr>
          </a:p>
        </p:txBody>
      </p:sp>
      <p:sp>
        <p:nvSpPr>
          <p:cNvPr id="107" name="Subtitle 6">
            <a:extLst>
              <a:ext uri="{FF2B5EF4-FFF2-40B4-BE49-F238E27FC236}">
                <a16:creationId xmlns:a16="http://schemas.microsoft.com/office/drawing/2014/main" id="{73702507-06B3-438B-9716-CD048206C161}"/>
              </a:ext>
            </a:extLst>
          </p:cNvPr>
          <p:cNvSpPr txBox="1">
            <a:spLocks/>
          </p:cNvSpPr>
          <p:nvPr/>
        </p:nvSpPr>
        <p:spPr>
          <a:xfrm>
            <a:off x="966661" y="3617772"/>
            <a:ext cx="7598739" cy="716689"/>
          </a:xfrm>
          <a:prstGeom prst="rect">
            <a:avLst/>
          </a:prstGeom>
        </p:spPr>
        <p:txBody>
          <a:bodyPr vert="horz" lIns="86019" tIns="43010" rIns="86019" bIns="43010" numCol="1" spcCol="365760" rtlCol="0" anchor="t">
            <a:noAutofit/>
          </a:bodyPr>
          <a:lstStyle>
            <a:lvl1pPr marL="0" indent="0" algn="ctr" defTabSz="914400" rtl="0" eaLnBrk="1" latinLnBrk="0" hangingPunct="1">
              <a:lnSpc>
                <a:spcPct val="90000"/>
              </a:lnSpc>
              <a:spcBef>
                <a:spcPts val="1000"/>
              </a:spcBef>
              <a:buFont typeface="Arial"/>
              <a:buNone/>
              <a:defRPr sz="1200" b="0" i="0" kern="1200">
                <a:solidFill>
                  <a:schemeClr val="accent1"/>
                </a:solidFill>
                <a:latin typeface="Montserrat Light" charset="0"/>
                <a:ea typeface="Montserrat Light" charset="0"/>
                <a:cs typeface="Montserrat Light"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Montserrat Light" charset="0"/>
                <a:ea typeface="Montserrat Light" charset="0"/>
                <a:cs typeface="Montserrat Light"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Montserrat Light" charset="0"/>
                <a:ea typeface="Montserrat Light" charset="0"/>
                <a:cs typeface="Montserrat Light"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nSpc>
                <a:spcPct val="100000"/>
              </a:lnSpc>
              <a:spcBef>
                <a:spcPts val="0"/>
              </a:spcBef>
            </a:pPr>
            <a:r>
              <a:rPr lang="ar-SA" sz="1800" b="1" dirty="0">
                <a:solidFill>
                  <a:schemeClr val="bg1"/>
                </a:solidFill>
                <a:latin typeface="Calibri" panose="020F0502020204030204" pitchFamily="34" charset="0"/>
                <a:cs typeface="Calibri" panose="020F0502020204030204" pitchFamily="34" charset="0"/>
              </a:rPr>
              <a:t>مبادرة </a:t>
            </a:r>
            <a:r>
              <a:rPr lang="ar-SA" sz="1800" b="1" i="0" dirty="0">
                <a:solidFill>
                  <a:schemeClr val="bg1"/>
                </a:solidFill>
                <a:effectLst/>
                <a:latin typeface="Calibri" panose="020F0502020204030204" pitchFamily="34" charset="0"/>
                <a:cs typeface="Calibri" panose="020F0502020204030204" pitchFamily="34" charset="0"/>
              </a:rPr>
              <a:t> تفريج كربة  عبارة عن  سداد  </a:t>
            </a:r>
            <a:r>
              <a:rPr lang="ar-SA" sz="1800" b="1" dirty="0">
                <a:solidFill>
                  <a:schemeClr val="bg1"/>
                </a:solidFill>
                <a:latin typeface="Calibri" panose="020F0502020204030204" pitchFamily="34" charset="0"/>
                <a:cs typeface="Calibri" panose="020F0502020204030204" pitchFamily="34" charset="0"/>
              </a:rPr>
              <a:t>مستحقات مالية </a:t>
            </a:r>
            <a:r>
              <a:rPr lang="ar-SA" sz="1800" b="1" i="0" dirty="0">
                <a:solidFill>
                  <a:schemeClr val="bg1"/>
                </a:solidFill>
                <a:effectLst/>
                <a:latin typeface="Calibri" panose="020F0502020204030204" pitchFamily="34" charset="0"/>
                <a:cs typeface="Calibri" panose="020F0502020204030204" pitchFamily="34" charset="0"/>
              </a:rPr>
              <a:t>و عينية لمساعدة المحتاجين من </a:t>
            </a:r>
            <a:r>
              <a:rPr lang="ar-SA" sz="1800" b="1" dirty="0">
                <a:solidFill>
                  <a:schemeClr val="bg1"/>
                </a:solidFill>
                <a:latin typeface="Calibri" panose="020F0502020204030204" pitchFamily="34" charset="0"/>
                <a:cs typeface="Calibri" panose="020F0502020204030204" pitchFamily="34" charset="0"/>
              </a:rPr>
              <a:t>أبناء الجمعية خاصة الذين عليهم التزامات مالية  ، و </a:t>
            </a:r>
            <a:r>
              <a:rPr lang="ar-SA" sz="1800" b="1" i="0" dirty="0">
                <a:solidFill>
                  <a:schemeClr val="bg1"/>
                </a:solidFill>
                <a:effectLst/>
                <a:latin typeface="Calibri" panose="020F0502020204030204" pitchFamily="34" charset="0"/>
                <a:cs typeface="Calibri" panose="020F0502020204030204" pitchFamily="34" charset="0"/>
              </a:rPr>
              <a:t>رفع جزء من المعاناة عنهم وضمان الاستقرار المعيشي لهم وإدخال السرور عليهم وتخليصهم من هموم الديون والالتزامات  </a:t>
            </a:r>
            <a:endParaRPr lang="ar-SA" sz="1800" b="0" i="0" dirty="0">
              <a:solidFill>
                <a:schemeClr val="bg1"/>
              </a:solidFill>
              <a:effectLst/>
              <a:latin typeface="Calibri" panose="020F0502020204030204" pitchFamily="34" charset="0"/>
              <a:cs typeface="Calibri" panose="020F0502020204030204" pitchFamily="34" charset="0"/>
            </a:endParaRPr>
          </a:p>
          <a:p>
            <a:pPr>
              <a:lnSpc>
                <a:spcPct val="100000"/>
              </a:lnSpc>
              <a:spcBef>
                <a:spcPts val="0"/>
              </a:spcBef>
            </a:pPr>
            <a:r>
              <a:rPr lang="ar-SA" sz="1800" b="1" dirty="0">
                <a:solidFill>
                  <a:schemeClr val="bg1"/>
                </a:solidFill>
                <a:latin typeface="Calibri" panose="020F0502020204030204" pitchFamily="34" charset="0"/>
                <a:cs typeface="Calibri" panose="020F0502020204030204" pitchFamily="34" charset="0"/>
              </a:rPr>
              <a:t> </a:t>
            </a:r>
            <a:endParaRPr lang="en-US" sz="1800" b="1" dirty="0">
              <a:solidFill>
                <a:schemeClr val="bg1"/>
              </a:solidFill>
              <a:latin typeface="Calibri" panose="020F0502020204030204" pitchFamily="34" charset="0"/>
              <a:cs typeface="Calibri" panose="020F0502020204030204" pitchFamily="34" charset="0"/>
            </a:endParaRPr>
          </a:p>
        </p:txBody>
      </p:sp>
      <p:sp>
        <p:nvSpPr>
          <p:cNvPr id="176" name="TextBox 100">
            <a:extLst>
              <a:ext uri="{FF2B5EF4-FFF2-40B4-BE49-F238E27FC236}">
                <a16:creationId xmlns:a16="http://schemas.microsoft.com/office/drawing/2014/main" id="{62AB5079-F433-4CC9-B922-6C2EE561962F}"/>
              </a:ext>
            </a:extLst>
          </p:cNvPr>
          <p:cNvSpPr txBox="1"/>
          <p:nvPr/>
        </p:nvSpPr>
        <p:spPr>
          <a:xfrm>
            <a:off x="6859235" y="5019390"/>
            <a:ext cx="1898465" cy="323935"/>
          </a:xfrm>
          <a:prstGeom prst="rect">
            <a:avLst/>
          </a:prstGeom>
          <a:noFill/>
        </p:spPr>
        <p:txBody>
          <a:bodyPr wrap="square" rtlCol="0">
            <a:spAutoFit/>
          </a:bodyPr>
          <a:lstStyle/>
          <a:p>
            <a:pPr algn="ctr"/>
            <a:r>
              <a:rPr lang="ar-SA" sz="1505" dirty="0">
                <a:solidFill>
                  <a:schemeClr val="bg1"/>
                </a:solidFill>
                <a:latin typeface="Hacen Casablanca Heavy" panose="02000000000000000000" pitchFamily="2" charset="-78"/>
                <a:cs typeface="Hacen Casablanca Heavy" panose="02000000000000000000" pitchFamily="2" charset="-78"/>
              </a:rPr>
              <a:t>خط الأساس </a:t>
            </a:r>
            <a:endParaRPr lang="en-US" sz="1505" dirty="0">
              <a:solidFill>
                <a:schemeClr val="bg1"/>
              </a:solidFill>
              <a:latin typeface="Hacen Casablanca Heavy" panose="02000000000000000000" pitchFamily="2" charset="-78"/>
              <a:cs typeface="Hacen Casablanca Heavy" panose="02000000000000000000" pitchFamily="2" charset="-78"/>
            </a:endParaRPr>
          </a:p>
        </p:txBody>
      </p:sp>
      <p:sp>
        <p:nvSpPr>
          <p:cNvPr id="85" name="TextBox 100">
            <a:extLst>
              <a:ext uri="{FF2B5EF4-FFF2-40B4-BE49-F238E27FC236}">
                <a16:creationId xmlns:a16="http://schemas.microsoft.com/office/drawing/2014/main" id="{EE424790-7F95-44EC-B98B-8A6F5C73B55F}"/>
              </a:ext>
            </a:extLst>
          </p:cNvPr>
          <p:cNvSpPr txBox="1"/>
          <p:nvPr/>
        </p:nvSpPr>
        <p:spPr>
          <a:xfrm>
            <a:off x="6848623" y="4991369"/>
            <a:ext cx="1898465" cy="323935"/>
          </a:xfrm>
          <a:prstGeom prst="rect">
            <a:avLst/>
          </a:prstGeom>
          <a:noFill/>
        </p:spPr>
        <p:txBody>
          <a:bodyPr wrap="square" rtlCol="0">
            <a:spAutoFit/>
          </a:bodyPr>
          <a:lstStyle/>
          <a:p>
            <a:pPr algn="ctr"/>
            <a:r>
              <a:rPr lang="ar-SA" sz="1505" dirty="0">
                <a:solidFill>
                  <a:schemeClr val="bg1"/>
                </a:solidFill>
                <a:latin typeface="Hacen Casablanca Heavy" panose="02000000000000000000" pitchFamily="2" charset="-78"/>
                <a:cs typeface="Hacen Casablanca Heavy" panose="02000000000000000000" pitchFamily="2" charset="-78"/>
              </a:rPr>
              <a:t>خط الأساس </a:t>
            </a:r>
            <a:endParaRPr lang="en-US" sz="1505" dirty="0">
              <a:solidFill>
                <a:schemeClr val="bg1"/>
              </a:solidFill>
              <a:latin typeface="Hacen Casablanca Heavy" panose="02000000000000000000" pitchFamily="2" charset="-78"/>
              <a:cs typeface="Hacen Casablanca Heavy" panose="02000000000000000000" pitchFamily="2" charset="-78"/>
            </a:endParaRPr>
          </a:p>
        </p:txBody>
      </p:sp>
      <p:sp>
        <p:nvSpPr>
          <p:cNvPr id="86" name="TextBox 100">
            <a:extLst>
              <a:ext uri="{FF2B5EF4-FFF2-40B4-BE49-F238E27FC236}">
                <a16:creationId xmlns:a16="http://schemas.microsoft.com/office/drawing/2014/main" id="{1FDDD8A5-367D-4362-8E99-922EAD88FA84}"/>
              </a:ext>
            </a:extLst>
          </p:cNvPr>
          <p:cNvSpPr txBox="1"/>
          <p:nvPr/>
        </p:nvSpPr>
        <p:spPr>
          <a:xfrm>
            <a:off x="6848623" y="4977888"/>
            <a:ext cx="1898465" cy="323935"/>
          </a:xfrm>
          <a:prstGeom prst="rect">
            <a:avLst/>
          </a:prstGeom>
          <a:noFill/>
        </p:spPr>
        <p:txBody>
          <a:bodyPr wrap="square" rtlCol="0">
            <a:spAutoFit/>
          </a:bodyPr>
          <a:lstStyle/>
          <a:p>
            <a:pPr algn="ctr"/>
            <a:r>
              <a:rPr lang="ar-SA" sz="1505" dirty="0">
                <a:solidFill>
                  <a:schemeClr val="bg1"/>
                </a:solidFill>
                <a:latin typeface="Hacen Casablanca Heavy" panose="02000000000000000000" pitchFamily="2" charset="-78"/>
                <a:cs typeface="Hacen Casablanca Heavy" panose="02000000000000000000" pitchFamily="2" charset="-78"/>
              </a:rPr>
              <a:t>خط الأساس </a:t>
            </a:r>
            <a:endParaRPr lang="en-US" sz="1505" dirty="0">
              <a:solidFill>
                <a:schemeClr val="bg1"/>
              </a:solidFill>
              <a:latin typeface="Hacen Casablanca Heavy" panose="02000000000000000000" pitchFamily="2" charset="-78"/>
              <a:cs typeface="Hacen Casablanca Heavy" panose="02000000000000000000" pitchFamily="2" charset="-78"/>
            </a:endParaRPr>
          </a:p>
        </p:txBody>
      </p:sp>
      <p:sp>
        <p:nvSpPr>
          <p:cNvPr id="87" name="TextBox 100">
            <a:extLst>
              <a:ext uri="{FF2B5EF4-FFF2-40B4-BE49-F238E27FC236}">
                <a16:creationId xmlns:a16="http://schemas.microsoft.com/office/drawing/2014/main" id="{886C8F8F-AD8B-4AA5-B5D8-618B13EA474F}"/>
              </a:ext>
            </a:extLst>
          </p:cNvPr>
          <p:cNvSpPr txBox="1"/>
          <p:nvPr/>
        </p:nvSpPr>
        <p:spPr>
          <a:xfrm>
            <a:off x="6848623" y="4991369"/>
            <a:ext cx="1898465" cy="323935"/>
          </a:xfrm>
          <a:prstGeom prst="rect">
            <a:avLst/>
          </a:prstGeom>
          <a:noFill/>
        </p:spPr>
        <p:txBody>
          <a:bodyPr wrap="square" rtlCol="0">
            <a:spAutoFit/>
          </a:bodyPr>
          <a:lstStyle/>
          <a:p>
            <a:pPr algn="ctr"/>
            <a:r>
              <a:rPr lang="ar-SA" sz="1505" dirty="0">
                <a:solidFill>
                  <a:schemeClr val="bg1"/>
                </a:solidFill>
                <a:latin typeface="Hacen Casablanca Heavy" panose="02000000000000000000" pitchFamily="2" charset="-78"/>
                <a:cs typeface="Hacen Casablanca Heavy" panose="02000000000000000000" pitchFamily="2" charset="-78"/>
              </a:rPr>
              <a:t>خط الأساس </a:t>
            </a:r>
            <a:endParaRPr lang="en-US" sz="1505" dirty="0">
              <a:solidFill>
                <a:schemeClr val="bg1"/>
              </a:solidFill>
              <a:latin typeface="Hacen Casablanca Heavy" panose="02000000000000000000" pitchFamily="2" charset="-78"/>
              <a:cs typeface="Hacen Casablanca Heavy" panose="02000000000000000000" pitchFamily="2" charset="-78"/>
            </a:endParaRPr>
          </a:p>
        </p:txBody>
      </p:sp>
      <p:sp>
        <p:nvSpPr>
          <p:cNvPr id="88" name="TextBox 100">
            <a:extLst>
              <a:ext uri="{FF2B5EF4-FFF2-40B4-BE49-F238E27FC236}">
                <a16:creationId xmlns:a16="http://schemas.microsoft.com/office/drawing/2014/main" id="{513822B5-15E9-4295-A707-85FA73FBBD99}"/>
              </a:ext>
            </a:extLst>
          </p:cNvPr>
          <p:cNvSpPr txBox="1"/>
          <p:nvPr/>
        </p:nvSpPr>
        <p:spPr>
          <a:xfrm>
            <a:off x="6848623" y="4991369"/>
            <a:ext cx="1898465" cy="323935"/>
          </a:xfrm>
          <a:prstGeom prst="rect">
            <a:avLst/>
          </a:prstGeom>
          <a:noFill/>
        </p:spPr>
        <p:txBody>
          <a:bodyPr wrap="square" rtlCol="0">
            <a:spAutoFit/>
          </a:bodyPr>
          <a:lstStyle/>
          <a:p>
            <a:pPr algn="ctr"/>
            <a:r>
              <a:rPr lang="ar-SA" sz="1505" dirty="0">
                <a:solidFill>
                  <a:schemeClr val="bg1"/>
                </a:solidFill>
                <a:latin typeface="Hacen Casablanca Heavy" panose="02000000000000000000" pitchFamily="2" charset="-78"/>
                <a:cs typeface="Hacen Casablanca Heavy" panose="02000000000000000000" pitchFamily="2" charset="-78"/>
              </a:rPr>
              <a:t>خط الأساس </a:t>
            </a:r>
            <a:endParaRPr lang="en-US" sz="1505" dirty="0">
              <a:solidFill>
                <a:schemeClr val="bg1"/>
              </a:solidFill>
              <a:latin typeface="Hacen Casablanca Heavy" panose="02000000000000000000" pitchFamily="2" charset="-78"/>
              <a:cs typeface="Hacen Casablanca Heavy" panose="02000000000000000000" pitchFamily="2" charset="-78"/>
            </a:endParaRPr>
          </a:p>
        </p:txBody>
      </p:sp>
      <p:sp>
        <p:nvSpPr>
          <p:cNvPr id="89" name="TextBox 100">
            <a:extLst>
              <a:ext uri="{FF2B5EF4-FFF2-40B4-BE49-F238E27FC236}">
                <a16:creationId xmlns:a16="http://schemas.microsoft.com/office/drawing/2014/main" id="{5048D2CD-7CF9-479C-A4AF-EFFB1C7287A6}"/>
              </a:ext>
            </a:extLst>
          </p:cNvPr>
          <p:cNvSpPr txBox="1"/>
          <p:nvPr/>
        </p:nvSpPr>
        <p:spPr>
          <a:xfrm>
            <a:off x="6848623" y="4991369"/>
            <a:ext cx="1898465" cy="323935"/>
          </a:xfrm>
          <a:prstGeom prst="rect">
            <a:avLst/>
          </a:prstGeom>
          <a:noFill/>
        </p:spPr>
        <p:txBody>
          <a:bodyPr wrap="square" rtlCol="0">
            <a:spAutoFit/>
          </a:bodyPr>
          <a:lstStyle/>
          <a:p>
            <a:pPr algn="ctr"/>
            <a:r>
              <a:rPr lang="ar-SA" sz="1505" dirty="0">
                <a:solidFill>
                  <a:schemeClr val="bg1"/>
                </a:solidFill>
                <a:latin typeface="Hacen Casablanca Heavy" panose="02000000000000000000" pitchFamily="2" charset="-78"/>
                <a:cs typeface="Hacen Casablanca Heavy" panose="02000000000000000000" pitchFamily="2" charset="-78"/>
              </a:rPr>
              <a:t>خط الأساس </a:t>
            </a:r>
            <a:endParaRPr lang="en-US" sz="1505" dirty="0">
              <a:solidFill>
                <a:schemeClr val="bg1"/>
              </a:solidFill>
              <a:latin typeface="Hacen Casablanca Heavy" panose="02000000000000000000" pitchFamily="2" charset="-78"/>
              <a:cs typeface="Hacen Casablanca Heavy" panose="02000000000000000000" pitchFamily="2" charset="-78"/>
            </a:endParaRPr>
          </a:p>
        </p:txBody>
      </p:sp>
      <p:sp>
        <p:nvSpPr>
          <p:cNvPr id="90" name="TextBox 100">
            <a:extLst>
              <a:ext uri="{FF2B5EF4-FFF2-40B4-BE49-F238E27FC236}">
                <a16:creationId xmlns:a16="http://schemas.microsoft.com/office/drawing/2014/main" id="{27353F00-D007-4EC3-9154-0D2ED24E6E72}"/>
              </a:ext>
            </a:extLst>
          </p:cNvPr>
          <p:cNvSpPr txBox="1"/>
          <p:nvPr/>
        </p:nvSpPr>
        <p:spPr>
          <a:xfrm>
            <a:off x="6859235" y="5019390"/>
            <a:ext cx="1898465" cy="323935"/>
          </a:xfrm>
          <a:prstGeom prst="rect">
            <a:avLst/>
          </a:prstGeom>
          <a:noFill/>
        </p:spPr>
        <p:txBody>
          <a:bodyPr wrap="square" rtlCol="0">
            <a:spAutoFit/>
          </a:bodyPr>
          <a:lstStyle/>
          <a:p>
            <a:pPr algn="ctr"/>
            <a:r>
              <a:rPr lang="ar-SA" sz="1505" dirty="0">
                <a:solidFill>
                  <a:schemeClr val="bg1"/>
                </a:solidFill>
                <a:latin typeface="Hacen Casablanca Heavy" panose="02000000000000000000" pitchFamily="2" charset="-78"/>
                <a:cs typeface="Hacen Casablanca Heavy" panose="02000000000000000000" pitchFamily="2" charset="-78"/>
              </a:rPr>
              <a:t>خط الأساس </a:t>
            </a:r>
            <a:endParaRPr lang="en-US" sz="1505" dirty="0">
              <a:solidFill>
                <a:schemeClr val="bg1"/>
              </a:solidFill>
              <a:latin typeface="Hacen Casablanca Heavy" panose="02000000000000000000" pitchFamily="2" charset="-78"/>
              <a:cs typeface="Hacen Casablanca Heavy" panose="02000000000000000000" pitchFamily="2" charset="-78"/>
            </a:endParaRPr>
          </a:p>
        </p:txBody>
      </p:sp>
      <p:sp>
        <p:nvSpPr>
          <p:cNvPr id="91" name="TextBox 100">
            <a:extLst>
              <a:ext uri="{FF2B5EF4-FFF2-40B4-BE49-F238E27FC236}">
                <a16:creationId xmlns:a16="http://schemas.microsoft.com/office/drawing/2014/main" id="{8B413374-E08D-4C62-811E-BED3BBC7A88C}"/>
              </a:ext>
            </a:extLst>
          </p:cNvPr>
          <p:cNvSpPr txBox="1"/>
          <p:nvPr/>
        </p:nvSpPr>
        <p:spPr>
          <a:xfrm>
            <a:off x="6848623" y="4991369"/>
            <a:ext cx="1898465" cy="323935"/>
          </a:xfrm>
          <a:prstGeom prst="rect">
            <a:avLst/>
          </a:prstGeom>
          <a:noFill/>
        </p:spPr>
        <p:txBody>
          <a:bodyPr wrap="square" rtlCol="0">
            <a:spAutoFit/>
          </a:bodyPr>
          <a:lstStyle/>
          <a:p>
            <a:pPr algn="ctr"/>
            <a:r>
              <a:rPr lang="ar-SA" sz="1505" dirty="0">
                <a:solidFill>
                  <a:schemeClr val="bg1"/>
                </a:solidFill>
                <a:latin typeface="Hacen Casablanca Heavy" panose="02000000000000000000" pitchFamily="2" charset="-78"/>
                <a:cs typeface="Hacen Casablanca Heavy" panose="02000000000000000000" pitchFamily="2" charset="-78"/>
              </a:rPr>
              <a:t>خط الأساس </a:t>
            </a:r>
            <a:endParaRPr lang="en-US" sz="1505" dirty="0">
              <a:solidFill>
                <a:schemeClr val="bg1"/>
              </a:solidFill>
              <a:latin typeface="Hacen Casablanca Heavy" panose="02000000000000000000" pitchFamily="2" charset="-78"/>
              <a:cs typeface="Hacen Casablanca Heavy" panose="02000000000000000000" pitchFamily="2" charset="-78"/>
            </a:endParaRPr>
          </a:p>
        </p:txBody>
      </p:sp>
      <p:grpSp>
        <p:nvGrpSpPr>
          <p:cNvPr id="96" name="Group 30">
            <a:extLst>
              <a:ext uri="{FF2B5EF4-FFF2-40B4-BE49-F238E27FC236}">
                <a16:creationId xmlns:a16="http://schemas.microsoft.com/office/drawing/2014/main" id="{37945BC9-C423-4550-9C88-47F5E5B9CA51}"/>
              </a:ext>
            </a:extLst>
          </p:cNvPr>
          <p:cNvGrpSpPr/>
          <p:nvPr/>
        </p:nvGrpSpPr>
        <p:grpSpPr>
          <a:xfrm>
            <a:off x="966661" y="4991369"/>
            <a:ext cx="7701977" cy="340838"/>
            <a:chOff x="580812" y="5368640"/>
            <a:chExt cx="7530717" cy="152400"/>
          </a:xfrm>
        </p:grpSpPr>
        <p:sp>
          <p:nvSpPr>
            <p:cNvPr id="109" name="Rounded Rectangle 22">
              <a:extLst>
                <a:ext uri="{FF2B5EF4-FFF2-40B4-BE49-F238E27FC236}">
                  <a16:creationId xmlns:a16="http://schemas.microsoft.com/office/drawing/2014/main" id="{0FD988D9-1F75-41F0-8503-6FD5F23DE5F4}"/>
                </a:ext>
              </a:extLst>
            </p:cNvPr>
            <p:cNvSpPr/>
            <p:nvPr/>
          </p:nvSpPr>
          <p:spPr>
            <a:xfrm>
              <a:off x="580812" y="5368640"/>
              <a:ext cx="7530717" cy="152400"/>
            </a:xfrm>
            <a:prstGeom prst="roundRect">
              <a:avLst>
                <a:gd name="adj" fmla="val 5000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93" dirty="0"/>
            </a:p>
          </p:txBody>
        </p:sp>
        <p:sp>
          <p:nvSpPr>
            <p:cNvPr id="111" name="Rounded Rectangle 113">
              <a:extLst>
                <a:ext uri="{FF2B5EF4-FFF2-40B4-BE49-F238E27FC236}">
                  <a16:creationId xmlns:a16="http://schemas.microsoft.com/office/drawing/2014/main" id="{E47A7002-B963-41A9-881D-B9A3DC163136}"/>
                </a:ext>
              </a:extLst>
            </p:cNvPr>
            <p:cNvSpPr/>
            <p:nvPr/>
          </p:nvSpPr>
          <p:spPr>
            <a:xfrm>
              <a:off x="6607354" y="5375714"/>
              <a:ext cx="1408556" cy="136014"/>
            </a:xfrm>
            <a:prstGeom prst="roundRect">
              <a:avLst>
                <a:gd name="adj" fmla="val 50000"/>
              </a:avLst>
            </a:prstGeom>
            <a:solidFill>
              <a:srgbClr val="00CC9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1693" dirty="0">
                  <a:latin typeface="Hacen Casablanca Heavy" panose="02000000000000000000" pitchFamily="2" charset="-78"/>
                  <a:cs typeface="Hacen Casablanca Heavy" panose="02000000000000000000" pitchFamily="2" charset="-78"/>
                </a:rPr>
                <a:t>فترات التنفيذ </a:t>
              </a:r>
              <a:endParaRPr lang="en-US" sz="1693" dirty="0">
                <a:latin typeface="Hacen Casablanca Heavy" panose="02000000000000000000" pitchFamily="2" charset="-78"/>
                <a:cs typeface="Hacen Casablanca Heavy" panose="02000000000000000000" pitchFamily="2" charset="-78"/>
              </a:endParaRPr>
            </a:p>
          </p:txBody>
        </p:sp>
      </p:grpSp>
      <p:cxnSp>
        <p:nvCxnSpPr>
          <p:cNvPr id="112" name="Straight Connector 114">
            <a:extLst>
              <a:ext uri="{FF2B5EF4-FFF2-40B4-BE49-F238E27FC236}">
                <a16:creationId xmlns:a16="http://schemas.microsoft.com/office/drawing/2014/main" id="{55C286B2-D177-43CE-B19A-E228741439F3}"/>
              </a:ext>
            </a:extLst>
          </p:cNvPr>
          <p:cNvCxnSpPr/>
          <p:nvPr/>
        </p:nvCxnSpPr>
        <p:spPr>
          <a:xfrm>
            <a:off x="5806017" y="5051541"/>
            <a:ext cx="0" cy="743651"/>
          </a:xfrm>
          <a:prstGeom prst="line">
            <a:avLst/>
          </a:prstGeom>
          <a:ln>
            <a:solidFill>
              <a:srgbClr val="009999"/>
            </a:solidFill>
          </a:ln>
        </p:spPr>
        <p:style>
          <a:lnRef idx="3">
            <a:schemeClr val="dk1"/>
          </a:lnRef>
          <a:fillRef idx="0">
            <a:schemeClr val="dk1"/>
          </a:fillRef>
          <a:effectRef idx="2">
            <a:schemeClr val="dk1"/>
          </a:effectRef>
          <a:fontRef idx="minor">
            <a:schemeClr val="tx1"/>
          </a:fontRef>
        </p:style>
      </p:cxnSp>
      <p:sp>
        <p:nvSpPr>
          <p:cNvPr id="113" name="TextBox 100">
            <a:extLst>
              <a:ext uri="{FF2B5EF4-FFF2-40B4-BE49-F238E27FC236}">
                <a16:creationId xmlns:a16="http://schemas.microsoft.com/office/drawing/2014/main" id="{BED5953F-B83F-437B-B991-F0AE2832AE7F}"/>
              </a:ext>
            </a:extLst>
          </p:cNvPr>
          <p:cNvSpPr txBox="1"/>
          <p:nvPr/>
        </p:nvSpPr>
        <p:spPr>
          <a:xfrm>
            <a:off x="5336217" y="4978633"/>
            <a:ext cx="2136218" cy="338554"/>
          </a:xfrm>
          <a:prstGeom prst="rect">
            <a:avLst/>
          </a:prstGeom>
          <a:noFill/>
        </p:spPr>
        <p:txBody>
          <a:bodyPr wrap="square" rtlCol="0">
            <a:spAutoFit/>
          </a:bodyPr>
          <a:lstStyle/>
          <a:p>
            <a:pPr algn="ctr"/>
            <a:r>
              <a:rPr lang="ar-SA" sz="1600" b="1" dirty="0">
                <a:solidFill>
                  <a:srgbClr val="006666"/>
                </a:solidFill>
                <a:latin typeface="Hacen Casablanca Heavy" panose="02000000000000000000" pitchFamily="2" charset="-78"/>
                <a:cs typeface="Hacen Casablanca Heavy" panose="02000000000000000000" pitchFamily="2" charset="-78"/>
              </a:rPr>
              <a:t>الربع الأول   </a:t>
            </a:r>
            <a:endParaRPr lang="en-US" sz="1600" b="1" dirty="0">
              <a:solidFill>
                <a:srgbClr val="006666"/>
              </a:solidFill>
              <a:latin typeface="Hacen Casablanca Heavy" panose="02000000000000000000" pitchFamily="2" charset="-78"/>
              <a:cs typeface="Hacen Casablanca Heavy" panose="02000000000000000000" pitchFamily="2" charset="-78"/>
            </a:endParaRPr>
          </a:p>
        </p:txBody>
      </p:sp>
      <p:sp>
        <p:nvSpPr>
          <p:cNvPr id="114" name="مربع نص 113">
            <a:extLst>
              <a:ext uri="{FF2B5EF4-FFF2-40B4-BE49-F238E27FC236}">
                <a16:creationId xmlns:a16="http://schemas.microsoft.com/office/drawing/2014/main" id="{51BBEC72-E74C-4C20-9933-81DFAD83980F}"/>
              </a:ext>
            </a:extLst>
          </p:cNvPr>
          <p:cNvSpPr txBox="1"/>
          <p:nvPr/>
        </p:nvSpPr>
        <p:spPr>
          <a:xfrm>
            <a:off x="4579295" y="4987834"/>
            <a:ext cx="1028914" cy="899552"/>
          </a:xfrm>
          <a:prstGeom prst="rect">
            <a:avLst/>
          </a:prstGeom>
          <a:noFill/>
        </p:spPr>
        <p:txBody>
          <a:bodyPr vert="horz" wrap="none" lIns="91440" tIns="45720" rIns="91440" bIns="45720" rtlCol="1" anchor="t">
            <a:noAutofit/>
          </a:bodyPr>
          <a:lstStyle/>
          <a:p>
            <a:pPr algn="l"/>
            <a:r>
              <a:rPr lang="ar-SA" sz="1600" b="1" dirty="0">
                <a:solidFill>
                  <a:srgbClr val="006666"/>
                </a:solidFill>
                <a:latin typeface="Hacen Casablanca Heavy" panose="02000000000000000000" pitchFamily="2" charset="-78"/>
                <a:cs typeface="Hacen Casablanca Heavy" panose="02000000000000000000" pitchFamily="2" charset="-78"/>
              </a:rPr>
              <a:t>الربع الثاني </a:t>
            </a:r>
            <a:endParaRPr lang="ar-SA" sz="1600" b="1" dirty="0">
              <a:solidFill>
                <a:srgbClr val="006666"/>
              </a:solidFill>
              <a:effectLst/>
              <a:latin typeface="Hacen Casablanca Heavy" panose="02000000000000000000" pitchFamily="2" charset="-78"/>
              <a:cs typeface="Hacen Casablanca Heavy" panose="02000000000000000000" pitchFamily="2" charset="-78"/>
            </a:endParaRPr>
          </a:p>
        </p:txBody>
      </p:sp>
      <p:sp>
        <p:nvSpPr>
          <p:cNvPr id="116" name="مربع نص 115">
            <a:extLst>
              <a:ext uri="{FF2B5EF4-FFF2-40B4-BE49-F238E27FC236}">
                <a16:creationId xmlns:a16="http://schemas.microsoft.com/office/drawing/2014/main" id="{CF53F672-1A05-442A-B0D5-65CC5C096442}"/>
              </a:ext>
            </a:extLst>
          </p:cNvPr>
          <p:cNvSpPr txBox="1"/>
          <p:nvPr/>
        </p:nvSpPr>
        <p:spPr>
          <a:xfrm>
            <a:off x="1404067" y="4999480"/>
            <a:ext cx="1028914" cy="899552"/>
          </a:xfrm>
          <a:prstGeom prst="rect">
            <a:avLst/>
          </a:prstGeom>
          <a:noFill/>
        </p:spPr>
        <p:txBody>
          <a:bodyPr vert="horz" wrap="none" lIns="91440" tIns="45720" rIns="91440" bIns="45720" rtlCol="1" anchor="t">
            <a:noAutofit/>
          </a:bodyPr>
          <a:lstStyle/>
          <a:p>
            <a:pPr algn="l"/>
            <a:r>
              <a:rPr lang="ar-SA" sz="1600" b="1" dirty="0">
                <a:solidFill>
                  <a:srgbClr val="006666"/>
                </a:solidFill>
                <a:latin typeface="Hacen Casablanca Heavy" panose="02000000000000000000" pitchFamily="2" charset="-78"/>
                <a:cs typeface="Hacen Casablanca Heavy" panose="02000000000000000000" pitchFamily="2" charset="-78"/>
              </a:rPr>
              <a:t>الربع الرابع </a:t>
            </a:r>
            <a:endParaRPr lang="ar-SA" sz="1600" b="1" dirty="0">
              <a:solidFill>
                <a:srgbClr val="006666"/>
              </a:solidFill>
              <a:effectLst/>
              <a:latin typeface="Hacen Casablanca Heavy" panose="02000000000000000000" pitchFamily="2" charset="-78"/>
              <a:cs typeface="Hacen Casablanca Heavy" panose="02000000000000000000" pitchFamily="2" charset="-78"/>
            </a:endParaRPr>
          </a:p>
        </p:txBody>
      </p:sp>
      <p:sp>
        <p:nvSpPr>
          <p:cNvPr id="117" name="مربع نص 116">
            <a:extLst>
              <a:ext uri="{FF2B5EF4-FFF2-40B4-BE49-F238E27FC236}">
                <a16:creationId xmlns:a16="http://schemas.microsoft.com/office/drawing/2014/main" id="{E14660E0-47CA-450B-BBA1-D6E2AFFFE88B}"/>
              </a:ext>
            </a:extLst>
          </p:cNvPr>
          <p:cNvSpPr txBox="1"/>
          <p:nvPr/>
        </p:nvSpPr>
        <p:spPr>
          <a:xfrm>
            <a:off x="3066889" y="5007894"/>
            <a:ext cx="1028914" cy="899552"/>
          </a:xfrm>
          <a:prstGeom prst="rect">
            <a:avLst/>
          </a:prstGeom>
          <a:noFill/>
        </p:spPr>
        <p:txBody>
          <a:bodyPr vert="horz" wrap="none" lIns="91440" tIns="45720" rIns="91440" bIns="45720" rtlCol="1" anchor="t">
            <a:noAutofit/>
          </a:bodyPr>
          <a:lstStyle/>
          <a:p>
            <a:pPr algn="l"/>
            <a:r>
              <a:rPr lang="ar-SA" sz="1600" b="1" dirty="0">
                <a:solidFill>
                  <a:srgbClr val="006666"/>
                </a:solidFill>
                <a:latin typeface="Hacen Casablanca Heavy" panose="02000000000000000000" pitchFamily="2" charset="-78"/>
                <a:cs typeface="Hacen Casablanca Heavy" panose="02000000000000000000" pitchFamily="2" charset="-78"/>
              </a:rPr>
              <a:t>الربع الثالث </a:t>
            </a:r>
            <a:endParaRPr lang="ar-SA" sz="1600" b="1" dirty="0">
              <a:solidFill>
                <a:srgbClr val="006666"/>
              </a:solidFill>
              <a:effectLst/>
              <a:latin typeface="Hacen Casablanca Heavy" panose="02000000000000000000" pitchFamily="2" charset="-78"/>
              <a:cs typeface="Hacen Casablanca Heavy" panose="02000000000000000000" pitchFamily="2" charset="-78"/>
            </a:endParaRPr>
          </a:p>
        </p:txBody>
      </p:sp>
      <p:cxnSp>
        <p:nvCxnSpPr>
          <p:cNvPr id="122" name="Straight Connector 116">
            <a:extLst>
              <a:ext uri="{FF2B5EF4-FFF2-40B4-BE49-F238E27FC236}">
                <a16:creationId xmlns:a16="http://schemas.microsoft.com/office/drawing/2014/main" id="{D5987B6A-4050-462D-89F3-65D0852FAF8C}"/>
              </a:ext>
            </a:extLst>
          </p:cNvPr>
          <p:cNvCxnSpPr>
            <a:cxnSpLocks/>
          </p:cNvCxnSpPr>
          <p:nvPr/>
        </p:nvCxnSpPr>
        <p:spPr>
          <a:xfrm>
            <a:off x="2796677" y="5096418"/>
            <a:ext cx="0" cy="743651"/>
          </a:xfrm>
          <a:prstGeom prst="line">
            <a:avLst/>
          </a:prstGeom>
          <a:ln>
            <a:solidFill>
              <a:srgbClr val="009999"/>
            </a:solidFill>
          </a:ln>
        </p:spPr>
        <p:style>
          <a:lnRef idx="3">
            <a:schemeClr val="accent1"/>
          </a:lnRef>
          <a:fillRef idx="0">
            <a:schemeClr val="accent1"/>
          </a:fillRef>
          <a:effectRef idx="2">
            <a:schemeClr val="accent1"/>
          </a:effectRef>
          <a:fontRef idx="minor">
            <a:schemeClr val="tx1"/>
          </a:fontRef>
        </p:style>
      </p:cxnSp>
      <p:cxnSp>
        <p:nvCxnSpPr>
          <p:cNvPr id="138" name="Straight Connector 116">
            <a:extLst>
              <a:ext uri="{FF2B5EF4-FFF2-40B4-BE49-F238E27FC236}">
                <a16:creationId xmlns:a16="http://schemas.microsoft.com/office/drawing/2014/main" id="{724F6A4F-6EAC-4F6D-9D0B-6F61C5CAAA9E}"/>
              </a:ext>
            </a:extLst>
          </p:cNvPr>
          <p:cNvCxnSpPr>
            <a:cxnSpLocks/>
          </p:cNvCxnSpPr>
          <p:nvPr/>
        </p:nvCxnSpPr>
        <p:spPr>
          <a:xfrm>
            <a:off x="4397520" y="5058388"/>
            <a:ext cx="0" cy="743651"/>
          </a:xfrm>
          <a:prstGeom prst="line">
            <a:avLst/>
          </a:prstGeom>
          <a:ln>
            <a:solidFill>
              <a:srgbClr val="009999"/>
            </a:solidFill>
          </a:ln>
        </p:spPr>
        <p:style>
          <a:lnRef idx="3">
            <a:schemeClr val="accent1"/>
          </a:lnRef>
          <a:fillRef idx="0">
            <a:schemeClr val="accent1"/>
          </a:fillRef>
          <a:effectRef idx="2">
            <a:schemeClr val="accent1"/>
          </a:effectRef>
          <a:fontRef idx="minor">
            <a:schemeClr val="tx1"/>
          </a:fontRef>
        </p:style>
      </p:cxnSp>
      <p:sp>
        <p:nvSpPr>
          <p:cNvPr id="143" name="L-Shape 32">
            <a:extLst>
              <a:ext uri="{FF2B5EF4-FFF2-40B4-BE49-F238E27FC236}">
                <a16:creationId xmlns:a16="http://schemas.microsoft.com/office/drawing/2014/main" id="{F553180E-744A-466D-904F-006562038BCB}"/>
              </a:ext>
            </a:extLst>
          </p:cNvPr>
          <p:cNvSpPr/>
          <p:nvPr/>
        </p:nvSpPr>
        <p:spPr>
          <a:xfrm rot="18879521">
            <a:off x="6407973" y="5585341"/>
            <a:ext cx="287012" cy="172785"/>
          </a:xfrm>
          <a:prstGeom prst="corner">
            <a:avLst/>
          </a:prstGeom>
          <a:solidFill>
            <a:srgbClr val="00CC9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93"/>
          </a:p>
        </p:txBody>
      </p:sp>
      <p:sp>
        <p:nvSpPr>
          <p:cNvPr id="144" name="L-Shape 32">
            <a:extLst>
              <a:ext uri="{FF2B5EF4-FFF2-40B4-BE49-F238E27FC236}">
                <a16:creationId xmlns:a16="http://schemas.microsoft.com/office/drawing/2014/main" id="{F9366940-993D-49BD-8191-67021A81DCFD}"/>
              </a:ext>
            </a:extLst>
          </p:cNvPr>
          <p:cNvSpPr/>
          <p:nvPr/>
        </p:nvSpPr>
        <p:spPr>
          <a:xfrm rot="18879521">
            <a:off x="3410106" y="5564480"/>
            <a:ext cx="287012" cy="172785"/>
          </a:xfrm>
          <a:prstGeom prst="corner">
            <a:avLst/>
          </a:prstGeom>
          <a:solidFill>
            <a:srgbClr val="00CC9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93"/>
          </a:p>
        </p:txBody>
      </p:sp>
      <p:sp>
        <p:nvSpPr>
          <p:cNvPr id="145" name="L-Shape 32">
            <a:extLst>
              <a:ext uri="{FF2B5EF4-FFF2-40B4-BE49-F238E27FC236}">
                <a16:creationId xmlns:a16="http://schemas.microsoft.com/office/drawing/2014/main" id="{E191E392-F242-4D9C-8D57-703BF57409ED}"/>
              </a:ext>
            </a:extLst>
          </p:cNvPr>
          <p:cNvSpPr/>
          <p:nvPr/>
        </p:nvSpPr>
        <p:spPr>
          <a:xfrm rot="18879521">
            <a:off x="5020071" y="5564479"/>
            <a:ext cx="287012" cy="172785"/>
          </a:xfrm>
          <a:prstGeom prst="corner">
            <a:avLst/>
          </a:prstGeom>
          <a:solidFill>
            <a:srgbClr val="00CC9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93"/>
          </a:p>
        </p:txBody>
      </p:sp>
      <p:sp>
        <p:nvSpPr>
          <p:cNvPr id="146" name="L-Shape 32">
            <a:extLst>
              <a:ext uri="{FF2B5EF4-FFF2-40B4-BE49-F238E27FC236}">
                <a16:creationId xmlns:a16="http://schemas.microsoft.com/office/drawing/2014/main" id="{687A6A10-08C7-4D21-93D2-EAE991743B84}"/>
              </a:ext>
            </a:extLst>
          </p:cNvPr>
          <p:cNvSpPr/>
          <p:nvPr/>
        </p:nvSpPr>
        <p:spPr>
          <a:xfrm rot="18879521">
            <a:off x="1783044" y="5564480"/>
            <a:ext cx="287012" cy="172785"/>
          </a:xfrm>
          <a:prstGeom prst="corner">
            <a:avLst/>
          </a:prstGeom>
          <a:solidFill>
            <a:srgbClr val="00CC9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93"/>
          </a:p>
        </p:txBody>
      </p:sp>
      <p:sp>
        <p:nvSpPr>
          <p:cNvPr id="148" name="Freeform 16">
            <a:extLst>
              <a:ext uri="{FF2B5EF4-FFF2-40B4-BE49-F238E27FC236}">
                <a16:creationId xmlns:a16="http://schemas.microsoft.com/office/drawing/2014/main" id="{D82BBDC1-94EA-4D3F-8BC9-F04D4D5E14F6}"/>
              </a:ext>
            </a:extLst>
          </p:cNvPr>
          <p:cNvSpPr>
            <a:spLocks noEditPoints="1"/>
          </p:cNvSpPr>
          <p:nvPr/>
        </p:nvSpPr>
        <p:spPr bwMode="auto">
          <a:xfrm>
            <a:off x="7621579" y="5411232"/>
            <a:ext cx="606680" cy="479282"/>
          </a:xfrm>
          <a:custGeom>
            <a:avLst/>
            <a:gdLst>
              <a:gd name="T0" fmla="*/ 393 w 394"/>
              <a:gd name="T1" fmla="*/ 175 h 393"/>
              <a:gd name="T2" fmla="*/ 380 w 394"/>
              <a:gd name="T3" fmla="*/ 165 h 393"/>
              <a:gd name="T4" fmla="*/ 339 w 394"/>
              <a:gd name="T5" fmla="*/ 138 h 393"/>
              <a:gd name="T6" fmla="*/ 350 w 394"/>
              <a:gd name="T7" fmla="*/ 90 h 393"/>
              <a:gd name="T8" fmla="*/ 351 w 394"/>
              <a:gd name="T9" fmla="*/ 75 h 393"/>
              <a:gd name="T10" fmla="*/ 320 w 394"/>
              <a:gd name="T11" fmla="*/ 44 h 393"/>
              <a:gd name="T12" fmla="*/ 305 w 394"/>
              <a:gd name="T13" fmla="*/ 45 h 393"/>
              <a:gd name="T14" fmla="*/ 256 w 394"/>
              <a:gd name="T15" fmla="*/ 56 h 393"/>
              <a:gd name="T16" fmla="*/ 230 w 394"/>
              <a:gd name="T17" fmla="*/ 13 h 393"/>
              <a:gd name="T18" fmla="*/ 220 w 394"/>
              <a:gd name="T19" fmla="*/ 2 h 393"/>
              <a:gd name="T20" fmla="*/ 176 w 394"/>
              <a:gd name="T21" fmla="*/ 1 h 393"/>
              <a:gd name="T22" fmla="*/ 166 w 394"/>
              <a:gd name="T23" fmla="*/ 13 h 393"/>
              <a:gd name="T24" fmla="*/ 139 w 394"/>
              <a:gd name="T25" fmla="*/ 55 h 393"/>
              <a:gd name="T26" fmla="*/ 91 w 394"/>
              <a:gd name="T27" fmla="*/ 44 h 393"/>
              <a:gd name="T28" fmla="*/ 76 w 394"/>
              <a:gd name="T29" fmla="*/ 42 h 393"/>
              <a:gd name="T30" fmla="*/ 44 w 394"/>
              <a:gd name="T31" fmla="*/ 74 h 393"/>
              <a:gd name="T32" fmla="*/ 45 w 394"/>
              <a:gd name="T33" fmla="*/ 89 h 393"/>
              <a:gd name="T34" fmla="*/ 56 w 394"/>
              <a:gd name="T35" fmla="*/ 138 h 393"/>
              <a:gd name="T36" fmla="*/ 14 w 394"/>
              <a:gd name="T37" fmla="*/ 164 h 393"/>
              <a:gd name="T38" fmla="*/ 2 w 394"/>
              <a:gd name="T39" fmla="*/ 174 h 393"/>
              <a:gd name="T40" fmla="*/ 2 w 394"/>
              <a:gd name="T41" fmla="*/ 219 h 393"/>
              <a:gd name="T42" fmla="*/ 15 w 394"/>
              <a:gd name="T43" fmla="*/ 228 h 393"/>
              <a:gd name="T44" fmla="*/ 55 w 394"/>
              <a:gd name="T45" fmla="*/ 255 h 393"/>
              <a:gd name="T46" fmla="*/ 44 w 394"/>
              <a:gd name="T47" fmla="*/ 304 h 393"/>
              <a:gd name="T48" fmla="*/ 43 w 394"/>
              <a:gd name="T49" fmla="*/ 319 h 393"/>
              <a:gd name="T50" fmla="*/ 74 w 394"/>
              <a:gd name="T51" fmla="*/ 350 h 393"/>
              <a:gd name="T52" fmla="*/ 89 w 394"/>
              <a:gd name="T53" fmla="*/ 349 h 393"/>
              <a:gd name="T54" fmla="*/ 138 w 394"/>
              <a:gd name="T55" fmla="*/ 338 h 393"/>
              <a:gd name="T56" fmla="*/ 165 w 394"/>
              <a:gd name="T57" fmla="*/ 381 h 393"/>
              <a:gd name="T58" fmla="*/ 174 w 394"/>
              <a:gd name="T59" fmla="*/ 392 h 393"/>
              <a:gd name="T60" fmla="*/ 197 w 394"/>
              <a:gd name="T61" fmla="*/ 393 h 393"/>
              <a:gd name="T62" fmla="*/ 219 w 394"/>
              <a:gd name="T63" fmla="*/ 392 h 393"/>
              <a:gd name="T64" fmla="*/ 228 w 394"/>
              <a:gd name="T65" fmla="*/ 381 h 393"/>
              <a:gd name="T66" fmla="*/ 255 w 394"/>
              <a:gd name="T67" fmla="*/ 339 h 393"/>
              <a:gd name="T68" fmla="*/ 304 w 394"/>
              <a:gd name="T69" fmla="*/ 350 h 393"/>
              <a:gd name="T70" fmla="*/ 319 w 394"/>
              <a:gd name="T71" fmla="*/ 351 h 393"/>
              <a:gd name="T72" fmla="*/ 351 w 394"/>
              <a:gd name="T73" fmla="*/ 320 h 393"/>
              <a:gd name="T74" fmla="*/ 349 w 394"/>
              <a:gd name="T75" fmla="*/ 305 h 393"/>
              <a:gd name="T76" fmla="*/ 338 w 394"/>
              <a:gd name="T77" fmla="*/ 256 h 393"/>
              <a:gd name="T78" fmla="*/ 379 w 394"/>
              <a:gd name="T79" fmla="*/ 229 h 393"/>
              <a:gd name="T80" fmla="*/ 381 w 394"/>
              <a:gd name="T81" fmla="*/ 229 h 393"/>
              <a:gd name="T82" fmla="*/ 393 w 394"/>
              <a:gd name="T83" fmla="*/ 220 h 393"/>
              <a:gd name="T84" fmla="*/ 393 w 394"/>
              <a:gd name="T85" fmla="*/ 175 h 393"/>
              <a:gd name="T86" fmla="*/ 198 w 394"/>
              <a:gd name="T87" fmla="*/ 263 h 393"/>
              <a:gd name="T88" fmla="*/ 132 w 394"/>
              <a:gd name="T89" fmla="*/ 197 h 393"/>
              <a:gd name="T90" fmla="*/ 198 w 394"/>
              <a:gd name="T91" fmla="*/ 132 h 393"/>
              <a:gd name="T92" fmla="*/ 263 w 394"/>
              <a:gd name="T93" fmla="*/ 197 h 393"/>
              <a:gd name="T94" fmla="*/ 198 w 394"/>
              <a:gd name="T95" fmla="*/ 263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94" h="393">
                <a:moveTo>
                  <a:pt x="393" y="175"/>
                </a:moveTo>
                <a:cubicBezTo>
                  <a:pt x="392" y="169"/>
                  <a:pt x="386" y="165"/>
                  <a:pt x="380" y="165"/>
                </a:cubicBezTo>
                <a:cubicBezTo>
                  <a:pt x="362" y="165"/>
                  <a:pt x="346" y="155"/>
                  <a:pt x="339" y="138"/>
                </a:cubicBezTo>
                <a:cubicBezTo>
                  <a:pt x="332" y="122"/>
                  <a:pt x="337" y="102"/>
                  <a:pt x="350" y="90"/>
                </a:cubicBezTo>
                <a:cubicBezTo>
                  <a:pt x="354" y="86"/>
                  <a:pt x="355" y="79"/>
                  <a:pt x="351" y="75"/>
                </a:cubicBezTo>
                <a:cubicBezTo>
                  <a:pt x="342" y="63"/>
                  <a:pt x="332" y="53"/>
                  <a:pt x="320" y="44"/>
                </a:cubicBezTo>
                <a:cubicBezTo>
                  <a:pt x="316" y="40"/>
                  <a:pt x="309" y="40"/>
                  <a:pt x="305" y="45"/>
                </a:cubicBezTo>
                <a:cubicBezTo>
                  <a:pt x="294" y="58"/>
                  <a:pt x="273" y="63"/>
                  <a:pt x="256" y="56"/>
                </a:cubicBezTo>
                <a:cubicBezTo>
                  <a:pt x="239" y="49"/>
                  <a:pt x="229" y="31"/>
                  <a:pt x="230" y="13"/>
                </a:cubicBezTo>
                <a:cubicBezTo>
                  <a:pt x="230" y="7"/>
                  <a:pt x="226" y="2"/>
                  <a:pt x="220" y="2"/>
                </a:cubicBezTo>
                <a:cubicBezTo>
                  <a:pt x="206" y="0"/>
                  <a:pt x="191" y="0"/>
                  <a:pt x="176" y="1"/>
                </a:cubicBezTo>
                <a:cubicBezTo>
                  <a:pt x="170" y="2"/>
                  <a:pt x="166" y="7"/>
                  <a:pt x="166" y="13"/>
                </a:cubicBezTo>
                <a:cubicBezTo>
                  <a:pt x="167" y="31"/>
                  <a:pt x="156" y="48"/>
                  <a:pt x="139" y="55"/>
                </a:cubicBezTo>
                <a:cubicBezTo>
                  <a:pt x="123" y="61"/>
                  <a:pt x="102" y="56"/>
                  <a:pt x="91" y="44"/>
                </a:cubicBezTo>
                <a:cubicBezTo>
                  <a:pt x="87" y="39"/>
                  <a:pt x="80" y="39"/>
                  <a:pt x="76" y="42"/>
                </a:cubicBezTo>
                <a:cubicBezTo>
                  <a:pt x="64" y="52"/>
                  <a:pt x="53" y="62"/>
                  <a:pt x="44" y="74"/>
                </a:cubicBezTo>
                <a:cubicBezTo>
                  <a:pt x="40" y="78"/>
                  <a:pt x="41" y="85"/>
                  <a:pt x="45" y="89"/>
                </a:cubicBezTo>
                <a:cubicBezTo>
                  <a:pt x="59" y="101"/>
                  <a:pt x="63" y="121"/>
                  <a:pt x="56" y="138"/>
                </a:cubicBezTo>
                <a:cubicBezTo>
                  <a:pt x="49" y="154"/>
                  <a:pt x="33" y="164"/>
                  <a:pt x="14" y="164"/>
                </a:cubicBezTo>
                <a:cubicBezTo>
                  <a:pt x="7" y="164"/>
                  <a:pt x="3" y="168"/>
                  <a:pt x="2" y="174"/>
                </a:cubicBezTo>
                <a:cubicBezTo>
                  <a:pt x="0" y="189"/>
                  <a:pt x="0" y="204"/>
                  <a:pt x="2" y="219"/>
                </a:cubicBezTo>
                <a:cubicBezTo>
                  <a:pt x="3" y="224"/>
                  <a:pt x="9" y="228"/>
                  <a:pt x="15" y="228"/>
                </a:cubicBezTo>
                <a:cubicBezTo>
                  <a:pt x="32" y="228"/>
                  <a:pt x="48" y="238"/>
                  <a:pt x="55" y="255"/>
                </a:cubicBezTo>
                <a:cubicBezTo>
                  <a:pt x="62" y="272"/>
                  <a:pt x="58" y="291"/>
                  <a:pt x="44" y="304"/>
                </a:cubicBezTo>
                <a:cubicBezTo>
                  <a:pt x="40" y="308"/>
                  <a:pt x="40" y="314"/>
                  <a:pt x="43" y="319"/>
                </a:cubicBezTo>
                <a:cubicBezTo>
                  <a:pt x="52" y="330"/>
                  <a:pt x="63" y="341"/>
                  <a:pt x="74" y="350"/>
                </a:cubicBezTo>
                <a:cubicBezTo>
                  <a:pt x="79" y="354"/>
                  <a:pt x="85" y="353"/>
                  <a:pt x="89" y="349"/>
                </a:cubicBezTo>
                <a:cubicBezTo>
                  <a:pt x="101" y="336"/>
                  <a:pt x="122" y="331"/>
                  <a:pt x="138" y="338"/>
                </a:cubicBezTo>
                <a:cubicBezTo>
                  <a:pt x="155" y="345"/>
                  <a:pt x="166" y="362"/>
                  <a:pt x="165" y="381"/>
                </a:cubicBezTo>
                <a:cubicBezTo>
                  <a:pt x="164" y="386"/>
                  <a:pt x="169" y="391"/>
                  <a:pt x="174" y="392"/>
                </a:cubicBezTo>
                <a:cubicBezTo>
                  <a:pt x="182" y="393"/>
                  <a:pt x="190" y="393"/>
                  <a:pt x="197" y="393"/>
                </a:cubicBezTo>
                <a:cubicBezTo>
                  <a:pt x="204" y="393"/>
                  <a:pt x="211" y="393"/>
                  <a:pt x="219" y="392"/>
                </a:cubicBezTo>
                <a:cubicBezTo>
                  <a:pt x="224" y="391"/>
                  <a:pt x="229" y="387"/>
                  <a:pt x="228" y="381"/>
                </a:cubicBezTo>
                <a:cubicBezTo>
                  <a:pt x="228" y="363"/>
                  <a:pt x="239" y="346"/>
                  <a:pt x="255" y="339"/>
                </a:cubicBezTo>
                <a:cubicBezTo>
                  <a:pt x="271" y="332"/>
                  <a:pt x="292" y="337"/>
                  <a:pt x="304" y="350"/>
                </a:cubicBezTo>
                <a:cubicBezTo>
                  <a:pt x="308" y="354"/>
                  <a:pt x="314" y="355"/>
                  <a:pt x="319" y="351"/>
                </a:cubicBezTo>
                <a:cubicBezTo>
                  <a:pt x="331" y="342"/>
                  <a:pt x="341" y="331"/>
                  <a:pt x="351" y="320"/>
                </a:cubicBezTo>
                <a:cubicBezTo>
                  <a:pt x="354" y="315"/>
                  <a:pt x="354" y="309"/>
                  <a:pt x="349" y="305"/>
                </a:cubicBezTo>
                <a:cubicBezTo>
                  <a:pt x="336" y="293"/>
                  <a:pt x="331" y="273"/>
                  <a:pt x="338" y="256"/>
                </a:cubicBezTo>
                <a:cubicBezTo>
                  <a:pt x="345" y="240"/>
                  <a:pt x="361" y="229"/>
                  <a:pt x="379" y="229"/>
                </a:cubicBezTo>
                <a:cubicBezTo>
                  <a:pt x="381" y="229"/>
                  <a:pt x="381" y="229"/>
                  <a:pt x="381" y="229"/>
                </a:cubicBezTo>
                <a:cubicBezTo>
                  <a:pt x="387" y="230"/>
                  <a:pt x="392" y="225"/>
                  <a:pt x="393" y="220"/>
                </a:cubicBezTo>
                <a:cubicBezTo>
                  <a:pt x="394" y="205"/>
                  <a:pt x="394" y="190"/>
                  <a:pt x="393" y="175"/>
                </a:cubicBezTo>
                <a:close/>
                <a:moveTo>
                  <a:pt x="198" y="263"/>
                </a:moveTo>
                <a:cubicBezTo>
                  <a:pt x="162" y="263"/>
                  <a:pt x="132" y="233"/>
                  <a:pt x="132" y="197"/>
                </a:cubicBezTo>
                <a:cubicBezTo>
                  <a:pt x="132" y="161"/>
                  <a:pt x="162" y="132"/>
                  <a:pt x="198" y="132"/>
                </a:cubicBezTo>
                <a:cubicBezTo>
                  <a:pt x="234" y="132"/>
                  <a:pt x="263" y="161"/>
                  <a:pt x="263" y="197"/>
                </a:cubicBezTo>
                <a:cubicBezTo>
                  <a:pt x="263" y="233"/>
                  <a:pt x="234" y="263"/>
                  <a:pt x="198" y="263"/>
                </a:cubicBezTo>
                <a:close/>
              </a:path>
            </a:pathLst>
          </a:custGeom>
          <a:solidFill>
            <a:srgbClr val="009999"/>
          </a:solidFill>
          <a:ln>
            <a:noFill/>
          </a:ln>
        </p:spPr>
        <p:txBody>
          <a:bodyPr vert="horz" wrap="square" lIns="91440" tIns="45720" rIns="91440" bIns="45720" numCol="1" anchor="t" anchorCtr="0" compatLnSpc="1">
            <a:prstTxWarp prst="textNoShape">
              <a:avLst/>
            </a:prstTxWarp>
          </a:bodyPr>
          <a:lstStyle/>
          <a:p>
            <a:endParaRPr lang="en-IN"/>
          </a:p>
        </p:txBody>
      </p:sp>
      <p:grpSp>
        <p:nvGrpSpPr>
          <p:cNvPr id="149" name="Google Shape;1016;p55">
            <a:extLst>
              <a:ext uri="{FF2B5EF4-FFF2-40B4-BE49-F238E27FC236}">
                <a16:creationId xmlns:a16="http://schemas.microsoft.com/office/drawing/2014/main" id="{682B2352-57D6-4F99-9D8A-A8408D9098ED}"/>
              </a:ext>
            </a:extLst>
          </p:cNvPr>
          <p:cNvGrpSpPr/>
          <p:nvPr/>
        </p:nvGrpSpPr>
        <p:grpSpPr>
          <a:xfrm>
            <a:off x="8855292" y="4848859"/>
            <a:ext cx="1733125" cy="1316585"/>
            <a:chOff x="267375" y="1071875"/>
            <a:chExt cx="470500" cy="428550"/>
          </a:xfrm>
        </p:grpSpPr>
        <p:sp>
          <p:nvSpPr>
            <p:cNvPr id="150" name="Google Shape;1017;p55">
              <a:extLst>
                <a:ext uri="{FF2B5EF4-FFF2-40B4-BE49-F238E27FC236}">
                  <a16:creationId xmlns:a16="http://schemas.microsoft.com/office/drawing/2014/main" id="{C988B75B-18D9-425A-A8D3-C03DF6ED0F9C}"/>
                </a:ext>
              </a:extLst>
            </p:cNvPr>
            <p:cNvSpPr/>
            <p:nvPr/>
          </p:nvSpPr>
          <p:spPr>
            <a:xfrm>
              <a:off x="288350" y="1290825"/>
              <a:ext cx="209600" cy="209600"/>
            </a:xfrm>
            <a:custGeom>
              <a:avLst/>
              <a:gdLst/>
              <a:ahLst/>
              <a:cxnLst/>
              <a:rect l="l" t="t" r="r" b="b"/>
              <a:pathLst>
                <a:path w="8384" h="8384" extrusionOk="0">
                  <a:moveTo>
                    <a:pt x="1" y="0"/>
                  </a:moveTo>
                  <a:cubicBezTo>
                    <a:pt x="23" y="1056"/>
                    <a:pt x="239" y="2096"/>
                    <a:pt x="641" y="3073"/>
                  </a:cubicBezTo>
                  <a:cubicBezTo>
                    <a:pt x="676" y="3072"/>
                    <a:pt x="710" y="3070"/>
                    <a:pt x="745" y="3070"/>
                  </a:cubicBezTo>
                  <a:cubicBezTo>
                    <a:pt x="1419" y="3070"/>
                    <a:pt x="2047" y="3416"/>
                    <a:pt x="2406" y="3988"/>
                  </a:cubicBezTo>
                  <a:cubicBezTo>
                    <a:pt x="2766" y="4558"/>
                    <a:pt x="2808" y="5272"/>
                    <a:pt x="2516" y="5880"/>
                  </a:cubicBezTo>
                  <a:cubicBezTo>
                    <a:pt x="4076" y="7440"/>
                    <a:pt x="6179" y="8337"/>
                    <a:pt x="8384" y="8383"/>
                  </a:cubicBezTo>
                  <a:lnTo>
                    <a:pt x="8384" y="3190"/>
                  </a:lnTo>
                  <a:cubicBezTo>
                    <a:pt x="6664" y="3094"/>
                    <a:pt x="5290" y="1720"/>
                    <a:pt x="5194" y="0"/>
                  </a:cubicBezTo>
                  <a:close/>
                </a:path>
              </a:pathLst>
            </a:custGeom>
            <a:solidFill>
              <a:srgbClr val="009999"/>
            </a:solidFill>
            <a:ln>
              <a:noFill/>
            </a:ln>
          </p:spPr>
          <p:txBody>
            <a:bodyPr spcFirstLastPara="1" wrap="square" lIns="86005" tIns="86005" rIns="86005" bIns="86005" anchor="ctr" anchorCtr="0">
              <a:noAutofit/>
            </a:bodyPr>
            <a:lstStyle/>
            <a:p>
              <a:endParaRPr sz="1693"/>
            </a:p>
          </p:txBody>
        </p:sp>
        <p:sp>
          <p:nvSpPr>
            <p:cNvPr id="151" name="Google Shape;1018;p55">
              <a:extLst>
                <a:ext uri="{FF2B5EF4-FFF2-40B4-BE49-F238E27FC236}">
                  <a16:creationId xmlns:a16="http://schemas.microsoft.com/office/drawing/2014/main" id="{938F77AF-FA3E-4620-BDF1-F5EF928A47D3}"/>
                </a:ext>
              </a:extLst>
            </p:cNvPr>
            <p:cNvSpPr/>
            <p:nvPr/>
          </p:nvSpPr>
          <p:spPr>
            <a:xfrm>
              <a:off x="267375" y="1377050"/>
              <a:ext cx="79225" cy="79200"/>
            </a:xfrm>
            <a:custGeom>
              <a:avLst/>
              <a:gdLst/>
              <a:ahLst/>
              <a:cxnLst/>
              <a:rect l="l" t="t" r="r" b="b"/>
              <a:pathLst>
                <a:path w="3169" h="3168" extrusionOk="0">
                  <a:moveTo>
                    <a:pt x="1584" y="0"/>
                  </a:moveTo>
                  <a:cubicBezTo>
                    <a:pt x="710" y="0"/>
                    <a:pt x="1" y="710"/>
                    <a:pt x="1" y="1584"/>
                  </a:cubicBezTo>
                  <a:cubicBezTo>
                    <a:pt x="1" y="2459"/>
                    <a:pt x="710" y="3168"/>
                    <a:pt x="1584" y="3168"/>
                  </a:cubicBezTo>
                  <a:cubicBezTo>
                    <a:pt x="2459" y="3168"/>
                    <a:pt x="3168" y="2459"/>
                    <a:pt x="3168" y="1584"/>
                  </a:cubicBezTo>
                  <a:cubicBezTo>
                    <a:pt x="3168" y="710"/>
                    <a:pt x="2459" y="0"/>
                    <a:pt x="1584" y="0"/>
                  </a:cubicBezTo>
                  <a:close/>
                </a:path>
              </a:pathLst>
            </a:custGeom>
            <a:noFill/>
            <a:ln w="19050" cap="flat" cmpd="sng">
              <a:solidFill>
                <a:srgbClr val="434343"/>
              </a:solidFill>
              <a:prstDash val="solid"/>
              <a:round/>
              <a:headEnd type="none" w="sm" len="sm"/>
              <a:tailEnd type="none" w="sm" len="sm"/>
            </a:ln>
          </p:spPr>
          <p:txBody>
            <a:bodyPr spcFirstLastPara="1" wrap="square" lIns="86005" tIns="86005" rIns="86005" bIns="86005" anchor="ctr" anchorCtr="0">
              <a:noAutofit/>
            </a:bodyPr>
            <a:lstStyle/>
            <a:p>
              <a:r>
                <a:rPr lang="en-US" sz="1693" dirty="0"/>
                <a:t>4</a:t>
              </a:r>
              <a:endParaRPr sz="1693" dirty="0"/>
            </a:p>
          </p:txBody>
        </p:sp>
        <p:sp>
          <p:nvSpPr>
            <p:cNvPr id="152" name="Google Shape;1019;p55">
              <a:extLst>
                <a:ext uri="{FF2B5EF4-FFF2-40B4-BE49-F238E27FC236}">
                  <a16:creationId xmlns:a16="http://schemas.microsoft.com/office/drawing/2014/main" id="{178516C2-B2AB-4BA8-8FB8-776793514EC3}"/>
                </a:ext>
              </a:extLst>
            </p:cNvPr>
            <p:cNvSpPr/>
            <p:nvPr/>
          </p:nvSpPr>
          <p:spPr>
            <a:xfrm>
              <a:off x="507325" y="1290825"/>
              <a:ext cx="209600" cy="209600"/>
            </a:xfrm>
            <a:custGeom>
              <a:avLst/>
              <a:gdLst/>
              <a:ahLst/>
              <a:cxnLst/>
              <a:rect l="l" t="t" r="r" b="b"/>
              <a:pathLst>
                <a:path w="8384" h="8384" extrusionOk="0">
                  <a:moveTo>
                    <a:pt x="3189" y="0"/>
                  </a:moveTo>
                  <a:cubicBezTo>
                    <a:pt x="3093" y="1720"/>
                    <a:pt x="1721" y="3092"/>
                    <a:pt x="1" y="3190"/>
                  </a:cubicBezTo>
                  <a:lnTo>
                    <a:pt x="1" y="8383"/>
                  </a:lnTo>
                  <a:cubicBezTo>
                    <a:pt x="2206" y="8337"/>
                    <a:pt x="4309" y="7440"/>
                    <a:pt x="5868" y="5880"/>
                  </a:cubicBezTo>
                  <a:cubicBezTo>
                    <a:pt x="5577" y="5272"/>
                    <a:pt x="5618" y="4558"/>
                    <a:pt x="5979" y="3986"/>
                  </a:cubicBezTo>
                  <a:cubicBezTo>
                    <a:pt x="6337" y="3416"/>
                    <a:pt x="6965" y="3070"/>
                    <a:pt x="7639" y="3070"/>
                  </a:cubicBezTo>
                  <a:cubicBezTo>
                    <a:pt x="7675" y="3070"/>
                    <a:pt x="7710" y="3070"/>
                    <a:pt x="7743" y="3073"/>
                  </a:cubicBezTo>
                  <a:cubicBezTo>
                    <a:pt x="8145" y="2096"/>
                    <a:pt x="8362" y="1056"/>
                    <a:pt x="8384" y="0"/>
                  </a:cubicBezTo>
                  <a:close/>
                </a:path>
              </a:pathLst>
            </a:custGeom>
            <a:solidFill>
              <a:schemeClr val="bg1">
                <a:lumMod val="50000"/>
              </a:schemeClr>
            </a:solidFill>
            <a:ln>
              <a:noFill/>
            </a:ln>
          </p:spPr>
          <p:txBody>
            <a:bodyPr spcFirstLastPara="1" wrap="square" lIns="86005" tIns="86005" rIns="86005" bIns="86005" anchor="ctr" anchorCtr="0">
              <a:noAutofit/>
            </a:bodyPr>
            <a:lstStyle/>
            <a:p>
              <a:endParaRPr sz="1693"/>
            </a:p>
          </p:txBody>
        </p:sp>
        <p:sp>
          <p:nvSpPr>
            <p:cNvPr id="153" name="Google Shape;1020;p55">
              <a:extLst>
                <a:ext uri="{FF2B5EF4-FFF2-40B4-BE49-F238E27FC236}">
                  <a16:creationId xmlns:a16="http://schemas.microsoft.com/office/drawing/2014/main" id="{BF09A854-245B-4B11-93AD-792BB7D6BD0F}"/>
                </a:ext>
              </a:extLst>
            </p:cNvPr>
            <p:cNvSpPr/>
            <p:nvPr/>
          </p:nvSpPr>
          <p:spPr>
            <a:xfrm>
              <a:off x="658700" y="1377050"/>
              <a:ext cx="79175" cy="79200"/>
            </a:xfrm>
            <a:custGeom>
              <a:avLst/>
              <a:gdLst/>
              <a:ahLst/>
              <a:cxnLst/>
              <a:rect l="l" t="t" r="r" b="b"/>
              <a:pathLst>
                <a:path w="3167" h="3168" extrusionOk="0">
                  <a:moveTo>
                    <a:pt x="1583" y="0"/>
                  </a:moveTo>
                  <a:cubicBezTo>
                    <a:pt x="708" y="0"/>
                    <a:pt x="1" y="710"/>
                    <a:pt x="1" y="1584"/>
                  </a:cubicBezTo>
                  <a:cubicBezTo>
                    <a:pt x="1" y="2459"/>
                    <a:pt x="708" y="3168"/>
                    <a:pt x="1583" y="3168"/>
                  </a:cubicBezTo>
                  <a:cubicBezTo>
                    <a:pt x="2457" y="3168"/>
                    <a:pt x="3166" y="2459"/>
                    <a:pt x="3166" y="1584"/>
                  </a:cubicBezTo>
                  <a:cubicBezTo>
                    <a:pt x="3166" y="710"/>
                    <a:pt x="2457" y="0"/>
                    <a:pt x="1583" y="0"/>
                  </a:cubicBezTo>
                  <a:close/>
                </a:path>
              </a:pathLst>
            </a:custGeom>
            <a:noFill/>
            <a:ln w="19050" cap="flat" cmpd="sng">
              <a:solidFill>
                <a:srgbClr val="434343"/>
              </a:solidFill>
              <a:prstDash val="solid"/>
              <a:round/>
              <a:headEnd type="none" w="sm" len="sm"/>
              <a:tailEnd type="none" w="sm" len="sm"/>
            </a:ln>
          </p:spPr>
          <p:txBody>
            <a:bodyPr spcFirstLastPara="1" wrap="square" lIns="86005" tIns="86005" rIns="86005" bIns="86005" anchor="ctr" anchorCtr="0">
              <a:noAutofit/>
            </a:bodyPr>
            <a:lstStyle/>
            <a:p>
              <a:r>
                <a:rPr lang="en-US" sz="1693" dirty="0"/>
                <a:t>2</a:t>
              </a:r>
              <a:endParaRPr sz="1693" dirty="0"/>
            </a:p>
          </p:txBody>
        </p:sp>
        <p:sp>
          <p:nvSpPr>
            <p:cNvPr id="154" name="Google Shape;1021;p55">
              <a:extLst>
                <a:ext uri="{FF2B5EF4-FFF2-40B4-BE49-F238E27FC236}">
                  <a16:creationId xmlns:a16="http://schemas.microsoft.com/office/drawing/2014/main" id="{829DF263-34E3-4D77-801A-93364A23A2AA}"/>
                </a:ext>
              </a:extLst>
            </p:cNvPr>
            <p:cNvSpPr/>
            <p:nvPr/>
          </p:nvSpPr>
          <p:spPr>
            <a:xfrm>
              <a:off x="507325" y="1071875"/>
              <a:ext cx="209575" cy="209600"/>
            </a:xfrm>
            <a:custGeom>
              <a:avLst/>
              <a:gdLst/>
              <a:ahLst/>
              <a:cxnLst/>
              <a:rect l="l" t="t" r="r" b="b"/>
              <a:pathLst>
                <a:path w="8383" h="8384" extrusionOk="0">
                  <a:moveTo>
                    <a:pt x="1" y="1"/>
                  </a:moveTo>
                  <a:lnTo>
                    <a:pt x="1" y="5194"/>
                  </a:lnTo>
                  <a:cubicBezTo>
                    <a:pt x="1721" y="5290"/>
                    <a:pt x="3093" y="6662"/>
                    <a:pt x="3189" y="8384"/>
                  </a:cubicBezTo>
                  <a:lnTo>
                    <a:pt x="8382" y="8384"/>
                  </a:lnTo>
                  <a:cubicBezTo>
                    <a:pt x="8362" y="7328"/>
                    <a:pt x="8144" y="6286"/>
                    <a:pt x="7742" y="5311"/>
                  </a:cubicBezTo>
                  <a:cubicBezTo>
                    <a:pt x="7708" y="5312"/>
                    <a:pt x="7673" y="5314"/>
                    <a:pt x="7638" y="5314"/>
                  </a:cubicBezTo>
                  <a:cubicBezTo>
                    <a:pt x="6964" y="5312"/>
                    <a:pt x="6336" y="4966"/>
                    <a:pt x="5977" y="4396"/>
                  </a:cubicBezTo>
                  <a:cubicBezTo>
                    <a:pt x="5618" y="3825"/>
                    <a:pt x="5577" y="3110"/>
                    <a:pt x="5867" y="2502"/>
                  </a:cubicBezTo>
                  <a:cubicBezTo>
                    <a:pt x="4309" y="942"/>
                    <a:pt x="2206" y="45"/>
                    <a:pt x="1" y="1"/>
                  </a:cubicBezTo>
                  <a:close/>
                </a:path>
              </a:pathLst>
            </a:custGeom>
            <a:solidFill>
              <a:srgbClr val="006666"/>
            </a:solidFill>
            <a:ln>
              <a:noFill/>
            </a:ln>
          </p:spPr>
          <p:txBody>
            <a:bodyPr spcFirstLastPara="1" wrap="square" lIns="86005" tIns="86005" rIns="86005" bIns="86005" anchor="ctr" anchorCtr="0">
              <a:noAutofit/>
            </a:bodyPr>
            <a:lstStyle/>
            <a:p>
              <a:endParaRPr sz="1693"/>
            </a:p>
          </p:txBody>
        </p:sp>
        <p:sp>
          <p:nvSpPr>
            <p:cNvPr id="155" name="Google Shape;1022;p55">
              <a:extLst>
                <a:ext uri="{FF2B5EF4-FFF2-40B4-BE49-F238E27FC236}">
                  <a16:creationId xmlns:a16="http://schemas.microsoft.com/office/drawing/2014/main" id="{6F934F71-482F-4C65-91C5-D5DE72FFE8B3}"/>
                </a:ext>
              </a:extLst>
            </p:cNvPr>
            <p:cNvSpPr/>
            <p:nvPr/>
          </p:nvSpPr>
          <p:spPr>
            <a:xfrm>
              <a:off x="658700" y="1116025"/>
              <a:ext cx="79175" cy="79175"/>
            </a:xfrm>
            <a:custGeom>
              <a:avLst/>
              <a:gdLst/>
              <a:ahLst/>
              <a:cxnLst/>
              <a:rect l="l" t="t" r="r" b="b"/>
              <a:pathLst>
                <a:path w="3167" h="3167" extrusionOk="0">
                  <a:moveTo>
                    <a:pt x="1583" y="1"/>
                  </a:moveTo>
                  <a:cubicBezTo>
                    <a:pt x="708" y="1"/>
                    <a:pt x="1" y="709"/>
                    <a:pt x="1" y="1583"/>
                  </a:cubicBezTo>
                  <a:cubicBezTo>
                    <a:pt x="1" y="2457"/>
                    <a:pt x="708" y="3167"/>
                    <a:pt x="1583" y="3167"/>
                  </a:cubicBezTo>
                  <a:cubicBezTo>
                    <a:pt x="2457" y="3167"/>
                    <a:pt x="3166" y="2457"/>
                    <a:pt x="3166" y="1583"/>
                  </a:cubicBezTo>
                  <a:cubicBezTo>
                    <a:pt x="3166" y="709"/>
                    <a:pt x="2457" y="1"/>
                    <a:pt x="1583" y="1"/>
                  </a:cubicBezTo>
                  <a:close/>
                </a:path>
              </a:pathLst>
            </a:custGeom>
            <a:noFill/>
            <a:ln w="19050" cap="flat" cmpd="sng">
              <a:solidFill>
                <a:srgbClr val="434343"/>
              </a:solidFill>
              <a:prstDash val="solid"/>
              <a:round/>
              <a:headEnd type="none" w="sm" len="sm"/>
              <a:tailEnd type="none" w="sm" len="sm"/>
            </a:ln>
          </p:spPr>
          <p:txBody>
            <a:bodyPr spcFirstLastPara="1" wrap="square" lIns="86005" tIns="86005" rIns="86005" bIns="86005" anchor="ctr" anchorCtr="0">
              <a:noAutofit/>
            </a:bodyPr>
            <a:lstStyle/>
            <a:p>
              <a:r>
                <a:rPr lang="en-US" sz="1693" dirty="0"/>
                <a:t>1</a:t>
              </a:r>
              <a:endParaRPr sz="1693" dirty="0"/>
            </a:p>
          </p:txBody>
        </p:sp>
        <p:sp>
          <p:nvSpPr>
            <p:cNvPr id="156" name="Google Shape;1023;p55">
              <a:extLst>
                <a:ext uri="{FF2B5EF4-FFF2-40B4-BE49-F238E27FC236}">
                  <a16:creationId xmlns:a16="http://schemas.microsoft.com/office/drawing/2014/main" id="{0AFE7BF3-8D32-4922-B312-EBFEBAC4987E}"/>
                </a:ext>
              </a:extLst>
            </p:cNvPr>
            <p:cNvSpPr/>
            <p:nvPr/>
          </p:nvSpPr>
          <p:spPr>
            <a:xfrm>
              <a:off x="288350" y="1071875"/>
              <a:ext cx="209600" cy="209550"/>
            </a:xfrm>
            <a:custGeom>
              <a:avLst/>
              <a:gdLst/>
              <a:ahLst/>
              <a:cxnLst/>
              <a:rect l="l" t="t" r="r" b="b"/>
              <a:pathLst>
                <a:path w="8384" h="8382" extrusionOk="0">
                  <a:moveTo>
                    <a:pt x="8384" y="1"/>
                  </a:moveTo>
                  <a:cubicBezTo>
                    <a:pt x="6179" y="45"/>
                    <a:pt x="4076" y="942"/>
                    <a:pt x="2516" y="2502"/>
                  </a:cubicBezTo>
                  <a:cubicBezTo>
                    <a:pt x="2808" y="3110"/>
                    <a:pt x="2766" y="3825"/>
                    <a:pt x="2406" y="4396"/>
                  </a:cubicBezTo>
                  <a:cubicBezTo>
                    <a:pt x="2047" y="4966"/>
                    <a:pt x="1419" y="5312"/>
                    <a:pt x="745" y="5312"/>
                  </a:cubicBezTo>
                  <a:cubicBezTo>
                    <a:pt x="710" y="5312"/>
                    <a:pt x="675" y="5312"/>
                    <a:pt x="641" y="5311"/>
                  </a:cubicBezTo>
                  <a:cubicBezTo>
                    <a:pt x="239" y="6286"/>
                    <a:pt x="23" y="7327"/>
                    <a:pt x="1" y="8382"/>
                  </a:cubicBezTo>
                  <a:lnTo>
                    <a:pt x="5194" y="8382"/>
                  </a:lnTo>
                  <a:cubicBezTo>
                    <a:pt x="5290" y="6662"/>
                    <a:pt x="6664" y="5290"/>
                    <a:pt x="8384" y="5194"/>
                  </a:cubicBezTo>
                  <a:lnTo>
                    <a:pt x="8384" y="1"/>
                  </a:lnTo>
                  <a:close/>
                </a:path>
              </a:pathLst>
            </a:custGeom>
            <a:solidFill>
              <a:srgbClr val="00CC99"/>
            </a:solidFill>
            <a:ln>
              <a:noFill/>
            </a:ln>
          </p:spPr>
          <p:txBody>
            <a:bodyPr spcFirstLastPara="1" wrap="square" lIns="86005" tIns="86005" rIns="86005" bIns="86005" anchor="ctr" anchorCtr="0">
              <a:noAutofit/>
            </a:bodyPr>
            <a:lstStyle/>
            <a:p>
              <a:endParaRPr sz="1693" dirty="0"/>
            </a:p>
          </p:txBody>
        </p:sp>
        <p:sp>
          <p:nvSpPr>
            <p:cNvPr id="177" name="Google Shape;1024;p55">
              <a:extLst>
                <a:ext uri="{FF2B5EF4-FFF2-40B4-BE49-F238E27FC236}">
                  <a16:creationId xmlns:a16="http://schemas.microsoft.com/office/drawing/2014/main" id="{8CCDE918-5B7C-4A4B-824E-BDDEEE324662}"/>
                </a:ext>
              </a:extLst>
            </p:cNvPr>
            <p:cNvSpPr/>
            <p:nvPr/>
          </p:nvSpPr>
          <p:spPr>
            <a:xfrm>
              <a:off x="267375" y="1113869"/>
              <a:ext cx="79225" cy="79175"/>
            </a:xfrm>
            <a:custGeom>
              <a:avLst/>
              <a:gdLst/>
              <a:ahLst/>
              <a:cxnLst/>
              <a:rect l="l" t="t" r="r" b="b"/>
              <a:pathLst>
                <a:path w="3169" h="3167" extrusionOk="0">
                  <a:moveTo>
                    <a:pt x="1584" y="1"/>
                  </a:moveTo>
                  <a:cubicBezTo>
                    <a:pt x="710" y="1"/>
                    <a:pt x="1" y="709"/>
                    <a:pt x="1" y="1583"/>
                  </a:cubicBezTo>
                  <a:cubicBezTo>
                    <a:pt x="1" y="2457"/>
                    <a:pt x="710" y="3167"/>
                    <a:pt x="1584" y="3167"/>
                  </a:cubicBezTo>
                  <a:cubicBezTo>
                    <a:pt x="2459" y="3167"/>
                    <a:pt x="3168" y="2457"/>
                    <a:pt x="3168" y="1583"/>
                  </a:cubicBezTo>
                  <a:cubicBezTo>
                    <a:pt x="3168" y="709"/>
                    <a:pt x="2459" y="1"/>
                    <a:pt x="1584" y="1"/>
                  </a:cubicBezTo>
                  <a:close/>
                </a:path>
              </a:pathLst>
            </a:custGeom>
            <a:noFill/>
            <a:ln w="19050" cap="flat" cmpd="sng">
              <a:solidFill>
                <a:srgbClr val="434343"/>
              </a:solidFill>
              <a:prstDash val="solid"/>
              <a:round/>
              <a:headEnd type="none" w="sm" len="sm"/>
              <a:tailEnd type="none" w="sm" len="sm"/>
            </a:ln>
          </p:spPr>
          <p:txBody>
            <a:bodyPr spcFirstLastPara="1" wrap="square" lIns="86005" tIns="86005" rIns="86005" bIns="86005" anchor="ctr" anchorCtr="0">
              <a:noAutofit/>
            </a:bodyPr>
            <a:lstStyle/>
            <a:p>
              <a:r>
                <a:rPr lang="en-US" sz="1693" dirty="0"/>
                <a:t>3</a:t>
              </a:r>
              <a:endParaRPr sz="1693" dirty="0"/>
            </a:p>
          </p:txBody>
        </p:sp>
      </p:grpSp>
      <p:sp>
        <p:nvSpPr>
          <p:cNvPr id="178" name="مستطيل: زوايا مستديرة 177">
            <a:extLst>
              <a:ext uri="{FF2B5EF4-FFF2-40B4-BE49-F238E27FC236}">
                <a16:creationId xmlns:a16="http://schemas.microsoft.com/office/drawing/2014/main" id="{1A607638-5A7F-4372-91D1-03BEF0DE3AAA}"/>
              </a:ext>
            </a:extLst>
          </p:cNvPr>
          <p:cNvSpPr/>
          <p:nvPr/>
        </p:nvSpPr>
        <p:spPr>
          <a:xfrm>
            <a:off x="10649356" y="4877729"/>
            <a:ext cx="593817" cy="1225657"/>
          </a:xfrm>
          <a:prstGeom prst="round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ar-SA" sz="1400" b="1" dirty="0">
                <a:solidFill>
                  <a:srgbClr val="006666"/>
                </a:solidFill>
                <a:latin typeface="Calibri" panose="020F0502020204030204" pitchFamily="34" charset="0"/>
                <a:cs typeface="Calibri" panose="020F0502020204030204" pitchFamily="34" charset="0"/>
              </a:rPr>
              <a:t>دورية القياس </a:t>
            </a:r>
          </a:p>
          <a:p>
            <a:pPr algn="ctr"/>
            <a:r>
              <a:rPr lang="ar-SA" sz="1400" b="1" dirty="0">
                <a:solidFill>
                  <a:srgbClr val="006666"/>
                </a:solidFill>
                <a:latin typeface="Calibri" panose="020F0502020204030204" pitchFamily="34" charset="0"/>
                <a:cs typeface="Calibri" panose="020F0502020204030204" pitchFamily="34" charset="0"/>
              </a:rPr>
              <a:t>ربع سنوي </a:t>
            </a:r>
          </a:p>
        </p:txBody>
      </p:sp>
    </p:spTree>
    <p:extLst>
      <p:ext uri="{BB962C8B-B14F-4D97-AF65-F5344CB8AC3E}">
        <p14:creationId xmlns:p14="http://schemas.microsoft.com/office/powerpoint/2010/main" val="136845470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gradFill>
          <a:gsLst>
            <a:gs pos="0">
              <a:srgbClr val="008080"/>
            </a:gs>
            <a:gs pos="100000">
              <a:srgbClr val="006666"/>
            </a:gs>
          </a:gsLst>
          <a:lin ang="16200000" scaled="0"/>
        </a:gradFill>
        <a:effectLst/>
      </p:bgPr>
    </p:bg>
    <p:spTree>
      <p:nvGrpSpPr>
        <p:cNvPr id="1" name=""/>
        <p:cNvGrpSpPr/>
        <p:nvPr/>
      </p:nvGrpSpPr>
      <p:grpSpPr>
        <a:xfrm>
          <a:off x="0" y="0"/>
          <a:ext cx="0" cy="0"/>
          <a:chOff x="0" y="0"/>
          <a:chExt cx="0" cy="0"/>
        </a:xfrm>
      </p:grpSpPr>
      <p:sp>
        <p:nvSpPr>
          <p:cNvPr id="11" name="عنصر نائب للنص 10">
            <a:extLst>
              <a:ext uri="{FF2B5EF4-FFF2-40B4-BE49-F238E27FC236}">
                <a16:creationId xmlns:a16="http://schemas.microsoft.com/office/drawing/2014/main" id="{1F3F3E20-581E-4D92-A800-E73903B5BB23}"/>
              </a:ext>
            </a:extLst>
          </p:cNvPr>
          <p:cNvSpPr>
            <a:spLocks noGrp="1"/>
          </p:cNvSpPr>
          <p:nvPr>
            <p:ph type="body" sz="quarter" idx="39"/>
          </p:nvPr>
        </p:nvSpPr>
        <p:spPr/>
        <p:txBody>
          <a:bodyPr/>
          <a:lstStyle/>
          <a:p>
            <a:r>
              <a:rPr lang="ar-SA" sz="2000" dirty="0">
                <a:latin typeface="Sakkal Majalla" panose="02000000000000000000" pitchFamily="2" charset="-78"/>
                <a:cs typeface="Sakkal Majalla" panose="02000000000000000000" pitchFamily="2" charset="-78"/>
              </a:rPr>
              <a:t>جمعية رعاية الأيتام بمحافظة الجموم</a:t>
            </a:r>
          </a:p>
        </p:txBody>
      </p:sp>
      <p:pic>
        <p:nvPicPr>
          <p:cNvPr id="8" name="عنصر نائب للصورة 7">
            <a:extLst>
              <a:ext uri="{FF2B5EF4-FFF2-40B4-BE49-F238E27FC236}">
                <a16:creationId xmlns:a16="http://schemas.microsoft.com/office/drawing/2014/main" id="{7018F57D-04C0-462B-9D31-AED54F748AD6}"/>
              </a:ext>
            </a:extLst>
          </p:cNvPr>
          <p:cNvPicPr>
            <a:picLocks noGrp="1" noChangeAspect="1"/>
          </p:cNvPicPr>
          <p:nvPr>
            <p:ph type="pic" sz="quarter" idx="16"/>
          </p:nvPr>
        </p:nvPicPr>
        <p:blipFill>
          <a:blip r:embed="rId2">
            <a:extLst>
              <a:ext uri="{28A0092B-C50C-407E-A947-70E740481C1C}">
                <a14:useLocalDpi xmlns:a14="http://schemas.microsoft.com/office/drawing/2010/main" val="0"/>
              </a:ext>
            </a:extLst>
          </a:blip>
          <a:srcRect l="23833" r="23833"/>
          <a:stretch>
            <a:fillRect/>
          </a:stretch>
        </p:blipFill>
        <p:spPr>
          <a:xfrm>
            <a:off x="985520" y="4310677"/>
            <a:ext cx="901403" cy="901403"/>
          </a:xfrm>
        </p:spPr>
      </p:pic>
      <p:pic>
        <p:nvPicPr>
          <p:cNvPr id="14" name="Picture 2" descr="خير الناس أنفعهم للناس - موقع الراشدون">
            <a:extLst>
              <a:ext uri="{FF2B5EF4-FFF2-40B4-BE49-F238E27FC236}">
                <a16:creationId xmlns:a16="http://schemas.microsoft.com/office/drawing/2014/main" id="{7CDC9CAD-BBC4-4E49-9839-643578BB8B3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50640" y="0"/>
            <a:ext cx="834136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2162" name="Picture 2" descr="يوسف الطاهر — خير الناس أنفعهم للناس">
            <a:extLst>
              <a:ext uri="{FF2B5EF4-FFF2-40B4-BE49-F238E27FC236}">
                <a16:creationId xmlns:a16="http://schemas.microsoft.com/office/drawing/2014/main" id="{4D76D25F-D8C9-4BD8-BA42-608B3EFC4D91}"/>
              </a:ext>
            </a:extLst>
          </p:cNvPr>
          <p:cNvPicPr>
            <a:picLocks noChangeAspect="1" noChangeArrowheads="1"/>
          </p:cNvPicPr>
          <p:nvPr/>
        </p:nvPicPr>
        <p:blipFill>
          <a:blip r:embed="rId4">
            <a:clrChange>
              <a:clrFrom>
                <a:srgbClr val="B7C5C6"/>
              </a:clrFrom>
              <a:clrTo>
                <a:srgbClr val="B7C5C6">
                  <a:alpha val="0"/>
                </a:srgbClr>
              </a:clrTo>
            </a:clrChange>
            <a:lum bright="70000" contrast="-70000"/>
            <a:extLst>
              <a:ext uri="{28A0092B-C50C-407E-A947-70E740481C1C}">
                <a14:useLocalDpi xmlns:a14="http://schemas.microsoft.com/office/drawing/2010/main" val="0"/>
              </a:ext>
            </a:extLst>
          </a:blip>
          <a:srcRect/>
          <a:stretch>
            <a:fillRect/>
          </a:stretch>
        </p:blipFill>
        <p:spPr bwMode="auto">
          <a:xfrm>
            <a:off x="236619" y="920937"/>
            <a:ext cx="3542901" cy="264750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55746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rgbClr val="008080"/>
            </a:gs>
            <a:gs pos="100000">
              <a:srgbClr val="006666"/>
            </a:gs>
          </a:gsLst>
          <a:lin ang="16200000" scaled="0"/>
        </a:gradFill>
        <a:effectLst/>
      </p:bgPr>
    </p:bg>
    <p:spTree>
      <p:nvGrpSpPr>
        <p:cNvPr id="1" name=""/>
        <p:cNvGrpSpPr/>
        <p:nvPr/>
      </p:nvGrpSpPr>
      <p:grpSpPr>
        <a:xfrm>
          <a:off x="0" y="0"/>
          <a:ext cx="0" cy="0"/>
          <a:chOff x="0" y="0"/>
          <a:chExt cx="0" cy="0"/>
        </a:xfrm>
      </p:grpSpPr>
      <p:sp>
        <p:nvSpPr>
          <p:cNvPr id="4" name="مربع نص 3">
            <a:extLst>
              <a:ext uri="{FF2B5EF4-FFF2-40B4-BE49-F238E27FC236}">
                <a16:creationId xmlns:a16="http://schemas.microsoft.com/office/drawing/2014/main" id="{BAC84BFF-EB0B-460F-A960-175CDF525943}"/>
              </a:ext>
            </a:extLst>
          </p:cNvPr>
          <p:cNvSpPr txBox="1"/>
          <p:nvPr/>
        </p:nvSpPr>
        <p:spPr>
          <a:xfrm>
            <a:off x="841756" y="606689"/>
            <a:ext cx="10508488" cy="5702074"/>
          </a:xfrm>
          <a:prstGeom prst="rect">
            <a:avLst/>
          </a:prstGeom>
          <a:noFill/>
        </p:spPr>
        <p:txBody>
          <a:bodyPr wrap="square">
            <a:spAutoFit/>
          </a:bodyPr>
          <a:lstStyle/>
          <a:p>
            <a:pPr algn="justLow" rtl="1">
              <a:lnSpc>
                <a:spcPct val="115000"/>
              </a:lnSpc>
              <a:spcAft>
                <a:spcPts val="1000"/>
              </a:spcAft>
            </a:pPr>
            <a:r>
              <a:rPr lang="ar-SA" sz="2400" b="1" dirty="0">
                <a:solidFill>
                  <a:schemeClr val="bg1"/>
                </a:solidFill>
                <a:effectLst/>
                <a:latin typeface="Sakkal Majalla" panose="02000000000000000000" pitchFamily="2" charset="-78"/>
                <a:ea typeface="Calibri" panose="020F0502020204030204" pitchFamily="34" charset="0"/>
                <a:cs typeface="Sakkal Majalla" panose="02000000000000000000" pitchFamily="2" charset="-78"/>
              </a:rPr>
              <a:t>جمعية رعاية الأيتام بمحافظة الجموم ،</a:t>
            </a:r>
            <a:r>
              <a:rPr lang="ar-SA" sz="2400" b="1" dirty="0">
                <a:solidFill>
                  <a:schemeClr val="bg1"/>
                </a:solidFill>
                <a:latin typeface="Sakkal Majalla" panose="02000000000000000000" pitchFamily="2" charset="-78"/>
                <a:ea typeface="Calibri" panose="020F0502020204030204" pitchFamily="34" charset="0"/>
                <a:cs typeface="Sakkal Majalla" panose="02000000000000000000" pitchFamily="2" charset="-78"/>
              </a:rPr>
              <a:t> أنشئت بقرار وزاري في تاريخ 16 / 1 / 1445 هـ  تسعى </a:t>
            </a:r>
            <a:r>
              <a:rPr lang="ar-SA" sz="2400" b="1" dirty="0">
                <a:solidFill>
                  <a:schemeClr val="bg1"/>
                </a:solidFill>
                <a:effectLst/>
                <a:latin typeface="Sakkal Majalla" panose="02000000000000000000" pitchFamily="2" charset="-78"/>
                <a:ea typeface="Calibri" panose="020F0502020204030204" pitchFamily="34" charset="0"/>
                <a:cs typeface="Sakkal Majalla" panose="02000000000000000000" pitchFamily="2" charset="-78"/>
              </a:rPr>
              <a:t>لتحقيق أثر عميق في خدمة </a:t>
            </a:r>
            <a:r>
              <a:rPr lang="ar-SA" sz="2400" b="1" dirty="0">
                <a:solidFill>
                  <a:schemeClr val="bg1"/>
                </a:solidFill>
                <a:latin typeface="Sakkal Majalla" panose="02000000000000000000" pitchFamily="2" charset="-78"/>
                <a:ea typeface="Calibri" panose="020F0502020204030204" pitchFamily="34" charset="0"/>
                <a:cs typeface="Sakkal Majalla" panose="02000000000000000000" pitchFamily="2" charset="-78"/>
              </a:rPr>
              <a:t> أيتام المحافظة ، </a:t>
            </a:r>
            <a:r>
              <a:rPr lang="ar-SA" sz="2400" b="1" dirty="0">
                <a:solidFill>
                  <a:schemeClr val="bg1"/>
                </a:solidFill>
                <a:latin typeface="Sakkal Majalla" panose="02000000000000000000" pitchFamily="2" charset="-78"/>
                <a:cs typeface="Sakkal Majalla" panose="02000000000000000000" pitchFamily="2" charset="-78"/>
              </a:rPr>
              <a:t> وتستهدف النجاح طويل المدى، من خلال التركيز على ثلاثة عناصر رئيسية هي  الإدارة،  والموارد البشرية ، والخدمات المقدمة ،  وكلها تسعى لشيء واحد هو خدمة مميزة لمستفيد راض في مجتمع متعاون يحمل انطباعًا إيجابيًا حول عمل الجمعيات الخيرية، ويسعى للدعم  المستمر   في سماء الثقة واليقين  .....  </a:t>
            </a:r>
          </a:p>
          <a:p>
            <a:pPr algn="justLow" rtl="1">
              <a:lnSpc>
                <a:spcPct val="115000"/>
              </a:lnSpc>
              <a:spcAft>
                <a:spcPts val="1000"/>
              </a:spcAft>
            </a:pPr>
            <a:r>
              <a:rPr lang="ar-SA" sz="2400" b="1" dirty="0">
                <a:solidFill>
                  <a:schemeClr val="bg1"/>
                </a:solidFill>
                <a:effectLst/>
                <a:latin typeface="Sakkal Majalla" panose="02000000000000000000" pitchFamily="2" charset="-78"/>
                <a:ea typeface="Calibri" panose="020F0502020204030204" pitchFamily="34" charset="0"/>
                <a:cs typeface="Sakkal Majalla" panose="02000000000000000000" pitchFamily="2" charset="-78"/>
              </a:rPr>
              <a:t>انطلقت خطة جمعية  رعاية الأيتام بمحافظة الجموم من  رؤيتها، ورسالتها، وأهدافها، وقيمها , وتجسدت في أريع </a:t>
            </a:r>
            <a:r>
              <a:rPr lang="ar-SA" sz="2400" b="1" dirty="0">
                <a:solidFill>
                  <a:schemeClr val="bg1"/>
                </a:solidFill>
                <a:latin typeface="Sakkal Majalla" panose="02000000000000000000" pitchFamily="2" charset="-78"/>
                <a:ea typeface="Calibri" panose="020F0502020204030204" pitchFamily="34" charset="0"/>
                <a:cs typeface="Sakkal Majalla" panose="02000000000000000000" pitchFamily="2" charset="-78"/>
              </a:rPr>
              <a:t>مسارات  هي مسار  الاستدامة المالية، ومسار الرعاية</a:t>
            </a:r>
            <a:r>
              <a:rPr lang="ar-SA" sz="2400" b="1" dirty="0">
                <a:solidFill>
                  <a:schemeClr val="bg1"/>
                </a:solidFill>
                <a:effectLst/>
                <a:latin typeface="Sakkal Majalla" panose="02000000000000000000" pitchFamily="2" charset="-78"/>
                <a:ea typeface="Calibri" panose="020F0502020204030204" pitchFamily="34" charset="0"/>
                <a:cs typeface="Sakkal Majalla" panose="02000000000000000000" pitchFamily="2" charset="-78"/>
              </a:rPr>
              <a:t>،  ومسار التنمية،  ومسار التطوع،  كاستجابة  لاحتياجات المستفيدين التي تم تحديدها  وتقديرها  داخل إطار  العمل المؤسسي والحلول المبتكرة للتحديات، ينفذها فريق متناغم ومتكامل من أجل تحقيق التميز  والجودة في الخدمات المقدمة </a:t>
            </a:r>
            <a:r>
              <a:rPr lang="ar-SA" sz="2400" b="1" dirty="0">
                <a:solidFill>
                  <a:schemeClr val="bg1"/>
                </a:solidFill>
                <a:latin typeface="Sakkal Majalla" panose="02000000000000000000" pitchFamily="2" charset="-78"/>
                <a:ea typeface="Calibri" panose="020F0502020204030204" pitchFamily="34" charset="0"/>
                <a:cs typeface="Sakkal Majalla" panose="02000000000000000000" pitchFamily="2" charset="-78"/>
              </a:rPr>
              <a:t>لأبناء الجمعية  </a:t>
            </a:r>
            <a:r>
              <a:rPr lang="ar-SA" sz="2400" b="1" dirty="0">
                <a:solidFill>
                  <a:schemeClr val="bg1"/>
                </a:solidFill>
                <a:effectLst/>
                <a:latin typeface="Sakkal Majalla" panose="02000000000000000000" pitchFamily="2" charset="-78"/>
                <a:ea typeface="Calibri" panose="020F0502020204030204" pitchFamily="34" charset="0"/>
                <a:cs typeface="Sakkal Majalla" panose="02000000000000000000" pitchFamily="2" charset="-78"/>
              </a:rPr>
              <a:t> . </a:t>
            </a:r>
            <a:endParaRPr lang="en-US" sz="2400" b="1" dirty="0">
              <a:solidFill>
                <a:schemeClr val="bg1"/>
              </a:solidFill>
              <a:effectLst/>
              <a:latin typeface="Sakkal Majalla" panose="02000000000000000000" pitchFamily="2" charset="-78"/>
              <a:ea typeface="Calibri" panose="020F0502020204030204" pitchFamily="34" charset="0"/>
              <a:cs typeface="Sakkal Majalla" panose="02000000000000000000" pitchFamily="2" charset="-78"/>
            </a:endParaRPr>
          </a:p>
          <a:p>
            <a:pPr algn="justLow" rtl="1">
              <a:lnSpc>
                <a:spcPct val="115000"/>
              </a:lnSpc>
              <a:spcAft>
                <a:spcPts val="1000"/>
              </a:spcAft>
            </a:pPr>
            <a:r>
              <a:rPr lang="ar-SA" sz="2400" b="1" dirty="0">
                <a:solidFill>
                  <a:schemeClr val="bg1"/>
                </a:solidFill>
                <a:latin typeface="Sakkal Majalla" panose="02000000000000000000" pitchFamily="2" charset="-78"/>
                <a:ea typeface="Calibri" panose="020F0502020204030204" pitchFamily="34" charset="0"/>
                <a:cs typeface="Sakkal Majalla" panose="02000000000000000000" pitchFamily="2" charset="-78"/>
              </a:rPr>
              <a:t> </a:t>
            </a:r>
            <a:r>
              <a:rPr lang="ar-SA" sz="2400" b="1" dirty="0">
                <a:solidFill>
                  <a:schemeClr val="bg1"/>
                </a:solidFill>
                <a:effectLst/>
                <a:latin typeface="Sakkal Majalla" panose="02000000000000000000" pitchFamily="2" charset="-78"/>
                <a:ea typeface="Calibri" panose="020F0502020204030204" pitchFamily="34" charset="0"/>
                <a:cs typeface="Sakkal Majalla" panose="02000000000000000000" pitchFamily="2" charset="-78"/>
              </a:rPr>
              <a:t>جمعية رعاية الأيتام بمحافظة الجموم </a:t>
            </a:r>
            <a:r>
              <a:rPr lang="ar-SA" sz="2400" b="1" dirty="0">
                <a:solidFill>
                  <a:schemeClr val="bg1"/>
                </a:solidFill>
                <a:latin typeface="Sakkal Majalla" panose="02000000000000000000" pitchFamily="2" charset="-78"/>
                <a:ea typeface="Calibri" panose="020F0502020204030204" pitchFamily="34" charset="0"/>
                <a:cs typeface="Sakkal Majalla" panose="02000000000000000000" pitchFamily="2" charset="-78"/>
              </a:rPr>
              <a:t>ت</a:t>
            </a:r>
            <a:r>
              <a:rPr lang="ar-SA" sz="2400" b="1" dirty="0">
                <a:solidFill>
                  <a:schemeClr val="bg1"/>
                </a:solidFill>
                <a:effectLst/>
                <a:latin typeface="Sakkal Majalla" panose="02000000000000000000" pitchFamily="2" charset="-78"/>
                <a:ea typeface="Calibri" panose="020F0502020204030204" pitchFamily="34" charset="0"/>
                <a:cs typeface="Sakkal Majalla" panose="02000000000000000000" pitchFamily="2" charset="-78"/>
              </a:rPr>
              <a:t>رسم صورة المستقبل  القريب  عبر خطتها التشغيلية للعام (  </a:t>
            </a:r>
            <a:r>
              <a:rPr lang="en-US" sz="2400" b="1" dirty="0">
                <a:solidFill>
                  <a:schemeClr val="bg1"/>
                </a:solidFill>
                <a:effectLst/>
                <a:latin typeface="Sakkal Majalla" panose="02000000000000000000" pitchFamily="2" charset="-78"/>
                <a:ea typeface="Calibri" panose="020F0502020204030204" pitchFamily="34" charset="0"/>
                <a:cs typeface="Sakkal Majalla" panose="02000000000000000000" pitchFamily="2" charset="-78"/>
              </a:rPr>
              <a:t>( </a:t>
            </a:r>
            <a:r>
              <a:rPr lang="en-US" sz="2400" b="0" dirty="0">
                <a:solidFill>
                  <a:schemeClr val="bg1"/>
                </a:solidFill>
              </a:rPr>
              <a:t>2024</a:t>
            </a:r>
            <a:r>
              <a:rPr lang="ar-SA" sz="2400" b="1" dirty="0">
                <a:solidFill>
                  <a:schemeClr val="bg1"/>
                </a:solidFill>
                <a:effectLst/>
                <a:latin typeface="Sakkal Majalla" panose="02000000000000000000" pitchFamily="2" charset="-78"/>
                <a:ea typeface="Calibri" panose="020F0502020204030204" pitchFamily="34" charset="0"/>
                <a:cs typeface="Sakkal Majalla" panose="02000000000000000000" pitchFamily="2" charset="-78"/>
              </a:rPr>
              <a:t>،  وتحمل بين طياتها الآمال والطموحات، آملين أن نراها  حقائق،  ونتائج واضحة المعالم لها أثر ملموس  في نطاق عمل  الجمعية،  وانعكاس عظيم الأثر  في </a:t>
            </a:r>
            <a:r>
              <a:rPr lang="ar-SA" sz="2400" b="1" dirty="0">
                <a:solidFill>
                  <a:schemeClr val="bg1"/>
                </a:solidFill>
                <a:latin typeface="Sakkal Majalla" panose="02000000000000000000" pitchFamily="2" charset="-78"/>
                <a:ea typeface="Calibri" panose="020F0502020204030204" pitchFamily="34" charset="0"/>
                <a:cs typeface="Sakkal Majalla" panose="02000000000000000000" pitchFamily="2" charset="-78"/>
              </a:rPr>
              <a:t>حياة اليتيم </a:t>
            </a:r>
            <a:r>
              <a:rPr lang="ar-SA" sz="2400" b="1" dirty="0">
                <a:solidFill>
                  <a:schemeClr val="bg1"/>
                </a:solidFill>
                <a:effectLst/>
                <a:latin typeface="Sakkal Majalla" panose="02000000000000000000" pitchFamily="2" charset="-78"/>
                <a:ea typeface="Calibri" panose="020F0502020204030204" pitchFamily="34" charset="0"/>
                <a:cs typeface="Sakkal Majalla" panose="02000000000000000000" pitchFamily="2" charset="-78"/>
              </a:rPr>
              <a:t> .... </a:t>
            </a:r>
          </a:p>
          <a:p>
            <a:pPr algn="justLow" rtl="1">
              <a:lnSpc>
                <a:spcPct val="115000"/>
              </a:lnSpc>
              <a:spcAft>
                <a:spcPts val="1000"/>
              </a:spcAft>
            </a:pPr>
            <a:r>
              <a:rPr lang="ar-SA" sz="2400" b="1" dirty="0">
                <a:solidFill>
                  <a:schemeClr val="bg1"/>
                </a:solidFill>
                <a:effectLst/>
                <a:latin typeface="Sakkal Majalla" panose="02000000000000000000" pitchFamily="2" charset="-78"/>
                <a:ea typeface="Calibri" panose="020F0502020204030204" pitchFamily="34" charset="0"/>
                <a:cs typeface="Sakkal Majalla" panose="02000000000000000000" pitchFamily="2" charset="-78"/>
              </a:rPr>
              <a:t> هذا ونسأل الله العلي القدير  أن يتقبل هذا العمل، وأن  يجعلنا وإياكم من رفقاء النبي محمد</a:t>
            </a:r>
            <a:r>
              <a:rPr lang="ar-SA" sz="2400" b="1" dirty="0">
                <a:solidFill>
                  <a:srgbClr val="00CC00"/>
                </a:solidFill>
                <a:effectLst/>
                <a:latin typeface="Sakkal Majalla" panose="02000000000000000000" pitchFamily="2" charset="-78"/>
                <a:ea typeface="Calibri" panose="020F0502020204030204" pitchFamily="34" charset="0"/>
                <a:cs typeface="Sakkal Majalla" panose="02000000000000000000" pitchFamily="2" charset="-78"/>
              </a:rPr>
              <a:t> </a:t>
            </a:r>
            <a:r>
              <a:rPr lang="en-US" sz="2400" b="1" dirty="0">
                <a:solidFill>
                  <a:schemeClr val="bg1"/>
                </a:solidFill>
                <a:effectLst/>
                <a:latin typeface="18 Khebrat Musamim" pitchFamily="2" charset="0"/>
                <a:ea typeface="Calibri" panose="020F0502020204030204" pitchFamily="34" charset="0"/>
                <a:cs typeface="18 Khebrat Musamim" pitchFamily="2" charset="0"/>
              </a:rPr>
              <a:t>Œ</a:t>
            </a:r>
            <a:r>
              <a:rPr lang="ar-SA" sz="2400" b="1" dirty="0">
                <a:solidFill>
                  <a:srgbClr val="00CC00"/>
                </a:solidFill>
                <a:effectLst/>
                <a:latin typeface="18 Khebrat Musamim" pitchFamily="2" charset="0"/>
                <a:ea typeface="Calibri" panose="020F0502020204030204" pitchFamily="34" charset="0"/>
                <a:cs typeface="18 Khebrat Musamim" pitchFamily="2" charset="0"/>
              </a:rPr>
              <a:t> </a:t>
            </a:r>
            <a:r>
              <a:rPr lang="ar-SA" sz="2400" b="1" dirty="0">
                <a:solidFill>
                  <a:schemeClr val="bg1"/>
                </a:solidFill>
                <a:effectLst/>
                <a:latin typeface="Sakkal Majalla" panose="02000000000000000000" pitchFamily="2" charset="-78"/>
                <a:ea typeface="Calibri" panose="020F0502020204030204" pitchFamily="34" charset="0"/>
                <a:cs typeface="Sakkal Majalla" panose="02000000000000000000" pitchFamily="2" charset="-78"/>
              </a:rPr>
              <a:t>،،،، </a:t>
            </a:r>
            <a:endParaRPr lang="en-US" sz="2400" b="1" dirty="0">
              <a:solidFill>
                <a:schemeClr val="bg1"/>
              </a:solidFill>
              <a:effectLst/>
              <a:latin typeface="Sakkal Majalla" panose="02000000000000000000" pitchFamily="2" charset="-78"/>
              <a:ea typeface="Calibri" panose="020F0502020204030204" pitchFamily="34" charset="0"/>
              <a:cs typeface="Sakkal Majalla" panose="02000000000000000000" pitchFamily="2" charset="-78"/>
            </a:endParaRPr>
          </a:p>
        </p:txBody>
      </p:sp>
      <p:pic>
        <p:nvPicPr>
          <p:cNvPr id="14" name="صورة 13">
            <a:extLst>
              <a:ext uri="{FF2B5EF4-FFF2-40B4-BE49-F238E27FC236}">
                <a16:creationId xmlns:a16="http://schemas.microsoft.com/office/drawing/2014/main" id="{870EE5DF-13C3-30F0-4925-17C409C761FD}"/>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261258" y="5241471"/>
            <a:ext cx="2098486" cy="1183822"/>
          </a:xfrm>
          <a:prstGeom prst="rect">
            <a:avLst/>
          </a:prstGeom>
        </p:spPr>
      </p:pic>
    </p:spTree>
    <p:extLst>
      <p:ext uri="{BB962C8B-B14F-4D97-AF65-F5344CB8AC3E}">
        <p14:creationId xmlns:p14="http://schemas.microsoft.com/office/powerpoint/2010/main" val="360852885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a:extLst>
              <a:ext uri="{FF2B5EF4-FFF2-40B4-BE49-F238E27FC236}">
                <a16:creationId xmlns:a16="http://schemas.microsoft.com/office/drawing/2014/main" id="{BC482D1A-B48F-7742-5877-D1D613817795}"/>
              </a:ext>
            </a:extLst>
          </p:cNvPr>
          <p:cNvSpPr/>
          <p:nvPr/>
        </p:nvSpPr>
        <p:spPr>
          <a:xfrm>
            <a:off x="3615070" y="4986670"/>
            <a:ext cx="2211572" cy="119084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SA" dirty="0"/>
          </a:p>
        </p:txBody>
      </p:sp>
      <p:pic>
        <p:nvPicPr>
          <p:cNvPr id="4" name="صورة 3" descr="صورة تحتوي على لقطة شاشة, التلون, أخضر&#10;&#10;تم إنشاء الوصف تلقائياً">
            <a:extLst>
              <a:ext uri="{FF2B5EF4-FFF2-40B4-BE49-F238E27FC236}">
                <a16:creationId xmlns:a16="http://schemas.microsoft.com/office/drawing/2014/main" id="{F657129A-1F79-04FC-6551-687C999A4B9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02" y="0"/>
            <a:ext cx="12183795" cy="6858000"/>
          </a:xfrm>
          <a:prstGeom prst="rect">
            <a:avLst/>
          </a:prstGeom>
          <a:effectLst>
            <a:outerShdw blurRad="50800" dist="50800" dir="5400000" algn="ctr" rotWithShape="0">
              <a:schemeClr val="bg1"/>
            </a:outerShdw>
          </a:effectLst>
        </p:spPr>
      </p:pic>
      <p:pic>
        <p:nvPicPr>
          <p:cNvPr id="7" name="صورة 6">
            <a:extLst>
              <a:ext uri="{FF2B5EF4-FFF2-40B4-BE49-F238E27FC236}">
                <a16:creationId xmlns:a16="http://schemas.microsoft.com/office/drawing/2014/main" id="{C79302DE-AC8C-7F61-9BB7-94147AE9DA49}"/>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881743" y="4220936"/>
            <a:ext cx="1134835" cy="1020535"/>
          </a:xfrm>
          <a:prstGeom prst="rect">
            <a:avLst/>
          </a:prstGeom>
        </p:spPr>
      </p:pic>
      <p:sp>
        <p:nvSpPr>
          <p:cNvPr id="9" name="مربع نص 8">
            <a:extLst>
              <a:ext uri="{FF2B5EF4-FFF2-40B4-BE49-F238E27FC236}">
                <a16:creationId xmlns:a16="http://schemas.microsoft.com/office/drawing/2014/main" id="{508DEC83-0D4D-8442-82C8-32A9B35EA82A}"/>
              </a:ext>
            </a:extLst>
          </p:cNvPr>
          <p:cNvSpPr txBox="1"/>
          <p:nvPr/>
        </p:nvSpPr>
        <p:spPr>
          <a:xfrm>
            <a:off x="3012440" y="3046214"/>
            <a:ext cx="6167120" cy="1015663"/>
          </a:xfrm>
          <a:prstGeom prst="rect">
            <a:avLst/>
          </a:prstGeom>
          <a:noFill/>
        </p:spPr>
        <p:txBody>
          <a:bodyPr wrap="square">
            <a:spAutoFit/>
          </a:bodyPr>
          <a:lstStyle/>
          <a:p>
            <a:pPr algn="ctr"/>
            <a:r>
              <a:rPr lang="ar-SA" sz="6000" dirty="0">
                <a:solidFill>
                  <a:schemeClr val="bg1"/>
                </a:solidFill>
                <a:latin typeface="A Soraya" panose="00000700000000000000" pitchFamily="2" charset="-78"/>
                <a:cs typeface="A Soraya" panose="00000700000000000000" pitchFamily="2" charset="-78"/>
              </a:rPr>
              <a:t>مسار التنمية</a:t>
            </a:r>
            <a:endParaRPr lang="en-US" sz="6000" dirty="0">
              <a:solidFill>
                <a:schemeClr val="bg1"/>
              </a:solidFill>
              <a:latin typeface="A Soraya" panose="00000700000000000000" pitchFamily="2" charset="-78"/>
              <a:cs typeface="A Soraya" panose="00000700000000000000" pitchFamily="2" charset="-78"/>
            </a:endParaRPr>
          </a:p>
        </p:txBody>
      </p:sp>
      <p:pic>
        <p:nvPicPr>
          <p:cNvPr id="15" name="صورة 14">
            <a:extLst>
              <a:ext uri="{FF2B5EF4-FFF2-40B4-BE49-F238E27FC236}">
                <a16:creationId xmlns:a16="http://schemas.microsoft.com/office/drawing/2014/main" id="{84CA2586-8462-D277-06C9-6453102A6C95}"/>
              </a:ext>
            </a:extLst>
          </p:cNvPr>
          <p:cNvPicPr>
            <a:picLocks noChangeAspect="1"/>
          </p:cNvPicPr>
          <p:nvPr/>
        </p:nvPicPr>
        <p:blipFill>
          <a:blip r:embed="rId5"/>
          <a:stretch>
            <a:fillRect/>
          </a:stretch>
        </p:blipFill>
        <p:spPr>
          <a:xfrm>
            <a:off x="192038" y="5313846"/>
            <a:ext cx="2456901" cy="536494"/>
          </a:xfrm>
          <a:prstGeom prst="rect">
            <a:avLst/>
          </a:prstGeom>
        </p:spPr>
      </p:pic>
    </p:spTree>
    <p:extLst>
      <p:ext uri="{BB962C8B-B14F-4D97-AF65-F5344CB8AC3E}">
        <p14:creationId xmlns:p14="http://schemas.microsoft.com/office/powerpoint/2010/main" val="41686103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 name="Rectangle: Rounded Corners 171">
            <a:extLst>
              <a:ext uri="{FF2B5EF4-FFF2-40B4-BE49-F238E27FC236}">
                <a16:creationId xmlns:a16="http://schemas.microsoft.com/office/drawing/2014/main" id="{24DC37F8-C201-4055-B418-376834DF8487}"/>
              </a:ext>
            </a:extLst>
          </p:cNvPr>
          <p:cNvSpPr/>
          <p:nvPr/>
        </p:nvSpPr>
        <p:spPr>
          <a:xfrm>
            <a:off x="5720291" y="2615870"/>
            <a:ext cx="2424735" cy="1289854"/>
          </a:xfrm>
          <a:prstGeom prst="roundRect">
            <a:avLst>
              <a:gd name="adj" fmla="val 5845"/>
            </a:avLst>
          </a:prstGeom>
          <a:solidFill>
            <a:schemeClr val="bg1">
              <a:alpha val="95000"/>
            </a:schemeClr>
          </a:solidFill>
          <a:ln w="38100">
            <a:solidFill>
              <a:srgbClr val="006666">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SA" b="1" dirty="0">
              <a:solidFill>
                <a:srgbClr val="006666"/>
              </a:solidFill>
              <a:latin typeface="Calibri" panose="020F0502020204030204" pitchFamily="34" charset="0"/>
              <a:cs typeface="Calibri" panose="020F0502020204030204" pitchFamily="34" charset="0"/>
            </a:endParaRPr>
          </a:p>
          <a:p>
            <a:pPr algn="ctr"/>
            <a:r>
              <a:rPr lang="ar-SA" sz="1600" b="1" dirty="0">
                <a:solidFill>
                  <a:srgbClr val="006666"/>
                </a:solidFill>
                <a:latin typeface="Calibri" panose="020F0502020204030204" pitchFamily="34" charset="0"/>
                <a:cs typeface="Calibri" panose="020F0502020204030204" pitchFamily="34" charset="0"/>
              </a:rPr>
              <a:t>الطلاب والطالبات </a:t>
            </a:r>
          </a:p>
          <a:p>
            <a:pPr algn="ctr"/>
            <a:r>
              <a:rPr lang="ar-SA" sz="1600" b="1" dirty="0">
                <a:solidFill>
                  <a:srgbClr val="006666"/>
                </a:solidFill>
                <a:latin typeface="Calibri" panose="020F0502020204030204" pitchFamily="34" charset="0"/>
                <a:cs typeface="Calibri" panose="020F0502020204030204" pitchFamily="34" charset="0"/>
              </a:rPr>
              <a:t>من أبناء الجمعية </a:t>
            </a:r>
          </a:p>
        </p:txBody>
      </p:sp>
      <p:sp>
        <p:nvSpPr>
          <p:cNvPr id="151" name="Subtitle 6">
            <a:extLst>
              <a:ext uri="{FF2B5EF4-FFF2-40B4-BE49-F238E27FC236}">
                <a16:creationId xmlns:a16="http://schemas.microsoft.com/office/drawing/2014/main" id="{E755987D-2D17-490F-90DB-5BC61A3A3681}"/>
              </a:ext>
            </a:extLst>
          </p:cNvPr>
          <p:cNvSpPr txBox="1">
            <a:spLocks/>
          </p:cNvSpPr>
          <p:nvPr/>
        </p:nvSpPr>
        <p:spPr>
          <a:xfrm>
            <a:off x="5625161" y="2976109"/>
            <a:ext cx="2537286" cy="716689"/>
          </a:xfrm>
          <a:prstGeom prst="rect">
            <a:avLst/>
          </a:prstGeom>
        </p:spPr>
        <p:txBody>
          <a:bodyPr vert="horz" lIns="86019" tIns="43010" rIns="86019" bIns="43010" numCol="1" spcCol="365760" rtlCol="0" anchor="t">
            <a:noAutofit/>
          </a:bodyPr>
          <a:lstStyle>
            <a:lvl1pPr marL="0" indent="0" algn="ctr" defTabSz="914400" rtl="0" eaLnBrk="1" latinLnBrk="0" hangingPunct="1">
              <a:lnSpc>
                <a:spcPct val="90000"/>
              </a:lnSpc>
              <a:spcBef>
                <a:spcPts val="1000"/>
              </a:spcBef>
              <a:buFont typeface="Arial"/>
              <a:buNone/>
              <a:defRPr sz="1200" b="0" i="0" kern="1200">
                <a:solidFill>
                  <a:schemeClr val="accent1"/>
                </a:solidFill>
                <a:latin typeface="Montserrat Light" charset="0"/>
                <a:ea typeface="Montserrat Light" charset="0"/>
                <a:cs typeface="Montserrat Light"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Montserrat Light" charset="0"/>
                <a:ea typeface="Montserrat Light" charset="0"/>
                <a:cs typeface="Montserrat Light"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Montserrat Light" charset="0"/>
                <a:ea typeface="Montserrat Light" charset="0"/>
                <a:cs typeface="Montserrat Light"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nSpc>
                <a:spcPts val="1599"/>
              </a:lnSpc>
              <a:spcBef>
                <a:spcPts val="0"/>
              </a:spcBef>
            </a:pPr>
            <a:endParaRPr lang="en-US" sz="1317" b="1" dirty="0">
              <a:solidFill>
                <a:schemeClr val="tx1"/>
              </a:solidFill>
              <a:latin typeface="Calibri" panose="020F0502020204030204" pitchFamily="34" charset="0"/>
              <a:cs typeface="Calibri" panose="020F0502020204030204" pitchFamily="34" charset="0"/>
            </a:endParaRPr>
          </a:p>
        </p:txBody>
      </p:sp>
      <p:sp>
        <p:nvSpPr>
          <p:cNvPr id="239" name="Rectangle: Rounded Corners 171">
            <a:extLst>
              <a:ext uri="{FF2B5EF4-FFF2-40B4-BE49-F238E27FC236}">
                <a16:creationId xmlns:a16="http://schemas.microsoft.com/office/drawing/2014/main" id="{120A986A-1F75-4A2E-A5AF-092B750E3DE1}"/>
              </a:ext>
            </a:extLst>
          </p:cNvPr>
          <p:cNvSpPr/>
          <p:nvPr/>
        </p:nvSpPr>
        <p:spPr>
          <a:xfrm>
            <a:off x="636925" y="874390"/>
            <a:ext cx="1803927" cy="1605736"/>
          </a:xfrm>
          <a:prstGeom prst="roundRect">
            <a:avLst>
              <a:gd name="adj" fmla="val 5845"/>
            </a:avLst>
          </a:prstGeom>
          <a:solidFill>
            <a:schemeClr val="bg1">
              <a:alpha val="95000"/>
            </a:schemeClr>
          </a:solidFill>
          <a:ln w="38100">
            <a:solidFill>
              <a:srgbClr val="006666">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93"/>
          </a:p>
        </p:txBody>
      </p:sp>
      <p:sp>
        <p:nvSpPr>
          <p:cNvPr id="229" name="Rectangle: Rounded Corners 171">
            <a:extLst>
              <a:ext uri="{FF2B5EF4-FFF2-40B4-BE49-F238E27FC236}">
                <a16:creationId xmlns:a16="http://schemas.microsoft.com/office/drawing/2014/main" id="{88C0D13C-6878-4F31-AA54-7261105F2147}"/>
              </a:ext>
            </a:extLst>
          </p:cNvPr>
          <p:cNvSpPr/>
          <p:nvPr/>
        </p:nvSpPr>
        <p:spPr>
          <a:xfrm>
            <a:off x="4445904" y="900487"/>
            <a:ext cx="1803927" cy="1579639"/>
          </a:xfrm>
          <a:prstGeom prst="roundRect">
            <a:avLst>
              <a:gd name="adj" fmla="val 5845"/>
            </a:avLst>
          </a:prstGeom>
          <a:solidFill>
            <a:schemeClr val="bg1">
              <a:alpha val="95000"/>
            </a:schemeClr>
          </a:solidFill>
          <a:ln w="38100">
            <a:solidFill>
              <a:srgbClr val="006666">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93"/>
          </a:p>
        </p:txBody>
      </p:sp>
      <p:grpSp>
        <p:nvGrpSpPr>
          <p:cNvPr id="2" name="Group 1">
            <a:extLst>
              <a:ext uri="{FF2B5EF4-FFF2-40B4-BE49-F238E27FC236}">
                <a16:creationId xmlns:a16="http://schemas.microsoft.com/office/drawing/2014/main" id="{FFC80125-7E67-419E-9151-71883AD99EC8}"/>
              </a:ext>
            </a:extLst>
          </p:cNvPr>
          <p:cNvGrpSpPr/>
          <p:nvPr/>
        </p:nvGrpSpPr>
        <p:grpSpPr>
          <a:xfrm>
            <a:off x="8305854" y="525889"/>
            <a:ext cx="3018632" cy="2201146"/>
            <a:chOff x="228786" y="0"/>
            <a:chExt cx="3036385" cy="2556059"/>
          </a:xfrm>
          <a:solidFill>
            <a:srgbClr val="009999"/>
          </a:solidFill>
        </p:grpSpPr>
        <p:pic>
          <p:nvPicPr>
            <p:cNvPr id="21" name="Shadow" descr="D:\andrew\Работа\Андрей\00_Presentations\WOW\PPT ready\3413.png">
              <a:extLst>
                <a:ext uri="{FF2B5EF4-FFF2-40B4-BE49-F238E27FC236}">
                  <a16:creationId xmlns:a16="http://schemas.microsoft.com/office/drawing/2014/main" id="{C0A687E4-DE18-4C75-886F-DF262C94C5EA}"/>
                </a:ext>
              </a:extLst>
            </p:cNvPr>
            <p:cNvPicPr>
              <a:picLocks noChangeAspect="1" noChangeArrowheads="1"/>
            </p:cNvPicPr>
            <p:nvPr/>
          </p:nvPicPr>
          <p:blipFill>
            <a:blip r:embed="rId2" cstate="print"/>
            <a:srcRect/>
            <a:stretch>
              <a:fillRect/>
            </a:stretch>
          </p:blipFill>
          <p:spPr bwMode="auto">
            <a:xfrm>
              <a:off x="228786" y="2270923"/>
              <a:ext cx="3035711" cy="285136"/>
            </a:xfrm>
            <a:prstGeom prst="rect">
              <a:avLst/>
            </a:prstGeom>
            <a:grpFill/>
            <a:ln>
              <a:noFill/>
            </a:ln>
          </p:spPr>
        </p:pic>
        <p:sp>
          <p:nvSpPr>
            <p:cNvPr id="22" name="Shape A">
              <a:extLst>
                <a:ext uri="{FF2B5EF4-FFF2-40B4-BE49-F238E27FC236}">
                  <a16:creationId xmlns:a16="http://schemas.microsoft.com/office/drawing/2014/main" id="{5792EADE-A866-41FD-86E3-4D86E58F93E1}"/>
                </a:ext>
              </a:extLst>
            </p:cNvPr>
            <p:cNvSpPr/>
            <p:nvPr/>
          </p:nvSpPr>
          <p:spPr>
            <a:xfrm>
              <a:off x="229460" y="0"/>
              <a:ext cx="3035711" cy="2489029"/>
            </a:xfrm>
            <a:custGeom>
              <a:avLst/>
              <a:gdLst/>
              <a:ahLst/>
              <a:cxnLst/>
              <a:rect l="0" t="0" r="0" b="0"/>
              <a:pathLst>
                <a:path w="4572000" h="4988788">
                  <a:moveTo>
                    <a:pt x="4572000" y="0"/>
                  </a:moveTo>
                  <a:lnTo>
                    <a:pt x="0" y="0"/>
                  </a:lnTo>
                  <a:lnTo>
                    <a:pt x="0" y="4572000"/>
                  </a:lnTo>
                  <a:lnTo>
                    <a:pt x="1829003" y="4572000"/>
                  </a:lnTo>
                  <a:lnTo>
                    <a:pt x="2196198" y="4939195"/>
                  </a:lnTo>
                  <a:cubicBezTo>
                    <a:pt x="2245791" y="4988788"/>
                    <a:pt x="2326208" y="4988788"/>
                    <a:pt x="2375801" y="4939195"/>
                  </a:cubicBezTo>
                  <a:lnTo>
                    <a:pt x="2742996" y="4572000"/>
                  </a:lnTo>
                  <a:lnTo>
                    <a:pt x="4572000" y="4572000"/>
                  </a:lnTo>
                  <a:close/>
                </a:path>
              </a:pathLst>
            </a:custGeom>
            <a:grpFill/>
            <a:ln w="12700" cmpd="sng">
              <a:noFill/>
              <a:prstDash val="solid"/>
            </a:ln>
          </p:spPr>
          <p:txBody>
            <a:bodyPr anchor="ctr">
              <a:spAutoFit/>
            </a:bodyPr>
            <a:lstStyle/>
            <a:p>
              <a:pPr algn="ctr"/>
              <a:endParaRPr lang="en-US" sz="1537" dirty="0"/>
            </a:p>
          </p:txBody>
        </p:sp>
        <p:sp>
          <p:nvSpPr>
            <p:cNvPr id="23" name="White circle">
              <a:extLst>
                <a:ext uri="{FF2B5EF4-FFF2-40B4-BE49-F238E27FC236}">
                  <a16:creationId xmlns:a16="http://schemas.microsoft.com/office/drawing/2014/main" id="{3946DB97-8126-463A-9187-8277D2B623AA}"/>
                </a:ext>
              </a:extLst>
            </p:cNvPr>
            <p:cNvSpPr/>
            <p:nvPr/>
          </p:nvSpPr>
          <p:spPr>
            <a:xfrm>
              <a:off x="1694156" y="2185410"/>
              <a:ext cx="116877" cy="116893"/>
            </a:xfrm>
            <a:custGeom>
              <a:avLst/>
              <a:gdLst/>
              <a:ahLst/>
              <a:cxnLst/>
              <a:rect l="0" t="0" r="0" b="0"/>
              <a:pathLst>
                <a:path w="234289" h="234289">
                  <a:moveTo>
                    <a:pt x="0" y="117144"/>
                  </a:moveTo>
                  <a:cubicBezTo>
                    <a:pt x="0" y="52438"/>
                    <a:pt x="52450" y="0"/>
                    <a:pt x="117144" y="0"/>
                  </a:cubicBezTo>
                  <a:cubicBezTo>
                    <a:pt x="181838" y="0"/>
                    <a:pt x="234289" y="52438"/>
                    <a:pt x="234289" y="117144"/>
                  </a:cubicBezTo>
                  <a:cubicBezTo>
                    <a:pt x="234289" y="181838"/>
                    <a:pt x="181838" y="234289"/>
                    <a:pt x="117144" y="234289"/>
                  </a:cubicBezTo>
                  <a:cubicBezTo>
                    <a:pt x="52450" y="234289"/>
                    <a:pt x="0" y="181838"/>
                    <a:pt x="0" y="117144"/>
                  </a:cubicBezTo>
                  <a:close/>
                </a:path>
              </a:pathLst>
            </a:custGeom>
            <a:grpFill/>
            <a:ln w="12700" cmpd="sng">
              <a:noFill/>
              <a:prstDash val="solid"/>
            </a:ln>
          </p:spPr>
          <p:txBody>
            <a:bodyPr anchor="ctr">
              <a:spAutoFit/>
            </a:bodyPr>
            <a:lstStyle/>
            <a:p>
              <a:pPr algn="ctr"/>
              <a:endParaRPr lang="en-US" sz="1537" dirty="0"/>
            </a:p>
          </p:txBody>
        </p:sp>
      </p:grpSp>
      <p:grpSp>
        <p:nvGrpSpPr>
          <p:cNvPr id="63" name="Group 68">
            <a:extLst>
              <a:ext uri="{FF2B5EF4-FFF2-40B4-BE49-F238E27FC236}">
                <a16:creationId xmlns:a16="http://schemas.microsoft.com/office/drawing/2014/main" id="{F56897D4-8997-4B63-9BFD-30A68641F3EC}"/>
              </a:ext>
            </a:extLst>
          </p:cNvPr>
          <p:cNvGrpSpPr/>
          <p:nvPr/>
        </p:nvGrpSpPr>
        <p:grpSpPr>
          <a:xfrm>
            <a:off x="2685640" y="955145"/>
            <a:ext cx="512826" cy="526740"/>
            <a:chOff x="4167188" y="3140076"/>
            <a:chExt cx="409575" cy="420688"/>
          </a:xfrm>
          <a:solidFill>
            <a:schemeClr val="bg1"/>
          </a:solidFill>
        </p:grpSpPr>
        <p:sp>
          <p:nvSpPr>
            <p:cNvPr id="64" name="Freeform 48">
              <a:extLst>
                <a:ext uri="{FF2B5EF4-FFF2-40B4-BE49-F238E27FC236}">
                  <a16:creationId xmlns:a16="http://schemas.microsoft.com/office/drawing/2014/main" id="{4B8C4BDA-30ED-4DA9-B920-AE995C5225C4}"/>
                </a:ext>
              </a:extLst>
            </p:cNvPr>
            <p:cNvSpPr>
              <a:spLocks/>
            </p:cNvSpPr>
            <p:nvPr/>
          </p:nvSpPr>
          <p:spPr bwMode="auto">
            <a:xfrm>
              <a:off x="4360863" y="3140076"/>
              <a:ext cx="14288" cy="44450"/>
            </a:xfrm>
            <a:custGeom>
              <a:avLst/>
              <a:gdLst>
                <a:gd name="T0" fmla="*/ 3 w 3"/>
                <a:gd name="T1" fmla="*/ 9 h 10"/>
                <a:gd name="T2" fmla="*/ 1 w 3"/>
                <a:gd name="T3" fmla="*/ 10 h 10"/>
                <a:gd name="T4" fmla="*/ 1 w 3"/>
                <a:gd name="T5" fmla="*/ 10 h 10"/>
                <a:gd name="T6" fmla="*/ 0 w 3"/>
                <a:gd name="T7" fmla="*/ 9 h 10"/>
                <a:gd name="T8" fmla="*/ 0 w 3"/>
                <a:gd name="T9" fmla="*/ 1 h 10"/>
                <a:gd name="T10" fmla="*/ 1 w 3"/>
                <a:gd name="T11" fmla="*/ 0 h 10"/>
                <a:gd name="T12" fmla="*/ 1 w 3"/>
                <a:gd name="T13" fmla="*/ 0 h 10"/>
                <a:gd name="T14" fmla="*/ 3 w 3"/>
                <a:gd name="T15" fmla="*/ 1 h 10"/>
                <a:gd name="T16" fmla="*/ 3 w 3"/>
                <a:gd name="T17" fmla="*/ 9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10">
                  <a:moveTo>
                    <a:pt x="3" y="9"/>
                  </a:moveTo>
                  <a:cubicBezTo>
                    <a:pt x="3" y="10"/>
                    <a:pt x="2" y="10"/>
                    <a:pt x="1" y="10"/>
                  </a:cubicBezTo>
                  <a:cubicBezTo>
                    <a:pt x="1" y="10"/>
                    <a:pt x="1" y="10"/>
                    <a:pt x="1" y="10"/>
                  </a:cubicBezTo>
                  <a:cubicBezTo>
                    <a:pt x="0" y="10"/>
                    <a:pt x="0" y="10"/>
                    <a:pt x="0" y="9"/>
                  </a:cubicBezTo>
                  <a:cubicBezTo>
                    <a:pt x="0" y="1"/>
                    <a:pt x="0" y="1"/>
                    <a:pt x="0" y="1"/>
                  </a:cubicBezTo>
                  <a:cubicBezTo>
                    <a:pt x="0" y="1"/>
                    <a:pt x="0" y="0"/>
                    <a:pt x="1" y="0"/>
                  </a:cubicBezTo>
                  <a:cubicBezTo>
                    <a:pt x="1" y="0"/>
                    <a:pt x="1" y="0"/>
                    <a:pt x="1" y="0"/>
                  </a:cubicBezTo>
                  <a:cubicBezTo>
                    <a:pt x="2" y="0"/>
                    <a:pt x="3" y="1"/>
                    <a:pt x="3" y="1"/>
                  </a:cubicBezTo>
                  <a:cubicBezTo>
                    <a:pt x="3" y="9"/>
                    <a:pt x="3" y="9"/>
                    <a:pt x="3"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a:p>
          </p:txBody>
        </p:sp>
        <p:sp>
          <p:nvSpPr>
            <p:cNvPr id="65" name="Freeform 49">
              <a:extLst>
                <a:ext uri="{FF2B5EF4-FFF2-40B4-BE49-F238E27FC236}">
                  <a16:creationId xmlns:a16="http://schemas.microsoft.com/office/drawing/2014/main" id="{EF9C69A9-893F-4832-8582-10664498B516}"/>
                </a:ext>
              </a:extLst>
            </p:cNvPr>
            <p:cNvSpPr>
              <a:spLocks/>
            </p:cNvSpPr>
            <p:nvPr/>
          </p:nvSpPr>
          <p:spPr bwMode="auto">
            <a:xfrm>
              <a:off x="4211638" y="3211513"/>
              <a:ext cx="39688" cy="34925"/>
            </a:xfrm>
            <a:custGeom>
              <a:avLst/>
              <a:gdLst>
                <a:gd name="T0" fmla="*/ 8 w 9"/>
                <a:gd name="T1" fmla="*/ 6 h 8"/>
                <a:gd name="T2" fmla="*/ 8 w 9"/>
                <a:gd name="T3" fmla="*/ 8 h 8"/>
                <a:gd name="T4" fmla="*/ 8 w 9"/>
                <a:gd name="T5" fmla="*/ 8 h 8"/>
                <a:gd name="T6" fmla="*/ 7 w 9"/>
                <a:gd name="T7" fmla="*/ 8 h 8"/>
                <a:gd name="T8" fmla="*/ 1 w 9"/>
                <a:gd name="T9" fmla="*/ 2 h 8"/>
                <a:gd name="T10" fmla="*/ 1 w 9"/>
                <a:gd name="T11" fmla="*/ 1 h 8"/>
                <a:gd name="T12" fmla="*/ 1 w 9"/>
                <a:gd name="T13" fmla="*/ 1 h 8"/>
                <a:gd name="T14" fmla="*/ 2 w 9"/>
                <a:gd name="T15" fmla="*/ 0 h 8"/>
                <a:gd name="T16" fmla="*/ 8 w 9"/>
                <a:gd name="T17" fmla="*/ 6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8">
                  <a:moveTo>
                    <a:pt x="8" y="6"/>
                  </a:moveTo>
                  <a:cubicBezTo>
                    <a:pt x="9" y="6"/>
                    <a:pt x="9" y="7"/>
                    <a:pt x="8" y="8"/>
                  </a:cubicBezTo>
                  <a:cubicBezTo>
                    <a:pt x="8" y="8"/>
                    <a:pt x="8" y="8"/>
                    <a:pt x="8" y="8"/>
                  </a:cubicBezTo>
                  <a:cubicBezTo>
                    <a:pt x="8" y="8"/>
                    <a:pt x="7" y="8"/>
                    <a:pt x="7" y="8"/>
                  </a:cubicBezTo>
                  <a:cubicBezTo>
                    <a:pt x="1" y="2"/>
                    <a:pt x="1" y="2"/>
                    <a:pt x="1" y="2"/>
                  </a:cubicBezTo>
                  <a:cubicBezTo>
                    <a:pt x="0" y="2"/>
                    <a:pt x="0" y="1"/>
                    <a:pt x="1" y="1"/>
                  </a:cubicBezTo>
                  <a:cubicBezTo>
                    <a:pt x="1" y="1"/>
                    <a:pt x="1" y="1"/>
                    <a:pt x="1" y="1"/>
                  </a:cubicBezTo>
                  <a:cubicBezTo>
                    <a:pt x="1" y="0"/>
                    <a:pt x="2" y="0"/>
                    <a:pt x="2" y="0"/>
                  </a:cubicBezTo>
                  <a:cubicBezTo>
                    <a:pt x="8" y="6"/>
                    <a:pt x="8" y="6"/>
                    <a:pt x="8"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a:p>
          </p:txBody>
        </p:sp>
        <p:sp>
          <p:nvSpPr>
            <p:cNvPr id="66" name="Freeform 50">
              <a:extLst>
                <a:ext uri="{FF2B5EF4-FFF2-40B4-BE49-F238E27FC236}">
                  <a16:creationId xmlns:a16="http://schemas.microsoft.com/office/drawing/2014/main" id="{E6C9BF7D-367D-46B6-A8C9-6902699DDF0D}"/>
                </a:ext>
              </a:extLst>
            </p:cNvPr>
            <p:cNvSpPr>
              <a:spLocks/>
            </p:cNvSpPr>
            <p:nvPr/>
          </p:nvSpPr>
          <p:spPr bwMode="auto">
            <a:xfrm>
              <a:off x="4167188" y="3365501"/>
              <a:ext cx="44450" cy="19050"/>
            </a:xfrm>
            <a:custGeom>
              <a:avLst/>
              <a:gdLst>
                <a:gd name="T0" fmla="*/ 9 w 10"/>
                <a:gd name="T1" fmla="*/ 0 h 4"/>
                <a:gd name="T2" fmla="*/ 10 w 10"/>
                <a:gd name="T3" fmla="*/ 1 h 4"/>
                <a:gd name="T4" fmla="*/ 10 w 10"/>
                <a:gd name="T5" fmla="*/ 1 h 4"/>
                <a:gd name="T6" fmla="*/ 9 w 10"/>
                <a:gd name="T7" fmla="*/ 3 h 4"/>
                <a:gd name="T8" fmla="*/ 1 w 10"/>
                <a:gd name="T9" fmla="*/ 4 h 4"/>
                <a:gd name="T10" fmla="*/ 0 w 10"/>
                <a:gd name="T11" fmla="*/ 2 h 4"/>
                <a:gd name="T12" fmla="*/ 0 w 10"/>
                <a:gd name="T13" fmla="*/ 2 h 4"/>
                <a:gd name="T14" fmla="*/ 1 w 10"/>
                <a:gd name="T15" fmla="*/ 1 h 4"/>
                <a:gd name="T16" fmla="*/ 9 w 10"/>
                <a:gd name="T17"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4">
                  <a:moveTo>
                    <a:pt x="9" y="0"/>
                  </a:moveTo>
                  <a:cubicBezTo>
                    <a:pt x="9" y="0"/>
                    <a:pt x="10" y="1"/>
                    <a:pt x="10" y="1"/>
                  </a:cubicBezTo>
                  <a:cubicBezTo>
                    <a:pt x="10" y="1"/>
                    <a:pt x="10" y="1"/>
                    <a:pt x="10" y="1"/>
                  </a:cubicBezTo>
                  <a:cubicBezTo>
                    <a:pt x="10" y="2"/>
                    <a:pt x="10" y="3"/>
                    <a:pt x="9" y="3"/>
                  </a:cubicBezTo>
                  <a:cubicBezTo>
                    <a:pt x="1" y="4"/>
                    <a:pt x="1" y="4"/>
                    <a:pt x="1" y="4"/>
                  </a:cubicBezTo>
                  <a:cubicBezTo>
                    <a:pt x="0" y="4"/>
                    <a:pt x="0" y="3"/>
                    <a:pt x="0" y="2"/>
                  </a:cubicBezTo>
                  <a:cubicBezTo>
                    <a:pt x="0" y="2"/>
                    <a:pt x="0" y="2"/>
                    <a:pt x="0" y="2"/>
                  </a:cubicBezTo>
                  <a:cubicBezTo>
                    <a:pt x="0" y="2"/>
                    <a:pt x="0" y="1"/>
                    <a:pt x="1" y="1"/>
                  </a:cubicBezTo>
                  <a:cubicBezTo>
                    <a:pt x="9" y="0"/>
                    <a:pt x="9"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a:p>
          </p:txBody>
        </p:sp>
        <p:sp>
          <p:nvSpPr>
            <p:cNvPr id="67" name="Freeform 51">
              <a:extLst>
                <a:ext uri="{FF2B5EF4-FFF2-40B4-BE49-F238E27FC236}">
                  <a16:creationId xmlns:a16="http://schemas.microsoft.com/office/drawing/2014/main" id="{C7E78DCE-F4F1-41EF-B6B7-70EEBA3627D3}"/>
                </a:ext>
              </a:extLst>
            </p:cNvPr>
            <p:cNvSpPr>
              <a:spLocks/>
            </p:cNvSpPr>
            <p:nvPr/>
          </p:nvSpPr>
          <p:spPr bwMode="auto">
            <a:xfrm>
              <a:off x="4533900" y="3357563"/>
              <a:ext cx="42863" cy="12700"/>
            </a:xfrm>
            <a:custGeom>
              <a:avLst/>
              <a:gdLst>
                <a:gd name="T0" fmla="*/ 1 w 10"/>
                <a:gd name="T1" fmla="*/ 2 h 3"/>
                <a:gd name="T2" fmla="*/ 0 w 10"/>
                <a:gd name="T3" fmla="*/ 1 h 3"/>
                <a:gd name="T4" fmla="*/ 0 w 10"/>
                <a:gd name="T5" fmla="*/ 1 h 3"/>
                <a:gd name="T6" fmla="*/ 1 w 10"/>
                <a:gd name="T7" fmla="*/ 0 h 3"/>
                <a:gd name="T8" fmla="*/ 9 w 10"/>
                <a:gd name="T9" fmla="*/ 0 h 3"/>
                <a:gd name="T10" fmla="*/ 10 w 10"/>
                <a:gd name="T11" fmla="*/ 2 h 3"/>
                <a:gd name="T12" fmla="*/ 10 w 10"/>
                <a:gd name="T13" fmla="*/ 2 h 3"/>
                <a:gd name="T14" fmla="*/ 9 w 10"/>
                <a:gd name="T15" fmla="*/ 3 h 3"/>
                <a:gd name="T16" fmla="*/ 1 w 10"/>
                <a:gd name="T17" fmla="*/ 2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3">
                  <a:moveTo>
                    <a:pt x="1" y="2"/>
                  </a:moveTo>
                  <a:cubicBezTo>
                    <a:pt x="0" y="2"/>
                    <a:pt x="0" y="2"/>
                    <a:pt x="0" y="1"/>
                  </a:cubicBezTo>
                  <a:cubicBezTo>
                    <a:pt x="0" y="1"/>
                    <a:pt x="0" y="1"/>
                    <a:pt x="0" y="1"/>
                  </a:cubicBezTo>
                  <a:cubicBezTo>
                    <a:pt x="0" y="0"/>
                    <a:pt x="1" y="0"/>
                    <a:pt x="1" y="0"/>
                  </a:cubicBezTo>
                  <a:cubicBezTo>
                    <a:pt x="9" y="0"/>
                    <a:pt x="9" y="0"/>
                    <a:pt x="9" y="0"/>
                  </a:cubicBezTo>
                  <a:cubicBezTo>
                    <a:pt x="10" y="1"/>
                    <a:pt x="10" y="1"/>
                    <a:pt x="10" y="2"/>
                  </a:cubicBezTo>
                  <a:cubicBezTo>
                    <a:pt x="10" y="2"/>
                    <a:pt x="10" y="2"/>
                    <a:pt x="10" y="2"/>
                  </a:cubicBezTo>
                  <a:cubicBezTo>
                    <a:pt x="10" y="3"/>
                    <a:pt x="10" y="3"/>
                    <a:pt x="9" y="3"/>
                  </a:cubicBezTo>
                  <a:cubicBezTo>
                    <a:pt x="1" y="2"/>
                    <a:pt x="1" y="2"/>
                    <a:pt x="1"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a:p>
          </p:txBody>
        </p:sp>
        <p:sp>
          <p:nvSpPr>
            <p:cNvPr id="68" name="Freeform 52">
              <a:extLst>
                <a:ext uri="{FF2B5EF4-FFF2-40B4-BE49-F238E27FC236}">
                  <a16:creationId xmlns:a16="http://schemas.microsoft.com/office/drawing/2014/main" id="{2D9B4D9B-267E-47CA-89E9-CAE5F2FE642E}"/>
                </a:ext>
              </a:extLst>
            </p:cNvPr>
            <p:cNvSpPr>
              <a:spLocks/>
            </p:cNvSpPr>
            <p:nvPr/>
          </p:nvSpPr>
          <p:spPr bwMode="auto">
            <a:xfrm>
              <a:off x="4484688" y="3201988"/>
              <a:ext cx="39688" cy="36513"/>
            </a:xfrm>
            <a:custGeom>
              <a:avLst/>
              <a:gdLst>
                <a:gd name="T0" fmla="*/ 3 w 9"/>
                <a:gd name="T1" fmla="*/ 8 h 8"/>
                <a:gd name="T2" fmla="*/ 1 w 9"/>
                <a:gd name="T3" fmla="*/ 8 h 8"/>
                <a:gd name="T4" fmla="*/ 1 w 9"/>
                <a:gd name="T5" fmla="*/ 8 h 8"/>
                <a:gd name="T6" fmla="*/ 1 w 9"/>
                <a:gd name="T7" fmla="*/ 6 h 8"/>
                <a:gd name="T8" fmla="*/ 7 w 9"/>
                <a:gd name="T9" fmla="*/ 1 h 8"/>
                <a:gd name="T10" fmla="*/ 9 w 9"/>
                <a:gd name="T11" fmla="*/ 1 h 8"/>
                <a:gd name="T12" fmla="*/ 9 w 9"/>
                <a:gd name="T13" fmla="*/ 1 h 8"/>
                <a:gd name="T14" fmla="*/ 9 w 9"/>
                <a:gd name="T15" fmla="*/ 3 h 8"/>
                <a:gd name="T16" fmla="*/ 3 w 9"/>
                <a:gd name="T17"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8">
                  <a:moveTo>
                    <a:pt x="3" y="8"/>
                  </a:moveTo>
                  <a:cubicBezTo>
                    <a:pt x="2" y="8"/>
                    <a:pt x="1" y="8"/>
                    <a:pt x="1" y="8"/>
                  </a:cubicBezTo>
                  <a:cubicBezTo>
                    <a:pt x="1" y="8"/>
                    <a:pt x="1" y="8"/>
                    <a:pt x="1" y="8"/>
                  </a:cubicBezTo>
                  <a:cubicBezTo>
                    <a:pt x="0" y="7"/>
                    <a:pt x="0" y="6"/>
                    <a:pt x="1" y="6"/>
                  </a:cubicBezTo>
                  <a:cubicBezTo>
                    <a:pt x="7" y="1"/>
                    <a:pt x="7" y="1"/>
                    <a:pt x="7" y="1"/>
                  </a:cubicBezTo>
                  <a:cubicBezTo>
                    <a:pt x="7" y="0"/>
                    <a:pt x="8" y="0"/>
                    <a:pt x="9" y="1"/>
                  </a:cubicBezTo>
                  <a:cubicBezTo>
                    <a:pt x="9" y="1"/>
                    <a:pt x="9" y="1"/>
                    <a:pt x="9" y="1"/>
                  </a:cubicBezTo>
                  <a:cubicBezTo>
                    <a:pt x="9" y="1"/>
                    <a:pt x="9" y="2"/>
                    <a:pt x="9" y="3"/>
                  </a:cubicBezTo>
                  <a:cubicBezTo>
                    <a:pt x="3" y="8"/>
                    <a:pt x="3" y="8"/>
                    <a:pt x="3"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a:p>
          </p:txBody>
        </p:sp>
        <p:sp>
          <p:nvSpPr>
            <p:cNvPr id="69" name="Freeform 53">
              <a:extLst>
                <a:ext uri="{FF2B5EF4-FFF2-40B4-BE49-F238E27FC236}">
                  <a16:creationId xmlns:a16="http://schemas.microsoft.com/office/drawing/2014/main" id="{649A4D82-934D-4AEB-9712-04CDA2621152}"/>
                </a:ext>
              </a:extLst>
            </p:cNvPr>
            <p:cNvSpPr>
              <a:spLocks noEditPoints="1"/>
            </p:cNvSpPr>
            <p:nvPr/>
          </p:nvSpPr>
          <p:spPr bwMode="auto">
            <a:xfrm>
              <a:off x="4237038" y="3206751"/>
              <a:ext cx="257175" cy="354013"/>
            </a:xfrm>
            <a:custGeom>
              <a:avLst/>
              <a:gdLst>
                <a:gd name="T0" fmla="*/ 38 w 58"/>
                <a:gd name="T1" fmla="*/ 68 h 80"/>
                <a:gd name="T2" fmla="*/ 37 w 58"/>
                <a:gd name="T3" fmla="*/ 71 h 80"/>
                <a:gd name="T4" fmla="*/ 36 w 58"/>
                <a:gd name="T5" fmla="*/ 71 h 80"/>
                <a:gd name="T6" fmla="*/ 22 w 58"/>
                <a:gd name="T7" fmla="*/ 71 h 80"/>
                <a:gd name="T8" fmla="*/ 21 w 58"/>
                <a:gd name="T9" fmla="*/ 71 h 80"/>
                <a:gd name="T10" fmla="*/ 20 w 58"/>
                <a:gd name="T11" fmla="*/ 68 h 80"/>
                <a:gd name="T12" fmla="*/ 20 w 58"/>
                <a:gd name="T13" fmla="*/ 61 h 80"/>
                <a:gd name="T14" fmla="*/ 38 w 58"/>
                <a:gd name="T15" fmla="*/ 61 h 80"/>
                <a:gd name="T16" fmla="*/ 38 w 58"/>
                <a:gd name="T17" fmla="*/ 68 h 80"/>
                <a:gd name="T18" fmla="*/ 18 w 58"/>
                <a:gd name="T19" fmla="*/ 14 h 80"/>
                <a:gd name="T20" fmla="*/ 11 w 58"/>
                <a:gd name="T21" fmla="*/ 29 h 80"/>
                <a:gd name="T22" fmla="*/ 18 w 58"/>
                <a:gd name="T23" fmla="*/ 42 h 80"/>
                <a:gd name="T24" fmla="*/ 18 w 58"/>
                <a:gd name="T25" fmla="*/ 44 h 80"/>
                <a:gd name="T26" fmla="*/ 18 w 58"/>
                <a:gd name="T27" fmla="*/ 44 h 80"/>
                <a:gd name="T28" fmla="*/ 16 w 58"/>
                <a:gd name="T29" fmla="*/ 44 h 80"/>
                <a:gd name="T30" fmla="*/ 8 w 58"/>
                <a:gd name="T31" fmla="*/ 29 h 80"/>
                <a:gd name="T32" fmla="*/ 17 w 58"/>
                <a:gd name="T33" fmla="*/ 12 h 80"/>
                <a:gd name="T34" fmla="*/ 19 w 58"/>
                <a:gd name="T35" fmla="*/ 12 h 80"/>
                <a:gd name="T36" fmla="*/ 19 w 58"/>
                <a:gd name="T37" fmla="*/ 12 h 80"/>
                <a:gd name="T38" fmla="*/ 18 w 58"/>
                <a:gd name="T39" fmla="*/ 14 h 80"/>
                <a:gd name="T40" fmla="*/ 58 w 58"/>
                <a:gd name="T41" fmla="*/ 29 h 80"/>
                <a:gd name="T42" fmla="*/ 29 w 58"/>
                <a:gd name="T43" fmla="*/ 0 h 80"/>
                <a:gd name="T44" fmla="*/ 0 w 58"/>
                <a:gd name="T45" fmla="*/ 29 h 80"/>
                <a:gd name="T46" fmla="*/ 17 w 58"/>
                <a:gd name="T47" fmla="*/ 55 h 80"/>
                <a:gd name="T48" fmla="*/ 17 w 58"/>
                <a:gd name="T49" fmla="*/ 61 h 80"/>
                <a:gd name="T50" fmla="*/ 17 w 58"/>
                <a:gd name="T51" fmla="*/ 68 h 80"/>
                <a:gd name="T52" fmla="*/ 21 w 58"/>
                <a:gd name="T53" fmla="*/ 74 h 80"/>
                <a:gd name="T54" fmla="*/ 22 w 58"/>
                <a:gd name="T55" fmla="*/ 76 h 80"/>
                <a:gd name="T56" fmla="*/ 27 w 58"/>
                <a:gd name="T57" fmla="*/ 80 h 80"/>
                <a:gd name="T58" fmla="*/ 31 w 58"/>
                <a:gd name="T59" fmla="*/ 80 h 80"/>
                <a:gd name="T60" fmla="*/ 36 w 58"/>
                <a:gd name="T61" fmla="*/ 76 h 80"/>
                <a:gd name="T62" fmla="*/ 37 w 58"/>
                <a:gd name="T63" fmla="*/ 74 h 80"/>
                <a:gd name="T64" fmla="*/ 41 w 58"/>
                <a:gd name="T65" fmla="*/ 68 h 80"/>
                <a:gd name="T66" fmla="*/ 41 w 58"/>
                <a:gd name="T67" fmla="*/ 58 h 80"/>
                <a:gd name="T68" fmla="*/ 41 w 58"/>
                <a:gd name="T69" fmla="*/ 55 h 80"/>
                <a:gd name="T70" fmla="*/ 58 w 58"/>
                <a:gd name="T71" fmla="*/ 29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8" h="80">
                  <a:moveTo>
                    <a:pt x="38" y="68"/>
                  </a:moveTo>
                  <a:cubicBezTo>
                    <a:pt x="38" y="69"/>
                    <a:pt x="38" y="70"/>
                    <a:pt x="37" y="71"/>
                  </a:cubicBezTo>
                  <a:cubicBezTo>
                    <a:pt x="37" y="71"/>
                    <a:pt x="36" y="71"/>
                    <a:pt x="36" y="71"/>
                  </a:cubicBezTo>
                  <a:cubicBezTo>
                    <a:pt x="22" y="71"/>
                    <a:pt x="22" y="71"/>
                    <a:pt x="22" y="71"/>
                  </a:cubicBezTo>
                  <a:cubicBezTo>
                    <a:pt x="22" y="71"/>
                    <a:pt x="21" y="71"/>
                    <a:pt x="21" y="71"/>
                  </a:cubicBezTo>
                  <a:cubicBezTo>
                    <a:pt x="20" y="70"/>
                    <a:pt x="20" y="69"/>
                    <a:pt x="20" y="68"/>
                  </a:cubicBezTo>
                  <a:cubicBezTo>
                    <a:pt x="20" y="61"/>
                    <a:pt x="20" y="61"/>
                    <a:pt x="20" y="61"/>
                  </a:cubicBezTo>
                  <a:cubicBezTo>
                    <a:pt x="38" y="61"/>
                    <a:pt x="38" y="61"/>
                    <a:pt x="38" y="61"/>
                  </a:cubicBezTo>
                  <a:cubicBezTo>
                    <a:pt x="38" y="68"/>
                    <a:pt x="38" y="68"/>
                    <a:pt x="38" y="68"/>
                  </a:cubicBezTo>
                  <a:close/>
                  <a:moveTo>
                    <a:pt x="18" y="14"/>
                  </a:moveTo>
                  <a:cubicBezTo>
                    <a:pt x="14" y="17"/>
                    <a:pt x="11" y="23"/>
                    <a:pt x="11" y="29"/>
                  </a:cubicBezTo>
                  <a:cubicBezTo>
                    <a:pt x="11" y="34"/>
                    <a:pt x="14" y="39"/>
                    <a:pt x="18" y="42"/>
                  </a:cubicBezTo>
                  <a:cubicBezTo>
                    <a:pt x="18" y="43"/>
                    <a:pt x="18" y="43"/>
                    <a:pt x="18" y="44"/>
                  </a:cubicBezTo>
                  <a:cubicBezTo>
                    <a:pt x="18" y="44"/>
                    <a:pt x="18" y="44"/>
                    <a:pt x="18" y="44"/>
                  </a:cubicBezTo>
                  <a:cubicBezTo>
                    <a:pt x="17" y="45"/>
                    <a:pt x="16" y="45"/>
                    <a:pt x="16" y="44"/>
                  </a:cubicBezTo>
                  <a:cubicBezTo>
                    <a:pt x="11" y="41"/>
                    <a:pt x="8" y="35"/>
                    <a:pt x="8" y="29"/>
                  </a:cubicBezTo>
                  <a:cubicBezTo>
                    <a:pt x="8" y="22"/>
                    <a:pt x="12" y="16"/>
                    <a:pt x="17" y="12"/>
                  </a:cubicBezTo>
                  <a:cubicBezTo>
                    <a:pt x="17" y="12"/>
                    <a:pt x="18" y="12"/>
                    <a:pt x="19" y="12"/>
                  </a:cubicBezTo>
                  <a:cubicBezTo>
                    <a:pt x="19" y="12"/>
                    <a:pt x="19" y="12"/>
                    <a:pt x="19" y="12"/>
                  </a:cubicBezTo>
                  <a:cubicBezTo>
                    <a:pt x="19" y="13"/>
                    <a:pt x="19" y="14"/>
                    <a:pt x="18" y="14"/>
                  </a:cubicBezTo>
                  <a:close/>
                  <a:moveTo>
                    <a:pt x="58" y="29"/>
                  </a:moveTo>
                  <a:cubicBezTo>
                    <a:pt x="58" y="13"/>
                    <a:pt x="45" y="0"/>
                    <a:pt x="29" y="0"/>
                  </a:cubicBezTo>
                  <a:cubicBezTo>
                    <a:pt x="13" y="0"/>
                    <a:pt x="0" y="13"/>
                    <a:pt x="0" y="29"/>
                  </a:cubicBezTo>
                  <a:cubicBezTo>
                    <a:pt x="0" y="40"/>
                    <a:pt x="7" y="50"/>
                    <a:pt x="17" y="55"/>
                  </a:cubicBezTo>
                  <a:cubicBezTo>
                    <a:pt x="17" y="61"/>
                    <a:pt x="17" y="61"/>
                    <a:pt x="17" y="61"/>
                  </a:cubicBezTo>
                  <a:cubicBezTo>
                    <a:pt x="17" y="68"/>
                    <a:pt x="17" y="68"/>
                    <a:pt x="17" y="68"/>
                  </a:cubicBezTo>
                  <a:cubicBezTo>
                    <a:pt x="17" y="71"/>
                    <a:pt x="19" y="73"/>
                    <a:pt x="21" y="74"/>
                  </a:cubicBezTo>
                  <a:cubicBezTo>
                    <a:pt x="21" y="74"/>
                    <a:pt x="22" y="75"/>
                    <a:pt x="22" y="76"/>
                  </a:cubicBezTo>
                  <a:cubicBezTo>
                    <a:pt x="23" y="78"/>
                    <a:pt x="25" y="80"/>
                    <a:pt x="27" y="80"/>
                  </a:cubicBezTo>
                  <a:cubicBezTo>
                    <a:pt x="31" y="80"/>
                    <a:pt x="31" y="80"/>
                    <a:pt x="31" y="80"/>
                  </a:cubicBezTo>
                  <a:cubicBezTo>
                    <a:pt x="33" y="80"/>
                    <a:pt x="35" y="78"/>
                    <a:pt x="36" y="76"/>
                  </a:cubicBezTo>
                  <a:cubicBezTo>
                    <a:pt x="36" y="75"/>
                    <a:pt x="37" y="74"/>
                    <a:pt x="37" y="74"/>
                  </a:cubicBezTo>
                  <a:cubicBezTo>
                    <a:pt x="39" y="73"/>
                    <a:pt x="41" y="71"/>
                    <a:pt x="41" y="68"/>
                  </a:cubicBezTo>
                  <a:cubicBezTo>
                    <a:pt x="41" y="58"/>
                    <a:pt x="41" y="58"/>
                    <a:pt x="41" y="58"/>
                  </a:cubicBezTo>
                  <a:cubicBezTo>
                    <a:pt x="41" y="55"/>
                    <a:pt x="41" y="55"/>
                    <a:pt x="41" y="55"/>
                  </a:cubicBezTo>
                  <a:cubicBezTo>
                    <a:pt x="51" y="50"/>
                    <a:pt x="58" y="40"/>
                    <a:pt x="58" y="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a:p>
          </p:txBody>
        </p:sp>
      </p:grpSp>
      <p:sp>
        <p:nvSpPr>
          <p:cNvPr id="73" name="Rectangle: Rounded Corners 171">
            <a:extLst>
              <a:ext uri="{FF2B5EF4-FFF2-40B4-BE49-F238E27FC236}">
                <a16:creationId xmlns:a16="http://schemas.microsoft.com/office/drawing/2014/main" id="{616DD6F2-CC4E-4910-9AC5-78C7A991022B}"/>
              </a:ext>
            </a:extLst>
          </p:cNvPr>
          <p:cNvSpPr/>
          <p:nvPr/>
        </p:nvSpPr>
        <p:spPr>
          <a:xfrm>
            <a:off x="6372046" y="917562"/>
            <a:ext cx="1803927" cy="1562563"/>
          </a:xfrm>
          <a:prstGeom prst="roundRect">
            <a:avLst>
              <a:gd name="adj" fmla="val 5845"/>
            </a:avLst>
          </a:prstGeom>
          <a:solidFill>
            <a:schemeClr val="bg1">
              <a:alpha val="95000"/>
            </a:schemeClr>
          </a:solidFill>
          <a:ln w="38100">
            <a:solidFill>
              <a:srgbClr val="006666">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93"/>
          </a:p>
        </p:txBody>
      </p:sp>
      <p:sp>
        <p:nvSpPr>
          <p:cNvPr id="81" name="Freeform 83">
            <a:extLst>
              <a:ext uri="{FF2B5EF4-FFF2-40B4-BE49-F238E27FC236}">
                <a16:creationId xmlns:a16="http://schemas.microsoft.com/office/drawing/2014/main" id="{0C95C6F1-1B2B-4459-B34B-2EE8742744CC}"/>
              </a:ext>
            </a:extLst>
          </p:cNvPr>
          <p:cNvSpPr>
            <a:spLocks/>
          </p:cNvSpPr>
          <p:nvPr/>
        </p:nvSpPr>
        <p:spPr bwMode="auto">
          <a:xfrm>
            <a:off x="5026154" y="530408"/>
            <a:ext cx="744536" cy="746650"/>
          </a:xfrm>
          <a:custGeom>
            <a:avLst/>
            <a:gdLst>
              <a:gd name="T0" fmla="*/ 186 w 186"/>
              <a:gd name="T1" fmla="*/ 164 h 186"/>
              <a:gd name="T2" fmla="*/ 163 w 186"/>
              <a:gd name="T3" fmla="*/ 186 h 186"/>
              <a:gd name="T4" fmla="*/ 22 w 186"/>
              <a:gd name="T5" fmla="*/ 186 h 186"/>
              <a:gd name="T6" fmla="*/ 0 w 186"/>
              <a:gd name="T7" fmla="*/ 164 h 186"/>
              <a:gd name="T8" fmla="*/ 0 w 186"/>
              <a:gd name="T9" fmla="*/ 22 h 186"/>
              <a:gd name="T10" fmla="*/ 22 w 186"/>
              <a:gd name="T11" fmla="*/ 0 h 186"/>
              <a:gd name="T12" fmla="*/ 163 w 186"/>
              <a:gd name="T13" fmla="*/ 0 h 186"/>
              <a:gd name="T14" fmla="*/ 186 w 186"/>
              <a:gd name="T15" fmla="*/ 22 h 186"/>
              <a:gd name="T16" fmla="*/ 186 w 186"/>
              <a:gd name="T17" fmla="*/ 164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6" h="186">
                <a:moveTo>
                  <a:pt x="186" y="164"/>
                </a:moveTo>
                <a:cubicBezTo>
                  <a:pt x="186" y="176"/>
                  <a:pt x="176" y="186"/>
                  <a:pt x="163" y="186"/>
                </a:cubicBezTo>
                <a:cubicBezTo>
                  <a:pt x="22" y="186"/>
                  <a:pt x="22" y="186"/>
                  <a:pt x="22" y="186"/>
                </a:cubicBezTo>
                <a:cubicBezTo>
                  <a:pt x="10" y="186"/>
                  <a:pt x="0" y="176"/>
                  <a:pt x="0" y="164"/>
                </a:cubicBezTo>
                <a:cubicBezTo>
                  <a:pt x="0" y="22"/>
                  <a:pt x="0" y="22"/>
                  <a:pt x="0" y="22"/>
                </a:cubicBezTo>
                <a:cubicBezTo>
                  <a:pt x="0" y="10"/>
                  <a:pt x="10" y="0"/>
                  <a:pt x="22" y="0"/>
                </a:cubicBezTo>
                <a:cubicBezTo>
                  <a:pt x="163" y="0"/>
                  <a:pt x="163" y="0"/>
                  <a:pt x="163" y="0"/>
                </a:cubicBezTo>
                <a:cubicBezTo>
                  <a:pt x="176" y="0"/>
                  <a:pt x="186" y="10"/>
                  <a:pt x="186" y="22"/>
                </a:cubicBezTo>
                <a:lnTo>
                  <a:pt x="186" y="164"/>
                </a:lnTo>
                <a:close/>
              </a:path>
            </a:pathLst>
          </a:custGeom>
          <a:solidFill>
            <a:srgbClr val="006666"/>
          </a:solidFill>
          <a:ln>
            <a:noFill/>
          </a:ln>
        </p:spPr>
        <p:txBody>
          <a:bodyPr vert="horz" wrap="square" lIns="86019" tIns="43010" rIns="86019" bIns="43010" numCol="1" anchor="t" anchorCtr="0" compatLnSpc="1">
            <a:prstTxWarp prst="textNoShape">
              <a:avLst/>
            </a:prstTxWarp>
          </a:bodyPr>
          <a:lstStyle/>
          <a:p>
            <a:endParaRPr lang="en-US" sz="1693"/>
          </a:p>
        </p:txBody>
      </p:sp>
      <p:grpSp>
        <p:nvGrpSpPr>
          <p:cNvPr id="84" name="Group 78">
            <a:extLst>
              <a:ext uri="{FF2B5EF4-FFF2-40B4-BE49-F238E27FC236}">
                <a16:creationId xmlns:a16="http://schemas.microsoft.com/office/drawing/2014/main" id="{627DFB8F-9C1A-4319-9EF9-BAA005D175E7}"/>
              </a:ext>
            </a:extLst>
          </p:cNvPr>
          <p:cNvGrpSpPr/>
          <p:nvPr/>
        </p:nvGrpSpPr>
        <p:grpSpPr>
          <a:xfrm>
            <a:off x="1961920" y="934058"/>
            <a:ext cx="413243" cy="443853"/>
            <a:chOff x="7677150" y="3176588"/>
            <a:chExt cx="300038" cy="322263"/>
          </a:xfrm>
          <a:solidFill>
            <a:schemeClr val="bg1"/>
          </a:solidFill>
        </p:grpSpPr>
        <p:sp>
          <p:nvSpPr>
            <p:cNvPr id="88" name="Freeform 56">
              <a:extLst>
                <a:ext uri="{FF2B5EF4-FFF2-40B4-BE49-F238E27FC236}">
                  <a16:creationId xmlns:a16="http://schemas.microsoft.com/office/drawing/2014/main" id="{683749B9-C8F6-4AA9-B643-FE02623D7F0C}"/>
                </a:ext>
              </a:extLst>
            </p:cNvPr>
            <p:cNvSpPr>
              <a:spLocks noEditPoints="1"/>
            </p:cNvSpPr>
            <p:nvPr/>
          </p:nvSpPr>
          <p:spPr bwMode="auto">
            <a:xfrm>
              <a:off x="7729538" y="3176588"/>
              <a:ext cx="247650" cy="230188"/>
            </a:xfrm>
            <a:custGeom>
              <a:avLst/>
              <a:gdLst>
                <a:gd name="T0" fmla="*/ 29 w 56"/>
                <a:gd name="T1" fmla="*/ 7 h 52"/>
                <a:gd name="T2" fmla="*/ 15 w 56"/>
                <a:gd name="T3" fmla="*/ 14 h 52"/>
                <a:gd name="T4" fmla="*/ 17 w 56"/>
                <a:gd name="T5" fmla="*/ 40 h 52"/>
                <a:gd name="T6" fmla="*/ 29 w 56"/>
                <a:gd name="T7" fmla="*/ 45 h 52"/>
                <a:gd name="T8" fmla="*/ 44 w 56"/>
                <a:gd name="T9" fmla="*/ 38 h 52"/>
                <a:gd name="T10" fmla="*/ 48 w 56"/>
                <a:gd name="T11" fmla="*/ 24 h 52"/>
                <a:gd name="T12" fmla="*/ 42 w 56"/>
                <a:gd name="T13" fmla="*/ 11 h 52"/>
                <a:gd name="T14" fmla="*/ 29 w 56"/>
                <a:gd name="T15" fmla="*/ 7 h 52"/>
                <a:gd name="T16" fmla="*/ 29 w 56"/>
                <a:gd name="T17" fmla="*/ 52 h 52"/>
                <a:gd name="T18" fmla="*/ 12 w 56"/>
                <a:gd name="T19" fmla="*/ 46 h 52"/>
                <a:gd name="T20" fmla="*/ 9 w 56"/>
                <a:gd name="T21" fmla="*/ 9 h 52"/>
                <a:gd name="T22" fmla="*/ 29 w 56"/>
                <a:gd name="T23" fmla="*/ 0 h 52"/>
                <a:gd name="T24" fmla="*/ 46 w 56"/>
                <a:gd name="T25" fmla="*/ 6 h 52"/>
                <a:gd name="T26" fmla="*/ 55 w 56"/>
                <a:gd name="T27" fmla="*/ 24 h 52"/>
                <a:gd name="T28" fmla="*/ 49 w 56"/>
                <a:gd name="T29" fmla="*/ 43 h 52"/>
                <a:gd name="T30" fmla="*/ 29 w 56"/>
                <a:gd name="T31" fmla="*/ 5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6" h="52">
                  <a:moveTo>
                    <a:pt x="29" y="7"/>
                  </a:moveTo>
                  <a:cubicBezTo>
                    <a:pt x="24" y="7"/>
                    <a:pt x="18" y="9"/>
                    <a:pt x="15" y="14"/>
                  </a:cubicBezTo>
                  <a:cubicBezTo>
                    <a:pt x="8" y="21"/>
                    <a:pt x="9" y="33"/>
                    <a:pt x="17" y="40"/>
                  </a:cubicBezTo>
                  <a:cubicBezTo>
                    <a:pt x="20" y="43"/>
                    <a:pt x="25" y="45"/>
                    <a:pt x="29" y="45"/>
                  </a:cubicBezTo>
                  <a:cubicBezTo>
                    <a:pt x="35" y="45"/>
                    <a:pt x="40" y="42"/>
                    <a:pt x="44" y="38"/>
                  </a:cubicBezTo>
                  <a:cubicBezTo>
                    <a:pt x="47" y="34"/>
                    <a:pt x="49" y="29"/>
                    <a:pt x="48" y="24"/>
                  </a:cubicBezTo>
                  <a:cubicBezTo>
                    <a:pt x="48" y="19"/>
                    <a:pt x="45" y="15"/>
                    <a:pt x="42" y="11"/>
                  </a:cubicBezTo>
                  <a:cubicBezTo>
                    <a:pt x="38" y="8"/>
                    <a:pt x="34" y="7"/>
                    <a:pt x="29" y="7"/>
                  </a:cubicBezTo>
                  <a:close/>
                  <a:moveTo>
                    <a:pt x="29" y="52"/>
                  </a:moveTo>
                  <a:cubicBezTo>
                    <a:pt x="23" y="52"/>
                    <a:pt x="17" y="50"/>
                    <a:pt x="12" y="46"/>
                  </a:cubicBezTo>
                  <a:cubicBezTo>
                    <a:pt x="1" y="36"/>
                    <a:pt x="0" y="20"/>
                    <a:pt x="9" y="9"/>
                  </a:cubicBezTo>
                  <a:cubicBezTo>
                    <a:pt x="14" y="3"/>
                    <a:pt x="22" y="0"/>
                    <a:pt x="29" y="0"/>
                  </a:cubicBezTo>
                  <a:cubicBezTo>
                    <a:pt x="35" y="0"/>
                    <a:pt x="41" y="2"/>
                    <a:pt x="46" y="6"/>
                  </a:cubicBezTo>
                  <a:cubicBezTo>
                    <a:pt x="51" y="10"/>
                    <a:pt x="55" y="17"/>
                    <a:pt x="55" y="24"/>
                  </a:cubicBezTo>
                  <a:cubicBezTo>
                    <a:pt x="56" y="31"/>
                    <a:pt x="54" y="37"/>
                    <a:pt x="49" y="43"/>
                  </a:cubicBezTo>
                  <a:cubicBezTo>
                    <a:pt x="44" y="48"/>
                    <a:pt x="37" y="52"/>
                    <a:pt x="29"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a:p>
          </p:txBody>
        </p:sp>
        <p:sp>
          <p:nvSpPr>
            <p:cNvPr id="89" name="Freeform 57">
              <a:extLst>
                <a:ext uri="{FF2B5EF4-FFF2-40B4-BE49-F238E27FC236}">
                  <a16:creationId xmlns:a16="http://schemas.microsoft.com/office/drawing/2014/main" id="{ED25D0D9-17B5-4ED8-AB85-7C33146BBC45}"/>
                </a:ext>
              </a:extLst>
            </p:cNvPr>
            <p:cNvSpPr>
              <a:spLocks/>
            </p:cNvSpPr>
            <p:nvPr/>
          </p:nvSpPr>
          <p:spPr bwMode="auto">
            <a:xfrm>
              <a:off x="7747000" y="3357563"/>
              <a:ext cx="57150" cy="57150"/>
            </a:xfrm>
            <a:custGeom>
              <a:avLst/>
              <a:gdLst>
                <a:gd name="T0" fmla="*/ 17 w 36"/>
                <a:gd name="T1" fmla="*/ 36 h 36"/>
                <a:gd name="T2" fmla="*/ 0 w 36"/>
                <a:gd name="T3" fmla="*/ 25 h 36"/>
                <a:gd name="T4" fmla="*/ 22 w 36"/>
                <a:gd name="T5" fmla="*/ 0 h 36"/>
                <a:gd name="T6" fmla="*/ 36 w 36"/>
                <a:gd name="T7" fmla="*/ 11 h 36"/>
                <a:gd name="T8" fmla="*/ 17 w 36"/>
                <a:gd name="T9" fmla="*/ 36 h 36"/>
                <a:gd name="T10" fmla="*/ 17 w 36"/>
                <a:gd name="T11" fmla="*/ 36 h 36"/>
              </a:gdLst>
              <a:ahLst/>
              <a:cxnLst>
                <a:cxn ang="0">
                  <a:pos x="T0" y="T1"/>
                </a:cxn>
                <a:cxn ang="0">
                  <a:pos x="T2" y="T3"/>
                </a:cxn>
                <a:cxn ang="0">
                  <a:pos x="T4" y="T5"/>
                </a:cxn>
                <a:cxn ang="0">
                  <a:pos x="T6" y="T7"/>
                </a:cxn>
                <a:cxn ang="0">
                  <a:pos x="T8" y="T9"/>
                </a:cxn>
                <a:cxn ang="0">
                  <a:pos x="T10" y="T11"/>
                </a:cxn>
              </a:cxnLst>
              <a:rect l="0" t="0" r="r" b="b"/>
              <a:pathLst>
                <a:path w="36" h="36">
                  <a:moveTo>
                    <a:pt x="17" y="36"/>
                  </a:moveTo>
                  <a:lnTo>
                    <a:pt x="0" y="25"/>
                  </a:lnTo>
                  <a:lnTo>
                    <a:pt x="22" y="0"/>
                  </a:lnTo>
                  <a:lnTo>
                    <a:pt x="36" y="11"/>
                  </a:lnTo>
                  <a:lnTo>
                    <a:pt x="17" y="36"/>
                  </a:lnTo>
                  <a:lnTo>
                    <a:pt x="17" y="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a:p>
          </p:txBody>
        </p:sp>
        <p:sp>
          <p:nvSpPr>
            <p:cNvPr id="90" name="Freeform 58">
              <a:extLst>
                <a:ext uri="{FF2B5EF4-FFF2-40B4-BE49-F238E27FC236}">
                  <a16:creationId xmlns:a16="http://schemas.microsoft.com/office/drawing/2014/main" id="{B5D8622B-171F-4183-89E1-839382E38D23}"/>
                </a:ext>
              </a:extLst>
            </p:cNvPr>
            <p:cNvSpPr>
              <a:spLocks/>
            </p:cNvSpPr>
            <p:nvPr/>
          </p:nvSpPr>
          <p:spPr bwMode="auto">
            <a:xfrm>
              <a:off x="7677150" y="3387726"/>
              <a:ext cx="100013" cy="111125"/>
            </a:xfrm>
            <a:custGeom>
              <a:avLst/>
              <a:gdLst>
                <a:gd name="T0" fmla="*/ 10 w 23"/>
                <a:gd name="T1" fmla="*/ 23 h 25"/>
                <a:gd name="T2" fmla="*/ 5 w 23"/>
                <a:gd name="T3" fmla="*/ 24 h 25"/>
                <a:gd name="T4" fmla="*/ 2 w 23"/>
                <a:gd name="T5" fmla="*/ 21 h 25"/>
                <a:gd name="T6" fmla="*/ 1 w 23"/>
                <a:gd name="T7" fmla="*/ 16 h 25"/>
                <a:gd name="T8" fmla="*/ 13 w 23"/>
                <a:gd name="T9" fmla="*/ 2 h 25"/>
                <a:gd name="T10" fmla="*/ 18 w 23"/>
                <a:gd name="T11" fmla="*/ 1 h 25"/>
                <a:gd name="T12" fmla="*/ 22 w 23"/>
                <a:gd name="T13" fmla="*/ 5 h 25"/>
                <a:gd name="T14" fmla="*/ 22 w 23"/>
                <a:gd name="T15" fmla="*/ 10 h 25"/>
                <a:gd name="T16" fmla="*/ 10 w 23"/>
                <a:gd name="T17" fmla="*/ 23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25">
                  <a:moveTo>
                    <a:pt x="10" y="23"/>
                  </a:moveTo>
                  <a:cubicBezTo>
                    <a:pt x="9" y="25"/>
                    <a:pt x="7" y="25"/>
                    <a:pt x="5" y="24"/>
                  </a:cubicBezTo>
                  <a:cubicBezTo>
                    <a:pt x="2" y="21"/>
                    <a:pt x="2" y="21"/>
                    <a:pt x="2" y="21"/>
                  </a:cubicBezTo>
                  <a:cubicBezTo>
                    <a:pt x="0" y="19"/>
                    <a:pt x="0" y="17"/>
                    <a:pt x="1" y="16"/>
                  </a:cubicBezTo>
                  <a:cubicBezTo>
                    <a:pt x="13" y="2"/>
                    <a:pt x="13" y="2"/>
                    <a:pt x="13" y="2"/>
                  </a:cubicBezTo>
                  <a:cubicBezTo>
                    <a:pt x="14" y="0"/>
                    <a:pt x="17" y="0"/>
                    <a:pt x="18" y="1"/>
                  </a:cubicBezTo>
                  <a:cubicBezTo>
                    <a:pt x="22" y="5"/>
                    <a:pt x="22" y="5"/>
                    <a:pt x="22" y="5"/>
                  </a:cubicBezTo>
                  <a:cubicBezTo>
                    <a:pt x="23" y="6"/>
                    <a:pt x="23" y="8"/>
                    <a:pt x="22" y="10"/>
                  </a:cubicBezTo>
                  <a:cubicBezTo>
                    <a:pt x="10" y="23"/>
                    <a:pt x="10" y="23"/>
                    <a:pt x="10" y="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a:p>
          </p:txBody>
        </p:sp>
        <p:sp>
          <p:nvSpPr>
            <p:cNvPr id="91" name="Freeform 59">
              <a:extLst>
                <a:ext uri="{FF2B5EF4-FFF2-40B4-BE49-F238E27FC236}">
                  <a16:creationId xmlns:a16="http://schemas.microsoft.com/office/drawing/2014/main" id="{B2819A9C-7F1F-4374-9A02-DFA9A359250C}"/>
                </a:ext>
              </a:extLst>
            </p:cNvPr>
            <p:cNvSpPr>
              <a:spLocks/>
            </p:cNvSpPr>
            <p:nvPr/>
          </p:nvSpPr>
          <p:spPr bwMode="auto">
            <a:xfrm>
              <a:off x="7804150" y="3216276"/>
              <a:ext cx="79375" cy="44450"/>
            </a:xfrm>
            <a:custGeom>
              <a:avLst/>
              <a:gdLst>
                <a:gd name="T0" fmla="*/ 17 w 18"/>
                <a:gd name="T1" fmla="*/ 4 h 10"/>
                <a:gd name="T2" fmla="*/ 9 w 18"/>
                <a:gd name="T3" fmla="*/ 5 h 10"/>
                <a:gd name="T4" fmla="*/ 1 w 18"/>
                <a:gd name="T5" fmla="*/ 8 h 10"/>
                <a:gd name="T6" fmla="*/ 8 w 18"/>
                <a:gd name="T7" fmla="*/ 1 h 10"/>
                <a:gd name="T8" fmla="*/ 17 w 18"/>
                <a:gd name="T9" fmla="*/ 4 h 10"/>
              </a:gdLst>
              <a:ahLst/>
              <a:cxnLst>
                <a:cxn ang="0">
                  <a:pos x="T0" y="T1"/>
                </a:cxn>
                <a:cxn ang="0">
                  <a:pos x="T2" y="T3"/>
                </a:cxn>
                <a:cxn ang="0">
                  <a:pos x="T4" y="T5"/>
                </a:cxn>
                <a:cxn ang="0">
                  <a:pos x="T6" y="T7"/>
                </a:cxn>
                <a:cxn ang="0">
                  <a:pos x="T8" y="T9"/>
                </a:cxn>
              </a:cxnLst>
              <a:rect l="0" t="0" r="r" b="b"/>
              <a:pathLst>
                <a:path w="18" h="10">
                  <a:moveTo>
                    <a:pt x="17" y="4"/>
                  </a:moveTo>
                  <a:cubicBezTo>
                    <a:pt x="18" y="6"/>
                    <a:pt x="14" y="4"/>
                    <a:pt x="9" y="5"/>
                  </a:cubicBezTo>
                  <a:cubicBezTo>
                    <a:pt x="5" y="6"/>
                    <a:pt x="2" y="10"/>
                    <a:pt x="1" y="8"/>
                  </a:cubicBezTo>
                  <a:cubicBezTo>
                    <a:pt x="0" y="5"/>
                    <a:pt x="5" y="2"/>
                    <a:pt x="8" y="1"/>
                  </a:cubicBezTo>
                  <a:cubicBezTo>
                    <a:pt x="11" y="0"/>
                    <a:pt x="17" y="1"/>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a:p>
          </p:txBody>
        </p:sp>
        <p:sp>
          <p:nvSpPr>
            <p:cNvPr id="92" name="Freeform 60">
              <a:extLst>
                <a:ext uri="{FF2B5EF4-FFF2-40B4-BE49-F238E27FC236}">
                  <a16:creationId xmlns:a16="http://schemas.microsoft.com/office/drawing/2014/main" id="{9F3438C8-7B15-4AA7-B36A-C62317464CB2}"/>
                </a:ext>
              </a:extLst>
            </p:cNvPr>
            <p:cNvSpPr>
              <a:spLocks/>
            </p:cNvSpPr>
            <p:nvPr/>
          </p:nvSpPr>
          <p:spPr bwMode="auto">
            <a:xfrm>
              <a:off x="7883525" y="3228976"/>
              <a:ext cx="22225" cy="17463"/>
            </a:xfrm>
            <a:custGeom>
              <a:avLst/>
              <a:gdLst>
                <a:gd name="T0" fmla="*/ 5 w 5"/>
                <a:gd name="T1" fmla="*/ 3 h 4"/>
                <a:gd name="T2" fmla="*/ 2 w 5"/>
                <a:gd name="T3" fmla="*/ 3 h 4"/>
                <a:gd name="T4" fmla="*/ 1 w 5"/>
                <a:gd name="T5" fmla="*/ 2 h 4"/>
                <a:gd name="T6" fmla="*/ 2 w 5"/>
                <a:gd name="T7" fmla="*/ 0 h 4"/>
                <a:gd name="T8" fmla="*/ 5 w 5"/>
                <a:gd name="T9" fmla="*/ 3 h 4"/>
              </a:gdLst>
              <a:ahLst/>
              <a:cxnLst>
                <a:cxn ang="0">
                  <a:pos x="T0" y="T1"/>
                </a:cxn>
                <a:cxn ang="0">
                  <a:pos x="T2" y="T3"/>
                </a:cxn>
                <a:cxn ang="0">
                  <a:pos x="T4" y="T5"/>
                </a:cxn>
                <a:cxn ang="0">
                  <a:pos x="T6" y="T7"/>
                </a:cxn>
                <a:cxn ang="0">
                  <a:pos x="T8" y="T9"/>
                </a:cxn>
              </a:cxnLst>
              <a:rect l="0" t="0" r="r" b="b"/>
              <a:pathLst>
                <a:path w="5" h="4">
                  <a:moveTo>
                    <a:pt x="5" y="3"/>
                  </a:moveTo>
                  <a:cubicBezTo>
                    <a:pt x="4" y="4"/>
                    <a:pt x="3" y="4"/>
                    <a:pt x="2" y="3"/>
                  </a:cubicBezTo>
                  <a:cubicBezTo>
                    <a:pt x="1" y="3"/>
                    <a:pt x="0" y="3"/>
                    <a:pt x="1" y="2"/>
                  </a:cubicBezTo>
                  <a:cubicBezTo>
                    <a:pt x="1" y="0"/>
                    <a:pt x="1" y="0"/>
                    <a:pt x="2" y="0"/>
                  </a:cubicBezTo>
                  <a:cubicBezTo>
                    <a:pt x="3" y="1"/>
                    <a:pt x="5" y="2"/>
                    <a:pt x="5"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a:p>
          </p:txBody>
        </p:sp>
      </p:grpSp>
      <p:sp>
        <p:nvSpPr>
          <p:cNvPr id="94" name="Freeform 83">
            <a:extLst>
              <a:ext uri="{FF2B5EF4-FFF2-40B4-BE49-F238E27FC236}">
                <a16:creationId xmlns:a16="http://schemas.microsoft.com/office/drawing/2014/main" id="{CE0D2C1D-6BF3-4107-A425-BE5F2F329609}"/>
              </a:ext>
            </a:extLst>
          </p:cNvPr>
          <p:cNvSpPr>
            <a:spLocks/>
          </p:cNvSpPr>
          <p:nvPr/>
        </p:nvSpPr>
        <p:spPr bwMode="auto">
          <a:xfrm>
            <a:off x="6924233" y="566962"/>
            <a:ext cx="744536" cy="746650"/>
          </a:xfrm>
          <a:custGeom>
            <a:avLst/>
            <a:gdLst>
              <a:gd name="T0" fmla="*/ 186 w 186"/>
              <a:gd name="T1" fmla="*/ 164 h 186"/>
              <a:gd name="T2" fmla="*/ 163 w 186"/>
              <a:gd name="T3" fmla="*/ 186 h 186"/>
              <a:gd name="T4" fmla="*/ 22 w 186"/>
              <a:gd name="T5" fmla="*/ 186 h 186"/>
              <a:gd name="T6" fmla="*/ 0 w 186"/>
              <a:gd name="T7" fmla="*/ 164 h 186"/>
              <a:gd name="T8" fmla="*/ 0 w 186"/>
              <a:gd name="T9" fmla="*/ 22 h 186"/>
              <a:gd name="T10" fmla="*/ 22 w 186"/>
              <a:gd name="T11" fmla="*/ 0 h 186"/>
              <a:gd name="T12" fmla="*/ 163 w 186"/>
              <a:gd name="T13" fmla="*/ 0 h 186"/>
              <a:gd name="T14" fmla="*/ 186 w 186"/>
              <a:gd name="T15" fmla="*/ 22 h 186"/>
              <a:gd name="T16" fmla="*/ 186 w 186"/>
              <a:gd name="T17" fmla="*/ 164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6" h="186">
                <a:moveTo>
                  <a:pt x="186" y="164"/>
                </a:moveTo>
                <a:cubicBezTo>
                  <a:pt x="186" y="176"/>
                  <a:pt x="176" y="186"/>
                  <a:pt x="163" y="186"/>
                </a:cubicBezTo>
                <a:cubicBezTo>
                  <a:pt x="22" y="186"/>
                  <a:pt x="22" y="186"/>
                  <a:pt x="22" y="186"/>
                </a:cubicBezTo>
                <a:cubicBezTo>
                  <a:pt x="10" y="186"/>
                  <a:pt x="0" y="176"/>
                  <a:pt x="0" y="164"/>
                </a:cubicBezTo>
                <a:cubicBezTo>
                  <a:pt x="0" y="22"/>
                  <a:pt x="0" y="22"/>
                  <a:pt x="0" y="22"/>
                </a:cubicBezTo>
                <a:cubicBezTo>
                  <a:pt x="0" y="10"/>
                  <a:pt x="10" y="0"/>
                  <a:pt x="22" y="0"/>
                </a:cubicBezTo>
                <a:cubicBezTo>
                  <a:pt x="163" y="0"/>
                  <a:pt x="163" y="0"/>
                  <a:pt x="163" y="0"/>
                </a:cubicBezTo>
                <a:cubicBezTo>
                  <a:pt x="176" y="0"/>
                  <a:pt x="186" y="10"/>
                  <a:pt x="186" y="22"/>
                </a:cubicBezTo>
                <a:lnTo>
                  <a:pt x="186" y="164"/>
                </a:lnTo>
                <a:close/>
              </a:path>
            </a:pathLst>
          </a:custGeom>
          <a:solidFill>
            <a:srgbClr val="006666"/>
          </a:solidFill>
          <a:ln>
            <a:noFill/>
          </a:ln>
        </p:spPr>
        <p:txBody>
          <a:bodyPr vert="horz" wrap="square" lIns="86019" tIns="43010" rIns="86019" bIns="43010" numCol="1" anchor="t" anchorCtr="0" compatLnSpc="1">
            <a:prstTxWarp prst="textNoShape">
              <a:avLst/>
            </a:prstTxWarp>
          </a:bodyPr>
          <a:lstStyle/>
          <a:p>
            <a:endParaRPr lang="en-US" sz="1693"/>
          </a:p>
        </p:txBody>
      </p:sp>
      <p:sp>
        <p:nvSpPr>
          <p:cNvPr id="96" name="Freeform 83">
            <a:extLst>
              <a:ext uri="{FF2B5EF4-FFF2-40B4-BE49-F238E27FC236}">
                <a16:creationId xmlns:a16="http://schemas.microsoft.com/office/drawing/2014/main" id="{6B5DE141-9CD1-408C-87A8-894480C937B3}"/>
              </a:ext>
            </a:extLst>
          </p:cNvPr>
          <p:cNvSpPr>
            <a:spLocks/>
          </p:cNvSpPr>
          <p:nvPr/>
        </p:nvSpPr>
        <p:spPr bwMode="auto">
          <a:xfrm>
            <a:off x="1273279" y="563270"/>
            <a:ext cx="744536" cy="746650"/>
          </a:xfrm>
          <a:custGeom>
            <a:avLst/>
            <a:gdLst>
              <a:gd name="T0" fmla="*/ 186 w 186"/>
              <a:gd name="T1" fmla="*/ 164 h 186"/>
              <a:gd name="T2" fmla="*/ 163 w 186"/>
              <a:gd name="T3" fmla="*/ 186 h 186"/>
              <a:gd name="T4" fmla="*/ 22 w 186"/>
              <a:gd name="T5" fmla="*/ 186 h 186"/>
              <a:gd name="T6" fmla="*/ 0 w 186"/>
              <a:gd name="T7" fmla="*/ 164 h 186"/>
              <a:gd name="T8" fmla="*/ 0 w 186"/>
              <a:gd name="T9" fmla="*/ 22 h 186"/>
              <a:gd name="T10" fmla="*/ 22 w 186"/>
              <a:gd name="T11" fmla="*/ 0 h 186"/>
              <a:gd name="T12" fmla="*/ 163 w 186"/>
              <a:gd name="T13" fmla="*/ 0 h 186"/>
              <a:gd name="T14" fmla="*/ 186 w 186"/>
              <a:gd name="T15" fmla="*/ 22 h 186"/>
              <a:gd name="T16" fmla="*/ 186 w 186"/>
              <a:gd name="T17" fmla="*/ 164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6" h="186">
                <a:moveTo>
                  <a:pt x="186" y="164"/>
                </a:moveTo>
                <a:cubicBezTo>
                  <a:pt x="186" y="176"/>
                  <a:pt x="176" y="186"/>
                  <a:pt x="163" y="186"/>
                </a:cubicBezTo>
                <a:cubicBezTo>
                  <a:pt x="22" y="186"/>
                  <a:pt x="22" y="186"/>
                  <a:pt x="22" y="186"/>
                </a:cubicBezTo>
                <a:cubicBezTo>
                  <a:pt x="10" y="186"/>
                  <a:pt x="0" y="176"/>
                  <a:pt x="0" y="164"/>
                </a:cubicBezTo>
                <a:cubicBezTo>
                  <a:pt x="0" y="22"/>
                  <a:pt x="0" y="22"/>
                  <a:pt x="0" y="22"/>
                </a:cubicBezTo>
                <a:cubicBezTo>
                  <a:pt x="0" y="10"/>
                  <a:pt x="10" y="0"/>
                  <a:pt x="22" y="0"/>
                </a:cubicBezTo>
                <a:cubicBezTo>
                  <a:pt x="163" y="0"/>
                  <a:pt x="163" y="0"/>
                  <a:pt x="163" y="0"/>
                </a:cubicBezTo>
                <a:cubicBezTo>
                  <a:pt x="176" y="0"/>
                  <a:pt x="186" y="10"/>
                  <a:pt x="186" y="22"/>
                </a:cubicBezTo>
                <a:lnTo>
                  <a:pt x="186" y="164"/>
                </a:lnTo>
                <a:close/>
              </a:path>
            </a:pathLst>
          </a:custGeom>
          <a:solidFill>
            <a:srgbClr val="006666"/>
          </a:solidFill>
          <a:ln>
            <a:noFill/>
          </a:ln>
        </p:spPr>
        <p:txBody>
          <a:bodyPr vert="horz" wrap="square" lIns="86019" tIns="43010" rIns="86019" bIns="43010" numCol="1" anchor="t" anchorCtr="0" compatLnSpc="1">
            <a:prstTxWarp prst="textNoShape">
              <a:avLst/>
            </a:prstTxWarp>
          </a:bodyPr>
          <a:lstStyle/>
          <a:p>
            <a:endParaRPr lang="en-US" sz="1693"/>
          </a:p>
        </p:txBody>
      </p:sp>
      <p:grpSp>
        <p:nvGrpSpPr>
          <p:cNvPr id="99" name="Group 99">
            <a:extLst>
              <a:ext uri="{FF2B5EF4-FFF2-40B4-BE49-F238E27FC236}">
                <a16:creationId xmlns:a16="http://schemas.microsoft.com/office/drawing/2014/main" id="{EE2203BD-EC66-4A8D-8A2F-E9968FF1EBAF}"/>
              </a:ext>
            </a:extLst>
          </p:cNvPr>
          <p:cNvGrpSpPr/>
          <p:nvPr/>
        </p:nvGrpSpPr>
        <p:grpSpPr>
          <a:xfrm>
            <a:off x="6158347" y="1355068"/>
            <a:ext cx="2166206" cy="976514"/>
            <a:chOff x="3676763" y="2546233"/>
            <a:chExt cx="3178630" cy="1038055"/>
          </a:xfrm>
        </p:grpSpPr>
        <p:sp>
          <p:nvSpPr>
            <p:cNvPr id="100" name="TextBox 100">
              <a:extLst>
                <a:ext uri="{FF2B5EF4-FFF2-40B4-BE49-F238E27FC236}">
                  <a16:creationId xmlns:a16="http://schemas.microsoft.com/office/drawing/2014/main" id="{4A92BC36-1FD3-407A-A54A-B914A6E12831}"/>
                </a:ext>
              </a:extLst>
            </p:cNvPr>
            <p:cNvSpPr txBox="1"/>
            <p:nvPr/>
          </p:nvSpPr>
          <p:spPr>
            <a:xfrm>
              <a:off x="3676763" y="2546233"/>
              <a:ext cx="2917676" cy="327173"/>
            </a:xfrm>
            <a:prstGeom prst="rect">
              <a:avLst/>
            </a:prstGeom>
            <a:noFill/>
          </p:spPr>
          <p:txBody>
            <a:bodyPr wrap="square" rtlCol="0">
              <a:spAutoFit/>
            </a:bodyPr>
            <a:lstStyle/>
            <a:p>
              <a:pPr algn="ctr"/>
              <a:r>
                <a:rPr lang="ar-SA" sz="1400" b="1" dirty="0">
                  <a:solidFill>
                    <a:srgbClr val="006666"/>
                  </a:solidFill>
                  <a:latin typeface="AbdoMaster-Heavy" panose="02000500030000020004" pitchFamily="50" charset="-78"/>
                  <a:cs typeface="AbdoMaster-Heavy" panose="02000500030000020004" pitchFamily="50" charset="-78"/>
                </a:rPr>
                <a:t>الهدف الاستراتيجي  </a:t>
              </a:r>
              <a:endParaRPr lang="en-US" sz="1400" b="1" dirty="0">
                <a:solidFill>
                  <a:srgbClr val="006666"/>
                </a:solidFill>
                <a:latin typeface="AbdoMaster-Heavy" panose="02000500030000020004" pitchFamily="50" charset="-78"/>
                <a:cs typeface="AbdoMaster-Heavy" panose="02000500030000020004" pitchFamily="50" charset="-78"/>
              </a:endParaRPr>
            </a:p>
          </p:txBody>
        </p:sp>
        <p:sp>
          <p:nvSpPr>
            <p:cNvPr id="101" name="Subtitle 6">
              <a:extLst>
                <a:ext uri="{FF2B5EF4-FFF2-40B4-BE49-F238E27FC236}">
                  <a16:creationId xmlns:a16="http://schemas.microsoft.com/office/drawing/2014/main" id="{3C3B4B91-2E09-4406-83E5-4A807B754F8B}"/>
                </a:ext>
              </a:extLst>
            </p:cNvPr>
            <p:cNvSpPr txBox="1">
              <a:spLocks/>
            </p:cNvSpPr>
            <p:nvPr/>
          </p:nvSpPr>
          <p:spPr>
            <a:xfrm>
              <a:off x="4144159" y="2822433"/>
              <a:ext cx="2711234" cy="761855"/>
            </a:xfrm>
            <a:prstGeom prst="rect">
              <a:avLst/>
            </a:prstGeom>
          </p:spPr>
          <p:txBody>
            <a:bodyPr vert="horz" lIns="86019" tIns="43010" rIns="86019" bIns="43010" numCol="1" spcCol="365760" rtlCol="0" anchor="t">
              <a:noAutofit/>
            </a:bodyPr>
            <a:lstStyle>
              <a:lvl1pPr marL="0" indent="0" algn="ctr" defTabSz="914400" rtl="0" eaLnBrk="1" latinLnBrk="0" hangingPunct="1">
                <a:lnSpc>
                  <a:spcPct val="90000"/>
                </a:lnSpc>
                <a:spcBef>
                  <a:spcPts val="1000"/>
                </a:spcBef>
                <a:buFont typeface="Arial"/>
                <a:buNone/>
                <a:defRPr sz="1200" b="0" i="0" kern="1200">
                  <a:solidFill>
                    <a:schemeClr val="accent1"/>
                  </a:solidFill>
                  <a:latin typeface="Montserrat Light" charset="0"/>
                  <a:ea typeface="Montserrat Light" charset="0"/>
                  <a:cs typeface="Montserrat Light"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Montserrat Light" charset="0"/>
                  <a:ea typeface="Montserrat Light" charset="0"/>
                  <a:cs typeface="Montserrat Light"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Montserrat Light" charset="0"/>
                  <a:ea typeface="Montserrat Light" charset="0"/>
                  <a:cs typeface="Montserrat Light"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nSpc>
                  <a:spcPts val="1599"/>
                </a:lnSpc>
                <a:spcBef>
                  <a:spcPts val="0"/>
                </a:spcBef>
              </a:pPr>
              <a:endParaRPr lang="en-US" sz="1050" dirty="0">
                <a:solidFill>
                  <a:schemeClr val="tx1"/>
                </a:solidFill>
                <a:latin typeface="+mn-lt"/>
                <a:cs typeface="Times New Roman" panose="02020603050405020304" pitchFamily="18" charset="0"/>
              </a:endParaRPr>
            </a:p>
          </p:txBody>
        </p:sp>
      </p:grpSp>
      <p:grpSp>
        <p:nvGrpSpPr>
          <p:cNvPr id="102" name="Group 99">
            <a:extLst>
              <a:ext uri="{FF2B5EF4-FFF2-40B4-BE49-F238E27FC236}">
                <a16:creationId xmlns:a16="http://schemas.microsoft.com/office/drawing/2014/main" id="{28C1B80B-139A-45FE-9D45-679AEE8A64C5}"/>
              </a:ext>
            </a:extLst>
          </p:cNvPr>
          <p:cNvGrpSpPr/>
          <p:nvPr/>
        </p:nvGrpSpPr>
        <p:grpSpPr>
          <a:xfrm>
            <a:off x="5801685" y="2713496"/>
            <a:ext cx="2291223" cy="483967"/>
            <a:chOff x="11981708" y="1454696"/>
            <a:chExt cx="3362079" cy="983829"/>
          </a:xfrm>
        </p:grpSpPr>
        <p:sp>
          <p:nvSpPr>
            <p:cNvPr id="103" name="TextBox 100">
              <a:extLst>
                <a:ext uri="{FF2B5EF4-FFF2-40B4-BE49-F238E27FC236}">
                  <a16:creationId xmlns:a16="http://schemas.microsoft.com/office/drawing/2014/main" id="{B4488326-DE33-40E4-BB31-80930D80D168}"/>
                </a:ext>
              </a:extLst>
            </p:cNvPr>
            <p:cNvSpPr txBox="1"/>
            <p:nvPr/>
          </p:nvSpPr>
          <p:spPr>
            <a:xfrm>
              <a:off x="12261467" y="1454696"/>
              <a:ext cx="2785756" cy="658509"/>
            </a:xfrm>
            <a:prstGeom prst="rect">
              <a:avLst/>
            </a:prstGeom>
            <a:noFill/>
          </p:spPr>
          <p:txBody>
            <a:bodyPr wrap="square" rtlCol="0">
              <a:spAutoFit/>
            </a:bodyPr>
            <a:lstStyle/>
            <a:p>
              <a:pPr algn="ctr"/>
              <a:r>
                <a:rPr lang="ar-SA" sz="1505" b="1" dirty="0">
                  <a:solidFill>
                    <a:srgbClr val="006666"/>
                  </a:solidFill>
                  <a:latin typeface="AbdoMaster-Heavy" panose="02000500030000020004" pitchFamily="50" charset="-78"/>
                  <a:cs typeface="AbdoMaster-Heavy" panose="02000500030000020004" pitchFamily="50" charset="-78"/>
                </a:rPr>
                <a:t>الفئة المستهدفة </a:t>
              </a:r>
              <a:endParaRPr lang="en-US" sz="1505" b="1" dirty="0">
                <a:solidFill>
                  <a:srgbClr val="006666"/>
                </a:solidFill>
                <a:latin typeface="AbdoMaster-Heavy" panose="02000500030000020004" pitchFamily="50" charset="-78"/>
                <a:cs typeface="AbdoMaster-Heavy" panose="02000500030000020004" pitchFamily="50" charset="-78"/>
              </a:endParaRPr>
            </a:p>
          </p:txBody>
        </p:sp>
        <p:sp>
          <p:nvSpPr>
            <p:cNvPr id="104" name="Subtitle 6">
              <a:extLst>
                <a:ext uri="{FF2B5EF4-FFF2-40B4-BE49-F238E27FC236}">
                  <a16:creationId xmlns:a16="http://schemas.microsoft.com/office/drawing/2014/main" id="{E0014615-324F-4B44-825E-1E20F2216976}"/>
                </a:ext>
              </a:extLst>
            </p:cNvPr>
            <p:cNvSpPr txBox="1">
              <a:spLocks/>
            </p:cNvSpPr>
            <p:nvPr/>
          </p:nvSpPr>
          <p:spPr>
            <a:xfrm>
              <a:off x="11981708" y="1676670"/>
              <a:ext cx="3362079" cy="761855"/>
            </a:xfrm>
            <a:prstGeom prst="rect">
              <a:avLst/>
            </a:prstGeom>
          </p:spPr>
          <p:txBody>
            <a:bodyPr vert="horz" lIns="86019" tIns="43010" rIns="86019" bIns="43010" numCol="1" spcCol="365760" rtlCol="0" anchor="t">
              <a:noAutofit/>
            </a:bodyPr>
            <a:lstStyle>
              <a:lvl1pPr marL="0" indent="0" algn="ctr" defTabSz="914400" rtl="0" eaLnBrk="1" latinLnBrk="0" hangingPunct="1">
                <a:lnSpc>
                  <a:spcPct val="90000"/>
                </a:lnSpc>
                <a:spcBef>
                  <a:spcPts val="1000"/>
                </a:spcBef>
                <a:buFont typeface="Arial"/>
                <a:buNone/>
                <a:defRPr sz="1200" b="0" i="0" kern="1200">
                  <a:solidFill>
                    <a:schemeClr val="accent1"/>
                  </a:solidFill>
                  <a:latin typeface="Montserrat Light" charset="0"/>
                  <a:ea typeface="Montserrat Light" charset="0"/>
                  <a:cs typeface="Montserrat Light"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Montserrat Light" charset="0"/>
                  <a:ea typeface="Montserrat Light" charset="0"/>
                  <a:cs typeface="Montserrat Light"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Montserrat Light" charset="0"/>
                  <a:ea typeface="Montserrat Light" charset="0"/>
                  <a:cs typeface="Montserrat Light"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nSpc>
                  <a:spcPct val="100000"/>
                </a:lnSpc>
                <a:spcBef>
                  <a:spcPts val="0"/>
                </a:spcBef>
              </a:pPr>
              <a:endParaRPr lang="ar-SA" sz="1600" b="1" dirty="0">
                <a:solidFill>
                  <a:schemeClr val="tx1"/>
                </a:solidFill>
                <a:latin typeface="Calibri" panose="020F0502020204030204" pitchFamily="34" charset="0"/>
                <a:cs typeface="Calibri" panose="020F0502020204030204" pitchFamily="34" charset="0"/>
              </a:endParaRPr>
            </a:p>
            <a:p>
              <a:pPr>
                <a:lnSpc>
                  <a:spcPct val="100000"/>
                </a:lnSpc>
                <a:spcBef>
                  <a:spcPts val="0"/>
                </a:spcBef>
              </a:pPr>
              <a:r>
                <a:rPr lang="ar-SA" sz="1600" b="1" dirty="0">
                  <a:solidFill>
                    <a:schemeClr val="tx1"/>
                  </a:solidFill>
                  <a:latin typeface="Calibri" panose="020F0502020204030204" pitchFamily="34" charset="0"/>
                  <a:cs typeface="Calibri" panose="020F0502020204030204" pitchFamily="34" charset="0"/>
                </a:rPr>
                <a:t> </a:t>
              </a:r>
              <a:endParaRPr lang="en-US" sz="1600" b="1" dirty="0">
                <a:solidFill>
                  <a:schemeClr val="tx1"/>
                </a:solidFill>
                <a:latin typeface="Calibri" panose="020F0502020204030204" pitchFamily="34" charset="0"/>
                <a:cs typeface="Calibri" panose="020F0502020204030204" pitchFamily="34" charset="0"/>
              </a:endParaRPr>
            </a:p>
          </p:txBody>
        </p:sp>
      </p:grpSp>
      <p:grpSp>
        <p:nvGrpSpPr>
          <p:cNvPr id="105" name="Group 99">
            <a:extLst>
              <a:ext uri="{FF2B5EF4-FFF2-40B4-BE49-F238E27FC236}">
                <a16:creationId xmlns:a16="http://schemas.microsoft.com/office/drawing/2014/main" id="{322EC9ED-BC6B-467E-AF79-91306B73E45D}"/>
              </a:ext>
            </a:extLst>
          </p:cNvPr>
          <p:cNvGrpSpPr/>
          <p:nvPr/>
        </p:nvGrpSpPr>
        <p:grpSpPr>
          <a:xfrm>
            <a:off x="4265316" y="1338611"/>
            <a:ext cx="2063800" cy="1091906"/>
            <a:chOff x="4160131" y="2423569"/>
            <a:chExt cx="3028363" cy="1160719"/>
          </a:xfrm>
        </p:grpSpPr>
        <p:sp>
          <p:nvSpPr>
            <p:cNvPr id="106" name="TextBox 100">
              <a:extLst>
                <a:ext uri="{FF2B5EF4-FFF2-40B4-BE49-F238E27FC236}">
                  <a16:creationId xmlns:a16="http://schemas.microsoft.com/office/drawing/2014/main" id="{534DF313-4352-4C91-90CA-148A5A72CF98}"/>
                </a:ext>
              </a:extLst>
            </p:cNvPr>
            <p:cNvSpPr txBox="1"/>
            <p:nvPr/>
          </p:nvSpPr>
          <p:spPr>
            <a:xfrm>
              <a:off x="4160131" y="2423569"/>
              <a:ext cx="3028363" cy="344350"/>
            </a:xfrm>
            <a:prstGeom prst="rect">
              <a:avLst/>
            </a:prstGeom>
            <a:noFill/>
          </p:spPr>
          <p:txBody>
            <a:bodyPr wrap="square" rtlCol="0">
              <a:spAutoFit/>
            </a:bodyPr>
            <a:lstStyle/>
            <a:p>
              <a:pPr algn="ctr"/>
              <a:r>
                <a:rPr lang="ar-SA" sz="1505" b="1" dirty="0">
                  <a:solidFill>
                    <a:srgbClr val="006666"/>
                  </a:solidFill>
                  <a:latin typeface="AbdoMaster-Heavy" panose="02000500030000020004" pitchFamily="50" charset="-78"/>
                  <a:cs typeface="AbdoMaster-Heavy" panose="02000500030000020004" pitchFamily="50" charset="-78"/>
                </a:rPr>
                <a:t>الهدف الفرعي   </a:t>
              </a:r>
              <a:endParaRPr lang="en-US" sz="1505" b="1" dirty="0">
                <a:solidFill>
                  <a:srgbClr val="006666"/>
                </a:solidFill>
                <a:latin typeface="AbdoMaster-Heavy" panose="02000500030000020004" pitchFamily="50" charset="-78"/>
                <a:cs typeface="AbdoMaster-Heavy" panose="02000500030000020004" pitchFamily="50" charset="-78"/>
              </a:endParaRPr>
            </a:p>
          </p:txBody>
        </p:sp>
        <p:sp>
          <p:nvSpPr>
            <p:cNvPr id="107" name="Subtitle 6">
              <a:extLst>
                <a:ext uri="{FF2B5EF4-FFF2-40B4-BE49-F238E27FC236}">
                  <a16:creationId xmlns:a16="http://schemas.microsoft.com/office/drawing/2014/main" id="{54F7A4E9-7260-4155-999B-97097AC2DA1D}"/>
                </a:ext>
              </a:extLst>
            </p:cNvPr>
            <p:cNvSpPr txBox="1">
              <a:spLocks/>
            </p:cNvSpPr>
            <p:nvPr/>
          </p:nvSpPr>
          <p:spPr>
            <a:xfrm>
              <a:off x="4379400" y="2822433"/>
              <a:ext cx="2711235" cy="761855"/>
            </a:xfrm>
            <a:prstGeom prst="rect">
              <a:avLst/>
            </a:prstGeom>
          </p:spPr>
          <p:txBody>
            <a:bodyPr vert="horz" lIns="86019" tIns="43010" rIns="86019" bIns="43010" numCol="1" spcCol="365760" rtlCol="0" anchor="t">
              <a:noAutofit/>
            </a:bodyPr>
            <a:lstStyle>
              <a:lvl1pPr marL="0" indent="0" algn="ctr" defTabSz="914400" rtl="0" eaLnBrk="1" latinLnBrk="0" hangingPunct="1">
                <a:lnSpc>
                  <a:spcPct val="90000"/>
                </a:lnSpc>
                <a:spcBef>
                  <a:spcPts val="1000"/>
                </a:spcBef>
                <a:buFont typeface="Arial"/>
                <a:buNone/>
                <a:defRPr sz="1200" b="0" i="0" kern="1200">
                  <a:solidFill>
                    <a:schemeClr val="accent1"/>
                  </a:solidFill>
                  <a:latin typeface="Montserrat Light" charset="0"/>
                  <a:ea typeface="Montserrat Light" charset="0"/>
                  <a:cs typeface="Montserrat Light"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Montserrat Light" charset="0"/>
                  <a:ea typeface="Montserrat Light" charset="0"/>
                  <a:cs typeface="Montserrat Light"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Montserrat Light" charset="0"/>
                  <a:ea typeface="Montserrat Light" charset="0"/>
                  <a:cs typeface="Montserrat Light"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nSpc>
                  <a:spcPts val="1599"/>
                </a:lnSpc>
                <a:spcBef>
                  <a:spcPts val="0"/>
                </a:spcBef>
              </a:pPr>
              <a:endParaRPr lang="en-US" sz="1082" dirty="0">
                <a:solidFill>
                  <a:schemeClr val="tx1"/>
                </a:solidFill>
                <a:latin typeface="+mn-lt"/>
                <a:cs typeface="Times New Roman" panose="02020603050405020304" pitchFamily="18" charset="0"/>
              </a:endParaRPr>
            </a:p>
          </p:txBody>
        </p:sp>
      </p:grpSp>
      <p:sp>
        <p:nvSpPr>
          <p:cNvPr id="111" name="Google Shape;742;p47">
            <a:extLst>
              <a:ext uri="{FF2B5EF4-FFF2-40B4-BE49-F238E27FC236}">
                <a16:creationId xmlns:a16="http://schemas.microsoft.com/office/drawing/2014/main" id="{55B79F83-6455-4B2F-8D42-C5D5DCCE4C14}"/>
              </a:ext>
            </a:extLst>
          </p:cNvPr>
          <p:cNvSpPr/>
          <p:nvPr/>
        </p:nvSpPr>
        <p:spPr>
          <a:xfrm>
            <a:off x="5153167" y="641442"/>
            <a:ext cx="515540" cy="466971"/>
          </a:xfrm>
          <a:custGeom>
            <a:avLst/>
            <a:gdLst/>
            <a:ahLst/>
            <a:cxnLst/>
            <a:rect l="l" t="t" r="r" b="b"/>
            <a:pathLst>
              <a:path w="11847" h="11846" extrusionOk="0">
                <a:moveTo>
                  <a:pt x="10744" y="3718"/>
                </a:moveTo>
                <a:lnTo>
                  <a:pt x="10428" y="4348"/>
                </a:lnTo>
                <a:cubicBezTo>
                  <a:pt x="10397" y="4442"/>
                  <a:pt x="10397" y="4568"/>
                  <a:pt x="10428" y="4663"/>
                </a:cubicBezTo>
                <a:lnTo>
                  <a:pt x="10744" y="5293"/>
                </a:lnTo>
                <a:lnTo>
                  <a:pt x="9483" y="4915"/>
                </a:lnTo>
                <a:lnTo>
                  <a:pt x="9105" y="4505"/>
                </a:lnTo>
                <a:lnTo>
                  <a:pt x="9483" y="4127"/>
                </a:lnTo>
                <a:lnTo>
                  <a:pt x="10744" y="3718"/>
                </a:lnTo>
                <a:close/>
                <a:moveTo>
                  <a:pt x="4443" y="3497"/>
                </a:moveTo>
                <a:cubicBezTo>
                  <a:pt x="4884" y="3497"/>
                  <a:pt x="5262" y="3781"/>
                  <a:pt x="5419" y="4190"/>
                </a:cubicBezTo>
                <a:lnTo>
                  <a:pt x="4443" y="4190"/>
                </a:lnTo>
                <a:cubicBezTo>
                  <a:pt x="4253" y="4190"/>
                  <a:pt x="4096" y="4348"/>
                  <a:pt x="4096" y="4568"/>
                </a:cubicBezTo>
                <a:cubicBezTo>
                  <a:pt x="4096" y="4663"/>
                  <a:pt x="4253" y="4820"/>
                  <a:pt x="4443" y="4820"/>
                </a:cubicBezTo>
                <a:lnTo>
                  <a:pt x="5419" y="4820"/>
                </a:lnTo>
                <a:cubicBezTo>
                  <a:pt x="5262" y="5230"/>
                  <a:pt x="4915" y="5545"/>
                  <a:pt x="4443" y="5545"/>
                </a:cubicBezTo>
                <a:cubicBezTo>
                  <a:pt x="3844" y="5545"/>
                  <a:pt x="3434" y="5072"/>
                  <a:pt x="3434" y="4505"/>
                </a:cubicBezTo>
                <a:cubicBezTo>
                  <a:pt x="3434" y="3970"/>
                  <a:pt x="3907" y="3497"/>
                  <a:pt x="4443" y="3497"/>
                </a:cubicBezTo>
                <a:close/>
                <a:moveTo>
                  <a:pt x="4443" y="2080"/>
                </a:moveTo>
                <a:cubicBezTo>
                  <a:pt x="5671" y="2080"/>
                  <a:pt x="6679" y="2993"/>
                  <a:pt x="6837" y="4159"/>
                </a:cubicBezTo>
                <a:lnTo>
                  <a:pt x="6144" y="4159"/>
                </a:lnTo>
                <a:cubicBezTo>
                  <a:pt x="5986" y="3371"/>
                  <a:pt x="5262" y="2773"/>
                  <a:pt x="4443" y="2773"/>
                </a:cubicBezTo>
                <a:cubicBezTo>
                  <a:pt x="3497" y="2773"/>
                  <a:pt x="2710" y="3560"/>
                  <a:pt x="2710" y="4505"/>
                </a:cubicBezTo>
                <a:cubicBezTo>
                  <a:pt x="2710" y="5451"/>
                  <a:pt x="3497" y="6238"/>
                  <a:pt x="4443" y="6238"/>
                </a:cubicBezTo>
                <a:cubicBezTo>
                  <a:pt x="5262" y="6238"/>
                  <a:pt x="5986" y="5671"/>
                  <a:pt x="6144" y="4883"/>
                </a:cubicBezTo>
                <a:lnTo>
                  <a:pt x="6837" y="4883"/>
                </a:lnTo>
                <a:cubicBezTo>
                  <a:pt x="6679" y="6049"/>
                  <a:pt x="5671" y="6963"/>
                  <a:pt x="4443" y="6963"/>
                </a:cubicBezTo>
                <a:cubicBezTo>
                  <a:pt x="3119" y="6963"/>
                  <a:pt x="2017" y="5860"/>
                  <a:pt x="2017" y="4505"/>
                </a:cubicBezTo>
                <a:cubicBezTo>
                  <a:pt x="2017" y="3182"/>
                  <a:pt x="3119" y="2080"/>
                  <a:pt x="4443" y="2080"/>
                </a:cubicBezTo>
                <a:close/>
                <a:moveTo>
                  <a:pt x="4474" y="662"/>
                </a:moveTo>
                <a:cubicBezTo>
                  <a:pt x="6459" y="662"/>
                  <a:pt x="8097" y="2206"/>
                  <a:pt x="8255" y="4127"/>
                </a:cubicBezTo>
                <a:lnTo>
                  <a:pt x="7562" y="4127"/>
                </a:lnTo>
                <a:cubicBezTo>
                  <a:pt x="7372" y="2584"/>
                  <a:pt x="6049" y="1355"/>
                  <a:pt x="4443" y="1355"/>
                </a:cubicBezTo>
                <a:cubicBezTo>
                  <a:pt x="2710" y="1355"/>
                  <a:pt x="1324" y="2773"/>
                  <a:pt x="1324" y="4474"/>
                </a:cubicBezTo>
                <a:cubicBezTo>
                  <a:pt x="1324" y="6175"/>
                  <a:pt x="2741" y="7593"/>
                  <a:pt x="4443" y="7593"/>
                </a:cubicBezTo>
                <a:cubicBezTo>
                  <a:pt x="6049" y="7593"/>
                  <a:pt x="7372" y="6364"/>
                  <a:pt x="7562" y="4820"/>
                </a:cubicBezTo>
                <a:lnTo>
                  <a:pt x="8255" y="4820"/>
                </a:lnTo>
                <a:cubicBezTo>
                  <a:pt x="8097" y="6774"/>
                  <a:pt x="6459" y="8286"/>
                  <a:pt x="4474" y="8286"/>
                </a:cubicBezTo>
                <a:cubicBezTo>
                  <a:pt x="2395" y="8286"/>
                  <a:pt x="662" y="6616"/>
                  <a:pt x="662" y="4474"/>
                </a:cubicBezTo>
                <a:cubicBezTo>
                  <a:pt x="662" y="2363"/>
                  <a:pt x="2363" y="662"/>
                  <a:pt x="4474" y="662"/>
                </a:cubicBezTo>
                <a:close/>
                <a:moveTo>
                  <a:pt x="5734" y="8822"/>
                </a:moveTo>
                <a:lnTo>
                  <a:pt x="6049" y="9767"/>
                </a:lnTo>
                <a:lnTo>
                  <a:pt x="2836" y="9767"/>
                </a:lnTo>
                <a:lnTo>
                  <a:pt x="3151" y="8822"/>
                </a:lnTo>
                <a:cubicBezTo>
                  <a:pt x="3529" y="8916"/>
                  <a:pt x="4001" y="9011"/>
                  <a:pt x="4443" y="9011"/>
                </a:cubicBezTo>
                <a:cubicBezTo>
                  <a:pt x="4884" y="9011"/>
                  <a:pt x="5356" y="8916"/>
                  <a:pt x="5734" y="8822"/>
                </a:cubicBezTo>
                <a:close/>
                <a:moveTo>
                  <a:pt x="6522" y="10428"/>
                </a:moveTo>
                <a:cubicBezTo>
                  <a:pt x="6963" y="10428"/>
                  <a:pt x="7372" y="10680"/>
                  <a:pt x="7530" y="11121"/>
                </a:cubicBezTo>
                <a:lnTo>
                  <a:pt x="1418" y="11121"/>
                </a:lnTo>
                <a:cubicBezTo>
                  <a:pt x="1576" y="10743"/>
                  <a:pt x="1922" y="10428"/>
                  <a:pt x="2395" y="10428"/>
                </a:cubicBezTo>
                <a:close/>
                <a:moveTo>
                  <a:pt x="4474" y="0"/>
                </a:moveTo>
                <a:cubicBezTo>
                  <a:pt x="1985" y="0"/>
                  <a:pt x="0" y="1985"/>
                  <a:pt x="0" y="4474"/>
                </a:cubicBezTo>
                <a:cubicBezTo>
                  <a:pt x="0" y="6238"/>
                  <a:pt x="1040" y="7813"/>
                  <a:pt x="2552" y="8538"/>
                </a:cubicBezTo>
                <a:lnTo>
                  <a:pt x="2143" y="9767"/>
                </a:lnTo>
                <a:cubicBezTo>
                  <a:pt x="1324" y="9861"/>
                  <a:pt x="693" y="10586"/>
                  <a:pt x="693" y="11499"/>
                </a:cubicBezTo>
                <a:cubicBezTo>
                  <a:pt x="693" y="11688"/>
                  <a:pt x="851" y="11846"/>
                  <a:pt x="1040" y="11846"/>
                </a:cubicBezTo>
                <a:lnTo>
                  <a:pt x="7971" y="11846"/>
                </a:lnTo>
                <a:cubicBezTo>
                  <a:pt x="8192" y="11846"/>
                  <a:pt x="8349" y="11688"/>
                  <a:pt x="8349" y="11499"/>
                </a:cubicBezTo>
                <a:cubicBezTo>
                  <a:pt x="8349" y="10617"/>
                  <a:pt x="7719" y="9924"/>
                  <a:pt x="6900" y="9767"/>
                </a:cubicBezTo>
                <a:lnTo>
                  <a:pt x="6490" y="8538"/>
                </a:lnTo>
                <a:cubicBezTo>
                  <a:pt x="7782" y="7908"/>
                  <a:pt x="8727" y="6679"/>
                  <a:pt x="8979" y="5230"/>
                </a:cubicBezTo>
                <a:lnTo>
                  <a:pt x="9137" y="5388"/>
                </a:lnTo>
                <a:cubicBezTo>
                  <a:pt x="9168" y="5419"/>
                  <a:pt x="9200" y="5451"/>
                  <a:pt x="9263" y="5451"/>
                </a:cubicBezTo>
                <a:lnTo>
                  <a:pt x="11374" y="6175"/>
                </a:lnTo>
                <a:cubicBezTo>
                  <a:pt x="11403" y="6183"/>
                  <a:pt x="11435" y="6186"/>
                  <a:pt x="11466" y="6186"/>
                </a:cubicBezTo>
                <a:cubicBezTo>
                  <a:pt x="11569" y="6186"/>
                  <a:pt x="11672" y="6145"/>
                  <a:pt x="11720" y="6049"/>
                </a:cubicBezTo>
                <a:cubicBezTo>
                  <a:pt x="11815" y="5923"/>
                  <a:pt x="11846" y="5766"/>
                  <a:pt x="11783" y="5671"/>
                </a:cubicBezTo>
                <a:lnTo>
                  <a:pt x="11153" y="4442"/>
                </a:lnTo>
                <a:lnTo>
                  <a:pt x="11783" y="3214"/>
                </a:lnTo>
                <a:cubicBezTo>
                  <a:pt x="11815" y="3151"/>
                  <a:pt x="11783" y="2993"/>
                  <a:pt x="11689" y="2899"/>
                </a:cubicBezTo>
                <a:cubicBezTo>
                  <a:pt x="11641" y="2802"/>
                  <a:pt x="11519" y="2761"/>
                  <a:pt x="11422" y="2761"/>
                </a:cubicBezTo>
                <a:cubicBezTo>
                  <a:pt x="11392" y="2761"/>
                  <a:pt x="11364" y="2765"/>
                  <a:pt x="11342" y="2773"/>
                </a:cubicBezTo>
                <a:lnTo>
                  <a:pt x="9200" y="3497"/>
                </a:lnTo>
                <a:cubicBezTo>
                  <a:pt x="9168" y="3497"/>
                  <a:pt x="9105" y="3529"/>
                  <a:pt x="9105" y="3560"/>
                </a:cubicBezTo>
                <a:lnTo>
                  <a:pt x="8916" y="3718"/>
                </a:lnTo>
                <a:cubicBezTo>
                  <a:pt x="8570" y="1607"/>
                  <a:pt x="6742" y="0"/>
                  <a:pt x="4474" y="0"/>
                </a:cubicBezTo>
                <a:close/>
              </a:path>
            </a:pathLst>
          </a:custGeom>
          <a:solidFill>
            <a:schemeClr val="bg1"/>
          </a:solidFill>
          <a:ln>
            <a:noFill/>
          </a:ln>
        </p:spPr>
        <p:txBody>
          <a:bodyPr spcFirstLastPara="1" wrap="square" lIns="86005" tIns="86005" rIns="86005" bIns="86005" anchor="ctr" anchorCtr="0">
            <a:noAutofit/>
          </a:bodyPr>
          <a:lstStyle/>
          <a:p>
            <a:pPr>
              <a:buClr>
                <a:srgbClr val="000000"/>
              </a:buClr>
              <a:buSzPts val="1400"/>
            </a:pPr>
            <a:endParaRPr sz="1317">
              <a:solidFill>
                <a:srgbClr val="000000"/>
              </a:solidFill>
              <a:latin typeface="Arial"/>
              <a:ea typeface="Arial"/>
              <a:cs typeface="Arial"/>
              <a:sym typeface="Arial"/>
            </a:endParaRPr>
          </a:p>
        </p:txBody>
      </p:sp>
      <p:sp>
        <p:nvSpPr>
          <p:cNvPr id="122" name="Rectangle: Rounded Corners 171">
            <a:extLst>
              <a:ext uri="{FF2B5EF4-FFF2-40B4-BE49-F238E27FC236}">
                <a16:creationId xmlns:a16="http://schemas.microsoft.com/office/drawing/2014/main" id="{6BB45AF6-21B8-47A2-8BCF-6FB6B6EF9C07}"/>
              </a:ext>
            </a:extLst>
          </p:cNvPr>
          <p:cNvSpPr/>
          <p:nvPr/>
        </p:nvSpPr>
        <p:spPr>
          <a:xfrm>
            <a:off x="3301757" y="2611193"/>
            <a:ext cx="2347024" cy="1283984"/>
          </a:xfrm>
          <a:prstGeom prst="roundRect">
            <a:avLst>
              <a:gd name="adj" fmla="val 5845"/>
            </a:avLst>
          </a:prstGeom>
          <a:solidFill>
            <a:schemeClr val="bg1">
              <a:alpha val="95000"/>
            </a:schemeClr>
          </a:solidFill>
          <a:ln w="38100">
            <a:solidFill>
              <a:srgbClr val="006666">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93"/>
          </a:p>
        </p:txBody>
      </p:sp>
      <p:grpSp>
        <p:nvGrpSpPr>
          <p:cNvPr id="123" name="Group 68">
            <a:extLst>
              <a:ext uri="{FF2B5EF4-FFF2-40B4-BE49-F238E27FC236}">
                <a16:creationId xmlns:a16="http://schemas.microsoft.com/office/drawing/2014/main" id="{991EFE9D-0DE7-48BF-9833-4FDE3FC7B1F6}"/>
              </a:ext>
            </a:extLst>
          </p:cNvPr>
          <p:cNvGrpSpPr/>
          <p:nvPr/>
        </p:nvGrpSpPr>
        <p:grpSpPr>
          <a:xfrm>
            <a:off x="2677162" y="2837086"/>
            <a:ext cx="512826" cy="526740"/>
            <a:chOff x="4167188" y="3140076"/>
            <a:chExt cx="409575" cy="420688"/>
          </a:xfrm>
          <a:solidFill>
            <a:schemeClr val="bg1"/>
          </a:solidFill>
        </p:grpSpPr>
        <p:sp>
          <p:nvSpPr>
            <p:cNvPr id="124" name="Freeform 48">
              <a:extLst>
                <a:ext uri="{FF2B5EF4-FFF2-40B4-BE49-F238E27FC236}">
                  <a16:creationId xmlns:a16="http://schemas.microsoft.com/office/drawing/2014/main" id="{A95C721A-66D9-44D0-B8BB-31DEDF7D121D}"/>
                </a:ext>
              </a:extLst>
            </p:cNvPr>
            <p:cNvSpPr>
              <a:spLocks/>
            </p:cNvSpPr>
            <p:nvPr/>
          </p:nvSpPr>
          <p:spPr bwMode="auto">
            <a:xfrm>
              <a:off x="4360863" y="3140076"/>
              <a:ext cx="14288" cy="44450"/>
            </a:xfrm>
            <a:custGeom>
              <a:avLst/>
              <a:gdLst>
                <a:gd name="T0" fmla="*/ 3 w 3"/>
                <a:gd name="T1" fmla="*/ 9 h 10"/>
                <a:gd name="T2" fmla="*/ 1 w 3"/>
                <a:gd name="T3" fmla="*/ 10 h 10"/>
                <a:gd name="T4" fmla="*/ 1 w 3"/>
                <a:gd name="T5" fmla="*/ 10 h 10"/>
                <a:gd name="T6" fmla="*/ 0 w 3"/>
                <a:gd name="T7" fmla="*/ 9 h 10"/>
                <a:gd name="T8" fmla="*/ 0 w 3"/>
                <a:gd name="T9" fmla="*/ 1 h 10"/>
                <a:gd name="T10" fmla="*/ 1 w 3"/>
                <a:gd name="T11" fmla="*/ 0 h 10"/>
                <a:gd name="T12" fmla="*/ 1 w 3"/>
                <a:gd name="T13" fmla="*/ 0 h 10"/>
                <a:gd name="T14" fmla="*/ 3 w 3"/>
                <a:gd name="T15" fmla="*/ 1 h 10"/>
                <a:gd name="T16" fmla="*/ 3 w 3"/>
                <a:gd name="T17" fmla="*/ 9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10">
                  <a:moveTo>
                    <a:pt x="3" y="9"/>
                  </a:moveTo>
                  <a:cubicBezTo>
                    <a:pt x="3" y="10"/>
                    <a:pt x="2" y="10"/>
                    <a:pt x="1" y="10"/>
                  </a:cubicBezTo>
                  <a:cubicBezTo>
                    <a:pt x="1" y="10"/>
                    <a:pt x="1" y="10"/>
                    <a:pt x="1" y="10"/>
                  </a:cubicBezTo>
                  <a:cubicBezTo>
                    <a:pt x="0" y="10"/>
                    <a:pt x="0" y="10"/>
                    <a:pt x="0" y="9"/>
                  </a:cubicBezTo>
                  <a:cubicBezTo>
                    <a:pt x="0" y="1"/>
                    <a:pt x="0" y="1"/>
                    <a:pt x="0" y="1"/>
                  </a:cubicBezTo>
                  <a:cubicBezTo>
                    <a:pt x="0" y="1"/>
                    <a:pt x="0" y="0"/>
                    <a:pt x="1" y="0"/>
                  </a:cubicBezTo>
                  <a:cubicBezTo>
                    <a:pt x="1" y="0"/>
                    <a:pt x="1" y="0"/>
                    <a:pt x="1" y="0"/>
                  </a:cubicBezTo>
                  <a:cubicBezTo>
                    <a:pt x="2" y="0"/>
                    <a:pt x="3" y="1"/>
                    <a:pt x="3" y="1"/>
                  </a:cubicBezTo>
                  <a:cubicBezTo>
                    <a:pt x="3" y="9"/>
                    <a:pt x="3" y="9"/>
                    <a:pt x="3"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a:p>
          </p:txBody>
        </p:sp>
        <p:sp>
          <p:nvSpPr>
            <p:cNvPr id="125" name="Freeform 49">
              <a:extLst>
                <a:ext uri="{FF2B5EF4-FFF2-40B4-BE49-F238E27FC236}">
                  <a16:creationId xmlns:a16="http://schemas.microsoft.com/office/drawing/2014/main" id="{7D9B6E2F-2908-4A9D-B809-53027DC2EAC1}"/>
                </a:ext>
              </a:extLst>
            </p:cNvPr>
            <p:cNvSpPr>
              <a:spLocks/>
            </p:cNvSpPr>
            <p:nvPr/>
          </p:nvSpPr>
          <p:spPr bwMode="auto">
            <a:xfrm>
              <a:off x="4211638" y="3211513"/>
              <a:ext cx="39688" cy="34925"/>
            </a:xfrm>
            <a:custGeom>
              <a:avLst/>
              <a:gdLst>
                <a:gd name="T0" fmla="*/ 8 w 9"/>
                <a:gd name="T1" fmla="*/ 6 h 8"/>
                <a:gd name="T2" fmla="*/ 8 w 9"/>
                <a:gd name="T3" fmla="*/ 8 h 8"/>
                <a:gd name="T4" fmla="*/ 8 w 9"/>
                <a:gd name="T5" fmla="*/ 8 h 8"/>
                <a:gd name="T6" fmla="*/ 7 w 9"/>
                <a:gd name="T7" fmla="*/ 8 h 8"/>
                <a:gd name="T8" fmla="*/ 1 w 9"/>
                <a:gd name="T9" fmla="*/ 2 h 8"/>
                <a:gd name="T10" fmla="*/ 1 w 9"/>
                <a:gd name="T11" fmla="*/ 1 h 8"/>
                <a:gd name="T12" fmla="*/ 1 w 9"/>
                <a:gd name="T13" fmla="*/ 1 h 8"/>
                <a:gd name="T14" fmla="*/ 2 w 9"/>
                <a:gd name="T15" fmla="*/ 0 h 8"/>
                <a:gd name="T16" fmla="*/ 8 w 9"/>
                <a:gd name="T17" fmla="*/ 6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8">
                  <a:moveTo>
                    <a:pt x="8" y="6"/>
                  </a:moveTo>
                  <a:cubicBezTo>
                    <a:pt x="9" y="6"/>
                    <a:pt x="9" y="7"/>
                    <a:pt x="8" y="8"/>
                  </a:cubicBezTo>
                  <a:cubicBezTo>
                    <a:pt x="8" y="8"/>
                    <a:pt x="8" y="8"/>
                    <a:pt x="8" y="8"/>
                  </a:cubicBezTo>
                  <a:cubicBezTo>
                    <a:pt x="8" y="8"/>
                    <a:pt x="7" y="8"/>
                    <a:pt x="7" y="8"/>
                  </a:cubicBezTo>
                  <a:cubicBezTo>
                    <a:pt x="1" y="2"/>
                    <a:pt x="1" y="2"/>
                    <a:pt x="1" y="2"/>
                  </a:cubicBezTo>
                  <a:cubicBezTo>
                    <a:pt x="0" y="2"/>
                    <a:pt x="0" y="1"/>
                    <a:pt x="1" y="1"/>
                  </a:cubicBezTo>
                  <a:cubicBezTo>
                    <a:pt x="1" y="1"/>
                    <a:pt x="1" y="1"/>
                    <a:pt x="1" y="1"/>
                  </a:cubicBezTo>
                  <a:cubicBezTo>
                    <a:pt x="1" y="0"/>
                    <a:pt x="2" y="0"/>
                    <a:pt x="2" y="0"/>
                  </a:cubicBezTo>
                  <a:cubicBezTo>
                    <a:pt x="8" y="6"/>
                    <a:pt x="8" y="6"/>
                    <a:pt x="8"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a:p>
          </p:txBody>
        </p:sp>
        <p:sp>
          <p:nvSpPr>
            <p:cNvPr id="126" name="Freeform 50">
              <a:extLst>
                <a:ext uri="{FF2B5EF4-FFF2-40B4-BE49-F238E27FC236}">
                  <a16:creationId xmlns:a16="http://schemas.microsoft.com/office/drawing/2014/main" id="{E53E5D26-40AA-4A9C-AEAE-8DB3DCD7D93E}"/>
                </a:ext>
              </a:extLst>
            </p:cNvPr>
            <p:cNvSpPr>
              <a:spLocks/>
            </p:cNvSpPr>
            <p:nvPr/>
          </p:nvSpPr>
          <p:spPr bwMode="auto">
            <a:xfrm>
              <a:off x="4167188" y="3365501"/>
              <a:ext cx="44450" cy="19050"/>
            </a:xfrm>
            <a:custGeom>
              <a:avLst/>
              <a:gdLst>
                <a:gd name="T0" fmla="*/ 9 w 10"/>
                <a:gd name="T1" fmla="*/ 0 h 4"/>
                <a:gd name="T2" fmla="*/ 10 w 10"/>
                <a:gd name="T3" fmla="*/ 1 h 4"/>
                <a:gd name="T4" fmla="*/ 10 w 10"/>
                <a:gd name="T5" fmla="*/ 1 h 4"/>
                <a:gd name="T6" fmla="*/ 9 w 10"/>
                <a:gd name="T7" fmla="*/ 3 h 4"/>
                <a:gd name="T8" fmla="*/ 1 w 10"/>
                <a:gd name="T9" fmla="*/ 4 h 4"/>
                <a:gd name="T10" fmla="*/ 0 w 10"/>
                <a:gd name="T11" fmla="*/ 2 h 4"/>
                <a:gd name="T12" fmla="*/ 0 w 10"/>
                <a:gd name="T13" fmla="*/ 2 h 4"/>
                <a:gd name="T14" fmla="*/ 1 w 10"/>
                <a:gd name="T15" fmla="*/ 1 h 4"/>
                <a:gd name="T16" fmla="*/ 9 w 10"/>
                <a:gd name="T17"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4">
                  <a:moveTo>
                    <a:pt x="9" y="0"/>
                  </a:moveTo>
                  <a:cubicBezTo>
                    <a:pt x="9" y="0"/>
                    <a:pt x="10" y="1"/>
                    <a:pt x="10" y="1"/>
                  </a:cubicBezTo>
                  <a:cubicBezTo>
                    <a:pt x="10" y="1"/>
                    <a:pt x="10" y="1"/>
                    <a:pt x="10" y="1"/>
                  </a:cubicBezTo>
                  <a:cubicBezTo>
                    <a:pt x="10" y="2"/>
                    <a:pt x="10" y="3"/>
                    <a:pt x="9" y="3"/>
                  </a:cubicBezTo>
                  <a:cubicBezTo>
                    <a:pt x="1" y="4"/>
                    <a:pt x="1" y="4"/>
                    <a:pt x="1" y="4"/>
                  </a:cubicBezTo>
                  <a:cubicBezTo>
                    <a:pt x="0" y="4"/>
                    <a:pt x="0" y="3"/>
                    <a:pt x="0" y="2"/>
                  </a:cubicBezTo>
                  <a:cubicBezTo>
                    <a:pt x="0" y="2"/>
                    <a:pt x="0" y="2"/>
                    <a:pt x="0" y="2"/>
                  </a:cubicBezTo>
                  <a:cubicBezTo>
                    <a:pt x="0" y="2"/>
                    <a:pt x="0" y="1"/>
                    <a:pt x="1" y="1"/>
                  </a:cubicBezTo>
                  <a:cubicBezTo>
                    <a:pt x="9" y="0"/>
                    <a:pt x="9"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a:p>
          </p:txBody>
        </p:sp>
        <p:sp>
          <p:nvSpPr>
            <p:cNvPr id="127" name="Freeform 51">
              <a:extLst>
                <a:ext uri="{FF2B5EF4-FFF2-40B4-BE49-F238E27FC236}">
                  <a16:creationId xmlns:a16="http://schemas.microsoft.com/office/drawing/2014/main" id="{C3C03432-AFAE-4BA4-BB26-6C0F749D80C3}"/>
                </a:ext>
              </a:extLst>
            </p:cNvPr>
            <p:cNvSpPr>
              <a:spLocks/>
            </p:cNvSpPr>
            <p:nvPr/>
          </p:nvSpPr>
          <p:spPr bwMode="auto">
            <a:xfrm>
              <a:off x="4533900" y="3357563"/>
              <a:ext cx="42863" cy="12700"/>
            </a:xfrm>
            <a:custGeom>
              <a:avLst/>
              <a:gdLst>
                <a:gd name="T0" fmla="*/ 1 w 10"/>
                <a:gd name="T1" fmla="*/ 2 h 3"/>
                <a:gd name="T2" fmla="*/ 0 w 10"/>
                <a:gd name="T3" fmla="*/ 1 h 3"/>
                <a:gd name="T4" fmla="*/ 0 w 10"/>
                <a:gd name="T5" fmla="*/ 1 h 3"/>
                <a:gd name="T6" fmla="*/ 1 w 10"/>
                <a:gd name="T7" fmla="*/ 0 h 3"/>
                <a:gd name="T8" fmla="*/ 9 w 10"/>
                <a:gd name="T9" fmla="*/ 0 h 3"/>
                <a:gd name="T10" fmla="*/ 10 w 10"/>
                <a:gd name="T11" fmla="*/ 2 h 3"/>
                <a:gd name="T12" fmla="*/ 10 w 10"/>
                <a:gd name="T13" fmla="*/ 2 h 3"/>
                <a:gd name="T14" fmla="*/ 9 w 10"/>
                <a:gd name="T15" fmla="*/ 3 h 3"/>
                <a:gd name="T16" fmla="*/ 1 w 10"/>
                <a:gd name="T17" fmla="*/ 2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3">
                  <a:moveTo>
                    <a:pt x="1" y="2"/>
                  </a:moveTo>
                  <a:cubicBezTo>
                    <a:pt x="0" y="2"/>
                    <a:pt x="0" y="2"/>
                    <a:pt x="0" y="1"/>
                  </a:cubicBezTo>
                  <a:cubicBezTo>
                    <a:pt x="0" y="1"/>
                    <a:pt x="0" y="1"/>
                    <a:pt x="0" y="1"/>
                  </a:cubicBezTo>
                  <a:cubicBezTo>
                    <a:pt x="0" y="0"/>
                    <a:pt x="1" y="0"/>
                    <a:pt x="1" y="0"/>
                  </a:cubicBezTo>
                  <a:cubicBezTo>
                    <a:pt x="9" y="0"/>
                    <a:pt x="9" y="0"/>
                    <a:pt x="9" y="0"/>
                  </a:cubicBezTo>
                  <a:cubicBezTo>
                    <a:pt x="10" y="1"/>
                    <a:pt x="10" y="1"/>
                    <a:pt x="10" y="2"/>
                  </a:cubicBezTo>
                  <a:cubicBezTo>
                    <a:pt x="10" y="2"/>
                    <a:pt x="10" y="2"/>
                    <a:pt x="10" y="2"/>
                  </a:cubicBezTo>
                  <a:cubicBezTo>
                    <a:pt x="10" y="3"/>
                    <a:pt x="10" y="3"/>
                    <a:pt x="9" y="3"/>
                  </a:cubicBezTo>
                  <a:cubicBezTo>
                    <a:pt x="1" y="2"/>
                    <a:pt x="1" y="2"/>
                    <a:pt x="1"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a:p>
          </p:txBody>
        </p:sp>
        <p:sp>
          <p:nvSpPr>
            <p:cNvPr id="128" name="Freeform 52">
              <a:extLst>
                <a:ext uri="{FF2B5EF4-FFF2-40B4-BE49-F238E27FC236}">
                  <a16:creationId xmlns:a16="http://schemas.microsoft.com/office/drawing/2014/main" id="{C96BE6F8-6199-4309-87CE-9861B1E11933}"/>
                </a:ext>
              </a:extLst>
            </p:cNvPr>
            <p:cNvSpPr>
              <a:spLocks/>
            </p:cNvSpPr>
            <p:nvPr/>
          </p:nvSpPr>
          <p:spPr bwMode="auto">
            <a:xfrm>
              <a:off x="4484688" y="3201988"/>
              <a:ext cx="39688" cy="36513"/>
            </a:xfrm>
            <a:custGeom>
              <a:avLst/>
              <a:gdLst>
                <a:gd name="T0" fmla="*/ 3 w 9"/>
                <a:gd name="T1" fmla="*/ 8 h 8"/>
                <a:gd name="T2" fmla="*/ 1 w 9"/>
                <a:gd name="T3" fmla="*/ 8 h 8"/>
                <a:gd name="T4" fmla="*/ 1 w 9"/>
                <a:gd name="T5" fmla="*/ 8 h 8"/>
                <a:gd name="T6" fmla="*/ 1 w 9"/>
                <a:gd name="T7" fmla="*/ 6 h 8"/>
                <a:gd name="T8" fmla="*/ 7 w 9"/>
                <a:gd name="T9" fmla="*/ 1 h 8"/>
                <a:gd name="T10" fmla="*/ 9 w 9"/>
                <a:gd name="T11" fmla="*/ 1 h 8"/>
                <a:gd name="T12" fmla="*/ 9 w 9"/>
                <a:gd name="T13" fmla="*/ 1 h 8"/>
                <a:gd name="T14" fmla="*/ 9 w 9"/>
                <a:gd name="T15" fmla="*/ 3 h 8"/>
                <a:gd name="T16" fmla="*/ 3 w 9"/>
                <a:gd name="T17"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8">
                  <a:moveTo>
                    <a:pt x="3" y="8"/>
                  </a:moveTo>
                  <a:cubicBezTo>
                    <a:pt x="2" y="8"/>
                    <a:pt x="1" y="8"/>
                    <a:pt x="1" y="8"/>
                  </a:cubicBezTo>
                  <a:cubicBezTo>
                    <a:pt x="1" y="8"/>
                    <a:pt x="1" y="8"/>
                    <a:pt x="1" y="8"/>
                  </a:cubicBezTo>
                  <a:cubicBezTo>
                    <a:pt x="0" y="7"/>
                    <a:pt x="0" y="6"/>
                    <a:pt x="1" y="6"/>
                  </a:cubicBezTo>
                  <a:cubicBezTo>
                    <a:pt x="7" y="1"/>
                    <a:pt x="7" y="1"/>
                    <a:pt x="7" y="1"/>
                  </a:cubicBezTo>
                  <a:cubicBezTo>
                    <a:pt x="7" y="0"/>
                    <a:pt x="8" y="0"/>
                    <a:pt x="9" y="1"/>
                  </a:cubicBezTo>
                  <a:cubicBezTo>
                    <a:pt x="9" y="1"/>
                    <a:pt x="9" y="1"/>
                    <a:pt x="9" y="1"/>
                  </a:cubicBezTo>
                  <a:cubicBezTo>
                    <a:pt x="9" y="1"/>
                    <a:pt x="9" y="2"/>
                    <a:pt x="9" y="3"/>
                  </a:cubicBezTo>
                  <a:cubicBezTo>
                    <a:pt x="3" y="8"/>
                    <a:pt x="3" y="8"/>
                    <a:pt x="3"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a:p>
          </p:txBody>
        </p:sp>
        <p:sp>
          <p:nvSpPr>
            <p:cNvPr id="129" name="Freeform 53">
              <a:extLst>
                <a:ext uri="{FF2B5EF4-FFF2-40B4-BE49-F238E27FC236}">
                  <a16:creationId xmlns:a16="http://schemas.microsoft.com/office/drawing/2014/main" id="{5B6049F4-74C1-45DC-9E41-2BCD7CE8223D}"/>
                </a:ext>
              </a:extLst>
            </p:cNvPr>
            <p:cNvSpPr>
              <a:spLocks noEditPoints="1"/>
            </p:cNvSpPr>
            <p:nvPr/>
          </p:nvSpPr>
          <p:spPr bwMode="auto">
            <a:xfrm>
              <a:off x="4237038" y="3206751"/>
              <a:ext cx="257175" cy="354013"/>
            </a:xfrm>
            <a:custGeom>
              <a:avLst/>
              <a:gdLst>
                <a:gd name="T0" fmla="*/ 38 w 58"/>
                <a:gd name="T1" fmla="*/ 68 h 80"/>
                <a:gd name="T2" fmla="*/ 37 w 58"/>
                <a:gd name="T3" fmla="*/ 71 h 80"/>
                <a:gd name="T4" fmla="*/ 36 w 58"/>
                <a:gd name="T5" fmla="*/ 71 h 80"/>
                <a:gd name="T6" fmla="*/ 22 w 58"/>
                <a:gd name="T7" fmla="*/ 71 h 80"/>
                <a:gd name="T8" fmla="*/ 21 w 58"/>
                <a:gd name="T9" fmla="*/ 71 h 80"/>
                <a:gd name="T10" fmla="*/ 20 w 58"/>
                <a:gd name="T11" fmla="*/ 68 h 80"/>
                <a:gd name="T12" fmla="*/ 20 w 58"/>
                <a:gd name="T13" fmla="*/ 61 h 80"/>
                <a:gd name="T14" fmla="*/ 38 w 58"/>
                <a:gd name="T15" fmla="*/ 61 h 80"/>
                <a:gd name="T16" fmla="*/ 38 w 58"/>
                <a:gd name="T17" fmla="*/ 68 h 80"/>
                <a:gd name="T18" fmla="*/ 18 w 58"/>
                <a:gd name="T19" fmla="*/ 14 h 80"/>
                <a:gd name="T20" fmla="*/ 11 w 58"/>
                <a:gd name="T21" fmla="*/ 29 h 80"/>
                <a:gd name="T22" fmla="*/ 18 w 58"/>
                <a:gd name="T23" fmla="*/ 42 h 80"/>
                <a:gd name="T24" fmla="*/ 18 w 58"/>
                <a:gd name="T25" fmla="*/ 44 h 80"/>
                <a:gd name="T26" fmla="*/ 18 w 58"/>
                <a:gd name="T27" fmla="*/ 44 h 80"/>
                <a:gd name="T28" fmla="*/ 16 w 58"/>
                <a:gd name="T29" fmla="*/ 44 h 80"/>
                <a:gd name="T30" fmla="*/ 8 w 58"/>
                <a:gd name="T31" fmla="*/ 29 h 80"/>
                <a:gd name="T32" fmla="*/ 17 w 58"/>
                <a:gd name="T33" fmla="*/ 12 h 80"/>
                <a:gd name="T34" fmla="*/ 19 w 58"/>
                <a:gd name="T35" fmla="*/ 12 h 80"/>
                <a:gd name="T36" fmla="*/ 19 w 58"/>
                <a:gd name="T37" fmla="*/ 12 h 80"/>
                <a:gd name="T38" fmla="*/ 18 w 58"/>
                <a:gd name="T39" fmla="*/ 14 h 80"/>
                <a:gd name="T40" fmla="*/ 58 w 58"/>
                <a:gd name="T41" fmla="*/ 29 h 80"/>
                <a:gd name="T42" fmla="*/ 29 w 58"/>
                <a:gd name="T43" fmla="*/ 0 h 80"/>
                <a:gd name="T44" fmla="*/ 0 w 58"/>
                <a:gd name="T45" fmla="*/ 29 h 80"/>
                <a:gd name="T46" fmla="*/ 17 w 58"/>
                <a:gd name="T47" fmla="*/ 55 h 80"/>
                <a:gd name="T48" fmla="*/ 17 w 58"/>
                <a:gd name="T49" fmla="*/ 61 h 80"/>
                <a:gd name="T50" fmla="*/ 17 w 58"/>
                <a:gd name="T51" fmla="*/ 68 h 80"/>
                <a:gd name="T52" fmla="*/ 21 w 58"/>
                <a:gd name="T53" fmla="*/ 74 h 80"/>
                <a:gd name="T54" fmla="*/ 22 w 58"/>
                <a:gd name="T55" fmla="*/ 76 h 80"/>
                <a:gd name="T56" fmla="*/ 27 w 58"/>
                <a:gd name="T57" fmla="*/ 80 h 80"/>
                <a:gd name="T58" fmla="*/ 31 w 58"/>
                <a:gd name="T59" fmla="*/ 80 h 80"/>
                <a:gd name="T60" fmla="*/ 36 w 58"/>
                <a:gd name="T61" fmla="*/ 76 h 80"/>
                <a:gd name="T62" fmla="*/ 37 w 58"/>
                <a:gd name="T63" fmla="*/ 74 h 80"/>
                <a:gd name="T64" fmla="*/ 41 w 58"/>
                <a:gd name="T65" fmla="*/ 68 h 80"/>
                <a:gd name="T66" fmla="*/ 41 w 58"/>
                <a:gd name="T67" fmla="*/ 58 h 80"/>
                <a:gd name="T68" fmla="*/ 41 w 58"/>
                <a:gd name="T69" fmla="*/ 55 h 80"/>
                <a:gd name="T70" fmla="*/ 58 w 58"/>
                <a:gd name="T71" fmla="*/ 29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8" h="80">
                  <a:moveTo>
                    <a:pt x="38" y="68"/>
                  </a:moveTo>
                  <a:cubicBezTo>
                    <a:pt x="38" y="69"/>
                    <a:pt x="38" y="70"/>
                    <a:pt x="37" y="71"/>
                  </a:cubicBezTo>
                  <a:cubicBezTo>
                    <a:pt x="37" y="71"/>
                    <a:pt x="36" y="71"/>
                    <a:pt x="36" y="71"/>
                  </a:cubicBezTo>
                  <a:cubicBezTo>
                    <a:pt x="22" y="71"/>
                    <a:pt x="22" y="71"/>
                    <a:pt x="22" y="71"/>
                  </a:cubicBezTo>
                  <a:cubicBezTo>
                    <a:pt x="22" y="71"/>
                    <a:pt x="21" y="71"/>
                    <a:pt x="21" y="71"/>
                  </a:cubicBezTo>
                  <a:cubicBezTo>
                    <a:pt x="20" y="70"/>
                    <a:pt x="20" y="69"/>
                    <a:pt x="20" y="68"/>
                  </a:cubicBezTo>
                  <a:cubicBezTo>
                    <a:pt x="20" y="61"/>
                    <a:pt x="20" y="61"/>
                    <a:pt x="20" y="61"/>
                  </a:cubicBezTo>
                  <a:cubicBezTo>
                    <a:pt x="38" y="61"/>
                    <a:pt x="38" y="61"/>
                    <a:pt x="38" y="61"/>
                  </a:cubicBezTo>
                  <a:cubicBezTo>
                    <a:pt x="38" y="68"/>
                    <a:pt x="38" y="68"/>
                    <a:pt x="38" y="68"/>
                  </a:cubicBezTo>
                  <a:close/>
                  <a:moveTo>
                    <a:pt x="18" y="14"/>
                  </a:moveTo>
                  <a:cubicBezTo>
                    <a:pt x="14" y="17"/>
                    <a:pt x="11" y="23"/>
                    <a:pt x="11" y="29"/>
                  </a:cubicBezTo>
                  <a:cubicBezTo>
                    <a:pt x="11" y="34"/>
                    <a:pt x="14" y="39"/>
                    <a:pt x="18" y="42"/>
                  </a:cubicBezTo>
                  <a:cubicBezTo>
                    <a:pt x="18" y="43"/>
                    <a:pt x="18" y="43"/>
                    <a:pt x="18" y="44"/>
                  </a:cubicBezTo>
                  <a:cubicBezTo>
                    <a:pt x="18" y="44"/>
                    <a:pt x="18" y="44"/>
                    <a:pt x="18" y="44"/>
                  </a:cubicBezTo>
                  <a:cubicBezTo>
                    <a:pt x="17" y="45"/>
                    <a:pt x="16" y="45"/>
                    <a:pt x="16" y="44"/>
                  </a:cubicBezTo>
                  <a:cubicBezTo>
                    <a:pt x="11" y="41"/>
                    <a:pt x="8" y="35"/>
                    <a:pt x="8" y="29"/>
                  </a:cubicBezTo>
                  <a:cubicBezTo>
                    <a:pt x="8" y="22"/>
                    <a:pt x="12" y="16"/>
                    <a:pt x="17" y="12"/>
                  </a:cubicBezTo>
                  <a:cubicBezTo>
                    <a:pt x="17" y="12"/>
                    <a:pt x="18" y="12"/>
                    <a:pt x="19" y="12"/>
                  </a:cubicBezTo>
                  <a:cubicBezTo>
                    <a:pt x="19" y="12"/>
                    <a:pt x="19" y="12"/>
                    <a:pt x="19" y="12"/>
                  </a:cubicBezTo>
                  <a:cubicBezTo>
                    <a:pt x="19" y="13"/>
                    <a:pt x="19" y="14"/>
                    <a:pt x="18" y="14"/>
                  </a:cubicBezTo>
                  <a:close/>
                  <a:moveTo>
                    <a:pt x="58" y="29"/>
                  </a:moveTo>
                  <a:cubicBezTo>
                    <a:pt x="58" y="13"/>
                    <a:pt x="45" y="0"/>
                    <a:pt x="29" y="0"/>
                  </a:cubicBezTo>
                  <a:cubicBezTo>
                    <a:pt x="13" y="0"/>
                    <a:pt x="0" y="13"/>
                    <a:pt x="0" y="29"/>
                  </a:cubicBezTo>
                  <a:cubicBezTo>
                    <a:pt x="0" y="40"/>
                    <a:pt x="7" y="50"/>
                    <a:pt x="17" y="55"/>
                  </a:cubicBezTo>
                  <a:cubicBezTo>
                    <a:pt x="17" y="61"/>
                    <a:pt x="17" y="61"/>
                    <a:pt x="17" y="61"/>
                  </a:cubicBezTo>
                  <a:cubicBezTo>
                    <a:pt x="17" y="68"/>
                    <a:pt x="17" y="68"/>
                    <a:pt x="17" y="68"/>
                  </a:cubicBezTo>
                  <a:cubicBezTo>
                    <a:pt x="17" y="71"/>
                    <a:pt x="19" y="73"/>
                    <a:pt x="21" y="74"/>
                  </a:cubicBezTo>
                  <a:cubicBezTo>
                    <a:pt x="21" y="74"/>
                    <a:pt x="22" y="75"/>
                    <a:pt x="22" y="76"/>
                  </a:cubicBezTo>
                  <a:cubicBezTo>
                    <a:pt x="23" y="78"/>
                    <a:pt x="25" y="80"/>
                    <a:pt x="27" y="80"/>
                  </a:cubicBezTo>
                  <a:cubicBezTo>
                    <a:pt x="31" y="80"/>
                    <a:pt x="31" y="80"/>
                    <a:pt x="31" y="80"/>
                  </a:cubicBezTo>
                  <a:cubicBezTo>
                    <a:pt x="33" y="80"/>
                    <a:pt x="35" y="78"/>
                    <a:pt x="36" y="76"/>
                  </a:cubicBezTo>
                  <a:cubicBezTo>
                    <a:pt x="36" y="75"/>
                    <a:pt x="37" y="74"/>
                    <a:pt x="37" y="74"/>
                  </a:cubicBezTo>
                  <a:cubicBezTo>
                    <a:pt x="39" y="73"/>
                    <a:pt x="41" y="71"/>
                    <a:pt x="41" y="68"/>
                  </a:cubicBezTo>
                  <a:cubicBezTo>
                    <a:pt x="41" y="58"/>
                    <a:pt x="41" y="58"/>
                    <a:pt x="41" y="58"/>
                  </a:cubicBezTo>
                  <a:cubicBezTo>
                    <a:pt x="41" y="55"/>
                    <a:pt x="41" y="55"/>
                    <a:pt x="41" y="55"/>
                  </a:cubicBezTo>
                  <a:cubicBezTo>
                    <a:pt x="51" y="50"/>
                    <a:pt x="58" y="40"/>
                    <a:pt x="58" y="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a:p>
          </p:txBody>
        </p:sp>
      </p:grpSp>
      <p:grpSp>
        <p:nvGrpSpPr>
          <p:cNvPr id="131" name="Group 78">
            <a:extLst>
              <a:ext uri="{FF2B5EF4-FFF2-40B4-BE49-F238E27FC236}">
                <a16:creationId xmlns:a16="http://schemas.microsoft.com/office/drawing/2014/main" id="{B96A56D0-4E2C-4992-9A08-DBC8BCC68F8D}"/>
              </a:ext>
            </a:extLst>
          </p:cNvPr>
          <p:cNvGrpSpPr/>
          <p:nvPr/>
        </p:nvGrpSpPr>
        <p:grpSpPr>
          <a:xfrm>
            <a:off x="1953442" y="2815999"/>
            <a:ext cx="413243" cy="443853"/>
            <a:chOff x="7677150" y="3176588"/>
            <a:chExt cx="300038" cy="322263"/>
          </a:xfrm>
          <a:solidFill>
            <a:schemeClr val="bg1"/>
          </a:solidFill>
        </p:grpSpPr>
        <p:sp>
          <p:nvSpPr>
            <p:cNvPr id="132" name="Freeform 56">
              <a:extLst>
                <a:ext uri="{FF2B5EF4-FFF2-40B4-BE49-F238E27FC236}">
                  <a16:creationId xmlns:a16="http://schemas.microsoft.com/office/drawing/2014/main" id="{5FE11C07-1876-4C66-A538-9E8A1C3D9BE6}"/>
                </a:ext>
              </a:extLst>
            </p:cNvPr>
            <p:cNvSpPr>
              <a:spLocks noEditPoints="1"/>
            </p:cNvSpPr>
            <p:nvPr/>
          </p:nvSpPr>
          <p:spPr bwMode="auto">
            <a:xfrm>
              <a:off x="7729538" y="3176588"/>
              <a:ext cx="247650" cy="230188"/>
            </a:xfrm>
            <a:custGeom>
              <a:avLst/>
              <a:gdLst>
                <a:gd name="T0" fmla="*/ 29 w 56"/>
                <a:gd name="T1" fmla="*/ 7 h 52"/>
                <a:gd name="T2" fmla="*/ 15 w 56"/>
                <a:gd name="T3" fmla="*/ 14 h 52"/>
                <a:gd name="T4" fmla="*/ 17 w 56"/>
                <a:gd name="T5" fmla="*/ 40 h 52"/>
                <a:gd name="T6" fmla="*/ 29 w 56"/>
                <a:gd name="T7" fmla="*/ 45 h 52"/>
                <a:gd name="T8" fmla="*/ 44 w 56"/>
                <a:gd name="T9" fmla="*/ 38 h 52"/>
                <a:gd name="T10" fmla="*/ 48 w 56"/>
                <a:gd name="T11" fmla="*/ 24 h 52"/>
                <a:gd name="T12" fmla="*/ 42 w 56"/>
                <a:gd name="T13" fmla="*/ 11 h 52"/>
                <a:gd name="T14" fmla="*/ 29 w 56"/>
                <a:gd name="T15" fmla="*/ 7 h 52"/>
                <a:gd name="T16" fmla="*/ 29 w 56"/>
                <a:gd name="T17" fmla="*/ 52 h 52"/>
                <a:gd name="T18" fmla="*/ 12 w 56"/>
                <a:gd name="T19" fmla="*/ 46 h 52"/>
                <a:gd name="T20" fmla="*/ 9 w 56"/>
                <a:gd name="T21" fmla="*/ 9 h 52"/>
                <a:gd name="T22" fmla="*/ 29 w 56"/>
                <a:gd name="T23" fmla="*/ 0 h 52"/>
                <a:gd name="T24" fmla="*/ 46 w 56"/>
                <a:gd name="T25" fmla="*/ 6 h 52"/>
                <a:gd name="T26" fmla="*/ 55 w 56"/>
                <a:gd name="T27" fmla="*/ 24 h 52"/>
                <a:gd name="T28" fmla="*/ 49 w 56"/>
                <a:gd name="T29" fmla="*/ 43 h 52"/>
                <a:gd name="T30" fmla="*/ 29 w 56"/>
                <a:gd name="T31" fmla="*/ 5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6" h="52">
                  <a:moveTo>
                    <a:pt x="29" y="7"/>
                  </a:moveTo>
                  <a:cubicBezTo>
                    <a:pt x="24" y="7"/>
                    <a:pt x="18" y="9"/>
                    <a:pt x="15" y="14"/>
                  </a:cubicBezTo>
                  <a:cubicBezTo>
                    <a:pt x="8" y="21"/>
                    <a:pt x="9" y="33"/>
                    <a:pt x="17" y="40"/>
                  </a:cubicBezTo>
                  <a:cubicBezTo>
                    <a:pt x="20" y="43"/>
                    <a:pt x="25" y="45"/>
                    <a:pt x="29" y="45"/>
                  </a:cubicBezTo>
                  <a:cubicBezTo>
                    <a:pt x="35" y="45"/>
                    <a:pt x="40" y="42"/>
                    <a:pt x="44" y="38"/>
                  </a:cubicBezTo>
                  <a:cubicBezTo>
                    <a:pt x="47" y="34"/>
                    <a:pt x="49" y="29"/>
                    <a:pt x="48" y="24"/>
                  </a:cubicBezTo>
                  <a:cubicBezTo>
                    <a:pt x="48" y="19"/>
                    <a:pt x="45" y="15"/>
                    <a:pt x="42" y="11"/>
                  </a:cubicBezTo>
                  <a:cubicBezTo>
                    <a:pt x="38" y="8"/>
                    <a:pt x="34" y="7"/>
                    <a:pt x="29" y="7"/>
                  </a:cubicBezTo>
                  <a:close/>
                  <a:moveTo>
                    <a:pt x="29" y="52"/>
                  </a:moveTo>
                  <a:cubicBezTo>
                    <a:pt x="23" y="52"/>
                    <a:pt x="17" y="50"/>
                    <a:pt x="12" y="46"/>
                  </a:cubicBezTo>
                  <a:cubicBezTo>
                    <a:pt x="1" y="36"/>
                    <a:pt x="0" y="20"/>
                    <a:pt x="9" y="9"/>
                  </a:cubicBezTo>
                  <a:cubicBezTo>
                    <a:pt x="14" y="3"/>
                    <a:pt x="22" y="0"/>
                    <a:pt x="29" y="0"/>
                  </a:cubicBezTo>
                  <a:cubicBezTo>
                    <a:pt x="35" y="0"/>
                    <a:pt x="41" y="2"/>
                    <a:pt x="46" y="6"/>
                  </a:cubicBezTo>
                  <a:cubicBezTo>
                    <a:pt x="51" y="10"/>
                    <a:pt x="55" y="17"/>
                    <a:pt x="55" y="24"/>
                  </a:cubicBezTo>
                  <a:cubicBezTo>
                    <a:pt x="56" y="31"/>
                    <a:pt x="54" y="37"/>
                    <a:pt x="49" y="43"/>
                  </a:cubicBezTo>
                  <a:cubicBezTo>
                    <a:pt x="44" y="48"/>
                    <a:pt x="37" y="52"/>
                    <a:pt x="29"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a:p>
          </p:txBody>
        </p:sp>
        <p:sp>
          <p:nvSpPr>
            <p:cNvPr id="133" name="Freeform 57">
              <a:extLst>
                <a:ext uri="{FF2B5EF4-FFF2-40B4-BE49-F238E27FC236}">
                  <a16:creationId xmlns:a16="http://schemas.microsoft.com/office/drawing/2014/main" id="{74D33DF2-EC6B-47D3-91C0-D42AAA4118A6}"/>
                </a:ext>
              </a:extLst>
            </p:cNvPr>
            <p:cNvSpPr>
              <a:spLocks/>
            </p:cNvSpPr>
            <p:nvPr/>
          </p:nvSpPr>
          <p:spPr bwMode="auto">
            <a:xfrm>
              <a:off x="7747000" y="3357563"/>
              <a:ext cx="57150" cy="57150"/>
            </a:xfrm>
            <a:custGeom>
              <a:avLst/>
              <a:gdLst>
                <a:gd name="T0" fmla="*/ 17 w 36"/>
                <a:gd name="T1" fmla="*/ 36 h 36"/>
                <a:gd name="T2" fmla="*/ 0 w 36"/>
                <a:gd name="T3" fmla="*/ 25 h 36"/>
                <a:gd name="T4" fmla="*/ 22 w 36"/>
                <a:gd name="T5" fmla="*/ 0 h 36"/>
                <a:gd name="T6" fmla="*/ 36 w 36"/>
                <a:gd name="T7" fmla="*/ 11 h 36"/>
                <a:gd name="T8" fmla="*/ 17 w 36"/>
                <a:gd name="T9" fmla="*/ 36 h 36"/>
                <a:gd name="T10" fmla="*/ 17 w 36"/>
                <a:gd name="T11" fmla="*/ 36 h 36"/>
              </a:gdLst>
              <a:ahLst/>
              <a:cxnLst>
                <a:cxn ang="0">
                  <a:pos x="T0" y="T1"/>
                </a:cxn>
                <a:cxn ang="0">
                  <a:pos x="T2" y="T3"/>
                </a:cxn>
                <a:cxn ang="0">
                  <a:pos x="T4" y="T5"/>
                </a:cxn>
                <a:cxn ang="0">
                  <a:pos x="T6" y="T7"/>
                </a:cxn>
                <a:cxn ang="0">
                  <a:pos x="T8" y="T9"/>
                </a:cxn>
                <a:cxn ang="0">
                  <a:pos x="T10" y="T11"/>
                </a:cxn>
              </a:cxnLst>
              <a:rect l="0" t="0" r="r" b="b"/>
              <a:pathLst>
                <a:path w="36" h="36">
                  <a:moveTo>
                    <a:pt x="17" y="36"/>
                  </a:moveTo>
                  <a:lnTo>
                    <a:pt x="0" y="25"/>
                  </a:lnTo>
                  <a:lnTo>
                    <a:pt x="22" y="0"/>
                  </a:lnTo>
                  <a:lnTo>
                    <a:pt x="36" y="11"/>
                  </a:lnTo>
                  <a:lnTo>
                    <a:pt x="17" y="36"/>
                  </a:lnTo>
                  <a:lnTo>
                    <a:pt x="17" y="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a:p>
          </p:txBody>
        </p:sp>
        <p:sp>
          <p:nvSpPr>
            <p:cNvPr id="134" name="Freeform 58">
              <a:extLst>
                <a:ext uri="{FF2B5EF4-FFF2-40B4-BE49-F238E27FC236}">
                  <a16:creationId xmlns:a16="http://schemas.microsoft.com/office/drawing/2014/main" id="{14B70E7C-D30B-4EB1-823B-A046717A023B}"/>
                </a:ext>
              </a:extLst>
            </p:cNvPr>
            <p:cNvSpPr>
              <a:spLocks/>
            </p:cNvSpPr>
            <p:nvPr/>
          </p:nvSpPr>
          <p:spPr bwMode="auto">
            <a:xfrm>
              <a:off x="7677150" y="3387726"/>
              <a:ext cx="100013" cy="111125"/>
            </a:xfrm>
            <a:custGeom>
              <a:avLst/>
              <a:gdLst>
                <a:gd name="T0" fmla="*/ 10 w 23"/>
                <a:gd name="T1" fmla="*/ 23 h 25"/>
                <a:gd name="T2" fmla="*/ 5 w 23"/>
                <a:gd name="T3" fmla="*/ 24 h 25"/>
                <a:gd name="T4" fmla="*/ 2 w 23"/>
                <a:gd name="T5" fmla="*/ 21 h 25"/>
                <a:gd name="T6" fmla="*/ 1 w 23"/>
                <a:gd name="T7" fmla="*/ 16 h 25"/>
                <a:gd name="T8" fmla="*/ 13 w 23"/>
                <a:gd name="T9" fmla="*/ 2 h 25"/>
                <a:gd name="T10" fmla="*/ 18 w 23"/>
                <a:gd name="T11" fmla="*/ 1 h 25"/>
                <a:gd name="T12" fmla="*/ 22 w 23"/>
                <a:gd name="T13" fmla="*/ 5 h 25"/>
                <a:gd name="T14" fmla="*/ 22 w 23"/>
                <a:gd name="T15" fmla="*/ 10 h 25"/>
                <a:gd name="T16" fmla="*/ 10 w 23"/>
                <a:gd name="T17" fmla="*/ 23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25">
                  <a:moveTo>
                    <a:pt x="10" y="23"/>
                  </a:moveTo>
                  <a:cubicBezTo>
                    <a:pt x="9" y="25"/>
                    <a:pt x="7" y="25"/>
                    <a:pt x="5" y="24"/>
                  </a:cubicBezTo>
                  <a:cubicBezTo>
                    <a:pt x="2" y="21"/>
                    <a:pt x="2" y="21"/>
                    <a:pt x="2" y="21"/>
                  </a:cubicBezTo>
                  <a:cubicBezTo>
                    <a:pt x="0" y="19"/>
                    <a:pt x="0" y="17"/>
                    <a:pt x="1" y="16"/>
                  </a:cubicBezTo>
                  <a:cubicBezTo>
                    <a:pt x="13" y="2"/>
                    <a:pt x="13" y="2"/>
                    <a:pt x="13" y="2"/>
                  </a:cubicBezTo>
                  <a:cubicBezTo>
                    <a:pt x="14" y="0"/>
                    <a:pt x="17" y="0"/>
                    <a:pt x="18" y="1"/>
                  </a:cubicBezTo>
                  <a:cubicBezTo>
                    <a:pt x="22" y="5"/>
                    <a:pt x="22" y="5"/>
                    <a:pt x="22" y="5"/>
                  </a:cubicBezTo>
                  <a:cubicBezTo>
                    <a:pt x="23" y="6"/>
                    <a:pt x="23" y="8"/>
                    <a:pt x="22" y="10"/>
                  </a:cubicBezTo>
                  <a:cubicBezTo>
                    <a:pt x="10" y="23"/>
                    <a:pt x="10" y="23"/>
                    <a:pt x="10" y="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a:p>
          </p:txBody>
        </p:sp>
        <p:sp>
          <p:nvSpPr>
            <p:cNvPr id="135" name="Freeform 59">
              <a:extLst>
                <a:ext uri="{FF2B5EF4-FFF2-40B4-BE49-F238E27FC236}">
                  <a16:creationId xmlns:a16="http://schemas.microsoft.com/office/drawing/2014/main" id="{74A2635B-4E43-410D-B2C0-02C18806CAB1}"/>
                </a:ext>
              </a:extLst>
            </p:cNvPr>
            <p:cNvSpPr>
              <a:spLocks/>
            </p:cNvSpPr>
            <p:nvPr/>
          </p:nvSpPr>
          <p:spPr bwMode="auto">
            <a:xfrm>
              <a:off x="7804150" y="3216276"/>
              <a:ext cx="79375" cy="44450"/>
            </a:xfrm>
            <a:custGeom>
              <a:avLst/>
              <a:gdLst>
                <a:gd name="T0" fmla="*/ 17 w 18"/>
                <a:gd name="T1" fmla="*/ 4 h 10"/>
                <a:gd name="T2" fmla="*/ 9 w 18"/>
                <a:gd name="T3" fmla="*/ 5 h 10"/>
                <a:gd name="T4" fmla="*/ 1 w 18"/>
                <a:gd name="T5" fmla="*/ 8 h 10"/>
                <a:gd name="T6" fmla="*/ 8 w 18"/>
                <a:gd name="T7" fmla="*/ 1 h 10"/>
                <a:gd name="T8" fmla="*/ 17 w 18"/>
                <a:gd name="T9" fmla="*/ 4 h 10"/>
              </a:gdLst>
              <a:ahLst/>
              <a:cxnLst>
                <a:cxn ang="0">
                  <a:pos x="T0" y="T1"/>
                </a:cxn>
                <a:cxn ang="0">
                  <a:pos x="T2" y="T3"/>
                </a:cxn>
                <a:cxn ang="0">
                  <a:pos x="T4" y="T5"/>
                </a:cxn>
                <a:cxn ang="0">
                  <a:pos x="T6" y="T7"/>
                </a:cxn>
                <a:cxn ang="0">
                  <a:pos x="T8" y="T9"/>
                </a:cxn>
              </a:cxnLst>
              <a:rect l="0" t="0" r="r" b="b"/>
              <a:pathLst>
                <a:path w="18" h="10">
                  <a:moveTo>
                    <a:pt x="17" y="4"/>
                  </a:moveTo>
                  <a:cubicBezTo>
                    <a:pt x="18" y="6"/>
                    <a:pt x="14" y="4"/>
                    <a:pt x="9" y="5"/>
                  </a:cubicBezTo>
                  <a:cubicBezTo>
                    <a:pt x="5" y="6"/>
                    <a:pt x="2" y="10"/>
                    <a:pt x="1" y="8"/>
                  </a:cubicBezTo>
                  <a:cubicBezTo>
                    <a:pt x="0" y="5"/>
                    <a:pt x="5" y="2"/>
                    <a:pt x="8" y="1"/>
                  </a:cubicBezTo>
                  <a:cubicBezTo>
                    <a:pt x="11" y="0"/>
                    <a:pt x="17" y="1"/>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a:p>
          </p:txBody>
        </p:sp>
        <p:sp>
          <p:nvSpPr>
            <p:cNvPr id="136" name="Freeform 60">
              <a:extLst>
                <a:ext uri="{FF2B5EF4-FFF2-40B4-BE49-F238E27FC236}">
                  <a16:creationId xmlns:a16="http://schemas.microsoft.com/office/drawing/2014/main" id="{B8983DD0-C048-4155-92E6-880DA1B6D1CA}"/>
                </a:ext>
              </a:extLst>
            </p:cNvPr>
            <p:cNvSpPr>
              <a:spLocks/>
            </p:cNvSpPr>
            <p:nvPr/>
          </p:nvSpPr>
          <p:spPr bwMode="auto">
            <a:xfrm>
              <a:off x="7883525" y="3228976"/>
              <a:ext cx="22225" cy="17463"/>
            </a:xfrm>
            <a:custGeom>
              <a:avLst/>
              <a:gdLst>
                <a:gd name="T0" fmla="*/ 5 w 5"/>
                <a:gd name="T1" fmla="*/ 3 h 4"/>
                <a:gd name="T2" fmla="*/ 2 w 5"/>
                <a:gd name="T3" fmla="*/ 3 h 4"/>
                <a:gd name="T4" fmla="*/ 1 w 5"/>
                <a:gd name="T5" fmla="*/ 2 h 4"/>
                <a:gd name="T6" fmla="*/ 2 w 5"/>
                <a:gd name="T7" fmla="*/ 0 h 4"/>
                <a:gd name="T8" fmla="*/ 5 w 5"/>
                <a:gd name="T9" fmla="*/ 3 h 4"/>
              </a:gdLst>
              <a:ahLst/>
              <a:cxnLst>
                <a:cxn ang="0">
                  <a:pos x="T0" y="T1"/>
                </a:cxn>
                <a:cxn ang="0">
                  <a:pos x="T2" y="T3"/>
                </a:cxn>
                <a:cxn ang="0">
                  <a:pos x="T4" y="T5"/>
                </a:cxn>
                <a:cxn ang="0">
                  <a:pos x="T6" y="T7"/>
                </a:cxn>
                <a:cxn ang="0">
                  <a:pos x="T8" y="T9"/>
                </a:cxn>
              </a:cxnLst>
              <a:rect l="0" t="0" r="r" b="b"/>
              <a:pathLst>
                <a:path w="5" h="4">
                  <a:moveTo>
                    <a:pt x="5" y="3"/>
                  </a:moveTo>
                  <a:cubicBezTo>
                    <a:pt x="4" y="4"/>
                    <a:pt x="3" y="4"/>
                    <a:pt x="2" y="3"/>
                  </a:cubicBezTo>
                  <a:cubicBezTo>
                    <a:pt x="1" y="3"/>
                    <a:pt x="0" y="3"/>
                    <a:pt x="1" y="2"/>
                  </a:cubicBezTo>
                  <a:cubicBezTo>
                    <a:pt x="1" y="0"/>
                    <a:pt x="1" y="0"/>
                    <a:pt x="2" y="0"/>
                  </a:cubicBezTo>
                  <a:cubicBezTo>
                    <a:pt x="3" y="1"/>
                    <a:pt x="5" y="2"/>
                    <a:pt x="5"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a:p>
          </p:txBody>
        </p:sp>
      </p:grpSp>
      <p:sp>
        <p:nvSpPr>
          <p:cNvPr id="137" name="Rectangle: Rounded Corners 171">
            <a:extLst>
              <a:ext uri="{FF2B5EF4-FFF2-40B4-BE49-F238E27FC236}">
                <a16:creationId xmlns:a16="http://schemas.microsoft.com/office/drawing/2014/main" id="{1A129791-11CC-4D43-902E-8E1C7A1CD58E}"/>
              </a:ext>
            </a:extLst>
          </p:cNvPr>
          <p:cNvSpPr/>
          <p:nvPr/>
        </p:nvSpPr>
        <p:spPr>
          <a:xfrm>
            <a:off x="644684" y="2604488"/>
            <a:ext cx="2578805" cy="1283984"/>
          </a:xfrm>
          <a:prstGeom prst="roundRect">
            <a:avLst>
              <a:gd name="adj" fmla="val 5845"/>
            </a:avLst>
          </a:prstGeom>
          <a:solidFill>
            <a:schemeClr val="bg1">
              <a:alpha val="95000"/>
            </a:schemeClr>
          </a:solidFill>
          <a:ln w="38100">
            <a:solidFill>
              <a:srgbClr val="006666">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93"/>
          </a:p>
        </p:txBody>
      </p:sp>
      <p:sp>
        <p:nvSpPr>
          <p:cNvPr id="145" name="TextBox 100">
            <a:extLst>
              <a:ext uri="{FF2B5EF4-FFF2-40B4-BE49-F238E27FC236}">
                <a16:creationId xmlns:a16="http://schemas.microsoft.com/office/drawing/2014/main" id="{43113FA7-1AE1-4917-8EE8-3C6A7523263A}"/>
              </a:ext>
            </a:extLst>
          </p:cNvPr>
          <p:cNvSpPr txBox="1"/>
          <p:nvPr/>
        </p:nvSpPr>
        <p:spPr>
          <a:xfrm>
            <a:off x="533417" y="1358460"/>
            <a:ext cx="2063800" cy="295017"/>
          </a:xfrm>
          <a:prstGeom prst="rect">
            <a:avLst/>
          </a:prstGeom>
          <a:noFill/>
        </p:spPr>
        <p:txBody>
          <a:bodyPr wrap="square" rtlCol="0">
            <a:spAutoFit/>
          </a:bodyPr>
          <a:lstStyle/>
          <a:p>
            <a:pPr algn="ctr"/>
            <a:r>
              <a:rPr lang="ar-SA" sz="1317" b="1" dirty="0">
                <a:solidFill>
                  <a:srgbClr val="006666"/>
                </a:solidFill>
                <a:latin typeface="AbdoMaster-Heavy" panose="02000500030000020004" pitchFamily="50" charset="-78"/>
                <a:cs typeface="AbdoMaster-Heavy" panose="02000500030000020004" pitchFamily="50" charset="-78"/>
              </a:rPr>
              <a:t>مؤشر الأداء   </a:t>
            </a:r>
            <a:endParaRPr lang="en-US" sz="1317" b="1" dirty="0">
              <a:solidFill>
                <a:srgbClr val="006666"/>
              </a:solidFill>
              <a:latin typeface="AbdoMaster-Heavy" panose="02000500030000020004" pitchFamily="50" charset="-78"/>
              <a:cs typeface="AbdoMaster-Heavy" panose="02000500030000020004" pitchFamily="50" charset="-78"/>
            </a:endParaRPr>
          </a:p>
        </p:txBody>
      </p:sp>
      <p:sp>
        <p:nvSpPr>
          <p:cNvPr id="147" name="Subtitle 6">
            <a:extLst>
              <a:ext uri="{FF2B5EF4-FFF2-40B4-BE49-F238E27FC236}">
                <a16:creationId xmlns:a16="http://schemas.microsoft.com/office/drawing/2014/main" id="{53607243-BCF6-4807-8237-4E450CA5841E}"/>
              </a:ext>
            </a:extLst>
          </p:cNvPr>
          <p:cNvSpPr txBox="1">
            <a:spLocks/>
          </p:cNvSpPr>
          <p:nvPr/>
        </p:nvSpPr>
        <p:spPr>
          <a:xfrm>
            <a:off x="6391013" y="1752490"/>
            <a:ext cx="1694996" cy="716689"/>
          </a:xfrm>
          <a:prstGeom prst="rect">
            <a:avLst/>
          </a:prstGeom>
        </p:spPr>
        <p:txBody>
          <a:bodyPr vert="horz" lIns="86019" tIns="43010" rIns="86019" bIns="43010" numCol="1" spcCol="365760" rtlCol="0" anchor="t">
            <a:noAutofit/>
          </a:bodyPr>
          <a:lstStyle>
            <a:lvl1pPr marL="0" indent="0" algn="ctr" defTabSz="914400" rtl="0" eaLnBrk="1" latinLnBrk="0" hangingPunct="1">
              <a:lnSpc>
                <a:spcPct val="90000"/>
              </a:lnSpc>
              <a:spcBef>
                <a:spcPts val="1000"/>
              </a:spcBef>
              <a:buFont typeface="Arial"/>
              <a:buNone/>
              <a:defRPr sz="1200" b="0" i="0" kern="1200">
                <a:solidFill>
                  <a:schemeClr val="accent1"/>
                </a:solidFill>
                <a:latin typeface="Montserrat Light" charset="0"/>
                <a:ea typeface="Montserrat Light" charset="0"/>
                <a:cs typeface="Montserrat Light"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Montserrat Light" charset="0"/>
                <a:ea typeface="Montserrat Light" charset="0"/>
                <a:cs typeface="Montserrat Light"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Montserrat Light" charset="0"/>
                <a:ea typeface="Montserrat Light" charset="0"/>
                <a:cs typeface="Montserrat Light"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nSpc>
                <a:spcPct val="100000"/>
              </a:lnSpc>
              <a:spcBef>
                <a:spcPts val="0"/>
              </a:spcBef>
            </a:pPr>
            <a:r>
              <a:rPr lang="ar-SA" sz="1800" b="1" dirty="0">
                <a:solidFill>
                  <a:schemeClr val="tx1"/>
                </a:solidFill>
                <a:latin typeface="Calibri" panose="020F0502020204030204" pitchFamily="34" charset="0"/>
                <a:cs typeface="Calibri" panose="020F0502020204030204" pitchFamily="34" charset="0"/>
              </a:rPr>
              <a:t> </a:t>
            </a:r>
            <a:endParaRPr lang="en-US" sz="1800" b="1" dirty="0">
              <a:solidFill>
                <a:schemeClr val="tx1"/>
              </a:solidFill>
              <a:latin typeface="Calibri" panose="020F0502020204030204" pitchFamily="34" charset="0"/>
              <a:cs typeface="Calibri" panose="020F0502020204030204" pitchFamily="34" charset="0"/>
            </a:endParaRPr>
          </a:p>
        </p:txBody>
      </p:sp>
      <p:sp>
        <p:nvSpPr>
          <p:cNvPr id="148" name="Subtitle 6">
            <a:extLst>
              <a:ext uri="{FF2B5EF4-FFF2-40B4-BE49-F238E27FC236}">
                <a16:creationId xmlns:a16="http://schemas.microsoft.com/office/drawing/2014/main" id="{B90C8561-7296-4597-98CF-179342320E57}"/>
              </a:ext>
            </a:extLst>
          </p:cNvPr>
          <p:cNvSpPr txBox="1">
            <a:spLocks/>
          </p:cNvSpPr>
          <p:nvPr/>
        </p:nvSpPr>
        <p:spPr>
          <a:xfrm>
            <a:off x="1173641" y="1914791"/>
            <a:ext cx="1847678" cy="716689"/>
          </a:xfrm>
          <a:prstGeom prst="rect">
            <a:avLst/>
          </a:prstGeom>
        </p:spPr>
        <p:txBody>
          <a:bodyPr vert="horz" lIns="86019" tIns="43010" rIns="86019" bIns="43010" numCol="1" spcCol="365760" rtlCol="0" anchor="t">
            <a:noAutofit/>
          </a:bodyPr>
          <a:lstStyle>
            <a:lvl1pPr marL="0" indent="0" algn="ctr" defTabSz="914400" rtl="0" eaLnBrk="1" latinLnBrk="0" hangingPunct="1">
              <a:lnSpc>
                <a:spcPct val="90000"/>
              </a:lnSpc>
              <a:spcBef>
                <a:spcPts val="1000"/>
              </a:spcBef>
              <a:buFont typeface="Arial"/>
              <a:buNone/>
              <a:defRPr sz="1200" b="0" i="0" kern="1200">
                <a:solidFill>
                  <a:schemeClr val="accent1"/>
                </a:solidFill>
                <a:latin typeface="Montserrat Light" charset="0"/>
                <a:ea typeface="Montserrat Light" charset="0"/>
                <a:cs typeface="Montserrat Light"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Montserrat Light" charset="0"/>
                <a:ea typeface="Montserrat Light" charset="0"/>
                <a:cs typeface="Montserrat Light"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Montserrat Light" charset="0"/>
                <a:ea typeface="Montserrat Light" charset="0"/>
                <a:cs typeface="Montserrat Light"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nSpc>
                <a:spcPts val="1599"/>
              </a:lnSpc>
              <a:spcBef>
                <a:spcPts val="0"/>
              </a:spcBef>
            </a:pPr>
            <a:endParaRPr lang="en-US" sz="3010" b="1" dirty="0">
              <a:solidFill>
                <a:schemeClr val="tx1"/>
              </a:solidFill>
              <a:latin typeface="Adobe SHIN" panose="01000500000000020002" pitchFamily="2" charset="-78"/>
              <a:cs typeface="Adobe SHIN" panose="01000500000000020002" pitchFamily="2" charset="-78"/>
            </a:endParaRPr>
          </a:p>
        </p:txBody>
      </p:sp>
      <p:sp>
        <p:nvSpPr>
          <p:cNvPr id="4" name="مربع نص 3">
            <a:extLst>
              <a:ext uri="{FF2B5EF4-FFF2-40B4-BE49-F238E27FC236}">
                <a16:creationId xmlns:a16="http://schemas.microsoft.com/office/drawing/2014/main" id="{FB0DA7C8-DA32-419E-B7FD-00BB1A349283}"/>
              </a:ext>
            </a:extLst>
          </p:cNvPr>
          <p:cNvSpPr txBox="1"/>
          <p:nvPr/>
        </p:nvSpPr>
        <p:spPr>
          <a:xfrm>
            <a:off x="3325294" y="4697867"/>
            <a:ext cx="291798" cy="381771"/>
          </a:xfrm>
          <a:prstGeom prst="rect">
            <a:avLst/>
          </a:prstGeom>
          <a:noFill/>
        </p:spPr>
        <p:txBody>
          <a:bodyPr wrap="square" rtlCol="1">
            <a:spAutoFit/>
          </a:bodyPr>
          <a:lstStyle/>
          <a:p>
            <a:r>
              <a:rPr lang="en-US" sz="1881" b="1" dirty="0">
                <a:solidFill>
                  <a:schemeClr val="bg1"/>
                </a:solidFill>
              </a:rPr>
              <a:t>3</a:t>
            </a:r>
            <a:endParaRPr lang="ar-SA" sz="1881" b="1" dirty="0">
              <a:solidFill>
                <a:schemeClr val="bg1"/>
              </a:solidFill>
            </a:endParaRPr>
          </a:p>
        </p:txBody>
      </p:sp>
      <p:sp>
        <p:nvSpPr>
          <p:cNvPr id="205" name="مربع نص 204">
            <a:extLst>
              <a:ext uri="{FF2B5EF4-FFF2-40B4-BE49-F238E27FC236}">
                <a16:creationId xmlns:a16="http://schemas.microsoft.com/office/drawing/2014/main" id="{A6ED1AEA-53F1-4950-8CC7-AB694EF584C9}"/>
              </a:ext>
            </a:extLst>
          </p:cNvPr>
          <p:cNvSpPr txBox="1"/>
          <p:nvPr/>
        </p:nvSpPr>
        <p:spPr>
          <a:xfrm>
            <a:off x="3325294" y="5173687"/>
            <a:ext cx="291798" cy="381771"/>
          </a:xfrm>
          <a:prstGeom prst="rect">
            <a:avLst/>
          </a:prstGeom>
          <a:noFill/>
        </p:spPr>
        <p:txBody>
          <a:bodyPr wrap="square" rtlCol="1">
            <a:spAutoFit/>
          </a:bodyPr>
          <a:lstStyle/>
          <a:p>
            <a:r>
              <a:rPr lang="en-US" sz="1881" b="1" dirty="0">
                <a:solidFill>
                  <a:schemeClr val="bg1"/>
                </a:solidFill>
              </a:rPr>
              <a:t>4</a:t>
            </a:r>
            <a:endParaRPr lang="ar-SA" sz="1881" b="1" dirty="0">
              <a:solidFill>
                <a:schemeClr val="bg1"/>
              </a:solidFill>
            </a:endParaRPr>
          </a:p>
        </p:txBody>
      </p:sp>
      <p:sp>
        <p:nvSpPr>
          <p:cNvPr id="206" name="مربع نص 205">
            <a:extLst>
              <a:ext uri="{FF2B5EF4-FFF2-40B4-BE49-F238E27FC236}">
                <a16:creationId xmlns:a16="http://schemas.microsoft.com/office/drawing/2014/main" id="{8EB75FB6-BDA8-42D9-BF07-2F0BE4AB6959}"/>
              </a:ext>
            </a:extLst>
          </p:cNvPr>
          <p:cNvSpPr txBox="1"/>
          <p:nvPr/>
        </p:nvSpPr>
        <p:spPr>
          <a:xfrm>
            <a:off x="3338395" y="5690329"/>
            <a:ext cx="291798" cy="381771"/>
          </a:xfrm>
          <a:prstGeom prst="rect">
            <a:avLst/>
          </a:prstGeom>
          <a:noFill/>
        </p:spPr>
        <p:txBody>
          <a:bodyPr wrap="square" rtlCol="1">
            <a:spAutoFit/>
          </a:bodyPr>
          <a:lstStyle/>
          <a:p>
            <a:r>
              <a:rPr lang="en-US" sz="1881" b="1" dirty="0">
                <a:solidFill>
                  <a:schemeClr val="bg1"/>
                </a:solidFill>
              </a:rPr>
              <a:t>9</a:t>
            </a:r>
            <a:endParaRPr lang="ar-SA" sz="1881" b="1" dirty="0">
              <a:solidFill>
                <a:schemeClr val="bg1"/>
              </a:solidFill>
            </a:endParaRPr>
          </a:p>
        </p:txBody>
      </p:sp>
      <p:grpSp>
        <p:nvGrpSpPr>
          <p:cNvPr id="207" name="Group 32">
            <a:extLst>
              <a:ext uri="{FF2B5EF4-FFF2-40B4-BE49-F238E27FC236}">
                <a16:creationId xmlns:a16="http://schemas.microsoft.com/office/drawing/2014/main" id="{D86151E5-DBB9-4E1E-9694-F6C3F122CB5B}"/>
              </a:ext>
            </a:extLst>
          </p:cNvPr>
          <p:cNvGrpSpPr/>
          <p:nvPr/>
        </p:nvGrpSpPr>
        <p:grpSpPr>
          <a:xfrm>
            <a:off x="7140596" y="5761055"/>
            <a:ext cx="346022" cy="286843"/>
            <a:chOff x="4451351" y="2619375"/>
            <a:chExt cx="1220788" cy="1625601"/>
          </a:xfrm>
          <a:solidFill>
            <a:schemeClr val="bg1"/>
          </a:solidFill>
        </p:grpSpPr>
        <p:sp>
          <p:nvSpPr>
            <p:cNvPr id="208" name="Freeform 14">
              <a:extLst>
                <a:ext uri="{FF2B5EF4-FFF2-40B4-BE49-F238E27FC236}">
                  <a16:creationId xmlns:a16="http://schemas.microsoft.com/office/drawing/2014/main" id="{AE838715-C66E-4EEB-822A-1707E4DE88F7}"/>
                </a:ext>
              </a:extLst>
            </p:cNvPr>
            <p:cNvSpPr>
              <a:spLocks noEditPoints="1"/>
            </p:cNvSpPr>
            <p:nvPr/>
          </p:nvSpPr>
          <p:spPr bwMode="auto">
            <a:xfrm>
              <a:off x="4587876" y="2619375"/>
              <a:ext cx="673100" cy="674688"/>
            </a:xfrm>
            <a:custGeom>
              <a:avLst/>
              <a:gdLst>
                <a:gd name="T0" fmla="*/ 179 w 179"/>
                <a:gd name="T1" fmla="*/ 89 h 178"/>
                <a:gd name="T2" fmla="*/ 89 w 179"/>
                <a:gd name="T3" fmla="*/ 178 h 178"/>
                <a:gd name="T4" fmla="*/ 0 w 179"/>
                <a:gd name="T5" fmla="*/ 89 h 178"/>
                <a:gd name="T6" fmla="*/ 89 w 179"/>
                <a:gd name="T7" fmla="*/ 0 h 178"/>
                <a:gd name="T8" fmla="*/ 152 w 179"/>
                <a:gd name="T9" fmla="*/ 26 h 178"/>
                <a:gd name="T10" fmla="*/ 179 w 179"/>
                <a:gd name="T11" fmla="*/ 89 h 178"/>
                <a:gd name="T12" fmla="*/ 179 w 179"/>
                <a:gd name="T13" fmla="*/ 89 h 178"/>
                <a:gd name="T14" fmla="*/ 179 w 179"/>
                <a:gd name="T15" fmla="*/ 89 h 1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9" h="178">
                  <a:moveTo>
                    <a:pt x="179" y="89"/>
                  </a:moveTo>
                  <a:cubicBezTo>
                    <a:pt x="179" y="138"/>
                    <a:pt x="139" y="178"/>
                    <a:pt x="89" y="178"/>
                  </a:cubicBezTo>
                  <a:cubicBezTo>
                    <a:pt x="40" y="178"/>
                    <a:pt x="0" y="138"/>
                    <a:pt x="0" y="89"/>
                  </a:cubicBezTo>
                  <a:cubicBezTo>
                    <a:pt x="0" y="40"/>
                    <a:pt x="40" y="0"/>
                    <a:pt x="89" y="0"/>
                  </a:cubicBezTo>
                  <a:cubicBezTo>
                    <a:pt x="113" y="0"/>
                    <a:pt x="136" y="9"/>
                    <a:pt x="152" y="26"/>
                  </a:cubicBezTo>
                  <a:cubicBezTo>
                    <a:pt x="169" y="42"/>
                    <a:pt x="179" y="65"/>
                    <a:pt x="179" y="89"/>
                  </a:cubicBezTo>
                  <a:close/>
                  <a:moveTo>
                    <a:pt x="179" y="89"/>
                  </a:moveTo>
                  <a:cubicBezTo>
                    <a:pt x="179" y="89"/>
                    <a:pt x="179" y="89"/>
                    <a:pt x="179" y="8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dirty="0"/>
            </a:p>
          </p:txBody>
        </p:sp>
        <p:sp>
          <p:nvSpPr>
            <p:cNvPr id="209" name="Freeform 15">
              <a:extLst>
                <a:ext uri="{FF2B5EF4-FFF2-40B4-BE49-F238E27FC236}">
                  <a16:creationId xmlns:a16="http://schemas.microsoft.com/office/drawing/2014/main" id="{75F597E5-D50C-4B35-AF50-6C3473B7259C}"/>
                </a:ext>
              </a:extLst>
            </p:cNvPr>
            <p:cNvSpPr>
              <a:spLocks noEditPoints="1"/>
            </p:cNvSpPr>
            <p:nvPr/>
          </p:nvSpPr>
          <p:spPr bwMode="auto">
            <a:xfrm>
              <a:off x="4451351" y="3294063"/>
              <a:ext cx="941388" cy="815975"/>
            </a:xfrm>
            <a:custGeom>
              <a:avLst/>
              <a:gdLst>
                <a:gd name="T0" fmla="*/ 101 w 250"/>
                <a:gd name="T1" fmla="*/ 182 h 215"/>
                <a:gd name="T2" fmla="*/ 122 w 250"/>
                <a:gd name="T3" fmla="*/ 86 h 215"/>
                <a:gd name="T4" fmla="*/ 167 w 250"/>
                <a:gd name="T5" fmla="*/ 70 h 215"/>
                <a:gd name="T6" fmla="*/ 215 w 250"/>
                <a:gd name="T7" fmla="*/ 84 h 215"/>
                <a:gd name="T8" fmla="*/ 250 w 250"/>
                <a:gd name="T9" fmla="*/ 71 h 215"/>
                <a:gd name="T10" fmla="*/ 250 w 250"/>
                <a:gd name="T11" fmla="*/ 54 h 215"/>
                <a:gd name="T12" fmla="*/ 197 w 250"/>
                <a:gd name="T13" fmla="*/ 0 h 215"/>
                <a:gd name="T14" fmla="*/ 54 w 250"/>
                <a:gd name="T15" fmla="*/ 0 h 215"/>
                <a:gd name="T16" fmla="*/ 0 w 250"/>
                <a:gd name="T17" fmla="*/ 54 h 215"/>
                <a:gd name="T18" fmla="*/ 0 w 250"/>
                <a:gd name="T19" fmla="*/ 197 h 215"/>
                <a:gd name="T20" fmla="*/ 18 w 250"/>
                <a:gd name="T21" fmla="*/ 215 h 215"/>
                <a:gd name="T22" fmla="*/ 128 w 250"/>
                <a:gd name="T23" fmla="*/ 215 h 215"/>
                <a:gd name="T24" fmla="*/ 101 w 250"/>
                <a:gd name="T25" fmla="*/ 182 h 215"/>
                <a:gd name="T26" fmla="*/ 101 w 250"/>
                <a:gd name="T27" fmla="*/ 182 h 215"/>
                <a:gd name="T28" fmla="*/ 101 w 250"/>
                <a:gd name="T29" fmla="*/ 182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50" h="215">
                  <a:moveTo>
                    <a:pt x="101" y="182"/>
                  </a:moveTo>
                  <a:cubicBezTo>
                    <a:pt x="86" y="151"/>
                    <a:pt x="95" y="109"/>
                    <a:pt x="122" y="86"/>
                  </a:cubicBezTo>
                  <a:cubicBezTo>
                    <a:pt x="135" y="76"/>
                    <a:pt x="151" y="70"/>
                    <a:pt x="167" y="70"/>
                  </a:cubicBezTo>
                  <a:cubicBezTo>
                    <a:pt x="184" y="71"/>
                    <a:pt x="200" y="76"/>
                    <a:pt x="215" y="84"/>
                  </a:cubicBezTo>
                  <a:cubicBezTo>
                    <a:pt x="226" y="78"/>
                    <a:pt x="238" y="73"/>
                    <a:pt x="250" y="71"/>
                  </a:cubicBezTo>
                  <a:cubicBezTo>
                    <a:pt x="250" y="54"/>
                    <a:pt x="250" y="54"/>
                    <a:pt x="250" y="54"/>
                  </a:cubicBezTo>
                  <a:cubicBezTo>
                    <a:pt x="250" y="24"/>
                    <a:pt x="226" y="0"/>
                    <a:pt x="197" y="0"/>
                  </a:cubicBezTo>
                  <a:cubicBezTo>
                    <a:pt x="54" y="0"/>
                    <a:pt x="54" y="0"/>
                    <a:pt x="54" y="0"/>
                  </a:cubicBezTo>
                  <a:cubicBezTo>
                    <a:pt x="24" y="0"/>
                    <a:pt x="0" y="24"/>
                    <a:pt x="0" y="54"/>
                  </a:cubicBezTo>
                  <a:cubicBezTo>
                    <a:pt x="0" y="197"/>
                    <a:pt x="0" y="197"/>
                    <a:pt x="0" y="197"/>
                  </a:cubicBezTo>
                  <a:cubicBezTo>
                    <a:pt x="0" y="207"/>
                    <a:pt x="8" y="215"/>
                    <a:pt x="18" y="215"/>
                  </a:cubicBezTo>
                  <a:cubicBezTo>
                    <a:pt x="128" y="215"/>
                    <a:pt x="128" y="215"/>
                    <a:pt x="128" y="215"/>
                  </a:cubicBezTo>
                  <a:cubicBezTo>
                    <a:pt x="117" y="205"/>
                    <a:pt x="108" y="194"/>
                    <a:pt x="101" y="182"/>
                  </a:cubicBezTo>
                  <a:close/>
                  <a:moveTo>
                    <a:pt x="101" y="182"/>
                  </a:moveTo>
                  <a:cubicBezTo>
                    <a:pt x="101" y="182"/>
                    <a:pt x="101" y="182"/>
                    <a:pt x="101" y="18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dirty="0"/>
            </a:p>
          </p:txBody>
        </p:sp>
        <p:sp>
          <p:nvSpPr>
            <p:cNvPr id="210" name="Freeform 16">
              <a:extLst>
                <a:ext uri="{FF2B5EF4-FFF2-40B4-BE49-F238E27FC236}">
                  <a16:creationId xmlns:a16="http://schemas.microsoft.com/office/drawing/2014/main" id="{7BB2C499-9C01-40E4-8434-F1CE9E408111}"/>
                </a:ext>
              </a:extLst>
            </p:cNvPr>
            <p:cNvSpPr>
              <a:spLocks noEditPoints="1"/>
            </p:cNvSpPr>
            <p:nvPr/>
          </p:nvSpPr>
          <p:spPr bwMode="auto">
            <a:xfrm>
              <a:off x="4851401" y="3582988"/>
              <a:ext cx="820738" cy="661988"/>
            </a:xfrm>
            <a:custGeom>
              <a:avLst/>
              <a:gdLst>
                <a:gd name="T0" fmla="*/ 190 w 218"/>
                <a:gd name="T1" fmla="*/ 24 h 175"/>
                <a:gd name="T2" fmla="*/ 109 w 218"/>
                <a:gd name="T3" fmla="*/ 29 h 175"/>
                <a:gd name="T4" fmla="*/ 28 w 218"/>
                <a:gd name="T5" fmla="*/ 24 h 175"/>
                <a:gd name="T6" fmla="*/ 11 w 218"/>
                <a:gd name="T7" fmla="*/ 98 h 175"/>
                <a:gd name="T8" fmla="*/ 105 w 218"/>
                <a:gd name="T9" fmla="*/ 173 h 175"/>
                <a:gd name="T10" fmla="*/ 113 w 218"/>
                <a:gd name="T11" fmla="*/ 173 h 175"/>
                <a:gd name="T12" fmla="*/ 206 w 218"/>
                <a:gd name="T13" fmla="*/ 98 h 175"/>
                <a:gd name="T14" fmla="*/ 190 w 218"/>
                <a:gd name="T15" fmla="*/ 24 h 175"/>
                <a:gd name="T16" fmla="*/ 162 w 218"/>
                <a:gd name="T17" fmla="*/ 85 h 175"/>
                <a:gd name="T18" fmla="*/ 146 w 218"/>
                <a:gd name="T19" fmla="*/ 74 h 175"/>
                <a:gd name="T20" fmla="*/ 150 w 218"/>
                <a:gd name="T21" fmla="*/ 55 h 175"/>
                <a:gd name="T22" fmla="*/ 169 w 218"/>
                <a:gd name="T23" fmla="*/ 51 h 175"/>
                <a:gd name="T24" fmla="*/ 180 w 218"/>
                <a:gd name="T25" fmla="*/ 67 h 175"/>
                <a:gd name="T26" fmla="*/ 162 w 218"/>
                <a:gd name="T27" fmla="*/ 85 h 175"/>
                <a:gd name="T28" fmla="*/ 162 w 218"/>
                <a:gd name="T29" fmla="*/ 85 h 175"/>
                <a:gd name="T30" fmla="*/ 162 w 218"/>
                <a:gd name="T31" fmla="*/ 85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18" h="175">
                  <a:moveTo>
                    <a:pt x="190" y="24"/>
                  </a:moveTo>
                  <a:cubicBezTo>
                    <a:pt x="179" y="16"/>
                    <a:pt x="152" y="0"/>
                    <a:pt x="109" y="29"/>
                  </a:cubicBezTo>
                  <a:cubicBezTo>
                    <a:pt x="66" y="0"/>
                    <a:pt x="38" y="16"/>
                    <a:pt x="28" y="24"/>
                  </a:cubicBezTo>
                  <a:cubicBezTo>
                    <a:pt x="7" y="41"/>
                    <a:pt x="0" y="75"/>
                    <a:pt x="11" y="98"/>
                  </a:cubicBezTo>
                  <a:cubicBezTo>
                    <a:pt x="30" y="135"/>
                    <a:pt x="102" y="172"/>
                    <a:pt x="105" y="173"/>
                  </a:cubicBezTo>
                  <a:cubicBezTo>
                    <a:pt x="107" y="175"/>
                    <a:pt x="110" y="175"/>
                    <a:pt x="113" y="173"/>
                  </a:cubicBezTo>
                  <a:cubicBezTo>
                    <a:pt x="116" y="172"/>
                    <a:pt x="187" y="135"/>
                    <a:pt x="206" y="98"/>
                  </a:cubicBezTo>
                  <a:cubicBezTo>
                    <a:pt x="218" y="75"/>
                    <a:pt x="210" y="41"/>
                    <a:pt x="190" y="24"/>
                  </a:cubicBezTo>
                  <a:close/>
                  <a:moveTo>
                    <a:pt x="162" y="85"/>
                  </a:moveTo>
                  <a:cubicBezTo>
                    <a:pt x="155" y="85"/>
                    <a:pt x="149" y="81"/>
                    <a:pt x="146" y="74"/>
                  </a:cubicBezTo>
                  <a:cubicBezTo>
                    <a:pt x="143" y="67"/>
                    <a:pt x="145" y="60"/>
                    <a:pt x="150" y="55"/>
                  </a:cubicBezTo>
                  <a:cubicBezTo>
                    <a:pt x="155" y="49"/>
                    <a:pt x="162" y="48"/>
                    <a:pt x="169" y="51"/>
                  </a:cubicBezTo>
                  <a:cubicBezTo>
                    <a:pt x="176" y="53"/>
                    <a:pt x="180" y="60"/>
                    <a:pt x="180" y="67"/>
                  </a:cubicBezTo>
                  <a:cubicBezTo>
                    <a:pt x="180" y="77"/>
                    <a:pt x="172" y="85"/>
                    <a:pt x="162" y="85"/>
                  </a:cubicBezTo>
                  <a:close/>
                  <a:moveTo>
                    <a:pt x="162" y="85"/>
                  </a:moveTo>
                  <a:cubicBezTo>
                    <a:pt x="162" y="85"/>
                    <a:pt x="162" y="85"/>
                    <a:pt x="162" y="8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dirty="0"/>
            </a:p>
          </p:txBody>
        </p:sp>
      </p:grpSp>
      <p:sp>
        <p:nvSpPr>
          <p:cNvPr id="230" name="Subtitle 6">
            <a:extLst>
              <a:ext uri="{FF2B5EF4-FFF2-40B4-BE49-F238E27FC236}">
                <a16:creationId xmlns:a16="http://schemas.microsoft.com/office/drawing/2014/main" id="{2E3046CF-30A2-4967-BA8B-131B59E290D2}"/>
              </a:ext>
            </a:extLst>
          </p:cNvPr>
          <p:cNvSpPr txBox="1">
            <a:spLocks/>
          </p:cNvSpPr>
          <p:nvPr/>
        </p:nvSpPr>
        <p:spPr>
          <a:xfrm>
            <a:off x="1183057" y="1924455"/>
            <a:ext cx="1847678" cy="716689"/>
          </a:xfrm>
          <a:prstGeom prst="rect">
            <a:avLst/>
          </a:prstGeom>
        </p:spPr>
        <p:txBody>
          <a:bodyPr vert="horz" lIns="86019" tIns="43010" rIns="86019" bIns="43010" numCol="1" spcCol="365760" rtlCol="0" anchor="t">
            <a:noAutofit/>
          </a:bodyPr>
          <a:lstStyle>
            <a:lvl1pPr marL="0" indent="0" algn="ctr" defTabSz="914400" rtl="0" eaLnBrk="1" latinLnBrk="0" hangingPunct="1">
              <a:lnSpc>
                <a:spcPct val="90000"/>
              </a:lnSpc>
              <a:spcBef>
                <a:spcPts val="1000"/>
              </a:spcBef>
              <a:buFont typeface="Arial"/>
              <a:buNone/>
              <a:defRPr sz="1200" b="0" i="0" kern="1200">
                <a:solidFill>
                  <a:schemeClr val="accent1"/>
                </a:solidFill>
                <a:latin typeface="Montserrat Light" charset="0"/>
                <a:ea typeface="Montserrat Light" charset="0"/>
                <a:cs typeface="Montserrat Light"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Montserrat Light" charset="0"/>
                <a:ea typeface="Montserrat Light" charset="0"/>
                <a:cs typeface="Montserrat Light"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Montserrat Light" charset="0"/>
                <a:ea typeface="Montserrat Light" charset="0"/>
                <a:cs typeface="Montserrat Light"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nSpc>
                <a:spcPts val="1599"/>
              </a:lnSpc>
              <a:spcBef>
                <a:spcPts val="0"/>
              </a:spcBef>
            </a:pPr>
            <a:endParaRPr lang="en-US" sz="2258" b="1" dirty="0">
              <a:solidFill>
                <a:schemeClr val="tx1"/>
              </a:solidFill>
              <a:latin typeface="Calibri" panose="020F0502020204030204" pitchFamily="34" charset="0"/>
              <a:cs typeface="Calibri" panose="020F0502020204030204" pitchFamily="34" charset="0"/>
            </a:endParaRPr>
          </a:p>
        </p:txBody>
      </p:sp>
      <p:cxnSp>
        <p:nvCxnSpPr>
          <p:cNvPr id="231" name="رابط مستقيم 230">
            <a:extLst>
              <a:ext uri="{FF2B5EF4-FFF2-40B4-BE49-F238E27FC236}">
                <a16:creationId xmlns:a16="http://schemas.microsoft.com/office/drawing/2014/main" id="{69722787-8749-4B60-B827-9053293652E2}"/>
              </a:ext>
            </a:extLst>
          </p:cNvPr>
          <p:cNvCxnSpPr>
            <a:cxnSpLocks/>
            <a:stCxn id="232" idx="3"/>
          </p:cNvCxnSpPr>
          <p:nvPr/>
        </p:nvCxnSpPr>
        <p:spPr>
          <a:xfrm flipV="1">
            <a:off x="4403546" y="6319386"/>
            <a:ext cx="6859569" cy="15344"/>
          </a:xfrm>
          <a:prstGeom prst="line">
            <a:avLst/>
          </a:prstGeom>
          <a:ln w="38100">
            <a:solidFill>
              <a:srgbClr val="009999"/>
            </a:solidFill>
          </a:ln>
        </p:spPr>
        <p:style>
          <a:lnRef idx="3">
            <a:schemeClr val="accent3"/>
          </a:lnRef>
          <a:fillRef idx="0">
            <a:schemeClr val="accent3"/>
          </a:fillRef>
          <a:effectRef idx="2">
            <a:schemeClr val="accent3"/>
          </a:effectRef>
          <a:fontRef idx="minor">
            <a:schemeClr val="tx1"/>
          </a:fontRef>
        </p:style>
      </p:cxnSp>
      <p:sp>
        <p:nvSpPr>
          <p:cNvPr id="232" name="مربع نص 231">
            <a:extLst>
              <a:ext uri="{FF2B5EF4-FFF2-40B4-BE49-F238E27FC236}">
                <a16:creationId xmlns:a16="http://schemas.microsoft.com/office/drawing/2014/main" id="{A215DAC5-6047-4E6A-BBCA-9D803F7C4AC4}"/>
              </a:ext>
            </a:extLst>
          </p:cNvPr>
          <p:cNvSpPr txBox="1"/>
          <p:nvPr/>
        </p:nvSpPr>
        <p:spPr>
          <a:xfrm>
            <a:off x="1320651" y="6165453"/>
            <a:ext cx="3082895" cy="338554"/>
          </a:xfrm>
          <a:prstGeom prst="rect">
            <a:avLst/>
          </a:prstGeom>
          <a:noFill/>
        </p:spPr>
        <p:txBody>
          <a:bodyPr wrap="none" rtlCol="1">
            <a:spAutoFit/>
          </a:bodyPr>
          <a:lstStyle/>
          <a:p>
            <a:r>
              <a:rPr lang="ar-SA" sz="1600" dirty="0">
                <a:solidFill>
                  <a:srgbClr val="006666"/>
                </a:solidFill>
                <a:cs typeface="Farsi Simple Bold" panose="02010400000000000000" pitchFamily="2" charset="-78"/>
              </a:rPr>
              <a:t>الخطة التشغيلية لجمعية رعاية الأيتام بمحافظة الجموم </a:t>
            </a:r>
          </a:p>
        </p:txBody>
      </p:sp>
      <p:sp>
        <p:nvSpPr>
          <p:cNvPr id="233" name="مستطيل 232">
            <a:extLst>
              <a:ext uri="{FF2B5EF4-FFF2-40B4-BE49-F238E27FC236}">
                <a16:creationId xmlns:a16="http://schemas.microsoft.com/office/drawing/2014/main" id="{1544A756-FA6B-455A-91A2-112610A48768}"/>
              </a:ext>
            </a:extLst>
          </p:cNvPr>
          <p:cNvSpPr/>
          <p:nvPr/>
        </p:nvSpPr>
        <p:spPr>
          <a:xfrm>
            <a:off x="904522" y="6143737"/>
            <a:ext cx="354490" cy="295321"/>
          </a:xfrm>
          <a:prstGeom prst="rect">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1100" dirty="0"/>
              <a:t>53</a:t>
            </a:r>
            <a:endParaRPr lang="ar-SA" sz="1100" dirty="0"/>
          </a:p>
        </p:txBody>
      </p:sp>
      <p:sp>
        <p:nvSpPr>
          <p:cNvPr id="236" name="Google Shape;4800;p62">
            <a:extLst>
              <a:ext uri="{FF2B5EF4-FFF2-40B4-BE49-F238E27FC236}">
                <a16:creationId xmlns:a16="http://schemas.microsoft.com/office/drawing/2014/main" id="{A4D3FFB0-EAB2-4377-A25A-B7D4A85F9DD8}"/>
              </a:ext>
            </a:extLst>
          </p:cNvPr>
          <p:cNvSpPr/>
          <p:nvPr/>
        </p:nvSpPr>
        <p:spPr>
          <a:xfrm>
            <a:off x="7097848" y="731651"/>
            <a:ext cx="451138" cy="417098"/>
          </a:xfrm>
          <a:custGeom>
            <a:avLst/>
            <a:gdLst/>
            <a:ahLst/>
            <a:cxnLst/>
            <a:rect l="l" t="t" r="r" b="b"/>
            <a:pathLst>
              <a:path w="12877" h="12724" extrusionOk="0">
                <a:moveTo>
                  <a:pt x="10492" y="1603"/>
                </a:moveTo>
                <a:lnTo>
                  <a:pt x="10429" y="1855"/>
                </a:lnTo>
                <a:cubicBezTo>
                  <a:pt x="10429" y="1981"/>
                  <a:pt x="10492" y="2138"/>
                  <a:pt x="10555" y="2201"/>
                </a:cubicBezTo>
                <a:cubicBezTo>
                  <a:pt x="10649" y="2296"/>
                  <a:pt x="10807" y="2327"/>
                  <a:pt x="10901" y="2327"/>
                </a:cubicBezTo>
                <a:lnTo>
                  <a:pt x="11153" y="2296"/>
                </a:lnTo>
                <a:lnTo>
                  <a:pt x="10492" y="2957"/>
                </a:lnTo>
                <a:lnTo>
                  <a:pt x="9736" y="3083"/>
                </a:lnTo>
                <a:lnTo>
                  <a:pt x="9799" y="2296"/>
                </a:lnTo>
                <a:lnTo>
                  <a:pt x="10492" y="1603"/>
                </a:lnTo>
                <a:close/>
                <a:moveTo>
                  <a:pt x="6270" y="6108"/>
                </a:moveTo>
                <a:cubicBezTo>
                  <a:pt x="6396" y="6108"/>
                  <a:pt x="6459" y="6139"/>
                  <a:pt x="6554" y="6234"/>
                </a:cubicBezTo>
                <a:cubicBezTo>
                  <a:pt x="6617" y="6265"/>
                  <a:pt x="6648" y="6391"/>
                  <a:pt x="6648" y="6486"/>
                </a:cubicBezTo>
                <a:cubicBezTo>
                  <a:pt x="6648" y="6738"/>
                  <a:pt x="6459" y="6927"/>
                  <a:pt x="6270" y="6927"/>
                </a:cubicBezTo>
                <a:cubicBezTo>
                  <a:pt x="6081" y="6927"/>
                  <a:pt x="5861" y="6738"/>
                  <a:pt x="5861" y="6486"/>
                </a:cubicBezTo>
                <a:cubicBezTo>
                  <a:pt x="5861" y="6265"/>
                  <a:pt x="6081" y="6108"/>
                  <a:pt x="6270" y="6108"/>
                </a:cubicBezTo>
                <a:close/>
                <a:moveTo>
                  <a:pt x="6176" y="4375"/>
                </a:moveTo>
                <a:cubicBezTo>
                  <a:pt x="6617" y="4375"/>
                  <a:pt x="7026" y="4501"/>
                  <a:pt x="7341" y="4722"/>
                </a:cubicBezTo>
                <a:lnTo>
                  <a:pt x="6743" y="5320"/>
                </a:lnTo>
                <a:cubicBezTo>
                  <a:pt x="6617" y="5289"/>
                  <a:pt x="6428" y="5226"/>
                  <a:pt x="6239" y="5226"/>
                </a:cubicBezTo>
                <a:cubicBezTo>
                  <a:pt x="5546" y="5226"/>
                  <a:pt x="5010" y="5793"/>
                  <a:pt x="5010" y="6454"/>
                </a:cubicBezTo>
                <a:cubicBezTo>
                  <a:pt x="5010" y="7116"/>
                  <a:pt x="5546" y="7715"/>
                  <a:pt x="6239" y="7715"/>
                </a:cubicBezTo>
                <a:cubicBezTo>
                  <a:pt x="6900" y="7715"/>
                  <a:pt x="7467" y="7147"/>
                  <a:pt x="7467" y="6454"/>
                </a:cubicBezTo>
                <a:cubicBezTo>
                  <a:pt x="7467" y="6265"/>
                  <a:pt x="7404" y="6108"/>
                  <a:pt x="7341" y="5887"/>
                </a:cubicBezTo>
                <a:lnTo>
                  <a:pt x="7908" y="5320"/>
                </a:lnTo>
                <a:cubicBezTo>
                  <a:pt x="8160" y="5635"/>
                  <a:pt x="8286" y="6013"/>
                  <a:pt x="8286" y="6454"/>
                </a:cubicBezTo>
                <a:cubicBezTo>
                  <a:pt x="8286" y="7588"/>
                  <a:pt x="7341" y="8534"/>
                  <a:pt x="6176" y="8534"/>
                </a:cubicBezTo>
                <a:cubicBezTo>
                  <a:pt x="5041" y="8534"/>
                  <a:pt x="4096" y="7588"/>
                  <a:pt x="4096" y="6454"/>
                </a:cubicBezTo>
                <a:cubicBezTo>
                  <a:pt x="4096" y="5320"/>
                  <a:pt x="5041" y="4375"/>
                  <a:pt x="6176" y="4375"/>
                </a:cubicBezTo>
                <a:close/>
                <a:moveTo>
                  <a:pt x="6239" y="2800"/>
                </a:moveTo>
                <a:cubicBezTo>
                  <a:pt x="7089" y="2800"/>
                  <a:pt x="7908" y="3115"/>
                  <a:pt x="8539" y="3619"/>
                </a:cubicBezTo>
                <a:lnTo>
                  <a:pt x="7971" y="4217"/>
                </a:lnTo>
                <a:cubicBezTo>
                  <a:pt x="7499" y="3839"/>
                  <a:pt x="6869" y="3619"/>
                  <a:pt x="6239" y="3619"/>
                </a:cubicBezTo>
                <a:cubicBezTo>
                  <a:pt x="4600" y="3619"/>
                  <a:pt x="3309" y="4911"/>
                  <a:pt x="3309" y="6486"/>
                </a:cubicBezTo>
                <a:cubicBezTo>
                  <a:pt x="3309" y="8124"/>
                  <a:pt x="4632" y="9416"/>
                  <a:pt x="6239" y="9416"/>
                </a:cubicBezTo>
                <a:cubicBezTo>
                  <a:pt x="7845" y="9416"/>
                  <a:pt x="9137" y="8124"/>
                  <a:pt x="9137" y="6486"/>
                </a:cubicBezTo>
                <a:cubicBezTo>
                  <a:pt x="9137" y="5856"/>
                  <a:pt x="8948" y="5226"/>
                  <a:pt x="8539" y="4753"/>
                </a:cubicBezTo>
                <a:lnTo>
                  <a:pt x="9137" y="4154"/>
                </a:lnTo>
                <a:cubicBezTo>
                  <a:pt x="9641" y="4816"/>
                  <a:pt x="9956" y="5604"/>
                  <a:pt x="9956" y="6486"/>
                </a:cubicBezTo>
                <a:cubicBezTo>
                  <a:pt x="9956" y="8534"/>
                  <a:pt x="8318" y="10235"/>
                  <a:pt x="6239" y="10235"/>
                </a:cubicBezTo>
                <a:cubicBezTo>
                  <a:pt x="4191" y="10235"/>
                  <a:pt x="2490" y="8597"/>
                  <a:pt x="2490" y="6486"/>
                </a:cubicBezTo>
                <a:cubicBezTo>
                  <a:pt x="2490" y="4438"/>
                  <a:pt x="4128" y="2800"/>
                  <a:pt x="6239" y="2800"/>
                </a:cubicBezTo>
                <a:close/>
                <a:moveTo>
                  <a:pt x="6270" y="1130"/>
                </a:moveTo>
                <a:cubicBezTo>
                  <a:pt x="7247" y="1130"/>
                  <a:pt x="8223" y="1414"/>
                  <a:pt x="9074" y="1918"/>
                </a:cubicBezTo>
                <a:cubicBezTo>
                  <a:pt x="9074" y="1949"/>
                  <a:pt x="9011" y="2012"/>
                  <a:pt x="9011" y="2044"/>
                </a:cubicBezTo>
                <a:lnTo>
                  <a:pt x="8917" y="2831"/>
                </a:lnTo>
                <a:cubicBezTo>
                  <a:pt x="8160" y="2296"/>
                  <a:pt x="7247" y="1981"/>
                  <a:pt x="6270" y="1981"/>
                </a:cubicBezTo>
                <a:cubicBezTo>
                  <a:pt x="3750" y="1981"/>
                  <a:pt x="1733" y="4028"/>
                  <a:pt x="1733" y="6486"/>
                </a:cubicBezTo>
                <a:cubicBezTo>
                  <a:pt x="1733" y="9006"/>
                  <a:pt x="3781" y="11054"/>
                  <a:pt x="6270" y="11054"/>
                </a:cubicBezTo>
                <a:cubicBezTo>
                  <a:pt x="8759" y="11054"/>
                  <a:pt x="10807" y="9006"/>
                  <a:pt x="10807" y="6486"/>
                </a:cubicBezTo>
                <a:cubicBezTo>
                  <a:pt x="10807" y="5509"/>
                  <a:pt x="10492" y="4596"/>
                  <a:pt x="9925" y="3871"/>
                </a:cubicBezTo>
                <a:lnTo>
                  <a:pt x="10712" y="3745"/>
                </a:lnTo>
                <a:cubicBezTo>
                  <a:pt x="10744" y="3745"/>
                  <a:pt x="10807" y="3745"/>
                  <a:pt x="10838" y="3713"/>
                </a:cubicBezTo>
                <a:cubicBezTo>
                  <a:pt x="11342" y="4533"/>
                  <a:pt x="11626" y="5478"/>
                  <a:pt x="11626" y="6486"/>
                </a:cubicBezTo>
                <a:cubicBezTo>
                  <a:pt x="11626" y="9447"/>
                  <a:pt x="9232" y="11873"/>
                  <a:pt x="6270" y="11873"/>
                </a:cubicBezTo>
                <a:cubicBezTo>
                  <a:pt x="3309" y="11873"/>
                  <a:pt x="914" y="9479"/>
                  <a:pt x="914" y="6486"/>
                </a:cubicBezTo>
                <a:cubicBezTo>
                  <a:pt x="914" y="3524"/>
                  <a:pt x="3309" y="1130"/>
                  <a:pt x="6270" y="1130"/>
                </a:cubicBezTo>
                <a:close/>
                <a:moveTo>
                  <a:pt x="11030" y="0"/>
                </a:moveTo>
                <a:cubicBezTo>
                  <a:pt x="10930" y="0"/>
                  <a:pt x="10829" y="37"/>
                  <a:pt x="10744" y="122"/>
                </a:cubicBezTo>
                <a:lnTo>
                  <a:pt x="9610" y="1256"/>
                </a:lnTo>
                <a:cubicBezTo>
                  <a:pt x="8602" y="594"/>
                  <a:pt x="7467" y="279"/>
                  <a:pt x="6239" y="279"/>
                </a:cubicBezTo>
                <a:cubicBezTo>
                  <a:pt x="2805" y="279"/>
                  <a:pt x="1" y="3020"/>
                  <a:pt x="1" y="6486"/>
                </a:cubicBezTo>
                <a:cubicBezTo>
                  <a:pt x="1" y="9920"/>
                  <a:pt x="2773" y="12724"/>
                  <a:pt x="6239" y="12724"/>
                </a:cubicBezTo>
                <a:cubicBezTo>
                  <a:pt x="9641" y="12724"/>
                  <a:pt x="12445" y="9951"/>
                  <a:pt x="12445" y="6486"/>
                </a:cubicBezTo>
                <a:cubicBezTo>
                  <a:pt x="12445" y="5289"/>
                  <a:pt x="12099" y="4123"/>
                  <a:pt x="11468" y="3115"/>
                </a:cubicBezTo>
                <a:lnTo>
                  <a:pt x="12603" y="1981"/>
                </a:lnTo>
                <a:cubicBezTo>
                  <a:pt x="12877" y="1706"/>
                  <a:pt x="12650" y="1255"/>
                  <a:pt x="12292" y="1255"/>
                </a:cubicBezTo>
                <a:cubicBezTo>
                  <a:pt x="12280" y="1255"/>
                  <a:pt x="12268" y="1255"/>
                  <a:pt x="12256" y="1256"/>
                </a:cubicBezTo>
                <a:lnTo>
                  <a:pt x="11342" y="1382"/>
                </a:lnTo>
                <a:lnTo>
                  <a:pt x="11468" y="468"/>
                </a:lnTo>
                <a:cubicBezTo>
                  <a:pt x="11491" y="203"/>
                  <a:pt x="11265" y="0"/>
                  <a:pt x="11030" y="0"/>
                </a:cubicBezTo>
                <a:close/>
              </a:path>
            </a:pathLst>
          </a:custGeom>
          <a:solidFill>
            <a:schemeClr val="bg1"/>
          </a:solidFill>
          <a:ln>
            <a:noFill/>
          </a:ln>
        </p:spPr>
        <p:txBody>
          <a:bodyPr spcFirstLastPara="1" wrap="square" lIns="86005" tIns="86005" rIns="86005" bIns="86005" anchor="ctr" anchorCtr="0">
            <a:noAutofit/>
          </a:bodyPr>
          <a:lstStyle/>
          <a:p>
            <a:endParaRPr sz="1693"/>
          </a:p>
        </p:txBody>
      </p:sp>
      <p:grpSp>
        <p:nvGrpSpPr>
          <p:cNvPr id="154" name="Google Shape;6366;p57">
            <a:extLst>
              <a:ext uri="{FF2B5EF4-FFF2-40B4-BE49-F238E27FC236}">
                <a16:creationId xmlns:a16="http://schemas.microsoft.com/office/drawing/2014/main" id="{B3039C7D-F942-416B-B150-68D74EEE169C}"/>
              </a:ext>
            </a:extLst>
          </p:cNvPr>
          <p:cNvGrpSpPr/>
          <p:nvPr/>
        </p:nvGrpSpPr>
        <p:grpSpPr>
          <a:xfrm>
            <a:off x="5927005" y="4644352"/>
            <a:ext cx="334193" cy="350079"/>
            <a:chOff x="3859600" y="3591950"/>
            <a:chExt cx="296975" cy="296175"/>
          </a:xfrm>
          <a:solidFill>
            <a:schemeClr val="bg1"/>
          </a:solidFill>
        </p:grpSpPr>
        <p:sp>
          <p:nvSpPr>
            <p:cNvPr id="164" name="Google Shape;6367;p57">
              <a:extLst>
                <a:ext uri="{FF2B5EF4-FFF2-40B4-BE49-F238E27FC236}">
                  <a16:creationId xmlns:a16="http://schemas.microsoft.com/office/drawing/2014/main" id="{322E8CF0-EA18-4B78-BB67-1E051F3B2BAE}"/>
                </a:ext>
              </a:extLst>
            </p:cNvPr>
            <p:cNvSpPr/>
            <p:nvPr/>
          </p:nvSpPr>
          <p:spPr>
            <a:xfrm>
              <a:off x="4034450" y="3766000"/>
              <a:ext cx="122125" cy="122125"/>
            </a:xfrm>
            <a:custGeom>
              <a:avLst/>
              <a:gdLst/>
              <a:ahLst/>
              <a:cxnLst/>
              <a:rect l="l" t="t" r="r" b="b"/>
              <a:pathLst>
                <a:path w="4885" h="4885" extrusionOk="0">
                  <a:moveTo>
                    <a:pt x="2395" y="1324"/>
                  </a:moveTo>
                  <a:cubicBezTo>
                    <a:pt x="2616" y="1324"/>
                    <a:pt x="2773" y="1482"/>
                    <a:pt x="2773" y="1702"/>
                  </a:cubicBezTo>
                  <a:lnTo>
                    <a:pt x="2773" y="2049"/>
                  </a:lnTo>
                  <a:lnTo>
                    <a:pt x="3120" y="2049"/>
                  </a:lnTo>
                  <a:cubicBezTo>
                    <a:pt x="3309" y="2049"/>
                    <a:pt x="3466" y="2206"/>
                    <a:pt x="3466" y="2395"/>
                  </a:cubicBezTo>
                  <a:cubicBezTo>
                    <a:pt x="3466" y="2584"/>
                    <a:pt x="3309" y="2742"/>
                    <a:pt x="3120" y="2742"/>
                  </a:cubicBezTo>
                  <a:lnTo>
                    <a:pt x="2395" y="2742"/>
                  </a:lnTo>
                  <a:cubicBezTo>
                    <a:pt x="2206" y="2742"/>
                    <a:pt x="2049" y="2584"/>
                    <a:pt x="2049" y="2395"/>
                  </a:cubicBezTo>
                  <a:lnTo>
                    <a:pt x="2049" y="1702"/>
                  </a:lnTo>
                  <a:cubicBezTo>
                    <a:pt x="2049" y="1482"/>
                    <a:pt x="2206" y="1324"/>
                    <a:pt x="2395" y="1324"/>
                  </a:cubicBezTo>
                  <a:close/>
                  <a:moveTo>
                    <a:pt x="2458" y="1"/>
                  </a:moveTo>
                  <a:cubicBezTo>
                    <a:pt x="1104" y="1"/>
                    <a:pt x="1" y="1103"/>
                    <a:pt x="1" y="2427"/>
                  </a:cubicBezTo>
                  <a:cubicBezTo>
                    <a:pt x="1" y="3781"/>
                    <a:pt x="1104" y="4884"/>
                    <a:pt x="2458" y="4884"/>
                  </a:cubicBezTo>
                  <a:cubicBezTo>
                    <a:pt x="3782" y="4884"/>
                    <a:pt x="4884" y="3781"/>
                    <a:pt x="4884" y="2427"/>
                  </a:cubicBezTo>
                  <a:cubicBezTo>
                    <a:pt x="4853" y="1072"/>
                    <a:pt x="3782" y="1"/>
                    <a:pt x="245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6368;p57">
              <a:extLst>
                <a:ext uri="{FF2B5EF4-FFF2-40B4-BE49-F238E27FC236}">
                  <a16:creationId xmlns:a16="http://schemas.microsoft.com/office/drawing/2014/main" id="{50C46EC4-C6A5-4310-96C9-0702BE4C9CF9}"/>
                </a:ext>
              </a:extLst>
            </p:cNvPr>
            <p:cNvSpPr/>
            <p:nvPr/>
          </p:nvSpPr>
          <p:spPr>
            <a:xfrm>
              <a:off x="3860400" y="3679375"/>
              <a:ext cx="260725" cy="173300"/>
            </a:xfrm>
            <a:custGeom>
              <a:avLst/>
              <a:gdLst/>
              <a:ahLst/>
              <a:cxnLst/>
              <a:rect l="l" t="t" r="r" b="b"/>
              <a:pathLst>
                <a:path w="10429" h="6932" extrusionOk="0">
                  <a:moveTo>
                    <a:pt x="2426" y="662"/>
                  </a:moveTo>
                  <a:cubicBezTo>
                    <a:pt x="2647" y="662"/>
                    <a:pt x="2804" y="819"/>
                    <a:pt x="2804" y="1008"/>
                  </a:cubicBezTo>
                  <a:cubicBezTo>
                    <a:pt x="2804" y="1197"/>
                    <a:pt x="2647" y="1355"/>
                    <a:pt x="2426" y="1355"/>
                  </a:cubicBezTo>
                  <a:lnTo>
                    <a:pt x="1733" y="1355"/>
                  </a:lnTo>
                  <a:cubicBezTo>
                    <a:pt x="1544" y="1355"/>
                    <a:pt x="1387" y="1197"/>
                    <a:pt x="1387" y="1008"/>
                  </a:cubicBezTo>
                  <a:cubicBezTo>
                    <a:pt x="1387" y="819"/>
                    <a:pt x="1544" y="662"/>
                    <a:pt x="1733" y="662"/>
                  </a:cubicBezTo>
                  <a:close/>
                  <a:moveTo>
                    <a:pt x="4537" y="662"/>
                  </a:moveTo>
                  <a:cubicBezTo>
                    <a:pt x="4726" y="662"/>
                    <a:pt x="4884" y="819"/>
                    <a:pt x="4884" y="1008"/>
                  </a:cubicBezTo>
                  <a:cubicBezTo>
                    <a:pt x="4884" y="1197"/>
                    <a:pt x="4695" y="1355"/>
                    <a:pt x="4537" y="1355"/>
                  </a:cubicBezTo>
                  <a:lnTo>
                    <a:pt x="3812" y="1355"/>
                  </a:lnTo>
                  <a:cubicBezTo>
                    <a:pt x="3623" y="1355"/>
                    <a:pt x="3466" y="1197"/>
                    <a:pt x="3466" y="1008"/>
                  </a:cubicBezTo>
                  <a:cubicBezTo>
                    <a:pt x="3466" y="819"/>
                    <a:pt x="3623" y="662"/>
                    <a:pt x="3812" y="662"/>
                  </a:cubicBezTo>
                  <a:close/>
                  <a:moveTo>
                    <a:pt x="6648" y="662"/>
                  </a:moveTo>
                  <a:cubicBezTo>
                    <a:pt x="6837" y="662"/>
                    <a:pt x="6994" y="819"/>
                    <a:pt x="6994" y="1008"/>
                  </a:cubicBezTo>
                  <a:cubicBezTo>
                    <a:pt x="6994" y="1197"/>
                    <a:pt x="6837" y="1355"/>
                    <a:pt x="6648" y="1355"/>
                  </a:cubicBezTo>
                  <a:lnTo>
                    <a:pt x="5955" y="1355"/>
                  </a:lnTo>
                  <a:cubicBezTo>
                    <a:pt x="5734" y="1355"/>
                    <a:pt x="5577" y="1197"/>
                    <a:pt x="5577" y="1008"/>
                  </a:cubicBezTo>
                  <a:cubicBezTo>
                    <a:pt x="5577" y="819"/>
                    <a:pt x="5734" y="662"/>
                    <a:pt x="5955" y="662"/>
                  </a:cubicBezTo>
                  <a:close/>
                  <a:moveTo>
                    <a:pt x="8727" y="662"/>
                  </a:moveTo>
                  <a:cubicBezTo>
                    <a:pt x="8948" y="662"/>
                    <a:pt x="9105" y="819"/>
                    <a:pt x="9105" y="1008"/>
                  </a:cubicBezTo>
                  <a:cubicBezTo>
                    <a:pt x="9105" y="1197"/>
                    <a:pt x="8948" y="1355"/>
                    <a:pt x="8727" y="1355"/>
                  </a:cubicBezTo>
                  <a:lnTo>
                    <a:pt x="8034" y="1355"/>
                  </a:lnTo>
                  <a:cubicBezTo>
                    <a:pt x="7845" y="1355"/>
                    <a:pt x="7688" y="1197"/>
                    <a:pt x="7688" y="1008"/>
                  </a:cubicBezTo>
                  <a:cubicBezTo>
                    <a:pt x="7688" y="819"/>
                    <a:pt x="7845" y="662"/>
                    <a:pt x="8034" y="662"/>
                  </a:cubicBezTo>
                  <a:close/>
                  <a:moveTo>
                    <a:pt x="2426" y="2080"/>
                  </a:moveTo>
                  <a:cubicBezTo>
                    <a:pt x="2647" y="2080"/>
                    <a:pt x="2804" y="2237"/>
                    <a:pt x="2804" y="2426"/>
                  </a:cubicBezTo>
                  <a:cubicBezTo>
                    <a:pt x="2804" y="2647"/>
                    <a:pt x="2647" y="2773"/>
                    <a:pt x="2426" y="2773"/>
                  </a:cubicBezTo>
                  <a:lnTo>
                    <a:pt x="1733" y="2773"/>
                  </a:lnTo>
                  <a:cubicBezTo>
                    <a:pt x="1544" y="2773"/>
                    <a:pt x="1387" y="2647"/>
                    <a:pt x="1387" y="2426"/>
                  </a:cubicBezTo>
                  <a:cubicBezTo>
                    <a:pt x="1387" y="2206"/>
                    <a:pt x="1544" y="2080"/>
                    <a:pt x="1733" y="2080"/>
                  </a:cubicBezTo>
                  <a:close/>
                  <a:moveTo>
                    <a:pt x="4537" y="2080"/>
                  </a:moveTo>
                  <a:cubicBezTo>
                    <a:pt x="4726" y="2080"/>
                    <a:pt x="4884" y="2237"/>
                    <a:pt x="4884" y="2426"/>
                  </a:cubicBezTo>
                  <a:cubicBezTo>
                    <a:pt x="4884" y="2647"/>
                    <a:pt x="4695" y="2773"/>
                    <a:pt x="4537" y="2773"/>
                  </a:cubicBezTo>
                  <a:lnTo>
                    <a:pt x="3812" y="2773"/>
                  </a:lnTo>
                  <a:cubicBezTo>
                    <a:pt x="3623" y="2773"/>
                    <a:pt x="3466" y="2647"/>
                    <a:pt x="3466" y="2426"/>
                  </a:cubicBezTo>
                  <a:cubicBezTo>
                    <a:pt x="3466" y="2206"/>
                    <a:pt x="3623" y="2080"/>
                    <a:pt x="3812" y="2080"/>
                  </a:cubicBezTo>
                  <a:close/>
                  <a:moveTo>
                    <a:pt x="6648" y="2080"/>
                  </a:moveTo>
                  <a:cubicBezTo>
                    <a:pt x="6837" y="2080"/>
                    <a:pt x="6994" y="2237"/>
                    <a:pt x="6994" y="2426"/>
                  </a:cubicBezTo>
                  <a:cubicBezTo>
                    <a:pt x="6994" y="2647"/>
                    <a:pt x="6837" y="2773"/>
                    <a:pt x="6648" y="2773"/>
                  </a:cubicBezTo>
                  <a:lnTo>
                    <a:pt x="5955" y="2773"/>
                  </a:lnTo>
                  <a:cubicBezTo>
                    <a:pt x="5734" y="2773"/>
                    <a:pt x="5577" y="2647"/>
                    <a:pt x="5577" y="2426"/>
                  </a:cubicBezTo>
                  <a:cubicBezTo>
                    <a:pt x="5577" y="2206"/>
                    <a:pt x="5734" y="2080"/>
                    <a:pt x="5955" y="2080"/>
                  </a:cubicBezTo>
                  <a:close/>
                  <a:moveTo>
                    <a:pt x="8727" y="2080"/>
                  </a:moveTo>
                  <a:cubicBezTo>
                    <a:pt x="8948" y="2080"/>
                    <a:pt x="9105" y="2237"/>
                    <a:pt x="9105" y="2426"/>
                  </a:cubicBezTo>
                  <a:cubicBezTo>
                    <a:pt x="9105" y="2647"/>
                    <a:pt x="8948" y="2773"/>
                    <a:pt x="8727" y="2773"/>
                  </a:cubicBezTo>
                  <a:lnTo>
                    <a:pt x="8034" y="2773"/>
                  </a:lnTo>
                  <a:cubicBezTo>
                    <a:pt x="7845" y="2773"/>
                    <a:pt x="7688" y="2647"/>
                    <a:pt x="7688" y="2426"/>
                  </a:cubicBezTo>
                  <a:cubicBezTo>
                    <a:pt x="7688" y="2206"/>
                    <a:pt x="7845" y="2080"/>
                    <a:pt x="8034" y="2080"/>
                  </a:cubicBezTo>
                  <a:close/>
                  <a:moveTo>
                    <a:pt x="2426" y="3466"/>
                  </a:moveTo>
                  <a:cubicBezTo>
                    <a:pt x="2647" y="3466"/>
                    <a:pt x="2804" y="3623"/>
                    <a:pt x="2804" y="3812"/>
                  </a:cubicBezTo>
                  <a:cubicBezTo>
                    <a:pt x="2804" y="4001"/>
                    <a:pt x="2647" y="4159"/>
                    <a:pt x="2426" y="4159"/>
                  </a:cubicBezTo>
                  <a:lnTo>
                    <a:pt x="1733" y="4159"/>
                  </a:lnTo>
                  <a:cubicBezTo>
                    <a:pt x="1544" y="4159"/>
                    <a:pt x="1387" y="4001"/>
                    <a:pt x="1387" y="3812"/>
                  </a:cubicBezTo>
                  <a:cubicBezTo>
                    <a:pt x="1387" y="3623"/>
                    <a:pt x="1544" y="3466"/>
                    <a:pt x="1733" y="3466"/>
                  </a:cubicBezTo>
                  <a:close/>
                  <a:moveTo>
                    <a:pt x="4537" y="3466"/>
                  </a:moveTo>
                  <a:cubicBezTo>
                    <a:pt x="4726" y="3466"/>
                    <a:pt x="4884" y="3623"/>
                    <a:pt x="4884" y="3812"/>
                  </a:cubicBezTo>
                  <a:cubicBezTo>
                    <a:pt x="4884" y="4001"/>
                    <a:pt x="4695" y="4159"/>
                    <a:pt x="4537" y="4159"/>
                  </a:cubicBezTo>
                  <a:lnTo>
                    <a:pt x="3812" y="4159"/>
                  </a:lnTo>
                  <a:cubicBezTo>
                    <a:pt x="3623" y="4159"/>
                    <a:pt x="3466" y="4001"/>
                    <a:pt x="3466" y="3812"/>
                  </a:cubicBezTo>
                  <a:cubicBezTo>
                    <a:pt x="3466" y="3623"/>
                    <a:pt x="3623" y="3466"/>
                    <a:pt x="3812" y="3466"/>
                  </a:cubicBezTo>
                  <a:close/>
                  <a:moveTo>
                    <a:pt x="6648" y="3466"/>
                  </a:moveTo>
                  <a:cubicBezTo>
                    <a:pt x="6837" y="3466"/>
                    <a:pt x="6994" y="3623"/>
                    <a:pt x="6994" y="3812"/>
                  </a:cubicBezTo>
                  <a:cubicBezTo>
                    <a:pt x="6994" y="4001"/>
                    <a:pt x="6837" y="4159"/>
                    <a:pt x="6648" y="4159"/>
                  </a:cubicBezTo>
                  <a:lnTo>
                    <a:pt x="5955" y="4159"/>
                  </a:lnTo>
                  <a:cubicBezTo>
                    <a:pt x="5734" y="4159"/>
                    <a:pt x="5577" y="4001"/>
                    <a:pt x="5577" y="3812"/>
                  </a:cubicBezTo>
                  <a:cubicBezTo>
                    <a:pt x="5577" y="3623"/>
                    <a:pt x="5734" y="3466"/>
                    <a:pt x="5955" y="3466"/>
                  </a:cubicBezTo>
                  <a:close/>
                  <a:moveTo>
                    <a:pt x="2426" y="4852"/>
                  </a:moveTo>
                  <a:cubicBezTo>
                    <a:pt x="2647" y="4852"/>
                    <a:pt x="2804" y="5010"/>
                    <a:pt x="2804" y="5199"/>
                  </a:cubicBezTo>
                  <a:cubicBezTo>
                    <a:pt x="2804" y="5388"/>
                    <a:pt x="2647" y="5545"/>
                    <a:pt x="2426" y="5545"/>
                  </a:cubicBezTo>
                  <a:lnTo>
                    <a:pt x="1733" y="5545"/>
                  </a:lnTo>
                  <a:cubicBezTo>
                    <a:pt x="1544" y="5545"/>
                    <a:pt x="1387" y="5388"/>
                    <a:pt x="1387" y="5199"/>
                  </a:cubicBezTo>
                  <a:cubicBezTo>
                    <a:pt x="1387" y="5010"/>
                    <a:pt x="1544" y="4852"/>
                    <a:pt x="1733" y="4852"/>
                  </a:cubicBezTo>
                  <a:close/>
                  <a:moveTo>
                    <a:pt x="4537" y="4852"/>
                  </a:moveTo>
                  <a:cubicBezTo>
                    <a:pt x="4726" y="4852"/>
                    <a:pt x="4884" y="5010"/>
                    <a:pt x="4884" y="5199"/>
                  </a:cubicBezTo>
                  <a:cubicBezTo>
                    <a:pt x="4884" y="5388"/>
                    <a:pt x="4695" y="5545"/>
                    <a:pt x="4537" y="5545"/>
                  </a:cubicBezTo>
                  <a:lnTo>
                    <a:pt x="3812" y="5545"/>
                  </a:lnTo>
                  <a:cubicBezTo>
                    <a:pt x="3623" y="5545"/>
                    <a:pt x="3466" y="5388"/>
                    <a:pt x="3466" y="5199"/>
                  </a:cubicBezTo>
                  <a:cubicBezTo>
                    <a:pt x="3466" y="5010"/>
                    <a:pt x="3623" y="4852"/>
                    <a:pt x="3812" y="4852"/>
                  </a:cubicBezTo>
                  <a:close/>
                  <a:moveTo>
                    <a:pt x="0" y="0"/>
                  </a:moveTo>
                  <a:lnTo>
                    <a:pt x="0" y="5892"/>
                  </a:lnTo>
                  <a:cubicBezTo>
                    <a:pt x="0" y="6459"/>
                    <a:pt x="473" y="6931"/>
                    <a:pt x="1071" y="6931"/>
                  </a:cubicBezTo>
                  <a:lnTo>
                    <a:pt x="6490" y="6931"/>
                  </a:lnTo>
                  <a:cubicBezTo>
                    <a:pt x="6364" y="6616"/>
                    <a:pt x="6301" y="6270"/>
                    <a:pt x="6301" y="5892"/>
                  </a:cubicBezTo>
                  <a:cubicBezTo>
                    <a:pt x="6301" y="5797"/>
                    <a:pt x="6333" y="5671"/>
                    <a:pt x="6333" y="5545"/>
                  </a:cubicBezTo>
                  <a:lnTo>
                    <a:pt x="5955" y="5545"/>
                  </a:lnTo>
                  <a:cubicBezTo>
                    <a:pt x="5734" y="5545"/>
                    <a:pt x="5577" y="5388"/>
                    <a:pt x="5577" y="5199"/>
                  </a:cubicBezTo>
                  <a:cubicBezTo>
                    <a:pt x="5577" y="5010"/>
                    <a:pt x="5734" y="4852"/>
                    <a:pt x="5955" y="4852"/>
                  </a:cubicBezTo>
                  <a:lnTo>
                    <a:pt x="6490" y="4852"/>
                  </a:lnTo>
                  <a:cubicBezTo>
                    <a:pt x="6931" y="3623"/>
                    <a:pt x="8066" y="2741"/>
                    <a:pt x="9420" y="2741"/>
                  </a:cubicBezTo>
                  <a:cubicBezTo>
                    <a:pt x="9767" y="2741"/>
                    <a:pt x="10113" y="2836"/>
                    <a:pt x="10428" y="2962"/>
                  </a:cubicBezTo>
                  <a:lnTo>
                    <a:pt x="10428"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6369;p57">
              <a:extLst>
                <a:ext uri="{FF2B5EF4-FFF2-40B4-BE49-F238E27FC236}">
                  <a16:creationId xmlns:a16="http://schemas.microsoft.com/office/drawing/2014/main" id="{85352367-9F1D-4E48-A4C4-F5187A401066}"/>
                </a:ext>
              </a:extLst>
            </p:cNvPr>
            <p:cNvSpPr/>
            <p:nvPr/>
          </p:nvSpPr>
          <p:spPr>
            <a:xfrm>
              <a:off x="3859600" y="3591950"/>
              <a:ext cx="261525" cy="70900"/>
            </a:xfrm>
            <a:custGeom>
              <a:avLst/>
              <a:gdLst/>
              <a:ahLst/>
              <a:cxnLst/>
              <a:rect l="l" t="t" r="r" b="b"/>
              <a:pathLst>
                <a:path w="10461" h="2836" extrusionOk="0">
                  <a:moveTo>
                    <a:pt x="1734" y="0"/>
                  </a:moveTo>
                  <a:cubicBezTo>
                    <a:pt x="1513" y="0"/>
                    <a:pt x="1356" y="158"/>
                    <a:pt x="1356" y="347"/>
                  </a:cubicBezTo>
                  <a:lnTo>
                    <a:pt x="1356" y="693"/>
                  </a:lnTo>
                  <a:lnTo>
                    <a:pt x="1009" y="693"/>
                  </a:lnTo>
                  <a:cubicBezTo>
                    <a:pt x="410" y="693"/>
                    <a:pt x="1" y="1166"/>
                    <a:pt x="1" y="1733"/>
                  </a:cubicBezTo>
                  <a:lnTo>
                    <a:pt x="1" y="2836"/>
                  </a:lnTo>
                  <a:lnTo>
                    <a:pt x="10429" y="2836"/>
                  </a:lnTo>
                  <a:lnTo>
                    <a:pt x="10429" y="1733"/>
                  </a:lnTo>
                  <a:lnTo>
                    <a:pt x="10460" y="1733"/>
                  </a:lnTo>
                  <a:cubicBezTo>
                    <a:pt x="10460" y="1134"/>
                    <a:pt x="9988" y="693"/>
                    <a:pt x="9421" y="693"/>
                  </a:cubicBezTo>
                  <a:lnTo>
                    <a:pt x="9074" y="693"/>
                  </a:lnTo>
                  <a:lnTo>
                    <a:pt x="9074" y="347"/>
                  </a:lnTo>
                  <a:cubicBezTo>
                    <a:pt x="9074" y="158"/>
                    <a:pt x="8917" y="0"/>
                    <a:pt x="8728" y="0"/>
                  </a:cubicBezTo>
                  <a:cubicBezTo>
                    <a:pt x="8539" y="0"/>
                    <a:pt x="8381" y="158"/>
                    <a:pt x="8381" y="347"/>
                  </a:cubicBezTo>
                  <a:lnTo>
                    <a:pt x="8381" y="693"/>
                  </a:lnTo>
                  <a:lnTo>
                    <a:pt x="6995" y="693"/>
                  </a:lnTo>
                  <a:lnTo>
                    <a:pt x="6995" y="347"/>
                  </a:lnTo>
                  <a:cubicBezTo>
                    <a:pt x="6995" y="158"/>
                    <a:pt x="6837" y="0"/>
                    <a:pt x="6648" y="0"/>
                  </a:cubicBezTo>
                  <a:cubicBezTo>
                    <a:pt x="6459" y="0"/>
                    <a:pt x="6302" y="158"/>
                    <a:pt x="6302" y="347"/>
                  </a:cubicBezTo>
                  <a:lnTo>
                    <a:pt x="6302" y="693"/>
                  </a:lnTo>
                  <a:lnTo>
                    <a:pt x="4159" y="693"/>
                  </a:lnTo>
                  <a:lnTo>
                    <a:pt x="4159" y="347"/>
                  </a:lnTo>
                  <a:cubicBezTo>
                    <a:pt x="4159" y="158"/>
                    <a:pt x="4002" y="0"/>
                    <a:pt x="3813" y="0"/>
                  </a:cubicBezTo>
                  <a:cubicBezTo>
                    <a:pt x="3624" y="0"/>
                    <a:pt x="3466" y="158"/>
                    <a:pt x="3466" y="347"/>
                  </a:cubicBezTo>
                  <a:lnTo>
                    <a:pt x="3466" y="693"/>
                  </a:lnTo>
                  <a:lnTo>
                    <a:pt x="2080" y="693"/>
                  </a:lnTo>
                  <a:lnTo>
                    <a:pt x="2080" y="347"/>
                  </a:lnTo>
                  <a:cubicBezTo>
                    <a:pt x="2080" y="158"/>
                    <a:pt x="1923" y="0"/>
                    <a:pt x="173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1" name="Freeform 5">
            <a:extLst>
              <a:ext uri="{FF2B5EF4-FFF2-40B4-BE49-F238E27FC236}">
                <a16:creationId xmlns:a16="http://schemas.microsoft.com/office/drawing/2014/main" id="{9A6D7E5D-A36A-426B-B6E7-67FCB709C7CE}"/>
              </a:ext>
            </a:extLst>
          </p:cNvPr>
          <p:cNvSpPr>
            <a:spLocks/>
          </p:cNvSpPr>
          <p:nvPr/>
        </p:nvSpPr>
        <p:spPr bwMode="auto">
          <a:xfrm>
            <a:off x="5764431" y="4012663"/>
            <a:ext cx="2321578" cy="2010739"/>
          </a:xfrm>
          <a:custGeom>
            <a:avLst/>
            <a:gdLst>
              <a:gd name="T0" fmla="*/ 406 w 406"/>
              <a:gd name="T1" fmla="*/ 0 h 621"/>
              <a:gd name="T2" fmla="*/ 406 w 406"/>
              <a:gd name="T3" fmla="*/ 451 h 621"/>
              <a:gd name="T4" fmla="*/ 389 w 406"/>
              <a:gd name="T5" fmla="*/ 486 h 621"/>
              <a:gd name="T6" fmla="*/ 220 w 406"/>
              <a:gd name="T7" fmla="*/ 614 h 621"/>
              <a:gd name="T8" fmla="*/ 186 w 406"/>
              <a:gd name="T9" fmla="*/ 614 h 621"/>
              <a:gd name="T10" fmla="*/ 17 w 406"/>
              <a:gd name="T11" fmla="*/ 486 h 621"/>
              <a:gd name="T12" fmla="*/ 0 w 406"/>
              <a:gd name="T13" fmla="*/ 451 h 621"/>
              <a:gd name="T14" fmla="*/ 0 w 406"/>
              <a:gd name="T15" fmla="*/ 0 h 621"/>
              <a:gd name="T16" fmla="*/ 406 w 406"/>
              <a:gd name="T17" fmla="*/ 0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6" h="621">
                <a:moveTo>
                  <a:pt x="406" y="0"/>
                </a:moveTo>
                <a:cubicBezTo>
                  <a:pt x="406" y="451"/>
                  <a:pt x="406" y="451"/>
                  <a:pt x="406" y="451"/>
                </a:cubicBezTo>
                <a:cubicBezTo>
                  <a:pt x="406" y="463"/>
                  <a:pt x="398" y="479"/>
                  <a:pt x="389" y="486"/>
                </a:cubicBezTo>
                <a:cubicBezTo>
                  <a:pt x="220" y="614"/>
                  <a:pt x="220" y="614"/>
                  <a:pt x="220" y="614"/>
                </a:cubicBezTo>
                <a:cubicBezTo>
                  <a:pt x="211" y="621"/>
                  <a:pt x="195" y="621"/>
                  <a:pt x="186" y="614"/>
                </a:cubicBezTo>
                <a:cubicBezTo>
                  <a:pt x="17" y="486"/>
                  <a:pt x="17" y="486"/>
                  <a:pt x="17" y="486"/>
                </a:cubicBezTo>
                <a:cubicBezTo>
                  <a:pt x="8" y="479"/>
                  <a:pt x="0" y="463"/>
                  <a:pt x="0" y="451"/>
                </a:cubicBezTo>
                <a:cubicBezTo>
                  <a:pt x="0" y="0"/>
                  <a:pt x="0" y="0"/>
                  <a:pt x="0" y="0"/>
                </a:cubicBezTo>
                <a:lnTo>
                  <a:pt x="406" y="0"/>
                </a:lnTo>
                <a:close/>
              </a:path>
            </a:pathLst>
          </a:custGeom>
          <a:solidFill>
            <a:srgbClr val="006666"/>
          </a:solidFill>
          <a:ln>
            <a:noFill/>
          </a:ln>
        </p:spPr>
        <p:txBody>
          <a:bodyPr vert="horz" wrap="square" lIns="91440" tIns="45720" rIns="91440" bIns="45720" numCol="1" anchor="t" anchorCtr="0" compatLnSpc="1">
            <a:prstTxWarp prst="textNoShape">
              <a:avLst/>
            </a:prstTxWarp>
          </a:bodyPr>
          <a:lstStyle/>
          <a:p>
            <a:endParaRPr lang="en-US"/>
          </a:p>
        </p:txBody>
      </p:sp>
      <p:cxnSp>
        <p:nvCxnSpPr>
          <p:cNvPr id="162" name="Straight Connector 74">
            <a:extLst>
              <a:ext uri="{FF2B5EF4-FFF2-40B4-BE49-F238E27FC236}">
                <a16:creationId xmlns:a16="http://schemas.microsoft.com/office/drawing/2014/main" id="{F8F143F8-10E1-4D29-9769-BB1F5E1C8BDD}"/>
              </a:ext>
            </a:extLst>
          </p:cNvPr>
          <p:cNvCxnSpPr/>
          <p:nvPr/>
        </p:nvCxnSpPr>
        <p:spPr>
          <a:xfrm>
            <a:off x="1369847" y="5886905"/>
            <a:ext cx="239539"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
        <p:nvSpPr>
          <p:cNvPr id="196" name="Freeform 5">
            <a:extLst>
              <a:ext uri="{FF2B5EF4-FFF2-40B4-BE49-F238E27FC236}">
                <a16:creationId xmlns:a16="http://schemas.microsoft.com/office/drawing/2014/main" id="{C3B5312C-0E40-42B2-91AD-5E66213FE63B}"/>
              </a:ext>
            </a:extLst>
          </p:cNvPr>
          <p:cNvSpPr>
            <a:spLocks/>
          </p:cNvSpPr>
          <p:nvPr/>
        </p:nvSpPr>
        <p:spPr bwMode="auto">
          <a:xfrm>
            <a:off x="654355" y="4012663"/>
            <a:ext cx="2543756" cy="2010739"/>
          </a:xfrm>
          <a:custGeom>
            <a:avLst/>
            <a:gdLst>
              <a:gd name="T0" fmla="*/ 406 w 406"/>
              <a:gd name="T1" fmla="*/ 0 h 621"/>
              <a:gd name="T2" fmla="*/ 406 w 406"/>
              <a:gd name="T3" fmla="*/ 451 h 621"/>
              <a:gd name="T4" fmla="*/ 389 w 406"/>
              <a:gd name="T5" fmla="*/ 486 h 621"/>
              <a:gd name="T6" fmla="*/ 220 w 406"/>
              <a:gd name="T7" fmla="*/ 614 h 621"/>
              <a:gd name="T8" fmla="*/ 186 w 406"/>
              <a:gd name="T9" fmla="*/ 614 h 621"/>
              <a:gd name="T10" fmla="*/ 17 w 406"/>
              <a:gd name="T11" fmla="*/ 486 h 621"/>
              <a:gd name="T12" fmla="*/ 0 w 406"/>
              <a:gd name="T13" fmla="*/ 451 h 621"/>
              <a:gd name="T14" fmla="*/ 0 w 406"/>
              <a:gd name="T15" fmla="*/ 0 h 621"/>
              <a:gd name="T16" fmla="*/ 406 w 406"/>
              <a:gd name="T17" fmla="*/ 0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6" h="621">
                <a:moveTo>
                  <a:pt x="406" y="0"/>
                </a:moveTo>
                <a:cubicBezTo>
                  <a:pt x="406" y="451"/>
                  <a:pt x="406" y="451"/>
                  <a:pt x="406" y="451"/>
                </a:cubicBezTo>
                <a:cubicBezTo>
                  <a:pt x="406" y="463"/>
                  <a:pt x="398" y="479"/>
                  <a:pt x="389" y="486"/>
                </a:cubicBezTo>
                <a:cubicBezTo>
                  <a:pt x="220" y="614"/>
                  <a:pt x="220" y="614"/>
                  <a:pt x="220" y="614"/>
                </a:cubicBezTo>
                <a:cubicBezTo>
                  <a:pt x="211" y="621"/>
                  <a:pt x="195" y="621"/>
                  <a:pt x="186" y="614"/>
                </a:cubicBezTo>
                <a:cubicBezTo>
                  <a:pt x="17" y="486"/>
                  <a:pt x="17" y="486"/>
                  <a:pt x="17" y="486"/>
                </a:cubicBezTo>
                <a:cubicBezTo>
                  <a:pt x="8" y="479"/>
                  <a:pt x="0" y="463"/>
                  <a:pt x="0" y="451"/>
                </a:cubicBezTo>
                <a:cubicBezTo>
                  <a:pt x="0" y="0"/>
                  <a:pt x="0" y="0"/>
                  <a:pt x="0" y="0"/>
                </a:cubicBezTo>
                <a:lnTo>
                  <a:pt x="406" y="0"/>
                </a:lnTo>
                <a:close/>
              </a:path>
            </a:pathLst>
          </a:custGeom>
          <a:solidFill>
            <a:srgbClr val="006666"/>
          </a:solidFill>
          <a:ln>
            <a:noFill/>
          </a:ln>
        </p:spPr>
        <p:txBody>
          <a:bodyPr vert="horz" wrap="square" lIns="91440" tIns="45720" rIns="91440" bIns="45720" numCol="1" anchor="t" anchorCtr="0" compatLnSpc="1">
            <a:prstTxWarp prst="textNoShape">
              <a:avLst/>
            </a:prstTxWarp>
          </a:bodyPr>
          <a:lstStyle/>
          <a:p>
            <a:endParaRPr lang="en-US"/>
          </a:p>
        </p:txBody>
      </p:sp>
      <p:sp>
        <p:nvSpPr>
          <p:cNvPr id="197" name="Freeform 5">
            <a:extLst>
              <a:ext uri="{FF2B5EF4-FFF2-40B4-BE49-F238E27FC236}">
                <a16:creationId xmlns:a16="http://schemas.microsoft.com/office/drawing/2014/main" id="{D8FB3CDE-EC03-4B3C-B867-77278EF8CF28}"/>
              </a:ext>
            </a:extLst>
          </p:cNvPr>
          <p:cNvSpPr>
            <a:spLocks/>
          </p:cNvSpPr>
          <p:nvPr/>
        </p:nvSpPr>
        <p:spPr bwMode="auto">
          <a:xfrm>
            <a:off x="3291335" y="4012663"/>
            <a:ext cx="2393902" cy="2010739"/>
          </a:xfrm>
          <a:custGeom>
            <a:avLst/>
            <a:gdLst>
              <a:gd name="T0" fmla="*/ 406 w 406"/>
              <a:gd name="T1" fmla="*/ 0 h 621"/>
              <a:gd name="T2" fmla="*/ 406 w 406"/>
              <a:gd name="T3" fmla="*/ 451 h 621"/>
              <a:gd name="T4" fmla="*/ 389 w 406"/>
              <a:gd name="T5" fmla="*/ 486 h 621"/>
              <a:gd name="T6" fmla="*/ 220 w 406"/>
              <a:gd name="T7" fmla="*/ 614 h 621"/>
              <a:gd name="T8" fmla="*/ 186 w 406"/>
              <a:gd name="T9" fmla="*/ 614 h 621"/>
              <a:gd name="T10" fmla="*/ 17 w 406"/>
              <a:gd name="T11" fmla="*/ 486 h 621"/>
              <a:gd name="T12" fmla="*/ 0 w 406"/>
              <a:gd name="T13" fmla="*/ 451 h 621"/>
              <a:gd name="T14" fmla="*/ 0 w 406"/>
              <a:gd name="T15" fmla="*/ 0 h 621"/>
              <a:gd name="T16" fmla="*/ 406 w 406"/>
              <a:gd name="T17" fmla="*/ 0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6" h="621">
                <a:moveTo>
                  <a:pt x="406" y="0"/>
                </a:moveTo>
                <a:cubicBezTo>
                  <a:pt x="406" y="451"/>
                  <a:pt x="406" y="451"/>
                  <a:pt x="406" y="451"/>
                </a:cubicBezTo>
                <a:cubicBezTo>
                  <a:pt x="406" y="463"/>
                  <a:pt x="398" y="479"/>
                  <a:pt x="389" y="486"/>
                </a:cubicBezTo>
                <a:cubicBezTo>
                  <a:pt x="220" y="614"/>
                  <a:pt x="220" y="614"/>
                  <a:pt x="220" y="614"/>
                </a:cubicBezTo>
                <a:cubicBezTo>
                  <a:pt x="211" y="621"/>
                  <a:pt x="195" y="621"/>
                  <a:pt x="186" y="614"/>
                </a:cubicBezTo>
                <a:cubicBezTo>
                  <a:pt x="17" y="486"/>
                  <a:pt x="17" y="486"/>
                  <a:pt x="17" y="486"/>
                </a:cubicBezTo>
                <a:cubicBezTo>
                  <a:pt x="8" y="479"/>
                  <a:pt x="0" y="463"/>
                  <a:pt x="0" y="451"/>
                </a:cubicBezTo>
                <a:cubicBezTo>
                  <a:pt x="0" y="0"/>
                  <a:pt x="0" y="0"/>
                  <a:pt x="0" y="0"/>
                </a:cubicBezTo>
                <a:lnTo>
                  <a:pt x="406" y="0"/>
                </a:lnTo>
                <a:close/>
              </a:path>
            </a:pathLst>
          </a:custGeom>
          <a:solidFill>
            <a:schemeClr val="bg1">
              <a:lumMod val="85000"/>
            </a:schemeClr>
          </a:solidFill>
          <a:ln w="9525">
            <a:noFill/>
          </a:ln>
        </p:spPr>
        <p:txBody>
          <a:bodyPr vert="horz" wrap="square" lIns="91440" tIns="45720" rIns="91440" bIns="45720" numCol="1" anchor="t" anchorCtr="0" compatLnSpc="1">
            <a:prstTxWarp prst="textNoShape">
              <a:avLst/>
            </a:prstTxWarp>
          </a:bodyPr>
          <a:lstStyle/>
          <a:p>
            <a:endParaRPr lang="en-US"/>
          </a:p>
        </p:txBody>
      </p:sp>
      <p:sp>
        <p:nvSpPr>
          <p:cNvPr id="198" name="مربع نص 197">
            <a:extLst>
              <a:ext uri="{FF2B5EF4-FFF2-40B4-BE49-F238E27FC236}">
                <a16:creationId xmlns:a16="http://schemas.microsoft.com/office/drawing/2014/main" id="{D5FE2C8B-25ED-49DF-8206-737C256BE9C2}"/>
              </a:ext>
            </a:extLst>
          </p:cNvPr>
          <p:cNvSpPr txBox="1"/>
          <p:nvPr/>
        </p:nvSpPr>
        <p:spPr>
          <a:xfrm>
            <a:off x="874950" y="4501197"/>
            <a:ext cx="2187826" cy="1138773"/>
          </a:xfrm>
          <a:prstGeom prst="rect">
            <a:avLst/>
          </a:prstGeom>
          <a:noFill/>
        </p:spPr>
        <p:txBody>
          <a:bodyPr wrap="square">
            <a:spAutoFit/>
          </a:bodyPr>
          <a:lstStyle/>
          <a:p>
            <a:pPr marL="0" marR="0" lvl="0" indent="0" algn="ctr" rtl="0">
              <a:lnSpc>
                <a:spcPct val="100000"/>
              </a:lnSpc>
              <a:spcBef>
                <a:spcPts val="0"/>
              </a:spcBef>
              <a:spcAft>
                <a:spcPts val="0"/>
              </a:spcAft>
              <a:buClr>
                <a:srgbClr val="000000"/>
              </a:buClr>
              <a:buSzPts val="1400"/>
              <a:buFont typeface="Arial"/>
              <a:buNone/>
            </a:pPr>
            <a:r>
              <a:rPr lang="en-US" sz="4000" b="1" dirty="0">
                <a:solidFill>
                  <a:srgbClr val="FFFFFF"/>
                </a:solidFill>
                <a:latin typeface="Calibri" panose="020F0502020204030204" pitchFamily="34" charset="0"/>
                <a:ea typeface="Nunito"/>
                <a:cs typeface="Calibri" panose="020F0502020204030204" pitchFamily="34" charset="0"/>
                <a:sym typeface="Nunito"/>
              </a:rPr>
              <a:t>16000</a:t>
            </a:r>
            <a:endParaRPr lang="en-US" sz="4400" b="1" u="none" strike="noStrike" cap="none" dirty="0">
              <a:solidFill>
                <a:srgbClr val="FFFFFF"/>
              </a:solidFill>
              <a:latin typeface="Calibri" panose="020F0502020204030204" pitchFamily="34" charset="0"/>
              <a:ea typeface="Nunito"/>
              <a:cs typeface="Calibri" panose="020F0502020204030204" pitchFamily="34" charset="0"/>
              <a:sym typeface="Nunito"/>
            </a:endParaRPr>
          </a:p>
          <a:p>
            <a:pPr marL="0" marR="0" lvl="0" indent="0" algn="ctr" rtl="0">
              <a:lnSpc>
                <a:spcPct val="100000"/>
              </a:lnSpc>
              <a:spcBef>
                <a:spcPts val="0"/>
              </a:spcBef>
              <a:spcAft>
                <a:spcPts val="0"/>
              </a:spcAft>
              <a:buClr>
                <a:srgbClr val="000000"/>
              </a:buClr>
              <a:buSzPts val="1400"/>
              <a:buFont typeface="Arial"/>
              <a:buNone/>
            </a:pPr>
            <a:r>
              <a:rPr lang="ar-SA" sz="2800" b="1" u="none" strike="noStrike" cap="none" dirty="0">
                <a:solidFill>
                  <a:srgbClr val="FFFFFF"/>
                </a:solidFill>
                <a:latin typeface="Calibri" panose="020F0502020204030204" pitchFamily="34" charset="0"/>
                <a:ea typeface="Nunito"/>
                <a:cs typeface="Calibri" panose="020F0502020204030204" pitchFamily="34" charset="0"/>
                <a:sym typeface="Nunito"/>
              </a:rPr>
              <a:t>ريال </a:t>
            </a:r>
          </a:p>
        </p:txBody>
      </p:sp>
      <p:grpSp>
        <p:nvGrpSpPr>
          <p:cNvPr id="222" name="Group 32">
            <a:extLst>
              <a:ext uri="{FF2B5EF4-FFF2-40B4-BE49-F238E27FC236}">
                <a16:creationId xmlns:a16="http://schemas.microsoft.com/office/drawing/2014/main" id="{AC7B18C9-1B1E-41C7-A8D1-A24C3A16B1F7}"/>
              </a:ext>
            </a:extLst>
          </p:cNvPr>
          <p:cNvGrpSpPr/>
          <p:nvPr/>
        </p:nvGrpSpPr>
        <p:grpSpPr>
          <a:xfrm>
            <a:off x="7150384" y="4758932"/>
            <a:ext cx="810049" cy="561186"/>
            <a:chOff x="4451351" y="2619375"/>
            <a:chExt cx="1220788" cy="1625601"/>
          </a:xfrm>
          <a:solidFill>
            <a:schemeClr val="bg1"/>
          </a:solidFill>
        </p:grpSpPr>
        <p:sp>
          <p:nvSpPr>
            <p:cNvPr id="223" name="Freeform 14">
              <a:extLst>
                <a:ext uri="{FF2B5EF4-FFF2-40B4-BE49-F238E27FC236}">
                  <a16:creationId xmlns:a16="http://schemas.microsoft.com/office/drawing/2014/main" id="{6822177C-0CDA-4FE1-A744-C2945A6AE5B7}"/>
                </a:ext>
              </a:extLst>
            </p:cNvPr>
            <p:cNvSpPr>
              <a:spLocks noEditPoints="1"/>
            </p:cNvSpPr>
            <p:nvPr/>
          </p:nvSpPr>
          <p:spPr bwMode="auto">
            <a:xfrm>
              <a:off x="4587876" y="2619375"/>
              <a:ext cx="673100" cy="674688"/>
            </a:xfrm>
            <a:custGeom>
              <a:avLst/>
              <a:gdLst>
                <a:gd name="T0" fmla="*/ 179 w 179"/>
                <a:gd name="T1" fmla="*/ 89 h 178"/>
                <a:gd name="T2" fmla="*/ 89 w 179"/>
                <a:gd name="T3" fmla="*/ 178 h 178"/>
                <a:gd name="T4" fmla="*/ 0 w 179"/>
                <a:gd name="T5" fmla="*/ 89 h 178"/>
                <a:gd name="T6" fmla="*/ 89 w 179"/>
                <a:gd name="T7" fmla="*/ 0 h 178"/>
                <a:gd name="T8" fmla="*/ 152 w 179"/>
                <a:gd name="T9" fmla="*/ 26 h 178"/>
                <a:gd name="T10" fmla="*/ 179 w 179"/>
                <a:gd name="T11" fmla="*/ 89 h 178"/>
                <a:gd name="T12" fmla="*/ 179 w 179"/>
                <a:gd name="T13" fmla="*/ 89 h 178"/>
                <a:gd name="T14" fmla="*/ 179 w 179"/>
                <a:gd name="T15" fmla="*/ 89 h 1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9" h="178">
                  <a:moveTo>
                    <a:pt x="179" y="89"/>
                  </a:moveTo>
                  <a:cubicBezTo>
                    <a:pt x="179" y="138"/>
                    <a:pt x="139" y="178"/>
                    <a:pt x="89" y="178"/>
                  </a:cubicBezTo>
                  <a:cubicBezTo>
                    <a:pt x="40" y="178"/>
                    <a:pt x="0" y="138"/>
                    <a:pt x="0" y="89"/>
                  </a:cubicBezTo>
                  <a:cubicBezTo>
                    <a:pt x="0" y="40"/>
                    <a:pt x="40" y="0"/>
                    <a:pt x="89" y="0"/>
                  </a:cubicBezTo>
                  <a:cubicBezTo>
                    <a:pt x="113" y="0"/>
                    <a:pt x="136" y="9"/>
                    <a:pt x="152" y="26"/>
                  </a:cubicBezTo>
                  <a:cubicBezTo>
                    <a:pt x="169" y="42"/>
                    <a:pt x="179" y="65"/>
                    <a:pt x="179" y="89"/>
                  </a:cubicBezTo>
                  <a:close/>
                  <a:moveTo>
                    <a:pt x="179" y="89"/>
                  </a:moveTo>
                  <a:cubicBezTo>
                    <a:pt x="179" y="89"/>
                    <a:pt x="179" y="89"/>
                    <a:pt x="179" y="8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dirty="0"/>
            </a:p>
          </p:txBody>
        </p:sp>
        <p:sp>
          <p:nvSpPr>
            <p:cNvPr id="224" name="Freeform 15">
              <a:extLst>
                <a:ext uri="{FF2B5EF4-FFF2-40B4-BE49-F238E27FC236}">
                  <a16:creationId xmlns:a16="http://schemas.microsoft.com/office/drawing/2014/main" id="{3C888359-D08B-45F0-B321-B0545E754226}"/>
                </a:ext>
              </a:extLst>
            </p:cNvPr>
            <p:cNvSpPr>
              <a:spLocks noEditPoints="1"/>
            </p:cNvSpPr>
            <p:nvPr/>
          </p:nvSpPr>
          <p:spPr bwMode="auto">
            <a:xfrm>
              <a:off x="4451351" y="3294063"/>
              <a:ext cx="941388" cy="815975"/>
            </a:xfrm>
            <a:custGeom>
              <a:avLst/>
              <a:gdLst>
                <a:gd name="T0" fmla="*/ 101 w 250"/>
                <a:gd name="T1" fmla="*/ 182 h 215"/>
                <a:gd name="T2" fmla="*/ 122 w 250"/>
                <a:gd name="T3" fmla="*/ 86 h 215"/>
                <a:gd name="T4" fmla="*/ 167 w 250"/>
                <a:gd name="T5" fmla="*/ 70 h 215"/>
                <a:gd name="T6" fmla="*/ 215 w 250"/>
                <a:gd name="T7" fmla="*/ 84 h 215"/>
                <a:gd name="T8" fmla="*/ 250 w 250"/>
                <a:gd name="T9" fmla="*/ 71 h 215"/>
                <a:gd name="T10" fmla="*/ 250 w 250"/>
                <a:gd name="T11" fmla="*/ 54 h 215"/>
                <a:gd name="T12" fmla="*/ 197 w 250"/>
                <a:gd name="T13" fmla="*/ 0 h 215"/>
                <a:gd name="T14" fmla="*/ 54 w 250"/>
                <a:gd name="T15" fmla="*/ 0 h 215"/>
                <a:gd name="T16" fmla="*/ 0 w 250"/>
                <a:gd name="T17" fmla="*/ 54 h 215"/>
                <a:gd name="T18" fmla="*/ 0 w 250"/>
                <a:gd name="T19" fmla="*/ 197 h 215"/>
                <a:gd name="T20" fmla="*/ 18 w 250"/>
                <a:gd name="T21" fmla="*/ 215 h 215"/>
                <a:gd name="T22" fmla="*/ 128 w 250"/>
                <a:gd name="T23" fmla="*/ 215 h 215"/>
                <a:gd name="T24" fmla="*/ 101 w 250"/>
                <a:gd name="T25" fmla="*/ 182 h 215"/>
                <a:gd name="T26" fmla="*/ 101 w 250"/>
                <a:gd name="T27" fmla="*/ 182 h 215"/>
                <a:gd name="T28" fmla="*/ 101 w 250"/>
                <a:gd name="T29" fmla="*/ 182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50" h="215">
                  <a:moveTo>
                    <a:pt x="101" y="182"/>
                  </a:moveTo>
                  <a:cubicBezTo>
                    <a:pt x="86" y="151"/>
                    <a:pt x="95" y="109"/>
                    <a:pt x="122" y="86"/>
                  </a:cubicBezTo>
                  <a:cubicBezTo>
                    <a:pt x="135" y="76"/>
                    <a:pt x="151" y="70"/>
                    <a:pt x="167" y="70"/>
                  </a:cubicBezTo>
                  <a:cubicBezTo>
                    <a:pt x="184" y="71"/>
                    <a:pt x="200" y="76"/>
                    <a:pt x="215" y="84"/>
                  </a:cubicBezTo>
                  <a:cubicBezTo>
                    <a:pt x="226" y="78"/>
                    <a:pt x="238" y="73"/>
                    <a:pt x="250" y="71"/>
                  </a:cubicBezTo>
                  <a:cubicBezTo>
                    <a:pt x="250" y="54"/>
                    <a:pt x="250" y="54"/>
                    <a:pt x="250" y="54"/>
                  </a:cubicBezTo>
                  <a:cubicBezTo>
                    <a:pt x="250" y="24"/>
                    <a:pt x="226" y="0"/>
                    <a:pt x="197" y="0"/>
                  </a:cubicBezTo>
                  <a:cubicBezTo>
                    <a:pt x="54" y="0"/>
                    <a:pt x="54" y="0"/>
                    <a:pt x="54" y="0"/>
                  </a:cubicBezTo>
                  <a:cubicBezTo>
                    <a:pt x="24" y="0"/>
                    <a:pt x="0" y="24"/>
                    <a:pt x="0" y="54"/>
                  </a:cubicBezTo>
                  <a:cubicBezTo>
                    <a:pt x="0" y="197"/>
                    <a:pt x="0" y="197"/>
                    <a:pt x="0" y="197"/>
                  </a:cubicBezTo>
                  <a:cubicBezTo>
                    <a:pt x="0" y="207"/>
                    <a:pt x="8" y="215"/>
                    <a:pt x="18" y="215"/>
                  </a:cubicBezTo>
                  <a:cubicBezTo>
                    <a:pt x="128" y="215"/>
                    <a:pt x="128" y="215"/>
                    <a:pt x="128" y="215"/>
                  </a:cubicBezTo>
                  <a:cubicBezTo>
                    <a:pt x="117" y="205"/>
                    <a:pt x="108" y="194"/>
                    <a:pt x="101" y="182"/>
                  </a:cubicBezTo>
                  <a:close/>
                  <a:moveTo>
                    <a:pt x="101" y="182"/>
                  </a:moveTo>
                  <a:cubicBezTo>
                    <a:pt x="101" y="182"/>
                    <a:pt x="101" y="182"/>
                    <a:pt x="101" y="18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dirty="0"/>
            </a:p>
          </p:txBody>
        </p:sp>
        <p:sp>
          <p:nvSpPr>
            <p:cNvPr id="225" name="Freeform 16">
              <a:extLst>
                <a:ext uri="{FF2B5EF4-FFF2-40B4-BE49-F238E27FC236}">
                  <a16:creationId xmlns:a16="http://schemas.microsoft.com/office/drawing/2014/main" id="{ECAC9015-024D-4CEA-9AE5-0892986BE897}"/>
                </a:ext>
              </a:extLst>
            </p:cNvPr>
            <p:cNvSpPr>
              <a:spLocks noEditPoints="1"/>
            </p:cNvSpPr>
            <p:nvPr/>
          </p:nvSpPr>
          <p:spPr bwMode="auto">
            <a:xfrm>
              <a:off x="4851401" y="3582988"/>
              <a:ext cx="820738" cy="661988"/>
            </a:xfrm>
            <a:custGeom>
              <a:avLst/>
              <a:gdLst>
                <a:gd name="T0" fmla="*/ 190 w 218"/>
                <a:gd name="T1" fmla="*/ 24 h 175"/>
                <a:gd name="T2" fmla="*/ 109 w 218"/>
                <a:gd name="T3" fmla="*/ 29 h 175"/>
                <a:gd name="T4" fmla="*/ 28 w 218"/>
                <a:gd name="T5" fmla="*/ 24 h 175"/>
                <a:gd name="T6" fmla="*/ 11 w 218"/>
                <a:gd name="T7" fmla="*/ 98 h 175"/>
                <a:gd name="T8" fmla="*/ 105 w 218"/>
                <a:gd name="T9" fmla="*/ 173 h 175"/>
                <a:gd name="T10" fmla="*/ 113 w 218"/>
                <a:gd name="T11" fmla="*/ 173 h 175"/>
                <a:gd name="T12" fmla="*/ 206 w 218"/>
                <a:gd name="T13" fmla="*/ 98 h 175"/>
                <a:gd name="T14" fmla="*/ 190 w 218"/>
                <a:gd name="T15" fmla="*/ 24 h 175"/>
                <a:gd name="T16" fmla="*/ 162 w 218"/>
                <a:gd name="T17" fmla="*/ 85 h 175"/>
                <a:gd name="T18" fmla="*/ 146 w 218"/>
                <a:gd name="T19" fmla="*/ 74 h 175"/>
                <a:gd name="T20" fmla="*/ 150 w 218"/>
                <a:gd name="T21" fmla="*/ 55 h 175"/>
                <a:gd name="T22" fmla="*/ 169 w 218"/>
                <a:gd name="T23" fmla="*/ 51 h 175"/>
                <a:gd name="T24" fmla="*/ 180 w 218"/>
                <a:gd name="T25" fmla="*/ 67 h 175"/>
                <a:gd name="T26" fmla="*/ 162 w 218"/>
                <a:gd name="T27" fmla="*/ 85 h 175"/>
                <a:gd name="T28" fmla="*/ 162 w 218"/>
                <a:gd name="T29" fmla="*/ 85 h 175"/>
                <a:gd name="T30" fmla="*/ 162 w 218"/>
                <a:gd name="T31" fmla="*/ 85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18" h="175">
                  <a:moveTo>
                    <a:pt x="190" y="24"/>
                  </a:moveTo>
                  <a:cubicBezTo>
                    <a:pt x="179" y="16"/>
                    <a:pt x="152" y="0"/>
                    <a:pt x="109" y="29"/>
                  </a:cubicBezTo>
                  <a:cubicBezTo>
                    <a:pt x="66" y="0"/>
                    <a:pt x="38" y="16"/>
                    <a:pt x="28" y="24"/>
                  </a:cubicBezTo>
                  <a:cubicBezTo>
                    <a:pt x="7" y="41"/>
                    <a:pt x="0" y="75"/>
                    <a:pt x="11" y="98"/>
                  </a:cubicBezTo>
                  <a:cubicBezTo>
                    <a:pt x="30" y="135"/>
                    <a:pt x="102" y="172"/>
                    <a:pt x="105" y="173"/>
                  </a:cubicBezTo>
                  <a:cubicBezTo>
                    <a:pt x="107" y="175"/>
                    <a:pt x="110" y="175"/>
                    <a:pt x="113" y="173"/>
                  </a:cubicBezTo>
                  <a:cubicBezTo>
                    <a:pt x="116" y="172"/>
                    <a:pt x="187" y="135"/>
                    <a:pt x="206" y="98"/>
                  </a:cubicBezTo>
                  <a:cubicBezTo>
                    <a:pt x="218" y="75"/>
                    <a:pt x="210" y="41"/>
                    <a:pt x="190" y="24"/>
                  </a:cubicBezTo>
                  <a:close/>
                  <a:moveTo>
                    <a:pt x="162" y="85"/>
                  </a:moveTo>
                  <a:cubicBezTo>
                    <a:pt x="155" y="85"/>
                    <a:pt x="149" y="81"/>
                    <a:pt x="146" y="74"/>
                  </a:cubicBezTo>
                  <a:cubicBezTo>
                    <a:pt x="143" y="67"/>
                    <a:pt x="145" y="60"/>
                    <a:pt x="150" y="55"/>
                  </a:cubicBezTo>
                  <a:cubicBezTo>
                    <a:pt x="155" y="49"/>
                    <a:pt x="162" y="48"/>
                    <a:pt x="169" y="51"/>
                  </a:cubicBezTo>
                  <a:cubicBezTo>
                    <a:pt x="176" y="53"/>
                    <a:pt x="180" y="60"/>
                    <a:pt x="180" y="67"/>
                  </a:cubicBezTo>
                  <a:cubicBezTo>
                    <a:pt x="180" y="77"/>
                    <a:pt x="172" y="85"/>
                    <a:pt x="162" y="85"/>
                  </a:cubicBezTo>
                  <a:close/>
                  <a:moveTo>
                    <a:pt x="162" y="85"/>
                  </a:moveTo>
                  <a:cubicBezTo>
                    <a:pt x="162" y="85"/>
                    <a:pt x="162" y="85"/>
                    <a:pt x="162" y="8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dirty="0"/>
            </a:p>
          </p:txBody>
        </p:sp>
      </p:grpSp>
      <p:sp>
        <p:nvSpPr>
          <p:cNvPr id="238" name="Rectangle: Rounded Corners 171">
            <a:extLst>
              <a:ext uri="{FF2B5EF4-FFF2-40B4-BE49-F238E27FC236}">
                <a16:creationId xmlns:a16="http://schemas.microsoft.com/office/drawing/2014/main" id="{33237677-21B9-47C5-83E1-819A832BEAC2}"/>
              </a:ext>
            </a:extLst>
          </p:cNvPr>
          <p:cNvSpPr/>
          <p:nvPr/>
        </p:nvSpPr>
        <p:spPr>
          <a:xfrm>
            <a:off x="2547825" y="902737"/>
            <a:ext cx="1803927" cy="1566405"/>
          </a:xfrm>
          <a:prstGeom prst="roundRect">
            <a:avLst>
              <a:gd name="adj" fmla="val 5845"/>
            </a:avLst>
          </a:prstGeom>
          <a:solidFill>
            <a:schemeClr val="bg1">
              <a:alpha val="95000"/>
            </a:schemeClr>
          </a:solidFill>
          <a:ln w="38100">
            <a:solidFill>
              <a:srgbClr val="006666">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93"/>
          </a:p>
        </p:txBody>
      </p:sp>
      <p:sp>
        <p:nvSpPr>
          <p:cNvPr id="240" name="Freeform 83">
            <a:extLst>
              <a:ext uri="{FF2B5EF4-FFF2-40B4-BE49-F238E27FC236}">
                <a16:creationId xmlns:a16="http://schemas.microsoft.com/office/drawing/2014/main" id="{CD6CAF23-08C8-47ED-9376-98EF41C5A984}"/>
              </a:ext>
            </a:extLst>
          </p:cNvPr>
          <p:cNvSpPr>
            <a:spLocks/>
          </p:cNvSpPr>
          <p:nvPr/>
        </p:nvSpPr>
        <p:spPr bwMode="auto">
          <a:xfrm>
            <a:off x="3145875" y="525888"/>
            <a:ext cx="744536" cy="746650"/>
          </a:xfrm>
          <a:custGeom>
            <a:avLst/>
            <a:gdLst>
              <a:gd name="T0" fmla="*/ 186 w 186"/>
              <a:gd name="T1" fmla="*/ 164 h 186"/>
              <a:gd name="T2" fmla="*/ 163 w 186"/>
              <a:gd name="T3" fmla="*/ 186 h 186"/>
              <a:gd name="T4" fmla="*/ 22 w 186"/>
              <a:gd name="T5" fmla="*/ 186 h 186"/>
              <a:gd name="T6" fmla="*/ 0 w 186"/>
              <a:gd name="T7" fmla="*/ 164 h 186"/>
              <a:gd name="T8" fmla="*/ 0 w 186"/>
              <a:gd name="T9" fmla="*/ 22 h 186"/>
              <a:gd name="T10" fmla="*/ 22 w 186"/>
              <a:gd name="T11" fmla="*/ 0 h 186"/>
              <a:gd name="T12" fmla="*/ 163 w 186"/>
              <a:gd name="T13" fmla="*/ 0 h 186"/>
              <a:gd name="T14" fmla="*/ 186 w 186"/>
              <a:gd name="T15" fmla="*/ 22 h 186"/>
              <a:gd name="T16" fmla="*/ 186 w 186"/>
              <a:gd name="T17" fmla="*/ 164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6" h="186">
                <a:moveTo>
                  <a:pt x="186" y="164"/>
                </a:moveTo>
                <a:cubicBezTo>
                  <a:pt x="186" y="176"/>
                  <a:pt x="176" y="186"/>
                  <a:pt x="163" y="186"/>
                </a:cubicBezTo>
                <a:cubicBezTo>
                  <a:pt x="22" y="186"/>
                  <a:pt x="22" y="186"/>
                  <a:pt x="22" y="186"/>
                </a:cubicBezTo>
                <a:cubicBezTo>
                  <a:pt x="10" y="186"/>
                  <a:pt x="0" y="176"/>
                  <a:pt x="0" y="164"/>
                </a:cubicBezTo>
                <a:cubicBezTo>
                  <a:pt x="0" y="22"/>
                  <a:pt x="0" y="22"/>
                  <a:pt x="0" y="22"/>
                </a:cubicBezTo>
                <a:cubicBezTo>
                  <a:pt x="0" y="10"/>
                  <a:pt x="10" y="0"/>
                  <a:pt x="22" y="0"/>
                </a:cubicBezTo>
                <a:cubicBezTo>
                  <a:pt x="163" y="0"/>
                  <a:pt x="163" y="0"/>
                  <a:pt x="163" y="0"/>
                </a:cubicBezTo>
                <a:cubicBezTo>
                  <a:pt x="176" y="0"/>
                  <a:pt x="186" y="10"/>
                  <a:pt x="186" y="22"/>
                </a:cubicBezTo>
                <a:lnTo>
                  <a:pt x="186" y="164"/>
                </a:lnTo>
                <a:close/>
              </a:path>
            </a:pathLst>
          </a:custGeom>
          <a:solidFill>
            <a:srgbClr val="006666"/>
          </a:solidFill>
          <a:ln>
            <a:noFill/>
          </a:ln>
        </p:spPr>
        <p:txBody>
          <a:bodyPr vert="horz" wrap="square" lIns="86019" tIns="43010" rIns="86019" bIns="43010" numCol="1" anchor="t" anchorCtr="0" compatLnSpc="1">
            <a:prstTxWarp prst="textNoShape">
              <a:avLst/>
            </a:prstTxWarp>
          </a:bodyPr>
          <a:lstStyle/>
          <a:p>
            <a:endParaRPr lang="en-US" sz="1693"/>
          </a:p>
        </p:txBody>
      </p:sp>
      <p:grpSp>
        <p:nvGrpSpPr>
          <p:cNvPr id="241" name="Group 99">
            <a:extLst>
              <a:ext uri="{FF2B5EF4-FFF2-40B4-BE49-F238E27FC236}">
                <a16:creationId xmlns:a16="http://schemas.microsoft.com/office/drawing/2014/main" id="{265A44E8-DE2E-41C9-BDBA-A85939A7F6F8}"/>
              </a:ext>
            </a:extLst>
          </p:cNvPr>
          <p:cNvGrpSpPr/>
          <p:nvPr/>
        </p:nvGrpSpPr>
        <p:grpSpPr>
          <a:xfrm>
            <a:off x="2447258" y="1331984"/>
            <a:ext cx="1898465" cy="1072507"/>
            <a:chOff x="4089158" y="2444190"/>
            <a:chExt cx="2785756" cy="1140098"/>
          </a:xfrm>
        </p:grpSpPr>
        <p:sp>
          <p:nvSpPr>
            <p:cNvPr id="242" name="TextBox 100">
              <a:extLst>
                <a:ext uri="{FF2B5EF4-FFF2-40B4-BE49-F238E27FC236}">
                  <a16:creationId xmlns:a16="http://schemas.microsoft.com/office/drawing/2014/main" id="{3475A5FA-6701-45F2-9782-1C83BEFF9E14}"/>
                </a:ext>
              </a:extLst>
            </p:cNvPr>
            <p:cNvSpPr txBox="1"/>
            <p:nvPr/>
          </p:nvSpPr>
          <p:spPr>
            <a:xfrm>
              <a:off x="4089158" y="2444190"/>
              <a:ext cx="2785756" cy="344350"/>
            </a:xfrm>
            <a:prstGeom prst="rect">
              <a:avLst/>
            </a:prstGeom>
            <a:noFill/>
          </p:spPr>
          <p:txBody>
            <a:bodyPr wrap="square" rtlCol="0">
              <a:spAutoFit/>
            </a:bodyPr>
            <a:lstStyle/>
            <a:p>
              <a:pPr algn="ctr"/>
              <a:r>
                <a:rPr lang="ar-SA" sz="1505" dirty="0">
                  <a:solidFill>
                    <a:srgbClr val="006666"/>
                  </a:solidFill>
                  <a:latin typeface="AbdoMaster-Heavy" panose="02000500030000020004" pitchFamily="50" charset="-78"/>
                  <a:cs typeface="AbdoMaster-Heavy" panose="02000500030000020004" pitchFamily="50" charset="-78"/>
                </a:rPr>
                <a:t>الهدف التشغيلي </a:t>
              </a:r>
              <a:endParaRPr lang="en-US" sz="1505" dirty="0">
                <a:solidFill>
                  <a:srgbClr val="006666"/>
                </a:solidFill>
                <a:latin typeface="AbdoMaster-Heavy" panose="02000500030000020004" pitchFamily="50" charset="-78"/>
                <a:cs typeface="AbdoMaster-Heavy" panose="02000500030000020004" pitchFamily="50" charset="-78"/>
              </a:endParaRPr>
            </a:p>
          </p:txBody>
        </p:sp>
        <p:sp>
          <p:nvSpPr>
            <p:cNvPr id="243" name="Subtitle 6">
              <a:extLst>
                <a:ext uri="{FF2B5EF4-FFF2-40B4-BE49-F238E27FC236}">
                  <a16:creationId xmlns:a16="http://schemas.microsoft.com/office/drawing/2014/main" id="{21B43084-D4A7-4CD2-88DC-B98A5C8991BB}"/>
                </a:ext>
              </a:extLst>
            </p:cNvPr>
            <p:cNvSpPr txBox="1">
              <a:spLocks/>
            </p:cNvSpPr>
            <p:nvPr/>
          </p:nvSpPr>
          <p:spPr>
            <a:xfrm>
              <a:off x="4144159" y="2822433"/>
              <a:ext cx="2711234" cy="761855"/>
            </a:xfrm>
            <a:prstGeom prst="rect">
              <a:avLst/>
            </a:prstGeom>
          </p:spPr>
          <p:txBody>
            <a:bodyPr vert="horz" lIns="86019" tIns="43010" rIns="86019" bIns="43010" numCol="1" spcCol="365760" rtlCol="0" anchor="t">
              <a:noAutofit/>
            </a:bodyPr>
            <a:lstStyle>
              <a:lvl1pPr marL="0" indent="0" algn="ctr" defTabSz="914400" rtl="0" eaLnBrk="1" latinLnBrk="0" hangingPunct="1">
                <a:lnSpc>
                  <a:spcPct val="90000"/>
                </a:lnSpc>
                <a:spcBef>
                  <a:spcPts val="1000"/>
                </a:spcBef>
                <a:buFont typeface="Arial"/>
                <a:buNone/>
                <a:defRPr sz="1200" b="0" i="0" kern="1200">
                  <a:solidFill>
                    <a:schemeClr val="accent1"/>
                  </a:solidFill>
                  <a:latin typeface="Montserrat Light" charset="0"/>
                  <a:ea typeface="Montserrat Light" charset="0"/>
                  <a:cs typeface="Montserrat Light"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Montserrat Light" charset="0"/>
                  <a:ea typeface="Montserrat Light" charset="0"/>
                  <a:cs typeface="Montserrat Light"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Montserrat Light" charset="0"/>
                  <a:ea typeface="Montserrat Light" charset="0"/>
                  <a:cs typeface="Montserrat Light"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nSpc>
                  <a:spcPts val="1599"/>
                </a:lnSpc>
                <a:spcBef>
                  <a:spcPts val="0"/>
                </a:spcBef>
              </a:pPr>
              <a:endParaRPr lang="en-US" sz="1082" dirty="0">
                <a:solidFill>
                  <a:schemeClr val="accent4"/>
                </a:solidFill>
                <a:latin typeface="+mn-lt"/>
                <a:cs typeface="Times New Roman" panose="02020603050405020304" pitchFamily="18" charset="0"/>
              </a:endParaRPr>
            </a:p>
          </p:txBody>
        </p:sp>
      </p:grpSp>
      <p:sp>
        <p:nvSpPr>
          <p:cNvPr id="245" name="Subtitle 6">
            <a:extLst>
              <a:ext uri="{FF2B5EF4-FFF2-40B4-BE49-F238E27FC236}">
                <a16:creationId xmlns:a16="http://schemas.microsoft.com/office/drawing/2014/main" id="{E746E4F2-29C1-4061-B317-BA05449AFEF3}"/>
              </a:ext>
            </a:extLst>
          </p:cNvPr>
          <p:cNvSpPr txBox="1">
            <a:spLocks/>
          </p:cNvSpPr>
          <p:nvPr/>
        </p:nvSpPr>
        <p:spPr>
          <a:xfrm>
            <a:off x="716861" y="1743482"/>
            <a:ext cx="1750713" cy="716689"/>
          </a:xfrm>
          <a:prstGeom prst="rect">
            <a:avLst/>
          </a:prstGeom>
        </p:spPr>
        <p:txBody>
          <a:bodyPr vert="horz" lIns="86019" tIns="43010" rIns="86019" bIns="43010" numCol="1" spcCol="365760" rtlCol="0" anchor="t">
            <a:noAutofit/>
          </a:bodyPr>
          <a:lstStyle>
            <a:lvl1pPr marL="0" indent="0" algn="ctr" defTabSz="914400" rtl="0" eaLnBrk="1" latinLnBrk="0" hangingPunct="1">
              <a:lnSpc>
                <a:spcPct val="90000"/>
              </a:lnSpc>
              <a:spcBef>
                <a:spcPts val="1000"/>
              </a:spcBef>
              <a:buFont typeface="Arial"/>
              <a:buNone/>
              <a:defRPr sz="1200" b="0" i="0" kern="1200">
                <a:solidFill>
                  <a:schemeClr val="accent1"/>
                </a:solidFill>
                <a:latin typeface="Montserrat Light" charset="0"/>
                <a:ea typeface="Montserrat Light" charset="0"/>
                <a:cs typeface="Montserrat Light"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Montserrat Light" charset="0"/>
                <a:ea typeface="Montserrat Light" charset="0"/>
                <a:cs typeface="Montserrat Light"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Montserrat Light" charset="0"/>
                <a:ea typeface="Montserrat Light" charset="0"/>
                <a:cs typeface="Montserrat Light"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nSpc>
                <a:spcPct val="100000"/>
              </a:lnSpc>
              <a:spcBef>
                <a:spcPts val="0"/>
              </a:spcBef>
            </a:pPr>
            <a:endParaRPr lang="en-US" sz="1800" b="1" dirty="0">
              <a:solidFill>
                <a:schemeClr val="tx1"/>
              </a:solidFill>
              <a:latin typeface="Calibri" panose="020F0502020204030204" pitchFamily="34" charset="0"/>
              <a:cs typeface="Calibri" panose="020F0502020204030204" pitchFamily="34" charset="0"/>
            </a:endParaRPr>
          </a:p>
        </p:txBody>
      </p:sp>
      <p:sp>
        <p:nvSpPr>
          <p:cNvPr id="248" name="مربع نص 247">
            <a:extLst>
              <a:ext uri="{FF2B5EF4-FFF2-40B4-BE49-F238E27FC236}">
                <a16:creationId xmlns:a16="http://schemas.microsoft.com/office/drawing/2014/main" id="{6B1BB46E-A587-486E-98CA-FECECDE3147E}"/>
              </a:ext>
            </a:extLst>
          </p:cNvPr>
          <p:cNvSpPr txBox="1"/>
          <p:nvPr/>
        </p:nvSpPr>
        <p:spPr>
          <a:xfrm>
            <a:off x="3695677" y="2703487"/>
            <a:ext cx="1534696" cy="30777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r>
              <a:rPr lang="ar-SA" sz="1400" b="1" u="none" strike="noStrike" cap="none" dirty="0">
                <a:solidFill>
                  <a:srgbClr val="006666"/>
                </a:solidFill>
                <a:latin typeface="AbdoMaster-Heavy" panose="02000500030000020004" pitchFamily="50" charset="-78"/>
                <a:cs typeface="AbdoMaster-Heavy" panose="02000500030000020004" pitchFamily="50" charset="-78"/>
              </a:rPr>
              <a:t>تأريخ المبادرة </a:t>
            </a:r>
          </a:p>
        </p:txBody>
      </p:sp>
      <p:pic>
        <p:nvPicPr>
          <p:cNvPr id="251" name="Graphic 24" descr="Upward trend">
            <a:extLst>
              <a:ext uri="{FF2B5EF4-FFF2-40B4-BE49-F238E27FC236}">
                <a16:creationId xmlns:a16="http://schemas.microsoft.com/office/drawing/2014/main" id="{6C64CD1A-E0B1-4575-9B5E-50749A3EEFC5}"/>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318134" y="625583"/>
            <a:ext cx="660477" cy="594694"/>
          </a:xfrm>
          <a:prstGeom prst="rect">
            <a:avLst/>
          </a:prstGeom>
        </p:spPr>
      </p:pic>
      <p:pic>
        <p:nvPicPr>
          <p:cNvPr id="252" name="Graphic 22" descr="Lightbulb and gear">
            <a:extLst>
              <a:ext uri="{FF2B5EF4-FFF2-40B4-BE49-F238E27FC236}">
                <a16:creationId xmlns:a16="http://schemas.microsoft.com/office/drawing/2014/main" id="{7C501F33-388F-4254-96F1-B44EAFA47B0F}"/>
              </a:ext>
            </a:extLst>
          </p:cNvPr>
          <p:cNvPicPr>
            <a:picLocks noChangeAspect="1"/>
          </p:cNvPicPr>
          <p:nvPr/>
        </p:nvPicPr>
        <p:blipFill>
          <a:blip r:embed="rId5" cstate="hq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197040" y="569992"/>
            <a:ext cx="632861" cy="632861"/>
          </a:xfrm>
          <a:prstGeom prst="rect">
            <a:avLst/>
          </a:prstGeom>
        </p:spPr>
      </p:pic>
      <p:sp>
        <p:nvSpPr>
          <p:cNvPr id="112" name="مربع نص 111">
            <a:extLst>
              <a:ext uri="{FF2B5EF4-FFF2-40B4-BE49-F238E27FC236}">
                <a16:creationId xmlns:a16="http://schemas.microsoft.com/office/drawing/2014/main" id="{769E7D96-9FB7-4781-8602-0EC24434BD5E}"/>
              </a:ext>
            </a:extLst>
          </p:cNvPr>
          <p:cNvSpPr txBox="1"/>
          <p:nvPr/>
        </p:nvSpPr>
        <p:spPr>
          <a:xfrm>
            <a:off x="3152393" y="4102810"/>
            <a:ext cx="2511781" cy="707886"/>
          </a:xfrm>
          <a:prstGeom prst="rect">
            <a:avLst/>
          </a:prstGeom>
          <a:noFill/>
        </p:spPr>
        <p:txBody>
          <a:bodyPr wrap="square">
            <a:spAutoFit/>
          </a:bodyPr>
          <a:lstStyle/>
          <a:p>
            <a:pPr marL="0" marR="0" lvl="0" indent="0" algn="ctr" rtl="0">
              <a:lnSpc>
                <a:spcPct val="100000"/>
              </a:lnSpc>
              <a:spcBef>
                <a:spcPts val="0"/>
              </a:spcBef>
              <a:spcAft>
                <a:spcPts val="0"/>
              </a:spcAft>
              <a:buClr>
                <a:srgbClr val="000000"/>
              </a:buClr>
              <a:buSzPts val="1400"/>
              <a:buFont typeface="Arial"/>
              <a:buNone/>
            </a:pPr>
            <a:r>
              <a:rPr lang="ar-SA" sz="2000" b="1" dirty="0">
                <a:solidFill>
                  <a:srgbClr val="006666"/>
                </a:solidFill>
                <a:latin typeface="Calibri" panose="020F0502020204030204" pitchFamily="34" charset="0"/>
                <a:cs typeface="Calibri" panose="020F0502020204030204" pitchFamily="34" charset="0"/>
              </a:rPr>
              <a:t>نطاق التنفيذ </a:t>
            </a:r>
          </a:p>
          <a:p>
            <a:pPr marL="0" marR="0" lvl="0" indent="0" algn="ctr" rtl="0">
              <a:lnSpc>
                <a:spcPct val="100000"/>
              </a:lnSpc>
              <a:spcBef>
                <a:spcPts val="0"/>
              </a:spcBef>
              <a:spcAft>
                <a:spcPts val="0"/>
              </a:spcAft>
              <a:buClr>
                <a:srgbClr val="000000"/>
              </a:buClr>
              <a:buSzPts val="1400"/>
              <a:buFont typeface="Arial"/>
              <a:buNone/>
            </a:pPr>
            <a:r>
              <a:rPr lang="ar-SA" sz="2000" b="1" dirty="0">
                <a:solidFill>
                  <a:srgbClr val="006666"/>
                </a:solidFill>
                <a:latin typeface="Calibri" panose="020F0502020204030204" pitchFamily="34" charset="0"/>
                <a:cs typeface="Calibri" panose="020F0502020204030204" pitchFamily="34" charset="0"/>
              </a:rPr>
              <a:t>   محافظة الجموم   </a:t>
            </a:r>
            <a:endParaRPr lang="ar-SA" sz="2000" b="1" u="none" strike="noStrike" cap="none" dirty="0">
              <a:solidFill>
                <a:srgbClr val="006666"/>
              </a:solidFill>
              <a:latin typeface="Calibri" panose="020F0502020204030204" pitchFamily="34" charset="0"/>
              <a:cs typeface="Calibri" panose="020F0502020204030204" pitchFamily="34" charset="0"/>
            </a:endParaRPr>
          </a:p>
        </p:txBody>
      </p:sp>
      <p:sp>
        <p:nvSpPr>
          <p:cNvPr id="158" name="مربع نص 157">
            <a:extLst>
              <a:ext uri="{FF2B5EF4-FFF2-40B4-BE49-F238E27FC236}">
                <a16:creationId xmlns:a16="http://schemas.microsoft.com/office/drawing/2014/main" id="{C86DBCF1-1DB4-4A91-9AFD-E0D860E5681F}"/>
              </a:ext>
            </a:extLst>
          </p:cNvPr>
          <p:cNvSpPr txBox="1"/>
          <p:nvPr/>
        </p:nvSpPr>
        <p:spPr>
          <a:xfrm>
            <a:off x="2785374" y="1734006"/>
            <a:ext cx="1303295" cy="914400"/>
          </a:xfrm>
          <a:prstGeom prst="rect">
            <a:avLst/>
          </a:prstGeom>
          <a:noFill/>
        </p:spPr>
        <p:txBody>
          <a:bodyPr vert="horz" wrap="none" lIns="91440" tIns="45720" rIns="91440" bIns="45720" rtlCol="1" anchor="t">
            <a:noAutofit/>
          </a:bodyPr>
          <a:lstStyle/>
          <a:p>
            <a:pPr algn="ctr">
              <a:lnSpc>
                <a:spcPct val="100000"/>
              </a:lnSpc>
              <a:spcBef>
                <a:spcPts val="0"/>
              </a:spcBef>
            </a:pPr>
            <a:endParaRPr lang="ar-SA" sz="1600" b="1" dirty="0">
              <a:latin typeface="Calibri" panose="020F0502020204030204" pitchFamily="34" charset="0"/>
              <a:cs typeface="Calibri" panose="020F0502020204030204" pitchFamily="34" charset="0"/>
            </a:endParaRPr>
          </a:p>
        </p:txBody>
      </p:sp>
      <p:sp>
        <p:nvSpPr>
          <p:cNvPr id="159" name="مربع نص 158">
            <a:extLst>
              <a:ext uri="{FF2B5EF4-FFF2-40B4-BE49-F238E27FC236}">
                <a16:creationId xmlns:a16="http://schemas.microsoft.com/office/drawing/2014/main" id="{9772FF7F-30AB-4750-A639-CC96D9821486}"/>
              </a:ext>
            </a:extLst>
          </p:cNvPr>
          <p:cNvSpPr txBox="1"/>
          <p:nvPr/>
        </p:nvSpPr>
        <p:spPr>
          <a:xfrm>
            <a:off x="6021381" y="4497843"/>
            <a:ext cx="1026330" cy="707886"/>
          </a:xfrm>
          <a:prstGeom prst="rect">
            <a:avLst/>
          </a:prstGeom>
          <a:noFill/>
        </p:spPr>
        <p:txBody>
          <a:bodyPr wrap="square">
            <a:spAutoFit/>
          </a:bodyPr>
          <a:lstStyle/>
          <a:p>
            <a:pPr marL="0" marR="0" lvl="0" indent="0" algn="ctr" rtl="0">
              <a:lnSpc>
                <a:spcPct val="100000"/>
              </a:lnSpc>
              <a:spcBef>
                <a:spcPts val="0"/>
              </a:spcBef>
              <a:spcAft>
                <a:spcPts val="0"/>
              </a:spcAft>
              <a:buClr>
                <a:srgbClr val="000000"/>
              </a:buClr>
              <a:buSzPts val="1400"/>
              <a:buFont typeface="Arial"/>
              <a:buNone/>
            </a:pPr>
            <a:r>
              <a:rPr lang="en-US" sz="4000" b="1" dirty="0">
                <a:solidFill>
                  <a:srgbClr val="FFFFFF"/>
                </a:solidFill>
                <a:latin typeface="Calibri" panose="020F0502020204030204" pitchFamily="34" charset="0"/>
                <a:cs typeface="Calibri" panose="020F0502020204030204" pitchFamily="34" charset="0"/>
              </a:rPr>
              <a:t>80</a:t>
            </a:r>
            <a:endParaRPr lang="en-US" sz="4000" b="1" u="none" strike="noStrike" cap="none" dirty="0">
              <a:solidFill>
                <a:srgbClr val="FFFFFF"/>
              </a:solidFill>
              <a:latin typeface="Calibri" panose="020F0502020204030204" pitchFamily="34" charset="0"/>
              <a:cs typeface="Calibri" panose="020F0502020204030204" pitchFamily="34" charset="0"/>
            </a:endParaRPr>
          </a:p>
        </p:txBody>
      </p:sp>
      <p:sp>
        <p:nvSpPr>
          <p:cNvPr id="114" name="Subtitle 6">
            <a:extLst>
              <a:ext uri="{FF2B5EF4-FFF2-40B4-BE49-F238E27FC236}">
                <a16:creationId xmlns:a16="http://schemas.microsoft.com/office/drawing/2014/main" id="{E4751638-746F-4C01-99CA-FE885520F092}"/>
              </a:ext>
            </a:extLst>
          </p:cNvPr>
          <p:cNvSpPr txBox="1">
            <a:spLocks/>
          </p:cNvSpPr>
          <p:nvPr/>
        </p:nvSpPr>
        <p:spPr>
          <a:xfrm>
            <a:off x="2264677" y="1724503"/>
            <a:ext cx="2351268" cy="716689"/>
          </a:xfrm>
          <a:prstGeom prst="rect">
            <a:avLst/>
          </a:prstGeom>
        </p:spPr>
        <p:txBody>
          <a:bodyPr vert="horz" lIns="86019" tIns="43010" rIns="86019" bIns="43010" numCol="1" spcCol="365760" rtlCol="0" anchor="t">
            <a:noAutofit/>
          </a:bodyPr>
          <a:lstStyle>
            <a:lvl1pPr marL="0" indent="0" algn="ctr" defTabSz="914400" rtl="0" eaLnBrk="1" latinLnBrk="0" hangingPunct="1">
              <a:lnSpc>
                <a:spcPct val="90000"/>
              </a:lnSpc>
              <a:spcBef>
                <a:spcPts val="1000"/>
              </a:spcBef>
              <a:buFont typeface="Arial"/>
              <a:buNone/>
              <a:defRPr sz="1200" b="0" i="0" kern="1200">
                <a:solidFill>
                  <a:schemeClr val="accent1"/>
                </a:solidFill>
                <a:latin typeface="Montserrat Light" charset="0"/>
                <a:ea typeface="Montserrat Light" charset="0"/>
                <a:cs typeface="Montserrat Light"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Montserrat Light" charset="0"/>
                <a:ea typeface="Montserrat Light" charset="0"/>
                <a:cs typeface="Montserrat Light"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Montserrat Light" charset="0"/>
                <a:ea typeface="Montserrat Light" charset="0"/>
                <a:cs typeface="Montserrat Light"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nSpc>
                <a:spcPct val="100000"/>
              </a:lnSpc>
              <a:spcBef>
                <a:spcPts val="0"/>
              </a:spcBef>
            </a:pPr>
            <a:endParaRPr lang="en-US" sz="1800" b="1" dirty="0">
              <a:solidFill>
                <a:schemeClr val="tx1"/>
              </a:solidFill>
              <a:latin typeface="Calibri" panose="020F0502020204030204" pitchFamily="34" charset="0"/>
              <a:cs typeface="Calibri" panose="020F0502020204030204" pitchFamily="34" charset="0"/>
            </a:endParaRPr>
          </a:p>
        </p:txBody>
      </p:sp>
      <p:sp>
        <p:nvSpPr>
          <p:cNvPr id="142" name="مربع نص 141">
            <a:extLst>
              <a:ext uri="{FF2B5EF4-FFF2-40B4-BE49-F238E27FC236}">
                <a16:creationId xmlns:a16="http://schemas.microsoft.com/office/drawing/2014/main" id="{9455E09D-CE4E-4AD5-A31E-C0AB3F02FEF9}"/>
              </a:ext>
            </a:extLst>
          </p:cNvPr>
          <p:cNvSpPr txBox="1"/>
          <p:nvPr/>
        </p:nvSpPr>
        <p:spPr>
          <a:xfrm>
            <a:off x="7668769" y="1768646"/>
            <a:ext cx="4038817" cy="584775"/>
          </a:xfrm>
          <a:prstGeom prst="rect">
            <a:avLst/>
          </a:prstGeom>
          <a:noFill/>
        </p:spPr>
        <p:txBody>
          <a:bodyPr wrap="square">
            <a:spAutoFit/>
          </a:bodyPr>
          <a:lstStyle/>
          <a:p>
            <a:pPr algn="ctr"/>
            <a:r>
              <a:rPr lang="ar-SA" sz="3200" b="1" dirty="0">
                <a:solidFill>
                  <a:schemeClr val="bg1"/>
                </a:solidFill>
                <a:latin typeface="Hacen Casablanca Heavy" panose="02000000000000000000" pitchFamily="2" charset="-78"/>
                <a:cs typeface="Hacen Casablanca Heavy" panose="02000000000000000000" pitchFamily="2" charset="-78"/>
              </a:rPr>
              <a:t>حسِّن(كفالة تعليمية)    </a:t>
            </a:r>
            <a:endParaRPr lang="en-US" sz="3200" b="1" dirty="0">
              <a:solidFill>
                <a:schemeClr val="bg1"/>
              </a:solidFill>
              <a:latin typeface="Hacen Casablanca Heavy" panose="02000000000000000000" pitchFamily="2" charset="-78"/>
              <a:cs typeface="Hacen Casablanca Heavy" panose="02000000000000000000" pitchFamily="2" charset="-78"/>
            </a:endParaRPr>
          </a:p>
        </p:txBody>
      </p:sp>
      <p:sp>
        <p:nvSpPr>
          <p:cNvPr id="144" name="Subtitle 6">
            <a:extLst>
              <a:ext uri="{FF2B5EF4-FFF2-40B4-BE49-F238E27FC236}">
                <a16:creationId xmlns:a16="http://schemas.microsoft.com/office/drawing/2014/main" id="{65878455-6419-4DB4-ADA0-C8F208851BB2}"/>
              </a:ext>
            </a:extLst>
          </p:cNvPr>
          <p:cNvSpPr txBox="1">
            <a:spLocks/>
          </p:cNvSpPr>
          <p:nvPr/>
        </p:nvSpPr>
        <p:spPr>
          <a:xfrm>
            <a:off x="2425375" y="1680580"/>
            <a:ext cx="1926818" cy="716689"/>
          </a:xfrm>
          <a:prstGeom prst="rect">
            <a:avLst/>
          </a:prstGeom>
        </p:spPr>
        <p:txBody>
          <a:bodyPr vert="horz" lIns="86019" tIns="43010" rIns="86019" bIns="43010" numCol="1" spcCol="365760" rtlCol="0" anchor="t">
            <a:noAutofit/>
          </a:bodyPr>
          <a:lstStyle>
            <a:lvl1pPr marL="0" indent="0" algn="ctr" defTabSz="914400" rtl="0" eaLnBrk="1" latinLnBrk="0" hangingPunct="1">
              <a:lnSpc>
                <a:spcPct val="90000"/>
              </a:lnSpc>
              <a:spcBef>
                <a:spcPts val="1000"/>
              </a:spcBef>
              <a:buFont typeface="Arial"/>
              <a:buNone/>
              <a:defRPr sz="1200" b="0" i="0" kern="1200">
                <a:solidFill>
                  <a:schemeClr val="accent1"/>
                </a:solidFill>
                <a:latin typeface="Montserrat Light" charset="0"/>
                <a:ea typeface="Montserrat Light" charset="0"/>
                <a:cs typeface="Montserrat Light"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Montserrat Light" charset="0"/>
                <a:ea typeface="Montserrat Light" charset="0"/>
                <a:cs typeface="Montserrat Light"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Montserrat Light" charset="0"/>
                <a:ea typeface="Montserrat Light" charset="0"/>
                <a:cs typeface="Montserrat Light"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nSpc>
                <a:spcPct val="100000"/>
              </a:lnSpc>
              <a:spcBef>
                <a:spcPts val="0"/>
              </a:spcBef>
            </a:pPr>
            <a:endParaRPr lang="en-US" sz="1600" b="1" dirty="0">
              <a:solidFill>
                <a:schemeClr val="tx1"/>
              </a:solidFill>
              <a:latin typeface="Calibri" panose="020F0502020204030204" pitchFamily="34" charset="0"/>
              <a:cs typeface="Calibri" panose="020F0502020204030204" pitchFamily="34" charset="0"/>
            </a:endParaRPr>
          </a:p>
        </p:txBody>
      </p:sp>
      <p:sp>
        <p:nvSpPr>
          <p:cNvPr id="117" name="Subtitle 6">
            <a:extLst>
              <a:ext uri="{FF2B5EF4-FFF2-40B4-BE49-F238E27FC236}">
                <a16:creationId xmlns:a16="http://schemas.microsoft.com/office/drawing/2014/main" id="{6DE51D2E-4272-4756-BAA0-BC39D22668AB}"/>
              </a:ext>
            </a:extLst>
          </p:cNvPr>
          <p:cNvSpPr txBox="1">
            <a:spLocks/>
          </p:cNvSpPr>
          <p:nvPr/>
        </p:nvSpPr>
        <p:spPr>
          <a:xfrm>
            <a:off x="267018" y="1655919"/>
            <a:ext cx="2591061" cy="716689"/>
          </a:xfrm>
          <a:prstGeom prst="rect">
            <a:avLst/>
          </a:prstGeom>
        </p:spPr>
        <p:txBody>
          <a:bodyPr vert="horz" lIns="86019" tIns="43010" rIns="86019" bIns="43010" numCol="1" spcCol="365760" rtlCol="0" anchor="t">
            <a:noAutofit/>
          </a:bodyPr>
          <a:lstStyle>
            <a:lvl1pPr marL="0" indent="0" algn="ctr" defTabSz="914400" rtl="0" eaLnBrk="1" latinLnBrk="0" hangingPunct="1">
              <a:lnSpc>
                <a:spcPct val="90000"/>
              </a:lnSpc>
              <a:spcBef>
                <a:spcPts val="1000"/>
              </a:spcBef>
              <a:buFont typeface="Arial"/>
              <a:buNone/>
              <a:defRPr sz="1200" b="0" i="0" kern="1200">
                <a:solidFill>
                  <a:schemeClr val="accent1"/>
                </a:solidFill>
                <a:latin typeface="Montserrat Light" charset="0"/>
                <a:ea typeface="Montserrat Light" charset="0"/>
                <a:cs typeface="Montserrat Light"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Montserrat Light" charset="0"/>
                <a:ea typeface="Montserrat Light" charset="0"/>
                <a:cs typeface="Montserrat Light"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Montserrat Light" charset="0"/>
                <a:ea typeface="Montserrat Light" charset="0"/>
                <a:cs typeface="Montserrat Light"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nSpc>
                <a:spcPct val="100000"/>
              </a:lnSpc>
              <a:spcBef>
                <a:spcPts val="0"/>
              </a:spcBef>
            </a:pPr>
            <a:r>
              <a:rPr lang="ar-SA" sz="1881" b="1" dirty="0">
                <a:solidFill>
                  <a:srgbClr val="006666"/>
                </a:solidFill>
                <a:latin typeface="Calibri" panose="020F0502020204030204" pitchFamily="34" charset="0"/>
                <a:cs typeface="Calibri" panose="020F0502020204030204" pitchFamily="34" charset="0"/>
              </a:rPr>
              <a:t>عدد المستفيدين </a:t>
            </a:r>
          </a:p>
          <a:p>
            <a:pPr>
              <a:lnSpc>
                <a:spcPct val="100000"/>
              </a:lnSpc>
              <a:spcBef>
                <a:spcPts val="0"/>
              </a:spcBef>
            </a:pPr>
            <a:r>
              <a:rPr lang="ar-SA" sz="1881" b="1" dirty="0">
                <a:solidFill>
                  <a:srgbClr val="006666"/>
                </a:solidFill>
                <a:latin typeface="Calibri" panose="020F0502020204030204" pitchFamily="34" charset="0"/>
                <a:cs typeface="Calibri" panose="020F0502020204030204" pitchFamily="34" charset="0"/>
              </a:rPr>
              <a:t>من الخدمة </a:t>
            </a:r>
          </a:p>
          <a:p>
            <a:pPr>
              <a:lnSpc>
                <a:spcPct val="100000"/>
              </a:lnSpc>
              <a:spcBef>
                <a:spcPts val="0"/>
              </a:spcBef>
            </a:pPr>
            <a:r>
              <a:rPr lang="ar-SA" sz="1881" b="1" dirty="0">
                <a:solidFill>
                  <a:srgbClr val="006666"/>
                </a:solidFill>
                <a:latin typeface="Calibri" panose="020F0502020204030204" pitchFamily="34" charset="0"/>
                <a:cs typeface="Calibri" panose="020F0502020204030204" pitchFamily="34" charset="0"/>
              </a:rPr>
              <a:t>  </a:t>
            </a:r>
            <a:endParaRPr lang="en-US" sz="1881" b="1" dirty="0">
              <a:solidFill>
                <a:srgbClr val="006666"/>
              </a:solidFill>
              <a:latin typeface="Calibri" panose="020F0502020204030204" pitchFamily="34" charset="0"/>
              <a:cs typeface="Calibri" panose="020F0502020204030204" pitchFamily="34" charset="0"/>
            </a:endParaRPr>
          </a:p>
        </p:txBody>
      </p:sp>
      <p:sp>
        <p:nvSpPr>
          <p:cNvPr id="143" name="Subtitle 6">
            <a:extLst>
              <a:ext uri="{FF2B5EF4-FFF2-40B4-BE49-F238E27FC236}">
                <a16:creationId xmlns:a16="http://schemas.microsoft.com/office/drawing/2014/main" id="{84BAA5BB-7EAC-4867-9AFF-BE55AC84CC18}"/>
              </a:ext>
            </a:extLst>
          </p:cNvPr>
          <p:cNvSpPr txBox="1">
            <a:spLocks/>
          </p:cNvSpPr>
          <p:nvPr/>
        </p:nvSpPr>
        <p:spPr>
          <a:xfrm>
            <a:off x="6338412" y="1716715"/>
            <a:ext cx="1777082" cy="716690"/>
          </a:xfrm>
          <a:prstGeom prst="rect">
            <a:avLst/>
          </a:prstGeom>
        </p:spPr>
        <p:txBody>
          <a:bodyPr vert="horz" lIns="86019" tIns="43010" rIns="86019" bIns="43010" numCol="1" spcCol="365760" rtlCol="0" anchor="t">
            <a:noAutofit/>
          </a:bodyPr>
          <a:lstStyle>
            <a:lvl1pPr marL="0" indent="0" algn="ctr" defTabSz="914400" rtl="0" eaLnBrk="1" latinLnBrk="0" hangingPunct="1">
              <a:lnSpc>
                <a:spcPct val="90000"/>
              </a:lnSpc>
              <a:spcBef>
                <a:spcPts val="1000"/>
              </a:spcBef>
              <a:buFont typeface="Arial"/>
              <a:buNone/>
              <a:defRPr sz="1200" b="0" i="0" kern="1200">
                <a:solidFill>
                  <a:schemeClr val="accent1"/>
                </a:solidFill>
                <a:latin typeface="Montserrat Light" charset="0"/>
                <a:ea typeface="Montserrat Light" charset="0"/>
                <a:cs typeface="Montserrat Light"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Montserrat Light" charset="0"/>
                <a:ea typeface="Montserrat Light" charset="0"/>
                <a:cs typeface="Montserrat Light"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Montserrat Light" charset="0"/>
                <a:ea typeface="Montserrat Light" charset="0"/>
                <a:cs typeface="Montserrat Light"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nSpc>
                <a:spcPct val="100000"/>
              </a:lnSpc>
              <a:spcBef>
                <a:spcPts val="0"/>
              </a:spcBef>
            </a:pPr>
            <a:r>
              <a:rPr lang="ar-SA" sz="1600" b="1" dirty="0">
                <a:solidFill>
                  <a:srgbClr val="006666"/>
                </a:solidFill>
                <a:latin typeface="Calibri" panose="020F0502020204030204" pitchFamily="34" charset="0"/>
                <a:cs typeface="Calibri" panose="020F0502020204030204" pitchFamily="34" charset="0"/>
              </a:rPr>
              <a:t>رعاية أبناء الجمعية تعليميًا </a:t>
            </a:r>
          </a:p>
        </p:txBody>
      </p:sp>
      <p:sp>
        <p:nvSpPr>
          <p:cNvPr id="149" name="Subtitle 6">
            <a:extLst>
              <a:ext uri="{FF2B5EF4-FFF2-40B4-BE49-F238E27FC236}">
                <a16:creationId xmlns:a16="http://schemas.microsoft.com/office/drawing/2014/main" id="{60574855-972D-484F-ADBB-B88B6DE57D73}"/>
              </a:ext>
            </a:extLst>
          </p:cNvPr>
          <p:cNvSpPr txBox="1">
            <a:spLocks/>
          </p:cNvSpPr>
          <p:nvPr/>
        </p:nvSpPr>
        <p:spPr>
          <a:xfrm>
            <a:off x="4408406" y="1587693"/>
            <a:ext cx="1917331" cy="716690"/>
          </a:xfrm>
          <a:prstGeom prst="rect">
            <a:avLst/>
          </a:prstGeom>
        </p:spPr>
        <p:txBody>
          <a:bodyPr vert="horz" lIns="86019" tIns="43010" rIns="86019" bIns="43010" numCol="1" spcCol="365760" rtlCol="0" anchor="t">
            <a:noAutofit/>
          </a:bodyPr>
          <a:lstStyle>
            <a:lvl1pPr marL="0" indent="0" algn="ctr" defTabSz="914400" rtl="0" eaLnBrk="1" latinLnBrk="0" hangingPunct="1">
              <a:lnSpc>
                <a:spcPct val="90000"/>
              </a:lnSpc>
              <a:spcBef>
                <a:spcPts val="1000"/>
              </a:spcBef>
              <a:buFont typeface="Arial"/>
              <a:buNone/>
              <a:defRPr sz="1200" b="0" i="0" kern="1200">
                <a:solidFill>
                  <a:schemeClr val="accent1"/>
                </a:solidFill>
                <a:latin typeface="Montserrat Light" charset="0"/>
                <a:ea typeface="Montserrat Light" charset="0"/>
                <a:cs typeface="Montserrat Light"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Montserrat Light" charset="0"/>
                <a:ea typeface="Montserrat Light" charset="0"/>
                <a:cs typeface="Montserrat Light"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Montserrat Light" charset="0"/>
                <a:ea typeface="Montserrat Light" charset="0"/>
                <a:cs typeface="Montserrat Light"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nSpc>
                <a:spcPct val="100000"/>
              </a:lnSpc>
              <a:spcBef>
                <a:spcPts val="0"/>
              </a:spcBef>
            </a:pPr>
            <a:r>
              <a:rPr lang="ar-SA" sz="1400" b="1" dirty="0">
                <a:solidFill>
                  <a:srgbClr val="006666"/>
                </a:solidFill>
                <a:latin typeface="Calibri" panose="020F0502020204030204" pitchFamily="34" charset="0"/>
                <a:cs typeface="Calibri" panose="020F0502020204030204" pitchFamily="34" charset="0"/>
              </a:rPr>
              <a:t>تحسين مستوى التحصيل الدراسي لدى طلاب/ات</a:t>
            </a:r>
          </a:p>
          <a:p>
            <a:pPr>
              <a:lnSpc>
                <a:spcPct val="100000"/>
              </a:lnSpc>
              <a:spcBef>
                <a:spcPts val="0"/>
              </a:spcBef>
            </a:pPr>
            <a:r>
              <a:rPr lang="ar-SA" sz="1400" b="1" dirty="0">
                <a:solidFill>
                  <a:srgbClr val="006666"/>
                </a:solidFill>
                <a:latin typeface="Calibri" panose="020F0502020204030204" pitchFamily="34" charset="0"/>
                <a:cs typeface="Calibri" panose="020F0502020204030204" pitchFamily="34" charset="0"/>
              </a:rPr>
              <a:t>المدارس من أبناء الجمعية </a:t>
            </a:r>
          </a:p>
        </p:txBody>
      </p:sp>
      <p:sp>
        <p:nvSpPr>
          <p:cNvPr id="152" name="Subtitle 6">
            <a:extLst>
              <a:ext uri="{FF2B5EF4-FFF2-40B4-BE49-F238E27FC236}">
                <a16:creationId xmlns:a16="http://schemas.microsoft.com/office/drawing/2014/main" id="{B9D781C6-6EDD-4EC9-8E97-6561C6D59528}"/>
              </a:ext>
            </a:extLst>
          </p:cNvPr>
          <p:cNvSpPr txBox="1">
            <a:spLocks/>
          </p:cNvSpPr>
          <p:nvPr/>
        </p:nvSpPr>
        <p:spPr>
          <a:xfrm>
            <a:off x="2476159" y="1559010"/>
            <a:ext cx="1917331" cy="716690"/>
          </a:xfrm>
          <a:prstGeom prst="rect">
            <a:avLst/>
          </a:prstGeom>
        </p:spPr>
        <p:txBody>
          <a:bodyPr vert="horz" lIns="86019" tIns="43010" rIns="86019" bIns="43010" numCol="1" spcCol="365760" rtlCol="0" anchor="t">
            <a:noAutofit/>
          </a:bodyPr>
          <a:lstStyle>
            <a:lvl1pPr marL="0" indent="0" algn="ctr" defTabSz="914400" rtl="0" eaLnBrk="1" latinLnBrk="0" hangingPunct="1">
              <a:lnSpc>
                <a:spcPct val="90000"/>
              </a:lnSpc>
              <a:spcBef>
                <a:spcPts val="1000"/>
              </a:spcBef>
              <a:buFont typeface="Arial"/>
              <a:buNone/>
              <a:defRPr sz="1200" b="0" i="0" kern="1200">
                <a:solidFill>
                  <a:schemeClr val="accent1"/>
                </a:solidFill>
                <a:latin typeface="Montserrat Light" charset="0"/>
                <a:ea typeface="Montserrat Light" charset="0"/>
                <a:cs typeface="Montserrat Light"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Montserrat Light" charset="0"/>
                <a:ea typeface="Montserrat Light" charset="0"/>
                <a:cs typeface="Montserrat Light"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Montserrat Light" charset="0"/>
                <a:ea typeface="Montserrat Light" charset="0"/>
                <a:cs typeface="Montserrat Light"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nSpc>
                <a:spcPct val="100000"/>
              </a:lnSpc>
              <a:spcBef>
                <a:spcPts val="0"/>
              </a:spcBef>
            </a:pPr>
            <a:r>
              <a:rPr lang="ar-SA" sz="1600" b="1" dirty="0">
                <a:solidFill>
                  <a:srgbClr val="006666"/>
                </a:solidFill>
                <a:latin typeface="Calibri" panose="020F0502020204030204" pitchFamily="34" charset="0"/>
                <a:cs typeface="Calibri" panose="020F0502020204030204" pitchFamily="34" charset="0"/>
              </a:rPr>
              <a:t>تقديم دروس تقوية            في المواد الحرجة و مواد السنة التحضيرية </a:t>
            </a:r>
          </a:p>
        </p:txBody>
      </p:sp>
      <p:grpSp>
        <p:nvGrpSpPr>
          <p:cNvPr id="157" name="Google Shape;6105;p57">
            <a:extLst>
              <a:ext uri="{FF2B5EF4-FFF2-40B4-BE49-F238E27FC236}">
                <a16:creationId xmlns:a16="http://schemas.microsoft.com/office/drawing/2014/main" id="{77B0E5C5-09BC-4A93-9975-30BC6C9A8EEB}"/>
              </a:ext>
            </a:extLst>
          </p:cNvPr>
          <p:cNvGrpSpPr/>
          <p:nvPr/>
        </p:nvGrpSpPr>
        <p:grpSpPr>
          <a:xfrm>
            <a:off x="9506360" y="926080"/>
            <a:ext cx="664023" cy="716690"/>
            <a:chOff x="580725" y="3617925"/>
            <a:chExt cx="299325" cy="297375"/>
          </a:xfrm>
          <a:solidFill>
            <a:schemeClr val="bg1"/>
          </a:solidFill>
        </p:grpSpPr>
        <p:sp>
          <p:nvSpPr>
            <p:cNvPr id="160" name="Google Shape;6106;p57">
              <a:extLst>
                <a:ext uri="{FF2B5EF4-FFF2-40B4-BE49-F238E27FC236}">
                  <a16:creationId xmlns:a16="http://schemas.microsoft.com/office/drawing/2014/main" id="{10F87711-7050-41AA-9DAD-CEFDC5D3383B}"/>
                </a:ext>
              </a:extLst>
            </p:cNvPr>
            <p:cNvSpPr/>
            <p:nvPr/>
          </p:nvSpPr>
          <p:spPr>
            <a:xfrm>
              <a:off x="609075" y="3662050"/>
              <a:ext cx="51225" cy="51200"/>
            </a:xfrm>
            <a:custGeom>
              <a:avLst/>
              <a:gdLst/>
              <a:ahLst/>
              <a:cxnLst/>
              <a:rect l="l" t="t" r="r" b="b"/>
              <a:pathLst>
                <a:path w="2049" h="2048" extrusionOk="0">
                  <a:moveTo>
                    <a:pt x="1041" y="0"/>
                  </a:moveTo>
                  <a:cubicBezTo>
                    <a:pt x="473" y="0"/>
                    <a:pt x="1" y="473"/>
                    <a:pt x="1" y="1040"/>
                  </a:cubicBezTo>
                  <a:cubicBezTo>
                    <a:pt x="1" y="1607"/>
                    <a:pt x="473" y="2048"/>
                    <a:pt x="1041" y="2048"/>
                  </a:cubicBezTo>
                  <a:cubicBezTo>
                    <a:pt x="1608" y="2048"/>
                    <a:pt x="2049" y="1607"/>
                    <a:pt x="2049" y="1040"/>
                  </a:cubicBezTo>
                  <a:cubicBezTo>
                    <a:pt x="2049" y="473"/>
                    <a:pt x="1608" y="0"/>
                    <a:pt x="104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6107;p57">
              <a:extLst>
                <a:ext uri="{FF2B5EF4-FFF2-40B4-BE49-F238E27FC236}">
                  <a16:creationId xmlns:a16="http://schemas.microsoft.com/office/drawing/2014/main" id="{83116935-667A-4277-9565-4AE2615070EE}"/>
                </a:ext>
              </a:extLst>
            </p:cNvPr>
            <p:cNvSpPr/>
            <p:nvPr/>
          </p:nvSpPr>
          <p:spPr>
            <a:xfrm>
              <a:off x="668950" y="3617925"/>
              <a:ext cx="122875" cy="104475"/>
            </a:xfrm>
            <a:custGeom>
              <a:avLst/>
              <a:gdLst/>
              <a:ahLst/>
              <a:cxnLst/>
              <a:rect l="l" t="t" r="r" b="b"/>
              <a:pathLst>
                <a:path w="4915" h="4179" extrusionOk="0">
                  <a:moveTo>
                    <a:pt x="1040" y="1"/>
                  </a:moveTo>
                  <a:cubicBezTo>
                    <a:pt x="441" y="1"/>
                    <a:pt x="0" y="473"/>
                    <a:pt x="0" y="1072"/>
                  </a:cubicBezTo>
                  <a:lnTo>
                    <a:pt x="0" y="1797"/>
                  </a:lnTo>
                  <a:cubicBezTo>
                    <a:pt x="0" y="2364"/>
                    <a:pt x="473" y="2805"/>
                    <a:pt x="1040" y="2805"/>
                  </a:cubicBezTo>
                  <a:lnTo>
                    <a:pt x="2300" y="2805"/>
                  </a:lnTo>
                  <a:lnTo>
                    <a:pt x="3592" y="4097"/>
                  </a:lnTo>
                  <a:cubicBezTo>
                    <a:pt x="3672" y="4156"/>
                    <a:pt x="3764" y="4178"/>
                    <a:pt x="3853" y="4178"/>
                  </a:cubicBezTo>
                  <a:cubicBezTo>
                    <a:pt x="3905" y="4178"/>
                    <a:pt x="3955" y="4171"/>
                    <a:pt x="4001" y="4160"/>
                  </a:cubicBezTo>
                  <a:cubicBezTo>
                    <a:pt x="4127" y="4097"/>
                    <a:pt x="4190" y="3939"/>
                    <a:pt x="4190" y="3844"/>
                  </a:cubicBezTo>
                  <a:lnTo>
                    <a:pt x="4190" y="2742"/>
                  </a:lnTo>
                  <a:cubicBezTo>
                    <a:pt x="4600" y="2584"/>
                    <a:pt x="4915" y="2206"/>
                    <a:pt x="4915" y="1734"/>
                  </a:cubicBezTo>
                  <a:lnTo>
                    <a:pt x="4915" y="1072"/>
                  </a:lnTo>
                  <a:cubicBezTo>
                    <a:pt x="4915" y="473"/>
                    <a:pt x="4411" y="1"/>
                    <a:pt x="387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6108;p57">
              <a:extLst>
                <a:ext uri="{FF2B5EF4-FFF2-40B4-BE49-F238E27FC236}">
                  <a16:creationId xmlns:a16="http://schemas.microsoft.com/office/drawing/2014/main" id="{6F34CE4E-D687-4B9D-AAE7-BF8447472A4F}"/>
                </a:ext>
              </a:extLst>
            </p:cNvPr>
            <p:cNvSpPr/>
            <p:nvPr/>
          </p:nvSpPr>
          <p:spPr>
            <a:xfrm>
              <a:off x="580725" y="3721900"/>
              <a:ext cx="141800" cy="192025"/>
            </a:xfrm>
            <a:custGeom>
              <a:avLst/>
              <a:gdLst/>
              <a:ahLst/>
              <a:cxnLst/>
              <a:rect l="l" t="t" r="r" b="b"/>
              <a:pathLst>
                <a:path w="5672" h="7681" extrusionOk="0">
                  <a:moveTo>
                    <a:pt x="3340" y="4506"/>
                  </a:moveTo>
                  <a:lnTo>
                    <a:pt x="3718" y="5577"/>
                  </a:lnTo>
                  <a:lnTo>
                    <a:pt x="1229" y="5577"/>
                  </a:lnTo>
                  <a:lnTo>
                    <a:pt x="1450" y="4600"/>
                  </a:lnTo>
                  <a:lnTo>
                    <a:pt x="1450" y="4506"/>
                  </a:lnTo>
                  <a:close/>
                  <a:moveTo>
                    <a:pt x="1450" y="1"/>
                  </a:moveTo>
                  <a:cubicBezTo>
                    <a:pt x="1135" y="1"/>
                    <a:pt x="883" y="221"/>
                    <a:pt x="788" y="505"/>
                  </a:cubicBezTo>
                  <a:lnTo>
                    <a:pt x="95" y="3624"/>
                  </a:lnTo>
                  <a:cubicBezTo>
                    <a:pt x="1" y="4096"/>
                    <a:pt x="316" y="4506"/>
                    <a:pt x="757" y="4506"/>
                  </a:cubicBezTo>
                  <a:lnTo>
                    <a:pt x="95" y="7247"/>
                  </a:lnTo>
                  <a:cubicBezTo>
                    <a:pt x="32" y="7436"/>
                    <a:pt x="158" y="7593"/>
                    <a:pt x="316" y="7656"/>
                  </a:cubicBezTo>
                  <a:cubicBezTo>
                    <a:pt x="350" y="7668"/>
                    <a:pt x="383" y="7673"/>
                    <a:pt x="415" y="7673"/>
                  </a:cubicBezTo>
                  <a:cubicBezTo>
                    <a:pt x="559" y="7673"/>
                    <a:pt x="679" y="7565"/>
                    <a:pt x="757" y="7436"/>
                  </a:cubicBezTo>
                  <a:lnTo>
                    <a:pt x="1040" y="6301"/>
                  </a:lnTo>
                  <a:lnTo>
                    <a:pt x="3939" y="6301"/>
                  </a:lnTo>
                  <a:lnTo>
                    <a:pt x="4254" y="7152"/>
                  </a:lnTo>
                  <a:cubicBezTo>
                    <a:pt x="4358" y="7492"/>
                    <a:pt x="4637" y="7680"/>
                    <a:pt x="4908" y="7680"/>
                  </a:cubicBezTo>
                  <a:cubicBezTo>
                    <a:pt x="4964" y="7680"/>
                    <a:pt x="5019" y="7672"/>
                    <a:pt x="5073" y="7656"/>
                  </a:cubicBezTo>
                  <a:cubicBezTo>
                    <a:pt x="5451" y="7593"/>
                    <a:pt x="5672" y="7184"/>
                    <a:pt x="5609" y="6837"/>
                  </a:cubicBezTo>
                  <a:lnTo>
                    <a:pt x="4569" y="3687"/>
                  </a:lnTo>
                  <a:cubicBezTo>
                    <a:pt x="4506" y="3372"/>
                    <a:pt x="4222" y="3183"/>
                    <a:pt x="3907" y="3183"/>
                  </a:cubicBezTo>
                  <a:lnTo>
                    <a:pt x="3183" y="3183"/>
                  </a:lnTo>
                  <a:cubicBezTo>
                    <a:pt x="2994" y="3183"/>
                    <a:pt x="2836" y="3025"/>
                    <a:pt x="2836" y="2836"/>
                  </a:cubicBezTo>
                  <a:cubicBezTo>
                    <a:pt x="2836" y="2615"/>
                    <a:pt x="2994" y="2458"/>
                    <a:pt x="3183" y="2458"/>
                  </a:cubicBezTo>
                  <a:lnTo>
                    <a:pt x="4222" y="2458"/>
                  </a:lnTo>
                  <a:cubicBezTo>
                    <a:pt x="4600" y="2458"/>
                    <a:pt x="4915" y="2143"/>
                    <a:pt x="4915" y="1765"/>
                  </a:cubicBezTo>
                  <a:cubicBezTo>
                    <a:pt x="4915" y="1355"/>
                    <a:pt x="4600" y="1040"/>
                    <a:pt x="4222" y="1040"/>
                  </a:cubicBezTo>
                  <a:lnTo>
                    <a:pt x="2332" y="1040"/>
                  </a:lnTo>
                  <a:lnTo>
                    <a:pt x="2080" y="379"/>
                  </a:lnTo>
                  <a:cubicBezTo>
                    <a:pt x="1985" y="158"/>
                    <a:pt x="1733" y="1"/>
                    <a:pt x="145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6109;p57">
              <a:extLst>
                <a:ext uri="{FF2B5EF4-FFF2-40B4-BE49-F238E27FC236}">
                  <a16:creationId xmlns:a16="http://schemas.microsoft.com/office/drawing/2014/main" id="{1525521F-1154-4557-9A85-854BAE91FDB2}"/>
                </a:ext>
              </a:extLst>
            </p:cNvPr>
            <p:cNvSpPr/>
            <p:nvPr/>
          </p:nvSpPr>
          <p:spPr>
            <a:xfrm>
              <a:off x="800475" y="3662050"/>
              <a:ext cx="51225" cy="51200"/>
            </a:xfrm>
            <a:custGeom>
              <a:avLst/>
              <a:gdLst/>
              <a:ahLst/>
              <a:cxnLst/>
              <a:rect l="l" t="t" r="r" b="b"/>
              <a:pathLst>
                <a:path w="2049" h="2048" extrusionOk="0">
                  <a:moveTo>
                    <a:pt x="1009" y="0"/>
                  </a:moveTo>
                  <a:cubicBezTo>
                    <a:pt x="442" y="0"/>
                    <a:pt x="1" y="473"/>
                    <a:pt x="1" y="1040"/>
                  </a:cubicBezTo>
                  <a:cubicBezTo>
                    <a:pt x="1" y="1607"/>
                    <a:pt x="442" y="2048"/>
                    <a:pt x="1009" y="2048"/>
                  </a:cubicBezTo>
                  <a:cubicBezTo>
                    <a:pt x="1576" y="2048"/>
                    <a:pt x="2048" y="1607"/>
                    <a:pt x="2048" y="1040"/>
                  </a:cubicBezTo>
                  <a:cubicBezTo>
                    <a:pt x="2048" y="473"/>
                    <a:pt x="1576" y="0"/>
                    <a:pt x="100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6110;p57">
              <a:extLst>
                <a:ext uri="{FF2B5EF4-FFF2-40B4-BE49-F238E27FC236}">
                  <a16:creationId xmlns:a16="http://schemas.microsoft.com/office/drawing/2014/main" id="{805E734D-4193-4CA7-9F14-4A249CB06E07}"/>
                </a:ext>
              </a:extLst>
            </p:cNvPr>
            <p:cNvSpPr/>
            <p:nvPr/>
          </p:nvSpPr>
          <p:spPr>
            <a:xfrm>
              <a:off x="738250" y="3722700"/>
              <a:ext cx="141800" cy="192600"/>
            </a:xfrm>
            <a:custGeom>
              <a:avLst/>
              <a:gdLst/>
              <a:ahLst/>
              <a:cxnLst/>
              <a:rect l="l" t="t" r="r" b="b"/>
              <a:pathLst>
                <a:path w="5672" h="7704" extrusionOk="0">
                  <a:moveTo>
                    <a:pt x="4222" y="4474"/>
                  </a:moveTo>
                  <a:lnTo>
                    <a:pt x="4222" y="4568"/>
                  </a:lnTo>
                  <a:lnTo>
                    <a:pt x="4443" y="5545"/>
                  </a:lnTo>
                  <a:lnTo>
                    <a:pt x="1985" y="5545"/>
                  </a:lnTo>
                  <a:lnTo>
                    <a:pt x="2332" y="4474"/>
                  </a:lnTo>
                  <a:close/>
                  <a:moveTo>
                    <a:pt x="4222" y="0"/>
                  </a:moveTo>
                  <a:cubicBezTo>
                    <a:pt x="3939" y="0"/>
                    <a:pt x="3718" y="158"/>
                    <a:pt x="3592" y="378"/>
                  </a:cubicBezTo>
                  <a:lnTo>
                    <a:pt x="3340" y="1071"/>
                  </a:lnTo>
                  <a:lnTo>
                    <a:pt x="1450" y="1071"/>
                  </a:lnTo>
                  <a:cubicBezTo>
                    <a:pt x="1072" y="1071"/>
                    <a:pt x="757" y="1386"/>
                    <a:pt x="757" y="1764"/>
                  </a:cubicBezTo>
                  <a:cubicBezTo>
                    <a:pt x="757" y="2174"/>
                    <a:pt x="1072" y="2489"/>
                    <a:pt x="1450" y="2489"/>
                  </a:cubicBezTo>
                  <a:lnTo>
                    <a:pt x="2490" y="2489"/>
                  </a:lnTo>
                  <a:cubicBezTo>
                    <a:pt x="2679" y="2489"/>
                    <a:pt x="2836" y="2646"/>
                    <a:pt x="2836" y="2835"/>
                  </a:cubicBezTo>
                  <a:cubicBezTo>
                    <a:pt x="2836" y="3024"/>
                    <a:pt x="2679" y="3182"/>
                    <a:pt x="2490" y="3182"/>
                  </a:cubicBezTo>
                  <a:lnTo>
                    <a:pt x="1765" y="3182"/>
                  </a:lnTo>
                  <a:cubicBezTo>
                    <a:pt x="1450" y="3182"/>
                    <a:pt x="1198" y="3371"/>
                    <a:pt x="1103" y="3686"/>
                  </a:cubicBezTo>
                  <a:lnTo>
                    <a:pt x="95" y="6837"/>
                  </a:lnTo>
                  <a:cubicBezTo>
                    <a:pt x="1" y="7215"/>
                    <a:pt x="190" y="7593"/>
                    <a:pt x="599" y="7687"/>
                  </a:cubicBezTo>
                  <a:cubicBezTo>
                    <a:pt x="643" y="7696"/>
                    <a:pt x="690" y="7701"/>
                    <a:pt x="738" y="7701"/>
                  </a:cubicBezTo>
                  <a:cubicBezTo>
                    <a:pt x="1030" y="7701"/>
                    <a:pt x="1364" y="7531"/>
                    <a:pt x="1418" y="7152"/>
                  </a:cubicBezTo>
                  <a:lnTo>
                    <a:pt x="1733" y="6301"/>
                  </a:lnTo>
                  <a:lnTo>
                    <a:pt x="4632" y="6301"/>
                  </a:lnTo>
                  <a:lnTo>
                    <a:pt x="4915" y="7435"/>
                  </a:lnTo>
                  <a:cubicBezTo>
                    <a:pt x="4967" y="7591"/>
                    <a:pt x="5104" y="7704"/>
                    <a:pt x="5257" y="7704"/>
                  </a:cubicBezTo>
                  <a:cubicBezTo>
                    <a:pt x="5290" y="7704"/>
                    <a:pt x="5323" y="7698"/>
                    <a:pt x="5356" y="7687"/>
                  </a:cubicBezTo>
                  <a:cubicBezTo>
                    <a:pt x="5546" y="7624"/>
                    <a:pt x="5672" y="7435"/>
                    <a:pt x="5577" y="7246"/>
                  </a:cubicBezTo>
                  <a:lnTo>
                    <a:pt x="4915" y="4537"/>
                  </a:lnTo>
                  <a:cubicBezTo>
                    <a:pt x="5356" y="4474"/>
                    <a:pt x="5672" y="4064"/>
                    <a:pt x="5609" y="3623"/>
                  </a:cubicBezTo>
                  <a:lnTo>
                    <a:pt x="4884" y="504"/>
                  </a:lnTo>
                  <a:cubicBezTo>
                    <a:pt x="4821" y="189"/>
                    <a:pt x="4537" y="0"/>
                    <a:pt x="422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0" name="مربع نص 169">
            <a:extLst>
              <a:ext uri="{FF2B5EF4-FFF2-40B4-BE49-F238E27FC236}">
                <a16:creationId xmlns:a16="http://schemas.microsoft.com/office/drawing/2014/main" id="{D2A7BB15-B801-4E61-A8C9-A8D39906198A}"/>
              </a:ext>
            </a:extLst>
          </p:cNvPr>
          <p:cNvSpPr txBox="1"/>
          <p:nvPr/>
        </p:nvSpPr>
        <p:spPr>
          <a:xfrm>
            <a:off x="8738939" y="4854184"/>
            <a:ext cx="1401346" cy="565026"/>
          </a:xfrm>
          <a:prstGeom prst="rect">
            <a:avLst/>
          </a:prstGeom>
          <a:noFill/>
        </p:spPr>
        <p:txBody>
          <a:bodyPr wrap="none" rtlCol="1">
            <a:spAutoFit/>
          </a:bodyPr>
          <a:lstStyle/>
          <a:p>
            <a:pPr algn="ctr"/>
            <a:r>
              <a:rPr lang="ar-SA" sz="1536" b="1" dirty="0">
                <a:solidFill>
                  <a:schemeClr val="bg1"/>
                </a:solidFill>
                <a:latin typeface="Dubai" panose="020B0503030403030204" pitchFamily="34" charset="-78"/>
                <a:cs typeface="Dubai" panose="020B0503030403030204" pitchFamily="34" charset="-78"/>
              </a:rPr>
              <a:t>عدد</a:t>
            </a:r>
          </a:p>
          <a:p>
            <a:pPr algn="ctr"/>
            <a:r>
              <a:rPr lang="ar-SA" sz="1536" b="1" dirty="0">
                <a:solidFill>
                  <a:schemeClr val="bg1"/>
                </a:solidFill>
                <a:latin typeface="Dubai" panose="020B0503030403030204" pitchFamily="34" charset="-78"/>
                <a:cs typeface="Dubai" panose="020B0503030403030204" pitchFamily="34" charset="-78"/>
              </a:rPr>
              <a:t> المدارس أهلي   </a:t>
            </a:r>
          </a:p>
        </p:txBody>
      </p:sp>
      <p:sp>
        <p:nvSpPr>
          <p:cNvPr id="171" name="Rectangle: Rounded Corners 101">
            <a:extLst>
              <a:ext uri="{FF2B5EF4-FFF2-40B4-BE49-F238E27FC236}">
                <a16:creationId xmlns:a16="http://schemas.microsoft.com/office/drawing/2014/main" id="{00CBF653-D0C5-42AD-9408-8B84579F06A9}"/>
              </a:ext>
            </a:extLst>
          </p:cNvPr>
          <p:cNvSpPr/>
          <p:nvPr/>
        </p:nvSpPr>
        <p:spPr>
          <a:xfrm>
            <a:off x="8316277" y="3479965"/>
            <a:ext cx="3017963" cy="450374"/>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1693" b="1" dirty="0">
                <a:solidFill>
                  <a:srgbClr val="006666"/>
                </a:solidFill>
                <a:latin typeface="Hacen Casablanca Heavy" panose="02000000000000000000" pitchFamily="2" charset="-78"/>
                <a:cs typeface="Hacen Casablanca Heavy" panose="02000000000000000000" pitchFamily="2" charset="-78"/>
              </a:rPr>
              <a:t>تحديد الفئة المستهدفة  </a:t>
            </a:r>
            <a:endParaRPr lang="en-US" sz="1693" b="1" dirty="0">
              <a:solidFill>
                <a:srgbClr val="006666"/>
              </a:solidFill>
              <a:latin typeface="Hacen Casablanca Heavy" panose="02000000000000000000" pitchFamily="2" charset="-78"/>
              <a:cs typeface="Hacen Casablanca Heavy" panose="02000000000000000000" pitchFamily="2" charset="-78"/>
            </a:endParaRPr>
          </a:p>
        </p:txBody>
      </p:sp>
      <p:sp>
        <p:nvSpPr>
          <p:cNvPr id="184" name="Rectangle: Rounded Corners 101">
            <a:extLst>
              <a:ext uri="{FF2B5EF4-FFF2-40B4-BE49-F238E27FC236}">
                <a16:creationId xmlns:a16="http://schemas.microsoft.com/office/drawing/2014/main" id="{BF45B893-BAD9-4DDA-B5C4-A26BC032A837}"/>
              </a:ext>
            </a:extLst>
          </p:cNvPr>
          <p:cNvSpPr/>
          <p:nvPr/>
        </p:nvSpPr>
        <p:spPr>
          <a:xfrm>
            <a:off x="8305854" y="2845331"/>
            <a:ext cx="3017962" cy="584690"/>
          </a:xfrm>
          <a:prstGeom prst="roundRect">
            <a:avLst/>
          </a:prstGeom>
          <a:solidFill>
            <a:srgbClr val="00CC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2258" b="1" dirty="0">
                <a:latin typeface="Hacen Casablanca Heavy" panose="02000000000000000000" pitchFamily="2" charset="-78"/>
                <a:cs typeface="Hacen Casablanca Heavy" panose="02000000000000000000" pitchFamily="2" charset="-78"/>
              </a:rPr>
              <a:t>آلية التنفيذ  </a:t>
            </a:r>
            <a:endParaRPr lang="en-US" sz="2258" b="1" dirty="0">
              <a:latin typeface="Hacen Casablanca Heavy" panose="02000000000000000000" pitchFamily="2" charset="-78"/>
              <a:cs typeface="Hacen Casablanca Heavy" panose="02000000000000000000" pitchFamily="2" charset="-78"/>
            </a:endParaRPr>
          </a:p>
        </p:txBody>
      </p:sp>
      <p:sp>
        <p:nvSpPr>
          <p:cNvPr id="185" name="Rectangle: Rounded Corners 101">
            <a:extLst>
              <a:ext uri="{FF2B5EF4-FFF2-40B4-BE49-F238E27FC236}">
                <a16:creationId xmlns:a16="http://schemas.microsoft.com/office/drawing/2014/main" id="{9806C20F-8A5E-46E0-9AF5-5C124901B82B}"/>
              </a:ext>
            </a:extLst>
          </p:cNvPr>
          <p:cNvSpPr/>
          <p:nvPr/>
        </p:nvSpPr>
        <p:spPr>
          <a:xfrm>
            <a:off x="8305852" y="4005605"/>
            <a:ext cx="3017963" cy="450374"/>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1693" b="1" dirty="0">
                <a:solidFill>
                  <a:srgbClr val="006666"/>
                </a:solidFill>
                <a:latin typeface="Hacen Casablanca Heavy" panose="02000000000000000000" pitchFamily="2" charset="-78"/>
                <a:cs typeface="Hacen Casablanca Heavy" panose="02000000000000000000" pitchFamily="2" charset="-78"/>
              </a:rPr>
              <a:t>إعداد خطة العمل   </a:t>
            </a:r>
            <a:endParaRPr lang="en-US" sz="1693" b="1" dirty="0">
              <a:solidFill>
                <a:srgbClr val="006666"/>
              </a:solidFill>
              <a:latin typeface="Hacen Casablanca Heavy" panose="02000000000000000000" pitchFamily="2" charset="-78"/>
              <a:cs typeface="Hacen Casablanca Heavy" panose="02000000000000000000" pitchFamily="2" charset="-78"/>
            </a:endParaRPr>
          </a:p>
        </p:txBody>
      </p:sp>
      <p:sp>
        <p:nvSpPr>
          <p:cNvPr id="186" name="Rectangle: Rounded Corners 101">
            <a:extLst>
              <a:ext uri="{FF2B5EF4-FFF2-40B4-BE49-F238E27FC236}">
                <a16:creationId xmlns:a16="http://schemas.microsoft.com/office/drawing/2014/main" id="{7D2E5BF1-3A78-482B-9608-1BD674368748}"/>
              </a:ext>
            </a:extLst>
          </p:cNvPr>
          <p:cNvSpPr/>
          <p:nvPr/>
        </p:nvSpPr>
        <p:spPr>
          <a:xfrm>
            <a:off x="8305852" y="4531246"/>
            <a:ext cx="3017963" cy="450374"/>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1693" b="1" dirty="0">
                <a:solidFill>
                  <a:srgbClr val="006666"/>
                </a:solidFill>
                <a:latin typeface="Hacen Casablanca Heavy" panose="02000000000000000000" pitchFamily="2" charset="-78"/>
                <a:cs typeface="Hacen Casablanca Heavy" panose="02000000000000000000" pitchFamily="2" charset="-78"/>
              </a:rPr>
              <a:t>تحديد التكاليف وتسويق المبادرة </a:t>
            </a:r>
            <a:endParaRPr lang="en-US" sz="1693" b="1" dirty="0">
              <a:solidFill>
                <a:srgbClr val="006666"/>
              </a:solidFill>
              <a:latin typeface="Hacen Casablanca Heavy" panose="02000000000000000000" pitchFamily="2" charset="-78"/>
              <a:cs typeface="Hacen Casablanca Heavy" panose="02000000000000000000" pitchFamily="2" charset="-78"/>
            </a:endParaRPr>
          </a:p>
        </p:txBody>
      </p:sp>
      <p:sp>
        <p:nvSpPr>
          <p:cNvPr id="187" name="Rectangle: Rounded Corners 101">
            <a:extLst>
              <a:ext uri="{FF2B5EF4-FFF2-40B4-BE49-F238E27FC236}">
                <a16:creationId xmlns:a16="http://schemas.microsoft.com/office/drawing/2014/main" id="{2DFD7B3A-A142-44CD-A390-69F9F860E4BA}"/>
              </a:ext>
            </a:extLst>
          </p:cNvPr>
          <p:cNvSpPr/>
          <p:nvPr/>
        </p:nvSpPr>
        <p:spPr>
          <a:xfrm>
            <a:off x="8300922" y="5056887"/>
            <a:ext cx="3017963" cy="450374"/>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1693" b="1" dirty="0">
                <a:solidFill>
                  <a:srgbClr val="006666"/>
                </a:solidFill>
                <a:latin typeface="Hacen Casablanca Heavy" panose="02000000000000000000" pitchFamily="2" charset="-78"/>
                <a:cs typeface="Hacen Casablanca Heavy" panose="02000000000000000000" pitchFamily="2" charset="-78"/>
              </a:rPr>
              <a:t>تنفيذ المبادرة  </a:t>
            </a:r>
            <a:endParaRPr lang="en-US" sz="1693" b="1" dirty="0">
              <a:solidFill>
                <a:srgbClr val="006666"/>
              </a:solidFill>
              <a:latin typeface="Hacen Casablanca Heavy" panose="02000000000000000000" pitchFamily="2" charset="-78"/>
              <a:cs typeface="Hacen Casablanca Heavy" panose="02000000000000000000" pitchFamily="2" charset="-78"/>
            </a:endParaRPr>
          </a:p>
        </p:txBody>
      </p:sp>
      <p:sp>
        <p:nvSpPr>
          <p:cNvPr id="188" name="Rectangle: Rounded Corners 101">
            <a:extLst>
              <a:ext uri="{FF2B5EF4-FFF2-40B4-BE49-F238E27FC236}">
                <a16:creationId xmlns:a16="http://schemas.microsoft.com/office/drawing/2014/main" id="{76CC46BC-EC40-4B64-8829-4ACC40B1167D}"/>
              </a:ext>
            </a:extLst>
          </p:cNvPr>
          <p:cNvSpPr/>
          <p:nvPr/>
        </p:nvSpPr>
        <p:spPr>
          <a:xfrm>
            <a:off x="8300922" y="5573028"/>
            <a:ext cx="3017963" cy="450374"/>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1693" b="1" dirty="0">
                <a:solidFill>
                  <a:srgbClr val="006666"/>
                </a:solidFill>
                <a:latin typeface="Hacen Casablanca Heavy" panose="02000000000000000000" pitchFamily="2" charset="-78"/>
                <a:cs typeface="Hacen Casablanca Heavy" panose="02000000000000000000" pitchFamily="2" charset="-78"/>
              </a:rPr>
              <a:t>كتابة التقرير النهائي  </a:t>
            </a:r>
            <a:endParaRPr lang="en-US" sz="1693" b="1" dirty="0">
              <a:solidFill>
                <a:srgbClr val="006666"/>
              </a:solidFill>
              <a:latin typeface="Hacen Casablanca Heavy" panose="02000000000000000000" pitchFamily="2" charset="-78"/>
              <a:cs typeface="Hacen Casablanca Heavy" panose="02000000000000000000" pitchFamily="2" charset="-78"/>
            </a:endParaRPr>
          </a:p>
        </p:txBody>
      </p:sp>
      <p:pic>
        <p:nvPicPr>
          <p:cNvPr id="189" name="Graphic 22" descr="Lightbulb and gear">
            <a:extLst>
              <a:ext uri="{FF2B5EF4-FFF2-40B4-BE49-F238E27FC236}">
                <a16:creationId xmlns:a16="http://schemas.microsoft.com/office/drawing/2014/main" id="{8D52EE19-C188-4952-B653-07B949518D48}"/>
              </a:ext>
            </a:extLst>
          </p:cNvPr>
          <p:cNvPicPr>
            <a:picLocks noChangeAspect="1"/>
          </p:cNvPicPr>
          <p:nvPr/>
        </p:nvPicPr>
        <p:blipFill>
          <a:blip r:embed="rId5" cstate="hq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83356" y="2867302"/>
            <a:ext cx="489878" cy="489878"/>
          </a:xfrm>
          <a:prstGeom prst="rect">
            <a:avLst/>
          </a:prstGeom>
        </p:spPr>
      </p:pic>
      <p:grpSp>
        <p:nvGrpSpPr>
          <p:cNvPr id="190" name="Google Shape;5130;p55">
            <a:extLst>
              <a:ext uri="{FF2B5EF4-FFF2-40B4-BE49-F238E27FC236}">
                <a16:creationId xmlns:a16="http://schemas.microsoft.com/office/drawing/2014/main" id="{1B416914-7886-47F8-80B2-EACE73F411A6}"/>
              </a:ext>
            </a:extLst>
          </p:cNvPr>
          <p:cNvGrpSpPr/>
          <p:nvPr/>
        </p:nvGrpSpPr>
        <p:grpSpPr>
          <a:xfrm>
            <a:off x="4045096" y="4893788"/>
            <a:ext cx="886187" cy="840250"/>
            <a:chOff x="1529350" y="258825"/>
            <a:chExt cx="423475" cy="481825"/>
          </a:xfrm>
          <a:solidFill>
            <a:srgbClr val="006666"/>
          </a:solidFill>
        </p:grpSpPr>
        <p:sp>
          <p:nvSpPr>
            <p:cNvPr id="191" name="Google Shape;5131;p55">
              <a:extLst>
                <a:ext uri="{FF2B5EF4-FFF2-40B4-BE49-F238E27FC236}">
                  <a16:creationId xmlns:a16="http://schemas.microsoft.com/office/drawing/2014/main" id="{2CAAC08F-97BB-4D10-97E3-5F1CBB1024B4}"/>
                </a:ext>
              </a:extLst>
            </p:cNvPr>
            <p:cNvSpPr/>
            <p:nvPr/>
          </p:nvSpPr>
          <p:spPr>
            <a:xfrm>
              <a:off x="1585800" y="258825"/>
              <a:ext cx="310650" cy="430550"/>
            </a:xfrm>
            <a:custGeom>
              <a:avLst/>
              <a:gdLst/>
              <a:ahLst/>
              <a:cxnLst/>
              <a:rect l="l" t="t" r="r" b="b"/>
              <a:pathLst>
                <a:path w="12426" h="17222" extrusionOk="0">
                  <a:moveTo>
                    <a:pt x="6213" y="3388"/>
                  </a:moveTo>
                  <a:cubicBezTo>
                    <a:pt x="7354" y="3388"/>
                    <a:pt x="8384" y="4074"/>
                    <a:pt x="8821" y="5131"/>
                  </a:cubicBezTo>
                  <a:cubicBezTo>
                    <a:pt x="9257" y="6185"/>
                    <a:pt x="9016" y="7399"/>
                    <a:pt x="8206" y="8206"/>
                  </a:cubicBezTo>
                  <a:cubicBezTo>
                    <a:pt x="7666" y="8748"/>
                    <a:pt x="6945" y="9035"/>
                    <a:pt x="6210" y="9035"/>
                  </a:cubicBezTo>
                  <a:cubicBezTo>
                    <a:pt x="5847" y="9035"/>
                    <a:pt x="5481" y="8965"/>
                    <a:pt x="5132" y="8820"/>
                  </a:cubicBezTo>
                  <a:cubicBezTo>
                    <a:pt x="4075" y="8383"/>
                    <a:pt x="3388" y="7354"/>
                    <a:pt x="3388" y="6212"/>
                  </a:cubicBezTo>
                  <a:cubicBezTo>
                    <a:pt x="3391" y="4652"/>
                    <a:pt x="4653" y="3391"/>
                    <a:pt x="6213" y="3388"/>
                  </a:cubicBezTo>
                  <a:close/>
                  <a:moveTo>
                    <a:pt x="6213" y="0"/>
                  </a:moveTo>
                  <a:cubicBezTo>
                    <a:pt x="2825" y="0"/>
                    <a:pt x="1" y="2728"/>
                    <a:pt x="1" y="6212"/>
                  </a:cubicBezTo>
                  <a:cubicBezTo>
                    <a:pt x="1" y="7537"/>
                    <a:pt x="398" y="8718"/>
                    <a:pt x="1163" y="9826"/>
                  </a:cubicBezTo>
                  <a:lnTo>
                    <a:pt x="5737" y="16959"/>
                  </a:lnTo>
                  <a:cubicBezTo>
                    <a:pt x="5847" y="17134"/>
                    <a:pt x="6029" y="17221"/>
                    <a:pt x="6211" y="17221"/>
                  </a:cubicBezTo>
                  <a:cubicBezTo>
                    <a:pt x="6394" y="17221"/>
                    <a:pt x="6576" y="17134"/>
                    <a:pt x="6686" y="16959"/>
                  </a:cubicBezTo>
                  <a:lnTo>
                    <a:pt x="11278" y="9802"/>
                  </a:lnTo>
                  <a:cubicBezTo>
                    <a:pt x="12025" y="8751"/>
                    <a:pt x="12425" y="7498"/>
                    <a:pt x="12422" y="6212"/>
                  </a:cubicBezTo>
                  <a:cubicBezTo>
                    <a:pt x="12422" y="2786"/>
                    <a:pt x="9637" y="0"/>
                    <a:pt x="621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92" name="Google Shape;5132;p55">
              <a:extLst>
                <a:ext uri="{FF2B5EF4-FFF2-40B4-BE49-F238E27FC236}">
                  <a16:creationId xmlns:a16="http://schemas.microsoft.com/office/drawing/2014/main" id="{68AAD389-82B9-40AB-8FC5-F59A5CEFAD40}"/>
                </a:ext>
              </a:extLst>
            </p:cNvPr>
            <p:cNvSpPr/>
            <p:nvPr/>
          </p:nvSpPr>
          <p:spPr>
            <a:xfrm>
              <a:off x="1529350" y="583200"/>
              <a:ext cx="423475" cy="157450"/>
            </a:xfrm>
            <a:custGeom>
              <a:avLst/>
              <a:gdLst/>
              <a:ahLst/>
              <a:cxnLst/>
              <a:rect l="l" t="t" r="r" b="b"/>
              <a:pathLst>
                <a:path w="16939" h="6298" extrusionOk="0">
                  <a:moveTo>
                    <a:pt x="4050" y="1"/>
                  </a:moveTo>
                  <a:cubicBezTo>
                    <a:pt x="1545" y="582"/>
                    <a:pt x="0" y="1642"/>
                    <a:pt x="0" y="2909"/>
                  </a:cubicBezTo>
                  <a:cubicBezTo>
                    <a:pt x="0" y="5111"/>
                    <a:pt x="4364" y="6297"/>
                    <a:pt x="8471" y="6297"/>
                  </a:cubicBezTo>
                  <a:cubicBezTo>
                    <a:pt x="12575" y="6297"/>
                    <a:pt x="16938" y="5111"/>
                    <a:pt x="16938" y="2909"/>
                  </a:cubicBezTo>
                  <a:cubicBezTo>
                    <a:pt x="16938" y="1642"/>
                    <a:pt x="15391" y="579"/>
                    <a:pt x="12882" y="1"/>
                  </a:cubicBezTo>
                  <a:lnTo>
                    <a:pt x="10040" y="4445"/>
                  </a:lnTo>
                  <a:cubicBezTo>
                    <a:pt x="9673" y="5018"/>
                    <a:pt x="9071" y="5305"/>
                    <a:pt x="8469" y="5305"/>
                  </a:cubicBezTo>
                  <a:cubicBezTo>
                    <a:pt x="7867" y="5305"/>
                    <a:pt x="7265" y="5018"/>
                    <a:pt x="6899" y="4445"/>
                  </a:cubicBezTo>
                  <a:lnTo>
                    <a:pt x="405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193" name="Google Shape;6366;p57">
            <a:extLst>
              <a:ext uri="{FF2B5EF4-FFF2-40B4-BE49-F238E27FC236}">
                <a16:creationId xmlns:a16="http://schemas.microsoft.com/office/drawing/2014/main" id="{D9AF20B3-5B4F-4DDE-9C7F-7751A6AB7E2B}"/>
              </a:ext>
            </a:extLst>
          </p:cNvPr>
          <p:cNvGrpSpPr/>
          <p:nvPr/>
        </p:nvGrpSpPr>
        <p:grpSpPr>
          <a:xfrm>
            <a:off x="5133129" y="2678655"/>
            <a:ext cx="351024" cy="350079"/>
            <a:chOff x="3859600" y="3591950"/>
            <a:chExt cx="296975" cy="296175"/>
          </a:xfrm>
          <a:solidFill>
            <a:srgbClr val="006666"/>
          </a:solidFill>
        </p:grpSpPr>
        <p:sp>
          <p:nvSpPr>
            <p:cNvPr id="194" name="Google Shape;6367;p57">
              <a:extLst>
                <a:ext uri="{FF2B5EF4-FFF2-40B4-BE49-F238E27FC236}">
                  <a16:creationId xmlns:a16="http://schemas.microsoft.com/office/drawing/2014/main" id="{CE251A2E-641D-473A-BE61-FC97B9E01316}"/>
                </a:ext>
              </a:extLst>
            </p:cNvPr>
            <p:cNvSpPr/>
            <p:nvPr/>
          </p:nvSpPr>
          <p:spPr>
            <a:xfrm>
              <a:off x="4034450" y="3766000"/>
              <a:ext cx="122125" cy="122125"/>
            </a:xfrm>
            <a:custGeom>
              <a:avLst/>
              <a:gdLst/>
              <a:ahLst/>
              <a:cxnLst/>
              <a:rect l="l" t="t" r="r" b="b"/>
              <a:pathLst>
                <a:path w="4885" h="4885" extrusionOk="0">
                  <a:moveTo>
                    <a:pt x="2395" y="1324"/>
                  </a:moveTo>
                  <a:cubicBezTo>
                    <a:pt x="2616" y="1324"/>
                    <a:pt x="2773" y="1482"/>
                    <a:pt x="2773" y="1702"/>
                  </a:cubicBezTo>
                  <a:lnTo>
                    <a:pt x="2773" y="2049"/>
                  </a:lnTo>
                  <a:lnTo>
                    <a:pt x="3120" y="2049"/>
                  </a:lnTo>
                  <a:cubicBezTo>
                    <a:pt x="3309" y="2049"/>
                    <a:pt x="3466" y="2206"/>
                    <a:pt x="3466" y="2395"/>
                  </a:cubicBezTo>
                  <a:cubicBezTo>
                    <a:pt x="3466" y="2584"/>
                    <a:pt x="3309" y="2742"/>
                    <a:pt x="3120" y="2742"/>
                  </a:cubicBezTo>
                  <a:lnTo>
                    <a:pt x="2395" y="2742"/>
                  </a:lnTo>
                  <a:cubicBezTo>
                    <a:pt x="2206" y="2742"/>
                    <a:pt x="2049" y="2584"/>
                    <a:pt x="2049" y="2395"/>
                  </a:cubicBezTo>
                  <a:lnTo>
                    <a:pt x="2049" y="1702"/>
                  </a:lnTo>
                  <a:cubicBezTo>
                    <a:pt x="2049" y="1482"/>
                    <a:pt x="2206" y="1324"/>
                    <a:pt x="2395" y="1324"/>
                  </a:cubicBezTo>
                  <a:close/>
                  <a:moveTo>
                    <a:pt x="2458" y="1"/>
                  </a:moveTo>
                  <a:cubicBezTo>
                    <a:pt x="1104" y="1"/>
                    <a:pt x="1" y="1103"/>
                    <a:pt x="1" y="2427"/>
                  </a:cubicBezTo>
                  <a:cubicBezTo>
                    <a:pt x="1" y="3781"/>
                    <a:pt x="1104" y="4884"/>
                    <a:pt x="2458" y="4884"/>
                  </a:cubicBezTo>
                  <a:cubicBezTo>
                    <a:pt x="3782" y="4884"/>
                    <a:pt x="4884" y="3781"/>
                    <a:pt x="4884" y="2427"/>
                  </a:cubicBezTo>
                  <a:cubicBezTo>
                    <a:pt x="4853" y="1072"/>
                    <a:pt x="3782" y="1"/>
                    <a:pt x="245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6368;p57">
              <a:extLst>
                <a:ext uri="{FF2B5EF4-FFF2-40B4-BE49-F238E27FC236}">
                  <a16:creationId xmlns:a16="http://schemas.microsoft.com/office/drawing/2014/main" id="{BA8174D1-8383-494A-ABFA-9D2C8B464852}"/>
                </a:ext>
              </a:extLst>
            </p:cNvPr>
            <p:cNvSpPr/>
            <p:nvPr/>
          </p:nvSpPr>
          <p:spPr>
            <a:xfrm>
              <a:off x="3860400" y="3679375"/>
              <a:ext cx="260725" cy="173300"/>
            </a:xfrm>
            <a:custGeom>
              <a:avLst/>
              <a:gdLst/>
              <a:ahLst/>
              <a:cxnLst/>
              <a:rect l="l" t="t" r="r" b="b"/>
              <a:pathLst>
                <a:path w="10429" h="6932" extrusionOk="0">
                  <a:moveTo>
                    <a:pt x="2426" y="662"/>
                  </a:moveTo>
                  <a:cubicBezTo>
                    <a:pt x="2647" y="662"/>
                    <a:pt x="2804" y="819"/>
                    <a:pt x="2804" y="1008"/>
                  </a:cubicBezTo>
                  <a:cubicBezTo>
                    <a:pt x="2804" y="1197"/>
                    <a:pt x="2647" y="1355"/>
                    <a:pt x="2426" y="1355"/>
                  </a:cubicBezTo>
                  <a:lnTo>
                    <a:pt x="1733" y="1355"/>
                  </a:lnTo>
                  <a:cubicBezTo>
                    <a:pt x="1544" y="1355"/>
                    <a:pt x="1387" y="1197"/>
                    <a:pt x="1387" y="1008"/>
                  </a:cubicBezTo>
                  <a:cubicBezTo>
                    <a:pt x="1387" y="819"/>
                    <a:pt x="1544" y="662"/>
                    <a:pt x="1733" y="662"/>
                  </a:cubicBezTo>
                  <a:close/>
                  <a:moveTo>
                    <a:pt x="4537" y="662"/>
                  </a:moveTo>
                  <a:cubicBezTo>
                    <a:pt x="4726" y="662"/>
                    <a:pt x="4884" y="819"/>
                    <a:pt x="4884" y="1008"/>
                  </a:cubicBezTo>
                  <a:cubicBezTo>
                    <a:pt x="4884" y="1197"/>
                    <a:pt x="4695" y="1355"/>
                    <a:pt x="4537" y="1355"/>
                  </a:cubicBezTo>
                  <a:lnTo>
                    <a:pt x="3812" y="1355"/>
                  </a:lnTo>
                  <a:cubicBezTo>
                    <a:pt x="3623" y="1355"/>
                    <a:pt x="3466" y="1197"/>
                    <a:pt x="3466" y="1008"/>
                  </a:cubicBezTo>
                  <a:cubicBezTo>
                    <a:pt x="3466" y="819"/>
                    <a:pt x="3623" y="662"/>
                    <a:pt x="3812" y="662"/>
                  </a:cubicBezTo>
                  <a:close/>
                  <a:moveTo>
                    <a:pt x="6648" y="662"/>
                  </a:moveTo>
                  <a:cubicBezTo>
                    <a:pt x="6837" y="662"/>
                    <a:pt x="6994" y="819"/>
                    <a:pt x="6994" y="1008"/>
                  </a:cubicBezTo>
                  <a:cubicBezTo>
                    <a:pt x="6994" y="1197"/>
                    <a:pt x="6837" y="1355"/>
                    <a:pt x="6648" y="1355"/>
                  </a:cubicBezTo>
                  <a:lnTo>
                    <a:pt x="5955" y="1355"/>
                  </a:lnTo>
                  <a:cubicBezTo>
                    <a:pt x="5734" y="1355"/>
                    <a:pt x="5577" y="1197"/>
                    <a:pt x="5577" y="1008"/>
                  </a:cubicBezTo>
                  <a:cubicBezTo>
                    <a:pt x="5577" y="819"/>
                    <a:pt x="5734" y="662"/>
                    <a:pt x="5955" y="662"/>
                  </a:cubicBezTo>
                  <a:close/>
                  <a:moveTo>
                    <a:pt x="8727" y="662"/>
                  </a:moveTo>
                  <a:cubicBezTo>
                    <a:pt x="8948" y="662"/>
                    <a:pt x="9105" y="819"/>
                    <a:pt x="9105" y="1008"/>
                  </a:cubicBezTo>
                  <a:cubicBezTo>
                    <a:pt x="9105" y="1197"/>
                    <a:pt x="8948" y="1355"/>
                    <a:pt x="8727" y="1355"/>
                  </a:cubicBezTo>
                  <a:lnTo>
                    <a:pt x="8034" y="1355"/>
                  </a:lnTo>
                  <a:cubicBezTo>
                    <a:pt x="7845" y="1355"/>
                    <a:pt x="7688" y="1197"/>
                    <a:pt x="7688" y="1008"/>
                  </a:cubicBezTo>
                  <a:cubicBezTo>
                    <a:pt x="7688" y="819"/>
                    <a:pt x="7845" y="662"/>
                    <a:pt x="8034" y="662"/>
                  </a:cubicBezTo>
                  <a:close/>
                  <a:moveTo>
                    <a:pt x="2426" y="2080"/>
                  </a:moveTo>
                  <a:cubicBezTo>
                    <a:pt x="2647" y="2080"/>
                    <a:pt x="2804" y="2237"/>
                    <a:pt x="2804" y="2426"/>
                  </a:cubicBezTo>
                  <a:cubicBezTo>
                    <a:pt x="2804" y="2647"/>
                    <a:pt x="2647" y="2773"/>
                    <a:pt x="2426" y="2773"/>
                  </a:cubicBezTo>
                  <a:lnTo>
                    <a:pt x="1733" y="2773"/>
                  </a:lnTo>
                  <a:cubicBezTo>
                    <a:pt x="1544" y="2773"/>
                    <a:pt x="1387" y="2647"/>
                    <a:pt x="1387" y="2426"/>
                  </a:cubicBezTo>
                  <a:cubicBezTo>
                    <a:pt x="1387" y="2206"/>
                    <a:pt x="1544" y="2080"/>
                    <a:pt x="1733" y="2080"/>
                  </a:cubicBezTo>
                  <a:close/>
                  <a:moveTo>
                    <a:pt x="4537" y="2080"/>
                  </a:moveTo>
                  <a:cubicBezTo>
                    <a:pt x="4726" y="2080"/>
                    <a:pt x="4884" y="2237"/>
                    <a:pt x="4884" y="2426"/>
                  </a:cubicBezTo>
                  <a:cubicBezTo>
                    <a:pt x="4884" y="2647"/>
                    <a:pt x="4695" y="2773"/>
                    <a:pt x="4537" y="2773"/>
                  </a:cubicBezTo>
                  <a:lnTo>
                    <a:pt x="3812" y="2773"/>
                  </a:lnTo>
                  <a:cubicBezTo>
                    <a:pt x="3623" y="2773"/>
                    <a:pt x="3466" y="2647"/>
                    <a:pt x="3466" y="2426"/>
                  </a:cubicBezTo>
                  <a:cubicBezTo>
                    <a:pt x="3466" y="2206"/>
                    <a:pt x="3623" y="2080"/>
                    <a:pt x="3812" y="2080"/>
                  </a:cubicBezTo>
                  <a:close/>
                  <a:moveTo>
                    <a:pt x="6648" y="2080"/>
                  </a:moveTo>
                  <a:cubicBezTo>
                    <a:pt x="6837" y="2080"/>
                    <a:pt x="6994" y="2237"/>
                    <a:pt x="6994" y="2426"/>
                  </a:cubicBezTo>
                  <a:cubicBezTo>
                    <a:pt x="6994" y="2647"/>
                    <a:pt x="6837" y="2773"/>
                    <a:pt x="6648" y="2773"/>
                  </a:cubicBezTo>
                  <a:lnTo>
                    <a:pt x="5955" y="2773"/>
                  </a:lnTo>
                  <a:cubicBezTo>
                    <a:pt x="5734" y="2773"/>
                    <a:pt x="5577" y="2647"/>
                    <a:pt x="5577" y="2426"/>
                  </a:cubicBezTo>
                  <a:cubicBezTo>
                    <a:pt x="5577" y="2206"/>
                    <a:pt x="5734" y="2080"/>
                    <a:pt x="5955" y="2080"/>
                  </a:cubicBezTo>
                  <a:close/>
                  <a:moveTo>
                    <a:pt x="8727" y="2080"/>
                  </a:moveTo>
                  <a:cubicBezTo>
                    <a:pt x="8948" y="2080"/>
                    <a:pt x="9105" y="2237"/>
                    <a:pt x="9105" y="2426"/>
                  </a:cubicBezTo>
                  <a:cubicBezTo>
                    <a:pt x="9105" y="2647"/>
                    <a:pt x="8948" y="2773"/>
                    <a:pt x="8727" y="2773"/>
                  </a:cubicBezTo>
                  <a:lnTo>
                    <a:pt x="8034" y="2773"/>
                  </a:lnTo>
                  <a:cubicBezTo>
                    <a:pt x="7845" y="2773"/>
                    <a:pt x="7688" y="2647"/>
                    <a:pt x="7688" y="2426"/>
                  </a:cubicBezTo>
                  <a:cubicBezTo>
                    <a:pt x="7688" y="2206"/>
                    <a:pt x="7845" y="2080"/>
                    <a:pt x="8034" y="2080"/>
                  </a:cubicBezTo>
                  <a:close/>
                  <a:moveTo>
                    <a:pt x="2426" y="3466"/>
                  </a:moveTo>
                  <a:cubicBezTo>
                    <a:pt x="2647" y="3466"/>
                    <a:pt x="2804" y="3623"/>
                    <a:pt x="2804" y="3812"/>
                  </a:cubicBezTo>
                  <a:cubicBezTo>
                    <a:pt x="2804" y="4001"/>
                    <a:pt x="2647" y="4159"/>
                    <a:pt x="2426" y="4159"/>
                  </a:cubicBezTo>
                  <a:lnTo>
                    <a:pt x="1733" y="4159"/>
                  </a:lnTo>
                  <a:cubicBezTo>
                    <a:pt x="1544" y="4159"/>
                    <a:pt x="1387" y="4001"/>
                    <a:pt x="1387" y="3812"/>
                  </a:cubicBezTo>
                  <a:cubicBezTo>
                    <a:pt x="1387" y="3623"/>
                    <a:pt x="1544" y="3466"/>
                    <a:pt x="1733" y="3466"/>
                  </a:cubicBezTo>
                  <a:close/>
                  <a:moveTo>
                    <a:pt x="4537" y="3466"/>
                  </a:moveTo>
                  <a:cubicBezTo>
                    <a:pt x="4726" y="3466"/>
                    <a:pt x="4884" y="3623"/>
                    <a:pt x="4884" y="3812"/>
                  </a:cubicBezTo>
                  <a:cubicBezTo>
                    <a:pt x="4884" y="4001"/>
                    <a:pt x="4695" y="4159"/>
                    <a:pt x="4537" y="4159"/>
                  </a:cubicBezTo>
                  <a:lnTo>
                    <a:pt x="3812" y="4159"/>
                  </a:lnTo>
                  <a:cubicBezTo>
                    <a:pt x="3623" y="4159"/>
                    <a:pt x="3466" y="4001"/>
                    <a:pt x="3466" y="3812"/>
                  </a:cubicBezTo>
                  <a:cubicBezTo>
                    <a:pt x="3466" y="3623"/>
                    <a:pt x="3623" y="3466"/>
                    <a:pt x="3812" y="3466"/>
                  </a:cubicBezTo>
                  <a:close/>
                  <a:moveTo>
                    <a:pt x="6648" y="3466"/>
                  </a:moveTo>
                  <a:cubicBezTo>
                    <a:pt x="6837" y="3466"/>
                    <a:pt x="6994" y="3623"/>
                    <a:pt x="6994" y="3812"/>
                  </a:cubicBezTo>
                  <a:cubicBezTo>
                    <a:pt x="6994" y="4001"/>
                    <a:pt x="6837" y="4159"/>
                    <a:pt x="6648" y="4159"/>
                  </a:cubicBezTo>
                  <a:lnTo>
                    <a:pt x="5955" y="4159"/>
                  </a:lnTo>
                  <a:cubicBezTo>
                    <a:pt x="5734" y="4159"/>
                    <a:pt x="5577" y="4001"/>
                    <a:pt x="5577" y="3812"/>
                  </a:cubicBezTo>
                  <a:cubicBezTo>
                    <a:pt x="5577" y="3623"/>
                    <a:pt x="5734" y="3466"/>
                    <a:pt x="5955" y="3466"/>
                  </a:cubicBezTo>
                  <a:close/>
                  <a:moveTo>
                    <a:pt x="2426" y="4852"/>
                  </a:moveTo>
                  <a:cubicBezTo>
                    <a:pt x="2647" y="4852"/>
                    <a:pt x="2804" y="5010"/>
                    <a:pt x="2804" y="5199"/>
                  </a:cubicBezTo>
                  <a:cubicBezTo>
                    <a:pt x="2804" y="5388"/>
                    <a:pt x="2647" y="5545"/>
                    <a:pt x="2426" y="5545"/>
                  </a:cubicBezTo>
                  <a:lnTo>
                    <a:pt x="1733" y="5545"/>
                  </a:lnTo>
                  <a:cubicBezTo>
                    <a:pt x="1544" y="5545"/>
                    <a:pt x="1387" y="5388"/>
                    <a:pt x="1387" y="5199"/>
                  </a:cubicBezTo>
                  <a:cubicBezTo>
                    <a:pt x="1387" y="5010"/>
                    <a:pt x="1544" y="4852"/>
                    <a:pt x="1733" y="4852"/>
                  </a:cubicBezTo>
                  <a:close/>
                  <a:moveTo>
                    <a:pt x="4537" y="4852"/>
                  </a:moveTo>
                  <a:cubicBezTo>
                    <a:pt x="4726" y="4852"/>
                    <a:pt x="4884" y="5010"/>
                    <a:pt x="4884" y="5199"/>
                  </a:cubicBezTo>
                  <a:cubicBezTo>
                    <a:pt x="4884" y="5388"/>
                    <a:pt x="4695" y="5545"/>
                    <a:pt x="4537" y="5545"/>
                  </a:cubicBezTo>
                  <a:lnTo>
                    <a:pt x="3812" y="5545"/>
                  </a:lnTo>
                  <a:cubicBezTo>
                    <a:pt x="3623" y="5545"/>
                    <a:pt x="3466" y="5388"/>
                    <a:pt x="3466" y="5199"/>
                  </a:cubicBezTo>
                  <a:cubicBezTo>
                    <a:pt x="3466" y="5010"/>
                    <a:pt x="3623" y="4852"/>
                    <a:pt x="3812" y="4852"/>
                  </a:cubicBezTo>
                  <a:close/>
                  <a:moveTo>
                    <a:pt x="0" y="0"/>
                  </a:moveTo>
                  <a:lnTo>
                    <a:pt x="0" y="5892"/>
                  </a:lnTo>
                  <a:cubicBezTo>
                    <a:pt x="0" y="6459"/>
                    <a:pt x="473" y="6931"/>
                    <a:pt x="1071" y="6931"/>
                  </a:cubicBezTo>
                  <a:lnTo>
                    <a:pt x="6490" y="6931"/>
                  </a:lnTo>
                  <a:cubicBezTo>
                    <a:pt x="6364" y="6616"/>
                    <a:pt x="6301" y="6270"/>
                    <a:pt x="6301" y="5892"/>
                  </a:cubicBezTo>
                  <a:cubicBezTo>
                    <a:pt x="6301" y="5797"/>
                    <a:pt x="6333" y="5671"/>
                    <a:pt x="6333" y="5545"/>
                  </a:cubicBezTo>
                  <a:lnTo>
                    <a:pt x="5955" y="5545"/>
                  </a:lnTo>
                  <a:cubicBezTo>
                    <a:pt x="5734" y="5545"/>
                    <a:pt x="5577" y="5388"/>
                    <a:pt x="5577" y="5199"/>
                  </a:cubicBezTo>
                  <a:cubicBezTo>
                    <a:pt x="5577" y="5010"/>
                    <a:pt x="5734" y="4852"/>
                    <a:pt x="5955" y="4852"/>
                  </a:cubicBezTo>
                  <a:lnTo>
                    <a:pt x="6490" y="4852"/>
                  </a:lnTo>
                  <a:cubicBezTo>
                    <a:pt x="6931" y="3623"/>
                    <a:pt x="8066" y="2741"/>
                    <a:pt x="9420" y="2741"/>
                  </a:cubicBezTo>
                  <a:cubicBezTo>
                    <a:pt x="9767" y="2741"/>
                    <a:pt x="10113" y="2836"/>
                    <a:pt x="10428" y="2962"/>
                  </a:cubicBezTo>
                  <a:lnTo>
                    <a:pt x="10428"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6369;p57">
              <a:extLst>
                <a:ext uri="{FF2B5EF4-FFF2-40B4-BE49-F238E27FC236}">
                  <a16:creationId xmlns:a16="http://schemas.microsoft.com/office/drawing/2014/main" id="{2FBA0E3C-E2B1-40CE-88F1-8DA737012F7F}"/>
                </a:ext>
              </a:extLst>
            </p:cNvPr>
            <p:cNvSpPr/>
            <p:nvPr/>
          </p:nvSpPr>
          <p:spPr>
            <a:xfrm>
              <a:off x="3859600" y="3591950"/>
              <a:ext cx="261525" cy="70900"/>
            </a:xfrm>
            <a:custGeom>
              <a:avLst/>
              <a:gdLst/>
              <a:ahLst/>
              <a:cxnLst/>
              <a:rect l="l" t="t" r="r" b="b"/>
              <a:pathLst>
                <a:path w="10461" h="2836" extrusionOk="0">
                  <a:moveTo>
                    <a:pt x="1734" y="0"/>
                  </a:moveTo>
                  <a:cubicBezTo>
                    <a:pt x="1513" y="0"/>
                    <a:pt x="1356" y="158"/>
                    <a:pt x="1356" y="347"/>
                  </a:cubicBezTo>
                  <a:lnTo>
                    <a:pt x="1356" y="693"/>
                  </a:lnTo>
                  <a:lnTo>
                    <a:pt x="1009" y="693"/>
                  </a:lnTo>
                  <a:cubicBezTo>
                    <a:pt x="410" y="693"/>
                    <a:pt x="1" y="1166"/>
                    <a:pt x="1" y="1733"/>
                  </a:cubicBezTo>
                  <a:lnTo>
                    <a:pt x="1" y="2836"/>
                  </a:lnTo>
                  <a:lnTo>
                    <a:pt x="10429" y="2836"/>
                  </a:lnTo>
                  <a:lnTo>
                    <a:pt x="10429" y="1733"/>
                  </a:lnTo>
                  <a:lnTo>
                    <a:pt x="10460" y="1733"/>
                  </a:lnTo>
                  <a:cubicBezTo>
                    <a:pt x="10460" y="1134"/>
                    <a:pt x="9988" y="693"/>
                    <a:pt x="9421" y="693"/>
                  </a:cubicBezTo>
                  <a:lnTo>
                    <a:pt x="9074" y="693"/>
                  </a:lnTo>
                  <a:lnTo>
                    <a:pt x="9074" y="347"/>
                  </a:lnTo>
                  <a:cubicBezTo>
                    <a:pt x="9074" y="158"/>
                    <a:pt x="8917" y="0"/>
                    <a:pt x="8728" y="0"/>
                  </a:cubicBezTo>
                  <a:cubicBezTo>
                    <a:pt x="8539" y="0"/>
                    <a:pt x="8381" y="158"/>
                    <a:pt x="8381" y="347"/>
                  </a:cubicBezTo>
                  <a:lnTo>
                    <a:pt x="8381" y="693"/>
                  </a:lnTo>
                  <a:lnTo>
                    <a:pt x="6995" y="693"/>
                  </a:lnTo>
                  <a:lnTo>
                    <a:pt x="6995" y="347"/>
                  </a:lnTo>
                  <a:cubicBezTo>
                    <a:pt x="6995" y="158"/>
                    <a:pt x="6837" y="0"/>
                    <a:pt x="6648" y="0"/>
                  </a:cubicBezTo>
                  <a:cubicBezTo>
                    <a:pt x="6459" y="0"/>
                    <a:pt x="6302" y="158"/>
                    <a:pt x="6302" y="347"/>
                  </a:cubicBezTo>
                  <a:lnTo>
                    <a:pt x="6302" y="693"/>
                  </a:lnTo>
                  <a:lnTo>
                    <a:pt x="4159" y="693"/>
                  </a:lnTo>
                  <a:lnTo>
                    <a:pt x="4159" y="347"/>
                  </a:lnTo>
                  <a:cubicBezTo>
                    <a:pt x="4159" y="158"/>
                    <a:pt x="4002" y="0"/>
                    <a:pt x="3813" y="0"/>
                  </a:cubicBezTo>
                  <a:cubicBezTo>
                    <a:pt x="3624" y="0"/>
                    <a:pt x="3466" y="158"/>
                    <a:pt x="3466" y="347"/>
                  </a:cubicBezTo>
                  <a:lnTo>
                    <a:pt x="3466" y="693"/>
                  </a:lnTo>
                  <a:lnTo>
                    <a:pt x="2080" y="693"/>
                  </a:lnTo>
                  <a:lnTo>
                    <a:pt x="2080" y="347"/>
                  </a:lnTo>
                  <a:cubicBezTo>
                    <a:pt x="2080" y="158"/>
                    <a:pt x="1923" y="0"/>
                    <a:pt x="173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0" name="مربع نص 199">
            <a:extLst>
              <a:ext uri="{FF2B5EF4-FFF2-40B4-BE49-F238E27FC236}">
                <a16:creationId xmlns:a16="http://schemas.microsoft.com/office/drawing/2014/main" id="{A592BBB6-A8D6-498E-8BE9-26C1D50FF1CF}"/>
              </a:ext>
            </a:extLst>
          </p:cNvPr>
          <p:cNvSpPr txBox="1"/>
          <p:nvPr/>
        </p:nvSpPr>
        <p:spPr>
          <a:xfrm>
            <a:off x="3540712" y="2985792"/>
            <a:ext cx="1949566" cy="369332"/>
          </a:xfrm>
          <a:prstGeom prst="rect">
            <a:avLst/>
          </a:prstGeom>
          <a:noFill/>
        </p:spPr>
        <p:txBody>
          <a:bodyPr wrap="square">
            <a:spAutoFit/>
          </a:bodyPr>
          <a:lstStyle/>
          <a:p>
            <a:pPr marL="0" marR="0" lvl="0" indent="0" algn="ctr" defTabSz="914400" eaLnBrk="1" fontAlgn="auto" latinLnBrk="0" hangingPunct="1">
              <a:lnSpc>
                <a:spcPct val="100000"/>
              </a:lnSpc>
              <a:spcBef>
                <a:spcPts val="0"/>
              </a:spcBef>
              <a:spcAft>
                <a:spcPts val="0"/>
              </a:spcAft>
              <a:buClr>
                <a:srgbClr val="000000"/>
              </a:buClr>
              <a:buSzPts val="1400"/>
              <a:buFont typeface="Arial"/>
              <a:buNone/>
              <a:tabLst/>
              <a:defRPr/>
            </a:pPr>
            <a:r>
              <a:rPr lang="en-US" b="1" dirty="0">
                <a:solidFill>
                  <a:srgbClr val="006666"/>
                </a:solidFill>
                <a:latin typeface="Calibri" panose="020F0502020204030204" pitchFamily="34" charset="0"/>
                <a:cs typeface="Calibri" panose="020F0502020204030204" pitchFamily="34" charset="0"/>
              </a:rPr>
              <a:t>  </a:t>
            </a:r>
            <a:r>
              <a:rPr lang="en-US" sz="1800" b="1" u="none" strike="noStrike" cap="none" dirty="0">
                <a:solidFill>
                  <a:srgbClr val="006666"/>
                </a:solidFill>
                <a:latin typeface="Calibri" panose="020F0502020204030204" pitchFamily="34" charset="0"/>
                <a:cs typeface="Calibri" panose="020F0502020204030204" pitchFamily="34" charset="0"/>
              </a:rPr>
              <a:t>2024 / 9 / 1     </a:t>
            </a:r>
            <a:r>
              <a:rPr lang="ar-SA" sz="1800" b="1" u="none" strike="noStrike" cap="none" dirty="0">
                <a:solidFill>
                  <a:srgbClr val="006666"/>
                </a:solidFill>
                <a:latin typeface="Calibri" panose="020F0502020204030204" pitchFamily="34" charset="0"/>
                <a:cs typeface="Calibri" panose="020F0502020204030204" pitchFamily="34" charset="0"/>
              </a:rPr>
              <a:t>من</a:t>
            </a:r>
            <a:endParaRPr lang="en-US" sz="1800" b="1" u="none" strike="noStrike" cap="none" dirty="0">
              <a:solidFill>
                <a:srgbClr val="006666"/>
              </a:solidFill>
              <a:latin typeface="Calibri" panose="020F0502020204030204" pitchFamily="34" charset="0"/>
              <a:cs typeface="Calibri" panose="020F0502020204030204" pitchFamily="34" charset="0"/>
            </a:endParaRPr>
          </a:p>
        </p:txBody>
      </p:sp>
      <p:sp>
        <p:nvSpPr>
          <p:cNvPr id="201" name="مربع نص 200">
            <a:extLst>
              <a:ext uri="{FF2B5EF4-FFF2-40B4-BE49-F238E27FC236}">
                <a16:creationId xmlns:a16="http://schemas.microsoft.com/office/drawing/2014/main" id="{5946B434-079F-41F5-A105-E0E26262259B}"/>
              </a:ext>
            </a:extLst>
          </p:cNvPr>
          <p:cNvSpPr txBox="1"/>
          <p:nvPr/>
        </p:nvSpPr>
        <p:spPr>
          <a:xfrm>
            <a:off x="3460541" y="3370487"/>
            <a:ext cx="2121068" cy="369332"/>
          </a:xfrm>
          <a:prstGeom prst="rect">
            <a:avLst/>
          </a:prstGeom>
          <a:noFill/>
        </p:spPr>
        <p:txBody>
          <a:bodyPr wrap="square">
            <a:spAutoFit/>
          </a:bodyPr>
          <a:lstStyle/>
          <a:p>
            <a:pPr marL="0" marR="0" lvl="0" indent="0" algn="ctr" defTabSz="914400" eaLnBrk="1" fontAlgn="auto" latinLnBrk="0" hangingPunct="1">
              <a:lnSpc>
                <a:spcPct val="100000"/>
              </a:lnSpc>
              <a:spcBef>
                <a:spcPts val="0"/>
              </a:spcBef>
              <a:spcAft>
                <a:spcPts val="0"/>
              </a:spcAft>
              <a:buClr>
                <a:srgbClr val="000000"/>
              </a:buClr>
              <a:buSzPts val="1400"/>
              <a:buFont typeface="Arial"/>
              <a:buNone/>
              <a:tabLst/>
              <a:defRPr/>
            </a:pPr>
            <a:r>
              <a:rPr lang="en-US" b="1" dirty="0">
                <a:solidFill>
                  <a:srgbClr val="006666"/>
                </a:solidFill>
                <a:latin typeface="Calibri" panose="020F0502020204030204" pitchFamily="34" charset="0"/>
                <a:cs typeface="Calibri" panose="020F0502020204030204" pitchFamily="34" charset="0"/>
              </a:rPr>
              <a:t>  </a:t>
            </a:r>
            <a:r>
              <a:rPr lang="en-US" sz="1800" b="1" u="none" strike="noStrike" cap="none" dirty="0">
                <a:solidFill>
                  <a:srgbClr val="006666"/>
                </a:solidFill>
                <a:latin typeface="Calibri" panose="020F0502020204030204" pitchFamily="34" charset="0"/>
                <a:cs typeface="Calibri" panose="020F0502020204030204" pitchFamily="34" charset="0"/>
              </a:rPr>
              <a:t>2024 / </a:t>
            </a:r>
            <a:r>
              <a:rPr lang="en-US" b="1" dirty="0">
                <a:solidFill>
                  <a:srgbClr val="006666"/>
                </a:solidFill>
                <a:latin typeface="Calibri" panose="020F0502020204030204" pitchFamily="34" charset="0"/>
                <a:cs typeface="Calibri" panose="020F0502020204030204" pitchFamily="34" charset="0"/>
              </a:rPr>
              <a:t>12</a:t>
            </a:r>
            <a:r>
              <a:rPr lang="en-US" sz="1800" b="1" u="none" strike="noStrike" cap="none" dirty="0">
                <a:solidFill>
                  <a:srgbClr val="006666"/>
                </a:solidFill>
                <a:latin typeface="Calibri" panose="020F0502020204030204" pitchFamily="34" charset="0"/>
                <a:cs typeface="Calibri" panose="020F0502020204030204" pitchFamily="34" charset="0"/>
              </a:rPr>
              <a:t> / 31     </a:t>
            </a:r>
            <a:r>
              <a:rPr lang="ar-SA" sz="1800" b="1" u="none" strike="noStrike" cap="none" dirty="0">
                <a:solidFill>
                  <a:srgbClr val="006666"/>
                </a:solidFill>
                <a:latin typeface="Calibri" panose="020F0502020204030204" pitchFamily="34" charset="0"/>
                <a:cs typeface="Calibri" panose="020F0502020204030204" pitchFamily="34" charset="0"/>
              </a:rPr>
              <a:t>إلى</a:t>
            </a:r>
            <a:endParaRPr lang="en-US" sz="1800" b="1" u="none" strike="noStrike" cap="none" dirty="0">
              <a:solidFill>
                <a:srgbClr val="006666"/>
              </a:solidFill>
              <a:latin typeface="Calibri" panose="020F0502020204030204" pitchFamily="34" charset="0"/>
              <a:cs typeface="Calibri" panose="020F0502020204030204" pitchFamily="34" charset="0"/>
            </a:endParaRPr>
          </a:p>
        </p:txBody>
      </p:sp>
      <p:sp>
        <p:nvSpPr>
          <p:cNvPr id="138" name="TextBox 100">
            <a:extLst>
              <a:ext uri="{FF2B5EF4-FFF2-40B4-BE49-F238E27FC236}">
                <a16:creationId xmlns:a16="http://schemas.microsoft.com/office/drawing/2014/main" id="{CC6D0492-730F-4C53-AC96-6432C1D71422}"/>
              </a:ext>
            </a:extLst>
          </p:cNvPr>
          <p:cNvSpPr txBox="1"/>
          <p:nvPr/>
        </p:nvSpPr>
        <p:spPr>
          <a:xfrm>
            <a:off x="913872" y="2698139"/>
            <a:ext cx="1988368" cy="338554"/>
          </a:xfrm>
          <a:prstGeom prst="rect">
            <a:avLst/>
          </a:prstGeom>
          <a:noFill/>
        </p:spPr>
        <p:txBody>
          <a:bodyPr wrap="square" rtlCol="0">
            <a:spAutoFit/>
          </a:bodyPr>
          <a:lstStyle/>
          <a:p>
            <a:pPr algn="ctr"/>
            <a:r>
              <a:rPr lang="ar-SA" sz="1600" b="1" dirty="0">
                <a:solidFill>
                  <a:srgbClr val="006666"/>
                </a:solidFill>
                <a:latin typeface="AbdoMaster-Heavy" panose="02000500030000020004" pitchFamily="50" charset="-78"/>
                <a:cs typeface="AbdoMaster-Heavy" panose="02000500030000020004" pitchFamily="50" charset="-78"/>
              </a:rPr>
              <a:t>أثر المبادرة  </a:t>
            </a:r>
            <a:endParaRPr lang="en-US" sz="1600" b="1" dirty="0">
              <a:solidFill>
                <a:srgbClr val="006666"/>
              </a:solidFill>
              <a:latin typeface="AbdoMaster-Heavy" panose="02000500030000020004" pitchFamily="50" charset="-78"/>
              <a:cs typeface="AbdoMaster-Heavy" panose="02000500030000020004" pitchFamily="50" charset="-78"/>
            </a:endParaRPr>
          </a:p>
        </p:txBody>
      </p:sp>
      <p:sp>
        <p:nvSpPr>
          <p:cNvPr id="139" name="مربع نص 138">
            <a:extLst>
              <a:ext uri="{FF2B5EF4-FFF2-40B4-BE49-F238E27FC236}">
                <a16:creationId xmlns:a16="http://schemas.microsoft.com/office/drawing/2014/main" id="{019A5C38-E0E8-490A-AC72-26662C504044}"/>
              </a:ext>
            </a:extLst>
          </p:cNvPr>
          <p:cNvSpPr txBox="1"/>
          <p:nvPr/>
        </p:nvSpPr>
        <p:spPr>
          <a:xfrm>
            <a:off x="664433" y="4075476"/>
            <a:ext cx="2578017" cy="369332"/>
          </a:xfrm>
          <a:prstGeom prst="rect">
            <a:avLst/>
          </a:prstGeom>
          <a:noFill/>
        </p:spPr>
        <p:txBody>
          <a:bodyPr wrap="square">
            <a:spAutoFit/>
          </a:bodyPr>
          <a:lstStyle/>
          <a:p>
            <a:pPr marL="0" marR="0" lvl="0" indent="0" algn="ctr" rtl="0">
              <a:lnSpc>
                <a:spcPct val="100000"/>
              </a:lnSpc>
              <a:spcBef>
                <a:spcPts val="0"/>
              </a:spcBef>
              <a:spcAft>
                <a:spcPts val="0"/>
              </a:spcAft>
              <a:buClr>
                <a:srgbClr val="000000"/>
              </a:buClr>
              <a:buSzPts val="1400"/>
              <a:buFont typeface="Arial"/>
              <a:buNone/>
            </a:pPr>
            <a:r>
              <a:rPr lang="ar-SA" b="1" dirty="0">
                <a:solidFill>
                  <a:schemeClr val="bg1"/>
                </a:solidFill>
                <a:latin typeface="Calibri" panose="020F0502020204030204" pitchFamily="34" charset="0"/>
                <a:cs typeface="Calibri" panose="020F0502020204030204" pitchFamily="34" charset="0"/>
              </a:rPr>
              <a:t>المستهدف </a:t>
            </a:r>
            <a:endParaRPr lang="ar-SA" sz="1800" b="1" u="none" strike="noStrike" cap="none" dirty="0">
              <a:solidFill>
                <a:schemeClr val="bg1"/>
              </a:solidFill>
              <a:latin typeface="Calibri" panose="020F0502020204030204" pitchFamily="34" charset="0"/>
              <a:cs typeface="Calibri" panose="020F0502020204030204" pitchFamily="34" charset="0"/>
            </a:endParaRPr>
          </a:p>
        </p:txBody>
      </p:sp>
      <p:sp>
        <p:nvSpPr>
          <p:cNvPr id="140" name="مربع نص 139">
            <a:extLst>
              <a:ext uri="{FF2B5EF4-FFF2-40B4-BE49-F238E27FC236}">
                <a16:creationId xmlns:a16="http://schemas.microsoft.com/office/drawing/2014/main" id="{0F901C2C-6371-4A1D-A25B-7A0083690ED4}"/>
              </a:ext>
            </a:extLst>
          </p:cNvPr>
          <p:cNvSpPr txBox="1"/>
          <p:nvPr/>
        </p:nvSpPr>
        <p:spPr>
          <a:xfrm>
            <a:off x="5648781" y="4115098"/>
            <a:ext cx="2511781" cy="338554"/>
          </a:xfrm>
          <a:prstGeom prst="rect">
            <a:avLst/>
          </a:prstGeom>
          <a:noFill/>
        </p:spPr>
        <p:txBody>
          <a:bodyPr wrap="square">
            <a:spAutoFit/>
          </a:bodyPr>
          <a:lstStyle/>
          <a:p>
            <a:pPr marL="0" marR="0" lvl="0" indent="0" algn="ctr" rtl="0">
              <a:lnSpc>
                <a:spcPct val="100000"/>
              </a:lnSpc>
              <a:spcBef>
                <a:spcPts val="0"/>
              </a:spcBef>
              <a:spcAft>
                <a:spcPts val="0"/>
              </a:spcAft>
              <a:buClr>
                <a:srgbClr val="000000"/>
              </a:buClr>
              <a:buSzPts val="1400"/>
              <a:buFont typeface="Arial"/>
              <a:buNone/>
            </a:pPr>
            <a:r>
              <a:rPr lang="ar-SA" sz="1600" b="1" dirty="0">
                <a:solidFill>
                  <a:srgbClr val="FFFFFF"/>
                </a:solidFill>
                <a:latin typeface="Calibri" panose="020F0502020204030204" pitchFamily="34" charset="0"/>
                <a:cs typeface="Calibri" panose="020F0502020204030204" pitchFamily="34" charset="0"/>
              </a:rPr>
              <a:t>عدد المستفيدين من المبادرة  </a:t>
            </a:r>
            <a:endParaRPr lang="ar-SA" sz="1600" b="1" u="none" strike="noStrike" cap="none" dirty="0">
              <a:solidFill>
                <a:srgbClr val="FFFFFF"/>
              </a:solidFill>
              <a:latin typeface="Calibri" panose="020F0502020204030204" pitchFamily="34" charset="0"/>
              <a:cs typeface="Calibri" panose="020F0502020204030204" pitchFamily="34" charset="0"/>
            </a:endParaRPr>
          </a:p>
        </p:txBody>
      </p:sp>
      <p:sp>
        <p:nvSpPr>
          <p:cNvPr id="146" name="Subtitle 6">
            <a:extLst>
              <a:ext uri="{FF2B5EF4-FFF2-40B4-BE49-F238E27FC236}">
                <a16:creationId xmlns:a16="http://schemas.microsoft.com/office/drawing/2014/main" id="{7B501B53-65EB-4730-BC28-7ACE8816D2B5}"/>
              </a:ext>
            </a:extLst>
          </p:cNvPr>
          <p:cNvSpPr txBox="1">
            <a:spLocks/>
          </p:cNvSpPr>
          <p:nvPr/>
        </p:nvSpPr>
        <p:spPr>
          <a:xfrm>
            <a:off x="832231" y="3051315"/>
            <a:ext cx="2223675" cy="716690"/>
          </a:xfrm>
          <a:prstGeom prst="rect">
            <a:avLst/>
          </a:prstGeom>
          <a:ln>
            <a:noFill/>
          </a:ln>
        </p:spPr>
        <p:txBody>
          <a:bodyPr vert="horz" lIns="86019" tIns="43010" rIns="86019" bIns="43010" numCol="1" spcCol="365760" rtlCol="0" anchor="t">
            <a:noAutofit/>
          </a:bodyPr>
          <a:lstStyle>
            <a:lvl1pPr marL="0" indent="0" algn="ctr" defTabSz="914400" rtl="0" eaLnBrk="1" latinLnBrk="0" hangingPunct="1">
              <a:lnSpc>
                <a:spcPct val="90000"/>
              </a:lnSpc>
              <a:spcBef>
                <a:spcPts val="1000"/>
              </a:spcBef>
              <a:buFont typeface="Arial"/>
              <a:buNone/>
              <a:defRPr sz="1200" b="0" i="0" kern="1200">
                <a:solidFill>
                  <a:schemeClr val="accent1"/>
                </a:solidFill>
                <a:latin typeface="Montserrat Light" charset="0"/>
                <a:ea typeface="Montserrat Light" charset="0"/>
                <a:cs typeface="Montserrat Light"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Montserrat Light" charset="0"/>
                <a:ea typeface="Montserrat Light" charset="0"/>
                <a:cs typeface="Montserrat Light"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Montserrat Light" charset="0"/>
                <a:ea typeface="Montserrat Light" charset="0"/>
                <a:cs typeface="Montserrat Light"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nSpc>
                <a:spcPct val="100000"/>
              </a:lnSpc>
              <a:spcBef>
                <a:spcPts val="0"/>
              </a:spcBef>
            </a:pPr>
            <a:r>
              <a:rPr lang="ar-SA" sz="1400" b="1" dirty="0">
                <a:solidFill>
                  <a:srgbClr val="006666"/>
                </a:solidFill>
                <a:latin typeface="Calibri" panose="020F0502020204030204" pitchFamily="34" charset="0"/>
                <a:cs typeface="Calibri" panose="020F0502020204030204" pitchFamily="34" charset="0"/>
              </a:rPr>
              <a:t>ارتفاع المستوى العلمي وانعكاسه  على حياتهم وتقدمهم </a:t>
            </a:r>
          </a:p>
          <a:p>
            <a:pPr>
              <a:lnSpc>
                <a:spcPct val="100000"/>
              </a:lnSpc>
              <a:spcBef>
                <a:spcPts val="0"/>
              </a:spcBef>
            </a:pPr>
            <a:r>
              <a:rPr lang="ar-SA" sz="1400" b="1" dirty="0">
                <a:solidFill>
                  <a:srgbClr val="006666"/>
                </a:solidFill>
                <a:latin typeface="Calibri" panose="020F0502020204030204" pitchFamily="34" charset="0"/>
                <a:cs typeface="Calibri" panose="020F0502020204030204" pitchFamily="34" charset="0"/>
              </a:rPr>
              <a:t>ومستقبلهم التعليمي  </a:t>
            </a:r>
          </a:p>
        </p:txBody>
      </p:sp>
    </p:spTree>
    <p:extLst>
      <p:ext uri="{BB962C8B-B14F-4D97-AF65-F5344CB8AC3E}">
        <p14:creationId xmlns:p14="http://schemas.microsoft.com/office/powerpoint/2010/main" val="391705935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68">
            <a:extLst>
              <a:ext uri="{FF2B5EF4-FFF2-40B4-BE49-F238E27FC236}">
                <a16:creationId xmlns:a16="http://schemas.microsoft.com/office/drawing/2014/main" id="{DFE1C023-A7CD-4566-A77B-CDFC629CF618}"/>
              </a:ext>
            </a:extLst>
          </p:cNvPr>
          <p:cNvGrpSpPr/>
          <p:nvPr/>
        </p:nvGrpSpPr>
        <p:grpSpPr>
          <a:xfrm>
            <a:off x="2685640" y="955145"/>
            <a:ext cx="512826" cy="526740"/>
            <a:chOff x="4167188" y="3140076"/>
            <a:chExt cx="409575" cy="420688"/>
          </a:xfrm>
          <a:solidFill>
            <a:schemeClr val="bg1"/>
          </a:solidFill>
        </p:grpSpPr>
        <p:sp>
          <p:nvSpPr>
            <p:cNvPr id="7" name="Freeform 48">
              <a:extLst>
                <a:ext uri="{FF2B5EF4-FFF2-40B4-BE49-F238E27FC236}">
                  <a16:creationId xmlns:a16="http://schemas.microsoft.com/office/drawing/2014/main" id="{523845A6-52F6-416F-BAE8-1A1B755694F1}"/>
                </a:ext>
              </a:extLst>
            </p:cNvPr>
            <p:cNvSpPr>
              <a:spLocks/>
            </p:cNvSpPr>
            <p:nvPr/>
          </p:nvSpPr>
          <p:spPr bwMode="auto">
            <a:xfrm>
              <a:off x="4360863" y="3140076"/>
              <a:ext cx="14288" cy="44450"/>
            </a:xfrm>
            <a:custGeom>
              <a:avLst/>
              <a:gdLst>
                <a:gd name="T0" fmla="*/ 3 w 3"/>
                <a:gd name="T1" fmla="*/ 9 h 10"/>
                <a:gd name="T2" fmla="*/ 1 w 3"/>
                <a:gd name="T3" fmla="*/ 10 h 10"/>
                <a:gd name="T4" fmla="*/ 1 w 3"/>
                <a:gd name="T5" fmla="*/ 10 h 10"/>
                <a:gd name="T6" fmla="*/ 0 w 3"/>
                <a:gd name="T7" fmla="*/ 9 h 10"/>
                <a:gd name="T8" fmla="*/ 0 w 3"/>
                <a:gd name="T9" fmla="*/ 1 h 10"/>
                <a:gd name="T10" fmla="*/ 1 w 3"/>
                <a:gd name="T11" fmla="*/ 0 h 10"/>
                <a:gd name="T12" fmla="*/ 1 w 3"/>
                <a:gd name="T13" fmla="*/ 0 h 10"/>
                <a:gd name="T14" fmla="*/ 3 w 3"/>
                <a:gd name="T15" fmla="*/ 1 h 10"/>
                <a:gd name="T16" fmla="*/ 3 w 3"/>
                <a:gd name="T17" fmla="*/ 9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10">
                  <a:moveTo>
                    <a:pt x="3" y="9"/>
                  </a:moveTo>
                  <a:cubicBezTo>
                    <a:pt x="3" y="10"/>
                    <a:pt x="2" y="10"/>
                    <a:pt x="1" y="10"/>
                  </a:cubicBezTo>
                  <a:cubicBezTo>
                    <a:pt x="1" y="10"/>
                    <a:pt x="1" y="10"/>
                    <a:pt x="1" y="10"/>
                  </a:cubicBezTo>
                  <a:cubicBezTo>
                    <a:pt x="0" y="10"/>
                    <a:pt x="0" y="10"/>
                    <a:pt x="0" y="9"/>
                  </a:cubicBezTo>
                  <a:cubicBezTo>
                    <a:pt x="0" y="1"/>
                    <a:pt x="0" y="1"/>
                    <a:pt x="0" y="1"/>
                  </a:cubicBezTo>
                  <a:cubicBezTo>
                    <a:pt x="0" y="1"/>
                    <a:pt x="0" y="0"/>
                    <a:pt x="1" y="0"/>
                  </a:cubicBezTo>
                  <a:cubicBezTo>
                    <a:pt x="1" y="0"/>
                    <a:pt x="1" y="0"/>
                    <a:pt x="1" y="0"/>
                  </a:cubicBezTo>
                  <a:cubicBezTo>
                    <a:pt x="2" y="0"/>
                    <a:pt x="3" y="1"/>
                    <a:pt x="3" y="1"/>
                  </a:cubicBezTo>
                  <a:cubicBezTo>
                    <a:pt x="3" y="9"/>
                    <a:pt x="3" y="9"/>
                    <a:pt x="3"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a:p>
          </p:txBody>
        </p:sp>
        <p:sp>
          <p:nvSpPr>
            <p:cNvPr id="8" name="Freeform 49">
              <a:extLst>
                <a:ext uri="{FF2B5EF4-FFF2-40B4-BE49-F238E27FC236}">
                  <a16:creationId xmlns:a16="http://schemas.microsoft.com/office/drawing/2014/main" id="{6BB15427-393C-4BC6-8624-59D706EB2746}"/>
                </a:ext>
              </a:extLst>
            </p:cNvPr>
            <p:cNvSpPr>
              <a:spLocks/>
            </p:cNvSpPr>
            <p:nvPr/>
          </p:nvSpPr>
          <p:spPr bwMode="auto">
            <a:xfrm>
              <a:off x="4211638" y="3211513"/>
              <a:ext cx="39688" cy="34925"/>
            </a:xfrm>
            <a:custGeom>
              <a:avLst/>
              <a:gdLst>
                <a:gd name="T0" fmla="*/ 8 w 9"/>
                <a:gd name="T1" fmla="*/ 6 h 8"/>
                <a:gd name="T2" fmla="*/ 8 w 9"/>
                <a:gd name="T3" fmla="*/ 8 h 8"/>
                <a:gd name="T4" fmla="*/ 8 w 9"/>
                <a:gd name="T5" fmla="*/ 8 h 8"/>
                <a:gd name="T6" fmla="*/ 7 w 9"/>
                <a:gd name="T7" fmla="*/ 8 h 8"/>
                <a:gd name="T8" fmla="*/ 1 w 9"/>
                <a:gd name="T9" fmla="*/ 2 h 8"/>
                <a:gd name="T10" fmla="*/ 1 w 9"/>
                <a:gd name="T11" fmla="*/ 1 h 8"/>
                <a:gd name="T12" fmla="*/ 1 w 9"/>
                <a:gd name="T13" fmla="*/ 1 h 8"/>
                <a:gd name="T14" fmla="*/ 2 w 9"/>
                <a:gd name="T15" fmla="*/ 0 h 8"/>
                <a:gd name="T16" fmla="*/ 8 w 9"/>
                <a:gd name="T17" fmla="*/ 6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8">
                  <a:moveTo>
                    <a:pt x="8" y="6"/>
                  </a:moveTo>
                  <a:cubicBezTo>
                    <a:pt x="9" y="6"/>
                    <a:pt x="9" y="7"/>
                    <a:pt x="8" y="8"/>
                  </a:cubicBezTo>
                  <a:cubicBezTo>
                    <a:pt x="8" y="8"/>
                    <a:pt x="8" y="8"/>
                    <a:pt x="8" y="8"/>
                  </a:cubicBezTo>
                  <a:cubicBezTo>
                    <a:pt x="8" y="8"/>
                    <a:pt x="7" y="8"/>
                    <a:pt x="7" y="8"/>
                  </a:cubicBezTo>
                  <a:cubicBezTo>
                    <a:pt x="1" y="2"/>
                    <a:pt x="1" y="2"/>
                    <a:pt x="1" y="2"/>
                  </a:cubicBezTo>
                  <a:cubicBezTo>
                    <a:pt x="0" y="2"/>
                    <a:pt x="0" y="1"/>
                    <a:pt x="1" y="1"/>
                  </a:cubicBezTo>
                  <a:cubicBezTo>
                    <a:pt x="1" y="1"/>
                    <a:pt x="1" y="1"/>
                    <a:pt x="1" y="1"/>
                  </a:cubicBezTo>
                  <a:cubicBezTo>
                    <a:pt x="1" y="0"/>
                    <a:pt x="2" y="0"/>
                    <a:pt x="2" y="0"/>
                  </a:cubicBezTo>
                  <a:cubicBezTo>
                    <a:pt x="8" y="6"/>
                    <a:pt x="8" y="6"/>
                    <a:pt x="8"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a:p>
          </p:txBody>
        </p:sp>
        <p:sp>
          <p:nvSpPr>
            <p:cNvPr id="9" name="Freeform 50">
              <a:extLst>
                <a:ext uri="{FF2B5EF4-FFF2-40B4-BE49-F238E27FC236}">
                  <a16:creationId xmlns:a16="http://schemas.microsoft.com/office/drawing/2014/main" id="{BC56BBE7-75CC-493B-B5C7-BDD62CA54E94}"/>
                </a:ext>
              </a:extLst>
            </p:cNvPr>
            <p:cNvSpPr>
              <a:spLocks/>
            </p:cNvSpPr>
            <p:nvPr/>
          </p:nvSpPr>
          <p:spPr bwMode="auto">
            <a:xfrm>
              <a:off x="4167188" y="3365501"/>
              <a:ext cx="44450" cy="19050"/>
            </a:xfrm>
            <a:custGeom>
              <a:avLst/>
              <a:gdLst>
                <a:gd name="T0" fmla="*/ 9 w 10"/>
                <a:gd name="T1" fmla="*/ 0 h 4"/>
                <a:gd name="T2" fmla="*/ 10 w 10"/>
                <a:gd name="T3" fmla="*/ 1 h 4"/>
                <a:gd name="T4" fmla="*/ 10 w 10"/>
                <a:gd name="T5" fmla="*/ 1 h 4"/>
                <a:gd name="T6" fmla="*/ 9 w 10"/>
                <a:gd name="T7" fmla="*/ 3 h 4"/>
                <a:gd name="T8" fmla="*/ 1 w 10"/>
                <a:gd name="T9" fmla="*/ 4 h 4"/>
                <a:gd name="T10" fmla="*/ 0 w 10"/>
                <a:gd name="T11" fmla="*/ 2 h 4"/>
                <a:gd name="T12" fmla="*/ 0 w 10"/>
                <a:gd name="T13" fmla="*/ 2 h 4"/>
                <a:gd name="T14" fmla="*/ 1 w 10"/>
                <a:gd name="T15" fmla="*/ 1 h 4"/>
                <a:gd name="T16" fmla="*/ 9 w 10"/>
                <a:gd name="T17"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4">
                  <a:moveTo>
                    <a:pt x="9" y="0"/>
                  </a:moveTo>
                  <a:cubicBezTo>
                    <a:pt x="9" y="0"/>
                    <a:pt x="10" y="1"/>
                    <a:pt x="10" y="1"/>
                  </a:cubicBezTo>
                  <a:cubicBezTo>
                    <a:pt x="10" y="1"/>
                    <a:pt x="10" y="1"/>
                    <a:pt x="10" y="1"/>
                  </a:cubicBezTo>
                  <a:cubicBezTo>
                    <a:pt x="10" y="2"/>
                    <a:pt x="10" y="3"/>
                    <a:pt x="9" y="3"/>
                  </a:cubicBezTo>
                  <a:cubicBezTo>
                    <a:pt x="1" y="4"/>
                    <a:pt x="1" y="4"/>
                    <a:pt x="1" y="4"/>
                  </a:cubicBezTo>
                  <a:cubicBezTo>
                    <a:pt x="0" y="4"/>
                    <a:pt x="0" y="3"/>
                    <a:pt x="0" y="2"/>
                  </a:cubicBezTo>
                  <a:cubicBezTo>
                    <a:pt x="0" y="2"/>
                    <a:pt x="0" y="2"/>
                    <a:pt x="0" y="2"/>
                  </a:cubicBezTo>
                  <a:cubicBezTo>
                    <a:pt x="0" y="2"/>
                    <a:pt x="0" y="1"/>
                    <a:pt x="1" y="1"/>
                  </a:cubicBezTo>
                  <a:cubicBezTo>
                    <a:pt x="9" y="0"/>
                    <a:pt x="9"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a:p>
          </p:txBody>
        </p:sp>
        <p:sp>
          <p:nvSpPr>
            <p:cNvPr id="10" name="Freeform 51">
              <a:extLst>
                <a:ext uri="{FF2B5EF4-FFF2-40B4-BE49-F238E27FC236}">
                  <a16:creationId xmlns:a16="http://schemas.microsoft.com/office/drawing/2014/main" id="{90912B91-C7E1-4332-906E-757F99DBCFC2}"/>
                </a:ext>
              </a:extLst>
            </p:cNvPr>
            <p:cNvSpPr>
              <a:spLocks/>
            </p:cNvSpPr>
            <p:nvPr/>
          </p:nvSpPr>
          <p:spPr bwMode="auto">
            <a:xfrm>
              <a:off x="4533900" y="3357563"/>
              <a:ext cx="42863" cy="12700"/>
            </a:xfrm>
            <a:custGeom>
              <a:avLst/>
              <a:gdLst>
                <a:gd name="T0" fmla="*/ 1 w 10"/>
                <a:gd name="T1" fmla="*/ 2 h 3"/>
                <a:gd name="T2" fmla="*/ 0 w 10"/>
                <a:gd name="T3" fmla="*/ 1 h 3"/>
                <a:gd name="T4" fmla="*/ 0 w 10"/>
                <a:gd name="T5" fmla="*/ 1 h 3"/>
                <a:gd name="T6" fmla="*/ 1 w 10"/>
                <a:gd name="T7" fmla="*/ 0 h 3"/>
                <a:gd name="T8" fmla="*/ 9 w 10"/>
                <a:gd name="T9" fmla="*/ 0 h 3"/>
                <a:gd name="T10" fmla="*/ 10 w 10"/>
                <a:gd name="T11" fmla="*/ 2 h 3"/>
                <a:gd name="T12" fmla="*/ 10 w 10"/>
                <a:gd name="T13" fmla="*/ 2 h 3"/>
                <a:gd name="T14" fmla="*/ 9 w 10"/>
                <a:gd name="T15" fmla="*/ 3 h 3"/>
                <a:gd name="T16" fmla="*/ 1 w 10"/>
                <a:gd name="T17" fmla="*/ 2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3">
                  <a:moveTo>
                    <a:pt x="1" y="2"/>
                  </a:moveTo>
                  <a:cubicBezTo>
                    <a:pt x="0" y="2"/>
                    <a:pt x="0" y="2"/>
                    <a:pt x="0" y="1"/>
                  </a:cubicBezTo>
                  <a:cubicBezTo>
                    <a:pt x="0" y="1"/>
                    <a:pt x="0" y="1"/>
                    <a:pt x="0" y="1"/>
                  </a:cubicBezTo>
                  <a:cubicBezTo>
                    <a:pt x="0" y="0"/>
                    <a:pt x="1" y="0"/>
                    <a:pt x="1" y="0"/>
                  </a:cubicBezTo>
                  <a:cubicBezTo>
                    <a:pt x="9" y="0"/>
                    <a:pt x="9" y="0"/>
                    <a:pt x="9" y="0"/>
                  </a:cubicBezTo>
                  <a:cubicBezTo>
                    <a:pt x="10" y="1"/>
                    <a:pt x="10" y="1"/>
                    <a:pt x="10" y="2"/>
                  </a:cubicBezTo>
                  <a:cubicBezTo>
                    <a:pt x="10" y="2"/>
                    <a:pt x="10" y="2"/>
                    <a:pt x="10" y="2"/>
                  </a:cubicBezTo>
                  <a:cubicBezTo>
                    <a:pt x="10" y="3"/>
                    <a:pt x="10" y="3"/>
                    <a:pt x="9" y="3"/>
                  </a:cubicBezTo>
                  <a:cubicBezTo>
                    <a:pt x="1" y="2"/>
                    <a:pt x="1" y="2"/>
                    <a:pt x="1"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a:p>
          </p:txBody>
        </p:sp>
        <p:sp>
          <p:nvSpPr>
            <p:cNvPr id="11" name="Freeform 52">
              <a:extLst>
                <a:ext uri="{FF2B5EF4-FFF2-40B4-BE49-F238E27FC236}">
                  <a16:creationId xmlns:a16="http://schemas.microsoft.com/office/drawing/2014/main" id="{A1346549-90CE-4F44-A0DA-BD988775573F}"/>
                </a:ext>
              </a:extLst>
            </p:cNvPr>
            <p:cNvSpPr>
              <a:spLocks/>
            </p:cNvSpPr>
            <p:nvPr/>
          </p:nvSpPr>
          <p:spPr bwMode="auto">
            <a:xfrm>
              <a:off x="4484688" y="3201988"/>
              <a:ext cx="39688" cy="36513"/>
            </a:xfrm>
            <a:custGeom>
              <a:avLst/>
              <a:gdLst>
                <a:gd name="T0" fmla="*/ 3 w 9"/>
                <a:gd name="T1" fmla="*/ 8 h 8"/>
                <a:gd name="T2" fmla="*/ 1 w 9"/>
                <a:gd name="T3" fmla="*/ 8 h 8"/>
                <a:gd name="T4" fmla="*/ 1 w 9"/>
                <a:gd name="T5" fmla="*/ 8 h 8"/>
                <a:gd name="T6" fmla="*/ 1 w 9"/>
                <a:gd name="T7" fmla="*/ 6 h 8"/>
                <a:gd name="T8" fmla="*/ 7 w 9"/>
                <a:gd name="T9" fmla="*/ 1 h 8"/>
                <a:gd name="T10" fmla="*/ 9 w 9"/>
                <a:gd name="T11" fmla="*/ 1 h 8"/>
                <a:gd name="T12" fmla="*/ 9 w 9"/>
                <a:gd name="T13" fmla="*/ 1 h 8"/>
                <a:gd name="T14" fmla="*/ 9 w 9"/>
                <a:gd name="T15" fmla="*/ 3 h 8"/>
                <a:gd name="T16" fmla="*/ 3 w 9"/>
                <a:gd name="T17"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8">
                  <a:moveTo>
                    <a:pt x="3" y="8"/>
                  </a:moveTo>
                  <a:cubicBezTo>
                    <a:pt x="2" y="8"/>
                    <a:pt x="1" y="8"/>
                    <a:pt x="1" y="8"/>
                  </a:cubicBezTo>
                  <a:cubicBezTo>
                    <a:pt x="1" y="8"/>
                    <a:pt x="1" y="8"/>
                    <a:pt x="1" y="8"/>
                  </a:cubicBezTo>
                  <a:cubicBezTo>
                    <a:pt x="0" y="7"/>
                    <a:pt x="0" y="6"/>
                    <a:pt x="1" y="6"/>
                  </a:cubicBezTo>
                  <a:cubicBezTo>
                    <a:pt x="7" y="1"/>
                    <a:pt x="7" y="1"/>
                    <a:pt x="7" y="1"/>
                  </a:cubicBezTo>
                  <a:cubicBezTo>
                    <a:pt x="7" y="0"/>
                    <a:pt x="8" y="0"/>
                    <a:pt x="9" y="1"/>
                  </a:cubicBezTo>
                  <a:cubicBezTo>
                    <a:pt x="9" y="1"/>
                    <a:pt x="9" y="1"/>
                    <a:pt x="9" y="1"/>
                  </a:cubicBezTo>
                  <a:cubicBezTo>
                    <a:pt x="9" y="1"/>
                    <a:pt x="9" y="2"/>
                    <a:pt x="9" y="3"/>
                  </a:cubicBezTo>
                  <a:cubicBezTo>
                    <a:pt x="3" y="8"/>
                    <a:pt x="3" y="8"/>
                    <a:pt x="3"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a:p>
          </p:txBody>
        </p:sp>
        <p:sp>
          <p:nvSpPr>
            <p:cNvPr id="12" name="Freeform 53">
              <a:extLst>
                <a:ext uri="{FF2B5EF4-FFF2-40B4-BE49-F238E27FC236}">
                  <a16:creationId xmlns:a16="http://schemas.microsoft.com/office/drawing/2014/main" id="{6DA22FBD-25F7-46DF-98A1-FB84D2AAFEFE}"/>
                </a:ext>
              </a:extLst>
            </p:cNvPr>
            <p:cNvSpPr>
              <a:spLocks noEditPoints="1"/>
            </p:cNvSpPr>
            <p:nvPr/>
          </p:nvSpPr>
          <p:spPr bwMode="auto">
            <a:xfrm>
              <a:off x="4237038" y="3206751"/>
              <a:ext cx="257175" cy="354013"/>
            </a:xfrm>
            <a:custGeom>
              <a:avLst/>
              <a:gdLst>
                <a:gd name="T0" fmla="*/ 38 w 58"/>
                <a:gd name="T1" fmla="*/ 68 h 80"/>
                <a:gd name="T2" fmla="*/ 37 w 58"/>
                <a:gd name="T3" fmla="*/ 71 h 80"/>
                <a:gd name="T4" fmla="*/ 36 w 58"/>
                <a:gd name="T5" fmla="*/ 71 h 80"/>
                <a:gd name="T6" fmla="*/ 22 w 58"/>
                <a:gd name="T7" fmla="*/ 71 h 80"/>
                <a:gd name="T8" fmla="*/ 21 w 58"/>
                <a:gd name="T9" fmla="*/ 71 h 80"/>
                <a:gd name="T10" fmla="*/ 20 w 58"/>
                <a:gd name="T11" fmla="*/ 68 h 80"/>
                <a:gd name="T12" fmla="*/ 20 w 58"/>
                <a:gd name="T13" fmla="*/ 61 h 80"/>
                <a:gd name="T14" fmla="*/ 38 w 58"/>
                <a:gd name="T15" fmla="*/ 61 h 80"/>
                <a:gd name="T16" fmla="*/ 38 w 58"/>
                <a:gd name="T17" fmla="*/ 68 h 80"/>
                <a:gd name="T18" fmla="*/ 18 w 58"/>
                <a:gd name="T19" fmla="*/ 14 h 80"/>
                <a:gd name="T20" fmla="*/ 11 w 58"/>
                <a:gd name="T21" fmla="*/ 29 h 80"/>
                <a:gd name="T22" fmla="*/ 18 w 58"/>
                <a:gd name="T23" fmla="*/ 42 h 80"/>
                <a:gd name="T24" fmla="*/ 18 w 58"/>
                <a:gd name="T25" fmla="*/ 44 h 80"/>
                <a:gd name="T26" fmla="*/ 18 w 58"/>
                <a:gd name="T27" fmla="*/ 44 h 80"/>
                <a:gd name="T28" fmla="*/ 16 w 58"/>
                <a:gd name="T29" fmla="*/ 44 h 80"/>
                <a:gd name="T30" fmla="*/ 8 w 58"/>
                <a:gd name="T31" fmla="*/ 29 h 80"/>
                <a:gd name="T32" fmla="*/ 17 w 58"/>
                <a:gd name="T33" fmla="*/ 12 h 80"/>
                <a:gd name="T34" fmla="*/ 19 w 58"/>
                <a:gd name="T35" fmla="*/ 12 h 80"/>
                <a:gd name="T36" fmla="*/ 19 w 58"/>
                <a:gd name="T37" fmla="*/ 12 h 80"/>
                <a:gd name="T38" fmla="*/ 18 w 58"/>
                <a:gd name="T39" fmla="*/ 14 h 80"/>
                <a:gd name="T40" fmla="*/ 58 w 58"/>
                <a:gd name="T41" fmla="*/ 29 h 80"/>
                <a:gd name="T42" fmla="*/ 29 w 58"/>
                <a:gd name="T43" fmla="*/ 0 h 80"/>
                <a:gd name="T44" fmla="*/ 0 w 58"/>
                <a:gd name="T45" fmla="*/ 29 h 80"/>
                <a:gd name="T46" fmla="*/ 17 w 58"/>
                <a:gd name="T47" fmla="*/ 55 h 80"/>
                <a:gd name="T48" fmla="*/ 17 w 58"/>
                <a:gd name="T49" fmla="*/ 61 h 80"/>
                <a:gd name="T50" fmla="*/ 17 w 58"/>
                <a:gd name="T51" fmla="*/ 68 h 80"/>
                <a:gd name="T52" fmla="*/ 21 w 58"/>
                <a:gd name="T53" fmla="*/ 74 h 80"/>
                <a:gd name="T54" fmla="*/ 22 w 58"/>
                <a:gd name="T55" fmla="*/ 76 h 80"/>
                <a:gd name="T56" fmla="*/ 27 w 58"/>
                <a:gd name="T57" fmla="*/ 80 h 80"/>
                <a:gd name="T58" fmla="*/ 31 w 58"/>
                <a:gd name="T59" fmla="*/ 80 h 80"/>
                <a:gd name="T60" fmla="*/ 36 w 58"/>
                <a:gd name="T61" fmla="*/ 76 h 80"/>
                <a:gd name="T62" fmla="*/ 37 w 58"/>
                <a:gd name="T63" fmla="*/ 74 h 80"/>
                <a:gd name="T64" fmla="*/ 41 w 58"/>
                <a:gd name="T65" fmla="*/ 68 h 80"/>
                <a:gd name="T66" fmla="*/ 41 w 58"/>
                <a:gd name="T67" fmla="*/ 58 h 80"/>
                <a:gd name="T68" fmla="*/ 41 w 58"/>
                <a:gd name="T69" fmla="*/ 55 h 80"/>
                <a:gd name="T70" fmla="*/ 58 w 58"/>
                <a:gd name="T71" fmla="*/ 29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8" h="80">
                  <a:moveTo>
                    <a:pt x="38" y="68"/>
                  </a:moveTo>
                  <a:cubicBezTo>
                    <a:pt x="38" y="69"/>
                    <a:pt x="38" y="70"/>
                    <a:pt x="37" y="71"/>
                  </a:cubicBezTo>
                  <a:cubicBezTo>
                    <a:pt x="37" y="71"/>
                    <a:pt x="36" y="71"/>
                    <a:pt x="36" y="71"/>
                  </a:cubicBezTo>
                  <a:cubicBezTo>
                    <a:pt x="22" y="71"/>
                    <a:pt x="22" y="71"/>
                    <a:pt x="22" y="71"/>
                  </a:cubicBezTo>
                  <a:cubicBezTo>
                    <a:pt x="22" y="71"/>
                    <a:pt x="21" y="71"/>
                    <a:pt x="21" y="71"/>
                  </a:cubicBezTo>
                  <a:cubicBezTo>
                    <a:pt x="20" y="70"/>
                    <a:pt x="20" y="69"/>
                    <a:pt x="20" y="68"/>
                  </a:cubicBezTo>
                  <a:cubicBezTo>
                    <a:pt x="20" y="61"/>
                    <a:pt x="20" y="61"/>
                    <a:pt x="20" y="61"/>
                  </a:cubicBezTo>
                  <a:cubicBezTo>
                    <a:pt x="38" y="61"/>
                    <a:pt x="38" y="61"/>
                    <a:pt x="38" y="61"/>
                  </a:cubicBezTo>
                  <a:cubicBezTo>
                    <a:pt x="38" y="68"/>
                    <a:pt x="38" y="68"/>
                    <a:pt x="38" y="68"/>
                  </a:cubicBezTo>
                  <a:close/>
                  <a:moveTo>
                    <a:pt x="18" y="14"/>
                  </a:moveTo>
                  <a:cubicBezTo>
                    <a:pt x="14" y="17"/>
                    <a:pt x="11" y="23"/>
                    <a:pt x="11" y="29"/>
                  </a:cubicBezTo>
                  <a:cubicBezTo>
                    <a:pt x="11" y="34"/>
                    <a:pt x="14" y="39"/>
                    <a:pt x="18" y="42"/>
                  </a:cubicBezTo>
                  <a:cubicBezTo>
                    <a:pt x="18" y="43"/>
                    <a:pt x="18" y="43"/>
                    <a:pt x="18" y="44"/>
                  </a:cubicBezTo>
                  <a:cubicBezTo>
                    <a:pt x="18" y="44"/>
                    <a:pt x="18" y="44"/>
                    <a:pt x="18" y="44"/>
                  </a:cubicBezTo>
                  <a:cubicBezTo>
                    <a:pt x="17" y="45"/>
                    <a:pt x="16" y="45"/>
                    <a:pt x="16" y="44"/>
                  </a:cubicBezTo>
                  <a:cubicBezTo>
                    <a:pt x="11" y="41"/>
                    <a:pt x="8" y="35"/>
                    <a:pt x="8" y="29"/>
                  </a:cubicBezTo>
                  <a:cubicBezTo>
                    <a:pt x="8" y="22"/>
                    <a:pt x="12" y="16"/>
                    <a:pt x="17" y="12"/>
                  </a:cubicBezTo>
                  <a:cubicBezTo>
                    <a:pt x="17" y="12"/>
                    <a:pt x="18" y="12"/>
                    <a:pt x="19" y="12"/>
                  </a:cubicBezTo>
                  <a:cubicBezTo>
                    <a:pt x="19" y="12"/>
                    <a:pt x="19" y="12"/>
                    <a:pt x="19" y="12"/>
                  </a:cubicBezTo>
                  <a:cubicBezTo>
                    <a:pt x="19" y="13"/>
                    <a:pt x="19" y="14"/>
                    <a:pt x="18" y="14"/>
                  </a:cubicBezTo>
                  <a:close/>
                  <a:moveTo>
                    <a:pt x="58" y="29"/>
                  </a:moveTo>
                  <a:cubicBezTo>
                    <a:pt x="58" y="13"/>
                    <a:pt x="45" y="0"/>
                    <a:pt x="29" y="0"/>
                  </a:cubicBezTo>
                  <a:cubicBezTo>
                    <a:pt x="13" y="0"/>
                    <a:pt x="0" y="13"/>
                    <a:pt x="0" y="29"/>
                  </a:cubicBezTo>
                  <a:cubicBezTo>
                    <a:pt x="0" y="40"/>
                    <a:pt x="7" y="50"/>
                    <a:pt x="17" y="55"/>
                  </a:cubicBezTo>
                  <a:cubicBezTo>
                    <a:pt x="17" y="61"/>
                    <a:pt x="17" y="61"/>
                    <a:pt x="17" y="61"/>
                  </a:cubicBezTo>
                  <a:cubicBezTo>
                    <a:pt x="17" y="68"/>
                    <a:pt x="17" y="68"/>
                    <a:pt x="17" y="68"/>
                  </a:cubicBezTo>
                  <a:cubicBezTo>
                    <a:pt x="17" y="71"/>
                    <a:pt x="19" y="73"/>
                    <a:pt x="21" y="74"/>
                  </a:cubicBezTo>
                  <a:cubicBezTo>
                    <a:pt x="21" y="74"/>
                    <a:pt x="22" y="75"/>
                    <a:pt x="22" y="76"/>
                  </a:cubicBezTo>
                  <a:cubicBezTo>
                    <a:pt x="23" y="78"/>
                    <a:pt x="25" y="80"/>
                    <a:pt x="27" y="80"/>
                  </a:cubicBezTo>
                  <a:cubicBezTo>
                    <a:pt x="31" y="80"/>
                    <a:pt x="31" y="80"/>
                    <a:pt x="31" y="80"/>
                  </a:cubicBezTo>
                  <a:cubicBezTo>
                    <a:pt x="33" y="80"/>
                    <a:pt x="35" y="78"/>
                    <a:pt x="36" y="76"/>
                  </a:cubicBezTo>
                  <a:cubicBezTo>
                    <a:pt x="36" y="75"/>
                    <a:pt x="37" y="74"/>
                    <a:pt x="37" y="74"/>
                  </a:cubicBezTo>
                  <a:cubicBezTo>
                    <a:pt x="39" y="73"/>
                    <a:pt x="41" y="71"/>
                    <a:pt x="41" y="68"/>
                  </a:cubicBezTo>
                  <a:cubicBezTo>
                    <a:pt x="41" y="58"/>
                    <a:pt x="41" y="58"/>
                    <a:pt x="41" y="58"/>
                  </a:cubicBezTo>
                  <a:cubicBezTo>
                    <a:pt x="41" y="55"/>
                    <a:pt x="41" y="55"/>
                    <a:pt x="41" y="55"/>
                  </a:cubicBezTo>
                  <a:cubicBezTo>
                    <a:pt x="51" y="50"/>
                    <a:pt x="58" y="40"/>
                    <a:pt x="58" y="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a:p>
          </p:txBody>
        </p:sp>
      </p:grpSp>
      <p:grpSp>
        <p:nvGrpSpPr>
          <p:cNvPr id="18" name="Group 75">
            <a:extLst>
              <a:ext uri="{FF2B5EF4-FFF2-40B4-BE49-F238E27FC236}">
                <a16:creationId xmlns:a16="http://schemas.microsoft.com/office/drawing/2014/main" id="{673D8395-43D4-4C25-8235-65EE19EF139B}"/>
              </a:ext>
            </a:extLst>
          </p:cNvPr>
          <p:cNvGrpSpPr/>
          <p:nvPr/>
        </p:nvGrpSpPr>
        <p:grpSpPr>
          <a:xfrm>
            <a:off x="6125163" y="985594"/>
            <a:ext cx="393564" cy="453195"/>
            <a:chOff x="5932488" y="3127376"/>
            <a:chExt cx="314325" cy="361950"/>
          </a:xfrm>
          <a:solidFill>
            <a:schemeClr val="bg1"/>
          </a:solidFill>
        </p:grpSpPr>
        <p:sp>
          <p:nvSpPr>
            <p:cNvPr id="19" name="Freeform 54">
              <a:extLst>
                <a:ext uri="{FF2B5EF4-FFF2-40B4-BE49-F238E27FC236}">
                  <a16:creationId xmlns:a16="http://schemas.microsoft.com/office/drawing/2014/main" id="{A318F89D-238E-4942-9153-6A5D1338C4A5}"/>
                </a:ext>
              </a:extLst>
            </p:cNvPr>
            <p:cNvSpPr>
              <a:spLocks noEditPoints="1"/>
            </p:cNvSpPr>
            <p:nvPr/>
          </p:nvSpPr>
          <p:spPr bwMode="auto">
            <a:xfrm>
              <a:off x="5932488" y="3127376"/>
              <a:ext cx="314325" cy="361950"/>
            </a:xfrm>
            <a:custGeom>
              <a:avLst/>
              <a:gdLst>
                <a:gd name="T0" fmla="*/ 25 w 71"/>
                <a:gd name="T1" fmla="*/ 3 h 82"/>
                <a:gd name="T2" fmla="*/ 23 w 71"/>
                <a:gd name="T3" fmla="*/ 5 h 82"/>
                <a:gd name="T4" fmla="*/ 24 w 71"/>
                <a:gd name="T5" fmla="*/ 7 h 82"/>
                <a:gd name="T6" fmla="*/ 26 w 71"/>
                <a:gd name="T7" fmla="*/ 7 h 82"/>
                <a:gd name="T8" fmla="*/ 26 w 71"/>
                <a:gd name="T9" fmla="*/ 25 h 82"/>
                <a:gd name="T10" fmla="*/ 21 w 71"/>
                <a:gd name="T11" fmla="*/ 44 h 82"/>
                <a:gd name="T12" fmla="*/ 5 w 71"/>
                <a:gd name="T13" fmla="*/ 73 h 82"/>
                <a:gd name="T14" fmla="*/ 5 w 71"/>
                <a:gd name="T15" fmla="*/ 77 h 82"/>
                <a:gd name="T16" fmla="*/ 8 w 71"/>
                <a:gd name="T17" fmla="*/ 78 h 82"/>
                <a:gd name="T18" fmla="*/ 63 w 71"/>
                <a:gd name="T19" fmla="*/ 78 h 82"/>
                <a:gd name="T20" fmla="*/ 66 w 71"/>
                <a:gd name="T21" fmla="*/ 77 h 82"/>
                <a:gd name="T22" fmla="*/ 66 w 71"/>
                <a:gd name="T23" fmla="*/ 73 h 82"/>
                <a:gd name="T24" fmla="*/ 50 w 71"/>
                <a:gd name="T25" fmla="*/ 44 h 82"/>
                <a:gd name="T26" fmla="*/ 45 w 71"/>
                <a:gd name="T27" fmla="*/ 26 h 82"/>
                <a:gd name="T28" fmla="*/ 45 w 71"/>
                <a:gd name="T29" fmla="*/ 7 h 82"/>
                <a:gd name="T30" fmla="*/ 46 w 71"/>
                <a:gd name="T31" fmla="*/ 7 h 82"/>
                <a:gd name="T32" fmla="*/ 48 w 71"/>
                <a:gd name="T33" fmla="*/ 5 h 82"/>
                <a:gd name="T34" fmla="*/ 46 w 71"/>
                <a:gd name="T35" fmla="*/ 3 h 82"/>
                <a:gd name="T36" fmla="*/ 25 w 71"/>
                <a:gd name="T37" fmla="*/ 3 h 82"/>
                <a:gd name="T38" fmla="*/ 63 w 71"/>
                <a:gd name="T39" fmla="*/ 82 h 82"/>
                <a:gd name="T40" fmla="*/ 8 w 71"/>
                <a:gd name="T41" fmla="*/ 82 h 82"/>
                <a:gd name="T42" fmla="*/ 1 w 71"/>
                <a:gd name="T43" fmla="*/ 79 h 82"/>
                <a:gd name="T44" fmla="*/ 1 w 71"/>
                <a:gd name="T45" fmla="*/ 72 h 82"/>
                <a:gd name="T46" fmla="*/ 18 w 71"/>
                <a:gd name="T47" fmla="*/ 42 h 82"/>
                <a:gd name="T48" fmla="*/ 22 w 71"/>
                <a:gd name="T49" fmla="*/ 25 h 82"/>
                <a:gd name="T50" fmla="*/ 22 w 71"/>
                <a:gd name="T51" fmla="*/ 10 h 82"/>
                <a:gd name="T52" fmla="*/ 20 w 71"/>
                <a:gd name="T53" fmla="*/ 4 h 82"/>
                <a:gd name="T54" fmla="*/ 25 w 71"/>
                <a:gd name="T55" fmla="*/ 0 h 82"/>
                <a:gd name="T56" fmla="*/ 46 w 71"/>
                <a:gd name="T57" fmla="*/ 0 h 82"/>
                <a:gd name="T58" fmla="*/ 51 w 71"/>
                <a:gd name="T59" fmla="*/ 5 h 82"/>
                <a:gd name="T60" fmla="*/ 49 w 71"/>
                <a:gd name="T61" fmla="*/ 10 h 82"/>
                <a:gd name="T62" fmla="*/ 49 w 71"/>
                <a:gd name="T63" fmla="*/ 26 h 82"/>
                <a:gd name="T64" fmla="*/ 53 w 71"/>
                <a:gd name="T65" fmla="*/ 42 h 82"/>
                <a:gd name="T66" fmla="*/ 69 w 71"/>
                <a:gd name="T67" fmla="*/ 72 h 82"/>
                <a:gd name="T68" fmla="*/ 69 w 71"/>
                <a:gd name="T69" fmla="*/ 79 h 82"/>
                <a:gd name="T70" fmla="*/ 63 w 71"/>
                <a:gd name="T71" fmla="*/ 82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1" h="82">
                  <a:moveTo>
                    <a:pt x="25" y="3"/>
                  </a:moveTo>
                  <a:cubicBezTo>
                    <a:pt x="24" y="3"/>
                    <a:pt x="24" y="5"/>
                    <a:pt x="23" y="5"/>
                  </a:cubicBezTo>
                  <a:cubicBezTo>
                    <a:pt x="23" y="5"/>
                    <a:pt x="23" y="6"/>
                    <a:pt x="24" y="7"/>
                  </a:cubicBezTo>
                  <a:cubicBezTo>
                    <a:pt x="26" y="7"/>
                    <a:pt x="26" y="7"/>
                    <a:pt x="26" y="7"/>
                  </a:cubicBezTo>
                  <a:cubicBezTo>
                    <a:pt x="26" y="25"/>
                    <a:pt x="26" y="25"/>
                    <a:pt x="26" y="25"/>
                  </a:cubicBezTo>
                  <a:cubicBezTo>
                    <a:pt x="26" y="32"/>
                    <a:pt x="24" y="38"/>
                    <a:pt x="21" y="44"/>
                  </a:cubicBezTo>
                  <a:cubicBezTo>
                    <a:pt x="5" y="73"/>
                    <a:pt x="5" y="73"/>
                    <a:pt x="5" y="73"/>
                  </a:cubicBezTo>
                  <a:cubicBezTo>
                    <a:pt x="4" y="75"/>
                    <a:pt x="4" y="76"/>
                    <a:pt x="5" y="77"/>
                  </a:cubicBezTo>
                  <a:cubicBezTo>
                    <a:pt x="5" y="78"/>
                    <a:pt x="6" y="78"/>
                    <a:pt x="8" y="78"/>
                  </a:cubicBezTo>
                  <a:cubicBezTo>
                    <a:pt x="63" y="78"/>
                    <a:pt x="63" y="78"/>
                    <a:pt x="63" y="78"/>
                  </a:cubicBezTo>
                  <a:cubicBezTo>
                    <a:pt x="64" y="78"/>
                    <a:pt x="66" y="78"/>
                    <a:pt x="66" y="77"/>
                  </a:cubicBezTo>
                  <a:cubicBezTo>
                    <a:pt x="67" y="76"/>
                    <a:pt x="67" y="74"/>
                    <a:pt x="66" y="73"/>
                  </a:cubicBezTo>
                  <a:cubicBezTo>
                    <a:pt x="50" y="44"/>
                    <a:pt x="50" y="44"/>
                    <a:pt x="50" y="44"/>
                  </a:cubicBezTo>
                  <a:cubicBezTo>
                    <a:pt x="47" y="38"/>
                    <a:pt x="45" y="32"/>
                    <a:pt x="45" y="26"/>
                  </a:cubicBezTo>
                  <a:cubicBezTo>
                    <a:pt x="45" y="7"/>
                    <a:pt x="45" y="7"/>
                    <a:pt x="45" y="7"/>
                  </a:cubicBezTo>
                  <a:cubicBezTo>
                    <a:pt x="46" y="7"/>
                    <a:pt x="46" y="7"/>
                    <a:pt x="46" y="7"/>
                  </a:cubicBezTo>
                  <a:cubicBezTo>
                    <a:pt x="48" y="6"/>
                    <a:pt x="48" y="5"/>
                    <a:pt x="48" y="5"/>
                  </a:cubicBezTo>
                  <a:cubicBezTo>
                    <a:pt x="48" y="4"/>
                    <a:pt x="47" y="3"/>
                    <a:pt x="46" y="3"/>
                  </a:cubicBezTo>
                  <a:cubicBezTo>
                    <a:pt x="25" y="3"/>
                    <a:pt x="25" y="3"/>
                    <a:pt x="25" y="3"/>
                  </a:cubicBezTo>
                  <a:close/>
                  <a:moveTo>
                    <a:pt x="63" y="82"/>
                  </a:moveTo>
                  <a:cubicBezTo>
                    <a:pt x="8" y="82"/>
                    <a:pt x="8" y="82"/>
                    <a:pt x="8" y="82"/>
                  </a:cubicBezTo>
                  <a:cubicBezTo>
                    <a:pt x="5" y="82"/>
                    <a:pt x="3" y="81"/>
                    <a:pt x="1" y="79"/>
                  </a:cubicBezTo>
                  <a:cubicBezTo>
                    <a:pt x="0" y="77"/>
                    <a:pt x="0" y="74"/>
                    <a:pt x="1" y="72"/>
                  </a:cubicBezTo>
                  <a:cubicBezTo>
                    <a:pt x="18" y="42"/>
                    <a:pt x="18" y="42"/>
                    <a:pt x="18" y="42"/>
                  </a:cubicBezTo>
                  <a:cubicBezTo>
                    <a:pt x="21" y="37"/>
                    <a:pt x="22" y="31"/>
                    <a:pt x="22" y="25"/>
                  </a:cubicBezTo>
                  <a:cubicBezTo>
                    <a:pt x="22" y="10"/>
                    <a:pt x="22" y="10"/>
                    <a:pt x="22" y="10"/>
                  </a:cubicBezTo>
                  <a:cubicBezTo>
                    <a:pt x="20" y="9"/>
                    <a:pt x="20" y="7"/>
                    <a:pt x="20" y="4"/>
                  </a:cubicBezTo>
                  <a:cubicBezTo>
                    <a:pt x="20" y="2"/>
                    <a:pt x="22" y="0"/>
                    <a:pt x="25" y="0"/>
                  </a:cubicBezTo>
                  <a:cubicBezTo>
                    <a:pt x="46" y="0"/>
                    <a:pt x="46" y="0"/>
                    <a:pt x="46" y="0"/>
                  </a:cubicBezTo>
                  <a:cubicBezTo>
                    <a:pt x="49" y="0"/>
                    <a:pt x="51" y="2"/>
                    <a:pt x="51" y="5"/>
                  </a:cubicBezTo>
                  <a:cubicBezTo>
                    <a:pt x="52" y="7"/>
                    <a:pt x="51" y="9"/>
                    <a:pt x="49" y="10"/>
                  </a:cubicBezTo>
                  <a:cubicBezTo>
                    <a:pt x="49" y="26"/>
                    <a:pt x="49" y="26"/>
                    <a:pt x="49" y="26"/>
                  </a:cubicBezTo>
                  <a:cubicBezTo>
                    <a:pt x="49" y="31"/>
                    <a:pt x="50" y="37"/>
                    <a:pt x="53" y="42"/>
                  </a:cubicBezTo>
                  <a:cubicBezTo>
                    <a:pt x="69" y="72"/>
                    <a:pt x="69" y="72"/>
                    <a:pt x="69" y="72"/>
                  </a:cubicBezTo>
                  <a:cubicBezTo>
                    <a:pt x="71" y="74"/>
                    <a:pt x="71" y="76"/>
                    <a:pt x="69" y="79"/>
                  </a:cubicBezTo>
                  <a:cubicBezTo>
                    <a:pt x="68" y="81"/>
                    <a:pt x="66" y="82"/>
                    <a:pt x="63" y="8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a:p>
          </p:txBody>
        </p:sp>
        <p:sp>
          <p:nvSpPr>
            <p:cNvPr id="20" name="Freeform 55">
              <a:extLst>
                <a:ext uri="{FF2B5EF4-FFF2-40B4-BE49-F238E27FC236}">
                  <a16:creationId xmlns:a16="http://schemas.microsoft.com/office/drawing/2014/main" id="{5E20F58F-D422-4D3D-9CF2-3E5E7F3963E5}"/>
                </a:ext>
              </a:extLst>
            </p:cNvPr>
            <p:cNvSpPr>
              <a:spLocks noEditPoints="1"/>
            </p:cNvSpPr>
            <p:nvPr/>
          </p:nvSpPr>
          <p:spPr bwMode="auto">
            <a:xfrm>
              <a:off x="5972175" y="3335338"/>
              <a:ext cx="234950" cy="119063"/>
            </a:xfrm>
            <a:custGeom>
              <a:avLst/>
              <a:gdLst>
                <a:gd name="T0" fmla="*/ 34 w 53"/>
                <a:gd name="T1" fmla="*/ 24 h 27"/>
                <a:gd name="T2" fmla="*/ 32 w 53"/>
                <a:gd name="T3" fmla="*/ 22 h 27"/>
                <a:gd name="T4" fmla="*/ 34 w 53"/>
                <a:gd name="T5" fmla="*/ 20 h 27"/>
                <a:gd name="T6" fmla="*/ 36 w 53"/>
                <a:gd name="T7" fmla="*/ 22 h 27"/>
                <a:gd name="T8" fmla="*/ 34 w 53"/>
                <a:gd name="T9" fmla="*/ 24 h 27"/>
                <a:gd name="T10" fmla="*/ 29 w 53"/>
                <a:gd name="T11" fmla="*/ 7 h 27"/>
                <a:gd name="T12" fmla="*/ 31 w 53"/>
                <a:gd name="T13" fmla="*/ 5 h 27"/>
                <a:gd name="T14" fmla="*/ 33 w 53"/>
                <a:gd name="T15" fmla="*/ 7 h 27"/>
                <a:gd name="T16" fmla="*/ 31 w 53"/>
                <a:gd name="T17" fmla="*/ 8 h 27"/>
                <a:gd name="T18" fmla="*/ 29 w 53"/>
                <a:gd name="T19" fmla="*/ 7 h 27"/>
                <a:gd name="T20" fmla="*/ 17 w 53"/>
                <a:gd name="T21" fmla="*/ 17 h 27"/>
                <a:gd name="T22" fmla="*/ 15 w 53"/>
                <a:gd name="T23" fmla="*/ 15 h 27"/>
                <a:gd name="T24" fmla="*/ 17 w 53"/>
                <a:gd name="T25" fmla="*/ 13 h 27"/>
                <a:gd name="T26" fmla="*/ 19 w 53"/>
                <a:gd name="T27" fmla="*/ 15 h 27"/>
                <a:gd name="T28" fmla="*/ 17 w 53"/>
                <a:gd name="T29" fmla="*/ 17 h 27"/>
                <a:gd name="T30" fmla="*/ 51 w 53"/>
                <a:gd name="T31" fmla="*/ 22 h 27"/>
                <a:gd name="T32" fmla="*/ 39 w 53"/>
                <a:gd name="T33" fmla="*/ 0 h 27"/>
                <a:gd name="T34" fmla="*/ 14 w 53"/>
                <a:gd name="T35" fmla="*/ 0 h 27"/>
                <a:gd name="T36" fmla="*/ 2 w 53"/>
                <a:gd name="T37" fmla="*/ 22 h 27"/>
                <a:gd name="T38" fmla="*/ 3 w 53"/>
                <a:gd name="T39" fmla="*/ 27 h 27"/>
                <a:gd name="T40" fmla="*/ 50 w 53"/>
                <a:gd name="T41" fmla="*/ 27 h 27"/>
                <a:gd name="T42" fmla="*/ 51 w 53"/>
                <a:gd name="T43" fmla="*/ 22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 h="27">
                  <a:moveTo>
                    <a:pt x="34" y="24"/>
                  </a:moveTo>
                  <a:cubicBezTo>
                    <a:pt x="33" y="24"/>
                    <a:pt x="32" y="23"/>
                    <a:pt x="32" y="22"/>
                  </a:cubicBezTo>
                  <a:cubicBezTo>
                    <a:pt x="32" y="21"/>
                    <a:pt x="33" y="20"/>
                    <a:pt x="34" y="20"/>
                  </a:cubicBezTo>
                  <a:cubicBezTo>
                    <a:pt x="35" y="20"/>
                    <a:pt x="36" y="21"/>
                    <a:pt x="36" y="22"/>
                  </a:cubicBezTo>
                  <a:cubicBezTo>
                    <a:pt x="36" y="23"/>
                    <a:pt x="35" y="24"/>
                    <a:pt x="34" y="24"/>
                  </a:cubicBezTo>
                  <a:close/>
                  <a:moveTo>
                    <a:pt x="29" y="7"/>
                  </a:moveTo>
                  <a:cubicBezTo>
                    <a:pt x="29" y="5"/>
                    <a:pt x="30" y="5"/>
                    <a:pt x="31" y="5"/>
                  </a:cubicBezTo>
                  <a:cubicBezTo>
                    <a:pt x="32" y="5"/>
                    <a:pt x="33" y="5"/>
                    <a:pt x="33" y="7"/>
                  </a:cubicBezTo>
                  <a:cubicBezTo>
                    <a:pt x="33" y="8"/>
                    <a:pt x="32" y="8"/>
                    <a:pt x="31" y="8"/>
                  </a:cubicBezTo>
                  <a:cubicBezTo>
                    <a:pt x="30" y="8"/>
                    <a:pt x="29" y="8"/>
                    <a:pt x="29" y="7"/>
                  </a:cubicBezTo>
                  <a:close/>
                  <a:moveTo>
                    <a:pt x="17" y="17"/>
                  </a:moveTo>
                  <a:cubicBezTo>
                    <a:pt x="16" y="17"/>
                    <a:pt x="15" y="16"/>
                    <a:pt x="15" y="15"/>
                  </a:cubicBezTo>
                  <a:cubicBezTo>
                    <a:pt x="15" y="14"/>
                    <a:pt x="16" y="13"/>
                    <a:pt x="17" y="13"/>
                  </a:cubicBezTo>
                  <a:cubicBezTo>
                    <a:pt x="18" y="13"/>
                    <a:pt x="19" y="14"/>
                    <a:pt x="19" y="15"/>
                  </a:cubicBezTo>
                  <a:cubicBezTo>
                    <a:pt x="19" y="16"/>
                    <a:pt x="18" y="17"/>
                    <a:pt x="17" y="17"/>
                  </a:cubicBezTo>
                  <a:close/>
                  <a:moveTo>
                    <a:pt x="51" y="22"/>
                  </a:moveTo>
                  <a:cubicBezTo>
                    <a:pt x="51" y="22"/>
                    <a:pt x="39" y="0"/>
                    <a:pt x="39" y="0"/>
                  </a:cubicBezTo>
                  <a:cubicBezTo>
                    <a:pt x="14" y="0"/>
                    <a:pt x="14" y="0"/>
                    <a:pt x="14" y="0"/>
                  </a:cubicBezTo>
                  <a:cubicBezTo>
                    <a:pt x="14" y="0"/>
                    <a:pt x="2" y="22"/>
                    <a:pt x="2" y="22"/>
                  </a:cubicBezTo>
                  <a:cubicBezTo>
                    <a:pt x="0" y="24"/>
                    <a:pt x="0" y="27"/>
                    <a:pt x="3" y="27"/>
                  </a:cubicBezTo>
                  <a:cubicBezTo>
                    <a:pt x="50" y="27"/>
                    <a:pt x="50" y="27"/>
                    <a:pt x="50" y="27"/>
                  </a:cubicBezTo>
                  <a:cubicBezTo>
                    <a:pt x="53" y="27"/>
                    <a:pt x="53" y="24"/>
                    <a:pt x="51" y="2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a:p>
          </p:txBody>
        </p:sp>
      </p:grpSp>
      <p:sp>
        <p:nvSpPr>
          <p:cNvPr id="21" name="Rectangle: Rounded Corners 171">
            <a:extLst>
              <a:ext uri="{FF2B5EF4-FFF2-40B4-BE49-F238E27FC236}">
                <a16:creationId xmlns:a16="http://schemas.microsoft.com/office/drawing/2014/main" id="{F01C8458-0DDD-42BF-9AE9-9386E2995879}"/>
              </a:ext>
            </a:extLst>
          </p:cNvPr>
          <p:cNvSpPr/>
          <p:nvPr/>
        </p:nvSpPr>
        <p:spPr>
          <a:xfrm>
            <a:off x="8812606" y="1104715"/>
            <a:ext cx="2505235" cy="1132638"/>
          </a:xfrm>
          <a:prstGeom prst="roundRect">
            <a:avLst>
              <a:gd name="adj" fmla="val 5845"/>
            </a:avLst>
          </a:prstGeom>
          <a:solidFill>
            <a:schemeClr val="bg1">
              <a:alpha val="95000"/>
            </a:schemeClr>
          </a:solidFill>
          <a:ln w="38100">
            <a:solidFill>
              <a:srgbClr val="006666">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93"/>
          </a:p>
        </p:txBody>
      </p:sp>
      <p:sp>
        <p:nvSpPr>
          <p:cNvPr id="25" name="Freeform 83">
            <a:extLst>
              <a:ext uri="{FF2B5EF4-FFF2-40B4-BE49-F238E27FC236}">
                <a16:creationId xmlns:a16="http://schemas.microsoft.com/office/drawing/2014/main" id="{3E434FA2-D767-4CFB-BCDD-15A54F295CAF}"/>
              </a:ext>
            </a:extLst>
          </p:cNvPr>
          <p:cNvSpPr>
            <a:spLocks/>
          </p:cNvSpPr>
          <p:nvPr/>
        </p:nvSpPr>
        <p:spPr bwMode="auto">
          <a:xfrm>
            <a:off x="9725375" y="788369"/>
            <a:ext cx="744536" cy="746650"/>
          </a:xfrm>
          <a:custGeom>
            <a:avLst/>
            <a:gdLst>
              <a:gd name="T0" fmla="*/ 186 w 186"/>
              <a:gd name="T1" fmla="*/ 164 h 186"/>
              <a:gd name="T2" fmla="*/ 163 w 186"/>
              <a:gd name="T3" fmla="*/ 186 h 186"/>
              <a:gd name="T4" fmla="*/ 22 w 186"/>
              <a:gd name="T5" fmla="*/ 186 h 186"/>
              <a:gd name="T6" fmla="*/ 0 w 186"/>
              <a:gd name="T7" fmla="*/ 164 h 186"/>
              <a:gd name="T8" fmla="*/ 0 w 186"/>
              <a:gd name="T9" fmla="*/ 22 h 186"/>
              <a:gd name="T10" fmla="*/ 22 w 186"/>
              <a:gd name="T11" fmla="*/ 0 h 186"/>
              <a:gd name="T12" fmla="*/ 163 w 186"/>
              <a:gd name="T13" fmla="*/ 0 h 186"/>
              <a:gd name="T14" fmla="*/ 186 w 186"/>
              <a:gd name="T15" fmla="*/ 22 h 186"/>
              <a:gd name="T16" fmla="*/ 186 w 186"/>
              <a:gd name="T17" fmla="*/ 164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6" h="186">
                <a:moveTo>
                  <a:pt x="186" y="164"/>
                </a:moveTo>
                <a:cubicBezTo>
                  <a:pt x="186" y="176"/>
                  <a:pt x="176" y="186"/>
                  <a:pt x="163" y="186"/>
                </a:cubicBezTo>
                <a:cubicBezTo>
                  <a:pt x="22" y="186"/>
                  <a:pt x="22" y="186"/>
                  <a:pt x="22" y="186"/>
                </a:cubicBezTo>
                <a:cubicBezTo>
                  <a:pt x="10" y="186"/>
                  <a:pt x="0" y="176"/>
                  <a:pt x="0" y="164"/>
                </a:cubicBezTo>
                <a:cubicBezTo>
                  <a:pt x="0" y="22"/>
                  <a:pt x="0" y="22"/>
                  <a:pt x="0" y="22"/>
                </a:cubicBezTo>
                <a:cubicBezTo>
                  <a:pt x="0" y="10"/>
                  <a:pt x="10" y="0"/>
                  <a:pt x="22" y="0"/>
                </a:cubicBezTo>
                <a:cubicBezTo>
                  <a:pt x="163" y="0"/>
                  <a:pt x="163" y="0"/>
                  <a:pt x="163" y="0"/>
                </a:cubicBezTo>
                <a:cubicBezTo>
                  <a:pt x="176" y="0"/>
                  <a:pt x="186" y="10"/>
                  <a:pt x="186" y="22"/>
                </a:cubicBezTo>
                <a:lnTo>
                  <a:pt x="186" y="164"/>
                </a:lnTo>
                <a:close/>
              </a:path>
            </a:pathLst>
          </a:custGeom>
          <a:solidFill>
            <a:srgbClr val="006666"/>
          </a:solidFill>
          <a:ln>
            <a:noFill/>
          </a:ln>
        </p:spPr>
        <p:txBody>
          <a:bodyPr vert="horz" wrap="square" lIns="86019" tIns="43010" rIns="86019" bIns="43010" numCol="1" anchor="t" anchorCtr="0" compatLnSpc="1">
            <a:prstTxWarp prst="textNoShape">
              <a:avLst/>
            </a:prstTxWarp>
          </a:bodyPr>
          <a:lstStyle/>
          <a:p>
            <a:endParaRPr lang="en-US" sz="1693"/>
          </a:p>
        </p:txBody>
      </p:sp>
      <p:sp>
        <p:nvSpPr>
          <p:cNvPr id="50" name="Rectangle: Rounded Corners 171">
            <a:extLst>
              <a:ext uri="{FF2B5EF4-FFF2-40B4-BE49-F238E27FC236}">
                <a16:creationId xmlns:a16="http://schemas.microsoft.com/office/drawing/2014/main" id="{A5024F4F-5F4B-4A1F-95EC-4559630198BB}"/>
              </a:ext>
            </a:extLst>
          </p:cNvPr>
          <p:cNvSpPr/>
          <p:nvPr/>
        </p:nvSpPr>
        <p:spPr>
          <a:xfrm>
            <a:off x="966661" y="1092855"/>
            <a:ext cx="2548984" cy="1144498"/>
          </a:xfrm>
          <a:prstGeom prst="roundRect">
            <a:avLst>
              <a:gd name="adj" fmla="val 5845"/>
            </a:avLst>
          </a:prstGeom>
          <a:solidFill>
            <a:schemeClr val="bg1">
              <a:alpha val="95000"/>
            </a:schemeClr>
          </a:solidFill>
          <a:ln w="38100">
            <a:solidFill>
              <a:srgbClr val="006666">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93"/>
          </a:p>
        </p:txBody>
      </p:sp>
      <p:sp>
        <p:nvSpPr>
          <p:cNvPr id="51" name="Freeform 83">
            <a:extLst>
              <a:ext uri="{FF2B5EF4-FFF2-40B4-BE49-F238E27FC236}">
                <a16:creationId xmlns:a16="http://schemas.microsoft.com/office/drawing/2014/main" id="{72F12DC7-AD9F-422F-BD8A-E48955FFE63D}"/>
              </a:ext>
            </a:extLst>
          </p:cNvPr>
          <p:cNvSpPr>
            <a:spLocks/>
          </p:cNvSpPr>
          <p:nvPr/>
        </p:nvSpPr>
        <p:spPr bwMode="auto">
          <a:xfrm>
            <a:off x="1824111" y="808061"/>
            <a:ext cx="744536" cy="746650"/>
          </a:xfrm>
          <a:custGeom>
            <a:avLst/>
            <a:gdLst>
              <a:gd name="T0" fmla="*/ 186 w 186"/>
              <a:gd name="T1" fmla="*/ 164 h 186"/>
              <a:gd name="T2" fmla="*/ 163 w 186"/>
              <a:gd name="T3" fmla="*/ 186 h 186"/>
              <a:gd name="T4" fmla="*/ 22 w 186"/>
              <a:gd name="T5" fmla="*/ 186 h 186"/>
              <a:gd name="T6" fmla="*/ 0 w 186"/>
              <a:gd name="T7" fmla="*/ 164 h 186"/>
              <a:gd name="T8" fmla="*/ 0 w 186"/>
              <a:gd name="T9" fmla="*/ 22 h 186"/>
              <a:gd name="T10" fmla="*/ 22 w 186"/>
              <a:gd name="T11" fmla="*/ 0 h 186"/>
              <a:gd name="T12" fmla="*/ 163 w 186"/>
              <a:gd name="T13" fmla="*/ 0 h 186"/>
              <a:gd name="T14" fmla="*/ 186 w 186"/>
              <a:gd name="T15" fmla="*/ 22 h 186"/>
              <a:gd name="T16" fmla="*/ 186 w 186"/>
              <a:gd name="T17" fmla="*/ 164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6" h="186">
                <a:moveTo>
                  <a:pt x="186" y="164"/>
                </a:moveTo>
                <a:cubicBezTo>
                  <a:pt x="186" y="176"/>
                  <a:pt x="176" y="186"/>
                  <a:pt x="163" y="186"/>
                </a:cubicBezTo>
                <a:cubicBezTo>
                  <a:pt x="22" y="186"/>
                  <a:pt x="22" y="186"/>
                  <a:pt x="22" y="186"/>
                </a:cubicBezTo>
                <a:cubicBezTo>
                  <a:pt x="10" y="186"/>
                  <a:pt x="0" y="176"/>
                  <a:pt x="0" y="164"/>
                </a:cubicBezTo>
                <a:cubicBezTo>
                  <a:pt x="0" y="22"/>
                  <a:pt x="0" y="22"/>
                  <a:pt x="0" y="22"/>
                </a:cubicBezTo>
                <a:cubicBezTo>
                  <a:pt x="0" y="10"/>
                  <a:pt x="10" y="0"/>
                  <a:pt x="22" y="0"/>
                </a:cubicBezTo>
                <a:cubicBezTo>
                  <a:pt x="163" y="0"/>
                  <a:pt x="163" y="0"/>
                  <a:pt x="163" y="0"/>
                </a:cubicBezTo>
                <a:cubicBezTo>
                  <a:pt x="176" y="0"/>
                  <a:pt x="186" y="10"/>
                  <a:pt x="186" y="22"/>
                </a:cubicBezTo>
                <a:lnTo>
                  <a:pt x="186" y="164"/>
                </a:lnTo>
                <a:close/>
              </a:path>
            </a:pathLst>
          </a:custGeom>
          <a:solidFill>
            <a:srgbClr val="006666"/>
          </a:solidFill>
          <a:ln>
            <a:noFill/>
          </a:ln>
        </p:spPr>
        <p:txBody>
          <a:bodyPr vert="horz" wrap="square" lIns="86019" tIns="43010" rIns="86019" bIns="43010" numCol="1" anchor="ctr" anchorCtr="0" compatLnSpc="1">
            <a:prstTxWarp prst="textNoShape">
              <a:avLst/>
            </a:prstTxWarp>
          </a:bodyPr>
          <a:lstStyle/>
          <a:p>
            <a:pPr algn="ctr"/>
            <a:r>
              <a:rPr lang="en-US" sz="3600" b="1">
                <a:solidFill>
                  <a:schemeClr val="bg1"/>
                </a:solidFill>
              </a:rPr>
              <a:t>4</a:t>
            </a:r>
            <a:endParaRPr lang="en-US" sz="3600" b="1" dirty="0">
              <a:solidFill>
                <a:schemeClr val="bg1"/>
              </a:solidFill>
            </a:endParaRPr>
          </a:p>
        </p:txBody>
      </p:sp>
      <p:sp>
        <p:nvSpPr>
          <p:cNvPr id="58" name="Rectangle: Rounded Corners 171">
            <a:extLst>
              <a:ext uri="{FF2B5EF4-FFF2-40B4-BE49-F238E27FC236}">
                <a16:creationId xmlns:a16="http://schemas.microsoft.com/office/drawing/2014/main" id="{808322C1-75A5-4A16-B7D5-6CA4106015E2}"/>
              </a:ext>
            </a:extLst>
          </p:cNvPr>
          <p:cNvSpPr/>
          <p:nvPr/>
        </p:nvSpPr>
        <p:spPr>
          <a:xfrm>
            <a:off x="3687291" y="1108507"/>
            <a:ext cx="2347024" cy="1128845"/>
          </a:xfrm>
          <a:prstGeom prst="roundRect">
            <a:avLst>
              <a:gd name="adj" fmla="val 5845"/>
            </a:avLst>
          </a:prstGeom>
          <a:solidFill>
            <a:schemeClr val="bg1">
              <a:alpha val="95000"/>
            </a:schemeClr>
          </a:solidFill>
          <a:ln w="38100">
            <a:solidFill>
              <a:srgbClr val="006666">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93"/>
          </a:p>
        </p:txBody>
      </p:sp>
      <p:sp>
        <p:nvSpPr>
          <p:cNvPr id="59" name="Freeform 83">
            <a:extLst>
              <a:ext uri="{FF2B5EF4-FFF2-40B4-BE49-F238E27FC236}">
                <a16:creationId xmlns:a16="http://schemas.microsoft.com/office/drawing/2014/main" id="{C0FA42A0-67D3-4595-B1F5-95B02C1328C6}"/>
              </a:ext>
            </a:extLst>
          </p:cNvPr>
          <p:cNvSpPr>
            <a:spLocks/>
          </p:cNvSpPr>
          <p:nvPr/>
        </p:nvSpPr>
        <p:spPr bwMode="auto">
          <a:xfrm>
            <a:off x="4501715" y="808061"/>
            <a:ext cx="744536" cy="746650"/>
          </a:xfrm>
          <a:custGeom>
            <a:avLst/>
            <a:gdLst>
              <a:gd name="T0" fmla="*/ 186 w 186"/>
              <a:gd name="T1" fmla="*/ 164 h 186"/>
              <a:gd name="T2" fmla="*/ 163 w 186"/>
              <a:gd name="T3" fmla="*/ 186 h 186"/>
              <a:gd name="T4" fmla="*/ 22 w 186"/>
              <a:gd name="T5" fmla="*/ 186 h 186"/>
              <a:gd name="T6" fmla="*/ 0 w 186"/>
              <a:gd name="T7" fmla="*/ 164 h 186"/>
              <a:gd name="T8" fmla="*/ 0 w 186"/>
              <a:gd name="T9" fmla="*/ 22 h 186"/>
              <a:gd name="T10" fmla="*/ 22 w 186"/>
              <a:gd name="T11" fmla="*/ 0 h 186"/>
              <a:gd name="T12" fmla="*/ 163 w 186"/>
              <a:gd name="T13" fmla="*/ 0 h 186"/>
              <a:gd name="T14" fmla="*/ 186 w 186"/>
              <a:gd name="T15" fmla="*/ 22 h 186"/>
              <a:gd name="T16" fmla="*/ 186 w 186"/>
              <a:gd name="T17" fmla="*/ 164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6" h="186">
                <a:moveTo>
                  <a:pt x="186" y="164"/>
                </a:moveTo>
                <a:cubicBezTo>
                  <a:pt x="186" y="176"/>
                  <a:pt x="176" y="186"/>
                  <a:pt x="163" y="186"/>
                </a:cubicBezTo>
                <a:cubicBezTo>
                  <a:pt x="22" y="186"/>
                  <a:pt x="22" y="186"/>
                  <a:pt x="22" y="186"/>
                </a:cubicBezTo>
                <a:cubicBezTo>
                  <a:pt x="10" y="186"/>
                  <a:pt x="0" y="176"/>
                  <a:pt x="0" y="164"/>
                </a:cubicBezTo>
                <a:cubicBezTo>
                  <a:pt x="0" y="22"/>
                  <a:pt x="0" y="22"/>
                  <a:pt x="0" y="22"/>
                </a:cubicBezTo>
                <a:cubicBezTo>
                  <a:pt x="0" y="10"/>
                  <a:pt x="10" y="0"/>
                  <a:pt x="22" y="0"/>
                </a:cubicBezTo>
                <a:cubicBezTo>
                  <a:pt x="163" y="0"/>
                  <a:pt x="163" y="0"/>
                  <a:pt x="163" y="0"/>
                </a:cubicBezTo>
                <a:cubicBezTo>
                  <a:pt x="176" y="0"/>
                  <a:pt x="186" y="10"/>
                  <a:pt x="186" y="22"/>
                </a:cubicBezTo>
                <a:lnTo>
                  <a:pt x="186" y="164"/>
                </a:lnTo>
                <a:close/>
              </a:path>
            </a:pathLst>
          </a:custGeom>
          <a:solidFill>
            <a:srgbClr val="006666"/>
          </a:solidFill>
          <a:ln>
            <a:noFill/>
          </a:ln>
        </p:spPr>
        <p:txBody>
          <a:bodyPr vert="horz" wrap="square" lIns="86019" tIns="43010" rIns="86019" bIns="43010" numCol="1" anchor="ctr" anchorCtr="0" compatLnSpc="1">
            <a:prstTxWarp prst="textNoShape">
              <a:avLst/>
            </a:prstTxWarp>
          </a:bodyPr>
          <a:lstStyle/>
          <a:p>
            <a:pPr algn="ctr"/>
            <a:r>
              <a:rPr lang="en-US" sz="3600" b="1" dirty="0">
                <a:solidFill>
                  <a:schemeClr val="bg1"/>
                </a:solidFill>
              </a:rPr>
              <a:t>4</a:t>
            </a:r>
          </a:p>
        </p:txBody>
      </p:sp>
      <p:sp>
        <p:nvSpPr>
          <p:cNvPr id="82" name="Rectangle: Rounded Corners 171">
            <a:extLst>
              <a:ext uri="{FF2B5EF4-FFF2-40B4-BE49-F238E27FC236}">
                <a16:creationId xmlns:a16="http://schemas.microsoft.com/office/drawing/2014/main" id="{9E4090E5-0243-4D9A-AB0E-C77E3D343168}"/>
              </a:ext>
            </a:extLst>
          </p:cNvPr>
          <p:cNvSpPr/>
          <p:nvPr/>
        </p:nvSpPr>
        <p:spPr>
          <a:xfrm>
            <a:off x="6190160" y="1092445"/>
            <a:ext cx="2496220" cy="1144907"/>
          </a:xfrm>
          <a:prstGeom prst="roundRect">
            <a:avLst>
              <a:gd name="adj" fmla="val 5845"/>
            </a:avLst>
          </a:prstGeom>
          <a:solidFill>
            <a:schemeClr val="bg1">
              <a:alpha val="95000"/>
            </a:schemeClr>
          </a:solidFill>
          <a:ln w="38100">
            <a:solidFill>
              <a:srgbClr val="006666">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93"/>
          </a:p>
        </p:txBody>
      </p:sp>
      <p:sp>
        <p:nvSpPr>
          <p:cNvPr id="83" name="Freeform 83">
            <a:extLst>
              <a:ext uri="{FF2B5EF4-FFF2-40B4-BE49-F238E27FC236}">
                <a16:creationId xmlns:a16="http://schemas.microsoft.com/office/drawing/2014/main" id="{BE0C0EFB-FF99-4AFB-AEB1-A426F61E6258}"/>
              </a:ext>
            </a:extLst>
          </p:cNvPr>
          <p:cNvSpPr>
            <a:spLocks/>
          </p:cNvSpPr>
          <p:nvPr/>
        </p:nvSpPr>
        <p:spPr bwMode="auto">
          <a:xfrm>
            <a:off x="7000505" y="808061"/>
            <a:ext cx="744536" cy="746650"/>
          </a:xfrm>
          <a:custGeom>
            <a:avLst/>
            <a:gdLst>
              <a:gd name="T0" fmla="*/ 186 w 186"/>
              <a:gd name="T1" fmla="*/ 164 h 186"/>
              <a:gd name="T2" fmla="*/ 163 w 186"/>
              <a:gd name="T3" fmla="*/ 186 h 186"/>
              <a:gd name="T4" fmla="*/ 22 w 186"/>
              <a:gd name="T5" fmla="*/ 186 h 186"/>
              <a:gd name="T6" fmla="*/ 0 w 186"/>
              <a:gd name="T7" fmla="*/ 164 h 186"/>
              <a:gd name="T8" fmla="*/ 0 w 186"/>
              <a:gd name="T9" fmla="*/ 22 h 186"/>
              <a:gd name="T10" fmla="*/ 22 w 186"/>
              <a:gd name="T11" fmla="*/ 0 h 186"/>
              <a:gd name="T12" fmla="*/ 163 w 186"/>
              <a:gd name="T13" fmla="*/ 0 h 186"/>
              <a:gd name="T14" fmla="*/ 186 w 186"/>
              <a:gd name="T15" fmla="*/ 22 h 186"/>
              <a:gd name="T16" fmla="*/ 186 w 186"/>
              <a:gd name="T17" fmla="*/ 164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6" h="186">
                <a:moveTo>
                  <a:pt x="186" y="164"/>
                </a:moveTo>
                <a:cubicBezTo>
                  <a:pt x="186" y="176"/>
                  <a:pt x="176" y="186"/>
                  <a:pt x="163" y="186"/>
                </a:cubicBezTo>
                <a:cubicBezTo>
                  <a:pt x="22" y="186"/>
                  <a:pt x="22" y="186"/>
                  <a:pt x="22" y="186"/>
                </a:cubicBezTo>
                <a:cubicBezTo>
                  <a:pt x="10" y="186"/>
                  <a:pt x="0" y="176"/>
                  <a:pt x="0" y="164"/>
                </a:cubicBezTo>
                <a:cubicBezTo>
                  <a:pt x="0" y="22"/>
                  <a:pt x="0" y="22"/>
                  <a:pt x="0" y="22"/>
                </a:cubicBezTo>
                <a:cubicBezTo>
                  <a:pt x="0" y="10"/>
                  <a:pt x="10" y="0"/>
                  <a:pt x="22" y="0"/>
                </a:cubicBezTo>
                <a:cubicBezTo>
                  <a:pt x="163" y="0"/>
                  <a:pt x="163" y="0"/>
                  <a:pt x="163" y="0"/>
                </a:cubicBezTo>
                <a:cubicBezTo>
                  <a:pt x="176" y="0"/>
                  <a:pt x="186" y="10"/>
                  <a:pt x="186" y="22"/>
                </a:cubicBezTo>
                <a:lnTo>
                  <a:pt x="186" y="164"/>
                </a:lnTo>
                <a:close/>
              </a:path>
            </a:pathLst>
          </a:custGeom>
          <a:solidFill>
            <a:srgbClr val="006666"/>
          </a:solidFill>
          <a:ln>
            <a:noFill/>
          </a:ln>
        </p:spPr>
        <p:txBody>
          <a:bodyPr vert="horz" wrap="square" lIns="86019" tIns="43010" rIns="86019" bIns="43010" numCol="1" anchor="ctr" anchorCtr="0" compatLnSpc="1">
            <a:prstTxWarp prst="textNoShape">
              <a:avLst/>
            </a:prstTxWarp>
          </a:bodyPr>
          <a:lstStyle/>
          <a:p>
            <a:pPr algn="ctr"/>
            <a:r>
              <a:rPr lang="en-US" sz="3600" b="1" dirty="0">
                <a:solidFill>
                  <a:schemeClr val="bg1"/>
                </a:solidFill>
              </a:rPr>
              <a:t>4</a:t>
            </a:r>
          </a:p>
        </p:txBody>
      </p:sp>
      <p:sp>
        <p:nvSpPr>
          <p:cNvPr id="92" name="Rectangle: Rounded Corners 101">
            <a:extLst>
              <a:ext uri="{FF2B5EF4-FFF2-40B4-BE49-F238E27FC236}">
                <a16:creationId xmlns:a16="http://schemas.microsoft.com/office/drawing/2014/main" id="{A5FEF469-BEC8-4393-89BC-6284B76E4222}"/>
              </a:ext>
            </a:extLst>
          </p:cNvPr>
          <p:cNvSpPr/>
          <p:nvPr/>
        </p:nvSpPr>
        <p:spPr>
          <a:xfrm>
            <a:off x="927737" y="2368811"/>
            <a:ext cx="7771840" cy="584690"/>
          </a:xfrm>
          <a:prstGeom prst="roundRect">
            <a:avLst/>
          </a:prstGeom>
          <a:solidFill>
            <a:schemeClr val="bg1"/>
          </a:solidFill>
          <a:ln w="28575">
            <a:solidFill>
              <a:srgbClr val="006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2258" b="1" dirty="0">
                <a:solidFill>
                  <a:srgbClr val="006666"/>
                </a:solidFill>
                <a:latin typeface="Hacen Casablanca Heavy" panose="02000000000000000000" pitchFamily="2" charset="-78"/>
                <a:cs typeface="Hacen Casablanca Heavy" panose="02000000000000000000" pitchFamily="2" charset="-78"/>
              </a:rPr>
              <a:t>  </a:t>
            </a:r>
            <a:r>
              <a:rPr lang="ar-SA" sz="2000" b="1" dirty="0">
                <a:solidFill>
                  <a:srgbClr val="006666"/>
                </a:solidFill>
                <a:latin typeface="Hacen Casablanca Heavy" panose="02000000000000000000" pitchFamily="2" charset="-78"/>
                <a:cs typeface="Hacen Casablanca Heavy" panose="02000000000000000000" pitchFamily="2" charset="-78"/>
              </a:rPr>
              <a:t>عدد المستهدفين – عدد الذين قدمت لهم الخدمة   =  عدد المتبقي من المستهدف   </a:t>
            </a:r>
            <a:endParaRPr lang="en-US" sz="2258" b="1" dirty="0">
              <a:solidFill>
                <a:srgbClr val="006666"/>
              </a:solidFill>
              <a:latin typeface="Hacen Casablanca Heavy" panose="02000000000000000000" pitchFamily="2" charset="-78"/>
              <a:cs typeface="Hacen Casablanca Heavy" panose="02000000000000000000" pitchFamily="2" charset="-78"/>
            </a:endParaRPr>
          </a:p>
        </p:txBody>
      </p:sp>
      <p:sp>
        <p:nvSpPr>
          <p:cNvPr id="94" name="Rectangle: Rounded Corners 101">
            <a:extLst>
              <a:ext uri="{FF2B5EF4-FFF2-40B4-BE49-F238E27FC236}">
                <a16:creationId xmlns:a16="http://schemas.microsoft.com/office/drawing/2014/main" id="{DD43B0D6-C11D-4ACE-8C0F-DB003CAF07F7}"/>
              </a:ext>
            </a:extLst>
          </p:cNvPr>
          <p:cNvSpPr/>
          <p:nvPr/>
        </p:nvSpPr>
        <p:spPr>
          <a:xfrm>
            <a:off x="966662" y="3048668"/>
            <a:ext cx="7719718" cy="1767656"/>
          </a:xfrm>
          <a:prstGeom prst="roundRect">
            <a:avLst/>
          </a:prstGeom>
          <a:solidFill>
            <a:srgbClr val="00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800" b="1" dirty="0">
              <a:solidFill>
                <a:schemeClr val="bg1"/>
              </a:solidFill>
              <a:latin typeface="Hacen Casablanca Heavy" panose="02000000000000000000" pitchFamily="2" charset="-78"/>
              <a:cs typeface="Hacen Casablanca Heavy" panose="02000000000000000000" pitchFamily="2" charset="-78"/>
            </a:endParaRPr>
          </a:p>
        </p:txBody>
      </p:sp>
      <p:grpSp>
        <p:nvGrpSpPr>
          <p:cNvPr id="97" name="Group 99">
            <a:extLst>
              <a:ext uri="{FF2B5EF4-FFF2-40B4-BE49-F238E27FC236}">
                <a16:creationId xmlns:a16="http://schemas.microsoft.com/office/drawing/2014/main" id="{DAB87DD5-75BC-4F41-84B1-77A2367AF981}"/>
              </a:ext>
            </a:extLst>
          </p:cNvPr>
          <p:cNvGrpSpPr/>
          <p:nvPr/>
        </p:nvGrpSpPr>
        <p:grpSpPr>
          <a:xfrm>
            <a:off x="6423540" y="1743112"/>
            <a:ext cx="1979886" cy="976490"/>
            <a:chOff x="3950162" y="2546259"/>
            <a:chExt cx="2905231" cy="1038029"/>
          </a:xfrm>
        </p:grpSpPr>
        <p:sp>
          <p:nvSpPr>
            <p:cNvPr id="98" name="TextBox 100">
              <a:extLst>
                <a:ext uri="{FF2B5EF4-FFF2-40B4-BE49-F238E27FC236}">
                  <a16:creationId xmlns:a16="http://schemas.microsoft.com/office/drawing/2014/main" id="{DC04338C-FABC-4740-ACE3-7951C0FC0437}"/>
                </a:ext>
              </a:extLst>
            </p:cNvPr>
            <p:cNvSpPr txBox="1"/>
            <p:nvPr/>
          </p:nvSpPr>
          <p:spPr>
            <a:xfrm>
              <a:off x="3950162" y="2546259"/>
              <a:ext cx="2785756" cy="344350"/>
            </a:xfrm>
            <a:prstGeom prst="rect">
              <a:avLst/>
            </a:prstGeom>
            <a:noFill/>
          </p:spPr>
          <p:txBody>
            <a:bodyPr wrap="square" rtlCol="0">
              <a:spAutoFit/>
            </a:bodyPr>
            <a:lstStyle/>
            <a:p>
              <a:pPr algn="ctr"/>
              <a:r>
                <a:rPr lang="ar-SA" sz="1505" b="1" dirty="0">
                  <a:solidFill>
                    <a:srgbClr val="006666"/>
                  </a:solidFill>
                  <a:latin typeface="AbdoMaster-Heavy" panose="02000500030000020004" pitchFamily="50" charset="-78"/>
                  <a:cs typeface="AbdoMaster-Heavy" panose="02000500030000020004" pitchFamily="50" charset="-78"/>
                </a:rPr>
                <a:t>الجهات المشاركة  </a:t>
              </a:r>
              <a:endParaRPr lang="en-US" sz="1505" b="1" dirty="0">
                <a:solidFill>
                  <a:srgbClr val="006666"/>
                </a:solidFill>
                <a:latin typeface="AbdoMaster-Heavy" panose="02000500030000020004" pitchFamily="50" charset="-78"/>
                <a:cs typeface="AbdoMaster-Heavy" panose="02000500030000020004" pitchFamily="50" charset="-78"/>
              </a:endParaRPr>
            </a:p>
          </p:txBody>
        </p:sp>
        <p:sp>
          <p:nvSpPr>
            <p:cNvPr id="99" name="Subtitle 6">
              <a:extLst>
                <a:ext uri="{FF2B5EF4-FFF2-40B4-BE49-F238E27FC236}">
                  <a16:creationId xmlns:a16="http://schemas.microsoft.com/office/drawing/2014/main" id="{EDCBDBA2-AC2E-4947-986E-FD584C46794E}"/>
                </a:ext>
              </a:extLst>
            </p:cNvPr>
            <p:cNvSpPr txBox="1">
              <a:spLocks/>
            </p:cNvSpPr>
            <p:nvPr/>
          </p:nvSpPr>
          <p:spPr>
            <a:xfrm>
              <a:off x="4144159" y="2822433"/>
              <a:ext cx="2711234" cy="761855"/>
            </a:xfrm>
            <a:prstGeom prst="rect">
              <a:avLst/>
            </a:prstGeom>
          </p:spPr>
          <p:txBody>
            <a:bodyPr vert="horz" lIns="86019" tIns="43010" rIns="86019" bIns="43010" numCol="1" spcCol="365760" rtlCol="0" anchor="t">
              <a:noAutofit/>
            </a:bodyPr>
            <a:lstStyle>
              <a:lvl1pPr marL="0" indent="0" algn="ctr" defTabSz="914400" rtl="0" eaLnBrk="1" latinLnBrk="0" hangingPunct="1">
                <a:lnSpc>
                  <a:spcPct val="90000"/>
                </a:lnSpc>
                <a:spcBef>
                  <a:spcPts val="1000"/>
                </a:spcBef>
                <a:buFont typeface="Arial"/>
                <a:buNone/>
                <a:defRPr sz="1200" b="0" i="0" kern="1200">
                  <a:solidFill>
                    <a:schemeClr val="accent1"/>
                  </a:solidFill>
                  <a:latin typeface="Montserrat Light" charset="0"/>
                  <a:ea typeface="Montserrat Light" charset="0"/>
                  <a:cs typeface="Montserrat Light"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Montserrat Light" charset="0"/>
                  <a:ea typeface="Montserrat Light" charset="0"/>
                  <a:cs typeface="Montserrat Light"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Montserrat Light" charset="0"/>
                  <a:ea typeface="Montserrat Light" charset="0"/>
                  <a:cs typeface="Montserrat Light"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nSpc>
                  <a:spcPts val="1599"/>
                </a:lnSpc>
                <a:spcBef>
                  <a:spcPts val="0"/>
                </a:spcBef>
              </a:pPr>
              <a:endParaRPr lang="en-US" sz="1082" dirty="0">
                <a:solidFill>
                  <a:schemeClr val="tx1"/>
                </a:solidFill>
                <a:latin typeface="+mn-lt"/>
                <a:cs typeface="Times New Roman" panose="02020603050405020304" pitchFamily="18" charset="0"/>
              </a:endParaRPr>
            </a:p>
          </p:txBody>
        </p:sp>
      </p:grpSp>
      <p:grpSp>
        <p:nvGrpSpPr>
          <p:cNvPr id="100" name="Group 99">
            <a:extLst>
              <a:ext uri="{FF2B5EF4-FFF2-40B4-BE49-F238E27FC236}">
                <a16:creationId xmlns:a16="http://schemas.microsoft.com/office/drawing/2014/main" id="{06F54663-395C-4A61-A3A5-B961B63AD3C4}"/>
              </a:ext>
            </a:extLst>
          </p:cNvPr>
          <p:cNvGrpSpPr/>
          <p:nvPr/>
        </p:nvGrpSpPr>
        <p:grpSpPr>
          <a:xfrm>
            <a:off x="8966573" y="1572692"/>
            <a:ext cx="2171371" cy="1171755"/>
            <a:chOff x="3811693" y="2338687"/>
            <a:chExt cx="3186211" cy="1245601"/>
          </a:xfrm>
        </p:grpSpPr>
        <p:sp>
          <p:nvSpPr>
            <p:cNvPr id="101" name="TextBox 100">
              <a:extLst>
                <a:ext uri="{FF2B5EF4-FFF2-40B4-BE49-F238E27FC236}">
                  <a16:creationId xmlns:a16="http://schemas.microsoft.com/office/drawing/2014/main" id="{E61ADA76-DB44-4790-9CAC-776A0B6ED6C9}"/>
                </a:ext>
              </a:extLst>
            </p:cNvPr>
            <p:cNvSpPr txBox="1"/>
            <p:nvPr/>
          </p:nvSpPr>
          <p:spPr>
            <a:xfrm>
              <a:off x="3811693" y="2338687"/>
              <a:ext cx="3186211" cy="590548"/>
            </a:xfrm>
            <a:prstGeom prst="rect">
              <a:avLst/>
            </a:prstGeom>
            <a:noFill/>
          </p:spPr>
          <p:txBody>
            <a:bodyPr wrap="square" rtlCol="0">
              <a:spAutoFit/>
            </a:bodyPr>
            <a:lstStyle/>
            <a:p>
              <a:pPr algn="ctr"/>
              <a:r>
                <a:rPr lang="ar-SA" sz="1505" b="1" dirty="0">
                  <a:solidFill>
                    <a:srgbClr val="006666"/>
                  </a:solidFill>
                  <a:latin typeface="AbdoMaster-Heavy" panose="02000500030000020004" pitchFamily="50" charset="-78"/>
                  <a:cs typeface="AbdoMaster-Heavy" panose="02000500030000020004" pitchFamily="50" charset="-78"/>
                </a:rPr>
                <a:t>الجهات الممولة </a:t>
              </a:r>
            </a:p>
            <a:p>
              <a:pPr algn="ctr"/>
              <a:r>
                <a:rPr lang="ar-SA" sz="1505" b="1" dirty="0">
                  <a:solidFill>
                    <a:srgbClr val="006666"/>
                  </a:solidFill>
                  <a:latin typeface="AbdoMaster-Heavy" panose="02000500030000020004" pitchFamily="50" charset="-78"/>
                  <a:cs typeface="AbdoMaster-Heavy" panose="02000500030000020004" pitchFamily="50" charset="-78"/>
                </a:rPr>
                <a:t>الداعمين والمتبرعين  </a:t>
              </a:r>
              <a:endParaRPr lang="en-US" sz="1505" b="1" dirty="0">
                <a:solidFill>
                  <a:srgbClr val="006666"/>
                </a:solidFill>
                <a:latin typeface="AbdoMaster-Heavy" panose="02000500030000020004" pitchFamily="50" charset="-78"/>
                <a:cs typeface="AbdoMaster-Heavy" panose="02000500030000020004" pitchFamily="50" charset="-78"/>
              </a:endParaRPr>
            </a:p>
          </p:txBody>
        </p:sp>
        <p:sp>
          <p:nvSpPr>
            <p:cNvPr id="102" name="Subtitle 6">
              <a:extLst>
                <a:ext uri="{FF2B5EF4-FFF2-40B4-BE49-F238E27FC236}">
                  <a16:creationId xmlns:a16="http://schemas.microsoft.com/office/drawing/2014/main" id="{C25F0374-9138-4382-BCB6-1811672EB46C}"/>
                </a:ext>
              </a:extLst>
            </p:cNvPr>
            <p:cNvSpPr txBox="1">
              <a:spLocks/>
            </p:cNvSpPr>
            <p:nvPr/>
          </p:nvSpPr>
          <p:spPr>
            <a:xfrm>
              <a:off x="4144159" y="2822433"/>
              <a:ext cx="2711234" cy="761855"/>
            </a:xfrm>
            <a:prstGeom prst="rect">
              <a:avLst/>
            </a:prstGeom>
          </p:spPr>
          <p:txBody>
            <a:bodyPr vert="horz" lIns="86019" tIns="43010" rIns="86019" bIns="43010" numCol="1" spcCol="365760" rtlCol="0" anchor="t">
              <a:noAutofit/>
            </a:bodyPr>
            <a:lstStyle>
              <a:lvl1pPr marL="0" indent="0" algn="ctr" defTabSz="914400" rtl="0" eaLnBrk="1" latinLnBrk="0" hangingPunct="1">
                <a:lnSpc>
                  <a:spcPct val="90000"/>
                </a:lnSpc>
                <a:spcBef>
                  <a:spcPts val="1000"/>
                </a:spcBef>
                <a:buFont typeface="Arial"/>
                <a:buNone/>
                <a:defRPr sz="1200" b="0" i="0" kern="1200">
                  <a:solidFill>
                    <a:schemeClr val="accent1"/>
                  </a:solidFill>
                  <a:latin typeface="Montserrat Light" charset="0"/>
                  <a:ea typeface="Montserrat Light" charset="0"/>
                  <a:cs typeface="Montserrat Light"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Montserrat Light" charset="0"/>
                  <a:ea typeface="Montserrat Light" charset="0"/>
                  <a:cs typeface="Montserrat Light"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Montserrat Light" charset="0"/>
                  <a:ea typeface="Montserrat Light" charset="0"/>
                  <a:cs typeface="Montserrat Light"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nSpc>
                  <a:spcPts val="1599"/>
                </a:lnSpc>
                <a:spcBef>
                  <a:spcPts val="0"/>
                </a:spcBef>
              </a:pPr>
              <a:endParaRPr lang="en-US" sz="1082" dirty="0">
                <a:solidFill>
                  <a:schemeClr val="tx1"/>
                </a:solidFill>
                <a:latin typeface="+mn-lt"/>
                <a:cs typeface="Times New Roman" panose="02020603050405020304" pitchFamily="18" charset="0"/>
              </a:endParaRPr>
            </a:p>
          </p:txBody>
        </p:sp>
      </p:grpSp>
      <p:grpSp>
        <p:nvGrpSpPr>
          <p:cNvPr id="103" name="Group 99">
            <a:extLst>
              <a:ext uri="{FF2B5EF4-FFF2-40B4-BE49-F238E27FC236}">
                <a16:creationId xmlns:a16="http://schemas.microsoft.com/office/drawing/2014/main" id="{FA24C406-244B-4055-B4E5-424DD9BECB9B}"/>
              </a:ext>
            </a:extLst>
          </p:cNvPr>
          <p:cNvGrpSpPr/>
          <p:nvPr/>
        </p:nvGrpSpPr>
        <p:grpSpPr>
          <a:xfrm>
            <a:off x="3742217" y="1733042"/>
            <a:ext cx="2063800" cy="986560"/>
            <a:chOff x="4121104" y="2535554"/>
            <a:chExt cx="3028363" cy="1048734"/>
          </a:xfrm>
        </p:grpSpPr>
        <p:sp>
          <p:nvSpPr>
            <p:cNvPr id="104" name="TextBox 100">
              <a:extLst>
                <a:ext uri="{FF2B5EF4-FFF2-40B4-BE49-F238E27FC236}">
                  <a16:creationId xmlns:a16="http://schemas.microsoft.com/office/drawing/2014/main" id="{8B83950B-0397-4632-95E7-35B333CB271E}"/>
                </a:ext>
              </a:extLst>
            </p:cNvPr>
            <p:cNvSpPr txBox="1"/>
            <p:nvPr/>
          </p:nvSpPr>
          <p:spPr>
            <a:xfrm>
              <a:off x="4121104" y="2535554"/>
              <a:ext cx="3028363" cy="344350"/>
            </a:xfrm>
            <a:prstGeom prst="rect">
              <a:avLst/>
            </a:prstGeom>
            <a:noFill/>
          </p:spPr>
          <p:txBody>
            <a:bodyPr wrap="square" rtlCol="0">
              <a:spAutoFit/>
            </a:bodyPr>
            <a:lstStyle/>
            <a:p>
              <a:pPr algn="ctr"/>
              <a:r>
                <a:rPr lang="ar-SA" sz="1505" b="1" dirty="0">
                  <a:solidFill>
                    <a:srgbClr val="006666"/>
                  </a:solidFill>
                  <a:latin typeface="AbdoMaster-Heavy" panose="02000500030000020004" pitchFamily="50" charset="-78"/>
                  <a:cs typeface="AbdoMaster-Heavy" panose="02000500030000020004" pitchFamily="50" charset="-78"/>
                </a:rPr>
                <a:t>عدد العاملين   </a:t>
              </a:r>
              <a:endParaRPr lang="en-US" sz="1505" b="1" dirty="0">
                <a:solidFill>
                  <a:srgbClr val="006666"/>
                </a:solidFill>
                <a:latin typeface="AbdoMaster-Heavy" panose="02000500030000020004" pitchFamily="50" charset="-78"/>
                <a:cs typeface="AbdoMaster-Heavy" panose="02000500030000020004" pitchFamily="50" charset="-78"/>
              </a:endParaRPr>
            </a:p>
          </p:txBody>
        </p:sp>
        <p:sp>
          <p:nvSpPr>
            <p:cNvPr id="105" name="Subtitle 6">
              <a:extLst>
                <a:ext uri="{FF2B5EF4-FFF2-40B4-BE49-F238E27FC236}">
                  <a16:creationId xmlns:a16="http://schemas.microsoft.com/office/drawing/2014/main" id="{A9C308A7-FB73-44E5-8348-DD67199313A5}"/>
                </a:ext>
              </a:extLst>
            </p:cNvPr>
            <p:cNvSpPr txBox="1">
              <a:spLocks/>
            </p:cNvSpPr>
            <p:nvPr/>
          </p:nvSpPr>
          <p:spPr>
            <a:xfrm>
              <a:off x="4144159" y="2822433"/>
              <a:ext cx="2711234" cy="761855"/>
            </a:xfrm>
            <a:prstGeom prst="rect">
              <a:avLst/>
            </a:prstGeom>
          </p:spPr>
          <p:txBody>
            <a:bodyPr vert="horz" lIns="86019" tIns="43010" rIns="86019" bIns="43010" numCol="1" spcCol="365760" rtlCol="0" anchor="t">
              <a:noAutofit/>
            </a:bodyPr>
            <a:lstStyle>
              <a:lvl1pPr marL="0" indent="0" algn="ctr" defTabSz="914400" rtl="0" eaLnBrk="1" latinLnBrk="0" hangingPunct="1">
                <a:lnSpc>
                  <a:spcPct val="90000"/>
                </a:lnSpc>
                <a:spcBef>
                  <a:spcPts val="1000"/>
                </a:spcBef>
                <a:buFont typeface="Arial"/>
                <a:buNone/>
                <a:defRPr sz="1200" b="0" i="0" kern="1200">
                  <a:solidFill>
                    <a:schemeClr val="accent1"/>
                  </a:solidFill>
                  <a:latin typeface="Montserrat Light" charset="0"/>
                  <a:ea typeface="Montserrat Light" charset="0"/>
                  <a:cs typeface="Montserrat Light"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Montserrat Light" charset="0"/>
                  <a:ea typeface="Montserrat Light" charset="0"/>
                  <a:cs typeface="Montserrat Light"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Montserrat Light" charset="0"/>
                  <a:ea typeface="Montserrat Light" charset="0"/>
                  <a:cs typeface="Montserrat Light"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nSpc>
                  <a:spcPts val="1599"/>
                </a:lnSpc>
                <a:spcBef>
                  <a:spcPts val="0"/>
                </a:spcBef>
              </a:pPr>
              <a:endParaRPr lang="en-US" sz="1082" dirty="0">
                <a:solidFill>
                  <a:schemeClr val="tx1"/>
                </a:solidFill>
                <a:latin typeface="+mn-lt"/>
                <a:cs typeface="Times New Roman" panose="02020603050405020304" pitchFamily="18" charset="0"/>
              </a:endParaRPr>
            </a:p>
          </p:txBody>
        </p:sp>
      </p:grpSp>
      <p:sp>
        <p:nvSpPr>
          <p:cNvPr id="33" name="TextBox 100">
            <a:extLst>
              <a:ext uri="{FF2B5EF4-FFF2-40B4-BE49-F238E27FC236}">
                <a16:creationId xmlns:a16="http://schemas.microsoft.com/office/drawing/2014/main" id="{7D2283CC-6DAB-4D04-8C36-56402CB3DFE7}"/>
              </a:ext>
            </a:extLst>
          </p:cNvPr>
          <p:cNvSpPr txBox="1"/>
          <p:nvPr/>
        </p:nvSpPr>
        <p:spPr>
          <a:xfrm>
            <a:off x="1184715" y="1749246"/>
            <a:ext cx="1898465" cy="323935"/>
          </a:xfrm>
          <a:prstGeom prst="rect">
            <a:avLst/>
          </a:prstGeom>
          <a:noFill/>
        </p:spPr>
        <p:txBody>
          <a:bodyPr wrap="square" rtlCol="0">
            <a:spAutoFit/>
          </a:bodyPr>
          <a:lstStyle/>
          <a:p>
            <a:pPr algn="ctr"/>
            <a:r>
              <a:rPr lang="ar-SA" sz="1505" b="1" dirty="0">
                <a:solidFill>
                  <a:srgbClr val="006666"/>
                </a:solidFill>
                <a:latin typeface="AbdoMaster-Heavy" panose="02000500030000020004" pitchFamily="50" charset="-78"/>
                <a:cs typeface="AbdoMaster-Heavy" panose="02000500030000020004" pitchFamily="50" charset="-78"/>
              </a:rPr>
              <a:t>عدد المتطوعين   </a:t>
            </a:r>
            <a:endParaRPr lang="en-US" sz="1505" b="1" dirty="0">
              <a:solidFill>
                <a:srgbClr val="006666"/>
              </a:solidFill>
              <a:latin typeface="AbdoMaster-Heavy" panose="02000500030000020004" pitchFamily="50" charset="-78"/>
              <a:cs typeface="AbdoMaster-Heavy" panose="02000500030000020004" pitchFamily="50" charset="-78"/>
            </a:endParaRPr>
          </a:p>
        </p:txBody>
      </p:sp>
      <p:cxnSp>
        <p:nvCxnSpPr>
          <p:cNvPr id="3" name="رابط مستقيم 2">
            <a:extLst>
              <a:ext uri="{FF2B5EF4-FFF2-40B4-BE49-F238E27FC236}">
                <a16:creationId xmlns:a16="http://schemas.microsoft.com/office/drawing/2014/main" id="{06E1B734-9F4C-427C-8452-5F5F81647B34}"/>
              </a:ext>
            </a:extLst>
          </p:cNvPr>
          <p:cNvCxnSpPr>
            <a:cxnSpLocks/>
            <a:stCxn id="35" idx="3"/>
          </p:cNvCxnSpPr>
          <p:nvPr/>
        </p:nvCxnSpPr>
        <p:spPr>
          <a:xfrm flipV="1">
            <a:off x="4403546" y="6319386"/>
            <a:ext cx="6859569" cy="15344"/>
          </a:xfrm>
          <a:prstGeom prst="line">
            <a:avLst/>
          </a:prstGeom>
          <a:ln w="38100">
            <a:solidFill>
              <a:srgbClr val="009999"/>
            </a:solidFill>
          </a:ln>
        </p:spPr>
        <p:style>
          <a:lnRef idx="3">
            <a:schemeClr val="accent3"/>
          </a:lnRef>
          <a:fillRef idx="0">
            <a:schemeClr val="accent3"/>
          </a:fillRef>
          <a:effectRef idx="2">
            <a:schemeClr val="accent3"/>
          </a:effectRef>
          <a:fontRef idx="minor">
            <a:schemeClr val="tx1"/>
          </a:fontRef>
        </p:style>
      </p:cxnSp>
      <p:sp>
        <p:nvSpPr>
          <p:cNvPr id="35" name="مربع نص 34">
            <a:extLst>
              <a:ext uri="{FF2B5EF4-FFF2-40B4-BE49-F238E27FC236}">
                <a16:creationId xmlns:a16="http://schemas.microsoft.com/office/drawing/2014/main" id="{6EC206D0-F41C-4FE1-87AB-9C16760AD390}"/>
              </a:ext>
            </a:extLst>
          </p:cNvPr>
          <p:cNvSpPr txBox="1"/>
          <p:nvPr/>
        </p:nvSpPr>
        <p:spPr>
          <a:xfrm>
            <a:off x="1320651" y="6165453"/>
            <a:ext cx="3082895" cy="338554"/>
          </a:xfrm>
          <a:prstGeom prst="rect">
            <a:avLst/>
          </a:prstGeom>
          <a:noFill/>
        </p:spPr>
        <p:txBody>
          <a:bodyPr wrap="none" rtlCol="1">
            <a:spAutoFit/>
          </a:bodyPr>
          <a:lstStyle/>
          <a:p>
            <a:r>
              <a:rPr lang="ar-SA" sz="1600" dirty="0">
                <a:solidFill>
                  <a:srgbClr val="006666"/>
                </a:solidFill>
                <a:cs typeface="Farsi Simple Bold" panose="02010400000000000000" pitchFamily="2" charset="-78"/>
              </a:rPr>
              <a:t>الخطة التشغيلية لجمعية رعاية الأيتام بمحافظة الجموم </a:t>
            </a:r>
          </a:p>
        </p:txBody>
      </p:sp>
      <p:grpSp>
        <p:nvGrpSpPr>
          <p:cNvPr id="119" name="Google Shape;744;p47">
            <a:extLst>
              <a:ext uri="{FF2B5EF4-FFF2-40B4-BE49-F238E27FC236}">
                <a16:creationId xmlns:a16="http://schemas.microsoft.com/office/drawing/2014/main" id="{A96BECF3-CA73-4053-9D78-610222B4DE25}"/>
              </a:ext>
            </a:extLst>
          </p:cNvPr>
          <p:cNvGrpSpPr/>
          <p:nvPr/>
        </p:nvGrpSpPr>
        <p:grpSpPr>
          <a:xfrm>
            <a:off x="10596917" y="3287493"/>
            <a:ext cx="469300" cy="466427"/>
            <a:chOff x="5045775" y="1946400"/>
            <a:chExt cx="296950" cy="295150"/>
          </a:xfrm>
          <a:solidFill>
            <a:schemeClr val="bg1"/>
          </a:solidFill>
        </p:grpSpPr>
        <p:sp>
          <p:nvSpPr>
            <p:cNvPr id="120" name="Google Shape;745;p47">
              <a:extLst>
                <a:ext uri="{FF2B5EF4-FFF2-40B4-BE49-F238E27FC236}">
                  <a16:creationId xmlns:a16="http://schemas.microsoft.com/office/drawing/2014/main" id="{7F1CCACA-E629-4685-8707-073D5BB5FD21}"/>
                </a:ext>
              </a:extLst>
            </p:cNvPr>
            <p:cNvSpPr/>
            <p:nvPr/>
          </p:nvSpPr>
          <p:spPr>
            <a:xfrm>
              <a:off x="5113500" y="1998600"/>
              <a:ext cx="160700" cy="155950"/>
            </a:xfrm>
            <a:custGeom>
              <a:avLst/>
              <a:gdLst/>
              <a:ahLst/>
              <a:cxnLst/>
              <a:rect l="l" t="t" r="r" b="b"/>
              <a:pathLst>
                <a:path w="6428" h="6238" extrusionOk="0">
                  <a:moveTo>
                    <a:pt x="3309" y="2079"/>
                  </a:moveTo>
                  <a:cubicBezTo>
                    <a:pt x="3718" y="2079"/>
                    <a:pt x="4033" y="2394"/>
                    <a:pt x="4033" y="2804"/>
                  </a:cubicBezTo>
                  <a:cubicBezTo>
                    <a:pt x="4033" y="3182"/>
                    <a:pt x="3718" y="3497"/>
                    <a:pt x="3309" y="3497"/>
                  </a:cubicBezTo>
                  <a:cubicBezTo>
                    <a:pt x="2931" y="3497"/>
                    <a:pt x="2616" y="3150"/>
                    <a:pt x="2616" y="2804"/>
                  </a:cubicBezTo>
                  <a:cubicBezTo>
                    <a:pt x="2616" y="2394"/>
                    <a:pt x="2931" y="2079"/>
                    <a:pt x="3309" y="2079"/>
                  </a:cubicBezTo>
                  <a:close/>
                  <a:moveTo>
                    <a:pt x="3403" y="662"/>
                  </a:moveTo>
                  <a:cubicBezTo>
                    <a:pt x="4726" y="662"/>
                    <a:pt x="5798" y="1764"/>
                    <a:pt x="5798" y="3119"/>
                  </a:cubicBezTo>
                  <a:cubicBezTo>
                    <a:pt x="5703" y="3655"/>
                    <a:pt x="5546" y="4222"/>
                    <a:pt x="5199" y="4663"/>
                  </a:cubicBezTo>
                  <a:cubicBezTo>
                    <a:pt x="5010" y="4253"/>
                    <a:pt x="4726" y="3938"/>
                    <a:pt x="4348" y="3686"/>
                  </a:cubicBezTo>
                  <a:cubicBezTo>
                    <a:pt x="4569" y="3466"/>
                    <a:pt x="4726" y="3119"/>
                    <a:pt x="4726" y="2741"/>
                  </a:cubicBezTo>
                  <a:cubicBezTo>
                    <a:pt x="4726" y="2016"/>
                    <a:pt x="4096" y="1386"/>
                    <a:pt x="3340" y="1386"/>
                  </a:cubicBezTo>
                  <a:cubicBezTo>
                    <a:pt x="2616" y="1386"/>
                    <a:pt x="1986" y="2016"/>
                    <a:pt x="1986" y="2741"/>
                  </a:cubicBezTo>
                  <a:cubicBezTo>
                    <a:pt x="1986" y="3119"/>
                    <a:pt x="2143" y="3466"/>
                    <a:pt x="2364" y="3686"/>
                  </a:cubicBezTo>
                  <a:cubicBezTo>
                    <a:pt x="1986" y="3907"/>
                    <a:pt x="1702" y="4253"/>
                    <a:pt x="1513" y="4663"/>
                  </a:cubicBezTo>
                  <a:cubicBezTo>
                    <a:pt x="1072" y="4096"/>
                    <a:pt x="883" y="3434"/>
                    <a:pt x="977" y="2772"/>
                  </a:cubicBezTo>
                  <a:cubicBezTo>
                    <a:pt x="1135" y="1670"/>
                    <a:pt x="2143" y="662"/>
                    <a:pt x="3403" y="662"/>
                  </a:cubicBezTo>
                  <a:close/>
                  <a:moveTo>
                    <a:pt x="3309" y="4190"/>
                  </a:moveTo>
                  <a:cubicBezTo>
                    <a:pt x="3939" y="4190"/>
                    <a:pt x="4443" y="4600"/>
                    <a:pt x="4663" y="5167"/>
                  </a:cubicBezTo>
                  <a:cubicBezTo>
                    <a:pt x="4254" y="5450"/>
                    <a:pt x="3781" y="5545"/>
                    <a:pt x="3309" y="5545"/>
                  </a:cubicBezTo>
                  <a:cubicBezTo>
                    <a:pt x="2836" y="5545"/>
                    <a:pt x="2364" y="5387"/>
                    <a:pt x="1986" y="5167"/>
                  </a:cubicBezTo>
                  <a:cubicBezTo>
                    <a:pt x="2143" y="4568"/>
                    <a:pt x="2679" y="4190"/>
                    <a:pt x="3309" y="4190"/>
                  </a:cubicBezTo>
                  <a:close/>
                  <a:moveTo>
                    <a:pt x="3309" y="0"/>
                  </a:moveTo>
                  <a:cubicBezTo>
                    <a:pt x="1733" y="0"/>
                    <a:pt x="410" y="1229"/>
                    <a:pt x="253" y="2678"/>
                  </a:cubicBezTo>
                  <a:cubicBezTo>
                    <a:pt x="1" y="4600"/>
                    <a:pt x="1450" y="6238"/>
                    <a:pt x="3309" y="6238"/>
                  </a:cubicBezTo>
                  <a:cubicBezTo>
                    <a:pt x="5042" y="6238"/>
                    <a:pt x="6428" y="4820"/>
                    <a:pt x="6428" y="3119"/>
                  </a:cubicBezTo>
                  <a:cubicBezTo>
                    <a:pt x="6428" y="1418"/>
                    <a:pt x="5042" y="0"/>
                    <a:pt x="3309" y="0"/>
                  </a:cubicBezTo>
                  <a:close/>
                </a:path>
              </a:pathLst>
            </a:custGeom>
            <a:grpFill/>
            <a:ln>
              <a:noFill/>
            </a:ln>
          </p:spPr>
          <p:txBody>
            <a:bodyPr spcFirstLastPara="1" wrap="square" lIns="86005" tIns="86005" rIns="86005" bIns="86005" anchor="ctr" anchorCtr="0">
              <a:noAutofit/>
            </a:bodyPr>
            <a:lstStyle/>
            <a:p>
              <a:pPr>
                <a:buClr>
                  <a:srgbClr val="000000"/>
                </a:buClr>
                <a:buSzPts val="1400"/>
              </a:pPr>
              <a:endParaRPr sz="1317">
                <a:solidFill>
                  <a:srgbClr val="000000"/>
                </a:solidFill>
                <a:latin typeface="Arial"/>
                <a:ea typeface="Arial"/>
                <a:cs typeface="Arial"/>
                <a:sym typeface="Arial"/>
              </a:endParaRPr>
            </a:p>
          </p:txBody>
        </p:sp>
        <p:sp>
          <p:nvSpPr>
            <p:cNvPr id="121" name="Google Shape;746;p47">
              <a:extLst>
                <a:ext uri="{FF2B5EF4-FFF2-40B4-BE49-F238E27FC236}">
                  <a16:creationId xmlns:a16="http://schemas.microsoft.com/office/drawing/2014/main" id="{BA64B7BD-B996-44B5-87F7-7E1555CA8D1A}"/>
                </a:ext>
              </a:extLst>
            </p:cNvPr>
            <p:cNvSpPr/>
            <p:nvPr/>
          </p:nvSpPr>
          <p:spPr>
            <a:xfrm>
              <a:off x="5045775" y="1946400"/>
              <a:ext cx="296950" cy="295150"/>
            </a:xfrm>
            <a:custGeom>
              <a:avLst/>
              <a:gdLst/>
              <a:ahLst/>
              <a:cxnLst/>
              <a:rect l="l" t="t" r="r" b="b"/>
              <a:pathLst>
                <a:path w="11878" h="11806" extrusionOk="0">
                  <a:moveTo>
                    <a:pt x="6018" y="765"/>
                  </a:moveTo>
                  <a:lnTo>
                    <a:pt x="6868" y="1426"/>
                  </a:lnTo>
                  <a:cubicBezTo>
                    <a:pt x="6963" y="1458"/>
                    <a:pt x="7026" y="1489"/>
                    <a:pt x="7152" y="1489"/>
                  </a:cubicBezTo>
                  <a:lnTo>
                    <a:pt x="8223" y="1332"/>
                  </a:lnTo>
                  <a:lnTo>
                    <a:pt x="8664" y="2372"/>
                  </a:lnTo>
                  <a:cubicBezTo>
                    <a:pt x="8696" y="2435"/>
                    <a:pt x="8790" y="2529"/>
                    <a:pt x="8853" y="2561"/>
                  </a:cubicBezTo>
                  <a:lnTo>
                    <a:pt x="9893" y="2970"/>
                  </a:lnTo>
                  <a:lnTo>
                    <a:pt x="9735" y="4073"/>
                  </a:lnTo>
                  <a:cubicBezTo>
                    <a:pt x="9735" y="4136"/>
                    <a:pt x="9735" y="4262"/>
                    <a:pt x="9798" y="4325"/>
                  </a:cubicBezTo>
                  <a:lnTo>
                    <a:pt x="10460" y="5207"/>
                  </a:lnTo>
                  <a:lnTo>
                    <a:pt x="9798" y="6058"/>
                  </a:lnTo>
                  <a:cubicBezTo>
                    <a:pt x="9767" y="6152"/>
                    <a:pt x="9735" y="6215"/>
                    <a:pt x="9735" y="6341"/>
                  </a:cubicBezTo>
                  <a:lnTo>
                    <a:pt x="9893" y="7444"/>
                  </a:lnTo>
                  <a:lnTo>
                    <a:pt x="8853" y="7853"/>
                  </a:lnTo>
                  <a:cubicBezTo>
                    <a:pt x="8790" y="7885"/>
                    <a:pt x="8696" y="7948"/>
                    <a:pt x="8664" y="8042"/>
                  </a:cubicBezTo>
                  <a:lnTo>
                    <a:pt x="8255" y="9051"/>
                  </a:lnTo>
                  <a:lnTo>
                    <a:pt x="7120" y="8893"/>
                  </a:lnTo>
                  <a:cubicBezTo>
                    <a:pt x="7057" y="8893"/>
                    <a:pt x="6931" y="8893"/>
                    <a:pt x="6837" y="8988"/>
                  </a:cubicBezTo>
                  <a:lnTo>
                    <a:pt x="5986" y="9649"/>
                  </a:lnTo>
                  <a:lnTo>
                    <a:pt x="5104" y="8988"/>
                  </a:lnTo>
                  <a:cubicBezTo>
                    <a:pt x="5041" y="8925"/>
                    <a:pt x="5010" y="8893"/>
                    <a:pt x="4915" y="8893"/>
                  </a:cubicBezTo>
                  <a:lnTo>
                    <a:pt x="4884" y="8893"/>
                  </a:lnTo>
                  <a:lnTo>
                    <a:pt x="3781" y="9051"/>
                  </a:lnTo>
                  <a:lnTo>
                    <a:pt x="3371" y="8042"/>
                  </a:lnTo>
                  <a:cubicBezTo>
                    <a:pt x="3340" y="7948"/>
                    <a:pt x="3277" y="7885"/>
                    <a:pt x="3182" y="7853"/>
                  </a:cubicBezTo>
                  <a:lnTo>
                    <a:pt x="2143" y="7444"/>
                  </a:lnTo>
                  <a:lnTo>
                    <a:pt x="2300" y="6341"/>
                  </a:lnTo>
                  <a:cubicBezTo>
                    <a:pt x="2300" y="6278"/>
                    <a:pt x="2300" y="6152"/>
                    <a:pt x="2237" y="6058"/>
                  </a:cubicBezTo>
                  <a:lnTo>
                    <a:pt x="1576" y="5207"/>
                  </a:lnTo>
                  <a:lnTo>
                    <a:pt x="2237" y="4325"/>
                  </a:lnTo>
                  <a:cubicBezTo>
                    <a:pt x="2269" y="4262"/>
                    <a:pt x="2300" y="4167"/>
                    <a:pt x="2300" y="4073"/>
                  </a:cubicBezTo>
                  <a:lnTo>
                    <a:pt x="2143" y="2970"/>
                  </a:lnTo>
                  <a:lnTo>
                    <a:pt x="3182" y="2561"/>
                  </a:lnTo>
                  <a:cubicBezTo>
                    <a:pt x="3277" y="2529"/>
                    <a:pt x="3340" y="2435"/>
                    <a:pt x="3371" y="2372"/>
                  </a:cubicBezTo>
                  <a:lnTo>
                    <a:pt x="3812" y="1332"/>
                  </a:lnTo>
                  <a:lnTo>
                    <a:pt x="4884" y="1489"/>
                  </a:lnTo>
                  <a:cubicBezTo>
                    <a:pt x="4947" y="1489"/>
                    <a:pt x="5073" y="1489"/>
                    <a:pt x="5167" y="1426"/>
                  </a:cubicBezTo>
                  <a:lnTo>
                    <a:pt x="6018" y="765"/>
                  </a:lnTo>
                  <a:close/>
                  <a:moveTo>
                    <a:pt x="2174" y="8168"/>
                  </a:moveTo>
                  <a:lnTo>
                    <a:pt x="2804" y="8420"/>
                  </a:lnTo>
                  <a:lnTo>
                    <a:pt x="3277" y="9586"/>
                  </a:lnTo>
                  <a:cubicBezTo>
                    <a:pt x="3308" y="9681"/>
                    <a:pt x="3434" y="9775"/>
                    <a:pt x="3529" y="9775"/>
                  </a:cubicBezTo>
                  <a:lnTo>
                    <a:pt x="2647" y="10720"/>
                  </a:lnTo>
                  <a:lnTo>
                    <a:pt x="2426" y="9649"/>
                  </a:lnTo>
                  <a:cubicBezTo>
                    <a:pt x="2395" y="9523"/>
                    <a:pt x="2332" y="9429"/>
                    <a:pt x="2174" y="9366"/>
                  </a:cubicBezTo>
                  <a:lnTo>
                    <a:pt x="1134" y="9177"/>
                  </a:lnTo>
                  <a:lnTo>
                    <a:pt x="2174" y="8168"/>
                  </a:lnTo>
                  <a:close/>
                  <a:moveTo>
                    <a:pt x="9861" y="8105"/>
                  </a:moveTo>
                  <a:lnTo>
                    <a:pt x="10901" y="9145"/>
                  </a:lnTo>
                  <a:lnTo>
                    <a:pt x="9893" y="9366"/>
                  </a:lnTo>
                  <a:cubicBezTo>
                    <a:pt x="9767" y="9429"/>
                    <a:pt x="9641" y="9492"/>
                    <a:pt x="9609" y="9649"/>
                  </a:cubicBezTo>
                  <a:lnTo>
                    <a:pt x="9389" y="10720"/>
                  </a:lnTo>
                  <a:lnTo>
                    <a:pt x="8507" y="9712"/>
                  </a:lnTo>
                  <a:cubicBezTo>
                    <a:pt x="8601" y="9712"/>
                    <a:pt x="8727" y="9649"/>
                    <a:pt x="8759" y="9523"/>
                  </a:cubicBezTo>
                  <a:lnTo>
                    <a:pt x="9231" y="8389"/>
                  </a:lnTo>
                  <a:lnTo>
                    <a:pt x="9861" y="8105"/>
                  </a:lnTo>
                  <a:close/>
                  <a:moveTo>
                    <a:pt x="6002" y="1"/>
                  </a:moveTo>
                  <a:cubicBezTo>
                    <a:pt x="5923" y="1"/>
                    <a:pt x="5844" y="24"/>
                    <a:pt x="5797" y="72"/>
                  </a:cubicBezTo>
                  <a:lnTo>
                    <a:pt x="4852" y="828"/>
                  </a:lnTo>
                  <a:lnTo>
                    <a:pt x="3623" y="670"/>
                  </a:lnTo>
                  <a:cubicBezTo>
                    <a:pt x="3607" y="667"/>
                    <a:pt x="3590" y="665"/>
                    <a:pt x="3573" y="665"/>
                  </a:cubicBezTo>
                  <a:cubicBezTo>
                    <a:pt x="3434" y="665"/>
                    <a:pt x="3305" y="775"/>
                    <a:pt x="3277" y="859"/>
                  </a:cubicBezTo>
                  <a:lnTo>
                    <a:pt x="2804" y="2025"/>
                  </a:lnTo>
                  <a:lnTo>
                    <a:pt x="1639" y="2498"/>
                  </a:lnTo>
                  <a:cubicBezTo>
                    <a:pt x="1481" y="2561"/>
                    <a:pt x="1418" y="2687"/>
                    <a:pt x="1450" y="2844"/>
                  </a:cubicBezTo>
                  <a:lnTo>
                    <a:pt x="1607" y="4073"/>
                  </a:lnTo>
                  <a:lnTo>
                    <a:pt x="851" y="5018"/>
                  </a:lnTo>
                  <a:cubicBezTo>
                    <a:pt x="788" y="5112"/>
                    <a:pt x="788" y="5333"/>
                    <a:pt x="851" y="5428"/>
                  </a:cubicBezTo>
                  <a:lnTo>
                    <a:pt x="1607" y="6373"/>
                  </a:lnTo>
                  <a:lnTo>
                    <a:pt x="1450" y="7601"/>
                  </a:lnTo>
                  <a:cubicBezTo>
                    <a:pt x="1450" y="7696"/>
                    <a:pt x="1450" y="7759"/>
                    <a:pt x="1481" y="7853"/>
                  </a:cubicBezTo>
                  <a:lnTo>
                    <a:pt x="189" y="9145"/>
                  </a:lnTo>
                  <a:cubicBezTo>
                    <a:pt x="0" y="9334"/>
                    <a:pt x="126" y="9649"/>
                    <a:pt x="347" y="9744"/>
                  </a:cubicBezTo>
                  <a:lnTo>
                    <a:pt x="1765" y="10059"/>
                  </a:lnTo>
                  <a:lnTo>
                    <a:pt x="2080" y="11539"/>
                  </a:lnTo>
                  <a:cubicBezTo>
                    <a:pt x="2099" y="11714"/>
                    <a:pt x="2250" y="11805"/>
                    <a:pt x="2407" y="11805"/>
                  </a:cubicBezTo>
                  <a:cubicBezTo>
                    <a:pt x="2505" y="11805"/>
                    <a:pt x="2606" y="11770"/>
                    <a:pt x="2678" y="11697"/>
                  </a:cubicBezTo>
                  <a:cubicBezTo>
                    <a:pt x="4410" y="9858"/>
                    <a:pt x="4587" y="9665"/>
                    <a:pt x="4601" y="9649"/>
                  </a:cubicBezTo>
                  <a:lnTo>
                    <a:pt x="4601" y="9649"/>
                  </a:lnTo>
                  <a:lnTo>
                    <a:pt x="4789" y="9618"/>
                  </a:lnTo>
                  <a:lnTo>
                    <a:pt x="5734" y="10374"/>
                  </a:lnTo>
                  <a:cubicBezTo>
                    <a:pt x="5829" y="10405"/>
                    <a:pt x="5860" y="10437"/>
                    <a:pt x="5955" y="10437"/>
                  </a:cubicBezTo>
                  <a:cubicBezTo>
                    <a:pt x="6018" y="10437"/>
                    <a:pt x="6112" y="10405"/>
                    <a:pt x="6144" y="10374"/>
                  </a:cubicBezTo>
                  <a:lnTo>
                    <a:pt x="7089" y="9618"/>
                  </a:lnTo>
                  <a:lnTo>
                    <a:pt x="7278" y="9649"/>
                  </a:lnTo>
                  <a:lnTo>
                    <a:pt x="9200" y="11697"/>
                  </a:lnTo>
                  <a:cubicBezTo>
                    <a:pt x="9284" y="11770"/>
                    <a:pt x="9388" y="11805"/>
                    <a:pt x="9485" y="11805"/>
                  </a:cubicBezTo>
                  <a:cubicBezTo>
                    <a:pt x="9640" y="11805"/>
                    <a:pt x="9779" y="11714"/>
                    <a:pt x="9798" y="11539"/>
                  </a:cubicBezTo>
                  <a:lnTo>
                    <a:pt x="10113" y="10059"/>
                  </a:lnTo>
                  <a:lnTo>
                    <a:pt x="11531" y="9744"/>
                  </a:lnTo>
                  <a:cubicBezTo>
                    <a:pt x="11815" y="9681"/>
                    <a:pt x="11878" y="9334"/>
                    <a:pt x="11689" y="9145"/>
                  </a:cubicBezTo>
                  <a:lnTo>
                    <a:pt x="10523" y="7853"/>
                  </a:lnTo>
                  <a:cubicBezTo>
                    <a:pt x="10554" y="7759"/>
                    <a:pt x="10586" y="7696"/>
                    <a:pt x="10554" y="7601"/>
                  </a:cubicBezTo>
                  <a:lnTo>
                    <a:pt x="10397" y="6373"/>
                  </a:lnTo>
                  <a:lnTo>
                    <a:pt x="11153" y="5428"/>
                  </a:lnTo>
                  <a:cubicBezTo>
                    <a:pt x="11216" y="5333"/>
                    <a:pt x="11216" y="5112"/>
                    <a:pt x="11153" y="5018"/>
                  </a:cubicBezTo>
                  <a:lnTo>
                    <a:pt x="10397" y="4073"/>
                  </a:lnTo>
                  <a:lnTo>
                    <a:pt x="10554" y="2844"/>
                  </a:lnTo>
                  <a:cubicBezTo>
                    <a:pt x="10586" y="2687"/>
                    <a:pt x="10460" y="2529"/>
                    <a:pt x="10365" y="2498"/>
                  </a:cubicBezTo>
                  <a:lnTo>
                    <a:pt x="9200" y="2025"/>
                  </a:lnTo>
                  <a:lnTo>
                    <a:pt x="8727" y="859"/>
                  </a:lnTo>
                  <a:cubicBezTo>
                    <a:pt x="8675" y="728"/>
                    <a:pt x="8578" y="662"/>
                    <a:pt x="8457" y="662"/>
                  </a:cubicBezTo>
                  <a:cubicBezTo>
                    <a:pt x="8432" y="662"/>
                    <a:pt x="8407" y="665"/>
                    <a:pt x="8381" y="670"/>
                  </a:cubicBezTo>
                  <a:lnTo>
                    <a:pt x="7152" y="828"/>
                  </a:lnTo>
                  <a:lnTo>
                    <a:pt x="6207" y="72"/>
                  </a:lnTo>
                  <a:cubicBezTo>
                    <a:pt x="6160" y="24"/>
                    <a:pt x="6081" y="1"/>
                    <a:pt x="6002" y="1"/>
                  </a:cubicBezTo>
                  <a:close/>
                </a:path>
              </a:pathLst>
            </a:custGeom>
            <a:grpFill/>
            <a:ln>
              <a:noFill/>
            </a:ln>
          </p:spPr>
          <p:txBody>
            <a:bodyPr spcFirstLastPara="1" wrap="square" lIns="86005" tIns="86005" rIns="86005" bIns="86005" anchor="ctr" anchorCtr="0">
              <a:noAutofit/>
            </a:bodyPr>
            <a:lstStyle/>
            <a:p>
              <a:pPr>
                <a:buClr>
                  <a:srgbClr val="000000"/>
                </a:buClr>
                <a:buSzPts val="1400"/>
              </a:pPr>
              <a:endParaRPr sz="1317">
                <a:solidFill>
                  <a:srgbClr val="000000"/>
                </a:solidFill>
                <a:latin typeface="Arial"/>
                <a:ea typeface="Arial"/>
                <a:cs typeface="Arial"/>
                <a:sym typeface="Arial"/>
              </a:endParaRPr>
            </a:p>
          </p:txBody>
        </p:sp>
      </p:grpSp>
      <p:sp>
        <p:nvSpPr>
          <p:cNvPr id="127" name="Subtitle 6">
            <a:extLst>
              <a:ext uri="{FF2B5EF4-FFF2-40B4-BE49-F238E27FC236}">
                <a16:creationId xmlns:a16="http://schemas.microsoft.com/office/drawing/2014/main" id="{46A9E457-0B49-46C9-A6E5-61F359B2869F}"/>
              </a:ext>
            </a:extLst>
          </p:cNvPr>
          <p:cNvSpPr txBox="1">
            <a:spLocks/>
          </p:cNvSpPr>
          <p:nvPr/>
        </p:nvSpPr>
        <p:spPr>
          <a:xfrm>
            <a:off x="3603466" y="2032767"/>
            <a:ext cx="2351268" cy="716689"/>
          </a:xfrm>
          <a:prstGeom prst="rect">
            <a:avLst/>
          </a:prstGeom>
        </p:spPr>
        <p:txBody>
          <a:bodyPr vert="horz" lIns="86019" tIns="43010" rIns="86019" bIns="43010" numCol="1" spcCol="365760" rtlCol="0" anchor="t">
            <a:noAutofit/>
          </a:bodyPr>
          <a:lstStyle>
            <a:lvl1pPr marL="0" indent="0" algn="ctr" defTabSz="914400" rtl="0" eaLnBrk="1" latinLnBrk="0" hangingPunct="1">
              <a:lnSpc>
                <a:spcPct val="90000"/>
              </a:lnSpc>
              <a:spcBef>
                <a:spcPts val="1000"/>
              </a:spcBef>
              <a:buFont typeface="Arial"/>
              <a:buNone/>
              <a:defRPr sz="1200" b="0" i="0" kern="1200">
                <a:solidFill>
                  <a:schemeClr val="accent1"/>
                </a:solidFill>
                <a:latin typeface="Montserrat Light" charset="0"/>
                <a:ea typeface="Montserrat Light" charset="0"/>
                <a:cs typeface="Montserrat Light"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Montserrat Light" charset="0"/>
                <a:ea typeface="Montserrat Light" charset="0"/>
                <a:cs typeface="Montserrat Light"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Montserrat Light" charset="0"/>
                <a:ea typeface="Montserrat Light" charset="0"/>
                <a:cs typeface="Montserrat Light"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nSpc>
                <a:spcPct val="100000"/>
              </a:lnSpc>
              <a:spcBef>
                <a:spcPts val="0"/>
              </a:spcBef>
            </a:pPr>
            <a:endParaRPr lang="en-US" sz="1881" b="1" dirty="0">
              <a:solidFill>
                <a:schemeClr val="tx1"/>
              </a:solidFill>
              <a:latin typeface="Calibri" panose="020F0502020204030204" pitchFamily="34" charset="0"/>
              <a:cs typeface="Calibri" panose="020F0502020204030204" pitchFamily="34" charset="0"/>
            </a:endParaRPr>
          </a:p>
        </p:txBody>
      </p:sp>
      <p:sp>
        <p:nvSpPr>
          <p:cNvPr id="128" name="Subtitle 6">
            <a:extLst>
              <a:ext uri="{FF2B5EF4-FFF2-40B4-BE49-F238E27FC236}">
                <a16:creationId xmlns:a16="http://schemas.microsoft.com/office/drawing/2014/main" id="{0BED97DC-57B2-4F0E-AB66-33DCECF4670D}"/>
              </a:ext>
            </a:extLst>
          </p:cNvPr>
          <p:cNvSpPr txBox="1">
            <a:spLocks/>
          </p:cNvSpPr>
          <p:nvPr/>
        </p:nvSpPr>
        <p:spPr>
          <a:xfrm>
            <a:off x="8941349" y="2058863"/>
            <a:ext cx="2351268" cy="716689"/>
          </a:xfrm>
          <a:prstGeom prst="rect">
            <a:avLst/>
          </a:prstGeom>
        </p:spPr>
        <p:txBody>
          <a:bodyPr vert="horz" lIns="86019" tIns="43010" rIns="86019" bIns="43010" numCol="1" spcCol="365760" rtlCol="0" anchor="t">
            <a:noAutofit/>
          </a:bodyPr>
          <a:lstStyle>
            <a:lvl1pPr marL="0" indent="0" algn="ctr" defTabSz="914400" rtl="0" eaLnBrk="1" latinLnBrk="0" hangingPunct="1">
              <a:lnSpc>
                <a:spcPct val="90000"/>
              </a:lnSpc>
              <a:spcBef>
                <a:spcPts val="1000"/>
              </a:spcBef>
              <a:buFont typeface="Arial"/>
              <a:buNone/>
              <a:defRPr sz="1200" b="0" i="0" kern="1200">
                <a:solidFill>
                  <a:schemeClr val="accent1"/>
                </a:solidFill>
                <a:latin typeface="Montserrat Light" charset="0"/>
                <a:ea typeface="Montserrat Light" charset="0"/>
                <a:cs typeface="Montserrat Light"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Montserrat Light" charset="0"/>
                <a:ea typeface="Montserrat Light" charset="0"/>
                <a:cs typeface="Montserrat Light"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Montserrat Light" charset="0"/>
                <a:ea typeface="Montserrat Light" charset="0"/>
                <a:cs typeface="Montserrat Light"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nSpc>
                <a:spcPct val="100000"/>
              </a:lnSpc>
              <a:spcBef>
                <a:spcPts val="0"/>
              </a:spcBef>
            </a:pPr>
            <a:r>
              <a:rPr lang="ar-SA" sz="1881" b="1" dirty="0">
                <a:solidFill>
                  <a:schemeClr val="tx1"/>
                </a:solidFill>
                <a:latin typeface="Calibri" panose="020F0502020204030204" pitchFamily="34" charset="0"/>
                <a:cs typeface="Calibri" panose="020F0502020204030204" pitchFamily="34" charset="0"/>
              </a:rPr>
              <a:t>  </a:t>
            </a:r>
            <a:endParaRPr lang="en-US" sz="1881" b="1" dirty="0">
              <a:solidFill>
                <a:schemeClr val="tx1"/>
              </a:solidFill>
              <a:latin typeface="Calibri" panose="020F0502020204030204" pitchFamily="34" charset="0"/>
              <a:cs typeface="Calibri" panose="020F0502020204030204" pitchFamily="34" charset="0"/>
            </a:endParaRPr>
          </a:p>
        </p:txBody>
      </p:sp>
      <p:sp>
        <p:nvSpPr>
          <p:cNvPr id="147" name="Subtitle 6">
            <a:extLst>
              <a:ext uri="{FF2B5EF4-FFF2-40B4-BE49-F238E27FC236}">
                <a16:creationId xmlns:a16="http://schemas.microsoft.com/office/drawing/2014/main" id="{E3A4231C-1DCE-4FE3-A505-AC6600EC61F9}"/>
              </a:ext>
            </a:extLst>
          </p:cNvPr>
          <p:cNvSpPr txBox="1">
            <a:spLocks/>
          </p:cNvSpPr>
          <p:nvPr/>
        </p:nvSpPr>
        <p:spPr>
          <a:xfrm>
            <a:off x="8966573" y="2050284"/>
            <a:ext cx="2351268" cy="716689"/>
          </a:xfrm>
          <a:prstGeom prst="rect">
            <a:avLst/>
          </a:prstGeom>
        </p:spPr>
        <p:txBody>
          <a:bodyPr vert="horz" lIns="86019" tIns="43010" rIns="86019" bIns="43010" numCol="1" spcCol="365760" rtlCol="0" anchor="t">
            <a:noAutofit/>
          </a:bodyPr>
          <a:lstStyle>
            <a:lvl1pPr marL="0" indent="0" algn="ctr" defTabSz="914400" rtl="0" eaLnBrk="1" latinLnBrk="0" hangingPunct="1">
              <a:lnSpc>
                <a:spcPct val="90000"/>
              </a:lnSpc>
              <a:spcBef>
                <a:spcPts val="1000"/>
              </a:spcBef>
              <a:buFont typeface="Arial"/>
              <a:buNone/>
              <a:defRPr sz="1200" b="0" i="0" kern="1200">
                <a:solidFill>
                  <a:schemeClr val="accent1"/>
                </a:solidFill>
                <a:latin typeface="Montserrat Light" charset="0"/>
                <a:ea typeface="Montserrat Light" charset="0"/>
                <a:cs typeface="Montserrat Light"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Montserrat Light" charset="0"/>
                <a:ea typeface="Montserrat Light" charset="0"/>
                <a:cs typeface="Montserrat Light"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Montserrat Light" charset="0"/>
                <a:ea typeface="Montserrat Light" charset="0"/>
                <a:cs typeface="Montserrat Light"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nSpc>
                <a:spcPct val="100000"/>
              </a:lnSpc>
              <a:spcBef>
                <a:spcPts val="0"/>
              </a:spcBef>
            </a:pPr>
            <a:r>
              <a:rPr lang="ar-SA" sz="1881" b="1" dirty="0">
                <a:solidFill>
                  <a:schemeClr val="tx1"/>
                </a:solidFill>
                <a:latin typeface="Calibri" panose="020F0502020204030204" pitchFamily="34" charset="0"/>
                <a:cs typeface="Calibri" panose="020F0502020204030204" pitchFamily="34" charset="0"/>
              </a:rPr>
              <a:t> </a:t>
            </a:r>
            <a:endParaRPr lang="en-US" sz="1881" b="1" dirty="0">
              <a:solidFill>
                <a:schemeClr val="tx1"/>
              </a:solidFill>
              <a:latin typeface="Calibri" panose="020F0502020204030204" pitchFamily="34" charset="0"/>
              <a:cs typeface="Calibri" panose="020F0502020204030204" pitchFamily="34" charset="0"/>
            </a:endParaRPr>
          </a:p>
        </p:txBody>
      </p:sp>
      <p:sp>
        <p:nvSpPr>
          <p:cNvPr id="153" name="TextBox 100">
            <a:extLst>
              <a:ext uri="{FF2B5EF4-FFF2-40B4-BE49-F238E27FC236}">
                <a16:creationId xmlns:a16="http://schemas.microsoft.com/office/drawing/2014/main" id="{F1106AA9-3EA3-4BE0-86DF-C0D28E01A6E4}"/>
              </a:ext>
            </a:extLst>
          </p:cNvPr>
          <p:cNvSpPr txBox="1"/>
          <p:nvPr/>
        </p:nvSpPr>
        <p:spPr>
          <a:xfrm>
            <a:off x="6848623" y="4991369"/>
            <a:ext cx="1898465" cy="323935"/>
          </a:xfrm>
          <a:prstGeom prst="rect">
            <a:avLst/>
          </a:prstGeom>
          <a:noFill/>
        </p:spPr>
        <p:txBody>
          <a:bodyPr wrap="square" rtlCol="0">
            <a:spAutoFit/>
          </a:bodyPr>
          <a:lstStyle/>
          <a:p>
            <a:pPr algn="ctr"/>
            <a:r>
              <a:rPr lang="ar-SA" sz="1505" dirty="0">
                <a:solidFill>
                  <a:schemeClr val="bg1"/>
                </a:solidFill>
                <a:latin typeface="Hacen Casablanca Heavy" panose="02000000000000000000" pitchFamily="2" charset="-78"/>
                <a:cs typeface="Hacen Casablanca Heavy" panose="02000000000000000000" pitchFamily="2" charset="-78"/>
              </a:rPr>
              <a:t>خط الأساس </a:t>
            </a:r>
            <a:endParaRPr lang="en-US" sz="1505" dirty="0">
              <a:solidFill>
                <a:schemeClr val="bg1"/>
              </a:solidFill>
              <a:latin typeface="Hacen Casablanca Heavy" panose="02000000000000000000" pitchFamily="2" charset="-78"/>
              <a:cs typeface="Hacen Casablanca Heavy" panose="02000000000000000000" pitchFamily="2" charset="-78"/>
            </a:endParaRPr>
          </a:p>
        </p:txBody>
      </p:sp>
      <p:sp>
        <p:nvSpPr>
          <p:cNvPr id="108" name="مستطيل 107">
            <a:extLst>
              <a:ext uri="{FF2B5EF4-FFF2-40B4-BE49-F238E27FC236}">
                <a16:creationId xmlns:a16="http://schemas.microsoft.com/office/drawing/2014/main" id="{C9AD46B5-143A-45B4-9EFA-386733BF8542}"/>
              </a:ext>
            </a:extLst>
          </p:cNvPr>
          <p:cNvSpPr/>
          <p:nvPr/>
        </p:nvSpPr>
        <p:spPr>
          <a:xfrm>
            <a:off x="928887" y="6116251"/>
            <a:ext cx="354490" cy="295321"/>
          </a:xfrm>
          <a:prstGeom prst="rect">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1100" dirty="0"/>
              <a:t>54</a:t>
            </a:r>
            <a:endParaRPr lang="ar-SA" sz="1100" dirty="0"/>
          </a:p>
        </p:txBody>
      </p:sp>
      <p:sp>
        <p:nvSpPr>
          <p:cNvPr id="110" name="Rectangle: Rounded Corners 101">
            <a:extLst>
              <a:ext uri="{FF2B5EF4-FFF2-40B4-BE49-F238E27FC236}">
                <a16:creationId xmlns:a16="http://schemas.microsoft.com/office/drawing/2014/main" id="{C1296CAB-38A6-421B-872A-35352E112EBB}"/>
              </a:ext>
            </a:extLst>
          </p:cNvPr>
          <p:cNvSpPr/>
          <p:nvPr/>
        </p:nvSpPr>
        <p:spPr>
          <a:xfrm>
            <a:off x="8802368" y="2390468"/>
            <a:ext cx="2480011" cy="584690"/>
          </a:xfrm>
          <a:prstGeom prst="roundRect">
            <a:avLst/>
          </a:prstGeom>
          <a:solidFill>
            <a:srgbClr val="00CC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2258" b="1" dirty="0">
                <a:latin typeface="Hacen Casablanca Heavy" panose="02000000000000000000" pitchFamily="2" charset="-78"/>
                <a:cs typeface="Hacen Casablanca Heavy" panose="02000000000000000000" pitchFamily="2" charset="-78"/>
              </a:rPr>
              <a:t>طريقة الاحتساب </a:t>
            </a:r>
            <a:endParaRPr lang="en-US" sz="2258" b="1" dirty="0">
              <a:latin typeface="Hacen Casablanca Heavy" panose="02000000000000000000" pitchFamily="2" charset="-78"/>
              <a:cs typeface="Hacen Casablanca Heavy" panose="02000000000000000000" pitchFamily="2" charset="-78"/>
            </a:endParaRPr>
          </a:p>
        </p:txBody>
      </p:sp>
      <p:sp>
        <p:nvSpPr>
          <p:cNvPr id="115" name="Rectangle: Rounded Corners 101">
            <a:extLst>
              <a:ext uri="{FF2B5EF4-FFF2-40B4-BE49-F238E27FC236}">
                <a16:creationId xmlns:a16="http://schemas.microsoft.com/office/drawing/2014/main" id="{515B0821-13D0-423E-90A1-CF28FC42C196}"/>
              </a:ext>
            </a:extLst>
          </p:cNvPr>
          <p:cNvSpPr/>
          <p:nvPr/>
        </p:nvSpPr>
        <p:spPr>
          <a:xfrm>
            <a:off x="8802368" y="3101537"/>
            <a:ext cx="2480011" cy="1653356"/>
          </a:xfrm>
          <a:prstGeom prst="roundRect">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SA" sz="2258" b="1" dirty="0">
              <a:latin typeface="Hacen Casablanca Heavy" panose="02000000000000000000" pitchFamily="2" charset="-78"/>
              <a:cs typeface="Hacen Casablanca Heavy" panose="02000000000000000000" pitchFamily="2" charset="-78"/>
            </a:endParaRPr>
          </a:p>
          <a:p>
            <a:pPr algn="ctr"/>
            <a:endParaRPr lang="ar-SA" sz="2258" b="1" dirty="0">
              <a:latin typeface="Hacen Casablanca Heavy" panose="02000000000000000000" pitchFamily="2" charset="-78"/>
              <a:cs typeface="Hacen Casablanca Heavy" panose="02000000000000000000" pitchFamily="2" charset="-78"/>
            </a:endParaRPr>
          </a:p>
          <a:p>
            <a:pPr algn="ctr"/>
            <a:r>
              <a:rPr lang="ar-SA" sz="2258" b="1" dirty="0">
                <a:latin typeface="Hacen Casablanca Heavy" panose="02000000000000000000" pitchFamily="2" charset="-78"/>
                <a:cs typeface="Hacen Casablanca Heavy" panose="02000000000000000000" pitchFamily="2" charset="-78"/>
              </a:rPr>
              <a:t>وصف المبادرة  </a:t>
            </a:r>
            <a:endParaRPr lang="en-US" sz="2258" b="1" dirty="0">
              <a:latin typeface="Hacen Casablanca Heavy" panose="02000000000000000000" pitchFamily="2" charset="-78"/>
              <a:cs typeface="Hacen Casablanca Heavy" panose="02000000000000000000" pitchFamily="2" charset="-78"/>
            </a:endParaRPr>
          </a:p>
        </p:txBody>
      </p:sp>
      <p:pic>
        <p:nvPicPr>
          <p:cNvPr id="95" name="Graphic 22" descr="Lightbulb and gear">
            <a:extLst>
              <a:ext uri="{FF2B5EF4-FFF2-40B4-BE49-F238E27FC236}">
                <a16:creationId xmlns:a16="http://schemas.microsoft.com/office/drawing/2014/main" id="{BC438481-A47B-4170-A503-D28FBE108CFA}"/>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725375" y="3343429"/>
            <a:ext cx="632861" cy="632861"/>
          </a:xfrm>
          <a:prstGeom prst="rect">
            <a:avLst/>
          </a:prstGeom>
        </p:spPr>
      </p:pic>
      <p:grpSp>
        <p:nvGrpSpPr>
          <p:cNvPr id="118" name="Google Shape;6288;p57">
            <a:extLst>
              <a:ext uri="{FF2B5EF4-FFF2-40B4-BE49-F238E27FC236}">
                <a16:creationId xmlns:a16="http://schemas.microsoft.com/office/drawing/2014/main" id="{CD8845E0-5709-4644-9B06-9847C5F52AB0}"/>
              </a:ext>
            </a:extLst>
          </p:cNvPr>
          <p:cNvGrpSpPr/>
          <p:nvPr/>
        </p:nvGrpSpPr>
        <p:grpSpPr>
          <a:xfrm>
            <a:off x="9922602" y="970442"/>
            <a:ext cx="350079" cy="350079"/>
            <a:chOff x="3497300" y="3227275"/>
            <a:chExt cx="296175" cy="296175"/>
          </a:xfrm>
          <a:solidFill>
            <a:schemeClr val="bg1"/>
          </a:solidFill>
        </p:grpSpPr>
        <p:sp>
          <p:nvSpPr>
            <p:cNvPr id="123" name="Google Shape;6289;p57">
              <a:extLst>
                <a:ext uri="{FF2B5EF4-FFF2-40B4-BE49-F238E27FC236}">
                  <a16:creationId xmlns:a16="http://schemas.microsoft.com/office/drawing/2014/main" id="{48DF810C-D64E-454D-BCBA-F2103390E8CE}"/>
                </a:ext>
              </a:extLst>
            </p:cNvPr>
            <p:cNvSpPr/>
            <p:nvPr/>
          </p:nvSpPr>
          <p:spPr>
            <a:xfrm>
              <a:off x="3609925" y="3339900"/>
              <a:ext cx="69350" cy="68550"/>
            </a:xfrm>
            <a:custGeom>
              <a:avLst/>
              <a:gdLst/>
              <a:ahLst/>
              <a:cxnLst/>
              <a:rect l="l" t="t" r="r" b="b"/>
              <a:pathLst>
                <a:path w="2774" h="2742" extrusionOk="0">
                  <a:moveTo>
                    <a:pt x="1387" y="1"/>
                  </a:moveTo>
                  <a:cubicBezTo>
                    <a:pt x="631" y="1"/>
                    <a:pt x="1" y="631"/>
                    <a:pt x="1" y="1355"/>
                  </a:cubicBezTo>
                  <a:cubicBezTo>
                    <a:pt x="1" y="2112"/>
                    <a:pt x="631" y="2742"/>
                    <a:pt x="1387" y="2742"/>
                  </a:cubicBezTo>
                  <a:cubicBezTo>
                    <a:pt x="2143" y="2742"/>
                    <a:pt x="2773" y="2112"/>
                    <a:pt x="2773" y="1355"/>
                  </a:cubicBezTo>
                  <a:cubicBezTo>
                    <a:pt x="2773" y="631"/>
                    <a:pt x="2143" y="1"/>
                    <a:pt x="138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6290;p57">
              <a:extLst>
                <a:ext uri="{FF2B5EF4-FFF2-40B4-BE49-F238E27FC236}">
                  <a16:creationId xmlns:a16="http://schemas.microsoft.com/office/drawing/2014/main" id="{314F73A6-0129-4377-B52A-E2483982A38C}"/>
                </a:ext>
              </a:extLst>
            </p:cNvPr>
            <p:cNvSpPr/>
            <p:nvPr/>
          </p:nvSpPr>
          <p:spPr>
            <a:xfrm>
              <a:off x="3531175" y="3227275"/>
              <a:ext cx="86650" cy="86675"/>
            </a:xfrm>
            <a:custGeom>
              <a:avLst/>
              <a:gdLst/>
              <a:ahLst/>
              <a:cxnLst/>
              <a:rect l="l" t="t" r="r" b="b"/>
              <a:pathLst>
                <a:path w="3466" h="3467" extrusionOk="0">
                  <a:moveTo>
                    <a:pt x="1733" y="1"/>
                  </a:moveTo>
                  <a:cubicBezTo>
                    <a:pt x="788" y="1"/>
                    <a:pt x="0" y="788"/>
                    <a:pt x="0" y="1733"/>
                  </a:cubicBezTo>
                  <a:cubicBezTo>
                    <a:pt x="0" y="2678"/>
                    <a:pt x="788" y="3466"/>
                    <a:pt x="1733" y="3466"/>
                  </a:cubicBezTo>
                  <a:cubicBezTo>
                    <a:pt x="2741" y="3466"/>
                    <a:pt x="3466" y="2678"/>
                    <a:pt x="3466" y="1733"/>
                  </a:cubicBezTo>
                  <a:cubicBezTo>
                    <a:pt x="3466" y="788"/>
                    <a:pt x="2678" y="1"/>
                    <a:pt x="173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6291;p57">
              <a:extLst>
                <a:ext uri="{FF2B5EF4-FFF2-40B4-BE49-F238E27FC236}">
                  <a16:creationId xmlns:a16="http://schemas.microsoft.com/office/drawing/2014/main" id="{DC8C7043-6233-4054-A005-5F7431DA06FD}"/>
                </a:ext>
              </a:extLst>
            </p:cNvPr>
            <p:cNvSpPr/>
            <p:nvPr/>
          </p:nvSpPr>
          <p:spPr>
            <a:xfrm>
              <a:off x="3670575" y="3227275"/>
              <a:ext cx="86675" cy="86675"/>
            </a:xfrm>
            <a:custGeom>
              <a:avLst/>
              <a:gdLst/>
              <a:ahLst/>
              <a:cxnLst/>
              <a:rect l="l" t="t" r="r" b="b"/>
              <a:pathLst>
                <a:path w="3467" h="3467" extrusionOk="0">
                  <a:moveTo>
                    <a:pt x="1733" y="1"/>
                  </a:moveTo>
                  <a:cubicBezTo>
                    <a:pt x="788" y="1"/>
                    <a:pt x="1" y="788"/>
                    <a:pt x="1" y="1733"/>
                  </a:cubicBezTo>
                  <a:cubicBezTo>
                    <a:pt x="1" y="2678"/>
                    <a:pt x="788" y="3466"/>
                    <a:pt x="1733" y="3466"/>
                  </a:cubicBezTo>
                  <a:cubicBezTo>
                    <a:pt x="2679" y="3466"/>
                    <a:pt x="3466" y="2678"/>
                    <a:pt x="3466" y="1733"/>
                  </a:cubicBezTo>
                  <a:cubicBezTo>
                    <a:pt x="3466" y="788"/>
                    <a:pt x="2679" y="1"/>
                    <a:pt x="173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6292;p57">
              <a:extLst>
                <a:ext uri="{FF2B5EF4-FFF2-40B4-BE49-F238E27FC236}">
                  <a16:creationId xmlns:a16="http://schemas.microsoft.com/office/drawing/2014/main" id="{E0753F3F-7F9C-4449-A2E6-5F50468F3503}"/>
                </a:ext>
              </a:extLst>
            </p:cNvPr>
            <p:cNvSpPr/>
            <p:nvPr/>
          </p:nvSpPr>
          <p:spPr>
            <a:xfrm>
              <a:off x="3622525" y="3421825"/>
              <a:ext cx="41775" cy="25225"/>
            </a:xfrm>
            <a:custGeom>
              <a:avLst/>
              <a:gdLst/>
              <a:ahLst/>
              <a:cxnLst/>
              <a:rect l="l" t="t" r="r" b="b"/>
              <a:pathLst>
                <a:path w="1671" h="1009" extrusionOk="0">
                  <a:moveTo>
                    <a:pt x="1" y="0"/>
                  </a:moveTo>
                  <a:lnTo>
                    <a:pt x="851" y="1008"/>
                  </a:lnTo>
                  <a:lnTo>
                    <a:pt x="1671" y="0"/>
                  </a:lnTo>
                  <a:lnTo>
                    <a:pt x="1671" y="0"/>
                  </a:lnTo>
                  <a:cubicBezTo>
                    <a:pt x="1450" y="126"/>
                    <a:pt x="1167" y="158"/>
                    <a:pt x="851" y="158"/>
                  </a:cubicBezTo>
                  <a:cubicBezTo>
                    <a:pt x="568" y="158"/>
                    <a:pt x="284" y="95"/>
                    <a:pt x="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6293;p57">
              <a:extLst>
                <a:ext uri="{FF2B5EF4-FFF2-40B4-BE49-F238E27FC236}">
                  <a16:creationId xmlns:a16="http://schemas.microsoft.com/office/drawing/2014/main" id="{93FD1419-0C0D-460E-BBC1-AAF656D383C5}"/>
                </a:ext>
              </a:extLst>
            </p:cNvPr>
            <p:cNvSpPr/>
            <p:nvPr/>
          </p:nvSpPr>
          <p:spPr>
            <a:xfrm>
              <a:off x="3566600" y="3416300"/>
              <a:ext cx="70125" cy="106350"/>
            </a:xfrm>
            <a:custGeom>
              <a:avLst/>
              <a:gdLst/>
              <a:ahLst/>
              <a:cxnLst/>
              <a:rect l="l" t="t" r="r" b="b"/>
              <a:pathLst>
                <a:path w="2805" h="4254" extrusionOk="0">
                  <a:moveTo>
                    <a:pt x="1261" y="1"/>
                  </a:moveTo>
                  <a:cubicBezTo>
                    <a:pt x="474" y="599"/>
                    <a:pt x="1" y="1513"/>
                    <a:pt x="1" y="2490"/>
                  </a:cubicBezTo>
                  <a:lnTo>
                    <a:pt x="1" y="3907"/>
                  </a:lnTo>
                  <a:cubicBezTo>
                    <a:pt x="1" y="4096"/>
                    <a:pt x="158" y="4254"/>
                    <a:pt x="379" y="4254"/>
                  </a:cubicBezTo>
                  <a:lnTo>
                    <a:pt x="2805" y="4254"/>
                  </a:lnTo>
                  <a:lnTo>
                    <a:pt x="2805" y="1891"/>
                  </a:lnTo>
                  <a:lnTo>
                    <a:pt x="1261"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6294;p57">
              <a:extLst>
                <a:ext uri="{FF2B5EF4-FFF2-40B4-BE49-F238E27FC236}">
                  <a16:creationId xmlns:a16="http://schemas.microsoft.com/office/drawing/2014/main" id="{570C2058-FF2F-40C8-AAE6-363E0DC5E020}"/>
                </a:ext>
              </a:extLst>
            </p:cNvPr>
            <p:cNvSpPr/>
            <p:nvPr/>
          </p:nvSpPr>
          <p:spPr>
            <a:xfrm>
              <a:off x="3653250" y="3417100"/>
              <a:ext cx="70125" cy="106350"/>
            </a:xfrm>
            <a:custGeom>
              <a:avLst/>
              <a:gdLst/>
              <a:ahLst/>
              <a:cxnLst/>
              <a:rect l="l" t="t" r="r" b="b"/>
              <a:pathLst>
                <a:path w="2805" h="4254" extrusionOk="0">
                  <a:moveTo>
                    <a:pt x="1544" y="0"/>
                  </a:moveTo>
                  <a:lnTo>
                    <a:pt x="1" y="1890"/>
                  </a:lnTo>
                  <a:lnTo>
                    <a:pt x="1" y="4253"/>
                  </a:lnTo>
                  <a:lnTo>
                    <a:pt x="2458" y="4253"/>
                  </a:lnTo>
                  <a:cubicBezTo>
                    <a:pt x="2647" y="4253"/>
                    <a:pt x="2804" y="4096"/>
                    <a:pt x="2804" y="3907"/>
                  </a:cubicBezTo>
                  <a:lnTo>
                    <a:pt x="2804" y="2489"/>
                  </a:lnTo>
                  <a:cubicBezTo>
                    <a:pt x="2773" y="1481"/>
                    <a:pt x="2300" y="567"/>
                    <a:pt x="154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6295;p57">
              <a:extLst>
                <a:ext uri="{FF2B5EF4-FFF2-40B4-BE49-F238E27FC236}">
                  <a16:creationId xmlns:a16="http://schemas.microsoft.com/office/drawing/2014/main" id="{7747EADA-F742-4F49-8286-54EFBEAD9164}"/>
                </a:ext>
              </a:extLst>
            </p:cNvPr>
            <p:cNvSpPr/>
            <p:nvPr/>
          </p:nvSpPr>
          <p:spPr>
            <a:xfrm>
              <a:off x="3655625" y="3310775"/>
              <a:ext cx="137850" cy="108700"/>
            </a:xfrm>
            <a:custGeom>
              <a:avLst/>
              <a:gdLst/>
              <a:ahLst/>
              <a:cxnLst/>
              <a:rect l="l" t="t" r="r" b="b"/>
              <a:pathLst>
                <a:path w="5514" h="4348" extrusionOk="0">
                  <a:moveTo>
                    <a:pt x="3686" y="1512"/>
                  </a:moveTo>
                  <a:cubicBezTo>
                    <a:pt x="3907" y="1512"/>
                    <a:pt x="4064" y="1670"/>
                    <a:pt x="4064" y="1859"/>
                  </a:cubicBezTo>
                  <a:cubicBezTo>
                    <a:pt x="4064" y="2048"/>
                    <a:pt x="3907" y="2205"/>
                    <a:pt x="3686" y="2205"/>
                  </a:cubicBezTo>
                  <a:lnTo>
                    <a:pt x="2993" y="2205"/>
                  </a:lnTo>
                  <a:cubicBezTo>
                    <a:pt x="2804" y="2205"/>
                    <a:pt x="2646" y="2048"/>
                    <a:pt x="2646" y="1859"/>
                  </a:cubicBezTo>
                  <a:cubicBezTo>
                    <a:pt x="2646" y="1670"/>
                    <a:pt x="2804" y="1512"/>
                    <a:pt x="2993" y="1512"/>
                  </a:cubicBezTo>
                  <a:close/>
                  <a:moveTo>
                    <a:pt x="4127" y="0"/>
                  </a:moveTo>
                  <a:cubicBezTo>
                    <a:pt x="3686" y="536"/>
                    <a:pt x="3056" y="851"/>
                    <a:pt x="2331" y="851"/>
                  </a:cubicBezTo>
                  <a:cubicBezTo>
                    <a:pt x="1607" y="851"/>
                    <a:pt x="977" y="504"/>
                    <a:pt x="536" y="63"/>
                  </a:cubicBezTo>
                  <a:cubicBezTo>
                    <a:pt x="347" y="221"/>
                    <a:pt x="158" y="378"/>
                    <a:pt x="0" y="567"/>
                  </a:cubicBezTo>
                  <a:cubicBezTo>
                    <a:pt x="945" y="756"/>
                    <a:pt x="1638" y="1575"/>
                    <a:pt x="1638" y="2615"/>
                  </a:cubicBezTo>
                  <a:cubicBezTo>
                    <a:pt x="1638" y="2930"/>
                    <a:pt x="1575" y="3214"/>
                    <a:pt x="1449" y="3466"/>
                  </a:cubicBezTo>
                  <a:cubicBezTo>
                    <a:pt x="1859" y="3718"/>
                    <a:pt x="2205" y="4001"/>
                    <a:pt x="2520" y="4348"/>
                  </a:cubicBezTo>
                  <a:lnTo>
                    <a:pt x="5167" y="4348"/>
                  </a:lnTo>
                  <a:cubicBezTo>
                    <a:pt x="5356" y="4348"/>
                    <a:pt x="5513" y="4190"/>
                    <a:pt x="5513" y="4001"/>
                  </a:cubicBezTo>
                  <a:lnTo>
                    <a:pt x="5513" y="2615"/>
                  </a:lnTo>
                  <a:cubicBezTo>
                    <a:pt x="5482" y="1512"/>
                    <a:pt x="4915" y="567"/>
                    <a:pt x="412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6296;p57">
              <a:extLst>
                <a:ext uri="{FF2B5EF4-FFF2-40B4-BE49-F238E27FC236}">
                  <a16:creationId xmlns:a16="http://schemas.microsoft.com/office/drawing/2014/main" id="{CD1CE6CA-5A1A-483D-9155-E50E5C2D8B53}"/>
                </a:ext>
              </a:extLst>
            </p:cNvPr>
            <p:cNvSpPr/>
            <p:nvPr/>
          </p:nvSpPr>
          <p:spPr>
            <a:xfrm>
              <a:off x="3497300" y="3309975"/>
              <a:ext cx="136275" cy="108725"/>
            </a:xfrm>
            <a:custGeom>
              <a:avLst/>
              <a:gdLst/>
              <a:ahLst/>
              <a:cxnLst/>
              <a:rect l="l" t="t" r="r" b="b"/>
              <a:pathLst>
                <a:path w="5451" h="4349" extrusionOk="0">
                  <a:moveTo>
                    <a:pt x="2426" y="1544"/>
                  </a:moveTo>
                  <a:cubicBezTo>
                    <a:pt x="2615" y="1544"/>
                    <a:pt x="2773" y="1702"/>
                    <a:pt x="2773" y="1891"/>
                  </a:cubicBezTo>
                  <a:cubicBezTo>
                    <a:pt x="2773" y="2080"/>
                    <a:pt x="2615" y="2237"/>
                    <a:pt x="2426" y="2237"/>
                  </a:cubicBezTo>
                  <a:lnTo>
                    <a:pt x="1733" y="2237"/>
                  </a:lnTo>
                  <a:cubicBezTo>
                    <a:pt x="1513" y="2237"/>
                    <a:pt x="1355" y="2080"/>
                    <a:pt x="1355" y="1891"/>
                  </a:cubicBezTo>
                  <a:cubicBezTo>
                    <a:pt x="1355" y="1702"/>
                    <a:pt x="1513" y="1544"/>
                    <a:pt x="1733" y="1544"/>
                  </a:cubicBezTo>
                  <a:close/>
                  <a:moveTo>
                    <a:pt x="1324" y="1"/>
                  </a:moveTo>
                  <a:cubicBezTo>
                    <a:pt x="536" y="568"/>
                    <a:pt x="1" y="1513"/>
                    <a:pt x="1" y="2552"/>
                  </a:cubicBezTo>
                  <a:lnTo>
                    <a:pt x="1" y="3939"/>
                  </a:lnTo>
                  <a:cubicBezTo>
                    <a:pt x="1" y="4191"/>
                    <a:pt x="95" y="4348"/>
                    <a:pt x="316" y="4348"/>
                  </a:cubicBezTo>
                  <a:lnTo>
                    <a:pt x="2930" y="4348"/>
                  </a:lnTo>
                  <a:cubicBezTo>
                    <a:pt x="3214" y="3970"/>
                    <a:pt x="3561" y="3655"/>
                    <a:pt x="4002" y="3466"/>
                  </a:cubicBezTo>
                  <a:cubicBezTo>
                    <a:pt x="3876" y="3183"/>
                    <a:pt x="3813" y="2930"/>
                    <a:pt x="3813" y="2615"/>
                  </a:cubicBezTo>
                  <a:cubicBezTo>
                    <a:pt x="3813" y="1607"/>
                    <a:pt x="4506" y="757"/>
                    <a:pt x="5451" y="568"/>
                  </a:cubicBezTo>
                  <a:cubicBezTo>
                    <a:pt x="5293" y="347"/>
                    <a:pt x="5104" y="190"/>
                    <a:pt x="4915" y="32"/>
                  </a:cubicBezTo>
                  <a:cubicBezTo>
                    <a:pt x="4474" y="505"/>
                    <a:pt x="3844" y="820"/>
                    <a:pt x="3151" y="820"/>
                  </a:cubicBezTo>
                  <a:cubicBezTo>
                    <a:pt x="2426" y="820"/>
                    <a:pt x="1796" y="505"/>
                    <a:pt x="132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4" name="TextBox 100">
            <a:extLst>
              <a:ext uri="{FF2B5EF4-FFF2-40B4-BE49-F238E27FC236}">
                <a16:creationId xmlns:a16="http://schemas.microsoft.com/office/drawing/2014/main" id="{6E34791B-0D59-4401-B4C8-F023A3B7D2DF}"/>
              </a:ext>
            </a:extLst>
          </p:cNvPr>
          <p:cNvSpPr txBox="1"/>
          <p:nvPr/>
        </p:nvSpPr>
        <p:spPr>
          <a:xfrm>
            <a:off x="6859235" y="5019390"/>
            <a:ext cx="1898465" cy="323935"/>
          </a:xfrm>
          <a:prstGeom prst="rect">
            <a:avLst/>
          </a:prstGeom>
          <a:noFill/>
        </p:spPr>
        <p:txBody>
          <a:bodyPr wrap="square" rtlCol="0">
            <a:spAutoFit/>
          </a:bodyPr>
          <a:lstStyle/>
          <a:p>
            <a:pPr algn="ctr"/>
            <a:r>
              <a:rPr lang="ar-SA" sz="1505" dirty="0">
                <a:solidFill>
                  <a:schemeClr val="bg1"/>
                </a:solidFill>
                <a:latin typeface="Hacen Casablanca Heavy" panose="02000000000000000000" pitchFamily="2" charset="-78"/>
                <a:cs typeface="Hacen Casablanca Heavy" panose="02000000000000000000" pitchFamily="2" charset="-78"/>
              </a:rPr>
              <a:t>خط الأساس </a:t>
            </a:r>
            <a:endParaRPr lang="en-US" sz="1505" dirty="0">
              <a:solidFill>
                <a:schemeClr val="bg1"/>
              </a:solidFill>
              <a:latin typeface="Hacen Casablanca Heavy" panose="02000000000000000000" pitchFamily="2" charset="-78"/>
              <a:cs typeface="Hacen Casablanca Heavy" panose="02000000000000000000" pitchFamily="2" charset="-78"/>
            </a:endParaRPr>
          </a:p>
        </p:txBody>
      </p:sp>
      <p:sp>
        <p:nvSpPr>
          <p:cNvPr id="93" name="مربع نص 92">
            <a:extLst>
              <a:ext uri="{FF2B5EF4-FFF2-40B4-BE49-F238E27FC236}">
                <a16:creationId xmlns:a16="http://schemas.microsoft.com/office/drawing/2014/main" id="{D2BE53B9-E9FD-41AC-B32A-AB67FA8B5FA1}"/>
              </a:ext>
            </a:extLst>
          </p:cNvPr>
          <p:cNvSpPr txBox="1"/>
          <p:nvPr/>
        </p:nvSpPr>
        <p:spPr>
          <a:xfrm>
            <a:off x="3346899" y="3111951"/>
            <a:ext cx="3783357" cy="613566"/>
          </a:xfrm>
          <a:prstGeom prst="rect">
            <a:avLst/>
          </a:prstGeom>
          <a:noFill/>
        </p:spPr>
        <p:txBody>
          <a:bodyPr wrap="square">
            <a:spAutoFit/>
          </a:bodyPr>
          <a:lstStyle/>
          <a:p>
            <a:pPr algn="ctr"/>
            <a:r>
              <a:rPr lang="ar-SA" sz="3387" b="1" dirty="0">
                <a:solidFill>
                  <a:schemeClr val="bg1"/>
                </a:solidFill>
                <a:latin typeface="Hacen Casablanca Heavy" panose="02000000000000000000" pitchFamily="2" charset="-78"/>
                <a:cs typeface="Hacen Casablanca Heavy" panose="02000000000000000000" pitchFamily="2" charset="-78"/>
              </a:rPr>
              <a:t>حسِّن (كفالة تعليمية)     </a:t>
            </a:r>
            <a:endParaRPr lang="en-US" sz="3387" b="1" dirty="0">
              <a:solidFill>
                <a:schemeClr val="bg1"/>
              </a:solidFill>
              <a:latin typeface="Hacen Casablanca Heavy" panose="02000000000000000000" pitchFamily="2" charset="-78"/>
              <a:cs typeface="Hacen Casablanca Heavy" panose="02000000000000000000" pitchFamily="2" charset="-78"/>
            </a:endParaRPr>
          </a:p>
        </p:txBody>
      </p:sp>
      <p:sp>
        <p:nvSpPr>
          <p:cNvPr id="112" name="Subtitle 6">
            <a:extLst>
              <a:ext uri="{FF2B5EF4-FFF2-40B4-BE49-F238E27FC236}">
                <a16:creationId xmlns:a16="http://schemas.microsoft.com/office/drawing/2014/main" id="{55DA89C7-CB96-4629-81A8-65C93C41CFBC}"/>
              </a:ext>
            </a:extLst>
          </p:cNvPr>
          <p:cNvSpPr txBox="1">
            <a:spLocks/>
          </p:cNvSpPr>
          <p:nvPr/>
        </p:nvSpPr>
        <p:spPr>
          <a:xfrm>
            <a:off x="1364632" y="3682223"/>
            <a:ext cx="6923777" cy="959542"/>
          </a:xfrm>
          <a:prstGeom prst="rect">
            <a:avLst/>
          </a:prstGeom>
        </p:spPr>
        <p:txBody>
          <a:bodyPr vert="horz" lIns="86019" tIns="43010" rIns="86019" bIns="43010" numCol="1" spcCol="365760" rtlCol="0" anchor="t">
            <a:noAutofit/>
          </a:bodyPr>
          <a:lstStyle>
            <a:lvl1pPr marL="0" indent="0" algn="ctr" defTabSz="914400" rtl="0" eaLnBrk="1" latinLnBrk="0" hangingPunct="1">
              <a:lnSpc>
                <a:spcPct val="90000"/>
              </a:lnSpc>
              <a:spcBef>
                <a:spcPts val="1000"/>
              </a:spcBef>
              <a:buFont typeface="Arial"/>
              <a:buNone/>
              <a:defRPr sz="1200" b="0" i="0" kern="1200">
                <a:solidFill>
                  <a:schemeClr val="accent1"/>
                </a:solidFill>
                <a:latin typeface="Montserrat Light" charset="0"/>
                <a:ea typeface="Montserrat Light" charset="0"/>
                <a:cs typeface="Montserrat Light"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Montserrat Light" charset="0"/>
                <a:ea typeface="Montserrat Light" charset="0"/>
                <a:cs typeface="Montserrat Light"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Montserrat Light" charset="0"/>
                <a:ea typeface="Montserrat Light" charset="0"/>
                <a:cs typeface="Montserrat Light"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just" rtl="1"/>
            <a:r>
              <a:rPr lang="ar-SA" sz="1800" b="1" dirty="0">
                <a:solidFill>
                  <a:schemeClr val="bg1"/>
                </a:solidFill>
                <a:latin typeface="Calibri" panose="020F0502020204030204" pitchFamily="34" charset="0"/>
                <a:cs typeface="Calibri" panose="020F0502020204030204" pitchFamily="34" charset="0"/>
              </a:rPr>
              <a:t>أنشطة</a:t>
            </a:r>
            <a:r>
              <a:rPr lang="ar-SA" sz="1800" b="1" i="0" dirty="0">
                <a:solidFill>
                  <a:schemeClr val="bg1"/>
                </a:solidFill>
                <a:effectLst/>
                <a:latin typeface="Calibri" panose="020F0502020204030204" pitchFamily="34" charset="0"/>
                <a:cs typeface="Calibri" panose="020F0502020204030204" pitchFamily="34" charset="0"/>
              </a:rPr>
              <a:t> تربوية تعليمية ، تستهدف تحسين المستوى الدراسي لطلاب و طالبات </a:t>
            </a:r>
            <a:r>
              <a:rPr lang="ar-SA" sz="1800" b="1" dirty="0">
                <a:solidFill>
                  <a:schemeClr val="bg1"/>
                </a:solidFill>
                <a:latin typeface="Calibri" panose="020F0502020204030204" pitchFamily="34" charset="0"/>
                <a:cs typeface="Calibri" panose="020F0502020204030204" pitchFamily="34" charset="0"/>
              </a:rPr>
              <a:t>المدارس </a:t>
            </a:r>
            <a:r>
              <a:rPr lang="ar-SA" sz="1800" b="1" i="0" dirty="0">
                <a:solidFill>
                  <a:schemeClr val="bg1"/>
                </a:solidFill>
                <a:effectLst/>
                <a:latin typeface="Calibri" panose="020F0502020204030204" pitchFamily="34" charset="0"/>
                <a:cs typeface="Calibri" panose="020F0502020204030204" pitchFamily="34" charset="0"/>
              </a:rPr>
              <a:t>يركز على المواد الحرجة ، لتدارك التأخر في التحصيل الدراسي الذي قد يطرأ على حياة الطالب الدراسية لأسباب مختلفة .</a:t>
            </a:r>
          </a:p>
        </p:txBody>
      </p:sp>
      <p:sp>
        <p:nvSpPr>
          <p:cNvPr id="91" name="TextBox 100">
            <a:extLst>
              <a:ext uri="{FF2B5EF4-FFF2-40B4-BE49-F238E27FC236}">
                <a16:creationId xmlns:a16="http://schemas.microsoft.com/office/drawing/2014/main" id="{CA4CA278-FC87-4B3C-9CC8-7A60AD1CC5B8}"/>
              </a:ext>
            </a:extLst>
          </p:cNvPr>
          <p:cNvSpPr txBox="1"/>
          <p:nvPr/>
        </p:nvSpPr>
        <p:spPr>
          <a:xfrm>
            <a:off x="6848623" y="4991369"/>
            <a:ext cx="1898465" cy="323935"/>
          </a:xfrm>
          <a:prstGeom prst="rect">
            <a:avLst/>
          </a:prstGeom>
          <a:noFill/>
        </p:spPr>
        <p:txBody>
          <a:bodyPr wrap="square" rtlCol="0">
            <a:spAutoFit/>
          </a:bodyPr>
          <a:lstStyle/>
          <a:p>
            <a:pPr algn="ctr"/>
            <a:r>
              <a:rPr lang="ar-SA" sz="1505" dirty="0">
                <a:solidFill>
                  <a:schemeClr val="bg1"/>
                </a:solidFill>
                <a:latin typeface="Hacen Casablanca Heavy" panose="02000000000000000000" pitchFamily="2" charset="-78"/>
                <a:cs typeface="Hacen Casablanca Heavy" panose="02000000000000000000" pitchFamily="2" charset="-78"/>
              </a:rPr>
              <a:t>خط الأساس </a:t>
            </a:r>
            <a:endParaRPr lang="en-US" sz="1505" dirty="0">
              <a:solidFill>
                <a:schemeClr val="bg1"/>
              </a:solidFill>
              <a:latin typeface="Hacen Casablanca Heavy" panose="02000000000000000000" pitchFamily="2" charset="-78"/>
              <a:cs typeface="Hacen Casablanca Heavy" panose="02000000000000000000" pitchFamily="2" charset="-78"/>
            </a:endParaRPr>
          </a:p>
        </p:txBody>
      </p:sp>
      <p:sp>
        <p:nvSpPr>
          <p:cNvPr id="96" name="TextBox 100">
            <a:extLst>
              <a:ext uri="{FF2B5EF4-FFF2-40B4-BE49-F238E27FC236}">
                <a16:creationId xmlns:a16="http://schemas.microsoft.com/office/drawing/2014/main" id="{B4C5C23B-6320-437F-A172-932C58A0A764}"/>
              </a:ext>
            </a:extLst>
          </p:cNvPr>
          <p:cNvSpPr txBox="1"/>
          <p:nvPr/>
        </p:nvSpPr>
        <p:spPr>
          <a:xfrm>
            <a:off x="6848623" y="4977888"/>
            <a:ext cx="1898465" cy="323935"/>
          </a:xfrm>
          <a:prstGeom prst="rect">
            <a:avLst/>
          </a:prstGeom>
          <a:noFill/>
        </p:spPr>
        <p:txBody>
          <a:bodyPr wrap="square" rtlCol="0">
            <a:spAutoFit/>
          </a:bodyPr>
          <a:lstStyle/>
          <a:p>
            <a:pPr algn="ctr"/>
            <a:r>
              <a:rPr lang="ar-SA" sz="1505" dirty="0">
                <a:solidFill>
                  <a:schemeClr val="bg1"/>
                </a:solidFill>
                <a:latin typeface="Hacen Casablanca Heavy" panose="02000000000000000000" pitchFamily="2" charset="-78"/>
                <a:cs typeface="Hacen Casablanca Heavy" panose="02000000000000000000" pitchFamily="2" charset="-78"/>
              </a:rPr>
              <a:t>خط الأساس </a:t>
            </a:r>
            <a:endParaRPr lang="en-US" sz="1505" dirty="0">
              <a:solidFill>
                <a:schemeClr val="bg1"/>
              </a:solidFill>
              <a:latin typeface="Hacen Casablanca Heavy" panose="02000000000000000000" pitchFamily="2" charset="-78"/>
              <a:cs typeface="Hacen Casablanca Heavy" panose="02000000000000000000" pitchFamily="2" charset="-78"/>
            </a:endParaRPr>
          </a:p>
        </p:txBody>
      </p:sp>
      <p:sp>
        <p:nvSpPr>
          <p:cNvPr id="107" name="TextBox 100">
            <a:extLst>
              <a:ext uri="{FF2B5EF4-FFF2-40B4-BE49-F238E27FC236}">
                <a16:creationId xmlns:a16="http://schemas.microsoft.com/office/drawing/2014/main" id="{926E8F4A-7512-463A-B325-58BC7ECE5E05}"/>
              </a:ext>
            </a:extLst>
          </p:cNvPr>
          <p:cNvSpPr txBox="1"/>
          <p:nvPr/>
        </p:nvSpPr>
        <p:spPr>
          <a:xfrm>
            <a:off x="6848623" y="4991369"/>
            <a:ext cx="1898465" cy="323935"/>
          </a:xfrm>
          <a:prstGeom prst="rect">
            <a:avLst/>
          </a:prstGeom>
          <a:noFill/>
        </p:spPr>
        <p:txBody>
          <a:bodyPr wrap="square" rtlCol="0">
            <a:spAutoFit/>
          </a:bodyPr>
          <a:lstStyle/>
          <a:p>
            <a:pPr algn="ctr"/>
            <a:r>
              <a:rPr lang="ar-SA" sz="1505" dirty="0">
                <a:solidFill>
                  <a:schemeClr val="bg1"/>
                </a:solidFill>
                <a:latin typeface="Hacen Casablanca Heavy" panose="02000000000000000000" pitchFamily="2" charset="-78"/>
                <a:cs typeface="Hacen Casablanca Heavy" panose="02000000000000000000" pitchFamily="2" charset="-78"/>
              </a:rPr>
              <a:t>خط الأساس </a:t>
            </a:r>
            <a:endParaRPr lang="en-US" sz="1505" dirty="0">
              <a:solidFill>
                <a:schemeClr val="bg1"/>
              </a:solidFill>
              <a:latin typeface="Hacen Casablanca Heavy" panose="02000000000000000000" pitchFamily="2" charset="-78"/>
              <a:cs typeface="Hacen Casablanca Heavy" panose="02000000000000000000" pitchFamily="2" charset="-78"/>
            </a:endParaRPr>
          </a:p>
        </p:txBody>
      </p:sp>
      <p:sp>
        <p:nvSpPr>
          <p:cNvPr id="109" name="TextBox 100">
            <a:extLst>
              <a:ext uri="{FF2B5EF4-FFF2-40B4-BE49-F238E27FC236}">
                <a16:creationId xmlns:a16="http://schemas.microsoft.com/office/drawing/2014/main" id="{FBA091BE-AB20-4A4C-90AD-D95CAB930C67}"/>
              </a:ext>
            </a:extLst>
          </p:cNvPr>
          <p:cNvSpPr txBox="1"/>
          <p:nvPr/>
        </p:nvSpPr>
        <p:spPr>
          <a:xfrm>
            <a:off x="6848623" y="4991369"/>
            <a:ext cx="1898465" cy="323935"/>
          </a:xfrm>
          <a:prstGeom prst="rect">
            <a:avLst/>
          </a:prstGeom>
          <a:noFill/>
        </p:spPr>
        <p:txBody>
          <a:bodyPr wrap="square" rtlCol="0">
            <a:spAutoFit/>
          </a:bodyPr>
          <a:lstStyle/>
          <a:p>
            <a:pPr algn="ctr"/>
            <a:r>
              <a:rPr lang="ar-SA" sz="1505" dirty="0">
                <a:solidFill>
                  <a:schemeClr val="bg1"/>
                </a:solidFill>
                <a:latin typeface="Hacen Casablanca Heavy" panose="02000000000000000000" pitchFamily="2" charset="-78"/>
                <a:cs typeface="Hacen Casablanca Heavy" panose="02000000000000000000" pitchFamily="2" charset="-78"/>
              </a:rPr>
              <a:t>خط الأساس </a:t>
            </a:r>
            <a:endParaRPr lang="en-US" sz="1505" dirty="0">
              <a:solidFill>
                <a:schemeClr val="bg1"/>
              </a:solidFill>
              <a:latin typeface="Hacen Casablanca Heavy" panose="02000000000000000000" pitchFamily="2" charset="-78"/>
              <a:cs typeface="Hacen Casablanca Heavy" panose="02000000000000000000" pitchFamily="2" charset="-78"/>
            </a:endParaRPr>
          </a:p>
        </p:txBody>
      </p:sp>
      <p:sp>
        <p:nvSpPr>
          <p:cNvPr id="111" name="TextBox 100">
            <a:extLst>
              <a:ext uri="{FF2B5EF4-FFF2-40B4-BE49-F238E27FC236}">
                <a16:creationId xmlns:a16="http://schemas.microsoft.com/office/drawing/2014/main" id="{CF43742D-4F47-4C0D-8675-0E8A4A203775}"/>
              </a:ext>
            </a:extLst>
          </p:cNvPr>
          <p:cNvSpPr txBox="1"/>
          <p:nvPr/>
        </p:nvSpPr>
        <p:spPr>
          <a:xfrm>
            <a:off x="6848623" y="4991369"/>
            <a:ext cx="1898465" cy="323935"/>
          </a:xfrm>
          <a:prstGeom prst="rect">
            <a:avLst/>
          </a:prstGeom>
          <a:noFill/>
        </p:spPr>
        <p:txBody>
          <a:bodyPr wrap="square" rtlCol="0">
            <a:spAutoFit/>
          </a:bodyPr>
          <a:lstStyle/>
          <a:p>
            <a:pPr algn="ctr"/>
            <a:r>
              <a:rPr lang="ar-SA" sz="1505" dirty="0">
                <a:solidFill>
                  <a:schemeClr val="bg1"/>
                </a:solidFill>
                <a:latin typeface="Hacen Casablanca Heavy" panose="02000000000000000000" pitchFamily="2" charset="-78"/>
                <a:cs typeface="Hacen Casablanca Heavy" panose="02000000000000000000" pitchFamily="2" charset="-78"/>
              </a:rPr>
              <a:t>خط الأساس </a:t>
            </a:r>
            <a:endParaRPr lang="en-US" sz="1505" dirty="0">
              <a:solidFill>
                <a:schemeClr val="bg1"/>
              </a:solidFill>
              <a:latin typeface="Hacen Casablanca Heavy" panose="02000000000000000000" pitchFamily="2" charset="-78"/>
              <a:cs typeface="Hacen Casablanca Heavy" panose="02000000000000000000" pitchFamily="2" charset="-78"/>
            </a:endParaRPr>
          </a:p>
        </p:txBody>
      </p:sp>
      <p:sp>
        <p:nvSpPr>
          <p:cNvPr id="138" name="TextBox 100">
            <a:extLst>
              <a:ext uri="{FF2B5EF4-FFF2-40B4-BE49-F238E27FC236}">
                <a16:creationId xmlns:a16="http://schemas.microsoft.com/office/drawing/2014/main" id="{F674D09C-2575-4AD9-B736-005DF4186BB8}"/>
              </a:ext>
            </a:extLst>
          </p:cNvPr>
          <p:cNvSpPr txBox="1"/>
          <p:nvPr/>
        </p:nvSpPr>
        <p:spPr>
          <a:xfrm>
            <a:off x="6859235" y="5019390"/>
            <a:ext cx="1898465" cy="323935"/>
          </a:xfrm>
          <a:prstGeom prst="rect">
            <a:avLst/>
          </a:prstGeom>
          <a:noFill/>
        </p:spPr>
        <p:txBody>
          <a:bodyPr wrap="square" rtlCol="0">
            <a:spAutoFit/>
          </a:bodyPr>
          <a:lstStyle/>
          <a:p>
            <a:pPr algn="ctr"/>
            <a:r>
              <a:rPr lang="ar-SA" sz="1505" dirty="0">
                <a:solidFill>
                  <a:schemeClr val="bg1"/>
                </a:solidFill>
                <a:latin typeface="Hacen Casablanca Heavy" panose="02000000000000000000" pitchFamily="2" charset="-78"/>
                <a:cs typeface="Hacen Casablanca Heavy" panose="02000000000000000000" pitchFamily="2" charset="-78"/>
              </a:rPr>
              <a:t>خط الأساس </a:t>
            </a:r>
            <a:endParaRPr lang="en-US" sz="1505" dirty="0">
              <a:solidFill>
                <a:schemeClr val="bg1"/>
              </a:solidFill>
              <a:latin typeface="Hacen Casablanca Heavy" panose="02000000000000000000" pitchFamily="2" charset="-78"/>
              <a:cs typeface="Hacen Casablanca Heavy" panose="02000000000000000000" pitchFamily="2" charset="-78"/>
            </a:endParaRPr>
          </a:p>
        </p:txBody>
      </p:sp>
      <p:sp>
        <p:nvSpPr>
          <p:cNvPr id="143" name="TextBox 100">
            <a:extLst>
              <a:ext uri="{FF2B5EF4-FFF2-40B4-BE49-F238E27FC236}">
                <a16:creationId xmlns:a16="http://schemas.microsoft.com/office/drawing/2014/main" id="{B1130F50-B5DA-473B-BA4E-8EF4E6C55B4A}"/>
              </a:ext>
            </a:extLst>
          </p:cNvPr>
          <p:cNvSpPr txBox="1"/>
          <p:nvPr/>
        </p:nvSpPr>
        <p:spPr>
          <a:xfrm>
            <a:off x="6848623" y="4991369"/>
            <a:ext cx="1898465" cy="323935"/>
          </a:xfrm>
          <a:prstGeom prst="rect">
            <a:avLst/>
          </a:prstGeom>
          <a:noFill/>
        </p:spPr>
        <p:txBody>
          <a:bodyPr wrap="square" rtlCol="0">
            <a:spAutoFit/>
          </a:bodyPr>
          <a:lstStyle/>
          <a:p>
            <a:pPr algn="ctr"/>
            <a:r>
              <a:rPr lang="ar-SA" sz="1505" dirty="0">
                <a:solidFill>
                  <a:schemeClr val="bg1"/>
                </a:solidFill>
                <a:latin typeface="Hacen Casablanca Heavy" panose="02000000000000000000" pitchFamily="2" charset="-78"/>
                <a:cs typeface="Hacen Casablanca Heavy" panose="02000000000000000000" pitchFamily="2" charset="-78"/>
              </a:rPr>
              <a:t>خط الأساس </a:t>
            </a:r>
            <a:endParaRPr lang="en-US" sz="1505" dirty="0">
              <a:solidFill>
                <a:schemeClr val="bg1"/>
              </a:solidFill>
              <a:latin typeface="Hacen Casablanca Heavy" panose="02000000000000000000" pitchFamily="2" charset="-78"/>
              <a:cs typeface="Hacen Casablanca Heavy" panose="02000000000000000000" pitchFamily="2" charset="-78"/>
            </a:endParaRPr>
          </a:p>
        </p:txBody>
      </p:sp>
      <p:grpSp>
        <p:nvGrpSpPr>
          <p:cNvPr id="144" name="Group 30">
            <a:extLst>
              <a:ext uri="{FF2B5EF4-FFF2-40B4-BE49-F238E27FC236}">
                <a16:creationId xmlns:a16="http://schemas.microsoft.com/office/drawing/2014/main" id="{B34AE147-34BF-498C-BDE3-16E70D274EDC}"/>
              </a:ext>
            </a:extLst>
          </p:cNvPr>
          <p:cNvGrpSpPr/>
          <p:nvPr/>
        </p:nvGrpSpPr>
        <p:grpSpPr>
          <a:xfrm>
            <a:off x="966661" y="4991369"/>
            <a:ext cx="7701977" cy="340838"/>
            <a:chOff x="580812" y="5368640"/>
            <a:chExt cx="7530717" cy="152400"/>
          </a:xfrm>
        </p:grpSpPr>
        <p:sp>
          <p:nvSpPr>
            <p:cNvPr id="145" name="Rounded Rectangle 22">
              <a:extLst>
                <a:ext uri="{FF2B5EF4-FFF2-40B4-BE49-F238E27FC236}">
                  <a16:creationId xmlns:a16="http://schemas.microsoft.com/office/drawing/2014/main" id="{6365B97C-8DFA-43B5-99DF-9F391BE34128}"/>
                </a:ext>
              </a:extLst>
            </p:cNvPr>
            <p:cNvSpPr/>
            <p:nvPr/>
          </p:nvSpPr>
          <p:spPr>
            <a:xfrm>
              <a:off x="580812" y="5368640"/>
              <a:ext cx="7530717" cy="152400"/>
            </a:xfrm>
            <a:prstGeom prst="roundRect">
              <a:avLst>
                <a:gd name="adj" fmla="val 5000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93" dirty="0"/>
            </a:p>
          </p:txBody>
        </p:sp>
        <p:sp>
          <p:nvSpPr>
            <p:cNvPr id="146" name="Rounded Rectangle 113">
              <a:extLst>
                <a:ext uri="{FF2B5EF4-FFF2-40B4-BE49-F238E27FC236}">
                  <a16:creationId xmlns:a16="http://schemas.microsoft.com/office/drawing/2014/main" id="{966673DA-6788-4AB7-A285-0FCD115428B9}"/>
                </a:ext>
              </a:extLst>
            </p:cNvPr>
            <p:cNvSpPr/>
            <p:nvPr/>
          </p:nvSpPr>
          <p:spPr>
            <a:xfrm>
              <a:off x="6607354" y="5375714"/>
              <a:ext cx="1408556" cy="136014"/>
            </a:xfrm>
            <a:prstGeom prst="roundRect">
              <a:avLst>
                <a:gd name="adj" fmla="val 50000"/>
              </a:avLst>
            </a:prstGeom>
            <a:solidFill>
              <a:srgbClr val="00CC9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1693" dirty="0">
                  <a:latin typeface="Hacen Casablanca Heavy" panose="02000000000000000000" pitchFamily="2" charset="-78"/>
                  <a:cs typeface="Hacen Casablanca Heavy" panose="02000000000000000000" pitchFamily="2" charset="-78"/>
                </a:rPr>
                <a:t>فترات التنفيذ </a:t>
              </a:r>
              <a:endParaRPr lang="en-US" sz="1693" dirty="0">
                <a:latin typeface="Hacen Casablanca Heavy" panose="02000000000000000000" pitchFamily="2" charset="-78"/>
                <a:cs typeface="Hacen Casablanca Heavy" panose="02000000000000000000" pitchFamily="2" charset="-78"/>
              </a:endParaRPr>
            </a:p>
          </p:txBody>
        </p:sp>
      </p:grpSp>
      <p:cxnSp>
        <p:nvCxnSpPr>
          <p:cNvPr id="148" name="Straight Connector 114">
            <a:extLst>
              <a:ext uri="{FF2B5EF4-FFF2-40B4-BE49-F238E27FC236}">
                <a16:creationId xmlns:a16="http://schemas.microsoft.com/office/drawing/2014/main" id="{B72C6E8F-7ED0-4CD0-AEA3-AFA92FB6C5C1}"/>
              </a:ext>
            </a:extLst>
          </p:cNvPr>
          <p:cNvCxnSpPr/>
          <p:nvPr/>
        </p:nvCxnSpPr>
        <p:spPr>
          <a:xfrm>
            <a:off x="5806017" y="5051541"/>
            <a:ext cx="0" cy="743651"/>
          </a:xfrm>
          <a:prstGeom prst="line">
            <a:avLst/>
          </a:prstGeom>
          <a:ln>
            <a:solidFill>
              <a:srgbClr val="009999"/>
            </a:solidFill>
          </a:ln>
        </p:spPr>
        <p:style>
          <a:lnRef idx="3">
            <a:schemeClr val="dk1"/>
          </a:lnRef>
          <a:fillRef idx="0">
            <a:schemeClr val="dk1"/>
          </a:fillRef>
          <a:effectRef idx="2">
            <a:schemeClr val="dk1"/>
          </a:effectRef>
          <a:fontRef idx="minor">
            <a:schemeClr val="tx1"/>
          </a:fontRef>
        </p:style>
      </p:cxnSp>
      <p:sp>
        <p:nvSpPr>
          <p:cNvPr id="149" name="TextBox 100">
            <a:extLst>
              <a:ext uri="{FF2B5EF4-FFF2-40B4-BE49-F238E27FC236}">
                <a16:creationId xmlns:a16="http://schemas.microsoft.com/office/drawing/2014/main" id="{47E6625B-A615-4AAE-90EB-A7B27EECE75C}"/>
              </a:ext>
            </a:extLst>
          </p:cNvPr>
          <p:cNvSpPr txBox="1"/>
          <p:nvPr/>
        </p:nvSpPr>
        <p:spPr>
          <a:xfrm>
            <a:off x="5336217" y="4978633"/>
            <a:ext cx="2136218" cy="338554"/>
          </a:xfrm>
          <a:prstGeom prst="rect">
            <a:avLst/>
          </a:prstGeom>
          <a:noFill/>
        </p:spPr>
        <p:txBody>
          <a:bodyPr wrap="square" rtlCol="0">
            <a:spAutoFit/>
          </a:bodyPr>
          <a:lstStyle/>
          <a:p>
            <a:pPr algn="ctr"/>
            <a:r>
              <a:rPr lang="ar-SA" sz="1600" b="1" dirty="0">
                <a:solidFill>
                  <a:srgbClr val="006666"/>
                </a:solidFill>
                <a:latin typeface="Hacen Casablanca Heavy" panose="02000000000000000000" pitchFamily="2" charset="-78"/>
                <a:cs typeface="Hacen Casablanca Heavy" panose="02000000000000000000" pitchFamily="2" charset="-78"/>
              </a:rPr>
              <a:t>الربع الأول   </a:t>
            </a:r>
            <a:endParaRPr lang="en-US" sz="1600" b="1" dirty="0">
              <a:solidFill>
                <a:srgbClr val="006666"/>
              </a:solidFill>
              <a:latin typeface="Hacen Casablanca Heavy" panose="02000000000000000000" pitchFamily="2" charset="-78"/>
              <a:cs typeface="Hacen Casablanca Heavy" panose="02000000000000000000" pitchFamily="2" charset="-78"/>
            </a:endParaRPr>
          </a:p>
        </p:txBody>
      </p:sp>
      <p:sp>
        <p:nvSpPr>
          <p:cNvPr id="150" name="مربع نص 149">
            <a:extLst>
              <a:ext uri="{FF2B5EF4-FFF2-40B4-BE49-F238E27FC236}">
                <a16:creationId xmlns:a16="http://schemas.microsoft.com/office/drawing/2014/main" id="{4CBB4B8B-7888-4ED9-BE9F-9978F3CC6857}"/>
              </a:ext>
            </a:extLst>
          </p:cNvPr>
          <p:cNvSpPr txBox="1"/>
          <p:nvPr/>
        </p:nvSpPr>
        <p:spPr>
          <a:xfrm>
            <a:off x="4579295" y="4987834"/>
            <a:ext cx="1028914" cy="899552"/>
          </a:xfrm>
          <a:prstGeom prst="rect">
            <a:avLst/>
          </a:prstGeom>
          <a:noFill/>
        </p:spPr>
        <p:txBody>
          <a:bodyPr vert="horz" wrap="none" lIns="91440" tIns="45720" rIns="91440" bIns="45720" rtlCol="1" anchor="t">
            <a:noAutofit/>
          </a:bodyPr>
          <a:lstStyle/>
          <a:p>
            <a:pPr algn="l"/>
            <a:r>
              <a:rPr lang="ar-SA" sz="1600" b="1" dirty="0">
                <a:solidFill>
                  <a:srgbClr val="006666"/>
                </a:solidFill>
                <a:latin typeface="Hacen Casablanca Heavy" panose="02000000000000000000" pitchFamily="2" charset="-78"/>
                <a:cs typeface="Hacen Casablanca Heavy" panose="02000000000000000000" pitchFamily="2" charset="-78"/>
              </a:rPr>
              <a:t>الربع الثاني </a:t>
            </a:r>
            <a:endParaRPr lang="ar-SA" sz="1600" b="1" dirty="0">
              <a:solidFill>
                <a:srgbClr val="006666"/>
              </a:solidFill>
              <a:effectLst/>
              <a:latin typeface="Hacen Casablanca Heavy" panose="02000000000000000000" pitchFamily="2" charset="-78"/>
              <a:cs typeface="Hacen Casablanca Heavy" panose="02000000000000000000" pitchFamily="2" charset="-78"/>
            </a:endParaRPr>
          </a:p>
        </p:txBody>
      </p:sp>
      <p:sp>
        <p:nvSpPr>
          <p:cNvPr id="151" name="مربع نص 150">
            <a:extLst>
              <a:ext uri="{FF2B5EF4-FFF2-40B4-BE49-F238E27FC236}">
                <a16:creationId xmlns:a16="http://schemas.microsoft.com/office/drawing/2014/main" id="{F69D9F21-1B62-4518-BDF6-140C669C6AAE}"/>
              </a:ext>
            </a:extLst>
          </p:cNvPr>
          <p:cNvSpPr txBox="1"/>
          <p:nvPr/>
        </p:nvSpPr>
        <p:spPr>
          <a:xfrm>
            <a:off x="1404067" y="4999480"/>
            <a:ext cx="1028914" cy="899552"/>
          </a:xfrm>
          <a:prstGeom prst="rect">
            <a:avLst/>
          </a:prstGeom>
          <a:noFill/>
        </p:spPr>
        <p:txBody>
          <a:bodyPr vert="horz" wrap="none" lIns="91440" tIns="45720" rIns="91440" bIns="45720" rtlCol="1" anchor="t">
            <a:noAutofit/>
          </a:bodyPr>
          <a:lstStyle/>
          <a:p>
            <a:pPr algn="l"/>
            <a:r>
              <a:rPr lang="ar-SA" sz="1600" b="1" dirty="0">
                <a:solidFill>
                  <a:srgbClr val="006666"/>
                </a:solidFill>
                <a:latin typeface="Hacen Casablanca Heavy" panose="02000000000000000000" pitchFamily="2" charset="-78"/>
                <a:cs typeface="Hacen Casablanca Heavy" panose="02000000000000000000" pitchFamily="2" charset="-78"/>
              </a:rPr>
              <a:t>الربع الرابع </a:t>
            </a:r>
            <a:endParaRPr lang="ar-SA" sz="1600" b="1" dirty="0">
              <a:solidFill>
                <a:srgbClr val="006666"/>
              </a:solidFill>
              <a:effectLst/>
              <a:latin typeface="Hacen Casablanca Heavy" panose="02000000000000000000" pitchFamily="2" charset="-78"/>
              <a:cs typeface="Hacen Casablanca Heavy" panose="02000000000000000000" pitchFamily="2" charset="-78"/>
            </a:endParaRPr>
          </a:p>
        </p:txBody>
      </p:sp>
      <p:sp>
        <p:nvSpPr>
          <p:cNvPr id="152" name="مربع نص 151">
            <a:extLst>
              <a:ext uri="{FF2B5EF4-FFF2-40B4-BE49-F238E27FC236}">
                <a16:creationId xmlns:a16="http://schemas.microsoft.com/office/drawing/2014/main" id="{D9590C08-5109-4D6E-834B-8D7841DF9392}"/>
              </a:ext>
            </a:extLst>
          </p:cNvPr>
          <p:cNvSpPr txBox="1"/>
          <p:nvPr/>
        </p:nvSpPr>
        <p:spPr>
          <a:xfrm>
            <a:off x="3066889" y="5007894"/>
            <a:ext cx="1028914" cy="899552"/>
          </a:xfrm>
          <a:prstGeom prst="rect">
            <a:avLst/>
          </a:prstGeom>
          <a:noFill/>
        </p:spPr>
        <p:txBody>
          <a:bodyPr vert="horz" wrap="none" lIns="91440" tIns="45720" rIns="91440" bIns="45720" rtlCol="1" anchor="t">
            <a:noAutofit/>
          </a:bodyPr>
          <a:lstStyle/>
          <a:p>
            <a:pPr algn="l"/>
            <a:r>
              <a:rPr lang="ar-SA" sz="1600" b="1" dirty="0">
                <a:solidFill>
                  <a:srgbClr val="006666"/>
                </a:solidFill>
                <a:latin typeface="Hacen Casablanca Heavy" panose="02000000000000000000" pitchFamily="2" charset="-78"/>
                <a:cs typeface="Hacen Casablanca Heavy" panose="02000000000000000000" pitchFamily="2" charset="-78"/>
              </a:rPr>
              <a:t>الربع الثالث </a:t>
            </a:r>
            <a:endParaRPr lang="ar-SA" sz="1600" b="1" dirty="0">
              <a:solidFill>
                <a:srgbClr val="006666"/>
              </a:solidFill>
              <a:effectLst/>
              <a:latin typeface="Hacen Casablanca Heavy" panose="02000000000000000000" pitchFamily="2" charset="-78"/>
              <a:cs typeface="Hacen Casablanca Heavy" panose="02000000000000000000" pitchFamily="2" charset="-78"/>
            </a:endParaRPr>
          </a:p>
        </p:txBody>
      </p:sp>
      <p:cxnSp>
        <p:nvCxnSpPr>
          <p:cNvPr id="154" name="Straight Connector 116">
            <a:extLst>
              <a:ext uri="{FF2B5EF4-FFF2-40B4-BE49-F238E27FC236}">
                <a16:creationId xmlns:a16="http://schemas.microsoft.com/office/drawing/2014/main" id="{FB6B648B-B415-47F9-8F69-11676C402E2B}"/>
              </a:ext>
            </a:extLst>
          </p:cNvPr>
          <p:cNvCxnSpPr>
            <a:cxnSpLocks/>
          </p:cNvCxnSpPr>
          <p:nvPr/>
        </p:nvCxnSpPr>
        <p:spPr>
          <a:xfrm>
            <a:off x="2796677" y="5096418"/>
            <a:ext cx="0" cy="743651"/>
          </a:xfrm>
          <a:prstGeom prst="line">
            <a:avLst/>
          </a:prstGeom>
          <a:ln>
            <a:solidFill>
              <a:srgbClr val="009999"/>
            </a:solidFill>
          </a:ln>
        </p:spPr>
        <p:style>
          <a:lnRef idx="3">
            <a:schemeClr val="accent1"/>
          </a:lnRef>
          <a:fillRef idx="0">
            <a:schemeClr val="accent1"/>
          </a:fillRef>
          <a:effectRef idx="2">
            <a:schemeClr val="accent1"/>
          </a:effectRef>
          <a:fontRef idx="minor">
            <a:schemeClr val="tx1"/>
          </a:fontRef>
        </p:style>
      </p:cxnSp>
      <p:cxnSp>
        <p:nvCxnSpPr>
          <p:cNvPr id="155" name="Straight Connector 116">
            <a:extLst>
              <a:ext uri="{FF2B5EF4-FFF2-40B4-BE49-F238E27FC236}">
                <a16:creationId xmlns:a16="http://schemas.microsoft.com/office/drawing/2014/main" id="{67CB18B0-29FB-4A18-8E00-D2E948438069}"/>
              </a:ext>
            </a:extLst>
          </p:cNvPr>
          <p:cNvCxnSpPr>
            <a:cxnSpLocks/>
          </p:cNvCxnSpPr>
          <p:nvPr/>
        </p:nvCxnSpPr>
        <p:spPr>
          <a:xfrm>
            <a:off x="4397520" y="5058388"/>
            <a:ext cx="0" cy="743651"/>
          </a:xfrm>
          <a:prstGeom prst="line">
            <a:avLst/>
          </a:prstGeom>
          <a:ln>
            <a:solidFill>
              <a:srgbClr val="009999"/>
            </a:solidFill>
          </a:ln>
        </p:spPr>
        <p:style>
          <a:lnRef idx="3">
            <a:schemeClr val="accent1"/>
          </a:lnRef>
          <a:fillRef idx="0">
            <a:schemeClr val="accent1"/>
          </a:fillRef>
          <a:effectRef idx="2">
            <a:schemeClr val="accent1"/>
          </a:effectRef>
          <a:fontRef idx="minor">
            <a:schemeClr val="tx1"/>
          </a:fontRef>
        </p:style>
      </p:cxnSp>
      <p:sp>
        <p:nvSpPr>
          <p:cNvPr id="159" name="L-Shape 32">
            <a:extLst>
              <a:ext uri="{FF2B5EF4-FFF2-40B4-BE49-F238E27FC236}">
                <a16:creationId xmlns:a16="http://schemas.microsoft.com/office/drawing/2014/main" id="{06511186-597E-4F73-802A-56FA6BF3A817}"/>
              </a:ext>
            </a:extLst>
          </p:cNvPr>
          <p:cNvSpPr/>
          <p:nvPr/>
        </p:nvSpPr>
        <p:spPr>
          <a:xfrm rot="18879521">
            <a:off x="1783044" y="5564480"/>
            <a:ext cx="287012" cy="172785"/>
          </a:xfrm>
          <a:prstGeom prst="corner">
            <a:avLst/>
          </a:prstGeom>
          <a:solidFill>
            <a:srgbClr val="00CC9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93"/>
          </a:p>
        </p:txBody>
      </p:sp>
      <p:sp>
        <p:nvSpPr>
          <p:cNvPr id="160" name="Freeform 16">
            <a:extLst>
              <a:ext uri="{FF2B5EF4-FFF2-40B4-BE49-F238E27FC236}">
                <a16:creationId xmlns:a16="http://schemas.microsoft.com/office/drawing/2014/main" id="{5F770AF0-DBC6-4048-B53A-4B2B53B5F174}"/>
              </a:ext>
            </a:extLst>
          </p:cNvPr>
          <p:cNvSpPr>
            <a:spLocks noEditPoints="1"/>
          </p:cNvSpPr>
          <p:nvPr/>
        </p:nvSpPr>
        <p:spPr bwMode="auto">
          <a:xfrm>
            <a:off x="7621579" y="5411232"/>
            <a:ext cx="606680" cy="479282"/>
          </a:xfrm>
          <a:custGeom>
            <a:avLst/>
            <a:gdLst>
              <a:gd name="T0" fmla="*/ 393 w 394"/>
              <a:gd name="T1" fmla="*/ 175 h 393"/>
              <a:gd name="T2" fmla="*/ 380 w 394"/>
              <a:gd name="T3" fmla="*/ 165 h 393"/>
              <a:gd name="T4" fmla="*/ 339 w 394"/>
              <a:gd name="T5" fmla="*/ 138 h 393"/>
              <a:gd name="T6" fmla="*/ 350 w 394"/>
              <a:gd name="T7" fmla="*/ 90 h 393"/>
              <a:gd name="T8" fmla="*/ 351 w 394"/>
              <a:gd name="T9" fmla="*/ 75 h 393"/>
              <a:gd name="T10" fmla="*/ 320 w 394"/>
              <a:gd name="T11" fmla="*/ 44 h 393"/>
              <a:gd name="T12" fmla="*/ 305 w 394"/>
              <a:gd name="T13" fmla="*/ 45 h 393"/>
              <a:gd name="T14" fmla="*/ 256 w 394"/>
              <a:gd name="T15" fmla="*/ 56 h 393"/>
              <a:gd name="T16" fmla="*/ 230 w 394"/>
              <a:gd name="T17" fmla="*/ 13 h 393"/>
              <a:gd name="T18" fmla="*/ 220 w 394"/>
              <a:gd name="T19" fmla="*/ 2 h 393"/>
              <a:gd name="T20" fmla="*/ 176 w 394"/>
              <a:gd name="T21" fmla="*/ 1 h 393"/>
              <a:gd name="T22" fmla="*/ 166 w 394"/>
              <a:gd name="T23" fmla="*/ 13 h 393"/>
              <a:gd name="T24" fmla="*/ 139 w 394"/>
              <a:gd name="T25" fmla="*/ 55 h 393"/>
              <a:gd name="T26" fmla="*/ 91 w 394"/>
              <a:gd name="T27" fmla="*/ 44 h 393"/>
              <a:gd name="T28" fmla="*/ 76 w 394"/>
              <a:gd name="T29" fmla="*/ 42 h 393"/>
              <a:gd name="T30" fmla="*/ 44 w 394"/>
              <a:gd name="T31" fmla="*/ 74 h 393"/>
              <a:gd name="T32" fmla="*/ 45 w 394"/>
              <a:gd name="T33" fmla="*/ 89 h 393"/>
              <a:gd name="T34" fmla="*/ 56 w 394"/>
              <a:gd name="T35" fmla="*/ 138 h 393"/>
              <a:gd name="T36" fmla="*/ 14 w 394"/>
              <a:gd name="T37" fmla="*/ 164 h 393"/>
              <a:gd name="T38" fmla="*/ 2 w 394"/>
              <a:gd name="T39" fmla="*/ 174 h 393"/>
              <a:gd name="T40" fmla="*/ 2 w 394"/>
              <a:gd name="T41" fmla="*/ 219 h 393"/>
              <a:gd name="T42" fmla="*/ 15 w 394"/>
              <a:gd name="T43" fmla="*/ 228 h 393"/>
              <a:gd name="T44" fmla="*/ 55 w 394"/>
              <a:gd name="T45" fmla="*/ 255 h 393"/>
              <a:gd name="T46" fmla="*/ 44 w 394"/>
              <a:gd name="T47" fmla="*/ 304 h 393"/>
              <a:gd name="T48" fmla="*/ 43 w 394"/>
              <a:gd name="T49" fmla="*/ 319 h 393"/>
              <a:gd name="T50" fmla="*/ 74 w 394"/>
              <a:gd name="T51" fmla="*/ 350 h 393"/>
              <a:gd name="T52" fmla="*/ 89 w 394"/>
              <a:gd name="T53" fmla="*/ 349 h 393"/>
              <a:gd name="T54" fmla="*/ 138 w 394"/>
              <a:gd name="T55" fmla="*/ 338 h 393"/>
              <a:gd name="T56" fmla="*/ 165 w 394"/>
              <a:gd name="T57" fmla="*/ 381 h 393"/>
              <a:gd name="T58" fmla="*/ 174 w 394"/>
              <a:gd name="T59" fmla="*/ 392 h 393"/>
              <a:gd name="T60" fmla="*/ 197 w 394"/>
              <a:gd name="T61" fmla="*/ 393 h 393"/>
              <a:gd name="T62" fmla="*/ 219 w 394"/>
              <a:gd name="T63" fmla="*/ 392 h 393"/>
              <a:gd name="T64" fmla="*/ 228 w 394"/>
              <a:gd name="T65" fmla="*/ 381 h 393"/>
              <a:gd name="T66" fmla="*/ 255 w 394"/>
              <a:gd name="T67" fmla="*/ 339 h 393"/>
              <a:gd name="T68" fmla="*/ 304 w 394"/>
              <a:gd name="T69" fmla="*/ 350 h 393"/>
              <a:gd name="T70" fmla="*/ 319 w 394"/>
              <a:gd name="T71" fmla="*/ 351 h 393"/>
              <a:gd name="T72" fmla="*/ 351 w 394"/>
              <a:gd name="T73" fmla="*/ 320 h 393"/>
              <a:gd name="T74" fmla="*/ 349 w 394"/>
              <a:gd name="T75" fmla="*/ 305 h 393"/>
              <a:gd name="T76" fmla="*/ 338 w 394"/>
              <a:gd name="T77" fmla="*/ 256 h 393"/>
              <a:gd name="T78" fmla="*/ 379 w 394"/>
              <a:gd name="T79" fmla="*/ 229 h 393"/>
              <a:gd name="T80" fmla="*/ 381 w 394"/>
              <a:gd name="T81" fmla="*/ 229 h 393"/>
              <a:gd name="T82" fmla="*/ 393 w 394"/>
              <a:gd name="T83" fmla="*/ 220 h 393"/>
              <a:gd name="T84" fmla="*/ 393 w 394"/>
              <a:gd name="T85" fmla="*/ 175 h 393"/>
              <a:gd name="T86" fmla="*/ 198 w 394"/>
              <a:gd name="T87" fmla="*/ 263 h 393"/>
              <a:gd name="T88" fmla="*/ 132 w 394"/>
              <a:gd name="T89" fmla="*/ 197 h 393"/>
              <a:gd name="T90" fmla="*/ 198 w 394"/>
              <a:gd name="T91" fmla="*/ 132 h 393"/>
              <a:gd name="T92" fmla="*/ 263 w 394"/>
              <a:gd name="T93" fmla="*/ 197 h 393"/>
              <a:gd name="T94" fmla="*/ 198 w 394"/>
              <a:gd name="T95" fmla="*/ 263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94" h="393">
                <a:moveTo>
                  <a:pt x="393" y="175"/>
                </a:moveTo>
                <a:cubicBezTo>
                  <a:pt x="392" y="169"/>
                  <a:pt x="386" y="165"/>
                  <a:pt x="380" y="165"/>
                </a:cubicBezTo>
                <a:cubicBezTo>
                  <a:pt x="362" y="165"/>
                  <a:pt x="346" y="155"/>
                  <a:pt x="339" y="138"/>
                </a:cubicBezTo>
                <a:cubicBezTo>
                  <a:pt x="332" y="122"/>
                  <a:pt x="337" y="102"/>
                  <a:pt x="350" y="90"/>
                </a:cubicBezTo>
                <a:cubicBezTo>
                  <a:pt x="354" y="86"/>
                  <a:pt x="355" y="79"/>
                  <a:pt x="351" y="75"/>
                </a:cubicBezTo>
                <a:cubicBezTo>
                  <a:pt x="342" y="63"/>
                  <a:pt x="332" y="53"/>
                  <a:pt x="320" y="44"/>
                </a:cubicBezTo>
                <a:cubicBezTo>
                  <a:pt x="316" y="40"/>
                  <a:pt x="309" y="40"/>
                  <a:pt x="305" y="45"/>
                </a:cubicBezTo>
                <a:cubicBezTo>
                  <a:pt x="294" y="58"/>
                  <a:pt x="273" y="63"/>
                  <a:pt x="256" y="56"/>
                </a:cubicBezTo>
                <a:cubicBezTo>
                  <a:pt x="239" y="49"/>
                  <a:pt x="229" y="31"/>
                  <a:pt x="230" y="13"/>
                </a:cubicBezTo>
                <a:cubicBezTo>
                  <a:pt x="230" y="7"/>
                  <a:pt x="226" y="2"/>
                  <a:pt x="220" y="2"/>
                </a:cubicBezTo>
                <a:cubicBezTo>
                  <a:pt x="206" y="0"/>
                  <a:pt x="191" y="0"/>
                  <a:pt x="176" y="1"/>
                </a:cubicBezTo>
                <a:cubicBezTo>
                  <a:pt x="170" y="2"/>
                  <a:pt x="166" y="7"/>
                  <a:pt x="166" y="13"/>
                </a:cubicBezTo>
                <a:cubicBezTo>
                  <a:pt x="167" y="31"/>
                  <a:pt x="156" y="48"/>
                  <a:pt x="139" y="55"/>
                </a:cubicBezTo>
                <a:cubicBezTo>
                  <a:pt x="123" y="61"/>
                  <a:pt x="102" y="56"/>
                  <a:pt x="91" y="44"/>
                </a:cubicBezTo>
                <a:cubicBezTo>
                  <a:pt x="87" y="39"/>
                  <a:pt x="80" y="39"/>
                  <a:pt x="76" y="42"/>
                </a:cubicBezTo>
                <a:cubicBezTo>
                  <a:pt x="64" y="52"/>
                  <a:pt x="53" y="62"/>
                  <a:pt x="44" y="74"/>
                </a:cubicBezTo>
                <a:cubicBezTo>
                  <a:pt x="40" y="78"/>
                  <a:pt x="41" y="85"/>
                  <a:pt x="45" y="89"/>
                </a:cubicBezTo>
                <a:cubicBezTo>
                  <a:pt x="59" y="101"/>
                  <a:pt x="63" y="121"/>
                  <a:pt x="56" y="138"/>
                </a:cubicBezTo>
                <a:cubicBezTo>
                  <a:pt x="49" y="154"/>
                  <a:pt x="33" y="164"/>
                  <a:pt x="14" y="164"/>
                </a:cubicBezTo>
                <a:cubicBezTo>
                  <a:pt x="7" y="164"/>
                  <a:pt x="3" y="168"/>
                  <a:pt x="2" y="174"/>
                </a:cubicBezTo>
                <a:cubicBezTo>
                  <a:pt x="0" y="189"/>
                  <a:pt x="0" y="204"/>
                  <a:pt x="2" y="219"/>
                </a:cubicBezTo>
                <a:cubicBezTo>
                  <a:pt x="3" y="224"/>
                  <a:pt x="9" y="228"/>
                  <a:pt x="15" y="228"/>
                </a:cubicBezTo>
                <a:cubicBezTo>
                  <a:pt x="32" y="228"/>
                  <a:pt x="48" y="238"/>
                  <a:pt x="55" y="255"/>
                </a:cubicBezTo>
                <a:cubicBezTo>
                  <a:pt x="62" y="272"/>
                  <a:pt x="58" y="291"/>
                  <a:pt x="44" y="304"/>
                </a:cubicBezTo>
                <a:cubicBezTo>
                  <a:pt x="40" y="308"/>
                  <a:pt x="40" y="314"/>
                  <a:pt x="43" y="319"/>
                </a:cubicBezTo>
                <a:cubicBezTo>
                  <a:pt x="52" y="330"/>
                  <a:pt x="63" y="341"/>
                  <a:pt x="74" y="350"/>
                </a:cubicBezTo>
                <a:cubicBezTo>
                  <a:pt x="79" y="354"/>
                  <a:pt x="85" y="353"/>
                  <a:pt x="89" y="349"/>
                </a:cubicBezTo>
                <a:cubicBezTo>
                  <a:pt x="101" y="336"/>
                  <a:pt x="122" y="331"/>
                  <a:pt x="138" y="338"/>
                </a:cubicBezTo>
                <a:cubicBezTo>
                  <a:pt x="155" y="345"/>
                  <a:pt x="166" y="362"/>
                  <a:pt x="165" y="381"/>
                </a:cubicBezTo>
                <a:cubicBezTo>
                  <a:pt x="164" y="386"/>
                  <a:pt x="169" y="391"/>
                  <a:pt x="174" y="392"/>
                </a:cubicBezTo>
                <a:cubicBezTo>
                  <a:pt x="182" y="393"/>
                  <a:pt x="190" y="393"/>
                  <a:pt x="197" y="393"/>
                </a:cubicBezTo>
                <a:cubicBezTo>
                  <a:pt x="204" y="393"/>
                  <a:pt x="211" y="393"/>
                  <a:pt x="219" y="392"/>
                </a:cubicBezTo>
                <a:cubicBezTo>
                  <a:pt x="224" y="391"/>
                  <a:pt x="229" y="387"/>
                  <a:pt x="228" y="381"/>
                </a:cubicBezTo>
                <a:cubicBezTo>
                  <a:pt x="228" y="363"/>
                  <a:pt x="239" y="346"/>
                  <a:pt x="255" y="339"/>
                </a:cubicBezTo>
                <a:cubicBezTo>
                  <a:pt x="271" y="332"/>
                  <a:pt x="292" y="337"/>
                  <a:pt x="304" y="350"/>
                </a:cubicBezTo>
                <a:cubicBezTo>
                  <a:pt x="308" y="354"/>
                  <a:pt x="314" y="355"/>
                  <a:pt x="319" y="351"/>
                </a:cubicBezTo>
                <a:cubicBezTo>
                  <a:pt x="331" y="342"/>
                  <a:pt x="341" y="331"/>
                  <a:pt x="351" y="320"/>
                </a:cubicBezTo>
                <a:cubicBezTo>
                  <a:pt x="354" y="315"/>
                  <a:pt x="354" y="309"/>
                  <a:pt x="349" y="305"/>
                </a:cubicBezTo>
                <a:cubicBezTo>
                  <a:pt x="336" y="293"/>
                  <a:pt x="331" y="273"/>
                  <a:pt x="338" y="256"/>
                </a:cubicBezTo>
                <a:cubicBezTo>
                  <a:pt x="345" y="240"/>
                  <a:pt x="361" y="229"/>
                  <a:pt x="379" y="229"/>
                </a:cubicBezTo>
                <a:cubicBezTo>
                  <a:pt x="381" y="229"/>
                  <a:pt x="381" y="229"/>
                  <a:pt x="381" y="229"/>
                </a:cubicBezTo>
                <a:cubicBezTo>
                  <a:pt x="387" y="230"/>
                  <a:pt x="392" y="225"/>
                  <a:pt x="393" y="220"/>
                </a:cubicBezTo>
                <a:cubicBezTo>
                  <a:pt x="394" y="205"/>
                  <a:pt x="394" y="190"/>
                  <a:pt x="393" y="175"/>
                </a:cubicBezTo>
                <a:close/>
                <a:moveTo>
                  <a:pt x="198" y="263"/>
                </a:moveTo>
                <a:cubicBezTo>
                  <a:pt x="162" y="263"/>
                  <a:pt x="132" y="233"/>
                  <a:pt x="132" y="197"/>
                </a:cubicBezTo>
                <a:cubicBezTo>
                  <a:pt x="132" y="161"/>
                  <a:pt x="162" y="132"/>
                  <a:pt x="198" y="132"/>
                </a:cubicBezTo>
                <a:cubicBezTo>
                  <a:pt x="234" y="132"/>
                  <a:pt x="263" y="161"/>
                  <a:pt x="263" y="197"/>
                </a:cubicBezTo>
                <a:cubicBezTo>
                  <a:pt x="263" y="233"/>
                  <a:pt x="234" y="263"/>
                  <a:pt x="198" y="263"/>
                </a:cubicBezTo>
                <a:close/>
              </a:path>
            </a:pathLst>
          </a:custGeom>
          <a:solidFill>
            <a:srgbClr val="009999"/>
          </a:solidFill>
          <a:ln>
            <a:noFill/>
          </a:ln>
        </p:spPr>
        <p:txBody>
          <a:bodyPr vert="horz" wrap="square" lIns="91440" tIns="45720" rIns="91440" bIns="45720" numCol="1" anchor="t" anchorCtr="0" compatLnSpc="1">
            <a:prstTxWarp prst="textNoShape">
              <a:avLst/>
            </a:prstTxWarp>
          </a:bodyPr>
          <a:lstStyle/>
          <a:p>
            <a:endParaRPr lang="en-IN"/>
          </a:p>
        </p:txBody>
      </p:sp>
      <p:grpSp>
        <p:nvGrpSpPr>
          <p:cNvPr id="161" name="Google Shape;1016;p55">
            <a:extLst>
              <a:ext uri="{FF2B5EF4-FFF2-40B4-BE49-F238E27FC236}">
                <a16:creationId xmlns:a16="http://schemas.microsoft.com/office/drawing/2014/main" id="{32E052FD-145E-42F1-AAE1-655C9D632A05}"/>
              </a:ext>
            </a:extLst>
          </p:cNvPr>
          <p:cNvGrpSpPr/>
          <p:nvPr/>
        </p:nvGrpSpPr>
        <p:grpSpPr>
          <a:xfrm>
            <a:off x="8855292" y="4848859"/>
            <a:ext cx="1733125" cy="1316585"/>
            <a:chOff x="267375" y="1071875"/>
            <a:chExt cx="470500" cy="428550"/>
          </a:xfrm>
        </p:grpSpPr>
        <p:sp>
          <p:nvSpPr>
            <p:cNvPr id="162" name="Google Shape;1017;p55">
              <a:extLst>
                <a:ext uri="{FF2B5EF4-FFF2-40B4-BE49-F238E27FC236}">
                  <a16:creationId xmlns:a16="http://schemas.microsoft.com/office/drawing/2014/main" id="{05CC49FB-9D5F-491F-83F9-1B595AE132A7}"/>
                </a:ext>
              </a:extLst>
            </p:cNvPr>
            <p:cNvSpPr/>
            <p:nvPr/>
          </p:nvSpPr>
          <p:spPr>
            <a:xfrm>
              <a:off x="288350" y="1290825"/>
              <a:ext cx="209600" cy="209600"/>
            </a:xfrm>
            <a:custGeom>
              <a:avLst/>
              <a:gdLst/>
              <a:ahLst/>
              <a:cxnLst/>
              <a:rect l="l" t="t" r="r" b="b"/>
              <a:pathLst>
                <a:path w="8384" h="8384" extrusionOk="0">
                  <a:moveTo>
                    <a:pt x="1" y="0"/>
                  </a:moveTo>
                  <a:cubicBezTo>
                    <a:pt x="23" y="1056"/>
                    <a:pt x="239" y="2096"/>
                    <a:pt x="641" y="3073"/>
                  </a:cubicBezTo>
                  <a:cubicBezTo>
                    <a:pt x="676" y="3072"/>
                    <a:pt x="710" y="3070"/>
                    <a:pt x="745" y="3070"/>
                  </a:cubicBezTo>
                  <a:cubicBezTo>
                    <a:pt x="1419" y="3070"/>
                    <a:pt x="2047" y="3416"/>
                    <a:pt x="2406" y="3988"/>
                  </a:cubicBezTo>
                  <a:cubicBezTo>
                    <a:pt x="2766" y="4558"/>
                    <a:pt x="2808" y="5272"/>
                    <a:pt x="2516" y="5880"/>
                  </a:cubicBezTo>
                  <a:cubicBezTo>
                    <a:pt x="4076" y="7440"/>
                    <a:pt x="6179" y="8337"/>
                    <a:pt x="8384" y="8383"/>
                  </a:cubicBezTo>
                  <a:lnTo>
                    <a:pt x="8384" y="3190"/>
                  </a:lnTo>
                  <a:cubicBezTo>
                    <a:pt x="6664" y="3094"/>
                    <a:pt x="5290" y="1720"/>
                    <a:pt x="5194" y="0"/>
                  </a:cubicBezTo>
                  <a:close/>
                </a:path>
              </a:pathLst>
            </a:custGeom>
            <a:solidFill>
              <a:srgbClr val="009999"/>
            </a:solidFill>
            <a:ln>
              <a:noFill/>
            </a:ln>
          </p:spPr>
          <p:txBody>
            <a:bodyPr spcFirstLastPara="1" wrap="square" lIns="86005" tIns="86005" rIns="86005" bIns="86005" anchor="ctr" anchorCtr="0">
              <a:noAutofit/>
            </a:bodyPr>
            <a:lstStyle/>
            <a:p>
              <a:endParaRPr sz="1693"/>
            </a:p>
          </p:txBody>
        </p:sp>
        <p:sp>
          <p:nvSpPr>
            <p:cNvPr id="163" name="Google Shape;1018;p55">
              <a:extLst>
                <a:ext uri="{FF2B5EF4-FFF2-40B4-BE49-F238E27FC236}">
                  <a16:creationId xmlns:a16="http://schemas.microsoft.com/office/drawing/2014/main" id="{A24164E3-EA9A-450F-A813-A8C54EF822CE}"/>
                </a:ext>
              </a:extLst>
            </p:cNvPr>
            <p:cNvSpPr/>
            <p:nvPr/>
          </p:nvSpPr>
          <p:spPr>
            <a:xfrm>
              <a:off x="267375" y="1377050"/>
              <a:ext cx="79225" cy="79200"/>
            </a:xfrm>
            <a:custGeom>
              <a:avLst/>
              <a:gdLst/>
              <a:ahLst/>
              <a:cxnLst/>
              <a:rect l="l" t="t" r="r" b="b"/>
              <a:pathLst>
                <a:path w="3169" h="3168" extrusionOk="0">
                  <a:moveTo>
                    <a:pt x="1584" y="0"/>
                  </a:moveTo>
                  <a:cubicBezTo>
                    <a:pt x="710" y="0"/>
                    <a:pt x="1" y="710"/>
                    <a:pt x="1" y="1584"/>
                  </a:cubicBezTo>
                  <a:cubicBezTo>
                    <a:pt x="1" y="2459"/>
                    <a:pt x="710" y="3168"/>
                    <a:pt x="1584" y="3168"/>
                  </a:cubicBezTo>
                  <a:cubicBezTo>
                    <a:pt x="2459" y="3168"/>
                    <a:pt x="3168" y="2459"/>
                    <a:pt x="3168" y="1584"/>
                  </a:cubicBezTo>
                  <a:cubicBezTo>
                    <a:pt x="3168" y="710"/>
                    <a:pt x="2459" y="0"/>
                    <a:pt x="1584" y="0"/>
                  </a:cubicBezTo>
                  <a:close/>
                </a:path>
              </a:pathLst>
            </a:custGeom>
            <a:noFill/>
            <a:ln w="19050" cap="flat" cmpd="sng">
              <a:solidFill>
                <a:srgbClr val="434343"/>
              </a:solidFill>
              <a:prstDash val="solid"/>
              <a:round/>
              <a:headEnd type="none" w="sm" len="sm"/>
              <a:tailEnd type="none" w="sm" len="sm"/>
            </a:ln>
          </p:spPr>
          <p:txBody>
            <a:bodyPr spcFirstLastPara="1" wrap="square" lIns="86005" tIns="86005" rIns="86005" bIns="86005" anchor="ctr" anchorCtr="0">
              <a:noAutofit/>
            </a:bodyPr>
            <a:lstStyle/>
            <a:p>
              <a:r>
                <a:rPr lang="en-US" sz="1693" dirty="0"/>
                <a:t>4</a:t>
              </a:r>
              <a:endParaRPr sz="1693" dirty="0"/>
            </a:p>
          </p:txBody>
        </p:sp>
        <p:sp>
          <p:nvSpPr>
            <p:cNvPr id="164" name="Google Shape;1019;p55">
              <a:extLst>
                <a:ext uri="{FF2B5EF4-FFF2-40B4-BE49-F238E27FC236}">
                  <a16:creationId xmlns:a16="http://schemas.microsoft.com/office/drawing/2014/main" id="{281A50D1-A6E8-4524-A9CC-3A07B1B327A4}"/>
                </a:ext>
              </a:extLst>
            </p:cNvPr>
            <p:cNvSpPr/>
            <p:nvPr/>
          </p:nvSpPr>
          <p:spPr>
            <a:xfrm>
              <a:off x="507325" y="1290825"/>
              <a:ext cx="209600" cy="209600"/>
            </a:xfrm>
            <a:custGeom>
              <a:avLst/>
              <a:gdLst/>
              <a:ahLst/>
              <a:cxnLst/>
              <a:rect l="l" t="t" r="r" b="b"/>
              <a:pathLst>
                <a:path w="8384" h="8384" extrusionOk="0">
                  <a:moveTo>
                    <a:pt x="3189" y="0"/>
                  </a:moveTo>
                  <a:cubicBezTo>
                    <a:pt x="3093" y="1720"/>
                    <a:pt x="1721" y="3092"/>
                    <a:pt x="1" y="3190"/>
                  </a:cubicBezTo>
                  <a:lnTo>
                    <a:pt x="1" y="8383"/>
                  </a:lnTo>
                  <a:cubicBezTo>
                    <a:pt x="2206" y="8337"/>
                    <a:pt x="4309" y="7440"/>
                    <a:pt x="5868" y="5880"/>
                  </a:cubicBezTo>
                  <a:cubicBezTo>
                    <a:pt x="5577" y="5272"/>
                    <a:pt x="5618" y="4558"/>
                    <a:pt x="5979" y="3986"/>
                  </a:cubicBezTo>
                  <a:cubicBezTo>
                    <a:pt x="6337" y="3416"/>
                    <a:pt x="6965" y="3070"/>
                    <a:pt x="7639" y="3070"/>
                  </a:cubicBezTo>
                  <a:cubicBezTo>
                    <a:pt x="7675" y="3070"/>
                    <a:pt x="7710" y="3070"/>
                    <a:pt x="7743" y="3073"/>
                  </a:cubicBezTo>
                  <a:cubicBezTo>
                    <a:pt x="8145" y="2096"/>
                    <a:pt x="8362" y="1056"/>
                    <a:pt x="8384" y="0"/>
                  </a:cubicBezTo>
                  <a:close/>
                </a:path>
              </a:pathLst>
            </a:custGeom>
            <a:solidFill>
              <a:schemeClr val="bg1">
                <a:lumMod val="85000"/>
              </a:schemeClr>
            </a:solidFill>
            <a:ln>
              <a:noFill/>
            </a:ln>
          </p:spPr>
          <p:txBody>
            <a:bodyPr spcFirstLastPara="1" wrap="square" lIns="86005" tIns="86005" rIns="86005" bIns="86005" anchor="ctr" anchorCtr="0">
              <a:noAutofit/>
            </a:bodyPr>
            <a:lstStyle/>
            <a:p>
              <a:endParaRPr sz="1693"/>
            </a:p>
          </p:txBody>
        </p:sp>
        <p:sp>
          <p:nvSpPr>
            <p:cNvPr id="165" name="Google Shape;1020;p55">
              <a:extLst>
                <a:ext uri="{FF2B5EF4-FFF2-40B4-BE49-F238E27FC236}">
                  <a16:creationId xmlns:a16="http://schemas.microsoft.com/office/drawing/2014/main" id="{89AE741E-2B74-4E0B-9978-C17BDA75270C}"/>
                </a:ext>
              </a:extLst>
            </p:cNvPr>
            <p:cNvSpPr/>
            <p:nvPr/>
          </p:nvSpPr>
          <p:spPr>
            <a:xfrm>
              <a:off x="658700" y="1377050"/>
              <a:ext cx="79175" cy="79200"/>
            </a:xfrm>
            <a:custGeom>
              <a:avLst/>
              <a:gdLst/>
              <a:ahLst/>
              <a:cxnLst/>
              <a:rect l="l" t="t" r="r" b="b"/>
              <a:pathLst>
                <a:path w="3167" h="3168" extrusionOk="0">
                  <a:moveTo>
                    <a:pt x="1583" y="0"/>
                  </a:moveTo>
                  <a:cubicBezTo>
                    <a:pt x="708" y="0"/>
                    <a:pt x="1" y="710"/>
                    <a:pt x="1" y="1584"/>
                  </a:cubicBezTo>
                  <a:cubicBezTo>
                    <a:pt x="1" y="2459"/>
                    <a:pt x="708" y="3168"/>
                    <a:pt x="1583" y="3168"/>
                  </a:cubicBezTo>
                  <a:cubicBezTo>
                    <a:pt x="2457" y="3168"/>
                    <a:pt x="3166" y="2459"/>
                    <a:pt x="3166" y="1584"/>
                  </a:cubicBezTo>
                  <a:cubicBezTo>
                    <a:pt x="3166" y="710"/>
                    <a:pt x="2457" y="0"/>
                    <a:pt x="1583" y="0"/>
                  </a:cubicBezTo>
                  <a:close/>
                </a:path>
              </a:pathLst>
            </a:custGeom>
            <a:noFill/>
            <a:ln w="19050" cap="flat" cmpd="sng">
              <a:solidFill>
                <a:srgbClr val="434343"/>
              </a:solidFill>
              <a:prstDash val="solid"/>
              <a:round/>
              <a:headEnd type="none" w="sm" len="sm"/>
              <a:tailEnd type="none" w="sm" len="sm"/>
            </a:ln>
          </p:spPr>
          <p:txBody>
            <a:bodyPr spcFirstLastPara="1" wrap="square" lIns="86005" tIns="86005" rIns="86005" bIns="86005" anchor="ctr" anchorCtr="0">
              <a:noAutofit/>
            </a:bodyPr>
            <a:lstStyle/>
            <a:p>
              <a:r>
                <a:rPr lang="en-US" sz="1693" dirty="0"/>
                <a:t>2</a:t>
              </a:r>
              <a:endParaRPr sz="1693" dirty="0"/>
            </a:p>
          </p:txBody>
        </p:sp>
        <p:sp>
          <p:nvSpPr>
            <p:cNvPr id="166" name="Google Shape;1021;p55">
              <a:extLst>
                <a:ext uri="{FF2B5EF4-FFF2-40B4-BE49-F238E27FC236}">
                  <a16:creationId xmlns:a16="http://schemas.microsoft.com/office/drawing/2014/main" id="{FDBAA5CC-4A9B-4E3C-97A6-384046CD1FD9}"/>
                </a:ext>
              </a:extLst>
            </p:cNvPr>
            <p:cNvSpPr/>
            <p:nvPr/>
          </p:nvSpPr>
          <p:spPr>
            <a:xfrm>
              <a:off x="507325" y="1071875"/>
              <a:ext cx="209575" cy="209600"/>
            </a:xfrm>
            <a:custGeom>
              <a:avLst/>
              <a:gdLst/>
              <a:ahLst/>
              <a:cxnLst/>
              <a:rect l="l" t="t" r="r" b="b"/>
              <a:pathLst>
                <a:path w="8383" h="8384" extrusionOk="0">
                  <a:moveTo>
                    <a:pt x="1" y="1"/>
                  </a:moveTo>
                  <a:lnTo>
                    <a:pt x="1" y="5194"/>
                  </a:lnTo>
                  <a:cubicBezTo>
                    <a:pt x="1721" y="5290"/>
                    <a:pt x="3093" y="6662"/>
                    <a:pt x="3189" y="8384"/>
                  </a:cubicBezTo>
                  <a:lnTo>
                    <a:pt x="8382" y="8384"/>
                  </a:lnTo>
                  <a:cubicBezTo>
                    <a:pt x="8362" y="7328"/>
                    <a:pt x="8144" y="6286"/>
                    <a:pt x="7742" y="5311"/>
                  </a:cubicBezTo>
                  <a:cubicBezTo>
                    <a:pt x="7708" y="5312"/>
                    <a:pt x="7673" y="5314"/>
                    <a:pt x="7638" y="5314"/>
                  </a:cubicBezTo>
                  <a:cubicBezTo>
                    <a:pt x="6964" y="5312"/>
                    <a:pt x="6336" y="4966"/>
                    <a:pt x="5977" y="4396"/>
                  </a:cubicBezTo>
                  <a:cubicBezTo>
                    <a:pt x="5618" y="3825"/>
                    <a:pt x="5577" y="3110"/>
                    <a:pt x="5867" y="2502"/>
                  </a:cubicBezTo>
                  <a:cubicBezTo>
                    <a:pt x="4309" y="942"/>
                    <a:pt x="2206" y="45"/>
                    <a:pt x="1" y="1"/>
                  </a:cubicBezTo>
                  <a:close/>
                </a:path>
              </a:pathLst>
            </a:custGeom>
            <a:solidFill>
              <a:srgbClr val="006666"/>
            </a:solidFill>
            <a:ln>
              <a:noFill/>
            </a:ln>
          </p:spPr>
          <p:txBody>
            <a:bodyPr spcFirstLastPara="1" wrap="square" lIns="86005" tIns="86005" rIns="86005" bIns="86005" anchor="ctr" anchorCtr="0">
              <a:noAutofit/>
            </a:bodyPr>
            <a:lstStyle/>
            <a:p>
              <a:endParaRPr sz="1693"/>
            </a:p>
          </p:txBody>
        </p:sp>
        <p:sp>
          <p:nvSpPr>
            <p:cNvPr id="167" name="Google Shape;1022;p55">
              <a:extLst>
                <a:ext uri="{FF2B5EF4-FFF2-40B4-BE49-F238E27FC236}">
                  <a16:creationId xmlns:a16="http://schemas.microsoft.com/office/drawing/2014/main" id="{494BEE67-CC22-4280-9538-434137B0C8B2}"/>
                </a:ext>
              </a:extLst>
            </p:cNvPr>
            <p:cNvSpPr/>
            <p:nvPr/>
          </p:nvSpPr>
          <p:spPr>
            <a:xfrm>
              <a:off x="658700" y="1116025"/>
              <a:ext cx="79175" cy="79175"/>
            </a:xfrm>
            <a:custGeom>
              <a:avLst/>
              <a:gdLst/>
              <a:ahLst/>
              <a:cxnLst/>
              <a:rect l="l" t="t" r="r" b="b"/>
              <a:pathLst>
                <a:path w="3167" h="3167" extrusionOk="0">
                  <a:moveTo>
                    <a:pt x="1583" y="1"/>
                  </a:moveTo>
                  <a:cubicBezTo>
                    <a:pt x="708" y="1"/>
                    <a:pt x="1" y="709"/>
                    <a:pt x="1" y="1583"/>
                  </a:cubicBezTo>
                  <a:cubicBezTo>
                    <a:pt x="1" y="2457"/>
                    <a:pt x="708" y="3167"/>
                    <a:pt x="1583" y="3167"/>
                  </a:cubicBezTo>
                  <a:cubicBezTo>
                    <a:pt x="2457" y="3167"/>
                    <a:pt x="3166" y="2457"/>
                    <a:pt x="3166" y="1583"/>
                  </a:cubicBezTo>
                  <a:cubicBezTo>
                    <a:pt x="3166" y="709"/>
                    <a:pt x="2457" y="1"/>
                    <a:pt x="1583" y="1"/>
                  </a:cubicBezTo>
                  <a:close/>
                </a:path>
              </a:pathLst>
            </a:custGeom>
            <a:noFill/>
            <a:ln w="19050" cap="flat" cmpd="sng">
              <a:solidFill>
                <a:srgbClr val="434343"/>
              </a:solidFill>
              <a:prstDash val="solid"/>
              <a:round/>
              <a:headEnd type="none" w="sm" len="sm"/>
              <a:tailEnd type="none" w="sm" len="sm"/>
            </a:ln>
          </p:spPr>
          <p:txBody>
            <a:bodyPr spcFirstLastPara="1" wrap="square" lIns="86005" tIns="86005" rIns="86005" bIns="86005" anchor="ctr" anchorCtr="0">
              <a:noAutofit/>
            </a:bodyPr>
            <a:lstStyle/>
            <a:p>
              <a:r>
                <a:rPr lang="en-US" sz="1693" dirty="0"/>
                <a:t>1</a:t>
              </a:r>
              <a:endParaRPr sz="1693" dirty="0"/>
            </a:p>
          </p:txBody>
        </p:sp>
        <p:sp>
          <p:nvSpPr>
            <p:cNvPr id="168" name="Google Shape;1023;p55">
              <a:extLst>
                <a:ext uri="{FF2B5EF4-FFF2-40B4-BE49-F238E27FC236}">
                  <a16:creationId xmlns:a16="http://schemas.microsoft.com/office/drawing/2014/main" id="{7A24B6D1-D702-433A-8D84-87C03BA66017}"/>
                </a:ext>
              </a:extLst>
            </p:cNvPr>
            <p:cNvSpPr/>
            <p:nvPr/>
          </p:nvSpPr>
          <p:spPr>
            <a:xfrm>
              <a:off x="288350" y="1071875"/>
              <a:ext cx="209600" cy="209550"/>
            </a:xfrm>
            <a:custGeom>
              <a:avLst/>
              <a:gdLst/>
              <a:ahLst/>
              <a:cxnLst/>
              <a:rect l="l" t="t" r="r" b="b"/>
              <a:pathLst>
                <a:path w="8384" h="8382" extrusionOk="0">
                  <a:moveTo>
                    <a:pt x="8384" y="1"/>
                  </a:moveTo>
                  <a:cubicBezTo>
                    <a:pt x="6179" y="45"/>
                    <a:pt x="4076" y="942"/>
                    <a:pt x="2516" y="2502"/>
                  </a:cubicBezTo>
                  <a:cubicBezTo>
                    <a:pt x="2808" y="3110"/>
                    <a:pt x="2766" y="3825"/>
                    <a:pt x="2406" y="4396"/>
                  </a:cubicBezTo>
                  <a:cubicBezTo>
                    <a:pt x="2047" y="4966"/>
                    <a:pt x="1419" y="5312"/>
                    <a:pt x="745" y="5312"/>
                  </a:cubicBezTo>
                  <a:cubicBezTo>
                    <a:pt x="710" y="5312"/>
                    <a:pt x="675" y="5312"/>
                    <a:pt x="641" y="5311"/>
                  </a:cubicBezTo>
                  <a:cubicBezTo>
                    <a:pt x="239" y="6286"/>
                    <a:pt x="23" y="7327"/>
                    <a:pt x="1" y="8382"/>
                  </a:cubicBezTo>
                  <a:lnTo>
                    <a:pt x="5194" y="8382"/>
                  </a:lnTo>
                  <a:cubicBezTo>
                    <a:pt x="5290" y="6662"/>
                    <a:pt x="6664" y="5290"/>
                    <a:pt x="8384" y="5194"/>
                  </a:cubicBezTo>
                  <a:lnTo>
                    <a:pt x="8384" y="1"/>
                  </a:lnTo>
                  <a:close/>
                </a:path>
              </a:pathLst>
            </a:custGeom>
            <a:solidFill>
              <a:srgbClr val="00CC99"/>
            </a:solidFill>
            <a:ln>
              <a:noFill/>
            </a:ln>
          </p:spPr>
          <p:txBody>
            <a:bodyPr spcFirstLastPara="1" wrap="square" lIns="86005" tIns="86005" rIns="86005" bIns="86005" anchor="ctr" anchorCtr="0">
              <a:noAutofit/>
            </a:bodyPr>
            <a:lstStyle/>
            <a:p>
              <a:endParaRPr sz="1693" dirty="0"/>
            </a:p>
          </p:txBody>
        </p:sp>
        <p:sp>
          <p:nvSpPr>
            <p:cNvPr id="169" name="Google Shape;1024;p55">
              <a:extLst>
                <a:ext uri="{FF2B5EF4-FFF2-40B4-BE49-F238E27FC236}">
                  <a16:creationId xmlns:a16="http://schemas.microsoft.com/office/drawing/2014/main" id="{937A8A16-F3DB-4A3E-85D0-6A6DEBA3C722}"/>
                </a:ext>
              </a:extLst>
            </p:cNvPr>
            <p:cNvSpPr/>
            <p:nvPr/>
          </p:nvSpPr>
          <p:spPr>
            <a:xfrm>
              <a:off x="267375" y="1113869"/>
              <a:ext cx="79225" cy="79175"/>
            </a:xfrm>
            <a:custGeom>
              <a:avLst/>
              <a:gdLst/>
              <a:ahLst/>
              <a:cxnLst/>
              <a:rect l="l" t="t" r="r" b="b"/>
              <a:pathLst>
                <a:path w="3169" h="3167" extrusionOk="0">
                  <a:moveTo>
                    <a:pt x="1584" y="1"/>
                  </a:moveTo>
                  <a:cubicBezTo>
                    <a:pt x="710" y="1"/>
                    <a:pt x="1" y="709"/>
                    <a:pt x="1" y="1583"/>
                  </a:cubicBezTo>
                  <a:cubicBezTo>
                    <a:pt x="1" y="2457"/>
                    <a:pt x="710" y="3167"/>
                    <a:pt x="1584" y="3167"/>
                  </a:cubicBezTo>
                  <a:cubicBezTo>
                    <a:pt x="2459" y="3167"/>
                    <a:pt x="3168" y="2457"/>
                    <a:pt x="3168" y="1583"/>
                  </a:cubicBezTo>
                  <a:cubicBezTo>
                    <a:pt x="3168" y="709"/>
                    <a:pt x="2459" y="1"/>
                    <a:pt x="1584" y="1"/>
                  </a:cubicBezTo>
                  <a:close/>
                </a:path>
              </a:pathLst>
            </a:custGeom>
            <a:noFill/>
            <a:ln w="19050" cap="flat" cmpd="sng">
              <a:solidFill>
                <a:srgbClr val="434343"/>
              </a:solidFill>
              <a:prstDash val="solid"/>
              <a:round/>
              <a:headEnd type="none" w="sm" len="sm"/>
              <a:tailEnd type="none" w="sm" len="sm"/>
            </a:ln>
          </p:spPr>
          <p:txBody>
            <a:bodyPr spcFirstLastPara="1" wrap="square" lIns="86005" tIns="86005" rIns="86005" bIns="86005" anchor="ctr" anchorCtr="0">
              <a:noAutofit/>
            </a:bodyPr>
            <a:lstStyle/>
            <a:p>
              <a:r>
                <a:rPr lang="en-US" sz="1693" dirty="0"/>
                <a:t>3</a:t>
              </a:r>
              <a:endParaRPr sz="1693" dirty="0"/>
            </a:p>
          </p:txBody>
        </p:sp>
      </p:grpSp>
      <p:sp>
        <p:nvSpPr>
          <p:cNvPr id="170" name="مستطيل: زوايا مستديرة 169">
            <a:extLst>
              <a:ext uri="{FF2B5EF4-FFF2-40B4-BE49-F238E27FC236}">
                <a16:creationId xmlns:a16="http://schemas.microsoft.com/office/drawing/2014/main" id="{72E2E6EC-B726-4614-B681-98B436F30804}"/>
              </a:ext>
            </a:extLst>
          </p:cNvPr>
          <p:cNvSpPr/>
          <p:nvPr/>
        </p:nvSpPr>
        <p:spPr>
          <a:xfrm>
            <a:off x="10649356" y="4877729"/>
            <a:ext cx="593817" cy="1225657"/>
          </a:xfrm>
          <a:prstGeom prst="round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ar-SA" sz="1400" b="1" dirty="0">
                <a:solidFill>
                  <a:srgbClr val="006666"/>
                </a:solidFill>
                <a:latin typeface="Calibri" panose="020F0502020204030204" pitchFamily="34" charset="0"/>
                <a:cs typeface="Calibri" panose="020F0502020204030204" pitchFamily="34" charset="0"/>
              </a:rPr>
              <a:t>دورية القياس </a:t>
            </a:r>
          </a:p>
          <a:p>
            <a:pPr algn="ctr"/>
            <a:r>
              <a:rPr lang="ar-SA" sz="1400" b="1" dirty="0">
                <a:solidFill>
                  <a:srgbClr val="006666"/>
                </a:solidFill>
                <a:latin typeface="Calibri" panose="020F0502020204030204" pitchFamily="34" charset="0"/>
                <a:cs typeface="Calibri" panose="020F0502020204030204" pitchFamily="34" charset="0"/>
              </a:rPr>
              <a:t>نصف سنوي </a:t>
            </a:r>
          </a:p>
        </p:txBody>
      </p:sp>
    </p:spTree>
    <p:extLst>
      <p:ext uri="{BB962C8B-B14F-4D97-AF65-F5344CB8AC3E}">
        <p14:creationId xmlns:p14="http://schemas.microsoft.com/office/powerpoint/2010/main" val="49260050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 name="Rectangle: Rounded Corners 171">
            <a:extLst>
              <a:ext uri="{FF2B5EF4-FFF2-40B4-BE49-F238E27FC236}">
                <a16:creationId xmlns:a16="http://schemas.microsoft.com/office/drawing/2014/main" id="{24DC37F8-C201-4055-B418-376834DF8487}"/>
              </a:ext>
            </a:extLst>
          </p:cNvPr>
          <p:cNvSpPr/>
          <p:nvPr/>
        </p:nvSpPr>
        <p:spPr>
          <a:xfrm>
            <a:off x="5720291" y="2615870"/>
            <a:ext cx="2424735" cy="1289854"/>
          </a:xfrm>
          <a:prstGeom prst="roundRect">
            <a:avLst>
              <a:gd name="adj" fmla="val 5845"/>
            </a:avLst>
          </a:prstGeom>
          <a:solidFill>
            <a:schemeClr val="bg1">
              <a:alpha val="95000"/>
            </a:schemeClr>
          </a:solidFill>
          <a:ln w="38100">
            <a:solidFill>
              <a:srgbClr val="006666">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b="1" dirty="0">
                <a:solidFill>
                  <a:srgbClr val="006666"/>
                </a:solidFill>
                <a:latin typeface="Calibri" panose="020F0502020204030204" pitchFamily="34" charset="0"/>
                <a:cs typeface="Calibri" panose="020F0502020204030204" pitchFamily="34" charset="0"/>
              </a:rPr>
              <a:t>أطفال الجمعية </a:t>
            </a:r>
          </a:p>
        </p:txBody>
      </p:sp>
      <p:sp>
        <p:nvSpPr>
          <p:cNvPr id="151" name="Subtitle 6">
            <a:extLst>
              <a:ext uri="{FF2B5EF4-FFF2-40B4-BE49-F238E27FC236}">
                <a16:creationId xmlns:a16="http://schemas.microsoft.com/office/drawing/2014/main" id="{E755987D-2D17-490F-90DB-5BC61A3A3681}"/>
              </a:ext>
            </a:extLst>
          </p:cNvPr>
          <p:cNvSpPr txBox="1">
            <a:spLocks/>
          </p:cNvSpPr>
          <p:nvPr/>
        </p:nvSpPr>
        <p:spPr>
          <a:xfrm>
            <a:off x="5625161" y="2976109"/>
            <a:ext cx="2537286" cy="716689"/>
          </a:xfrm>
          <a:prstGeom prst="rect">
            <a:avLst/>
          </a:prstGeom>
        </p:spPr>
        <p:txBody>
          <a:bodyPr vert="horz" lIns="86019" tIns="43010" rIns="86019" bIns="43010" numCol="1" spcCol="365760" rtlCol="0" anchor="t">
            <a:noAutofit/>
          </a:bodyPr>
          <a:lstStyle>
            <a:lvl1pPr marL="0" indent="0" algn="ctr" defTabSz="914400" rtl="0" eaLnBrk="1" latinLnBrk="0" hangingPunct="1">
              <a:lnSpc>
                <a:spcPct val="90000"/>
              </a:lnSpc>
              <a:spcBef>
                <a:spcPts val="1000"/>
              </a:spcBef>
              <a:buFont typeface="Arial"/>
              <a:buNone/>
              <a:defRPr sz="1200" b="0" i="0" kern="1200">
                <a:solidFill>
                  <a:schemeClr val="accent1"/>
                </a:solidFill>
                <a:latin typeface="Montserrat Light" charset="0"/>
                <a:ea typeface="Montserrat Light" charset="0"/>
                <a:cs typeface="Montserrat Light"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Montserrat Light" charset="0"/>
                <a:ea typeface="Montserrat Light" charset="0"/>
                <a:cs typeface="Montserrat Light"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Montserrat Light" charset="0"/>
                <a:ea typeface="Montserrat Light" charset="0"/>
                <a:cs typeface="Montserrat Light"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nSpc>
                <a:spcPts val="1599"/>
              </a:lnSpc>
              <a:spcBef>
                <a:spcPts val="0"/>
              </a:spcBef>
            </a:pPr>
            <a:endParaRPr lang="en-US" sz="1317" b="1" dirty="0">
              <a:solidFill>
                <a:schemeClr val="tx1"/>
              </a:solidFill>
              <a:latin typeface="Calibri" panose="020F0502020204030204" pitchFamily="34" charset="0"/>
              <a:cs typeface="Calibri" panose="020F0502020204030204" pitchFamily="34" charset="0"/>
            </a:endParaRPr>
          </a:p>
        </p:txBody>
      </p:sp>
      <p:sp>
        <p:nvSpPr>
          <p:cNvPr id="239" name="Rectangle: Rounded Corners 171">
            <a:extLst>
              <a:ext uri="{FF2B5EF4-FFF2-40B4-BE49-F238E27FC236}">
                <a16:creationId xmlns:a16="http://schemas.microsoft.com/office/drawing/2014/main" id="{120A986A-1F75-4A2E-A5AF-092B750E3DE1}"/>
              </a:ext>
            </a:extLst>
          </p:cNvPr>
          <p:cNvSpPr/>
          <p:nvPr/>
        </p:nvSpPr>
        <p:spPr>
          <a:xfrm>
            <a:off x="636925" y="874390"/>
            <a:ext cx="1803927" cy="1605736"/>
          </a:xfrm>
          <a:prstGeom prst="roundRect">
            <a:avLst>
              <a:gd name="adj" fmla="val 5845"/>
            </a:avLst>
          </a:prstGeom>
          <a:solidFill>
            <a:schemeClr val="bg1">
              <a:alpha val="95000"/>
            </a:schemeClr>
          </a:solidFill>
          <a:ln w="38100">
            <a:solidFill>
              <a:srgbClr val="006666">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93"/>
          </a:p>
        </p:txBody>
      </p:sp>
      <p:sp>
        <p:nvSpPr>
          <p:cNvPr id="229" name="Rectangle: Rounded Corners 171">
            <a:extLst>
              <a:ext uri="{FF2B5EF4-FFF2-40B4-BE49-F238E27FC236}">
                <a16:creationId xmlns:a16="http://schemas.microsoft.com/office/drawing/2014/main" id="{88C0D13C-6878-4F31-AA54-7261105F2147}"/>
              </a:ext>
            </a:extLst>
          </p:cNvPr>
          <p:cNvSpPr/>
          <p:nvPr/>
        </p:nvSpPr>
        <p:spPr>
          <a:xfrm>
            <a:off x="4445904" y="900487"/>
            <a:ext cx="1803927" cy="1579639"/>
          </a:xfrm>
          <a:prstGeom prst="roundRect">
            <a:avLst>
              <a:gd name="adj" fmla="val 5845"/>
            </a:avLst>
          </a:prstGeom>
          <a:solidFill>
            <a:schemeClr val="bg1">
              <a:alpha val="95000"/>
            </a:schemeClr>
          </a:solidFill>
          <a:ln w="38100">
            <a:solidFill>
              <a:srgbClr val="006666">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93"/>
          </a:p>
        </p:txBody>
      </p:sp>
      <p:grpSp>
        <p:nvGrpSpPr>
          <p:cNvPr id="2" name="Group 1">
            <a:extLst>
              <a:ext uri="{FF2B5EF4-FFF2-40B4-BE49-F238E27FC236}">
                <a16:creationId xmlns:a16="http://schemas.microsoft.com/office/drawing/2014/main" id="{FFC80125-7E67-419E-9151-71883AD99EC8}"/>
              </a:ext>
            </a:extLst>
          </p:cNvPr>
          <p:cNvGrpSpPr/>
          <p:nvPr/>
        </p:nvGrpSpPr>
        <p:grpSpPr>
          <a:xfrm>
            <a:off x="8305854" y="900487"/>
            <a:ext cx="3018632" cy="1826548"/>
            <a:chOff x="228786" y="0"/>
            <a:chExt cx="3036385" cy="2556059"/>
          </a:xfrm>
          <a:solidFill>
            <a:srgbClr val="009999"/>
          </a:solidFill>
        </p:grpSpPr>
        <p:pic>
          <p:nvPicPr>
            <p:cNvPr id="21" name="Shadow" descr="D:\andrew\Работа\Андрей\00_Presentations\WOW\PPT ready\3413.png">
              <a:extLst>
                <a:ext uri="{FF2B5EF4-FFF2-40B4-BE49-F238E27FC236}">
                  <a16:creationId xmlns:a16="http://schemas.microsoft.com/office/drawing/2014/main" id="{C0A687E4-DE18-4C75-886F-DF262C94C5EA}"/>
                </a:ext>
              </a:extLst>
            </p:cNvPr>
            <p:cNvPicPr>
              <a:picLocks noChangeAspect="1" noChangeArrowheads="1"/>
            </p:cNvPicPr>
            <p:nvPr/>
          </p:nvPicPr>
          <p:blipFill>
            <a:blip r:embed="rId2" cstate="print"/>
            <a:srcRect/>
            <a:stretch>
              <a:fillRect/>
            </a:stretch>
          </p:blipFill>
          <p:spPr bwMode="auto">
            <a:xfrm>
              <a:off x="228786" y="2270923"/>
              <a:ext cx="3035711" cy="285136"/>
            </a:xfrm>
            <a:prstGeom prst="rect">
              <a:avLst/>
            </a:prstGeom>
            <a:grpFill/>
            <a:ln>
              <a:noFill/>
            </a:ln>
          </p:spPr>
        </p:pic>
        <p:sp>
          <p:nvSpPr>
            <p:cNvPr id="22" name="Shape A">
              <a:extLst>
                <a:ext uri="{FF2B5EF4-FFF2-40B4-BE49-F238E27FC236}">
                  <a16:creationId xmlns:a16="http://schemas.microsoft.com/office/drawing/2014/main" id="{5792EADE-A866-41FD-86E3-4D86E58F93E1}"/>
                </a:ext>
              </a:extLst>
            </p:cNvPr>
            <p:cNvSpPr/>
            <p:nvPr/>
          </p:nvSpPr>
          <p:spPr>
            <a:xfrm>
              <a:off x="229460" y="0"/>
              <a:ext cx="3035711" cy="2489029"/>
            </a:xfrm>
            <a:custGeom>
              <a:avLst/>
              <a:gdLst/>
              <a:ahLst/>
              <a:cxnLst/>
              <a:rect l="0" t="0" r="0" b="0"/>
              <a:pathLst>
                <a:path w="4572000" h="4988788">
                  <a:moveTo>
                    <a:pt x="4572000" y="0"/>
                  </a:moveTo>
                  <a:lnTo>
                    <a:pt x="0" y="0"/>
                  </a:lnTo>
                  <a:lnTo>
                    <a:pt x="0" y="4572000"/>
                  </a:lnTo>
                  <a:lnTo>
                    <a:pt x="1829003" y="4572000"/>
                  </a:lnTo>
                  <a:lnTo>
                    <a:pt x="2196198" y="4939195"/>
                  </a:lnTo>
                  <a:cubicBezTo>
                    <a:pt x="2245791" y="4988788"/>
                    <a:pt x="2326208" y="4988788"/>
                    <a:pt x="2375801" y="4939195"/>
                  </a:cubicBezTo>
                  <a:lnTo>
                    <a:pt x="2742996" y="4572000"/>
                  </a:lnTo>
                  <a:lnTo>
                    <a:pt x="4572000" y="4572000"/>
                  </a:lnTo>
                  <a:close/>
                </a:path>
              </a:pathLst>
            </a:custGeom>
            <a:grpFill/>
            <a:ln w="12700" cmpd="sng">
              <a:noFill/>
              <a:prstDash val="solid"/>
            </a:ln>
          </p:spPr>
          <p:txBody>
            <a:bodyPr anchor="ctr">
              <a:spAutoFit/>
            </a:bodyPr>
            <a:lstStyle/>
            <a:p>
              <a:pPr algn="ctr"/>
              <a:endParaRPr lang="en-US" sz="1537" dirty="0"/>
            </a:p>
          </p:txBody>
        </p:sp>
        <p:sp>
          <p:nvSpPr>
            <p:cNvPr id="23" name="White circle">
              <a:extLst>
                <a:ext uri="{FF2B5EF4-FFF2-40B4-BE49-F238E27FC236}">
                  <a16:creationId xmlns:a16="http://schemas.microsoft.com/office/drawing/2014/main" id="{3946DB97-8126-463A-9187-8277D2B623AA}"/>
                </a:ext>
              </a:extLst>
            </p:cNvPr>
            <p:cNvSpPr/>
            <p:nvPr/>
          </p:nvSpPr>
          <p:spPr>
            <a:xfrm>
              <a:off x="1694156" y="2185410"/>
              <a:ext cx="116877" cy="116893"/>
            </a:xfrm>
            <a:custGeom>
              <a:avLst/>
              <a:gdLst/>
              <a:ahLst/>
              <a:cxnLst/>
              <a:rect l="0" t="0" r="0" b="0"/>
              <a:pathLst>
                <a:path w="234289" h="234289">
                  <a:moveTo>
                    <a:pt x="0" y="117144"/>
                  </a:moveTo>
                  <a:cubicBezTo>
                    <a:pt x="0" y="52438"/>
                    <a:pt x="52450" y="0"/>
                    <a:pt x="117144" y="0"/>
                  </a:cubicBezTo>
                  <a:cubicBezTo>
                    <a:pt x="181838" y="0"/>
                    <a:pt x="234289" y="52438"/>
                    <a:pt x="234289" y="117144"/>
                  </a:cubicBezTo>
                  <a:cubicBezTo>
                    <a:pt x="234289" y="181838"/>
                    <a:pt x="181838" y="234289"/>
                    <a:pt x="117144" y="234289"/>
                  </a:cubicBezTo>
                  <a:cubicBezTo>
                    <a:pt x="52450" y="234289"/>
                    <a:pt x="0" y="181838"/>
                    <a:pt x="0" y="117144"/>
                  </a:cubicBezTo>
                  <a:close/>
                </a:path>
              </a:pathLst>
            </a:custGeom>
            <a:grpFill/>
            <a:ln w="12700" cmpd="sng">
              <a:noFill/>
              <a:prstDash val="solid"/>
            </a:ln>
          </p:spPr>
          <p:txBody>
            <a:bodyPr anchor="ctr">
              <a:spAutoFit/>
            </a:bodyPr>
            <a:lstStyle/>
            <a:p>
              <a:pPr algn="ctr"/>
              <a:endParaRPr lang="en-US" sz="1537" dirty="0"/>
            </a:p>
          </p:txBody>
        </p:sp>
      </p:grpSp>
      <p:grpSp>
        <p:nvGrpSpPr>
          <p:cNvPr id="63" name="Group 68">
            <a:extLst>
              <a:ext uri="{FF2B5EF4-FFF2-40B4-BE49-F238E27FC236}">
                <a16:creationId xmlns:a16="http://schemas.microsoft.com/office/drawing/2014/main" id="{F56897D4-8997-4B63-9BFD-30A68641F3EC}"/>
              </a:ext>
            </a:extLst>
          </p:cNvPr>
          <p:cNvGrpSpPr/>
          <p:nvPr/>
        </p:nvGrpSpPr>
        <p:grpSpPr>
          <a:xfrm>
            <a:off x="2685640" y="955145"/>
            <a:ext cx="512826" cy="526740"/>
            <a:chOff x="4167188" y="3140076"/>
            <a:chExt cx="409575" cy="420688"/>
          </a:xfrm>
          <a:solidFill>
            <a:schemeClr val="bg1"/>
          </a:solidFill>
        </p:grpSpPr>
        <p:sp>
          <p:nvSpPr>
            <p:cNvPr id="64" name="Freeform 48">
              <a:extLst>
                <a:ext uri="{FF2B5EF4-FFF2-40B4-BE49-F238E27FC236}">
                  <a16:creationId xmlns:a16="http://schemas.microsoft.com/office/drawing/2014/main" id="{4B8C4BDA-30ED-4DA9-B920-AE995C5225C4}"/>
                </a:ext>
              </a:extLst>
            </p:cNvPr>
            <p:cNvSpPr>
              <a:spLocks/>
            </p:cNvSpPr>
            <p:nvPr/>
          </p:nvSpPr>
          <p:spPr bwMode="auto">
            <a:xfrm>
              <a:off x="4360863" y="3140076"/>
              <a:ext cx="14288" cy="44450"/>
            </a:xfrm>
            <a:custGeom>
              <a:avLst/>
              <a:gdLst>
                <a:gd name="T0" fmla="*/ 3 w 3"/>
                <a:gd name="T1" fmla="*/ 9 h 10"/>
                <a:gd name="T2" fmla="*/ 1 w 3"/>
                <a:gd name="T3" fmla="*/ 10 h 10"/>
                <a:gd name="T4" fmla="*/ 1 w 3"/>
                <a:gd name="T5" fmla="*/ 10 h 10"/>
                <a:gd name="T6" fmla="*/ 0 w 3"/>
                <a:gd name="T7" fmla="*/ 9 h 10"/>
                <a:gd name="T8" fmla="*/ 0 w 3"/>
                <a:gd name="T9" fmla="*/ 1 h 10"/>
                <a:gd name="T10" fmla="*/ 1 w 3"/>
                <a:gd name="T11" fmla="*/ 0 h 10"/>
                <a:gd name="T12" fmla="*/ 1 w 3"/>
                <a:gd name="T13" fmla="*/ 0 h 10"/>
                <a:gd name="T14" fmla="*/ 3 w 3"/>
                <a:gd name="T15" fmla="*/ 1 h 10"/>
                <a:gd name="T16" fmla="*/ 3 w 3"/>
                <a:gd name="T17" fmla="*/ 9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10">
                  <a:moveTo>
                    <a:pt x="3" y="9"/>
                  </a:moveTo>
                  <a:cubicBezTo>
                    <a:pt x="3" y="10"/>
                    <a:pt x="2" y="10"/>
                    <a:pt x="1" y="10"/>
                  </a:cubicBezTo>
                  <a:cubicBezTo>
                    <a:pt x="1" y="10"/>
                    <a:pt x="1" y="10"/>
                    <a:pt x="1" y="10"/>
                  </a:cubicBezTo>
                  <a:cubicBezTo>
                    <a:pt x="0" y="10"/>
                    <a:pt x="0" y="10"/>
                    <a:pt x="0" y="9"/>
                  </a:cubicBezTo>
                  <a:cubicBezTo>
                    <a:pt x="0" y="1"/>
                    <a:pt x="0" y="1"/>
                    <a:pt x="0" y="1"/>
                  </a:cubicBezTo>
                  <a:cubicBezTo>
                    <a:pt x="0" y="1"/>
                    <a:pt x="0" y="0"/>
                    <a:pt x="1" y="0"/>
                  </a:cubicBezTo>
                  <a:cubicBezTo>
                    <a:pt x="1" y="0"/>
                    <a:pt x="1" y="0"/>
                    <a:pt x="1" y="0"/>
                  </a:cubicBezTo>
                  <a:cubicBezTo>
                    <a:pt x="2" y="0"/>
                    <a:pt x="3" y="1"/>
                    <a:pt x="3" y="1"/>
                  </a:cubicBezTo>
                  <a:cubicBezTo>
                    <a:pt x="3" y="9"/>
                    <a:pt x="3" y="9"/>
                    <a:pt x="3"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a:p>
          </p:txBody>
        </p:sp>
        <p:sp>
          <p:nvSpPr>
            <p:cNvPr id="65" name="Freeform 49">
              <a:extLst>
                <a:ext uri="{FF2B5EF4-FFF2-40B4-BE49-F238E27FC236}">
                  <a16:creationId xmlns:a16="http://schemas.microsoft.com/office/drawing/2014/main" id="{EF9C69A9-893F-4832-8582-10664498B516}"/>
                </a:ext>
              </a:extLst>
            </p:cNvPr>
            <p:cNvSpPr>
              <a:spLocks/>
            </p:cNvSpPr>
            <p:nvPr/>
          </p:nvSpPr>
          <p:spPr bwMode="auto">
            <a:xfrm>
              <a:off x="4211638" y="3211513"/>
              <a:ext cx="39688" cy="34925"/>
            </a:xfrm>
            <a:custGeom>
              <a:avLst/>
              <a:gdLst>
                <a:gd name="T0" fmla="*/ 8 w 9"/>
                <a:gd name="T1" fmla="*/ 6 h 8"/>
                <a:gd name="T2" fmla="*/ 8 w 9"/>
                <a:gd name="T3" fmla="*/ 8 h 8"/>
                <a:gd name="T4" fmla="*/ 8 w 9"/>
                <a:gd name="T5" fmla="*/ 8 h 8"/>
                <a:gd name="T6" fmla="*/ 7 w 9"/>
                <a:gd name="T7" fmla="*/ 8 h 8"/>
                <a:gd name="T8" fmla="*/ 1 w 9"/>
                <a:gd name="T9" fmla="*/ 2 h 8"/>
                <a:gd name="T10" fmla="*/ 1 w 9"/>
                <a:gd name="T11" fmla="*/ 1 h 8"/>
                <a:gd name="T12" fmla="*/ 1 w 9"/>
                <a:gd name="T13" fmla="*/ 1 h 8"/>
                <a:gd name="T14" fmla="*/ 2 w 9"/>
                <a:gd name="T15" fmla="*/ 0 h 8"/>
                <a:gd name="T16" fmla="*/ 8 w 9"/>
                <a:gd name="T17" fmla="*/ 6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8">
                  <a:moveTo>
                    <a:pt x="8" y="6"/>
                  </a:moveTo>
                  <a:cubicBezTo>
                    <a:pt x="9" y="6"/>
                    <a:pt x="9" y="7"/>
                    <a:pt x="8" y="8"/>
                  </a:cubicBezTo>
                  <a:cubicBezTo>
                    <a:pt x="8" y="8"/>
                    <a:pt x="8" y="8"/>
                    <a:pt x="8" y="8"/>
                  </a:cubicBezTo>
                  <a:cubicBezTo>
                    <a:pt x="8" y="8"/>
                    <a:pt x="7" y="8"/>
                    <a:pt x="7" y="8"/>
                  </a:cubicBezTo>
                  <a:cubicBezTo>
                    <a:pt x="1" y="2"/>
                    <a:pt x="1" y="2"/>
                    <a:pt x="1" y="2"/>
                  </a:cubicBezTo>
                  <a:cubicBezTo>
                    <a:pt x="0" y="2"/>
                    <a:pt x="0" y="1"/>
                    <a:pt x="1" y="1"/>
                  </a:cubicBezTo>
                  <a:cubicBezTo>
                    <a:pt x="1" y="1"/>
                    <a:pt x="1" y="1"/>
                    <a:pt x="1" y="1"/>
                  </a:cubicBezTo>
                  <a:cubicBezTo>
                    <a:pt x="1" y="0"/>
                    <a:pt x="2" y="0"/>
                    <a:pt x="2" y="0"/>
                  </a:cubicBezTo>
                  <a:cubicBezTo>
                    <a:pt x="8" y="6"/>
                    <a:pt x="8" y="6"/>
                    <a:pt x="8"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a:p>
          </p:txBody>
        </p:sp>
        <p:sp>
          <p:nvSpPr>
            <p:cNvPr id="66" name="Freeform 50">
              <a:extLst>
                <a:ext uri="{FF2B5EF4-FFF2-40B4-BE49-F238E27FC236}">
                  <a16:creationId xmlns:a16="http://schemas.microsoft.com/office/drawing/2014/main" id="{E6C9BF7D-367D-46B6-A8C9-6902699DDF0D}"/>
                </a:ext>
              </a:extLst>
            </p:cNvPr>
            <p:cNvSpPr>
              <a:spLocks/>
            </p:cNvSpPr>
            <p:nvPr/>
          </p:nvSpPr>
          <p:spPr bwMode="auto">
            <a:xfrm>
              <a:off x="4167188" y="3365501"/>
              <a:ext cx="44450" cy="19050"/>
            </a:xfrm>
            <a:custGeom>
              <a:avLst/>
              <a:gdLst>
                <a:gd name="T0" fmla="*/ 9 w 10"/>
                <a:gd name="T1" fmla="*/ 0 h 4"/>
                <a:gd name="T2" fmla="*/ 10 w 10"/>
                <a:gd name="T3" fmla="*/ 1 h 4"/>
                <a:gd name="T4" fmla="*/ 10 w 10"/>
                <a:gd name="T5" fmla="*/ 1 h 4"/>
                <a:gd name="T6" fmla="*/ 9 w 10"/>
                <a:gd name="T7" fmla="*/ 3 h 4"/>
                <a:gd name="T8" fmla="*/ 1 w 10"/>
                <a:gd name="T9" fmla="*/ 4 h 4"/>
                <a:gd name="T10" fmla="*/ 0 w 10"/>
                <a:gd name="T11" fmla="*/ 2 h 4"/>
                <a:gd name="T12" fmla="*/ 0 w 10"/>
                <a:gd name="T13" fmla="*/ 2 h 4"/>
                <a:gd name="T14" fmla="*/ 1 w 10"/>
                <a:gd name="T15" fmla="*/ 1 h 4"/>
                <a:gd name="T16" fmla="*/ 9 w 10"/>
                <a:gd name="T17"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4">
                  <a:moveTo>
                    <a:pt x="9" y="0"/>
                  </a:moveTo>
                  <a:cubicBezTo>
                    <a:pt x="9" y="0"/>
                    <a:pt x="10" y="1"/>
                    <a:pt x="10" y="1"/>
                  </a:cubicBezTo>
                  <a:cubicBezTo>
                    <a:pt x="10" y="1"/>
                    <a:pt x="10" y="1"/>
                    <a:pt x="10" y="1"/>
                  </a:cubicBezTo>
                  <a:cubicBezTo>
                    <a:pt x="10" y="2"/>
                    <a:pt x="10" y="3"/>
                    <a:pt x="9" y="3"/>
                  </a:cubicBezTo>
                  <a:cubicBezTo>
                    <a:pt x="1" y="4"/>
                    <a:pt x="1" y="4"/>
                    <a:pt x="1" y="4"/>
                  </a:cubicBezTo>
                  <a:cubicBezTo>
                    <a:pt x="0" y="4"/>
                    <a:pt x="0" y="3"/>
                    <a:pt x="0" y="2"/>
                  </a:cubicBezTo>
                  <a:cubicBezTo>
                    <a:pt x="0" y="2"/>
                    <a:pt x="0" y="2"/>
                    <a:pt x="0" y="2"/>
                  </a:cubicBezTo>
                  <a:cubicBezTo>
                    <a:pt x="0" y="2"/>
                    <a:pt x="0" y="1"/>
                    <a:pt x="1" y="1"/>
                  </a:cubicBezTo>
                  <a:cubicBezTo>
                    <a:pt x="9" y="0"/>
                    <a:pt x="9"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a:p>
          </p:txBody>
        </p:sp>
        <p:sp>
          <p:nvSpPr>
            <p:cNvPr id="67" name="Freeform 51">
              <a:extLst>
                <a:ext uri="{FF2B5EF4-FFF2-40B4-BE49-F238E27FC236}">
                  <a16:creationId xmlns:a16="http://schemas.microsoft.com/office/drawing/2014/main" id="{C7E78DCE-F4F1-41EF-B6B7-70EEBA3627D3}"/>
                </a:ext>
              </a:extLst>
            </p:cNvPr>
            <p:cNvSpPr>
              <a:spLocks/>
            </p:cNvSpPr>
            <p:nvPr/>
          </p:nvSpPr>
          <p:spPr bwMode="auto">
            <a:xfrm>
              <a:off x="4533900" y="3357563"/>
              <a:ext cx="42863" cy="12700"/>
            </a:xfrm>
            <a:custGeom>
              <a:avLst/>
              <a:gdLst>
                <a:gd name="T0" fmla="*/ 1 w 10"/>
                <a:gd name="T1" fmla="*/ 2 h 3"/>
                <a:gd name="T2" fmla="*/ 0 w 10"/>
                <a:gd name="T3" fmla="*/ 1 h 3"/>
                <a:gd name="T4" fmla="*/ 0 w 10"/>
                <a:gd name="T5" fmla="*/ 1 h 3"/>
                <a:gd name="T6" fmla="*/ 1 w 10"/>
                <a:gd name="T7" fmla="*/ 0 h 3"/>
                <a:gd name="T8" fmla="*/ 9 w 10"/>
                <a:gd name="T9" fmla="*/ 0 h 3"/>
                <a:gd name="T10" fmla="*/ 10 w 10"/>
                <a:gd name="T11" fmla="*/ 2 h 3"/>
                <a:gd name="T12" fmla="*/ 10 w 10"/>
                <a:gd name="T13" fmla="*/ 2 h 3"/>
                <a:gd name="T14" fmla="*/ 9 w 10"/>
                <a:gd name="T15" fmla="*/ 3 h 3"/>
                <a:gd name="T16" fmla="*/ 1 w 10"/>
                <a:gd name="T17" fmla="*/ 2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3">
                  <a:moveTo>
                    <a:pt x="1" y="2"/>
                  </a:moveTo>
                  <a:cubicBezTo>
                    <a:pt x="0" y="2"/>
                    <a:pt x="0" y="2"/>
                    <a:pt x="0" y="1"/>
                  </a:cubicBezTo>
                  <a:cubicBezTo>
                    <a:pt x="0" y="1"/>
                    <a:pt x="0" y="1"/>
                    <a:pt x="0" y="1"/>
                  </a:cubicBezTo>
                  <a:cubicBezTo>
                    <a:pt x="0" y="0"/>
                    <a:pt x="1" y="0"/>
                    <a:pt x="1" y="0"/>
                  </a:cubicBezTo>
                  <a:cubicBezTo>
                    <a:pt x="9" y="0"/>
                    <a:pt x="9" y="0"/>
                    <a:pt x="9" y="0"/>
                  </a:cubicBezTo>
                  <a:cubicBezTo>
                    <a:pt x="10" y="1"/>
                    <a:pt x="10" y="1"/>
                    <a:pt x="10" y="2"/>
                  </a:cubicBezTo>
                  <a:cubicBezTo>
                    <a:pt x="10" y="2"/>
                    <a:pt x="10" y="2"/>
                    <a:pt x="10" y="2"/>
                  </a:cubicBezTo>
                  <a:cubicBezTo>
                    <a:pt x="10" y="3"/>
                    <a:pt x="10" y="3"/>
                    <a:pt x="9" y="3"/>
                  </a:cubicBezTo>
                  <a:cubicBezTo>
                    <a:pt x="1" y="2"/>
                    <a:pt x="1" y="2"/>
                    <a:pt x="1"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a:p>
          </p:txBody>
        </p:sp>
        <p:sp>
          <p:nvSpPr>
            <p:cNvPr id="68" name="Freeform 52">
              <a:extLst>
                <a:ext uri="{FF2B5EF4-FFF2-40B4-BE49-F238E27FC236}">
                  <a16:creationId xmlns:a16="http://schemas.microsoft.com/office/drawing/2014/main" id="{2D9B4D9B-267E-47CA-89E9-CAE5F2FE642E}"/>
                </a:ext>
              </a:extLst>
            </p:cNvPr>
            <p:cNvSpPr>
              <a:spLocks/>
            </p:cNvSpPr>
            <p:nvPr/>
          </p:nvSpPr>
          <p:spPr bwMode="auto">
            <a:xfrm>
              <a:off x="4484688" y="3201988"/>
              <a:ext cx="39688" cy="36513"/>
            </a:xfrm>
            <a:custGeom>
              <a:avLst/>
              <a:gdLst>
                <a:gd name="T0" fmla="*/ 3 w 9"/>
                <a:gd name="T1" fmla="*/ 8 h 8"/>
                <a:gd name="T2" fmla="*/ 1 w 9"/>
                <a:gd name="T3" fmla="*/ 8 h 8"/>
                <a:gd name="T4" fmla="*/ 1 w 9"/>
                <a:gd name="T5" fmla="*/ 8 h 8"/>
                <a:gd name="T6" fmla="*/ 1 w 9"/>
                <a:gd name="T7" fmla="*/ 6 h 8"/>
                <a:gd name="T8" fmla="*/ 7 w 9"/>
                <a:gd name="T9" fmla="*/ 1 h 8"/>
                <a:gd name="T10" fmla="*/ 9 w 9"/>
                <a:gd name="T11" fmla="*/ 1 h 8"/>
                <a:gd name="T12" fmla="*/ 9 w 9"/>
                <a:gd name="T13" fmla="*/ 1 h 8"/>
                <a:gd name="T14" fmla="*/ 9 w 9"/>
                <a:gd name="T15" fmla="*/ 3 h 8"/>
                <a:gd name="T16" fmla="*/ 3 w 9"/>
                <a:gd name="T17"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8">
                  <a:moveTo>
                    <a:pt x="3" y="8"/>
                  </a:moveTo>
                  <a:cubicBezTo>
                    <a:pt x="2" y="8"/>
                    <a:pt x="1" y="8"/>
                    <a:pt x="1" y="8"/>
                  </a:cubicBezTo>
                  <a:cubicBezTo>
                    <a:pt x="1" y="8"/>
                    <a:pt x="1" y="8"/>
                    <a:pt x="1" y="8"/>
                  </a:cubicBezTo>
                  <a:cubicBezTo>
                    <a:pt x="0" y="7"/>
                    <a:pt x="0" y="6"/>
                    <a:pt x="1" y="6"/>
                  </a:cubicBezTo>
                  <a:cubicBezTo>
                    <a:pt x="7" y="1"/>
                    <a:pt x="7" y="1"/>
                    <a:pt x="7" y="1"/>
                  </a:cubicBezTo>
                  <a:cubicBezTo>
                    <a:pt x="7" y="0"/>
                    <a:pt x="8" y="0"/>
                    <a:pt x="9" y="1"/>
                  </a:cubicBezTo>
                  <a:cubicBezTo>
                    <a:pt x="9" y="1"/>
                    <a:pt x="9" y="1"/>
                    <a:pt x="9" y="1"/>
                  </a:cubicBezTo>
                  <a:cubicBezTo>
                    <a:pt x="9" y="1"/>
                    <a:pt x="9" y="2"/>
                    <a:pt x="9" y="3"/>
                  </a:cubicBezTo>
                  <a:cubicBezTo>
                    <a:pt x="3" y="8"/>
                    <a:pt x="3" y="8"/>
                    <a:pt x="3"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a:p>
          </p:txBody>
        </p:sp>
        <p:sp>
          <p:nvSpPr>
            <p:cNvPr id="69" name="Freeform 53">
              <a:extLst>
                <a:ext uri="{FF2B5EF4-FFF2-40B4-BE49-F238E27FC236}">
                  <a16:creationId xmlns:a16="http://schemas.microsoft.com/office/drawing/2014/main" id="{649A4D82-934D-4AEB-9712-04CDA2621152}"/>
                </a:ext>
              </a:extLst>
            </p:cNvPr>
            <p:cNvSpPr>
              <a:spLocks noEditPoints="1"/>
            </p:cNvSpPr>
            <p:nvPr/>
          </p:nvSpPr>
          <p:spPr bwMode="auto">
            <a:xfrm>
              <a:off x="4237038" y="3206751"/>
              <a:ext cx="257175" cy="354013"/>
            </a:xfrm>
            <a:custGeom>
              <a:avLst/>
              <a:gdLst>
                <a:gd name="T0" fmla="*/ 38 w 58"/>
                <a:gd name="T1" fmla="*/ 68 h 80"/>
                <a:gd name="T2" fmla="*/ 37 w 58"/>
                <a:gd name="T3" fmla="*/ 71 h 80"/>
                <a:gd name="T4" fmla="*/ 36 w 58"/>
                <a:gd name="T5" fmla="*/ 71 h 80"/>
                <a:gd name="T6" fmla="*/ 22 w 58"/>
                <a:gd name="T7" fmla="*/ 71 h 80"/>
                <a:gd name="T8" fmla="*/ 21 w 58"/>
                <a:gd name="T9" fmla="*/ 71 h 80"/>
                <a:gd name="T10" fmla="*/ 20 w 58"/>
                <a:gd name="T11" fmla="*/ 68 h 80"/>
                <a:gd name="T12" fmla="*/ 20 w 58"/>
                <a:gd name="T13" fmla="*/ 61 h 80"/>
                <a:gd name="T14" fmla="*/ 38 w 58"/>
                <a:gd name="T15" fmla="*/ 61 h 80"/>
                <a:gd name="T16" fmla="*/ 38 w 58"/>
                <a:gd name="T17" fmla="*/ 68 h 80"/>
                <a:gd name="T18" fmla="*/ 18 w 58"/>
                <a:gd name="T19" fmla="*/ 14 h 80"/>
                <a:gd name="T20" fmla="*/ 11 w 58"/>
                <a:gd name="T21" fmla="*/ 29 h 80"/>
                <a:gd name="T22" fmla="*/ 18 w 58"/>
                <a:gd name="T23" fmla="*/ 42 h 80"/>
                <a:gd name="T24" fmla="*/ 18 w 58"/>
                <a:gd name="T25" fmla="*/ 44 h 80"/>
                <a:gd name="T26" fmla="*/ 18 w 58"/>
                <a:gd name="T27" fmla="*/ 44 h 80"/>
                <a:gd name="T28" fmla="*/ 16 w 58"/>
                <a:gd name="T29" fmla="*/ 44 h 80"/>
                <a:gd name="T30" fmla="*/ 8 w 58"/>
                <a:gd name="T31" fmla="*/ 29 h 80"/>
                <a:gd name="T32" fmla="*/ 17 w 58"/>
                <a:gd name="T33" fmla="*/ 12 h 80"/>
                <a:gd name="T34" fmla="*/ 19 w 58"/>
                <a:gd name="T35" fmla="*/ 12 h 80"/>
                <a:gd name="T36" fmla="*/ 19 w 58"/>
                <a:gd name="T37" fmla="*/ 12 h 80"/>
                <a:gd name="T38" fmla="*/ 18 w 58"/>
                <a:gd name="T39" fmla="*/ 14 h 80"/>
                <a:gd name="T40" fmla="*/ 58 w 58"/>
                <a:gd name="T41" fmla="*/ 29 h 80"/>
                <a:gd name="T42" fmla="*/ 29 w 58"/>
                <a:gd name="T43" fmla="*/ 0 h 80"/>
                <a:gd name="T44" fmla="*/ 0 w 58"/>
                <a:gd name="T45" fmla="*/ 29 h 80"/>
                <a:gd name="T46" fmla="*/ 17 w 58"/>
                <a:gd name="T47" fmla="*/ 55 h 80"/>
                <a:gd name="T48" fmla="*/ 17 w 58"/>
                <a:gd name="T49" fmla="*/ 61 h 80"/>
                <a:gd name="T50" fmla="*/ 17 w 58"/>
                <a:gd name="T51" fmla="*/ 68 h 80"/>
                <a:gd name="T52" fmla="*/ 21 w 58"/>
                <a:gd name="T53" fmla="*/ 74 h 80"/>
                <a:gd name="T54" fmla="*/ 22 w 58"/>
                <a:gd name="T55" fmla="*/ 76 h 80"/>
                <a:gd name="T56" fmla="*/ 27 w 58"/>
                <a:gd name="T57" fmla="*/ 80 h 80"/>
                <a:gd name="T58" fmla="*/ 31 w 58"/>
                <a:gd name="T59" fmla="*/ 80 h 80"/>
                <a:gd name="T60" fmla="*/ 36 w 58"/>
                <a:gd name="T61" fmla="*/ 76 h 80"/>
                <a:gd name="T62" fmla="*/ 37 w 58"/>
                <a:gd name="T63" fmla="*/ 74 h 80"/>
                <a:gd name="T64" fmla="*/ 41 w 58"/>
                <a:gd name="T65" fmla="*/ 68 h 80"/>
                <a:gd name="T66" fmla="*/ 41 w 58"/>
                <a:gd name="T67" fmla="*/ 58 h 80"/>
                <a:gd name="T68" fmla="*/ 41 w 58"/>
                <a:gd name="T69" fmla="*/ 55 h 80"/>
                <a:gd name="T70" fmla="*/ 58 w 58"/>
                <a:gd name="T71" fmla="*/ 29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8" h="80">
                  <a:moveTo>
                    <a:pt x="38" y="68"/>
                  </a:moveTo>
                  <a:cubicBezTo>
                    <a:pt x="38" y="69"/>
                    <a:pt x="38" y="70"/>
                    <a:pt x="37" y="71"/>
                  </a:cubicBezTo>
                  <a:cubicBezTo>
                    <a:pt x="37" y="71"/>
                    <a:pt x="36" y="71"/>
                    <a:pt x="36" y="71"/>
                  </a:cubicBezTo>
                  <a:cubicBezTo>
                    <a:pt x="22" y="71"/>
                    <a:pt x="22" y="71"/>
                    <a:pt x="22" y="71"/>
                  </a:cubicBezTo>
                  <a:cubicBezTo>
                    <a:pt x="22" y="71"/>
                    <a:pt x="21" y="71"/>
                    <a:pt x="21" y="71"/>
                  </a:cubicBezTo>
                  <a:cubicBezTo>
                    <a:pt x="20" y="70"/>
                    <a:pt x="20" y="69"/>
                    <a:pt x="20" y="68"/>
                  </a:cubicBezTo>
                  <a:cubicBezTo>
                    <a:pt x="20" y="61"/>
                    <a:pt x="20" y="61"/>
                    <a:pt x="20" y="61"/>
                  </a:cubicBezTo>
                  <a:cubicBezTo>
                    <a:pt x="38" y="61"/>
                    <a:pt x="38" y="61"/>
                    <a:pt x="38" y="61"/>
                  </a:cubicBezTo>
                  <a:cubicBezTo>
                    <a:pt x="38" y="68"/>
                    <a:pt x="38" y="68"/>
                    <a:pt x="38" y="68"/>
                  </a:cubicBezTo>
                  <a:close/>
                  <a:moveTo>
                    <a:pt x="18" y="14"/>
                  </a:moveTo>
                  <a:cubicBezTo>
                    <a:pt x="14" y="17"/>
                    <a:pt x="11" y="23"/>
                    <a:pt x="11" y="29"/>
                  </a:cubicBezTo>
                  <a:cubicBezTo>
                    <a:pt x="11" y="34"/>
                    <a:pt x="14" y="39"/>
                    <a:pt x="18" y="42"/>
                  </a:cubicBezTo>
                  <a:cubicBezTo>
                    <a:pt x="18" y="43"/>
                    <a:pt x="18" y="43"/>
                    <a:pt x="18" y="44"/>
                  </a:cubicBezTo>
                  <a:cubicBezTo>
                    <a:pt x="18" y="44"/>
                    <a:pt x="18" y="44"/>
                    <a:pt x="18" y="44"/>
                  </a:cubicBezTo>
                  <a:cubicBezTo>
                    <a:pt x="17" y="45"/>
                    <a:pt x="16" y="45"/>
                    <a:pt x="16" y="44"/>
                  </a:cubicBezTo>
                  <a:cubicBezTo>
                    <a:pt x="11" y="41"/>
                    <a:pt x="8" y="35"/>
                    <a:pt x="8" y="29"/>
                  </a:cubicBezTo>
                  <a:cubicBezTo>
                    <a:pt x="8" y="22"/>
                    <a:pt x="12" y="16"/>
                    <a:pt x="17" y="12"/>
                  </a:cubicBezTo>
                  <a:cubicBezTo>
                    <a:pt x="17" y="12"/>
                    <a:pt x="18" y="12"/>
                    <a:pt x="19" y="12"/>
                  </a:cubicBezTo>
                  <a:cubicBezTo>
                    <a:pt x="19" y="12"/>
                    <a:pt x="19" y="12"/>
                    <a:pt x="19" y="12"/>
                  </a:cubicBezTo>
                  <a:cubicBezTo>
                    <a:pt x="19" y="13"/>
                    <a:pt x="19" y="14"/>
                    <a:pt x="18" y="14"/>
                  </a:cubicBezTo>
                  <a:close/>
                  <a:moveTo>
                    <a:pt x="58" y="29"/>
                  </a:moveTo>
                  <a:cubicBezTo>
                    <a:pt x="58" y="13"/>
                    <a:pt x="45" y="0"/>
                    <a:pt x="29" y="0"/>
                  </a:cubicBezTo>
                  <a:cubicBezTo>
                    <a:pt x="13" y="0"/>
                    <a:pt x="0" y="13"/>
                    <a:pt x="0" y="29"/>
                  </a:cubicBezTo>
                  <a:cubicBezTo>
                    <a:pt x="0" y="40"/>
                    <a:pt x="7" y="50"/>
                    <a:pt x="17" y="55"/>
                  </a:cubicBezTo>
                  <a:cubicBezTo>
                    <a:pt x="17" y="61"/>
                    <a:pt x="17" y="61"/>
                    <a:pt x="17" y="61"/>
                  </a:cubicBezTo>
                  <a:cubicBezTo>
                    <a:pt x="17" y="68"/>
                    <a:pt x="17" y="68"/>
                    <a:pt x="17" y="68"/>
                  </a:cubicBezTo>
                  <a:cubicBezTo>
                    <a:pt x="17" y="71"/>
                    <a:pt x="19" y="73"/>
                    <a:pt x="21" y="74"/>
                  </a:cubicBezTo>
                  <a:cubicBezTo>
                    <a:pt x="21" y="74"/>
                    <a:pt x="22" y="75"/>
                    <a:pt x="22" y="76"/>
                  </a:cubicBezTo>
                  <a:cubicBezTo>
                    <a:pt x="23" y="78"/>
                    <a:pt x="25" y="80"/>
                    <a:pt x="27" y="80"/>
                  </a:cubicBezTo>
                  <a:cubicBezTo>
                    <a:pt x="31" y="80"/>
                    <a:pt x="31" y="80"/>
                    <a:pt x="31" y="80"/>
                  </a:cubicBezTo>
                  <a:cubicBezTo>
                    <a:pt x="33" y="80"/>
                    <a:pt x="35" y="78"/>
                    <a:pt x="36" y="76"/>
                  </a:cubicBezTo>
                  <a:cubicBezTo>
                    <a:pt x="36" y="75"/>
                    <a:pt x="37" y="74"/>
                    <a:pt x="37" y="74"/>
                  </a:cubicBezTo>
                  <a:cubicBezTo>
                    <a:pt x="39" y="73"/>
                    <a:pt x="41" y="71"/>
                    <a:pt x="41" y="68"/>
                  </a:cubicBezTo>
                  <a:cubicBezTo>
                    <a:pt x="41" y="58"/>
                    <a:pt x="41" y="58"/>
                    <a:pt x="41" y="58"/>
                  </a:cubicBezTo>
                  <a:cubicBezTo>
                    <a:pt x="41" y="55"/>
                    <a:pt x="41" y="55"/>
                    <a:pt x="41" y="55"/>
                  </a:cubicBezTo>
                  <a:cubicBezTo>
                    <a:pt x="51" y="50"/>
                    <a:pt x="58" y="40"/>
                    <a:pt x="58" y="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a:p>
          </p:txBody>
        </p:sp>
      </p:grpSp>
      <p:sp>
        <p:nvSpPr>
          <p:cNvPr id="73" name="Rectangle: Rounded Corners 171">
            <a:extLst>
              <a:ext uri="{FF2B5EF4-FFF2-40B4-BE49-F238E27FC236}">
                <a16:creationId xmlns:a16="http://schemas.microsoft.com/office/drawing/2014/main" id="{616DD6F2-CC4E-4910-9AC5-78C7A991022B}"/>
              </a:ext>
            </a:extLst>
          </p:cNvPr>
          <p:cNvSpPr/>
          <p:nvPr/>
        </p:nvSpPr>
        <p:spPr>
          <a:xfrm>
            <a:off x="6372046" y="917562"/>
            <a:ext cx="1803927" cy="1562563"/>
          </a:xfrm>
          <a:prstGeom prst="roundRect">
            <a:avLst>
              <a:gd name="adj" fmla="val 5845"/>
            </a:avLst>
          </a:prstGeom>
          <a:solidFill>
            <a:schemeClr val="bg1">
              <a:alpha val="95000"/>
            </a:schemeClr>
          </a:solidFill>
          <a:ln w="38100">
            <a:solidFill>
              <a:srgbClr val="006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93"/>
          </a:p>
        </p:txBody>
      </p:sp>
      <p:sp>
        <p:nvSpPr>
          <p:cNvPr id="81" name="Freeform 83">
            <a:extLst>
              <a:ext uri="{FF2B5EF4-FFF2-40B4-BE49-F238E27FC236}">
                <a16:creationId xmlns:a16="http://schemas.microsoft.com/office/drawing/2014/main" id="{0C95C6F1-1B2B-4459-B34B-2EE8742744CC}"/>
              </a:ext>
            </a:extLst>
          </p:cNvPr>
          <p:cNvSpPr>
            <a:spLocks/>
          </p:cNvSpPr>
          <p:nvPr/>
        </p:nvSpPr>
        <p:spPr bwMode="auto">
          <a:xfrm>
            <a:off x="5026154" y="530408"/>
            <a:ext cx="744536" cy="746650"/>
          </a:xfrm>
          <a:custGeom>
            <a:avLst/>
            <a:gdLst>
              <a:gd name="T0" fmla="*/ 186 w 186"/>
              <a:gd name="T1" fmla="*/ 164 h 186"/>
              <a:gd name="T2" fmla="*/ 163 w 186"/>
              <a:gd name="T3" fmla="*/ 186 h 186"/>
              <a:gd name="T4" fmla="*/ 22 w 186"/>
              <a:gd name="T5" fmla="*/ 186 h 186"/>
              <a:gd name="T6" fmla="*/ 0 w 186"/>
              <a:gd name="T7" fmla="*/ 164 h 186"/>
              <a:gd name="T8" fmla="*/ 0 w 186"/>
              <a:gd name="T9" fmla="*/ 22 h 186"/>
              <a:gd name="T10" fmla="*/ 22 w 186"/>
              <a:gd name="T11" fmla="*/ 0 h 186"/>
              <a:gd name="T12" fmla="*/ 163 w 186"/>
              <a:gd name="T13" fmla="*/ 0 h 186"/>
              <a:gd name="T14" fmla="*/ 186 w 186"/>
              <a:gd name="T15" fmla="*/ 22 h 186"/>
              <a:gd name="T16" fmla="*/ 186 w 186"/>
              <a:gd name="T17" fmla="*/ 164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6" h="186">
                <a:moveTo>
                  <a:pt x="186" y="164"/>
                </a:moveTo>
                <a:cubicBezTo>
                  <a:pt x="186" y="176"/>
                  <a:pt x="176" y="186"/>
                  <a:pt x="163" y="186"/>
                </a:cubicBezTo>
                <a:cubicBezTo>
                  <a:pt x="22" y="186"/>
                  <a:pt x="22" y="186"/>
                  <a:pt x="22" y="186"/>
                </a:cubicBezTo>
                <a:cubicBezTo>
                  <a:pt x="10" y="186"/>
                  <a:pt x="0" y="176"/>
                  <a:pt x="0" y="164"/>
                </a:cubicBezTo>
                <a:cubicBezTo>
                  <a:pt x="0" y="22"/>
                  <a:pt x="0" y="22"/>
                  <a:pt x="0" y="22"/>
                </a:cubicBezTo>
                <a:cubicBezTo>
                  <a:pt x="0" y="10"/>
                  <a:pt x="10" y="0"/>
                  <a:pt x="22" y="0"/>
                </a:cubicBezTo>
                <a:cubicBezTo>
                  <a:pt x="163" y="0"/>
                  <a:pt x="163" y="0"/>
                  <a:pt x="163" y="0"/>
                </a:cubicBezTo>
                <a:cubicBezTo>
                  <a:pt x="176" y="0"/>
                  <a:pt x="186" y="10"/>
                  <a:pt x="186" y="22"/>
                </a:cubicBezTo>
                <a:lnTo>
                  <a:pt x="186" y="164"/>
                </a:lnTo>
                <a:close/>
              </a:path>
            </a:pathLst>
          </a:custGeom>
          <a:solidFill>
            <a:srgbClr val="006666"/>
          </a:solidFill>
          <a:ln>
            <a:noFill/>
          </a:ln>
        </p:spPr>
        <p:txBody>
          <a:bodyPr vert="horz" wrap="square" lIns="86019" tIns="43010" rIns="86019" bIns="43010" numCol="1" anchor="t" anchorCtr="0" compatLnSpc="1">
            <a:prstTxWarp prst="textNoShape">
              <a:avLst/>
            </a:prstTxWarp>
          </a:bodyPr>
          <a:lstStyle/>
          <a:p>
            <a:endParaRPr lang="en-US" sz="1693"/>
          </a:p>
        </p:txBody>
      </p:sp>
      <p:grpSp>
        <p:nvGrpSpPr>
          <p:cNvPr id="84" name="Group 78">
            <a:extLst>
              <a:ext uri="{FF2B5EF4-FFF2-40B4-BE49-F238E27FC236}">
                <a16:creationId xmlns:a16="http://schemas.microsoft.com/office/drawing/2014/main" id="{627DFB8F-9C1A-4319-9EF9-BAA005D175E7}"/>
              </a:ext>
            </a:extLst>
          </p:cNvPr>
          <p:cNvGrpSpPr/>
          <p:nvPr/>
        </p:nvGrpSpPr>
        <p:grpSpPr>
          <a:xfrm>
            <a:off x="1961920" y="934058"/>
            <a:ext cx="413243" cy="443853"/>
            <a:chOff x="7677150" y="3176588"/>
            <a:chExt cx="300038" cy="322263"/>
          </a:xfrm>
          <a:solidFill>
            <a:schemeClr val="bg1"/>
          </a:solidFill>
        </p:grpSpPr>
        <p:sp>
          <p:nvSpPr>
            <p:cNvPr id="88" name="Freeform 56">
              <a:extLst>
                <a:ext uri="{FF2B5EF4-FFF2-40B4-BE49-F238E27FC236}">
                  <a16:creationId xmlns:a16="http://schemas.microsoft.com/office/drawing/2014/main" id="{683749B9-C8F6-4AA9-B643-FE02623D7F0C}"/>
                </a:ext>
              </a:extLst>
            </p:cNvPr>
            <p:cNvSpPr>
              <a:spLocks noEditPoints="1"/>
            </p:cNvSpPr>
            <p:nvPr/>
          </p:nvSpPr>
          <p:spPr bwMode="auto">
            <a:xfrm>
              <a:off x="7729538" y="3176588"/>
              <a:ext cx="247650" cy="230188"/>
            </a:xfrm>
            <a:custGeom>
              <a:avLst/>
              <a:gdLst>
                <a:gd name="T0" fmla="*/ 29 w 56"/>
                <a:gd name="T1" fmla="*/ 7 h 52"/>
                <a:gd name="T2" fmla="*/ 15 w 56"/>
                <a:gd name="T3" fmla="*/ 14 h 52"/>
                <a:gd name="T4" fmla="*/ 17 w 56"/>
                <a:gd name="T5" fmla="*/ 40 h 52"/>
                <a:gd name="T6" fmla="*/ 29 w 56"/>
                <a:gd name="T7" fmla="*/ 45 h 52"/>
                <a:gd name="T8" fmla="*/ 44 w 56"/>
                <a:gd name="T9" fmla="*/ 38 h 52"/>
                <a:gd name="T10" fmla="*/ 48 w 56"/>
                <a:gd name="T11" fmla="*/ 24 h 52"/>
                <a:gd name="T12" fmla="*/ 42 w 56"/>
                <a:gd name="T13" fmla="*/ 11 h 52"/>
                <a:gd name="T14" fmla="*/ 29 w 56"/>
                <a:gd name="T15" fmla="*/ 7 h 52"/>
                <a:gd name="T16" fmla="*/ 29 w 56"/>
                <a:gd name="T17" fmla="*/ 52 h 52"/>
                <a:gd name="T18" fmla="*/ 12 w 56"/>
                <a:gd name="T19" fmla="*/ 46 h 52"/>
                <a:gd name="T20" fmla="*/ 9 w 56"/>
                <a:gd name="T21" fmla="*/ 9 h 52"/>
                <a:gd name="T22" fmla="*/ 29 w 56"/>
                <a:gd name="T23" fmla="*/ 0 h 52"/>
                <a:gd name="T24" fmla="*/ 46 w 56"/>
                <a:gd name="T25" fmla="*/ 6 h 52"/>
                <a:gd name="T26" fmla="*/ 55 w 56"/>
                <a:gd name="T27" fmla="*/ 24 h 52"/>
                <a:gd name="T28" fmla="*/ 49 w 56"/>
                <a:gd name="T29" fmla="*/ 43 h 52"/>
                <a:gd name="T30" fmla="*/ 29 w 56"/>
                <a:gd name="T31" fmla="*/ 5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6" h="52">
                  <a:moveTo>
                    <a:pt x="29" y="7"/>
                  </a:moveTo>
                  <a:cubicBezTo>
                    <a:pt x="24" y="7"/>
                    <a:pt x="18" y="9"/>
                    <a:pt x="15" y="14"/>
                  </a:cubicBezTo>
                  <a:cubicBezTo>
                    <a:pt x="8" y="21"/>
                    <a:pt x="9" y="33"/>
                    <a:pt x="17" y="40"/>
                  </a:cubicBezTo>
                  <a:cubicBezTo>
                    <a:pt x="20" y="43"/>
                    <a:pt x="25" y="45"/>
                    <a:pt x="29" y="45"/>
                  </a:cubicBezTo>
                  <a:cubicBezTo>
                    <a:pt x="35" y="45"/>
                    <a:pt x="40" y="42"/>
                    <a:pt x="44" y="38"/>
                  </a:cubicBezTo>
                  <a:cubicBezTo>
                    <a:pt x="47" y="34"/>
                    <a:pt x="49" y="29"/>
                    <a:pt x="48" y="24"/>
                  </a:cubicBezTo>
                  <a:cubicBezTo>
                    <a:pt x="48" y="19"/>
                    <a:pt x="45" y="15"/>
                    <a:pt x="42" y="11"/>
                  </a:cubicBezTo>
                  <a:cubicBezTo>
                    <a:pt x="38" y="8"/>
                    <a:pt x="34" y="7"/>
                    <a:pt x="29" y="7"/>
                  </a:cubicBezTo>
                  <a:close/>
                  <a:moveTo>
                    <a:pt x="29" y="52"/>
                  </a:moveTo>
                  <a:cubicBezTo>
                    <a:pt x="23" y="52"/>
                    <a:pt x="17" y="50"/>
                    <a:pt x="12" y="46"/>
                  </a:cubicBezTo>
                  <a:cubicBezTo>
                    <a:pt x="1" y="36"/>
                    <a:pt x="0" y="20"/>
                    <a:pt x="9" y="9"/>
                  </a:cubicBezTo>
                  <a:cubicBezTo>
                    <a:pt x="14" y="3"/>
                    <a:pt x="22" y="0"/>
                    <a:pt x="29" y="0"/>
                  </a:cubicBezTo>
                  <a:cubicBezTo>
                    <a:pt x="35" y="0"/>
                    <a:pt x="41" y="2"/>
                    <a:pt x="46" y="6"/>
                  </a:cubicBezTo>
                  <a:cubicBezTo>
                    <a:pt x="51" y="10"/>
                    <a:pt x="55" y="17"/>
                    <a:pt x="55" y="24"/>
                  </a:cubicBezTo>
                  <a:cubicBezTo>
                    <a:pt x="56" y="31"/>
                    <a:pt x="54" y="37"/>
                    <a:pt x="49" y="43"/>
                  </a:cubicBezTo>
                  <a:cubicBezTo>
                    <a:pt x="44" y="48"/>
                    <a:pt x="37" y="52"/>
                    <a:pt x="29"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a:p>
          </p:txBody>
        </p:sp>
        <p:sp>
          <p:nvSpPr>
            <p:cNvPr id="89" name="Freeform 57">
              <a:extLst>
                <a:ext uri="{FF2B5EF4-FFF2-40B4-BE49-F238E27FC236}">
                  <a16:creationId xmlns:a16="http://schemas.microsoft.com/office/drawing/2014/main" id="{ED25D0D9-17B5-4ED8-AB85-7C33146BBC45}"/>
                </a:ext>
              </a:extLst>
            </p:cNvPr>
            <p:cNvSpPr>
              <a:spLocks/>
            </p:cNvSpPr>
            <p:nvPr/>
          </p:nvSpPr>
          <p:spPr bwMode="auto">
            <a:xfrm>
              <a:off x="7747000" y="3357563"/>
              <a:ext cx="57150" cy="57150"/>
            </a:xfrm>
            <a:custGeom>
              <a:avLst/>
              <a:gdLst>
                <a:gd name="T0" fmla="*/ 17 w 36"/>
                <a:gd name="T1" fmla="*/ 36 h 36"/>
                <a:gd name="T2" fmla="*/ 0 w 36"/>
                <a:gd name="T3" fmla="*/ 25 h 36"/>
                <a:gd name="T4" fmla="*/ 22 w 36"/>
                <a:gd name="T5" fmla="*/ 0 h 36"/>
                <a:gd name="T6" fmla="*/ 36 w 36"/>
                <a:gd name="T7" fmla="*/ 11 h 36"/>
                <a:gd name="T8" fmla="*/ 17 w 36"/>
                <a:gd name="T9" fmla="*/ 36 h 36"/>
                <a:gd name="T10" fmla="*/ 17 w 36"/>
                <a:gd name="T11" fmla="*/ 36 h 36"/>
              </a:gdLst>
              <a:ahLst/>
              <a:cxnLst>
                <a:cxn ang="0">
                  <a:pos x="T0" y="T1"/>
                </a:cxn>
                <a:cxn ang="0">
                  <a:pos x="T2" y="T3"/>
                </a:cxn>
                <a:cxn ang="0">
                  <a:pos x="T4" y="T5"/>
                </a:cxn>
                <a:cxn ang="0">
                  <a:pos x="T6" y="T7"/>
                </a:cxn>
                <a:cxn ang="0">
                  <a:pos x="T8" y="T9"/>
                </a:cxn>
                <a:cxn ang="0">
                  <a:pos x="T10" y="T11"/>
                </a:cxn>
              </a:cxnLst>
              <a:rect l="0" t="0" r="r" b="b"/>
              <a:pathLst>
                <a:path w="36" h="36">
                  <a:moveTo>
                    <a:pt x="17" y="36"/>
                  </a:moveTo>
                  <a:lnTo>
                    <a:pt x="0" y="25"/>
                  </a:lnTo>
                  <a:lnTo>
                    <a:pt x="22" y="0"/>
                  </a:lnTo>
                  <a:lnTo>
                    <a:pt x="36" y="11"/>
                  </a:lnTo>
                  <a:lnTo>
                    <a:pt x="17" y="36"/>
                  </a:lnTo>
                  <a:lnTo>
                    <a:pt x="17" y="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a:p>
          </p:txBody>
        </p:sp>
        <p:sp>
          <p:nvSpPr>
            <p:cNvPr id="90" name="Freeform 58">
              <a:extLst>
                <a:ext uri="{FF2B5EF4-FFF2-40B4-BE49-F238E27FC236}">
                  <a16:creationId xmlns:a16="http://schemas.microsoft.com/office/drawing/2014/main" id="{B5D8622B-171F-4183-89E1-839382E38D23}"/>
                </a:ext>
              </a:extLst>
            </p:cNvPr>
            <p:cNvSpPr>
              <a:spLocks/>
            </p:cNvSpPr>
            <p:nvPr/>
          </p:nvSpPr>
          <p:spPr bwMode="auto">
            <a:xfrm>
              <a:off x="7677150" y="3387726"/>
              <a:ext cx="100013" cy="111125"/>
            </a:xfrm>
            <a:custGeom>
              <a:avLst/>
              <a:gdLst>
                <a:gd name="T0" fmla="*/ 10 w 23"/>
                <a:gd name="T1" fmla="*/ 23 h 25"/>
                <a:gd name="T2" fmla="*/ 5 w 23"/>
                <a:gd name="T3" fmla="*/ 24 h 25"/>
                <a:gd name="T4" fmla="*/ 2 w 23"/>
                <a:gd name="T5" fmla="*/ 21 h 25"/>
                <a:gd name="T6" fmla="*/ 1 w 23"/>
                <a:gd name="T7" fmla="*/ 16 h 25"/>
                <a:gd name="T8" fmla="*/ 13 w 23"/>
                <a:gd name="T9" fmla="*/ 2 h 25"/>
                <a:gd name="T10" fmla="*/ 18 w 23"/>
                <a:gd name="T11" fmla="*/ 1 h 25"/>
                <a:gd name="T12" fmla="*/ 22 w 23"/>
                <a:gd name="T13" fmla="*/ 5 h 25"/>
                <a:gd name="T14" fmla="*/ 22 w 23"/>
                <a:gd name="T15" fmla="*/ 10 h 25"/>
                <a:gd name="T16" fmla="*/ 10 w 23"/>
                <a:gd name="T17" fmla="*/ 23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25">
                  <a:moveTo>
                    <a:pt x="10" y="23"/>
                  </a:moveTo>
                  <a:cubicBezTo>
                    <a:pt x="9" y="25"/>
                    <a:pt x="7" y="25"/>
                    <a:pt x="5" y="24"/>
                  </a:cubicBezTo>
                  <a:cubicBezTo>
                    <a:pt x="2" y="21"/>
                    <a:pt x="2" y="21"/>
                    <a:pt x="2" y="21"/>
                  </a:cubicBezTo>
                  <a:cubicBezTo>
                    <a:pt x="0" y="19"/>
                    <a:pt x="0" y="17"/>
                    <a:pt x="1" y="16"/>
                  </a:cubicBezTo>
                  <a:cubicBezTo>
                    <a:pt x="13" y="2"/>
                    <a:pt x="13" y="2"/>
                    <a:pt x="13" y="2"/>
                  </a:cubicBezTo>
                  <a:cubicBezTo>
                    <a:pt x="14" y="0"/>
                    <a:pt x="17" y="0"/>
                    <a:pt x="18" y="1"/>
                  </a:cubicBezTo>
                  <a:cubicBezTo>
                    <a:pt x="22" y="5"/>
                    <a:pt x="22" y="5"/>
                    <a:pt x="22" y="5"/>
                  </a:cubicBezTo>
                  <a:cubicBezTo>
                    <a:pt x="23" y="6"/>
                    <a:pt x="23" y="8"/>
                    <a:pt x="22" y="10"/>
                  </a:cubicBezTo>
                  <a:cubicBezTo>
                    <a:pt x="10" y="23"/>
                    <a:pt x="10" y="23"/>
                    <a:pt x="10" y="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a:p>
          </p:txBody>
        </p:sp>
        <p:sp>
          <p:nvSpPr>
            <p:cNvPr id="91" name="Freeform 59">
              <a:extLst>
                <a:ext uri="{FF2B5EF4-FFF2-40B4-BE49-F238E27FC236}">
                  <a16:creationId xmlns:a16="http://schemas.microsoft.com/office/drawing/2014/main" id="{B2819A9C-7F1F-4374-9A02-DFA9A359250C}"/>
                </a:ext>
              </a:extLst>
            </p:cNvPr>
            <p:cNvSpPr>
              <a:spLocks/>
            </p:cNvSpPr>
            <p:nvPr/>
          </p:nvSpPr>
          <p:spPr bwMode="auto">
            <a:xfrm>
              <a:off x="7804150" y="3216276"/>
              <a:ext cx="79375" cy="44450"/>
            </a:xfrm>
            <a:custGeom>
              <a:avLst/>
              <a:gdLst>
                <a:gd name="T0" fmla="*/ 17 w 18"/>
                <a:gd name="T1" fmla="*/ 4 h 10"/>
                <a:gd name="T2" fmla="*/ 9 w 18"/>
                <a:gd name="T3" fmla="*/ 5 h 10"/>
                <a:gd name="T4" fmla="*/ 1 w 18"/>
                <a:gd name="T5" fmla="*/ 8 h 10"/>
                <a:gd name="T6" fmla="*/ 8 w 18"/>
                <a:gd name="T7" fmla="*/ 1 h 10"/>
                <a:gd name="T8" fmla="*/ 17 w 18"/>
                <a:gd name="T9" fmla="*/ 4 h 10"/>
              </a:gdLst>
              <a:ahLst/>
              <a:cxnLst>
                <a:cxn ang="0">
                  <a:pos x="T0" y="T1"/>
                </a:cxn>
                <a:cxn ang="0">
                  <a:pos x="T2" y="T3"/>
                </a:cxn>
                <a:cxn ang="0">
                  <a:pos x="T4" y="T5"/>
                </a:cxn>
                <a:cxn ang="0">
                  <a:pos x="T6" y="T7"/>
                </a:cxn>
                <a:cxn ang="0">
                  <a:pos x="T8" y="T9"/>
                </a:cxn>
              </a:cxnLst>
              <a:rect l="0" t="0" r="r" b="b"/>
              <a:pathLst>
                <a:path w="18" h="10">
                  <a:moveTo>
                    <a:pt x="17" y="4"/>
                  </a:moveTo>
                  <a:cubicBezTo>
                    <a:pt x="18" y="6"/>
                    <a:pt x="14" y="4"/>
                    <a:pt x="9" y="5"/>
                  </a:cubicBezTo>
                  <a:cubicBezTo>
                    <a:pt x="5" y="6"/>
                    <a:pt x="2" y="10"/>
                    <a:pt x="1" y="8"/>
                  </a:cubicBezTo>
                  <a:cubicBezTo>
                    <a:pt x="0" y="5"/>
                    <a:pt x="5" y="2"/>
                    <a:pt x="8" y="1"/>
                  </a:cubicBezTo>
                  <a:cubicBezTo>
                    <a:pt x="11" y="0"/>
                    <a:pt x="17" y="1"/>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a:p>
          </p:txBody>
        </p:sp>
        <p:sp>
          <p:nvSpPr>
            <p:cNvPr id="92" name="Freeform 60">
              <a:extLst>
                <a:ext uri="{FF2B5EF4-FFF2-40B4-BE49-F238E27FC236}">
                  <a16:creationId xmlns:a16="http://schemas.microsoft.com/office/drawing/2014/main" id="{9F3438C8-7B15-4AA7-B36A-C62317464CB2}"/>
                </a:ext>
              </a:extLst>
            </p:cNvPr>
            <p:cNvSpPr>
              <a:spLocks/>
            </p:cNvSpPr>
            <p:nvPr/>
          </p:nvSpPr>
          <p:spPr bwMode="auto">
            <a:xfrm>
              <a:off x="7883525" y="3228976"/>
              <a:ext cx="22225" cy="17463"/>
            </a:xfrm>
            <a:custGeom>
              <a:avLst/>
              <a:gdLst>
                <a:gd name="T0" fmla="*/ 5 w 5"/>
                <a:gd name="T1" fmla="*/ 3 h 4"/>
                <a:gd name="T2" fmla="*/ 2 w 5"/>
                <a:gd name="T3" fmla="*/ 3 h 4"/>
                <a:gd name="T4" fmla="*/ 1 w 5"/>
                <a:gd name="T5" fmla="*/ 2 h 4"/>
                <a:gd name="T6" fmla="*/ 2 w 5"/>
                <a:gd name="T7" fmla="*/ 0 h 4"/>
                <a:gd name="T8" fmla="*/ 5 w 5"/>
                <a:gd name="T9" fmla="*/ 3 h 4"/>
              </a:gdLst>
              <a:ahLst/>
              <a:cxnLst>
                <a:cxn ang="0">
                  <a:pos x="T0" y="T1"/>
                </a:cxn>
                <a:cxn ang="0">
                  <a:pos x="T2" y="T3"/>
                </a:cxn>
                <a:cxn ang="0">
                  <a:pos x="T4" y="T5"/>
                </a:cxn>
                <a:cxn ang="0">
                  <a:pos x="T6" y="T7"/>
                </a:cxn>
                <a:cxn ang="0">
                  <a:pos x="T8" y="T9"/>
                </a:cxn>
              </a:cxnLst>
              <a:rect l="0" t="0" r="r" b="b"/>
              <a:pathLst>
                <a:path w="5" h="4">
                  <a:moveTo>
                    <a:pt x="5" y="3"/>
                  </a:moveTo>
                  <a:cubicBezTo>
                    <a:pt x="4" y="4"/>
                    <a:pt x="3" y="4"/>
                    <a:pt x="2" y="3"/>
                  </a:cubicBezTo>
                  <a:cubicBezTo>
                    <a:pt x="1" y="3"/>
                    <a:pt x="0" y="3"/>
                    <a:pt x="1" y="2"/>
                  </a:cubicBezTo>
                  <a:cubicBezTo>
                    <a:pt x="1" y="0"/>
                    <a:pt x="1" y="0"/>
                    <a:pt x="2" y="0"/>
                  </a:cubicBezTo>
                  <a:cubicBezTo>
                    <a:pt x="3" y="1"/>
                    <a:pt x="5" y="2"/>
                    <a:pt x="5"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a:p>
          </p:txBody>
        </p:sp>
      </p:grpSp>
      <p:sp>
        <p:nvSpPr>
          <p:cNvPr id="94" name="Freeform 83">
            <a:extLst>
              <a:ext uri="{FF2B5EF4-FFF2-40B4-BE49-F238E27FC236}">
                <a16:creationId xmlns:a16="http://schemas.microsoft.com/office/drawing/2014/main" id="{CE0D2C1D-6BF3-4107-A425-BE5F2F329609}"/>
              </a:ext>
            </a:extLst>
          </p:cNvPr>
          <p:cNvSpPr>
            <a:spLocks/>
          </p:cNvSpPr>
          <p:nvPr/>
        </p:nvSpPr>
        <p:spPr bwMode="auto">
          <a:xfrm>
            <a:off x="6924233" y="566962"/>
            <a:ext cx="744536" cy="746650"/>
          </a:xfrm>
          <a:custGeom>
            <a:avLst/>
            <a:gdLst>
              <a:gd name="T0" fmla="*/ 186 w 186"/>
              <a:gd name="T1" fmla="*/ 164 h 186"/>
              <a:gd name="T2" fmla="*/ 163 w 186"/>
              <a:gd name="T3" fmla="*/ 186 h 186"/>
              <a:gd name="T4" fmla="*/ 22 w 186"/>
              <a:gd name="T5" fmla="*/ 186 h 186"/>
              <a:gd name="T6" fmla="*/ 0 w 186"/>
              <a:gd name="T7" fmla="*/ 164 h 186"/>
              <a:gd name="T8" fmla="*/ 0 w 186"/>
              <a:gd name="T9" fmla="*/ 22 h 186"/>
              <a:gd name="T10" fmla="*/ 22 w 186"/>
              <a:gd name="T11" fmla="*/ 0 h 186"/>
              <a:gd name="T12" fmla="*/ 163 w 186"/>
              <a:gd name="T13" fmla="*/ 0 h 186"/>
              <a:gd name="T14" fmla="*/ 186 w 186"/>
              <a:gd name="T15" fmla="*/ 22 h 186"/>
              <a:gd name="T16" fmla="*/ 186 w 186"/>
              <a:gd name="T17" fmla="*/ 164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6" h="186">
                <a:moveTo>
                  <a:pt x="186" y="164"/>
                </a:moveTo>
                <a:cubicBezTo>
                  <a:pt x="186" y="176"/>
                  <a:pt x="176" y="186"/>
                  <a:pt x="163" y="186"/>
                </a:cubicBezTo>
                <a:cubicBezTo>
                  <a:pt x="22" y="186"/>
                  <a:pt x="22" y="186"/>
                  <a:pt x="22" y="186"/>
                </a:cubicBezTo>
                <a:cubicBezTo>
                  <a:pt x="10" y="186"/>
                  <a:pt x="0" y="176"/>
                  <a:pt x="0" y="164"/>
                </a:cubicBezTo>
                <a:cubicBezTo>
                  <a:pt x="0" y="22"/>
                  <a:pt x="0" y="22"/>
                  <a:pt x="0" y="22"/>
                </a:cubicBezTo>
                <a:cubicBezTo>
                  <a:pt x="0" y="10"/>
                  <a:pt x="10" y="0"/>
                  <a:pt x="22" y="0"/>
                </a:cubicBezTo>
                <a:cubicBezTo>
                  <a:pt x="163" y="0"/>
                  <a:pt x="163" y="0"/>
                  <a:pt x="163" y="0"/>
                </a:cubicBezTo>
                <a:cubicBezTo>
                  <a:pt x="176" y="0"/>
                  <a:pt x="186" y="10"/>
                  <a:pt x="186" y="22"/>
                </a:cubicBezTo>
                <a:lnTo>
                  <a:pt x="186" y="164"/>
                </a:lnTo>
                <a:close/>
              </a:path>
            </a:pathLst>
          </a:custGeom>
          <a:solidFill>
            <a:srgbClr val="006666"/>
          </a:solidFill>
          <a:ln>
            <a:noFill/>
          </a:ln>
        </p:spPr>
        <p:txBody>
          <a:bodyPr vert="horz" wrap="square" lIns="86019" tIns="43010" rIns="86019" bIns="43010" numCol="1" anchor="t" anchorCtr="0" compatLnSpc="1">
            <a:prstTxWarp prst="textNoShape">
              <a:avLst/>
            </a:prstTxWarp>
          </a:bodyPr>
          <a:lstStyle/>
          <a:p>
            <a:endParaRPr lang="en-US" sz="1693"/>
          </a:p>
        </p:txBody>
      </p:sp>
      <p:sp>
        <p:nvSpPr>
          <p:cNvPr id="96" name="Freeform 83">
            <a:extLst>
              <a:ext uri="{FF2B5EF4-FFF2-40B4-BE49-F238E27FC236}">
                <a16:creationId xmlns:a16="http://schemas.microsoft.com/office/drawing/2014/main" id="{6B5DE141-9CD1-408C-87A8-894480C937B3}"/>
              </a:ext>
            </a:extLst>
          </p:cNvPr>
          <p:cNvSpPr>
            <a:spLocks/>
          </p:cNvSpPr>
          <p:nvPr/>
        </p:nvSpPr>
        <p:spPr bwMode="auto">
          <a:xfrm>
            <a:off x="1273279" y="563270"/>
            <a:ext cx="744536" cy="746650"/>
          </a:xfrm>
          <a:custGeom>
            <a:avLst/>
            <a:gdLst>
              <a:gd name="T0" fmla="*/ 186 w 186"/>
              <a:gd name="T1" fmla="*/ 164 h 186"/>
              <a:gd name="T2" fmla="*/ 163 w 186"/>
              <a:gd name="T3" fmla="*/ 186 h 186"/>
              <a:gd name="T4" fmla="*/ 22 w 186"/>
              <a:gd name="T5" fmla="*/ 186 h 186"/>
              <a:gd name="T6" fmla="*/ 0 w 186"/>
              <a:gd name="T7" fmla="*/ 164 h 186"/>
              <a:gd name="T8" fmla="*/ 0 w 186"/>
              <a:gd name="T9" fmla="*/ 22 h 186"/>
              <a:gd name="T10" fmla="*/ 22 w 186"/>
              <a:gd name="T11" fmla="*/ 0 h 186"/>
              <a:gd name="T12" fmla="*/ 163 w 186"/>
              <a:gd name="T13" fmla="*/ 0 h 186"/>
              <a:gd name="T14" fmla="*/ 186 w 186"/>
              <a:gd name="T15" fmla="*/ 22 h 186"/>
              <a:gd name="T16" fmla="*/ 186 w 186"/>
              <a:gd name="T17" fmla="*/ 164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6" h="186">
                <a:moveTo>
                  <a:pt x="186" y="164"/>
                </a:moveTo>
                <a:cubicBezTo>
                  <a:pt x="186" y="176"/>
                  <a:pt x="176" y="186"/>
                  <a:pt x="163" y="186"/>
                </a:cubicBezTo>
                <a:cubicBezTo>
                  <a:pt x="22" y="186"/>
                  <a:pt x="22" y="186"/>
                  <a:pt x="22" y="186"/>
                </a:cubicBezTo>
                <a:cubicBezTo>
                  <a:pt x="10" y="186"/>
                  <a:pt x="0" y="176"/>
                  <a:pt x="0" y="164"/>
                </a:cubicBezTo>
                <a:cubicBezTo>
                  <a:pt x="0" y="22"/>
                  <a:pt x="0" y="22"/>
                  <a:pt x="0" y="22"/>
                </a:cubicBezTo>
                <a:cubicBezTo>
                  <a:pt x="0" y="10"/>
                  <a:pt x="10" y="0"/>
                  <a:pt x="22" y="0"/>
                </a:cubicBezTo>
                <a:cubicBezTo>
                  <a:pt x="163" y="0"/>
                  <a:pt x="163" y="0"/>
                  <a:pt x="163" y="0"/>
                </a:cubicBezTo>
                <a:cubicBezTo>
                  <a:pt x="176" y="0"/>
                  <a:pt x="186" y="10"/>
                  <a:pt x="186" y="22"/>
                </a:cubicBezTo>
                <a:lnTo>
                  <a:pt x="186" y="164"/>
                </a:lnTo>
                <a:close/>
              </a:path>
            </a:pathLst>
          </a:custGeom>
          <a:solidFill>
            <a:srgbClr val="006666"/>
          </a:solidFill>
          <a:ln>
            <a:noFill/>
          </a:ln>
        </p:spPr>
        <p:txBody>
          <a:bodyPr vert="horz" wrap="square" lIns="86019" tIns="43010" rIns="86019" bIns="43010" numCol="1" anchor="t" anchorCtr="0" compatLnSpc="1">
            <a:prstTxWarp prst="textNoShape">
              <a:avLst/>
            </a:prstTxWarp>
          </a:bodyPr>
          <a:lstStyle/>
          <a:p>
            <a:endParaRPr lang="en-US" sz="1693"/>
          </a:p>
        </p:txBody>
      </p:sp>
      <p:grpSp>
        <p:nvGrpSpPr>
          <p:cNvPr id="99" name="Group 99">
            <a:extLst>
              <a:ext uri="{FF2B5EF4-FFF2-40B4-BE49-F238E27FC236}">
                <a16:creationId xmlns:a16="http://schemas.microsoft.com/office/drawing/2014/main" id="{EE2203BD-EC66-4A8D-8A2F-E9968FF1EBAF}"/>
              </a:ext>
            </a:extLst>
          </p:cNvPr>
          <p:cNvGrpSpPr/>
          <p:nvPr/>
        </p:nvGrpSpPr>
        <p:grpSpPr>
          <a:xfrm>
            <a:off x="6212401" y="1355210"/>
            <a:ext cx="2112152" cy="976372"/>
            <a:chOff x="3756080" y="2546384"/>
            <a:chExt cx="3099313" cy="1037904"/>
          </a:xfrm>
        </p:grpSpPr>
        <p:sp>
          <p:nvSpPr>
            <p:cNvPr id="100" name="TextBox 100">
              <a:extLst>
                <a:ext uri="{FF2B5EF4-FFF2-40B4-BE49-F238E27FC236}">
                  <a16:creationId xmlns:a16="http://schemas.microsoft.com/office/drawing/2014/main" id="{4A92BC36-1FD3-407A-A54A-B914A6E12831}"/>
                </a:ext>
              </a:extLst>
            </p:cNvPr>
            <p:cNvSpPr txBox="1"/>
            <p:nvPr/>
          </p:nvSpPr>
          <p:spPr>
            <a:xfrm>
              <a:off x="3756080" y="2546384"/>
              <a:ext cx="2917676" cy="327173"/>
            </a:xfrm>
            <a:prstGeom prst="rect">
              <a:avLst/>
            </a:prstGeom>
            <a:noFill/>
          </p:spPr>
          <p:txBody>
            <a:bodyPr wrap="square" rtlCol="0">
              <a:spAutoFit/>
            </a:bodyPr>
            <a:lstStyle/>
            <a:p>
              <a:pPr algn="ctr"/>
              <a:r>
                <a:rPr lang="ar-SA" sz="1400" b="1" dirty="0">
                  <a:solidFill>
                    <a:srgbClr val="006666"/>
                  </a:solidFill>
                  <a:latin typeface="AbdoMaster-Heavy" panose="02000500030000020004" pitchFamily="50" charset="-78"/>
                  <a:cs typeface="AbdoMaster-Heavy" panose="02000500030000020004" pitchFamily="50" charset="-78"/>
                </a:rPr>
                <a:t>الهدف الاستراتيجي  </a:t>
              </a:r>
              <a:endParaRPr lang="en-US" sz="1400" b="1" dirty="0">
                <a:solidFill>
                  <a:srgbClr val="006666"/>
                </a:solidFill>
                <a:latin typeface="AbdoMaster-Heavy" panose="02000500030000020004" pitchFamily="50" charset="-78"/>
                <a:cs typeface="AbdoMaster-Heavy" panose="02000500030000020004" pitchFamily="50" charset="-78"/>
              </a:endParaRPr>
            </a:p>
          </p:txBody>
        </p:sp>
        <p:sp>
          <p:nvSpPr>
            <p:cNvPr id="101" name="Subtitle 6">
              <a:extLst>
                <a:ext uri="{FF2B5EF4-FFF2-40B4-BE49-F238E27FC236}">
                  <a16:creationId xmlns:a16="http://schemas.microsoft.com/office/drawing/2014/main" id="{3C3B4B91-2E09-4406-83E5-4A807B754F8B}"/>
                </a:ext>
              </a:extLst>
            </p:cNvPr>
            <p:cNvSpPr txBox="1">
              <a:spLocks/>
            </p:cNvSpPr>
            <p:nvPr/>
          </p:nvSpPr>
          <p:spPr>
            <a:xfrm>
              <a:off x="4144159" y="2822433"/>
              <a:ext cx="2711234" cy="761855"/>
            </a:xfrm>
            <a:prstGeom prst="rect">
              <a:avLst/>
            </a:prstGeom>
          </p:spPr>
          <p:txBody>
            <a:bodyPr vert="horz" lIns="86019" tIns="43010" rIns="86019" bIns="43010" numCol="1" spcCol="365760" rtlCol="0" anchor="t">
              <a:noAutofit/>
            </a:bodyPr>
            <a:lstStyle>
              <a:lvl1pPr marL="0" indent="0" algn="ctr" defTabSz="914400" rtl="0" eaLnBrk="1" latinLnBrk="0" hangingPunct="1">
                <a:lnSpc>
                  <a:spcPct val="90000"/>
                </a:lnSpc>
                <a:spcBef>
                  <a:spcPts val="1000"/>
                </a:spcBef>
                <a:buFont typeface="Arial"/>
                <a:buNone/>
                <a:defRPr sz="1200" b="0" i="0" kern="1200">
                  <a:solidFill>
                    <a:schemeClr val="accent1"/>
                  </a:solidFill>
                  <a:latin typeface="Montserrat Light" charset="0"/>
                  <a:ea typeface="Montserrat Light" charset="0"/>
                  <a:cs typeface="Montserrat Light"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Montserrat Light" charset="0"/>
                  <a:ea typeface="Montserrat Light" charset="0"/>
                  <a:cs typeface="Montserrat Light"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Montserrat Light" charset="0"/>
                  <a:ea typeface="Montserrat Light" charset="0"/>
                  <a:cs typeface="Montserrat Light"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nSpc>
                  <a:spcPts val="1599"/>
                </a:lnSpc>
                <a:spcBef>
                  <a:spcPts val="0"/>
                </a:spcBef>
              </a:pPr>
              <a:endParaRPr lang="en-US" sz="1050" dirty="0">
                <a:solidFill>
                  <a:schemeClr val="tx1"/>
                </a:solidFill>
                <a:latin typeface="+mn-lt"/>
                <a:cs typeface="Times New Roman" panose="02020603050405020304" pitchFamily="18" charset="0"/>
              </a:endParaRPr>
            </a:p>
          </p:txBody>
        </p:sp>
      </p:grpSp>
      <p:grpSp>
        <p:nvGrpSpPr>
          <p:cNvPr id="102" name="Group 99">
            <a:extLst>
              <a:ext uri="{FF2B5EF4-FFF2-40B4-BE49-F238E27FC236}">
                <a16:creationId xmlns:a16="http://schemas.microsoft.com/office/drawing/2014/main" id="{28C1B80B-139A-45FE-9D45-679AEE8A64C5}"/>
              </a:ext>
            </a:extLst>
          </p:cNvPr>
          <p:cNvGrpSpPr/>
          <p:nvPr/>
        </p:nvGrpSpPr>
        <p:grpSpPr>
          <a:xfrm>
            <a:off x="5801685" y="2713496"/>
            <a:ext cx="2291223" cy="483967"/>
            <a:chOff x="11981708" y="1454696"/>
            <a:chExt cx="3362079" cy="983829"/>
          </a:xfrm>
        </p:grpSpPr>
        <p:sp>
          <p:nvSpPr>
            <p:cNvPr id="103" name="TextBox 100">
              <a:extLst>
                <a:ext uri="{FF2B5EF4-FFF2-40B4-BE49-F238E27FC236}">
                  <a16:creationId xmlns:a16="http://schemas.microsoft.com/office/drawing/2014/main" id="{B4488326-DE33-40E4-BB31-80930D80D168}"/>
                </a:ext>
              </a:extLst>
            </p:cNvPr>
            <p:cNvSpPr txBox="1"/>
            <p:nvPr/>
          </p:nvSpPr>
          <p:spPr>
            <a:xfrm>
              <a:off x="12261467" y="1454696"/>
              <a:ext cx="2785756" cy="658509"/>
            </a:xfrm>
            <a:prstGeom prst="rect">
              <a:avLst/>
            </a:prstGeom>
            <a:noFill/>
          </p:spPr>
          <p:txBody>
            <a:bodyPr wrap="square" rtlCol="0">
              <a:spAutoFit/>
            </a:bodyPr>
            <a:lstStyle/>
            <a:p>
              <a:pPr algn="ctr"/>
              <a:r>
                <a:rPr lang="ar-SA" sz="1505" b="1" dirty="0">
                  <a:solidFill>
                    <a:srgbClr val="006666"/>
                  </a:solidFill>
                  <a:latin typeface="AbdoMaster-Heavy" panose="02000500030000020004" pitchFamily="50" charset="-78"/>
                  <a:cs typeface="AbdoMaster-Heavy" panose="02000500030000020004" pitchFamily="50" charset="-78"/>
                </a:rPr>
                <a:t>الفئة المستهدفة </a:t>
              </a:r>
              <a:endParaRPr lang="en-US" sz="1505" b="1" dirty="0">
                <a:solidFill>
                  <a:srgbClr val="006666"/>
                </a:solidFill>
                <a:latin typeface="AbdoMaster-Heavy" panose="02000500030000020004" pitchFamily="50" charset="-78"/>
                <a:cs typeface="AbdoMaster-Heavy" panose="02000500030000020004" pitchFamily="50" charset="-78"/>
              </a:endParaRPr>
            </a:p>
          </p:txBody>
        </p:sp>
        <p:sp>
          <p:nvSpPr>
            <p:cNvPr id="104" name="Subtitle 6">
              <a:extLst>
                <a:ext uri="{FF2B5EF4-FFF2-40B4-BE49-F238E27FC236}">
                  <a16:creationId xmlns:a16="http://schemas.microsoft.com/office/drawing/2014/main" id="{E0014615-324F-4B44-825E-1E20F2216976}"/>
                </a:ext>
              </a:extLst>
            </p:cNvPr>
            <p:cNvSpPr txBox="1">
              <a:spLocks/>
            </p:cNvSpPr>
            <p:nvPr/>
          </p:nvSpPr>
          <p:spPr>
            <a:xfrm>
              <a:off x="11981708" y="1676670"/>
              <a:ext cx="3362079" cy="761855"/>
            </a:xfrm>
            <a:prstGeom prst="rect">
              <a:avLst/>
            </a:prstGeom>
          </p:spPr>
          <p:txBody>
            <a:bodyPr vert="horz" lIns="86019" tIns="43010" rIns="86019" bIns="43010" numCol="1" spcCol="365760" rtlCol="0" anchor="t">
              <a:noAutofit/>
            </a:bodyPr>
            <a:lstStyle>
              <a:lvl1pPr marL="0" indent="0" algn="ctr" defTabSz="914400" rtl="0" eaLnBrk="1" latinLnBrk="0" hangingPunct="1">
                <a:lnSpc>
                  <a:spcPct val="90000"/>
                </a:lnSpc>
                <a:spcBef>
                  <a:spcPts val="1000"/>
                </a:spcBef>
                <a:buFont typeface="Arial"/>
                <a:buNone/>
                <a:defRPr sz="1200" b="0" i="0" kern="1200">
                  <a:solidFill>
                    <a:schemeClr val="accent1"/>
                  </a:solidFill>
                  <a:latin typeface="Montserrat Light" charset="0"/>
                  <a:ea typeface="Montserrat Light" charset="0"/>
                  <a:cs typeface="Montserrat Light"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Montserrat Light" charset="0"/>
                  <a:ea typeface="Montserrat Light" charset="0"/>
                  <a:cs typeface="Montserrat Light"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Montserrat Light" charset="0"/>
                  <a:ea typeface="Montserrat Light" charset="0"/>
                  <a:cs typeface="Montserrat Light"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nSpc>
                  <a:spcPct val="100000"/>
                </a:lnSpc>
                <a:spcBef>
                  <a:spcPts val="0"/>
                </a:spcBef>
              </a:pPr>
              <a:endParaRPr lang="ar-SA" sz="1600" b="1" dirty="0">
                <a:solidFill>
                  <a:schemeClr val="tx1"/>
                </a:solidFill>
                <a:latin typeface="Calibri" panose="020F0502020204030204" pitchFamily="34" charset="0"/>
                <a:cs typeface="Calibri" panose="020F0502020204030204" pitchFamily="34" charset="0"/>
              </a:endParaRPr>
            </a:p>
            <a:p>
              <a:pPr>
                <a:lnSpc>
                  <a:spcPct val="100000"/>
                </a:lnSpc>
                <a:spcBef>
                  <a:spcPts val="0"/>
                </a:spcBef>
              </a:pPr>
              <a:r>
                <a:rPr lang="ar-SA" sz="1600" b="1" dirty="0">
                  <a:solidFill>
                    <a:schemeClr val="tx1"/>
                  </a:solidFill>
                  <a:latin typeface="Calibri" panose="020F0502020204030204" pitchFamily="34" charset="0"/>
                  <a:cs typeface="Calibri" panose="020F0502020204030204" pitchFamily="34" charset="0"/>
                </a:rPr>
                <a:t> </a:t>
              </a:r>
              <a:endParaRPr lang="en-US" sz="1600" b="1" dirty="0">
                <a:solidFill>
                  <a:schemeClr val="tx1"/>
                </a:solidFill>
                <a:latin typeface="Calibri" panose="020F0502020204030204" pitchFamily="34" charset="0"/>
                <a:cs typeface="Calibri" panose="020F0502020204030204" pitchFamily="34" charset="0"/>
              </a:endParaRPr>
            </a:p>
          </p:txBody>
        </p:sp>
      </p:grpSp>
      <p:grpSp>
        <p:nvGrpSpPr>
          <p:cNvPr id="105" name="Group 99">
            <a:extLst>
              <a:ext uri="{FF2B5EF4-FFF2-40B4-BE49-F238E27FC236}">
                <a16:creationId xmlns:a16="http://schemas.microsoft.com/office/drawing/2014/main" id="{322EC9ED-BC6B-467E-AF79-91306B73E45D}"/>
              </a:ext>
            </a:extLst>
          </p:cNvPr>
          <p:cNvGrpSpPr/>
          <p:nvPr/>
        </p:nvGrpSpPr>
        <p:grpSpPr>
          <a:xfrm>
            <a:off x="4190731" y="1339101"/>
            <a:ext cx="2071695" cy="1091417"/>
            <a:chOff x="4050687" y="2424089"/>
            <a:chExt cx="3039948" cy="1160199"/>
          </a:xfrm>
        </p:grpSpPr>
        <p:sp>
          <p:nvSpPr>
            <p:cNvPr id="106" name="TextBox 100">
              <a:extLst>
                <a:ext uri="{FF2B5EF4-FFF2-40B4-BE49-F238E27FC236}">
                  <a16:creationId xmlns:a16="http://schemas.microsoft.com/office/drawing/2014/main" id="{534DF313-4352-4C91-90CA-148A5A72CF98}"/>
                </a:ext>
              </a:extLst>
            </p:cNvPr>
            <p:cNvSpPr txBox="1"/>
            <p:nvPr/>
          </p:nvSpPr>
          <p:spPr>
            <a:xfrm>
              <a:off x="4050687" y="2424089"/>
              <a:ext cx="3028363" cy="344350"/>
            </a:xfrm>
            <a:prstGeom prst="rect">
              <a:avLst/>
            </a:prstGeom>
            <a:noFill/>
          </p:spPr>
          <p:txBody>
            <a:bodyPr wrap="square" rtlCol="0">
              <a:spAutoFit/>
            </a:bodyPr>
            <a:lstStyle/>
            <a:p>
              <a:pPr algn="ctr"/>
              <a:r>
                <a:rPr lang="ar-SA" sz="1505" b="1" dirty="0">
                  <a:solidFill>
                    <a:srgbClr val="006666"/>
                  </a:solidFill>
                  <a:latin typeface="AbdoMaster-Heavy" panose="02000500030000020004" pitchFamily="50" charset="-78"/>
                  <a:cs typeface="AbdoMaster-Heavy" panose="02000500030000020004" pitchFamily="50" charset="-78"/>
                </a:rPr>
                <a:t>الهدف الفرعي   </a:t>
              </a:r>
              <a:endParaRPr lang="en-US" sz="1505" b="1" dirty="0">
                <a:solidFill>
                  <a:srgbClr val="006666"/>
                </a:solidFill>
                <a:latin typeface="AbdoMaster-Heavy" panose="02000500030000020004" pitchFamily="50" charset="-78"/>
                <a:cs typeface="AbdoMaster-Heavy" panose="02000500030000020004" pitchFamily="50" charset="-78"/>
              </a:endParaRPr>
            </a:p>
          </p:txBody>
        </p:sp>
        <p:sp>
          <p:nvSpPr>
            <p:cNvPr id="107" name="Subtitle 6">
              <a:extLst>
                <a:ext uri="{FF2B5EF4-FFF2-40B4-BE49-F238E27FC236}">
                  <a16:creationId xmlns:a16="http://schemas.microsoft.com/office/drawing/2014/main" id="{54F7A4E9-7260-4155-999B-97097AC2DA1D}"/>
                </a:ext>
              </a:extLst>
            </p:cNvPr>
            <p:cNvSpPr txBox="1">
              <a:spLocks/>
            </p:cNvSpPr>
            <p:nvPr/>
          </p:nvSpPr>
          <p:spPr>
            <a:xfrm>
              <a:off x="4379400" y="2822433"/>
              <a:ext cx="2711235" cy="761855"/>
            </a:xfrm>
            <a:prstGeom prst="rect">
              <a:avLst/>
            </a:prstGeom>
          </p:spPr>
          <p:txBody>
            <a:bodyPr vert="horz" lIns="86019" tIns="43010" rIns="86019" bIns="43010" numCol="1" spcCol="365760" rtlCol="0" anchor="t">
              <a:noAutofit/>
            </a:bodyPr>
            <a:lstStyle>
              <a:lvl1pPr marL="0" indent="0" algn="ctr" defTabSz="914400" rtl="0" eaLnBrk="1" latinLnBrk="0" hangingPunct="1">
                <a:lnSpc>
                  <a:spcPct val="90000"/>
                </a:lnSpc>
                <a:spcBef>
                  <a:spcPts val="1000"/>
                </a:spcBef>
                <a:buFont typeface="Arial"/>
                <a:buNone/>
                <a:defRPr sz="1200" b="0" i="0" kern="1200">
                  <a:solidFill>
                    <a:schemeClr val="accent1"/>
                  </a:solidFill>
                  <a:latin typeface="Montserrat Light" charset="0"/>
                  <a:ea typeface="Montserrat Light" charset="0"/>
                  <a:cs typeface="Montserrat Light"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Montserrat Light" charset="0"/>
                  <a:ea typeface="Montserrat Light" charset="0"/>
                  <a:cs typeface="Montserrat Light"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Montserrat Light" charset="0"/>
                  <a:ea typeface="Montserrat Light" charset="0"/>
                  <a:cs typeface="Montserrat Light"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nSpc>
                  <a:spcPts val="1599"/>
                </a:lnSpc>
                <a:spcBef>
                  <a:spcPts val="0"/>
                </a:spcBef>
              </a:pPr>
              <a:endParaRPr lang="en-US" sz="1082" dirty="0">
                <a:solidFill>
                  <a:schemeClr val="tx1"/>
                </a:solidFill>
                <a:latin typeface="+mn-lt"/>
                <a:cs typeface="Times New Roman" panose="02020603050405020304" pitchFamily="18" charset="0"/>
              </a:endParaRPr>
            </a:p>
          </p:txBody>
        </p:sp>
      </p:grpSp>
      <p:sp>
        <p:nvSpPr>
          <p:cNvPr id="111" name="Google Shape;742;p47">
            <a:extLst>
              <a:ext uri="{FF2B5EF4-FFF2-40B4-BE49-F238E27FC236}">
                <a16:creationId xmlns:a16="http://schemas.microsoft.com/office/drawing/2014/main" id="{55B79F83-6455-4B2F-8D42-C5D5DCCE4C14}"/>
              </a:ext>
            </a:extLst>
          </p:cNvPr>
          <p:cNvSpPr/>
          <p:nvPr/>
        </p:nvSpPr>
        <p:spPr>
          <a:xfrm>
            <a:off x="5153167" y="641442"/>
            <a:ext cx="515540" cy="466971"/>
          </a:xfrm>
          <a:custGeom>
            <a:avLst/>
            <a:gdLst/>
            <a:ahLst/>
            <a:cxnLst/>
            <a:rect l="l" t="t" r="r" b="b"/>
            <a:pathLst>
              <a:path w="11847" h="11846" extrusionOk="0">
                <a:moveTo>
                  <a:pt x="10744" y="3718"/>
                </a:moveTo>
                <a:lnTo>
                  <a:pt x="10428" y="4348"/>
                </a:lnTo>
                <a:cubicBezTo>
                  <a:pt x="10397" y="4442"/>
                  <a:pt x="10397" y="4568"/>
                  <a:pt x="10428" y="4663"/>
                </a:cubicBezTo>
                <a:lnTo>
                  <a:pt x="10744" y="5293"/>
                </a:lnTo>
                <a:lnTo>
                  <a:pt x="9483" y="4915"/>
                </a:lnTo>
                <a:lnTo>
                  <a:pt x="9105" y="4505"/>
                </a:lnTo>
                <a:lnTo>
                  <a:pt x="9483" y="4127"/>
                </a:lnTo>
                <a:lnTo>
                  <a:pt x="10744" y="3718"/>
                </a:lnTo>
                <a:close/>
                <a:moveTo>
                  <a:pt x="4443" y="3497"/>
                </a:moveTo>
                <a:cubicBezTo>
                  <a:pt x="4884" y="3497"/>
                  <a:pt x="5262" y="3781"/>
                  <a:pt x="5419" y="4190"/>
                </a:cubicBezTo>
                <a:lnTo>
                  <a:pt x="4443" y="4190"/>
                </a:lnTo>
                <a:cubicBezTo>
                  <a:pt x="4253" y="4190"/>
                  <a:pt x="4096" y="4348"/>
                  <a:pt x="4096" y="4568"/>
                </a:cubicBezTo>
                <a:cubicBezTo>
                  <a:pt x="4096" y="4663"/>
                  <a:pt x="4253" y="4820"/>
                  <a:pt x="4443" y="4820"/>
                </a:cubicBezTo>
                <a:lnTo>
                  <a:pt x="5419" y="4820"/>
                </a:lnTo>
                <a:cubicBezTo>
                  <a:pt x="5262" y="5230"/>
                  <a:pt x="4915" y="5545"/>
                  <a:pt x="4443" y="5545"/>
                </a:cubicBezTo>
                <a:cubicBezTo>
                  <a:pt x="3844" y="5545"/>
                  <a:pt x="3434" y="5072"/>
                  <a:pt x="3434" y="4505"/>
                </a:cubicBezTo>
                <a:cubicBezTo>
                  <a:pt x="3434" y="3970"/>
                  <a:pt x="3907" y="3497"/>
                  <a:pt x="4443" y="3497"/>
                </a:cubicBezTo>
                <a:close/>
                <a:moveTo>
                  <a:pt x="4443" y="2080"/>
                </a:moveTo>
                <a:cubicBezTo>
                  <a:pt x="5671" y="2080"/>
                  <a:pt x="6679" y="2993"/>
                  <a:pt x="6837" y="4159"/>
                </a:cubicBezTo>
                <a:lnTo>
                  <a:pt x="6144" y="4159"/>
                </a:lnTo>
                <a:cubicBezTo>
                  <a:pt x="5986" y="3371"/>
                  <a:pt x="5262" y="2773"/>
                  <a:pt x="4443" y="2773"/>
                </a:cubicBezTo>
                <a:cubicBezTo>
                  <a:pt x="3497" y="2773"/>
                  <a:pt x="2710" y="3560"/>
                  <a:pt x="2710" y="4505"/>
                </a:cubicBezTo>
                <a:cubicBezTo>
                  <a:pt x="2710" y="5451"/>
                  <a:pt x="3497" y="6238"/>
                  <a:pt x="4443" y="6238"/>
                </a:cubicBezTo>
                <a:cubicBezTo>
                  <a:pt x="5262" y="6238"/>
                  <a:pt x="5986" y="5671"/>
                  <a:pt x="6144" y="4883"/>
                </a:cubicBezTo>
                <a:lnTo>
                  <a:pt x="6837" y="4883"/>
                </a:lnTo>
                <a:cubicBezTo>
                  <a:pt x="6679" y="6049"/>
                  <a:pt x="5671" y="6963"/>
                  <a:pt x="4443" y="6963"/>
                </a:cubicBezTo>
                <a:cubicBezTo>
                  <a:pt x="3119" y="6963"/>
                  <a:pt x="2017" y="5860"/>
                  <a:pt x="2017" y="4505"/>
                </a:cubicBezTo>
                <a:cubicBezTo>
                  <a:pt x="2017" y="3182"/>
                  <a:pt x="3119" y="2080"/>
                  <a:pt x="4443" y="2080"/>
                </a:cubicBezTo>
                <a:close/>
                <a:moveTo>
                  <a:pt x="4474" y="662"/>
                </a:moveTo>
                <a:cubicBezTo>
                  <a:pt x="6459" y="662"/>
                  <a:pt x="8097" y="2206"/>
                  <a:pt x="8255" y="4127"/>
                </a:cubicBezTo>
                <a:lnTo>
                  <a:pt x="7562" y="4127"/>
                </a:lnTo>
                <a:cubicBezTo>
                  <a:pt x="7372" y="2584"/>
                  <a:pt x="6049" y="1355"/>
                  <a:pt x="4443" y="1355"/>
                </a:cubicBezTo>
                <a:cubicBezTo>
                  <a:pt x="2710" y="1355"/>
                  <a:pt x="1324" y="2773"/>
                  <a:pt x="1324" y="4474"/>
                </a:cubicBezTo>
                <a:cubicBezTo>
                  <a:pt x="1324" y="6175"/>
                  <a:pt x="2741" y="7593"/>
                  <a:pt x="4443" y="7593"/>
                </a:cubicBezTo>
                <a:cubicBezTo>
                  <a:pt x="6049" y="7593"/>
                  <a:pt x="7372" y="6364"/>
                  <a:pt x="7562" y="4820"/>
                </a:cubicBezTo>
                <a:lnTo>
                  <a:pt x="8255" y="4820"/>
                </a:lnTo>
                <a:cubicBezTo>
                  <a:pt x="8097" y="6774"/>
                  <a:pt x="6459" y="8286"/>
                  <a:pt x="4474" y="8286"/>
                </a:cubicBezTo>
                <a:cubicBezTo>
                  <a:pt x="2395" y="8286"/>
                  <a:pt x="662" y="6616"/>
                  <a:pt x="662" y="4474"/>
                </a:cubicBezTo>
                <a:cubicBezTo>
                  <a:pt x="662" y="2363"/>
                  <a:pt x="2363" y="662"/>
                  <a:pt x="4474" y="662"/>
                </a:cubicBezTo>
                <a:close/>
                <a:moveTo>
                  <a:pt x="5734" y="8822"/>
                </a:moveTo>
                <a:lnTo>
                  <a:pt x="6049" y="9767"/>
                </a:lnTo>
                <a:lnTo>
                  <a:pt x="2836" y="9767"/>
                </a:lnTo>
                <a:lnTo>
                  <a:pt x="3151" y="8822"/>
                </a:lnTo>
                <a:cubicBezTo>
                  <a:pt x="3529" y="8916"/>
                  <a:pt x="4001" y="9011"/>
                  <a:pt x="4443" y="9011"/>
                </a:cubicBezTo>
                <a:cubicBezTo>
                  <a:pt x="4884" y="9011"/>
                  <a:pt x="5356" y="8916"/>
                  <a:pt x="5734" y="8822"/>
                </a:cubicBezTo>
                <a:close/>
                <a:moveTo>
                  <a:pt x="6522" y="10428"/>
                </a:moveTo>
                <a:cubicBezTo>
                  <a:pt x="6963" y="10428"/>
                  <a:pt x="7372" y="10680"/>
                  <a:pt x="7530" y="11121"/>
                </a:cubicBezTo>
                <a:lnTo>
                  <a:pt x="1418" y="11121"/>
                </a:lnTo>
                <a:cubicBezTo>
                  <a:pt x="1576" y="10743"/>
                  <a:pt x="1922" y="10428"/>
                  <a:pt x="2395" y="10428"/>
                </a:cubicBezTo>
                <a:close/>
                <a:moveTo>
                  <a:pt x="4474" y="0"/>
                </a:moveTo>
                <a:cubicBezTo>
                  <a:pt x="1985" y="0"/>
                  <a:pt x="0" y="1985"/>
                  <a:pt x="0" y="4474"/>
                </a:cubicBezTo>
                <a:cubicBezTo>
                  <a:pt x="0" y="6238"/>
                  <a:pt x="1040" y="7813"/>
                  <a:pt x="2552" y="8538"/>
                </a:cubicBezTo>
                <a:lnTo>
                  <a:pt x="2143" y="9767"/>
                </a:lnTo>
                <a:cubicBezTo>
                  <a:pt x="1324" y="9861"/>
                  <a:pt x="693" y="10586"/>
                  <a:pt x="693" y="11499"/>
                </a:cubicBezTo>
                <a:cubicBezTo>
                  <a:pt x="693" y="11688"/>
                  <a:pt x="851" y="11846"/>
                  <a:pt x="1040" y="11846"/>
                </a:cubicBezTo>
                <a:lnTo>
                  <a:pt x="7971" y="11846"/>
                </a:lnTo>
                <a:cubicBezTo>
                  <a:pt x="8192" y="11846"/>
                  <a:pt x="8349" y="11688"/>
                  <a:pt x="8349" y="11499"/>
                </a:cubicBezTo>
                <a:cubicBezTo>
                  <a:pt x="8349" y="10617"/>
                  <a:pt x="7719" y="9924"/>
                  <a:pt x="6900" y="9767"/>
                </a:cubicBezTo>
                <a:lnTo>
                  <a:pt x="6490" y="8538"/>
                </a:lnTo>
                <a:cubicBezTo>
                  <a:pt x="7782" y="7908"/>
                  <a:pt x="8727" y="6679"/>
                  <a:pt x="8979" y="5230"/>
                </a:cubicBezTo>
                <a:lnTo>
                  <a:pt x="9137" y="5388"/>
                </a:lnTo>
                <a:cubicBezTo>
                  <a:pt x="9168" y="5419"/>
                  <a:pt x="9200" y="5451"/>
                  <a:pt x="9263" y="5451"/>
                </a:cubicBezTo>
                <a:lnTo>
                  <a:pt x="11374" y="6175"/>
                </a:lnTo>
                <a:cubicBezTo>
                  <a:pt x="11403" y="6183"/>
                  <a:pt x="11435" y="6186"/>
                  <a:pt x="11466" y="6186"/>
                </a:cubicBezTo>
                <a:cubicBezTo>
                  <a:pt x="11569" y="6186"/>
                  <a:pt x="11672" y="6145"/>
                  <a:pt x="11720" y="6049"/>
                </a:cubicBezTo>
                <a:cubicBezTo>
                  <a:pt x="11815" y="5923"/>
                  <a:pt x="11846" y="5766"/>
                  <a:pt x="11783" y="5671"/>
                </a:cubicBezTo>
                <a:lnTo>
                  <a:pt x="11153" y="4442"/>
                </a:lnTo>
                <a:lnTo>
                  <a:pt x="11783" y="3214"/>
                </a:lnTo>
                <a:cubicBezTo>
                  <a:pt x="11815" y="3151"/>
                  <a:pt x="11783" y="2993"/>
                  <a:pt x="11689" y="2899"/>
                </a:cubicBezTo>
                <a:cubicBezTo>
                  <a:pt x="11641" y="2802"/>
                  <a:pt x="11519" y="2761"/>
                  <a:pt x="11422" y="2761"/>
                </a:cubicBezTo>
                <a:cubicBezTo>
                  <a:pt x="11392" y="2761"/>
                  <a:pt x="11364" y="2765"/>
                  <a:pt x="11342" y="2773"/>
                </a:cubicBezTo>
                <a:lnTo>
                  <a:pt x="9200" y="3497"/>
                </a:lnTo>
                <a:cubicBezTo>
                  <a:pt x="9168" y="3497"/>
                  <a:pt x="9105" y="3529"/>
                  <a:pt x="9105" y="3560"/>
                </a:cubicBezTo>
                <a:lnTo>
                  <a:pt x="8916" y="3718"/>
                </a:lnTo>
                <a:cubicBezTo>
                  <a:pt x="8570" y="1607"/>
                  <a:pt x="6742" y="0"/>
                  <a:pt x="4474" y="0"/>
                </a:cubicBezTo>
                <a:close/>
              </a:path>
            </a:pathLst>
          </a:custGeom>
          <a:solidFill>
            <a:schemeClr val="bg1"/>
          </a:solidFill>
          <a:ln>
            <a:noFill/>
          </a:ln>
        </p:spPr>
        <p:txBody>
          <a:bodyPr spcFirstLastPara="1" wrap="square" lIns="86005" tIns="86005" rIns="86005" bIns="86005" anchor="ctr" anchorCtr="0">
            <a:noAutofit/>
          </a:bodyPr>
          <a:lstStyle/>
          <a:p>
            <a:pPr>
              <a:buClr>
                <a:srgbClr val="000000"/>
              </a:buClr>
              <a:buSzPts val="1400"/>
            </a:pPr>
            <a:endParaRPr sz="1317">
              <a:solidFill>
                <a:srgbClr val="000000"/>
              </a:solidFill>
              <a:latin typeface="Arial"/>
              <a:ea typeface="Arial"/>
              <a:cs typeface="Arial"/>
              <a:sym typeface="Arial"/>
            </a:endParaRPr>
          </a:p>
        </p:txBody>
      </p:sp>
      <p:sp>
        <p:nvSpPr>
          <p:cNvPr id="122" name="Rectangle: Rounded Corners 171">
            <a:extLst>
              <a:ext uri="{FF2B5EF4-FFF2-40B4-BE49-F238E27FC236}">
                <a16:creationId xmlns:a16="http://schemas.microsoft.com/office/drawing/2014/main" id="{6BB45AF6-21B8-47A2-8BCF-6FB6B6EF9C07}"/>
              </a:ext>
            </a:extLst>
          </p:cNvPr>
          <p:cNvSpPr/>
          <p:nvPr/>
        </p:nvSpPr>
        <p:spPr>
          <a:xfrm>
            <a:off x="3301757" y="2611193"/>
            <a:ext cx="2347024" cy="1283984"/>
          </a:xfrm>
          <a:prstGeom prst="roundRect">
            <a:avLst>
              <a:gd name="adj" fmla="val 5845"/>
            </a:avLst>
          </a:prstGeom>
          <a:solidFill>
            <a:schemeClr val="bg1">
              <a:alpha val="95000"/>
            </a:schemeClr>
          </a:solidFill>
          <a:ln w="38100">
            <a:solidFill>
              <a:srgbClr val="006666">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93"/>
          </a:p>
        </p:txBody>
      </p:sp>
      <p:grpSp>
        <p:nvGrpSpPr>
          <p:cNvPr id="123" name="Group 68">
            <a:extLst>
              <a:ext uri="{FF2B5EF4-FFF2-40B4-BE49-F238E27FC236}">
                <a16:creationId xmlns:a16="http://schemas.microsoft.com/office/drawing/2014/main" id="{991EFE9D-0DE7-48BF-9833-4FDE3FC7B1F6}"/>
              </a:ext>
            </a:extLst>
          </p:cNvPr>
          <p:cNvGrpSpPr/>
          <p:nvPr/>
        </p:nvGrpSpPr>
        <p:grpSpPr>
          <a:xfrm>
            <a:off x="2677162" y="2837086"/>
            <a:ext cx="512826" cy="526740"/>
            <a:chOff x="4167188" y="3140076"/>
            <a:chExt cx="409575" cy="420688"/>
          </a:xfrm>
          <a:solidFill>
            <a:schemeClr val="bg1"/>
          </a:solidFill>
        </p:grpSpPr>
        <p:sp>
          <p:nvSpPr>
            <p:cNvPr id="124" name="Freeform 48">
              <a:extLst>
                <a:ext uri="{FF2B5EF4-FFF2-40B4-BE49-F238E27FC236}">
                  <a16:creationId xmlns:a16="http://schemas.microsoft.com/office/drawing/2014/main" id="{A95C721A-66D9-44D0-B8BB-31DEDF7D121D}"/>
                </a:ext>
              </a:extLst>
            </p:cNvPr>
            <p:cNvSpPr>
              <a:spLocks/>
            </p:cNvSpPr>
            <p:nvPr/>
          </p:nvSpPr>
          <p:spPr bwMode="auto">
            <a:xfrm>
              <a:off x="4360863" y="3140076"/>
              <a:ext cx="14288" cy="44450"/>
            </a:xfrm>
            <a:custGeom>
              <a:avLst/>
              <a:gdLst>
                <a:gd name="T0" fmla="*/ 3 w 3"/>
                <a:gd name="T1" fmla="*/ 9 h 10"/>
                <a:gd name="T2" fmla="*/ 1 w 3"/>
                <a:gd name="T3" fmla="*/ 10 h 10"/>
                <a:gd name="T4" fmla="*/ 1 w 3"/>
                <a:gd name="T5" fmla="*/ 10 h 10"/>
                <a:gd name="T6" fmla="*/ 0 w 3"/>
                <a:gd name="T7" fmla="*/ 9 h 10"/>
                <a:gd name="T8" fmla="*/ 0 w 3"/>
                <a:gd name="T9" fmla="*/ 1 h 10"/>
                <a:gd name="T10" fmla="*/ 1 w 3"/>
                <a:gd name="T11" fmla="*/ 0 h 10"/>
                <a:gd name="T12" fmla="*/ 1 w 3"/>
                <a:gd name="T13" fmla="*/ 0 h 10"/>
                <a:gd name="T14" fmla="*/ 3 w 3"/>
                <a:gd name="T15" fmla="*/ 1 h 10"/>
                <a:gd name="T16" fmla="*/ 3 w 3"/>
                <a:gd name="T17" fmla="*/ 9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10">
                  <a:moveTo>
                    <a:pt x="3" y="9"/>
                  </a:moveTo>
                  <a:cubicBezTo>
                    <a:pt x="3" y="10"/>
                    <a:pt x="2" y="10"/>
                    <a:pt x="1" y="10"/>
                  </a:cubicBezTo>
                  <a:cubicBezTo>
                    <a:pt x="1" y="10"/>
                    <a:pt x="1" y="10"/>
                    <a:pt x="1" y="10"/>
                  </a:cubicBezTo>
                  <a:cubicBezTo>
                    <a:pt x="0" y="10"/>
                    <a:pt x="0" y="10"/>
                    <a:pt x="0" y="9"/>
                  </a:cubicBezTo>
                  <a:cubicBezTo>
                    <a:pt x="0" y="1"/>
                    <a:pt x="0" y="1"/>
                    <a:pt x="0" y="1"/>
                  </a:cubicBezTo>
                  <a:cubicBezTo>
                    <a:pt x="0" y="1"/>
                    <a:pt x="0" y="0"/>
                    <a:pt x="1" y="0"/>
                  </a:cubicBezTo>
                  <a:cubicBezTo>
                    <a:pt x="1" y="0"/>
                    <a:pt x="1" y="0"/>
                    <a:pt x="1" y="0"/>
                  </a:cubicBezTo>
                  <a:cubicBezTo>
                    <a:pt x="2" y="0"/>
                    <a:pt x="3" y="1"/>
                    <a:pt x="3" y="1"/>
                  </a:cubicBezTo>
                  <a:cubicBezTo>
                    <a:pt x="3" y="9"/>
                    <a:pt x="3" y="9"/>
                    <a:pt x="3"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a:p>
          </p:txBody>
        </p:sp>
        <p:sp>
          <p:nvSpPr>
            <p:cNvPr id="125" name="Freeform 49">
              <a:extLst>
                <a:ext uri="{FF2B5EF4-FFF2-40B4-BE49-F238E27FC236}">
                  <a16:creationId xmlns:a16="http://schemas.microsoft.com/office/drawing/2014/main" id="{7D9B6E2F-2908-4A9D-B809-53027DC2EAC1}"/>
                </a:ext>
              </a:extLst>
            </p:cNvPr>
            <p:cNvSpPr>
              <a:spLocks/>
            </p:cNvSpPr>
            <p:nvPr/>
          </p:nvSpPr>
          <p:spPr bwMode="auto">
            <a:xfrm>
              <a:off x="4211638" y="3211513"/>
              <a:ext cx="39688" cy="34925"/>
            </a:xfrm>
            <a:custGeom>
              <a:avLst/>
              <a:gdLst>
                <a:gd name="T0" fmla="*/ 8 w 9"/>
                <a:gd name="T1" fmla="*/ 6 h 8"/>
                <a:gd name="T2" fmla="*/ 8 w 9"/>
                <a:gd name="T3" fmla="*/ 8 h 8"/>
                <a:gd name="T4" fmla="*/ 8 w 9"/>
                <a:gd name="T5" fmla="*/ 8 h 8"/>
                <a:gd name="T6" fmla="*/ 7 w 9"/>
                <a:gd name="T7" fmla="*/ 8 h 8"/>
                <a:gd name="T8" fmla="*/ 1 w 9"/>
                <a:gd name="T9" fmla="*/ 2 h 8"/>
                <a:gd name="T10" fmla="*/ 1 w 9"/>
                <a:gd name="T11" fmla="*/ 1 h 8"/>
                <a:gd name="T12" fmla="*/ 1 w 9"/>
                <a:gd name="T13" fmla="*/ 1 h 8"/>
                <a:gd name="T14" fmla="*/ 2 w 9"/>
                <a:gd name="T15" fmla="*/ 0 h 8"/>
                <a:gd name="T16" fmla="*/ 8 w 9"/>
                <a:gd name="T17" fmla="*/ 6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8">
                  <a:moveTo>
                    <a:pt x="8" y="6"/>
                  </a:moveTo>
                  <a:cubicBezTo>
                    <a:pt x="9" y="6"/>
                    <a:pt x="9" y="7"/>
                    <a:pt x="8" y="8"/>
                  </a:cubicBezTo>
                  <a:cubicBezTo>
                    <a:pt x="8" y="8"/>
                    <a:pt x="8" y="8"/>
                    <a:pt x="8" y="8"/>
                  </a:cubicBezTo>
                  <a:cubicBezTo>
                    <a:pt x="8" y="8"/>
                    <a:pt x="7" y="8"/>
                    <a:pt x="7" y="8"/>
                  </a:cubicBezTo>
                  <a:cubicBezTo>
                    <a:pt x="1" y="2"/>
                    <a:pt x="1" y="2"/>
                    <a:pt x="1" y="2"/>
                  </a:cubicBezTo>
                  <a:cubicBezTo>
                    <a:pt x="0" y="2"/>
                    <a:pt x="0" y="1"/>
                    <a:pt x="1" y="1"/>
                  </a:cubicBezTo>
                  <a:cubicBezTo>
                    <a:pt x="1" y="1"/>
                    <a:pt x="1" y="1"/>
                    <a:pt x="1" y="1"/>
                  </a:cubicBezTo>
                  <a:cubicBezTo>
                    <a:pt x="1" y="0"/>
                    <a:pt x="2" y="0"/>
                    <a:pt x="2" y="0"/>
                  </a:cubicBezTo>
                  <a:cubicBezTo>
                    <a:pt x="8" y="6"/>
                    <a:pt x="8" y="6"/>
                    <a:pt x="8"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a:p>
          </p:txBody>
        </p:sp>
        <p:sp>
          <p:nvSpPr>
            <p:cNvPr id="126" name="Freeform 50">
              <a:extLst>
                <a:ext uri="{FF2B5EF4-FFF2-40B4-BE49-F238E27FC236}">
                  <a16:creationId xmlns:a16="http://schemas.microsoft.com/office/drawing/2014/main" id="{E53E5D26-40AA-4A9C-AEAE-8DB3DCD7D93E}"/>
                </a:ext>
              </a:extLst>
            </p:cNvPr>
            <p:cNvSpPr>
              <a:spLocks/>
            </p:cNvSpPr>
            <p:nvPr/>
          </p:nvSpPr>
          <p:spPr bwMode="auto">
            <a:xfrm>
              <a:off x="4167188" y="3365501"/>
              <a:ext cx="44450" cy="19050"/>
            </a:xfrm>
            <a:custGeom>
              <a:avLst/>
              <a:gdLst>
                <a:gd name="T0" fmla="*/ 9 w 10"/>
                <a:gd name="T1" fmla="*/ 0 h 4"/>
                <a:gd name="T2" fmla="*/ 10 w 10"/>
                <a:gd name="T3" fmla="*/ 1 h 4"/>
                <a:gd name="T4" fmla="*/ 10 w 10"/>
                <a:gd name="T5" fmla="*/ 1 h 4"/>
                <a:gd name="T6" fmla="*/ 9 w 10"/>
                <a:gd name="T7" fmla="*/ 3 h 4"/>
                <a:gd name="T8" fmla="*/ 1 w 10"/>
                <a:gd name="T9" fmla="*/ 4 h 4"/>
                <a:gd name="T10" fmla="*/ 0 w 10"/>
                <a:gd name="T11" fmla="*/ 2 h 4"/>
                <a:gd name="T12" fmla="*/ 0 w 10"/>
                <a:gd name="T13" fmla="*/ 2 h 4"/>
                <a:gd name="T14" fmla="*/ 1 w 10"/>
                <a:gd name="T15" fmla="*/ 1 h 4"/>
                <a:gd name="T16" fmla="*/ 9 w 10"/>
                <a:gd name="T17"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4">
                  <a:moveTo>
                    <a:pt x="9" y="0"/>
                  </a:moveTo>
                  <a:cubicBezTo>
                    <a:pt x="9" y="0"/>
                    <a:pt x="10" y="1"/>
                    <a:pt x="10" y="1"/>
                  </a:cubicBezTo>
                  <a:cubicBezTo>
                    <a:pt x="10" y="1"/>
                    <a:pt x="10" y="1"/>
                    <a:pt x="10" y="1"/>
                  </a:cubicBezTo>
                  <a:cubicBezTo>
                    <a:pt x="10" y="2"/>
                    <a:pt x="10" y="3"/>
                    <a:pt x="9" y="3"/>
                  </a:cubicBezTo>
                  <a:cubicBezTo>
                    <a:pt x="1" y="4"/>
                    <a:pt x="1" y="4"/>
                    <a:pt x="1" y="4"/>
                  </a:cubicBezTo>
                  <a:cubicBezTo>
                    <a:pt x="0" y="4"/>
                    <a:pt x="0" y="3"/>
                    <a:pt x="0" y="2"/>
                  </a:cubicBezTo>
                  <a:cubicBezTo>
                    <a:pt x="0" y="2"/>
                    <a:pt x="0" y="2"/>
                    <a:pt x="0" y="2"/>
                  </a:cubicBezTo>
                  <a:cubicBezTo>
                    <a:pt x="0" y="2"/>
                    <a:pt x="0" y="1"/>
                    <a:pt x="1" y="1"/>
                  </a:cubicBezTo>
                  <a:cubicBezTo>
                    <a:pt x="9" y="0"/>
                    <a:pt x="9"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a:p>
          </p:txBody>
        </p:sp>
        <p:sp>
          <p:nvSpPr>
            <p:cNvPr id="127" name="Freeform 51">
              <a:extLst>
                <a:ext uri="{FF2B5EF4-FFF2-40B4-BE49-F238E27FC236}">
                  <a16:creationId xmlns:a16="http://schemas.microsoft.com/office/drawing/2014/main" id="{C3C03432-AFAE-4BA4-BB26-6C0F749D80C3}"/>
                </a:ext>
              </a:extLst>
            </p:cNvPr>
            <p:cNvSpPr>
              <a:spLocks/>
            </p:cNvSpPr>
            <p:nvPr/>
          </p:nvSpPr>
          <p:spPr bwMode="auto">
            <a:xfrm>
              <a:off x="4533900" y="3357563"/>
              <a:ext cx="42863" cy="12700"/>
            </a:xfrm>
            <a:custGeom>
              <a:avLst/>
              <a:gdLst>
                <a:gd name="T0" fmla="*/ 1 w 10"/>
                <a:gd name="T1" fmla="*/ 2 h 3"/>
                <a:gd name="T2" fmla="*/ 0 w 10"/>
                <a:gd name="T3" fmla="*/ 1 h 3"/>
                <a:gd name="T4" fmla="*/ 0 w 10"/>
                <a:gd name="T5" fmla="*/ 1 h 3"/>
                <a:gd name="T6" fmla="*/ 1 w 10"/>
                <a:gd name="T7" fmla="*/ 0 h 3"/>
                <a:gd name="T8" fmla="*/ 9 w 10"/>
                <a:gd name="T9" fmla="*/ 0 h 3"/>
                <a:gd name="T10" fmla="*/ 10 w 10"/>
                <a:gd name="T11" fmla="*/ 2 h 3"/>
                <a:gd name="T12" fmla="*/ 10 w 10"/>
                <a:gd name="T13" fmla="*/ 2 h 3"/>
                <a:gd name="T14" fmla="*/ 9 w 10"/>
                <a:gd name="T15" fmla="*/ 3 h 3"/>
                <a:gd name="T16" fmla="*/ 1 w 10"/>
                <a:gd name="T17" fmla="*/ 2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3">
                  <a:moveTo>
                    <a:pt x="1" y="2"/>
                  </a:moveTo>
                  <a:cubicBezTo>
                    <a:pt x="0" y="2"/>
                    <a:pt x="0" y="2"/>
                    <a:pt x="0" y="1"/>
                  </a:cubicBezTo>
                  <a:cubicBezTo>
                    <a:pt x="0" y="1"/>
                    <a:pt x="0" y="1"/>
                    <a:pt x="0" y="1"/>
                  </a:cubicBezTo>
                  <a:cubicBezTo>
                    <a:pt x="0" y="0"/>
                    <a:pt x="1" y="0"/>
                    <a:pt x="1" y="0"/>
                  </a:cubicBezTo>
                  <a:cubicBezTo>
                    <a:pt x="9" y="0"/>
                    <a:pt x="9" y="0"/>
                    <a:pt x="9" y="0"/>
                  </a:cubicBezTo>
                  <a:cubicBezTo>
                    <a:pt x="10" y="1"/>
                    <a:pt x="10" y="1"/>
                    <a:pt x="10" y="2"/>
                  </a:cubicBezTo>
                  <a:cubicBezTo>
                    <a:pt x="10" y="2"/>
                    <a:pt x="10" y="2"/>
                    <a:pt x="10" y="2"/>
                  </a:cubicBezTo>
                  <a:cubicBezTo>
                    <a:pt x="10" y="3"/>
                    <a:pt x="10" y="3"/>
                    <a:pt x="9" y="3"/>
                  </a:cubicBezTo>
                  <a:cubicBezTo>
                    <a:pt x="1" y="2"/>
                    <a:pt x="1" y="2"/>
                    <a:pt x="1"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a:p>
          </p:txBody>
        </p:sp>
        <p:sp>
          <p:nvSpPr>
            <p:cNvPr id="128" name="Freeform 52">
              <a:extLst>
                <a:ext uri="{FF2B5EF4-FFF2-40B4-BE49-F238E27FC236}">
                  <a16:creationId xmlns:a16="http://schemas.microsoft.com/office/drawing/2014/main" id="{C96BE6F8-6199-4309-87CE-9861B1E11933}"/>
                </a:ext>
              </a:extLst>
            </p:cNvPr>
            <p:cNvSpPr>
              <a:spLocks/>
            </p:cNvSpPr>
            <p:nvPr/>
          </p:nvSpPr>
          <p:spPr bwMode="auto">
            <a:xfrm>
              <a:off x="4484688" y="3201988"/>
              <a:ext cx="39688" cy="36513"/>
            </a:xfrm>
            <a:custGeom>
              <a:avLst/>
              <a:gdLst>
                <a:gd name="T0" fmla="*/ 3 w 9"/>
                <a:gd name="T1" fmla="*/ 8 h 8"/>
                <a:gd name="T2" fmla="*/ 1 w 9"/>
                <a:gd name="T3" fmla="*/ 8 h 8"/>
                <a:gd name="T4" fmla="*/ 1 w 9"/>
                <a:gd name="T5" fmla="*/ 8 h 8"/>
                <a:gd name="T6" fmla="*/ 1 w 9"/>
                <a:gd name="T7" fmla="*/ 6 h 8"/>
                <a:gd name="T8" fmla="*/ 7 w 9"/>
                <a:gd name="T9" fmla="*/ 1 h 8"/>
                <a:gd name="T10" fmla="*/ 9 w 9"/>
                <a:gd name="T11" fmla="*/ 1 h 8"/>
                <a:gd name="T12" fmla="*/ 9 w 9"/>
                <a:gd name="T13" fmla="*/ 1 h 8"/>
                <a:gd name="T14" fmla="*/ 9 w 9"/>
                <a:gd name="T15" fmla="*/ 3 h 8"/>
                <a:gd name="T16" fmla="*/ 3 w 9"/>
                <a:gd name="T17"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8">
                  <a:moveTo>
                    <a:pt x="3" y="8"/>
                  </a:moveTo>
                  <a:cubicBezTo>
                    <a:pt x="2" y="8"/>
                    <a:pt x="1" y="8"/>
                    <a:pt x="1" y="8"/>
                  </a:cubicBezTo>
                  <a:cubicBezTo>
                    <a:pt x="1" y="8"/>
                    <a:pt x="1" y="8"/>
                    <a:pt x="1" y="8"/>
                  </a:cubicBezTo>
                  <a:cubicBezTo>
                    <a:pt x="0" y="7"/>
                    <a:pt x="0" y="6"/>
                    <a:pt x="1" y="6"/>
                  </a:cubicBezTo>
                  <a:cubicBezTo>
                    <a:pt x="7" y="1"/>
                    <a:pt x="7" y="1"/>
                    <a:pt x="7" y="1"/>
                  </a:cubicBezTo>
                  <a:cubicBezTo>
                    <a:pt x="7" y="0"/>
                    <a:pt x="8" y="0"/>
                    <a:pt x="9" y="1"/>
                  </a:cubicBezTo>
                  <a:cubicBezTo>
                    <a:pt x="9" y="1"/>
                    <a:pt x="9" y="1"/>
                    <a:pt x="9" y="1"/>
                  </a:cubicBezTo>
                  <a:cubicBezTo>
                    <a:pt x="9" y="1"/>
                    <a:pt x="9" y="2"/>
                    <a:pt x="9" y="3"/>
                  </a:cubicBezTo>
                  <a:cubicBezTo>
                    <a:pt x="3" y="8"/>
                    <a:pt x="3" y="8"/>
                    <a:pt x="3"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a:p>
          </p:txBody>
        </p:sp>
        <p:sp>
          <p:nvSpPr>
            <p:cNvPr id="129" name="Freeform 53">
              <a:extLst>
                <a:ext uri="{FF2B5EF4-FFF2-40B4-BE49-F238E27FC236}">
                  <a16:creationId xmlns:a16="http://schemas.microsoft.com/office/drawing/2014/main" id="{5B6049F4-74C1-45DC-9E41-2BCD7CE8223D}"/>
                </a:ext>
              </a:extLst>
            </p:cNvPr>
            <p:cNvSpPr>
              <a:spLocks noEditPoints="1"/>
            </p:cNvSpPr>
            <p:nvPr/>
          </p:nvSpPr>
          <p:spPr bwMode="auto">
            <a:xfrm>
              <a:off x="4237038" y="3206751"/>
              <a:ext cx="257175" cy="354013"/>
            </a:xfrm>
            <a:custGeom>
              <a:avLst/>
              <a:gdLst>
                <a:gd name="T0" fmla="*/ 38 w 58"/>
                <a:gd name="T1" fmla="*/ 68 h 80"/>
                <a:gd name="T2" fmla="*/ 37 w 58"/>
                <a:gd name="T3" fmla="*/ 71 h 80"/>
                <a:gd name="T4" fmla="*/ 36 w 58"/>
                <a:gd name="T5" fmla="*/ 71 h 80"/>
                <a:gd name="T6" fmla="*/ 22 w 58"/>
                <a:gd name="T7" fmla="*/ 71 h 80"/>
                <a:gd name="T8" fmla="*/ 21 w 58"/>
                <a:gd name="T9" fmla="*/ 71 h 80"/>
                <a:gd name="T10" fmla="*/ 20 w 58"/>
                <a:gd name="T11" fmla="*/ 68 h 80"/>
                <a:gd name="T12" fmla="*/ 20 w 58"/>
                <a:gd name="T13" fmla="*/ 61 h 80"/>
                <a:gd name="T14" fmla="*/ 38 w 58"/>
                <a:gd name="T15" fmla="*/ 61 h 80"/>
                <a:gd name="T16" fmla="*/ 38 w 58"/>
                <a:gd name="T17" fmla="*/ 68 h 80"/>
                <a:gd name="T18" fmla="*/ 18 w 58"/>
                <a:gd name="T19" fmla="*/ 14 h 80"/>
                <a:gd name="T20" fmla="*/ 11 w 58"/>
                <a:gd name="T21" fmla="*/ 29 h 80"/>
                <a:gd name="T22" fmla="*/ 18 w 58"/>
                <a:gd name="T23" fmla="*/ 42 h 80"/>
                <a:gd name="T24" fmla="*/ 18 w 58"/>
                <a:gd name="T25" fmla="*/ 44 h 80"/>
                <a:gd name="T26" fmla="*/ 18 w 58"/>
                <a:gd name="T27" fmla="*/ 44 h 80"/>
                <a:gd name="T28" fmla="*/ 16 w 58"/>
                <a:gd name="T29" fmla="*/ 44 h 80"/>
                <a:gd name="T30" fmla="*/ 8 w 58"/>
                <a:gd name="T31" fmla="*/ 29 h 80"/>
                <a:gd name="T32" fmla="*/ 17 w 58"/>
                <a:gd name="T33" fmla="*/ 12 h 80"/>
                <a:gd name="T34" fmla="*/ 19 w 58"/>
                <a:gd name="T35" fmla="*/ 12 h 80"/>
                <a:gd name="T36" fmla="*/ 19 w 58"/>
                <a:gd name="T37" fmla="*/ 12 h 80"/>
                <a:gd name="T38" fmla="*/ 18 w 58"/>
                <a:gd name="T39" fmla="*/ 14 h 80"/>
                <a:gd name="T40" fmla="*/ 58 w 58"/>
                <a:gd name="T41" fmla="*/ 29 h 80"/>
                <a:gd name="T42" fmla="*/ 29 w 58"/>
                <a:gd name="T43" fmla="*/ 0 h 80"/>
                <a:gd name="T44" fmla="*/ 0 w 58"/>
                <a:gd name="T45" fmla="*/ 29 h 80"/>
                <a:gd name="T46" fmla="*/ 17 w 58"/>
                <a:gd name="T47" fmla="*/ 55 h 80"/>
                <a:gd name="T48" fmla="*/ 17 w 58"/>
                <a:gd name="T49" fmla="*/ 61 h 80"/>
                <a:gd name="T50" fmla="*/ 17 w 58"/>
                <a:gd name="T51" fmla="*/ 68 h 80"/>
                <a:gd name="T52" fmla="*/ 21 w 58"/>
                <a:gd name="T53" fmla="*/ 74 h 80"/>
                <a:gd name="T54" fmla="*/ 22 w 58"/>
                <a:gd name="T55" fmla="*/ 76 h 80"/>
                <a:gd name="T56" fmla="*/ 27 w 58"/>
                <a:gd name="T57" fmla="*/ 80 h 80"/>
                <a:gd name="T58" fmla="*/ 31 w 58"/>
                <a:gd name="T59" fmla="*/ 80 h 80"/>
                <a:gd name="T60" fmla="*/ 36 w 58"/>
                <a:gd name="T61" fmla="*/ 76 h 80"/>
                <a:gd name="T62" fmla="*/ 37 w 58"/>
                <a:gd name="T63" fmla="*/ 74 h 80"/>
                <a:gd name="T64" fmla="*/ 41 w 58"/>
                <a:gd name="T65" fmla="*/ 68 h 80"/>
                <a:gd name="T66" fmla="*/ 41 w 58"/>
                <a:gd name="T67" fmla="*/ 58 h 80"/>
                <a:gd name="T68" fmla="*/ 41 w 58"/>
                <a:gd name="T69" fmla="*/ 55 h 80"/>
                <a:gd name="T70" fmla="*/ 58 w 58"/>
                <a:gd name="T71" fmla="*/ 29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8" h="80">
                  <a:moveTo>
                    <a:pt x="38" y="68"/>
                  </a:moveTo>
                  <a:cubicBezTo>
                    <a:pt x="38" y="69"/>
                    <a:pt x="38" y="70"/>
                    <a:pt x="37" y="71"/>
                  </a:cubicBezTo>
                  <a:cubicBezTo>
                    <a:pt x="37" y="71"/>
                    <a:pt x="36" y="71"/>
                    <a:pt x="36" y="71"/>
                  </a:cubicBezTo>
                  <a:cubicBezTo>
                    <a:pt x="22" y="71"/>
                    <a:pt x="22" y="71"/>
                    <a:pt x="22" y="71"/>
                  </a:cubicBezTo>
                  <a:cubicBezTo>
                    <a:pt x="22" y="71"/>
                    <a:pt x="21" y="71"/>
                    <a:pt x="21" y="71"/>
                  </a:cubicBezTo>
                  <a:cubicBezTo>
                    <a:pt x="20" y="70"/>
                    <a:pt x="20" y="69"/>
                    <a:pt x="20" y="68"/>
                  </a:cubicBezTo>
                  <a:cubicBezTo>
                    <a:pt x="20" y="61"/>
                    <a:pt x="20" y="61"/>
                    <a:pt x="20" y="61"/>
                  </a:cubicBezTo>
                  <a:cubicBezTo>
                    <a:pt x="38" y="61"/>
                    <a:pt x="38" y="61"/>
                    <a:pt x="38" y="61"/>
                  </a:cubicBezTo>
                  <a:cubicBezTo>
                    <a:pt x="38" y="68"/>
                    <a:pt x="38" y="68"/>
                    <a:pt x="38" y="68"/>
                  </a:cubicBezTo>
                  <a:close/>
                  <a:moveTo>
                    <a:pt x="18" y="14"/>
                  </a:moveTo>
                  <a:cubicBezTo>
                    <a:pt x="14" y="17"/>
                    <a:pt x="11" y="23"/>
                    <a:pt x="11" y="29"/>
                  </a:cubicBezTo>
                  <a:cubicBezTo>
                    <a:pt x="11" y="34"/>
                    <a:pt x="14" y="39"/>
                    <a:pt x="18" y="42"/>
                  </a:cubicBezTo>
                  <a:cubicBezTo>
                    <a:pt x="18" y="43"/>
                    <a:pt x="18" y="43"/>
                    <a:pt x="18" y="44"/>
                  </a:cubicBezTo>
                  <a:cubicBezTo>
                    <a:pt x="18" y="44"/>
                    <a:pt x="18" y="44"/>
                    <a:pt x="18" y="44"/>
                  </a:cubicBezTo>
                  <a:cubicBezTo>
                    <a:pt x="17" y="45"/>
                    <a:pt x="16" y="45"/>
                    <a:pt x="16" y="44"/>
                  </a:cubicBezTo>
                  <a:cubicBezTo>
                    <a:pt x="11" y="41"/>
                    <a:pt x="8" y="35"/>
                    <a:pt x="8" y="29"/>
                  </a:cubicBezTo>
                  <a:cubicBezTo>
                    <a:pt x="8" y="22"/>
                    <a:pt x="12" y="16"/>
                    <a:pt x="17" y="12"/>
                  </a:cubicBezTo>
                  <a:cubicBezTo>
                    <a:pt x="17" y="12"/>
                    <a:pt x="18" y="12"/>
                    <a:pt x="19" y="12"/>
                  </a:cubicBezTo>
                  <a:cubicBezTo>
                    <a:pt x="19" y="12"/>
                    <a:pt x="19" y="12"/>
                    <a:pt x="19" y="12"/>
                  </a:cubicBezTo>
                  <a:cubicBezTo>
                    <a:pt x="19" y="13"/>
                    <a:pt x="19" y="14"/>
                    <a:pt x="18" y="14"/>
                  </a:cubicBezTo>
                  <a:close/>
                  <a:moveTo>
                    <a:pt x="58" y="29"/>
                  </a:moveTo>
                  <a:cubicBezTo>
                    <a:pt x="58" y="13"/>
                    <a:pt x="45" y="0"/>
                    <a:pt x="29" y="0"/>
                  </a:cubicBezTo>
                  <a:cubicBezTo>
                    <a:pt x="13" y="0"/>
                    <a:pt x="0" y="13"/>
                    <a:pt x="0" y="29"/>
                  </a:cubicBezTo>
                  <a:cubicBezTo>
                    <a:pt x="0" y="40"/>
                    <a:pt x="7" y="50"/>
                    <a:pt x="17" y="55"/>
                  </a:cubicBezTo>
                  <a:cubicBezTo>
                    <a:pt x="17" y="61"/>
                    <a:pt x="17" y="61"/>
                    <a:pt x="17" y="61"/>
                  </a:cubicBezTo>
                  <a:cubicBezTo>
                    <a:pt x="17" y="68"/>
                    <a:pt x="17" y="68"/>
                    <a:pt x="17" y="68"/>
                  </a:cubicBezTo>
                  <a:cubicBezTo>
                    <a:pt x="17" y="71"/>
                    <a:pt x="19" y="73"/>
                    <a:pt x="21" y="74"/>
                  </a:cubicBezTo>
                  <a:cubicBezTo>
                    <a:pt x="21" y="74"/>
                    <a:pt x="22" y="75"/>
                    <a:pt x="22" y="76"/>
                  </a:cubicBezTo>
                  <a:cubicBezTo>
                    <a:pt x="23" y="78"/>
                    <a:pt x="25" y="80"/>
                    <a:pt x="27" y="80"/>
                  </a:cubicBezTo>
                  <a:cubicBezTo>
                    <a:pt x="31" y="80"/>
                    <a:pt x="31" y="80"/>
                    <a:pt x="31" y="80"/>
                  </a:cubicBezTo>
                  <a:cubicBezTo>
                    <a:pt x="33" y="80"/>
                    <a:pt x="35" y="78"/>
                    <a:pt x="36" y="76"/>
                  </a:cubicBezTo>
                  <a:cubicBezTo>
                    <a:pt x="36" y="75"/>
                    <a:pt x="37" y="74"/>
                    <a:pt x="37" y="74"/>
                  </a:cubicBezTo>
                  <a:cubicBezTo>
                    <a:pt x="39" y="73"/>
                    <a:pt x="41" y="71"/>
                    <a:pt x="41" y="68"/>
                  </a:cubicBezTo>
                  <a:cubicBezTo>
                    <a:pt x="41" y="58"/>
                    <a:pt x="41" y="58"/>
                    <a:pt x="41" y="58"/>
                  </a:cubicBezTo>
                  <a:cubicBezTo>
                    <a:pt x="41" y="55"/>
                    <a:pt x="41" y="55"/>
                    <a:pt x="41" y="55"/>
                  </a:cubicBezTo>
                  <a:cubicBezTo>
                    <a:pt x="51" y="50"/>
                    <a:pt x="58" y="40"/>
                    <a:pt x="58" y="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a:p>
          </p:txBody>
        </p:sp>
      </p:grpSp>
      <p:grpSp>
        <p:nvGrpSpPr>
          <p:cNvPr id="131" name="Group 78">
            <a:extLst>
              <a:ext uri="{FF2B5EF4-FFF2-40B4-BE49-F238E27FC236}">
                <a16:creationId xmlns:a16="http://schemas.microsoft.com/office/drawing/2014/main" id="{B96A56D0-4E2C-4992-9A08-DBC8BCC68F8D}"/>
              </a:ext>
            </a:extLst>
          </p:cNvPr>
          <p:cNvGrpSpPr/>
          <p:nvPr/>
        </p:nvGrpSpPr>
        <p:grpSpPr>
          <a:xfrm>
            <a:off x="1953442" y="2815999"/>
            <a:ext cx="413243" cy="443853"/>
            <a:chOff x="7677150" y="3176588"/>
            <a:chExt cx="300038" cy="322263"/>
          </a:xfrm>
          <a:solidFill>
            <a:schemeClr val="bg1"/>
          </a:solidFill>
        </p:grpSpPr>
        <p:sp>
          <p:nvSpPr>
            <p:cNvPr id="132" name="Freeform 56">
              <a:extLst>
                <a:ext uri="{FF2B5EF4-FFF2-40B4-BE49-F238E27FC236}">
                  <a16:creationId xmlns:a16="http://schemas.microsoft.com/office/drawing/2014/main" id="{5FE11C07-1876-4C66-A538-9E8A1C3D9BE6}"/>
                </a:ext>
              </a:extLst>
            </p:cNvPr>
            <p:cNvSpPr>
              <a:spLocks noEditPoints="1"/>
            </p:cNvSpPr>
            <p:nvPr/>
          </p:nvSpPr>
          <p:spPr bwMode="auto">
            <a:xfrm>
              <a:off x="7729538" y="3176588"/>
              <a:ext cx="247650" cy="230188"/>
            </a:xfrm>
            <a:custGeom>
              <a:avLst/>
              <a:gdLst>
                <a:gd name="T0" fmla="*/ 29 w 56"/>
                <a:gd name="T1" fmla="*/ 7 h 52"/>
                <a:gd name="T2" fmla="*/ 15 w 56"/>
                <a:gd name="T3" fmla="*/ 14 h 52"/>
                <a:gd name="T4" fmla="*/ 17 w 56"/>
                <a:gd name="T5" fmla="*/ 40 h 52"/>
                <a:gd name="T6" fmla="*/ 29 w 56"/>
                <a:gd name="T7" fmla="*/ 45 h 52"/>
                <a:gd name="T8" fmla="*/ 44 w 56"/>
                <a:gd name="T9" fmla="*/ 38 h 52"/>
                <a:gd name="T10" fmla="*/ 48 w 56"/>
                <a:gd name="T11" fmla="*/ 24 h 52"/>
                <a:gd name="T12" fmla="*/ 42 w 56"/>
                <a:gd name="T13" fmla="*/ 11 h 52"/>
                <a:gd name="T14" fmla="*/ 29 w 56"/>
                <a:gd name="T15" fmla="*/ 7 h 52"/>
                <a:gd name="T16" fmla="*/ 29 w 56"/>
                <a:gd name="T17" fmla="*/ 52 h 52"/>
                <a:gd name="T18" fmla="*/ 12 w 56"/>
                <a:gd name="T19" fmla="*/ 46 h 52"/>
                <a:gd name="T20" fmla="*/ 9 w 56"/>
                <a:gd name="T21" fmla="*/ 9 h 52"/>
                <a:gd name="T22" fmla="*/ 29 w 56"/>
                <a:gd name="T23" fmla="*/ 0 h 52"/>
                <a:gd name="T24" fmla="*/ 46 w 56"/>
                <a:gd name="T25" fmla="*/ 6 h 52"/>
                <a:gd name="T26" fmla="*/ 55 w 56"/>
                <a:gd name="T27" fmla="*/ 24 h 52"/>
                <a:gd name="T28" fmla="*/ 49 w 56"/>
                <a:gd name="T29" fmla="*/ 43 h 52"/>
                <a:gd name="T30" fmla="*/ 29 w 56"/>
                <a:gd name="T31" fmla="*/ 5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6" h="52">
                  <a:moveTo>
                    <a:pt x="29" y="7"/>
                  </a:moveTo>
                  <a:cubicBezTo>
                    <a:pt x="24" y="7"/>
                    <a:pt x="18" y="9"/>
                    <a:pt x="15" y="14"/>
                  </a:cubicBezTo>
                  <a:cubicBezTo>
                    <a:pt x="8" y="21"/>
                    <a:pt x="9" y="33"/>
                    <a:pt x="17" y="40"/>
                  </a:cubicBezTo>
                  <a:cubicBezTo>
                    <a:pt x="20" y="43"/>
                    <a:pt x="25" y="45"/>
                    <a:pt x="29" y="45"/>
                  </a:cubicBezTo>
                  <a:cubicBezTo>
                    <a:pt x="35" y="45"/>
                    <a:pt x="40" y="42"/>
                    <a:pt x="44" y="38"/>
                  </a:cubicBezTo>
                  <a:cubicBezTo>
                    <a:pt x="47" y="34"/>
                    <a:pt x="49" y="29"/>
                    <a:pt x="48" y="24"/>
                  </a:cubicBezTo>
                  <a:cubicBezTo>
                    <a:pt x="48" y="19"/>
                    <a:pt x="45" y="15"/>
                    <a:pt x="42" y="11"/>
                  </a:cubicBezTo>
                  <a:cubicBezTo>
                    <a:pt x="38" y="8"/>
                    <a:pt x="34" y="7"/>
                    <a:pt x="29" y="7"/>
                  </a:cubicBezTo>
                  <a:close/>
                  <a:moveTo>
                    <a:pt x="29" y="52"/>
                  </a:moveTo>
                  <a:cubicBezTo>
                    <a:pt x="23" y="52"/>
                    <a:pt x="17" y="50"/>
                    <a:pt x="12" y="46"/>
                  </a:cubicBezTo>
                  <a:cubicBezTo>
                    <a:pt x="1" y="36"/>
                    <a:pt x="0" y="20"/>
                    <a:pt x="9" y="9"/>
                  </a:cubicBezTo>
                  <a:cubicBezTo>
                    <a:pt x="14" y="3"/>
                    <a:pt x="22" y="0"/>
                    <a:pt x="29" y="0"/>
                  </a:cubicBezTo>
                  <a:cubicBezTo>
                    <a:pt x="35" y="0"/>
                    <a:pt x="41" y="2"/>
                    <a:pt x="46" y="6"/>
                  </a:cubicBezTo>
                  <a:cubicBezTo>
                    <a:pt x="51" y="10"/>
                    <a:pt x="55" y="17"/>
                    <a:pt x="55" y="24"/>
                  </a:cubicBezTo>
                  <a:cubicBezTo>
                    <a:pt x="56" y="31"/>
                    <a:pt x="54" y="37"/>
                    <a:pt x="49" y="43"/>
                  </a:cubicBezTo>
                  <a:cubicBezTo>
                    <a:pt x="44" y="48"/>
                    <a:pt x="37" y="52"/>
                    <a:pt x="29"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a:p>
          </p:txBody>
        </p:sp>
        <p:sp>
          <p:nvSpPr>
            <p:cNvPr id="133" name="Freeform 57">
              <a:extLst>
                <a:ext uri="{FF2B5EF4-FFF2-40B4-BE49-F238E27FC236}">
                  <a16:creationId xmlns:a16="http://schemas.microsoft.com/office/drawing/2014/main" id="{74D33DF2-EC6B-47D3-91C0-D42AAA4118A6}"/>
                </a:ext>
              </a:extLst>
            </p:cNvPr>
            <p:cNvSpPr>
              <a:spLocks/>
            </p:cNvSpPr>
            <p:nvPr/>
          </p:nvSpPr>
          <p:spPr bwMode="auto">
            <a:xfrm>
              <a:off x="7747000" y="3357563"/>
              <a:ext cx="57150" cy="57150"/>
            </a:xfrm>
            <a:custGeom>
              <a:avLst/>
              <a:gdLst>
                <a:gd name="T0" fmla="*/ 17 w 36"/>
                <a:gd name="T1" fmla="*/ 36 h 36"/>
                <a:gd name="T2" fmla="*/ 0 w 36"/>
                <a:gd name="T3" fmla="*/ 25 h 36"/>
                <a:gd name="T4" fmla="*/ 22 w 36"/>
                <a:gd name="T5" fmla="*/ 0 h 36"/>
                <a:gd name="T6" fmla="*/ 36 w 36"/>
                <a:gd name="T7" fmla="*/ 11 h 36"/>
                <a:gd name="T8" fmla="*/ 17 w 36"/>
                <a:gd name="T9" fmla="*/ 36 h 36"/>
                <a:gd name="T10" fmla="*/ 17 w 36"/>
                <a:gd name="T11" fmla="*/ 36 h 36"/>
              </a:gdLst>
              <a:ahLst/>
              <a:cxnLst>
                <a:cxn ang="0">
                  <a:pos x="T0" y="T1"/>
                </a:cxn>
                <a:cxn ang="0">
                  <a:pos x="T2" y="T3"/>
                </a:cxn>
                <a:cxn ang="0">
                  <a:pos x="T4" y="T5"/>
                </a:cxn>
                <a:cxn ang="0">
                  <a:pos x="T6" y="T7"/>
                </a:cxn>
                <a:cxn ang="0">
                  <a:pos x="T8" y="T9"/>
                </a:cxn>
                <a:cxn ang="0">
                  <a:pos x="T10" y="T11"/>
                </a:cxn>
              </a:cxnLst>
              <a:rect l="0" t="0" r="r" b="b"/>
              <a:pathLst>
                <a:path w="36" h="36">
                  <a:moveTo>
                    <a:pt x="17" y="36"/>
                  </a:moveTo>
                  <a:lnTo>
                    <a:pt x="0" y="25"/>
                  </a:lnTo>
                  <a:lnTo>
                    <a:pt x="22" y="0"/>
                  </a:lnTo>
                  <a:lnTo>
                    <a:pt x="36" y="11"/>
                  </a:lnTo>
                  <a:lnTo>
                    <a:pt x="17" y="36"/>
                  </a:lnTo>
                  <a:lnTo>
                    <a:pt x="17" y="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a:p>
          </p:txBody>
        </p:sp>
        <p:sp>
          <p:nvSpPr>
            <p:cNvPr id="134" name="Freeform 58">
              <a:extLst>
                <a:ext uri="{FF2B5EF4-FFF2-40B4-BE49-F238E27FC236}">
                  <a16:creationId xmlns:a16="http://schemas.microsoft.com/office/drawing/2014/main" id="{14B70E7C-D30B-4EB1-823B-A046717A023B}"/>
                </a:ext>
              </a:extLst>
            </p:cNvPr>
            <p:cNvSpPr>
              <a:spLocks/>
            </p:cNvSpPr>
            <p:nvPr/>
          </p:nvSpPr>
          <p:spPr bwMode="auto">
            <a:xfrm>
              <a:off x="7677150" y="3387726"/>
              <a:ext cx="100013" cy="111125"/>
            </a:xfrm>
            <a:custGeom>
              <a:avLst/>
              <a:gdLst>
                <a:gd name="T0" fmla="*/ 10 w 23"/>
                <a:gd name="T1" fmla="*/ 23 h 25"/>
                <a:gd name="T2" fmla="*/ 5 w 23"/>
                <a:gd name="T3" fmla="*/ 24 h 25"/>
                <a:gd name="T4" fmla="*/ 2 w 23"/>
                <a:gd name="T5" fmla="*/ 21 h 25"/>
                <a:gd name="T6" fmla="*/ 1 w 23"/>
                <a:gd name="T7" fmla="*/ 16 h 25"/>
                <a:gd name="T8" fmla="*/ 13 w 23"/>
                <a:gd name="T9" fmla="*/ 2 h 25"/>
                <a:gd name="T10" fmla="*/ 18 w 23"/>
                <a:gd name="T11" fmla="*/ 1 h 25"/>
                <a:gd name="T12" fmla="*/ 22 w 23"/>
                <a:gd name="T13" fmla="*/ 5 h 25"/>
                <a:gd name="T14" fmla="*/ 22 w 23"/>
                <a:gd name="T15" fmla="*/ 10 h 25"/>
                <a:gd name="T16" fmla="*/ 10 w 23"/>
                <a:gd name="T17" fmla="*/ 23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25">
                  <a:moveTo>
                    <a:pt x="10" y="23"/>
                  </a:moveTo>
                  <a:cubicBezTo>
                    <a:pt x="9" y="25"/>
                    <a:pt x="7" y="25"/>
                    <a:pt x="5" y="24"/>
                  </a:cubicBezTo>
                  <a:cubicBezTo>
                    <a:pt x="2" y="21"/>
                    <a:pt x="2" y="21"/>
                    <a:pt x="2" y="21"/>
                  </a:cubicBezTo>
                  <a:cubicBezTo>
                    <a:pt x="0" y="19"/>
                    <a:pt x="0" y="17"/>
                    <a:pt x="1" y="16"/>
                  </a:cubicBezTo>
                  <a:cubicBezTo>
                    <a:pt x="13" y="2"/>
                    <a:pt x="13" y="2"/>
                    <a:pt x="13" y="2"/>
                  </a:cubicBezTo>
                  <a:cubicBezTo>
                    <a:pt x="14" y="0"/>
                    <a:pt x="17" y="0"/>
                    <a:pt x="18" y="1"/>
                  </a:cubicBezTo>
                  <a:cubicBezTo>
                    <a:pt x="22" y="5"/>
                    <a:pt x="22" y="5"/>
                    <a:pt x="22" y="5"/>
                  </a:cubicBezTo>
                  <a:cubicBezTo>
                    <a:pt x="23" y="6"/>
                    <a:pt x="23" y="8"/>
                    <a:pt x="22" y="10"/>
                  </a:cubicBezTo>
                  <a:cubicBezTo>
                    <a:pt x="10" y="23"/>
                    <a:pt x="10" y="23"/>
                    <a:pt x="10" y="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a:p>
          </p:txBody>
        </p:sp>
        <p:sp>
          <p:nvSpPr>
            <p:cNvPr id="135" name="Freeform 59">
              <a:extLst>
                <a:ext uri="{FF2B5EF4-FFF2-40B4-BE49-F238E27FC236}">
                  <a16:creationId xmlns:a16="http://schemas.microsoft.com/office/drawing/2014/main" id="{74A2635B-4E43-410D-B2C0-02C18806CAB1}"/>
                </a:ext>
              </a:extLst>
            </p:cNvPr>
            <p:cNvSpPr>
              <a:spLocks/>
            </p:cNvSpPr>
            <p:nvPr/>
          </p:nvSpPr>
          <p:spPr bwMode="auto">
            <a:xfrm>
              <a:off x="7804150" y="3216276"/>
              <a:ext cx="79375" cy="44450"/>
            </a:xfrm>
            <a:custGeom>
              <a:avLst/>
              <a:gdLst>
                <a:gd name="T0" fmla="*/ 17 w 18"/>
                <a:gd name="T1" fmla="*/ 4 h 10"/>
                <a:gd name="T2" fmla="*/ 9 w 18"/>
                <a:gd name="T3" fmla="*/ 5 h 10"/>
                <a:gd name="T4" fmla="*/ 1 w 18"/>
                <a:gd name="T5" fmla="*/ 8 h 10"/>
                <a:gd name="T6" fmla="*/ 8 w 18"/>
                <a:gd name="T7" fmla="*/ 1 h 10"/>
                <a:gd name="T8" fmla="*/ 17 w 18"/>
                <a:gd name="T9" fmla="*/ 4 h 10"/>
              </a:gdLst>
              <a:ahLst/>
              <a:cxnLst>
                <a:cxn ang="0">
                  <a:pos x="T0" y="T1"/>
                </a:cxn>
                <a:cxn ang="0">
                  <a:pos x="T2" y="T3"/>
                </a:cxn>
                <a:cxn ang="0">
                  <a:pos x="T4" y="T5"/>
                </a:cxn>
                <a:cxn ang="0">
                  <a:pos x="T6" y="T7"/>
                </a:cxn>
                <a:cxn ang="0">
                  <a:pos x="T8" y="T9"/>
                </a:cxn>
              </a:cxnLst>
              <a:rect l="0" t="0" r="r" b="b"/>
              <a:pathLst>
                <a:path w="18" h="10">
                  <a:moveTo>
                    <a:pt x="17" y="4"/>
                  </a:moveTo>
                  <a:cubicBezTo>
                    <a:pt x="18" y="6"/>
                    <a:pt x="14" y="4"/>
                    <a:pt x="9" y="5"/>
                  </a:cubicBezTo>
                  <a:cubicBezTo>
                    <a:pt x="5" y="6"/>
                    <a:pt x="2" y="10"/>
                    <a:pt x="1" y="8"/>
                  </a:cubicBezTo>
                  <a:cubicBezTo>
                    <a:pt x="0" y="5"/>
                    <a:pt x="5" y="2"/>
                    <a:pt x="8" y="1"/>
                  </a:cubicBezTo>
                  <a:cubicBezTo>
                    <a:pt x="11" y="0"/>
                    <a:pt x="17" y="1"/>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a:p>
          </p:txBody>
        </p:sp>
        <p:sp>
          <p:nvSpPr>
            <p:cNvPr id="136" name="Freeform 60">
              <a:extLst>
                <a:ext uri="{FF2B5EF4-FFF2-40B4-BE49-F238E27FC236}">
                  <a16:creationId xmlns:a16="http://schemas.microsoft.com/office/drawing/2014/main" id="{B8983DD0-C048-4155-92E6-880DA1B6D1CA}"/>
                </a:ext>
              </a:extLst>
            </p:cNvPr>
            <p:cNvSpPr>
              <a:spLocks/>
            </p:cNvSpPr>
            <p:nvPr/>
          </p:nvSpPr>
          <p:spPr bwMode="auto">
            <a:xfrm>
              <a:off x="7883525" y="3228976"/>
              <a:ext cx="22225" cy="17463"/>
            </a:xfrm>
            <a:custGeom>
              <a:avLst/>
              <a:gdLst>
                <a:gd name="T0" fmla="*/ 5 w 5"/>
                <a:gd name="T1" fmla="*/ 3 h 4"/>
                <a:gd name="T2" fmla="*/ 2 w 5"/>
                <a:gd name="T3" fmla="*/ 3 h 4"/>
                <a:gd name="T4" fmla="*/ 1 w 5"/>
                <a:gd name="T5" fmla="*/ 2 h 4"/>
                <a:gd name="T6" fmla="*/ 2 w 5"/>
                <a:gd name="T7" fmla="*/ 0 h 4"/>
                <a:gd name="T8" fmla="*/ 5 w 5"/>
                <a:gd name="T9" fmla="*/ 3 h 4"/>
              </a:gdLst>
              <a:ahLst/>
              <a:cxnLst>
                <a:cxn ang="0">
                  <a:pos x="T0" y="T1"/>
                </a:cxn>
                <a:cxn ang="0">
                  <a:pos x="T2" y="T3"/>
                </a:cxn>
                <a:cxn ang="0">
                  <a:pos x="T4" y="T5"/>
                </a:cxn>
                <a:cxn ang="0">
                  <a:pos x="T6" y="T7"/>
                </a:cxn>
                <a:cxn ang="0">
                  <a:pos x="T8" y="T9"/>
                </a:cxn>
              </a:cxnLst>
              <a:rect l="0" t="0" r="r" b="b"/>
              <a:pathLst>
                <a:path w="5" h="4">
                  <a:moveTo>
                    <a:pt x="5" y="3"/>
                  </a:moveTo>
                  <a:cubicBezTo>
                    <a:pt x="4" y="4"/>
                    <a:pt x="3" y="4"/>
                    <a:pt x="2" y="3"/>
                  </a:cubicBezTo>
                  <a:cubicBezTo>
                    <a:pt x="1" y="3"/>
                    <a:pt x="0" y="3"/>
                    <a:pt x="1" y="2"/>
                  </a:cubicBezTo>
                  <a:cubicBezTo>
                    <a:pt x="1" y="0"/>
                    <a:pt x="1" y="0"/>
                    <a:pt x="2" y="0"/>
                  </a:cubicBezTo>
                  <a:cubicBezTo>
                    <a:pt x="3" y="1"/>
                    <a:pt x="5" y="2"/>
                    <a:pt x="5"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a:p>
          </p:txBody>
        </p:sp>
      </p:grpSp>
      <p:sp>
        <p:nvSpPr>
          <p:cNvPr id="137" name="Rectangle: Rounded Corners 171">
            <a:extLst>
              <a:ext uri="{FF2B5EF4-FFF2-40B4-BE49-F238E27FC236}">
                <a16:creationId xmlns:a16="http://schemas.microsoft.com/office/drawing/2014/main" id="{1A129791-11CC-4D43-902E-8E1C7A1CD58E}"/>
              </a:ext>
            </a:extLst>
          </p:cNvPr>
          <p:cNvSpPr/>
          <p:nvPr/>
        </p:nvSpPr>
        <p:spPr>
          <a:xfrm>
            <a:off x="644684" y="2604488"/>
            <a:ext cx="2578805" cy="1283984"/>
          </a:xfrm>
          <a:prstGeom prst="roundRect">
            <a:avLst>
              <a:gd name="adj" fmla="val 5845"/>
            </a:avLst>
          </a:prstGeom>
          <a:solidFill>
            <a:schemeClr val="bg1">
              <a:alpha val="95000"/>
            </a:schemeClr>
          </a:solidFill>
          <a:ln w="38100">
            <a:solidFill>
              <a:srgbClr val="006666">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93"/>
          </a:p>
        </p:txBody>
      </p:sp>
      <p:sp>
        <p:nvSpPr>
          <p:cNvPr id="145" name="TextBox 100">
            <a:extLst>
              <a:ext uri="{FF2B5EF4-FFF2-40B4-BE49-F238E27FC236}">
                <a16:creationId xmlns:a16="http://schemas.microsoft.com/office/drawing/2014/main" id="{43113FA7-1AE1-4917-8EE8-3C6A7523263A}"/>
              </a:ext>
            </a:extLst>
          </p:cNvPr>
          <p:cNvSpPr txBox="1"/>
          <p:nvPr/>
        </p:nvSpPr>
        <p:spPr>
          <a:xfrm>
            <a:off x="533417" y="1358460"/>
            <a:ext cx="2063800" cy="295017"/>
          </a:xfrm>
          <a:prstGeom prst="rect">
            <a:avLst/>
          </a:prstGeom>
          <a:noFill/>
        </p:spPr>
        <p:txBody>
          <a:bodyPr wrap="square" rtlCol="0">
            <a:spAutoFit/>
          </a:bodyPr>
          <a:lstStyle/>
          <a:p>
            <a:pPr algn="ctr"/>
            <a:r>
              <a:rPr lang="ar-SA" sz="1317" b="1" dirty="0">
                <a:solidFill>
                  <a:srgbClr val="006666"/>
                </a:solidFill>
                <a:latin typeface="AbdoMaster-Heavy" panose="02000500030000020004" pitchFamily="50" charset="-78"/>
                <a:cs typeface="AbdoMaster-Heavy" panose="02000500030000020004" pitchFamily="50" charset="-78"/>
              </a:rPr>
              <a:t>مؤشر الأداء   </a:t>
            </a:r>
            <a:endParaRPr lang="en-US" sz="1317" b="1" dirty="0">
              <a:solidFill>
                <a:srgbClr val="006666"/>
              </a:solidFill>
              <a:latin typeface="AbdoMaster-Heavy" panose="02000500030000020004" pitchFamily="50" charset="-78"/>
              <a:cs typeface="AbdoMaster-Heavy" panose="02000500030000020004" pitchFamily="50" charset="-78"/>
            </a:endParaRPr>
          </a:p>
        </p:txBody>
      </p:sp>
      <p:sp>
        <p:nvSpPr>
          <p:cNvPr id="147" name="Subtitle 6">
            <a:extLst>
              <a:ext uri="{FF2B5EF4-FFF2-40B4-BE49-F238E27FC236}">
                <a16:creationId xmlns:a16="http://schemas.microsoft.com/office/drawing/2014/main" id="{53607243-BCF6-4807-8237-4E450CA5841E}"/>
              </a:ext>
            </a:extLst>
          </p:cNvPr>
          <p:cNvSpPr txBox="1">
            <a:spLocks/>
          </p:cNvSpPr>
          <p:nvPr/>
        </p:nvSpPr>
        <p:spPr>
          <a:xfrm>
            <a:off x="6391013" y="1752490"/>
            <a:ext cx="1694996" cy="716689"/>
          </a:xfrm>
          <a:prstGeom prst="rect">
            <a:avLst/>
          </a:prstGeom>
        </p:spPr>
        <p:txBody>
          <a:bodyPr vert="horz" lIns="86019" tIns="43010" rIns="86019" bIns="43010" numCol="1" spcCol="365760" rtlCol="0" anchor="t">
            <a:noAutofit/>
          </a:bodyPr>
          <a:lstStyle>
            <a:lvl1pPr marL="0" indent="0" algn="ctr" defTabSz="914400" rtl="0" eaLnBrk="1" latinLnBrk="0" hangingPunct="1">
              <a:lnSpc>
                <a:spcPct val="90000"/>
              </a:lnSpc>
              <a:spcBef>
                <a:spcPts val="1000"/>
              </a:spcBef>
              <a:buFont typeface="Arial"/>
              <a:buNone/>
              <a:defRPr sz="1200" b="0" i="0" kern="1200">
                <a:solidFill>
                  <a:schemeClr val="accent1"/>
                </a:solidFill>
                <a:latin typeface="Montserrat Light" charset="0"/>
                <a:ea typeface="Montserrat Light" charset="0"/>
                <a:cs typeface="Montserrat Light"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Montserrat Light" charset="0"/>
                <a:ea typeface="Montserrat Light" charset="0"/>
                <a:cs typeface="Montserrat Light"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Montserrat Light" charset="0"/>
                <a:ea typeface="Montserrat Light" charset="0"/>
                <a:cs typeface="Montserrat Light"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nSpc>
                <a:spcPct val="100000"/>
              </a:lnSpc>
              <a:spcBef>
                <a:spcPts val="0"/>
              </a:spcBef>
            </a:pPr>
            <a:r>
              <a:rPr lang="ar-SA" sz="1800" b="1" dirty="0">
                <a:solidFill>
                  <a:schemeClr val="tx1"/>
                </a:solidFill>
                <a:latin typeface="Calibri" panose="020F0502020204030204" pitchFamily="34" charset="0"/>
                <a:cs typeface="Calibri" panose="020F0502020204030204" pitchFamily="34" charset="0"/>
              </a:rPr>
              <a:t> </a:t>
            </a:r>
            <a:endParaRPr lang="en-US" sz="1800" b="1" dirty="0">
              <a:solidFill>
                <a:schemeClr val="tx1"/>
              </a:solidFill>
              <a:latin typeface="Calibri" panose="020F0502020204030204" pitchFamily="34" charset="0"/>
              <a:cs typeface="Calibri" panose="020F0502020204030204" pitchFamily="34" charset="0"/>
            </a:endParaRPr>
          </a:p>
        </p:txBody>
      </p:sp>
      <p:sp>
        <p:nvSpPr>
          <p:cNvPr id="148" name="Subtitle 6">
            <a:extLst>
              <a:ext uri="{FF2B5EF4-FFF2-40B4-BE49-F238E27FC236}">
                <a16:creationId xmlns:a16="http://schemas.microsoft.com/office/drawing/2014/main" id="{B90C8561-7296-4597-98CF-179342320E57}"/>
              </a:ext>
            </a:extLst>
          </p:cNvPr>
          <p:cNvSpPr txBox="1">
            <a:spLocks/>
          </p:cNvSpPr>
          <p:nvPr/>
        </p:nvSpPr>
        <p:spPr>
          <a:xfrm>
            <a:off x="1173641" y="1914791"/>
            <a:ext cx="1847678" cy="716689"/>
          </a:xfrm>
          <a:prstGeom prst="rect">
            <a:avLst/>
          </a:prstGeom>
        </p:spPr>
        <p:txBody>
          <a:bodyPr vert="horz" lIns="86019" tIns="43010" rIns="86019" bIns="43010" numCol="1" spcCol="365760" rtlCol="0" anchor="t">
            <a:noAutofit/>
          </a:bodyPr>
          <a:lstStyle>
            <a:lvl1pPr marL="0" indent="0" algn="ctr" defTabSz="914400" rtl="0" eaLnBrk="1" latinLnBrk="0" hangingPunct="1">
              <a:lnSpc>
                <a:spcPct val="90000"/>
              </a:lnSpc>
              <a:spcBef>
                <a:spcPts val="1000"/>
              </a:spcBef>
              <a:buFont typeface="Arial"/>
              <a:buNone/>
              <a:defRPr sz="1200" b="0" i="0" kern="1200">
                <a:solidFill>
                  <a:schemeClr val="accent1"/>
                </a:solidFill>
                <a:latin typeface="Montserrat Light" charset="0"/>
                <a:ea typeface="Montserrat Light" charset="0"/>
                <a:cs typeface="Montserrat Light"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Montserrat Light" charset="0"/>
                <a:ea typeface="Montserrat Light" charset="0"/>
                <a:cs typeface="Montserrat Light"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Montserrat Light" charset="0"/>
                <a:ea typeface="Montserrat Light" charset="0"/>
                <a:cs typeface="Montserrat Light"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nSpc>
                <a:spcPts val="1599"/>
              </a:lnSpc>
              <a:spcBef>
                <a:spcPts val="0"/>
              </a:spcBef>
            </a:pPr>
            <a:endParaRPr lang="en-US" sz="3010" b="1" dirty="0">
              <a:solidFill>
                <a:schemeClr val="tx1"/>
              </a:solidFill>
              <a:latin typeface="Adobe SHIN" panose="01000500000000020002" pitchFamily="2" charset="-78"/>
              <a:cs typeface="Adobe SHIN" panose="01000500000000020002" pitchFamily="2" charset="-78"/>
            </a:endParaRPr>
          </a:p>
        </p:txBody>
      </p:sp>
      <p:sp>
        <p:nvSpPr>
          <p:cNvPr id="4" name="مربع نص 3">
            <a:extLst>
              <a:ext uri="{FF2B5EF4-FFF2-40B4-BE49-F238E27FC236}">
                <a16:creationId xmlns:a16="http://schemas.microsoft.com/office/drawing/2014/main" id="{FB0DA7C8-DA32-419E-B7FD-00BB1A349283}"/>
              </a:ext>
            </a:extLst>
          </p:cNvPr>
          <p:cNvSpPr txBox="1"/>
          <p:nvPr/>
        </p:nvSpPr>
        <p:spPr>
          <a:xfrm>
            <a:off x="3325294" y="4697867"/>
            <a:ext cx="291798" cy="381771"/>
          </a:xfrm>
          <a:prstGeom prst="rect">
            <a:avLst/>
          </a:prstGeom>
          <a:noFill/>
        </p:spPr>
        <p:txBody>
          <a:bodyPr wrap="square" rtlCol="1">
            <a:spAutoFit/>
          </a:bodyPr>
          <a:lstStyle/>
          <a:p>
            <a:r>
              <a:rPr lang="en-US" sz="1881" b="1" dirty="0">
                <a:solidFill>
                  <a:schemeClr val="bg1"/>
                </a:solidFill>
              </a:rPr>
              <a:t>3</a:t>
            </a:r>
            <a:endParaRPr lang="ar-SA" sz="1881" b="1" dirty="0">
              <a:solidFill>
                <a:schemeClr val="bg1"/>
              </a:solidFill>
            </a:endParaRPr>
          </a:p>
        </p:txBody>
      </p:sp>
      <p:sp>
        <p:nvSpPr>
          <p:cNvPr id="205" name="مربع نص 204">
            <a:extLst>
              <a:ext uri="{FF2B5EF4-FFF2-40B4-BE49-F238E27FC236}">
                <a16:creationId xmlns:a16="http://schemas.microsoft.com/office/drawing/2014/main" id="{A6ED1AEA-53F1-4950-8CC7-AB694EF584C9}"/>
              </a:ext>
            </a:extLst>
          </p:cNvPr>
          <p:cNvSpPr txBox="1"/>
          <p:nvPr/>
        </p:nvSpPr>
        <p:spPr>
          <a:xfrm>
            <a:off x="3325294" y="5173687"/>
            <a:ext cx="291798" cy="381771"/>
          </a:xfrm>
          <a:prstGeom prst="rect">
            <a:avLst/>
          </a:prstGeom>
          <a:noFill/>
        </p:spPr>
        <p:txBody>
          <a:bodyPr wrap="square" rtlCol="1">
            <a:spAutoFit/>
          </a:bodyPr>
          <a:lstStyle/>
          <a:p>
            <a:r>
              <a:rPr lang="en-US" sz="1881" b="1" dirty="0">
                <a:solidFill>
                  <a:schemeClr val="bg1"/>
                </a:solidFill>
              </a:rPr>
              <a:t>4</a:t>
            </a:r>
            <a:endParaRPr lang="ar-SA" sz="1881" b="1" dirty="0">
              <a:solidFill>
                <a:schemeClr val="bg1"/>
              </a:solidFill>
            </a:endParaRPr>
          </a:p>
        </p:txBody>
      </p:sp>
      <p:sp>
        <p:nvSpPr>
          <p:cNvPr id="206" name="مربع نص 205">
            <a:extLst>
              <a:ext uri="{FF2B5EF4-FFF2-40B4-BE49-F238E27FC236}">
                <a16:creationId xmlns:a16="http://schemas.microsoft.com/office/drawing/2014/main" id="{8EB75FB6-BDA8-42D9-BF07-2F0BE4AB6959}"/>
              </a:ext>
            </a:extLst>
          </p:cNvPr>
          <p:cNvSpPr txBox="1"/>
          <p:nvPr/>
        </p:nvSpPr>
        <p:spPr>
          <a:xfrm>
            <a:off x="3338395" y="5690329"/>
            <a:ext cx="291798" cy="381771"/>
          </a:xfrm>
          <a:prstGeom prst="rect">
            <a:avLst/>
          </a:prstGeom>
          <a:noFill/>
        </p:spPr>
        <p:txBody>
          <a:bodyPr wrap="square" rtlCol="1">
            <a:spAutoFit/>
          </a:bodyPr>
          <a:lstStyle/>
          <a:p>
            <a:r>
              <a:rPr lang="en-US" sz="1881" b="1" dirty="0">
                <a:solidFill>
                  <a:schemeClr val="bg1"/>
                </a:solidFill>
              </a:rPr>
              <a:t>9</a:t>
            </a:r>
            <a:endParaRPr lang="ar-SA" sz="1881" b="1" dirty="0">
              <a:solidFill>
                <a:schemeClr val="bg1"/>
              </a:solidFill>
            </a:endParaRPr>
          </a:p>
        </p:txBody>
      </p:sp>
      <p:grpSp>
        <p:nvGrpSpPr>
          <p:cNvPr id="207" name="Group 32">
            <a:extLst>
              <a:ext uri="{FF2B5EF4-FFF2-40B4-BE49-F238E27FC236}">
                <a16:creationId xmlns:a16="http://schemas.microsoft.com/office/drawing/2014/main" id="{D86151E5-DBB9-4E1E-9694-F6C3F122CB5B}"/>
              </a:ext>
            </a:extLst>
          </p:cNvPr>
          <p:cNvGrpSpPr/>
          <p:nvPr/>
        </p:nvGrpSpPr>
        <p:grpSpPr>
          <a:xfrm>
            <a:off x="7140596" y="5761055"/>
            <a:ext cx="346022" cy="286843"/>
            <a:chOff x="4451351" y="2619375"/>
            <a:chExt cx="1220788" cy="1625601"/>
          </a:xfrm>
          <a:solidFill>
            <a:schemeClr val="bg1"/>
          </a:solidFill>
        </p:grpSpPr>
        <p:sp>
          <p:nvSpPr>
            <p:cNvPr id="208" name="Freeform 14">
              <a:extLst>
                <a:ext uri="{FF2B5EF4-FFF2-40B4-BE49-F238E27FC236}">
                  <a16:creationId xmlns:a16="http://schemas.microsoft.com/office/drawing/2014/main" id="{AE838715-C66E-4EEB-822A-1707E4DE88F7}"/>
                </a:ext>
              </a:extLst>
            </p:cNvPr>
            <p:cNvSpPr>
              <a:spLocks noEditPoints="1"/>
            </p:cNvSpPr>
            <p:nvPr/>
          </p:nvSpPr>
          <p:spPr bwMode="auto">
            <a:xfrm>
              <a:off x="4587876" y="2619375"/>
              <a:ext cx="673100" cy="674688"/>
            </a:xfrm>
            <a:custGeom>
              <a:avLst/>
              <a:gdLst>
                <a:gd name="T0" fmla="*/ 179 w 179"/>
                <a:gd name="T1" fmla="*/ 89 h 178"/>
                <a:gd name="T2" fmla="*/ 89 w 179"/>
                <a:gd name="T3" fmla="*/ 178 h 178"/>
                <a:gd name="T4" fmla="*/ 0 w 179"/>
                <a:gd name="T5" fmla="*/ 89 h 178"/>
                <a:gd name="T6" fmla="*/ 89 w 179"/>
                <a:gd name="T7" fmla="*/ 0 h 178"/>
                <a:gd name="T8" fmla="*/ 152 w 179"/>
                <a:gd name="T9" fmla="*/ 26 h 178"/>
                <a:gd name="T10" fmla="*/ 179 w 179"/>
                <a:gd name="T11" fmla="*/ 89 h 178"/>
                <a:gd name="T12" fmla="*/ 179 w 179"/>
                <a:gd name="T13" fmla="*/ 89 h 178"/>
                <a:gd name="T14" fmla="*/ 179 w 179"/>
                <a:gd name="T15" fmla="*/ 89 h 1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9" h="178">
                  <a:moveTo>
                    <a:pt x="179" y="89"/>
                  </a:moveTo>
                  <a:cubicBezTo>
                    <a:pt x="179" y="138"/>
                    <a:pt x="139" y="178"/>
                    <a:pt x="89" y="178"/>
                  </a:cubicBezTo>
                  <a:cubicBezTo>
                    <a:pt x="40" y="178"/>
                    <a:pt x="0" y="138"/>
                    <a:pt x="0" y="89"/>
                  </a:cubicBezTo>
                  <a:cubicBezTo>
                    <a:pt x="0" y="40"/>
                    <a:pt x="40" y="0"/>
                    <a:pt x="89" y="0"/>
                  </a:cubicBezTo>
                  <a:cubicBezTo>
                    <a:pt x="113" y="0"/>
                    <a:pt x="136" y="9"/>
                    <a:pt x="152" y="26"/>
                  </a:cubicBezTo>
                  <a:cubicBezTo>
                    <a:pt x="169" y="42"/>
                    <a:pt x="179" y="65"/>
                    <a:pt x="179" y="89"/>
                  </a:cubicBezTo>
                  <a:close/>
                  <a:moveTo>
                    <a:pt x="179" y="89"/>
                  </a:moveTo>
                  <a:cubicBezTo>
                    <a:pt x="179" y="89"/>
                    <a:pt x="179" y="89"/>
                    <a:pt x="179" y="8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dirty="0"/>
            </a:p>
          </p:txBody>
        </p:sp>
        <p:sp>
          <p:nvSpPr>
            <p:cNvPr id="209" name="Freeform 15">
              <a:extLst>
                <a:ext uri="{FF2B5EF4-FFF2-40B4-BE49-F238E27FC236}">
                  <a16:creationId xmlns:a16="http://schemas.microsoft.com/office/drawing/2014/main" id="{75F597E5-D50C-4B35-AF50-6C3473B7259C}"/>
                </a:ext>
              </a:extLst>
            </p:cNvPr>
            <p:cNvSpPr>
              <a:spLocks noEditPoints="1"/>
            </p:cNvSpPr>
            <p:nvPr/>
          </p:nvSpPr>
          <p:spPr bwMode="auto">
            <a:xfrm>
              <a:off x="4451351" y="3294063"/>
              <a:ext cx="941388" cy="815975"/>
            </a:xfrm>
            <a:custGeom>
              <a:avLst/>
              <a:gdLst>
                <a:gd name="T0" fmla="*/ 101 w 250"/>
                <a:gd name="T1" fmla="*/ 182 h 215"/>
                <a:gd name="T2" fmla="*/ 122 w 250"/>
                <a:gd name="T3" fmla="*/ 86 h 215"/>
                <a:gd name="T4" fmla="*/ 167 w 250"/>
                <a:gd name="T5" fmla="*/ 70 h 215"/>
                <a:gd name="T6" fmla="*/ 215 w 250"/>
                <a:gd name="T7" fmla="*/ 84 h 215"/>
                <a:gd name="T8" fmla="*/ 250 w 250"/>
                <a:gd name="T9" fmla="*/ 71 h 215"/>
                <a:gd name="T10" fmla="*/ 250 w 250"/>
                <a:gd name="T11" fmla="*/ 54 h 215"/>
                <a:gd name="T12" fmla="*/ 197 w 250"/>
                <a:gd name="T13" fmla="*/ 0 h 215"/>
                <a:gd name="T14" fmla="*/ 54 w 250"/>
                <a:gd name="T15" fmla="*/ 0 h 215"/>
                <a:gd name="T16" fmla="*/ 0 w 250"/>
                <a:gd name="T17" fmla="*/ 54 h 215"/>
                <a:gd name="T18" fmla="*/ 0 w 250"/>
                <a:gd name="T19" fmla="*/ 197 h 215"/>
                <a:gd name="T20" fmla="*/ 18 w 250"/>
                <a:gd name="T21" fmla="*/ 215 h 215"/>
                <a:gd name="T22" fmla="*/ 128 w 250"/>
                <a:gd name="T23" fmla="*/ 215 h 215"/>
                <a:gd name="T24" fmla="*/ 101 w 250"/>
                <a:gd name="T25" fmla="*/ 182 h 215"/>
                <a:gd name="T26" fmla="*/ 101 w 250"/>
                <a:gd name="T27" fmla="*/ 182 h 215"/>
                <a:gd name="T28" fmla="*/ 101 w 250"/>
                <a:gd name="T29" fmla="*/ 182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50" h="215">
                  <a:moveTo>
                    <a:pt x="101" y="182"/>
                  </a:moveTo>
                  <a:cubicBezTo>
                    <a:pt x="86" y="151"/>
                    <a:pt x="95" y="109"/>
                    <a:pt x="122" y="86"/>
                  </a:cubicBezTo>
                  <a:cubicBezTo>
                    <a:pt x="135" y="76"/>
                    <a:pt x="151" y="70"/>
                    <a:pt x="167" y="70"/>
                  </a:cubicBezTo>
                  <a:cubicBezTo>
                    <a:pt x="184" y="71"/>
                    <a:pt x="200" y="76"/>
                    <a:pt x="215" y="84"/>
                  </a:cubicBezTo>
                  <a:cubicBezTo>
                    <a:pt x="226" y="78"/>
                    <a:pt x="238" y="73"/>
                    <a:pt x="250" y="71"/>
                  </a:cubicBezTo>
                  <a:cubicBezTo>
                    <a:pt x="250" y="54"/>
                    <a:pt x="250" y="54"/>
                    <a:pt x="250" y="54"/>
                  </a:cubicBezTo>
                  <a:cubicBezTo>
                    <a:pt x="250" y="24"/>
                    <a:pt x="226" y="0"/>
                    <a:pt x="197" y="0"/>
                  </a:cubicBezTo>
                  <a:cubicBezTo>
                    <a:pt x="54" y="0"/>
                    <a:pt x="54" y="0"/>
                    <a:pt x="54" y="0"/>
                  </a:cubicBezTo>
                  <a:cubicBezTo>
                    <a:pt x="24" y="0"/>
                    <a:pt x="0" y="24"/>
                    <a:pt x="0" y="54"/>
                  </a:cubicBezTo>
                  <a:cubicBezTo>
                    <a:pt x="0" y="197"/>
                    <a:pt x="0" y="197"/>
                    <a:pt x="0" y="197"/>
                  </a:cubicBezTo>
                  <a:cubicBezTo>
                    <a:pt x="0" y="207"/>
                    <a:pt x="8" y="215"/>
                    <a:pt x="18" y="215"/>
                  </a:cubicBezTo>
                  <a:cubicBezTo>
                    <a:pt x="128" y="215"/>
                    <a:pt x="128" y="215"/>
                    <a:pt x="128" y="215"/>
                  </a:cubicBezTo>
                  <a:cubicBezTo>
                    <a:pt x="117" y="205"/>
                    <a:pt x="108" y="194"/>
                    <a:pt x="101" y="182"/>
                  </a:cubicBezTo>
                  <a:close/>
                  <a:moveTo>
                    <a:pt x="101" y="182"/>
                  </a:moveTo>
                  <a:cubicBezTo>
                    <a:pt x="101" y="182"/>
                    <a:pt x="101" y="182"/>
                    <a:pt x="101" y="18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dirty="0"/>
            </a:p>
          </p:txBody>
        </p:sp>
        <p:sp>
          <p:nvSpPr>
            <p:cNvPr id="210" name="Freeform 16">
              <a:extLst>
                <a:ext uri="{FF2B5EF4-FFF2-40B4-BE49-F238E27FC236}">
                  <a16:creationId xmlns:a16="http://schemas.microsoft.com/office/drawing/2014/main" id="{7BB2C499-9C01-40E4-8434-F1CE9E408111}"/>
                </a:ext>
              </a:extLst>
            </p:cNvPr>
            <p:cNvSpPr>
              <a:spLocks noEditPoints="1"/>
            </p:cNvSpPr>
            <p:nvPr/>
          </p:nvSpPr>
          <p:spPr bwMode="auto">
            <a:xfrm>
              <a:off x="4851401" y="3582988"/>
              <a:ext cx="820738" cy="661988"/>
            </a:xfrm>
            <a:custGeom>
              <a:avLst/>
              <a:gdLst>
                <a:gd name="T0" fmla="*/ 190 w 218"/>
                <a:gd name="T1" fmla="*/ 24 h 175"/>
                <a:gd name="T2" fmla="*/ 109 w 218"/>
                <a:gd name="T3" fmla="*/ 29 h 175"/>
                <a:gd name="T4" fmla="*/ 28 w 218"/>
                <a:gd name="T5" fmla="*/ 24 h 175"/>
                <a:gd name="T6" fmla="*/ 11 w 218"/>
                <a:gd name="T7" fmla="*/ 98 h 175"/>
                <a:gd name="T8" fmla="*/ 105 w 218"/>
                <a:gd name="T9" fmla="*/ 173 h 175"/>
                <a:gd name="T10" fmla="*/ 113 w 218"/>
                <a:gd name="T11" fmla="*/ 173 h 175"/>
                <a:gd name="T12" fmla="*/ 206 w 218"/>
                <a:gd name="T13" fmla="*/ 98 h 175"/>
                <a:gd name="T14" fmla="*/ 190 w 218"/>
                <a:gd name="T15" fmla="*/ 24 h 175"/>
                <a:gd name="T16" fmla="*/ 162 w 218"/>
                <a:gd name="T17" fmla="*/ 85 h 175"/>
                <a:gd name="T18" fmla="*/ 146 w 218"/>
                <a:gd name="T19" fmla="*/ 74 h 175"/>
                <a:gd name="T20" fmla="*/ 150 w 218"/>
                <a:gd name="T21" fmla="*/ 55 h 175"/>
                <a:gd name="T22" fmla="*/ 169 w 218"/>
                <a:gd name="T23" fmla="*/ 51 h 175"/>
                <a:gd name="T24" fmla="*/ 180 w 218"/>
                <a:gd name="T25" fmla="*/ 67 h 175"/>
                <a:gd name="T26" fmla="*/ 162 w 218"/>
                <a:gd name="T27" fmla="*/ 85 h 175"/>
                <a:gd name="T28" fmla="*/ 162 w 218"/>
                <a:gd name="T29" fmla="*/ 85 h 175"/>
                <a:gd name="T30" fmla="*/ 162 w 218"/>
                <a:gd name="T31" fmla="*/ 85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18" h="175">
                  <a:moveTo>
                    <a:pt x="190" y="24"/>
                  </a:moveTo>
                  <a:cubicBezTo>
                    <a:pt x="179" y="16"/>
                    <a:pt x="152" y="0"/>
                    <a:pt x="109" y="29"/>
                  </a:cubicBezTo>
                  <a:cubicBezTo>
                    <a:pt x="66" y="0"/>
                    <a:pt x="38" y="16"/>
                    <a:pt x="28" y="24"/>
                  </a:cubicBezTo>
                  <a:cubicBezTo>
                    <a:pt x="7" y="41"/>
                    <a:pt x="0" y="75"/>
                    <a:pt x="11" y="98"/>
                  </a:cubicBezTo>
                  <a:cubicBezTo>
                    <a:pt x="30" y="135"/>
                    <a:pt x="102" y="172"/>
                    <a:pt x="105" y="173"/>
                  </a:cubicBezTo>
                  <a:cubicBezTo>
                    <a:pt x="107" y="175"/>
                    <a:pt x="110" y="175"/>
                    <a:pt x="113" y="173"/>
                  </a:cubicBezTo>
                  <a:cubicBezTo>
                    <a:pt x="116" y="172"/>
                    <a:pt x="187" y="135"/>
                    <a:pt x="206" y="98"/>
                  </a:cubicBezTo>
                  <a:cubicBezTo>
                    <a:pt x="218" y="75"/>
                    <a:pt x="210" y="41"/>
                    <a:pt x="190" y="24"/>
                  </a:cubicBezTo>
                  <a:close/>
                  <a:moveTo>
                    <a:pt x="162" y="85"/>
                  </a:moveTo>
                  <a:cubicBezTo>
                    <a:pt x="155" y="85"/>
                    <a:pt x="149" y="81"/>
                    <a:pt x="146" y="74"/>
                  </a:cubicBezTo>
                  <a:cubicBezTo>
                    <a:pt x="143" y="67"/>
                    <a:pt x="145" y="60"/>
                    <a:pt x="150" y="55"/>
                  </a:cubicBezTo>
                  <a:cubicBezTo>
                    <a:pt x="155" y="49"/>
                    <a:pt x="162" y="48"/>
                    <a:pt x="169" y="51"/>
                  </a:cubicBezTo>
                  <a:cubicBezTo>
                    <a:pt x="176" y="53"/>
                    <a:pt x="180" y="60"/>
                    <a:pt x="180" y="67"/>
                  </a:cubicBezTo>
                  <a:cubicBezTo>
                    <a:pt x="180" y="77"/>
                    <a:pt x="172" y="85"/>
                    <a:pt x="162" y="85"/>
                  </a:cubicBezTo>
                  <a:close/>
                  <a:moveTo>
                    <a:pt x="162" y="85"/>
                  </a:moveTo>
                  <a:cubicBezTo>
                    <a:pt x="162" y="85"/>
                    <a:pt x="162" y="85"/>
                    <a:pt x="162" y="8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dirty="0"/>
            </a:p>
          </p:txBody>
        </p:sp>
      </p:grpSp>
      <p:sp>
        <p:nvSpPr>
          <p:cNvPr id="230" name="Subtitle 6">
            <a:extLst>
              <a:ext uri="{FF2B5EF4-FFF2-40B4-BE49-F238E27FC236}">
                <a16:creationId xmlns:a16="http://schemas.microsoft.com/office/drawing/2014/main" id="{2E3046CF-30A2-4967-BA8B-131B59E290D2}"/>
              </a:ext>
            </a:extLst>
          </p:cNvPr>
          <p:cNvSpPr txBox="1">
            <a:spLocks/>
          </p:cNvSpPr>
          <p:nvPr/>
        </p:nvSpPr>
        <p:spPr>
          <a:xfrm>
            <a:off x="1183057" y="1924455"/>
            <a:ext cx="1847678" cy="716689"/>
          </a:xfrm>
          <a:prstGeom prst="rect">
            <a:avLst/>
          </a:prstGeom>
        </p:spPr>
        <p:txBody>
          <a:bodyPr vert="horz" lIns="86019" tIns="43010" rIns="86019" bIns="43010" numCol="1" spcCol="365760" rtlCol="0" anchor="t">
            <a:noAutofit/>
          </a:bodyPr>
          <a:lstStyle>
            <a:lvl1pPr marL="0" indent="0" algn="ctr" defTabSz="914400" rtl="0" eaLnBrk="1" latinLnBrk="0" hangingPunct="1">
              <a:lnSpc>
                <a:spcPct val="90000"/>
              </a:lnSpc>
              <a:spcBef>
                <a:spcPts val="1000"/>
              </a:spcBef>
              <a:buFont typeface="Arial"/>
              <a:buNone/>
              <a:defRPr sz="1200" b="0" i="0" kern="1200">
                <a:solidFill>
                  <a:schemeClr val="accent1"/>
                </a:solidFill>
                <a:latin typeface="Montserrat Light" charset="0"/>
                <a:ea typeface="Montserrat Light" charset="0"/>
                <a:cs typeface="Montserrat Light"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Montserrat Light" charset="0"/>
                <a:ea typeface="Montserrat Light" charset="0"/>
                <a:cs typeface="Montserrat Light"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Montserrat Light" charset="0"/>
                <a:ea typeface="Montserrat Light" charset="0"/>
                <a:cs typeface="Montserrat Light"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nSpc>
                <a:spcPts val="1599"/>
              </a:lnSpc>
              <a:spcBef>
                <a:spcPts val="0"/>
              </a:spcBef>
            </a:pPr>
            <a:endParaRPr lang="en-US" sz="2258" b="1" dirty="0">
              <a:solidFill>
                <a:schemeClr val="tx1"/>
              </a:solidFill>
              <a:latin typeface="Calibri" panose="020F0502020204030204" pitchFamily="34" charset="0"/>
              <a:cs typeface="Calibri" panose="020F0502020204030204" pitchFamily="34" charset="0"/>
            </a:endParaRPr>
          </a:p>
        </p:txBody>
      </p:sp>
      <p:cxnSp>
        <p:nvCxnSpPr>
          <p:cNvPr id="231" name="رابط مستقيم 230">
            <a:extLst>
              <a:ext uri="{FF2B5EF4-FFF2-40B4-BE49-F238E27FC236}">
                <a16:creationId xmlns:a16="http://schemas.microsoft.com/office/drawing/2014/main" id="{69722787-8749-4B60-B827-9053293652E2}"/>
              </a:ext>
            </a:extLst>
          </p:cNvPr>
          <p:cNvCxnSpPr>
            <a:cxnSpLocks/>
            <a:stCxn id="232" idx="3"/>
          </p:cNvCxnSpPr>
          <p:nvPr/>
        </p:nvCxnSpPr>
        <p:spPr>
          <a:xfrm flipV="1">
            <a:off x="4403546" y="6319386"/>
            <a:ext cx="6859569" cy="15344"/>
          </a:xfrm>
          <a:prstGeom prst="line">
            <a:avLst/>
          </a:prstGeom>
          <a:ln w="38100">
            <a:solidFill>
              <a:srgbClr val="009999"/>
            </a:solidFill>
          </a:ln>
        </p:spPr>
        <p:style>
          <a:lnRef idx="3">
            <a:schemeClr val="accent3"/>
          </a:lnRef>
          <a:fillRef idx="0">
            <a:schemeClr val="accent3"/>
          </a:fillRef>
          <a:effectRef idx="2">
            <a:schemeClr val="accent3"/>
          </a:effectRef>
          <a:fontRef idx="minor">
            <a:schemeClr val="tx1"/>
          </a:fontRef>
        </p:style>
      </p:cxnSp>
      <p:sp>
        <p:nvSpPr>
          <p:cNvPr id="232" name="مربع نص 231">
            <a:extLst>
              <a:ext uri="{FF2B5EF4-FFF2-40B4-BE49-F238E27FC236}">
                <a16:creationId xmlns:a16="http://schemas.microsoft.com/office/drawing/2014/main" id="{A215DAC5-6047-4E6A-BBCA-9D803F7C4AC4}"/>
              </a:ext>
            </a:extLst>
          </p:cNvPr>
          <p:cNvSpPr txBox="1"/>
          <p:nvPr/>
        </p:nvSpPr>
        <p:spPr>
          <a:xfrm>
            <a:off x="1320651" y="6165453"/>
            <a:ext cx="3082895" cy="338554"/>
          </a:xfrm>
          <a:prstGeom prst="rect">
            <a:avLst/>
          </a:prstGeom>
          <a:noFill/>
        </p:spPr>
        <p:txBody>
          <a:bodyPr wrap="none" rtlCol="1">
            <a:spAutoFit/>
          </a:bodyPr>
          <a:lstStyle/>
          <a:p>
            <a:r>
              <a:rPr lang="ar-SA" sz="1600" dirty="0">
                <a:solidFill>
                  <a:srgbClr val="006666"/>
                </a:solidFill>
                <a:cs typeface="Farsi Simple Bold" panose="02010400000000000000" pitchFamily="2" charset="-78"/>
              </a:rPr>
              <a:t>الخطة التشغيلية لجمعية رعاية الأيتام بمحافظة الجموم </a:t>
            </a:r>
          </a:p>
        </p:txBody>
      </p:sp>
      <p:sp>
        <p:nvSpPr>
          <p:cNvPr id="233" name="مستطيل 232">
            <a:extLst>
              <a:ext uri="{FF2B5EF4-FFF2-40B4-BE49-F238E27FC236}">
                <a16:creationId xmlns:a16="http://schemas.microsoft.com/office/drawing/2014/main" id="{1544A756-FA6B-455A-91A2-112610A48768}"/>
              </a:ext>
            </a:extLst>
          </p:cNvPr>
          <p:cNvSpPr/>
          <p:nvPr/>
        </p:nvSpPr>
        <p:spPr>
          <a:xfrm>
            <a:off x="904522" y="6143737"/>
            <a:ext cx="354490" cy="295321"/>
          </a:xfrm>
          <a:prstGeom prst="rect">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1100" dirty="0"/>
              <a:t>58</a:t>
            </a:r>
            <a:endParaRPr lang="ar-SA" sz="1100" dirty="0"/>
          </a:p>
        </p:txBody>
      </p:sp>
      <p:sp>
        <p:nvSpPr>
          <p:cNvPr id="236" name="Google Shape;4800;p62">
            <a:extLst>
              <a:ext uri="{FF2B5EF4-FFF2-40B4-BE49-F238E27FC236}">
                <a16:creationId xmlns:a16="http://schemas.microsoft.com/office/drawing/2014/main" id="{A4D3FFB0-EAB2-4377-A25A-B7D4A85F9DD8}"/>
              </a:ext>
            </a:extLst>
          </p:cNvPr>
          <p:cNvSpPr/>
          <p:nvPr/>
        </p:nvSpPr>
        <p:spPr>
          <a:xfrm>
            <a:off x="7097848" y="731651"/>
            <a:ext cx="451138" cy="417098"/>
          </a:xfrm>
          <a:custGeom>
            <a:avLst/>
            <a:gdLst/>
            <a:ahLst/>
            <a:cxnLst/>
            <a:rect l="l" t="t" r="r" b="b"/>
            <a:pathLst>
              <a:path w="12877" h="12724" extrusionOk="0">
                <a:moveTo>
                  <a:pt x="10492" y="1603"/>
                </a:moveTo>
                <a:lnTo>
                  <a:pt x="10429" y="1855"/>
                </a:lnTo>
                <a:cubicBezTo>
                  <a:pt x="10429" y="1981"/>
                  <a:pt x="10492" y="2138"/>
                  <a:pt x="10555" y="2201"/>
                </a:cubicBezTo>
                <a:cubicBezTo>
                  <a:pt x="10649" y="2296"/>
                  <a:pt x="10807" y="2327"/>
                  <a:pt x="10901" y="2327"/>
                </a:cubicBezTo>
                <a:lnTo>
                  <a:pt x="11153" y="2296"/>
                </a:lnTo>
                <a:lnTo>
                  <a:pt x="10492" y="2957"/>
                </a:lnTo>
                <a:lnTo>
                  <a:pt x="9736" y="3083"/>
                </a:lnTo>
                <a:lnTo>
                  <a:pt x="9799" y="2296"/>
                </a:lnTo>
                <a:lnTo>
                  <a:pt x="10492" y="1603"/>
                </a:lnTo>
                <a:close/>
                <a:moveTo>
                  <a:pt x="6270" y="6108"/>
                </a:moveTo>
                <a:cubicBezTo>
                  <a:pt x="6396" y="6108"/>
                  <a:pt x="6459" y="6139"/>
                  <a:pt x="6554" y="6234"/>
                </a:cubicBezTo>
                <a:cubicBezTo>
                  <a:pt x="6617" y="6265"/>
                  <a:pt x="6648" y="6391"/>
                  <a:pt x="6648" y="6486"/>
                </a:cubicBezTo>
                <a:cubicBezTo>
                  <a:pt x="6648" y="6738"/>
                  <a:pt x="6459" y="6927"/>
                  <a:pt x="6270" y="6927"/>
                </a:cubicBezTo>
                <a:cubicBezTo>
                  <a:pt x="6081" y="6927"/>
                  <a:pt x="5861" y="6738"/>
                  <a:pt x="5861" y="6486"/>
                </a:cubicBezTo>
                <a:cubicBezTo>
                  <a:pt x="5861" y="6265"/>
                  <a:pt x="6081" y="6108"/>
                  <a:pt x="6270" y="6108"/>
                </a:cubicBezTo>
                <a:close/>
                <a:moveTo>
                  <a:pt x="6176" y="4375"/>
                </a:moveTo>
                <a:cubicBezTo>
                  <a:pt x="6617" y="4375"/>
                  <a:pt x="7026" y="4501"/>
                  <a:pt x="7341" y="4722"/>
                </a:cubicBezTo>
                <a:lnTo>
                  <a:pt x="6743" y="5320"/>
                </a:lnTo>
                <a:cubicBezTo>
                  <a:pt x="6617" y="5289"/>
                  <a:pt x="6428" y="5226"/>
                  <a:pt x="6239" y="5226"/>
                </a:cubicBezTo>
                <a:cubicBezTo>
                  <a:pt x="5546" y="5226"/>
                  <a:pt x="5010" y="5793"/>
                  <a:pt x="5010" y="6454"/>
                </a:cubicBezTo>
                <a:cubicBezTo>
                  <a:pt x="5010" y="7116"/>
                  <a:pt x="5546" y="7715"/>
                  <a:pt x="6239" y="7715"/>
                </a:cubicBezTo>
                <a:cubicBezTo>
                  <a:pt x="6900" y="7715"/>
                  <a:pt x="7467" y="7147"/>
                  <a:pt x="7467" y="6454"/>
                </a:cubicBezTo>
                <a:cubicBezTo>
                  <a:pt x="7467" y="6265"/>
                  <a:pt x="7404" y="6108"/>
                  <a:pt x="7341" y="5887"/>
                </a:cubicBezTo>
                <a:lnTo>
                  <a:pt x="7908" y="5320"/>
                </a:lnTo>
                <a:cubicBezTo>
                  <a:pt x="8160" y="5635"/>
                  <a:pt x="8286" y="6013"/>
                  <a:pt x="8286" y="6454"/>
                </a:cubicBezTo>
                <a:cubicBezTo>
                  <a:pt x="8286" y="7588"/>
                  <a:pt x="7341" y="8534"/>
                  <a:pt x="6176" y="8534"/>
                </a:cubicBezTo>
                <a:cubicBezTo>
                  <a:pt x="5041" y="8534"/>
                  <a:pt x="4096" y="7588"/>
                  <a:pt x="4096" y="6454"/>
                </a:cubicBezTo>
                <a:cubicBezTo>
                  <a:pt x="4096" y="5320"/>
                  <a:pt x="5041" y="4375"/>
                  <a:pt x="6176" y="4375"/>
                </a:cubicBezTo>
                <a:close/>
                <a:moveTo>
                  <a:pt x="6239" y="2800"/>
                </a:moveTo>
                <a:cubicBezTo>
                  <a:pt x="7089" y="2800"/>
                  <a:pt x="7908" y="3115"/>
                  <a:pt x="8539" y="3619"/>
                </a:cubicBezTo>
                <a:lnTo>
                  <a:pt x="7971" y="4217"/>
                </a:lnTo>
                <a:cubicBezTo>
                  <a:pt x="7499" y="3839"/>
                  <a:pt x="6869" y="3619"/>
                  <a:pt x="6239" y="3619"/>
                </a:cubicBezTo>
                <a:cubicBezTo>
                  <a:pt x="4600" y="3619"/>
                  <a:pt x="3309" y="4911"/>
                  <a:pt x="3309" y="6486"/>
                </a:cubicBezTo>
                <a:cubicBezTo>
                  <a:pt x="3309" y="8124"/>
                  <a:pt x="4632" y="9416"/>
                  <a:pt x="6239" y="9416"/>
                </a:cubicBezTo>
                <a:cubicBezTo>
                  <a:pt x="7845" y="9416"/>
                  <a:pt x="9137" y="8124"/>
                  <a:pt x="9137" y="6486"/>
                </a:cubicBezTo>
                <a:cubicBezTo>
                  <a:pt x="9137" y="5856"/>
                  <a:pt x="8948" y="5226"/>
                  <a:pt x="8539" y="4753"/>
                </a:cubicBezTo>
                <a:lnTo>
                  <a:pt x="9137" y="4154"/>
                </a:lnTo>
                <a:cubicBezTo>
                  <a:pt x="9641" y="4816"/>
                  <a:pt x="9956" y="5604"/>
                  <a:pt x="9956" y="6486"/>
                </a:cubicBezTo>
                <a:cubicBezTo>
                  <a:pt x="9956" y="8534"/>
                  <a:pt x="8318" y="10235"/>
                  <a:pt x="6239" y="10235"/>
                </a:cubicBezTo>
                <a:cubicBezTo>
                  <a:pt x="4191" y="10235"/>
                  <a:pt x="2490" y="8597"/>
                  <a:pt x="2490" y="6486"/>
                </a:cubicBezTo>
                <a:cubicBezTo>
                  <a:pt x="2490" y="4438"/>
                  <a:pt x="4128" y="2800"/>
                  <a:pt x="6239" y="2800"/>
                </a:cubicBezTo>
                <a:close/>
                <a:moveTo>
                  <a:pt x="6270" y="1130"/>
                </a:moveTo>
                <a:cubicBezTo>
                  <a:pt x="7247" y="1130"/>
                  <a:pt x="8223" y="1414"/>
                  <a:pt x="9074" y="1918"/>
                </a:cubicBezTo>
                <a:cubicBezTo>
                  <a:pt x="9074" y="1949"/>
                  <a:pt x="9011" y="2012"/>
                  <a:pt x="9011" y="2044"/>
                </a:cubicBezTo>
                <a:lnTo>
                  <a:pt x="8917" y="2831"/>
                </a:lnTo>
                <a:cubicBezTo>
                  <a:pt x="8160" y="2296"/>
                  <a:pt x="7247" y="1981"/>
                  <a:pt x="6270" y="1981"/>
                </a:cubicBezTo>
                <a:cubicBezTo>
                  <a:pt x="3750" y="1981"/>
                  <a:pt x="1733" y="4028"/>
                  <a:pt x="1733" y="6486"/>
                </a:cubicBezTo>
                <a:cubicBezTo>
                  <a:pt x="1733" y="9006"/>
                  <a:pt x="3781" y="11054"/>
                  <a:pt x="6270" y="11054"/>
                </a:cubicBezTo>
                <a:cubicBezTo>
                  <a:pt x="8759" y="11054"/>
                  <a:pt x="10807" y="9006"/>
                  <a:pt x="10807" y="6486"/>
                </a:cubicBezTo>
                <a:cubicBezTo>
                  <a:pt x="10807" y="5509"/>
                  <a:pt x="10492" y="4596"/>
                  <a:pt x="9925" y="3871"/>
                </a:cubicBezTo>
                <a:lnTo>
                  <a:pt x="10712" y="3745"/>
                </a:lnTo>
                <a:cubicBezTo>
                  <a:pt x="10744" y="3745"/>
                  <a:pt x="10807" y="3745"/>
                  <a:pt x="10838" y="3713"/>
                </a:cubicBezTo>
                <a:cubicBezTo>
                  <a:pt x="11342" y="4533"/>
                  <a:pt x="11626" y="5478"/>
                  <a:pt x="11626" y="6486"/>
                </a:cubicBezTo>
                <a:cubicBezTo>
                  <a:pt x="11626" y="9447"/>
                  <a:pt x="9232" y="11873"/>
                  <a:pt x="6270" y="11873"/>
                </a:cubicBezTo>
                <a:cubicBezTo>
                  <a:pt x="3309" y="11873"/>
                  <a:pt x="914" y="9479"/>
                  <a:pt x="914" y="6486"/>
                </a:cubicBezTo>
                <a:cubicBezTo>
                  <a:pt x="914" y="3524"/>
                  <a:pt x="3309" y="1130"/>
                  <a:pt x="6270" y="1130"/>
                </a:cubicBezTo>
                <a:close/>
                <a:moveTo>
                  <a:pt x="11030" y="0"/>
                </a:moveTo>
                <a:cubicBezTo>
                  <a:pt x="10930" y="0"/>
                  <a:pt x="10829" y="37"/>
                  <a:pt x="10744" y="122"/>
                </a:cubicBezTo>
                <a:lnTo>
                  <a:pt x="9610" y="1256"/>
                </a:lnTo>
                <a:cubicBezTo>
                  <a:pt x="8602" y="594"/>
                  <a:pt x="7467" y="279"/>
                  <a:pt x="6239" y="279"/>
                </a:cubicBezTo>
                <a:cubicBezTo>
                  <a:pt x="2805" y="279"/>
                  <a:pt x="1" y="3020"/>
                  <a:pt x="1" y="6486"/>
                </a:cubicBezTo>
                <a:cubicBezTo>
                  <a:pt x="1" y="9920"/>
                  <a:pt x="2773" y="12724"/>
                  <a:pt x="6239" y="12724"/>
                </a:cubicBezTo>
                <a:cubicBezTo>
                  <a:pt x="9641" y="12724"/>
                  <a:pt x="12445" y="9951"/>
                  <a:pt x="12445" y="6486"/>
                </a:cubicBezTo>
                <a:cubicBezTo>
                  <a:pt x="12445" y="5289"/>
                  <a:pt x="12099" y="4123"/>
                  <a:pt x="11468" y="3115"/>
                </a:cubicBezTo>
                <a:lnTo>
                  <a:pt x="12603" y="1981"/>
                </a:lnTo>
                <a:cubicBezTo>
                  <a:pt x="12877" y="1706"/>
                  <a:pt x="12650" y="1255"/>
                  <a:pt x="12292" y="1255"/>
                </a:cubicBezTo>
                <a:cubicBezTo>
                  <a:pt x="12280" y="1255"/>
                  <a:pt x="12268" y="1255"/>
                  <a:pt x="12256" y="1256"/>
                </a:cubicBezTo>
                <a:lnTo>
                  <a:pt x="11342" y="1382"/>
                </a:lnTo>
                <a:lnTo>
                  <a:pt x="11468" y="468"/>
                </a:lnTo>
                <a:cubicBezTo>
                  <a:pt x="11491" y="203"/>
                  <a:pt x="11265" y="0"/>
                  <a:pt x="11030" y="0"/>
                </a:cubicBezTo>
                <a:close/>
              </a:path>
            </a:pathLst>
          </a:custGeom>
          <a:solidFill>
            <a:schemeClr val="bg1"/>
          </a:solidFill>
          <a:ln>
            <a:noFill/>
          </a:ln>
        </p:spPr>
        <p:txBody>
          <a:bodyPr spcFirstLastPara="1" wrap="square" lIns="86005" tIns="86005" rIns="86005" bIns="86005" anchor="ctr" anchorCtr="0">
            <a:noAutofit/>
          </a:bodyPr>
          <a:lstStyle/>
          <a:p>
            <a:endParaRPr sz="1693"/>
          </a:p>
        </p:txBody>
      </p:sp>
      <p:grpSp>
        <p:nvGrpSpPr>
          <p:cNvPr id="154" name="Google Shape;6366;p57">
            <a:extLst>
              <a:ext uri="{FF2B5EF4-FFF2-40B4-BE49-F238E27FC236}">
                <a16:creationId xmlns:a16="http://schemas.microsoft.com/office/drawing/2014/main" id="{B3039C7D-F942-416B-B150-68D74EEE169C}"/>
              </a:ext>
            </a:extLst>
          </p:cNvPr>
          <p:cNvGrpSpPr/>
          <p:nvPr/>
        </p:nvGrpSpPr>
        <p:grpSpPr>
          <a:xfrm>
            <a:off x="5927005" y="4644352"/>
            <a:ext cx="334193" cy="350079"/>
            <a:chOff x="3859600" y="3591950"/>
            <a:chExt cx="296975" cy="296175"/>
          </a:xfrm>
          <a:solidFill>
            <a:schemeClr val="bg1"/>
          </a:solidFill>
        </p:grpSpPr>
        <p:sp>
          <p:nvSpPr>
            <p:cNvPr id="164" name="Google Shape;6367;p57">
              <a:extLst>
                <a:ext uri="{FF2B5EF4-FFF2-40B4-BE49-F238E27FC236}">
                  <a16:creationId xmlns:a16="http://schemas.microsoft.com/office/drawing/2014/main" id="{322E8CF0-EA18-4B78-BB67-1E051F3B2BAE}"/>
                </a:ext>
              </a:extLst>
            </p:cNvPr>
            <p:cNvSpPr/>
            <p:nvPr/>
          </p:nvSpPr>
          <p:spPr>
            <a:xfrm>
              <a:off x="4034450" y="3766000"/>
              <a:ext cx="122125" cy="122125"/>
            </a:xfrm>
            <a:custGeom>
              <a:avLst/>
              <a:gdLst/>
              <a:ahLst/>
              <a:cxnLst/>
              <a:rect l="l" t="t" r="r" b="b"/>
              <a:pathLst>
                <a:path w="4885" h="4885" extrusionOk="0">
                  <a:moveTo>
                    <a:pt x="2395" y="1324"/>
                  </a:moveTo>
                  <a:cubicBezTo>
                    <a:pt x="2616" y="1324"/>
                    <a:pt x="2773" y="1482"/>
                    <a:pt x="2773" y="1702"/>
                  </a:cubicBezTo>
                  <a:lnTo>
                    <a:pt x="2773" y="2049"/>
                  </a:lnTo>
                  <a:lnTo>
                    <a:pt x="3120" y="2049"/>
                  </a:lnTo>
                  <a:cubicBezTo>
                    <a:pt x="3309" y="2049"/>
                    <a:pt x="3466" y="2206"/>
                    <a:pt x="3466" y="2395"/>
                  </a:cubicBezTo>
                  <a:cubicBezTo>
                    <a:pt x="3466" y="2584"/>
                    <a:pt x="3309" y="2742"/>
                    <a:pt x="3120" y="2742"/>
                  </a:cubicBezTo>
                  <a:lnTo>
                    <a:pt x="2395" y="2742"/>
                  </a:lnTo>
                  <a:cubicBezTo>
                    <a:pt x="2206" y="2742"/>
                    <a:pt x="2049" y="2584"/>
                    <a:pt x="2049" y="2395"/>
                  </a:cubicBezTo>
                  <a:lnTo>
                    <a:pt x="2049" y="1702"/>
                  </a:lnTo>
                  <a:cubicBezTo>
                    <a:pt x="2049" y="1482"/>
                    <a:pt x="2206" y="1324"/>
                    <a:pt x="2395" y="1324"/>
                  </a:cubicBezTo>
                  <a:close/>
                  <a:moveTo>
                    <a:pt x="2458" y="1"/>
                  </a:moveTo>
                  <a:cubicBezTo>
                    <a:pt x="1104" y="1"/>
                    <a:pt x="1" y="1103"/>
                    <a:pt x="1" y="2427"/>
                  </a:cubicBezTo>
                  <a:cubicBezTo>
                    <a:pt x="1" y="3781"/>
                    <a:pt x="1104" y="4884"/>
                    <a:pt x="2458" y="4884"/>
                  </a:cubicBezTo>
                  <a:cubicBezTo>
                    <a:pt x="3782" y="4884"/>
                    <a:pt x="4884" y="3781"/>
                    <a:pt x="4884" y="2427"/>
                  </a:cubicBezTo>
                  <a:cubicBezTo>
                    <a:pt x="4853" y="1072"/>
                    <a:pt x="3782" y="1"/>
                    <a:pt x="245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6368;p57">
              <a:extLst>
                <a:ext uri="{FF2B5EF4-FFF2-40B4-BE49-F238E27FC236}">
                  <a16:creationId xmlns:a16="http://schemas.microsoft.com/office/drawing/2014/main" id="{50C46EC4-C6A5-4310-96C9-0702BE4C9CF9}"/>
                </a:ext>
              </a:extLst>
            </p:cNvPr>
            <p:cNvSpPr/>
            <p:nvPr/>
          </p:nvSpPr>
          <p:spPr>
            <a:xfrm>
              <a:off x="3860400" y="3679375"/>
              <a:ext cx="260725" cy="173300"/>
            </a:xfrm>
            <a:custGeom>
              <a:avLst/>
              <a:gdLst/>
              <a:ahLst/>
              <a:cxnLst/>
              <a:rect l="l" t="t" r="r" b="b"/>
              <a:pathLst>
                <a:path w="10429" h="6932" extrusionOk="0">
                  <a:moveTo>
                    <a:pt x="2426" y="662"/>
                  </a:moveTo>
                  <a:cubicBezTo>
                    <a:pt x="2647" y="662"/>
                    <a:pt x="2804" y="819"/>
                    <a:pt x="2804" y="1008"/>
                  </a:cubicBezTo>
                  <a:cubicBezTo>
                    <a:pt x="2804" y="1197"/>
                    <a:pt x="2647" y="1355"/>
                    <a:pt x="2426" y="1355"/>
                  </a:cubicBezTo>
                  <a:lnTo>
                    <a:pt x="1733" y="1355"/>
                  </a:lnTo>
                  <a:cubicBezTo>
                    <a:pt x="1544" y="1355"/>
                    <a:pt x="1387" y="1197"/>
                    <a:pt x="1387" y="1008"/>
                  </a:cubicBezTo>
                  <a:cubicBezTo>
                    <a:pt x="1387" y="819"/>
                    <a:pt x="1544" y="662"/>
                    <a:pt x="1733" y="662"/>
                  </a:cubicBezTo>
                  <a:close/>
                  <a:moveTo>
                    <a:pt x="4537" y="662"/>
                  </a:moveTo>
                  <a:cubicBezTo>
                    <a:pt x="4726" y="662"/>
                    <a:pt x="4884" y="819"/>
                    <a:pt x="4884" y="1008"/>
                  </a:cubicBezTo>
                  <a:cubicBezTo>
                    <a:pt x="4884" y="1197"/>
                    <a:pt x="4695" y="1355"/>
                    <a:pt x="4537" y="1355"/>
                  </a:cubicBezTo>
                  <a:lnTo>
                    <a:pt x="3812" y="1355"/>
                  </a:lnTo>
                  <a:cubicBezTo>
                    <a:pt x="3623" y="1355"/>
                    <a:pt x="3466" y="1197"/>
                    <a:pt x="3466" y="1008"/>
                  </a:cubicBezTo>
                  <a:cubicBezTo>
                    <a:pt x="3466" y="819"/>
                    <a:pt x="3623" y="662"/>
                    <a:pt x="3812" y="662"/>
                  </a:cubicBezTo>
                  <a:close/>
                  <a:moveTo>
                    <a:pt x="6648" y="662"/>
                  </a:moveTo>
                  <a:cubicBezTo>
                    <a:pt x="6837" y="662"/>
                    <a:pt x="6994" y="819"/>
                    <a:pt x="6994" y="1008"/>
                  </a:cubicBezTo>
                  <a:cubicBezTo>
                    <a:pt x="6994" y="1197"/>
                    <a:pt x="6837" y="1355"/>
                    <a:pt x="6648" y="1355"/>
                  </a:cubicBezTo>
                  <a:lnTo>
                    <a:pt x="5955" y="1355"/>
                  </a:lnTo>
                  <a:cubicBezTo>
                    <a:pt x="5734" y="1355"/>
                    <a:pt x="5577" y="1197"/>
                    <a:pt x="5577" y="1008"/>
                  </a:cubicBezTo>
                  <a:cubicBezTo>
                    <a:pt x="5577" y="819"/>
                    <a:pt x="5734" y="662"/>
                    <a:pt x="5955" y="662"/>
                  </a:cubicBezTo>
                  <a:close/>
                  <a:moveTo>
                    <a:pt x="8727" y="662"/>
                  </a:moveTo>
                  <a:cubicBezTo>
                    <a:pt x="8948" y="662"/>
                    <a:pt x="9105" y="819"/>
                    <a:pt x="9105" y="1008"/>
                  </a:cubicBezTo>
                  <a:cubicBezTo>
                    <a:pt x="9105" y="1197"/>
                    <a:pt x="8948" y="1355"/>
                    <a:pt x="8727" y="1355"/>
                  </a:cubicBezTo>
                  <a:lnTo>
                    <a:pt x="8034" y="1355"/>
                  </a:lnTo>
                  <a:cubicBezTo>
                    <a:pt x="7845" y="1355"/>
                    <a:pt x="7688" y="1197"/>
                    <a:pt x="7688" y="1008"/>
                  </a:cubicBezTo>
                  <a:cubicBezTo>
                    <a:pt x="7688" y="819"/>
                    <a:pt x="7845" y="662"/>
                    <a:pt x="8034" y="662"/>
                  </a:cubicBezTo>
                  <a:close/>
                  <a:moveTo>
                    <a:pt x="2426" y="2080"/>
                  </a:moveTo>
                  <a:cubicBezTo>
                    <a:pt x="2647" y="2080"/>
                    <a:pt x="2804" y="2237"/>
                    <a:pt x="2804" y="2426"/>
                  </a:cubicBezTo>
                  <a:cubicBezTo>
                    <a:pt x="2804" y="2647"/>
                    <a:pt x="2647" y="2773"/>
                    <a:pt x="2426" y="2773"/>
                  </a:cubicBezTo>
                  <a:lnTo>
                    <a:pt x="1733" y="2773"/>
                  </a:lnTo>
                  <a:cubicBezTo>
                    <a:pt x="1544" y="2773"/>
                    <a:pt x="1387" y="2647"/>
                    <a:pt x="1387" y="2426"/>
                  </a:cubicBezTo>
                  <a:cubicBezTo>
                    <a:pt x="1387" y="2206"/>
                    <a:pt x="1544" y="2080"/>
                    <a:pt x="1733" y="2080"/>
                  </a:cubicBezTo>
                  <a:close/>
                  <a:moveTo>
                    <a:pt x="4537" y="2080"/>
                  </a:moveTo>
                  <a:cubicBezTo>
                    <a:pt x="4726" y="2080"/>
                    <a:pt x="4884" y="2237"/>
                    <a:pt x="4884" y="2426"/>
                  </a:cubicBezTo>
                  <a:cubicBezTo>
                    <a:pt x="4884" y="2647"/>
                    <a:pt x="4695" y="2773"/>
                    <a:pt x="4537" y="2773"/>
                  </a:cubicBezTo>
                  <a:lnTo>
                    <a:pt x="3812" y="2773"/>
                  </a:lnTo>
                  <a:cubicBezTo>
                    <a:pt x="3623" y="2773"/>
                    <a:pt x="3466" y="2647"/>
                    <a:pt x="3466" y="2426"/>
                  </a:cubicBezTo>
                  <a:cubicBezTo>
                    <a:pt x="3466" y="2206"/>
                    <a:pt x="3623" y="2080"/>
                    <a:pt x="3812" y="2080"/>
                  </a:cubicBezTo>
                  <a:close/>
                  <a:moveTo>
                    <a:pt x="6648" y="2080"/>
                  </a:moveTo>
                  <a:cubicBezTo>
                    <a:pt x="6837" y="2080"/>
                    <a:pt x="6994" y="2237"/>
                    <a:pt x="6994" y="2426"/>
                  </a:cubicBezTo>
                  <a:cubicBezTo>
                    <a:pt x="6994" y="2647"/>
                    <a:pt x="6837" y="2773"/>
                    <a:pt x="6648" y="2773"/>
                  </a:cubicBezTo>
                  <a:lnTo>
                    <a:pt x="5955" y="2773"/>
                  </a:lnTo>
                  <a:cubicBezTo>
                    <a:pt x="5734" y="2773"/>
                    <a:pt x="5577" y="2647"/>
                    <a:pt x="5577" y="2426"/>
                  </a:cubicBezTo>
                  <a:cubicBezTo>
                    <a:pt x="5577" y="2206"/>
                    <a:pt x="5734" y="2080"/>
                    <a:pt x="5955" y="2080"/>
                  </a:cubicBezTo>
                  <a:close/>
                  <a:moveTo>
                    <a:pt x="8727" y="2080"/>
                  </a:moveTo>
                  <a:cubicBezTo>
                    <a:pt x="8948" y="2080"/>
                    <a:pt x="9105" y="2237"/>
                    <a:pt x="9105" y="2426"/>
                  </a:cubicBezTo>
                  <a:cubicBezTo>
                    <a:pt x="9105" y="2647"/>
                    <a:pt x="8948" y="2773"/>
                    <a:pt x="8727" y="2773"/>
                  </a:cubicBezTo>
                  <a:lnTo>
                    <a:pt x="8034" y="2773"/>
                  </a:lnTo>
                  <a:cubicBezTo>
                    <a:pt x="7845" y="2773"/>
                    <a:pt x="7688" y="2647"/>
                    <a:pt x="7688" y="2426"/>
                  </a:cubicBezTo>
                  <a:cubicBezTo>
                    <a:pt x="7688" y="2206"/>
                    <a:pt x="7845" y="2080"/>
                    <a:pt x="8034" y="2080"/>
                  </a:cubicBezTo>
                  <a:close/>
                  <a:moveTo>
                    <a:pt x="2426" y="3466"/>
                  </a:moveTo>
                  <a:cubicBezTo>
                    <a:pt x="2647" y="3466"/>
                    <a:pt x="2804" y="3623"/>
                    <a:pt x="2804" y="3812"/>
                  </a:cubicBezTo>
                  <a:cubicBezTo>
                    <a:pt x="2804" y="4001"/>
                    <a:pt x="2647" y="4159"/>
                    <a:pt x="2426" y="4159"/>
                  </a:cubicBezTo>
                  <a:lnTo>
                    <a:pt x="1733" y="4159"/>
                  </a:lnTo>
                  <a:cubicBezTo>
                    <a:pt x="1544" y="4159"/>
                    <a:pt x="1387" y="4001"/>
                    <a:pt x="1387" y="3812"/>
                  </a:cubicBezTo>
                  <a:cubicBezTo>
                    <a:pt x="1387" y="3623"/>
                    <a:pt x="1544" y="3466"/>
                    <a:pt x="1733" y="3466"/>
                  </a:cubicBezTo>
                  <a:close/>
                  <a:moveTo>
                    <a:pt x="4537" y="3466"/>
                  </a:moveTo>
                  <a:cubicBezTo>
                    <a:pt x="4726" y="3466"/>
                    <a:pt x="4884" y="3623"/>
                    <a:pt x="4884" y="3812"/>
                  </a:cubicBezTo>
                  <a:cubicBezTo>
                    <a:pt x="4884" y="4001"/>
                    <a:pt x="4695" y="4159"/>
                    <a:pt x="4537" y="4159"/>
                  </a:cubicBezTo>
                  <a:lnTo>
                    <a:pt x="3812" y="4159"/>
                  </a:lnTo>
                  <a:cubicBezTo>
                    <a:pt x="3623" y="4159"/>
                    <a:pt x="3466" y="4001"/>
                    <a:pt x="3466" y="3812"/>
                  </a:cubicBezTo>
                  <a:cubicBezTo>
                    <a:pt x="3466" y="3623"/>
                    <a:pt x="3623" y="3466"/>
                    <a:pt x="3812" y="3466"/>
                  </a:cubicBezTo>
                  <a:close/>
                  <a:moveTo>
                    <a:pt x="6648" y="3466"/>
                  </a:moveTo>
                  <a:cubicBezTo>
                    <a:pt x="6837" y="3466"/>
                    <a:pt x="6994" y="3623"/>
                    <a:pt x="6994" y="3812"/>
                  </a:cubicBezTo>
                  <a:cubicBezTo>
                    <a:pt x="6994" y="4001"/>
                    <a:pt x="6837" y="4159"/>
                    <a:pt x="6648" y="4159"/>
                  </a:cubicBezTo>
                  <a:lnTo>
                    <a:pt x="5955" y="4159"/>
                  </a:lnTo>
                  <a:cubicBezTo>
                    <a:pt x="5734" y="4159"/>
                    <a:pt x="5577" y="4001"/>
                    <a:pt x="5577" y="3812"/>
                  </a:cubicBezTo>
                  <a:cubicBezTo>
                    <a:pt x="5577" y="3623"/>
                    <a:pt x="5734" y="3466"/>
                    <a:pt x="5955" y="3466"/>
                  </a:cubicBezTo>
                  <a:close/>
                  <a:moveTo>
                    <a:pt x="2426" y="4852"/>
                  </a:moveTo>
                  <a:cubicBezTo>
                    <a:pt x="2647" y="4852"/>
                    <a:pt x="2804" y="5010"/>
                    <a:pt x="2804" y="5199"/>
                  </a:cubicBezTo>
                  <a:cubicBezTo>
                    <a:pt x="2804" y="5388"/>
                    <a:pt x="2647" y="5545"/>
                    <a:pt x="2426" y="5545"/>
                  </a:cubicBezTo>
                  <a:lnTo>
                    <a:pt x="1733" y="5545"/>
                  </a:lnTo>
                  <a:cubicBezTo>
                    <a:pt x="1544" y="5545"/>
                    <a:pt x="1387" y="5388"/>
                    <a:pt x="1387" y="5199"/>
                  </a:cubicBezTo>
                  <a:cubicBezTo>
                    <a:pt x="1387" y="5010"/>
                    <a:pt x="1544" y="4852"/>
                    <a:pt x="1733" y="4852"/>
                  </a:cubicBezTo>
                  <a:close/>
                  <a:moveTo>
                    <a:pt x="4537" y="4852"/>
                  </a:moveTo>
                  <a:cubicBezTo>
                    <a:pt x="4726" y="4852"/>
                    <a:pt x="4884" y="5010"/>
                    <a:pt x="4884" y="5199"/>
                  </a:cubicBezTo>
                  <a:cubicBezTo>
                    <a:pt x="4884" y="5388"/>
                    <a:pt x="4695" y="5545"/>
                    <a:pt x="4537" y="5545"/>
                  </a:cubicBezTo>
                  <a:lnTo>
                    <a:pt x="3812" y="5545"/>
                  </a:lnTo>
                  <a:cubicBezTo>
                    <a:pt x="3623" y="5545"/>
                    <a:pt x="3466" y="5388"/>
                    <a:pt x="3466" y="5199"/>
                  </a:cubicBezTo>
                  <a:cubicBezTo>
                    <a:pt x="3466" y="5010"/>
                    <a:pt x="3623" y="4852"/>
                    <a:pt x="3812" y="4852"/>
                  </a:cubicBezTo>
                  <a:close/>
                  <a:moveTo>
                    <a:pt x="0" y="0"/>
                  </a:moveTo>
                  <a:lnTo>
                    <a:pt x="0" y="5892"/>
                  </a:lnTo>
                  <a:cubicBezTo>
                    <a:pt x="0" y="6459"/>
                    <a:pt x="473" y="6931"/>
                    <a:pt x="1071" y="6931"/>
                  </a:cubicBezTo>
                  <a:lnTo>
                    <a:pt x="6490" y="6931"/>
                  </a:lnTo>
                  <a:cubicBezTo>
                    <a:pt x="6364" y="6616"/>
                    <a:pt x="6301" y="6270"/>
                    <a:pt x="6301" y="5892"/>
                  </a:cubicBezTo>
                  <a:cubicBezTo>
                    <a:pt x="6301" y="5797"/>
                    <a:pt x="6333" y="5671"/>
                    <a:pt x="6333" y="5545"/>
                  </a:cubicBezTo>
                  <a:lnTo>
                    <a:pt x="5955" y="5545"/>
                  </a:lnTo>
                  <a:cubicBezTo>
                    <a:pt x="5734" y="5545"/>
                    <a:pt x="5577" y="5388"/>
                    <a:pt x="5577" y="5199"/>
                  </a:cubicBezTo>
                  <a:cubicBezTo>
                    <a:pt x="5577" y="5010"/>
                    <a:pt x="5734" y="4852"/>
                    <a:pt x="5955" y="4852"/>
                  </a:cubicBezTo>
                  <a:lnTo>
                    <a:pt x="6490" y="4852"/>
                  </a:lnTo>
                  <a:cubicBezTo>
                    <a:pt x="6931" y="3623"/>
                    <a:pt x="8066" y="2741"/>
                    <a:pt x="9420" y="2741"/>
                  </a:cubicBezTo>
                  <a:cubicBezTo>
                    <a:pt x="9767" y="2741"/>
                    <a:pt x="10113" y="2836"/>
                    <a:pt x="10428" y="2962"/>
                  </a:cubicBezTo>
                  <a:lnTo>
                    <a:pt x="10428"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6369;p57">
              <a:extLst>
                <a:ext uri="{FF2B5EF4-FFF2-40B4-BE49-F238E27FC236}">
                  <a16:creationId xmlns:a16="http://schemas.microsoft.com/office/drawing/2014/main" id="{85352367-9F1D-4E48-A4C4-F5187A401066}"/>
                </a:ext>
              </a:extLst>
            </p:cNvPr>
            <p:cNvSpPr/>
            <p:nvPr/>
          </p:nvSpPr>
          <p:spPr>
            <a:xfrm>
              <a:off x="3859600" y="3591950"/>
              <a:ext cx="261525" cy="70900"/>
            </a:xfrm>
            <a:custGeom>
              <a:avLst/>
              <a:gdLst/>
              <a:ahLst/>
              <a:cxnLst/>
              <a:rect l="l" t="t" r="r" b="b"/>
              <a:pathLst>
                <a:path w="10461" h="2836" extrusionOk="0">
                  <a:moveTo>
                    <a:pt x="1734" y="0"/>
                  </a:moveTo>
                  <a:cubicBezTo>
                    <a:pt x="1513" y="0"/>
                    <a:pt x="1356" y="158"/>
                    <a:pt x="1356" y="347"/>
                  </a:cubicBezTo>
                  <a:lnTo>
                    <a:pt x="1356" y="693"/>
                  </a:lnTo>
                  <a:lnTo>
                    <a:pt x="1009" y="693"/>
                  </a:lnTo>
                  <a:cubicBezTo>
                    <a:pt x="410" y="693"/>
                    <a:pt x="1" y="1166"/>
                    <a:pt x="1" y="1733"/>
                  </a:cubicBezTo>
                  <a:lnTo>
                    <a:pt x="1" y="2836"/>
                  </a:lnTo>
                  <a:lnTo>
                    <a:pt x="10429" y="2836"/>
                  </a:lnTo>
                  <a:lnTo>
                    <a:pt x="10429" y="1733"/>
                  </a:lnTo>
                  <a:lnTo>
                    <a:pt x="10460" y="1733"/>
                  </a:lnTo>
                  <a:cubicBezTo>
                    <a:pt x="10460" y="1134"/>
                    <a:pt x="9988" y="693"/>
                    <a:pt x="9421" y="693"/>
                  </a:cubicBezTo>
                  <a:lnTo>
                    <a:pt x="9074" y="693"/>
                  </a:lnTo>
                  <a:lnTo>
                    <a:pt x="9074" y="347"/>
                  </a:lnTo>
                  <a:cubicBezTo>
                    <a:pt x="9074" y="158"/>
                    <a:pt x="8917" y="0"/>
                    <a:pt x="8728" y="0"/>
                  </a:cubicBezTo>
                  <a:cubicBezTo>
                    <a:pt x="8539" y="0"/>
                    <a:pt x="8381" y="158"/>
                    <a:pt x="8381" y="347"/>
                  </a:cubicBezTo>
                  <a:lnTo>
                    <a:pt x="8381" y="693"/>
                  </a:lnTo>
                  <a:lnTo>
                    <a:pt x="6995" y="693"/>
                  </a:lnTo>
                  <a:lnTo>
                    <a:pt x="6995" y="347"/>
                  </a:lnTo>
                  <a:cubicBezTo>
                    <a:pt x="6995" y="158"/>
                    <a:pt x="6837" y="0"/>
                    <a:pt x="6648" y="0"/>
                  </a:cubicBezTo>
                  <a:cubicBezTo>
                    <a:pt x="6459" y="0"/>
                    <a:pt x="6302" y="158"/>
                    <a:pt x="6302" y="347"/>
                  </a:cubicBezTo>
                  <a:lnTo>
                    <a:pt x="6302" y="693"/>
                  </a:lnTo>
                  <a:lnTo>
                    <a:pt x="4159" y="693"/>
                  </a:lnTo>
                  <a:lnTo>
                    <a:pt x="4159" y="347"/>
                  </a:lnTo>
                  <a:cubicBezTo>
                    <a:pt x="4159" y="158"/>
                    <a:pt x="4002" y="0"/>
                    <a:pt x="3813" y="0"/>
                  </a:cubicBezTo>
                  <a:cubicBezTo>
                    <a:pt x="3624" y="0"/>
                    <a:pt x="3466" y="158"/>
                    <a:pt x="3466" y="347"/>
                  </a:cubicBezTo>
                  <a:lnTo>
                    <a:pt x="3466" y="693"/>
                  </a:lnTo>
                  <a:lnTo>
                    <a:pt x="2080" y="693"/>
                  </a:lnTo>
                  <a:lnTo>
                    <a:pt x="2080" y="347"/>
                  </a:lnTo>
                  <a:cubicBezTo>
                    <a:pt x="2080" y="158"/>
                    <a:pt x="1923" y="0"/>
                    <a:pt x="173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1" name="Freeform 5">
            <a:extLst>
              <a:ext uri="{FF2B5EF4-FFF2-40B4-BE49-F238E27FC236}">
                <a16:creationId xmlns:a16="http://schemas.microsoft.com/office/drawing/2014/main" id="{9A6D7E5D-A36A-426B-B6E7-67FCB709C7CE}"/>
              </a:ext>
            </a:extLst>
          </p:cNvPr>
          <p:cNvSpPr>
            <a:spLocks/>
          </p:cNvSpPr>
          <p:nvPr/>
        </p:nvSpPr>
        <p:spPr bwMode="auto">
          <a:xfrm>
            <a:off x="5764431" y="4012663"/>
            <a:ext cx="2321578" cy="2010739"/>
          </a:xfrm>
          <a:custGeom>
            <a:avLst/>
            <a:gdLst>
              <a:gd name="T0" fmla="*/ 406 w 406"/>
              <a:gd name="T1" fmla="*/ 0 h 621"/>
              <a:gd name="T2" fmla="*/ 406 w 406"/>
              <a:gd name="T3" fmla="*/ 451 h 621"/>
              <a:gd name="T4" fmla="*/ 389 w 406"/>
              <a:gd name="T5" fmla="*/ 486 h 621"/>
              <a:gd name="T6" fmla="*/ 220 w 406"/>
              <a:gd name="T7" fmla="*/ 614 h 621"/>
              <a:gd name="T8" fmla="*/ 186 w 406"/>
              <a:gd name="T9" fmla="*/ 614 h 621"/>
              <a:gd name="T10" fmla="*/ 17 w 406"/>
              <a:gd name="T11" fmla="*/ 486 h 621"/>
              <a:gd name="T12" fmla="*/ 0 w 406"/>
              <a:gd name="T13" fmla="*/ 451 h 621"/>
              <a:gd name="T14" fmla="*/ 0 w 406"/>
              <a:gd name="T15" fmla="*/ 0 h 621"/>
              <a:gd name="T16" fmla="*/ 406 w 406"/>
              <a:gd name="T17" fmla="*/ 0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6" h="621">
                <a:moveTo>
                  <a:pt x="406" y="0"/>
                </a:moveTo>
                <a:cubicBezTo>
                  <a:pt x="406" y="451"/>
                  <a:pt x="406" y="451"/>
                  <a:pt x="406" y="451"/>
                </a:cubicBezTo>
                <a:cubicBezTo>
                  <a:pt x="406" y="463"/>
                  <a:pt x="398" y="479"/>
                  <a:pt x="389" y="486"/>
                </a:cubicBezTo>
                <a:cubicBezTo>
                  <a:pt x="220" y="614"/>
                  <a:pt x="220" y="614"/>
                  <a:pt x="220" y="614"/>
                </a:cubicBezTo>
                <a:cubicBezTo>
                  <a:pt x="211" y="621"/>
                  <a:pt x="195" y="621"/>
                  <a:pt x="186" y="614"/>
                </a:cubicBezTo>
                <a:cubicBezTo>
                  <a:pt x="17" y="486"/>
                  <a:pt x="17" y="486"/>
                  <a:pt x="17" y="486"/>
                </a:cubicBezTo>
                <a:cubicBezTo>
                  <a:pt x="8" y="479"/>
                  <a:pt x="0" y="463"/>
                  <a:pt x="0" y="451"/>
                </a:cubicBezTo>
                <a:cubicBezTo>
                  <a:pt x="0" y="0"/>
                  <a:pt x="0" y="0"/>
                  <a:pt x="0" y="0"/>
                </a:cubicBezTo>
                <a:lnTo>
                  <a:pt x="406" y="0"/>
                </a:lnTo>
                <a:close/>
              </a:path>
            </a:pathLst>
          </a:custGeom>
          <a:solidFill>
            <a:srgbClr val="006666"/>
          </a:solidFill>
          <a:ln>
            <a:noFill/>
          </a:ln>
        </p:spPr>
        <p:txBody>
          <a:bodyPr vert="horz" wrap="square" lIns="91440" tIns="45720" rIns="91440" bIns="45720" numCol="1" anchor="t" anchorCtr="0" compatLnSpc="1">
            <a:prstTxWarp prst="textNoShape">
              <a:avLst/>
            </a:prstTxWarp>
          </a:bodyPr>
          <a:lstStyle/>
          <a:p>
            <a:endParaRPr lang="en-US"/>
          </a:p>
        </p:txBody>
      </p:sp>
      <p:cxnSp>
        <p:nvCxnSpPr>
          <p:cNvPr id="162" name="Straight Connector 74">
            <a:extLst>
              <a:ext uri="{FF2B5EF4-FFF2-40B4-BE49-F238E27FC236}">
                <a16:creationId xmlns:a16="http://schemas.microsoft.com/office/drawing/2014/main" id="{F8F143F8-10E1-4D29-9769-BB1F5E1C8BDD}"/>
              </a:ext>
            </a:extLst>
          </p:cNvPr>
          <p:cNvCxnSpPr/>
          <p:nvPr/>
        </p:nvCxnSpPr>
        <p:spPr>
          <a:xfrm>
            <a:off x="1369847" y="5886905"/>
            <a:ext cx="239539"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
        <p:nvSpPr>
          <p:cNvPr id="196" name="Freeform 5">
            <a:extLst>
              <a:ext uri="{FF2B5EF4-FFF2-40B4-BE49-F238E27FC236}">
                <a16:creationId xmlns:a16="http://schemas.microsoft.com/office/drawing/2014/main" id="{C3B5312C-0E40-42B2-91AD-5E66213FE63B}"/>
              </a:ext>
            </a:extLst>
          </p:cNvPr>
          <p:cNvSpPr>
            <a:spLocks/>
          </p:cNvSpPr>
          <p:nvPr/>
        </p:nvSpPr>
        <p:spPr bwMode="auto">
          <a:xfrm>
            <a:off x="654355" y="4012663"/>
            <a:ext cx="2543756" cy="2010739"/>
          </a:xfrm>
          <a:custGeom>
            <a:avLst/>
            <a:gdLst>
              <a:gd name="T0" fmla="*/ 406 w 406"/>
              <a:gd name="T1" fmla="*/ 0 h 621"/>
              <a:gd name="T2" fmla="*/ 406 w 406"/>
              <a:gd name="T3" fmla="*/ 451 h 621"/>
              <a:gd name="T4" fmla="*/ 389 w 406"/>
              <a:gd name="T5" fmla="*/ 486 h 621"/>
              <a:gd name="T6" fmla="*/ 220 w 406"/>
              <a:gd name="T7" fmla="*/ 614 h 621"/>
              <a:gd name="T8" fmla="*/ 186 w 406"/>
              <a:gd name="T9" fmla="*/ 614 h 621"/>
              <a:gd name="T10" fmla="*/ 17 w 406"/>
              <a:gd name="T11" fmla="*/ 486 h 621"/>
              <a:gd name="T12" fmla="*/ 0 w 406"/>
              <a:gd name="T13" fmla="*/ 451 h 621"/>
              <a:gd name="T14" fmla="*/ 0 w 406"/>
              <a:gd name="T15" fmla="*/ 0 h 621"/>
              <a:gd name="T16" fmla="*/ 406 w 406"/>
              <a:gd name="T17" fmla="*/ 0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6" h="621">
                <a:moveTo>
                  <a:pt x="406" y="0"/>
                </a:moveTo>
                <a:cubicBezTo>
                  <a:pt x="406" y="451"/>
                  <a:pt x="406" y="451"/>
                  <a:pt x="406" y="451"/>
                </a:cubicBezTo>
                <a:cubicBezTo>
                  <a:pt x="406" y="463"/>
                  <a:pt x="398" y="479"/>
                  <a:pt x="389" y="486"/>
                </a:cubicBezTo>
                <a:cubicBezTo>
                  <a:pt x="220" y="614"/>
                  <a:pt x="220" y="614"/>
                  <a:pt x="220" y="614"/>
                </a:cubicBezTo>
                <a:cubicBezTo>
                  <a:pt x="211" y="621"/>
                  <a:pt x="195" y="621"/>
                  <a:pt x="186" y="614"/>
                </a:cubicBezTo>
                <a:cubicBezTo>
                  <a:pt x="17" y="486"/>
                  <a:pt x="17" y="486"/>
                  <a:pt x="17" y="486"/>
                </a:cubicBezTo>
                <a:cubicBezTo>
                  <a:pt x="8" y="479"/>
                  <a:pt x="0" y="463"/>
                  <a:pt x="0" y="451"/>
                </a:cubicBezTo>
                <a:cubicBezTo>
                  <a:pt x="0" y="0"/>
                  <a:pt x="0" y="0"/>
                  <a:pt x="0" y="0"/>
                </a:cubicBezTo>
                <a:lnTo>
                  <a:pt x="406" y="0"/>
                </a:lnTo>
                <a:close/>
              </a:path>
            </a:pathLst>
          </a:custGeom>
          <a:solidFill>
            <a:srgbClr val="006666"/>
          </a:solidFill>
          <a:ln>
            <a:noFill/>
          </a:ln>
        </p:spPr>
        <p:txBody>
          <a:bodyPr vert="horz" wrap="square" lIns="91440" tIns="45720" rIns="91440" bIns="45720" numCol="1" anchor="t" anchorCtr="0" compatLnSpc="1">
            <a:prstTxWarp prst="textNoShape">
              <a:avLst/>
            </a:prstTxWarp>
          </a:bodyPr>
          <a:lstStyle/>
          <a:p>
            <a:endParaRPr lang="en-US"/>
          </a:p>
        </p:txBody>
      </p:sp>
      <p:sp>
        <p:nvSpPr>
          <p:cNvPr id="197" name="Freeform 5">
            <a:extLst>
              <a:ext uri="{FF2B5EF4-FFF2-40B4-BE49-F238E27FC236}">
                <a16:creationId xmlns:a16="http://schemas.microsoft.com/office/drawing/2014/main" id="{D8FB3CDE-EC03-4B3C-B867-77278EF8CF28}"/>
              </a:ext>
            </a:extLst>
          </p:cNvPr>
          <p:cNvSpPr>
            <a:spLocks/>
          </p:cNvSpPr>
          <p:nvPr/>
        </p:nvSpPr>
        <p:spPr bwMode="auto">
          <a:xfrm>
            <a:off x="3291335" y="4012663"/>
            <a:ext cx="2393902" cy="2010739"/>
          </a:xfrm>
          <a:custGeom>
            <a:avLst/>
            <a:gdLst>
              <a:gd name="T0" fmla="*/ 406 w 406"/>
              <a:gd name="T1" fmla="*/ 0 h 621"/>
              <a:gd name="T2" fmla="*/ 406 w 406"/>
              <a:gd name="T3" fmla="*/ 451 h 621"/>
              <a:gd name="T4" fmla="*/ 389 w 406"/>
              <a:gd name="T5" fmla="*/ 486 h 621"/>
              <a:gd name="T6" fmla="*/ 220 w 406"/>
              <a:gd name="T7" fmla="*/ 614 h 621"/>
              <a:gd name="T8" fmla="*/ 186 w 406"/>
              <a:gd name="T9" fmla="*/ 614 h 621"/>
              <a:gd name="T10" fmla="*/ 17 w 406"/>
              <a:gd name="T11" fmla="*/ 486 h 621"/>
              <a:gd name="T12" fmla="*/ 0 w 406"/>
              <a:gd name="T13" fmla="*/ 451 h 621"/>
              <a:gd name="T14" fmla="*/ 0 w 406"/>
              <a:gd name="T15" fmla="*/ 0 h 621"/>
              <a:gd name="T16" fmla="*/ 406 w 406"/>
              <a:gd name="T17" fmla="*/ 0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6" h="621">
                <a:moveTo>
                  <a:pt x="406" y="0"/>
                </a:moveTo>
                <a:cubicBezTo>
                  <a:pt x="406" y="451"/>
                  <a:pt x="406" y="451"/>
                  <a:pt x="406" y="451"/>
                </a:cubicBezTo>
                <a:cubicBezTo>
                  <a:pt x="406" y="463"/>
                  <a:pt x="398" y="479"/>
                  <a:pt x="389" y="486"/>
                </a:cubicBezTo>
                <a:cubicBezTo>
                  <a:pt x="220" y="614"/>
                  <a:pt x="220" y="614"/>
                  <a:pt x="220" y="614"/>
                </a:cubicBezTo>
                <a:cubicBezTo>
                  <a:pt x="211" y="621"/>
                  <a:pt x="195" y="621"/>
                  <a:pt x="186" y="614"/>
                </a:cubicBezTo>
                <a:cubicBezTo>
                  <a:pt x="17" y="486"/>
                  <a:pt x="17" y="486"/>
                  <a:pt x="17" y="486"/>
                </a:cubicBezTo>
                <a:cubicBezTo>
                  <a:pt x="8" y="479"/>
                  <a:pt x="0" y="463"/>
                  <a:pt x="0" y="451"/>
                </a:cubicBezTo>
                <a:cubicBezTo>
                  <a:pt x="0" y="0"/>
                  <a:pt x="0" y="0"/>
                  <a:pt x="0" y="0"/>
                </a:cubicBezTo>
                <a:lnTo>
                  <a:pt x="406" y="0"/>
                </a:lnTo>
                <a:close/>
              </a:path>
            </a:pathLst>
          </a:custGeom>
          <a:solidFill>
            <a:schemeClr val="bg1">
              <a:lumMod val="85000"/>
            </a:schemeClr>
          </a:solidFill>
          <a:ln w="9525">
            <a:noFill/>
          </a:ln>
        </p:spPr>
        <p:txBody>
          <a:bodyPr vert="horz" wrap="square" lIns="91440" tIns="45720" rIns="91440" bIns="45720" numCol="1" anchor="t" anchorCtr="0" compatLnSpc="1">
            <a:prstTxWarp prst="textNoShape">
              <a:avLst/>
            </a:prstTxWarp>
          </a:bodyPr>
          <a:lstStyle/>
          <a:p>
            <a:endParaRPr lang="en-US"/>
          </a:p>
        </p:txBody>
      </p:sp>
      <p:sp>
        <p:nvSpPr>
          <p:cNvPr id="198" name="مربع نص 197">
            <a:extLst>
              <a:ext uri="{FF2B5EF4-FFF2-40B4-BE49-F238E27FC236}">
                <a16:creationId xmlns:a16="http://schemas.microsoft.com/office/drawing/2014/main" id="{D5FE2C8B-25ED-49DF-8206-737C256BE9C2}"/>
              </a:ext>
            </a:extLst>
          </p:cNvPr>
          <p:cNvSpPr txBox="1"/>
          <p:nvPr/>
        </p:nvSpPr>
        <p:spPr>
          <a:xfrm>
            <a:off x="864401" y="4510251"/>
            <a:ext cx="2187826" cy="1138773"/>
          </a:xfrm>
          <a:prstGeom prst="rect">
            <a:avLst/>
          </a:prstGeom>
          <a:noFill/>
        </p:spPr>
        <p:txBody>
          <a:bodyPr wrap="square">
            <a:spAutoFit/>
          </a:bodyPr>
          <a:lstStyle/>
          <a:p>
            <a:pPr marL="0" marR="0" lvl="0" indent="0" algn="ctr" rtl="0">
              <a:lnSpc>
                <a:spcPct val="100000"/>
              </a:lnSpc>
              <a:spcBef>
                <a:spcPts val="0"/>
              </a:spcBef>
              <a:spcAft>
                <a:spcPts val="0"/>
              </a:spcAft>
              <a:buClr>
                <a:srgbClr val="000000"/>
              </a:buClr>
              <a:buSzPts val="1400"/>
              <a:buFont typeface="Arial"/>
              <a:buNone/>
            </a:pPr>
            <a:r>
              <a:rPr lang="en-US" sz="4000" b="1" dirty="0">
                <a:solidFill>
                  <a:srgbClr val="FFFFFF"/>
                </a:solidFill>
                <a:latin typeface="Calibri" panose="020F0502020204030204" pitchFamily="34" charset="0"/>
                <a:ea typeface="Nunito"/>
                <a:cs typeface="Calibri" panose="020F0502020204030204" pitchFamily="34" charset="0"/>
                <a:sym typeface="Nunito"/>
              </a:rPr>
              <a:t>30000</a:t>
            </a:r>
            <a:endParaRPr lang="en-US" sz="4400" b="1" u="none" strike="noStrike" cap="none" dirty="0">
              <a:solidFill>
                <a:srgbClr val="FFFFFF"/>
              </a:solidFill>
              <a:latin typeface="Calibri" panose="020F0502020204030204" pitchFamily="34" charset="0"/>
              <a:ea typeface="Nunito"/>
              <a:cs typeface="Calibri" panose="020F0502020204030204" pitchFamily="34" charset="0"/>
              <a:sym typeface="Nunito"/>
            </a:endParaRPr>
          </a:p>
          <a:p>
            <a:pPr marL="0" marR="0" lvl="0" indent="0" algn="ctr" rtl="0">
              <a:lnSpc>
                <a:spcPct val="100000"/>
              </a:lnSpc>
              <a:spcBef>
                <a:spcPts val="0"/>
              </a:spcBef>
              <a:spcAft>
                <a:spcPts val="0"/>
              </a:spcAft>
              <a:buClr>
                <a:srgbClr val="000000"/>
              </a:buClr>
              <a:buSzPts val="1400"/>
              <a:buFont typeface="Arial"/>
              <a:buNone/>
            </a:pPr>
            <a:r>
              <a:rPr lang="ar-SA" sz="2800" b="1" u="none" strike="noStrike" cap="none" dirty="0">
                <a:solidFill>
                  <a:srgbClr val="FFFFFF"/>
                </a:solidFill>
                <a:latin typeface="Calibri" panose="020F0502020204030204" pitchFamily="34" charset="0"/>
                <a:ea typeface="Nunito"/>
                <a:cs typeface="Calibri" panose="020F0502020204030204" pitchFamily="34" charset="0"/>
                <a:sym typeface="Nunito"/>
              </a:rPr>
              <a:t>ريال </a:t>
            </a:r>
          </a:p>
        </p:txBody>
      </p:sp>
      <p:grpSp>
        <p:nvGrpSpPr>
          <p:cNvPr id="222" name="Group 32">
            <a:extLst>
              <a:ext uri="{FF2B5EF4-FFF2-40B4-BE49-F238E27FC236}">
                <a16:creationId xmlns:a16="http://schemas.microsoft.com/office/drawing/2014/main" id="{AC7B18C9-1B1E-41C7-A8D1-A24C3A16B1F7}"/>
              </a:ext>
            </a:extLst>
          </p:cNvPr>
          <p:cNvGrpSpPr/>
          <p:nvPr/>
        </p:nvGrpSpPr>
        <p:grpSpPr>
          <a:xfrm>
            <a:off x="7150384" y="4758932"/>
            <a:ext cx="810049" cy="561186"/>
            <a:chOff x="4451351" y="2619375"/>
            <a:chExt cx="1220788" cy="1625601"/>
          </a:xfrm>
          <a:solidFill>
            <a:schemeClr val="bg1"/>
          </a:solidFill>
        </p:grpSpPr>
        <p:sp>
          <p:nvSpPr>
            <p:cNvPr id="223" name="Freeform 14">
              <a:extLst>
                <a:ext uri="{FF2B5EF4-FFF2-40B4-BE49-F238E27FC236}">
                  <a16:creationId xmlns:a16="http://schemas.microsoft.com/office/drawing/2014/main" id="{6822177C-0CDA-4FE1-A744-C2945A6AE5B7}"/>
                </a:ext>
              </a:extLst>
            </p:cNvPr>
            <p:cNvSpPr>
              <a:spLocks noEditPoints="1"/>
            </p:cNvSpPr>
            <p:nvPr/>
          </p:nvSpPr>
          <p:spPr bwMode="auto">
            <a:xfrm>
              <a:off x="4587876" y="2619375"/>
              <a:ext cx="673100" cy="674688"/>
            </a:xfrm>
            <a:custGeom>
              <a:avLst/>
              <a:gdLst>
                <a:gd name="T0" fmla="*/ 179 w 179"/>
                <a:gd name="T1" fmla="*/ 89 h 178"/>
                <a:gd name="T2" fmla="*/ 89 w 179"/>
                <a:gd name="T3" fmla="*/ 178 h 178"/>
                <a:gd name="T4" fmla="*/ 0 w 179"/>
                <a:gd name="T5" fmla="*/ 89 h 178"/>
                <a:gd name="T6" fmla="*/ 89 w 179"/>
                <a:gd name="T7" fmla="*/ 0 h 178"/>
                <a:gd name="T8" fmla="*/ 152 w 179"/>
                <a:gd name="T9" fmla="*/ 26 h 178"/>
                <a:gd name="T10" fmla="*/ 179 w 179"/>
                <a:gd name="T11" fmla="*/ 89 h 178"/>
                <a:gd name="T12" fmla="*/ 179 w 179"/>
                <a:gd name="T13" fmla="*/ 89 h 178"/>
                <a:gd name="T14" fmla="*/ 179 w 179"/>
                <a:gd name="T15" fmla="*/ 89 h 1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9" h="178">
                  <a:moveTo>
                    <a:pt x="179" y="89"/>
                  </a:moveTo>
                  <a:cubicBezTo>
                    <a:pt x="179" y="138"/>
                    <a:pt x="139" y="178"/>
                    <a:pt x="89" y="178"/>
                  </a:cubicBezTo>
                  <a:cubicBezTo>
                    <a:pt x="40" y="178"/>
                    <a:pt x="0" y="138"/>
                    <a:pt x="0" y="89"/>
                  </a:cubicBezTo>
                  <a:cubicBezTo>
                    <a:pt x="0" y="40"/>
                    <a:pt x="40" y="0"/>
                    <a:pt x="89" y="0"/>
                  </a:cubicBezTo>
                  <a:cubicBezTo>
                    <a:pt x="113" y="0"/>
                    <a:pt x="136" y="9"/>
                    <a:pt x="152" y="26"/>
                  </a:cubicBezTo>
                  <a:cubicBezTo>
                    <a:pt x="169" y="42"/>
                    <a:pt x="179" y="65"/>
                    <a:pt x="179" y="89"/>
                  </a:cubicBezTo>
                  <a:close/>
                  <a:moveTo>
                    <a:pt x="179" y="89"/>
                  </a:moveTo>
                  <a:cubicBezTo>
                    <a:pt x="179" y="89"/>
                    <a:pt x="179" y="89"/>
                    <a:pt x="179" y="8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dirty="0"/>
            </a:p>
          </p:txBody>
        </p:sp>
        <p:sp>
          <p:nvSpPr>
            <p:cNvPr id="224" name="Freeform 15">
              <a:extLst>
                <a:ext uri="{FF2B5EF4-FFF2-40B4-BE49-F238E27FC236}">
                  <a16:creationId xmlns:a16="http://schemas.microsoft.com/office/drawing/2014/main" id="{3C888359-D08B-45F0-B321-B0545E754226}"/>
                </a:ext>
              </a:extLst>
            </p:cNvPr>
            <p:cNvSpPr>
              <a:spLocks noEditPoints="1"/>
            </p:cNvSpPr>
            <p:nvPr/>
          </p:nvSpPr>
          <p:spPr bwMode="auto">
            <a:xfrm>
              <a:off x="4451351" y="3294063"/>
              <a:ext cx="941388" cy="815975"/>
            </a:xfrm>
            <a:custGeom>
              <a:avLst/>
              <a:gdLst>
                <a:gd name="T0" fmla="*/ 101 w 250"/>
                <a:gd name="T1" fmla="*/ 182 h 215"/>
                <a:gd name="T2" fmla="*/ 122 w 250"/>
                <a:gd name="T3" fmla="*/ 86 h 215"/>
                <a:gd name="T4" fmla="*/ 167 w 250"/>
                <a:gd name="T5" fmla="*/ 70 h 215"/>
                <a:gd name="T6" fmla="*/ 215 w 250"/>
                <a:gd name="T7" fmla="*/ 84 h 215"/>
                <a:gd name="T8" fmla="*/ 250 w 250"/>
                <a:gd name="T9" fmla="*/ 71 h 215"/>
                <a:gd name="T10" fmla="*/ 250 w 250"/>
                <a:gd name="T11" fmla="*/ 54 h 215"/>
                <a:gd name="T12" fmla="*/ 197 w 250"/>
                <a:gd name="T13" fmla="*/ 0 h 215"/>
                <a:gd name="T14" fmla="*/ 54 w 250"/>
                <a:gd name="T15" fmla="*/ 0 h 215"/>
                <a:gd name="T16" fmla="*/ 0 w 250"/>
                <a:gd name="T17" fmla="*/ 54 h 215"/>
                <a:gd name="T18" fmla="*/ 0 w 250"/>
                <a:gd name="T19" fmla="*/ 197 h 215"/>
                <a:gd name="T20" fmla="*/ 18 w 250"/>
                <a:gd name="T21" fmla="*/ 215 h 215"/>
                <a:gd name="T22" fmla="*/ 128 w 250"/>
                <a:gd name="T23" fmla="*/ 215 h 215"/>
                <a:gd name="T24" fmla="*/ 101 w 250"/>
                <a:gd name="T25" fmla="*/ 182 h 215"/>
                <a:gd name="T26" fmla="*/ 101 w 250"/>
                <a:gd name="T27" fmla="*/ 182 h 215"/>
                <a:gd name="T28" fmla="*/ 101 w 250"/>
                <a:gd name="T29" fmla="*/ 182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50" h="215">
                  <a:moveTo>
                    <a:pt x="101" y="182"/>
                  </a:moveTo>
                  <a:cubicBezTo>
                    <a:pt x="86" y="151"/>
                    <a:pt x="95" y="109"/>
                    <a:pt x="122" y="86"/>
                  </a:cubicBezTo>
                  <a:cubicBezTo>
                    <a:pt x="135" y="76"/>
                    <a:pt x="151" y="70"/>
                    <a:pt x="167" y="70"/>
                  </a:cubicBezTo>
                  <a:cubicBezTo>
                    <a:pt x="184" y="71"/>
                    <a:pt x="200" y="76"/>
                    <a:pt x="215" y="84"/>
                  </a:cubicBezTo>
                  <a:cubicBezTo>
                    <a:pt x="226" y="78"/>
                    <a:pt x="238" y="73"/>
                    <a:pt x="250" y="71"/>
                  </a:cubicBezTo>
                  <a:cubicBezTo>
                    <a:pt x="250" y="54"/>
                    <a:pt x="250" y="54"/>
                    <a:pt x="250" y="54"/>
                  </a:cubicBezTo>
                  <a:cubicBezTo>
                    <a:pt x="250" y="24"/>
                    <a:pt x="226" y="0"/>
                    <a:pt x="197" y="0"/>
                  </a:cubicBezTo>
                  <a:cubicBezTo>
                    <a:pt x="54" y="0"/>
                    <a:pt x="54" y="0"/>
                    <a:pt x="54" y="0"/>
                  </a:cubicBezTo>
                  <a:cubicBezTo>
                    <a:pt x="24" y="0"/>
                    <a:pt x="0" y="24"/>
                    <a:pt x="0" y="54"/>
                  </a:cubicBezTo>
                  <a:cubicBezTo>
                    <a:pt x="0" y="197"/>
                    <a:pt x="0" y="197"/>
                    <a:pt x="0" y="197"/>
                  </a:cubicBezTo>
                  <a:cubicBezTo>
                    <a:pt x="0" y="207"/>
                    <a:pt x="8" y="215"/>
                    <a:pt x="18" y="215"/>
                  </a:cubicBezTo>
                  <a:cubicBezTo>
                    <a:pt x="128" y="215"/>
                    <a:pt x="128" y="215"/>
                    <a:pt x="128" y="215"/>
                  </a:cubicBezTo>
                  <a:cubicBezTo>
                    <a:pt x="117" y="205"/>
                    <a:pt x="108" y="194"/>
                    <a:pt x="101" y="182"/>
                  </a:cubicBezTo>
                  <a:close/>
                  <a:moveTo>
                    <a:pt x="101" y="182"/>
                  </a:moveTo>
                  <a:cubicBezTo>
                    <a:pt x="101" y="182"/>
                    <a:pt x="101" y="182"/>
                    <a:pt x="101" y="18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dirty="0"/>
            </a:p>
          </p:txBody>
        </p:sp>
        <p:sp>
          <p:nvSpPr>
            <p:cNvPr id="225" name="Freeform 16">
              <a:extLst>
                <a:ext uri="{FF2B5EF4-FFF2-40B4-BE49-F238E27FC236}">
                  <a16:creationId xmlns:a16="http://schemas.microsoft.com/office/drawing/2014/main" id="{ECAC9015-024D-4CEA-9AE5-0892986BE897}"/>
                </a:ext>
              </a:extLst>
            </p:cNvPr>
            <p:cNvSpPr>
              <a:spLocks noEditPoints="1"/>
            </p:cNvSpPr>
            <p:nvPr/>
          </p:nvSpPr>
          <p:spPr bwMode="auto">
            <a:xfrm>
              <a:off x="4851401" y="3582988"/>
              <a:ext cx="820738" cy="661988"/>
            </a:xfrm>
            <a:custGeom>
              <a:avLst/>
              <a:gdLst>
                <a:gd name="T0" fmla="*/ 190 w 218"/>
                <a:gd name="T1" fmla="*/ 24 h 175"/>
                <a:gd name="T2" fmla="*/ 109 w 218"/>
                <a:gd name="T3" fmla="*/ 29 h 175"/>
                <a:gd name="T4" fmla="*/ 28 w 218"/>
                <a:gd name="T5" fmla="*/ 24 h 175"/>
                <a:gd name="T6" fmla="*/ 11 w 218"/>
                <a:gd name="T7" fmla="*/ 98 h 175"/>
                <a:gd name="T8" fmla="*/ 105 w 218"/>
                <a:gd name="T9" fmla="*/ 173 h 175"/>
                <a:gd name="T10" fmla="*/ 113 w 218"/>
                <a:gd name="T11" fmla="*/ 173 h 175"/>
                <a:gd name="T12" fmla="*/ 206 w 218"/>
                <a:gd name="T13" fmla="*/ 98 h 175"/>
                <a:gd name="T14" fmla="*/ 190 w 218"/>
                <a:gd name="T15" fmla="*/ 24 h 175"/>
                <a:gd name="T16" fmla="*/ 162 w 218"/>
                <a:gd name="T17" fmla="*/ 85 h 175"/>
                <a:gd name="T18" fmla="*/ 146 w 218"/>
                <a:gd name="T19" fmla="*/ 74 h 175"/>
                <a:gd name="T20" fmla="*/ 150 w 218"/>
                <a:gd name="T21" fmla="*/ 55 h 175"/>
                <a:gd name="T22" fmla="*/ 169 w 218"/>
                <a:gd name="T23" fmla="*/ 51 h 175"/>
                <a:gd name="T24" fmla="*/ 180 w 218"/>
                <a:gd name="T25" fmla="*/ 67 h 175"/>
                <a:gd name="T26" fmla="*/ 162 w 218"/>
                <a:gd name="T27" fmla="*/ 85 h 175"/>
                <a:gd name="T28" fmla="*/ 162 w 218"/>
                <a:gd name="T29" fmla="*/ 85 h 175"/>
                <a:gd name="T30" fmla="*/ 162 w 218"/>
                <a:gd name="T31" fmla="*/ 85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18" h="175">
                  <a:moveTo>
                    <a:pt x="190" y="24"/>
                  </a:moveTo>
                  <a:cubicBezTo>
                    <a:pt x="179" y="16"/>
                    <a:pt x="152" y="0"/>
                    <a:pt x="109" y="29"/>
                  </a:cubicBezTo>
                  <a:cubicBezTo>
                    <a:pt x="66" y="0"/>
                    <a:pt x="38" y="16"/>
                    <a:pt x="28" y="24"/>
                  </a:cubicBezTo>
                  <a:cubicBezTo>
                    <a:pt x="7" y="41"/>
                    <a:pt x="0" y="75"/>
                    <a:pt x="11" y="98"/>
                  </a:cubicBezTo>
                  <a:cubicBezTo>
                    <a:pt x="30" y="135"/>
                    <a:pt x="102" y="172"/>
                    <a:pt x="105" y="173"/>
                  </a:cubicBezTo>
                  <a:cubicBezTo>
                    <a:pt x="107" y="175"/>
                    <a:pt x="110" y="175"/>
                    <a:pt x="113" y="173"/>
                  </a:cubicBezTo>
                  <a:cubicBezTo>
                    <a:pt x="116" y="172"/>
                    <a:pt x="187" y="135"/>
                    <a:pt x="206" y="98"/>
                  </a:cubicBezTo>
                  <a:cubicBezTo>
                    <a:pt x="218" y="75"/>
                    <a:pt x="210" y="41"/>
                    <a:pt x="190" y="24"/>
                  </a:cubicBezTo>
                  <a:close/>
                  <a:moveTo>
                    <a:pt x="162" y="85"/>
                  </a:moveTo>
                  <a:cubicBezTo>
                    <a:pt x="155" y="85"/>
                    <a:pt x="149" y="81"/>
                    <a:pt x="146" y="74"/>
                  </a:cubicBezTo>
                  <a:cubicBezTo>
                    <a:pt x="143" y="67"/>
                    <a:pt x="145" y="60"/>
                    <a:pt x="150" y="55"/>
                  </a:cubicBezTo>
                  <a:cubicBezTo>
                    <a:pt x="155" y="49"/>
                    <a:pt x="162" y="48"/>
                    <a:pt x="169" y="51"/>
                  </a:cubicBezTo>
                  <a:cubicBezTo>
                    <a:pt x="176" y="53"/>
                    <a:pt x="180" y="60"/>
                    <a:pt x="180" y="67"/>
                  </a:cubicBezTo>
                  <a:cubicBezTo>
                    <a:pt x="180" y="77"/>
                    <a:pt x="172" y="85"/>
                    <a:pt x="162" y="85"/>
                  </a:cubicBezTo>
                  <a:close/>
                  <a:moveTo>
                    <a:pt x="162" y="85"/>
                  </a:moveTo>
                  <a:cubicBezTo>
                    <a:pt x="162" y="85"/>
                    <a:pt x="162" y="85"/>
                    <a:pt x="162" y="8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dirty="0"/>
            </a:p>
          </p:txBody>
        </p:sp>
      </p:grpSp>
      <p:sp>
        <p:nvSpPr>
          <p:cNvPr id="238" name="Rectangle: Rounded Corners 171">
            <a:extLst>
              <a:ext uri="{FF2B5EF4-FFF2-40B4-BE49-F238E27FC236}">
                <a16:creationId xmlns:a16="http://schemas.microsoft.com/office/drawing/2014/main" id="{33237677-21B9-47C5-83E1-819A832BEAC2}"/>
              </a:ext>
            </a:extLst>
          </p:cNvPr>
          <p:cNvSpPr/>
          <p:nvPr/>
        </p:nvSpPr>
        <p:spPr>
          <a:xfrm>
            <a:off x="2547825" y="902737"/>
            <a:ext cx="1803927" cy="1566405"/>
          </a:xfrm>
          <a:prstGeom prst="roundRect">
            <a:avLst>
              <a:gd name="adj" fmla="val 5845"/>
            </a:avLst>
          </a:prstGeom>
          <a:solidFill>
            <a:schemeClr val="bg1">
              <a:alpha val="95000"/>
            </a:schemeClr>
          </a:solidFill>
          <a:ln w="38100">
            <a:solidFill>
              <a:srgbClr val="006666">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93"/>
          </a:p>
        </p:txBody>
      </p:sp>
      <p:sp>
        <p:nvSpPr>
          <p:cNvPr id="240" name="Freeform 83">
            <a:extLst>
              <a:ext uri="{FF2B5EF4-FFF2-40B4-BE49-F238E27FC236}">
                <a16:creationId xmlns:a16="http://schemas.microsoft.com/office/drawing/2014/main" id="{CD6CAF23-08C8-47ED-9376-98EF41C5A984}"/>
              </a:ext>
            </a:extLst>
          </p:cNvPr>
          <p:cNvSpPr>
            <a:spLocks/>
          </p:cNvSpPr>
          <p:nvPr/>
        </p:nvSpPr>
        <p:spPr bwMode="auto">
          <a:xfrm>
            <a:off x="3145875" y="525888"/>
            <a:ext cx="744536" cy="746650"/>
          </a:xfrm>
          <a:custGeom>
            <a:avLst/>
            <a:gdLst>
              <a:gd name="T0" fmla="*/ 186 w 186"/>
              <a:gd name="T1" fmla="*/ 164 h 186"/>
              <a:gd name="T2" fmla="*/ 163 w 186"/>
              <a:gd name="T3" fmla="*/ 186 h 186"/>
              <a:gd name="T4" fmla="*/ 22 w 186"/>
              <a:gd name="T5" fmla="*/ 186 h 186"/>
              <a:gd name="T6" fmla="*/ 0 w 186"/>
              <a:gd name="T7" fmla="*/ 164 h 186"/>
              <a:gd name="T8" fmla="*/ 0 w 186"/>
              <a:gd name="T9" fmla="*/ 22 h 186"/>
              <a:gd name="T10" fmla="*/ 22 w 186"/>
              <a:gd name="T11" fmla="*/ 0 h 186"/>
              <a:gd name="T12" fmla="*/ 163 w 186"/>
              <a:gd name="T13" fmla="*/ 0 h 186"/>
              <a:gd name="T14" fmla="*/ 186 w 186"/>
              <a:gd name="T15" fmla="*/ 22 h 186"/>
              <a:gd name="T16" fmla="*/ 186 w 186"/>
              <a:gd name="T17" fmla="*/ 164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6" h="186">
                <a:moveTo>
                  <a:pt x="186" y="164"/>
                </a:moveTo>
                <a:cubicBezTo>
                  <a:pt x="186" y="176"/>
                  <a:pt x="176" y="186"/>
                  <a:pt x="163" y="186"/>
                </a:cubicBezTo>
                <a:cubicBezTo>
                  <a:pt x="22" y="186"/>
                  <a:pt x="22" y="186"/>
                  <a:pt x="22" y="186"/>
                </a:cubicBezTo>
                <a:cubicBezTo>
                  <a:pt x="10" y="186"/>
                  <a:pt x="0" y="176"/>
                  <a:pt x="0" y="164"/>
                </a:cubicBezTo>
                <a:cubicBezTo>
                  <a:pt x="0" y="22"/>
                  <a:pt x="0" y="22"/>
                  <a:pt x="0" y="22"/>
                </a:cubicBezTo>
                <a:cubicBezTo>
                  <a:pt x="0" y="10"/>
                  <a:pt x="10" y="0"/>
                  <a:pt x="22" y="0"/>
                </a:cubicBezTo>
                <a:cubicBezTo>
                  <a:pt x="163" y="0"/>
                  <a:pt x="163" y="0"/>
                  <a:pt x="163" y="0"/>
                </a:cubicBezTo>
                <a:cubicBezTo>
                  <a:pt x="176" y="0"/>
                  <a:pt x="186" y="10"/>
                  <a:pt x="186" y="22"/>
                </a:cubicBezTo>
                <a:lnTo>
                  <a:pt x="186" y="164"/>
                </a:lnTo>
                <a:close/>
              </a:path>
            </a:pathLst>
          </a:custGeom>
          <a:solidFill>
            <a:srgbClr val="006666"/>
          </a:solidFill>
          <a:ln>
            <a:noFill/>
          </a:ln>
        </p:spPr>
        <p:txBody>
          <a:bodyPr vert="horz" wrap="square" lIns="86019" tIns="43010" rIns="86019" bIns="43010" numCol="1" anchor="t" anchorCtr="0" compatLnSpc="1">
            <a:prstTxWarp prst="textNoShape">
              <a:avLst/>
            </a:prstTxWarp>
          </a:bodyPr>
          <a:lstStyle/>
          <a:p>
            <a:endParaRPr lang="en-US" sz="1693"/>
          </a:p>
        </p:txBody>
      </p:sp>
      <p:grpSp>
        <p:nvGrpSpPr>
          <p:cNvPr id="241" name="Group 99">
            <a:extLst>
              <a:ext uri="{FF2B5EF4-FFF2-40B4-BE49-F238E27FC236}">
                <a16:creationId xmlns:a16="http://schemas.microsoft.com/office/drawing/2014/main" id="{265A44E8-DE2E-41C9-BDBA-A85939A7F6F8}"/>
              </a:ext>
            </a:extLst>
          </p:cNvPr>
          <p:cNvGrpSpPr/>
          <p:nvPr/>
        </p:nvGrpSpPr>
        <p:grpSpPr>
          <a:xfrm>
            <a:off x="2425813" y="1341824"/>
            <a:ext cx="1906607" cy="1062666"/>
            <a:chOff x="4057690" y="2454651"/>
            <a:chExt cx="2797703" cy="1129637"/>
          </a:xfrm>
        </p:grpSpPr>
        <p:sp>
          <p:nvSpPr>
            <p:cNvPr id="242" name="TextBox 100">
              <a:extLst>
                <a:ext uri="{FF2B5EF4-FFF2-40B4-BE49-F238E27FC236}">
                  <a16:creationId xmlns:a16="http://schemas.microsoft.com/office/drawing/2014/main" id="{3475A5FA-6701-45F2-9782-1C83BEFF9E14}"/>
                </a:ext>
              </a:extLst>
            </p:cNvPr>
            <p:cNvSpPr txBox="1"/>
            <p:nvPr/>
          </p:nvSpPr>
          <p:spPr>
            <a:xfrm>
              <a:off x="4057690" y="2454651"/>
              <a:ext cx="2785756" cy="344350"/>
            </a:xfrm>
            <a:prstGeom prst="rect">
              <a:avLst/>
            </a:prstGeom>
            <a:noFill/>
          </p:spPr>
          <p:txBody>
            <a:bodyPr wrap="square" rtlCol="0">
              <a:spAutoFit/>
            </a:bodyPr>
            <a:lstStyle/>
            <a:p>
              <a:pPr algn="ctr"/>
              <a:r>
                <a:rPr lang="ar-SA" sz="1505" b="1" dirty="0">
                  <a:solidFill>
                    <a:srgbClr val="006666"/>
                  </a:solidFill>
                  <a:latin typeface="AbdoMaster-Heavy" panose="02000500030000020004" pitchFamily="50" charset="-78"/>
                  <a:cs typeface="AbdoMaster-Heavy" panose="02000500030000020004" pitchFamily="50" charset="-78"/>
                </a:rPr>
                <a:t>الهدف التشغيلي </a:t>
              </a:r>
              <a:endParaRPr lang="en-US" sz="1505" b="1" dirty="0">
                <a:solidFill>
                  <a:srgbClr val="006666"/>
                </a:solidFill>
                <a:latin typeface="AbdoMaster-Heavy" panose="02000500030000020004" pitchFamily="50" charset="-78"/>
                <a:cs typeface="AbdoMaster-Heavy" panose="02000500030000020004" pitchFamily="50" charset="-78"/>
              </a:endParaRPr>
            </a:p>
          </p:txBody>
        </p:sp>
        <p:sp>
          <p:nvSpPr>
            <p:cNvPr id="243" name="Subtitle 6">
              <a:extLst>
                <a:ext uri="{FF2B5EF4-FFF2-40B4-BE49-F238E27FC236}">
                  <a16:creationId xmlns:a16="http://schemas.microsoft.com/office/drawing/2014/main" id="{21B43084-D4A7-4CD2-88DC-B98A5C8991BB}"/>
                </a:ext>
              </a:extLst>
            </p:cNvPr>
            <p:cNvSpPr txBox="1">
              <a:spLocks/>
            </p:cNvSpPr>
            <p:nvPr/>
          </p:nvSpPr>
          <p:spPr>
            <a:xfrm>
              <a:off x="4144159" y="2822433"/>
              <a:ext cx="2711234" cy="761855"/>
            </a:xfrm>
            <a:prstGeom prst="rect">
              <a:avLst/>
            </a:prstGeom>
          </p:spPr>
          <p:txBody>
            <a:bodyPr vert="horz" lIns="86019" tIns="43010" rIns="86019" bIns="43010" numCol="1" spcCol="365760" rtlCol="0" anchor="t">
              <a:noAutofit/>
            </a:bodyPr>
            <a:lstStyle>
              <a:lvl1pPr marL="0" indent="0" algn="ctr" defTabSz="914400" rtl="0" eaLnBrk="1" latinLnBrk="0" hangingPunct="1">
                <a:lnSpc>
                  <a:spcPct val="90000"/>
                </a:lnSpc>
                <a:spcBef>
                  <a:spcPts val="1000"/>
                </a:spcBef>
                <a:buFont typeface="Arial"/>
                <a:buNone/>
                <a:defRPr sz="1200" b="0" i="0" kern="1200">
                  <a:solidFill>
                    <a:schemeClr val="accent1"/>
                  </a:solidFill>
                  <a:latin typeface="Montserrat Light" charset="0"/>
                  <a:ea typeface="Montserrat Light" charset="0"/>
                  <a:cs typeface="Montserrat Light"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Montserrat Light" charset="0"/>
                  <a:ea typeface="Montserrat Light" charset="0"/>
                  <a:cs typeface="Montserrat Light"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Montserrat Light" charset="0"/>
                  <a:ea typeface="Montserrat Light" charset="0"/>
                  <a:cs typeface="Montserrat Light"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nSpc>
                  <a:spcPts val="1599"/>
                </a:lnSpc>
                <a:spcBef>
                  <a:spcPts val="0"/>
                </a:spcBef>
              </a:pPr>
              <a:endParaRPr lang="en-US" sz="1082" dirty="0">
                <a:solidFill>
                  <a:schemeClr val="accent4"/>
                </a:solidFill>
                <a:latin typeface="+mn-lt"/>
                <a:cs typeface="Times New Roman" panose="02020603050405020304" pitchFamily="18" charset="0"/>
              </a:endParaRPr>
            </a:p>
          </p:txBody>
        </p:sp>
      </p:grpSp>
      <p:sp>
        <p:nvSpPr>
          <p:cNvPr id="245" name="Subtitle 6">
            <a:extLst>
              <a:ext uri="{FF2B5EF4-FFF2-40B4-BE49-F238E27FC236}">
                <a16:creationId xmlns:a16="http://schemas.microsoft.com/office/drawing/2014/main" id="{E746E4F2-29C1-4061-B317-BA05449AFEF3}"/>
              </a:ext>
            </a:extLst>
          </p:cNvPr>
          <p:cNvSpPr txBox="1">
            <a:spLocks/>
          </p:cNvSpPr>
          <p:nvPr/>
        </p:nvSpPr>
        <p:spPr>
          <a:xfrm>
            <a:off x="716861" y="1743482"/>
            <a:ext cx="1750713" cy="716689"/>
          </a:xfrm>
          <a:prstGeom prst="rect">
            <a:avLst/>
          </a:prstGeom>
        </p:spPr>
        <p:txBody>
          <a:bodyPr vert="horz" lIns="86019" tIns="43010" rIns="86019" bIns="43010" numCol="1" spcCol="365760" rtlCol="0" anchor="t">
            <a:noAutofit/>
          </a:bodyPr>
          <a:lstStyle>
            <a:lvl1pPr marL="0" indent="0" algn="ctr" defTabSz="914400" rtl="0" eaLnBrk="1" latinLnBrk="0" hangingPunct="1">
              <a:lnSpc>
                <a:spcPct val="90000"/>
              </a:lnSpc>
              <a:spcBef>
                <a:spcPts val="1000"/>
              </a:spcBef>
              <a:buFont typeface="Arial"/>
              <a:buNone/>
              <a:defRPr sz="1200" b="0" i="0" kern="1200">
                <a:solidFill>
                  <a:schemeClr val="accent1"/>
                </a:solidFill>
                <a:latin typeface="Montserrat Light" charset="0"/>
                <a:ea typeface="Montserrat Light" charset="0"/>
                <a:cs typeface="Montserrat Light"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Montserrat Light" charset="0"/>
                <a:ea typeface="Montserrat Light" charset="0"/>
                <a:cs typeface="Montserrat Light"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Montserrat Light" charset="0"/>
                <a:ea typeface="Montserrat Light" charset="0"/>
                <a:cs typeface="Montserrat Light"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nSpc>
                <a:spcPct val="100000"/>
              </a:lnSpc>
              <a:spcBef>
                <a:spcPts val="0"/>
              </a:spcBef>
            </a:pPr>
            <a:endParaRPr lang="en-US" sz="1800" b="1" dirty="0">
              <a:solidFill>
                <a:schemeClr val="tx1"/>
              </a:solidFill>
              <a:latin typeface="Calibri" panose="020F0502020204030204" pitchFamily="34" charset="0"/>
              <a:cs typeface="Calibri" panose="020F0502020204030204" pitchFamily="34" charset="0"/>
            </a:endParaRPr>
          </a:p>
        </p:txBody>
      </p:sp>
      <p:sp>
        <p:nvSpPr>
          <p:cNvPr id="248" name="مربع نص 247">
            <a:extLst>
              <a:ext uri="{FF2B5EF4-FFF2-40B4-BE49-F238E27FC236}">
                <a16:creationId xmlns:a16="http://schemas.microsoft.com/office/drawing/2014/main" id="{6B1BB46E-A587-486E-98CA-FECECDE3147E}"/>
              </a:ext>
            </a:extLst>
          </p:cNvPr>
          <p:cNvSpPr txBox="1"/>
          <p:nvPr/>
        </p:nvSpPr>
        <p:spPr>
          <a:xfrm>
            <a:off x="3695677" y="2703487"/>
            <a:ext cx="1534696" cy="30777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r>
              <a:rPr lang="ar-SA" sz="1400" b="1" u="none" strike="noStrike" cap="none" dirty="0">
                <a:solidFill>
                  <a:srgbClr val="006666"/>
                </a:solidFill>
                <a:latin typeface="AbdoMaster-Heavy" panose="02000500030000020004" pitchFamily="50" charset="-78"/>
                <a:cs typeface="AbdoMaster-Heavy" panose="02000500030000020004" pitchFamily="50" charset="-78"/>
              </a:rPr>
              <a:t>تأريخ المبادرة </a:t>
            </a:r>
          </a:p>
        </p:txBody>
      </p:sp>
      <p:pic>
        <p:nvPicPr>
          <p:cNvPr id="251" name="Graphic 24" descr="Upward trend">
            <a:extLst>
              <a:ext uri="{FF2B5EF4-FFF2-40B4-BE49-F238E27FC236}">
                <a16:creationId xmlns:a16="http://schemas.microsoft.com/office/drawing/2014/main" id="{6C64CD1A-E0B1-4575-9B5E-50749A3EEFC5}"/>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318134" y="625583"/>
            <a:ext cx="660477" cy="594694"/>
          </a:xfrm>
          <a:prstGeom prst="rect">
            <a:avLst/>
          </a:prstGeom>
        </p:spPr>
      </p:pic>
      <p:pic>
        <p:nvPicPr>
          <p:cNvPr id="252" name="Graphic 22" descr="Lightbulb and gear">
            <a:extLst>
              <a:ext uri="{FF2B5EF4-FFF2-40B4-BE49-F238E27FC236}">
                <a16:creationId xmlns:a16="http://schemas.microsoft.com/office/drawing/2014/main" id="{7C501F33-388F-4254-96F1-B44EAFA47B0F}"/>
              </a:ext>
            </a:extLst>
          </p:cNvPr>
          <p:cNvPicPr>
            <a:picLocks noChangeAspect="1"/>
          </p:cNvPicPr>
          <p:nvPr/>
        </p:nvPicPr>
        <p:blipFill>
          <a:blip r:embed="rId5" cstate="hq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197040" y="569992"/>
            <a:ext cx="632861" cy="632861"/>
          </a:xfrm>
          <a:prstGeom prst="rect">
            <a:avLst/>
          </a:prstGeom>
        </p:spPr>
      </p:pic>
      <p:sp>
        <p:nvSpPr>
          <p:cNvPr id="112" name="مربع نص 111">
            <a:extLst>
              <a:ext uri="{FF2B5EF4-FFF2-40B4-BE49-F238E27FC236}">
                <a16:creationId xmlns:a16="http://schemas.microsoft.com/office/drawing/2014/main" id="{769E7D96-9FB7-4781-8602-0EC24434BD5E}"/>
              </a:ext>
            </a:extLst>
          </p:cNvPr>
          <p:cNvSpPr txBox="1"/>
          <p:nvPr/>
        </p:nvSpPr>
        <p:spPr>
          <a:xfrm>
            <a:off x="3152393" y="4102810"/>
            <a:ext cx="2511781" cy="707886"/>
          </a:xfrm>
          <a:prstGeom prst="rect">
            <a:avLst/>
          </a:prstGeom>
          <a:noFill/>
        </p:spPr>
        <p:txBody>
          <a:bodyPr wrap="square">
            <a:spAutoFit/>
          </a:bodyPr>
          <a:lstStyle/>
          <a:p>
            <a:pPr marL="0" marR="0" lvl="0" indent="0" algn="ctr" rtl="0">
              <a:lnSpc>
                <a:spcPct val="100000"/>
              </a:lnSpc>
              <a:spcBef>
                <a:spcPts val="0"/>
              </a:spcBef>
              <a:spcAft>
                <a:spcPts val="0"/>
              </a:spcAft>
              <a:buClr>
                <a:srgbClr val="000000"/>
              </a:buClr>
              <a:buSzPts val="1400"/>
              <a:buFont typeface="Arial"/>
              <a:buNone/>
            </a:pPr>
            <a:r>
              <a:rPr lang="ar-SA" sz="2000" b="1" dirty="0">
                <a:solidFill>
                  <a:srgbClr val="006666"/>
                </a:solidFill>
                <a:latin typeface="Calibri" panose="020F0502020204030204" pitchFamily="34" charset="0"/>
                <a:cs typeface="Calibri" panose="020F0502020204030204" pitchFamily="34" charset="0"/>
              </a:rPr>
              <a:t>نطاق التنفيذ </a:t>
            </a:r>
          </a:p>
          <a:p>
            <a:pPr marL="0" marR="0" lvl="0" indent="0" algn="ctr" rtl="0">
              <a:lnSpc>
                <a:spcPct val="100000"/>
              </a:lnSpc>
              <a:spcBef>
                <a:spcPts val="0"/>
              </a:spcBef>
              <a:spcAft>
                <a:spcPts val="0"/>
              </a:spcAft>
              <a:buClr>
                <a:srgbClr val="000000"/>
              </a:buClr>
              <a:buSzPts val="1400"/>
              <a:buFont typeface="Arial"/>
              <a:buNone/>
            </a:pPr>
            <a:r>
              <a:rPr lang="ar-SA" sz="2000" b="1" dirty="0">
                <a:solidFill>
                  <a:srgbClr val="006666"/>
                </a:solidFill>
                <a:latin typeface="Calibri" panose="020F0502020204030204" pitchFamily="34" charset="0"/>
                <a:cs typeface="Calibri" panose="020F0502020204030204" pitchFamily="34" charset="0"/>
              </a:rPr>
              <a:t>   محافظة الجموم   </a:t>
            </a:r>
            <a:endParaRPr lang="ar-SA" sz="2000" b="1" u="none" strike="noStrike" cap="none" dirty="0">
              <a:solidFill>
                <a:srgbClr val="006666"/>
              </a:solidFill>
              <a:latin typeface="Calibri" panose="020F0502020204030204" pitchFamily="34" charset="0"/>
              <a:cs typeface="Calibri" panose="020F0502020204030204" pitchFamily="34" charset="0"/>
            </a:endParaRPr>
          </a:p>
        </p:txBody>
      </p:sp>
      <p:sp>
        <p:nvSpPr>
          <p:cNvPr id="158" name="مربع نص 157">
            <a:extLst>
              <a:ext uri="{FF2B5EF4-FFF2-40B4-BE49-F238E27FC236}">
                <a16:creationId xmlns:a16="http://schemas.microsoft.com/office/drawing/2014/main" id="{C86DBCF1-1DB4-4A91-9AFD-E0D860E5681F}"/>
              </a:ext>
            </a:extLst>
          </p:cNvPr>
          <p:cNvSpPr txBox="1"/>
          <p:nvPr/>
        </p:nvSpPr>
        <p:spPr>
          <a:xfrm>
            <a:off x="2785374" y="1734006"/>
            <a:ext cx="1303295" cy="914400"/>
          </a:xfrm>
          <a:prstGeom prst="rect">
            <a:avLst/>
          </a:prstGeom>
          <a:noFill/>
        </p:spPr>
        <p:txBody>
          <a:bodyPr vert="horz" wrap="none" lIns="91440" tIns="45720" rIns="91440" bIns="45720" rtlCol="1" anchor="t">
            <a:noAutofit/>
          </a:bodyPr>
          <a:lstStyle/>
          <a:p>
            <a:pPr algn="ctr">
              <a:lnSpc>
                <a:spcPct val="100000"/>
              </a:lnSpc>
              <a:spcBef>
                <a:spcPts val="0"/>
              </a:spcBef>
            </a:pPr>
            <a:endParaRPr lang="ar-SA" sz="1600" b="1" dirty="0">
              <a:latin typeface="Calibri" panose="020F0502020204030204" pitchFamily="34" charset="0"/>
              <a:cs typeface="Calibri" panose="020F0502020204030204" pitchFamily="34" charset="0"/>
            </a:endParaRPr>
          </a:p>
        </p:txBody>
      </p:sp>
      <p:sp>
        <p:nvSpPr>
          <p:cNvPr id="159" name="مربع نص 158">
            <a:extLst>
              <a:ext uri="{FF2B5EF4-FFF2-40B4-BE49-F238E27FC236}">
                <a16:creationId xmlns:a16="http://schemas.microsoft.com/office/drawing/2014/main" id="{9772FF7F-30AB-4750-A639-CC96D9821486}"/>
              </a:ext>
            </a:extLst>
          </p:cNvPr>
          <p:cNvSpPr txBox="1"/>
          <p:nvPr/>
        </p:nvSpPr>
        <p:spPr>
          <a:xfrm>
            <a:off x="6036624" y="4484648"/>
            <a:ext cx="1026330" cy="707886"/>
          </a:xfrm>
          <a:prstGeom prst="rect">
            <a:avLst/>
          </a:prstGeom>
          <a:noFill/>
        </p:spPr>
        <p:txBody>
          <a:bodyPr wrap="square">
            <a:spAutoFit/>
          </a:bodyPr>
          <a:lstStyle/>
          <a:p>
            <a:pPr marL="0" marR="0" lvl="0" indent="0" algn="ctr" rtl="0">
              <a:lnSpc>
                <a:spcPct val="100000"/>
              </a:lnSpc>
              <a:spcBef>
                <a:spcPts val="0"/>
              </a:spcBef>
              <a:spcAft>
                <a:spcPts val="0"/>
              </a:spcAft>
              <a:buClr>
                <a:srgbClr val="000000"/>
              </a:buClr>
              <a:buSzPts val="1400"/>
              <a:buFont typeface="Arial"/>
              <a:buNone/>
            </a:pPr>
            <a:r>
              <a:rPr lang="en-US" sz="4000" b="1" u="none" strike="noStrike" cap="none" dirty="0">
                <a:solidFill>
                  <a:srgbClr val="FFFFFF"/>
                </a:solidFill>
                <a:latin typeface="Calibri" panose="020F0502020204030204" pitchFamily="34" charset="0"/>
                <a:cs typeface="Calibri" panose="020F0502020204030204" pitchFamily="34" charset="0"/>
              </a:rPr>
              <a:t>50</a:t>
            </a:r>
          </a:p>
        </p:txBody>
      </p:sp>
      <p:sp>
        <p:nvSpPr>
          <p:cNvPr id="114" name="Subtitle 6">
            <a:extLst>
              <a:ext uri="{FF2B5EF4-FFF2-40B4-BE49-F238E27FC236}">
                <a16:creationId xmlns:a16="http://schemas.microsoft.com/office/drawing/2014/main" id="{E4751638-746F-4C01-99CA-FE885520F092}"/>
              </a:ext>
            </a:extLst>
          </p:cNvPr>
          <p:cNvSpPr txBox="1">
            <a:spLocks/>
          </p:cNvSpPr>
          <p:nvPr/>
        </p:nvSpPr>
        <p:spPr>
          <a:xfrm>
            <a:off x="2264677" y="1724503"/>
            <a:ext cx="2351268" cy="716689"/>
          </a:xfrm>
          <a:prstGeom prst="rect">
            <a:avLst/>
          </a:prstGeom>
        </p:spPr>
        <p:txBody>
          <a:bodyPr vert="horz" lIns="86019" tIns="43010" rIns="86019" bIns="43010" numCol="1" spcCol="365760" rtlCol="0" anchor="t">
            <a:noAutofit/>
          </a:bodyPr>
          <a:lstStyle>
            <a:lvl1pPr marL="0" indent="0" algn="ctr" defTabSz="914400" rtl="0" eaLnBrk="1" latinLnBrk="0" hangingPunct="1">
              <a:lnSpc>
                <a:spcPct val="90000"/>
              </a:lnSpc>
              <a:spcBef>
                <a:spcPts val="1000"/>
              </a:spcBef>
              <a:buFont typeface="Arial"/>
              <a:buNone/>
              <a:defRPr sz="1200" b="0" i="0" kern="1200">
                <a:solidFill>
                  <a:schemeClr val="accent1"/>
                </a:solidFill>
                <a:latin typeface="Montserrat Light" charset="0"/>
                <a:ea typeface="Montserrat Light" charset="0"/>
                <a:cs typeface="Montserrat Light"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Montserrat Light" charset="0"/>
                <a:ea typeface="Montserrat Light" charset="0"/>
                <a:cs typeface="Montserrat Light"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Montserrat Light" charset="0"/>
                <a:ea typeface="Montserrat Light" charset="0"/>
                <a:cs typeface="Montserrat Light"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nSpc>
                <a:spcPct val="100000"/>
              </a:lnSpc>
              <a:spcBef>
                <a:spcPts val="0"/>
              </a:spcBef>
            </a:pPr>
            <a:endParaRPr lang="en-US" sz="1800" b="1" dirty="0">
              <a:solidFill>
                <a:schemeClr val="tx1"/>
              </a:solidFill>
              <a:latin typeface="Calibri" panose="020F0502020204030204" pitchFamily="34" charset="0"/>
              <a:cs typeface="Calibri" panose="020F0502020204030204" pitchFamily="34" charset="0"/>
            </a:endParaRPr>
          </a:p>
        </p:txBody>
      </p:sp>
      <p:sp>
        <p:nvSpPr>
          <p:cNvPr id="142" name="مربع نص 141">
            <a:extLst>
              <a:ext uri="{FF2B5EF4-FFF2-40B4-BE49-F238E27FC236}">
                <a16:creationId xmlns:a16="http://schemas.microsoft.com/office/drawing/2014/main" id="{9455E09D-CE4E-4AD5-A31E-C0AB3F02FEF9}"/>
              </a:ext>
            </a:extLst>
          </p:cNvPr>
          <p:cNvSpPr txBox="1"/>
          <p:nvPr/>
        </p:nvSpPr>
        <p:spPr>
          <a:xfrm>
            <a:off x="8201786" y="1876829"/>
            <a:ext cx="2807157" cy="613566"/>
          </a:xfrm>
          <a:prstGeom prst="rect">
            <a:avLst/>
          </a:prstGeom>
          <a:noFill/>
        </p:spPr>
        <p:txBody>
          <a:bodyPr wrap="square">
            <a:spAutoFit/>
          </a:bodyPr>
          <a:lstStyle/>
          <a:p>
            <a:pPr algn="ctr"/>
            <a:r>
              <a:rPr lang="ar-SA" sz="3387" b="1" dirty="0">
                <a:solidFill>
                  <a:schemeClr val="bg1"/>
                </a:solidFill>
                <a:latin typeface="Hacen Casablanca Heavy" panose="02000000000000000000" pitchFamily="2" charset="-78"/>
                <a:cs typeface="Hacen Casablanca Heavy" panose="02000000000000000000" pitchFamily="2" charset="-78"/>
              </a:rPr>
              <a:t>أُسْوة     </a:t>
            </a:r>
            <a:endParaRPr lang="en-US" sz="3387" b="1" dirty="0">
              <a:solidFill>
                <a:schemeClr val="bg1"/>
              </a:solidFill>
              <a:latin typeface="Hacen Casablanca Heavy" panose="02000000000000000000" pitchFamily="2" charset="-78"/>
              <a:cs typeface="Hacen Casablanca Heavy" panose="02000000000000000000" pitchFamily="2" charset="-78"/>
            </a:endParaRPr>
          </a:p>
        </p:txBody>
      </p:sp>
      <p:sp>
        <p:nvSpPr>
          <p:cNvPr id="144" name="Subtitle 6">
            <a:extLst>
              <a:ext uri="{FF2B5EF4-FFF2-40B4-BE49-F238E27FC236}">
                <a16:creationId xmlns:a16="http://schemas.microsoft.com/office/drawing/2014/main" id="{65878455-6419-4DB4-ADA0-C8F208851BB2}"/>
              </a:ext>
            </a:extLst>
          </p:cNvPr>
          <p:cNvSpPr txBox="1">
            <a:spLocks/>
          </p:cNvSpPr>
          <p:nvPr/>
        </p:nvSpPr>
        <p:spPr>
          <a:xfrm>
            <a:off x="2425375" y="1680580"/>
            <a:ext cx="1926818" cy="716689"/>
          </a:xfrm>
          <a:prstGeom prst="rect">
            <a:avLst/>
          </a:prstGeom>
        </p:spPr>
        <p:txBody>
          <a:bodyPr vert="horz" lIns="86019" tIns="43010" rIns="86019" bIns="43010" numCol="1" spcCol="365760" rtlCol="0" anchor="t">
            <a:noAutofit/>
          </a:bodyPr>
          <a:lstStyle>
            <a:lvl1pPr marL="0" indent="0" algn="ctr" defTabSz="914400" rtl="0" eaLnBrk="1" latinLnBrk="0" hangingPunct="1">
              <a:lnSpc>
                <a:spcPct val="90000"/>
              </a:lnSpc>
              <a:spcBef>
                <a:spcPts val="1000"/>
              </a:spcBef>
              <a:buFont typeface="Arial"/>
              <a:buNone/>
              <a:defRPr sz="1200" b="0" i="0" kern="1200">
                <a:solidFill>
                  <a:schemeClr val="accent1"/>
                </a:solidFill>
                <a:latin typeface="Montserrat Light" charset="0"/>
                <a:ea typeface="Montserrat Light" charset="0"/>
                <a:cs typeface="Montserrat Light"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Montserrat Light" charset="0"/>
                <a:ea typeface="Montserrat Light" charset="0"/>
                <a:cs typeface="Montserrat Light"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Montserrat Light" charset="0"/>
                <a:ea typeface="Montserrat Light" charset="0"/>
                <a:cs typeface="Montserrat Light"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nSpc>
                <a:spcPct val="100000"/>
              </a:lnSpc>
              <a:spcBef>
                <a:spcPts val="0"/>
              </a:spcBef>
            </a:pPr>
            <a:endParaRPr lang="en-US" sz="1600" b="1" dirty="0">
              <a:solidFill>
                <a:schemeClr val="tx1"/>
              </a:solidFill>
              <a:latin typeface="Calibri" panose="020F0502020204030204" pitchFamily="34" charset="0"/>
              <a:cs typeface="Calibri" panose="020F0502020204030204" pitchFamily="34" charset="0"/>
            </a:endParaRPr>
          </a:p>
        </p:txBody>
      </p:sp>
      <p:sp>
        <p:nvSpPr>
          <p:cNvPr id="117" name="Subtitle 6">
            <a:extLst>
              <a:ext uri="{FF2B5EF4-FFF2-40B4-BE49-F238E27FC236}">
                <a16:creationId xmlns:a16="http://schemas.microsoft.com/office/drawing/2014/main" id="{6DE51D2E-4272-4756-BAA0-BC39D22668AB}"/>
              </a:ext>
            </a:extLst>
          </p:cNvPr>
          <p:cNvSpPr txBox="1">
            <a:spLocks/>
          </p:cNvSpPr>
          <p:nvPr/>
        </p:nvSpPr>
        <p:spPr>
          <a:xfrm>
            <a:off x="267018" y="1655919"/>
            <a:ext cx="2591061" cy="716689"/>
          </a:xfrm>
          <a:prstGeom prst="rect">
            <a:avLst/>
          </a:prstGeom>
        </p:spPr>
        <p:txBody>
          <a:bodyPr vert="horz" lIns="86019" tIns="43010" rIns="86019" bIns="43010" numCol="1" spcCol="365760" rtlCol="0" anchor="t">
            <a:noAutofit/>
          </a:bodyPr>
          <a:lstStyle>
            <a:lvl1pPr marL="0" indent="0" algn="ctr" defTabSz="914400" rtl="0" eaLnBrk="1" latinLnBrk="0" hangingPunct="1">
              <a:lnSpc>
                <a:spcPct val="90000"/>
              </a:lnSpc>
              <a:spcBef>
                <a:spcPts val="1000"/>
              </a:spcBef>
              <a:buFont typeface="Arial"/>
              <a:buNone/>
              <a:defRPr sz="1200" b="0" i="0" kern="1200">
                <a:solidFill>
                  <a:schemeClr val="accent1"/>
                </a:solidFill>
                <a:latin typeface="Montserrat Light" charset="0"/>
                <a:ea typeface="Montserrat Light" charset="0"/>
                <a:cs typeface="Montserrat Light"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Montserrat Light" charset="0"/>
                <a:ea typeface="Montserrat Light" charset="0"/>
                <a:cs typeface="Montserrat Light"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Montserrat Light" charset="0"/>
                <a:ea typeface="Montserrat Light" charset="0"/>
                <a:cs typeface="Montserrat Light"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nSpc>
                <a:spcPct val="100000"/>
              </a:lnSpc>
              <a:spcBef>
                <a:spcPts val="0"/>
              </a:spcBef>
            </a:pPr>
            <a:r>
              <a:rPr lang="ar-SA" sz="1600" b="1" dirty="0">
                <a:solidFill>
                  <a:srgbClr val="006666"/>
                </a:solidFill>
                <a:latin typeface="Calibri" panose="020F0502020204030204" pitchFamily="34" charset="0"/>
                <a:cs typeface="Calibri" panose="020F0502020204030204" pitchFamily="34" charset="0"/>
              </a:rPr>
              <a:t>عدد الأطفال </a:t>
            </a:r>
          </a:p>
          <a:p>
            <a:pPr>
              <a:lnSpc>
                <a:spcPct val="100000"/>
              </a:lnSpc>
              <a:spcBef>
                <a:spcPts val="0"/>
              </a:spcBef>
            </a:pPr>
            <a:r>
              <a:rPr lang="ar-SA" sz="1600" b="1" dirty="0">
                <a:solidFill>
                  <a:srgbClr val="006666"/>
                </a:solidFill>
                <a:latin typeface="Calibri" panose="020F0502020204030204" pitchFamily="34" charset="0"/>
                <a:cs typeface="Calibri" panose="020F0502020204030204" pitchFamily="34" charset="0"/>
              </a:rPr>
              <a:t>المشاركين في البرنامج </a:t>
            </a:r>
          </a:p>
          <a:p>
            <a:pPr>
              <a:lnSpc>
                <a:spcPct val="100000"/>
              </a:lnSpc>
              <a:spcBef>
                <a:spcPts val="0"/>
              </a:spcBef>
            </a:pPr>
            <a:r>
              <a:rPr lang="ar-SA" sz="1600" b="1" dirty="0">
                <a:solidFill>
                  <a:srgbClr val="006666"/>
                </a:solidFill>
                <a:latin typeface="Calibri" panose="020F0502020204030204" pitchFamily="34" charset="0"/>
                <a:cs typeface="Calibri" panose="020F0502020204030204" pitchFamily="34" charset="0"/>
              </a:rPr>
              <a:t>  </a:t>
            </a:r>
            <a:endParaRPr lang="en-US" sz="1600" b="1" dirty="0">
              <a:solidFill>
                <a:srgbClr val="006666"/>
              </a:solidFill>
              <a:latin typeface="Calibri" panose="020F0502020204030204" pitchFamily="34" charset="0"/>
              <a:cs typeface="Calibri" panose="020F0502020204030204" pitchFamily="34" charset="0"/>
            </a:endParaRPr>
          </a:p>
        </p:txBody>
      </p:sp>
      <p:sp>
        <p:nvSpPr>
          <p:cNvPr id="143" name="Subtitle 6">
            <a:extLst>
              <a:ext uri="{FF2B5EF4-FFF2-40B4-BE49-F238E27FC236}">
                <a16:creationId xmlns:a16="http://schemas.microsoft.com/office/drawing/2014/main" id="{84BAA5BB-7EAC-4867-9AFF-BE55AC84CC18}"/>
              </a:ext>
            </a:extLst>
          </p:cNvPr>
          <p:cNvSpPr txBox="1">
            <a:spLocks/>
          </p:cNvSpPr>
          <p:nvPr/>
        </p:nvSpPr>
        <p:spPr>
          <a:xfrm>
            <a:off x="6338412" y="1716715"/>
            <a:ext cx="1777082" cy="716690"/>
          </a:xfrm>
          <a:prstGeom prst="rect">
            <a:avLst/>
          </a:prstGeom>
        </p:spPr>
        <p:txBody>
          <a:bodyPr vert="horz" lIns="86019" tIns="43010" rIns="86019" bIns="43010" numCol="1" spcCol="365760" rtlCol="0" anchor="t">
            <a:noAutofit/>
          </a:bodyPr>
          <a:lstStyle>
            <a:lvl1pPr marL="0" indent="0" algn="ctr" defTabSz="914400" rtl="0" eaLnBrk="1" latinLnBrk="0" hangingPunct="1">
              <a:lnSpc>
                <a:spcPct val="90000"/>
              </a:lnSpc>
              <a:spcBef>
                <a:spcPts val="1000"/>
              </a:spcBef>
              <a:buFont typeface="Arial"/>
              <a:buNone/>
              <a:defRPr sz="1200" b="0" i="0" kern="1200">
                <a:solidFill>
                  <a:schemeClr val="accent1"/>
                </a:solidFill>
                <a:latin typeface="Montserrat Light" charset="0"/>
                <a:ea typeface="Montserrat Light" charset="0"/>
                <a:cs typeface="Montserrat Light"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Montserrat Light" charset="0"/>
                <a:ea typeface="Montserrat Light" charset="0"/>
                <a:cs typeface="Montserrat Light"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Montserrat Light" charset="0"/>
                <a:ea typeface="Montserrat Light" charset="0"/>
                <a:cs typeface="Montserrat Light"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nSpc>
                <a:spcPct val="100000"/>
              </a:lnSpc>
              <a:spcBef>
                <a:spcPts val="0"/>
              </a:spcBef>
            </a:pPr>
            <a:r>
              <a:rPr lang="ar-SA" sz="1600" b="1" dirty="0">
                <a:solidFill>
                  <a:srgbClr val="006666"/>
                </a:solidFill>
                <a:latin typeface="Calibri" panose="020F0502020204030204" pitchFamily="34" charset="0"/>
                <a:cs typeface="Calibri" panose="020F0502020204030204" pitchFamily="34" charset="0"/>
              </a:rPr>
              <a:t>تقديم الدعم النفسي والاجتماعي والتربوي  </a:t>
            </a:r>
          </a:p>
        </p:txBody>
      </p:sp>
      <p:sp>
        <p:nvSpPr>
          <p:cNvPr id="149" name="Subtitle 6">
            <a:extLst>
              <a:ext uri="{FF2B5EF4-FFF2-40B4-BE49-F238E27FC236}">
                <a16:creationId xmlns:a16="http://schemas.microsoft.com/office/drawing/2014/main" id="{60574855-972D-484F-ADBB-B88B6DE57D73}"/>
              </a:ext>
            </a:extLst>
          </p:cNvPr>
          <p:cNvSpPr txBox="1">
            <a:spLocks/>
          </p:cNvSpPr>
          <p:nvPr/>
        </p:nvSpPr>
        <p:spPr>
          <a:xfrm>
            <a:off x="2479844" y="1730265"/>
            <a:ext cx="1917331" cy="716690"/>
          </a:xfrm>
          <a:prstGeom prst="rect">
            <a:avLst/>
          </a:prstGeom>
        </p:spPr>
        <p:txBody>
          <a:bodyPr vert="horz" lIns="86019" tIns="43010" rIns="86019" bIns="43010" numCol="1" spcCol="365760" rtlCol="0" anchor="t">
            <a:noAutofit/>
          </a:bodyPr>
          <a:lstStyle>
            <a:lvl1pPr marL="0" indent="0" algn="ctr" defTabSz="914400" rtl="0" eaLnBrk="1" latinLnBrk="0" hangingPunct="1">
              <a:lnSpc>
                <a:spcPct val="90000"/>
              </a:lnSpc>
              <a:spcBef>
                <a:spcPts val="1000"/>
              </a:spcBef>
              <a:buFont typeface="Arial"/>
              <a:buNone/>
              <a:defRPr sz="1200" b="0" i="0" kern="1200">
                <a:solidFill>
                  <a:schemeClr val="accent1"/>
                </a:solidFill>
                <a:latin typeface="Montserrat Light" charset="0"/>
                <a:ea typeface="Montserrat Light" charset="0"/>
                <a:cs typeface="Montserrat Light"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Montserrat Light" charset="0"/>
                <a:ea typeface="Montserrat Light" charset="0"/>
                <a:cs typeface="Montserrat Light"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Montserrat Light" charset="0"/>
                <a:ea typeface="Montserrat Light" charset="0"/>
                <a:cs typeface="Montserrat Light"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nSpc>
                <a:spcPct val="100000"/>
              </a:lnSpc>
              <a:spcBef>
                <a:spcPts val="0"/>
              </a:spcBef>
            </a:pPr>
            <a:r>
              <a:rPr lang="ar-SA" sz="1400" b="1" dirty="0">
                <a:solidFill>
                  <a:srgbClr val="006666"/>
                </a:solidFill>
                <a:latin typeface="Calibri" panose="020F0502020204030204" pitchFamily="34" charset="0"/>
                <a:cs typeface="Calibri" panose="020F0502020204030204" pitchFamily="34" charset="0"/>
              </a:rPr>
              <a:t>بناء شخصية الطفل           من خلال القدوة الحسنة </a:t>
            </a:r>
          </a:p>
        </p:txBody>
      </p:sp>
      <p:sp>
        <p:nvSpPr>
          <p:cNvPr id="152" name="Subtitle 6">
            <a:extLst>
              <a:ext uri="{FF2B5EF4-FFF2-40B4-BE49-F238E27FC236}">
                <a16:creationId xmlns:a16="http://schemas.microsoft.com/office/drawing/2014/main" id="{B9D781C6-6EDD-4EC9-8E97-6561C6D59528}"/>
              </a:ext>
            </a:extLst>
          </p:cNvPr>
          <p:cNvSpPr txBox="1">
            <a:spLocks/>
          </p:cNvSpPr>
          <p:nvPr/>
        </p:nvSpPr>
        <p:spPr>
          <a:xfrm>
            <a:off x="2476159" y="1559010"/>
            <a:ext cx="1917331" cy="716690"/>
          </a:xfrm>
          <a:prstGeom prst="rect">
            <a:avLst/>
          </a:prstGeom>
        </p:spPr>
        <p:txBody>
          <a:bodyPr vert="horz" lIns="86019" tIns="43010" rIns="86019" bIns="43010" numCol="1" spcCol="365760" rtlCol="0" anchor="t">
            <a:noAutofit/>
          </a:bodyPr>
          <a:lstStyle>
            <a:lvl1pPr marL="0" indent="0" algn="ctr" defTabSz="914400" rtl="0" eaLnBrk="1" latinLnBrk="0" hangingPunct="1">
              <a:lnSpc>
                <a:spcPct val="90000"/>
              </a:lnSpc>
              <a:spcBef>
                <a:spcPts val="1000"/>
              </a:spcBef>
              <a:buFont typeface="Arial"/>
              <a:buNone/>
              <a:defRPr sz="1200" b="0" i="0" kern="1200">
                <a:solidFill>
                  <a:schemeClr val="accent1"/>
                </a:solidFill>
                <a:latin typeface="Montserrat Light" charset="0"/>
                <a:ea typeface="Montserrat Light" charset="0"/>
                <a:cs typeface="Montserrat Light"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Montserrat Light" charset="0"/>
                <a:ea typeface="Montserrat Light" charset="0"/>
                <a:cs typeface="Montserrat Light"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Montserrat Light" charset="0"/>
                <a:ea typeface="Montserrat Light" charset="0"/>
                <a:cs typeface="Montserrat Light"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nSpc>
                <a:spcPct val="100000"/>
              </a:lnSpc>
              <a:spcBef>
                <a:spcPts val="0"/>
              </a:spcBef>
            </a:pPr>
            <a:r>
              <a:rPr lang="ar-SA" sz="1600" b="1" dirty="0">
                <a:solidFill>
                  <a:schemeClr val="tx1"/>
                </a:solidFill>
                <a:latin typeface="Calibri" panose="020F0502020204030204" pitchFamily="34" charset="0"/>
                <a:cs typeface="Calibri" panose="020F0502020204030204" pitchFamily="34" charset="0"/>
              </a:rPr>
              <a:t> </a:t>
            </a:r>
          </a:p>
        </p:txBody>
      </p:sp>
      <p:sp>
        <p:nvSpPr>
          <p:cNvPr id="169" name="Subtitle 6">
            <a:extLst>
              <a:ext uri="{FF2B5EF4-FFF2-40B4-BE49-F238E27FC236}">
                <a16:creationId xmlns:a16="http://schemas.microsoft.com/office/drawing/2014/main" id="{55CA7252-5647-4E0E-9864-F41C098FDE45}"/>
              </a:ext>
            </a:extLst>
          </p:cNvPr>
          <p:cNvSpPr txBox="1">
            <a:spLocks/>
          </p:cNvSpPr>
          <p:nvPr/>
        </p:nvSpPr>
        <p:spPr>
          <a:xfrm>
            <a:off x="840941" y="2992239"/>
            <a:ext cx="2223675" cy="716690"/>
          </a:xfrm>
          <a:prstGeom prst="rect">
            <a:avLst/>
          </a:prstGeom>
        </p:spPr>
        <p:txBody>
          <a:bodyPr vert="horz" lIns="86019" tIns="43010" rIns="86019" bIns="43010" numCol="1" spcCol="365760" rtlCol="0" anchor="t">
            <a:noAutofit/>
          </a:bodyPr>
          <a:lstStyle>
            <a:lvl1pPr marL="0" indent="0" algn="ctr" defTabSz="914400" rtl="0" eaLnBrk="1" latinLnBrk="0" hangingPunct="1">
              <a:lnSpc>
                <a:spcPct val="90000"/>
              </a:lnSpc>
              <a:spcBef>
                <a:spcPts val="1000"/>
              </a:spcBef>
              <a:buFont typeface="Arial"/>
              <a:buNone/>
              <a:defRPr sz="1200" b="0" i="0" kern="1200">
                <a:solidFill>
                  <a:schemeClr val="accent1"/>
                </a:solidFill>
                <a:latin typeface="Montserrat Light" charset="0"/>
                <a:ea typeface="Montserrat Light" charset="0"/>
                <a:cs typeface="Montserrat Light"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Montserrat Light" charset="0"/>
                <a:ea typeface="Montserrat Light" charset="0"/>
                <a:cs typeface="Montserrat Light"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Montserrat Light" charset="0"/>
                <a:ea typeface="Montserrat Light" charset="0"/>
                <a:cs typeface="Montserrat Light"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nSpc>
                <a:spcPct val="100000"/>
              </a:lnSpc>
              <a:spcBef>
                <a:spcPts val="0"/>
              </a:spcBef>
            </a:pPr>
            <a:r>
              <a:rPr lang="ar-SA" sz="1400" b="1" dirty="0">
                <a:solidFill>
                  <a:schemeClr val="tx1"/>
                </a:solidFill>
                <a:latin typeface="Calibri" panose="020F0502020204030204" pitchFamily="34" charset="0"/>
                <a:cs typeface="Calibri" panose="020F0502020204030204" pitchFamily="34" charset="0"/>
              </a:rPr>
              <a:t>  </a:t>
            </a:r>
          </a:p>
        </p:txBody>
      </p:sp>
      <p:sp>
        <p:nvSpPr>
          <p:cNvPr id="170" name="مربع نص 169">
            <a:extLst>
              <a:ext uri="{FF2B5EF4-FFF2-40B4-BE49-F238E27FC236}">
                <a16:creationId xmlns:a16="http://schemas.microsoft.com/office/drawing/2014/main" id="{D2A7BB15-B801-4E61-A8C9-A8D39906198A}"/>
              </a:ext>
            </a:extLst>
          </p:cNvPr>
          <p:cNvSpPr txBox="1"/>
          <p:nvPr/>
        </p:nvSpPr>
        <p:spPr>
          <a:xfrm>
            <a:off x="8738939" y="4854184"/>
            <a:ext cx="1401346" cy="565026"/>
          </a:xfrm>
          <a:prstGeom prst="rect">
            <a:avLst/>
          </a:prstGeom>
          <a:noFill/>
        </p:spPr>
        <p:txBody>
          <a:bodyPr wrap="none" rtlCol="1">
            <a:spAutoFit/>
          </a:bodyPr>
          <a:lstStyle/>
          <a:p>
            <a:pPr algn="ctr"/>
            <a:r>
              <a:rPr lang="ar-SA" sz="1536" b="1" dirty="0">
                <a:solidFill>
                  <a:schemeClr val="bg1"/>
                </a:solidFill>
                <a:latin typeface="Dubai" panose="020B0503030403030204" pitchFamily="34" charset="-78"/>
                <a:cs typeface="Dubai" panose="020B0503030403030204" pitchFamily="34" charset="-78"/>
              </a:rPr>
              <a:t>عدد</a:t>
            </a:r>
          </a:p>
          <a:p>
            <a:pPr algn="ctr"/>
            <a:r>
              <a:rPr lang="ar-SA" sz="1536" b="1" dirty="0">
                <a:solidFill>
                  <a:schemeClr val="bg1"/>
                </a:solidFill>
                <a:latin typeface="Dubai" panose="020B0503030403030204" pitchFamily="34" charset="-78"/>
                <a:cs typeface="Dubai" panose="020B0503030403030204" pitchFamily="34" charset="-78"/>
              </a:rPr>
              <a:t> المدارس أهلي   </a:t>
            </a:r>
          </a:p>
        </p:txBody>
      </p:sp>
      <p:sp>
        <p:nvSpPr>
          <p:cNvPr id="171" name="Rectangle: Rounded Corners 101">
            <a:extLst>
              <a:ext uri="{FF2B5EF4-FFF2-40B4-BE49-F238E27FC236}">
                <a16:creationId xmlns:a16="http://schemas.microsoft.com/office/drawing/2014/main" id="{00CBF653-D0C5-42AD-9408-8B84579F06A9}"/>
              </a:ext>
            </a:extLst>
          </p:cNvPr>
          <p:cNvSpPr/>
          <p:nvPr/>
        </p:nvSpPr>
        <p:spPr>
          <a:xfrm>
            <a:off x="8316277" y="3479965"/>
            <a:ext cx="3017963" cy="450374"/>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1693" b="1" dirty="0">
                <a:solidFill>
                  <a:srgbClr val="006666"/>
                </a:solidFill>
                <a:latin typeface="Hacen Casablanca Heavy" panose="02000000000000000000" pitchFamily="2" charset="-78"/>
                <a:cs typeface="Hacen Casablanca Heavy" panose="02000000000000000000" pitchFamily="2" charset="-78"/>
              </a:rPr>
              <a:t>تحديد الفئة المستهدفة  </a:t>
            </a:r>
            <a:endParaRPr lang="en-US" sz="1693" b="1" dirty="0">
              <a:solidFill>
                <a:srgbClr val="006666"/>
              </a:solidFill>
              <a:latin typeface="Hacen Casablanca Heavy" panose="02000000000000000000" pitchFamily="2" charset="-78"/>
              <a:cs typeface="Hacen Casablanca Heavy" panose="02000000000000000000" pitchFamily="2" charset="-78"/>
            </a:endParaRPr>
          </a:p>
        </p:txBody>
      </p:sp>
      <p:sp>
        <p:nvSpPr>
          <p:cNvPr id="184" name="Rectangle: Rounded Corners 101">
            <a:extLst>
              <a:ext uri="{FF2B5EF4-FFF2-40B4-BE49-F238E27FC236}">
                <a16:creationId xmlns:a16="http://schemas.microsoft.com/office/drawing/2014/main" id="{BF45B893-BAD9-4DDA-B5C4-A26BC032A837}"/>
              </a:ext>
            </a:extLst>
          </p:cNvPr>
          <p:cNvSpPr/>
          <p:nvPr/>
        </p:nvSpPr>
        <p:spPr>
          <a:xfrm>
            <a:off x="8305854" y="2845331"/>
            <a:ext cx="3017962" cy="584690"/>
          </a:xfrm>
          <a:prstGeom prst="roundRect">
            <a:avLst/>
          </a:prstGeom>
          <a:solidFill>
            <a:srgbClr val="00CC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2258" b="1" dirty="0">
                <a:latin typeface="Hacen Casablanca Heavy" panose="02000000000000000000" pitchFamily="2" charset="-78"/>
                <a:cs typeface="Hacen Casablanca Heavy" panose="02000000000000000000" pitchFamily="2" charset="-78"/>
              </a:rPr>
              <a:t>آلية التنفيذ  </a:t>
            </a:r>
            <a:endParaRPr lang="en-US" sz="2258" b="1" dirty="0">
              <a:latin typeface="Hacen Casablanca Heavy" panose="02000000000000000000" pitchFamily="2" charset="-78"/>
              <a:cs typeface="Hacen Casablanca Heavy" panose="02000000000000000000" pitchFamily="2" charset="-78"/>
            </a:endParaRPr>
          </a:p>
        </p:txBody>
      </p:sp>
      <p:sp>
        <p:nvSpPr>
          <p:cNvPr id="185" name="Rectangle: Rounded Corners 101">
            <a:extLst>
              <a:ext uri="{FF2B5EF4-FFF2-40B4-BE49-F238E27FC236}">
                <a16:creationId xmlns:a16="http://schemas.microsoft.com/office/drawing/2014/main" id="{9806C20F-8A5E-46E0-9AF5-5C124901B82B}"/>
              </a:ext>
            </a:extLst>
          </p:cNvPr>
          <p:cNvSpPr/>
          <p:nvPr/>
        </p:nvSpPr>
        <p:spPr>
          <a:xfrm>
            <a:off x="8305852" y="4005605"/>
            <a:ext cx="3017963" cy="450374"/>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1693" b="1" dirty="0">
                <a:solidFill>
                  <a:srgbClr val="006666"/>
                </a:solidFill>
                <a:latin typeface="Hacen Casablanca Heavy" panose="02000000000000000000" pitchFamily="2" charset="-78"/>
                <a:cs typeface="Hacen Casablanca Heavy" panose="02000000000000000000" pitchFamily="2" charset="-78"/>
              </a:rPr>
              <a:t>تدريب  فريق العمل    </a:t>
            </a:r>
            <a:endParaRPr lang="en-US" sz="1693" b="1" dirty="0">
              <a:solidFill>
                <a:srgbClr val="006666"/>
              </a:solidFill>
              <a:latin typeface="Hacen Casablanca Heavy" panose="02000000000000000000" pitchFamily="2" charset="-78"/>
              <a:cs typeface="Hacen Casablanca Heavy" panose="02000000000000000000" pitchFamily="2" charset="-78"/>
            </a:endParaRPr>
          </a:p>
        </p:txBody>
      </p:sp>
      <p:sp>
        <p:nvSpPr>
          <p:cNvPr id="186" name="Rectangle: Rounded Corners 101">
            <a:extLst>
              <a:ext uri="{FF2B5EF4-FFF2-40B4-BE49-F238E27FC236}">
                <a16:creationId xmlns:a16="http://schemas.microsoft.com/office/drawing/2014/main" id="{7D2E5BF1-3A78-482B-9608-1BD674368748}"/>
              </a:ext>
            </a:extLst>
          </p:cNvPr>
          <p:cNvSpPr/>
          <p:nvPr/>
        </p:nvSpPr>
        <p:spPr>
          <a:xfrm>
            <a:off x="8305852" y="4531246"/>
            <a:ext cx="3017963" cy="450374"/>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1693" b="1" dirty="0">
                <a:solidFill>
                  <a:srgbClr val="006666"/>
                </a:solidFill>
                <a:latin typeface="Hacen Casablanca Heavy" panose="02000000000000000000" pitchFamily="2" charset="-78"/>
                <a:cs typeface="Hacen Casablanca Heavy" panose="02000000000000000000" pitchFamily="2" charset="-78"/>
              </a:rPr>
              <a:t> تنفيذ البرنامج </a:t>
            </a:r>
            <a:endParaRPr lang="en-US" sz="1693" b="1" dirty="0">
              <a:solidFill>
                <a:srgbClr val="006666"/>
              </a:solidFill>
              <a:latin typeface="Hacen Casablanca Heavy" panose="02000000000000000000" pitchFamily="2" charset="-78"/>
              <a:cs typeface="Hacen Casablanca Heavy" panose="02000000000000000000" pitchFamily="2" charset="-78"/>
            </a:endParaRPr>
          </a:p>
        </p:txBody>
      </p:sp>
      <p:sp>
        <p:nvSpPr>
          <p:cNvPr id="187" name="Rectangle: Rounded Corners 101">
            <a:extLst>
              <a:ext uri="{FF2B5EF4-FFF2-40B4-BE49-F238E27FC236}">
                <a16:creationId xmlns:a16="http://schemas.microsoft.com/office/drawing/2014/main" id="{2DFD7B3A-A142-44CD-A390-69F9F860E4BA}"/>
              </a:ext>
            </a:extLst>
          </p:cNvPr>
          <p:cNvSpPr/>
          <p:nvPr/>
        </p:nvSpPr>
        <p:spPr>
          <a:xfrm>
            <a:off x="8300922" y="5056887"/>
            <a:ext cx="3017963" cy="450374"/>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1693" b="1" dirty="0">
                <a:solidFill>
                  <a:srgbClr val="006666"/>
                </a:solidFill>
                <a:latin typeface="Hacen Casablanca Heavy" panose="02000000000000000000" pitchFamily="2" charset="-78"/>
                <a:cs typeface="Hacen Casablanca Heavy" panose="02000000000000000000" pitchFamily="2" charset="-78"/>
              </a:rPr>
              <a:t>التقييم وقياس الأثر </a:t>
            </a:r>
            <a:endParaRPr lang="en-US" sz="1693" b="1" dirty="0">
              <a:solidFill>
                <a:srgbClr val="006666"/>
              </a:solidFill>
              <a:latin typeface="Hacen Casablanca Heavy" panose="02000000000000000000" pitchFamily="2" charset="-78"/>
              <a:cs typeface="Hacen Casablanca Heavy" panose="02000000000000000000" pitchFamily="2" charset="-78"/>
            </a:endParaRPr>
          </a:p>
        </p:txBody>
      </p:sp>
      <p:sp>
        <p:nvSpPr>
          <p:cNvPr id="188" name="Rectangle: Rounded Corners 101">
            <a:extLst>
              <a:ext uri="{FF2B5EF4-FFF2-40B4-BE49-F238E27FC236}">
                <a16:creationId xmlns:a16="http://schemas.microsoft.com/office/drawing/2014/main" id="{76CC46BC-EC40-4B64-8829-4ACC40B1167D}"/>
              </a:ext>
            </a:extLst>
          </p:cNvPr>
          <p:cNvSpPr/>
          <p:nvPr/>
        </p:nvSpPr>
        <p:spPr>
          <a:xfrm>
            <a:off x="8300922" y="5573028"/>
            <a:ext cx="3017963" cy="450374"/>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1693" b="1" dirty="0">
                <a:solidFill>
                  <a:srgbClr val="006666"/>
                </a:solidFill>
                <a:latin typeface="Hacen Casablanca Heavy" panose="02000000000000000000" pitchFamily="2" charset="-78"/>
                <a:cs typeface="Hacen Casablanca Heavy" panose="02000000000000000000" pitchFamily="2" charset="-78"/>
              </a:rPr>
              <a:t>كتابة التقرير النهائي  </a:t>
            </a:r>
            <a:endParaRPr lang="en-US" sz="1693" b="1" dirty="0">
              <a:solidFill>
                <a:srgbClr val="006666"/>
              </a:solidFill>
              <a:latin typeface="Hacen Casablanca Heavy" panose="02000000000000000000" pitchFamily="2" charset="-78"/>
              <a:cs typeface="Hacen Casablanca Heavy" panose="02000000000000000000" pitchFamily="2" charset="-78"/>
            </a:endParaRPr>
          </a:p>
        </p:txBody>
      </p:sp>
      <p:pic>
        <p:nvPicPr>
          <p:cNvPr id="189" name="Graphic 22" descr="Lightbulb and gear">
            <a:extLst>
              <a:ext uri="{FF2B5EF4-FFF2-40B4-BE49-F238E27FC236}">
                <a16:creationId xmlns:a16="http://schemas.microsoft.com/office/drawing/2014/main" id="{8D52EE19-C188-4952-B653-07B949518D48}"/>
              </a:ext>
            </a:extLst>
          </p:cNvPr>
          <p:cNvPicPr>
            <a:picLocks noChangeAspect="1"/>
          </p:cNvPicPr>
          <p:nvPr/>
        </p:nvPicPr>
        <p:blipFill>
          <a:blip r:embed="rId5" cstate="hq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83356" y="2867302"/>
            <a:ext cx="489878" cy="489878"/>
          </a:xfrm>
          <a:prstGeom prst="rect">
            <a:avLst/>
          </a:prstGeom>
        </p:spPr>
      </p:pic>
      <p:grpSp>
        <p:nvGrpSpPr>
          <p:cNvPr id="190" name="Google Shape;5130;p55">
            <a:extLst>
              <a:ext uri="{FF2B5EF4-FFF2-40B4-BE49-F238E27FC236}">
                <a16:creationId xmlns:a16="http://schemas.microsoft.com/office/drawing/2014/main" id="{1B416914-7886-47F8-80B2-EACE73F411A6}"/>
              </a:ext>
            </a:extLst>
          </p:cNvPr>
          <p:cNvGrpSpPr/>
          <p:nvPr/>
        </p:nvGrpSpPr>
        <p:grpSpPr>
          <a:xfrm>
            <a:off x="4045096" y="4893788"/>
            <a:ext cx="886187" cy="840250"/>
            <a:chOff x="1529350" y="258825"/>
            <a:chExt cx="423475" cy="481825"/>
          </a:xfrm>
          <a:solidFill>
            <a:srgbClr val="006666"/>
          </a:solidFill>
        </p:grpSpPr>
        <p:sp>
          <p:nvSpPr>
            <p:cNvPr id="191" name="Google Shape;5131;p55">
              <a:extLst>
                <a:ext uri="{FF2B5EF4-FFF2-40B4-BE49-F238E27FC236}">
                  <a16:creationId xmlns:a16="http://schemas.microsoft.com/office/drawing/2014/main" id="{2CAAC08F-97BB-4D10-97E3-5F1CBB1024B4}"/>
                </a:ext>
              </a:extLst>
            </p:cNvPr>
            <p:cNvSpPr/>
            <p:nvPr/>
          </p:nvSpPr>
          <p:spPr>
            <a:xfrm>
              <a:off x="1585800" y="258825"/>
              <a:ext cx="310650" cy="430550"/>
            </a:xfrm>
            <a:custGeom>
              <a:avLst/>
              <a:gdLst/>
              <a:ahLst/>
              <a:cxnLst/>
              <a:rect l="l" t="t" r="r" b="b"/>
              <a:pathLst>
                <a:path w="12426" h="17222" extrusionOk="0">
                  <a:moveTo>
                    <a:pt x="6213" y="3388"/>
                  </a:moveTo>
                  <a:cubicBezTo>
                    <a:pt x="7354" y="3388"/>
                    <a:pt x="8384" y="4074"/>
                    <a:pt x="8821" y="5131"/>
                  </a:cubicBezTo>
                  <a:cubicBezTo>
                    <a:pt x="9257" y="6185"/>
                    <a:pt x="9016" y="7399"/>
                    <a:pt x="8206" y="8206"/>
                  </a:cubicBezTo>
                  <a:cubicBezTo>
                    <a:pt x="7666" y="8748"/>
                    <a:pt x="6945" y="9035"/>
                    <a:pt x="6210" y="9035"/>
                  </a:cubicBezTo>
                  <a:cubicBezTo>
                    <a:pt x="5847" y="9035"/>
                    <a:pt x="5481" y="8965"/>
                    <a:pt x="5132" y="8820"/>
                  </a:cubicBezTo>
                  <a:cubicBezTo>
                    <a:pt x="4075" y="8383"/>
                    <a:pt x="3388" y="7354"/>
                    <a:pt x="3388" y="6212"/>
                  </a:cubicBezTo>
                  <a:cubicBezTo>
                    <a:pt x="3391" y="4652"/>
                    <a:pt x="4653" y="3391"/>
                    <a:pt x="6213" y="3388"/>
                  </a:cubicBezTo>
                  <a:close/>
                  <a:moveTo>
                    <a:pt x="6213" y="0"/>
                  </a:moveTo>
                  <a:cubicBezTo>
                    <a:pt x="2825" y="0"/>
                    <a:pt x="1" y="2728"/>
                    <a:pt x="1" y="6212"/>
                  </a:cubicBezTo>
                  <a:cubicBezTo>
                    <a:pt x="1" y="7537"/>
                    <a:pt x="398" y="8718"/>
                    <a:pt x="1163" y="9826"/>
                  </a:cubicBezTo>
                  <a:lnTo>
                    <a:pt x="5737" y="16959"/>
                  </a:lnTo>
                  <a:cubicBezTo>
                    <a:pt x="5847" y="17134"/>
                    <a:pt x="6029" y="17221"/>
                    <a:pt x="6211" y="17221"/>
                  </a:cubicBezTo>
                  <a:cubicBezTo>
                    <a:pt x="6394" y="17221"/>
                    <a:pt x="6576" y="17134"/>
                    <a:pt x="6686" y="16959"/>
                  </a:cubicBezTo>
                  <a:lnTo>
                    <a:pt x="11278" y="9802"/>
                  </a:lnTo>
                  <a:cubicBezTo>
                    <a:pt x="12025" y="8751"/>
                    <a:pt x="12425" y="7498"/>
                    <a:pt x="12422" y="6212"/>
                  </a:cubicBezTo>
                  <a:cubicBezTo>
                    <a:pt x="12422" y="2786"/>
                    <a:pt x="9637" y="0"/>
                    <a:pt x="621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92" name="Google Shape;5132;p55">
              <a:extLst>
                <a:ext uri="{FF2B5EF4-FFF2-40B4-BE49-F238E27FC236}">
                  <a16:creationId xmlns:a16="http://schemas.microsoft.com/office/drawing/2014/main" id="{68AAD389-82B9-40AB-8FC5-F59A5CEFAD40}"/>
                </a:ext>
              </a:extLst>
            </p:cNvPr>
            <p:cNvSpPr/>
            <p:nvPr/>
          </p:nvSpPr>
          <p:spPr>
            <a:xfrm>
              <a:off x="1529350" y="583200"/>
              <a:ext cx="423475" cy="157450"/>
            </a:xfrm>
            <a:custGeom>
              <a:avLst/>
              <a:gdLst/>
              <a:ahLst/>
              <a:cxnLst/>
              <a:rect l="l" t="t" r="r" b="b"/>
              <a:pathLst>
                <a:path w="16939" h="6298" extrusionOk="0">
                  <a:moveTo>
                    <a:pt x="4050" y="1"/>
                  </a:moveTo>
                  <a:cubicBezTo>
                    <a:pt x="1545" y="582"/>
                    <a:pt x="0" y="1642"/>
                    <a:pt x="0" y="2909"/>
                  </a:cubicBezTo>
                  <a:cubicBezTo>
                    <a:pt x="0" y="5111"/>
                    <a:pt x="4364" y="6297"/>
                    <a:pt x="8471" y="6297"/>
                  </a:cubicBezTo>
                  <a:cubicBezTo>
                    <a:pt x="12575" y="6297"/>
                    <a:pt x="16938" y="5111"/>
                    <a:pt x="16938" y="2909"/>
                  </a:cubicBezTo>
                  <a:cubicBezTo>
                    <a:pt x="16938" y="1642"/>
                    <a:pt x="15391" y="579"/>
                    <a:pt x="12882" y="1"/>
                  </a:cubicBezTo>
                  <a:lnTo>
                    <a:pt x="10040" y="4445"/>
                  </a:lnTo>
                  <a:cubicBezTo>
                    <a:pt x="9673" y="5018"/>
                    <a:pt x="9071" y="5305"/>
                    <a:pt x="8469" y="5305"/>
                  </a:cubicBezTo>
                  <a:cubicBezTo>
                    <a:pt x="7867" y="5305"/>
                    <a:pt x="7265" y="5018"/>
                    <a:pt x="6899" y="4445"/>
                  </a:cubicBezTo>
                  <a:lnTo>
                    <a:pt x="405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193" name="Google Shape;6366;p57">
            <a:extLst>
              <a:ext uri="{FF2B5EF4-FFF2-40B4-BE49-F238E27FC236}">
                <a16:creationId xmlns:a16="http://schemas.microsoft.com/office/drawing/2014/main" id="{D9AF20B3-5B4F-4DDE-9C7F-7751A6AB7E2B}"/>
              </a:ext>
            </a:extLst>
          </p:cNvPr>
          <p:cNvGrpSpPr/>
          <p:nvPr/>
        </p:nvGrpSpPr>
        <p:grpSpPr>
          <a:xfrm>
            <a:off x="5133129" y="2678655"/>
            <a:ext cx="351024" cy="350079"/>
            <a:chOff x="3859600" y="3591950"/>
            <a:chExt cx="296975" cy="296175"/>
          </a:xfrm>
          <a:solidFill>
            <a:srgbClr val="006666"/>
          </a:solidFill>
        </p:grpSpPr>
        <p:sp>
          <p:nvSpPr>
            <p:cNvPr id="194" name="Google Shape;6367;p57">
              <a:extLst>
                <a:ext uri="{FF2B5EF4-FFF2-40B4-BE49-F238E27FC236}">
                  <a16:creationId xmlns:a16="http://schemas.microsoft.com/office/drawing/2014/main" id="{CE251A2E-641D-473A-BE61-FC97B9E01316}"/>
                </a:ext>
              </a:extLst>
            </p:cNvPr>
            <p:cNvSpPr/>
            <p:nvPr/>
          </p:nvSpPr>
          <p:spPr>
            <a:xfrm>
              <a:off x="4034450" y="3766000"/>
              <a:ext cx="122125" cy="122125"/>
            </a:xfrm>
            <a:custGeom>
              <a:avLst/>
              <a:gdLst/>
              <a:ahLst/>
              <a:cxnLst/>
              <a:rect l="l" t="t" r="r" b="b"/>
              <a:pathLst>
                <a:path w="4885" h="4885" extrusionOk="0">
                  <a:moveTo>
                    <a:pt x="2395" y="1324"/>
                  </a:moveTo>
                  <a:cubicBezTo>
                    <a:pt x="2616" y="1324"/>
                    <a:pt x="2773" y="1482"/>
                    <a:pt x="2773" y="1702"/>
                  </a:cubicBezTo>
                  <a:lnTo>
                    <a:pt x="2773" y="2049"/>
                  </a:lnTo>
                  <a:lnTo>
                    <a:pt x="3120" y="2049"/>
                  </a:lnTo>
                  <a:cubicBezTo>
                    <a:pt x="3309" y="2049"/>
                    <a:pt x="3466" y="2206"/>
                    <a:pt x="3466" y="2395"/>
                  </a:cubicBezTo>
                  <a:cubicBezTo>
                    <a:pt x="3466" y="2584"/>
                    <a:pt x="3309" y="2742"/>
                    <a:pt x="3120" y="2742"/>
                  </a:cubicBezTo>
                  <a:lnTo>
                    <a:pt x="2395" y="2742"/>
                  </a:lnTo>
                  <a:cubicBezTo>
                    <a:pt x="2206" y="2742"/>
                    <a:pt x="2049" y="2584"/>
                    <a:pt x="2049" y="2395"/>
                  </a:cubicBezTo>
                  <a:lnTo>
                    <a:pt x="2049" y="1702"/>
                  </a:lnTo>
                  <a:cubicBezTo>
                    <a:pt x="2049" y="1482"/>
                    <a:pt x="2206" y="1324"/>
                    <a:pt x="2395" y="1324"/>
                  </a:cubicBezTo>
                  <a:close/>
                  <a:moveTo>
                    <a:pt x="2458" y="1"/>
                  </a:moveTo>
                  <a:cubicBezTo>
                    <a:pt x="1104" y="1"/>
                    <a:pt x="1" y="1103"/>
                    <a:pt x="1" y="2427"/>
                  </a:cubicBezTo>
                  <a:cubicBezTo>
                    <a:pt x="1" y="3781"/>
                    <a:pt x="1104" y="4884"/>
                    <a:pt x="2458" y="4884"/>
                  </a:cubicBezTo>
                  <a:cubicBezTo>
                    <a:pt x="3782" y="4884"/>
                    <a:pt x="4884" y="3781"/>
                    <a:pt x="4884" y="2427"/>
                  </a:cubicBezTo>
                  <a:cubicBezTo>
                    <a:pt x="4853" y="1072"/>
                    <a:pt x="3782" y="1"/>
                    <a:pt x="245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6368;p57">
              <a:extLst>
                <a:ext uri="{FF2B5EF4-FFF2-40B4-BE49-F238E27FC236}">
                  <a16:creationId xmlns:a16="http://schemas.microsoft.com/office/drawing/2014/main" id="{BA8174D1-8383-494A-ABFA-9D2C8B464852}"/>
                </a:ext>
              </a:extLst>
            </p:cNvPr>
            <p:cNvSpPr/>
            <p:nvPr/>
          </p:nvSpPr>
          <p:spPr>
            <a:xfrm>
              <a:off x="3860400" y="3679375"/>
              <a:ext cx="260725" cy="173300"/>
            </a:xfrm>
            <a:custGeom>
              <a:avLst/>
              <a:gdLst/>
              <a:ahLst/>
              <a:cxnLst/>
              <a:rect l="l" t="t" r="r" b="b"/>
              <a:pathLst>
                <a:path w="10429" h="6932" extrusionOk="0">
                  <a:moveTo>
                    <a:pt x="2426" y="662"/>
                  </a:moveTo>
                  <a:cubicBezTo>
                    <a:pt x="2647" y="662"/>
                    <a:pt x="2804" y="819"/>
                    <a:pt x="2804" y="1008"/>
                  </a:cubicBezTo>
                  <a:cubicBezTo>
                    <a:pt x="2804" y="1197"/>
                    <a:pt x="2647" y="1355"/>
                    <a:pt x="2426" y="1355"/>
                  </a:cubicBezTo>
                  <a:lnTo>
                    <a:pt x="1733" y="1355"/>
                  </a:lnTo>
                  <a:cubicBezTo>
                    <a:pt x="1544" y="1355"/>
                    <a:pt x="1387" y="1197"/>
                    <a:pt x="1387" y="1008"/>
                  </a:cubicBezTo>
                  <a:cubicBezTo>
                    <a:pt x="1387" y="819"/>
                    <a:pt x="1544" y="662"/>
                    <a:pt x="1733" y="662"/>
                  </a:cubicBezTo>
                  <a:close/>
                  <a:moveTo>
                    <a:pt x="4537" y="662"/>
                  </a:moveTo>
                  <a:cubicBezTo>
                    <a:pt x="4726" y="662"/>
                    <a:pt x="4884" y="819"/>
                    <a:pt x="4884" y="1008"/>
                  </a:cubicBezTo>
                  <a:cubicBezTo>
                    <a:pt x="4884" y="1197"/>
                    <a:pt x="4695" y="1355"/>
                    <a:pt x="4537" y="1355"/>
                  </a:cubicBezTo>
                  <a:lnTo>
                    <a:pt x="3812" y="1355"/>
                  </a:lnTo>
                  <a:cubicBezTo>
                    <a:pt x="3623" y="1355"/>
                    <a:pt x="3466" y="1197"/>
                    <a:pt x="3466" y="1008"/>
                  </a:cubicBezTo>
                  <a:cubicBezTo>
                    <a:pt x="3466" y="819"/>
                    <a:pt x="3623" y="662"/>
                    <a:pt x="3812" y="662"/>
                  </a:cubicBezTo>
                  <a:close/>
                  <a:moveTo>
                    <a:pt x="6648" y="662"/>
                  </a:moveTo>
                  <a:cubicBezTo>
                    <a:pt x="6837" y="662"/>
                    <a:pt x="6994" y="819"/>
                    <a:pt x="6994" y="1008"/>
                  </a:cubicBezTo>
                  <a:cubicBezTo>
                    <a:pt x="6994" y="1197"/>
                    <a:pt x="6837" y="1355"/>
                    <a:pt x="6648" y="1355"/>
                  </a:cubicBezTo>
                  <a:lnTo>
                    <a:pt x="5955" y="1355"/>
                  </a:lnTo>
                  <a:cubicBezTo>
                    <a:pt x="5734" y="1355"/>
                    <a:pt x="5577" y="1197"/>
                    <a:pt x="5577" y="1008"/>
                  </a:cubicBezTo>
                  <a:cubicBezTo>
                    <a:pt x="5577" y="819"/>
                    <a:pt x="5734" y="662"/>
                    <a:pt x="5955" y="662"/>
                  </a:cubicBezTo>
                  <a:close/>
                  <a:moveTo>
                    <a:pt x="8727" y="662"/>
                  </a:moveTo>
                  <a:cubicBezTo>
                    <a:pt x="8948" y="662"/>
                    <a:pt x="9105" y="819"/>
                    <a:pt x="9105" y="1008"/>
                  </a:cubicBezTo>
                  <a:cubicBezTo>
                    <a:pt x="9105" y="1197"/>
                    <a:pt x="8948" y="1355"/>
                    <a:pt x="8727" y="1355"/>
                  </a:cubicBezTo>
                  <a:lnTo>
                    <a:pt x="8034" y="1355"/>
                  </a:lnTo>
                  <a:cubicBezTo>
                    <a:pt x="7845" y="1355"/>
                    <a:pt x="7688" y="1197"/>
                    <a:pt x="7688" y="1008"/>
                  </a:cubicBezTo>
                  <a:cubicBezTo>
                    <a:pt x="7688" y="819"/>
                    <a:pt x="7845" y="662"/>
                    <a:pt x="8034" y="662"/>
                  </a:cubicBezTo>
                  <a:close/>
                  <a:moveTo>
                    <a:pt x="2426" y="2080"/>
                  </a:moveTo>
                  <a:cubicBezTo>
                    <a:pt x="2647" y="2080"/>
                    <a:pt x="2804" y="2237"/>
                    <a:pt x="2804" y="2426"/>
                  </a:cubicBezTo>
                  <a:cubicBezTo>
                    <a:pt x="2804" y="2647"/>
                    <a:pt x="2647" y="2773"/>
                    <a:pt x="2426" y="2773"/>
                  </a:cubicBezTo>
                  <a:lnTo>
                    <a:pt x="1733" y="2773"/>
                  </a:lnTo>
                  <a:cubicBezTo>
                    <a:pt x="1544" y="2773"/>
                    <a:pt x="1387" y="2647"/>
                    <a:pt x="1387" y="2426"/>
                  </a:cubicBezTo>
                  <a:cubicBezTo>
                    <a:pt x="1387" y="2206"/>
                    <a:pt x="1544" y="2080"/>
                    <a:pt x="1733" y="2080"/>
                  </a:cubicBezTo>
                  <a:close/>
                  <a:moveTo>
                    <a:pt x="4537" y="2080"/>
                  </a:moveTo>
                  <a:cubicBezTo>
                    <a:pt x="4726" y="2080"/>
                    <a:pt x="4884" y="2237"/>
                    <a:pt x="4884" y="2426"/>
                  </a:cubicBezTo>
                  <a:cubicBezTo>
                    <a:pt x="4884" y="2647"/>
                    <a:pt x="4695" y="2773"/>
                    <a:pt x="4537" y="2773"/>
                  </a:cubicBezTo>
                  <a:lnTo>
                    <a:pt x="3812" y="2773"/>
                  </a:lnTo>
                  <a:cubicBezTo>
                    <a:pt x="3623" y="2773"/>
                    <a:pt x="3466" y="2647"/>
                    <a:pt x="3466" y="2426"/>
                  </a:cubicBezTo>
                  <a:cubicBezTo>
                    <a:pt x="3466" y="2206"/>
                    <a:pt x="3623" y="2080"/>
                    <a:pt x="3812" y="2080"/>
                  </a:cubicBezTo>
                  <a:close/>
                  <a:moveTo>
                    <a:pt x="6648" y="2080"/>
                  </a:moveTo>
                  <a:cubicBezTo>
                    <a:pt x="6837" y="2080"/>
                    <a:pt x="6994" y="2237"/>
                    <a:pt x="6994" y="2426"/>
                  </a:cubicBezTo>
                  <a:cubicBezTo>
                    <a:pt x="6994" y="2647"/>
                    <a:pt x="6837" y="2773"/>
                    <a:pt x="6648" y="2773"/>
                  </a:cubicBezTo>
                  <a:lnTo>
                    <a:pt x="5955" y="2773"/>
                  </a:lnTo>
                  <a:cubicBezTo>
                    <a:pt x="5734" y="2773"/>
                    <a:pt x="5577" y="2647"/>
                    <a:pt x="5577" y="2426"/>
                  </a:cubicBezTo>
                  <a:cubicBezTo>
                    <a:pt x="5577" y="2206"/>
                    <a:pt x="5734" y="2080"/>
                    <a:pt x="5955" y="2080"/>
                  </a:cubicBezTo>
                  <a:close/>
                  <a:moveTo>
                    <a:pt x="8727" y="2080"/>
                  </a:moveTo>
                  <a:cubicBezTo>
                    <a:pt x="8948" y="2080"/>
                    <a:pt x="9105" y="2237"/>
                    <a:pt x="9105" y="2426"/>
                  </a:cubicBezTo>
                  <a:cubicBezTo>
                    <a:pt x="9105" y="2647"/>
                    <a:pt x="8948" y="2773"/>
                    <a:pt x="8727" y="2773"/>
                  </a:cubicBezTo>
                  <a:lnTo>
                    <a:pt x="8034" y="2773"/>
                  </a:lnTo>
                  <a:cubicBezTo>
                    <a:pt x="7845" y="2773"/>
                    <a:pt x="7688" y="2647"/>
                    <a:pt x="7688" y="2426"/>
                  </a:cubicBezTo>
                  <a:cubicBezTo>
                    <a:pt x="7688" y="2206"/>
                    <a:pt x="7845" y="2080"/>
                    <a:pt x="8034" y="2080"/>
                  </a:cubicBezTo>
                  <a:close/>
                  <a:moveTo>
                    <a:pt x="2426" y="3466"/>
                  </a:moveTo>
                  <a:cubicBezTo>
                    <a:pt x="2647" y="3466"/>
                    <a:pt x="2804" y="3623"/>
                    <a:pt x="2804" y="3812"/>
                  </a:cubicBezTo>
                  <a:cubicBezTo>
                    <a:pt x="2804" y="4001"/>
                    <a:pt x="2647" y="4159"/>
                    <a:pt x="2426" y="4159"/>
                  </a:cubicBezTo>
                  <a:lnTo>
                    <a:pt x="1733" y="4159"/>
                  </a:lnTo>
                  <a:cubicBezTo>
                    <a:pt x="1544" y="4159"/>
                    <a:pt x="1387" y="4001"/>
                    <a:pt x="1387" y="3812"/>
                  </a:cubicBezTo>
                  <a:cubicBezTo>
                    <a:pt x="1387" y="3623"/>
                    <a:pt x="1544" y="3466"/>
                    <a:pt x="1733" y="3466"/>
                  </a:cubicBezTo>
                  <a:close/>
                  <a:moveTo>
                    <a:pt x="4537" y="3466"/>
                  </a:moveTo>
                  <a:cubicBezTo>
                    <a:pt x="4726" y="3466"/>
                    <a:pt x="4884" y="3623"/>
                    <a:pt x="4884" y="3812"/>
                  </a:cubicBezTo>
                  <a:cubicBezTo>
                    <a:pt x="4884" y="4001"/>
                    <a:pt x="4695" y="4159"/>
                    <a:pt x="4537" y="4159"/>
                  </a:cubicBezTo>
                  <a:lnTo>
                    <a:pt x="3812" y="4159"/>
                  </a:lnTo>
                  <a:cubicBezTo>
                    <a:pt x="3623" y="4159"/>
                    <a:pt x="3466" y="4001"/>
                    <a:pt x="3466" y="3812"/>
                  </a:cubicBezTo>
                  <a:cubicBezTo>
                    <a:pt x="3466" y="3623"/>
                    <a:pt x="3623" y="3466"/>
                    <a:pt x="3812" y="3466"/>
                  </a:cubicBezTo>
                  <a:close/>
                  <a:moveTo>
                    <a:pt x="6648" y="3466"/>
                  </a:moveTo>
                  <a:cubicBezTo>
                    <a:pt x="6837" y="3466"/>
                    <a:pt x="6994" y="3623"/>
                    <a:pt x="6994" y="3812"/>
                  </a:cubicBezTo>
                  <a:cubicBezTo>
                    <a:pt x="6994" y="4001"/>
                    <a:pt x="6837" y="4159"/>
                    <a:pt x="6648" y="4159"/>
                  </a:cubicBezTo>
                  <a:lnTo>
                    <a:pt x="5955" y="4159"/>
                  </a:lnTo>
                  <a:cubicBezTo>
                    <a:pt x="5734" y="4159"/>
                    <a:pt x="5577" y="4001"/>
                    <a:pt x="5577" y="3812"/>
                  </a:cubicBezTo>
                  <a:cubicBezTo>
                    <a:pt x="5577" y="3623"/>
                    <a:pt x="5734" y="3466"/>
                    <a:pt x="5955" y="3466"/>
                  </a:cubicBezTo>
                  <a:close/>
                  <a:moveTo>
                    <a:pt x="2426" y="4852"/>
                  </a:moveTo>
                  <a:cubicBezTo>
                    <a:pt x="2647" y="4852"/>
                    <a:pt x="2804" y="5010"/>
                    <a:pt x="2804" y="5199"/>
                  </a:cubicBezTo>
                  <a:cubicBezTo>
                    <a:pt x="2804" y="5388"/>
                    <a:pt x="2647" y="5545"/>
                    <a:pt x="2426" y="5545"/>
                  </a:cubicBezTo>
                  <a:lnTo>
                    <a:pt x="1733" y="5545"/>
                  </a:lnTo>
                  <a:cubicBezTo>
                    <a:pt x="1544" y="5545"/>
                    <a:pt x="1387" y="5388"/>
                    <a:pt x="1387" y="5199"/>
                  </a:cubicBezTo>
                  <a:cubicBezTo>
                    <a:pt x="1387" y="5010"/>
                    <a:pt x="1544" y="4852"/>
                    <a:pt x="1733" y="4852"/>
                  </a:cubicBezTo>
                  <a:close/>
                  <a:moveTo>
                    <a:pt x="4537" y="4852"/>
                  </a:moveTo>
                  <a:cubicBezTo>
                    <a:pt x="4726" y="4852"/>
                    <a:pt x="4884" y="5010"/>
                    <a:pt x="4884" y="5199"/>
                  </a:cubicBezTo>
                  <a:cubicBezTo>
                    <a:pt x="4884" y="5388"/>
                    <a:pt x="4695" y="5545"/>
                    <a:pt x="4537" y="5545"/>
                  </a:cubicBezTo>
                  <a:lnTo>
                    <a:pt x="3812" y="5545"/>
                  </a:lnTo>
                  <a:cubicBezTo>
                    <a:pt x="3623" y="5545"/>
                    <a:pt x="3466" y="5388"/>
                    <a:pt x="3466" y="5199"/>
                  </a:cubicBezTo>
                  <a:cubicBezTo>
                    <a:pt x="3466" y="5010"/>
                    <a:pt x="3623" y="4852"/>
                    <a:pt x="3812" y="4852"/>
                  </a:cubicBezTo>
                  <a:close/>
                  <a:moveTo>
                    <a:pt x="0" y="0"/>
                  </a:moveTo>
                  <a:lnTo>
                    <a:pt x="0" y="5892"/>
                  </a:lnTo>
                  <a:cubicBezTo>
                    <a:pt x="0" y="6459"/>
                    <a:pt x="473" y="6931"/>
                    <a:pt x="1071" y="6931"/>
                  </a:cubicBezTo>
                  <a:lnTo>
                    <a:pt x="6490" y="6931"/>
                  </a:lnTo>
                  <a:cubicBezTo>
                    <a:pt x="6364" y="6616"/>
                    <a:pt x="6301" y="6270"/>
                    <a:pt x="6301" y="5892"/>
                  </a:cubicBezTo>
                  <a:cubicBezTo>
                    <a:pt x="6301" y="5797"/>
                    <a:pt x="6333" y="5671"/>
                    <a:pt x="6333" y="5545"/>
                  </a:cubicBezTo>
                  <a:lnTo>
                    <a:pt x="5955" y="5545"/>
                  </a:lnTo>
                  <a:cubicBezTo>
                    <a:pt x="5734" y="5545"/>
                    <a:pt x="5577" y="5388"/>
                    <a:pt x="5577" y="5199"/>
                  </a:cubicBezTo>
                  <a:cubicBezTo>
                    <a:pt x="5577" y="5010"/>
                    <a:pt x="5734" y="4852"/>
                    <a:pt x="5955" y="4852"/>
                  </a:cubicBezTo>
                  <a:lnTo>
                    <a:pt x="6490" y="4852"/>
                  </a:lnTo>
                  <a:cubicBezTo>
                    <a:pt x="6931" y="3623"/>
                    <a:pt x="8066" y="2741"/>
                    <a:pt x="9420" y="2741"/>
                  </a:cubicBezTo>
                  <a:cubicBezTo>
                    <a:pt x="9767" y="2741"/>
                    <a:pt x="10113" y="2836"/>
                    <a:pt x="10428" y="2962"/>
                  </a:cubicBezTo>
                  <a:lnTo>
                    <a:pt x="10428"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6369;p57">
              <a:extLst>
                <a:ext uri="{FF2B5EF4-FFF2-40B4-BE49-F238E27FC236}">
                  <a16:creationId xmlns:a16="http://schemas.microsoft.com/office/drawing/2014/main" id="{2FBA0E3C-E2B1-40CE-88F1-8DA737012F7F}"/>
                </a:ext>
              </a:extLst>
            </p:cNvPr>
            <p:cNvSpPr/>
            <p:nvPr/>
          </p:nvSpPr>
          <p:spPr>
            <a:xfrm>
              <a:off x="3859600" y="3591950"/>
              <a:ext cx="261525" cy="70900"/>
            </a:xfrm>
            <a:custGeom>
              <a:avLst/>
              <a:gdLst/>
              <a:ahLst/>
              <a:cxnLst/>
              <a:rect l="l" t="t" r="r" b="b"/>
              <a:pathLst>
                <a:path w="10461" h="2836" extrusionOk="0">
                  <a:moveTo>
                    <a:pt x="1734" y="0"/>
                  </a:moveTo>
                  <a:cubicBezTo>
                    <a:pt x="1513" y="0"/>
                    <a:pt x="1356" y="158"/>
                    <a:pt x="1356" y="347"/>
                  </a:cubicBezTo>
                  <a:lnTo>
                    <a:pt x="1356" y="693"/>
                  </a:lnTo>
                  <a:lnTo>
                    <a:pt x="1009" y="693"/>
                  </a:lnTo>
                  <a:cubicBezTo>
                    <a:pt x="410" y="693"/>
                    <a:pt x="1" y="1166"/>
                    <a:pt x="1" y="1733"/>
                  </a:cubicBezTo>
                  <a:lnTo>
                    <a:pt x="1" y="2836"/>
                  </a:lnTo>
                  <a:lnTo>
                    <a:pt x="10429" y="2836"/>
                  </a:lnTo>
                  <a:lnTo>
                    <a:pt x="10429" y="1733"/>
                  </a:lnTo>
                  <a:lnTo>
                    <a:pt x="10460" y="1733"/>
                  </a:lnTo>
                  <a:cubicBezTo>
                    <a:pt x="10460" y="1134"/>
                    <a:pt x="9988" y="693"/>
                    <a:pt x="9421" y="693"/>
                  </a:cubicBezTo>
                  <a:lnTo>
                    <a:pt x="9074" y="693"/>
                  </a:lnTo>
                  <a:lnTo>
                    <a:pt x="9074" y="347"/>
                  </a:lnTo>
                  <a:cubicBezTo>
                    <a:pt x="9074" y="158"/>
                    <a:pt x="8917" y="0"/>
                    <a:pt x="8728" y="0"/>
                  </a:cubicBezTo>
                  <a:cubicBezTo>
                    <a:pt x="8539" y="0"/>
                    <a:pt x="8381" y="158"/>
                    <a:pt x="8381" y="347"/>
                  </a:cubicBezTo>
                  <a:lnTo>
                    <a:pt x="8381" y="693"/>
                  </a:lnTo>
                  <a:lnTo>
                    <a:pt x="6995" y="693"/>
                  </a:lnTo>
                  <a:lnTo>
                    <a:pt x="6995" y="347"/>
                  </a:lnTo>
                  <a:cubicBezTo>
                    <a:pt x="6995" y="158"/>
                    <a:pt x="6837" y="0"/>
                    <a:pt x="6648" y="0"/>
                  </a:cubicBezTo>
                  <a:cubicBezTo>
                    <a:pt x="6459" y="0"/>
                    <a:pt x="6302" y="158"/>
                    <a:pt x="6302" y="347"/>
                  </a:cubicBezTo>
                  <a:lnTo>
                    <a:pt x="6302" y="693"/>
                  </a:lnTo>
                  <a:lnTo>
                    <a:pt x="4159" y="693"/>
                  </a:lnTo>
                  <a:lnTo>
                    <a:pt x="4159" y="347"/>
                  </a:lnTo>
                  <a:cubicBezTo>
                    <a:pt x="4159" y="158"/>
                    <a:pt x="4002" y="0"/>
                    <a:pt x="3813" y="0"/>
                  </a:cubicBezTo>
                  <a:cubicBezTo>
                    <a:pt x="3624" y="0"/>
                    <a:pt x="3466" y="158"/>
                    <a:pt x="3466" y="347"/>
                  </a:cubicBezTo>
                  <a:lnTo>
                    <a:pt x="3466" y="693"/>
                  </a:lnTo>
                  <a:lnTo>
                    <a:pt x="2080" y="693"/>
                  </a:lnTo>
                  <a:lnTo>
                    <a:pt x="2080" y="347"/>
                  </a:lnTo>
                  <a:cubicBezTo>
                    <a:pt x="2080" y="158"/>
                    <a:pt x="1923" y="0"/>
                    <a:pt x="173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0" name="مربع نص 199">
            <a:extLst>
              <a:ext uri="{FF2B5EF4-FFF2-40B4-BE49-F238E27FC236}">
                <a16:creationId xmlns:a16="http://schemas.microsoft.com/office/drawing/2014/main" id="{A592BBB6-A8D6-498E-8BE9-26C1D50FF1CF}"/>
              </a:ext>
            </a:extLst>
          </p:cNvPr>
          <p:cNvSpPr txBox="1"/>
          <p:nvPr/>
        </p:nvSpPr>
        <p:spPr>
          <a:xfrm>
            <a:off x="3540712" y="2985792"/>
            <a:ext cx="1949566" cy="369332"/>
          </a:xfrm>
          <a:prstGeom prst="rect">
            <a:avLst/>
          </a:prstGeom>
          <a:noFill/>
        </p:spPr>
        <p:txBody>
          <a:bodyPr wrap="square">
            <a:spAutoFit/>
          </a:bodyPr>
          <a:lstStyle/>
          <a:p>
            <a:pPr marL="0" marR="0" lvl="0" indent="0" algn="ctr" defTabSz="914400" eaLnBrk="1" fontAlgn="auto" latinLnBrk="0" hangingPunct="1">
              <a:lnSpc>
                <a:spcPct val="100000"/>
              </a:lnSpc>
              <a:spcBef>
                <a:spcPts val="0"/>
              </a:spcBef>
              <a:spcAft>
                <a:spcPts val="0"/>
              </a:spcAft>
              <a:buClr>
                <a:srgbClr val="000000"/>
              </a:buClr>
              <a:buSzPts val="1400"/>
              <a:buFont typeface="Arial"/>
              <a:buNone/>
              <a:tabLst/>
              <a:defRPr/>
            </a:pPr>
            <a:r>
              <a:rPr lang="en-US" b="1" dirty="0">
                <a:solidFill>
                  <a:srgbClr val="006666"/>
                </a:solidFill>
                <a:latin typeface="Calibri" panose="020F0502020204030204" pitchFamily="34" charset="0"/>
                <a:cs typeface="Calibri" panose="020F0502020204030204" pitchFamily="34" charset="0"/>
              </a:rPr>
              <a:t>  </a:t>
            </a:r>
            <a:r>
              <a:rPr lang="en-US" sz="1800" b="1" u="none" strike="noStrike" cap="none" dirty="0">
                <a:solidFill>
                  <a:srgbClr val="006666"/>
                </a:solidFill>
                <a:latin typeface="Calibri" panose="020F0502020204030204" pitchFamily="34" charset="0"/>
                <a:cs typeface="Calibri" panose="020F0502020204030204" pitchFamily="34" charset="0"/>
              </a:rPr>
              <a:t>2024 / 1 / 1     </a:t>
            </a:r>
            <a:r>
              <a:rPr lang="ar-SA" sz="1800" b="1" u="none" strike="noStrike" cap="none" dirty="0">
                <a:solidFill>
                  <a:srgbClr val="006666"/>
                </a:solidFill>
                <a:latin typeface="Calibri" panose="020F0502020204030204" pitchFamily="34" charset="0"/>
                <a:cs typeface="Calibri" panose="020F0502020204030204" pitchFamily="34" charset="0"/>
              </a:rPr>
              <a:t>من</a:t>
            </a:r>
            <a:endParaRPr lang="en-US" sz="1800" b="1" u="none" strike="noStrike" cap="none" dirty="0">
              <a:solidFill>
                <a:srgbClr val="006666"/>
              </a:solidFill>
              <a:latin typeface="Calibri" panose="020F0502020204030204" pitchFamily="34" charset="0"/>
              <a:cs typeface="Calibri" panose="020F0502020204030204" pitchFamily="34" charset="0"/>
            </a:endParaRPr>
          </a:p>
        </p:txBody>
      </p:sp>
      <p:sp>
        <p:nvSpPr>
          <p:cNvPr id="201" name="مربع نص 200">
            <a:extLst>
              <a:ext uri="{FF2B5EF4-FFF2-40B4-BE49-F238E27FC236}">
                <a16:creationId xmlns:a16="http://schemas.microsoft.com/office/drawing/2014/main" id="{5946B434-079F-41F5-A105-E0E26262259B}"/>
              </a:ext>
            </a:extLst>
          </p:cNvPr>
          <p:cNvSpPr txBox="1"/>
          <p:nvPr/>
        </p:nvSpPr>
        <p:spPr>
          <a:xfrm>
            <a:off x="3460541" y="3370487"/>
            <a:ext cx="2121068" cy="369332"/>
          </a:xfrm>
          <a:prstGeom prst="rect">
            <a:avLst/>
          </a:prstGeom>
          <a:noFill/>
        </p:spPr>
        <p:txBody>
          <a:bodyPr wrap="square">
            <a:spAutoFit/>
          </a:bodyPr>
          <a:lstStyle/>
          <a:p>
            <a:pPr marL="0" marR="0" lvl="0" indent="0" algn="ctr" defTabSz="914400" eaLnBrk="1" fontAlgn="auto" latinLnBrk="0" hangingPunct="1">
              <a:lnSpc>
                <a:spcPct val="100000"/>
              </a:lnSpc>
              <a:spcBef>
                <a:spcPts val="0"/>
              </a:spcBef>
              <a:spcAft>
                <a:spcPts val="0"/>
              </a:spcAft>
              <a:buClr>
                <a:srgbClr val="000000"/>
              </a:buClr>
              <a:buSzPts val="1400"/>
              <a:buFont typeface="Arial"/>
              <a:buNone/>
              <a:tabLst/>
              <a:defRPr/>
            </a:pPr>
            <a:r>
              <a:rPr lang="en-US" b="1" dirty="0">
                <a:solidFill>
                  <a:srgbClr val="006666"/>
                </a:solidFill>
                <a:latin typeface="Calibri" panose="020F0502020204030204" pitchFamily="34" charset="0"/>
                <a:cs typeface="Calibri" panose="020F0502020204030204" pitchFamily="34" charset="0"/>
              </a:rPr>
              <a:t>  </a:t>
            </a:r>
            <a:r>
              <a:rPr lang="en-US" sz="1800" b="1" u="none" strike="noStrike" cap="none" dirty="0">
                <a:solidFill>
                  <a:srgbClr val="006666"/>
                </a:solidFill>
                <a:latin typeface="Calibri" panose="020F0502020204030204" pitchFamily="34" charset="0"/>
                <a:cs typeface="Calibri" panose="020F0502020204030204" pitchFamily="34" charset="0"/>
              </a:rPr>
              <a:t>2024/ 3 / 31     </a:t>
            </a:r>
            <a:r>
              <a:rPr lang="ar-SA" sz="1800" b="1" u="none" strike="noStrike" cap="none" dirty="0">
                <a:solidFill>
                  <a:srgbClr val="006666"/>
                </a:solidFill>
                <a:latin typeface="Calibri" panose="020F0502020204030204" pitchFamily="34" charset="0"/>
                <a:cs typeface="Calibri" panose="020F0502020204030204" pitchFamily="34" charset="0"/>
              </a:rPr>
              <a:t>إلى</a:t>
            </a:r>
            <a:endParaRPr lang="en-US" sz="1800" b="1" u="none" strike="noStrike" cap="none" dirty="0">
              <a:solidFill>
                <a:srgbClr val="006666"/>
              </a:solidFill>
              <a:latin typeface="Calibri" panose="020F0502020204030204" pitchFamily="34" charset="0"/>
              <a:cs typeface="Calibri" panose="020F0502020204030204" pitchFamily="34" charset="0"/>
            </a:endParaRPr>
          </a:p>
        </p:txBody>
      </p:sp>
      <p:sp>
        <p:nvSpPr>
          <p:cNvPr id="138" name="Freeform 26">
            <a:extLst>
              <a:ext uri="{FF2B5EF4-FFF2-40B4-BE49-F238E27FC236}">
                <a16:creationId xmlns:a16="http://schemas.microsoft.com/office/drawing/2014/main" id="{D3805F0F-746C-4612-ABA0-D3FED12FF7C5}"/>
              </a:ext>
            </a:extLst>
          </p:cNvPr>
          <p:cNvSpPr>
            <a:spLocks noEditPoints="1"/>
          </p:cNvSpPr>
          <p:nvPr/>
        </p:nvSpPr>
        <p:spPr bwMode="auto">
          <a:xfrm>
            <a:off x="9494015" y="1495729"/>
            <a:ext cx="445649" cy="269104"/>
          </a:xfrm>
          <a:custGeom>
            <a:avLst/>
            <a:gdLst>
              <a:gd name="T0" fmla="*/ 133 w 133"/>
              <a:gd name="T1" fmla="*/ 61 h 73"/>
              <a:gd name="T2" fmla="*/ 107 w 133"/>
              <a:gd name="T3" fmla="*/ 13 h 73"/>
              <a:gd name="T4" fmla="*/ 68 w 133"/>
              <a:gd name="T5" fmla="*/ 0 h 73"/>
              <a:gd name="T6" fmla="*/ 64 w 133"/>
              <a:gd name="T7" fmla="*/ 0 h 73"/>
              <a:gd name="T8" fmla="*/ 0 w 133"/>
              <a:gd name="T9" fmla="*/ 65 h 73"/>
              <a:gd name="T10" fmla="*/ 0 w 133"/>
              <a:gd name="T11" fmla="*/ 73 h 73"/>
              <a:gd name="T12" fmla="*/ 133 w 133"/>
              <a:gd name="T13" fmla="*/ 73 h 73"/>
              <a:gd name="T14" fmla="*/ 133 w 133"/>
              <a:gd name="T15" fmla="*/ 65 h 73"/>
              <a:gd name="T16" fmla="*/ 133 w 133"/>
              <a:gd name="T17" fmla="*/ 61 h 73"/>
              <a:gd name="T18" fmla="*/ 133 w 133"/>
              <a:gd name="T19" fmla="*/ 61 h 73"/>
              <a:gd name="T20" fmla="*/ 133 w 133"/>
              <a:gd name="T21" fmla="*/ 61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3" h="73">
                <a:moveTo>
                  <a:pt x="133" y="61"/>
                </a:moveTo>
                <a:cubicBezTo>
                  <a:pt x="132" y="41"/>
                  <a:pt x="122" y="24"/>
                  <a:pt x="107" y="13"/>
                </a:cubicBezTo>
                <a:cubicBezTo>
                  <a:pt x="96" y="5"/>
                  <a:pt x="83" y="0"/>
                  <a:pt x="68" y="0"/>
                </a:cubicBezTo>
                <a:cubicBezTo>
                  <a:pt x="64" y="0"/>
                  <a:pt x="64" y="0"/>
                  <a:pt x="64" y="0"/>
                </a:cubicBezTo>
                <a:cubicBezTo>
                  <a:pt x="29" y="0"/>
                  <a:pt x="0" y="29"/>
                  <a:pt x="0" y="65"/>
                </a:cubicBezTo>
                <a:cubicBezTo>
                  <a:pt x="0" y="73"/>
                  <a:pt x="0" y="73"/>
                  <a:pt x="0" y="73"/>
                </a:cubicBezTo>
                <a:cubicBezTo>
                  <a:pt x="133" y="73"/>
                  <a:pt x="133" y="73"/>
                  <a:pt x="133" y="73"/>
                </a:cubicBezTo>
                <a:cubicBezTo>
                  <a:pt x="133" y="65"/>
                  <a:pt x="133" y="65"/>
                  <a:pt x="133" y="65"/>
                </a:cubicBezTo>
                <a:cubicBezTo>
                  <a:pt x="133" y="64"/>
                  <a:pt x="133" y="62"/>
                  <a:pt x="133" y="61"/>
                </a:cubicBezTo>
                <a:close/>
                <a:moveTo>
                  <a:pt x="133" y="61"/>
                </a:moveTo>
                <a:cubicBezTo>
                  <a:pt x="133" y="61"/>
                  <a:pt x="133" y="61"/>
                  <a:pt x="133" y="61"/>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9" name="Freeform 23">
            <a:extLst>
              <a:ext uri="{FF2B5EF4-FFF2-40B4-BE49-F238E27FC236}">
                <a16:creationId xmlns:a16="http://schemas.microsoft.com/office/drawing/2014/main" id="{AE83EF6E-E434-40E7-A6C3-667F1ED43DFF}"/>
              </a:ext>
            </a:extLst>
          </p:cNvPr>
          <p:cNvSpPr>
            <a:spLocks noEditPoints="1"/>
          </p:cNvSpPr>
          <p:nvPr/>
        </p:nvSpPr>
        <p:spPr bwMode="auto">
          <a:xfrm>
            <a:off x="9585465" y="1189890"/>
            <a:ext cx="251901" cy="265020"/>
          </a:xfrm>
          <a:custGeom>
            <a:avLst/>
            <a:gdLst>
              <a:gd name="T0" fmla="*/ 40 w 81"/>
              <a:gd name="T1" fmla="*/ 0 h 85"/>
              <a:gd name="T2" fmla="*/ 0 w 81"/>
              <a:gd name="T3" fmla="*/ 42 h 85"/>
              <a:gd name="T4" fmla="*/ 40 w 81"/>
              <a:gd name="T5" fmla="*/ 85 h 85"/>
              <a:gd name="T6" fmla="*/ 81 w 81"/>
              <a:gd name="T7" fmla="*/ 42 h 85"/>
              <a:gd name="T8" fmla="*/ 40 w 81"/>
              <a:gd name="T9" fmla="*/ 0 h 85"/>
              <a:gd name="T10" fmla="*/ 40 w 81"/>
              <a:gd name="T11" fmla="*/ 0 h 85"/>
              <a:gd name="T12" fmla="*/ 40 w 81"/>
              <a:gd name="T13" fmla="*/ 0 h 85"/>
            </a:gdLst>
            <a:ahLst/>
            <a:cxnLst>
              <a:cxn ang="0">
                <a:pos x="T0" y="T1"/>
              </a:cxn>
              <a:cxn ang="0">
                <a:pos x="T2" y="T3"/>
              </a:cxn>
              <a:cxn ang="0">
                <a:pos x="T4" y="T5"/>
              </a:cxn>
              <a:cxn ang="0">
                <a:pos x="T6" y="T7"/>
              </a:cxn>
              <a:cxn ang="0">
                <a:pos x="T8" y="T9"/>
              </a:cxn>
              <a:cxn ang="0">
                <a:pos x="T10" y="T11"/>
              </a:cxn>
              <a:cxn ang="0">
                <a:pos x="T12" y="T13"/>
              </a:cxn>
            </a:cxnLst>
            <a:rect l="0" t="0" r="r" b="b"/>
            <a:pathLst>
              <a:path w="81" h="85">
                <a:moveTo>
                  <a:pt x="40" y="0"/>
                </a:moveTo>
                <a:cubicBezTo>
                  <a:pt x="18" y="0"/>
                  <a:pt x="0" y="19"/>
                  <a:pt x="0" y="42"/>
                </a:cubicBezTo>
                <a:cubicBezTo>
                  <a:pt x="0" y="66"/>
                  <a:pt x="18" y="85"/>
                  <a:pt x="40" y="85"/>
                </a:cubicBezTo>
                <a:cubicBezTo>
                  <a:pt x="63" y="85"/>
                  <a:pt x="81" y="66"/>
                  <a:pt x="81" y="42"/>
                </a:cubicBezTo>
                <a:cubicBezTo>
                  <a:pt x="81" y="19"/>
                  <a:pt x="63" y="0"/>
                  <a:pt x="40" y="0"/>
                </a:cubicBezTo>
                <a:close/>
                <a:moveTo>
                  <a:pt x="40" y="0"/>
                </a:moveTo>
                <a:cubicBezTo>
                  <a:pt x="40" y="0"/>
                  <a:pt x="40" y="0"/>
                  <a:pt x="40" y="0"/>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0" name="Freeform 25">
            <a:extLst>
              <a:ext uri="{FF2B5EF4-FFF2-40B4-BE49-F238E27FC236}">
                <a16:creationId xmlns:a16="http://schemas.microsoft.com/office/drawing/2014/main" id="{D0AE9F46-FF17-4133-B3A5-9311DCE42D51}"/>
              </a:ext>
            </a:extLst>
          </p:cNvPr>
          <p:cNvSpPr>
            <a:spLocks noEditPoints="1"/>
          </p:cNvSpPr>
          <p:nvPr/>
        </p:nvSpPr>
        <p:spPr bwMode="auto">
          <a:xfrm>
            <a:off x="9891008" y="1532081"/>
            <a:ext cx="324060" cy="226973"/>
          </a:xfrm>
          <a:custGeom>
            <a:avLst/>
            <a:gdLst>
              <a:gd name="T0" fmla="*/ 43 w 104"/>
              <a:gd name="T1" fmla="*/ 0 h 73"/>
              <a:gd name="T2" fmla="*/ 40 w 104"/>
              <a:gd name="T3" fmla="*/ 0 h 73"/>
              <a:gd name="T4" fmla="*/ 0 w 104"/>
              <a:gd name="T5" fmla="*/ 15 h 73"/>
              <a:gd name="T6" fmla="*/ 7 w 104"/>
              <a:gd name="T7" fmla="*/ 22 h 73"/>
              <a:gd name="T8" fmla="*/ 24 w 104"/>
              <a:gd name="T9" fmla="*/ 47 h 73"/>
              <a:gd name="T10" fmla="*/ 30 w 104"/>
              <a:gd name="T11" fmla="*/ 73 h 73"/>
              <a:gd name="T12" fmla="*/ 104 w 104"/>
              <a:gd name="T13" fmla="*/ 73 h 73"/>
              <a:gd name="T14" fmla="*/ 104 w 104"/>
              <a:gd name="T15" fmla="*/ 60 h 73"/>
              <a:gd name="T16" fmla="*/ 43 w 104"/>
              <a:gd name="T17" fmla="*/ 0 h 73"/>
              <a:gd name="T18" fmla="*/ 43 w 104"/>
              <a:gd name="T19" fmla="*/ 0 h 73"/>
              <a:gd name="T20" fmla="*/ 43 w 104"/>
              <a:gd name="T21" fmla="*/ 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4" h="73">
                <a:moveTo>
                  <a:pt x="43" y="0"/>
                </a:moveTo>
                <a:cubicBezTo>
                  <a:pt x="40" y="0"/>
                  <a:pt x="40" y="0"/>
                  <a:pt x="40" y="0"/>
                </a:cubicBezTo>
                <a:cubicBezTo>
                  <a:pt x="25" y="0"/>
                  <a:pt x="10" y="6"/>
                  <a:pt x="0" y="15"/>
                </a:cubicBezTo>
                <a:cubicBezTo>
                  <a:pt x="2" y="18"/>
                  <a:pt x="5" y="20"/>
                  <a:pt x="7" y="22"/>
                </a:cubicBezTo>
                <a:cubicBezTo>
                  <a:pt x="14" y="29"/>
                  <a:pt x="20" y="38"/>
                  <a:pt x="24" y="47"/>
                </a:cubicBezTo>
                <a:cubicBezTo>
                  <a:pt x="27" y="55"/>
                  <a:pt x="29" y="64"/>
                  <a:pt x="30" y="73"/>
                </a:cubicBezTo>
                <a:cubicBezTo>
                  <a:pt x="104" y="73"/>
                  <a:pt x="104" y="73"/>
                  <a:pt x="104" y="73"/>
                </a:cubicBezTo>
                <a:cubicBezTo>
                  <a:pt x="104" y="60"/>
                  <a:pt x="104" y="60"/>
                  <a:pt x="104" y="60"/>
                </a:cubicBezTo>
                <a:cubicBezTo>
                  <a:pt x="104" y="27"/>
                  <a:pt x="77" y="0"/>
                  <a:pt x="43" y="0"/>
                </a:cubicBezTo>
                <a:close/>
                <a:moveTo>
                  <a:pt x="43" y="0"/>
                </a:moveTo>
                <a:cubicBezTo>
                  <a:pt x="43" y="0"/>
                  <a:pt x="43" y="0"/>
                  <a:pt x="43" y="0"/>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6" name="Freeform 24">
            <a:extLst>
              <a:ext uri="{FF2B5EF4-FFF2-40B4-BE49-F238E27FC236}">
                <a16:creationId xmlns:a16="http://schemas.microsoft.com/office/drawing/2014/main" id="{B0B03DD2-2E09-4CB1-A9B1-35B01B2B524A}"/>
              </a:ext>
            </a:extLst>
          </p:cNvPr>
          <p:cNvSpPr>
            <a:spLocks noEditPoints="1"/>
          </p:cNvSpPr>
          <p:nvPr/>
        </p:nvSpPr>
        <p:spPr bwMode="auto">
          <a:xfrm>
            <a:off x="9918710" y="1277532"/>
            <a:ext cx="215165" cy="228285"/>
          </a:xfrm>
          <a:custGeom>
            <a:avLst/>
            <a:gdLst>
              <a:gd name="T0" fmla="*/ 35 w 69"/>
              <a:gd name="T1" fmla="*/ 0 h 73"/>
              <a:gd name="T2" fmla="*/ 34 w 69"/>
              <a:gd name="T3" fmla="*/ 0 h 73"/>
              <a:gd name="T4" fmla="*/ 10 w 69"/>
              <a:gd name="T5" fmla="*/ 11 h 73"/>
              <a:gd name="T6" fmla="*/ 0 w 69"/>
              <a:gd name="T7" fmla="*/ 37 h 73"/>
              <a:gd name="T8" fmla="*/ 10 w 69"/>
              <a:gd name="T9" fmla="*/ 62 h 73"/>
              <a:gd name="T10" fmla="*/ 35 w 69"/>
              <a:gd name="T11" fmla="*/ 73 h 73"/>
              <a:gd name="T12" fmla="*/ 35 w 69"/>
              <a:gd name="T13" fmla="*/ 73 h 73"/>
              <a:gd name="T14" fmla="*/ 60 w 69"/>
              <a:gd name="T15" fmla="*/ 62 h 73"/>
              <a:gd name="T16" fmla="*/ 69 w 69"/>
              <a:gd name="T17" fmla="*/ 36 h 73"/>
              <a:gd name="T18" fmla="*/ 35 w 69"/>
              <a:gd name="T19" fmla="*/ 0 h 73"/>
              <a:gd name="T20" fmla="*/ 35 w 69"/>
              <a:gd name="T21" fmla="*/ 0 h 73"/>
              <a:gd name="T22" fmla="*/ 35 w 69"/>
              <a:gd name="T23" fmla="*/ 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9" h="73">
                <a:moveTo>
                  <a:pt x="35" y="0"/>
                </a:moveTo>
                <a:cubicBezTo>
                  <a:pt x="35" y="0"/>
                  <a:pt x="35" y="0"/>
                  <a:pt x="34" y="0"/>
                </a:cubicBezTo>
                <a:cubicBezTo>
                  <a:pt x="25" y="0"/>
                  <a:pt x="16" y="4"/>
                  <a:pt x="10" y="11"/>
                </a:cubicBezTo>
                <a:cubicBezTo>
                  <a:pt x="4" y="18"/>
                  <a:pt x="0" y="27"/>
                  <a:pt x="0" y="37"/>
                </a:cubicBezTo>
                <a:cubicBezTo>
                  <a:pt x="0" y="46"/>
                  <a:pt x="4" y="55"/>
                  <a:pt x="10" y="62"/>
                </a:cubicBezTo>
                <a:cubicBezTo>
                  <a:pt x="17" y="69"/>
                  <a:pt x="26" y="73"/>
                  <a:pt x="35" y="73"/>
                </a:cubicBezTo>
                <a:cubicBezTo>
                  <a:pt x="35" y="73"/>
                  <a:pt x="35" y="73"/>
                  <a:pt x="35" y="73"/>
                </a:cubicBezTo>
                <a:cubicBezTo>
                  <a:pt x="44" y="73"/>
                  <a:pt x="53" y="69"/>
                  <a:pt x="60" y="62"/>
                </a:cubicBezTo>
                <a:cubicBezTo>
                  <a:pt x="66" y="55"/>
                  <a:pt x="69" y="46"/>
                  <a:pt x="69" y="36"/>
                </a:cubicBezTo>
                <a:cubicBezTo>
                  <a:pt x="69" y="16"/>
                  <a:pt x="54" y="0"/>
                  <a:pt x="35" y="0"/>
                </a:cubicBezTo>
                <a:close/>
                <a:moveTo>
                  <a:pt x="35" y="0"/>
                </a:moveTo>
                <a:cubicBezTo>
                  <a:pt x="35" y="0"/>
                  <a:pt x="35" y="0"/>
                  <a:pt x="35" y="0"/>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0" name="Subtitle 6">
            <a:extLst>
              <a:ext uri="{FF2B5EF4-FFF2-40B4-BE49-F238E27FC236}">
                <a16:creationId xmlns:a16="http://schemas.microsoft.com/office/drawing/2014/main" id="{79DC772B-778B-4906-B00B-EB6A462328E8}"/>
              </a:ext>
            </a:extLst>
          </p:cNvPr>
          <p:cNvSpPr txBox="1">
            <a:spLocks/>
          </p:cNvSpPr>
          <p:nvPr/>
        </p:nvSpPr>
        <p:spPr>
          <a:xfrm>
            <a:off x="4379763" y="1710609"/>
            <a:ext cx="1917331" cy="716690"/>
          </a:xfrm>
          <a:prstGeom prst="rect">
            <a:avLst/>
          </a:prstGeom>
        </p:spPr>
        <p:txBody>
          <a:bodyPr vert="horz" lIns="86019" tIns="43010" rIns="86019" bIns="43010" numCol="1" spcCol="365760" rtlCol="0" anchor="t">
            <a:noAutofit/>
          </a:bodyPr>
          <a:lstStyle>
            <a:lvl1pPr marL="0" indent="0" algn="ctr" defTabSz="914400" rtl="0" eaLnBrk="1" latinLnBrk="0" hangingPunct="1">
              <a:lnSpc>
                <a:spcPct val="90000"/>
              </a:lnSpc>
              <a:spcBef>
                <a:spcPts val="1000"/>
              </a:spcBef>
              <a:buFont typeface="Arial"/>
              <a:buNone/>
              <a:defRPr sz="1200" b="0" i="0" kern="1200">
                <a:solidFill>
                  <a:schemeClr val="accent1"/>
                </a:solidFill>
                <a:latin typeface="Montserrat Light" charset="0"/>
                <a:ea typeface="Montserrat Light" charset="0"/>
                <a:cs typeface="Montserrat Light"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Montserrat Light" charset="0"/>
                <a:ea typeface="Montserrat Light" charset="0"/>
                <a:cs typeface="Montserrat Light"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Montserrat Light" charset="0"/>
                <a:ea typeface="Montserrat Light" charset="0"/>
                <a:cs typeface="Montserrat Light"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nSpc>
                <a:spcPct val="100000"/>
              </a:lnSpc>
              <a:spcBef>
                <a:spcPts val="0"/>
              </a:spcBef>
            </a:pPr>
            <a:r>
              <a:rPr lang="ar-SA" sz="1400" b="1" dirty="0">
                <a:solidFill>
                  <a:schemeClr val="tx1"/>
                </a:solidFill>
                <a:latin typeface="Calibri" panose="020F0502020204030204" pitchFamily="34" charset="0"/>
                <a:cs typeface="Calibri" panose="020F0502020204030204" pitchFamily="34" charset="0"/>
              </a:rPr>
              <a:t> </a:t>
            </a:r>
          </a:p>
        </p:txBody>
      </p:sp>
      <p:sp>
        <p:nvSpPr>
          <p:cNvPr id="153" name="Subtitle 6">
            <a:extLst>
              <a:ext uri="{FF2B5EF4-FFF2-40B4-BE49-F238E27FC236}">
                <a16:creationId xmlns:a16="http://schemas.microsoft.com/office/drawing/2014/main" id="{29AB4CB3-D920-4DBA-83D4-7E9C534EB262}"/>
              </a:ext>
            </a:extLst>
          </p:cNvPr>
          <p:cNvSpPr txBox="1">
            <a:spLocks/>
          </p:cNvSpPr>
          <p:nvPr/>
        </p:nvSpPr>
        <p:spPr>
          <a:xfrm>
            <a:off x="4460420" y="1696376"/>
            <a:ext cx="1777082" cy="716690"/>
          </a:xfrm>
          <a:prstGeom prst="rect">
            <a:avLst/>
          </a:prstGeom>
        </p:spPr>
        <p:txBody>
          <a:bodyPr vert="horz" lIns="86019" tIns="43010" rIns="86019" bIns="43010" numCol="1" spcCol="365760" rtlCol="0" anchor="t">
            <a:noAutofit/>
          </a:bodyPr>
          <a:lstStyle>
            <a:lvl1pPr marL="0" indent="0" algn="ctr" defTabSz="914400" rtl="0" eaLnBrk="1" latinLnBrk="0" hangingPunct="1">
              <a:lnSpc>
                <a:spcPct val="90000"/>
              </a:lnSpc>
              <a:spcBef>
                <a:spcPts val="1000"/>
              </a:spcBef>
              <a:buFont typeface="Arial"/>
              <a:buNone/>
              <a:defRPr sz="1200" b="0" i="0" kern="1200">
                <a:solidFill>
                  <a:schemeClr val="accent1"/>
                </a:solidFill>
                <a:latin typeface="Montserrat Light" charset="0"/>
                <a:ea typeface="Montserrat Light" charset="0"/>
                <a:cs typeface="Montserrat Light"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Montserrat Light" charset="0"/>
                <a:ea typeface="Montserrat Light" charset="0"/>
                <a:cs typeface="Montserrat Light"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Montserrat Light" charset="0"/>
                <a:ea typeface="Montserrat Light" charset="0"/>
                <a:cs typeface="Montserrat Light"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nSpc>
                <a:spcPct val="100000"/>
              </a:lnSpc>
              <a:spcBef>
                <a:spcPts val="0"/>
              </a:spcBef>
            </a:pPr>
            <a:r>
              <a:rPr lang="ar-SA" sz="1600" b="1" dirty="0">
                <a:solidFill>
                  <a:srgbClr val="006666"/>
                </a:solidFill>
                <a:latin typeface="Calibri" panose="020F0502020204030204" pitchFamily="34" charset="0"/>
                <a:cs typeface="Calibri" panose="020F0502020204030204" pitchFamily="34" charset="0"/>
              </a:rPr>
              <a:t>تحفيز الأطفال </a:t>
            </a:r>
          </a:p>
          <a:p>
            <a:pPr>
              <a:lnSpc>
                <a:spcPct val="100000"/>
              </a:lnSpc>
              <a:spcBef>
                <a:spcPts val="0"/>
              </a:spcBef>
            </a:pPr>
            <a:r>
              <a:rPr lang="ar-SA" sz="1600" b="1" dirty="0">
                <a:solidFill>
                  <a:srgbClr val="006666"/>
                </a:solidFill>
                <a:latin typeface="Calibri" panose="020F0502020204030204" pitchFamily="34" charset="0"/>
                <a:cs typeface="Calibri" panose="020F0502020204030204" pitchFamily="34" charset="0"/>
              </a:rPr>
              <a:t>على الاقتداء  </a:t>
            </a:r>
          </a:p>
        </p:txBody>
      </p:sp>
      <p:sp>
        <p:nvSpPr>
          <p:cNvPr id="155" name="Subtitle 6">
            <a:extLst>
              <a:ext uri="{FF2B5EF4-FFF2-40B4-BE49-F238E27FC236}">
                <a16:creationId xmlns:a16="http://schemas.microsoft.com/office/drawing/2014/main" id="{E33F1D9A-BB85-4ECE-BC58-E35386862679}"/>
              </a:ext>
            </a:extLst>
          </p:cNvPr>
          <p:cNvSpPr txBox="1">
            <a:spLocks/>
          </p:cNvSpPr>
          <p:nvPr/>
        </p:nvSpPr>
        <p:spPr>
          <a:xfrm>
            <a:off x="1064237" y="3028734"/>
            <a:ext cx="1777082" cy="716690"/>
          </a:xfrm>
          <a:prstGeom prst="rect">
            <a:avLst/>
          </a:prstGeom>
        </p:spPr>
        <p:txBody>
          <a:bodyPr vert="horz" lIns="86019" tIns="43010" rIns="86019" bIns="43010" numCol="1" spcCol="365760" rtlCol="0" anchor="t">
            <a:noAutofit/>
          </a:bodyPr>
          <a:lstStyle>
            <a:lvl1pPr marL="0" indent="0" algn="ctr" defTabSz="914400" rtl="0" eaLnBrk="1" latinLnBrk="0" hangingPunct="1">
              <a:lnSpc>
                <a:spcPct val="90000"/>
              </a:lnSpc>
              <a:spcBef>
                <a:spcPts val="1000"/>
              </a:spcBef>
              <a:buFont typeface="Arial"/>
              <a:buNone/>
              <a:defRPr sz="1200" b="0" i="0" kern="1200">
                <a:solidFill>
                  <a:schemeClr val="accent1"/>
                </a:solidFill>
                <a:latin typeface="Montserrat Light" charset="0"/>
                <a:ea typeface="Montserrat Light" charset="0"/>
                <a:cs typeface="Montserrat Light"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Montserrat Light" charset="0"/>
                <a:ea typeface="Montserrat Light" charset="0"/>
                <a:cs typeface="Montserrat Light"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Montserrat Light" charset="0"/>
                <a:ea typeface="Montserrat Light" charset="0"/>
                <a:cs typeface="Montserrat Light"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nSpc>
                <a:spcPct val="100000"/>
              </a:lnSpc>
              <a:spcBef>
                <a:spcPts val="0"/>
              </a:spcBef>
            </a:pPr>
            <a:r>
              <a:rPr lang="ar-SA" sz="1600" b="1" dirty="0">
                <a:solidFill>
                  <a:srgbClr val="006666"/>
                </a:solidFill>
                <a:latin typeface="Calibri" panose="020F0502020204030204" pitchFamily="34" charset="0"/>
                <a:cs typeface="Calibri" panose="020F0502020204030204" pitchFamily="34" charset="0"/>
              </a:rPr>
              <a:t>المساهمة في تشكيل شخصية الطفل من خلال القدوة  </a:t>
            </a:r>
          </a:p>
        </p:txBody>
      </p:sp>
      <p:sp>
        <p:nvSpPr>
          <p:cNvPr id="156" name="TextBox 100">
            <a:extLst>
              <a:ext uri="{FF2B5EF4-FFF2-40B4-BE49-F238E27FC236}">
                <a16:creationId xmlns:a16="http://schemas.microsoft.com/office/drawing/2014/main" id="{232C66D1-330A-4815-B3FB-0A361DDDF14B}"/>
              </a:ext>
            </a:extLst>
          </p:cNvPr>
          <p:cNvSpPr txBox="1"/>
          <p:nvPr/>
        </p:nvSpPr>
        <p:spPr>
          <a:xfrm>
            <a:off x="1028132" y="2699137"/>
            <a:ext cx="1988368" cy="338554"/>
          </a:xfrm>
          <a:prstGeom prst="rect">
            <a:avLst/>
          </a:prstGeom>
          <a:noFill/>
        </p:spPr>
        <p:txBody>
          <a:bodyPr wrap="square" rtlCol="0">
            <a:spAutoFit/>
          </a:bodyPr>
          <a:lstStyle/>
          <a:p>
            <a:pPr algn="ctr"/>
            <a:r>
              <a:rPr lang="ar-SA" sz="1600" b="1" dirty="0">
                <a:solidFill>
                  <a:srgbClr val="006666"/>
                </a:solidFill>
                <a:latin typeface="AbdoMaster-Heavy" panose="02000500030000020004" pitchFamily="50" charset="-78"/>
                <a:cs typeface="AbdoMaster-Heavy" panose="02000500030000020004" pitchFamily="50" charset="-78"/>
              </a:rPr>
              <a:t>أثر المبادرة  </a:t>
            </a:r>
            <a:endParaRPr lang="en-US" sz="1600" b="1" dirty="0">
              <a:solidFill>
                <a:srgbClr val="006666"/>
              </a:solidFill>
              <a:latin typeface="AbdoMaster-Heavy" panose="02000500030000020004" pitchFamily="50" charset="-78"/>
              <a:cs typeface="AbdoMaster-Heavy" panose="02000500030000020004" pitchFamily="50" charset="-78"/>
            </a:endParaRPr>
          </a:p>
        </p:txBody>
      </p:sp>
      <p:sp>
        <p:nvSpPr>
          <p:cNvPr id="172" name="مربع نص 171">
            <a:extLst>
              <a:ext uri="{FF2B5EF4-FFF2-40B4-BE49-F238E27FC236}">
                <a16:creationId xmlns:a16="http://schemas.microsoft.com/office/drawing/2014/main" id="{3E1BDC12-D151-4D76-A47A-6BB7510F4FBC}"/>
              </a:ext>
            </a:extLst>
          </p:cNvPr>
          <p:cNvSpPr txBox="1"/>
          <p:nvPr/>
        </p:nvSpPr>
        <p:spPr>
          <a:xfrm>
            <a:off x="664433" y="4075476"/>
            <a:ext cx="2578017" cy="369332"/>
          </a:xfrm>
          <a:prstGeom prst="rect">
            <a:avLst/>
          </a:prstGeom>
          <a:noFill/>
        </p:spPr>
        <p:txBody>
          <a:bodyPr wrap="square">
            <a:spAutoFit/>
          </a:bodyPr>
          <a:lstStyle/>
          <a:p>
            <a:pPr marL="0" marR="0" lvl="0" indent="0" algn="ctr" rtl="0">
              <a:lnSpc>
                <a:spcPct val="100000"/>
              </a:lnSpc>
              <a:spcBef>
                <a:spcPts val="0"/>
              </a:spcBef>
              <a:spcAft>
                <a:spcPts val="0"/>
              </a:spcAft>
              <a:buClr>
                <a:srgbClr val="000000"/>
              </a:buClr>
              <a:buSzPts val="1400"/>
              <a:buFont typeface="Arial"/>
              <a:buNone/>
            </a:pPr>
            <a:r>
              <a:rPr lang="ar-SA" sz="1800" b="1" u="none" strike="noStrike" cap="none" dirty="0">
                <a:solidFill>
                  <a:schemeClr val="bg1"/>
                </a:solidFill>
                <a:latin typeface="Calibri" panose="020F0502020204030204" pitchFamily="34" charset="0"/>
                <a:cs typeface="Calibri" panose="020F0502020204030204" pitchFamily="34" charset="0"/>
              </a:rPr>
              <a:t>الدع</a:t>
            </a:r>
            <a:r>
              <a:rPr lang="ar-SA" b="1" dirty="0">
                <a:solidFill>
                  <a:schemeClr val="bg1"/>
                </a:solidFill>
                <a:latin typeface="Calibri" panose="020F0502020204030204" pitchFamily="34" charset="0"/>
                <a:cs typeface="Calibri" panose="020F0502020204030204" pitchFamily="34" charset="0"/>
              </a:rPr>
              <a:t>م المستهدف </a:t>
            </a:r>
            <a:endParaRPr lang="ar-SA" sz="1800" b="1" u="none" strike="noStrike" cap="none" dirty="0">
              <a:solidFill>
                <a:schemeClr val="bg1"/>
              </a:solidFill>
              <a:latin typeface="Calibri" panose="020F0502020204030204" pitchFamily="34" charset="0"/>
              <a:cs typeface="Calibri" panose="020F0502020204030204" pitchFamily="34" charset="0"/>
            </a:endParaRPr>
          </a:p>
        </p:txBody>
      </p:sp>
      <p:sp>
        <p:nvSpPr>
          <p:cNvPr id="173" name="مربع نص 172">
            <a:extLst>
              <a:ext uri="{FF2B5EF4-FFF2-40B4-BE49-F238E27FC236}">
                <a16:creationId xmlns:a16="http://schemas.microsoft.com/office/drawing/2014/main" id="{8829CB0F-3ECE-4E0F-8C40-B3D517F09F2A}"/>
              </a:ext>
            </a:extLst>
          </p:cNvPr>
          <p:cNvSpPr txBox="1"/>
          <p:nvPr/>
        </p:nvSpPr>
        <p:spPr>
          <a:xfrm>
            <a:off x="5648781" y="4115098"/>
            <a:ext cx="2511781" cy="338554"/>
          </a:xfrm>
          <a:prstGeom prst="rect">
            <a:avLst/>
          </a:prstGeom>
          <a:noFill/>
        </p:spPr>
        <p:txBody>
          <a:bodyPr wrap="square">
            <a:spAutoFit/>
          </a:bodyPr>
          <a:lstStyle/>
          <a:p>
            <a:pPr marL="0" marR="0" lvl="0" indent="0" algn="ctr" rtl="0">
              <a:lnSpc>
                <a:spcPct val="100000"/>
              </a:lnSpc>
              <a:spcBef>
                <a:spcPts val="0"/>
              </a:spcBef>
              <a:spcAft>
                <a:spcPts val="0"/>
              </a:spcAft>
              <a:buClr>
                <a:srgbClr val="000000"/>
              </a:buClr>
              <a:buSzPts val="1400"/>
              <a:buFont typeface="Arial"/>
              <a:buNone/>
            </a:pPr>
            <a:r>
              <a:rPr lang="ar-SA" sz="1600" b="1" dirty="0">
                <a:solidFill>
                  <a:srgbClr val="FFFFFF"/>
                </a:solidFill>
                <a:latin typeface="Calibri" panose="020F0502020204030204" pitchFamily="34" charset="0"/>
                <a:cs typeface="Calibri" panose="020F0502020204030204" pitchFamily="34" charset="0"/>
              </a:rPr>
              <a:t>عدد المستفيدين من المبادرة  </a:t>
            </a:r>
            <a:endParaRPr lang="ar-SA" sz="1600" b="1" u="none" strike="noStrike" cap="none" dirty="0">
              <a:solidFill>
                <a:srgbClr val="FFFFFF"/>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69006200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68">
            <a:extLst>
              <a:ext uri="{FF2B5EF4-FFF2-40B4-BE49-F238E27FC236}">
                <a16:creationId xmlns:a16="http://schemas.microsoft.com/office/drawing/2014/main" id="{DFE1C023-A7CD-4566-A77B-CDFC629CF618}"/>
              </a:ext>
            </a:extLst>
          </p:cNvPr>
          <p:cNvGrpSpPr/>
          <p:nvPr/>
        </p:nvGrpSpPr>
        <p:grpSpPr>
          <a:xfrm>
            <a:off x="2685640" y="955145"/>
            <a:ext cx="512826" cy="526740"/>
            <a:chOff x="4167188" y="3140076"/>
            <a:chExt cx="409575" cy="420688"/>
          </a:xfrm>
          <a:solidFill>
            <a:schemeClr val="bg1"/>
          </a:solidFill>
        </p:grpSpPr>
        <p:sp>
          <p:nvSpPr>
            <p:cNvPr id="7" name="Freeform 48">
              <a:extLst>
                <a:ext uri="{FF2B5EF4-FFF2-40B4-BE49-F238E27FC236}">
                  <a16:creationId xmlns:a16="http://schemas.microsoft.com/office/drawing/2014/main" id="{523845A6-52F6-416F-BAE8-1A1B755694F1}"/>
                </a:ext>
              </a:extLst>
            </p:cNvPr>
            <p:cNvSpPr>
              <a:spLocks/>
            </p:cNvSpPr>
            <p:nvPr/>
          </p:nvSpPr>
          <p:spPr bwMode="auto">
            <a:xfrm>
              <a:off x="4360863" y="3140076"/>
              <a:ext cx="14288" cy="44450"/>
            </a:xfrm>
            <a:custGeom>
              <a:avLst/>
              <a:gdLst>
                <a:gd name="T0" fmla="*/ 3 w 3"/>
                <a:gd name="T1" fmla="*/ 9 h 10"/>
                <a:gd name="T2" fmla="*/ 1 w 3"/>
                <a:gd name="T3" fmla="*/ 10 h 10"/>
                <a:gd name="T4" fmla="*/ 1 w 3"/>
                <a:gd name="T5" fmla="*/ 10 h 10"/>
                <a:gd name="T6" fmla="*/ 0 w 3"/>
                <a:gd name="T7" fmla="*/ 9 h 10"/>
                <a:gd name="T8" fmla="*/ 0 w 3"/>
                <a:gd name="T9" fmla="*/ 1 h 10"/>
                <a:gd name="T10" fmla="*/ 1 w 3"/>
                <a:gd name="T11" fmla="*/ 0 h 10"/>
                <a:gd name="T12" fmla="*/ 1 w 3"/>
                <a:gd name="T13" fmla="*/ 0 h 10"/>
                <a:gd name="T14" fmla="*/ 3 w 3"/>
                <a:gd name="T15" fmla="*/ 1 h 10"/>
                <a:gd name="T16" fmla="*/ 3 w 3"/>
                <a:gd name="T17" fmla="*/ 9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10">
                  <a:moveTo>
                    <a:pt x="3" y="9"/>
                  </a:moveTo>
                  <a:cubicBezTo>
                    <a:pt x="3" y="10"/>
                    <a:pt x="2" y="10"/>
                    <a:pt x="1" y="10"/>
                  </a:cubicBezTo>
                  <a:cubicBezTo>
                    <a:pt x="1" y="10"/>
                    <a:pt x="1" y="10"/>
                    <a:pt x="1" y="10"/>
                  </a:cubicBezTo>
                  <a:cubicBezTo>
                    <a:pt x="0" y="10"/>
                    <a:pt x="0" y="10"/>
                    <a:pt x="0" y="9"/>
                  </a:cubicBezTo>
                  <a:cubicBezTo>
                    <a:pt x="0" y="1"/>
                    <a:pt x="0" y="1"/>
                    <a:pt x="0" y="1"/>
                  </a:cubicBezTo>
                  <a:cubicBezTo>
                    <a:pt x="0" y="1"/>
                    <a:pt x="0" y="0"/>
                    <a:pt x="1" y="0"/>
                  </a:cubicBezTo>
                  <a:cubicBezTo>
                    <a:pt x="1" y="0"/>
                    <a:pt x="1" y="0"/>
                    <a:pt x="1" y="0"/>
                  </a:cubicBezTo>
                  <a:cubicBezTo>
                    <a:pt x="2" y="0"/>
                    <a:pt x="3" y="1"/>
                    <a:pt x="3" y="1"/>
                  </a:cubicBezTo>
                  <a:cubicBezTo>
                    <a:pt x="3" y="9"/>
                    <a:pt x="3" y="9"/>
                    <a:pt x="3"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a:p>
          </p:txBody>
        </p:sp>
        <p:sp>
          <p:nvSpPr>
            <p:cNvPr id="8" name="Freeform 49">
              <a:extLst>
                <a:ext uri="{FF2B5EF4-FFF2-40B4-BE49-F238E27FC236}">
                  <a16:creationId xmlns:a16="http://schemas.microsoft.com/office/drawing/2014/main" id="{6BB15427-393C-4BC6-8624-59D706EB2746}"/>
                </a:ext>
              </a:extLst>
            </p:cNvPr>
            <p:cNvSpPr>
              <a:spLocks/>
            </p:cNvSpPr>
            <p:nvPr/>
          </p:nvSpPr>
          <p:spPr bwMode="auto">
            <a:xfrm>
              <a:off x="4211638" y="3211513"/>
              <a:ext cx="39688" cy="34925"/>
            </a:xfrm>
            <a:custGeom>
              <a:avLst/>
              <a:gdLst>
                <a:gd name="T0" fmla="*/ 8 w 9"/>
                <a:gd name="T1" fmla="*/ 6 h 8"/>
                <a:gd name="T2" fmla="*/ 8 w 9"/>
                <a:gd name="T3" fmla="*/ 8 h 8"/>
                <a:gd name="T4" fmla="*/ 8 w 9"/>
                <a:gd name="T5" fmla="*/ 8 h 8"/>
                <a:gd name="T6" fmla="*/ 7 w 9"/>
                <a:gd name="T7" fmla="*/ 8 h 8"/>
                <a:gd name="T8" fmla="*/ 1 w 9"/>
                <a:gd name="T9" fmla="*/ 2 h 8"/>
                <a:gd name="T10" fmla="*/ 1 w 9"/>
                <a:gd name="T11" fmla="*/ 1 h 8"/>
                <a:gd name="T12" fmla="*/ 1 w 9"/>
                <a:gd name="T13" fmla="*/ 1 h 8"/>
                <a:gd name="T14" fmla="*/ 2 w 9"/>
                <a:gd name="T15" fmla="*/ 0 h 8"/>
                <a:gd name="T16" fmla="*/ 8 w 9"/>
                <a:gd name="T17" fmla="*/ 6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8">
                  <a:moveTo>
                    <a:pt x="8" y="6"/>
                  </a:moveTo>
                  <a:cubicBezTo>
                    <a:pt x="9" y="6"/>
                    <a:pt x="9" y="7"/>
                    <a:pt x="8" y="8"/>
                  </a:cubicBezTo>
                  <a:cubicBezTo>
                    <a:pt x="8" y="8"/>
                    <a:pt x="8" y="8"/>
                    <a:pt x="8" y="8"/>
                  </a:cubicBezTo>
                  <a:cubicBezTo>
                    <a:pt x="8" y="8"/>
                    <a:pt x="7" y="8"/>
                    <a:pt x="7" y="8"/>
                  </a:cubicBezTo>
                  <a:cubicBezTo>
                    <a:pt x="1" y="2"/>
                    <a:pt x="1" y="2"/>
                    <a:pt x="1" y="2"/>
                  </a:cubicBezTo>
                  <a:cubicBezTo>
                    <a:pt x="0" y="2"/>
                    <a:pt x="0" y="1"/>
                    <a:pt x="1" y="1"/>
                  </a:cubicBezTo>
                  <a:cubicBezTo>
                    <a:pt x="1" y="1"/>
                    <a:pt x="1" y="1"/>
                    <a:pt x="1" y="1"/>
                  </a:cubicBezTo>
                  <a:cubicBezTo>
                    <a:pt x="1" y="0"/>
                    <a:pt x="2" y="0"/>
                    <a:pt x="2" y="0"/>
                  </a:cubicBezTo>
                  <a:cubicBezTo>
                    <a:pt x="8" y="6"/>
                    <a:pt x="8" y="6"/>
                    <a:pt x="8"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a:p>
          </p:txBody>
        </p:sp>
        <p:sp>
          <p:nvSpPr>
            <p:cNvPr id="9" name="Freeform 50">
              <a:extLst>
                <a:ext uri="{FF2B5EF4-FFF2-40B4-BE49-F238E27FC236}">
                  <a16:creationId xmlns:a16="http://schemas.microsoft.com/office/drawing/2014/main" id="{BC56BBE7-75CC-493B-B5C7-BDD62CA54E94}"/>
                </a:ext>
              </a:extLst>
            </p:cNvPr>
            <p:cNvSpPr>
              <a:spLocks/>
            </p:cNvSpPr>
            <p:nvPr/>
          </p:nvSpPr>
          <p:spPr bwMode="auto">
            <a:xfrm>
              <a:off x="4167188" y="3365501"/>
              <a:ext cx="44450" cy="19050"/>
            </a:xfrm>
            <a:custGeom>
              <a:avLst/>
              <a:gdLst>
                <a:gd name="T0" fmla="*/ 9 w 10"/>
                <a:gd name="T1" fmla="*/ 0 h 4"/>
                <a:gd name="T2" fmla="*/ 10 w 10"/>
                <a:gd name="T3" fmla="*/ 1 h 4"/>
                <a:gd name="T4" fmla="*/ 10 w 10"/>
                <a:gd name="T5" fmla="*/ 1 h 4"/>
                <a:gd name="T6" fmla="*/ 9 w 10"/>
                <a:gd name="T7" fmla="*/ 3 h 4"/>
                <a:gd name="T8" fmla="*/ 1 w 10"/>
                <a:gd name="T9" fmla="*/ 4 h 4"/>
                <a:gd name="T10" fmla="*/ 0 w 10"/>
                <a:gd name="T11" fmla="*/ 2 h 4"/>
                <a:gd name="T12" fmla="*/ 0 w 10"/>
                <a:gd name="T13" fmla="*/ 2 h 4"/>
                <a:gd name="T14" fmla="*/ 1 w 10"/>
                <a:gd name="T15" fmla="*/ 1 h 4"/>
                <a:gd name="T16" fmla="*/ 9 w 10"/>
                <a:gd name="T17"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4">
                  <a:moveTo>
                    <a:pt x="9" y="0"/>
                  </a:moveTo>
                  <a:cubicBezTo>
                    <a:pt x="9" y="0"/>
                    <a:pt x="10" y="1"/>
                    <a:pt x="10" y="1"/>
                  </a:cubicBezTo>
                  <a:cubicBezTo>
                    <a:pt x="10" y="1"/>
                    <a:pt x="10" y="1"/>
                    <a:pt x="10" y="1"/>
                  </a:cubicBezTo>
                  <a:cubicBezTo>
                    <a:pt x="10" y="2"/>
                    <a:pt x="10" y="3"/>
                    <a:pt x="9" y="3"/>
                  </a:cubicBezTo>
                  <a:cubicBezTo>
                    <a:pt x="1" y="4"/>
                    <a:pt x="1" y="4"/>
                    <a:pt x="1" y="4"/>
                  </a:cubicBezTo>
                  <a:cubicBezTo>
                    <a:pt x="0" y="4"/>
                    <a:pt x="0" y="3"/>
                    <a:pt x="0" y="2"/>
                  </a:cubicBezTo>
                  <a:cubicBezTo>
                    <a:pt x="0" y="2"/>
                    <a:pt x="0" y="2"/>
                    <a:pt x="0" y="2"/>
                  </a:cubicBezTo>
                  <a:cubicBezTo>
                    <a:pt x="0" y="2"/>
                    <a:pt x="0" y="1"/>
                    <a:pt x="1" y="1"/>
                  </a:cubicBezTo>
                  <a:cubicBezTo>
                    <a:pt x="9" y="0"/>
                    <a:pt x="9"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a:p>
          </p:txBody>
        </p:sp>
        <p:sp>
          <p:nvSpPr>
            <p:cNvPr id="10" name="Freeform 51">
              <a:extLst>
                <a:ext uri="{FF2B5EF4-FFF2-40B4-BE49-F238E27FC236}">
                  <a16:creationId xmlns:a16="http://schemas.microsoft.com/office/drawing/2014/main" id="{90912B91-C7E1-4332-906E-757F99DBCFC2}"/>
                </a:ext>
              </a:extLst>
            </p:cNvPr>
            <p:cNvSpPr>
              <a:spLocks/>
            </p:cNvSpPr>
            <p:nvPr/>
          </p:nvSpPr>
          <p:spPr bwMode="auto">
            <a:xfrm>
              <a:off x="4533900" y="3357563"/>
              <a:ext cx="42863" cy="12700"/>
            </a:xfrm>
            <a:custGeom>
              <a:avLst/>
              <a:gdLst>
                <a:gd name="T0" fmla="*/ 1 w 10"/>
                <a:gd name="T1" fmla="*/ 2 h 3"/>
                <a:gd name="T2" fmla="*/ 0 w 10"/>
                <a:gd name="T3" fmla="*/ 1 h 3"/>
                <a:gd name="T4" fmla="*/ 0 w 10"/>
                <a:gd name="T5" fmla="*/ 1 h 3"/>
                <a:gd name="T6" fmla="*/ 1 w 10"/>
                <a:gd name="T7" fmla="*/ 0 h 3"/>
                <a:gd name="T8" fmla="*/ 9 w 10"/>
                <a:gd name="T9" fmla="*/ 0 h 3"/>
                <a:gd name="T10" fmla="*/ 10 w 10"/>
                <a:gd name="T11" fmla="*/ 2 h 3"/>
                <a:gd name="T12" fmla="*/ 10 w 10"/>
                <a:gd name="T13" fmla="*/ 2 h 3"/>
                <a:gd name="T14" fmla="*/ 9 w 10"/>
                <a:gd name="T15" fmla="*/ 3 h 3"/>
                <a:gd name="T16" fmla="*/ 1 w 10"/>
                <a:gd name="T17" fmla="*/ 2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3">
                  <a:moveTo>
                    <a:pt x="1" y="2"/>
                  </a:moveTo>
                  <a:cubicBezTo>
                    <a:pt x="0" y="2"/>
                    <a:pt x="0" y="2"/>
                    <a:pt x="0" y="1"/>
                  </a:cubicBezTo>
                  <a:cubicBezTo>
                    <a:pt x="0" y="1"/>
                    <a:pt x="0" y="1"/>
                    <a:pt x="0" y="1"/>
                  </a:cubicBezTo>
                  <a:cubicBezTo>
                    <a:pt x="0" y="0"/>
                    <a:pt x="1" y="0"/>
                    <a:pt x="1" y="0"/>
                  </a:cubicBezTo>
                  <a:cubicBezTo>
                    <a:pt x="9" y="0"/>
                    <a:pt x="9" y="0"/>
                    <a:pt x="9" y="0"/>
                  </a:cubicBezTo>
                  <a:cubicBezTo>
                    <a:pt x="10" y="1"/>
                    <a:pt x="10" y="1"/>
                    <a:pt x="10" y="2"/>
                  </a:cubicBezTo>
                  <a:cubicBezTo>
                    <a:pt x="10" y="2"/>
                    <a:pt x="10" y="2"/>
                    <a:pt x="10" y="2"/>
                  </a:cubicBezTo>
                  <a:cubicBezTo>
                    <a:pt x="10" y="3"/>
                    <a:pt x="10" y="3"/>
                    <a:pt x="9" y="3"/>
                  </a:cubicBezTo>
                  <a:cubicBezTo>
                    <a:pt x="1" y="2"/>
                    <a:pt x="1" y="2"/>
                    <a:pt x="1"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a:p>
          </p:txBody>
        </p:sp>
        <p:sp>
          <p:nvSpPr>
            <p:cNvPr id="11" name="Freeform 52">
              <a:extLst>
                <a:ext uri="{FF2B5EF4-FFF2-40B4-BE49-F238E27FC236}">
                  <a16:creationId xmlns:a16="http://schemas.microsoft.com/office/drawing/2014/main" id="{A1346549-90CE-4F44-A0DA-BD988775573F}"/>
                </a:ext>
              </a:extLst>
            </p:cNvPr>
            <p:cNvSpPr>
              <a:spLocks/>
            </p:cNvSpPr>
            <p:nvPr/>
          </p:nvSpPr>
          <p:spPr bwMode="auto">
            <a:xfrm>
              <a:off x="4484688" y="3201988"/>
              <a:ext cx="39688" cy="36513"/>
            </a:xfrm>
            <a:custGeom>
              <a:avLst/>
              <a:gdLst>
                <a:gd name="T0" fmla="*/ 3 w 9"/>
                <a:gd name="T1" fmla="*/ 8 h 8"/>
                <a:gd name="T2" fmla="*/ 1 w 9"/>
                <a:gd name="T3" fmla="*/ 8 h 8"/>
                <a:gd name="T4" fmla="*/ 1 w 9"/>
                <a:gd name="T5" fmla="*/ 8 h 8"/>
                <a:gd name="T6" fmla="*/ 1 w 9"/>
                <a:gd name="T7" fmla="*/ 6 h 8"/>
                <a:gd name="T8" fmla="*/ 7 w 9"/>
                <a:gd name="T9" fmla="*/ 1 h 8"/>
                <a:gd name="T10" fmla="*/ 9 w 9"/>
                <a:gd name="T11" fmla="*/ 1 h 8"/>
                <a:gd name="T12" fmla="*/ 9 w 9"/>
                <a:gd name="T13" fmla="*/ 1 h 8"/>
                <a:gd name="T14" fmla="*/ 9 w 9"/>
                <a:gd name="T15" fmla="*/ 3 h 8"/>
                <a:gd name="T16" fmla="*/ 3 w 9"/>
                <a:gd name="T17"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8">
                  <a:moveTo>
                    <a:pt x="3" y="8"/>
                  </a:moveTo>
                  <a:cubicBezTo>
                    <a:pt x="2" y="8"/>
                    <a:pt x="1" y="8"/>
                    <a:pt x="1" y="8"/>
                  </a:cubicBezTo>
                  <a:cubicBezTo>
                    <a:pt x="1" y="8"/>
                    <a:pt x="1" y="8"/>
                    <a:pt x="1" y="8"/>
                  </a:cubicBezTo>
                  <a:cubicBezTo>
                    <a:pt x="0" y="7"/>
                    <a:pt x="0" y="6"/>
                    <a:pt x="1" y="6"/>
                  </a:cubicBezTo>
                  <a:cubicBezTo>
                    <a:pt x="7" y="1"/>
                    <a:pt x="7" y="1"/>
                    <a:pt x="7" y="1"/>
                  </a:cubicBezTo>
                  <a:cubicBezTo>
                    <a:pt x="7" y="0"/>
                    <a:pt x="8" y="0"/>
                    <a:pt x="9" y="1"/>
                  </a:cubicBezTo>
                  <a:cubicBezTo>
                    <a:pt x="9" y="1"/>
                    <a:pt x="9" y="1"/>
                    <a:pt x="9" y="1"/>
                  </a:cubicBezTo>
                  <a:cubicBezTo>
                    <a:pt x="9" y="1"/>
                    <a:pt x="9" y="2"/>
                    <a:pt x="9" y="3"/>
                  </a:cubicBezTo>
                  <a:cubicBezTo>
                    <a:pt x="3" y="8"/>
                    <a:pt x="3" y="8"/>
                    <a:pt x="3"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a:p>
          </p:txBody>
        </p:sp>
        <p:sp>
          <p:nvSpPr>
            <p:cNvPr id="12" name="Freeform 53">
              <a:extLst>
                <a:ext uri="{FF2B5EF4-FFF2-40B4-BE49-F238E27FC236}">
                  <a16:creationId xmlns:a16="http://schemas.microsoft.com/office/drawing/2014/main" id="{6DA22FBD-25F7-46DF-98A1-FB84D2AAFEFE}"/>
                </a:ext>
              </a:extLst>
            </p:cNvPr>
            <p:cNvSpPr>
              <a:spLocks noEditPoints="1"/>
            </p:cNvSpPr>
            <p:nvPr/>
          </p:nvSpPr>
          <p:spPr bwMode="auto">
            <a:xfrm>
              <a:off x="4237038" y="3206751"/>
              <a:ext cx="257175" cy="354013"/>
            </a:xfrm>
            <a:custGeom>
              <a:avLst/>
              <a:gdLst>
                <a:gd name="T0" fmla="*/ 38 w 58"/>
                <a:gd name="T1" fmla="*/ 68 h 80"/>
                <a:gd name="T2" fmla="*/ 37 w 58"/>
                <a:gd name="T3" fmla="*/ 71 h 80"/>
                <a:gd name="T4" fmla="*/ 36 w 58"/>
                <a:gd name="T5" fmla="*/ 71 h 80"/>
                <a:gd name="T6" fmla="*/ 22 w 58"/>
                <a:gd name="T7" fmla="*/ 71 h 80"/>
                <a:gd name="T8" fmla="*/ 21 w 58"/>
                <a:gd name="T9" fmla="*/ 71 h 80"/>
                <a:gd name="T10" fmla="*/ 20 w 58"/>
                <a:gd name="T11" fmla="*/ 68 h 80"/>
                <a:gd name="T12" fmla="*/ 20 w 58"/>
                <a:gd name="T13" fmla="*/ 61 h 80"/>
                <a:gd name="T14" fmla="*/ 38 w 58"/>
                <a:gd name="T15" fmla="*/ 61 h 80"/>
                <a:gd name="T16" fmla="*/ 38 w 58"/>
                <a:gd name="T17" fmla="*/ 68 h 80"/>
                <a:gd name="T18" fmla="*/ 18 w 58"/>
                <a:gd name="T19" fmla="*/ 14 h 80"/>
                <a:gd name="T20" fmla="*/ 11 w 58"/>
                <a:gd name="T21" fmla="*/ 29 h 80"/>
                <a:gd name="T22" fmla="*/ 18 w 58"/>
                <a:gd name="T23" fmla="*/ 42 h 80"/>
                <a:gd name="T24" fmla="*/ 18 w 58"/>
                <a:gd name="T25" fmla="*/ 44 h 80"/>
                <a:gd name="T26" fmla="*/ 18 w 58"/>
                <a:gd name="T27" fmla="*/ 44 h 80"/>
                <a:gd name="T28" fmla="*/ 16 w 58"/>
                <a:gd name="T29" fmla="*/ 44 h 80"/>
                <a:gd name="T30" fmla="*/ 8 w 58"/>
                <a:gd name="T31" fmla="*/ 29 h 80"/>
                <a:gd name="T32" fmla="*/ 17 w 58"/>
                <a:gd name="T33" fmla="*/ 12 h 80"/>
                <a:gd name="T34" fmla="*/ 19 w 58"/>
                <a:gd name="T35" fmla="*/ 12 h 80"/>
                <a:gd name="T36" fmla="*/ 19 w 58"/>
                <a:gd name="T37" fmla="*/ 12 h 80"/>
                <a:gd name="T38" fmla="*/ 18 w 58"/>
                <a:gd name="T39" fmla="*/ 14 h 80"/>
                <a:gd name="T40" fmla="*/ 58 w 58"/>
                <a:gd name="T41" fmla="*/ 29 h 80"/>
                <a:gd name="T42" fmla="*/ 29 w 58"/>
                <a:gd name="T43" fmla="*/ 0 h 80"/>
                <a:gd name="T44" fmla="*/ 0 w 58"/>
                <a:gd name="T45" fmla="*/ 29 h 80"/>
                <a:gd name="T46" fmla="*/ 17 w 58"/>
                <a:gd name="T47" fmla="*/ 55 h 80"/>
                <a:gd name="T48" fmla="*/ 17 w 58"/>
                <a:gd name="T49" fmla="*/ 61 h 80"/>
                <a:gd name="T50" fmla="*/ 17 w 58"/>
                <a:gd name="T51" fmla="*/ 68 h 80"/>
                <a:gd name="T52" fmla="*/ 21 w 58"/>
                <a:gd name="T53" fmla="*/ 74 h 80"/>
                <a:gd name="T54" fmla="*/ 22 w 58"/>
                <a:gd name="T55" fmla="*/ 76 h 80"/>
                <a:gd name="T56" fmla="*/ 27 w 58"/>
                <a:gd name="T57" fmla="*/ 80 h 80"/>
                <a:gd name="T58" fmla="*/ 31 w 58"/>
                <a:gd name="T59" fmla="*/ 80 h 80"/>
                <a:gd name="T60" fmla="*/ 36 w 58"/>
                <a:gd name="T61" fmla="*/ 76 h 80"/>
                <a:gd name="T62" fmla="*/ 37 w 58"/>
                <a:gd name="T63" fmla="*/ 74 h 80"/>
                <a:gd name="T64" fmla="*/ 41 w 58"/>
                <a:gd name="T65" fmla="*/ 68 h 80"/>
                <a:gd name="T66" fmla="*/ 41 w 58"/>
                <a:gd name="T67" fmla="*/ 58 h 80"/>
                <a:gd name="T68" fmla="*/ 41 w 58"/>
                <a:gd name="T69" fmla="*/ 55 h 80"/>
                <a:gd name="T70" fmla="*/ 58 w 58"/>
                <a:gd name="T71" fmla="*/ 29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8" h="80">
                  <a:moveTo>
                    <a:pt x="38" y="68"/>
                  </a:moveTo>
                  <a:cubicBezTo>
                    <a:pt x="38" y="69"/>
                    <a:pt x="38" y="70"/>
                    <a:pt x="37" y="71"/>
                  </a:cubicBezTo>
                  <a:cubicBezTo>
                    <a:pt x="37" y="71"/>
                    <a:pt x="36" y="71"/>
                    <a:pt x="36" y="71"/>
                  </a:cubicBezTo>
                  <a:cubicBezTo>
                    <a:pt x="22" y="71"/>
                    <a:pt x="22" y="71"/>
                    <a:pt x="22" y="71"/>
                  </a:cubicBezTo>
                  <a:cubicBezTo>
                    <a:pt x="22" y="71"/>
                    <a:pt x="21" y="71"/>
                    <a:pt x="21" y="71"/>
                  </a:cubicBezTo>
                  <a:cubicBezTo>
                    <a:pt x="20" y="70"/>
                    <a:pt x="20" y="69"/>
                    <a:pt x="20" y="68"/>
                  </a:cubicBezTo>
                  <a:cubicBezTo>
                    <a:pt x="20" y="61"/>
                    <a:pt x="20" y="61"/>
                    <a:pt x="20" y="61"/>
                  </a:cubicBezTo>
                  <a:cubicBezTo>
                    <a:pt x="38" y="61"/>
                    <a:pt x="38" y="61"/>
                    <a:pt x="38" y="61"/>
                  </a:cubicBezTo>
                  <a:cubicBezTo>
                    <a:pt x="38" y="68"/>
                    <a:pt x="38" y="68"/>
                    <a:pt x="38" y="68"/>
                  </a:cubicBezTo>
                  <a:close/>
                  <a:moveTo>
                    <a:pt x="18" y="14"/>
                  </a:moveTo>
                  <a:cubicBezTo>
                    <a:pt x="14" y="17"/>
                    <a:pt x="11" y="23"/>
                    <a:pt x="11" y="29"/>
                  </a:cubicBezTo>
                  <a:cubicBezTo>
                    <a:pt x="11" y="34"/>
                    <a:pt x="14" y="39"/>
                    <a:pt x="18" y="42"/>
                  </a:cubicBezTo>
                  <a:cubicBezTo>
                    <a:pt x="18" y="43"/>
                    <a:pt x="18" y="43"/>
                    <a:pt x="18" y="44"/>
                  </a:cubicBezTo>
                  <a:cubicBezTo>
                    <a:pt x="18" y="44"/>
                    <a:pt x="18" y="44"/>
                    <a:pt x="18" y="44"/>
                  </a:cubicBezTo>
                  <a:cubicBezTo>
                    <a:pt x="17" y="45"/>
                    <a:pt x="16" y="45"/>
                    <a:pt x="16" y="44"/>
                  </a:cubicBezTo>
                  <a:cubicBezTo>
                    <a:pt x="11" y="41"/>
                    <a:pt x="8" y="35"/>
                    <a:pt x="8" y="29"/>
                  </a:cubicBezTo>
                  <a:cubicBezTo>
                    <a:pt x="8" y="22"/>
                    <a:pt x="12" y="16"/>
                    <a:pt x="17" y="12"/>
                  </a:cubicBezTo>
                  <a:cubicBezTo>
                    <a:pt x="17" y="12"/>
                    <a:pt x="18" y="12"/>
                    <a:pt x="19" y="12"/>
                  </a:cubicBezTo>
                  <a:cubicBezTo>
                    <a:pt x="19" y="12"/>
                    <a:pt x="19" y="12"/>
                    <a:pt x="19" y="12"/>
                  </a:cubicBezTo>
                  <a:cubicBezTo>
                    <a:pt x="19" y="13"/>
                    <a:pt x="19" y="14"/>
                    <a:pt x="18" y="14"/>
                  </a:cubicBezTo>
                  <a:close/>
                  <a:moveTo>
                    <a:pt x="58" y="29"/>
                  </a:moveTo>
                  <a:cubicBezTo>
                    <a:pt x="58" y="13"/>
                    <a:pt x="45" y="0"/>
                    <a:pt x="29" y="0"/>
                  </a:cubicBezTo>
                  <a:cubicBezTo>
                    <a:pt x="13" y="0"/>
                    <a:pt x="0" y="13"/>
                    <a:pt x="0" y="29"/>
                  </a:cubicBezTo>
                  <a:cubicBezTo>
                    <a:pt x="0" y="40"/>
                    <a:pt x="7" y="50"/>
                    <a:pt x="17" y="55"/>
                  </a:cubicBezTo>
                  <a:cubicBezTo>
                    <a:pt x="17" y="61"/>
                    <a:pt x="17" y="61"/>
                    <a:pt x="17" y="61"/>
                  </a:cubicBezTo>
                  <a:cubicBezTo>
                    <a:pt x="17" y="68"/>
                    <a:pt x="17" y="68"/>
                    <a:pt x="17" y="68"/>
                  </a:cubicBezTo>
                  <a:cubicBezTo>
                    <a:pt x="17" y="71"/>
                    <a:pt x="19" y="73"/>
                    <a:pt x="21" y="74"/>
                  </a:cubicBezTo>
                  <a:cubicBezTo>
                    <a:pt x="21" y="74"/>
                    <a:pt x="22" y="75"/>
                    <a:pt x="22" y="76"/>
                  </a:cubicBezTo>
                  <a:cubicBezTo>
                    <a:pt x="23" y="78"/>
                    <a:pt x="25" y="80"/>
                    <a:pt x="27" y="80"/>
                  </a:cubicBezTo>
                  <a:cubicBezTo>
                    <a:pt x="31" y="80"/>
                    <a:pt x="31" y="80"/>
                    <a:pt x="31" y="80"/>
                  </a:cubicBezTo>
                  <a:cubicBezTo>
                    <a:pt x="33" y="80"/>
                    <a:pt x="35" y="78"/>
                    <a:pt x="36" y="76"/>
                  </a:cubicBezTo>
                  <a:cubicBezTo>
                    <a:pt x="36" y="75"/>
                    <a:pt x="37" y="74"/>
                    <a:pt x="37" y="74"/>
                  </a:cubicBezTo>
                  <a:cubicBezTo>
                    <a:pt x="39" y="73"/>
                    <a:pt x="41" y="71"/>
                    <a:pt x="41" y="68"/>
                  </a:cubicBezTo>
                  <a:cubicBezTo>
                    <a:pt x="41" y="58"/>
                    <a:pt x="41" y="58"/>
                    <a:pt x="41" y="58"/>
                  </a:cubicBezTo>
                  <a:cubicBezTo>
                    <a:pt x="41" y="55"/>
                    <a:pt x="41" y="55"/>
                    <a:pt x="41" y="55"/>
                  </a:cubicBezTo>
                  <a:cubicBezTo>
                    <a:pt x="51" y="50"/>
                    <a:pt x="58" y="40"/>
                    <a:pt x="58" y="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a:p>
          </p:txBody>
        </p:sp>
      </p:grpSp>
      <p:grpSp>
        <p:nvGrpSpPr>
          <p:cNvPr id="18" name="Group 75">
            <a:extLst>
              <a:ext uri="{FF2B5EF4-FFF2-40B4-BE49-F238E27FC236}">
                <a16:creationId xmlns:a16="http://schemas.microsoft.com/office/drawing/2014/main" id="{673D8395-43D4-4C25-8235-65EE19EF139B}"/>
              </a:ext>
            </a:extLst>
          </p:cNvPr>
          <p:cNvGrpSpPr/>
          <p:nvPr/>
        </p:nvGrpSpPr>
        <p:grpSpPr>
          <a:xfrm>
            <a:off x="6125163" y="985594"/>
            <a:ext cx="393564" cy="453195"/>
            <a:chOff x="5932488" y="3127376"/>
            <a:chExt cx="314325" cy="361950"/>
          </a:xfrm>
          <a:solidFill>
            <a:schemeClr val="bg1"/>
          </a:solidFill>
        </p:grpSpPr>
        <p:sp>
          <p:nvSpPr>
            <p:cNvPr id="19" name="Freeform 54">
              <a:extLst>
                <a:ext uri="{FF2B5EF4-FFF2-40B4-BE49-F238E27FC236}">
                  <a16:creationId xmlns:a16="http://schemas.microsoft.com/office/drawing/2014/main" id="{A318F89D-238E-4942-9153-6A5D1338C4A5}"/>
                </a:ext>
              </a:extLst>
            </p:cNvPr>
            <p:cNvSpPr>
              <a:spLocks noEditPoints="1"/>
            </p:cNvSpPr>
            <p:nvPr/>
          </p:nvSpPr>
          <p:spPr bwMode="auto">
            <a:xfrm>
              <a:off x="5932488" y="3127376"/>
              <a:ext cx="314325" cy="361950"/>
            </a:xfrm>
            <a:custGeom>
              <a:avLst/>
              <a:gdLst>
                <a:gd name="T0" fmla="*/ 25 w 71"/>
                <a:gd name="T1" fmla="*/ 3 h 82"/>
                <a:gd name="T2" fmla="*/ 23 w 71"/>
                <a:gd name="T3" fmla="*/ 5 h 82"/>
                <a:gd name="T4" fmla="*/ 24 w 71"/>
                <a:gd name="T5" fmla="*/ 7 h 82"/>
                <a:gd name="T6" fmla="*/ 26 w 71"/>
                <a:gd name="T7" fmla="*/ 7 h 82"/>
                <a:gd name="T8" fmla="*/ 26 w 71"/>
                <a:gd name="T9" fmla="*/ 25 h 82"/>
                <a:gd name="T10" fmla="*/ 21 w 71"/>
                <a:gd name="T11" fmla="*/ 44 h 82"/>
                <a:gd name="T12" fmla="*/ 5 w 71"/>
                <a:gd name="T13" fmla="*/ 73 h 82"/>
                <a:gd name="T14" fmla="*/ 5 w 71"/>
                <a:gd name="T15" fmla="*/ 77 h 82"/>
                <a:gd name="T16" fmla="*/ 8 w 71"/>
                <a:gd name="T17" fmla="*/ 78 h 82"/>
                <a:gd name="T18" fmla="*/ 63 w 71"/>
                <a:gd name="T19" fmla="*/ 78 h 82"/>
                <a:gd name="T20" fmla="*/ 66 w 71"/>
                <a:gd name="T21" fmla="*/ 77 h 82"/>
                <a:gd name="T22" fmla="*/ 66 w 71"/>
                <a:gd name="T23" fmla="*/ 73 h 82"/>
                <a:gd name="T24" fmla="*/ 50 w 71"/>
                <a:gd name="T25" fmla="*/ 44 h 82"/>
                <a:gd name="T26" fmla="*/ 45 w 71"/>
                <a:gd name="T27" fmla="*/ 26 h 82"/>
                <a:gd name="T28" fmla="*/ 45 w 71"/>
                <a:gd name="T29" fmla="*/ 7 h 82"/>
                <a:gd name="T30" fmla="*/ 46 w 71"/>
                <a:gd name="T31" fmla="*/ 7 h 82"/>
                <a:gd name="T32" fmla="*/ 48 w 71"/>
                <a:gd name="T33" fmla="*/ 5 h 82"/>
                <a:gd name="T34" fmla="*/ 46 w 71"/>
                <a:gd name="T35" fmla="*/ 3 h 82"/>
                <a:gd name="T36" fmla="*/ 25 w 71"/>
                <a:gd name="T37" fmla="*/ 3 h 82"/>
                <a:gd name="T38" fmla="*/ 63 w 71"/>
                <a:gd name="T39" fmla="*/ 82 h 82"/>
                <a:gd name="T40" fmla="*/ 8 w 71"/>
                <a:gd name="T41" fmla="*/ 82 h 82"/>
                <a:gd name="T42" fmla="*/ 1 w 71"/>
                <a:gd name="T43" fmla="*/ 79 h 82"/>
                <a:gd name="T44" fmla="*/ 1 w 71"/>
                <a:gd name="T45" fmla="*/ 72 h 82"/>
                <a:gd name="T46" fmla="*/ 18 w 71"/>
                <a:gd name="T47" fmla="*/ 42 h 82"/>
                <a:gd name="T48" fmla="*/ 22 w 71"/>
                <a:gd name="T49" fmla="*/ 25 h 82"/>
                <a:gd name="T50" fmla="*/ 22 w 71"/>
                <a:gd name="T51" fmla="*/ 10 h 82"/>
                <a:gd name="T52" fmla="*/ 20 w 71"/>
                <a:gd name="T53" fmla="*/ 4 h 82"/>
                <a:gd name="T54" fmla="*/ 25 w 71"/>
                <a:gd name="T55" fmla="*/ 0 h 82"/>
                <a:gd name="T56" fmla="*/ 46 w 71"/>
                <a:gd name="T57" fmla="*/ 0 h 82"/>
                <a:gd name="T58" fmla="*/ 51 w 71"/>
                <a:gd name="T59" fmla="*/ 5 h 82"/>
                <a:gd name="T60" fmla="*/ 49 w 71"/>
                <a:gd name="T61" fmla="*/ 10 h 82"/>
                <a:gd name="T62" fmla="*/ 49 w 71"/>
                <a:gd name="T63" fmla="*/ 26 h 82"/>
                <a:gd name="T64" fmla="*/ 53 w 71"/>
                <a:gd name="T65" fmla="*/ 42 h 82"/>
                <a:gd name="T66" fmla="*/ 69 w 71"/>
                <a:gd name="T67" fmla="*/ 72 h 82"/>
                <a:gd name="T68" fmla="*/ 69 w 71"/>
                <a:gd name="T69" fmla="*/ 79 h 82"/>
                <a:gd name="T70" fmla="*/ 63 w 71"/>
                <a:gd name="T71" fmla="*/ 82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1" h="82">
                  <a:moveTo>
                    <a:pt x="25" y="3"/>
                  </a:moveTo>
                  <a:cubicBezTo>
                    <a:pt x="24" y="3"/>
                    <a:pt x="24" y="5"/>
                    <a:pt x="23" y="5"/>
                  </a:cubicBezTo>
                  <a:cubicBezTo>
                    <a:pt x="23" y="5"/>
                    <a:pt x="23" y="6"/>
                    <a:pt x="24" y="7"/>
                  </a:cubicBezTo>
                  <a:cubicBezTo>
                    <a:pt x="26" y="7"/>
                    <a:pt x="26" y="7"/>
                    <a:pt x="26" y="7"/>
                  </a:cubicBezTo>
                  <a:cubicBezTo>
                    <a:pt x="26" y="25"/>
                    <a:pt x="26" y="25"/>
                    <a:pt x="26" y="25"/>
                  </a:cubicBezTo>
                  <a:cubicBezTo>
                    <a:pt x="26" y="32"/>
                    <a:pt x="24" y="38"/>
                    <a:pt x="21" y="44"/>
                  </a:cubicBezTo>
                  <a:cubicBezTo>
                    <a:pt x="5" y="73"/>
                    <a:pt x="5" y="73"/>
                    <a:pt x="5" y="73"/>
                  </a:cubicBezTo>
                  <a:cubicBezTo>
                    <a:pt x="4" y="75"/>
                    <a:pt x="4" y="76"/>
                    <a:pt x="5" y="77"/>
                  </a:cubicBezTo>
                  <a:cubicBezTo>
                    <a:pt x="5" y="78"/>
                    <a:pt x="6" y="78"/>
                    <a:pt x="8" y="78"/>
                  </a:cubicBezTo>
                  <a:cubicBezTo>
                    <a:pt x="63" y="78"/>
                    <a:pt x="63" y="78"/>
                    <a:pt x="63" y="78"/>
                  </a:cubicBezTo>
                  <a:cubicBezTo>
                    <a:pt x="64" y="78"/>
                    <a:pt x="66" y="78"/>
                    <a:pt x="66" y="77"/>
                  </a:cubicBezTo>
                  <a:cubicBezTo>
                    <a:pt x="67" y="76"/>
                    <a:pt x="67" y="74"/>
                    <a:pt x="66" y="73"/>
                  </a:cubicBezTo>
                  <a:cubicBezTo>
                    <a:pt x="50" y="44"/>
                    <a:pt x="50" y="44"/>
                    <a:pt x="50" y="44"/>
                  </a:cubicBezTo>
                  <a:cubicBezTo>
                    <a:pt x="47" y="38"/>
                    <a:pt x="45" y="32"/>
                    <a:pt x="45" y="26"/>
                  </a:cubicBezTo>
                  <a:cubicBezTo>
                    <a:pt x="45" y="7"/>
                    <a:pt x="45" y="7"/>
                    <a:pt x="45" y="7"/>
                  </a:cubicBezTo>
                  <a:cubicBezTo>
                    <a:pt x="46" y="7"/>
                    <a:pt x="46" y="7"/>
                    <a:pt x="46" y="7"/>
                  </a:cubicBezTo>
                  <a:cubicBezTo>
                    <a:pt x="48" y="6"/>
                    <a:pt x="48" y="5"/>
                    <a:pt x="48" y="5"/>
                  </a:cubicBezTo>
                  <a:cubicBezTo>
                    <a:pt x="48" y="4"/>
                    <a:pt x="47" y="3"/>
                    <a:pt x="46" y="3"/>
                  </a:cubicBezTo>
                  <a:cubicBezTo>
                    <a:pt x="25" y="3"/>
                    <a:pt x="25" y="3"/>
                    <a:pt x="25" y="3"/>
                  </a:cubicBezTo>
                  <a:close/>
                  <a:moveTo>
                    <a:pt x="63" y="82"/>
                  </a:moveTo>
                  <a:cubicBezTo>
                    <a:pt x="8" y="82"/>
                    <a:pt x="8" y="82"/>
                    <a:pt x="8" y="82"/>
                  </a:cubicBezTo>
                  <a:cubicBezTo>
                    <a:pt x="5" y="82"/>
                    <a:pt x="3" y="81"/>
                    <a:pt x="1" y="79"/>
                  </a:cubicBezTo>
                  <a:cubicBezTo>
                    <a:pt x="0" y="77"/>
                    <a:pt x="0" y="74"/>
                    <a:pt x="1" y="72"/>
                  </a:cubicBezTo>
                  <a:cubicBezTo>
                    <a:pt x="18" y="42"/>
                    <a:pt x="18" y="42"/>
                    <a:pt x="18" y="42"/>
                  </a:cubicBezTo>
                  <a:cubicBezTo>
                    <a:pt x="21" y="37"/>
                    <a:pt x="22" y="31"/>
                    <a:pt x="22" y="25"/>
                  </a:cubicBezTo>
                  <a:cubicBezTo>
                    <a:pt x="22" y="10"/>
                    <a:pt x="22" y="10"/>
                    <a:pt x="22" y="10"/>
                  </a:cubicBezTo>
                  <a:cubicBezTo>
                    <a:pt x="20" y="9"/>
                    <a:pt x="20" y="7"/>
                    <a:pt x="20" y="4"/>
                  </a:cubicBezTo>
                  <a:cubicBezTo>
                    <a:pt x="20" y="2"/>
                    <a:pt x="22" y="0"/>
                    <a:pt x="25" y="0"/>
                  </a:cubicBezTo>
                  <a:cubicBezTo>
                    <a:pt x="46" y="0"/>
                    <a:pt x="46" y="0"/>
                    <a:pt x="46" y="0"/>
                  </a:cubicBezTo>
                  <a:cubicBezTo>
                    <a:pt x="49" y="0"/>
                    <a:pt x="51" y="2"/>
                    <a:pt x="51" y="5"/>
                  </a:cubicBezTo>
                  <a:cubicBezTo>
                    <a:pt x="52" y="7"/>
                    <a:pt x="51" y="9"/>
                    <a:pt x="49" y="10"/>
                  </a:cubicBezTo>
                  <a:cubicBezTo>
                    <a:pt x="49" y="26"/>
                    <a:pt x="49" y="26"/>
                    <a:pt x="49" y="26"/>
                  </a:cubicBezTo>
                  <a:cubicBezTo>
                    <a:pt x="49" y="31"/>
                    <a:pt x="50" y="37"/>
                    <a:pt x="53" y="42"/>
                  </a:cubicBezTo>
                  <a:cubicBezTo>
                    <a:pt x="69" y="72"/>
                    <a:pt x="69" y="72"/>
                    <a:pt x="69" y="72"/>
                  </a:cubicBezTo>
                  <a:cubicBezTo>
                    <a:pt x="71" y="74"/>
                    <a:pt x="71" y="76"/>
                    <a:pt x="69" y="79"/>
                  </a:cubicBezTo>
                  <a:cubicBezTo>
                    <a:pt x="68" y="81"/>
                    <a:pt x="66" y="82"/>
                    <a:pt x="63" y="8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a:p>
          </p:txBody>
        </p:sp>
        <p:sp>
          <p:nvSpPr>
            <p:cNvPr id="20" name="Freeform 55">
              <a:extLst>
                <a:ext uri="{FF2B5EF4-FFF2-40B4-BE49-F238E27FC236}">
                  <a16:creationId xmlns:a16="http://schemas.microsoft.com/office/drawing/2014/main" id="{5E20F58F-D422-4D3D-9CF2-3E5E7F3963E5}"/>
                </a:ext>
              </a:extLst>
            </p:cNvPr>
            <p:cNvSpPr>
              <a:spLocks noEditPoints="1"/>
            </p:cNvSpPr>
            <p:nvPr/>
          </p:nvSpPr>
          <p:spPr bwMode="auto">
            <a:xfrm>
              <a:off x="5972175" y="3335338"/>
              <a:ext cx="234950" cy="119063"/>
            </a:xfrm>
            <a:custGeom>
              <a:avLst/>
              <a:gdLst>
                <a:gd name="T0" fmla="*/ 34 w 53"/>
                <a:gd name="T1" fmla="*/ 24 h 27"/>
                <a:gd name="T2" fmla="*/ 32 w 53"/>
                <a:gd name="T3" fmla="*/ 22 h 27"/>
                <a:gd name="T4" fmla="*/ 34 w 53"/>
                <a:gd name="T5" fmla="*/ 20 h 27"/>
                <a:gd name="T6" fmla="*/ 36 w 53"/>
                <a:gd name="T7" fmla="*/ 22 h 27"/>
                <a:gd name="T8" fmla="*/ 34 w 53"/>
                <a:gd name="T9" fmla="*/ 24 h 27"/>
                <a:gd name="T10" fmla="*/ 29 w 53"/>
                <a:gd name="T11" fmla="*/ 7 h 27"/>
                <a:gd name="T12" fmla="*/ 31 w 53"/>
                <a:gd name="T13" fmla="*/ 5 h 27"/>
                <a:gd name="T14" fmla="*/ 33 w 53"/>
                <a:gd name="T15" fmla="*/ 7 h 27"/>
                <a:gd name="T16" fmla="*/ 31 w 53"/>
                <a:gd name="T17" fmla="*/ 8 h 27"/>
                <a:gd name="T18" fmla="*/ 29 w 53"/>
                <a:gd name="T19" fmla="*/ 7 h 27"/>
                <a:gd name="T20" fmla="*/ 17 w 53"/>
                <a:gd name="T21" fmla="*/ 17 h 27"/>
                <a:gd name="T22" fmla="*/ 15 w 53"/>
                <a:gd name="T23" fmla="*/ 15 h 27"/>
                <a:gd name="T24" fmla="*/ 17 w 53"/>
                <a:gd name="T25" fmla="*/ 13 h 27"/>
                <a:gd name="T26" fmla="*/ 19 w 53"/>
                <a:gd name="T27" fmla="*/ 15 h 27"/>
                <a:gd name="T28" fmla="*/ 17 w 53"/>
                <a:gd name="T29" fmla="*/ 17 h 27"/>
                <a:gd name="T30" fmla="*/ 51 w 53"/>
                <a:gd name="T31" fmla="*/ 22 h 27"/>
                <a:gd name="T32" fmla="*/ 39 w 53"/>
                <a:gd name="T33" fmla="*/ 0 h 27"/>
                <a:gd name="T34" fmla="*/ 14 w 53"/>
                <a:gd name="T35" fmla="*/ 0 h 27"/>
                <a:gd name="T36" fmla="*/ 2 w 53"/>
                <a:gd name="T37" fmla="*/ 22 h 27"/>
                <a:gd name="T38" fmla="*/ 3 w 53"/>
                <a:gd name="T39" fmla="*/ 27 h 27"/>
                <a:gd name="T40" fmla="*/ 50 w 53"/>
                <a:gd name="T41" fmla="*/ 27 h 27"/>
                <a:gd name="T42" fmla="*/ 51 w 53"/>
                <a:gd name="T43" fmla="*/ 22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 h="27">
                  <a:moveTo>
                    <a:pt x="34" y="24"/>
                  </a:moveTo>
                  <a:cubicBezTo>
                    <a:pt x="33" y="24"/>
                    <a:pt x="32" y="23"/>
                    <a:pt x="32" y="22"/>
                  </a:cubicBezTo>
                  <a:cubicBezTo>
                    <a:pt x="32" y="21"/>
                    <a:pt x="33" y="20"/>
                    <a:pt x="34" y="20"/>
                  </a:cubicBezTo>
                  <a:cubicBezTo>
                    <a:pt x="35" y="20"/>
                    <a:pt x="36" y="21"/>
                    <a:pt x="36" y="22"/>
                  </a:cubicBezTo>
                  <a:cubicBezTo>
                    <a:pt x="36" y="23"/>
                    <a:pt x="35" y="24"/>
                    <a:pt x="34" y="24"/>
                  </a:cubicBezTo>
                  <a:close/>
                  <a:moveTo>
                    <a:pt x="29" y="7"/>
                  </a:moveTo>
                  <a:cubicBezTo>
                    <a:pt x="29" y="5"/>
                    <a:pt x="30" y="5"/>
                    <a:pt x="31" y="5"/>
                  </a:cubicBezTo>
                  <a:cubicBezTo>
                    <a:pt x="32" y="5"/>
                    <a:pt x="33" y="5"/>
                    <a:pt x="33" y="7"/>
                  </a:cubicBezTo>
                  <a:cubicBezTo>
                    <a:pt x="33" y="8"/>
                    <a:pt x="32" y="8"/>
                    <a:pt x="31" y="8"/>
                  </a:cubicBezTo>
                  <a:cubicBezTo>
                    <a:pt x="30" y="8"/>
                    <a:pt x="29" y="8"/>
                    <a:pt x="29" y="7"/>
                  </a:cubicBezTo>
                  <a:close/>
                  <a:moveTo>
                    <a:pt x="17" y="17"/>
                  </a:moveTo>
                  <a:cubicBezTo>
                    <a:pt x="16" y="17"/>
                    <a:pt x="15" y="16"/>
                    <a:pt x="15" y="15"/>
                  </a:cubicBezTo>
                  <a:cubicBezTo>
                    <a:pt x="15" y="14"/>
                    <a:pt x="16" y="13"/>
                    <a:pt x="17" y="13"/>
                  </a:cubicBezTo>
                  <a:cubicBezTo>
                    <a:pt x="18" y="13"/>
                    <a:pt x="19" y="14"/>
                    <a:pt x="19" y="15"/>
                  </a:cubicBezTo>
                  <a:cubicBezTo>
                    <a:pt x="19" y="16"/>
                    <a:pt x="18" y="17"/>
                    <a:pt x="17" y="17"/>
                  </a:cubicBezTo>
                  <a:close/>
                  <a:moveTo>
                    <a:pt x="51" y="22"/>
                  </a:moveTo>
                  <a:cubicBezTo>
                    <a:pt x="51" y="22"/>
                    <a:pt x="39" y="0"/>
                    <a:pt x="39" y="0"/>
                  </a:cubicBezTo>
                  <a:cubicBezTo>
                    <a:pt x="14" y="0"/>
                    <a:pt x="14" y="0"/>
                    <a:pt x="14" y="0"/>
                  </a:cubicBezTo>
                  <a:cubicBezTo>
                    <a:pt x="14" y="0"/>
                    <a:pt x="2" y="22"/>
                    <a:pt x="2" y="22"/>
                  </a:cubicBezTo>
                  <a:cubicBezTo>
                    <a:pt x="0" y="24"/>
                    <a:pt x="0" y="27"/>
                    <a:pt x="3" y="27"/>
                  </a:cubicBezTo>
                  <a:cubicBezTo>
                    <a:pt x="50" y="27"/>
                    <a:pt x="50" y="27"/>
                    <a:pt x="50" y="27"/>
                  </a:cubicBezTo>
                  <a:cubicBezTo>
                    <a:pt x="53" y="27"/>
                    <a:pt x="53" y="24"/>
                    <a:pt x="51" y="2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a:p>
          </p:txBody>
        </p:sp>
      </p:grpSp>
      <p:sp>
        <p:nvSpPr>
          <p:cNvPr id="21" name="Rectangle: Rounded Corners 171">
            <a:extLst>
              <a:ext uri="{FF2B5EF4-FFF2-40B4-BE49-F238E27FC236}">
                <a16:creationId xmlns:a16="http://schemas.microsoft.com/office/drawing/2014/main" id="{F01C8458-0DDD-42BF-9AE9-9386E2995879}"/>
              </a:ext>
            </a:extLst>
          </p:cNvPr>
          <p:cNvSpPr/>
          <p:nvPr/>
        </p:nvSpPr>
        <p:spPr>
          <a:xfrm>
            <a:off x="8812606" y="1104715"/>
            <a:ext cx="2505235" cy="1132638"/>
          </a:xfrm>
          <a:prstGeom prst="roundRect">
            <a:avLst>
              <a:gd name="adj" fmla="val 5845"/>
            </a:avLst>
          </a:prstGeom>
          <a:solidFill>
            <a:schemeClr val="bg1">
              <a:alpha val="95000"/>
            </a:schemeClr>
          </a:solidFill>
          <a:ln w="38100">
            <a:solidFill>
              <a:srgbClr val="006666">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93"/>
          </a:p>
        </p:txBody>
      </p:sp>
      <p:sp>
        <p:nvSpPr>
          <p:cNvPr id="25" name="Freeform 83">
            <a:extLst>
              <a:ext uri="{FF2B5EF4-FFF2-40B4-BE49-F238E27FC236}">
                <a16:creationId xmlns:a16="http://schemas.microsoft.com/office/drawing/2014/main" id="{3E434FA2-D767-4CFB-BCDD-15A54F295CAF}"/>
              </a:ext>
            </a:extLst>
          </p:cNvPr>
          <p:cNvSpPr>
            <a:spLocks/>
          </p:cNvSpPr>
          <p:nvPr/>
        </p:nvSpPr>
        <p:spPr bwMode="auto">
          <a:xfrm>
            <a:off x="9725375" y="788369"/>
            <a:ext cx="744536" cy="746650"/>
          </a:xfrm>
          <a:custGeom>
            <a:avLst/>
            <a:gdLst>
              <a:gd name="T0" fmla="*/ 186 w 186"/>
              <a:gd name="T1" fmla="*/ 164 h 186"/>
              <a:gd name="T2" fmla="*/ 163 w 186"/>
              <a:gd name="T3" fmla="*/ 186 h 186"/>
              <a:gd name="T4" fmla="*/ 22 w 186"/>
              <a:gd name="T5" fmla="*/ 186 h 186"/>
              <a:gd name="T6" fmla="*/ 0 w 186"/>
              <a:gd name="T7" fmla="*/ 164 h 186"/>
              <a:gd name="T8" fmla="*/ 0 w 186"/>
              <a:gd name="T9" fmla="*/ 22 h 186"/>
              <a:gd name="T10" fmla="*/ 22 w 186"/>
              <a:gd name="T11" fmla="*/ 0 h 186"/>
              <a:gd name="T12" fmla="*/ 163 w 186"/>
              <a:gd name="T13" fmla="*/ 0 h 186"/>
              <a:gd name="T14" fmla="*/ 186 w 186"/>
              <a:gd name="T15" fmla="*/ 22 h 186"/>
              <a:gd name="T16" fmla="*/ 186 w 186"/>
              <a:gd name="T17" fmla="*/ 164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6" h="186">
                <a:moveTo>
                  <a:pt x="186" y="164"/>
                </a:moveTo>
                <a:cubicBezTo>
                  <a:pt x="186" y="176"/>
                  <a:pt x="176" y="186"/>
                  <a:pt x="163" y="186"/>
                </a:cubicBezTo>
                <a:cubicBezTo>
                  <a:pt x="22" y="186"/>
                  <a:pt x="22" y="186"/>
                  <a:pt x="22" y="186"/>
                </a:cubicBezTo>
                <a:cubicBezTo>
                  <a:pt x="10" y="186"/>
                  <a:pt x="0" y="176"/>
                  <a:pt x="0" y="164"/>
                </a:cubicBezTo>
                <a:cubicBezTo>
                  <a:pt x="0" y="22"/>
                  <a:pt x="0" y="22"/>
                  <a:pt x="0" y="22"/>
                </a:cubicBezTo>
                <a:cubicBezTo>
                  <a:pt x="0" y="10"/>
                  <a:pt x="10" y="0"/>
                  <a:pt x="22" y="0"/>
                </a:cubicBezTo>
                <a:cubicBezTo>
                  <a:pt x="163" y="0"/>
                  <a:pt x="163" y="0"/>
                  <a:pt x="163" y="0"/>
                </a:cubicBezTo>
                <a:cubicBezTo>
                  <a:pt x="176" y="0"/>
                  <a:pt x="186" y="10"/>
                  <a:pt x="186" y="22"/>
                </a:cubicBezTo>
                <a:lnTo>
                  <a:pt x="186" y="164"/>
                </a:lnTo>
                <a:close/>
              </a:path>
            </a:pathLst>
          </a:custGeom>
          <a:solidFill>
            <a:srgbClr val="006666"/>
          </a:solidFill>
          <a:ln>
            <a:noFill/>
          </a:ln>
        </p:spPr>
        <p:txBody>
          <a:bodyPr vert="horz" wrap="square" lIns="86019" tIns="43010" rIns="86019" bIns="43010" numCol="1" anchor="t" anchorCtr="0" compatLnSpc="1">
            <a:prstTxWarp prst="textNoShape">
              <a:avLst/>
            </a:prstTxWarp>
          </a:bodyPr>
          <a:lstStyle/>
          <a:p>
            <a:endParaRPr lang="en-US" sz="1693"/>
          </a:p>
        </p:txBody>
      </p:sp>
      <p:sp>
        <p:nvSpPr>
          <p:cNvPr id="50" name="Rectangle: Rounded Corners 171">
            <a:extLst>
              <a:ext uri="{FF2B5EF4-FFF2-40B4-BE49-F238E27FC236}">
                <a16:creationId xmlns:a16="http://schemas.microsoft.com/office/drawing/2014/main" id="{A5024F4F-5F4B-4A1F-95EC-4559630198BB}"/>
              </a:ext>
            </a:extLst>
          </p:cNvPr>
          <p:cNvSpPr/>
          <p:nvPr/>
        </p:nvSpPr>
        <p:spPr>
          <a:xfrm>
            <a:off x="966661" y="1092855"/>
            <a:ext cx="2548984" cy="1144498"/>
          </a:xfrm>
          <a:prstGeom prst="roundRect">
            <a:avLst>
              <a:gd name="adj" fmla="val 5845"/>
            </a:avLst>
          </a:prstGeom>
          <a:solidFill>
            <a:schemeClr val="bg1">
              <a:alpha val="95000"/>
            </a:schemeClr>
          </a:solidFill>
          <a:ln w="38100">
            <a:solidFill>
              <a:srgbClr val="006666">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93"/>
          </a:p>
        </p:txBody>
      </p:sp>
      <p:sp>
        <p:nvSpPr>
          <p:cNvPr id="51" name="Freeform 83">
            <a:extLst>
              <a:ext uri="{FF2B5EF4-FFF2-40B4-BE49-F238E27FC236}">
                <a16:creationId xmlns:a16="http://schemas.microsoft.com/office/drawing/2014/main" id="{72F12DC7-AD9F-422F-BD8A-E48955FFE63D}"/>
              </a:ext>
            </a:extLst>
          </p:cNvPr>
          <p:cNvSpPr>
            <a:spLocks/>
          </p:cNvSpPr>
          <p:nvPr/>
        </p:nvSpPr>
        <p:spPr bwMode="auto">
          <a:xfrm>
            <a:off x="1824111" y="808061"/>
            <a:ext cx="744536" cy="746650"/>
          </a:xfrm>
          <a:custGeom>
            <a:avLst/>
            <a:gdLst>
              <a:gd name="T0" fmla="*/ 186 w 186"/>
              <a:gd name="T1" fmla="*/ 164 h 186"/>
              <a:gd name="T2" fmla="*/ 163 w 186"/>
              <a:gd name="T3" fmla="*/ 186 h 186"/>
              <a:gd name="T4" fmla="*/ 22 w 186"/>
              <a:gd name="T5" fmla="*/ 186 h 186"/>
              <a:gd name="T6" fmla="*/ 0 w 186"/>
              <a:gd name="T7" fmla="*/ 164 h 186"/>
              <a:gd name="T8" fmla="*/ 0 w 186"/>
              <a:gd name="T9" fmla="*/ 22 h 186"/>
              <a:gd name="T10" fmla="*/ 22 w 186"/>
              <a:gd name="T11" fmla="*/ 0 h 186"/>
              <a:gd name="T12" fmla="*/ 163 w 186"/>
              <a:gd name="T13" fmla="*/ 0 h 186"/>
              <a:gd name="T14" fmla="*/ 186 w 186"/>
              <a:gd name="T15" fmla="*/ 22 h 186"/>
              <a:gd name="T16" fmla="*/ 186 w 186"/>
              <a:gd name="T17" fmla="*/ 164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6" h="186">
                <a:moveTo>
                  <a:pt x="186" y="164"/>
                </a:moveTo>
                <a:cubicBezTo>
                  <a:pt x="186" y="176"/>
                  <a:pt x="176" y="186"/>
                  <a:pt x="163" y="186"/>
                </a:cubicBezTo>
                <a:cubicBezTo>
                  <a:pt x="22" y="186"/>
                  <a:pt x="22" y="186"/>
                  <a:pt x="22" y="186"/>
                </a:cubicBezTo>
                <a:cubicBezTo>
                  <a:pt x="10" y="186"/>
                  <a:pt x="0" y="176"/>
                  <a:pt x="0" y="164"/>
                </a:cubicBezTo>
                <a:cubicBezTo>
                  <a:pt x="0" y="22"/>
                  <a:pt x="0" y="22"/>
                  <a:pt x="0" y="22"/>
                </a:cubicBezTo>
                <a:cubicBezTo>
                  <a:pt x="0" y="10"/>
                  <a:pt x="10" y="0"/>
                  <a:pt x="22" y="0"/>
                </a:cubicBezTo>
                <a:cubicBezTo>
                  <a:pt x="163" y="0"/>
                  <a:pt x="163" y="0"/>
                  <a:pt x="163" y="0"/>
                </a:cubicBezTo>
                <a:cubicBezTo>
                  <a:pt x="176" y="0"/>
                  <a:pt x="186" y="10"/>
                  <a:pt x="186" y="22"/>
                </a:cubicBezTo>
                <a:lnTo>
                  <a:pt x="186" y="164"/>
                </a:lnTo>
                <a:close/>
              </a:path>
            </a:pathLst>
          </a:custGeom>
          <a:solidFill>
            <a:srgbClr val="006666"/>
          </a:solidFill>
          <a:ln>
            <a:noFill/>
          </a:ln>
        </p:spPr>
        <p:txBody>
          <a:bodyPr vert="horz" wrap="square" lIns="86019" tIns="43010" rIns="86019" bIns="43010" numCol="1" anchor="ctr" anchorCtr="0" compatLnSpc="1">
            <a:prstTxWarp prst="textNoShape">
              <a:avLst/>
            </a:prstTxWarp>
          </a:bodyPr>
          <a:lstStyle/>
          <a:p>
            <a:pPr algn="ctr"/>
            <a:r>
              <a:rPr lang="en-US" sz="3600" b="1">
                <a:solidFill>
                  <a:schemeClr val="bg1"/>
                </a:solidFill>
              </a:rPr>
              <a:t>4</a:t>
            </a:r>
            <a:endParaRPr lang="en-US" sz="3600" b="1" dirty="0">
              <a:solidFill>
                <a:schemeClr val="bg1"/>
              </a:solidFill>
            </a:endParaRPr>
          </a:p>
        </p:txBody>
      </p:sp>
      <p:sp>
        <p:nvSpPr>
          <p:cNvPr id="58" name="Rectangle: Rounded Corners 171">
            <a:extLst>
              <a:ext uri="{FF2B5EF4-FFF2-40B4-BE49-F238E27FC236}">
                <a16:creationId xmlns:a16="http://schemas.microsoft.com/office/drawing/2014/main" id="{808322C1-75A5-4A16-B7D5-6CA4106015E2}"/>
              </a:ext>
            </a:extLst>
          </p:cNvPr>
          <p:cNvSpPr/>
          <p:nvPr/>
        </p:nvSpPr>
        <p:spPr>
          <a:xfrm>
            <a:off x="3687291" y="1108507"/>
            <a:ext cx="2347024" cy="1128845"/>
          </a:xfrm>
          <a:prstGeom prst="roundRect">
            <a:avLst>
              <a:gd name="adj" fmla="val 5845"/>
            </a:avLst>
          </a:prstGeom>
          <a:solidFill>
            <a:schemeClr val="bg1">
              <a:alpha val="95000"/>
            </a:schemeClr>
          </a:solidFill>
          <a:ln w="38100">
            <a:solidFill>
              <a:srgbClr val="006666">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93"/>
          </a:p>
        </p:txBody>
      </p:sp>
      <p:sp>
        <p:nvSpPr>
          <p:cNvPr id="59" name="Freeform 83">
            <a:extLst>
              <a:ext uri="{FF2B5EF4-FFF2-40B4-BE49-F238E27FC236}">
                <a16:creationId xmlns:a16="http://schemas.microsoft.com/office/drawing/2014/main" id="{C0FA42A0-67D3-4595-B1F5-95B02C1328C6}"/>
              </a:ext>
            </a:extLst>
          </p:cNvPr>
          <p:cNvSpPr>
            <a:spLocks/>
          </p:cNvSpPr>
          <p:nvPr/>
        </p:nvSpPr>
        <p:spPr bwMode="auto">
          <a:xfrm>
            <a:off x="4501715" y="808061"/>
            <a:ext cx="744536" cy="746650"/>
          </a:xfrm>
          <a:custGeom>
            <a:avLst/>
            <a:gdLst>
              <a:gd name="T0" fmla="*/ 186 w 186"/>
              <a:gd name="T1" fmla="*/ 164 h 186"/>
              <a:gd name="T2" fmla="*/ 163 w 186"/>
              <a:gd name="T3" fmla="*/ 186 h 186"/>
              <a:gd name="T4" fmla="*/ 22 w 186"/>
              <a:gd name="T5" fmla="*/ 186 h 186"/>
              <a:gd name="T6" fmla="*/ 0 w 186"/>
              <a:gd name="T7" fmla="*/ 164 h 186"/>
              <a:gd name="T8" fmla="*/ 0 w 186"/>
              <a:gd name="T9" fmla="*/ 22 h 186"/>
              <a:gd name="T10" fmla="*/ 22 w 186"/>
              <a:gd name="T11" fmla="*/ 0 h 186"/>
              <a:gd name="T12" fmla="*/ 163 w 186"/>
              <a:gd name="T13" fmla="*/ 0 h 186"/>
              <a:gd name="T14" fmla="*/ 186 w 186"/>
              <a:gd name="T15" fmla="*/ 22 h 186"/>
              <a:gd name="T16" fmla="*/ 186 w 186"/>
              <a:gd name="T17" fmla="*/ 164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6" h="186">
                <a:moveTo>
                  <a:pt x="186" y="164"/>
                </a:moveTo>
                <a:cubicBezTo>
                  <a:pt x="186" y="176"/>
                  <a:pt x="176" y="186"/>
                  <a:pt x="163" y="186"/>
                </a:cubicBezTo>
                <a:cubicBezTo>
                  <a:pt x="22" y="186"/>
                  <a:pt x="22" y="186"/>
                  <a:pt x="22" y="186"/>
                </a:cubicBezTo>
                <a:cubicBezTo>
                  <a:pt x="10" y="186"/>
                  <a:pt x="0" y="176"/>
                  <a:pt x="0" y="164"/>
                </a:cubicBezTo>
                <a:cubicBezTo>
                  <a:pt x="0" y="22"/>
                  <a:pt x="0" y="22"/>
                  <a:pt x="0" y="22"/>
                </a:cubicBezTo>
                <a:cubicBezTo>
                  <a:pt x="0" y="10"/>
                  <a:pt x="10" y="0"/>
                  <a:pt x="22" y="0"/>
                </a:cubicBezTo>
                <a:cubicBezTo>
                  <a:pt x="163" y="0"/>
                  <a:pt x="163" y="0"/>
                  <a:pt x="163" y="0"/>
                </a:cubicBezTo>
                <a:cubicBezTo>
                  <a:pt x="176" y="0"/>
                  <a:pt x="186" y="10"/>
                  <a:pt x="186" y="22"/>
                </a:cubicBezTo>
                <a:lnTo>
                  <a:pt x="186" y="164"/>
                </a:lnTo>
                <a:close/>
              </a:path>
            </a:pathLst>
          </a:custGeom>
          <a:solidFill>
            <a:srgbClr val="006666"/>
          </a:solidFill>
          <a:ln>
            <a:noFill/>
          </a:ln>
        </p:spPr>
        <p:txBody>
          <a:bodyPr vert="horz" wrap="square" lIns="86019" tIns="43010" rIns="86019" bIns="43010" numCol="1" anchor="ctr" anchorCtr="0" compatLnSpc="1">
            <a:prstTxWarp prst="textNoShape">
              <a:avLst/>
            </a:prstTxWarp>
          </a:bodyPr>
          <a:lstStyle/>
          <a:p>
            <a:pPr algn="ctr"/>
            <a:r>
              <a:rPr lang="en-US" sz="3600" b="1" dirty="0">
                <a:solidFill>
                  <a:schemeClr val="bg1"/>
                </a:solidFill>
              </a:rPr>
              <a:t>4</a:t>
            </a:r>
          </a:p>
        </p:txBody>
      </p:sp>
      <p:sp>
        <p:nvSpPr>
          <p:cNvPr id="82" name="Rectangle: Rounded Corners 171">
            <a:extLst>
              <a:ext uri="{FF2B5EF4-FFF2-40B4-BE49-F238E27FC236}">
                <a16:creationId xmlns:a16="http://schemas.microsoft.com/office/drawing/2014/main" id="{9E4090E5-0243-4D9A-AB0E-C77E3D343168}"/>
              </a:ext>
            </a:extLst>
          </p:cNvPr>
          <p:cNvSpPr/>
          <p:nvPr/>
        </p:nvSpPr>
        <p:spPr>
          <a:xfrm>
            <a:off x="6190160" y="1092445"/>
            <a:ext cx="2496220" cy="1144907"/>
          </a:xfrm>
          <a:prstGeom prst="roundRect">
            <a:avLst>
              <a:gd name="adj" fmla="val 5845"/>
            </a:avLst>
          </a:prstGeom>
          <a:solidFill>
            <a:schemeClr val="bg1">
              <a:alpha val="95000"/>
            </a:schemeClr>
          </a:solidFill>
          <a:ln w="38100">
            <a:solidFill>
              <a:srgbClr val="006666">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93"/>
          </a:p>
        </p:txBody>
      </p:sp>
      <p:sp>
        <p:nvSpPr>
          <p:cNvPr id="83" name="Freeform 83">
            <a:extLst>
              <a:ext uri="{FF2B5EF4-FFF2-40B4-BE49-F238E27FC236}">
                <a16:creationId xmlns:a16="http://schemas.microsoft.com/office/drawing/2014/main" id="{BE0C0EFB-FF99-4AFB-AEB1-A426F61E6258}"/>
              </a:ext>
            </a:extLst>
          </p:cNvPr>
          <p:cNvSpPr>
            <a:spLocks/>
          </p:cNvSpPr>
          <p:nvPr/>
        </p:nvSpPr>
        <p:spPr bwMode="auto">
          <a:xfrm>
            <a:off x="7000505" y="808061"/>
            <a:ext cx="744536" cy="746650"/>
          </a:xfrm>
          <a:custGeom>
            <a:avLst/>
            <a:gdLst>
              <a:gd name="T0" fmla="*/ 186 w 186"/>
              <a:gd name="T1" fmla="*/ 164 h 186"/>
              <a:gd name="T2" fmla="*/ 163 w 186"/>
              <a:gd name="T3" fmla="*/ 186 h 186"/>
              <a:gd name="T4" fmla="*/ 22 w 186"/>
              <a:gd name="T5" fmla="*/ 186 h 186"/>
              <a:gd name="T6" fmla="*/ 0 w 186"/>
              <a:gd name="T7" fmla="*/ 164 h 186"/>
              <a:gd name="T8" fmla="*/ 0 w 186"/>
              <a:gd name="T9" fmla="*/ 22 h 186"/>
              <a:gd name="T10" fmla="*/ 22 w 186"/>
              <a:gd name="T11" fmla="*/ 0 h 186"/>
              <a:gd name="T12" fmla="*/ 163 w 186"/>
              <a:gd name="T13" fmla="*/ 0 h 186"/>
              <a:gd name="T14" fmla="*/ 186 w 186"/>
              <a:gd name="T15" fmla="*/ 22 h 186"/>
              <a:gd name="T16" fmla="*/ 186 w 186"/>
              <a:gd name="T17" fmla="*/ 164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6" h="186">
                <a:moveTo>
                  <a:pt x="186" y="164"/>
                </a:moveTo>
                <a:cubicBezTo>
                  <a:pt x="186" y="176"/>
                  <a:pt x="176" y="186"/>
                  <a:pt x="163" y="186"/>
                </a:cubicBezTo>
                <a:cubicBezTo>
                  <a:pt x="22" y="186"/>
                  <a:pt x="22" y="186"/>
                  <a:pt x="22" y="186"/>
                </a:cubicBezTo>
                <a:cubicBezTo>
                  <a:pt x="10" y="186"/>
                  <a:pt x="0" y="176"/>
                  <a:pt x="0" y="164"/>
                </a:cubicBezTo>
                <a:cubicBezTo>
                  <a:pt x="0" y="22"/>
                  <a:pt x="0" y="22"/>
                  <a:pt x="0" y="22"/>
                </a:cubicBezTo>
                <a:cubicBezTo>
                  <a:pt x="0" y="10"/>
                  <a:pt x="10" y="0"/>
                  <a:pt x="22" y="0"/>
                </a:cubicBezTo>
                <a:cubicBezTo>
                  <a:pt x="163" y="0"/>
                  <a:pt x="163" y="0"/>
                  <a:pt x="163" y="0"/>
                </a:cubicBezTo>
                <a:cubicBezTo>
                  <a:pt x="176" y="0"/>
                  <a:pt x="186" y="10"/>
                  <a:pt x="186" y="22"/>
                </a:cubicBezTo>
                <a:lnTo>
                  <a:pt x="186" y="164"/>
                </a:lnTo>
                <a:close/>
              </a:path>
            </a:pathLst>
          </a:custGeom>
          <a:solidFill>
            <a:srgbClr val="006666"/>
          </a:solidFill>
          <a:ln>
            <a:noFill/>
          </a:ln>
        </p:spPr>
        <p:txBody>
          <a:bodyPr vert="horz" wrap="square" lIns="86019" tIns="43010" rIns="86019" bIns="43010" numCol="1" anchor="ctr" anchorCtr="0" compatLnSpc="1">
            <a:prstTxWarp prst="textNoShape">
              <a:avLst/>
            </a:prstTxWarp>
          </a:bodyPr>
          <a:lstStyle/>
          <a:p>
            <a:pPr algn="ctr"/>
            <a:r>
              <a:rPr lang="en-US" sz="3600" b="1" dirty="0">
                <a:solidFill>
                  <a:schemeClr val="bg1"/>
                </a:solidFill>
              </a:rPr>
              <a:t>4</a:t>
            </a:r>
          </a:p>
        </p:txBody>
      </p:sp>
      <p:sp>
        <p:nvSpPr>
          <p:cNvPr id="92" name="Rectangle: Rounded Corners 101">
            <a:extLst>
              <a:ext uri="{FF2B5EF4-FFF2-40B4-BE49-F238E27FC236}">
                <a16:creationId xmlns:a16="http://schemas.microsoft.com/office/drawing/2014/main" id="{A5FEF469-BEC8-4393-89BC-6284B76E4222}"/>
              </a:ext>
            </a:extLst>
          </p:cNvPr>
          <p:cNvSpPr/>
          <p:nvPr/>
        </p:nvSpPr>
        <p:spPr>
          <a:xfrm>
            <a:off x="927737" y="2368811"/>
            <a:ext cx="7771840" cy="584690"/>
          </a:xfrm>
          <a:prstGeom prst="roundRect">
            <a:avLst/>
          </a:prstGeom>
          <a:solidFill>
            <a:schemeClr val="bg1"/>
          </a:solidFill>
          <a:ln w="28575">
            <a:solidFill>
              <a:srgbClr val="006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2258" b="1" dirty="0">
                <a:solidFill>
                  <a:srgbClr val="006666"/>
                </a:solidFill>
                <a:latin typeface="Hacen Casablanca Heavy" panose="02000000000000000000" pitchFamily="2" charset="-78"/>
                <a:cs typeface="Hacen Casablanca Heavy" panose="02000000000000000000" pitchFamily="2" charset="-78"/>
              </a:rPr>
              <a:t>  </a:t>
            </a:r>
            <a:r>
              <a:rPr lang="ar-SA" sz="2000" b="1" dirty="0">
                <a:solidFill>
                  <a:srgbClr val="006666"/>
                </a:solidFill>
                <a:latin typeface="Hacen Casablanca Heavy" panose="02000000000000000000" pitchFamily="2" charset="-78"/>
                <a:cs typeface="Hacen Casablanca Heavy" panose="02000000000000000000" pitchFamily="2" charset="-78"/>
              </a:rPr>
              <a:t>عدد المستهدفين – عدد الذين قدمت لهم الخدمة   =  عدد المتبقي من المستهدف   </a:t>
            </a:r>
            <a:endParaRPr lang="en-US" sz="2258" b="1" dirty="0">
              <a:solidFill>
                <a:srgbClr val="006666"/>
              </a:solidFill>
              <a:latin typeface="Hacen Casablanca Heavy" panose="02000000000000000000" pitchFamily="2" charset="-78"/>
              <a:cs typeface="Hacen Casablanca Heavy" panose="02000000000000000000" pitchFamily="2" charset="-78"/>
            </a:endParaRPr>
          </a:p>
        </p:txBody>
      </p:sp>
      <p:sp>
        <p:nvSpPr>
          <p:cNvPr id="94" name="Rectangle: Rounded Corners 101">
            <a:extLst>
              <a:ext uri="{FF2B5EF4-FFF2-40B4-BE49-F238E27FC236}">
                <a16:creationId xmlns:a16="http://schemas.microsoft.com/office/drawing/2014/main" id="{DD43B0D6-C11D-4ACE-8C0F-DB003CAF07F7}"/>
              </a:ext>
            </a:extLst>
          </p:cNvPr>
          <p:cNvSpPr/>
          <p:nvPr/>
        </p:nvSpPr>
        <p:spPr>
          <a:xfrm>
            <a:off x="966662" y="3048668"/>
            <a:ext cx="7719718" cy="1767656"/>
          </a:xfrm>
          <a:prstGeom prst="roundRect">
            <a:avLst/>
          </a:prstGeom>
          <a:solidFill>
            <a:srgbClr val="00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800" b="1" dirty="0">
              <a:solidFill>
                <a:schemeClr val="bg1"/>
              </a:solidFill>
              <a:latin typeface="Hacen Casablanca Heavy" panose="02000000000000000000" pitchFamily="2" charset="-78"/>
              <a:cs typeface="Hacen Casablanca Heavy" panose="02000000000000000000" pitchFamily="2" charset="-78"/>
            </a:endParaRPr>
          </a:p>
        </p:txBody>
      </p:sp>
      <p:grpSp>
        <p:nvGrpSpPr>
          <p:cNvPr id="97" name="Group 99">
            <a:extLst>
              <a:ext uri="{FF2B5EF4-FFF2-40B4-BE49-F238E27FC236}">
                <a16:creationId xmlns:a16="http://schemas.microsoft.com/office/drawing/2014/main" id="{DAB87DD5-75BC-4F41-84B1-77A2367AF981}"/>
              </a:ext>
            </a:extLst>
          </p:cNvPr>
          <p:cNvGrpSpPr/>
          <p:nvPr/>
        </p:nvGrpSpPr>
        <p:grpSpPr>
          <a:xfrm>
            <a:off x="6423540" y="1743112"/>
            <a:ext cx="1979886" cy="976490"/>
            <a:chOff x="3950162" y="2546259"/>
            <a:chExt cx="2905231" cy="1038029"/>
          </a:xfrm>
        </p:grpSpPr>
        <p:sp>
          <p:nvSpPr>
            <p:cNvPr id="98" name="TextBox 100">
              <a:extLst>
                <a:ext uri="{FF2B5EF4-FFF2-40B4-BE49-F238E27FC236}">
                  <a16:creationId xmlns:a16="http://schemas.microsoft.com/office/drawing/2014/main" id="{DC04338C-FABC-4740-ACE3-7951C0FC0437}"/>
                </a:ext>
              </a:extLst>
            </p:cNvPr>
            <p:cNvSpPr txBox="1"/>
            <p:nvPr/>
          </p:nvSpPr>
          <p:spPr>
            <a:xfrm>
              <a:off x="3950162" y="2546259"/>
              <a:ext cx="2785756" cy="344350"/>
            </a:xfrm>
            <a:prstGeom prst="rect">
              <a:avLst/>
            </a:prstGeom>
            <a:noFill/>
          </p:spPr>
          <p:txBody>
            <a:bodyPr wrap="square" rtlCol="0">
              <a:spAutoFit/>
            </a:bodyPr>
            <a:lstStyle/>
            <a:p>
              <a:pPr algn="ctr"/>
              <a:r>
                <a:rPr lang="ar-SA" sz="1505" b="1" dirty="0">
                  <a:solidFill>
                    <a:srgbClr val="006666"/>
                  </a:solidFill>
                  <a:latin typeface="AbdoMaster-Heavy" panose="02000500030000020004" pitchFamily="50" charset="-78"/>
                  <a:cs typeface="AbdoMaster-Heavy" panose="02000500030000020004" pitchFamily="50" charset="-78"/>
                </a:rPr>
                <a:t>الجهات المشاركة  </a:t>
              </a:r>
              <a:endParaRPr lang="en-US" sz="1505" b="1" dirty="0">
                <a:solidFill>
                  <a:srgbClr val="006666"/>
                </a:solidFill>
                <a:latin typeface="AbdoMaster-Heavy" panose="02000500030000020004" pitchFamily="50" charset="-78"/>
                <a:cs typeface="AbdoMaster-Heavy" panose="02000500030000020004" pitchFamily="50" charset="-78"/>
              </a:endParaRPr>
            </a:p>
          </p:txBody>
        </p:sp>
        <p:sp>
          <p:nvSpPr>
            <p:cNvPr id="99" name="Subtitle 6">
              <a:extLst>
                <a:ext uri="{FF2B5EF4-FFF2-40B4-BE49-F238E27FC236}">
                  <a16:creationId xmlns:a16="http://schemas.microsoft.com/office/drawing/2014/main" id="{EDCBDBA2-AC2E-4947-986E-FD584C46794E}"/>
                </a:ext>
              </a:extLst>
            </p:cNvPr>
            <p:cNvSpPr txBox="1">
              <a:spLocks/>
            </p:cNvSpPr>
            <p:nvPr/>
          </p:nvSpPr>
          <p:spPr>
            <a:xfrm>
              <a:off x="4144159" y="2822433"/>
              <a:ext cx="2711234" cy="761855"/>
            </a:xfrm>
            <a:prstGeom prst="rect">
              <a:avLst/>
            </a:prstGeom>
          </p:spPr>
          <p:txBody>
            <a:bodyPr vert="horz" lIns="86019" tIns="43010" rIns="86019" bIns="43010" numCol="1" spcCol="365760" rtlCol="0" anchor="t">
              <a:noAutofit/>
            </a:bodyPr>
            <a:lstStyle>
              <a:lvl1pPr marL="0" indent="0" algn="ctr" defTabSz="914400" rtl="0" eaLnBrk="1" latinLnBrk="0" hangingPunct="1">
                <a:lnSpc>
                  <a:spcPct val="90000"/>
                </a:lnSpc>
                <a:spcBef>
                  <a:spcPts val="1000"/>
                </a:spcBef>
                <a:buFont typeface="Arial"/>
                <a:buNone/>
                <a:defRPr sz="1200" b="0" i="0" kern="1200">
                  <a:solidFill>
                    <a:schemeClr val="accent1"/>
                  </a:solidFill>
                  <a:latin typeface="Montserrat Light" charset="0"/>
                  <a:ea typeface="Montserrat Light" charset="0"/>
                  <a:cs typeface="Montserrat Light"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Montserrat Light" charset="0"/>
                  <a:ea typeface="Montserrat Light" charset="0"/>
                  <a:cs typeface="Montserrat Light"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Montserrat Light" charset="0"/>
                  <a:ea typeface="Montserrat Light" charset="0"/>
                  <a:cs typeface="Montserrat Light"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nSpc>
                  <a:spcPts val="1599"/>
                </a:lnSpc>
                <a:spcBef>
                  <a:spcPts val="0"/>
                </a:spcBef>
              </a:pPr>
              <a:endParaRPr lang="en-US" sz="1082" dirty="0">
                <a:solidFill>
                  <a:schemeClr val="tx1"/>
                </a:solidFill>
                <a:latin typeface="+mn-lt"/>
                <a:cs typeface="Times New Roman" panose="02020603050405020304" pitchFamily="18" charset="0"/>
              </a:endParaRPr>
            </a:p>
          </p:txBody>
        </p:sp>
      </p:grpSp>
      <p:grpSp>
        <p:nvGrpSpPr>
          <p:cNvPr id="100" name="Group 99">
            <a:extLst>
              <a:ext uri="{FF2B5EF4-FFF2-40B4-BE49-F238E27FC236}">
                <a16:creationId xmlns:a16="http://schemas.microsoft.com/office/drawing/2014/main" id="{06F54663-395C-4A61-A3A5-B961B63AD3C4}"/>
              </a:ext>
            </a:extLst>
          </p:cNvPr>
          <p:cNvGrpSpPr/>
          <p:nvPr/>
        </p:nvGrpSpPr>
        <p:grpSpPr>
          <a:xfrm>
            <a:off x="8966573" y="1572692"/>
            <a:ext cx="2171371" cy="1171755"/>
            <a:chOff x="3811693" y="2338687"/>
            <a:chExt cx="3186211" cy="1245601"/>
          </a:xfrm>
        </p:grpSpPr>
        <p:sp>
          <p:nvSpPr>
            <p:cNvPr id="101" name="TextBox 100">
              <a:extLst>
                <a:ext uri="{FF2B5EF4-FFF2-40B4-BE49-F238E27FC236}">
                  <a16:creationId xmlns:a16="http://schemas.microsoft.com/office/drawing/2014/main" id="{E61ADA76-DB44-4790-9CAC-776A0B6ED6C9}"/>
                </a:ext>
              </a:extLst>
            </p:cNvPr>
            <p:cNvSpPr txBox="1"/>
            <p:nvPr/>
          </p:nvSpPr>
          <p:spPr>
            <a:xfrm>
              <a:off x="3811693" y="2338687"/>
              <a:ext cx="3186211" cy="590548"/>
            </a:xfrm>
            <a:prstGeom prst="rect">
              <a:avLst/>
            </a:prstGeom>
            <a:noFill/>
          </p:spPr>
          <p:txBody>
            <a:bodyPr wrap="square" rtlCol="0">
              <a:spAutoFit/>
            </a:bodyPr>
            <a:lstStyle/>
            <a:p>
              <a:pPr algn="ctr"/>
              <a:r>
                <a:rPr lang="ar-SA" sz="1505" b="1" dirty="0">
                  <a:solidFill>
                    <a:srgbClr val="006666"/>
                  </a:solidFill>
                  <a:latin typeface="AbdoMaster-Heavy" panose="02000500030000020004" pitchFamily="50" charset="-78"/>
                  <a:cs typeface="AbdoMaster-Heavy" panose="02000500030000020004" pitchFamily="50" charset="-78"/>
                </a:rPr>
                <a:t>الجهات الممولة </a:t>
              </a:r>
            </a:p>
            <a:p>
              <a:pPr algn="ctr"/>
              <a:r>
                <a:rPr lang="ar-SA" sz="1505" b="1" dirty="0">
                  <a:solidFill>
                    <a:srgbClr val="006666"/>
                  </a:solidFill>
                  <a:latin typeface="AbdoMaster-Heavy" panose="02000500030000020004" pitchFamily="50" charset="-78"/>
                  <a:cs typeface="AbdoMaster-Heavy" panose="02000500030000020004" pitchFamily="50" charset="-78"/>
                </a:rPr>
                <a:t>الداعمين والمتبرعين  </a:t>
              </a:r>
              <a:endParaRPr lang="en-US" sz="1505" b="1" dirty="0">
                <a:solidFill>
                  <a:srgbClr val="006666"/>
                </a:solidFill>
                <a:latin typeface="AbdoMaster-Heavy" panose="02000500030000020004" pitchFamily="50" charset="-78"/>
                <a:cs typeface="AbdoMaster-Heavy" panose="02000500030000020004" pitchFamily="50" charset="-78"/>
              </a:endParaRPr>
            </a:p>
          </p:txBody>
        </p:sp>
        <p:sp>
          <p:nvSpPr>
            <p:cNvPr id="102" name="Subtitle 6">
              <a:extLst>
                <a:ext uri="{FF2B5EF4-FFF2-40B4-BE49-F238E27FC236}">
                  <a16:creationId xmlns:a16="http://schemas.microsoft.com/office/drawing/2014/main" id="{C25F0374-9138-4382-BCB6-1811672EB46C}"/>
                </a:ext>
              </a:extLst>
            </p:cNvPr>
            <p:cNvSpPr txBox="1">
              <a:spLocks/>
            </p:cNvSpPr>
            <p:nvPr/>
          </p:nvSpPr>
          <p:spPr>
            <a:xfrm>
              <a:off x="4144159" y="2822433"/>
              <a:ext cx="2711234" cy="761855"/>
            </a:xfrm>
            <a:prstGeom prst="rect">
              <a:avLst/>
            </a:prstGeom>
          </p:spPr>
          <p:txBody>
            <a:bodyPr vert="horz" lIns="86019" tIns="43010" rIns="86019" bIns="43010" numCol="1" spcCol="365760" rtlCol="0" anchor="t">
              <a:noAutofit/>
            </a:bodyPr>
            <a:lstStyle>
              <a:lvl1pPr marL="0" indent="0" algn="ctr" defTabSz="914400" rtl="0" eaLnBrk="1" latinLnBrk="0" hangingPunct="1">
                <a:lnSpc>
                  <a:spcPct val="90000"/>
                </a:lnSpc>
                <a:spcBef>
                  <a:spcPts val="1000"/>
                </a:spcBef>
                <a:buFont typeface="Arial"/>
                <a:buNone/>
                <a:defRPr sz="1200" b="0" i="0" kern="1200">
                  <a:solidFill>
                    <a:schemeClr val="accent1"/>
                  </a:solidFill>
                  <a:latin typeface="Montserrat Light" charset="0"/>
                  <a:ea typeface="Montserrat Light" charset="0"/>
                  <a:cs typeface="Montserrat Light"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Montserrat Light" charset="0"/>
                  <a:ea typeface="Montserrat Light" charset="0"/>
                  <a:cs typeface="Montserrat Light"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Montserrat Light" charset="0"/>
                  <a:ea typeface="Montserrat Light" charset="0"/>
                  <a:cs typeface="Montserrat Light"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nSpc>
                  <a:spcPts val="1599"/>
                </a:lnSpc>
                <a:spcBef>
                  <a:spcPts val="0"/>
                </a:spcBef>
              </a:pPr>
              <a:endParaRPr lang="en-US" sz="1082" dirty="0">
                <a:solidFill>
                  <a:schemeClr val="tx1"/>
                </a:solidFill>
                <a:latin typeface="+mn-lt"/>
                <a:cs typeface="Times New Roman" panose="02020603050405020304" pitchFamily="18" charset="0"/>
              </a:endParaRPr>
            </a:p>
          </p:txBody>
        </p:sp>
      </p:grpSp>
      <p:grpSp>
        <p:nvGrpSpPr>
          <p:cNvPr id="103" name="Group 99">
            <a:extLst>
              <a:ext uri="{FF2B5EF4-FFF2-40B4-BE49-F238E27FC236}">
                <a16:creationId xmlns:a16="http://schemas.microsoft.com/office/drawing/2014/main" id="{FA24C406-244B-4055-B4E5-424DD9BECB9B}"/>
              </a:ext>
            </a:extLst>
          </p:cNvPr>
          <p:cNvGrpSpPr/>
          <p:nvPr/>
        </p:nvGrpSpPr>
        <p:grpSpPr>
          <a:xfrm>
            <a:off x="3742217" y="1733042"/>
            <a:ext cx="2063800" cy="986560"/>
            <a:chOff x="4121104" y="2535554"/>
            <a:chExt cx="3028363" cy="1048734"/>
          </a:xfrm>
        </p:grpSpPr>
        <p:sp>
          <p:nvSpPr>
            <p:cNvPr id="104" name="TextBox 100">
              <a:extLst>
                <a:ext uri="{FF2B5EF4-FFF2-40B4-BE49-F238E27FC236}">
                  <a16:creationId xmlns:a16="http://schemas.microsoft.com/office/drawing/2014/main" id="{8B83950B-0397-4632-95E7-35B333CB271E}"/>
                </a:ext>
              </a:extLst>
            </p:cNvPr>
            <p:cNvSpPr txBox="1"/>
            <p:nvPr/>
          </p:nvSpPr>
          <p:spPr>
            <a:xfrm>
              <a:off x="4121104" y="2535554"/>
              <a:ext cx="3028363" cy="344350"/>
            </a:xfrm>
            <a:prstGeom prst="rect">
              <a:avLst/>
            </a:prstGeom>
            <a:noFill/>
          </p:spPr>
          <p:txBody>
            <a:bodyPr wrap="square" rtlCol="0">
              <a:spAutoFit/>
            </a:bodyPr>
            <a:lstStyle/>
            <a:p>
              <a:pPr algn="ctr"/>
              <a:r>
                <a:rPr lang="ar-SA" sz="1505" b="1" dirty="0">
                  <a:solidFill>
                    <a:srgbClr val="006666"/>
                  </a:solidFill>
                  <a:latin typeface="AbdoMaster-Heavy" panose="02000500030000020004" pitchFamily="50" charset="-78"/>
                  <a:cs typeface="AbdoMaster-Heavy" panose="02000500030000020004" pitchFamily="50" charset="-78"/>
                </a:rPr>
                <a:t>عدد العاملين   </a:t>
              </a:r>
              <a:endParaRPr lang="en-US" sz="1505" b="1" dirty="0">
                <a:solidFill>
                  <a:srgbClr val="006666"/>
                </a:solidFill>
                <a:latin typeface="AbdoMaster-Heavy" panose="02000500030000020004" pitchFamily="50" charset="-78"/>
                <a:cs typeface="AbdoMaster-Heavy" panose="02000500030000020004" pitchFamily="50" charset="-78"/>
              </a:endParaRPr>
            </a:p>
          </p:txBody>
        </p:sp>
        <p:sp>
          <p:nvSpPr>
            <p:cNvPr id="105" name="Subtitle 6">
              <a:extLst>
                <a:ext uri="{FF2B5EF4-FFF2-40B4-BE49-F238E27FC236}">
                  <a16:creationId xmlns:a16="http://schemas.microsoft.com/office/drawing/2014/main" id="{A9C308A7-FB73-44E5-8348-DD67199313A5}"/>
                </a:ext>
              </a:extLst>
            </p:cNvPr>
            <p:cNvSpPr txBox="1">
              <a:spLocks/>
            </p:cNvSpPr>
            <p:nvPr/>
          </p:nvSpPr>
          <p:spPr>
            <a:xfrm>
              <a:off x="4144159" y="2822433"/>
              <a:ext cx="2711234" cy="761855"/>
            </a:xfrm>
            <a:prstGeom prst="rect">
              <a:avLst/>
            </a:prstGeom>
          </p:spPr>
          <p:txBody>
            <a:bodyPr vert="horz" lIns="86019" tIns="43010" rIns="86019" bIns="43010" numCol="1" spcCol="365760" rtlCol="0" anchor="t">
              <a:noAutofit/>
            </a:bodyPr>
            <a:lstStyle>
              <a:lvl1pPr marL="0" indent="0" algn="ctr" defTabSz="914400" rtl="0" eaLnBrk="1" latinLnBrk="0" hangingPunct="1">
                <a:lnSpc>
                  <a:spcPct val="90000"/>
                </a:lnSpc>
                <a:spcBef>
                  <a:spcPts val="1000"/>
                </a:spcBef>
                <a:buFont typeface="Arial"/>
                <a:buNone/>
                <a:defRPr sz="1200" b="0" i="0" kern="1200">
                  <a:solidFill>
                    <a:schemeClr val="accent1"/>
                  </a:solidFill>
                  <a:latin typeface="Montserrat Light" charset="0"/>
                  <a:ea typeface="Montserrat Light" charset="0"/>
                  <a:cs typeface="Montserrat Light"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Montserrat Light" charset="0"/>
                  <a:ea typeface="Montserrat Light" charset="0"/>
                  <a:cs typeface="Montserrat Light"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Montserrat Light" charset="0"/>
                  <a:ea typeface="Montserrat Light" charset="0"/>
                  <a:cs typeface="Montserrat Light"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nSpc>
                  <a:spcPts val="1599"/>
                </a:lnSpc>
                <a:spcBef>
                  <a:spcPts val="0"/>
                </a:spcBef>
              </a:pPr>
              <a:endParaRPr lang="en-US" sz="1082" dirty="0">
                <a:solidFill>
                  <a:schemeClr val="tx1"/>
                </a:solidFill>
                <a:latin typeface="+mn-lt"/>
                <a:cs typeface="Times New Roman" panose="02020603050405020304" pitchFamily="18" charset="0"/>
              </a:endParaRPr>
            </a:p>
          </p:txBody>
        </p:sp>
      </p:grpSp>
      <p:sp>
        <p:nvSpPr>
          <p:cNvPr id="33" name="TextBox 100">
            <a:extLst>
              <a:ext uri="{FF2B5EF4-FFF2-40B4-BE49-F238E27FC236}">
                <a16:creationId xmlns:a16="http://schemas.microsoft.com/office/drawing/2014/main" id="{7D2283CC-6DAB-4D04-8C36-56402CB3DFE7}"/>
              </a:ext>
            </a:extLst>
          </p:cNvPr>
          <p:cNvSpPr txBox="1"/>
          <p:nvPr/>
        </p:nvSpPr>
        <p:spPr>
          <a:xfrm>
            <a:off x="1184715" y="1749246"/>
            <a:ext cx="1898465" cy="323935"/>
          </a:xfrm>
          <a:prstGeom prst="rect">
            <a:avLst/>
          </a:prstGeom>
          <a:noFill/>
        </p:spPr>
        <p:txBody>
          <a:bodyPr wrap="square" rtlCol="0">
            <a:spAutoFit/>
          </a:bodyPr>
          <a:lstStyle/>
          <a:p>
            <a:pPr algn="ctr"/>
            <a:r>
              <a:rPr lang="ar-SA" sz="1505" b="1" dirty="0">
                <a:solidFill>
                  <a:srgbClr val="006666"/>
                </a:solidFill>
                <a:latin typeface="AbdoMaster-Heavy" panose="02000500030000020004" pitchFamily="50" charset="-78"/>
                <a:cs typeface="AbdoMaster-Heavy" panose="02000500030000020004" pitchFamily="50" charset="-78"/>
              </a:rPr>
              <a:t>عدد المتطوعين   </a:t>
            </a:r>
            <a:endParaRPr lang="en-US" sz="1505" b="1" dirty="0">
              <a:solidFill>
                <a:srgbClr val="006666"/>
              </a:solidFill>
              <a:latin typeface="AbdoMaster-Heavy" panose="02000500030000020004" pitchFamily="50" charset="-78"/>
              <a:cs typeface="AbdoMaster-Heavy" panose="02000500030000020004" pitchFamily="50" charset="-78"/>
            </a:endParaRPr>
          </a:p>
        </p:txBody>
      </p:sp>
      <p:cxnSp>
        <p:nvCxnSpPr>
          <p:cNvPr id="3" name="رابط مستقيم 2">
            <a:extLst>
              <a:ext uri="{FF2B5EF4-FFF2-40B4-BE49-F238E27FC236}">
                <a16:creationId xmlns:a16="http://schemas.microsoft.com/office/drawing/2014/main" id="{06E1B734-9F4C-427C-8452-5F5F81647B34}"/>
              </a:ext>
            </a:extLst>
          </p:cNvPr>
          <p:cNvCxnSpPr>
            <a:cxnSpLocks/>
            <a:stCxn id="35" idx="3"/>
          </p:cNvCxnSpPr>
          <p:nvPr/>
        </p:nvCxnSpPr>
        <p:spPr>
          <a:xfrm flipV="1">
            <a:off x="4403546" y="6319386"/>
            <a:ext cx="6859569" cy="15344"/>
          </a:xfrm>
          <a:prstGeom prst="line">
            <a:avLst/>
          </a:prstGeom>
          <a:ln w="38100">
            <a:solidFill>
              <a:srgbClr val="009999"/>
            </a:solidFill>
          </a:ln>
        </p:spPr>
        <p:style>
          <a:lnRef idx="3">
            <a:schemeClr val="accent3"/>
          </a:lnRef>
          <a:fillRef idx="0">
            <a:schemeClr val="accent3"/>
          </a:fillRef>
          <a:effectRef idx="2">
            <a:schemeClr val="accent3"/>
          </a:effectRef>
          <a:fontRef idx="minor">
            <a:schemeClr val="tx1"/>
          </a:fontRef>
        </p:style>
      </p:cxnSp>
      <p:sp>
        <p:nvSpPr>
          <p:cNvPr id="35" name="مربع نص 34">
            <a:extLst>
              <a:ext uri="{FF2B5EF4-FFF2-40B4-BE49-F238E27FC236}">
                <a16:creationId xmlns:a16="http://schemas.microsoft.com/office/drawing/2014/main" id="{6EC206D0-F41C-4FE1-87AB-9C16760AD390}"/>
              </a:ext>
            </a:extLst>
          </p:cNvPr>
          <p:cNvSpPr txBox="1"/>
          <p:nvPr/>
        </p:nvSpPr>
        <p:spPr>
          <a:xfrm>
            <a:off x="1320651" y="6165453"/>
            <a:ext cx="3082895" cy="338554"/>
          </a:xfrm>
          <a:prstGeom prst="rect">
            <a:avLst/>
          </a:prstGeom>
          <a:noFill/>
        </p:spPr>
        <p:txBody>
          <a:bodyPr wrap="none" rtlCol="1">
            <a:spAutoFit/>
          </a:bodyPr>
          <a:lstStyle/>
          <a:p>
            <a:r>
              <a:rPr lang="ar-SA" sz="1600" dirty="0">
                <a:solidFill>
                  <a:srgbClr val="006666"/>
                </a:solidFill>
                <a:cs typeface="Farsi Simple Bold" panose="02010400000000000000" pitchFamily="2" charset="-78"/>
              </a:rPr>
              <a:t>الخطة التشغيلية لجمعية رعاية الأيتام بمحافظة الجموم </a:t>
            </a:r>
          </a:p>
        </p:txBody>
      </p:sp>
      <p:grpSp>
        <p:nvGrpSpPr>
          <p:cNvPr id="119" name="Google Shape;744;p47">
            <a:extLst>
              <a:ext uri="{FF2B5EF4-FFF2-40B4-BE49-F238E27FC236}">
                <a16:creationId xmlns:a16="http://schemas.microsoft.com/office/drawing/2014/main" id="{A96BECF3-CA73-4053-9D78-610222B4DE25}"/>
              </a:ext>
            </a:extLst>
          </p:cNvPr>
          <p:cNvGrpSpPr/>
          <p:nvPr/>
        </p:nvGrpSpPr>
        <p:grpSpPr>
          <a:xfrm>
            <a:off x="10596917" y="3287493"/>
            <a:ext cx="469300" cy="466427"/>
            <a:chOff x="5045775" y="1946400"/>
            <a:chExt cx="296950" cy="295150"/>
          </a:xfrm>
          <a:solidFill>
            <a:schemeClr val="bg1"/>
          </a:solidFill>
        </p:grpSpPr>
        <p:sp>
          <p:nvSpPr>
            <p:cNvPr id="120" name="Google Shape;745;p47">
              <a:extLst>
                <a:ext uri="{FF2B5EF4-FFF2-40B4-BE49-F238E27FC236}">
                  <a16:creationId xmlns:a16="http://schemas.microsoft.com/office/drawing/2014/main" id="{7F1CCACA-E629-4685-8707-073D5BB5FD21}"/>
                </a:ext>
              </a:extLst>
            </p:cNvPr>
            <p:cNvSpPr/>
            <p:nvPr/>
          </p:nvSpPr>
          <p:spPr>
            <a:xfrm>
              <a:off x="5113500" y="1998600"/>
              <a:ext cx="160700" cy="155950"/>
            </a:xfrm>
            <a:custGeom>
              <a:avLst/>
              <a:gdLst/>
              <a:ahLst/>
              <a:cxnLst/>
              <a:rect l="l" t="t" r="r" b="b"/>
              <a:pathLst>
                <a:path w="6428" h="6238" extrusionOk="0">
                  <a:moveTo>
                    <a:pt x="3309" y="2079"/>
                  </a:moveTo>
                  <a:cubicBezTo>
                    <a:pt x="3718" y="2079"/>
                    <a:pt x="4033" y="2394"/>
                    <a:pt x="4033" y="2804"/>
                  </a:cubicBezTo>
                  <a:cubicBezTo>
                    <a:pt x="4033" y="3182"/>
                    <a:pt x="3718" y="3497"/>
                    <a:pt x="3309" y="3497"/>
                  </a:cubicBezTo>
                  <a:cubicBezTo>
                    <a:pt x="2931" y="3497"/>
                    <a:pt x="2616" y="3150"/>
                    <a:pt x="2616" y="2804"/>
                  </a:cubicBezTo>
                  <a:cubicBezTo>
                    <a:pt x="2616" y="2394"/>
                    <a:pt x="2931" y="2079"/>
                    <a:pt x="3309" y="2079"/>
                  </a:cubicBezTo>
                  <a:close/>
                  <a:moveTo>
                    <a:pt x="3403" y="662"/>
                  </a:moveTo>
                  <a:cubicBezTo>
                    <a:pt x="4726" y="662"/>
                    <a:pt x="5798" y="1764"/>
                    <a:pt x="5798" y="3119"/>
                  </a:cubicBezTo>
                  <a:cubicBezTo>
                    <a:pt x="5703" y="3655"/>
                    <a:pt x="5546" y="4222"/>
                    <a:pt x="5199" y="4663"/>
                  </a:cubicBezTo>
                  <a:cubicBezTo>
                    <a:pt x="5010" y="4253"/>
                    <a:pt x="4726" y="3938"/>
                    <a:pt x="4348" y="3686"/>
                  </a:cubicBezTo>
                  <a:cubicBezTo>
                    <a:pt x="4569" y="3466"/>
                    <a:pt x="4726" y="3119"/>
                    <a:pt x="4726" y="2741"/>
                  </a:cubicBezTo>
                  <a:cubicBezTo>
                    <a:pt x="4726" y="2016"/>
                    <a:pt x="4096" y="1386"/>
                    <a:pt x="3340" y="1386"/>
                  </a:cubicBezTo>
                  <a:cubicBezTo>
                    <a:pt x="2616" y="1386"/>
                    <a:pt x="1986" y="2016"/>
                    <a:pt x="1986" y="2741"/>
                  </a:cubicBezTo>
                  <a:cubicBezTo>
                    <a:pt x="1986" y="3119"/>
                    <a:pt x="2143" y="3466"/>
                    <a:pt x="2364" y="3686"/>
                  </a:cubicBezTo>
                  <a:cubicBezTo>
                    <a:pt x="1986" y="3907"/>
                    <a:pt x="1702" y="4253"/>
                    <a:pt x="1513" y="4663"/>
                  </a:cubicBezTo>
                  <a:cubicBezTo>
                    <a:pt x="1072" y="4096"/>
                    <a:pt x="883" y="3434"/>
                    <a:pt x="977" y="2772"/>
                  </a:cubicBezTo>
                  <a:cubicBezTo>
                    <a:pt x="1135" y="1670"/>
                    <a:pt x="2143" y="662"/>
                    <a:pt x="3403" y="662"/>
                  </a:cubicBezTo>
                  <a:close/>
                  <a:moveTo>
                    <a:pt x="3309" y="4190"/>
                  </a:moveTo>
                  <a:cubicBezTo>
                    <a:pt x="3939" y="4190"/>
                    <a:pt x="4443" y="4600"/>
                    <a:pt x="4663" y="5167"/>
                  </a:cubicBezTo>
                  <a:cubicBezTo>
                    <a:pt x="4254" y="5450"/>
                    <a:pt x="3781" y="5545"/>
                    <a:pt x="3309" y="5545"/>
                  </a:cubicBezTo>
                  <a:cubicBezTo>
                    <a:pt x="2836" y="5545"/>
                    <a:pt x="2364" y="5387"/>
                    <a:pt x="1986" y="5167"/>
                  </a:cubicBezTo>
                  <a:cubicBezTo>
                    <a:pt x="2143" y="4568"/>
                    <a:pt x="2679" y="4190"/>
                    <a:pt x="3309" y="4190"/>
                  </a:cubicBezTo>
                  <a:close/>
                  <a:moveTo>
                    <a:pt x="3309" y="0"/>
                  </a:moveTo>
                  <a:cubicBezTo>
                    <a:pt x="1733" y="0"/>
                    <a:pt x="410" y="1229"/>
                    <a:pt x="253" y="2678"/>
                  </a:cubicBezTo>
                  <a:cubicBezTo>
                    <a:pt x="1" y="4600"/>
                    <a:pt x="1450" y="6238"/>
                    <a:pt x="3309" y="6238"/>
                  </a:cubicBezTo>
                  <a:cubicBezTo>
                    <a:pt x="5042" y="6238"/>
                    <a:pt x="6428" y="4820"/>
                    <a:pt x="6428" y="3119"/>
                  </a:cubicBezTo>
                  <a:cubicBezTo>
                    <a:pt x="6428" y="1418"/>
                    <a:pt x="5042" y="0"/>
                    <a:pt x="3309" y="0"/>
                  </a:cubicBezTo>
                  <a:close/>
                </a:path>
              </a:pathLst>
            </a:custGeom>
            <a:grpFill/>
            <a:ln>
              <a:noFill/>
            </a:ln>
          </p:spPr>
          <p:txBody>
            <a:bodyPr spcFirstLastPara="1" wrap="square" lIns="86005" tIns="86005" rIns="86005" bIns="86005" anchor="ctr" anchorCtr="0">
              <a:noAutofit/>
            </a:bodyPr>
            <a:lstStyle/>
            <a:p>
              <a:pPr>
                <a:buClr>
                  <a:srgbClr val="000000"/>
                </a:buClr>
                <a:buSzPts val="1400"/>
              </a:pPr>
              <a:endParaRPr sz="1317">
                <a:solidFill>
                  <a:srgbClr val="000000"/>
                </a:solidFill>
                <a:latin typeface="Arial"/>
                <a:ea typeface="Arial"/>
                <a:cs typeface="Arial"/>
                <a:sym typeface="Arial"/>
              </a:endParaRPr>
            </a:p>
          </p:txBody>
        </p:sp>
        <p:sp>
          <p:nvSpPr>
            <p:cNvPr id="121" name="Google Shape;746;p47">
              <a:extLst>
                <a:ext uri="{FF2B5EF4-FFF2-40B4-BE49-F238E27FC236}">
                  <a16:creationId xmlns:a16="http://schemas.microsoft.com/office/drawing/2014/main" id="{BA64B7BD-B996-44B5-87F7-7E1555CA8D1A}"/>
                </a:ext>
              </a:extLst>
            </p:cNvPr>
            <p:cNvSpPr/>
            <p:nvPr/>
          </p:nvSpPr>
          <p:spPr>
            <a:xfrm>
              <a:off x="5045775" y="1946400"/>
              <a:ext cx="296950" cy="295150"/>
            </a:xfrm>
            <a:custGeom>
              <a:avLst/>
              <a:gdLst/>
              <a:ahLst/>
              <a:cxnLst/>
              <a:rect l="l" t="t" r="r" b="b"/>
              <a:pathLst>
                <a:path w="11878" h="11806" extrusionOk="0">
                  <a:moveTo>
                    <a:pt x="6018" y="765"/>
                  </a:moveTo>
                  <a:lnTo>
                    <a:pt x="6868" y="1426"/>
                  </a:lnTo>
                  <a:cubicBezTo>
                    <a:pt x="6963" y="1458"/>
                    <a:pt x="7026" y="1489"/>
                    <a:pt x="7152" y="1489"/>
                  </a:cubicBezTo>
                  <a:lnTo>
                    <a:pt x="8223" y="1332"/>
                  </a:lnTo>
                  <a:lnTo>
                    <a:pt x="8664" y="2372"/>
                  </a:lnTo>
                  <a:cubicBezTo>
                    <a:pt x="8696" y="2435"/>
                    <a:pt x="8790" y="2529"/>
                    <a:pt x="8853" y="2561"/>
                  </a:cubicBezTo>
                  <a:lnTo>
                    <a:pt x="9893" y="2970"/>
                  </a:lnTo>
                  <a:lnTo>
                    <a:pt x="9735" y="4073"/>
                  </a:lnTo>
                  <a:cubicBezTo>
                    <a:pt x="9735" y="4136"/>
                    <a:pt x="9735" y="4262"/>
                    <a:pt x="9798" y="4325"/>
                  </a:cubicBezTo>
                  <a:lnTo>
                    <a:pt x="10460" y="5207"/>
                  </a:lnTo>
                  <a:lnTo>
                    <a:pt x="9798" y="6058"/>
                  </a:lnTo>
                  <a:cubicBezTo>
                    <a:pt x="9767" y="6152"/>
                    <a:pt x="9735" y="6215"/>
                    <a:pt x="9735" y="6341"/>
                  </a:cubicBezTo>
                  <a:lnTo>
                    <a:pt x="9893" y="7444"/>
                  </a:lnTo>
                  <a:lnTo>
                    <a:pt x="8853" y="7853"/>
                  </a:lnTo>
                  <a:cubicBezTo>
                    <a:pt x="8790" y="7885"/>
                    <a:pt x="8696" y="7948"/>
                    <a:pt x="8664" y="8042"/>
                  </a:cubicBezTo>
                  <a:lnTo>
                    <a:pt x="8255" y="9051"/>
                  </a:lnTo>
                  <a:lnTo>
                    <a:pt x="7120" y="8893"/>
                  </a:lnTo>
                  <a:cubicBezTo>
                    <a:pt x="7057" y="8893"/>
                    <a:pt x="6931" y="8893"/>
                    <a:pt x="6837" y="8988"/>
                  </a:cubicBezTo>
                  <a:lnTo>
                    <a:pt x="5986" y="9649"/>
                  </a:lnTo>
                  <a:lnTo>
                    <a:pt x="5104" y="8988"/>
                  </a:lnTo>
                  <a:cubicBezTo>
                    <a:pt x="5041" y="8925"/>
                    <a:pt x="5010" y="8893"/>
                    <a:pt x="4915" y="8893"/>
                  </a:cubicBezTo>
                  <a:lnTo>
                    <a:pt x="4884" y="8893"/>
                  </a:lnTo>
                  <a:lnTo>
                    <a:pt x="3781" y="9051"/>
                  </a:lnTo>
                  <a:lnTo>
                    <a:pt x="3371" y="8042"/>
                  </a:lnTo>
                  <a:cubicBezTo>
                    <a:pt x="3340" y="7948"/>
                    <a:pt x="3277" y="7885"/>
                    <a:pt x="3182" y="7853"/>
                  </a:cubicBezTo>
                  <a:lnTo>
                    <a:pt x="2143" y="7444"/>
                  </a:lnTo>
                  <a:lnTo>
                    <a:pt x="2300" y="6341"/>
                  </a:lnTo>
                  <a:cubicBezTo>
                    <a:pt x="2300" y="6278"/>
                    <a:pt x="2300" y="6152"/>
                    <a:pt x="2237" y="6058"/>
                  </a:cubicBezTo>
                  <a:lnTo>
                    <a:pt x="1576" y="5207"/>
                  </a:lnTo>
                  <a:lnTo>
                    <a:pt x="2237" y="4325"/>
                  </a:lnTo>
                  <a:cubicBezTo>
                    <a:pt x="2269" y="4262"/>
                    <a:pt x="2300" y="4167"/>
                    <a:pt x="2300" y="4073"/>
                  </a:cubicBezTo>
                  <a:lnTo>
                    <a:pt x="2143" y="2970"/>
                  </a:lnTo>
                  <a:lnTo>
                    <a:pt x="3182" y="2561"/>
                  </a:lnTo>
                  <a:cubicBezTo>
                    <a:pt x="3277" y="2529"/>
                    <a:pt x="3340" y="2435"/>
                    <a:pt x="3371" y="2372"/>
                  </a:cubicBezTo>
                  <a:lnTo>
                    <a:pt x="3812" y="1332"/>
                  </a:lnTo>
                  <a:lnTo>
                    <a:pt x="4884" y="1489"/>
                  </a:lnTo>
                  <a:cubicBezTo>
                    <a:pt x="4947" y="1489"/>
                    <a:pt x="5073" y="1489"/>
                    <a:pt x="5167" y="1426"/>
                  </a:cubicBezTo>
                  <a:lnTo>
                    <a:pt x="6018" y="765"/>
                  </a:lnTo>
                  <a:close/>
                  <a:moveTo>
                    <a:pt x="2174" y="8168"/>
                  </a:moveTo>
                  <a:lnTo>
                    <a:pt x="2804" y="8420"/>
                  </a:lnTo>
                  <a:lnTo>
                    <a:pt x="3277" y="9586"/>
                  </a:lnTo>
                  <a:cubicBezTo>
                    <a:pt x="3308" y="9681"/>
                    <a:pt x="3434" y="9775"/>
                    <a:pt x="3529" y="9775"/>
                  </a:cubicBezTo>
                  <a:lnTo>
                    <a:pt x="2647" y="10720"/>
                  </a:lnTo>
                  <a:lnTo>
                    <a:pt x="2426" y="9649"/>
                  </a:lnTo>
                  <a:cubicBezTo>
                    <a:pt x="2395" y="9523"/>
                    <a:pt x="2332" y="9429"/>
                    <a:pt x="2174" y="9366"/>
                  </a:cubicBezTo>
                  <a:lnTo>
                    <a:pt x="1134" y="9177"/>
                  </a:lnTo>
                  <a:lnTo>
                    <a:pt x="2174" y="8168"/>
                  </a:lnTo>
                  <a:close/>
                  <a:moveTo>
                    <a:pt x="9861" y="8105"/>
                  </a:moveTo>
                  <a:lnTo>
                    <a:pt x="10901" y="9145"/>
                  </a:lnTo>
                  <a:lnTo>
                    <a:pt x="9893" y="9366"/>
                  </a:lnTo>
                  <a:cubicBezTo>
                    <a:pt x="9767" y="9429"/>
                    <a:pt x="9641" y="9492"/>
                    <a:pt x="9609" y="9649"/>
                  </a:cubicBezTo>
                  <a:lnTo>
                    <a:pt x="9389" y="10720"/>
                  </a:lnTo>
                  <a:lnTo>
                    <a:pt x="8507" y="9712"/>
                  </a:lnTo>
                  <a:cubicBezTo>
                    <a:pt x="8601" y="9712"/>
                    <a:pt x="8727" y="9649"/>
                    <a:pt x="8759" y="9523"/>
                  </a:cubicBezTo>
                  <a:lnTo>
                    <a:pt x="9231" y="8389"/>
                  </a:lnTo>
                  <a:lnTo>
                    <a:pt x="9861" y="8105"/>
                  </a:lnTo>
                  <a:close/>
                  <a:moveTo>
                    <a:pt x="6002" y="1"/>
                  </a:moveTo>
                  <a:cubicBezTo>
                    <a:pt x="5923" y="1"/>
                    <a:pt x="5844" y="24"/>
                    <a:pt x="5797" y="72"/>
                  </a:cubicBezTo>
                  <a:lnTo>
                    <a:pt x="4852" y="828"/>
                  </a:lnTo>
                  <a:lnTo>
                    <a:pt x="3623" y="670"/>
                  </a:lnTo>
                  <a:cubicBezTo>
                    <a:pt x="3607" y="667"/>
                    <a:pt x="3590" y="665"/>
                    <a:pt x="3573" y="665"/>
                  </a:cubicBezTo>
                  <a:cubicBezTo>
                    <a:pt x="3434" y="665"/>
                    <a:pt x="3305" y="775"/>
                    <a:pt x="3277" y="859"/>
                  </a:cubicBezTo>
                  <a:lnTo>
                    <a:pt x="2804" y="2025"/>
                  </a:lnTo>
                  <a:lnTo>
                    <a:pt x="1639" y="2498"/>
                  </a:lnTo>
                  <a:cubicBezTo>
                    <a:pt x="1481" y="2561"/>
                    <a:pt x="1418" y="2687"/>
                    <a:pt x="1450" y="2844"/>
                  </a:cubicBezTo>
                  <a:lnTo>
                    <a:pt x="1607" y="4073"/>
                  </a:lnTo>
                  <a:lnTo>
                    <a:pt x="851" y="5018"/>
                  </a:lnTo>
                  <a:cubicBezTo>
                    <a:pt x="788" y="5112"/>
                    <a:pt x="788" y="5333"/>
                    <a:pt x="851" y="5428"/>
                  </a:cubicBezTo>
                  <a:lnTo>
                    <a:pt x="1607" y="6373"/>
                  </a:lnTo>
                  <a:lnTo>
                    <a:pt x="1450" y="7601"/>
                  </a:lnTo>
                  <a:cubicBezTo>
                    <a:pt x="1450" y="7696"/>
                    <a:pt x="1450" y="7759"/>
                    <a:pt x="1481" y="7853"/>
                  </a:cubicBezTo>
                  <a:lnTo>
                    <a:pt x="189" y="9145"/>
                  </a:lnTo>
                  <a:cubicBezTo>
                    <a:pt x="0" y="9334"/>
                    <a:pt x="126" y="9649"/>
                    <a:pt x="347" y="9744"/>
                  </a:cubicBezTo>
                  <a:lnTo>
                    <a:pt x="1765" y="10059"/>
                  </a:lnTo>
                  <a:lnTo>
                    <a:pt x="2080" y="11539"/>
                  </a:lnTo>
                  <a:cubicBezTo>
                    <a:pt x="2099" y="11714"/>
                    <a:pt x="2250" y="11805"/>
                    <a:pt x="2407" y="11805"/>
                  </a:cubicBezTo>
                  <a:cubicBezTo>
                    <a:pt x="2505" y="11805"/>
                    <a:pt x="2606" y="11770"/>
                    <a:pt x="2678" y="11697"/>
                  </a:cubicBezTo>
                  <a:cubicBezTo>
                    <a:pt x="4410" y="9858"/>
                    <a:pt x="4587" y="9665"/>
                    <a:pt x="4601" y="9649"/>
                  </a:cubicBezTo>
                  <a:lnTo>
                    <a:pt x="4601" y="9649"/>
                  </a:lnTo>
                  <a:lnTo>
                    <a:pt x="4789" y="9618"/>
                  </a:lnTo>
                  <a:lnTo>
                    <a:pt x="5734" y="10374"/>
                  </a:lnTo>
                  <a:cubicBezTo>
                    <a:pt x="5829" y="10405"/>
                    <a:pt x="5860" y="10437"/>
                    <a:pt x="5955" y="10437"/>
                  </a:cubicBezTo>
                  <a:cubicBezTo>
                    <a:pt x="6018" y="10437"/>
                    <a:pt x="6112" y="10405"/>
                    <a:pt x="6144" y="10374"/>
                  </a:cubicBezTo>
                  <a:lnTo>
                    <a:pt x="7089" y="9618"/>
                  </a:lnTo>
                  <a:lnTo>
                    <a:pt x="7278" y="9649"/>
                  </a:lnTo>
                  <a:lnTo>
                    <a:pt x="9200" y="11697"/>
                  </a:lnTo>
                  <a:cubicBezTo>
                    <a:pt x="9284" y="11770"/>
                    <a:pt x="9388" y="11805"/>
                    <a:pt x="9485" y="11805"/>
                  </a:cubicBezTo>
                  <a:cubicBezTo>
                    <a:pt x="9640" y="11805"/>
                    <a:pt x="9779" y="11714"/>
                    <a:pt x="9798" y="11539"/>
                  </a:cubicBezTo>
                  <a:lnTo>
                    <a:pt x="10113" y="10059"/>
                  </a:lnTo>
                  <a:lnTo>
                    <a:pt x="11531" y="9744"/>
                  </a:lnTo>
                  <a:cubicBezTo>
                    <a:pt x="11815" y="9681"/>
                    <a:pt x="11878" y="9334"/>
                    <a:pt x="11689" y="9145"/>
                  </a:cubicBezTo>
                  <a:lnTo>
                    <a:pt x="10523" y="7853"/>
                  </a:lnTo>
                  <a:cubicBezTo>
                    <a:pt x="10554" y="7759"/>
                    <a:pt x="10586" y="7696"/>
                    <a:pt x="10554" y="7601"/>
                  </a:cubicBezTo>
                  <a:lnTo>
                    <a:pt x="10397" y="6373"/>
                  </a:lnTo>
                  <a:lnTo>
                    <a:pt x="11153" y="5428"/>
                  </a:lnTo>
                  <a:cubicBezTo>
                    <a:pt x="11216" y="5333"/>
                    <a:pt x="11216" y="5112"/>
                    <a:pt x="11153" y="5018"/>
                  </a:cubicBezTo>
                  <a:lnTo>
                    <a:pt x="10397" y="4073"/>
                  </a:lnTo>
                  <a:lnTo>
                    <a:pt x="10554" y="2844"/>
                  </a:lnTo>
                  <a:cubicBezTo>
                    <a:pt x="10586" y="2687"/>
                    <a:pt x="10460" y="2529"/>
                    <a:pt x="10365" y="2498"/>
                  </a:cubicBezTo>
                  <a:lnTo>
                    <a:pt x="9200" y="2025"/>
                  </a:lnTo>
                  <a:lnTo>
                    <a:pt x="8727" y="859"/>
                  </a:lnTo>
                  <a:cubicBezTo>
                    <a:pt x="8675" y="728"/>
                    <a:pt x="8578" y="662"/>
                    <a:pt x="8457" y="662"/>
                  </a:cubicBezTo>
                  <a:cubicBezTo>
                    <a:pt x="8432" y="662"/>
                    <a:pt x="8407" y="665"/>
                    <a:pt x="8381" y="670"/>
                  </a:cubicBezTo>
                  <a:lnTo>
                    <a:pt x="7152" y="828"/>
                  </a:lnTo>
                  <a:lnTo>
                    <a:pt x="6207" y="72"/>
                  </a:lnTo>
                  <a:cubicBezTo>
                    <a:pt x="6160" y="24"/>
                    <a:pt x="6081" y="1"/>
                    <a:pt x="6002" y="1"/>
                  </a:cubicBezTo>
                  <a:close/>
                </a:path>
              </a:pathLst>
            </a:custGeom>
            <a:grpFill/>
            <a:ln>
              <a:noFill/>
            </a:ln>
          </p:spPr>
          <p:txBody>
            <a:bodyPr spcFirstLastPara="1" wrap="square" lIns="86005" tIns="86005" rIns="86005" bIns="86005" anchor="ctr" anchorCtr="0">
              <a:noAutofit/>
            </a:bodyPr>
            <a:lstStyle/>
            <a:p>
              <a:pPr>
                <a:buClr>
                  <a:srgbClr val="000000"/>
                </a:buClr>
                <a:buSzPts val="1400"/>
              </a:pPr>
              <a:endParaRPr sz="1317">
                <a:solidFill>
                  <a:srgbClr val="000000"/>
                </a:solidFill>
                <a:latin typeface="Arial"/>
                <a:ea typeface="Arial"/>
                <a:cs typeface="Arial"/>
                <a:sym typeface="Arial"/>
              </a:endParaRPr>
            </a:p>
          </p:txBody>
        </p:sp>
      </p:grpSp>
      <p:sp>
        <p:nvSpPr>
          <p:cNvPr id="127" name="Subtitle 6">
            <a:extLst>
              <a:ext uri="{FF2B5EF4-FFF2-40B4-BE49-F238E27FC236}">
                <a16:creationId xmlns:a16="http://schemas.microsoft.com/office/drawing/2014/main" id="{46A9E457-0B49-46C9-A6E5-61F359B2869F}"/>
              </a:ext>
            </a:extLst>
          </p:cNvPr>
          <p:cNvSpPr txBox="1">
            <a:spLocks/>
          </p:cNvSpPr>
          <p:nvPr/>
        </p:nvSpPr>
        <p:spPr>
          <a:xfrm>
            <a:off x="3603466" y="2032767"/>
            <a:ext cx="2351268" cy="716689"/>
          </a:xfrm>
          <a:prstGeom prst="rect">
            <a:avLst/>
          </a:prstGeom>
        </p:spPr>
        <p:txBody>
          <a:bodyPr vert="horz" lIns="86019" tIns="43010" rIns="86019" bIns="43010" numCol="1" spcCol="365760" rtlCol="0" anchor="t">
            <a:noAutofit/>
          </a:bodyPr>
          <a:lstStyle>
            <a:lvl1pPr marL="0" indent="0" algn="ctr" defTabSz="914400" rtl="0" eaLnBrk="1" latinLnBrk="0" hangingPunct="1">
              <a:lnSpc>
                <a:spcPct val="90000"/>
              </a:lnSpc>
              <a:spcBef>
                <a:spcPts val="1000"/>
              </a:spcBef>
              <a:buFont typeface="Arial"/>
              <a:buNone/>
              <a:defRPr sz="1200" b="0" i="0" kern="1200">
                <a:solidFill>
                  <a:schemeClr val="accent1"/>
                </a:solidFill>
                <a:latin typeface="Montserrat Light" charset="0"/>
                <a:ea typeface="Montserrat Light" charset="0"/>
                <a:cs typeface="Montserrat Light"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Montserrat Light" charset="0"/>
                <a:ea typeface="Montserrat Light" charset="0"/>
                <a:cs typeface="Montserrat Light"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Montserrat Light" charset="0"/>
                <a:ea typeface="Montserrat Light" charset="0"/>
                <a:cs typeface="Montserrat Light"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nSpc>
                <a:spcPct val="100000"/>
              </a:lnSpc>
              <a:spcBef>
                <a:spcPts val="0"/>
              </a:spcBef>
            </a:pPr>
            <a:endParaRPr lang="en-US" sz="1881" b="1" dirty="0">
              <a:solidFill>
                <a:schemeClr val="tx1"/>
              </a:solidFill>
              <a:latin typeface="Calibri" panose="020F0502020204030204" pitchFamily="34" charset="0"/>
              <a:cs typeface="Calibri" panose="020F0502020204030204" pitchFamily="34" charset="0"/>
            </a:endParaRPr>
          </a:p>
        </p:txBody>
      </p:sp>
      <p:sp>
        <p:nvSpPr>
          <p:cNvPr id="128" name="Subtitle 6">
            <a:extLst>
              <a:ext uri="{FF2B5EF4-FFF2-40B4-BE49-F238E27FC236}">
                <a16:creationId xmlns:a16="http://schemas.microsoft.com/office/drawing/2014/main" id="{0BED97DC-57B2-4F0E-AB66-33DCECF4670D}"/>
              </a:ext>
            </a:extLst>
          </p:cNvPr>
          <p:cNvSpPr txBox="1">
            <a:spLocks/>
          </p:cNvSpPr>
          <p:nvPr/>
        </p:nvSpPr>
        <p:spPr>
          <a:xfrm>
            <a:off x="8941349" y="2058863"/>
            <a:ext cx="2351268" cy="716689"/>
          </a:xfrm>
          <a:prstGeom prst="rect">
            <a:avLst/>
          </a:prstGeom>
        </p:spPr>
        <p:txBody>
          <a:bodyPr vert="horz" lIns="86019" tIns="43010" rIns="86019" bIns="43010" numCol="1" spcCol="365760" rtlCol="0" anchor="t">
            <a:noAutofit/>
          </a:bodyPr>
          <a:lstStyle>
            <a:lvl1pPr marL="0" indent="0" algn="ctr" defTabSz="914400" rtl="0" eaLnBrk="1" latinLnBrk="0" hangingPunct="1">
              <a:lnSpc>
                <a:spcPct val="90000"/>
              </a:lnSpc>
              <a:spcBef>
                <a:spcPts val="1000"/>
              </a:spcBef>
              <a:buFont typeface="Arial"/>
              <a:buNone/>
              <a:defRPr sz="1200" b="0" i="0" kern="1200">
                <a:solidFill>
                  <a:schemeClr val="accent1"/>
                </a:solidFill>
                <a:latin typeface="Montserrat Light" charset="0"/>
                <a:ea typeface="Montserrat Light" charset="0"/>
                <a:cs typeface="Montserrat Light"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Montserrat Light" charset="0"/>
                <a:ea typeface="Montserrat Light" charset="0"/>
                <a:cs typeface="Montserrat Light"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Montserrat Light" charset="0"/>
                <a:ea typeface="Montserrat Light" charset="0"/>
                <a:cs typeface="Montserrat Light"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nSpc>
                <a:spcPct val="100000"/>
              </a:lnSpc>
              <a:spcBef>
                <a:spcPts val="0"/>
              </a:spcBef>
            </a:pPr>
            <a:r>
              <a:rPr lang="ar-SA" sz="1881" b="1" dirty="0">
                <a:solidFill>
                  <a:schemeClr val="tx1"/>
                </a:solidFill>
                <a:latin typeface="Calibri" panose="020F0502020204030204" pitchFamily="34" charset="0"/>
                <a:cs typeface="Calibri" panose="020F0502020204030204" pitchFamily="34" charset="0"/>
              </a:rPr>
              <a:t>  </a:t>
            </a:r>
            <a:endParaRPr lang="en-US" sz="1881" b="1" dirty="0">
              <a:solidFill>
                <a:schemeClr val="tx1"/>
              </a:solidFill>
              <a:latin typeface="Calibri" panose="020F0502020204030204" pitchFamily="34" charset="0"/>
              <a:cs typeface="Calibri" panose="020F0502020204030204" pitchFamily="34" charset="0"/>
            </a:endParaRPr>
          </a:p>
        </p:txBody>
      </p:sp>
      <p:sp>
        <p:nvSpPr>
          <p:cNvPr id="147" name="Subtitle 6">
            <a:extLst>
              <a:ext uri="{FF2B5EF4-FFF2-40B4-BE49-F238E27FC236}">
                <a16:creationId xmlns:a16="http://schemas.microsoft.com/office/drawing/2014/main" id="{E3A4231C-1DCE-4FE3-A505-AC6600EC61F9}"/>
              </a:ext>
            </a:extLst>
          </p:cNvPr>
          <p:cNvSpPr txBox="1">
            <a:spLocks/>
          </p:cNvSpPr>
          <p:nvPr/>
        </p:nvSpPr>
        <p:spPr>
          <a:xfrm>
            <a:off x="8966573" y="2050284"/>
            <a:ext cx="2351268" cy="716689"/>
          </a:xfrm>
          <a:prstGeom prst="rect">
            <a:avLst/>
          </a:prstGeom>
        </p:spPr>
        <p:txBody>
          <a:bodyPr vert="horz" lIns="86019" tIns="43010" rIns="86019" bIns="43010" numCol="1" spcCol="365760" rtlCol="0" anchor="t">
            <a:noAutofit/>
          </a:bodyPr>
          <a:lstStyle>
            <a:lvl1pPr marL="0" indent="0" algn="ctr" defTabSz="914400" rtl="0" eaLnBrk="1" latinLnBrk="0" hangingPunct="1">
              <a:lnSpc>
                <a:spcPct val="90000"/>
              </a:lnSpc>
              <a:spcBef>
                <a:spcPts val="1000"/>
              </a:spcBef>
              <a:buFont typeface="Arial"/>
              <a:buNone/>
              <a:defRPr sz="1200" b="0" i="0" kern="1200">
                <a:solidFill>
                  <a:schemeClr val="accent1"/>
                </a:solidFill>
                <a:latin typeface="Montserrat Light" charset="0"/>
                <a:ea typeface="Montserrat Light" charset="0"/>
                <a:cs typeface="Montserrat Light"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Montserrat Light" charset="0"/>
                <a:ea typeface="Montserrat Light" charset="0"/>
                <a:cs typeface="Montserrat Light"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Montserrat Light" charset="0"/>
                <a:ea typeface="Montserrat Light" charset="0"/>
                <a:cs typeface="Montserrat Light"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nSpc>
                <a:spcPct val="100000"/>
              </a:lnSpc>
              <a:spcBef>
                <a:spcPts val="0"/>
              </a:spcBef>
            </a:pPr>
            <a:r>
              <a:rPr lang="ar-SA" sz="1881" b="1" dirty="0">
                <a:solidFill>
                  <a:schemeClr val="tx1"/>
                </a:solidFill>
                <a:latin typeface="Calibri" panose="020F0502020204030204" pitchFamily="34" charset="0"/>
                <a:cs typeface="Calibri" panose="020F0502020204030204" pitchFamily="34" charset="0"/>
              </a:rPr>
              <a:t> </a:t>
            </a:r>
            <a:endParaRPr lang="en-US" sz="1881" b="1" dirty="0">
              <a:solidFill>
                <a:schemeClr val="tx1"/>
              </a:solidFill>
              <a:latin typeface="Calibri" panose="020F0502020204030204" pitchFamily="34" charset="0"/>
              <a:cs typeface="Calibri" panose="020F0502020204030204" pitchFamily="34" charset="0"/>
            </a:endParaRPr>
          </a:p>
        </p:txBody>
      </p:sp>
      <p:sp>
        <p:nvSpPr>
          <p:cNvPr id="153" name="TextBox 100">
            <a:extLst>
              <a:ext uri="{FF2B5EF4-FFF2-40B4-BE49-F238E27FC236}">
                <a16:creationId xmlns:a16="http://schemas.microsoft.com/office/drawing/2014/main" id="{F1106AA9-3EA3-4BE0-86DF-C0D28E01A6E4}"/>
              </a:ext>
            </a:extLst>
          </p:cNvPr>
          <p:cNvSpPr txBox="1"/>
          <p:nvPr/>
        </p:nvSpPr>
        <p:spPr>
          <a:xfrm>
            <a:off x="6848623" y="4991369"/>
            <a:ext cx="1898465" cy="323935"/>
          </a:xfrm>
          <a:prstGeom prst="rect">
            <a:avLst/>
          </a:prstGeom>
          <a:noFill/>
        </p:spPr>
        <p:txBody>
          <a:bodyPr wrap="square" rtlCol="0">
            <a:spAutoFit/>
          </a:bodyPr>
          <a:lstStyle/>
          <a:p>
            <a:pPr algn="ctr"/>
            <a:r>
              <a:rPr lang="ar-SA" sz="1505" dirty="0">
                <a:solidFill>
                  <a:schemeClr val="bg1"/>
                </a:solidFill>
                <a:latin typeface="Hacen Casablanca Heavy" panose="02000000000000000000" pitchFamily="2" charset="-78"/>
                <a:cs typeface="Hacen Casablanca Heavy" panose="02000000000000000000" pitchFamily="2" charset="-78"/>
              </a:rPr>
              <a:t>خط الأساس </a:t>
            </a:r>
            <a:endParaRPr lang="en-US" sz="1505" dirty="0">
              <a:solidFill>
                <a:schemeClr val="bg1"/>
              </a:solidFill>
              <a:latin typeface="Hacen Casablanca Heavy" panose="02000000000000000000" pitchFamily="2" charset="-78"/>
              <a:cs typeface="Hacen Casablanca Heavy" panose="02000000000000000000" pitchFamily="2" charset="-78"/>
            </a:endParaRPr>
          </a:p>
        </p:txBody>
      </p:sp>
      <p:sp>
        <p:nvSpPr>
          <p:cNvPr id="108" name="مستطيل 107">
            <a:extLst>
              <a:ext uri="{FF2B5EF4-FFF2-40B4-BE49-F238E27FC236}">
                <a16:creationId xmlns:a16="http://schemas.microsoft.com/office/drawing/2014/main" id="{C9AD46B5-143A-45B4-9EFA-386733BF8542}"/>
              </a:ext>
            </a:extLst>
          </p:cNvPr>
          <p:cNvSpPr/>
          <p:nvPr/>
        </p:nvSpPr>
        <p:spPr>
          <a:xfrm>
            <a:off x="928887" y="6116251"/>
            <a:ext cx="354490" cy="295321"/>
          </a:xfrm>
          <a:prstGeom prst="rect">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1100" dirty="0"/>
              <a:t>56</a:t>
            </a:r>
            <a:endParaRPr lang="ar-SA" sz="1100" dirty="0"/>
          </a:p>
        </p:txBody>
      </p:sp>
      <p:sp>
        <p:nvSpPr>
          <p:cNvPr id="110" name="Rectangle: Rounded Corners 101">
            <a:extLst>
              <a:ext uri="{FF2B5EF4-FFF2-40B4-BE49-F238E27FC236}">
                <a16:creationId xmlns:a16="http://schemas.microsoft.com/office/drawing/2014/main" id="{C1296CAB-38A6-421B-872A-35352E112EBB}"/>
              </a:ext>
            </a:extLst>
          </p:cNvPr>
          <p:cNvSpPr/>
          <p:nvPr/>
        </p:nvSpPr>
        <p:spPr>
          <a:xfrm>
            <a:off x="8802368" y="2390468"/>
            <a:ext cx="2480011" cy="584690"/>
          </a:xfrm>
          <a:prstGeom prst="roundRect">
            <a:avLst/>
          </a:prstGeom>
          <a:solidFill>
            <a:srgbClr val="00CC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2258" b="1" dirty="0">
                <a:latin typeface="Hacen Casablanca Heavy" panose="02000000000000000000" pitchFamily="2" charset="-78"/>
                <a:cs typeface="Hacen Casablanca Heavy" panose="02000000000000000000" pitchFamily="2" charset="-78"/>
              </a:rPr>
              <a:t>طريقة الاحتساب </a:t>
            </a:r>
            <a:endParaRPr lang="en-US" sz="2258" b="1" dirty="0">
              <a:latin typeface="Hacen Casablanca Heavy" panose="02000000000000000000" pitchFamily="2" charset="-78"/>
              <a:cs typeface="Hacen Casablanca Heavy" panose="02000000000000000000" pitchFamily="2" charset="-78"/>
            </a:endParaRPr>
          </a:p>
        </p:txBody>
      </p:sp>
      <p:sp>
        <p:nvSpPr>
          <p:cNvPr id="115" name="Rectangle: Rounded Corners 101">
            <a:extLst>
              <a:ext uri="{FF2B5EF4-FFF2-40B4-BE49-F238E27FC236}">
                <a16:creationId xmlns:a16="http://schemas.microsoft.com/office/drawing/2014/main" id="{515B0821-13D0-423E-90A1-CF28FC42C196}"/>
              </a:ext>
            </a:extLst>
          </p:cNvPr>
          <p:cNvSpPr/>
          <p:nvPr/>
        </p:nvSpPr>
        <p:spPr>
          <a:xfrm>
            <a:off x="8802368" y="3101537"/>
            <a:ext cx="2480011" cy="1653356"/>
          </a:xfrm>
          <a:prstGeom prst="roundRect">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SA" sz="2258" b="1" dirty="0">
              <a:latin typeface="Hacen Casablanca Heavy" panose="02000000000000000000" pitchFamily="2" charset="-78"/>
              <a:cs typeface="Hacen Casablanca Heavy" panose="02000000000000000000" pitchFamily="2" charset="-78"/>
            </a:endParaRPr>
          </a:p>
          <a:p>
            <a:pPr algn="ctr"/>
            <a:endParaRPr lang="ar-SA" sz="2258" b="1" dirty="0">
              <a:latin typeface="Hacen Casablanca Heavy" panose="02000000000000000000" pitchFamily="2" charset="-78"/>
              <a:cs typeface="Hacen Casablanca Heavy" panose="02000000000000000000" pitchFamily="2" charset="-78"/>
            </a:endParaRPr>
          </a:p>
          <a:p>
            <a:pPr algn="ctr"/>
            <a:r>
              <a:rPr lang="ar-SA" sz="2258" b="1" dirty="0">
                <a:latin typeface="Hacen Casablanca Heavy" panose="02000000000000000000" pitchFamily="2" charset="-78"/>
                <a:cs typeface="Hacen Casablanca Heavy" panose="02000000000000000000" pitchFamily="2" charset="-78"/>
              </a:rPr>
              <a:t>وصف المبادرة  </a:t>
            </a:r>
            <a:endParaRPr lang="en-US" sz="2258" b="1" dirty="0">
              <a:latin typeface="Hacen Casablanca Heavy" panose="02000000000000000000" pitchFamily="2" charset="-78"/>
              <a:cs typeface="Hacen Casablanca Heavy" panose="02000000000000000000" pitchFamily="2" charset="-78"/>
            </a:endParaRPr>
          </a:p>
        </p:txBody>
      </p:sp>
      <p:pic>
        <p:nvPicPr>
          <p:cNvPr id="95" name="Graphic 22" descr="Lightbulb and gear">
            <a:extLst>
              <a:ext uri="{FF2B5EF4-FFF2-40B4-BE49-F238E27FC236}">
                <a16:creationId xmlns:a16="http://schemas.microsoft.com/office/drawing/2014/main" id="{BC438481-A47B-4170-A503-D28FBE108CFA}"/>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725375" y="3343429"/>
            <a:ext cx="632861" cy="632861"/>
          </a:xfrm>
          <a:prstGeom prst="rect">
            <a:avLst/>
          </a:prstGeom>
        </p:spPr>
      </p:pic>
      <p:grpSp>
        <p:nvGrpSpPr>
          <p:cNvPr id="118" name="Google Shape;6288;p57">
            <a:extLst>
              <a:ext uri="{FF2B5EF4-FFF2-40B4-BE49-F238E27FC236}">
                <a16:creationId xmlns:a16="http://schemas.microsoft.com/office/drawing/2014/main" id="{CD8845E0-5709-4644-9B06-9847C5F52AB0}"/>
              </a:ext>
            </a:extLst>
          </p:cNvPr>
          <p:cNvGrpSpPr/>
          <p:nvPr/>
        </p:nvGrpSpPr>
        <p:grpSpPr>
          <a:xfrm>
            <a:off x="9922602" y="970442"/>
            <a:ext cx="350079" cy="350079"/>
            <a:chOff x="3497300" y="3227275"/>
            <a:chExt cx="296175" cy="296175"/>
          </a:xfrm>
          <a:solidFill>
            <a:schemeClr val="bg1"/>
          </a:solidFill>
        </p:grpSpPr>
        <p:sp>
          <p:nvSpPr>
            <p:cNvPr id="123" name="Google Shape;6289;p57">
              <a:extLst>
                <a:ext uri="{FF2B5EF4-FFF2-40B4-BE49-F238E27FC236}">
                  <a16:creationId xmlns:a16="http://schemas.microsoft.com/office/drawing/2014/main" id="{48DF810C-D64E-454D-BCBA-F2103390E8CE}"/>
                </a:ext>
              </a:extLst>
            </p:cNvPr>
            <p:cNvSpPr/>
            <p:nvPr/>
          </p:nvSpPr>
          <p:spPr>
            <a:xfrm>
              <a:off x="3609925" y="3339900"/>
              <a:ext cx="69350" cy="68550"/>
            </a:xfrm>
            <a:custGeom>
              <a:avLst/>
              <a:gdLst/>
              <a:ahLst/>
              <a:cxnLst/>
              <a:rect l="l" t="t" r="r" b="b"/>
              <a:pathLst>
                <a:path w="2774" h="2742" extrusionOk="0">
                  <a:moveTo>
                    <a:pt x="1387" y="1"/>
                  </a:moveTo>
                  <a:cubicBezTo>
                    <a:pt x="631" y="1"/>
                    <a:pt x="1" y="631"/>
                    <a:pt x="1" y="1355"/>
                  </a:cubicBezTo>
                  <a:cubicBezTo>
                    <a:pt x="1" y="2112"/>
                    <a:pt x="631" y="2742"/>
                    <a:pt x="1387" y="2742"/>
                  </a:cubicBezTo>
                  <a:cubicBezTo>
                    <a:pt x="2143" y="2742"/>
                    <a:pt x="2773" y="2112"/>
                    <a:pt x="2773" y="1355"/>
                  </a:cubicBezTo>
                  <a:cubicBezTo>
                    <a:pt x="2773" y="631"/>
                    <a:pt x="2143" y="1"/>
                    <a:pt x="138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6290;p57">
              <a:extLst>
                <a:ext uri="{FF2B5EF4-FFF2-40B4-BE49-F238E27FC236}">
                  <a16:creationId xmlns:a16="http://schemas.microsoft.com/office/drawing/2014/main" id="{314F73A6-0129-4377-B52A-E2483982A38C}"/>
                </a:ext>
              </a:extLst>
            </p:cNvPr>
            <p:cNvSpPr/>
            <p:nvPr/>
          </p:nvSpPr>
          <p:spPr>
            <a:xfrm>
              <a:off x="3531175" y="3227275"/>
              <a:ext cx="86650" cy="86675"/>
            </a:xfrm>
            <a:custGeom>
              <a:avLst/>
              <a:gdLst/>
              <a:ahLst/>
              <a:cxnLst/>
              <a:rect l="l" t="t" r="r" b="b"/>
              <a:pathLst>
                <a:path w="3466" h="3467" extrusionOk="0">
                  <a:moveTo>
                    <a:pt x="1733" y="1"/>
                  </a:moveTo>
                  <a:cubicBezTo>
                    <a:pt x="788" y="1"/>
                    <a:pt x="0" y="788"/>
                    <a:pt x="0" y="1733"/>
                  </a:cubicBezTo>
                  <a:cubicBezTo>
                    <a:pt x="0" y="2678"/>
                    <a:pt x="788" y="3466"/>
                    <a:pt x="1733" y="3466"/>
                  </a:cubicBezTo>
                  <a:cubicBezTo>
                    <a:pt x="2741" y="3466"/>
                    <a:pt x="3466" y="2678"/>
                    <a:pt x="3466" y="1733"/>
                  </a:cubicBezTo>
                  <a:cubicBezTo>
                    <a:pt x="3466" y="788"/>
                    <a:pt x="2678" y="1"/>
                    <a:pt x="173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6291;p57">
              <a:extLst>
                <a:ext uri="{FF2B5EF4-FFF2-40B4-BE49-F238E27FC236}">
                  <a16:creationId xmlns:a16="http://schemas.microsoft.com/office/drawing/2014/main" id="{DC8C7043-6233-4054-A005-5F7431DA06FD}"/>
                </a:ext>
              </a:extLst>
            </p:cNvPr>
            <p:cNvSpPr/>
            <p:nvPr/>
          </p:nvSpPr>
          <p:spPr>
            <a:xfrm>
              <a:off x="3670575" y="3227275"/>
              <a:ext cx="86675" cy="86675"/>
            </a:xfrm>
            <a:custGeom>
              <a:avLst/>
              <a:gdLst/>
              <a:ahLst/>
              <a:cxnLst/>
              <a:rect l="l" t="t" r="r" b="b"/>
              <a:pathLst>
                <a:path w="3467" h="3467" extrusionOk="0">
                  <a:moveTo>
                    <a:pt x="1733" y="1"/>
                  </a:moveTo>
                  <a:cubicBezTo>
                    <a:pt x="788" y="1"/>
                    <a:pt x="1" y="788"/>
                    <a:pt x="1" y="1733"/>
                  </a:cubicBezTo>
                  <a:cubicBezTo>
                    <a:pt x="1" y="2678"/>
                    <a:pt x="788" y="3466"/>
                    <a:pt x="1733" y="3466"/>
                  </a:cubicBezTo>
                  <a:cubicBezTo>
                    <a:pt x="2679" y="3466"/>
                    <a:pt x="3466" y="2678"/>
                    <a:pt x="3466" y="1733"/>
                  </a:cubicBezTo>
                  <a:cubicBezTo>
                    <a:pt x="3466" y="788"/>
                    <a:pt x="2679" y="1"/>
                    <a:pt x="173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6292;p57">
              <a:extLst>
                <a:ext uri="{FF2B5EF4-FFF2-40B4-BE49-F238E27FC236}">
                  <a16:creationId xmlns:a16="http://schemas.microsoft.com/office/drawing/2014/main" id="{E0753F3F-7F9C-4449-A2E6-5F50468F3503}"/>
                </a:ext>
              </a:extLst>
            </p:cNvPr>
            <p:cNvSpPr/>
            <p:nvPr/>
          </p:nvSpPr>
          <p:spPr>
            <a:xfrm>
              <a:off x="3622525" y="3421825"/>
              <a:ext cx="41775" cy="25225"/>
            </a:xfrm>
            <a:custGeom>
              <a:avLst/>
              <a:gdLst/>
              <a:ahLst/>
              <a:cxnLst/>
              <a:rect l="l" t="t" r="r" b="b"/>
              <a:pathLst>
                <a:path w="1671" h="1009" extrusionOk="0">
                  <a:moveTo>
                    <a:pt x="1" y="0"/>
                  </a:moveTo>
                  <a:lnTo>
                    <a:pt x="851" y="1008"/>
                  </a:lnTo>
                  <a:lnTo>
                    <a:pt x="1671" y="0"/>
                  </a:lnTo>
                  <a:lnTo>
                    <a:pt x="1671" y="0"/>
                  </a:lnTo>
                  <a:cubicBezTo>
                    <a:pt x="1450" y="126"/>
                    <a:pt x="1167" y="158"/>
                    <a:pt x="851" y="158"/>
                  </a:cubicBezTo>
                  <a:cubicBezTo>
                    <a:pt x="568" y="158"/>
                    <a:pt x="284" y="95"/>
                    <a:pt x="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6293;p57">
              <a:extLst>
                <a:ext uri="{FF2B5EF4-FFF2-40B4-BE49-F238E27FC236}">
                  <a16:creationId xmlns:a16="http://schemas.microsoft.com/office/drawing/2014/main" id="{93FD1419-0C0D-460E-BBC1-AAF656D383C5}"/>
                </a:ext>
              </a:extLst>
            </p:cNvPr>
            <p:cNvSpPr/>
            <p:nvPr/>
          </p:nvSpPr>
          <p:spPr>
            <a:xfrm>
              <a:off x="3566600" y="3416300"/>
              <a:ext cx="70125" cy="106350"/>
            </a:xfrm>
            <a:custGeom>
              <a:avLst/>
              <a:gdLst/>
              <a:ahLst/>
              <a:cxnLst/>
              <a:rect l="l" t="t" r="r" b="b"/>
              <a:pathLst>
                <a:path w="2805" h="4254" extrusionOk="0">
                  <a:moveTo>
                    <a:pt x="1261" y="1"/>
                  </a:moveTo>
                  <a:cubicBezTo>
                    <a:pt x="474" y="599"/>
                    <a:pt x="1" y="1513"/>
                    <a:pt x="1" y="2490"/>
                  </a:cubicBezTo>
                  <a:lnTo>
                    <a:pt x="1" y="3907"/>
                  </a:lnTo>
                  <a:cubicBezTo>
                    <a:pt x="1" y="4096"/>
                    <a:pt x="158" y="4254"/>
                    <a:pt x="379" y="4254"/>
                  </a:cubicBezTo>
                  <a:lnTo>
                    <a:pt x="2805" y="4254"/>
                  </a:lnTo>
                  <a:lnTo>
                    <a:pt x="2805" y="1891"/>
                  </a:lnTo>
                  <a:lnTo>
                    <a:pt x="1261"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6294;p57">
              <a:extLst>
                <a:ext uri="{FF2B5EF4-FFF2-40B4-BE49-F238E27FC236}">
                  <a16:creationId xmlns:a16="http://schemas.microsoft.com/office/drawing/2014/main" id="{570C2058-FF2F-40C8-AAE6-363E0DC5E020}"/>
                </a:ext>
              </a:extLst>
            </p:cNvPr>
            <p:cNvSpPr/>
            <p:nvPr/>
          </p:nvSpPr>
          <p:spPr>
            <a:xfrm>
              <a:off x="3653250" y="3417100"/>
              <a:ext cx="70125" cy="106350"/>
            </a:xfrm>
            <a:custGeom>
              <a:avLst/>
              <a:gdLst/>
              <a:ahLst/>
              <a:cxnLst/>
              <a:rect l="l" t="t" r="r" b="b"/>
              <a:pathLst>
                <a:path w="2805" h="4254" extrusionOk="0">
                  <a:moveTo>
                    <a:pt x="1544" y="0"/>
                  </a:moveTo>
                  <a:lnTo>
                    <a:pt x="1" y="1890"/>
                  </a:lnTo>
                  <a:lnTo>
                    <a:pt x="1" y="4253"/>
                  </a:lnTo>
                  <a:lnTo>
                    <a:pt x="2458" y="4253"/>
                  </a:lnTo>
                  <a:cubicBezTo>
                    <a:pt x="2647" y="4253"/>
                    <a:pt x="2804" y="4096"/>
                    <a:pt x="2804" y="3907"/>
                  </a:cubicBezTo>
                  <a:lnTo>
                    <a:pt x="2804" y="2489"/>
                  </a:lnTo>
                  <a:cubicBezTo>
                    <a:pt x="2773" y="1481"/>
                    <a:pt x="2300" y="567"/>
                    <a:pt x="154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6295;p57">
              <a:extLst>
                <a:ext uri="{FF2B5EF4-FFF2-40B4-BE49-F238E27FC236}">
                  <a16:creationId xmlns:a16="http://schemas.microsoft.com/office/drawing/2014/main" id="{7747EADA-F742-4F49-8286-54EFBEAD9164}"/>
                </a:ext>
              </a:extLst>
            </p:cNvPr>
            <p:cNvSpPr/>
            <p:nvPr/>
          </p:nvSpPr>
          <p:spPr>
            <a:xfrm>
              <a:off x="3655625" y="3310775"/>
              <a:ext cx="137850" cy="108700"/>
            </a:xfrm>
            <a:custGeom>
              <a:avLst/>
              <a:gdLst/>
              <a:ahLst/>
              <a:cxnLst/>
              <a:rect l="l" t="t" r="r" b="b"/>
              <a:pathLst>
                <a:path w="5514" h="4348" extrusionOk="0">
                  <a:moveTo>
                    <a:pt x="3686" y="1512"/>
                  </a:moveTo>
                  <a:cubicBezTo>
                    <a:pt x="3907" y="1512"/>
                    <a:pt x="4064" y="1670"/>
                    <a:pt x="4064" y="1859"/>
                  </a:cubicBezTo>
                  <a:cubicBezTo>
                    <a:pt x="4064" y="2048"/>
                    <a:pt x="3907" y="2205"/>
                    <a:pt x="3686" y="2205"/>
                  </a:cubicBezTo>
                  <a:lnTo>
                    <a:pt x="2993" y="2205"/>
                  </a:lnTo>
                  <a:cubicBezTo>
                    <a:pt x="2804" y="2205"/>
                    <a:pt x="2646" y="2048"/>
                    <a:pt x="2646" y="1859"/>
                  </a:cubicBezTo>
                  <a:cubicBezTo>
                    <a:pt x="2646" y="1670"/>
                    <a:pt x="2804" y="1512"/>
                    <a:pt x="2993" y="1512"/>
                  </a:cubicBezTo>
                  <a:close/>
                  <a:moveTo>
                    <a:pt x="4127" y="0"/>
                  </a:moveTo>
                  <a:cubicBezTo>
                    <a:pt x="3686" y="536"/>
                    <a:pt x="3056" y="851"/>
                    <a:pt x="2331" y="851"/>
                  </a:cubicBezTo>
                  <a:cubicBezTo>
                    <a:pt x="1607" y="851"/>
                    <a:pt x="977" y="504"/>
                    <a:pt x="536" y="63"/>
                  </a:cubicBezTo>
                  <a:cubicBezTo>
                    <a:pt x="347" y="221"/>
                    <a:pt x="158" y="378"/>
                    <a:pt x="0" y="567"/>
                  </a:cubicBezTo>
                  <a:cubicBezTo>
                    <a:pt x="945" y="756"/>
                    <a:pt x="1638" y="1575"/>
                    <a:pt x="1638" y="2615"/>
                  </a:cubicBezTo>
                  <a:cubicBezTo>
                    <a:pt x="1638" y="2930"/>
                    <a:pt x="1575" y="3214"/>
                    <a:pt x="1449" y="3466"/>
                  </a:cubicBezTo>
                  <a:cubicBezTo>
                    <a:pt x="1859" y="3718"/>
                    <a:pt x="2205" y="4001"/>
                    <a:pt x="2520" y="4348"/>
                  </a:cubicBezTo>
                  <a:lnTo>
                    <a:pt x="5167" y="4348"/>
                  </a:lnTo>
                  <a:cubicBezTo>
                    <a:pt x="5356" y="4348"/>
                    <a:pt x="5513" y="4190"/>
                    <a:pt x="5513" y="4001"/>
                  </a:cubicBezTo>
                  <a:lnTo>
                    <a:pt x="5513" y="2615"/>
                  </a:lnTo>
                  <a:cubicBezTo>
                    <a:pt x="5482" y="1512"/>
                    <a:pt x="4915" y="567"/>
                    <a:pt x="412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6296;p57">
              <a:extLst>
                <a:ext uri="{FF2B5EF4-FFF2-40B4-BE49-F238E27FC236}">
                  <a16:creationId xmlns:a16="http://schemas.microsoft.com/office/drawing/2014/main" id="{CD1CE6CA-5A1A-483D-9155-E50E5C2D8B53}"/>
                </a:ext>
              </a:extLst>
            </p:cNvPr>
            <p:cNvSpPr/>
            <p:nvPr/>
          </p:nvSpPr>
          <p:spPr>
            <a:xfrm>
              <a:off x="3497300" y="3309975"/>
              <a:ext cx="136275" cy="108725"/>
            </a:xfrm>
            <a:custGeom>
              <a:avLst/>
              <a:gdLst/>
              <a:ahLst/>
              <a:cxnLst/>
              <a:rect l="l" t="t" r="r" b="b"/>
              <a:pathLst>
                <a:path w="5451" h="4349" extrusionOk="0">
                  <a:moveTo>
                    <a:pt x="2426" y="1544"/>
                  </a:moveTo>
                  <a:cubicBezTo>
                    <a:pt x="2615" y="1544"/>
                    <a:pt x="2773" y="1702"/>
                    <a:pt x="2773" y="1891"/>
                  </a:cubicBezTo>
                  <a:cubicBezTo>
                    <a:pt x="2773" y="2080"/>
                    <a:pt x="2615" y="2237"/>
                    <a:pt x="2426" y="2237"/>
                  </a:cubicBezTo>
                  <a:lnTo>
                    <a:pt x="1733" y="2237"/>
                  </a:lnTo>
                  <a:cubicBezTo>
                    <a:pt x="1513" y="2237"/>
                    <a:pt x="1355" y="2080"/>
                    <a:pt x="1355" y="1891"/>
                  </a:cubicBezTo>
                  <a:cubicBezTo>
                    <a:pt x="1355" y="1702"/>
                    <a:pt x="1513" y="1544"/>
                    <a:pt x="1733" y="1544"/>
                  </a:cubicBezTo>
                  <a:close/>
                  <a:moveTo>
                    <a:pt x="1324" y="1"/>
                  </a:moveTo>
                  <a:cubicBezTo>
                    <a:pt x="536" y="568"/>
                    <a:pt x="1" y="1513"/>
                    <a:pt x="1" y="2552"/>
                  </a:cubicBezTo>
                  <a:lnTo>
                    <a:pt x="1" y="3939"/>
                  </a:lnTo>
                  <a:cubicBezTo>
                    <a:pt x="1" y="4191"/>
                    <a:pt x="95" y="4348"/>
                    <a:pt x="316" y="4348"/>
                  </a:cubicBezTo>
                  <a:lnTo>
                    <a:pt x="2930" y="4348"/>
                  </a:lnTo>
                  <a:cubicBezTo>
                    <a:pt x="3214" y="3970"/>
                    <a:pt x="3561" y="3655"/>
                    <a:pt x="4002" y="3466"/>
                  </a:cubicBezTo>
                  <a:cubicBezTo>
                    <a:pt x="3876" y="3183"/>
                    <a:pt x="3813" y="2930"/>
                    <a:pt x="3813" y="2615"/>
                  </a:cubicBezTo>
                  <a:cubicBezTo>
                    <a:pt x="3813" y="1607"/>
                    <a:pt x="4506" y="757"/>
                    <a:pt x="5451" y="568"/>
                  </a:cubicBezTo>
                  <a:cubicBezTo>
                    <a:pt x="5293" y="347"/>
                    <a:pt x="5104" y="190"/>
                    <a:pt x="4915" y="32"/>
                  </a:cubicBezTo>
                  <a:cubicBezTo>
                    <a:pt x="4474" y="505"/>
                    <a:pt x="3844" y="820"/>
                    <a:pt x="3151" y="820"/>
                  </a:cubicBezTo>
                  <a:cubicBezTo>
                    <a:pt x="2426" y="820"/>
                    <a:pt x="1796" y="505"/>
                    <a:pt x="132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4" name="TextBox 100">
            <a:extLst>
              <a:ext uri="{FF2B5EF4-FFF2-40B4-BE49-F238E27FC236}">
                <a16:creationId xmlns:a16="http://schemas.microsoft.com/office/drawing/2014/main" id="{6E34791B-0D59-4401-B4C8-F023A3B7D2DF}"/>
              </a:ext>
            </a:extLst>
          </p:cNvPr>
          <p:cNvSpPr txBox="1"/>
          <p:nvPr/>
        </p:nvSpPr>
        <p:spPr>
          <a:xfrm>
            <a:off x="6859235" y="5019390"/>
            <a:ext cx="1898465" cy="323935"/>
          </a:xfrm>
          <a:prstGeom prst="rect">
            <a:avLst/>
          </a:prstGeom>
          <a:noFill/>
        </p:spPr>
        <p:txBody>
          <a:bodyPr wrap="square" rtlCol="0">
            <a:spAutoFit/>
          </a:bodyPr>
          <a:lstStyle/>
          <a:p>
            <a:pPr algn="ctr"/>
            <a:r>
              <a:rPr lang="ar-SA" sz="1505" dirty="0">
                <a:solidFill>
                  <a:schemeClr val="bg1"/>
                </a:solidFill>
                <a:latin typeface="Hacen Casablanca Heavy" panose="02000000000000000000" pitchFamily="2" charset="-78"/>
                <a:cs typeface="Hacen Casablanca Heavy" panose="02000000000000000000" pitchFamily="2" charset="-78"/>
              </a:rPr>
              <a:t>خط الأساس </a:t>
            </a:r>
            <a:endParaRPr lang="en-US" sz="1505" dirty="0">
              <a:solidFill>
                <a:schemeClr val="bg1"/>
              </a:solidFill>
              <a:latin typeface="Hacen Casablanca Heavy" panose="02000000000000000000" pitchFamily="2" charset="-78"/>
              <a:cs typeface="Hacen Casablanca Heavy" panose="02000000000000000000" pitchFamily="2" charset="-78"/>
            </a:endParaRPr>
          </a:p>
        </p:txBody>
      </p:sp>
      <p:sp>
        <p:nvSpPr>
          <p:cNvPr id="93" name="مربع نص 92">
            <a:extLst>
              <a:ext uri="{FF2B5EF4-FFF2-40B4-BE49-F238E27FC236}">
                <a16:creationId xmlns:a16="http://schemas.microsoft.com/office/drawing/2014/main" id="{D2BE53B9-E9FD-41AC-B32A-AB67FA8B5FA1}"/>
              </a:ext>
            </a:extLst>
          </p:cNvPr>
          <p:cNvSpPr txBox="1"/>
          <p:nvPr/>
        </p:nvSpPr>
        <p:spPr>
          <a:xfrm>
            <a:off x="3335901" y="3173181"/>
            <a:ext cx="2807157" cy="613566"/>
          </a:xfrm>
          <a:prstGeom prst="rect">
            <a:avLst/>
          </a:prstGeom>
          <a:noFill/>
        </p:spPr>
        <p:txBody>
          <a:bodyPr wrap="square">
            <a:spAutoFit/>
          </a:bodyPr>
          <a:lstStyle/>
          <a:p>
            <a:pPr algn="ctr"/>
            <a:r>
              <a:rPr lang="ar-SA" sz="3387" b="1" dirty="0">
                <a:solidFill>
                  <a:schemeClr val="bg1"/>
                </a:solidFill>
                <a:latin typeface="Hacen Casablanca Heavy" panose="02000000000000000000" pitchFamily="2" charset="-78"/>
                <a:cs typeface="Hacen Casablanca Heavy" panose="02000000000000000000" pitchFamily="2" charset="-78"/>
              </a:rPr>
              <a:t>أسوة     </a:t>
            </a:r>
            <a:endParaRPr lang="en-US" sz="3387" b="1" dirty="0">
              <a:solidFill>
                <a:schemeClr val="bg1"/>
              </a:solidFill>
              <a:latin typeface="Hacen Casablanca Heavy" panose="02000000000000000000" pitchFamily="2" charset="-78"/>
              <a:cs typeface="Hacen Casablanca Heavy" panose="02000000000000000000" pitchFamily="2" charset="-78"/>
            </a:endParaRPr>
          </a:p>
        </p:txBody>
      </p:sp>
      <p:sp>
        <p:nvSpPr>
          <p:cNvPr id="112" name="Subtitle 6">
            <a:extLst>
              <a:ext uri="{FF2B5EF4-FFF2-40B4-BE49-F238E27FC236}">
                <a16:creationId xmlns:a16="http://schemas.microsoft.com/office/drawing/2014/main" id="{55DA89C7-CB96-4629-81A8-65C93C41CFBC}"/>
              </a:ext>
            </a:extLst>
          </p:cNvPr>
          <p:cNvSpPr txBox="1">
            <a:spLocks/>
          </p:cNvSpPr>
          <p:nvPr/>
        </p:nvSpPr>
        <p:spPr>
          <a:xfrm>
            <a:off x="1113214" y="3691864"/>
            <a:ext cx="7521537" cy="716689"/>
          </a:xfrm>
          <a:prstGeom prst="rect">
            <a:avLst/>
          </a:prstGeom>
        </p:spPr>
        <p:txBody>
          <a:bodyPr vert="horz" lIns="86019" tIns="43010" rIns="86019" bIns="43010" numCol="1" spcCol="365760" rtlCol="0" anchor="t">
            <a:noAutofit/>
          </a:bodyPr>
          <a:lstStyle>
            <a:lvl1pPr marL="0" indent="0" algn="ctr" defTabSz="914400" rtl="0" eaLnBrk="1" latinLnBrk="0" hangingPunct="1">
              <a:lnSpc>
                <a:spcPct val="90000"/>
              </a:lnSpc>
              <a:spcBef>
                <a:spcPts val="1000"/>
              </a:spcBef>
              <a:buFont typeface="Arial"/>
              <a:buNone/>
              <a:defRPr sz="1200" b="0" i="0" kern="1200">
                <a:solidFill>
                  <a:schemeClr val="accent1"/>
                </a:solidFill>
                <a:latin typeface="Montserrat Light" charset="0"/>
                <a:ea typeface="Montserrat Light" charset="0"/>
                <a:cs typeface="Montserrat Light"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Montserrat Light" charset="0"/>
                <a:ea typeface="Montserrat Light" charset="0"/>
                <a:cs typeface="Montserrat Light"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Montserrat Light" charset="0"/>
                <a:ea typeface="Montserrat Light" charset="0"/>
                <a:cs typeface="Montserrat Light"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rtl="1">
              <a:lnSpc>
                <a:spcPct val="150000"/>
              </a:lnSpc>
            </a:pPr>
            <a:r>
              <a:rPr lang="ar-SA" sz="1800" b="1" dirty="0">
                <a:solidFill>
                  <a:schemeClr val="bg1"/>
                </a:solidFill>
                <a:latin typeface="Calibri" panose="020F0502020204030204" pitchFamily="34" charset="0"/>
                <a:cs typeface="Calibri" panose="020F0502020204030204" pitchFamily="34" charset="0"/>
              </a:rPr>
              <a:t>مبادرة تستهدف تشكيل شخصية الطفل من خلال تقديم برنامج قيمي ثقافي يساهم في من خلال تقديم مادة علمية محكمة وبصورة جاذبة ومناسبة لمرحلة الطفولة عن السيرة النبوية ..</a:t>
            </a:r>
            <a:endParaRPr lang="ar-SA" sz="1800" b="1" i="0" dirty="0">
              <a:solidFill>
                <a:schemeClr val="bg1"/>
              </a:solidFill>
              <a:effectLst/>
              <a:latin typeface="Calibri" panose="020F0502020204030204" pitchFamily="34" charset="0"/>
              <a:cs typeface="Calibri" panose="020F0502020204030204" pitchFamily="34" charset="0"/>
            </a:endParaRPr>
          </a:p>
        </p:txBody>
      </p:sp>
      <p:sp>
        <p:nvSpPr>
          <p:cNvPr id="96" name="TextBox 100">
            <a:extLst>
              <a:ext uri="{FF2B5EF4-FFF2-40B4-BE49-F238E27FC236}">
                <a16:creationId xmlns:a16="http://schemas.microsoft.com/office/drawing/2014/main" id="{193EA5BF-6722-48FE-BDEE-06CEC7079C5E}"/>
              </a:ext>
            </a:extLst>
          </p:cNvPr>
          <p:cNvSpPr txBox="1"/>
          <p:nvPr/>
        </p:nvSpPr>
        <p:spPr>
          <a:xfrm>
            <a:off x="6848623" y="4991369"/>
            <a:ext cx="1898465" cy="323935"/>
          </a:xfrm>
          <a:prstGeom prst="rect">
            <a:avLst/>
          </a:prstGeom>
          <a:noFill/>
        </p:spPr>
        <p:txBody>
          <a:bodyPr wrap="square" rtlCol="0">
            <a:spAutoFit/>
          </a:bodyPr>
          <a:lstStyle/>
          <a:p>
            <a:pPr algn="ctr"/>
            <a:r>
              <a:rPr lang="ar-SA" sz="1505" dirty="0">
                <a:solidFill>
                  <a:schemeClr val="bg1"/>
                </a:solidFill>
                <a:latin typeface="Hacen Casablanca Heavy" panose="02000000000000000000" pitchFamily="2" charset="-78"/>
                <a:cs typeface="Hacen Casablanca Heavy" panose="02000000000000000000" pitchFamily="2" charset="-78"/>
              </a:rPr>
              <a:t>خط الأساس </a:t>
            </a:r>
            <a:endParaRPr lang="en-US" sz="1505" dirty="0">
              <a:solidFill>
                <a:schemeClr val="bg1"/>
              </a:solidFill>
              <a:latin typeface="Hacen Casablanca Heavy" panose="02000000000000000000" pitchFamily="2" charset="-78"/>
              <a:cs typeface="Hacen Casablanca Heavy" panose="02000000000000000000" pitchFamily="2" charset="-78"/>
            </a:endParaRPr>
          </a:p>
        </p:txBody>
      </p:sp>
      <p:sp>
        <p:nvSpPr>
          <p:cNvPr id="107" name="TextBox 100">
            <a:extLst>
              <a:ext uri="{FF2B5EF4-FFF2-40B4-BE49-F238E27FC236}">
                <a16:creationId xmlns:a16="http://schemas.microsoft.com/office/drawing/2014/main" id="{0BCF2DE9-E99D-415E-A751-22E10A06DBA1}"/>
              </a:ext>
            </a:extLst>
          </p:cNvPr>
          <p:cNvSpPr txBox="1"/>
          <p:nvPr/>
        </p:nvSpPr>
        <p:spPr>
          <a:xfrm>
            <a:off x="6848623" y="4977888"/>
            <a:ext cx="1898465" cy="323935"/>
          </a:xfrm>
          <a:prstGeom prst="rect">
            <a:avLst/>
          </a:prstGeom>
          <a:noFill/>
        </p:spPr>
        <p:txBody>
          <a:bodyPr wrap="square" rtlCol="0">
            <a:spAutoFit/>
          </a:bodyPr>
          <a:lstStyle/>
          <a:p>
            <a:pPr algn="ctr"/>
            <a:r>
              <a:rPr lang="ar-SA" sz="1505" dirty="0">
                <a:solidFill>
                  <a:schemeClr val="bg1"/>
                </a:solidFill>
                <a:latin typeface="Hacen Casablanca Heavy" panose="02000000000000000000" pitchFamily="2" charset="-78"/>
                <a:cs typeface="Hacen Casablanca Heavy" panose="02000000000000000000" pitchFamily="2" charset="-78"/>
              </a:rPr>
              <a:t>خط الأساس </a:t>
            </a:r>
            <a:endParaRPr lang="en-US" sz="1505" dirty="0">
              <a:solidFill>
                <a:schemeClr val="bg1"/>
              </a:solidFill>
              <a:latin typeface="Hacen Casablanca Heavy" panose="02000000000000000000" pitchFamily="2" charset="-78"/>
              <a:cs typeface="Hacen Casablanca Heavy" panose="02000000000000000000" pitchFamily="2" charset="-78"/>
            </a:endParaRPr>
          </a:p>
        </p:txBody>
      </p:sp>
      <p:sp>
        <p:nvSpPr>
          <p:cNvPr id="109" name="TextBox 100">
            <a:extLst>
              <a:ext uri="{FF2B5EF4-FFF2-40B4-BE49-F238E27FC236}">
                <a16:creationId xmlns:a16="http://schemas.microsoft.com/office/drawing/2014/main" id="{A21DCA56-22C5-43CA-BFE6-CBCF903F601F}"/>
              </a:ext>
            </a:extLst>
          </p:cNvPr>
          <p:cNvSpPr txBox="1"/>
          <p:nvPr/>
        </p:nvSpPr>
        <p:spPr>
          <a:xfrm>
            <a:off x="6848623" y="4991369"/>
            <a:ext cx="1898465" cy="323935"/>
          </a:xfrm>
          <a:prstGeom prst="rect">
            <a:avLst/>
          </a:prstGeom>
          <a:noFill/>
        </p:spPr>
        <p:txBody>
          <a:bodyPr wrap="square" rtlCol="0">
            <a:spAutoFit/>
          </a:bodyPr>
          <a:lstStyle/>
          <a:p>
            <a:pPr algn="ctr"/>
            <a:r>
              <a:rPr lang="ar-SA" sz="1505" dirty="0">
                <a:solidFill>
                  <a:schemeClr val="bg1"/>
                </a:solidFill>
                <a:latin typeface="Hacen Casablanca Heavy" panose="02000000000000000000" pitchFamily="2" charset="-78"/>
                <a:cs typeface="Hacen Casablanca Heavy" panose="02000000000000000000" pitchFamily="2" charset="-78"/>
              </a:rPr>
              <a:t>خط الأساس </a:t>
            </a:r>
            <a:endParaRPr lang="en-US" sz="1505" dirty="0">
              <a:solidFill>
                <a:schemeClr val="bg1"/>
              </a:solidFill>
              <a:latin typeface="Hacen Casablanca Heavy" panose="02000000000000000000" pitchFamily="2" charset="-78"/>
              <a:cs typeface="Hacen Casablanca Heavy" panose="02000000000000000000" pitchFamily="2" charset="-78"/>
            </a:endParaRPr>
          </a:p>
        </p:txBody>
      </p:sp>
      <p:sp>
        <p:nvSpPr>
          <p:cNvPr id="111" name="TextBox 100">
            <a:extLst>
              <a:ext uri="{FF2B5EF4-FFF2-40B4-BE49-F238E27FC236}">
                <a16:creationId xmlns:a16="http://schemas.microsoft.com/office/drawing/2014/main" id="{8F984B8F-9BD4-4246-95F0-D3D3EBA40D93}"/>
              </a:ext>
            </a:extLst>
          </p:cNvPr>
          <p:cNvSpPr txBox="1"/>
          <p:nvPr/>
        </p:nvSpPr>
        <p:spPr>
          <a:xfrm>
            <a:off x="6848623" y="4991369"/>
            <a:ext cx="1898465" cy="323935"/>
          </a:xfrm>
          <a:prstGeom prst="rect">
            <a:avLst/>
          </a:prstGeom>
          <a:noFill/>
        </p:spPr>
        <p:txBody>
          <a:bodyPr wrap="square" rtlCol="0">
            <a:spAutoFit/>
          </a:bodyPr>
          <a:lstStyle/>
          <a:p>
            <a:pPr algn="ctr"/>
            <a:r>
              <a:rPr lang="ar-SA" sz="1505" dirty="0">
                <a:solidFill>
                  <a:schemeClr val="bg1"/>
                </a:solidFill>
                <a:latin typeface="Hacen Casablanca Heavy" panose="02000000000000000000" pitchFamily="2" charset="-78"/>
                <a:cs typeface="Hacen Casablanca Heavy" panose="02000000000000000000" pitchFamily="2" charset="-78"/>
              </a:rPr>
              <a:t>خط الأساس </a:t>
            </a:r>
            <a:endParaRPr lang="en-US" sz="1505" dirty="0">
              <a:solidFill>
                <a:schemeClr val="bg1"/>
              </a:solidFill>
              <a:latin typeface="Hacen Casablanca Heavy" panose="02000000000000000000" pitchFamily="2" charset="-78"/>
              <a:cs typeface="Hacen Casablanca Heavy" panose="02000000000000000000" pitchFamily="2" charset="-78"/>
            </a:endParaRPr>
          </a:p>
        </p:txBody>
      </p:sp>
      <p:sp>
        <p:nvSpPr>
          <p:cNvPr id="138" name="TextBox 100">
            <a:extLst>
              <a:ext uri="{FF2B5EF4-FFF2-40B4-BE49-F238E27FC236}">
                <a16:creationId xmlns:a16="http://schemas.microsoft.com/office/drawing/2014/main" id="{11A6ECB4-B4B4-4962-A567-3C494A9A9ECB}"/>
              </a:ext>
            </a:extLst>
          </p:cNvPr>
          <p:cNvSpPr txBox="1"/>
          <p:nvPr/>
        </p:nvSpPr>
        <p:spPr>
          <a:xfrm>
            <a:off x="6848623" y="4991369"/>
            <a:ext cx="1898465" cy="323935"/>
          </a:xfrm>
          <a:prstGeom prst="rect">
            <a:avLst/>
          </a:prstGeom>
          <a:noFill/>
        </p:spPr>
        <p:txBody>
          <a:bodyPr wrap="square" rtlCol="0">
            <a:spAutoFit/>
          </a:bodyPr>
          <a:lstStyle/>
          <a:p>
            <a:pPr algn="ctr"/>
            <a:r>
              <a:rPr lang="ar-SA" sz="1505" dirty="0">
                <a:solidFill>
                  <a:schemeClr val="bg1"/>
                </a:solidFill>
                <a:latin typeface="Hacen Casablanca Heavy" panose="02000000000000000000" pitchFamily="2" charset="-78"/>
                <a:cs typeface="Hacen Casablanca Heavy" panose="02000000000000000000" pitchFamily="2" charset="-78"/>
              </a:rPr>
              <a:t>خط الأساس </a:t>
            </a:r>
            <a:endParaRPr lang="en-US" sz="1505" dirty="0">
              <a:solidFill>
                <a:schemeClr val="bg1"/>
              </a:solidFill>
              <a:latin typeface="Hacen Casablanca Heavy" panose="02000000000000000000" pitchFamily="2" charset="-78"/>
              <a:cs typeface="Hacen Casablanca Heavy" panose="02000000000000000000" pitchFamily="2" charset="-78"/>
            </a:endParaRPr>
          </a:p>
        </p:txBody>
      </p:sp>
      <p:sp>
        <p:nvSpPr>
          <p:cNvPr id="143" name="TextBox 100">
            <a:extLst>
              <a:ext uri="{FF2B5EF4-FFF2-40B4-BE49-F238E27FC236}">
                <a16:creationId xmlns:a16="http://schemas.microsoft.com/office/drawing/2014/main" id="{C1C99A3C-EC93-49B4-A96D-204D22AE4EB1}"/>
              </a:ext>
            </a:extLst>
          </p:cNvPr>
          <p:cNvSpPr txBox="1"/>
          <p:nvPr/>
        </p:nvSpPr>
        <p:spPr>
          <a:xfrm>
            <a:off x="6859235" y="5019390"/>
            <a:ext cx="1898465" cy="323935"/>
          </a:xfrm>
          <a:prstGeom prst="rect">
            <a:avLst/>
          </a:prstGeom>
          <a:noFill/>
        </p:spPr>
        <p:txBody>
          <a:bodyPr wrap="square" rtlCol="0">
            <a:spAutoFit/>
          </a:bodyPr>
          <a:lstStyle/>
          <a:p>
            <a:pPr algn="ctr"/>
            <a:r>
              <a:rPr lang="ar-SA" sz="1505" dirty="0">
                <a:solidFill>
                  <a:schemeClr val="bg1"/>
                </a:solidFill>
                <a:latin typeface="Hacen Casablanca Heavy" panose="02000000000000000000" pitchFamily="2" charset="-78"/>
                <a:cs typeface="Hacen Casablanca Heavy" panose="02000000000000000000" pitchFamily="2" charset="-78"/>
              </a:rPr>
              <a:t>خط الأساس </a:t>
            </a:r>
            <a:endParaRPr lang="en-US" sz="1505" dirty="0">
              <a:solidFill>
                <a:schemeClr val="bg1"/>
              </a:solidFill>
              <a:latin typeface="Hacen Casablanca Heavy" panose="02000000000000000000" pitchFamily="2" charset="-78"/>
              <a:cs typeface="Hacen Casablanca Heavy" panose="02000000000000000000" pitchFamily="2" charset="-78"/>
            </a:endParaRPr>
          </a:p>
        </p:txBody>
      </p:sp>
      <p:sp>
        <p:nvSpPr>
          <p:cNvPr id="144" name="TextBox 100">
            <a:extLst>
              <a:ext uri="{FF2B5EF4-FFF2-40B4-BE49-F238E27FC236}">
                <a16:creationId xmlns:a16="http://schemas.microsoft.com/office/drawing/2014/main" id="{8A9F6B6E-1358-4CC0-840C-84FAE51A5237}"/>
              </a:ext>
            </a:extLst>
          </p:cNvPr>
          <p:cNvSpPr txBox="1"/>
          <p:nvPr/>
        </p:nvSpPr>
        <p:spPr>
          <a:xfrm>
            <a:off x="6848623" y="4991369"/>
            <a:ext cx="1898465" cy="323935"/>
          </a:xfrm>
          <a:prstGeom prst="rect">
            <a:avLst/>
          </a:prstGeom>
          <a:noFill/>
        </p:spPr>
        <p:txBody>
          <a:bodyPr wrap="square" rtlCol="0">
            <a:spAutoFit/>
          </a:bodyPr>
          <a:lstStyle/>
          <a:p>
            <a:pPr algn="ctr"/>
            <a:r>
              <a:rPr lang="ar-SA" sz="1505" dirty="0">
                <a:solidFill>
                  <a:schemeClr val="bg1"/>
                </a:solidFill>
                <a:latin typeface="Hacen Casablanca Heavy" panose="02000000000000000000" pitchFamily="2" charset="-78"/>
                <a:cs typeface="Hacen Casablanca Heavy" panose="02000000000000000000" pitchFamily="2" charset="-78"/>
              </a:rPr>
              <a:t>خط الأساس </a:t>
            </a:r>
            <a:endParaRPr lang="en-US" sz="1505" dirty="0">
              <a:solidFill>
                <a:schemeClr val="bg1"/>
              </a:solidFill>
              <a:latin typeface="Hacen Casablanca Heavy" panose="02000000000000000000" pitchFamily="2" charset="-78"/>
              <a:cs typeface="Hacen Casablanca Heavy" panose="02000000000000000000" pitchFamily="2" charset="-78"/>
            </a:endParaRPr>
          </a:p>
        </p:txBody>
      </p:sp>
      <p:grpSp>
        <p:nvGrpSpPr>
          <p:cNvPr id="145" name="Group 30">
            <a:extLst>
              <a:ext uri="{FF2B5EF4-FFF2-40B4-BE49-F238E27FC236}">
                <a16:creationId xmlns:a16="http://schemas.microsoft.com/office/drawing/2014/main" id="{AF81C07F-A1B7-454D-B4DB-38FE64FA5555}"/>
              </a:ext>
            </a:extLst>
          </p:cNvPr>
          <p:cNvGrpSpPr/>
          <p:nvPr/>
        </p:nvGrpSpPr>
        <p:grpSpPr>
          <a:xfrm>
            <a:off x="966661" y="4991369"/>
            <a:ext cx="7701977" cy="340838"/>
            <a:chOff x="580812" y="5368640"/>
            <a:chExt cx="7530717" cy="152400"/>
          </a:xfrm>
        </p:grpSpPr>
        <p:sp>
          <p:nvSpPr>
            <p:cNvPr id="146" name="Rounded Rectangle 22">
              <a:extLst>
                <a:ext uri="{FF2B5EF4-FFF2-40B4-BE49-F238E27FC236}">
                  <a16:creationId xmlns:a16="http://schemas.microsoft.com/office/drawing/2014/main" id="{FC051A51-4BA8-419B-835F-1318C19F9802}"/>
                </a:ext>
              </a:extLst>
            </p:cNvPr>
            <p:cNvSpPr/>
            <p:nvPr/>
          </p:nvSpPr>
          <p:spPr>
            <a:xfrm>
              <a:off x="580812" y="5368640"/>
              <a:ext cx="7530717" cy="152400"/>
            </a:xfrm>
            <a:prstGeom prst="roundRect">
              <a:avLst>
                <a:gd name="adj" fmla="val 5000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93" dirty="0"/>
            </a:p>
          </p:txBody>
        </p:sp>
        <p:sp>
          <p:nvSpPr>
            <p:cNvPr id="148" name="Rounded Rectangle 113">
              <a:extLst>
                <a:ext uri="{FF2B5EF4-FFF2-40B4-BE49-F238E27FC236}">
                  <a16:creationId xmlns:a16="http://schemas.microsoft.com/office/drawing/2014/main" id="{ABA5C5FB-57D3-4F4B-92DA-2397774FE61A}"/>
                </a:ext>
              </a:extLst>
            </p:cNvPr>
            <p:cNvSpPr/>
            <p:nvPr/>
          </p:nvSpPr>
          <p:spPr>
            <a:xfrm>
              <a:off x="6607354" y="5375714"/>
              <a:ext cx="1408556" cy="136014"/>
            </a:xfrm>
            <a:prstGeom prst="roundRect">
              <a:avLst>
                <a:gd name="adj" fmla="val 50000"/>
              </a:avLst>
            </a:prstGeom>
            <a:solidFill>
              <a:srgbClr val="00CC9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1693" dirty="0">
                  <a:latin typeface="Hacen Casablanca Heavy" panose="02000000000000000000" pitchFamily="2" charset="-78"/>
                  <a:cs typeface="Hacen Casablanca Heavy" panose="02000000000000000000" pitchFamily="2" charset="-78"/>
                </a:rPr>
                <a:t>فترات التنفيذ </a:t>
              </a:r>
              <a:endParaRPr lang="en-US" sz="1693" dirty="0">
                <a:latin typeface="Hacen Casablanca Heavy" panose="02000000000000000000" pitchFamily="2" charset="-78"/>
                <a:cs typeface="Hacen Casablanca Heavy" panose="02000000000000000000" pitchFamily="2" charset="-78"/>
              </a:endParaRPr>
            </a:p>
          </p:txBody>
        </p:sp>
      </p:grpSp>
      <p:cxnSp>
        <p:nvCxnSpPr>
          <p:cNvPr id="149" name="Straight Connector 114">
            <a:extLst>
              <a:ext uri="{FF2B5EF4-FFF2-40B4-BE49-F238E27FC236}">
                <a16:creationId xmlns:a16="http://schemas.microsoft.com/office/drawing/2014/main" id="{FF6FC353-D672-4B56-8A9F-DF7A4C12E38E}"/>
              </a:ext>
            </a:extLst>
          </p:cNvPr>
          <p:cNvCxnSpPr/>
          <p:nvPr/>
        </p:nvCxnSpPr>
        <p:spPr>
          <a:xfrm>
            <a:off x="5806017" y="5051541"/>
            <a:ext cx="0" cy="743651"/>
          </a:xfrm>
          <a:prstGeom prst="line">
            <a:avLst/>
          </a:prstGeom>
          <a:ln>
            <a:solidFill>
              <a:srgbClr val="009999"/>
            </a:solidFill>
          </a:ln>
        </p:spPr>
        <p:style>
          <a:lnRef idx="3">
            <a:schemeClr val="dk1"/>
          </a:lnRef>
          <a:fillRef idx="0">
            <a:schemeClr val="dk1"/>
          </a:fillRef>
          <a:effectRef idx="2">
            <a:schemeClr val="dk1"/>
          </a:effectRef>
          <a:fontRef idx="minor">
            <a:schemeClr val="tx1"/>
          </a:fontRef>
        </p:style>
      </p:cxnSp>
      <p:sp>
        <p:nvSpPr>
          <p:cNvPr id="150" name="TextBox 100">
            <a:extLst>
              <a:ext uri="{FF2B5EF4-FFF2-40B4-BE49-F238E27FC236}">
                <a16:creationId xmlns:a16="http://schemas.microsoft.com/office/drawing/2014/main" id="{37AD33C3-8F75-4EED-BDBF-DD03537F3556}"/>
              </a:ext>
            </a:extLst>
          </p:cNvPr>
          <p:cNvSpPr txBox="1"/>
          <p:nvPr/>
        </p:nvSpPr>
        <p:spPr>
          <a:xfrm>
            <a:off x="5336217" y="4978633"/>
            <a:ext cx="2136218" cy="338554"/>
          </a:xfrm>
          <a:prstGeom prst="rect">
            <a:avLst/>
          </a:prstGeom>
          <a:noFill/>
        </p:spPr>
        <p:txBody>
          <a:bodyPr wrap="square" rtlCol="0">
            <a:spAutoFit/>
          </a:bodyPr>
          <a:lstStyle/>
          <a:p>
            <a:pPr algn="ctr"/>
            <a:r>
              <a:rPr lang="ar-SA" sz="1600" dirty="0">
                <a:latin typeface="Hacen Casablanca Heavy" panose="02000000000000000000" pitchFamily="2" charset="-78"/>
                <a:cs typeface="Hacen Casablanca Heavy" panose="02000000000000000000" pitchFamily="2" charset="-78"/>
              </a:rPr>
              <a:t>الربع الأول   </a:t>
            </a:r>
            <a:endParaRPr lang="en-US" sz="1600" dirty="0">
              <a:latin typeface="Hacen Casablanca Heavy" panose="02000000000000000000" pitchFamily="2" charset="-78"/>
              <a:cs typeface="Hacen Casablanca Heavy" panose="02000000000000000000" pitchFamily="2" charset="-78"/>
            </a:endParaRPr>
          </a:p>
        </p:txBody>
      </p:sp>
      <p:sp>
        <p:nvSpPr>
          <p:cNvPr id="151" name="مربع نص 150">
            <a:extLst>
              <a:ext uri="{FF2B5EF4-FFF2-40B4-BE49-F238E27FC236}">
                <a16:creationId xmlns:a16="http://schemas.microsoft.com/office/drawing/2014/main" id="{4B3D3A4B-40F8-4A4F-AE2D-8FE81CBD34FF}"/>
              </a:ext>
            </a:extLst>
          </p:cNvPr>
          <p:cNvSpPr txBox="1"/>
          <p:nvPr/>
        </p:nvSpPr>
        <p:spPr>
          <a:xfrm>
            <a:off x="4579295" y="4987834"/>
            <a:ext cx="1028914" cy="899552"/>
          </a:xfrm>
          <a:prstGeom prst="rect">
            <a:avLst/>
          </a:prstGeom>
          <a:noFill/>
        </p:spPr>
        <p:txBody>
          <a:bodyPr vert="horz" wrap="none" lIns="91440" tIns="45720" rIns="91440" bIns="45720" rtlCol="1" anchor="t">
            <a:noAutofit/>
          </a:bodyPr>
          <a:lstStyle/>
          <a:p>
            <a:pPr algn="l"/>
            <a:r>
              <a:rPr lang="ar-SA" sz="1600" dirty="0">
                <a:solidFill>
                  <a:schemeClr val="tx1">
                    <a:lumMod val="75000"/>
                    <a:lumOff val="25000"/>
                  </a:schemeClr>
                </a:solidFill>
                <a:latin typeface="Hacen Casablanca Heavy" panose="02000000000000000000" pitchFamily="2" charset="-78"/>
                <a:cs typeface="Hacen Casablanca Heavy" panose="02000000000000000000" pitchFamily="2" charset="-78"/>
              </a:rPr>
              <a:t>الربع الثاني </a:t>
            </a:r>
            <a:endParaRPr lang="ar-SA" sz="1600" dirty="0">
              <a:solidFill>
                <a:schemeClr val="tx1">
                  <a:lumMod val="75000"/>
                  <a:lumOff val="25000"/>
                </a:schemeClr>
              </a:solidFill>
              <a:effectLst/>
              <a:latin typeface="Hacen Casablanca Heavy" panose="02000000000000000000" pitchFamily="2" charset="-78"/>
              <a:cs typeface="Hacen Casablanca Heavy" panose="02000000000000000000" pitchFamily="2" charset="-78"/>
            </a:endParaRPr>
          </a:p>
        </p:txBody>
      </p:sp>
      <p:sp>
        <p:nvSpPr>
          <p:cNvPr id="152" name="مربع نص 151">
            <a:extLst>
              <a:ext uri="{FF2B5EF4-FFF2-40B4-BE49-F238E27FC236}">
                <a16:creationId xmlns:a16="http://schemas.microsoft.com/office/drawing/2014/main" id="{9676811C-28AE-42B5-8198-8962C0328178}"/>
              </a:ext>
            </a:extLst>
          </p:cNvPr>
          <p:cNvSpPr txBox="1"/>
          <p:nvPr/>
        </p:nvSpPr>
        <p:spPr>
          <a:xfrm>
            <a:off x="1404067" y="4999480"/>
            <a:ext cx="1028914" cy="899552"/>
          </a:xfrm>
          <a:prstGeom prst="rect">
            <a:avLst/>
          </a:prstGeom>
          <a:noFill/>
        </p:spPr>
        <p:txBody>
          <a:bodyPr vert="horz" wrap="none" lIns="91440" tIns="45720" rIns="91440" bIns="45720" rtlCol="1" anchor="t">
            <a:noAutofit/>
          </a:bodyPr>
          <a:lstStyle/>
          <a:p>
            <a:pPr algn="l"/>
            <a:r>
              <a:rPr lang="ar-SA" sz="1600" dirty="0">
                <a:solidFill>
                  <a:schemeClr val="tx1">
                    <a:lumMod val="75000"/>
                    <a:lumOff val="25000"/>
                  </a:schemeClr>
                </a:solidFill>
                <a:latin typeface="Hacen Casablanca Heavy" panose="02000000000000000000" pitchFamily="2" charset="-78"/>
                <a:cs typeface="Hacen Casablanca Heavy" panose="02000000000000000000" pitchFamily="2" charset="-78"/>
              </a:rPr>
              <a:t>الربع الرابع </a:t>
            </a:r>
            <a:endParaRPr lang="ar-SA" sz="1600" dirty="0">
              <a:solidFill>
                <a:schemeClr val="tx1">
                  <a:lumMod val="75000"/>
                  <a:lumOff val="25000"/>
                </a:schemeClr>
              </a:solidFill>
              <a:effectLst/>
              <a:latin typeface="Hacen Casablanca Heavy" panose="02000000000000000000" pitchFamily="2" charset="-78"/>
              <a:cs typeface="Hacen Casablanca Heavy" panose="02000000000000000000" pitchFamily="2" charset="-78"/>
            </a:endParaRPr>
          </a:p>
        </p:txBody>
      </p:sp>
      <p:sp>
        <p:nvSpPr>
          <p:cNvPr id="154" name="مربع نص 153">
            <a:extLst>
              <a:ext uri="{FF2B5EF4-FFF2-40B4-BE49-F238E27FC236}">
                <a16:creationId xmlns:a16="http://schemas.microsoft.com/office/drawing/2014/main" id="{1746313C-1B60-4B00-BB6B-AFF2514D5B17}"/>
              </a:ext>
            </a:extLst>
          </p:cNvPr>
          <p:cNvSpPr txBox="1"/>
          <p:nvPr/>
        </p:nvSpPr>
        <p:spPr>
          <a:xfrm>
            <a:off x="3066889" y="5007894"/>
            <a:ext cx="1028914" cy="899552"/>
          </a:xfrm>
          <a:prstGeom prst="rect">
            <a:avLst/>
          </a:prstGeom>
          <a:noFill/>
        </p:spPr>
        <p:txBody>
          <a:bodyPr vert="horz" wrap="none" lIns="91440" tIns="45720" rIns="91440" bIns="45720" rtlCol="1" anchor="t">
            <a:noAutofit/>
          </a:bodyPr>
          <a:lstStyle/>
          <a:p>
            <a:pPr algn="l"/>
            <a:r>
              <a:rPr lang="ar-SA" sz="1600" dirty="0">
                <a:solidFill>
                  <a:schemeClr val="tx1">
                    <a:lumMod val="75000"/>
                    <a:lumOff val="25000"/>
                  </a:schemeClr>
                </a:solidFill>
                <a:latin typeface="Hacen Casablanca Heavy" panose="02000000000000000000" pitchFamily="2" charset="-78"/>
                <a:cs typeface="Hacen Casablanca Heavy" panose="02000000000000000000" pitchFamily="2" charset="-78"/>
              </a:rPr>
              <a:t>الربع الثالث </a:t>
            </a:r>
            <a:endParaRPr lang="ar-SA" sz="1600" dirty="0">
              <a:solidFill>
                <a:schemeClr val="tx1">
                  <a:lumMod val="75000"/>
                  <a:lumOff val="25000"/>
                </a:schemeClr>
              </a:solidFill>
              <a:effectLst/>
              <a:latin typeface="Hacen Casablanca Heavy" panose="02000000000000000000" pitchFamily="2" charset="-78"/>
              <a:cs typeface="Hacen Casablanca Heavy" panose="02000000000000000000" pitchFamily="2" charset="-78"/>
            </a:endParaRPr>
          </a:p>
        </p:txBody>
      </p:sp>
      <p:cxnSp>
        <p:nvCxnSpPr>
          <p:cNvPr id="155" name="Straight Connector 116">
            <a:extLst>
              <a:ext uri="{FF2B5EF4-FFF2-40B4-BE49-F238E27FC236}">
                <a16:creationId xmlns:a16="http://schemas.microsoft.com/office/drawing/2014/main" id="{F978FD8B-EE3F-4ADA-976C-D53920473AD3}"/>
              </a:ext>
            </a:extLst>
          </p:cNvPr>
          <p:cNvCxnSpPr>
            <a:cxnSpLocks/>
          </p:cNvCxnSpPr>
          <p:nvPr/>
        </p:nvCxnSpPr>
        <p:spPr>
          <a:xfrm>
            <a:off x="2796677" y="5096418"/>
            <a:ext cx="0" cy="743651"/>
          </a:xfrm>
          <a:prstGeom prst="line">
            <a:avLst/>
          </a:prstGeom>
          <a:ln>
            <a:solidFill>
              <a:srgbClr val="009999"/>
            </a:solidFill>
          </a:ln>
        </p:spPr>
        <p:style>
          <a:lnRef idx="3">
            <a:schemeClr val="accent1"/>
          </a:lnRef>
          <a:fillRef idx="0">
            <a:schemeClr val="accent1"/>
          </a:fillRef>
          <a:effectRef idx="2">
            <a:schemeClr val="accent1"/>
          </a:effectRef>
          <a:fontRef idx="minor">
            <a:schemeClr val="tx1"/>
          </a:fontRef>
        </p:style>
      </p:cxnSp>
      <p:cxnSp>
        <p:nvCxnSpPr>
          <p:cNvPr id="156" name="Straight Connector 116">
            <a:extLst>
              <a:ext uri="{FF2B5EF4-FFF2-40B4-BE49-F238E27FC236}">
                <a16:creationId xmlns:a16="http://schemas.microsoft.com/office/drawing/2014/main" id="{AFD2CB4D-15DA-4B08-B018-2D81E5B01A3D}"/>
              </a:ext>
            </a:extLst>
          </p:cNvPr>
          <p:cNvCxnSpPr>
            <a:cxnSpLocks/>
          </p:cNvCxnSpPr>
          <p:nvPr/>
        </p:nvCxnSpPr>
        <p:spPr>
          <a:xfrm>
            <a:off x="4397520" y="5058388"/>
            <a:ext cx="0" cy="743651"/>
          </a:xfrm>
          <a:prstGeom prst="line">
            <a:avLst/>
          </a:prstGeom>
          <a:ln>
            <a:solidFill>
              <a:srgbClr val="009999"/>
            </a:solidFill>
          </a:ln>
        </p:spPr>
        <p:style>
          <a:lnRef idx="3">
            <a:schemeClr val="accent1"/>
          </a:lnRef>
          <a:fillRef idx="0">
            <a:schemeClr val="accent1"/>
          </a:fillRef>
          <a:effectRef idx="2">
            <a:schemeClr val="accent1"/>
          </a:effectRef>
          <a:fontRef idx="minor">
            <a:schemeClr val="tx1"/>
          </a:fontRef>
        </p:style>
      </p:cxnSp>
      <p:sp>
        <p:nvSpPr>
          <p:cNvPr id="159" name="L-Shape 32">
            <a:extLst>
              <a:ext uri="{FF2B5EF4-FFF2-40B4-BE49-F238E27FC236}">
                <a16:creationId xmlns:a16="http://schemas.microsoft.com/office/drawing/2014/main" id="{988E9FE9-46EB-47AC-9894-5B86F2AE9007}"/>
              </a:ext>
            </a:extLst>
          </p:cNvPr>
          <p:cNvSpPr/>
          <p:nvPr/>
        </p:nvSpPr>
        <p:spPr>
          <a:xfrm rot="18879521">
            <a:off x="5020071" y="5564479"/>
            <a:ext cx="287012" cy="172785"/>
          </a:xfrm>
          <a:prstGeom prst="corner">
            <a:avLst/>
          </a:prstGeom>
          <a:solidFill>
            <a:srgbClr val="00CC9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93"/>
          </a:p>
        </p:txBody>
      </p:sp>
      <p:sp>
        <p:nvSpPr>
          <p:cNvPr id="161" name="Freeform 16">
            <a:extLst>
              <a:ext uri="{FF2B5EF4-FFF2-40B4-BE49-F238E27FC236}">
                <a16:creationId xmlns:a16="http://schemas.microsoft.com/office/drawing/2014/main" id="{9E905DA5-40EB-4CBD-B37F-B66B506516A5}"/>
              </a:ext>
            </a:extLst>
          </p:cNvPr>
          <p:cNvSpPr>
            <a:spLocks noEditPoints="1"/>
          </p:cNvSpPr>
          <p:nvPr/>
        </p:nvSpPr>
        <p:spPr bwMode="auto">
          <a:xfrm>
            <a:off x="7621579" y="5411232"/>
            <a:ext cx="606680" cy="479282"/>
          </a:xfrm>
          <a:custGeom>
            <a:avLst/>
            <a:gdLst>
              <a:gd name="T0" fmla="*/ 393 w 394"/>
              <a:gd name="T1" fmla="*/ 175 h 393"/>
              <a:gd name="T2" fmla="*/ 380 w 394"/>
              <a:gd name="T3" fmla="*/ 165 h 393"/>
              <a:gd name="T4" fmla="*/ 339 w 394"/>
              <a:gd name="T5" fmla="*/ 138 h 393"/>
              <a:gd name="T6" fmla="*/ 350 w 394"/>
              <a:gd name="T7" fmla="*/ 90 h 393"/>
              <a:gd name="T8" fmla="*/ 351 w 394"/>
              <a:gd name="T9" fmla="*/ 75 h 393"/>
              <a:gd name="T10" fmla="*/ 320 w 394"/>
              <a:gd name="T11" fmla="*/ 44 h 393"/>
              <a:gd name="T12" fmla="*/ 305 w 394"/>
              <a:gd name="T13" fmla="*/ 45 h 393"/>
              <a:gd name="T14" fmla="*/ 256 w 394"/>
              <a:gd name="T15" fmla="*/ 56 h 393"/>
              <a:gd name="T16" fmla="*/ 230 w 394"/>
              <a:gd name="T17" fmla="*/ 13 h 393"/>
              <a:gd name="T18" fmla="*/ 220 w 394"/>
              <a:gd name="T19" fmla="*/ 2 h 393"/>
              <a:gd name="T20" fmla="*/ 176 w 394"/>
              <a:gd name="T21" fmla="*/ 1 h 393"/>
              <a:gd name="T22" fmla="*/ 166 w 394"/>
              <a:gd name="T23" fmla="*/ 13 h 393"/>
              <a:gd name="T24" fmla="*/ 139 w 394"/>
              <a:gd name="T25" fmla="*/ 55 h 393"/>
              <a:gd name="T26" fmla="*/ 91 w 394"/>
              <a:gd name="T27" fmla="*/ 44 h 393"/>
              <a:gd name="T28" fmla="*/ 76 w 394"/>
              <a:gd name="T29" fmla="*/ 42 h 393"/>
              <a:gd name="T30" fmla="*/ 44 w 394"/>
              <a:gd name="T31" fmla="*/ 74 h 393"/>
              <a:gd name="T32" fmla="*/ 45 w 394"/>
              <a:gd name="T33" fmla="*/ 89 h 393"/>
              <a:gd name="T34" fmla="*/ 56 w 394"/>
              <a:gd name="T35" fmla="*/ 138 h 393"/>
              <a:gd name="T36" fmla="*/ 14 w 394"/>
              <a:gd name="T37" fmla="*/ 164 h 393"/>
              <a:gd name="T38" fmla="*/ 2 w 394"/>
              <a:gd name="T39" fmla="*/ 174 h 393"/>
              <a:gd name="T40" fmla="*/ 2 w 394"/>
              <a:gd name="T41" fmla="*/ 219 h 393"/>
              <a:gd name="T42" fmla="*/ 15 w 394"/>
              <a:gd name="T43" fmla="*/ 228 h 393"/>
              <a:gd name="T44" fmla="*/ 55 w 394"/>
              <a:gd name="T45" fmla="*/ 255 h 393"/>
              <a:gd name="T46" fmla="*/ 44 w 394"/>
              <a:gd name="T47" fmla="*/ 304 h 393"/>
              <a:gd name="T48" fmla="*/ 43 w 394"/>
              <a:gd name="T49" fmla="*/ 319 h 393"/>
              <a:gd name="T50" fmla="*/ 74 w 394"/>
              <a:gd name="T51" fmla="*/ 350 h 393"/>
              <a:gd name="T52" fmla="*/ 89 w 394"/>
              <a:gd name="T53" fmla="*/ 349 h 393"/>
              <a:gd name="T54" fmla="*/ 138 w 394"/>
              <a:gd name="T55" fmla="*/ 338 h 393"/>
              <a:gd name="T56" fmla="*/ 165 w 394"/>
              <a:gd name="T57" fmla="*/ 381 h 393"/>
              <a:gd name="T58" fmla="*/ 174 w 394"/>
              <a:gd name="T59" fmla="*/ 392 h 393"/>
              <a:gd name="T60" fmla="*/ 197 w 394"/>
              <a:gd name="T61" fmla="*/ 393 h 393"/>
              <a:gd name="T62" fmla="*/ 219 w 394"/>
              <a:gd name="T63" fmla="*/ 392 h 393"/>
              <a:gd name="T64" fmla="*/ 228 w 394"/>
              <a:gd name="T65" fmla="*/ 381 h 393"/>
              <a:gd name="T66" fmla="*/ 255 w 394"/>
              <a:gd name="T67" fmla="*/ 339 h 393"/>
              <a:gd name="T68" fmla="*/ 304 w 394"/>
              <a:gd name="T69" fmla="*/ 350 h 393"/>
              <a:gd name="T70" fmla="*/ 319 w 394"/>
              <a:gd name="T71" fmla="*/ 351 h 393"/>
              <a:gd name="T72" fmla="*/ 351 w 394"/>
              <a:gd name="T73" fmla="*/ 320 h 393"/>
              <a:gd name="T74" fmla="*/ 349 w 394"/>
              <a:gd name="T75" fmla="*/ 305 h 393"/>
              <a:gd name="T76" fmla="*/ 338 w 394"/>
              <a:gd name="T77" fmla="*/ 256 h 393"/>
              <a:gd name="T78" fmla="*/ 379 w 394"/>
              <a:gd name="T79" fmla="*/ 229 h 393"/>
              <a:gd name="T80" fmla="*/ 381 w 394"/>
              <a:gd name="T81" fmla="*/ 229 h 393"/>
              <a:gd name="T82" fmla="*/ 393 w 394"/>
              <a:gd name="T83" fmla="*/ 220 h 393"/>
              <a:gd name="T84" fmla="*/ 393 w 394"/>
              <a:gd name="T85" fmla="*/ 175 h 393"/>
              <a:gd name="T86" fmla="*/ 198 w 394"/>
              <a:gd name="T87" fmla="*/ 263 h 393"/>
              <a:gd name="T88" fmla="*/ 132 w 394"/>
              <a:gd name="T89" fmla="*/ 197 h 393"/>
              <a:gd name="T90" fmla="*/ 198 w 394"/>
              <a:gd name="T91" fmla="*/ 132 h 393"/>
              <a:gd name="T92" fmla="*/ 263 w 394"/>
              <a:gd name="T93" fmla="*/ 197 h 393"/>
              <a:gd name="T94" fmla="*/ 198 w 394"/>
              <a:gd name="T95" fmla="*/ 263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94" h="393">
                <a:moveTo>
                  <a:pt x="393" y="175"/>
                </a:moveTo>
                <a:cubicBezTo>
                  <a:pt x="392" y="169"/>
                  <a:pt x="386" y="165"/>
                  <a:pt x="380" y="165"/>
                </a:cubicBezTo>
                <a:cubicBezTo>
                  <a:pt x="362" y="165"/>
                  <a:pt x="346" y="155"/>
                  <a:pt x="339" y="138"/>
                </a:cubicBezTo>
                <a:cubicBezTo>
                  <a:pt x="332" y="122"/>
                  <a:pt x="337" y="102"/>
                  <a:pt x="350" y="90"/>
                </a:cubicBezTo>
                <a:cubicBezTo>
                  <a:pt x="354" y="86"/>
                  <a:pt x="355" y="79"/>
                  <a:pt x="351" y="75"/>
                </a:cubicBezTo>
                <a:cubicBezTo>
                  <a:pt x="342" y="63"/>
                  <a:pt x="332" y="53"/>
                  <a:pt x="320" y="44"/>
                </a:cubicBezTo>
                <a:cubicBezTo>
                  <a:pt x="316" y="40"/>
                  <a:pt x="309" y="40"/>
                  <a:pt x="305" y="45"/>
                </a:cubicBezTo>
                <a:cubicBezTo>
                  <a:pt x="294" y="58"/>
                  <a:pt x="273" y="63"/>
                  <a:pt x="256" y="56"/>
                </a:cubicBezTo>
                <a:cubicBezTo>
                  <a:pt x="239" y="49"/>
                  <a:pt x="229" y="31"/>
                  <a:pt x="230" y="13"/>
                </a:cubicBezTo>
                <a:cubicBezTo>
                  <a:pt x="230" y="7"/>
                  <a:pt x="226" y="2"/>
                  <a:pt x="220" y="2"/>
                </a:cubicBezTo>
                <a:cubicBezTo>
                  <a:pt x="206" y="0"/>
                  <a:pt x="191" y="0"/>
                  <a:pt x="176" y="1"/>
                </a:cubicBezTo>
                <a:cubicBezTo>
                  <a:pt x="170" y="2"/>
                  <a:pt x="166" y="7"/>
                  <a:pt x="166" y="13"/>
                </a:cubicBezTo>
                <a:cubicBezTo>
                  <a:pt x="167" y="31"/>
                  <a:pt x="156" y="48"/>
                  <a:pt x="139" y="55"/>
                </a:cubicBezTo>
                <a:cubicBezTo>
                  <a:pt x="123" y="61"/>
                  <a:pt x="102" y="56"/>
                  <a:pt x="91" y="44"/>
                </a:cubicBezTo>
                <a:cubicBezTo>
                  <a:pt x="87" y="39"/>
                  <a:pt x="80" y="39"/>
                  <a:pt x="76" y="42"/>
                </a:cubicBezTo>
                <a:cubicBezTo>
                  <a:pt x="64" y="52"/>
                  <a:pt x="53" y="62"/>
                  <a:pt x="44" y="74"/>
                </a:cubicBezTo>
                <a:cubicBezTo>
                  <a:pt x="40" y="78"/>
                  <a:pt x="41" y="85"/>
                  <a:pt x="45" y="89"/>
                </a:cubicBezTo>
                <a:cubicBezTo>
                  <a:pt x="59" y="101"/>
                  <a:pt x="63" y="121"/>
                  <a:pt x="56" y="138"/>
                </a:cubicBezTo>
                <a:cubicBezTo>
                  <a:pt x="49" y="154"/>
                  <a:pt x="33" y="164"/>
                  <a:pt x="14" y="164"/>
                </a:cubicBezTo>
                <a:cubicBezTo>
                  <a:pt x="7" y="164"/>
                  <a:pt x="3" y="168"/>
                  <a:pt x="2" y="174"/>
                </a:cubicBezTo>
                <a:cubicBezTo>
                  <a:pt x="0" y="189"/>
                  <a:pt x="0" y="204"/>
                  <a:pt x="2" y="219"/>
                </a:cubicBezTo>
                <a:cubicBezTo>
                  <a:pt x="3" y="224"/>
                  <a:pt x="9" y="228"/>
                  <a:pt x="15" y="228"/>
                </a:cubicBezTo>
                <a:cubicBezTo>
                  <a:pt x="32" y="228"/>
                  <a:pt x="48" y="238"/>
                  <a:pt x="55" y="255"/>
                </a:cubicBezTo>
                <a:cubicBezTo>
                  <a:pt x="62" y="272"/>
                  <a:pt x="58" y="291"/>
                  <a:pt x="44" y="304"/>
                </a:cubicBezTo>
                <a:cubicBezTo>
                  <a:pt x="40" y="308"/>
                  <a:pt x="40" y="314"/>
                  <a:pt x="43" y="319"/>
                </a:cubicBezTo>
                <a:cubicBezTo>
                  <a:pt x="52" y="330"/>
                  <a:pt x="63" y="341"/>
                  <a:pt x="74" y="350"/>
                </a:cubicBezTo>
                <a:cubicBezTo>
                  <a:pt x="79" y="354"/>
                  <a:pt x="85" y="353"/>
                  <a:pt x="89" y="349"/>
                </a:cubicBezTo>
                <a:cubicBezTo>
                  <a:pt x="101" y="336"/>
                  <a:pt x="122" y="331"/>
                  <a:pt x="138" y="338"/>
                </a:cubicBezTo>
                <a:cubicBezTo>
                  <a:pt x="155" y="345"/>
                  <a:pt x="166" y="362"/>
                  <a:pt x="165" y="381"/>
                </a:cubicBezTo>
                <a:cubicBezTo>
                  <a:pt x="164" y="386"/>
                  <a:pt x="169" y="391"/>
                  <a:pt x="174" y="392"/>
                </a:cubicBezTo>
                <a:cubicBezTo>
                  <a:pt x="182" y="393"/>
                  <a:pt x="190" y="393"/>
                  <a:pt x="197" y="393"/>
                </a:cubicBezTo>
                <a:cubicBezTo>
                  <a:pt x="204" y="393"/>
                  <a:pt x="211" y="393"/>
                  <a:pt x="219" y="392"/>
                </a:cubicBezTo>
                <a:cubicBezTo>
                  <a:pt x="224" y="391"/>
                  <a:pt x="229" y="387"/>
                  <a:pt x="228" y="381"/>
                </a:cubicBezTo>
                <a:cubicBezTo>
                  <a:pt x="228" y="363"/>
                  <a:pt x="239" y="346"/>
                  <a:pt x="255" y="339"/>
                </a:cubicBezTo>
                <a:cubicBezTo>
                  <a:pt x="271" y="332"/>
                  <a:pt x="292" y="337"/>
                  <a:pt x="304" y="350"/>
                </a:cubicBezTo>
                <a:cubicBezTo>
                  <a:pt x="308" y="354"/>
                  <a:pt x="314" y="355"/>
                  <a:pt x="319" y="351"/>
                </a:cubicBezTo>
                <a:cubicBezTo>
                  <a:pt x="331" y="342"/>
                  <a:pt x="341" y="331"/>
                  <a:pt x="351" y="320"/>
                </a:cubicBezTo>
                <a:cubicBezTo>
                  <a:pt x="354" y="315"/>
                  <a:pt x="354" y="309"/>
                  <a:pt x="349" y="305"/>
                </a:cubicBezTo>
                <a:cubicBezTo>
                  <a:pt x="336" y="293"/>
                  <a:pt x="331" y="273"/>
                  <a:pt x="338" y="256"/>
                </a:cubicBezTo>
                <a:cubicBezTo>
                  <a:pt x="345" y="240"/>
                  <a:pt x="361" y="229"/>
                  <a:pt x="379" y="229"/>
                </a:cubicBezTo>
                <a:cubicBezTo>
                  <a:pt x="381" y="229"/>
                  <a:pt x="381" y="229"/>
                  <a:pt x="381" y="229"/>
                </a:cubicBezTo>
                <a:cubicBezTo>
                  <a:pt x="387" y="230"/>
                  <a:pt x="392" y="225"/>
                  <a:pt x="393" y="220"/>
                </a:cubicBezTo>
                <a:cubicBezTo>
                  <a:pt x="394" y="205"/>
                  <a:pt x="394" y="190"/>
                  <a:pt x="393" y="175"/>
                </a:cubicBezTo>
                <a:close/>
                <a:moveTo>
                  <a:pt x="198" y="263"/>
                </a:moveTo>
                <a:cubicBezTo>
                  <a:pt x="162" y="263"/>
                  <a:pt x="132" y="233"/>
                  <a:pt x="132" y="197"/>
                </a:cubicBezTo>
                <a:cubicBezTo>
                  <a:pt x="132" y="161"/>
                  <a:pt x="162" y="132"/>
                  <a:pt x="198" y="132"/>
                </a:cubicBezTo>
                <a:cubicBezTo>
                  <a:pt x="234" y="132"/>
                  <a:pt x="263" y="161"/>
                  <a:pt x="263" y="197"/>
                </a:cubicBezTo>
                <a:cubicBezTo>
                  <a:pt x="263" y="233"/>
                  <a:pt x="234" y="263"/>
                  <a:pt x="198" y="263"/>
                </a:cubicBezTo>
                <a:close/>
              </a:path>
            </a:pathLst>
          </a:custGeom>
          <a:solidFill>
            <a:srgbClr val="009999"/>
          </a:solidFill>
          <a:ln>
            <a:noFill/>
          </a:ln>
        </p:spPr>
        <p:txBody>
          <a:bodyPr vert="horz" wrap="square" lIns="91440" tIns="45720" rIns="91440" bIns="45720" numCol="1" anchor="t" anchorCtr="0" compatLnSpc="1">
            <a:prstTxWarp prst="textNoShape">
              <a:avLst/>
            </a:prstTxWarp>
          </a:bodyPr>
          <a:lstStyle/>
          <a:p>
            <a:endParaRPr lang="en-IN"/>
          </a:p>
        </p:txBody>
      </p:sp>
      <p:grpSp>
        <p:nvGrpSpPr>
          <p:cNvPr id="162" name="Google Shape;1016;p55">
            <a:extLst>
              <a:ext uri="{FF2B5EF4-FFF2-40B4-BE49-F238E27FC236}">
                <a16:creationId xmlns:a16="http://schemas.microsoft.com/office/drawing/2014/main" id="{53527C78-1BCE-4BCF-A6C9-5B440B6E2063}"/>
              </a:ext>
            </a:extLst>
          </p:cNvPr>
          <p:cNvGrpSpPr/>
          <p:nvPr/>
        </p:nvGrpSpPr>
        <p:grpSpPr>
          <a:xfrm>
            <a:off x="8855292" y="4848859"/>
            <a:ext cx="1733125" cy="1316585"/>
            <a:chOff x="267375" y="1071875"/>
            <a:chExt cx="470500" cy="428550"/>
          </a:xfrm>
        </p:grpSpPr>
        <p:sp>
          <p:nvSpPr>
            <p:cNvPr id="163" name="Google Shape;1017;p55">
              <a:extLst>
                <a:ext uri="{FF2B5EF4-FFF2-40B4-BE49-F238E27FC236}">
                  <a16:creationId xmlns:a16="http://schemas.microsoft.com/office/drawing/2014/main" id="{4DF585A9-39E5-40B7-92FB-384646DB9EF8}"/>
                </a:ext>
              </a:extLst>
            </p:cNvPr>
            <p:cNvSpPr/>
            <p:nvPr/>
          </p:nvSpPr>
          <p:spPr>
            <a:xfrm>
              <a:off x="288350" y="1290825"/>
              <a:ext cx="209600" cy="209600"/>
            </a:xfrm>
            <a:custGeom>
              <a:avLst/>
              <a:gdLst/>
              <a:ahLst/>
              <a:cxnLst/>
              <a:rect l="l" t="t" r="r" b="b"/>
              <a:pathLst>
                <a:path w="8384" h="8384" extrusionOk="0">
                  <a:moveTo>
                    <a:pt x="1" y="0"/>
                  </a:moveTo>
                  <a:cubicBezTo>
                    <a:pt x="23" y="1056"/>
                    <a:pt x="239" y="2096"/>
                    <a:pt x="641" y="3073"/>
                  </a:cubicBezTo>
                  <a:cubicBezTo>
                    <a:pt x="676" y="3072"/>
                    <a:pt x="710" y="3070"/>
                    <a:pt x="745" y="3070"/>
                  </a:cubicBezTo>
                  <a:cubicBezTo>
                    <a:pt x="1419" y="3070"/>
                    <a:pt x="2047" y="3416"/>
                    <a:pt x="2406" y="3988"/>
                  </a:cubicBezTo>
                  <a:cubicBezTo>
                    <a:pt x="2766" y="4558"/>
                    <a:pt x="2808" y="5272"/>
                    <a:pt x="2516" y="5880"/>
                  </a:cubicBezTo>
                  <a:cubicBezTo>
                    <a:pt x="4076" y="7440"/>
                    <a:pt x="6179" y="8337"/>
                    <a:pt x="8384" y="8383"/>
                  </a:cubicBezTo>
                  <a:lnTo>
                    <a:pt x="8384" y="3190"/>
                  </a:lnTo>
                  <a:cubicBezTo>
                    <a:pt x="6664" y="3094"/>
                    <a:pt x="5290" y="1720"/>
                    <a:pt x="5194" y="0"/>
                  </a:cubicBezTo>
                  <a:close/>
                </a:path>
              </a:pathLst>
            </a:custGeom>
            <a:solidFill>
              <a:srgbClr val="009999"/>
            </a:solidFill>
            <a:ln>
              <a:noFill/>
            </a:ln>
          </p:spPr>
          <p:txBody>
            <a:bodyPr spcFirstLastPara="1" wrap="square" lIns="86005" tIns="86005" rIns="86005" bIns="86005" anchor="ctr" anchorCtr="0">
              <a:noAutofit/>
            </a:bodyPr>
            <a:lstStyle/>
            <a:p>
              <a:endParaRPr sz="1693"/>
            </a:p>
          </p:txBody>
        </p:sp>
        <p:sp>
          <p:nvSpPr>
            <p:cNvPr id="164" name="Google Shape;1018;p55">
              <a:extLst>
                <a:ext uri="{FF2B5EF4-FFF2-40B4-BE49-F238E27FC236}">
                  <a16:creationId xmlns:a16="http://schemas.microsoft.com/office/drawing/2014/main" id="{4CBB4D0C-6FCF-43B1-839A-7A10C60A8053}"/>
                </a:ext>
              </a:extLst>
            </p:cNvPr>
            <p:cNvSpPr/>
            <p:nvPr/>
          </p:nvSpPr>
          <p:spPr>
            <a:xfrm>
              <a:off x="267375" y="1377050"/>
              <a:ext cx="79225" cy="79200"/>
            </a:xfrm>
            <a:custGeom>
              <a:avLst/>
              <a:gdLst/>
              <a:ahLst/>
              <a:cxnLst/>
              <a:rect l="l" t="t" r="r" b="b"/>
              <a:pathLst>
                <a:path w="3169" h="3168" extrusionOk="0">
                  <a:moveTo>
                    <a:pt x="1584" y="0"/>
                  </a:moveTo>
                  <a:cubicBezTo>
                    <a:pt x="710" y="0"/>
                    <a:pt x="1" y="710"/>
                    <a:pt x="1" y="1584"/>
                  </a:cubicBezTo>
                  <a:cubicBezTo>
                    <a:pt x="1" y="2459"/>
                    <a:pt x="710" y="3168"/>
                    <a:pt x="1584" y="3168"/>
                  </a:cubicBezTo>
                  <a:cubicBezTo>
                    <a:pt x="2459" y="3168"/>
                    <a:pt x="3168" y="2459"/>
                    <a:pt x="3168" y="1584"/>
                  </a:cubicBezTo>
                  <a:cubicBezTo>
                    <a:pt x="3168" y="710"/>
                    <a:pt x="2459" y="0"/>
                    <a:pt x="1584" y="0"/>
                  </a:cubicBezTo>
                  <a:close/>
                </a:path>
              </a:pathLst>
            </a:custGeom>
            <a:noFill/>
            <a:ln w="19050" cap="flat" cmpd="sng">
              <a:solidFill>
                <a:srgbClr val="434343"/>
              </a:solidFill>
              <a:prstDash val="solid"/>
              <a:round/>
              <a:headEnd type="none" w="sm" len="sm"/>
              <a:tailEnd type="none" w="sm" len="sm"/>
            </a:ln>
          </p:spPr>
          <p:txBody>
            <a:bodyPr spcFirstLastPara="1" wrap="square" lIns="86005" tIns="86005" rIns="86005" bIns="86005" anchor="ctr" anchorCtr="0">
              <a:noAutofit/>
            </a:bodyPr>
            <a:lstStyle/>
            <a:p>
              <a:r>
                <a:rPr lang="en-US" sz="1693" dirty="0"/>
                <a:t>4</a:t>
              </a:r>
              <a:endParaRPr sz="1693" dirty="0"/>
            </a:p>
          </p:txBody>
        </p:sp>
        <p:sp>
          <p:nvSpPr>
            <p:cNvPr id="165" name="Google Shape;1019;p55">
              <a:extLst>
                <a:ext uri="{FF2B5EF4-FFF2-40B4-BE49-F238E27FC236}">
                  <a16:creationId xmlns:a16="http://schemas.microsoft.com/office/drawing/2014/main" id="{B0DB6FCC-E11F-4FC5-8663-1193C22C415A}"/>
                </a:ext>
              </a:extLst>
            </p:cNvPr>
            <p:cNvSpPr/>
            <p:nvPr/>
          </p:nvSpPr>
          <p:spPr>
            <a:xfrm>
              <a:off x="507325" y="1290825"/>
              <a:ext cx="209600" cy="209600"/>
            </a:xfrm>
            <a:custGeom>
              <a:avLst/>
              <a:gdLst/>
              <a:ahLst/>
              <a:cxnLst/>
              <a:rect l="l" t="t" r="r" b="b"/>
              <a:pathLst>
                <a:path w="8384" h="8384" extrusionOk="0">
                  <a:moveTo>
                    <a:pt x="3189" y="0"/>
                  </a:moveTo>
                  <a:cubicBezTo>
                    <a:pt x="3093" y="1720"/>
                    <a:pt x="1721" y="3092"/>
                    <a:pt x="1" y="3190"/>
                  </a:cubicBezTo>
                  <a:lnTo>
                    <a:pt x="1" y="8383"/>
                  </a:lnTo>
                  <a:cubicBezTo>
                    <a:pt x="2206" y="8337"/>
                    <a:pt x="4309" y="7440"/>
                    <a:pt x="5868" y="5880"/>
                  </a:cubicBezTo>
                  <a:cubicBezTo>
                    <a:pt x="5577" y="5272"/>
                    <a:pt x="5618" y="4558"/>
                    <a:pt x="5979" y="3986"/>
                  </a:cubicBezTo>
                  <a:cubicBezTo>
                    <a:pt x="6337" y="3416"/>
                    <a:pt x="6965" y="3070"/>
                    <a:pt x="7639" y="3070"/>
                  </a:cubicBezTo>
                  <a:cubicBezTo>
                    <a:pt x="7675" y="3070"/>
                    <a:pt x="7710" y="3070"/>
                    <a:pt x="7743" y="3073"/>
                  </a:cubicBezTo>
                  <a:cubicBezTo>
                    <a:pt x="8145" y="2096"/>
                    <a:pt x="8362" y="1056"/>
                    <a:pt x="8384" y="0"/>
                  </a:cubicBezTo>
                  <a:close/>
                </a:path>
              </a:pathLst>
            </a:custGeom>
            <a:solidFill>
              <a:schemeClr val="bg1">
                <a:lumMod val="50000"/>
              </a:schemeClr>
            </a:solidFill>
            <a:ln>
              <a:noFill/>
            </a:ln>
          </p:spPr>
          <p:txBody>
            <a:bodyPr spcFirstLastPara="1" wrap="square" lIns="86005" tIns="86005" rIns="86005" bIns="86005" anchor="ctr" anchorCtr="0">
              <a:noAutofit/>
            </a:bodyPr>
            <a:lstStyle/>
            <a:p>
              <a:endParaRPr sz="1693"/>
            </a:p>
          </p:txBody>
        </p:sp>
        <p:sp>
          <p:nvSpPr>
            <p:cNvPr id="166" name="Google Shape;1020;p55">
              <a:extLst>
                <a:ext uri="{FF2B5EF4-FFF2-40B4-BE49-F238E27FC236}">
                  <a16:creationId xmlns:a16="http://schemas.microsoft.com/office/drawing/2014/main" id="{0229EFBF-E7A3-446C-BA9F-260B23043C11}"/>
                </a:ext>
              </a:extLst>
            </p:cNvPr>
            <p:cNvSpPr/>
            <p:nvPr/>
          </p:nvSpPr>
          <p:spPr>
            <a:xfrm>
              <a:off x="658700" y="1377050"/>
              <a:ext cx="79175" cy="79200"/>
            </a:xfrm>
            <a:custGeom>
              <a:avLst/>
              <a:gdLst/>
              <a:ahLst/>
              <a:cxnLst/>
              <a:rect l="l" t="t" r="r" b="b"/>
              <a:pathLst>
                <a:path w="3167" h="3168" extrusionOk="0">
                  <a:moveTo>
                    <a:pt x="1583" y="0"/>
                  </a:moveTo>
                  <a:cubicBezTo>
                    <a:pt x="708" y="0"/>
                    <a:pt x="1" y="710"/>
                    <a:pt x="1" y="1584"/>
                  </a:cubicBezTo>
                  <a:cubicBezTo>
                    <a:pt x="1" y="2459"/>
                    <a:pt x="708" y="3168"/>
                    <a:pt x="1583" y="3168"/>
                  </a:cubicBezTo>
                  <a:cubicBezTo>
                    <a:pt x="2457" y="3168"/>
                    <a:pt x="3166" y="2459"/>
                    <a:pt x="3166" y="1584"/>
                  </a:cubicBezTo>
                  <a:cubicBezTo>
                    <a:pt x="3166" y="710"/>
                    <a:pt x="2457" y="0"/>
                    <a:pt x="1583" y="0"/>
                  </a:cubicBezTo>
                  <a:close/>
                </a:path>
              </a:pathLst>
            </a:custGeom>
            <a:noFill/>
            <a:ln w="19050" cap="flat" cmpd="sng">
              <a:solidFill>
                <a:srgbClr val="434343"/>
              </a:solidFill>
              <a:prstDash val="solid"/>
              <a:round/>
              <a:headEnd type="none" w="sm" len="sm"/>
              <a:tailEnd type="none" w="sm" len="sm"/>
            </a:ln>
          </p:spPr>
          <p:txBody>
            <a:bodyPr spcFirstLastPara="1" wrap="square" lIns="86005" tIns="86005" rIns="86005" bIns="86005" anchor="ctr" anchorCtr="0">
              <a:noAutofit/>
            </a:bodyPr>
            <a:lstStyle/>
            <a:p>
              <a:r>
                <a:rPr lang="en-US" sz="1693" dirty="0"/>
                <a:t>2</a:t>
              </a:r>
              <a:endParaRPr sz="1693" dirty="0"/>
            </a:p>
          </p:txBody>
        </p:sp>
        <p:sp>
          <p:nvSpPr>
            <p:cNvPr id="167" name="Google Shape;1021;p55">
              <a:extLst>
                <a:ext uri="{FF2B5EF4-FFF2-40B4-BE49-F238E27FC236}">
                  <a16:creationId xmlns:a16="http://schemas.microsoft.com/office/drawing/2014/main" id="{5D26F59C-6215-4314-9EC0-92853FBD951A}"/>
                </a:ext>
              </a:extLst>
            </p:cNvPr>
            <p:cNvSpPr/>
            <p:nvPr/>
          </p:nvSpPr>
          <p:spPr>
            <a:xfrm>
              <a:off x="507325" y="1071875"/>
              <a:ext cx="209575" cy="209600"/>
            </a:xfrm>
            <a:custGeom>
              <a:avLst/>
              <a:gdLst/>
              <a:ahLst/>
              <a:cxnLst/>
              <a:rect l="l" t="t" r="r" b="b"/>
              <a:pathLst>
                <a:path w="8383" h="8384" extrusionOk="0">
                  <a:moveTo>
                    <a:pt x="1" y="1"/>
                  </a:moveTo>
                  <a:lnTo>
                    <a:pt x="1" y="5194"/>
                  </a:lnTo>
                  <a:cubicBezTo>
                    <a:pt x="1721" y="5290"/>
                    <a:pt x="3093" y="6662"/>
                    <a:pt x="3189" y="8384"/>
                  </a:cubicBezTo>
                  <a:lnTo>
                    <a:pt x="8382" y="8384"/>
                  </a:lnTo>
                  <a:cubicBezTo>
                    <a:pt x="8362" y="7328"/>
                    <a:pt x="8144" y="6286"/>
                    <a:pt x="7742" y="5311"/>
                  </a:cubicBezTo>
                  <a:cubicBezTo>
                    <a:pt x="7708" y="5312"/>
                    <a:pt x="7673" y="5314"/>
                    <a:pt x="7638" y="5314"/>
                  </a:cubicBezTo>
                  <a:cubicBezTo>
                    <a:pt x="6964" y="5312"/>
                    <a:pt x="6336" y="4966"/>
                    <a:pt x="5977" y="4396"/>
                  </a:cubicBezTo>
                  <a:cubicBezTo>
                    <a:pt x="5618" y="3825"/>
                    <a:pt x="5577" y="3110"/>
                    <a:pt x="5867" y="2502"/>
                  </a:cubicBezTo>
                  <a:cubicBezTo>
                    <a:pt x="4309" y="942"/>
                    <a:pt x="2206" y="45"/>
                    <a:pt x="1" y="1"/>
                  </a:cubicBezTo>
                  <a:close/>
                </a:path>
              </a:pathLst>
            </a:custGeom>
            <a:solidFill>
              <a:srgbClr val="006666"/>
            </a:solidFill>
            <a:ln>
              <a:noFill/>
            </a:ln>
          </p:spPr>
          <p:txBody>
            <a:bodyPr spcFirstLastPara="1" wrap="square" lIns="86005" tIns="86005" rIns="86005" bIns="86005" anchor="ctr" anchorCtr="0">
              <a:noAutofit/>
            </a:bodyPr>
            <a:lstStyle/>
            <a:p>
              <a:endParaRPr sz="1693"/>
            </a:p>
          </p:txBody>
        </p:sp>
        <p:sp>
          <p:nvSpPr>
            <p:cNvPr id="168" name="Google Shape;1022;p55">
              <a:extLst>
                <a:ext uri="{FF2B5EF4-FFF2-40B4-BE49-F238E27FC236}">
                  <a16:creationId xmlns:a16="http://schemas.microsoft.com/office/drawing/2014/main" id="{C14C6552-ED44-4CD3-956F-6B2893731BFD}"/>
                </a:ext>
              </a:extLst>
            </p:cNvPr>
            <p:cNvSpPr/>
            <p:nvPr/>
          </p:nvSpPr>
          <p:spPr>
            <a:xfrm>
              <a:off x="658700" y="1116025"/>
              <a:ext cx="79175" cy="79175"/>
            </a:xfrm>
            <a:custGeom>
              <a:avLst/>
              <a:gdLst/>
              <a:ahLst/>
              <a:cxnLst/>
              <a:rect l="l" t="t" r="r" b="b"/>
              <a:pathLst>
                <a:path w="3167" h="3167" extrusionOk="0">
                  <a:moveTo>
                    <a:pt x="1583" y="1"/>
                  </a:moveTo>
                  <a:cubicBezTo>
                    <a:pt x="708" y="1"/>
                    <a:pt x="1" y="709"/>
                    <a:pt x="1" y="1583"/>
                  </a:cubicBezTo>
                  <a:cubicBezTo>
                    <a:pt x="1" y="2457"/>
                    <a:pt x="708" y="3167"/>
                    <a:pt x="1583" y="3167"/>
                  </a:cubicBezTo>
                  <a:cubicBezTo>
                    <a:pt x="2457" y="3167"/>
                    <a:pt x="3166" y="2457"/>
                    <a:pt x="3166" y="1583"/>
                  </a:cubicBezTo>
                  <a:cubicBezTo>
                    <a:pt x="3166" y="709"/>
                    <a:pt x="2457" y="1"/>
                    <a:pt x="1583" y="1"/>
                  </a:cubicBezTo>
                  <a:close/>
                </a:path>
              </a:pathLst>
            </a:custGeom>
            <a:noFill/>
            <a:ln w="19050" cap="flat" cmpd="sng">
              <a:solidFill>
                <a:srgbClr val="434343"/>
              </a:solidFill>
              <a:prstDash val="solid"/>
              <a:round/>
              <a:headEnd type="none" w="sm" len="sm"/>
              <a:tailEnd type="none" w="sm" len="sm"/>
            </a:ln>
          </p:spPr>
          <p:txBody>
            <a:bodyPr spcFirstLastPara="1" wrap="square" lIns="86005" tIns="86005" rIns="86005" bIns="86005" anchor="ctr" anchorCtr="0">
              <a:noAutofit/>
            </a:bodyPr>
            <a:lstStyle/>
            <a:p>
              <a:r>
                <a:rPr lang="en-US" sz="1693" dirty="0"/>
                <a:t>1</a:t>
              </a:r>
              <a:endParaRPr sz="1693" dirty="0"/>
            </a:p>
          </p:txBody>
        </p:sp>
        <p:sp>
          <p:nvSpPr>
            <p:cNvPr id="169" name="Google Shape;1023;p55">
              <a:extLst>
                <a:ext uri="{FF2B5EF4-FFF2-40B4-BE49-F238E27FC236}">
                  <a16:creationId xmlns:a16="http://schemas.microsoft.com/office/drawing/2014/main" id="{07A400E1-F2C3-4BBF-A605-56FBF73E3751}"/>
                </a:ext>
              </a:extLst>
            </p:cNvPr>
            <p:cNvSpPr/>
            <p:nvPr/>
          </p:nvSpPr>
          <p:spPr>
            <a:xfrm>
              <a:off x="288350" y="1071875"/>
              <a:ext cx="209600" cy="209550"/>
            </a:xfrm>
            <a:custGeom>
              <a:avLst/>
              <a:gdLst/>
              <a:ahLst/>
              <a:cxnLst/>
              <a:rect l="l" t="t" r="r" b="b"/>
              <a:pathLst>
                <a:path w="8384" h="8382" extrusionOk="0">
                  <a:moveTo>
                    <a:pt x="8384" y="1"/>
                  </a:moveTo>
                  <a:cubicBezTo>
                    <a:pt x="6179" y="45"/>
                    <a:pt x="4076" y="942"/>
                    <a:pt x="2516" y="2502"/>
                  </a:cubicBezTo>
                  <a:cubicBezTo>
                    <a:pt x="2808" y="3110"/>
                    <a:pt x="2766" y="3825"/>
                    <a:pt x="2406" y="4396"/>
                  </a:cubicBezTo>
                  <a:cubicBezTo>
                    <a:pt x="2047" y="4966"/>
                    <a:pt x="1419" y="5312"/>
                    <a:pt x="745" y="5312"/>
                  </a:cubicBezTo>
                  <a:cubicBezTo>
                    <a:pt x="710" y="5312"/>
                    <a:pt x="675" y="5312"/>
                    <a:pt x="641" y="5311"/>
                  </a:cubicBezTo>
                  <a:cubicBezTo>
                    <a:pt x="239" y="6286"/>
                    <a:pt x="23" y="7327"/>
                    <a:pt x="1" y="8382"/>
                  </a:cubicBezTo>
                  <a:lnTo>
                    <a:pt x="5194" y="8382"/>
                  </a:lnTo>
                  <a:cubicBezTo>
                    <a:pt x="5290" y="6662"/>
                    <a:pt x="6664" y="5290"/>
                    <a:pt x="8384" y="5194"/>
                  </a:cubicBezTo>
                  <a:lnTo>
                    <a:pt x="8384" y="1"/>
                  </a:lnTo>
                  <a:close/>
                </a:path>
              </a:pathLst>
            </a:custGeom>
            <a:solidFill>
              <a:srgbClr val="00CC99"/>
            </a:solidFill>
            <a:ln>
              <a:noFill/>
            </a:ln>
          </p:spPr>
          <p:txBody>
            <a:bodyPr spcFirstLastPara="1" wrap="square" lIns="86005" tIns="86005" rIns="86005" bIns="86005" anchor="ctr" anchorCtr="0">
              <a:noAutofit/>
            </a:bodyPr>
            <a:lstStyle/>
            <a:p>
              <a:endParaRPr sz="1693" dirty="0"/>
            </a:p>
          </p:txBody>
        </p:sp>
        <p:sp>
          <p:nvSpPr>
            <p:cNvPr id="170" name="Google Shape;1024;p55">
              <a:extLst>
                <a:ext uri="{FF2B5EF4-FFF2-40B4-BE49-F238E27FC236}">
                  <a16:creationId xmlns:a16="http://schemas.microsoft.com/office/drawing/2014/main" id="{E6712840-4E8F-4940-95F3-30D923851C1B}"/>
                </a:ext>
              </a:extLst>
            </p:cNvPr>
            <p:cNvSpPr/>
            <p:nvPr/>
          </p:nvSpPr>
          <p:spPr>
            <a:xfrm>
              <a:off x="267375" y="1113869"/>
              <a:ext cx="79225" cy="79175"/>
            </a:xfrm>
            <a:custGeom>
              <a:avLst/>
              <a:gdLst/>
              <a:ahLst/>
              <a:cxnLst/>
              <a:rect l="l" t="t" r="r" b="b"/>
              <a:pathLst>
                <a:path w="3169" h="3167" extrusionOk="0">
                  <a:moveTo>
                    <a:pt x="1584" y="1"/>
                  </a:moveTo>
                  <a:cubicBezTo>
                    <a:pt x="710" y="1"/>
                    <a:pt x="1" y="709"/>
                    <a:pt x="1" y="1583"/>
                  </a:cubicBezTo>
                  <a:cubicBezTo>
                    <a:pt x="1" y="2457"/>
                    <a:pt x="710" y="3167"/>
                    <a:pt x="1584" y="3167"/>
                  </a:cubicBezTo>
                  <a:cubicBezTo>
                    <a:pt x="2459" y="3167"/>
                    <a:pt x="3168" y="2457"/>
                    <a:pt x="3168" y="1583"/>
                  </a:cubicBezTo>
                  <a:cubicBezTo>
                    <a:pt x="3168" y="709"/>
                    <a:pt x="2459" y="1"/>
                    <a:pt x="1584" y="1"/>
                  </a:cubicBezTo>
                  <a:close/>
                </a:path>
              </a:pathLst>
            </a:custGeom>
            <a:noFill/>
            <a:ln w="19050" cap="flat" cmpd="sng">
              <a:solidFill>
                <a:srgbClr val="434343"/>
              </a:solidFill>
              <a:prstDash val="solid"/>
              <a:round/>
              <a:headEnd type="none" w="sm" len="sm"/>
              <a:tailEnd type="none" w="sm" len="sm"/>
            </a:ln>
          </p:spPr>
          <p:txBody>
            <a:bodyPr spcFirstLastPara="1" wrap="square" lIns="86005" tIns="86005" rIns="86005" bIns="86005" anchor="ctr" anchorCtr="0">
              <a:noAutofit/>
            </a:bodyPr>
            <a:lstStyle/>
            <a:p>
              <a:r>
                <a:rPr lang="en-US" sz="1693" dirty="0"/>
                <a:t>3</a:t>
              </a:r>
              <a:endParaRPr sz="1693" dirty="0"/>
            </a:p>
          </p:txBody>
        </p:sp>
      </p:grpSp>
      <p:sp>
        <p:nvSpPr>
          <p:cNvPr id="171" name="مستطيل: زوايا مستديرة 170">
            <a:extLst>
              <a:ext uri="{FF2B5EF4-FFF2-40B4-BE49-F238E27FC236}">
                <a16:creationId xmlns:a16="http://schemas.microsoft.com/office/drawing/2014/main" id="{0010C4DF-F71A-475B-9FA6-3B4E83706624}"/>
              </a:ext>
            </a:extLst>
          </p:cNvPr>
          <p:cNvSpPr/>
          <p:nvPr/>
        </p:nvSpPr>
        <p:spPr>
          <a:xfrm>
            <a:off x="10649356" y="4877729"/>
            <a:ext cx="593817" cy="1225657"/>
          </a:xfrm>
          <a:prstGeom prst="round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ar-SA" sz="1400" b="1" dirty="0">
                <a:solidFill>
                  <a:srgbClr val="006666"/>
                </a:solidFill>
                <a:latin typeface="Calibri" panose="020F0502020204030204" pitchFamily="34" charset="0"/>
                <a:cs typeface="Calibri" panose="020F0502020204030204" pitchFamily="34" charset="0"/>
              </a:rPr>
              <a:t>دورية القياس </a:t>
            </a:r>
          </a:p>
          <a:p>
            <a:pPr algn="ctr"/>
            <a:r>
              <a:rPr lang="ar-SA" sz="1400" b="1" dirty="0">
                <a:solidFill>
                  <a:srgbClr val="006666"/>
                </a:solidFill>
                <a:latin typeface="Calibri" panose="020F0502020204030204" pitchFamily="34" charset="0"/>
                <a:cs typeface="Calibri" panose="020F0502020204030204" pitchFamily="34" charset="0"/>
              </a:rPr>
              <a:t>نصف سنوي </a:t>
            </a:r>
          </a:p>
        </p:txBody>
      </p:sp>
      <p:sp>
        <p:nvSpPr>
          <p:cNvPr id="87" name="L-Shape 32">
            <a:extLst>
              <a:ext uri="{FF2B5EF4-FFF2-40B4-BE49-F238E27FC236}">
                <a16:creationId xmlns:a16="http://schemas.microsoft.com/office/drawing/2014/main" id="{F878FD1B-C3F3-4405-84E1-7764A2147745}"/>
              </a:ext>
            </a:extLst>
          </p:cNvPr>
          <p:cNvSpPr/>
          <p:nvPr/>
        </p:nvSpPr>
        <p:spPr>
          <a:xfrm rot="18879521">
            <a:off x="1775017" y="5571199"/>
            <a:ext cx="287012" cy="172785"/>
          </a:xfrm>
          <a:prstGeom prst="corner">
            <a:avLst/>
          </a:prstGeom>
          <a:solidFill>
            <a:srgbClr val="00CC9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93"/>
          </a:p>
        </p:txBody>
      </p:sp>
    </p:spTree>
    <p:extLst>
      <p:ext uri="{BB962C8B-B14F-4D97-AF65-F5344CB8AC3E}">
        <p14:creationId xmlns:p14="http://schemas.microsoft.com/office/powerpoint/2010/main" val="423301895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 name="Rectangle: Rounded Corners 171">
            <a:extLst>
              <a:ext uri="{FF2B5EF4-FFF2-40B4-BE49-F238E27FC236}">
                <a16:creationId xmlns:a16="http://schemas.microsoft.com/office/drawing/2014/main" id="{24DC37F8-C201-4055-B418-376834DF8487}"/>
              </a:ext>
            </a:extLst>
          </p:cNvPr>
          <p:cNvSpPr/>
          <p:nvPr/>
        </p:nvSpPr>
        <p:spPr>
          <a:xfrm>
            <a:off x="5720291" y="2615870"/>
            <a:ext cx="2424735" cy="1289854"/>
          </a:xfrm>
          <a:prstGeom prst="roundRect">
            <a:avLst>
              <a:gd name="adj" fmla="val 5845"/>
            </a:avLst>
          </a:prstGeom>
          <a:solidFill>
            <a:schemeClr val="bg1">
              <a:alpha val="95000"/>
            </a:schemeClr>
          </a:solidFill>
          <a:ln w="38100">
            <a:solidFill>
              <a:srgbClr val="006666">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SA" sz="1600" b="1" dirty="0">
              <a:solidFill>
                <a:srgbClr val="006666"/>
              </a:solidFill>
              <a:latin typeface="Calibri" panose="020F0502020204030204" pitchFamily="34" charset="0"/>
              <a:cs typeface="Calibri" panose="020F0502020204030204" pitchFamily="34" charset="0"/>
            </a:endParaRPr>
          </a:p>
          <a:p>
            <a:pPr algn="ctr"/>
            <a:r>
              <a:rPr lang="ar-SA" sz="1600" b="1" dirty="0">
                <a:solidFill>
                  <a:srgbClr val="006666"/>
                </a:solidFill>
                <a:latin typeface="Calibri" panose="020F0502020204030204" pitchFamily="34" charset="0"/>
                <a:cs typeface="Calibri" panose="020F0502020204030204" pitchFamily="34" charset="0"/>
              </a:rPr>
              <a:t>أصحاب </a:t>
            </a:r>
          </a:p>
          <a:p>
            <a:pPr algn="ctr"/>
            <a:r>
              <a:rPr lang="ar-SA" sz="1600" b="1" dirty="0">
                <a:solidFill>
                  <a:srgbClr val="006666"/>
                </a:solidFill>
                <a:latin typeface="Calibri" panose="020F0502020204030204" pitchFamily="34" charset="0"/>
                <a:cs typeface="Calibri" panose="020F0502020204030204" pitchFamily="34" charset="0"/>
              </a:rPr>
              <a:t>المواهب والقدرات </a:t>
            </a:r>
          </a:p>
          <a:p>
            <a:pPr algn="ctr"/>
            <a:r>
              <a:rPr lang="ar-SA" sz="1600" b="1" dirty="0">
                <a:solidFill>
                  <a:srgbClr val="006666"/>
                </a:solidFill>
                <a:latin typeface="Calibri" panose="020F0502020204030204" pitchFamily="34" charset="0"/>
                <a:cs typeface="Calibri" panose="020F0502020204030204" pitchFamily="34" charset="0"/>
              </a:rPr>
              <a:t>من أبناء الجمعية</a:t>
            </a:r>
          </a:p>
        </p:txBody>
      </p:sp>
      <p:sp>
        <p:nvSpPr>
          <p:cNvPr id="151" name="Subtitle 6">
            <a:extLst>
              <a:ext uri="{FF2B5EF4-FFF2-40B4-BE49-F238E27FC236}">
                <a16:creationId xmlns:a16="http://schemas.microsoft.com/office/drawing/2014/main" id="{E755987D-2D17-490F-90DB-5BC61A3A3681}"/>
              </a:ext>
            </a:extLst>
          </p:cNvPr>
          <p:cNvSpPr txBox="1">
            <a:spLocks/>
          </p:cNvSpPr>
          <p:nvPr/>
        </p:nvSpPr>
        <p:spPr>
          <a:xfrm>
            <a:off x="5625161" y="2976109"/>
            <a:ext cx="2537286" cy="716689"/>
          </a:xfrm>
          <a:prstGeom prst="rect">
            <a:avLst/>
          </a:prstGeom>
        </p:spPr>
        <p:txBody>
          <a:bodyPr vert="horz" lIns="86019" tIns="43010" rIns="86019" bIns="43010" numCol="1" spcCol="365760" rtlCol="0" anchor="t">
            <a:noAutofit/>
          </a:bodyPr>
          <a:lstStyle>
            <a:lvl1pPr marL="0" indent="0" algn="ctr" defTabSz="914400" rtl="0" eaLnBrk="1" latinLnBrk="0" hangingPunct="1">
              <a:lnSpc>
                <a:spcPct val="90000"/>
              </a:lnSpc>
              <a:spcBef>
                <a:spcPts val="1000"/>
              </a:spcBef>
              <a:buFont typeface="Arial"/>
              <a:buNone/>
              <a:defRPr sz="1200" b="0" i="0" kern="1200">
                <a:solidFill>
                  <a:schemeClr val="accent1"/>
                </a:solidFill>
                <a:latin typeface="Montserrat Light" charset="0"/>
                <a:ea typeface="Montserrat Light" charset="0"/>
                <a:cs typeface="Montserrat Light"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Montserrat Light" charset="0"/>
                <a:ea typeface="Montserrat Light" charset="0"/>
                <a:cs typeface="Montserrat Light"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Montserrat Light" charset="0"/>
                <a:ea typeface="Montserrat Light" charset="0"/>
                <a:cs typeface="Montserrat Light"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nSpc>
                <a:spcPts val="1599"/>
              </a:lnSpc>
              <a:spcBef>
                <a:spcPts val="0"/>
              </a:spcBef>
            </a:pPr>
            <a:endParaRPr lang="en-US" sz="1317" b="1" dirty="0">
              <a:solidFill>
                <a:schemeClr val="tx1"/>
              </a:solidFill>
              <a:latin typeface="Calibri" panose="020F0502020204030204" pitchFamily="34" charset="0"/>
              <a:cs typeface="Calibri" panose="020F0502020204030204" pitchFamily="34" charset="0"/>
            </a:endParaRPr>
          </a:p>
        </p:txBody>
      </p:sp>
      <p:sp>
        <p:nvSpPr>
          <p:cNvPr id="239" name="Rectangle: Rounded Corners 171">
            <a:extLst>
              <a:ext uri="{FF2B5EF4-FFF2-40B4-BE49-F238E27FC236}">
                <a16:creationId xmlns:a16="http://schemas.microsoft.com/office/drawing/2014/main" id="{120A986A-1F75-4A2E-A5AF-092B750E3DE1}"/>
              </a:ext>
            </a:extLst>
          </p:cNvPr>
          <p:cNvSpPr/>
          <p:nvPr/>
        </p:nvSpPr>
        <p:spPr>
          <a:xfrm>
            <a:off x="636925" y="874390"/>
            <a:ext cx="1803927" cy="1605736"/>
          </a:xfrm>
          <a:prstGeom prst="roundRect">
            <a:avLst>
              <a:gd name="adj" fmla="val 5845"/>
            </a:avLst>
          </a:prstGeom>
          <a:solidFill>
            <a:schemeClr val="bg1">
              <a:alpha val="95000"/>
            </a:schemeClr>
          </a:solidFill>
          <a:ln w="38100">
            <a:solidFill>
              <a:srgbClr val="006666">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93"/>
          </a:p>
        </p:txBody>
      </p:sp>
      <p:sp>
        <p:nvSpPr>
          <p:cNvPr id="229" name="Rectangle: Rounded Corners 171">
            <a:extLst>
              <a:ext uri="{FF2B5EF4-FFF2-40B4-BE49-F238E27FC236}">
                <a16:creationId xmlns:a16="http://schemas.microsoft.com/office/drawing/2014/main" id="{88C0D13C-6878-4F31-AA54-7261105F2147}"/>
              </a:ext>
            </a:extLst>
          </p:cNvPr>
          <p:cNvSpPr/>
          <p:nvPr/>
        </p:nvSpPr>
        <p:spPr>
          <a:xfrm>
            <a:off x="4445904" y="900487"/>
            <a:ext cx="1803927" cy="1579639"/>
          </a:xfrm>
          <a:prstGeom prst="roundRect">
            <a:avLst>
              <a:gd name="adj" fmla="val 5845"/>
            </a:avLst>
          </a:prstGeom>
          <a:solidFill>
            <a:schemeClr val="bg1">
              <a:alpha val="95000"/>
            </a:schemeClr>
          </a:solidFill>
          <a:ln w="38100">
            <a:solidFill>
              <a:srgbClr val="006666">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93"/>
          </a:p>
        </p:txBody>
      </p:sp>
      <p:grpSp>
        <p:nvGrpSpPr>
          <p:cNvPr id="2" name="Group 1">
            <a:extLst>
              <a:ext uri="{FF2B5EF4-FFF2-40B4-BE49-F238E27FC236}">
                <a16:creationId xmlns:a16="http://schemas.microsoft.com/office/drawing/2014/main" id="{FFC80125-7E67-419E-9151-71883AD99EC8}"/>
              </a:ext>
            </a:extLst>
          </p:cNvPr>
          <p:cNvGrpSpPr/>
          <p:nvPr/>
        </p:nvGrpSpPr>
        <p:grpSpPr>
          <a:xfrm>
            <a:off x="8305854" y="525889"/>
            <a:ext cx="3018632" cy="2201146"/>
            <a:chOff x="228786" y="0"/>
            <a:chExt cx="3036385" cy="2556059"/>
          </a:xfrm>
          <a:solidFill>
            <a:srgbClr val="009999"/>
          </a:solidFill>
        </p:grpSpPr>
        <p:pic>
          <p:nvPicPr>
            <p:cNvPr id="21" name="Shadow" descr="D:\andrew\Работа\Андрей\00_Presentations\WOW\PPT ready\3413.png">
              <a:extLst>
                <a:ext uri="{FF2B5EF4-FFF2-40B4-BE49-F238E27FC236}">
                  <a16:creationId xmlns:a16="http://schemas.microsoft.com/office/drawing/2014/main" id="{C0A687E4-DE18-4C75-886F-DF262C94C5EA}"/>
                </a:ext>
              </a:extLst>
            </p:cNvPr>
            <p:cNvPicPr>
              <a:picLocks noChangeAspect="1" noChangeArrowheads="1"/>
            </p:cNvPicPr>
            <p:nvPr/>
          </p:nvPicPr>
          <p:blipFill>
            <a:blip r:embed="rId2" cstate="print"/>
            <a:srcRect/>
            <a:stretch>
              <a:fillRect/>
            </a:stretch>
          </p:blipFill>
          <p:spPr bwMode="auto">
            <a:xfrm>
              <a:off x="228786" y="2270923"/>
              <a:ext cx="3035711" cy="285136"/>
            </a:xfrm>
            <a:prstGeom prst="rect">
              <a:avLst/>
            </a:prstGeom>
            <a:grpFill/>
            <a:ln>
              <a:noFill/>
            </a:ln>
          </p:spPr>
        </p:pic>
        <p:sp>
          <p:nvSpPr>
            <p:cNvPr id="22" name="Shape A">
              <a:extLst>
                <a:ext uri="{FF2B5EF4-FFF2-40B4-BE49-F238E27FC236}">
                  <a16:creationId xmlns:a16="http://schemas.microsoft.com/office/drawing/2014/main" id="{5792EADE-A866-41FD-86E3-4D86E58F93E1}"/>
                </a:ext>
              </a:extLst>
            </p:cNvPr>
            <p:cNvSpPr/>
            <p:nvPr/>
          </p:nvSpPr>
          <p:spPr>
            <a:xfrm>
              <a:off x="229460" y="0"/>
              <a:ext cx="3035711" cy="2489029"/>
            </a:xfrm>
            <a:custGeom>
              <a:avLst/>
              <a:gdLst/>
              <a:ahLst/>
              <a:cxnLst/>
              <a:rect l="0" t="0" r="0" b="0"/>
              <a:pathLst>
                <a:path w="4572000" h="4988788">
                  <a:moveTo>
                    <a:pt x="4572000" y="0"/>
                  </a:moveTo>
                  <a:lnTo>
                    <a:pt x="0" y="0"/>
                  </a:lnTo>
                  <a:lnTo>
                    <a:pt x="0" y="4572000"/>
                  </a:lnTo>
                  <a:lnTo>
                    <a:pt x="1829003" y="4572000"/>
                  </a:lnTo>
                  <a:lnTo>
                    <a:pt x="2196198" y="4939195"/>
                  </a:lnTo>
                  <a:cubicBezTo>
                    <a:pt x="2245791" y="4988788"/>
                    <a:pt x="2326208" y="4988788"/>
                    <a:pt x="2375801" y="4939195"/>
                  </a:cubicBezTo>
                  <a:lnTo>
                    <a:pt x="2742996" y="4572000"/>
                  </a:lnTo>
                  <a:lnTo>
                    <a:pt x="4572000" y="4572000"/>
                  </a:lnTo>
                  <a:close/>
                </a:path>
              </a:pathLst>
            </a:custGeom>
            <a:grpFill/>
            <a:ln w="12700" cmpd="sng">
              <a:noFill/>
              <a:prstDash val="solid"/>
            </a:ln>
          </p:spPr>
          <p:txBody>
            <a:bodyPr anchor="ctr">
              <a:spAutoFit/>
            </a:bodyPr>
            <a:lstStyle/>
            <a:p>
              <a:pPr algn="ctr"/>
              <a:endParaRPr lang="en-US" sz="1537" dirty="0"/>
            </a:p>
          </p:txBody>
        </p:sp>
        <p:sp>
          <p:nvSpPr>
            <p:cNvPr id="23" name="White circle">
              <a:extLst>
                <a:ext uri="{FF2B5EF4-FFF2-40B4-BE49-F238E27FC236}">
                  <a16:creationId xmlns:a16="http://schemas.microsoft.com/office/drawing/2014/main" id="{3946DB97-8126-463A-9187-8277D2B623AA}"/>
                </a:ext>
              </a:extLst>
            </p:cNvPr>
            <p:cNvSpPr/>
            <p:nvPr/>
          </p:nvSpPr>
          <p:spPr>
            <a:xfrm>
              <a:off x="1694156" y="2185410"/>
              <a:ext cx="116877" cy="116893"/>
            </a:xfrm>
            <a:custGeom>
              <a:avLst/>
              <a:gdLst/>
              <a:ahLst/>
              <a:cxnLst/>
              <a:rect l="0" t="0" r="0" b="0"/>
              <a:pathLst>
                <a:path w="234289" h="234289">
                  <a:moveTo>
                    <a:pt x="0" y="117144"/>
                  </a:moveTo>
                  <a:cubicBezTo>
                    <a:pt x="0" y="52438"/>
                    <a:pt x="52450" y="0"/>
                    <a:pt x="117144" y="0"/>
                  </a:cubicBezTo>
                  <a:cubicBezTo>
                    <a:pt x="181838" y="0"/>
                    <a:pt x="234289" y="52438"/>
                    <a:pt x="234289" y="117144"/>
                  </a:cubicBezTo>
                  <a:cubicBezTo>
                    <a:pt x="234289" y="181838"/>
                    <a:pt x="181838" y="234289"/>
                    <a:pt x="117144" y="234289"/>
                  </a:cubicBezTo>
                  <a:cubicBezTo>
                    <a:pt x="52450" y="234289"/>
                    <a:pt x="0" y="181838"/>
                    <a:pt x="0" y="117144"/>
                  </a:cubicBezTo>
                  <a:close/>
                </a:path>
              </a:pathLst>
            </a:custGeom>
            <a:grpFill/>
            <a:ln w="12700" cmpd="sng">
              <a:noFill/>
              <a:prstDash val="solid"/>
            </a:ln>
          </p:spPr>
          <p:txBody>
            <a:bodyPr anchor="ctr">
              <a:spAutoFit/>
            </a:bodyPr>
            <a:lstStyle/>
            <a:p>
              <a:pPr algn="ctr"/>
              <a:endParaRPr lang="en-US" sz="1537" dirty="0"/>
            </a:p>
          </p:txBody>
        </p:sp>
      </p:grpSp>
      <p:grpSp>
        <p:nvGrpSpPr>
          <p:cNvPr id="63" name="Group 68">
            <a:extLst>
              <a:ext uri="{FF2B5EF4-FFF2-40B4-BE49-F238E27FC236}">
                <a16:creationId xmlns:a16="http://schemas.microsoft.com/office/drawing/2014/main" id="{F56897D4-8997-4B63-9BFD-30A68641F3EC}"/>
              </a:ext>
            </a:extLst>
          </p:cNvPr>
          <p:cNvGrpSpPr/>
          <p:nvPr/>
        </p:nvGrpSpPr>
        <p:grpSpPr>
          <a:xfrm>
            <a:off x="2685640" y="955145"/>
            <a:ext cx="512826" cy="526740"/>
            <a:chOff x="4167188" y="3140076"/>
            <a:chExt cx="409575" cy="420688"/>
          </a:xfrm>
          <a:solidFill>
            <a:schemeClr val="bg1"/>
          </a:solidFill>
        </p:grpSpPr>
        <p:sp>
          <p:nvSpPr>
            <p:cNvPr id="64" name="Freeform 48">
              <a:extLst>
                <a:ext uri="{FF2B5EF4-FFF2-40B4-BE49-F238E27FC236}">
                  <a16:creationId xmlns:a16="http://schemas.microsoft.com/office/drawing/2014/main" id="{4B8C4BDA-30ED-4DA9-B920-AE995C5225C4}"/>
                </a:ext>
              </a:extLst>
            </p:cNvPr>
            <p:cNvSpPr>
              <a:spLocks/>
            </p:cNvSpPr>
            <p:nvPr/>
          </p:nvSpPr>
          <p:spPr bwMode="auto">
            <a:xfrm>
              <a:off x="4360863" y="3140076"/>
              <a:ext cx="14288" cy="44450"/>
            </a:xfrm>
            <a:custGeom>
              <a:avLst/>
              <a:gdLst>
                <a:gd name="T0" fmla="*/ 3 w 3"/>
                <a:gd name="T1" fmla="*/ 9 h 10"/>
                <a:gd name="T2" fmla="*/ 1 w 3"/>
                <a:gd name="T3" fmla="*/ 10 h 10"/>
                <a:gd name="T4" fmla="*/ 1 w 3"/>
                <a:gd name="T5" fmla="*/ 10 h 10"/>
                <a:gd name="T6" fmla="*/ 0 w 3"/>
                <a:gd name="T7" fmla="*/ 9 h 10"/>
                <a:gd name="T8" fmla="*/ 0 w 3"/>
                <a:gd name="T9" fmla="*/ 1 h 10"/>
                <a:gd name="T10" fmla="*/ 1 w 3"/>
                <a:gd name="T11" fmla="*/ 0 h 10"/>
                <a:gd name="T12" fmla="*/ 1 w 3"/>
                <a:gd name="T13" fmla="*/ 0 h 10"/>
                <a:gd name="T14" fmla="*/ 3 w 3"/>
                <a:gd name="T15" fmla="*/ 1 h 10"/>
                <a:gd name="T16" fmla="*/ 3 w 3"/>
                <a:gd name="T17" fmla="*/ 9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10">
                  <a:moveTo>
                    <a:pt x="3" y="9"/>
                  </a:moveTo>
                  <a:cubicBezTo>
                    <a:pt x="3" y="10"/>
                    <a:pt x="2" y="10"/>
                    <a:pt x="1" y="10"/>
                  </a:cubicBezTo>
                  <a:cubicBezTo>
                    <a:pt x="1" y="10"/>
                    <a:pt x="1" y="10"/>
                    <a:pt x="1" y="10"/>
                  </a:cubicBezTo>
                  <a:cubicBezTo>
                    <a:pt x="0" y="10"/>
                    <a:pt x="0" y="10"/>
                    <a:pt x="0" y="9"/>
                  </a:cubicBezTo>
                  <a:cubicBezTo>
                    <a:pt x="0" y="1"/>
                    <a:pt x="0" y="1"/>
                    <a:pt x="0" y="1"/>
                  </a:cubicBezTo>
                  <a:cubicBezTo>
                    <a:pt x="0" y="1"/>
                    <a:pt x="0" y="0"/>
                    <a:pt x="1" y="0"/>
                  </a:cubicBezTo>
                  <a:cubicBezTo>
                    <a:pt x="1" y="0"/>
                    <a:pt x="1" y="0"/>
                    <a:pt x="1" y="0"/>
                  </a:cubicBezTo>
                  <a:cubicBezTo>
                    <a:pt x="2" y="0"/>
                    <a:pt x="3" y="1"/>
                    <a:pt x="3" y="1"/>
                  </a:cubicBezTo>
                  <a:cubicBezTo>
                    <a:pt x="3" y="9"/>
                    <a:pt x="3" y="9"/>
                    <a:pt x="3"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a:p>
          </p:txBody>
        </p:sp>
        <p:sp>
          <p:nvSpPr>
            <p:cNvPr id="65" name="Freeform 49">
              <a:extLst>
                <a:ext uri="{FF2B5EF4-FFF2-40B4-BE49-F238E27FC236}">
                  <a16:creationId xmlns:a16="http://schemas.microsoft.com/office/drawing/2014/main" id="{EF9C69A9-893F-4832-8582-10664498B516}"/>
                </a:ext>
              </a:extLst>
            </p:cNvPr>
            <p:cNvSpPr>
              <a:spLocks/>
            </p:cNvSpPr>
            <p:nvPr/>
          </p:nvSpPr>
          <p:spPr bwMode="auto">
            <a:xfrm>
              <a:off x="4211638" y="3211513"/>
              <a:ext cx="39688" cy="34925"/>
            </a:xfrm>
            <a:custGeom>
              <a:avLst/>
              <a:gdLst>
                <a:gd name="T0" fmla="*/ 8 w 9"/>
                <a:gd name="T1" fmla="*/ 6 h 8"/>
                <a:gd name="T2" fmla="*/ 8 w 9"/>
                <a:gd name="T3" fmla="*/ 8 h 8"/>
                <a:gd name="T4" fmla="*/ 8 w 9"/>
                <a:gd name="T5" fmla="*/ 8 h 8"/>
                <a:gd name="T6" fmla="*/ 7 w 9"/>
                <a:gd name="T7" fmla="*/ 8 h 8"/>
                <a:gd name="T8" fmla="*/ 1 w 9"/>
                <a:gd name="T9" fmla="*/ 2 h 8"/>
                <a:gd name="T10" fmla="*/ 1 w 9"/>
                <a:gd name="T11" fmla="*/ 1 h 8"/>
                <a:gd name="T12" fmla="*/ 1 w 9"/>
                <a:gd name="T13" fmla="*/ 1 h 8"/>
                <a:gd name="T14" fmla="*/ 2 w 9"/>
                <a:gd name="T15" fmla="*/ 0 h 8"/>
                <a:gd name="T16" fmla="*/ 8 w 9"/>
                <a:gd name="T17" fmla="*/ 6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8">
                  <a:moveTo>
                    <a:pt x="8" y="6"/>
                  </a:moveTo>
                  <a:cubicBezTo>
                    <a:pt x="9" y="6"/>
                    <a:pt x="9" y="7"/>
                    <a:pt x="8" y="8"/>
                  </a:cubicBezTo>
                  <a:cubicBezTo>
                    <a:pt x="8" y="8"/>
                    <a:pt x="8" y="8"/>
                    <a:pt x="8" y="8"/>
                  </a:cubicBezTo>
                  <a:cubicBezTo>
                    <a:pt x="8" y="8"/>
                    <a:pt x="7" y="8"/>
                    <a:pt x="7" y="8"/>
                  </a:cubicBezTo>
                  <a:cubicBezTo>
                    <a:pt x="1" y="2"/>
                    <a:pt x="1" y="2"/>
                    <a:pt x="1" y="2"/>
                  </a:cubicBezTo>
                  <a:cubicBezTo>
                    <a:pt x="0" y="2"/>
                    <a:pt x="0" y="1"/>
                    <a:pt x="1" y="1"/>
                  </a:cubicBezTo>
                  <a:cubicBezTo>
                    <a:pt x="1" y="1"/>
                    <a:pt x="1" y="1"/>
                    <a:pt x="1" y="1"/>
                  </a:cubicBezTo>
                  <a:cubicBezTo>
                    <a:pt x="1" y="0"/>
                    <a:pt x="2" y="0"/>
                    <a:pt x="2" y="0"/>
                  </a:cubicBezTo>
                  <a:cubicBezTo>
                    <a:pt x="8" y="6"/>
                    <a:pt x="8" y="6"/>
                    <a:pt x="8"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a:p>
          </p:txBody>
        </p:sp>
        <p:sp>
          <p:nvSpPr>
            <p:cNvPr id="66" name="Freeform 50">
              <a:extLst>
                <a:ext uri="{FF2B5EF4-FFF2-40B4-BE49-F238E27FC236}">
                  <a16:creationId xmlns:a16="http://schemas.microsoft.com/office/drawing/2014/main" id="{E6C9BF7D-367D-46B6-A8C9-6902699DDF0D}"/>
                </a:ext>
              </a:extLst>
            </p:cNvPr>
            <p:cNvSpPr>
              <a:spLocks/>
            </p:cNvSpPr>
            <p:nvPr/>
          </p:nvSpPr>
          <p:spPr bwMode="auto">
            <a:xfrm>
              <a:off x="4167188" y="3365501"/>
              <a:ext cx="44450" cy="19050"/>
            </a:xfrm>
            <a:custGeom>
              <a:avLst/>
              <a:gdLst>
                <a:gd name="T0" fmla="*/ 9 w 10"/>
                <a:gd name="T1" fmla="*/ 0 h 4"/>
                <a:gd name="T2" fmla="*/ 10 w 10"/>
                <a:gd name="T3" fmla="*/ 1 h 4"/>
                <a:gd name="T4" fmla="*/ 10 w 10"/>
                <a:gd name="T5" fmla="*/ 1 h 4"/>
                <a:gd name="T6" fmla="*/ 9 w 10"/>
                <a:gd name="T7" fmla="*/ 3 h 4"/>
                <a:gd name="T8" fmla="*/ 1 w 10"/>
                <a:gd name="T9" fmla="*/ 4 h 4"/>
                <a:gd name="T10" fmla="*/ 0 w 10"/>
                <a:gd name="T11" fmla="*/ 2 h 4"/>
                <a:gd name="T12" fmla="*/ 0 w 10"/>
                <a:gd name="T13" fmla="*/ 2 h 4"/>
                <a:gd name="T14" fmla="*/ 1 w 10"/>
                <a:gd name="T15" fmla="*/ 1 h 4"/>
                <a:gd name="T16" fmla="*/ 9 w 10"/>
                <a:gd name="T17"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4">
                  <a:moveTo>
                    <a:pt x="9" y="0"/>
                  </a:moveTo>
                  <a:cubicBezTo>
                    <a:pt x="9" y="0"/>
                    <a:pt x="10" y="1"/>
                    <a:pt x="10" y="1"/>
                  </a:cubicBezTo>
                  <a:cubicBezTo>
                    <a:pt x="10" y="1"/>
                    <a:pt x="10" y="1"/>
                    <a:pt x="10" y="1"/>
                  </a:cubicBezTo>
                  <a:cubicBezTo>
                    <a:pt x="10" y="2"/>
                    <a:pt x="10" y="3"/>
                    <a:pt x="9" y="3"/>
                  </a:cubicBezTo>
                  <a:cubicBezTo>
                    <a:pt x="1" y="4"/>
                    <a:pt x="1" y="4"/>
                    <a:pt x="1" y="4"/>
                  </a:cubicBezTo>
                  <a:cubicBezTo>
                    <a:pt x="0" y="4"/>
                    <a:pt x="0" y="3"/>
                    <a:pt x="0" y="2"/>
                  </a:cubicBezTo>
                  <a:cubicBezTo>
                    <a:pt x="0" y="2"/>
                    <a:pt x="0" y="2"/>
                    <a:pt x="0" y="2"/>
                  </a:cubicBezTo>
                  <a:cubicBezTo>
                    <a:pt x="0" y="2"/>
                    <a:pt x="0" y="1"/>
                    <a:pt x="1" y="1"/>
                  </a:cubicBezTo>
                  <a:cubicBezTo>
                    <a:pt x="9" y="0"/>
                    <a:pt x="9"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a:p>
          </p:txBody>
        </p:sp>
        <p:sp>
          <p:nvSpPr>
            <p:cNvPr id="67" name="Freeform 51">
              <a:extLst>
                <a:ext uri="{FF2B5EF4-FFF2-40B4-BE49-F238E27FC236}">
                  <a16:creationId xmlns:a16="http://schemas.microsoft.com/office/drawing/2014/main" id="{C7E78DCE-F4F1-41EF-B6B7-70EEBA3627D3}"/>
                </a:ext>
              </a:extLst>
            </p:cNvPr>
            <p:cNvSpPr>
              <a:spLocks/>
            </p:cNvSpPr>
            <p:nvPr/>
          </p:nvSpPr>
          <p:spPr bwMode="auto">
            <a:xfrm>
              <a:off x="4533900" y="3357563"/>
              <a:ext cx="42863" cy="12700"/>
            </a:xfrm>
            <a:custGeom>
              <a:avLst/>
              <a:gdLst>
                <a:gd name="T0" fmla="*/ 1 w 10"/>
                <a:gd name="T1" fmla="*/ 2 h 3"/>
                <a:gd name="T2" fmla="*/ 0 w 10"/>
                <a:gd name="T3" fmla="*/ 1 h 3"/>
                <a:gd name="T4" fmla="*/ 0 w 10"/>
                <a:gd name="T5" fmla="*/ 1 h 3"/>
                <a:gd name="T6" fmla="*/ 1 w 10"/>
                <a:gd name="T7" fmla="*/ 0 h 3"/>
                <a:gd name="T8" fmla="*/ 9 w 10"/>
                <a:gd name="T9" fmla="*/ 0 h 3"/>
                <a:gd name="T10" fmla="*/ 10 w 10"/>
                <a:gd name="T11" fmla="*/ 2 h 3"/>
                <a:gd name="T12" fmla="*/ 10 w 10"/>
                <a:gd name="T13" fmla="*/ 2 h 3"/>
                <a:gd name="T14" fmla="*/ 9 w 10"/>
                <a:gd name="T15" fmla="*/ 3 h 3"/>
                <a:gd name="T16" fmla="*/ 1 w 10"/>
                <a:gd name="T17" fmla="*/ 2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3">
                  <a:moveTo>
                    <a:pt x="1" y="2"/>
                  </a:moveTo>
                  <a:cubicBezTo>
                    <a:pt x="0" y="2"/>
                    <a:pt x="0" y="2"/>
                    <a:pt x="0" y="1"/>
                  </a:cubicBezTo>
                  <a:cubicBezTo>
                    <a:pt x="0" y="1"/>
                    <a:pt x="0" y="1"/>
                    <a:pt x="0" y="1"/>
                  </a:cubicBezTo>
                  <a:cubicBezTo>
                    <a:pt x="0" y="0"/>
                    <a:pt x="1" y="0"/>
                    <a:pt x="1" y="0"/>
                  </a:cubicBezTo>
                  <a:cubicBezTo>
                    <a:pt x="9" y="0"/>
                    <a:pt x="9" y="0"/>
                    <a:pt x="9" y="0"/>
                  </a:cubicBezTo>
                  <a:cubicBezTo>
                    <a:pt x="10" y="1"/>
                    <a:pt x="10" y="1"/>
                    <a:pt x="10" y="2"/>
                  </a:cubicBezTo>
                  <a:cubicBezTo>
                    <a:pt x="10" y="2"/>
                    <a:pt x="10" y="2"/>
                    <a:pt x="10" y="2"/>
                  </a:cubicBezTo>
                  <a:cubicBezTo>
                    <a:pt x="10" y="3"/>
                    <a:pt x="10" y="3"/>
                    <a:pt x="9" y="3"/>
                  </a:cubicBezTo>
                  <a:cubicBezTo>
                    <a:pt x="1" y="2"/>
                    <a:pt x="1" y="2"/>
                    <a:pt x="1"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a:p>
          </p:txBody>
        </p:sp>
        <p:sp>
          <p:nvSpPr>
            <p:cNvPr id="68" name="Freeform 52">
              <a:extLst>
                <a:ext uri="{FF2B5EF4-FFF2-40B4-BE49-F238E27FC236}">
                  <a16:creationId xmlns:a16="http://schemas.microsoft.com/office/drawing/2014/main" id="{2D9B4D9B-267E-47CA-89E9-CAE5F2FE642E}"/>
                </a:ext>
              </a:extLst>
            </p:cNvPr>
            <p:cNvSpPr>
              <a:spLocks/>
            </p:cNvSpPr>
            <p:nvPr/>
          </p:nvSpPr>
          <p:spPr bwMode="auto">
            <a:xfrm>
              <a:off x="4484688" y="3201988"/>
              <a:ext cx="39688" cy="36513"/>
            </a:xfrm>
            <a:custGeom>
              <a:avLst/>
              <a:gdLst>
                <a:gd name="T0" fmla="*/ 3 w 9"/>
                <a:gd name="T1" fmla="*/ 8 h 8"/>
                <a:gd name="T2" fmla="*/ 1 w 9"/>
                <a:gd name="T3" fmla="*/ 8 h 8"/>
                <a:gd name="T4" fmla="*/ 1 w 9"/>
                <a:gd name="T5" fmla="*/ 8 h 8"/>
                <a:gd name="T6" fmla="*/ 1 w 9"/>
                <a:gd name="T7" fmla="*/ 6 h 8"/>
                <a:gd name="T8" fmla="*/ 7 w 9"/>
                <a:gd name="T9" fmla="*/ 1 h 8"/>
                <a:gd name="T10" fmla="*/ 9 w 9"/>
                <a:gd name="T11" fmla="*/ 1 h 8"/>
                <a:gd name="T12" fmla="*/ 9 w 9"/>
                <a:gd name="T13" fmla="*/ 1 h 8"/>
                <a:gd name="T14" fmla="*/ 9 w 9"/>
                <a:gd name="T15" fmla="*/ 3 h 8"/>
                <a:gd name="T16" fmla="*/ 3 w 9"/>
                <a:gd name="T17"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8">
                  <a:moveTo>
                    <a:pt x="3" y="8"/>
                  </a:moveTo>
                  <a:cubicBezTo>
                    <a:pt x="2" y="8"/>
                    <a:pt x="1" y="8"/>
                    <a:pt x="1" y="8"/>
                  </a:cubicBezTo>
                  <a:cubicBezTo>
                    <a:pt x="1" y="8"/>
                    <a:pt x="1" y="8"/>
                    <a:pt x="1" y="8"/>
                  </a:cubicBezTo>
                  <a:cubicBezTo>
                    <a:pt x="0" y="7"/>
                    <a:pt x="0" y="6"/>
                    <a:pt x="1" y="6"/>
                  </a:cubicBezTo>
                  <a:cubicBezTo>
                    <a:pt x="7" y="1"/>
                    <a:pt x="7" y="1"/>
                    <a:pt x="7" y="1"/>
                  </a:cubicBezTo>
                  <a:cubicBezTo>
                    <a:pt x="7" y="0"/>
                    <a:pt x="8" y="0"/>
                    <a:pt x="9" y="1"/>
                  </a:cubicBezTo>
                  <a:cubicBezTo>
                    <a:pt x="9" y="1"/>
                    <a:pt x="9" y="1"/>
                    <a:pt x="9" y="1"/>
                  </a:cubicBezTo>
                  <a:cubicBezTo>
                    <a:pt x="9" y="1"/>
                    <a:pt x="9" y="2"/>
                    <a:pt x="9" y="3"/>
                  </a:cubicBezTo>
                  <a:cubicBezTo>
                    <a:pt x="3" y="8"/>
                    <a:pt x="3" y="8"/>
                    <a:pt x="3"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a:p>
          </p:txBody>
        </p:sp>
        <p:sp>
          <p:nvSpPr>
            <p:cNvPr id="69" name="Freeform 53">
              <a:extLst>
                <a:ext uri="{FF2B5EF4-FFF2-40B4-BE49-F238E27FC236}">
                  <a16:creationId xmlns:a16="http://schemas.microsoft.com/office/drawing/2014/main" id="{649A4D82-934D-4AEB-9712-04CDA2621152}"/>
                </a:ext>
              </a:extLst>
            </p:cNvPr>
            <p:cNvSpPr>
              <a:spLocks noEditPoints="1"/>
            </p:cNvSpPr>
            <p:nvPr/>
          </p:nvSpPr>
          <p:spPr bwMode="auto">
            <a:xfrm>
              <a:off x="4237038" y="3206751"/>
              <a:ext cx="257175" cy="354013"/>
            </a:xfrm>
            <a:custGeom>
              <a:avLst/>
              <a:gdLst>
                <a:gd name="T0" fmla="*/ 38 w 58"/>
                <a:gd name="T1" fmla="*/ 68 h 80"/>
                <a:gd name="T2" fmla="*/ 37 w 58"/>
                <a:gd name="T3" fmla="*/ 71 h 80"/>
                <a:gd name="T4" fmla="*/ 36 w 58"/>
                <a:gd name="T5" fmla="*/ 71 h 80"/>
                <a:gd name="T6" fmla="*/ 22 w 58"/>
                <a:gd name="T7" fmla="*/ 71 h 80"/>
                <a:gd name="T8" fmla="*/ 21 w 58"/>
                <a:gd name="T9" fmla="*/ 71 h 80"/>
                <a:gd name="T10" fmla="*/ 20 w 58"/>
                <a:gd name="T11" fmla="*/ 68 h 80"/>
                <a:gd name="T12" fmla="*/ 20 w 58"/>
                <a:gd name="T13" fmla="*/ 61 h 80"/>
                <a:gd name="T14" fmla="*/ 38 w 58"/>
                <a:gd name="T15" fmla="*/ 61 h 80"/>
                <a:gd name="T16" fmla="*/ 38 w 58"/>
                <a:gd name="T17" fmla="*/ 68 h 80"/>
                <a:gd name="T18" fmla="*/ 18 w 58"/>
                <a:gd name="T19" fmla="*/ 14 h 80"/>
                <a:gd name="T20" fmla="*/ 11 w 58"/>
                <a:gd name="T21" fmla="*/ 29 h 80"/>
                <a:gd name="T22" fmla="*/ 18 w 58"/>
                <a:gd name="T23" fmla="*/ 42 h 80"/>
                <a:gd name="T24" fmla="*/ 18 w 58"/>
                <a:gd name="T25" fmla="*/ 44 h 80"/>
                <a:gd name="T26" fmla="*/ 18 w 58"/>
                <a:gd name="T27" fmla="*/ 44 h 80"/>
                <a:gd name="T28" fmla="*/ 16 w 58"/>
                <a:gd name="T29" fmla="*/ 44 h 80"/>
                <a:gd name="T30" fmla="*/ 8 w 58"/>
                <a:gd name="T31" fmla="*/ 29 h 80"/>
                <a:gd name="T32" fmla="*/ 17 w 58"/>
                <a:gd name="T33" fmla="*/ 12 h 80"/>
                <a:gd name="T34" fmla="*/ 19 w 58"/>
                <a:gd name="T35" fmla="*/ 12 h 80"/>
                <a:gd name="T36" fmla="*/ 19 w 58"/>
                <a:gd name="T37" fmla="*/ 12 h 80"/>
                <a:gd name="T38" fmla="*/ 18 w 58"/>
                <a:gd name="T39" fmla="*/ 14 h 80"/>
                <a:gd name="T40" fmla="*/ 58 w 58"/>
                <a:gd name="T41" fmla="*/ 29 h 80"/>
                <a:gd name="T42" fmla="*/ 29 w 58"/>
                <a:gd name="T43" fmla="*/ 0 h 80"/>
                <a:gd name="T44" fmla="*/ 0 w 58"/>
                <a:gd name="T45" fmla="*/ 29 h 80"/>
                <a:gd name="T46" fmla="*/ 17 w 58"/>
                <a:gd name="T47" fmla="*/ 55 h 80"/>
                <a:gd name="T48" fmla="*/ 17 w 58"/>
                <a:gd name="T49" fmla="*/ 61 h 80"/>
                <a:gd name="T50" fmla="*/ 17 w 58"/>
                <a:gd name="T51" fmla="*/ 68 h 80"/>
                <a:gd name="T52" fmla="*/ 21 w 58"/>
                <a:gd name="T53" fmla="*/ 74 h 80"/>
                <a:gd name="T54" fmla="*/ 22 w 58"/>
                <a:gd name="T55" fmla="*/ 76 h 80"/>
                <a:gd name="T56" fmla="*/ 27 w 58"/>
                <a:gd name="T57" fmla="*/ 80 h 80"/>
                <a:gd name="T58" fmla="*/ 31 w 58"/>
                <a:gd name="T59" fmla="*/ 80 h 80"/>
                <a:gd name="T60" fmla="*/ 36 w 58"/>
                <a:gd name="T61" fmla="*/ 76 h 80"/>
                <a:gd name="T62" fmla="*/ 37 w 58"/>
                <a:gd name="T63" fmla="*/ 74 h 80"/>
                <a:gd name="T64" fmla="*/ 41 w 58"/>
                <a:gd name="T65" fmla="*/ 68 h 80"/>
                <a:gd name="T66" fmla="*/ 41 w 58"/>
                <a:gd name="T67" fmla="*/ 58 h 80"/>
                <a:gd name="T68" fmla="*/ 41 w 58"/>
                <a:gd name="T69" fmla="*/ 55 h 80"/>
                <a:gd name="T70" fmla="*/ 58 w 58"/>
                <a:gd name="T71" fmla="*/ 29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8" h="80">
                  <a:moveTo>
                    <a:pt x="38" y="68"/>
                  </a:moveTo>
                  <a:cubicBezTo>
                    <a:pt x="38" y="69"/>
                    <a:pt x="38" y="70"/>
                    <a:pt x="37" y="71"/>
                  </a:cubicBezTo>
                  <a:cubicBezTo>
                    <a:pt x="37" y="71"/>
                    <a:pt x="36" y="71"/>
                    <a:pt x="36" y="71"/>
                  </a:cubicBezTo>
                  <a:cubicBezTo>
                    <a:pt x="22" y="71"/>
                    <a:pt x="22" y="71"/>
                    <a:pt x="22" y="71"/>
                  </a:cubicBezTo>
                  <a:cubicBezTo>
                    <a:pt x="22" y="71"/>
                    <a:pt x="21" y="71"/>
                    <a:pt x="21" y="71"/>
                  </a:cubicBezTo>
                  <a:cubicBezTo>
                    <a:pt x="20" y="70"/>
                    <a:pt x="20" y="69"/>
                    <a:pt x="20" y="68"/>
                  </a:cubicBezTo>
                  <a:cubicBezTo>
                    <a:pt x="20" y="61"/>
                    <a:pt x="20" y="61"/>
                    <a:pt x="20" y="61"/>
                  </a:cubicBezTo>
                  <a:cubicBezTo>
                    <a:pt x="38" y="61"/>
                    <a:pt x="38" y="61"/>
                    <a:pt x="38" y="61"/>
                  </a:cubicBezTo>
                  <a:cubicBezTo>
                    <a:pt x="38" y="68"/>
                    <a:pt x="38" y="68"/>
                    <a:pt x="38" y="68"/>
                  </a:cubicBezTo>
                  <a:close/>
                  <a:moveTo>
                    <a:pt x="18" y="14"/>
                  </a:moveTo>
                  <a:cubicBezTo>
                    <a:pt x="14" y="17"/>
                    <a:pt x="11" y="23"/>
                    <a:pt x="11" y="29"/>
                  </a:cubicBezTo>
                  <a:cubicBezTo>
                    <a:pt x="11" y="34"/>
                    <a:pt x="14" y="39"/>
                    <a:pt x="18" y="42"/>
                  </a:cubicBezTo>
                  <a:cubicBezTo>
                    <a:pt x="18" y="43"/>
                    <a:pt x="18" y="43"/>
                    <a:pt x="18" y="44"/>
                  </a:cubicBezTo>
                  <a:cubicBezTo>
                    <a:pt x="18" y="44"/>
                    <a:pt x="18" y="44"/>
                    <a:pt x="18" y="44"/>
                  </a:cubicBezTo>
                  <a:cubicBezTo>
                    <a:pt x="17" y="45"/>
                    <a:pt x="16" y="45"/>
                    <a:pt x="16" y="44"/>
                  </a:cubicBezTo>
                  <a:cubicBezTo>
                    <a:pt x="11" y="41"/>
                    <a:pt x="8" y="35"/>
                    <a:pt x="8" y="29"/>
                  </a:cubicBezTo>
                  <a:cubicBezTo>
                    <a:pt x="8" y="22"/>
                    <a:pt x="12" y="16"/>
                    <a:pt x="17" y="12"/>
                  </a:cubicBezTo>
                  <a:cubicBezTo>
                    <a:pt x="17" y="12"/>
                    <a:pt x="18" y="12"/>
                    <a:pt x="19" y="12"/>
                  </a:cubicBezTo>
                  <a:cubicBezTo>
                    <a:pt x="19" y="12"/>
                    <a:pt x="19" y="12"/>
                    <a:pt x="19" y="12"/>
                  </a:cubicBezTo>
                  <a:cubicBezTo>
                    <a:pt x="19" y="13"/>
                    <a:pt x="19" y="14"/>
                    <a:pt x="18" y="14"/>
                  </a:cubicBezTo>
                  <a:close/>
                  <a:moveTo>
                    <a:pt x="58" y="29"/>
                  </a:moveTo>
                  <a:cubicBezTo>
                    <a:pt x="58" y="13"/>
                    <a:pt x="45" y="0"/>
                    <a:pt x="29" y="0"/>
                  </a:cubicBezTo>
                  <a:cubicBezTo>
                    <a:pt x="13" y="0"/>
                    <a:pt x="0" y="13"/>
                    <a:pt x="0" y="29"/>
                  </a:cubicBezTo>
                  <a:cubicBezTo>
                    <a:pt x="0" y="40"/>
                    <a:pt x="7" y="50"/>
                    <a:pt x="17" y="55"/>
                  </a:cubicBezTo>
                  <a:cubicBezTo>
                    <a:pt x="17" y="61"/>
                    <a:pt x="17" y="61"/>
                    <a:pt x="17" y="61"/>
                  </a:cubicBezTo>
                  <a:cubicBezTo>
                    <a:pt x="17" y="68"/>
                    <a:pt x="17" y="68"/>
                    <a:pt x="17" y="68"/>
                  </a:cubicBezTo>
                  <a:cubicBezTo>
                    <a:pt x="17" y="71"/>
                    <a:pt x="19" y="73"/>
                    <a:pt x="21" y="74"/>
                  </a:cubicBezTo>
                  <a:cubicBezTo>
                    <a:pt x="21" y="74"/>
                    <a:pt x="22" y="75"/>
                    <a:pt x="22" y="76"/>
                  </a:cubicBezTo>
                  <a:cubicBezTo>
                    <a:pt x="23" y="78"/>
                    <a:pt x="25" y="80"/>
                    <a:pt x="27" y="80"/>
                  </a:cubicBezTo>
                  <a:cubicBezTo>
                    <a:pt x="31" y="80"/>
                    <a:pt x="31" y="80"/>
                    <a:pt x="31" y="80"/>
                  </a:cubicBezTo>
                  <a:cubicBezTo>
                    <a:pt x="33" y="80"/>
                    <a:pt x="35" y="78"/>
                    <a:pt x="36" y="76"/>
                  </a:cubicBezTo>
                  <a:cubicBezTo>
                    <a:pt x="36" y="75"/>
                    <a:pt x="37" y="74"/>
                    <a:pt x="37" y="74"/>
                  </a:cubicBezTo>
                  <a:cubicBezTo>
                    <a:pt x="39" y="73"/>
                    <a:pt x="41" y="71"/>
                    <a:pt x="41" y="68"/>
                  </a:cubicBezTo>
                  <a:cubicBezTo>
                    <a:pt x="41" y="58"/>
                    <a:pt x="41" y="58"/>
                    <a:pt x="41" y="58"/>
                  </a:cubicBezTo>
                  <a:cubicBezTo>
                    <a:pt x="41" y="55"/>
                    <a:pt x="41" y="55"/>
                    <a:pt x="41" y="55"/>
                  </a:cubicBezTo>
                  <a:cubicBezTo>
                    <a:pt x="51" y="50"/>
                    <a:pt x="58" y="40"/>
                    <a:pt x="58" y="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a:p>
          </p:txBody>
        </p:sp>
      </p:grpSp>
      <p:sp>
        <p:nvSpPr>
          <p:cNvPr id="73" name="Rectangle: Rounded Corners 171">
            <a:extLst>
              <a:ext uri="{FF2B5EF4-FFF2-40B4-BE49-F238E27FC236}">
                <a16:creationId xmlns:a16="http://schemas.microsoft.com/office/drawing/2014/main" id="{616DD6F2-CC4E-4910-9AC5-78C7A991022B}"/>
              </a:ext>
            </a:extLst>
          </p:cNvPr>
          <p:cNvSpPr/>
          <p:nvPr/>
        </p:nvSpPr>
        <p:spPr>
          <a:xfrm>
            <a:off x="6372046" y="917562"/>
            <a:ext cx="1803927" cy="1562563"/>
          </a:xfrm>
          <a:prstGeom prst="roundRect">
            <a:avLst>
              <a:gd name="adj" fmla="val 5845"/>
            </a:avLst>
          </a:prstGeom>
          <a:solidFill>
            <a:schemeClr val="bg1">
              <a:alpha val="95000"/>
            </a:schemeClr>
          </a:solidFill>
          <a:ln w="38100">
            <a:solidFill>
              <a:srgbClr val="006666">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93"/>
          </a:p>
        </p:txBody>
      </p:sp>
      <p:sp>
        <p:nvSpPr>
          <p:cNvPr id="81" name="Freeform 83">
            <a:extLst>
              <a:ext uri="{FF2B5EF4-FFF2-40B4-BE49-F238E27FC236}">
                <a16:creationId xmlns:a16="http://schemas.microsoft.com/office/drawing/2014/main" id="{0C95C6F1-1B2B-4459-B34B-2EE8742744CC}"/>
              </a:ext>
            </a:extLst>
          </p:cNvPr>
          <p:cNvSpPr>
            <a:spLocks/>
          </p:cNvSpPr>
          <p:nvPr/>
        </p:nvSpPr>
        <p:spPr bwMode="auto">
          <a:xfrm>
            <a:off x="5026154" y="530408"/>
            <a:ext cx="744536" cy="746650"/>
          </a:xfrm>
          <a:custGeom>
            <a:avLst/>
            <a:gdLst>
              <a:gd name="T0" fmla="*/ 186 w 186"/>
              <a:gd name="T1" fmla="*/ 164 h 186"/>
              <a:gd name="T2" fmla="*/ 163 w 186"/>
              <a:gd name="T3" fmla="*/ 186 h 186"/>
              <a:gd name="T4" fmla="*/ 22 w 186"/>
              <a:gd name="T5" fmla="*/ 186 h 186"/>
              <a:gd name="T6" fmla="*/ 0 w 186"/>
              <a:gd name="T7" fmla="*/ 164 h 186"/>
              <a:gd name="T8" fmla="*/ 0 w 186"/>
              <a:gd name="T9" fmla="*/ 22 h 186"/>
              <a:gd name="T10" fmla="*/ 22 w 186"/>
              <a:gd name="T11" fmla="*/ 0 h 186"/>
              <a:gd name="T12" fmla="*/ 163 w 186"/>
              <a:gd name="T13" fmla="*/ 0 h 186"/>
              <a:gd name="T14" fmla="*/ 186 w 186"/>
              <a:gd name="T15" fmla="*/ 22 h 186"/>
              <a:gd name="T16" fmla="*/ 186 w 186"/>
              <a:gd name="T17" fmla="*/ 164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6" h="186">
                <a:moveTo>
                  <a:pt x="186" y="164"/>
                </a:moveTo>
                <a:cubicBezTo>
                  <a:pt x="186" y="176"/>
                  <a:pt x="176" y="186"/>
                  <a:pt x="163" y="186"/>
                </a:cubicBezTo>
                <a:cubicBezTo>
                  <a:pt x="22" y="186"/>
                  <a:pt x="22" y="186"/>
                  <a:pt x="22" y="186"/>
                </a:cubicBezTo>
                <a:cubicBezTo>
                  <a:pt x="10" y="186"/>
                  <a:pt x="0" y="176"/>
                  <a:pt x="0" y="164"/>
                </a:cubicBezTo>
                <a:cubicBezTo>
                  <a:pt x="0" y="22"/>
                  <a:pt x="0" y="22"/>
                  <a:pt x="0" y="22"/>
                </a:cubicBezTo>
                <a:cubicBezTo>
                  <a:pt x="0" y="10"/>
                  <a:pt x="10" y="0"/>
                  <a:pt x="22" y="0"/>
                </a:cubicBezTo>
                <a:cubicBezTo>
                  <a:pt x="163" y="0"/>
                  <a:pt x="163" y="0"/>
                  <a:pt x="163" y="0"/>
                </a:cubicBezTo>
                <a:cubicBezTo>
                  <a:pt x="176" y="0"/>
                  <a:pt x="186" y="10"/>
                  <a:pt x="186" y="22"/>
                </a:cubicBezTo>
                <a:lnTo>
                  <a:pt x="186" y="164"/>
                </a:lnTo>
                <a:close/>
              </a:path>
            </a:pathLst>
          </a:custGeom>
          <a:solidFill>
            <a:srgbClr val="006666"/>
          </a:solidFill>
          <a:ln>
            <a:noFill/>
          </a:ln>
        </p:spPr>
        <p:txBody>
          <a:bodyPr vert="horz" wrap="square" lIns="86019" tIns="43010" rIns="86019" bIns="43010" numCol="1" anchor="t" anchorCtr="0" compatLnSpc="1">
            <a:prstTxWarp prst="textNoShape">
              <a:avLst/>
            </a:prstTxWarp>
          </a:bodyPr>
          <a:lstStyle/>
          <a:p>
            <a:endParaRPr lang="en-US" sz="1693"/>
          </a:p>
        </p:txBody>
      </p:sp>
      <p:grpSp>
        <p:nvGrpSpPr>
          <p:cNvPr id="84" name="Group 78">
            <a:extLst>
              <a:ext uri="{FF2B5EF4-FFF2-40B4-BE49-F238E27FC236}">
                <a16:creationId xmlns:a16="http://schemas.microsoft.com/office/drawing/2014/main" id="{627DFB8F-9C1A-4319-9EF9-BAA005D175E7}"/>
              </a:ext>
            </a:extLst>
          </p:cNvPr>
          <p:cNvGrpSpPr/>
          <p:nvPr/>
        </p:nvGrpSpPr>
        <p:grpSpPr>
          <a:xfrm>
            <a:off x="1961920" y="934058"/>
            <a:ext cx="413243" cy="443853"/>
            <a:chOff x="7677150" y="3176588"/>
            <a:chExt cx="300038" cy="322263"/>
          </a:xfrm>
          <a:solidFill>
            <a:schemeClr val="bg1"/>
          </a:solidFill>
        </p:grpSpPr>
        <p:sp>
          <p:nvSpPr>
            <p:cNvPr id="88" name="Freeform 56">
              <a:extLst>
                <a:ext uri="{FF2B5EF4-FFF2-40B4-BE49-F238E27FC236}">
                  <a16:creationId xmlns:a16="http://schemas.microsoft.com/office/drawing/2014/main" id="{683749B9-C8F6-4AA9-B643-FE02623D7F0C}"/>
                </a:ext>
              </a:extLst>
            </p:cNvPr>
            <p:cNvSpPr>
              <a:spLocks noEditPoints="1"/>
            </p:cNvSpPr>
            <p:nvPr/>
          </p:nvSpPr>
          <p:spPr bwMode="auto">
            <a:xfrm>
              <a:off x="7729538" y="3176588"/>
              <a:ext cx="247650" cy="230188"/>
            </a:xfrm>
            <a:custGeom>
              <a:avLst/>
              <a:gdLst>
                <a:gd name="T0" fmla="*/ 29 w 56"/>
                <a:gd name="T1" fmla="*/ 7 h 52"/>
                <a:gd name="T2" fmla="*/ 15 w 56"/>
                <a:gd name="T3" fmla="*/ 14 h 52"/>
                <a:gd name="T4" fmla="*/ 17 w 56"/>
                <a:gd name="T5" fmla="*/ 40 h 52"/>
                <a:gd name="T6" fmla="*/ 29 w 56"/>
                <a:gd name="T7" fmla="*/ 45 h 52"/>
                <a:gd name="T8" fmla="*/ 44 w 56"/>
                <a:gd name="T9" fmla="*/ 38 h 52"/>
                <a:gd name="T10" fmla="*/ 48 w 56"/>
                <a:gd name="T11" fmla="*/ 24 h 52"/>
                <a:gd name="T12" fmla="*/ 42 w 56"/>
                <a:gd name="T13" fmla="*/ 11 h 52"/>
                <a:gd name="T14" fmla="*/ 29 w 56"/>
                <a:gd name="T15" fmla="*/ 7 h 52"/>
                <a:gd name="T16" fmla="*/ 29 w 56"/>
                <a:gd name="T17" fmla="*/ 52 h 52"/>
                <a:gd name="T18" fmla="*/ 12 w 56"/>
                <a:gd name="T19" fmla="*/ 46 h 52"/>
                <a:gd name="T20" fmla="*/ 9 w 56"/>
                <a:gd name="T21" fmla="*/ 9 h 52"/>
                <a:gd name="T22" fmla="*/ 29 w 56"/>
                <a:gd name="T23" fmla="*/ 0 h 52"/>
                <a:gd name="T24" fmla="*/ 46 w 56"/>
                <a:gd name="T25" fmla="*/ 6 h 52"/>
                <a:gd name="T26" fmla="*/ 55 w 56"/>
                <a:gd name="T27" fmla="*/ 24 h 52"/>
                <a:gd name="T28" fmla="*/ 49 w 56"/>
                <a:gd name="T29" fmla="*/ 43 h 52"/>
                <a:gd name="T30" fmla="*/ 29 w 56"/>
                <a:gd name="T31" fmla="*/ 5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6" h="52">
                  <a:moveTo>
                    <a:pt x="29" y="7"/>
                  </a:moveTo>
                  <a:cubicBezTo>
                    <a:pt x="24" y="7"/>
                    <a:pt x="18" y="9"/>
                    <a:pt x="15" y="14"/>
                  </a:cubicBezTo>
                  <a:cubicBezTo>
                    <a:pt x="8" y="21"/>
                    <a:pt x="9" y="33"/>
                    <a:pt x="17" y="40"/>
                  </a:cubicBezTo>
                  <a:cubicBezTo>
                    <a:pt x="20" y="43"/>
                    <a:pt x="25" y="45"/>
                    <a:pt x="29" y="45"/>
                  </a:cubicBezTo>
                  <a:cubicBezTo>
                    <a:pt x="35" y="45"/>
                    <a:pt x="40" y="42"/>
                    <a:pt x="44" y="38"/>
                  </a:cubicBezTo>
                  <a:cubicBezTo>
                    <a:pt x="47" y="34"/>
                    <a:pt x="49" y="29"/>
                    <a:pt x="48" y="24"/>
                  </a:cubicBezTo>
                  <a:cubicBezTo>
                    <a:pt x="48" y="19"/>
                    <a:pt x="45" y="15"/>
                    <a:pt x="42" y="11"/>
                  </a:cubicBezTo>
                  <a:cubicBezTo>
                    <a:pt x="38" y="8"/>
                    <a:pt x="34" y="7"/>
                    <a:pt x="29" y="7"/>
                  </a:cubicBezTo>
                  <a:close/>
                  <a:moveTo>
                    <a:pt x="29" y="52"/>
                  </a:moveTo>
                  <a:cubicBezTo>
                    <a:pt x="23" y="52"/>
                    <a:pt x="17" y="50"/>
                    <a:pt x="12" y="46"/>
                  </a:cubicBezTo>
                  <a:cubicBezTo>
                    <a:pt x="1" y="36"/>
                    <a:pt x="0" y="20"/>
                    <a:pt x="9" y="9"/>
                  </a:cubicBezTo>
                  <a:cubicBezTo>
                    <a:pt x="14" y="3"/>
                    <a:pt x="22" y="0"/>
                    <a:pt x="29" y="0"/>
                  </a:cubicBezTo>
                  <a:cubicBezTo>
                    <a:pt x="35" y="0"/>
                    <a:pt x="41" y="2"/>
                    <a:pt x="46" y="6"/>
                  </a:cubicBezTo>
                  <a:cubicBezTo>
                    <a:pt x="51" y="10"/>
                    <a:pt x="55" y="17"/>
                    <a:pt x="55" y="24"/>
                  </a:cubicBezTo>
                  <a:cubicBezTo>
                    <a:pt x="56" y="31"/>
                    <a:pt x="54" y="37"/>
                    <a:pt x="49" y="43"/>
                  </a:cubicBezTo>
                  <a:cubicBezTo>
                    <a:pt x="44" y="48"/>
                    <a:pt x="37" y="52"/>
                    <a:pt x="29"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a:p>
          </p:txBody>
        </p:sp>
        <p:sp>
          <p:nvSpPr>
            <p:cNvPr id="89" name="Freeform 57">
              <a:extLst>
                <a:ext uri="{FF2B5EF4-FFF2-40B4-BE49-F238E27FC236}">
                  <a16:creationId xmlns:a16="http://schemas.microsoft.com/office/drawing/2014/main" id="{ED25D0D9-17B5-4ED8-AB85-7C33146BBC45}"/>
                </a:ext>
              </a:extLst>
            </p:cNvPr>
            <p:cNvSpPr>
              <a:spLocks/>
            </p:cNvSpPr>
            <p:nvPr/>
          </p:nvSpPr>
          <p:spPr bwMode="auto">
            <a:xfrm>
              <a:off x="7747000" y="3357563"/>
              <a:ext cx="57150" cy="57150"/>
            </a:xfrm>
            <a:custGeom>
              <a:avLst/>
              <a:gdLst>
                <a:gd name="T0" fmla="*/ 17 w 36"/>
                <a:gd name="T1" fmla="*/ 36 h 36"/>
                <a:gd name="T2" fmla="*/ 0 w 36"/>
                <a:gd name="T3" fmla="*/ 25 h 36"/>
                <a:gd name="T4" fmla="*/ 22 w 36"/>
                <a:gd name="T5" fmla="*/ 0 h 36"/>
                <a:gd name="T6" fmla="*/ 36 w 36"/>
                <a:gd name="T7" fmla="*/ 11 h 36"/>
                <a:gd name="T8" fmla="*/ 17 w 36"/>
                <a:gd name="T9" fmla="*/ 36 h 36"/>
                <a:gd name="T10" fmla="*/ 17 w 36"/>
                <a:gd name="T11" fmla="*/ 36 h 36"/>
              </a:gdLst>
              <a:ahLst/>
              <a:cxnLst>
                <a:cxn ang="0">
                  <a:pos x="T0" y="T1"/>
                </a:cxn>
                <a:cxn ang="0">
                  <a:pos x="T2" y="T3"/>
                </a:cxn>
                <a:cxn ang="0">
                  <a:pos x="T4" y="T5"/>
                </a:cxn>
                <a:cxn ang="0">
                  <a:pos x="T6" y="T7"/>
                </a:cxn>
                <a:cxn ang="0">
                  <a:pos x="T8" y="T9"/>
                </a:cxn>
                <a:cxn ang="0">
                  <a:pos x="T10" y="T11"/>
                </a:cxn>
              </a:cxnLst>
              <a:rect l="0" t="0" r="r" b="b"/>
              <a:pathLst>
                <a:path w="36" h="36">
                  <a:moveTo>
                    <a:pt x="17" y="36"/>
                  </a:moveTo>
                  <a:lnTo>
                    <a:pt x="0" y="25"/>
                  </a:lnTo>
                  <a:lnTo>
                    <a:pt x="22" y="0"/>
                  </a:lnTo>
                  <a:lnTo>
                    <a:pt x="36" y="11"/>
                  </a:lnTo>
                  <a:lnTo>
                    <a:pt x="17" y="36"/>
                  </a:lnTo>
                  <a:lnTo>
                    <a:pt x="17" y="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a:p>
          </p:txBody>
        </p:sp>
        <p:sp>
          <p:nvSpPr>
            <p:cNvPr id="90" name="Freeform 58">
              <a:extLst>
                <a:ext uri="{FF2B5EF4-FFF2-40B4-BE49-F238E27FC236}">
                  <a16:creationId xmlns:a16="http://schemas.microsoft.com/office/drawing/2014/main" id="{B5D8622B-171F-4183-89E1-839382E38D23}"/>
                </a:ext>
              </a:extLst>
            </p:cNvPr>
            <p:cNvSpPr>
              <a:spLocks/>
            </p:cNvSpPr>
            <p:nvPr/>
          </p:nvSpPr>
          <p:spPr bwMode="auto">
            <a:xfrm>
              <a:off x="7677150" y="3387726"/>
              <a:ext cx="100013" cy="111125"/>
            </a:xfrm>
            <a:custGeom>
              <a:avLst/>
              <a:gdLst>
                <a:gd name="T0" fmla="*/ 10 w 23"/>
                <a:gd name="T1" fmla="*/ 23 h 25"/>
                <a:gd name="T2" fmla="*/ 5 w 23"/>
                <a:gd name="T3" fmla="*/ 24 h 25"/>
                <a:gd name="T4" fmla="*/ 2 w 23"/>
                <a:gd name="T5" fmla="*/ 21 h 25"/>
                <a:gd name="T6" fmla="*/ 1 w 23"/>
                <a:gd name="T7" fmla="*/ 16 h 25"/>
                <a:gd name="T8" fmla="*/ 13 w 23"/>
                <a:gd name="T9" fmla="*/ 2 h 25"/>
                <a:gd name="T10" fmla="*/ 18 w 23"/>
                <a:gd name="T11" fmla="*/ 1 h 25"/>
                <a:gd name="T12" fmla="*/ 22 w 23"/>
                <a:gd name="T13" fmla="*/ 5 h 25"/>
                <a:gd name="T14" fmla="*/ 22 w 23"/>
                <a:gd name="T15" fmla="*/ 10 h 25"/>
                <a:gd name="T16" fmla="*/ 10 w 23"/>
                <a:gd name="T17" fmla="*/ 23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25">
                  <a:moveTo>
                    <a:pt x="10" y="23"/>
                  </a:moveTo>
                  <a:cubicBezTo>
                    <a:pt x="9" y="25"/>
                    <a:pt x="7" y="25"/>
                    <a:pt x="5" y="24"/>
                  </a:cubicBezTo>
                  <a:cubicBezTo>
                    <a:pt x="2" y="21"/>
                    <a:pt x="2" y="21"/>
                    <a:pt x="2" y="21"/>
                  </a:cubicBezTo>
                  <a:cubicBezTo>
                    <a:pt x="0" y="19"/>
                    <a:pt x="0" y="17"/>
                    <a:pt x="1" y="16"/>
                  </a:cubicBezTo>
                  <a:cubicBezTo>
                    <a:pt x="13" y="2"/>
                    <a:pt x="13" y="2"/>
                    <a:pt x="13" y="2"/>
                  </a:cubicBezTo>
                  <a:cubicBezTo>
                    <a:pt x="14" y="0"/>
                    <a:pt x="17" y="0"/>
                    <a:pt x="18" y="1"/>
                  </a:cubicBezTo>
                  <a:cubicBezTo>
                    <a:pt x="22" y="5"/>
                    <a:pt x="22" y="5"/>
                    <a:pt x="22" y="5"/>
                  </a:cubicBezTo>
                  <a:cubicBezTo>
                    <a:pt x="23" y="6"/>
                    <a:pt x="23" y="8"/>
                    <a:pt x="22" y="10"/>
                  </a:cubicBezTo>
                  <a:cubicBezTo>
                    <a:pt x="10" y="23"/>
                    <a:pt x="10" y="23"/>
                    <a:pt x="10" y="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a:p>
          </p:txBody>
        </p:sp>
        <p:sp>
          <p:nvSpPr>
            <p:cNvPr id="91" name="Freeform 59">
              <a:extLst>
                <a:ext uri="{FF2B5EF4-FFF2-40B4-BE49-F238E27FC236}">
                  <a16:creationId xmlns:a16="http://schemas.microsoft.com/office/drawing/2014/main" id="{B2819A9C-7F1F-4374-9A02-DFA9A359250C}"/>
                </a:ext>
              </a:extLst>
            </p:cNvPr>
            <p:cNvSpPr>
              <a:spLocks/>
            </p:cNvSpPr>
            <p:nvPr/>
          </p:nvSpPr>
          <p:spPr bwMode="auto">
            <a:xfrm>
              <a:off x="7804150" y="3216276"/>
              <a:ext cx="79375" cy="44450"/>
            </a:xfrm>
            <a:custGeom>
              <a:avLst/>
              <a:gdLst>
                <a:gd name="T0" fmla="*/ 17 w 18"/>
                <a:gd name="T1" fmla="*/ 4 h 10"/>
                <a:gd name="T2" fmla="*/ 9 w 18"/>
                <a:gd name="T3" fmla="*/ 5 h 10"/>
                <a:gd name="T4" fmla="*/ 1 w 18"/>
                <a:gd name="T5" fmla="*/ 8 h 10"/>
                <a:gd name="T6" fmla="*/ 8 w 18"/>
                <a:gd name="T7" fmla="*/ 1 h 10"/>
                <a:gd name="T8" fmla="*/ 17 w 18"/>
                <a:gd name="T9" fmla="*/ 4 h 10"/>
              </a:gdLst>
              <a:ahLst/>
              <a:cxnLst>
                <a:cxn ang="0">
                  <a:pos x="T0" y="T1"/>
                </a:cxn>
                <a:cxn ang="0">
                  <a:pos x="T2" y="T3"/>
                </a:cxn>
                <a:cxn ang="0">
                  <a:pos x="T4" y="T5"/>
                </a:cxn>
                <a:cxn ang="0">
                  <a:pos x="T6" y="T7"/>
                </a:cxn>
                <a:cxn ang="0">
                  <a:pos x="T8" y="T9"/>
                </a:cxn>
              </a:cxnLst>
              <a:rect l="0" t="0" r="r" b="b"/>
              <a:pathLst>
                <a:path w="18" h="10">
                  <a:moveTo>
                    <a:pt x="17" y="4"/>
                  </a:moveTo>
                  <a:cubicBezTo>
                    <a:pt x="18" y="6"/>
                    <a:pt x="14" y="4"/>
                    <a:pt x="9" y="5"/>
                  </a:cubicBezTo>
                  <a:cubicBezTo>
                    <a:pt x="5" y="6"/>
                    <a:pt x="2" y="10"/>
                    <a:pt x="1" y="8"/>
                  </a:cubicBezTo>
                  <a:cubicBezTo>
                    <a:pt x="0" y="5"/>
                    <a:pt x="5" y="2"/>
                    <a:pt x="8" y="1"/>
                  </a:cubicBezTo>
                  <a:cubicBezTo>
                    <a:pt x="11" y="0"/>
                    <a:pt x="17" y="1"/>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a:p>
          </p:txBody>
        </p:sp>
        <p:sp>
          <p:nvSpPr>
            <p:cNvPr id="92" name="Freeform 60">
              <a:extLst>
                <a:ext uri="{FF2B5EF4-FFF2-40B4-BE49-F238E27FC236}">
                  <a16:creationId xmlns:a16="http://schemas.microsoft.com/office/drawing/2014/main" id="{9F3438C8-7B15-4AA7-B36A-C62317464CB2}"/>
                </a:ext>
              </a:extLst>
            </p:cNvPr>
            <p:cNvSpPr>
              <a:spLocks/>
            </p:cNvSpPr>
            <p:nvPr/>
          </p:nvSpPr>
          <p:spPr bwMode="auto">
            <a:xfrm>
              <a:off x="7883525" y="3228976"/>
              <a:ext cx="22225" cy="17463"/>
            </a:xfrm>
            <a:custGeom>
              <a:avLst/>
              <a:gdLst>
                <a:gd name="T0" fmla="*/ 5 w 5"/>
                <a:gd name="T1" fmla="*/ 3 h 4"/>
                <a:gd name="T2" fmla="*/ 2 w 5"/>
                <a:gd name="T3" fmla="*/ 3 h 4"/>
                <a:gd name="T4" fmla="*/ 1 w 5"/>
                <a:gd name="T5" fmla="*/ 2 h 4"/>
                <a:gd name="T6" fmla="*/ 2 w 5"/>
                <a:gd name="T7" fmla="*/ 0 h 4"/>
                <a:gd name="T8" fmla="*/ 5 w 5"/>
                <a:gd name="T9" fmla="*/ 3 h 4"/>
              </a:gdLst>
              <a:ahLst/>
              <a:cxnLst>
                <a:cxn ang="0">
                  <a:pos x="T0" y="T1"/>
                </a:cxn>
                <a:cxn ang="0">
                  <a:pos x="T2" y="T3"/>
                </a:cxn>
                <a:cxn ang="0">
                  <a:pos x="T4" y="T5"/>
                </a:cxn>
                <a:cxn ang="0">
                  <a:pos x="T6" y="T7"/>
                </a:cxn>
                <a:cxn ang="0">
                  <a:pos x="T8" y="T9"/>
                </a:cxn>
              </a:cxnLst>
              <a:rect l="0" t="0" r="r" b="b"/>
              <a:pathLst>
                <a:path w="5" h="4">
                  <a:moveTo>
                    <a:pt x="5" y="3"/>
                  </a:moveTo>
                  <a:cubicBezTo>
                    <a:pt x="4" y="4"/>
                    <a:pt x="3" y="4"/>
                    <a:pt x="2" y="3"/>
                  </a:cubicBezTo>
                  <a:cubicBezTo>
                    <a:pt x="1" y="3"/>
                    <a:pt x="0" y="3"/>
                    <a:pt x="1" y="2"/>
                  </a:cubicBezTo>
                  <a:cubicBezTo>
                    <a:pt x="1" y="0"/>
                    <a:pt x="1" y="0"/>
                    <a:pt x="2" y="0"/>
                  </a:cubicBezTo>
                  <a:cubicBezTo>
                    <a:pt x="3" y="1"/>
                    <a:pt x="5" y="2"/>
                    <a:pt x="5"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a:p>
          </p:txBody>
        </p:sp>
      </p:grpSp>
      <p:sp>
        <p:nvSpPr>
          <p:cNvPr id="94" name="Freeform 83">
            <a:extLst>
              <a:ext uri="{FF2B5EF4-FFF2-40B4-BE49-F238E27FC236}">
                <a16:creationId xmlns:a16="http://schemas.microsoft.com/office/drawing/2014/main" id="{CE0D2C1D-6BF3-4107-A425-BE5F2F329609}"/>
              </a:ext>
            </a:extLst>
          </p:cNvPr>
          <p:cNvSpPr>
            <a:spLocks/>
          </p:cNvSpPr>
          <p:nvPr/>
        </p:nvSpPr>
        <p:spPr bwMode="auto">
          <a:xfrm>
            <a:off x="6924233" y="566962"/>
            <a:ext cx="744536" cy="746650"/>
          </a:xfrm>
          <a:custGeom>
            <a:avLst/>
            <a:gdLst>
              <a:gd name="T0" fmla="*/ 186 w 186"/>
              <a:gd name="T1" fmla="*/ 164 h 186"/>
              <a:gd name="T2" fmla="*/ 163 w 186"/>
              <a:gd name="T3" fmla="*/ 186 h 186"/>
              <a:gd name="T4" fmla="*/ 22 w 186"/>
              <a:gd name="T5" fmla="*/ 186 h 186"/>
              <a:gd name="T6" fmla="*/ 0 w 186"/>
              <a:gd name="T7" fmla="*/ 164 h 186"/>
              <a:gd name="T8" fmla="*/ 0 w 186"/>
              <a:gd name="T9" fmla="*/ 22 h 186"/>
              <a:gd name="T10" fmla="*/ 22 w 186"/>
              <a:gd name="T11" fmla="*/ 0 h 186"/>
              <a:gd name="T12" fmla="*/ 163 w 186"/>
              <a:gd name="T13" fmla="*/ 0 h 186"/>
              <a:gd name="T14" fmla="*/ 186 w 186"/>
              <a:gd name="T15" fmla="*/ 22 h 186"/>
              <a:gd name="T16" fmla="*/ 186 w 186"/>
              <a:gd name="T17" fmla="*/ 164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6" h="186">
                <a:moveTo>
                  <a:pt x="186" y="164"/>
                </a:moveTo>
                <a:cubicBezTo>
                  <a:pt x="186" y="176"/>
                  <a:pt x="176" y="186"/>
                  <a:pt x="163" y="186"/>
                </a:cubicBezTo>
                <a:cubicBezTo>
                  <a:pt x="22" y="186"/>
                  <a:pt x="22" y="186"/>
                  <a:pt x="22" y="186"/>
                </a:cubicBezTo>
                <a:cubicBezTo>
                  <a:pt x="10" y="186"/>
                  <a:pt x="0" y="176"/>
                  <a:pt x="0" y="164"/>
                </a:cubicBezTo>
                <a:cubicBezTo>
                  <a:pt x="0" y="22"/>
                  <a:pt x="0" y="22"/>
                  <a:pt x="0" y="22"/>
                </a:cubicBezTo>
                <a:cubicBezTo>
                  <a:pt x="0" y="10"/>
                  <a:pt x="10" y="0"/>
                  <a:pt x="22" y="0"/>
                </a:cubicBezTo>
                <a:cubicBezTo>
                  <a:pt x="163" y="0"/>
                  <a:pt x="163" y="0"/>
                  <a:pt x="163" y="0"/>
                </a:cubicBezTo>
                <a:cubicBezTo>
                  <a:pt x="176" y="0"/>
                  <a:pt x="186" y="10"/>
                  <a:pt x="186" y="22"/>
                </a:cubicBezTo>
                <a:lnTo>
                  <a:pt x="186" y="164"/>
                </a:lnTo>
                <a:close/>
              </a:path>
            </a:pathLst>
          </a:custGeom>
          <a:solidFill>
            <a:srgbClr val="006666"/>
          </a:solidFill>
          <a:ln>
            <a:noFill/>
          </a:ln>
        </p:spPr>
        <p:txBody>
          <a:bodyPr vert="horz" wrap="square" lIns="86019" tIns="43010" rIns="86019" bIns="43010" numCol="1" anchor="t" anchorCtr="0" compatLnSpc="1">
            <a:prstTxWarp prst="textNoShape">
              <a:avLst/>
            </a:prstTxWarp>
          </a:bodyPr>
          <a:lstStyle/>
          <a:p>
            <a:endParaRPr lang="en-US" sz="1693"/>
          </a:p>
        </p:txBody>
      </p:sp>
      <p:sp>
        <p:nvSpPr>
          <p:cNvPr id="96" name="Freeform 83">
            <a:extLst>
              <a:ext uri="{FF2B5EF4-FFF2-40B4-BE49-F238E27FC236}">
                <a16:creationId xmlns:a16="http://schemas.microsoft.com/office/drawing/2014/main" id="{6B5DE141-9CD1-408C-87A8-894480C937B3}"/>
              </a:ext>
            </a:extLst>
          </p:cNvPr>
          <p:cNvSpPr>
            <a:spLocks/>
          </p:cNvSpPr>
          <p:nvPr/>
        </p:nvSpPr>
        <p:spPr bwMode="auto">
          <a:xfrm>
            <a:off x="1273279" y="563270"/>
            <a:ext cx="744536" cy="746650"/>
          </a:xfrm>
          <a:custGeom>
            <a:avLst/>
            <a:gdLst>
              <a:gd name="T0" fmla="*/ 186 w 186"/>
              <a:gd name="T1" fmla="*/ 164 h 186"/>
              <a:gd name="T2" fmla="*/ 163 w 186"/>
              <a:gd name="T3" fmla="*/ 186 h 186"/>
              <a:gd name="T4" fmla="*/ 22 w 186"/>
              <a:gd name="T5" fmla="*/ 186 h 186"/>
              <a:gd name="T6" fmla="*/ 0 w 186"/>
              <a:gd name="T7" fmla="*/ 164 h 186"/>
              <a:gd name="T8" fmla="*/ 0 w 186"/>
              <a:gd name="T9" fmla="*/ 22 h 186"/>
              <a:gd name="T10" fmla="*/ 22 w 186"/>
              <a:gd name="T11" fmla="*/ 0 h 186"/>
              <a:gd name="T12" fmla="*/ 163 w 186"/>
              <a:gd name="T13" fmla="*/ 0 h 186"/>
              <a:gd name="T14" fmla="*/ 186 w 186"/>
              <a:gd name="T15" fmla="*/ 22 h 186"/>
              <a:gd name="T16" fmla="*/ 186 w 186"/>
              <a:gd name="T17" fmla="*/ 164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6" h="186">
                <a:moveTo>
                  <a:pt x="186" y="164"/>
                </a:moveTo>
                <a:cubicBezTo>
                  <a:pt x="186" y="176"/>
                  <a:pt x="176" y="186"/>
                  <a:pt x="163" y="186"/>
                </a:cubicBezTo>
                <a:cubicBezTo>
                  <a:pt x="22" y="186"/>
                  <a:pt x="22" y="186"/>
                  <a:pt x="22" y="186"/>
                </a:cubicBezTo>
                <a:cubicBezTo>
                  <a:pt x="10" y="186"/>
                  <a:pt x="0" y="176"/>
                  <a:pt x="0" y="164"/>
                </a:cubicBezTo>
                <a:cubicBezTo>
                  <a:pt x="0" y="22"/>
                  <a:pt x="0" y="22"/>
                  <a:pt x="0" y="22"/>
                </a:cubicBezTo>
                <a:cubicBezTo>
                  <a:pt x="0" y="10"/>
                  <a:pt x="10" y="0"/>
                  <a:pt x="22" y="0"/>
                </a:cubicBezTo>
                <a:cubicBezTo>
                  <a:pt x="163" y="0"/>
                  <a:pt x="163" y="0"/>
                  <a:pt x="163" y="0"/>
                </a:cubicBezTo>
                <a:cubicBezTo>
                  <a:pt x="176" y="0"/>
                  <a:pt x="186" y="10"/>
                  <a:pt x="186" y="22"/>
                </a:cubicBezTo>
                <a:lnTo>
                  <a:pt x="186" y="164"/>
                </a:lnTo>
                <a:close/>
              </a:path>
            </a:pathLst>
          </a:custGeom>
          <a:solidFill>
            <a:srgbClr val="006666"/>
          </a:solidFill>
          <a:ln>
            <a:noFill/>
          </a:ln>
        </p:spPr>
        <p:txBody>
          <a:bodyPr vert="horz" wrap="square" lIns="86019" tIns="43010" rIns="86019" bIns="43010" numCol="1" anchor="t" anchorCtr="0" compatLnSpc="1">
            <a:prstTxWarp prst="textNoShape">
              <a:avLst/>
            </a:prstTxWarp>
          </a:bodyPr>
          <a:lstStyle/>
          <a:p>
            <a:endParaRPr lang="en-US" sz="1693"/>
          </a:p>
        </p:txBody>
      </p:sp>
      <p:grpSp>
        <p:nvGrpSpPr>
          <p:cNvPr id="99" name="Group 99">
            <a:extLst>
              <a:ext uri="{FF2B5EF4-FFF2-40B4-BE49-F238E27FC236}">
                <a16:creationId xmlns:a16="http://schemas.microsoft.com/office/drawing/2014/main" id="{EE2203BD-EC66-4A8D-8A2F-E9968FF1EBAF}"/>
              </a:ext>
            </a:extLst>
          </p:cNvPr>
          <p:cNvGrpSpPr/>
          <p:nvPr/>
        </p:nvGrpSpPr>
        <p:grpSpPr>
          <a:xfrm>
            <a:off x="6158347" y="1355068"/>
            <a:ext cx="2166206" cy="976514"/>
            <a:chOff x="3676763" y="2546233"/>
            <a:chExt cx="3178630" cy="1038055"/>
          </a:xfrm>
        </p:grpSpPr>
        <p:sp>
          <p:nvSpPr>
            <p:cNvPr id="100" name="TextBox 100">
              <a:extLst>
                <a:ext uri="{FF2B5EF4-FFF2-40B4-BE49-F238E27FC236}">
                  <a16:creationId xmlns:a16="http://schemas.microsoft.com/office/drawing/2014/main" id="{4A92BC36-1FD3-407A-A54A-B914A6E12831}"/>
                </a:ext>
              </a:extLst>
            </p:cNvPr>
            <p:cNvSpPr txBox="1"/>
            <p:nvPr/>
          </p:nvSpPr>
          <p:spPr>
            <a:xfrm>
              <a:off x="3676763" y="2546233"/>
              <a:ext cx="2917676" cy="327173"/>
            </a:xfrm>
            <a:prstGeom prst="rect">
              <a:avLst/>
            </a:prstGeom>
            <a:noFill/>
          </p:spPr>
          <p:txBody>
            <a:bodyPr wrap="square" rtlCol="0">
              <a:spAutoFit/>
            </a:bodyPr>
            <a:lstStyle/>
            <a:p>
              <a:pPr algn="ctr"/>
              <a:r>
                <a:rPr lang="ar-SA" sz="1400" b="1" dirty="0">
                  <a:solidFill>
                    <a:srgbClr val="006666"/>
                  </a:solidFill>
                  <a:latin typeface="AbdoMaster-Heavy" panose="02000500030000020004" pitchFamily="50" charset="-78"/>
                  <a:cs typeface="AbdoMaster-Heavy" panose="02000500030000020004" pitchFamily="50" charset="-78"/>
                </a:rPr>
                <a:t>الهدف الاستراتيجي  </a:t>
              </a:r>
              <a:endParaRPr lang="en-US" sz="1400" b="1" dirty="0">
                <a:solidFill>
                  <a:srgbClr val="006666"/>
                </a:solidFill>
                <a:latin typeface="AbdoMaster-Heavy" panose="02000500030000020004" pitchFamily="50" charset="-78"/>
                <a:cs typeface="AbdoMaster-Heavy" panose="02000500030000020004" pitchFamily="50" charset="-78"/>
              </a:endParaRPr>
            </a:p>
          </p:txBody>
        </p:sp>
        <p:sp>
          <p:nvSpPr>
            <p:cNvPr id="101" name="Subtitle 6">
              <a:extLst>
                <a:ext uri="{FF2B5EF4-FFF2-40B4-BE49-F238E27FC236}">
                  <a16:creationId xmlns:a16="http://schemas.microsoft.com/office/drawing/2014/main" id="{3C3B4B91-2E09-4406-83E5-4A807B754F8B}"/>
                </a:ext>
              </a:extLst>
            </p:cNvPr>
            <p:cNvSpPr txBox="1">
              <a:spLocks/>
            </p:cNvSpPr>
            <p:nvPr/>
          </p:nvSpPr>
          <p:spPr>
            <a:xfrm>
              <a:off x="4144159" y="2822433"/>
              <a:ext cx="2711234" cy="761855"/>
            </a:xfrm>
            <a:prstGeom prst="rect">
              <a:avLst/>
            </a:prstGeom>
          </p:spPr>
          <p:txBody>
            <a:bodyPr vert="horz" lIns="86019" tIns="43010" rIns="86019" bIns="43010" numCol="1" spcCol="365760" rtlCol="0" anchor="t">
              <a:noAutofit/>
            </a:bodyPr>
            <a:lstStyle>
              <a:lvl1pPr marL="0" indent="0" algn="ctr" defTabSz="914400" rtl="0" eaLnBrk="1" latinLnBrk="0" hangingPunct="1">
                <a:lnSpc>
                  <a:spcPct val="90000"/>
                </a:lnSpc>
                <a:spcBef>
                  <a:spcPts val="1000"/>
                </a:spcBef>
                <a:buFont typeface="Arial"/>
                <a:buNone/>
                <a:defRPr sz="1200" b="0" i="0" kern="1200">
                  <a:solidFill>
                    <a:schemeClr val="accent1"/>
                  </a:solidFill>
                  <a:latin typeface="Montserrat Light" charset="0"/>
                  <a:ea typeface="Montserrat Light" charset="0"/>
                  <a:cs typeface="Montserrat Light"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Montserrat Light" charset="0"/>
                  <a:ea typeface="Montserrat Light" charset="0"/>
                  <a:cs typeface="Montserrat Light"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Montserrat Light" charset="0"/>
                  <a:ea typeface="Montserrat Light" charset="0"/>
                  <a:cs typeface="Montserrat Light"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nSpc>
                  <a:spcPts val="1599"/>
                </a:lnSpc>
                <a:spcBef>
                  <a:spcPts val="0"/>
                </a:spcBef>
              </a:pPr>
              <a:endParaRPr lang="en-US" sz="1050" dirty="0">
                <a:solidFill>
                  <a:schemeClr val="tx1"/>
                </a:solidFill>
                <a:latin typeface="+mn-lt"/>
                <a:cs typeface="Times New Roman" panose="02020603050405020304" pitchFamily="18" charset="0"/>
              </a:endParaRPr>
            </a:p>
          </p:txBody>
        </p:sp>
      </p:grpSp>
      <p:grpSp>
        <p:nvGrpSpPr>
          <p:cNvPr id="102" name="Group 99">
            <a:extLst>
              <a:ext uri="{FF2B5EF4-FFF2-40B4-BE49-F238E27FC236}">
                <a16:creationId xmlns:a16="http://schemas.microsoft.com/office/drawing/2014/main" id="{28C1B80B-139A-45FE-9D45-679AEE8A64C5}"/>
              </a:ext>
            </a:extLst>
          </p:cNvPr>
          <p:cNvGrpSpPr/>
          <p:nvPr/>
        </p:nvGrpSpPr>
        <p:grpSpPr>
          <a:xfrm>
            <a:off x="5801685" y="2713496"/>
            <a:ext cx="2291223" cy="483967"/>
            <a:chOff x="11981708" y="1454696"/>
            <a:chExt cx="3362079" cy="983829"/>
          </a:xfrm>
        </p:grpSpPr>
        <p:sp>
          <p:nvSpPr>
            <p:cNvPr id="103" name="TextBox 100">
              <a:extLst>
                <a:ext uri="{FF2B5EF4-FFF2-40B4-BE49-F238E27FC236}">
                  <a16:creationId xmlns:a16="http://schemas.microsoft.com/office/drawing/2014/main" id="{B4488326-DE33-40E4-BB31-80930D80D168}"/>
                </a:ext>
              </a:extLst>
            </p:cNvPr>
            <p:cNvSpPr txBox="1"/>
            <p:nvPr/>
          </p:nvSpPr>
          <p:spPr>
            <a:xfrm>
              <a:off x="12261467" y="1454696"/>
              <a:ext cx="2785756" cy="658509"/>
            </a:xfrm>
            <a:prstGeom prst="rect">
              <a:avLst/>
            </a:prstGeom>
            <a:noFill/>
          </p:spPr>
          <p:txBody>
            <a:bodyPr wrap="square" rtlCol="0">
              <a:spAutoFit/>
            </a:bodyPr>
            <a:lstStyle/>
            <a:p>
              <a:pPr algn="ctr"/>
              <a:r>
                <a:rPr lang="ar-SA" sz="1505" b="1" dirty="0">
                  <a:solidFill>
                    <a:srgbClr val="006666"/>
                  </a:solidFill>
                  <a:latin typeface="AbdoMaster-Heavy" panose="02000500030000020004" pitchFamily="50" charset="-78"/>
                  <a:cs typeface="AbdoMaster-Heavy" panose="02000500030000020004" pitchFamily="50" charset="-78"/>
                </a:rPr>
                <a:t>الفئة المستهدفة </a:t>
              </a:r>
              <a:endParaRPr lang="en-US" sz="1505" b="1" dirty="0">
                <a:solidFill>
                  <a:srgbClr val="006666"/>
                </a:solidFill>
                <a:latin typeface="AbdoMaster-Heavy" panose="02000500030000020004" pitchFamily="50" charset="-78"/>
                <a:cs typeface="AbdoMaster-Heavy" panose="02000500030000020004" pitchFamily="50" charset="-78"/>
              </a:endParaRPr>
            </a:p>
          </p:txBody>
        </p:sp>
        <p:sp>
          <p:nvSpPr>
            <p:cNvPr id="104" name="Subtitle 6">
              <a:extLst>
                <a:ext uri="{FF2B5EF4-FFF2-40B4-BE49-F238E27FC236}">
                  <a16:creationId xmlns:a16="http://schemas.microsoft.com/office/drawing/2014/main" id="{E0014615-324F-4B44-825E-1E20F2216976}"/>
                </a:ext>
              </a:extLst>
            </p:cNvPr>
            <p:cNvSpPr txBox="1">
              <a:spLocks/>
            </p:cNvSpPr>
            <p:nvPr/>
          </p:nvSpPr>
          <p:spPr>
            <a:xfrm>
              <a:off x="11981708" y="1676670"/>
              <a:ext cx="3362079" cy="761855"/>
            </a:xfrm>
            <a:prstGeom prst="rect">
              <a:avLst/>
            </a:prstGeom>
          </p:spPr>
          <p:txBody>
            <a:bodyPr vert="horz" lIns="86019" tIns="43010" rIns="86019" bIns="43010" numCol="1" spcCol="365760" rtlCol="0" anchor="t">
              <a:noAutofit/>
            </a:bodyPr>
            <a:lstStyle>
              <a:lvl1pPr marL="0" indent="0" algn="ctr" defTabSz="914400" rtl="0" eaLnBrk="1" latinLnBrk="0" hangingPunct="1">
                <a:lnSpc>
                  <a:spcPct val="90000"/>
                </a:lnSpc>
                <a:spcBef>
                  <a:spcPts val="1000"/>
                </a:spcBef>
                <a:buFont typeface="Arial"/>
                <a:buNone/>
                <a:defRPr sz="1200" b="0" i="0" kern="1200">
                  <a:solidFill>
                    <a:schemeClr val="accent1"/>
                  </a:solidFill>
                  <a:latin typeface="Montserrat Light" charset="0"/>
                  <a:ea typeface="Montserrat Light" charset="0"/>
                  <a:cs typeface="Montserrat Light"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Montserrat Light" charset="0"/>
                  <a:ea typeface="Montserrat Light" charset="0"/>
                  <a:cs typeface="Montserrat Light"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Montserrat Light" charset="0"/>
                  <a:ea typeface="Montserrat Light" charset="0"/>
                  <a:cs typeface="Montserrat Light"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nSpc>
                  <a:spcPct val="100000"/>
                </a:lnSpc>
                <a:spcBef>
                  <a:spcPts val="0"/>
                </a:spcBef>
              </a:pPr>
              <a:endParaRPr lang="ar-SA" sz="1600" b="1" dirty="0">
                <a:solidFill>
                  <a:schemeClr val="tx1"/>
                </a:solidFill>
                <a:latin typeface="Calibri" panose="020F0502020204030204" pitchFamily="34" charset="0"/>
                <a:cs typeface="Calibri" panose="020F0502020204030204" pitchFamily="34" charset="0"/>
              </a:endParaRPr>
            </a:p>
            <a:p>
              <a:pPr>
                <a:lnSpc>
                  <a:spcPct val="100000"/>
                </a:lnSpc>
                <a:spcBef>
                  <a:spcPts val="0"/>
                </a:spcBef>
              </a:pPr>
              <a:r>
                <a:rPr lang="ar-SA" sz="1600" b="1" dirty="0">
                  <a:solidFill>
                    <a:schemeClr val="tx1"/>
                  </a:solidFill>
                  <a:latin typeface="Calibri" panose="020F0502020204030204" pitchFamily="34" charset="0"/>
                  <a:cs typeface="Calibri" panose="020F0502020204030204" pitchFamily="34" charset="0"/>
                </a:rPr>
                <a:t> </a:t>
              </a:r>
              <a:endParaRPr lang="en-US" sz="1600" b="1" dirty="0">
                <a:solidFill>
                  <a:schemeClr val="tx1"/>
                </a:solidFill>
                <a:latin typeface="Calibri" panose="020F0502020204030204" pitchFamily="34" charset="0"/>
                <a:cs typeface="Calibri" panose="020F0502020204030204" pitchFamily="34" charset="0"/>
              </a:endParaRPr>
            </a:p>
          </p:txBody>
        </p:sp>
      </p:grpSp>
      <p:grpSp>
        <p:nvGrpSpPr>
          <p:cNvPr id="105" name="Group 99">
            <a:extLst>
              <a:ext uri="{FF2B5EF4-FFF2-40B4-BE49-F238E27FC236}">
                <a16:creationId xmlns:a16="http://schemas.microsoft.com/office/drawing/2014/main" id="{322EC9ED-BC6B-467E-AF79-91306B73E45D}"/>
              </a:ext>
            </a:extLst>
          </p:cNvPr>
          <p:cNvGrpSpPr/>
          <p:nvPr/>
        </p:nvGrpSpPr>
        <p:grpSpPr>
          <a:xfrm>
            <a:off x="4265316" y="1338611"/>
            <a:ext cx="2063800" cy="1091906"/>
            <a:chOff x="4160131" y="2423569"/>
            <a:chExt cx="3028363" cy="1160719"/>
          </a:xfrm>
        </p:grpSpPr>
        <p:sp>
          <p:nvSpPr>
            <p:cNvPr id="106" name="TextBox 100">
              <a:extLst>
                <a:ext uri="{FF2B5EF4-FFF2-40B4-BE49-F238E27FC236}">
                  <a16:creationId xmlns:a16="http://schemas.microsoft.com/office/drawing/2014/main" id="{534DF313-4352-4C91-90CA-148A5A72CF98}"/>
                </a:ext>
              </a:extLst>
            </p:cNvPr>
            <p:cNvSpPr txBox="1"/>
            <p:nvPr/>
          </p:nvSpPr>
          <p:spPr>
            <a:xfrm>
              <a:off x="4160131" y="2423569"/>
              <a:ext cx="3028363" cy="344350"/>
            </a:xfrm>
            <a:prstGeom prst="rect">
              <a:avLst/>
            </a:prstGeom>
            <a:noFill/>
          </p:spPr>
          <p:txBody>
            <a:bodyPr wrap="square" rtlCol="0">
              <a:spAutoFit/>
            </a:bodyPr>
            <a:lstStyle/>
            <a:p>
              <a:pPr algn="ctr"/>
              <a:r>
                <a:rPr lang="ar-SA" sz="1505" b="1" dirty="0">
                  <a:solidFill>
                    <a:srgbClr val="006666"/>
                  </a:solidFill>
                  <a:latin typeface="AbdoMaster-Heavy" panose="02000500030000020004" pitchFamily="50" charset="-78"/>
                  <a:cs typeface="AbdoMaster-Heavy" panose="02000500030000020004" pitchFamily="50" charset="-78"/>
                </a:rPr>
                <a:t>الهدف الفرعي   </a:t>
              </a:r>
              <a:endParaRPr lang="en-US" sz="1505" b="1" dirty="0">
                <a:solidFill>
                  <a:srgbClr val="006666"/>
                </a:solidFill>
                <a:latin typeface="AbdoMaster-Heavy" panose="02000500030000020004" pitchFamily="50" charset="-78"/>
                <a:cs typeface="AbdoMaster-Heavy" panose="02000500030000020004" pitchFamily="50" charset="-78"/>
              </a:endParaRPr>
            </a:p>
          </p:txBody>
        </p:sp>
        <p:sp>
          <p:nvSpPr>
            <p:cNvPr id="107" name="Subtitle 6">
              <a:extLst>
                <a:ext uri="{FF2B5EF4-FFF2-40B4-BE49-F238E27FC236}">
                  <a16:creationId xmlns:a16="http://schemas.microsoft.com/office/drawing/2014/main" id="{54F7A4E9-7260-4155-999B-97097AC2DA1D}"/>
                </a:ext>
              </a:extLst>
            </p:cNvPr>
            <p:cNvSpPr txBox="1">
              <a:spLocks/>
            </p:cNvSpPr>
            <p:nvPr/>
          </p:nvSpPr>
          <p:spPr>
            <a:xfrm>
              <a:off x="4379400" y="2822433"/>
              <a:ext cx="2711235" cy="761855"/>
            </a:xfrm>
            <a:prstGeom prst="rect">
              <a:avLst/>
            </a:prstGeom>
          </p:spPr>
          <p:txBody>
            <a:bodyPr vert="horz" lIns="86019" tIns="43010" rIns="86019" bIns="43010" numCol="1" spcCol="365760" rtlCol="0" anchor="t">
              <a:noAutofit/>
            </a:bodyPr>
            <a:lstStyle>
              <a:lvl1pPr marL="0" indent="0" algn="ctr" defTabSz="914400" rtl="0" eaLnBrk="1" latinLnBrk="0" hangingPunct="1">
                <a:lnSpc>
                  <a:spcPct val="90000"/>
                </a:lnSpc>
                <a:spcBef>
                  <a:spcPts val="1000"/>
                </a:spcBef>
                <a:buFont typeface="Arial"/>
                <a:buNone/>
                <a:defRPr sz="1200" b="0" i="0" kern="1200">
                  <a:solidFill>
                    <a:schemeClr val="accent1"/>
                  </a:solidFill>
                  <a:latin typeface="Montserrat Light" charset="0"/>
                  <a:ea typeface="Montserrat Light" charset="0"/>
                  <a:cs typeface="Montserrat Light"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Montserrat Light" charset="0"/>
                  <a:ea typeface="Montserrat Light" charset="0"/>
                  <a:cs typeface="Montserrat Light"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Montserrat Light" charset="0"/>
                  <a:ea typeface="Montserrat Light" charset="0"/>
                  <a:cs typeface="Montserrat Light"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nSpc>
                  <a:spcPts val="1599"/>
                </a:lnSpc>
                <a:spcBef>
                  <a:spcPts val="0"/>
                </a:spcBef>
              </a:pPr>
              <a:endParaRPr lang="en-US" sz="1082" dirty="0">
                <a:solidFill>
                  <a:schemeClr val="tx1"/>
                </a:solidFill>
                <a:latin typeface="+mn-lt"/>
                <a:cs typeface="Times New Roman" panose="02020603050405020304" pitchFamily="18" charset="0"/>
              </a:endParaRPr>
            </a:p>
          </p:txBody>
        </p:sp>
      </p:grpSp>
      <p:sp>
        <p:nvSpPr>
          <p:cNvPr id="111" name="Google Shape;742;p47">
            <a:extLst>
              <a:ext uri="{FF2B5EF4-FFF2-40B4-BE49-F238E27FC236}">
                <a16:creationId xmlns:a16="http://schemas.microsoft.com/office/drawing/2014/main" id="{55B79F83-6455-4B2F-8D42-C5D5DCCE4C14}"/>
              </a:ext>
            </a:extLst>
          </p:cNvPr>
          <p:cNvSpPr/>
          <p:nvPr/>
        </p:nvSpPr>
        <p:spPr>
          <a:xfrm>
            <a:off x="5153167" y="641442"/>
            <a:ext cx="515540" cy="466971"/>
          </a:xfrm>
          <a:custGeom>
            <a:avLst/>
            <a:gdLst/>
            <a:ahLst/>
            <a:cxnLst/>
            <a:rect l="l" t="t" r="r" b="b"/>
            <a:pathLst>
              <a:path w="11847" h="11846" extrusionOk="0">
                <a:moveTo>
                  <a:pt x="10744" y="3718"/>
                </a:moveTo>
                <a:lnTo>
                  <a:pt x="10428" y="4348"/>
                </a:lnTo>
                <a:cubicBezTo>
                  <a:pt x="10397" y="4442"/>
                  <a:pt x="10397" y="4568"/>
                  <a:pt x="10428" y="4663"/>
                </a:cubicBezTo>
                <a:lnTo>
                  <a:pt x="10744" y="5293"/>
                </a:lnTo>
                <a:lnTo>
                  <a:pt x="9483" y="4915"/>
                </a:lnTo>
                <a:lnTo>
                  <a:pt x="9105" y="4505"/>
                </a:lnTo>
                <a:lnTo>
                  <a:pt x="9483" y="4127"/>
                </a:lnTo>
                <a:lnTo>
                  <a:pt x="10744" y="3718"/>
                </a:lnTo>
                <a:close/>
                <a:moveTo>
                  <a:pt x="4443" y="3497"/>
                </a:moveTo>
                <a:cubicBezTo>
                  <a:pt x="4884" y="3497"/>
                  <a:pt x="5262" y="3781"/>
                  <a:pt x="5419" y="4190"/>
                </a:cubicBezTo>
                <a:lnTo>
                  <a:pt x="4443" y="4190"/>
                </a:lnTo>
                <a:cubicBezTo>
                  <a:pt x="4253" y="4190"/>
                  <a:pt x="4096" y="4348"/>
                  <a:pt x="4096" y="4568"/>
                </a:cubicBezTo>
                <a:cubicBezTo>
                  <a:pt x="4096" y="4663"/>
                  <a:pt x="4253" y="4820"/>
                  <a:pt x="4443" y="4820"/>
                </a:cubicBezTo>
                <a:lnTo>
                  <a:pt x="5419" y="4820"/>
                </a:lnTo>
                <a:cubicBezTo>
                  <a:pt x="5262" y="5230"/>
                  <a:pt x="4915" y="5545"/>
                  <a:pt x="4443" y="5545"/>
                </a:cubicBezTo>
                <a:cubicBezTo>
                  <a:pt x="3844" y="5545"/>
                  <a:pt x="3434" y="5072"/>
                  <a:pt x="3434" y="4505"/>
                </a:cubicBezTo>
                <a:cubicBezTo>
                  <a:pt x="3434" y="3970"/>
                  <a:pt x="3907" y="3497"/>
                  <a:pt x="4443" y="3497"/>
                </a:cubicBezTo>
                <a:close/>
                <a:moveTo>
                  <a:pt x="4443" y="2080"/>
                </a:moveTo>
                <a:cubicBezTo>
                  <a:pt x="5671" y="2080"/>
                  <a:pt x="6679" y="2993"/>
                  <a:pt x="6837" y="4159"/>
                </a:cubicBezTo>
                <a:lnTo>
                  <a:pt x="6144" y="4159"/>
                </a:lnTo>
                <a:cubicBezTo>
                  <a:pt x="5986" y="3371"/>
                  <a:pt x="5262" y="2773"/>
                  <a:pt x="4443" y="2773"/>
                </a:cubicBezTo>
                <a:cubicBezTo>
                  <a:pt x="3497" y="2773"/>
                  <a:pt x="2710" y="3560"/>
                  <a:pt x="2710" y="4505"/>
                </a:cubicBezTo>
                <a:cubicBezTo>
                  <a:pt x="2710" y="5451"/>
                  <a:pt x="3497" y="6238"/>
                  <a:pt x="4443" y="6238"/>
                </a:cubicBezTo>
                <a:cubicBezTo>
                  <a:pt x="5262" y="6238"/>
                  <a:pt x="5986" y="5671"/>
                  <a:pt x="6144" y="4883"/>
                </a:cubicBezTo>
                <a:lnTo>
                  <a:pt x="6837" y="4883"/>
                </a:lnTo>
                <a:cubicBezTo>
                  <a:pt x="6679" y="6049"/>
                  <a:pt x="5671" y="6963"/>
                  <a:pt x="4443" y="6963"/>
                </a:cubicBezTo>
                <a:cubicBezTo>
                  <a:pt x="3119" y="6963"/>
                  <a:pt x="2017" y="5860"/>
                  <a:pt x="2017" y="4505"/>
                </a:cubicBezTo>
                <a:cubicBezTo>
                  <a:pt x="2017" y="3182"/>
                  <a:pt x="3119" y="2080"/>
                  <a:pt x="4443" y="2080"/>
                </a:cubicBezTo>
                <a:close/>
                <a:moveTo>
                  <a:pt x="4474" y="662"/>
                </a:moveTo>
                <a:cubicBezTo>
                  <a:pt x="6459" y="662"/>
                  <a:pt x="8097" y="2206"/>
                  <a:pt x="8255" y="4127"/>
                </a:cubicBezTo>
                <a:lnTo>
                  <a:pt x="7562" y="4127"/>
                </a:lnTo>
                <a:cubicBezTo>
                  <a:pt x="7372" y="2584"/>
                  <a:pt x="6049" y="1355"/>
                  <a:pt x="4443" y="1355"/>
                </a:cubicBezTo>
                <a:cubicBezTo>
                  <a:pt x="2710" y="1355"/>
                  <a:pt x="1324" y="2773"/>
                  <a:pt x="1324" y="4474"/>
                </a:cubicBezTo>
                <a:cubicBezTo>
                  <a:pt x="1324" y="6175"/>
                  <a:pt x="2741" y="7593"/>
                  <a:pt x="4443" y="7593"/>
                </a:cubicBezTo>
                <a:cubicBezTo>
                  <a:pt x="6049" y="7593"/>
                  <a:pt x="7372" y="6364"/>
                  <a:pt x="7562" y="4820"/>
                </a:cubicBezTo>
                <a:lnTo>
                  <a:pt x="8255" y="4820"/>
                </a:lnTo>
                <a:cubicBezTo>
                  <a:pt x="8097" y="6774"/>
                  <a:pt x="6459" y="8286"/>
                  <a:pt x="4474" y="8286"/>
                </a:cubicBezTo>
                <a:cubicBezTo>
                  <a:pt x="2395" y="8286"/>
                  <a:pt x="662" y="6616"/>
                  <a:pt x="662" y="4474"/>
                </a:cubicBezTo>
                <a:cubicBezTo>
                  <a:pt x="662" y="2363"/>
                  <a:pt x="2363" y="662"/>
                  <a:pt x="4474" y="662"/>
                </a:cubicBezTo>
                <a:close/>
                <a:moveTo>
                  <a:pt x="5734" y="8822"/>
                </a:moveTo>
                <a:lnTo>
                  <a:pt x="6049" y="9767"/>
                </a:lnTo>
                <a:lnTo>
                  <a:pt x="2836" y="9767"/>
                </a:lnTo>
                <a:lnTo>
                  <a:pt x="3151" y="8822"/>
                </a:lnTo>
                <a:cubicBezTo>
                  <a:pt x="3529" y="8916"/>
                  <a:pt x="4001" y="9011"/>
                  <a:pt x="4443" y="9011"/>
                </a:cubicBezTo>
                <a:cubicBezTo>
                  <a:pt x="4884" y="9011"/>
                  <a:pt x="5356" y="8916"/>
                  <a:pt x="5734" y="8822"/>
                </a:cubicBezTo>
                <a:close/>
                <a:moveTo>
                  <a:pt x="6522" y="10428"/>
                </a:moveTo>
                <a:cubicBezTo>
                  <a:pt x="6963" y="10428"/>
                  <a:pt x="7372" y="10680"/>
                  <a:pt x="7530" y="11121"/>
                </a:cubicBezTo>
                <a:lnTo>
                  <a:pt x="1418" y="11121"/>
                </a:lnTo>
                <a:cubicBezTo>
                  <a:pt x="1576" y="10743"/>
                  <a:pt x="1922" y="10428"/>
                  <a:pt x="2395" y="10428"/>
                </a:cubicBezTo>
                <a:close/>
                <a:moveTo>
                  <a:pt x="4474" y="0"/>
                </a:moveTo>
                <a:cubicBezTo>
                  <a:pt x="1985" y="0"/>
                  <a:pt x="0" y="1985"/>
                  <a:pt x="0" y="4474"/>
                </a:cubicBezTo>
                <a:cubicBezTo>
                  <a:pt x="0" y="6238"/>
                  <a:pt x="1040" y="7813"/>
                  <a:pt x="2552" y="8538"/>
                </a:cubicBezTo>
                <a:lnTo>
                  <a:pt x="2143" y="9767"/>
                </a:lnTo>
                <a:cubicBezTo>
                  <a:pt x="1324" y="9861"/>
                  <a:pt x="693" y="10586"/>
                  <a:pt x="693" y="11499"/>
                </a:cubicBezTo>
                <a:cubicBezTo>
                  <a:pt x="693" y="11688"/>
                  <a:pt x="851" y="11846"/>
                  <a:pt x="1040" y="11846"/>
                </a:cubicBezTo>
                <a:lnTo>
                  <a:pt x="7971" y="11846"/>
                </a:lnTo>
                <a:cubicBezTo>
                  <a:pt x="8192" y="11846"/>
                  <a:pt x="8349" y="11688"/>
                  <a:pt x="8349" y="11499"/>
                </a:cubicBezTo>
                <a:cubicBezTo>
                  <a:pt x="8349" y="10617"/>
                  <a:pt x="7719" y="9924"/>
                  <a:pt x="6900" y="9767"/>
                </a:cubicBezTo>
                <a:lnTo>
                  <a:pt x="6490" y="8538"/>
                </a:lnTo>
                <a:cubicBezTo>
                  <a:pt x="7782" y="7908"/>
                  <a:pt x="8727" y="6679"/>
                  <a:pt x="8979" y="5230"/>
                </a:cubicBezTo>
                <a:lnTo>
                  <a:pt x="9137" y="5388"/>
                </a:lnTo>
                <a:cubicBezTo>
                  <a:pt x="9168" y="5419"/>
                  <a:pt x="9200" y="5451"/>
                  <a:pt x="9263" y="5451"/>
                </a:cubicBezTo>
                <a:lnTo>
                  <a:pt x="11374" y="6175"/>
                </a:lnTo>
                <a:cubicBezTo>
                  <a:pt x="11403" y="6183"/>
                  <a:pt x="11435" y="6186"/>
                  <a:pt x="11466" y="6186"/>
                </a:cubicBezTo>
                <a:cubicBezTo>
                  <a:pt x="11569" y="6186"/>
                  <a:pt x="11672" y="6145"/>
                  <a:pt x="11720" y="6049"/>
                </a:cubicBezTo>
                <a:cubicBezTo>
                  <a:pt x="11815" y="5923"/>
                  <a:pt x="11846" y="5766"/>
                  <a:pt x="11783" y="5671"/>
                </a:cubicBezTo>
                <a:lnTo>
                  <a:pt x="11153" y="4442"/>
                </a:lnTo>
                <a:lnTo>
                  <a:pt x="11783" y="3214"/>
                </a:lnTo>
                <a:cubicBezTo>
                  <a:pt x="11815" y="3151"/>
                  <a:pt x="11783" y="2993"/>
                  <a:pt x="11689" y="2899"/>
                </a:cubicBezTo>
                <a:cubicBezTo>
                  <a:pt x="11641" y="2802"/>
                  <a:pt x="11519" y="2761"/>
                  <a:pt x="11422" y="2761"/>
                </a:cubicBezTo>
                <a:cubicBezTo>
                  <a:pt x="11392" y="2761"/>
                  <a:pt x="11364" y="2765"/>
                  <a:pt x="11342" y="2773"/>
                </a:cubicBezTo>
                <a:lnTo>
                  <a:pt x="9200" y="3497"/>
                </a:lnTo>
                <a:cubicBezTo>
                  <a:pt x="9168" y="3497"/>
                  <a:pt x="9105" y="3529"/>
                  <a:pt x="9105" y="3560"/>
                </a:cubicBezTo>
                <a:lnTo>
                  <a:pt x="8916" y="3718"/>
                </a:lnTo>
                <a:cubicBezTo>
                  <a:pt x="8570" y="1607"/>
                  <a:pt x="6742" y="0"/>
                  <a:pt x="4474" y="0"/>
                </a:cubicBezTo>
                <a:close/>
              </a:path>
            </a:pathLst>
          </a:custGeom>
          <a:solidFill>
            <a:schemeClr val="bg1"/>
          </a:solidFill>
          <a:ln>
            <a:noFill/>
          </a:ln>
        </p:spPr>
        <p:txBody>
          <a:bodyPr spcFirstLastPara="1" wrap="square" lIns="86005" tIns="86005" rIns="86005" bIns="86005" anchor="ctr" anchorCtr="0">
            <a:noAutofit/>
          </a:bodyPr>
          <a:lstStyle/>
          <a:p>
            <a:pPr>
              <a:buClr>
                <a:srgbClr val="000000"/>
              </a:buClr>
              <a:buSzPts val="1400"/>
            </a:pPr>
            <a:endParaRPr sz="1317">
              <a:solidFill>
                <a:srgbClr val="000000"/>
              </a:solidFill>
              <a:latin typeface="Arial"/>
              <a:ea typeface="Arial"/>
              <a:cs typeface="Arial"/>
              <a:sym typeface="Arial"/>
            </a:endParaRPr>
          </a:p>
        </p:txBody>
      </p:sp>
      <p:sp>
        <p:nvSpPr>
          <p:cNvPr id="122" name="Rectangle: Rounded Corners 171">
            <a:extLst>
              <a:ext uri="{FF2B5EF4-FFF2-40B4-BE49-F238E27FC236}">
                <a16:creationId xmlns:a16="http://schemas.microsoft.com/office/drawing/2014/main" id="{6BB45AF6-21B8-47A2-8BCF-6FB6B6EF9C07}"/>
              </a:ext>
            </a:extLst>
          </p:cNvPr>
          <p:cNvSpPr/>
          <p:nvPr/>
        </p:nvSpPr>
        <p:spPr>
          <a:xfrm>
            <a:off x="3301757" y="2611193"/>
            <a:ext cx="2347024" cy="1283984"/>
          </a:xfrm>
          <a:prstGeom prst="roundRect">
            <a:avLst>
              <a:gd name="adj" fmla="val 5845"/>
            </a:avLst>
          </a:prstGeom>
          <a:solidFill>
            <a:schemeClr val="bg1">
              <a:alpha val="95000"/>
            </a:schemeClr>
          </a:solidFill>
          <a:ln w="38100">
            <a:solidFill>
              <a:srgbClr val="006666">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93"/>
          </a:p>
        </p:txBody>
      </p:sp>
      <p:grpSp>
        <p:nvGrpSpPr>
          <p:cNvPr id="123" name="Group 68">
            <a:extLst>
              <a:ext uri="{FF2B5EF4-FFF2-40B4-BE49-F238E27FC236}">
                <a16:creationId xmlns:a16="http://schemas.microsoft.com/office/drawing/2014/main" id="{991EFE9D-0DE7-48BF-9833-4FDE3FC7B1F6}"/>
              </a:ext>
            </a:extLst>
          </p:cNvPr>
          <p:cNvGrpSpPr/>
          <p:nvPr/>
        </p:nvGrpSpPr>
        <p:grpSpPr>
          <a:xfrm>
            <a:off x="2677162" y="2837086"/>
            <a:ext cx="512826" cy="526740"/>
            <a:chOff x="4167188" y="3140076"/>
            <a:chExt cx="409575" cy="420688"/>
          </a:xfrm>
          <a:solidFill>
            <a:schemeClr val="bg1"/>
          </a:solidFill>
        </p:grpSpPr>
        <p:sp>
          <p:nvSpPr>
            <p:cNvPr id="124" name="Freeform 48">
              <a:extLst>
                <a:ext uri="{FF2B5EF4-FFF2-40B4-BE49-F238E27FC236}">
                  <a16:creationId xmlns:a16="http://schemas.microsoft.com/office/drawing/2014/main" id="{A95C721A-66D9-44D0-B8BB-31DEDF7D121D}"/>
                </a:ext>
              </a:extLst>
            </p:cNvPr>
            <p:cNvSpPr>
              <a:spLocks/>
            </p:cNvSpPr>
            <p:nvPr/>
          </p:nvSpPr>
          <p:spPr bwMode="auto">
            <a:xfrm>
              <a:off x="4360863" y="3140076"/>
              <a:ext cx="14288" cy="44450"/>
            </a:xfrm>
            <a:custGeom>
              <a:avLst/>
              <a:gdLst>
                <a:gd name="T0" fmla="*/ 3 w 3"/>
                <a:gd name="T1" fmla="*/ 9 h 10"/>
                <a:gd name="T2" fmla="*/ 1 w 3"/>
                <a:gd name="T3" fmla="*/ 10 h 10"/>
                <a:gd name="T4" fmla="*/ 1 w 3"/>
                <a:gd name="T5" fmla="*/ 10 h 10"/>
                <a:gd name="T6" fmla="*/ 0 w 3"/>
                <a:gd name="T7" fmla="*/ 9 h 10"/>
                <a:gd name="T8" fmla="*/ 0 w 3"/>
                <a:gd name="T9" fmla="*/ 1 h 10"/>
                <a:gd name="T10" fmla="*/ 1 w 3"/>
                <a:gd name="T11" fmla="*/ 0 h 10"/>
                <a:gd name="T12" fmla="*/ 1 w 3"/>
                <a:gd name="T13" fmla="*/ 0 h 10"/>
                <a:gd name="T14" fmla="*/ 3 w 3"/>
                <a:gd name="T15" fmla="*/ 1 h 10"/>
                <a:gd name="T16" fmla="*/ 3 w 3"/>
                <a:gd name="T17" fmla="*/ 9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10">
                  <a:moveTo>
                    <a:pt x="3" y="9"/>
                  </a:moveTo>
                  <a:cubicBezTo>
                    <a:pt x="3" y="10"/>
                    <a:pt x="2" y="10"/>
                    <a:pt x="1" y="10"/>
                  </a:cubicBezTo>
                  <a:cubicBezTo>
                    <a:pt x="1" y="10"/>
                    <a:pt x="1" y="10"/>
                    <a:pt x="1" y="10"/>
                  </a:cubicBezTo>
                  <a:cubicBezTo>
                    <a:pt x="0" y="10"/>
                    <a:pt x="0" y="10"/>
                    <a:pt x="0" y="9"/>
                  </a:cubicBezTo>
                  <a:cubicBezTo>
                    <a:pt x="0" y="1"/>
                    <a:pt x="0" y="1"/>
                    <a:pt x="0" y="1"/>
                  </a:cubicBezTo>
                  <a:cubicBezTo>
                    <a:pt x="0" y="1"/>
                    <a:pt x="0" y="0"/>
                    <a:pt x="1" y="0"/>
                  </a:cubicBezTo>
                  <a:cubicBezTo>
                    <a:pt x="1" y="0"/>
                    <a:pt x="1" y="0"/>
                    <a:pt x="1" y="0"/>
                  </a:cubicBezTo>
                  <a:cubicBezTo>
                    <a:pt x="2" y="0"/>
                    <a:pt x="3" y="1"/>
                    <a:pt x="3" y="1"/>
                  </a:cubicBezTo>
                  <a:cubicBezTo>
                    <a:pt x="3" y="9"/>
                    <a:pt x="3" y="9"/>
                    <a:pt x="3"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a:p>
          </p:txBody>
        </p:sp>
        <p:sp>
          <p:nvSpPr>
            <p:cNvPr id="125" name="Freeform 49">
              <a:extLst>
                <a:ext uri="{FF2B5EF4-FFF2-40B4-BE49-F238E27FC236}">
                  <a16:creationId xmlns:a16="http://schemas.microsoft.com/office/drawing/2014/main" id="{7D9B6E2F-2908-4A9D-B809-53027DC2EAC1}"/>
                </a:ext>
              </a:extLst>
            </p:cNvPr>
            <p:cNvSpPr>
              <a:spLocks/>
            </p:cNvSpPr>
            <p:nvPr/>
          </p:nvSpPr>
          <p:spPr bwMode="auto">
            <a:xfrm>
              <a:off x="4211638" y="3211513"/>
              <a:ext cx="39688" cy="34925"/>
            </a:xfrm>
            <a:custGeom>
              <a:avLst/>
              <a:gdLst>
                <a:gd name="T0" fmla="*/ 8 w 9"/>
                <a:gd name="T1" fmla="*/ 6 h 8"/>
                <a:gd name="T2" fmla="*/ 8 w 9"/>
                <a:gd name="T3" fmla="*/ 8 h 8"/>
                <a:gd name="T4" fmla="*/ 8 w 9"/>
                <a:gd name="T5" fmla="*/ 8 h 8"/>
                <a:gd name="T6" fmla="*/ 7 w 9"/>
                <a:gd name="T7" fmla="*/ 8 h 8"/>
                <a:gd name="T8" fmla="*/ 1 w 9"/>
                <a:gd name="T9" fmla="*/ 2 h 8"/>
                <a:gd name="T10" fmla="*/ 1 w 9"/>
                <a:gd name="T11" fmla="*/ 1 h 8"/>
                <a:gd name="T12" fmla="*/ 1 w 9"/>
                <a:gd name="T13" fmla="*/ 1 h 8"/>
                <a:gd name="T14" fmla="*/ 2 w 9"/>
                <a:gd name="T15" fmla="*/ 0 h 8"/>
                <a:gd name="T16" fmla="*/ 8 w 9"/>
                <a:gd name="T17" fmla="*/ 6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8">
                  <a:moveTo>
                    <a:pt x="8" y="6"/>
                  </a:moveTo>
                  <a:cubicBezTo>
                    <a:pt x="9" y="6"/>
                    <a:pt x="9" y="7"/>
                    <a:pt x="8" y="8"/>
                  </a:cubicBezTo>
                  <a:cubicBezTo>
                    <a:pt x="8" y="8"/>
                    <a:pt x="8" y="8"/>
                    <a:pt x="8" y="8"/>
                  </a:cubicBezTo>
                  <a:cubicBezTo>
                    <a:pt x="8" y="8"/>
                    <a:pt x="7" y="8"/>
                    <a:pt x="7" y="8"/>
                  </a:cubicBezTo>
                  <a:cubicBezTo>
                    <a:pt x="1" y="2"/>
                    <a:pt x="1" y="2"/>
                    <a:pt x="1" y="2"/>
                  </a:cubicBezTo>
                  <a:cubicBezTo>
                    <a:pt x="0" y="2"/>
                    <a:pt x="0" y="1"/>
                    <a:pt x="1" y="1"/>
                  </a:cubicBezTo>
                  <a:cubicBezTo>
                    <a:pt x="1" y="1"/>
                    <a:pt x="1" y="1"/>
                    <a:pt x="1" y="1"/>
                  </a:cubicBezTo>
                  <a:cubicBezTo>
                    <a:pt x="1" y="0"/>
                    <a:pt x="2" y="0"/>
                    <a:pt x="2" y="0"/>
                  </a:cubicBezTo>
                  <a:cubicBezTo>
                    <a:pt x="8" y="6"/>
                    <a:pt x="8" y="6"/>
                    <a:pt x="8"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a:p>
          </p:txBody>
        </p:sp>
        <p:sp>
          <p:nvSpPr>
            <p:cNvPr id="126" name="Freeform 50">
              <a:extLst>
                <a:ext uri="{FF2B5EF4-FFF2-40B4-BE49-F238E27FC236}">
                  <a16:creationId xmlns:a16="http://schemas.microsoft.com/office/drawing/2014/main" id="{E53E5D26-40AA-4A9C-AEAE-8DB3DCD7D93E}"/>
                </a:ext>
              </a:extLst>
            </p:cNvPr>
            <p:cNvSpPr>
              <a:spLocks/>
            </p:cNvSpPr>
            <p:nvPr/>
          </p:nvSpPr>
          <p:spPr bwMode="auto">
            <a:xfrm>
              <a:off x="4167188" y="3365501"/>
              <a:ext cx="44450" cy="19050"/>
            </a:xfrm>
            <a:custGeom>
              <a:avLst/>
              <a:gdLst>
                <a:gd name="T0" fmla="*/ 9 w 10"/>
                <a:gd name="T1" fmla="*/ 0 h 4"/>
                <a:gd name="T2" fmla="*/ 10 w 10"/>
                <a:gd name="T3" fmla="*/ 1 h 4"/>
                <a:gd name="T4" fmla="*/ 10 w 10"/>
                <a:gd name="T5" fmla="*/ 1 h 4"/>
                <a:gd name="T6" fmla="*/ 9 w 10"/>
                <a:gd name="T7" fmla="*/ 3 h 4"/>
                <a:gd name="T8" fmla="*/ 1 w 10"/>
                <a:gd name="T9" fmla="*/ 4 h 4"/>
                <a:gd name="T10" fmla="*/ 0 w 10"/>
                <a:gd name="T11" fmla="*/ 2 h 4"/>
                <a:gd name="T12" fmla="*/ 0 w 10"/>
                <a:gd name="T13" fmla="*/ 2 h 4"/>
                <a:gd name="T14" fmla="*/ 1 w 10"/>
                <a:gd name="T15" fmla="*/ 1 h 4"/>
                <a:gd name="T16" fmla="*/ 9 w 10"/>
                <a:gd name="T17"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4">
                  <a:moveTo>
                    <a:pt x="9" y="0"/>
                  </a:moveTo>
                  <a:cubicBezTo>
                    <a:pt x="9" y="0"/>
                    <a:pt x="10" y="1"/>
                    <a:pt x="10" y="1"/>
                  </a:cubicBezTo>
                  <a:cubicBezTo>
                    <a:pt x="10" y="1"/>
                    <a:pt x="10" y="1"/>
                    <a:pt x="10" y="1"/>
                  </a:cubicBezTo>
                  <a:cubicBezTo>
                    <a:pt x="10" y="2"/>
                    <a:pt x="10" y="3"/>
                    <a:pt x="9" y="3"/>
                  </a:cubicBezTo>
                  <a:cubicBezTo>
                    <a:pt x="1" y="4"/>
                    <a:pt x="1" y="4"/>
                    <a:pt x="1" y="4"/>
                  </a:cubicBezTo>
                  <a:cubicBezTo>
                    <a:pt x="0" y="4"/>
                    <a:pt x="0" y="3"/>
                    <a:pt x="0" y="2"/>
                  </a:cubicBezTo>
                  <a:cubicBezTo>
                    <a:pt x="0" y="2"/>
                    <a:pt x="0" y="2"/>
                    <a:pt x="0" y="2"/>
                  </a:cubicBezTo>
                  <a:cubicBezTo>
                    <a:pt x="0" y="2"/>
                    <a:pt x="0" y="1"/>
                    <a:pt x="1" y="1"/>
                  </a:cubicBezTo>
                  <a:cubicBezTo>
                    <a:pt x="9" y="0"/>
                    <a:pt x="9"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a:p>
          </p:txBody>
        </p:sp>
        <p:sp>
          <p:nvSpPr>
            <p:cNvPr id="127" name="Freeform 51">
              <a:extLst>
                <a:ext uri="{FF2B5EF4-FFF2-40B4-BE49-F238E27FC236}">
                  <a16:creationId xmlns:a16="http://schemas.microsoft.com/office/drawing/2014/main" id="{C3C03432-AFAE-4BA4-BB26-6C0F749D80C3}"/>
                </a:ext>
              </a:extLst>
            </p:cNvPr>
            <p:cNvSpPr>
              <a:spLocks/>
            </p:cNvSpPr>
            <p:nvPr/>
          </p:nvSpPr>
          <p:spPr bwMode="auto">
            <a:xfrm>
              <a:off x="4533900" y="3357563"/>
              <a:ext cx="42863" cy="12700"/>
            </a:xfrm>
            <a:custGeom>
              <a:avLst/>
              <a:gdLst>
                <a:gd name="T0" fmla="*/ 1 w 10"/>
                <a:gd name="T1" fmla="*/ 2 h 3"/>
                <a:gd name="T2" fmla="*/ 0 w 10"/>
                <a:gd name="T3" fmla="*/ 1 h 3"/>
                <a:gd name="T4" fmla="*/ 0 w 10"/>
                <a:gd name="T5" fmla="*/ 1 h 3"/>
                <a:gd name="T6" fmla="*/ 1 w 10"/>
                <a:gd name="T7" fmla="*/ 0 h 3"/>
                <a:gd name="T8" fmla="*/ 9 w 10"/>
                <a:gd name="T9" fmla="*/ 0 h 3"/>
                <a:gd name="T10" fmla="*/ 10 w 10"/>
                <a:gd name="T11" fmla="*/ 2 h 3"/>
                <a:gd name="T12" fmla="*/ 10 w 10"/>
                <a:gd name="T13" fmla="*/ 2 h 3"/>
                <a:gd name="T14" fmla="*/ 9 w 10"/>
                <a:gd name="T15" fmla="*/ 3 h 3"/>
                <a:gd name="T16" fmla="*/ 1 w 10"/>
                <a:gd name="T17" fmla="*/ 2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3">
                  <a:moveTo>
                    <a:pt x="1" y="2"/>
                  </a:moveTo>
                  <a:cubicBezTo>
                    <a:pt x="0" y="2"/>
                    <a:pt x="0" y="2"/>
                    <a:pt x="0" y="1"/>
                  </a:cubicBezTo>
                  <a:cubicBezTo>
                    <a:pt x="0" y="1"/>
                    <a:pt x="0" y="1"/>
                    <a:pt x="0" y="1"/>
                  </a:cubicBezTo>
                  <a:cubicBezTo>
                    <a:pt x="0" y="0"/>
                    <a:pt x="1" y="0"/>
                    <a:pt x="1" y="0"/>
                  </a:cubicBezTo>
                  <a:cubicBezTo>
                    <a:pt x="9" y="0"/>
                    <a:pt x="9" y="0"/>
                    <a:pt x="9" y="0"/>
                  </a:cubicBezTo>
                  <a:cubicBezTo>
                    <a:pt x="10" y="1"/>
                    <a:pt x="10" y="1"/>
                    <a:pt x="10" y="2"/>
                  </a:cubicBezTo>
                  <a:cubicBezTo>
                    <a:pt x="10" y="2"/>
                    <a:pt x="10" y="2"/>
                    <a:pt x="10" y="2"/>
                  </a:cubicBezTo>
                  <a:cubicBezTo>
                    <a:pt x="10" y="3"/>
                    <a:pt x="10" y="3"/>
                    <a:pt x="9" y="3"/>
                  </a:cubicBezTo>
                  <a:cubicBezTo>
                    <a:pt x="1" y="2"/>
                    <a:pt x="1" y="2"/>
                    <a:pt x="1"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a:p>
          </p:txBody>
        </p:sp>
        <p:sp>
          <p:nvSpPr>
            <p:cNvPr id="128" name="Freeform 52">
              <a:extLst>
                <a:ext uri="{FF2B5EF4-FFF2-40B4-BE49-F238E27FC236}">
                  <a16:creationId xmlns:a16="http://schemas.microsoft.com/office/drawing/2014/main" id="{C96BE6F8-6199-4309-87CE-9861B1E11933}"/>
                </a:ext>
              </a:extLst>
            </p:cNvPr>
            <p:cNvSpPr>
              <a:spLocks/>
            </p:cNvSpPr>
            <p:nvPr/>
          </p:nvSpPr>
          <p:spPr bwMode="auto">
            <a:xfrm>
              <a:off x="4484688" y="3201988"/>
              <a:ext cx="39688" cy="36513"/>
            </a:xfrm>
            <a:custGeom>
              <a:avLst/>
              <a:gdLst>
                <a:gd name="T0" fmla="*/ 3 w 9"/>
                <a:gd name="T1" fmla="*/ 8 h 8"/>
                <a:gd name="T2" fmla="*/ 1 w 9"/>
                <a:gd name="T3" fmla="*/ 8 h 8"/>
                <a:gd name="T4" fmla="*/ 1 w 9"/>
                <a:gd name="T5" fmla="*/ 8 h 8"/>
                <a:gd name="T6" fmla="*/ 1 w 9"/>
                <a:gd name="T7" fmla="*/ 6 h 8"/>
                <a:gd name="T8" fmla="*/ 7 w 9"/>
                <a:gd name="T9" fmla="*/ 1 h 8"/>
                <a:gd name="T10" fmla="*/ 9 w 9"/>
                <a:gd name="T11" fmla="*/ 1 h 8"/>
                <a:gd name="T12" fmla="*/ 9 w 9"/>
                <a:gd name="T13" fmla="*/ 1 h 8"/>
                <a:gd name="T14" fmla="*/ 9 w 9"/>
                <a:gd name="T15" fmla="*/ 3 h 8"/>
                <a:gd name="T16" fmla="*/ 3 w 9"/>
                <a:gd name="T17"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8">
                  <a:moveTo>
                    <a:pt x="3" y="8"/>
                  </a:moveTo>
                  <a:cubicBezTo>
                    <a:pt x="2" y="8"/>
                    <a:pt x="1" y="8"/>
                    <a:pt x="1" y="8"/>
                  </a:cubicBezTo>
                  <a:cubicBezTo>
                    <a:pt x="1" y="8"/>
                    <a:pt x="1" y="8"/>
                    <a:pt x="1" y="8"/>
                  </a:cubicBezTo>
                  <a:cubicBezTo>
                    <a:pt x="0" y="7"/>
                    <a:pt x="0" y="6"/>
                    <a:pt x="1" y="6"/>
                  </a:cubicBezTo>
                  <a:cubicBezTo>
                    <a:pt x="7" y="1"/>
                    <a:pt x="7" y="1"/>
                    <a:pt x="7" y="1"/>
                  </a:cubicBezTo>
                  <a:cubicBezTo>
                    <a:pt x="7" y="0"/>
                    <a:pt x="8" y="0"/>
                    <a:pt x="9" y="1"/>
                  </a:cubicBezTo>
                  <a:cubicBezTo>
                    <a:pt x="9" y="1"/>
                    <a:pt x="9" y="1"/>
                    <a:pt x="9" y="1"/>
                  </a:cubicBezTo>
                  <a:cubicBezTo>
                    <a:pt x="9" y="1"/>
                    <a:pt x="9" y="2"/>
                    <a:pt x="9" y="3"/>
                  </a:cubicBezTo>
                  <a:cubicBezTo>
                    <a:pt x="3" y="8"/>
                    <a:pt x="3" y="8"/>
                    <a:pt x="3"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a:p>
          </p:txBody>
        </p:sp>
        <p:sp>
          <p:nvSpPr>
            <p:cNvPr id="129" name="Freeform 53">
              <a:extLst>
                <a:ext uri="{FF2B5EF4-FFF2-40B4-BE49-F238E27FC236}">
                  <a16:creationId xmlns:a16="http://schemas.microsoft.com/office/drawing/2014/main" id="{5B6049F4-74C1-45DC-9E41-2BCD7CE8223D}"/>
                </a:ext>
              </a:extLst>
            </p:cNvPr>
            <p:cNvSpPr>
              <a:spLocks noEditPoints="1"/>
            </p:cNvSpPr>
            <p:nvPr/>
          </p:nvSpPr>
          <p:spPr bwMode="auto">
            <a:xfrm>
              <a:off x="4237038" y="3206751"/>
              <a:ext cx="257175" cy="354013"/>
            </a:xfrm>
            <a:custGeom>
              <a:avLst/>
              <a:gdLst>
                <a:gd name="T0" fmla="*/ 38 w 58"/>
                <a:gd name="T1" fmla="*/ 68 h 80"/>
                <a:gd name="T2" fmla="*/ 37 w 58"/>
                <a:gd name="T3" fmla="*/ 71 h 80"/>
                <a:gd name="T4" fmla="*/ 36 w 58"/>
                <a:gd name="T5" fmla="*/ 71 h 80"/>
                <a:gd name="T6" fmla="*/ 22 w 58"/>
                <a:gd name="T7" fmla="*/ 71 h 80"/>
                <a:gd name="T8" fmla="*/ 21 w 58"/>
                <a:gd name="T9" fmla="*/ 71 h 80"/>
                <a:gd name="T10" fmla="*/ 20 w 58"/>
                <a:gd name="T11" fmla="*/ 68 h 80"/>
                <a:gd name="T12" fmla="*/ 20 w 58"/>
                <a:gd name="T13" fmla="*/ 61 h 80"/>
                <a:gd name="T14" fmla="*/ 38 w 58"/>
                <a:gd name="T15" fmla="*/ 61 h 80"/>
                <a:gd name="T16" fmla="*/ 38 w 58"/>
                <a:gd name="T17" fmla="*/ 68 h 80"/>
                <a:gd name="T18" fmla="*/ 18 w 58"/>
                <a:gd name="T19" fmla="*/ 14 h 80"/>
                <a:gd name="T20" fmla="*/ 11 w 58"/>
                <a:gd name="T21" fmla="*/ 29 h 80"/>
                <a:gd name="T22" fmla="*/ 18 w 58"/>
                <a:gd name="T23" fmla="*/ 42 h 80"/>
                <a:gd name="T24" fmla="*/ 18 w 58"/>
                <a:gd name="T25" fmla="*/ 44 h 80"/>
                <a:gd name="T26" fmla="*/ 18 w 58"/>
                <a:gd name="T27" fmla="*/ 44 h 80"/>
                <a:gd name="T28" fmla="*/ 16 w 58"/>
                <a:gd name="T29" fmla="*/ 44 h 80"/>
                <a:gd name="T30" fmla="*/ 8 w 58"/>
                <a:gd name="T31" fmla="*/ 29 h 80"/>
                <a:gd name="T32" fmla="*/ 17 w 58"/>
                <a:gd name="T33" fmla="*/ 12 h 80"/>
                <a:gd name="T34" fmla="*/ 19 w 58"/>
                <a:gd name="T35" fmla="*/ 12 h 80"/>
                <a:gd name="T36" fmla="*/ 19 w 58"/>
                <a:gd name="T37" fmla="*/ 12 h 80"/>
                <a:gd name="T38" fmla="*/ 18 w 58"/>
                <a:gd name="T39" fmla="*/ 14 h 80"/>
                <a:gd name="T40" fmla="*/ 58 w 58"/>
                <a:gd name="T41" fmla="*/ 29 h 80"/>
                <a:gd name="T42" fmla="*/ 29 w 58"/>
                <a:gd name="T43" fmla="*/ 0 h 80"/>
                <a:gd name="T44" fmla="*/ 0 w 58"/>
                <a:gd name="T45" fmla="*/ 29 h 80"/>
                <a:gd name="T46" fmla="*/ 17 w 58"/>
                <a:gd name="T47" fmla="*/ 55 h 80"/>
                <a:gd name="T48" fmla="*/ 17 w 58"/>
                <a:gd name="T49" fmla="*/ 61 h 80"/>
                <a:gd name="T50" fmla="*/ 17 w 58"/>
                <a:gd name="T51" fmla="*/ 68 h 80"/>
                <a:gd name="T52" fmla="*/ 21 w 58"/>
                <a:gd name="T53" fmla="*/ 74 h 80"/>
                <a:gd name="T54" fmla="*/ 22 w 58"/>
                <a:gd name="T55" fmla="*/ 76 h 80"/>
                <a:gd name="T56" fmla="*/ 27 w 58"/>
                <a:gd name="T57" fmla="*/ 80 h 80"/>
                <a:gd name="T58" fmla="*/ 31 w 58"/>
                <a:gd name="T59" fmla="*/ 80 h 80"/>
                <a:gd name="T60" fmla="*/ 36 w 58"/>
                <a:gd name="T61" fmla="*/ 76 h 80"/>
                <a:gd name="T62" fmla="*/ 37 w 58"/>
                <a:gd name="T63" fmla="*/ 74 h 80"/>
                <a:gd name="T64" fmla="*/ 41 w 58"/>
                <a:gd name="T65" fmla="*/ 68 h 80"/>
                <a:gd name="T66" fmla="*/ 41 w 58"/>
                <a:gd name="T67" fmla="*/ 58 h 80"/>
                <a:gd name="T68" fmla="*/ 41 w 58"/>
                <a:gd name="T69" fmla="*/ 55 h 80"/>
                <a:gd name="T70" fmla="*/ 58 w 58"/>
                <a:gd name="T71" fmla="*/ 29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8" h="80">
                  <a:moveTo>
                    <a:pt x="38" y="68"/>
                  </a:moveTo>
                  <a:cubicBezTo>
                    <a:pt x="38" y="69"/>
                    <a:pt x="38" y="70"/>
                    <a:pt x="37" y="71"/>
                  </a:cubicBezTo>
                  <a:cubicBezTo>
                    <a:pt x="37" y="71"/>
                    <a:pt x="36" y="71"/>
                    <a:pt x="36" y="71"/>
                  </a:cubicBezTo>
                  <a:cubicBezTo>
                    <a:pt x="22" y="71"/>
                    <a:pt x="22" y="71"/>
                    <a:pt x="22" y="71"/>
                  </a:cubicBezTo>
                  <a:cubicBezTo>
                    <a:pt x="22" y="71"/>
                    <a:pt x="21" y="71"/>
                    <a:pt x="21" y="71"/>
                  </a:cubicBezTo>
                  <a:cubicBezTo>
                    <a:pt x="20" y="70"/>
                    <a:pt x="20" y="69"/>
                    <a:pt x="20" y="68"/>
                  </a:cubicBezTo>
                  <a:cubicBezTo>
                    <a:pt x="20" y="61"/>
                    <a:pt x="20" y="61"/>
                    <a:pt x="20" y="61"/>
                  </a:cubicBezTo>
                  <a:cubicBezTo>
                    <a:pt x="38" y="61"/>
                    <a:pt x="38" y="61"/>
                    <a:pt x="38" y="61"/>
                  </a:cubicBezTo>
                  <a:cubicBezTo>
                    <a:pt x="38" y="68"/>
                    <a:pt x="38" y="68"/>
                    <a:pt x="38" y="68"/>
                  </a:cubicBezTo>
                  <a:close/>
                  <a:moveTo>
                    <a:pt x="18" y="14"/>
                  </a:moveTo>
                  <a:cubicBezTo>
                    <a:pt x="14" y="17"/>
                    <a:pt x="11" y="23"/>
                    <a:pt x="11" y="29"/>
                  </a:cubicBezTo>
                  <a:cubicBezTo>
                    <a:pt x="11" y="34"/>
                    <a:pt x="14" y="39"/>
                    <a:pt x="18" y="42"/>
                  </a:cubicBezTo>
                  <a:cubicBezTo>
                    <a:pt x="18" y="43"/>
                    <a:pt x="18" y="43"/>
                    <a:pt x="18" y="44"/>
                  </a:cubicBezTo>
                  <a:cubicBezTo>
                    <a:pt x="18" y="44"/>
                    <a:pt x="18" y="44"/>
                    <a:pt x="18" y="44"/>
                  </a:cubicBezTo>
                  <a:cubicBezTo>
                    <a:pt x="17" y="45"/>
                    <a:pt x="16" y="45"/>
                    <a:pt x="16" y="44"/>
                  </a:cubicBezTo>
                  <a:cubicBezTo>
                    <a:pt x="11" y="41"/>
                    <a:pt x="8" y="35"/>
                    <a:pt x="8" y="29"/>
                  </a:cubicBezTo>
                  <a:cubicBezTo>
                    <a:pt x="8" y="22"/>
                    <a:pt x="12" y="16"/>
                    <a:pt x="17" y="12"/>
                  </a:cubicBezTo>
                  <a:cubicBezTo>
                    <a:pt x="17" y="12"/>
                    <a:pt x="18" y="12"/>
                    <a:pt x="19" y="12"/>
                  </a:cubicBezTo>
                  <a:cubicBezTo>
                    <a:pt x="19" y="12"/>
                    <a:pt x="19" y="12"/>
                    <a:pt x="19" y="12"/>
                  </a:cubicBezTo>
                  <a:cubicBezTo>
                    <a:pt x="19" y="13"/>
                    <a:pt x="19" y="14"/>
                    <a:pt x="18" y="14"/>
                  </a:cubicBezTo>
                  <a:close/>
                  <a:moveTo>
                    <a:pt x="58" y="29"/>
                  </a:moveTo>
                  <a:cubicBezTo>
                    <a:pt x="58" y="13"/>
                    <a:pt x="45" y="0"/>
                    <a:pt x="29" y="0"/>
                  </a:cubicBezTo>
                  <a:cubicBezTo>
                    <a:pt x="13" y="0"/>
                    <a:pt x="0" y="13"/>
                    <a:pt x="0" y="29"/>
                  </a:cubicBezTo>
                  <a:cubicBezTo>
                    <a:pt x="0" y="40"/>
                    <a:pt x="7" y="50"/>
                    <a:pt x="17" y="55"/>
                  </a:cubicBezTo>
                  <a:cubicBezTo>
                    <a:pt x="17" y="61"/>
                    <a:pt x="17" y="61"/>
                    <a:pt x="17" y="61"/>
                  </a:cubicBezTo>
                  <a:cubicBezTo>
                    <a:pt x="17" y="68"/>
                    <a:pt x="17" y="68"/>
                    <a:pt x="17" y="68"/>
                  </a:cubicBezTo>
                  <a:cubicBezTo>
                    <a:pt x="17" y="71"/>
                    <a:pt x="19" y="73"/>
                    <a:pt x="21" y="74"/>
                  </a:cubicBezTo>
                  <a:cubicBezTo>
                    <a:pt x="21" y="74"/>
                    <a:pt x="22" y="75"/>
                    <a:pt x="22" y="76"/>
                  </a:cubicBezTo>
                  <a:cubicBezTo>
                    <a:pt x="23" y="78"/>
                    <a:pt x="25" y="80"/>
                    <a:pt x="27" y="80"/>
                  </a:cubicBezTo>
                  <a:cubicBezTo>
                    <a:pt x="31" y="80"/>
                    <a:pt x="31" y="80"/>
                    <a:pt x="31" y="80"/>
                  </a:cubicBezTo>
                  <a:cubicBezTo>
                    <a:pt x="33" y="80"/>
                    <a:pt x="35" y="78"/>
                    <a:pt x="36" y="76"/>
                  </a:cubicBezTo>
                  <a:cubicBezTo>
                    <a:pt x="36" y="75"/>
                    <a:pt x="37" y="74"/>
                    <a:pt x="37" y="74"/>
                  </a:cubicBezTo>
                  <a:cubicBezTo>
                    <a:pt x="39" y="73"/>
                    <a:pt x="41" y="71"/>
                    <a:pt x="41" y="68"/>
                  </a:cubicBezTo>
                  <a:cubicBezTo>
                    <a:pt x="41" y="58"/>
                    <a:pt x="41" y="58"/>
                    <a:pt x="41" y="58"/>
                  </a:cubicBezTo>
                  <a:cubicBezTo>
                    <a:pt x="41" y="55"/>
                    <a:pt x="41" y="55"/>
                    <a:pt x="41" y="55"/>
                  </a:cubicBezTo>
                  <a:cubicBezTo>
                    <a:pt x="51" y="50"/>
                    <a:pt x="58" y="40"/>
                    <a:pt x="58" y="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a:p>
          </p:txBody>
        </p:sp>
      </p:grpSp>
      <p:grpSp>
        <p:nvGrpSpPr>
          <p:cNvPr id="131" name="Group 78">
            <a:extLst>
              <a:ext uri="{FF2B5EF4-FFF2-40B4-BE49-F238E27FC236}">
                <a16:creationId xmlns:a16="http://schemas.microsoft.com/office/drawing/2014/main" id="{B96A56D0-4E2C-4992-9A08-DBC8BCC68F8D}"/>
              </a:ext>
            </a:extLst>
          </p:cNvPr>
          <p:cNvGrpSpPr/>
          <p:nvPr/>
        </p:nvGrpSpPr>
        <p:grpSpPr>
          <a:xfrm>
            <a:off x="1953442" y="2815999"/>
            <a:ext cx="413243" cy="443853"/>
            <a:chOff x="7677150" y="3176588"/>
            <a:chExt cx="300038" cy="322263"/>
          </a:xfrm>
          <a:solidFill>
            <a:schemeClr val="bg1"/>
          </a:solidFill>
        </p:grpSpPr>
        <p:sp>
          <p:nvSpPr>
            <p:cNvPr id="132" name="Freeform 56">
              <a:extLst>
                <a:ext uri="{FF2B5EF4-FFF2-40B4-BE49-F238E27FC236}">
                  <a16:creationId xmlns:a16="http://schemas.microsoft.com/office/drawing/2014/main" id="{5FE11C07-1876-4C66-A538-9E8A1C3D9BE6}"/>
                </a:ext>
              </a:extLst>
            </p:cNvPr>
            <p:cNvSpPr>
              <a:spLocks noEditPoints="1"/>
            </p:cNvSpPr>
            <p:nvPr/>
          </p:nvSpPr>
          <p:spPr bwMode="auto">
            <a:xfrm>
              <a:off x="7729538" y="3176588"/>
              <a:ext cx="247650" cy="230188"/>
            </a:xfrm>
            <a:custGeom>
              <a:avLst/>
              <a:gdLst>
                <a:gd name="T0" fmla="*/ 29 w 56"/>
                <a:gd name="T1" fmla="*/ 7 h 52"/>
                <a:gd name="T2" fmla="*/ 15 w 56"/>
                <a:gd name="T3" fmla="*/ 14 h 52"/>
                <a:gd name="T4" fmla="*/ 17 w 56"/>
                <a:gd name="T5" fmla="*/ 40 h 52"/>
                <a:gd name="T6" fmla="*/ 29 w 56"/>
                <a:gd name="T7" fmla="*/ 45 h 52"/>
                <a:gd name="T8" fmla="*/ 44 w 56"/>
                <a:gd name="T9" fmla="*/ 38 h 52"/>
                <a:gd name="T10" fmla="*/ 48 w 56"/>
                <a:gd name="T11" fmla="*/ 24 h 52"/>
                <a:gd name="T12" fmla="*/ 42 w 56"/>
                <a:gd name="T13" fmla="*/ 11 h 52"/>
                <a:gd name="T14" fmla="*/ 29 w 56"/>
                <a:gd name="T15" fmla="*/ 7 h 52"/>
                <a:gd name="T16" fmla="*/ 29 w 56"/>
                <a:gd name="T17" fmla="*/ 52 h 52"/>
                <a:gd name="T18" fmla="*/ 12 w 56"/>
                <a:gd name="T19" fmla="*/ 46 h 52"/>
                <a:gd name="T20" fmla="*/ 9 w 56"/>
                <a:gd name="T21" fmla="*/ 9 h 52"/>
                <a:gd name="T22" fmla="*/ 29 w 56"/>
                <a:gd name="T23" fmla="*/ 0 h 52"/>
                <a:gd name="T24" fmla="*/ 46 w 56"/>
                <a:gd name="T25" fmla="*/ 6 h 52"/>
                <a:gd name="T26" fmla="*/ 55 w 56"/>
                <a:gd name="T27" fmla="*/ 24 h 52"/>
                <a:gd name="T28" fmla="*/ 49 w 56"/>
                <a:gd name="T29" fmla="*/ 43 h 52"/>
                <a:gd name="T30" fmla="*/ 29 w 56"/>
                <a:gd name="T31" fmla="*/ 5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6" h="52">
                  <a:moveTo>
                    <a:pt x="29" y="7"/>
                  </a:moveTo>
                  <a:cubicBezTo>
                    <a:pt x="24" y="7"/>
                    <a:pt x="18" y="9"/>
                    <a:pt x="15" y="14"/>
                  </a:cubicBezTo>
                  <a:cubicBezTo>
                    <a:pt x="8" y="21"/>
                    <a:pt x="9" y="33"/>
                    <a:pt x="17" y="40"/>
                  </a:cubicBezTo>
                  <a:cubicBezTo>
                    <a:pt x="20" y="43"/>
                    <a:pt x="25" y="45"/>
                    <a:pt x="29" y="45"/>
                  </a:cubicBezTo>
                  <a:cubicBezTo>
                    <a:pt x="35" y="45"/>
                    <a:pt x="40" y="42"/>
                    <a:pt x="44" y="38"/>
                  </a:cubicBezTo>
                  <a:cubicBezTo>
                    <a:pt x="47" y="34"/>
                    <a:pt x="49" y="29"/>
                    <a:pt x="48" y="24"/>
                  </a:cubicBezTo>
                  <a:cubicBezTo>
                    <a:pt x="48" y="19"/>
                    <a:pt x="45" y="15"/>
                    <a:pt x="42" y="11"/>
                  </a:cubicBezTo>
                  <a:cubicBezTo>
                    <a:pt x="38" y="8"/>
                    <a:pt x="34" y="7"/>
                    <a:pt x="29" y="7"/>
                  </a:cubicBezTo>
                  <a:close/>
                  <a:moveTo>
                    <a:pt x="29" y="52"/>
                  </a:moveTo>
                  <a:cubicBezTo>
                    <a:pt x="23" y="52"/>
                    <a:pt x="17" y="50"/>
                    <a:pt x="12" y="46"/>
                  </a:cubicBezTo>
                  <a:cubicBezTo>
                    <a:pt x="1" y="36"/>
                    <a:pt x="0" y="20"/>
                    <a:pt x="9" y="9"/>
                  </a:cubicBezTo>
                  <a:cubicBezTo>
                    <a:pt x="14" y="3"/>
                    <a:pt x="22" y="0"/>
                    <a:pt x="29" y="0"/>
                  </a:cubicBezTo>
                  <a:cubicBezTo>
                    <a:pt x="35" y="0"/>
                    <a:pt x="41" y="2"/>
                    <a:pt x="46" y="6"/>
                  </a:cubicBezTo>
                  <a:cubicBezTo>
                    <a:pt x="51" y="10"/>
                    <a:pt x="55" y="17"/>
                    <a:pt x="55" y="24"/>
                  </a:cubicBezTo>
                  <a:cubicBezTo>
                    <a:pt x="56" y="31"/>
                    <a:pt x="54" y="37"/>
                    <a:pt x="49" y="43"/>
                  </a:cubicBezTo>
                  <a:cubicBezTo>
                    <a:pt x="44" y="48"/>
                    <a:pt x="37" y="52"/>
                    <a:pt x="29"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a:p>
          </p:txBody>
        </p:sp>
        <p:sp>
          <p:nvSpPr>
            <p:cNvPr id="133" name="Freeform 57">
              <a:extLst>
                <a:ext uri="{FF2B5EF4-FFF2-40B4-BE49-F238E27FC236}">
                  <a16:creationId xmlns:a16="http://schemas.microsoft.com/office/drawing/2014/main" id="{74D33DF2-EC6B-47D3-91C0-D42AAA4118A6}"/>
                </a:ext>
              </a:extLst>
            </p:cNvPr>
            <p:cNvSpPr>
              <a:spLocks/>
            </p:cNvSpPr>
            <p:nvPr/>
          </p:nvSpPr>
          <p:spPr bwMode="auto">
            <a:xfrm>
              <a:off x="7747000" y="3357563"/>
              <a:ext cx="57150" cy="57150"/>
            </a:xfrm>
            <a:custGeom>
              <a:avLst/>
              <a:gdLst>
                <a:gd name="T0" fmla="*/ 17 w 36"/>
                <a:gd name="T1" fmla="*/ 36 h 36"/>
                <a:gd name="T2" fmla="*/ 0 w 36"/>
                <a:gd name="T3" fmla="*/ 25 h 36"/>
                <a:gd name="T4" fmla="*/ 22 w 36"/>
                <a:gd name="T5" fmla="*/ 0 h 36"/>
                <a:gd name="T6" fmla="*/ 36 w 36"/>
                <a:gd name="T7" fmla="*/ 11 h 36"/>
                <a:gd name="T8" fmla="*/ 17 w 36"/>
                <a:gd name="T9" fmla="*/ 36 h 36"/>
                <a:gd name="T10" fmla="*/ 17 w 36"/>
                <a:gd name="T11" fmla="*/ 36 h 36"/>
              </a:gdLst>
              <a:ahLst/>
              <a:cxnLst>
                <a:cxn ang="0">
                  <a:pos x="T0" y="T1"/>
                </a:cxn>
                <a:cxn ang="0">
                  <a:pos x="T2" y="T3"/>
                </a:cxn>
                <a:cxn ang="0">
                  <a:pos x="T4" y="T5"/>
                </a:cxn>
                <a:cxn ang="0">
                  <a:pos x="T6" y="T7"/>
                </a:cxn>
                <a:cxn ang="0">
                  <a:pos x="T8" y="T9"/>
                </a:cxn>
                <a:cxn ang="0">
                  <a:pos x="T10" y="T11"/>
                </a:cxn>
              </a:cxnLst>
              <a:rect l="0" t="0" r="r" b="b"/>
              <a:pathLst>
                <a:path w="36" h="36">
                  <a:moveTo>
                    <a:pt x="17" y="36"/>
                  </a:moveTo>
                  <a:lnTo>
                    <a:pt x="0" y="25"/>
                  </a:lnTo>
                  <a:lnTo>
                    <a:pt x="22" y="0"/>
                  </a:lnTo>
                  <a:lnTo>
                    <a:pt x="36" y="11"/>
                  </a:lnTo>
                  <a:lnTo>
                    <a:pt x="17" y="36"/>
                  </a:lnTo>
                  <a:lnTo>
                    <a:pt x="17" y="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a:p>
          </p:txBody>
        </p:sp>
        <p:sp>
          <p:nvSpPr>
            <p:cNvPr id="134" name="Freeform 58">
              <a:extLst>
                <a:ext uri="{FF2B5EF4-FFF2-40B4-BE49-F238E27FC236}">
                  <a16:creationId xmlns:a16="http://schemas.microsoft.com/office/drawing/2014/main" id="{14B70E7C-D30B-4EB1-823B-A046717A023B}"/>
                </a:ext>
              </a:extLst>
            </p:cNvPr>
            <p:cNvSpPr>
              <a:spLocks/>
            </p:cNvSpPr>
            <p:nvPr/>
          </p:nvSpPr>
          <p:spPr bwMode="auto">
            <a:xfrm>
              <a:off x="7677150" y="3387726"/>
              <a:ext cx="100013" cy="111125"/>
            </a:xfrm>
            <a:custGeom>
              <a:avLst/>
              <a:gdLst>
                <a:gd name="T0" fmla="*/ 10 w 23"/>
                <a:gd name="T1" fmla="*/ 23 h 25"/>
                <a:gd name="T2" fmla="*/ 5 w 23"/>
                <a:gd name="T3" fmla="*/ 24 h 25"/>
                <a:gd name="T4" fmla="*/ 2 w 23"/>
                <a:gd name="T5" fmla="*/ 21 h 25"/>
                <a:gd name="T6" fmla="*/ 1 w 23"/>
                <a:gd name="T7" fmla="*/ 16 h 25"/>
                <a:gd name="T8" fmla="*/ 13 w 23"/>
                <a:gd name="T9" fmla="*/ 2 h 25"/>
                <a:gd name="T10" fmla="*/ 18 w 23"/>
                <a:gd name="T11" fmla="*/ 1 h 25"/>
                <a:gd name="T12" fmla="*/ 22 w 23"/>
                <a:gd name="T13" fmla="*/ 5 h 25"/>
                <a:gd name="T14" fmla="*/ 22 w 23"/>
                <a:gd name="T15" fmla="*/ 10 h 25"/>
                <a:gd name="T16" fmla="*/ 10 w 23"/>
                <a:gd name="T17" fmla="*/ 23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25">
                  <a:moveTo>
                    <a:pt x="10" y="23"/>
                  </a:moveTo>
                  <a:cubicBezTo>
                    <a:pt x="9" y="25"/>
                    <a:pt x="7" y="25"/>
                    <a:pt x="5" y="24"/>
                  </a:cubicBezTo>
                  <a:cubicBezTo>
                    <a:pt x="2" y="21"/>
                    <a:pt x="2" y="21"/>
                    <a:pt x="2" y="21"/>
                  </a:cubicBezTo>
                  <a:cubicBezTo>
                    <a:pt x="0" y="19"/>
                    <a:pt x="0" y="17"/>
                    <a:pt x="1" y="16"/>
                  </a:cubicBezTo>
                  <a:cubicBezTo>
                    <a:pt x="13" y="2"/>
                    <a:pt x="13" y="2"/>
                    <a:pt x="13" y="2"/>
                  </a:cubicBezTo>
                  <a:cubicBezTo>
                    <a:pt x="14" y="0"/>
                    <a:pt x="17" y="0"/>
                    <a:pt x="18" y="1"/>
                  </a:cubicBezTo>
                  <a:cubicBezTo>
                    <a:pt x="22" y="5"/>
                    <a:pt x="22" y="5"/>
                    <a:pt x="22" y="5"/>
                  </a:cubicBezTo>
                  <a:cubicBezTo>
                    <a:pt x="23" y="6"/>
                    <a:pt x="23" y="8"/>
                    <a:pt x="22" y="10"/>
                  </a:cubicBezTo>
                  <a:cubicBezTo>
                    <a:pt x="10" y="23"/>
                    <a:pt x="10" y="23"/>
                    <a:pt x="10" y="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a:p>
          </p:txBody>
        </p:sp>
        <p:sp>
          <p:nvSpPr>
            <p:cNvPr id="135" name="Freeform 59">
              <a:extLst>
                <a:ext uri="{FF2B5EF4-FFF2-40B4-BE49-F238E27FC236}">
                  <a16:creationId xmlns:a16="http://schemas.microsoft.com/office/drawing/2014/main" id="{74A2635B-4E43-410D-B2C0-02C18806CAB1}"/>
                </a:ext>
              </a:extLst>
            </p:cNvPr>
            <p:cNvSpPr>
              <a:spLocks/>
            </p:cNvSpPr>
            <p:nvPr/>
          </p:nvSpPr>
          <p:spPr bwMode="auto">
            <a:xfrm>
              <a:off x="7804150" y="3216276"/>
              <a:ext cx="79375" cy="44450"/>
            </a:xfrm>
            <a:custGeom>
              <a:avLst/>
              <a:gdLst>
                <a:gd name="T0" fmla="*/ 17 w 18"/>
                <a:gd name="T1" fmla="*/ 4 h 10"/>
                <a:gd name="T2" fmla="*/ 9 w 18"/>
                <a:gd name="T3" fmla="*/ 5 h 10"/>
                <a:gd name="T4" fmla="*/ 1 w 18"/>
                <a:gd name="T5" fmla="*/ 8 h 10"/>
                <a:gd name="T6" fmla="*/ 8 w 18"/>
                <a:gd name="T7" fmla="*/ 1 h 10"/>
                <a:gd name="T8" fmla="*/ 17 w 18"/>
                <a:gd name="T9" fmla="*/ 4 h 10"/>
              </a:gdLst>
              <a:ahLst/>
              <a:cxnLst>
                <a:cxn ang="0">
                  <a:pos x="T0" y="T1"/>
                </a:cxn>
                <a:cxn ang="0">
                  <a:pos x="T2" y="T3"/>
                </a:cxn>
                <a:cxn ang="0">
                  <a:pos x="T4" y="T5"/>
                </a:cxn>
                <a:cxn ang="0">
                  <a:pos x="T6" y="T7"/>
                </a:cxn>
                <a:cxn ang="0">
                  <a:pos x="T8" y="T9"/>
                </a:cxn>
              </a:cxnLst>
              <a:rect l="0" t="0" r="r" b="b"/>
              <a:pathLst>
                <a:path w="18" h="10">
                  <a:moveTo>
                    <a:pt x="17" y="4"/>
                  </a:moveTo>
                  <a:cubicBezTo>
                    <a:pt x="18" y="6"/>
                    <a:pt x="14" y="4"/>
                    <a:pt x="9" y="5"/>
                  </a:cubicBezTo>
                  <a:cubicBezTo>
                    <a:pt x="5" y="6"/>
                    <a:pt x="2" y="10"/>
                    <a:pt x="1" y="8"/>
                  </a:cubicBezTo>
                  <a:cubicBezTo>
                    <a:pt x="0" y="5"/>
                    <a:pt x="5" y="2"/>
                    <a:pt x="8" y="1"/>
                  </a:cubicBezTo>
                  <a:cubicBezTo>
                    <a:pt x="11" y="0"/>
                    <a:pt x="17" y="1"/>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a:p>
          </p:txBody>
        </p:sp>
        <p:sp>
          <p:nvSpPr>
            <p:cNvPr id="136" name="Freeform 60">
              <a:extLst>
                <a:ext uri="{FF2B5EF4-FFF2-40B4-BE49-F238E27FC236}">
                  <a16:creationId xmlns:a16="http://schemas.microsoft.com/office/drawing/2014/main" id="{B8983DD0-C048-4155-92E6-880DA1B6D1CA}"/>
                </a:ext>
              </a:extLst>
            </p:cNvPr>
            <p:cNvSpPr>
              <a:spLocks/>
            </p:cNvSpPr>
            <p:nvPr/>
          </p:nvSpPr>
          <p:spPr bwMode="auto">
            <a:xfrm>
              <a:off x="7883525" y="3228976"/>
              <a:ext cx="22225" cy="17463"/>
            </a:xfrm>
            <a:custGeom>
              <a:avLst/>
              <a:gdLst>
                <a:gd name="T0" fmla="*/ 5 w 5"/>
                <a:gd name="T1" fmla="*/ 3 h 4"/>
                <a:gd name="T2" fmla="*/ 2 w 5"/>
                <a:gd name="T3" fmla="*/ 3 h 4"/>
                <a:gd name="T4" fmla="*/ 1 w 5"/>
                <a:gd name="T5" fmla="*/ 2 h 4"/>
                <a:gd name="T6" fmla="*/ 2 w 5"/>
                <a:gd name="T7" fmla="*/ 0 h 4"/>
                <a:gd name="T8" fmla="*/ 5 w 5"/>
                <a:gd name="T9" fmla="*/ 3 h 4"/>
              </a:gdLst>
              <a:ahLst/>
              <a:cxnLst>
                <a:cxn ang="0">
                  <a:pos x="T0" y="T1"/>
                </a:cxn>
                <a:cxn ang="0">
                  <a:pos x="T2" y="T3"/>
                </a:cxn>
                <a:cxn ang="0">
                  <a:pos x="T4" y="T5"/>
                </a:cxn>
                <a:cxn ang="0">
                  <a:pos x="T6" y="T7"/>
                </a:cxn>
                <a:cxn ang="0">
                  <a:pos x="T8" y="T9"/>
                </a:cxn>
              </a:cxnLst>
              <a:rect l="0" t="0" r="r" b="b"/>
              <a:pathLst>
                <a:path w="5" h="4">
                  <a:moveTo>
                    <a:pt x="5" y="3"/>
                  </a:moveTo>
                  <a:cubicBezTo>
                    <a:pt x="4" y="4"/>
                    <a:pt x="3" y="4"/>
                    <a:pt x="2" y="3"/>
                  </a:cubicBezTo>
                  <a:cubicBezTo>
                    <a:pt x="1" y="3"/>
                    <a:pt x="0" y="3"/>
                    <a:pt x="1" y="2"/>
                  </a:cubicBezTo>
                  <a:cubicBezTo>
                    <a:pt x="1" y="0"/>
                    <a:pt x="1" y="0"/>
                    <a:pt x="2" y="0"/>
                  </a:cubicBezTo>
                  <a:cubicBezTo>
                    <a:pt x="3" y="1"/>
                    <a:pt x="5" y="2"/>
                    <a:pt x="5"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a:p>
          </p:txBody>
        </p:sp>
      </p:grpSp>
      <p:sp>
        <p:nvSpPr>
          <p:cNvPr id="137" name="Rectangle: Rounded Corners 171">
            <a:extLst>
              <a:ext uri="{FF2B5EF4-FFF2-40B4-BE49-F238E27FC236}">
                <a16:creationId xmlns:a16="http://schemas.microsoft.com/office/drawing/2014/main" id="{1A129791-11CC-4D43-902E-8E1C7A1CD58E}"/>
              </a:ext>
            </a:extLst>
          </p:cNvPr>
          <p:cNvSpPr/>
          <p:nvPr/>
        </p:nvSpPr>
        <p:spPr>
          <a:xfrm>
            <a:off x="644684" y="2604488"/>
            <a:ext cx="2578805" cy="1283984"/>
          </a:xfrm>
          <a:prstGeom prst="roundRect">
            <a:avLst>
              <a:gd name="adj" fmla="val 5845"/>
            </a:avLst>
          </a:prstGeom>
          <a:solidFill>
            <a:schemeClr val="bg1">
              <a:alpha val="95000"/>
            </a:schemeClr>
          </a:solidFill>
          <a:ln w="38100">
            <a:solidFill>
              <a:srgbClr val="006666">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93"/>
          </a:p>
        </p:txBody>
      </p:sp>
      <p:sp>
        <p:nvSpPr>
          <p:cNvPr id="145" name="TextBox 100">
            <a:extLst>
              <a:ext uri="{FF2B5EF4-FFF2-40B4-BE49-F238E27FC236}">
                <a16:creationId xmlns:a16="http://schemas.microsoft.com/office/drawing/2014/main" id="{43113FA7-1AE1-4917-8EE8-3C6A7523263A}"/>
              </a:ext>
            </a:extLst>
          </p:cNvPr>
          <p:cNvSpPr txBox="1"/>
          <p:nvPr/>
        </p:nvSpPr>
        <p:spPr>
          <a:xfrm>
            <a:off x="533417" y="1358460"/>
            <a:ext cx="2063800" cy="295017"/>
          </a:xfrm>
          <a:prstGeom prst="rect">
            <a:avLst/>
          </a:prstGeom>
          <a:noFill/>
        </p:spPr>
        <p:txBody>
          <a:bodyPr wrap="square" rtlCol="0">
            <a:spAutoFit/>
          </a:bodyPr>
          <a:lstStyle/>
          <a:p>
            <a:pPr algn="ctr"/>
            <a:r>
              <a:rPr lang="ar-SA" sz="1317" b="1" dirty="0">
                <a:solidFill>
                  <a:srgbClr val="006666"/>
                </a:solidFill>
                <a:latin typeface="AbdoMaster-Heavy" panose="02000500030000020004" pitchFamily="50" charset="-78"/>
                <a:cs typeface="AbdoMaster-Heavy" panose="02000500030000020004" pitchFamily="50" charset="-78"/>
              </a:rPr>
              <a:t>مؤشر الأداء   </a:t>
            </a:r>
            <a:endParaRPr lang="en-US" sz="1317" b="1" dirty="0">
              <a:solidFill>
                <a:srgbClr val="006666"/>
              </a:solidFill>
              <a:latin typeface="AbdoMaster-Heavy" panose="02000500030000020004" pitchFamily="50" charset="-78"/>
              <a:cs typeface="AbdoMaster-Heavy" panose="02000500030000020004" pitchFamily="50" charset="-78"/>
            </a:endParaRPr>
          </a:p>
        </p:txBody>
      </p:sp>
      <p:sp>
        <p:nvSpPr>
          <p:cNvPr id="147" name="Subtitle 6">
            <a:extLst>
              <a:ext uri="{FF2B5EF4-FFF2-40B4-BE49-F238E27FC236}">
                <a16:creationId xmlns:a16="http://schemas.microsoft.com/office/drawing/2014/main" id="{53607243-BCF6-4807-8237-4E450CA5841E}"/>
              </a:ext>
            </a:extLst>
          </p:cNvPr>
          <p:cNvSpPr txBox="1">
            <a:spLocks/>
          </p:cNvSpPr>
          <p:nvPr/>
        </p:nvSpPr>
        <p:spPr>
          <a:xfrm>
            <a:off x="6391013" y="1752490"/>
            <a:ext cx="1694996" cy="716689"/>
          </a:xfrm>
          <a:prstGeom prst="rect">
            <a:avLst/>
          </a:prstGeom>
        </p:spPr>
        <p:txBody>
          <a:bodyPr vert="horz" lIns="86019" tIns="43010" rIns="86019" bIns="43010" numCol="1" spcCol="365760" rtlCol="0" anchor="t">
            <a:noAutofit/>
          </a:bodyPr>
          <a:lstStyle>
            <a:lvl1pPr marL="0" indent="0" algn="ctr" defTabSz="914400" rtl="0" eaLnBrk="1" latinLnBrk="0" hangingPunct="1">
              <a:lnSpc>
                <a:spcPct val="90000"/>
              </a:lnSpc>
              <a:spcBef>
                <a:spcPts val="1000"/>
              </a:spcBef>
              <a:buFont typeface="Arial"/>
              <a:buNone/>
              <a:defRPr sz="1200" b="0" i="0" kern="1200">
                <a:solidFill>
                  <a:schemeClr val="accent1"/>
                </a:solidFill>
                <a:latin typeface="Montserrat Light" charset="0"/>
                <a:ea typeface="Montserrat Light" charset="0"/>
                <a:cs typeface="Montserrat Light"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Montserrat Light" charset="0"/>
                <a:ea typeface="Montserrat Light" charset="0"/>
                <a:cs typeface="Montserrat Light"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Montserrat Light" charset="0"/>
                <a:ea typeface="Montserrat Light" charset="0"/>
                <a:cs typeface="Montserrat Light"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nSpc>
                <a:spcPct val="100000"/>
              </a:lnSpc>
              <a:spcBef>
                <a:spcPts val="0"/>
              </a:spcBef>
            </a:pPr>
            <a:r>
              <a:rPr lang="ar-SA" sz="1800" b="1" dirty="0">
                <a:solidFill>
                  <a:schemeClr val="tx1"/>
                </a:solidFill>
                <a:latin typeface="Calibri" panose="020F0502020204030204" pitchFamily="34" charset="0"/>
                <a:cs typeface="Calibri" panose="020F0502020204030204" pitchFamily="34" charset="0"/>
              </a:rPr>
              <a:t> </a:t>
            </a:r>
            <a:endParaRPr lang="en-US" sz="1800" b="1" dirty="0">
              <a:solidFill>
                <a:schemeClr val="tx1"/>
              </a:solidFill>
              <a:latin typeface="Calibri" panose="020F0502020204030204" pitchFamily="34" charset="0"/>
              <a:cs typeface="Calibri" panose="020F0502020204030204" pitchFamily="34" charset="0"/>
            </a:endParaRPr>
          </a:p>
        </p:txBody>
      </p:sp>
      <p:sp>
        <p:nvSpPr>
          <p:cNvPr id="148" name="Subtitle 6">
            <a:extLst>
              <a:ext uri="{FF2B5EF4-FFF2-40B4-BE49-F238E27FC236}">
                <a16:creationId xmlns:a16="http://schemas.microsoft.com/office/drawing/2014/main" id="{B90C8561-7296-4597-98CF-179342320E57}"/>
              </a:ext>
            </a:extLst>
          </p:cNvPr>
          <p:cNvSpPr txBox="1">
            <a:spLocks/>
          </p:cNvSpPr>
          <p:nvPr/>
        </p:nvSpPr>
        <p:spPr>
          <a:xfrm>
            <a:off x="1173641" y="1914791"/>
            <a:ext cx="1847678" cy="716689"/>
          </a:xfrm>
          <a:prstGeom prst="rect">
            <a:avLst/>
          </a:prstGeom>
        </p:spPr>
        <p:txBody>
          <a:bodyPr vert="horz" lIns="86019" tIns="43010" rIns="86019" bIns="43010" numCol="1" spcCol="365760" rtlCol="0" anchor="t">
            <a:noAutofit/>
          </a:bodyPr>
          <a:lstStyle>
            <a:lvl1pPr marL="0" indent="0" algn="ctr" defTabSz="914400" rtl="0" eaLnBrk="1" latinLnBrk="0" hangingPunct="1">
              <a:lnSpc>
                <a:spcPct val="90000"/>
              </a:lnSpc>
              <a:spcBef>
                <a:spcPts val="1000"/>
              </a:spcBef>
              <a:buFont typeface="Arial"/>
              <a:buNone/>
              <a:defRPr sz="1200" b="0" i="0" kern="1200">
                <a:solidFill>
                  <a:schemeClr val="accent1"/>
                </a:solidFill>
                <a:latin typeface="Montserrat Light" charset="0"/>
                <a:ea typeface="Montserrat Light" charset="0"/>
                <a:cs typeface="Montserrat Light"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Montserrat Light" charset="0"/>
                <a:ea typeface="Montserrat Light" charset="0"/>
                <a:cs typeface="Montserrat Light"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Montserrat Light" charset="0"/>
                <a:ea typeface="Montserrat Light" charset="0"/>
                <a:cs typeface="Montserrat Light"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nSpc>
                <a:spcPts val="1599"/>
              </a:lnSpc>
              <a:spcBef>
                <a:spcPts val="0"/>
              </a:spcBef>
            </a:pPr>
            <a:endParaRPr lang="en-US" sz="3010" b="1" dirty="0">
              <a:solidFill>
                <a:schemeClr val="tx1"/>
              </a:solidFill>
              <a:latin typeface="Adobe SHIN" panose="01000500000000020002" pitchFamily="2" charset="-78"/>
              <a:cs typeface="Adobe SHIN" panose="01000500000000020002" pitchFamily="2" charset="-78"/>
            </a:endParaRPr>
          </a:p>
        </p:txBody>
      </p:sp>
      <p:sp>
        <p:nvSpPr>
          <p:cNvPr id="4" name="مربع نص 3">
            <a:extLst>
              <a:ext uri="{FF2B5EF4-FFF2-40B4-BE49-F238E27FC236}">
                <a16:creationId xmlns:a16="http://schemas.microsoft.com/office/drawing/2014/main" id="{FB0DA7C8-DA32-419E-B7FD-00BB1A349283}"/>
              </a:ext>
            </a:extLst>
          </p:cNvPr>
          <p:cNvSpPr txBox="1"/>
          <p:nvPr/>
        </p:nvSpPr>
        <p:spPr>
          <a:xfrm>
            <a:off x="3325294" y="4697867"/>
            <a:ext cx="291798" cy="381771"/>
          </a:xfrm>
          <a:prstGeom prst="rect">
            <a:avLst/>
          </a:prstGeom>
          <a:noFill/>
        </p:spPr>
        <p:txBody>
          <a:bodyPr wrap="square" rtlCol="1">
            <a:spAutoFit/>
          </a:bodyPr>
          <a:lstStyle/>
          <a:p>
            <a:r>
              <a:rPr lang="en-US" sz="1881" b="1" dirty="0">
                <a:solidFill>
                  <a:schemeClr val="bg1"/>
                </a:solidFill>
              </a:rPr>
              <a:t>3</a:t>
            </a:r>
            <a:endParaRPr lang="ar-SA" sz="1881" b="1" dirty="0">
              <a:solidFill>
                <a:schemeClr val="bg1"/>
              </a:solidFill>
            </a:endParaRPr>
          </a:p>
        </p:txBody>
      </p:sp>
      <p:sp>
        <p:nvSpPr>
          <p:cNvPr id="205" name="مربع نص 204">
            <a:extLst>
              <a:ext uri="{FF2B5EF4-FFF2-40B4-BE49-F238E27FC236}">
                <a16:creationId xmlns:a16="http://schemas.microsoft.com/office/drawing/2014/main" id="{A6ED1AEA-53F1-4950-8CC7-AB694EF584C9}"/>
              </a:ext>
            </a:extLst>
          </p:cNvPr>
          <p:cNvSpPr txBox="1"/>
          <p:nvPr/>
        </p:nvSpPr>
        <p:spPr>
          <a:xfrm>
            <a:off x="3325294" y="5173687"/>
            <a:ext cx="291798" cy="381771"/>
          </a:xfrm>
          <a:prstGeom prst="rect">
            <a:avLst/>
          </a:prstGeom>
          <a:noFill/>
        </p:spPr>
        <p:txBody>
          <a:bodyPr wrap="square" rtlCol="1">
            <a:spAutoFit/>
          </a:bodyPr>
          <a:lstStyle/>
          <a:p>
            <a:r>
              <a:rPr lang="en-US" sz="1881" b="1" dirty="0">
                <a:solidFill>
                  <a:schemeClr val="bg1"/>
                </a:solidFill>
              </a:rPr>
              <a:t>4</a:t>
            </a:r>
            <a:endParaRPr lang="ar-SA" sz="1881" b="1" dirty="0">
              <a:solidFill>
                <a:schemeClr val="bg1"/>
              </a:solidFill>
            </a:endParaRPr>
          </a:p>
        </p:txBody>
      </p:sp>
      <p:sp>
        <p:nvSpPr>
          <p:cNvPr id="206" name="مربع نص 205">
            <a:extLst>
              <a:ext uri="{FF2B5EF4-FFF2-40B4-BE49-F238E27FC236}">
                <a16:creationId xmlns:a16="http://schemas.microsoft.com/office/drawing/2014/main" id="{8EB75FB6-BDA8-42D9-BF07-2F0BE4AB6959}"/>
              </a:ext>
            </a:extLst>
          </p:cNvPr>
          <p:cNvSpPr txBox="1"/>
          <p:nvPr/>
        </p:nvSpPr>
        <p:spPr>
          <a:xfrm>
            <a:off x="3338395" y="5690329"/>
            <a:ext cx="291798" cy="381771"/>
          </a:xfrm>
          <a:prstGeom prst="rect">
            <a:avLst/>
          </a:prstGeom>
          <a:noFill/>
        </p:spPr>
        <p:txBody>
          <a:bodyPr wrap="square" rtlCol="1">
            <a:spAutoFit/>
          </a:bodyPr>
          <a:lstStyle/>
          <a:p>
            <a:r>
              <a:rPr lang="en-US" sz="1881" b="1" dirty="0">
                <a:solidFill>
                  <a:schemeClr val="bg1"/>
                </a:solidFill>
              </a:rPr>
              <a:t>9</a:t>
            </a:r>
            <a:endParaRPr lang="ar-SA" sz="1881" b="1" dirty="0">
              <a:solidFill>
                <a:schemeClr val="bg1"/>
              </a:solidFill>
            </a:endParaRPr>
          </a:p>
        </p:txBody>
      </p:sp>
      <p:grpSp>
        <p:nvGrpSpPr>
          <p:cNvPr id="207" name="Group 32">
            <a:extLst>
              <a:ext uri="{FF2B5EF4-FFF2-40B4-BE49-F238E27FC236}">
                <a16:creationId xmlns:a16="http://schemas.microsoft.com/office/drawing/2014/main" id="{D86151E5-DBB9-4E1E-9694-F6C3F122CB5B}"/>
              </a:ext>
            </a:extLst>
          </p:cNvPr>
          <p:cNvGrpSpPr/>
          <p:nvPr/>
        </p:nvGrpSpPr>
        <p:grpSpPr>
          <a:xfrm>
            <a:off x="7140596" y="5761055"/>
            <a:ext cx="346022" cy="286843"/>
            <a:chOff x="4451351" y="2619375"/>
            <a:chExt cx="1220788" cy="1625601"/>
          </a:xfrm>
          <a:solidFill>
            <a:schemeClr val="bg1"/>
          </a:solidFill>
        </p:grpSpPr>
        <p:sp>
          <p:nvSpPr>
            <p:cNvPr id="208" name="Freeform 14">
              <a:extLst>
                <a:ext uri="{FF2B5EF4-FFF2-40B4-BE49-F238E27FC236}">
                  <a16:creationId xmlns:a16="http://schemas.microsoft.com/office/drawing/2014/main" id="{AE838715-C66E-4EEB-822A-1707E4DE88F7}"/>
                </a:ext>
              </a:extLst>
            </p:cNvPr>
            <p:cNvSpPr>
              <a:spLocks noEditPoints="1"/>
            </p:cNvSpPr>
            <p:nvPr/>
          </p:nvSpPr>
          <p:spPr bwMode="auto">
            <a:xfrm>
              <a:off x="4587876" y="2619375"/>
              <a:ext cx="673100" cy="674688"/>
            </a:xfrm>
            <a:custGeom>
              <a:avLst/>
              <a:gdLst>
                <a:gd name="T0" fmla="*/ 179 w 179"/>
                <a:gd name="T1" fmla="*/ 89 h 178"/>
                <a:gd name="T2" fmla="*/ 89 w 179"/>
                <a:gd name="T3" fmla="*/ 178 h 178"/>
                <a:gd name="T4" fmla="*/ 0 w 179"/>
                <a:gd name="T5" fmla="*/ 89 h 178"/>
                <a:gd name="T6" fmla="*/ 89 w 179"/>
                <a:gd name="T7" fmla="*/ 0 h 178"/>
                <a:gd name="T8" fmla="*/ 152 w 179"/>
                <a:gd name="T9" fmla="*/ 26 h 178"/>
                <a:gd name="T10" fmla="*/ 179 w 179"/>
                <a:gd name="T11" fmla="*/ 89 h 178"/>
                <a:gd name="T12" fmla="*/ 179 w 179"/>
                <a:gd name="T13" fmla="*/ 89 h 178"/>
                <a:gd name="T14" fmla="*/ 179 w 179"/>
                <a:gd name="T15" fmla="*/ 89 h 1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9" h="178">
                  <a:moveTo>
                    <a:pt x="179" y="89"/>
                  </a:moveTo>
                  <a:cubicBezTo>
                    <a:pt x="179" y="138"/>
                    <a:pt x="139" y="178"/>
                    <a:pt x="89" y="178"/>
                  </a:cubicBezTo>
                  <a:cubicBezTo>
                    <a:pt x="40" y="178"/>
                    <a:pt x="0" y="138"/>
                    <a:pt x="0" y="89"/>
                  </a:cubicBezTo>
                  <a:cubicBezTo>
                    <a:pt x="0" y="40"/>
                    <a:pt x="40" y="0"/>
                    <a:pt x="89" y="0"/>
                  </a:cubicBezTo>
                  <a:cubicBezTo>
                    <a:pt x="113" y="0"/>
                    <a:pt x="136" y="9"/>
                    <a:pt x="152" y="26"/>
                  </a:cubicBezTo>
                  <a:cubicBezTo>
                    <a:pt x="169" y="42"/>
                    <a:pt x="179" y="65"/>
                    <a:pt x="179" y="89"/>
                  </a:cubicBezTo>
                  <a:close/>
                  <a:moveTo>
                    <a:pt x="179" y="89"/>
                  </a:moveTo>
                  <a:cubicBezTo>
                    <a:pt x="179" y="89"/>
                    <a:pt x="179" y="89"/>
                    <a:pt x="179" y="8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dirty="0"/>
            </a:p>
          </p:txBody>
        </p:sp>
        <p:sp>
          <p:nvSpPr>
            <p:cNvPr id="209" name="Freeform 15">
              <a:extLst>
                <a:ext uri="{FF2B5EF4-FFF2-40B4-BE49-F238E27FC236}">
                  <a16:creationId xmlns:a16="http://schemas.microsoft.com/office/drawing/2014/main" id="{75F597E5-D50C-4B35-AF50-6C3473B7259C}"/>
                </a:ext>
              </a:extLst>
            </p:cNvPr>
            <p:cNvSpPr>
              <a:spLocks noEditPoints="1"/>
            </p:cNvSpPr>
            <p:nvPr/>
          </p:nvSpPr>
          <p:spPr bwMode="auto">
            <a:xfrm>
              <a:off x="4451351" y="3294063"/>
              <a:ext cx="941388" cy="815975"/>
            </a:xfrm>
            <a:custGeom>
              <a:avLst/>
              <a:gdLst>
                <a:gd name="T0" fmla="*/ 101 w 250"/>
                <a:gd name="T1" fmla="*/ 182 h 215"/>
                <a:gd name="T2" fmla="*/ 122 w 250"/>
                <a:gd name="T3" fmla="*/ 86 h 215"/>
                <a:gd name="T4" fmla="*/ 167 w 250"/>
                <a:gd name="T5" fmla="*/ 70 h 215"/>
                <a:gd name="T6" fmla="*/ 215 w 250"/>
                <a:gd name="T7" fmla="*/ 84 h 215"/>
                <a:gd name="T8" fmla="*/ 250 w 250"/>
                <a:gd name="T9" fmla="*/ 71 h 215"/>
                <a:gd name="T10" fmla="*/ 250 w 250"/>
                <a:gd name="T11" fmla="*/ 54 h 215"/>
                <a:gd name="T12" fmla="*/ 197 w 250"/>
                <a:gd name="T13" fmla="*/ 0 h 215"/>
                <a:gd name="T14" fmla="*/ 54 w 250"/>
                <a:gd name="T15" fmla="*/ 0 h 215"/>
                <a:gd name="T16" fmla="*/ 0 w 250"/>
                <a:gd name="T17" fmla="*/ 54 h 215"/>
                <a:gd name="T18" fmla="*/ 0 w 250"/>
                <a:gd name="T19" fmla="*/ 197 h 215"/>
                <a:gd name="T20" fmla="*/ 18 w 250"/>
                <a:gd name="T21" fmla="*/ 215 h 215"/>
                <a:gd name="T22" fmla="*/ 128 w 250"/>
                <a:gd name="T23" fmla="*/ 215 h 215"/>
                <a:gd name="T24" fmla="*/ 101 w 250"/>
                <a:gd name="T25" fmla="*/ 182 h 215"/>
                <a:gd name="T26" fmla="*/ 101 w 250"/>
                <a:gd name="T27" fmla="*/ 182 h 215"/>
                <a:gd name="T28" fmla="*/ 101 w 250"/>
                <a:gd name="T29" fmla="*/ 182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50" h="215">
                  <a:moveTo>
                    <a:pt x="101" y="182"/>
                  </a:moveTo>
                  <a:cubicBezTo>
                    <a:pt x="86" y="151"/>
                    <a:pt x="95" y="109"/>
                    <a:pt x="122" y="86"/>
                  </a:cubicBezTo>
                  <a:cubicBezTo>
                    <a:pt x="135" y="76"/>
                    <a:pt x="151" y="70"/>
                    <a:pt x="167" y="70"/>
                  </a:cubicBezTo>
                  <a:cubicBezTo>
                    <a:pt x="184" y="71"/>
                    <a:pt x="200" y="76"/>
                    <a:pt x="215" y="84"/>
                  </a:cubicBezTo>
                  <a:cubicBezTo>
                    <a:pt x="226" y="78"/>
                    <a:pt x="238" y="73"/>
                    <a:pt x="250" y="71"/>
                  </a:cubicBezTo>
                  <a:cubicBezTo>
                    <a:pt x="250" y="54"/>
                    <a:pt x="250" y="54"/>
                    <a:pt x="250" y="54"/>
                  </a:cubicBezTo>
                  <a:cubicBezTo>
                    <a:pt x="250" y="24"/>
                    <a:pt x="226" y="0"/>
                    <a:pt x="197" y="0"/>
                  </a:cubicBezTo>
                  <a:cubicBezTo>
                    <a:pt x="54" y="0"/>
                    <a:pt x="54" y="0"/>
                    <a:pt x="54" y="0"/>
                  </a:cubicBezTo>
                  <a:cubicBezTo>
                    <a:pt x="24" y="0"/>
                    <a:pt x="0" y="24"/>
                    <a:pt x="0" y="54"/>
                  </a:cubicBezTo>
                  <a:cubicBezTo>
                    <a:pt x="0" y="197"/>
                    <a:pt x="0" y="197"/>
                    <a:pt x="0" y="197"/>
                  </a:cubicBezTo>
                  <a:cubicBezTo>
                    <a:pt x="0" y="207"/>
                    <a:pt x="8" y="215"/>
                    <a:pt x="18" y="215"/>
                  </a:cubicBezTo>
                  <a:cubicBezTo>
                    <a:pt x="128" y="215"/>
                    <a:pt x="128" y="215"/>
                    <a:pt x="128" y="215"/>
                  </a:cubicBezTo>
                  <a:cubicBezTo>
                    <a:pt x="117" y="205"/>
                    <a:pt x="108" y="194"/>
                    <a:pt x="101" y="182"/>
                  </a:cubicBezTo>
                  <a:close/>
                  <a:moveTo>
                    <a:pt x="101" y="182"/>
                  </a:moveTo>
                  <a:cubicBezTo>
                    <a:pt x="101" y="182"/>
                    <a:pt x="101" y="182"/>
                    <a:pt x="101" y="18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dirty="0"/>
            </a:p>
          </p:txBody>
        </p:sp>
        <p:sp>
          <p:nvSpPr>
            <p:cNvPr id="210" name="Freeform 16">
              <a:extLst>
                <a:ext uri="{FF2B5EF4-FFF2-40B4-BE49-F238E27FC236}">
                  <a16:creationId xmlns:a16="http://schemas.microsoft.com/office/drawing/2014/main" id="{7BB2C499-9C01-40E4-8434-F1CE9E408111}"/>
                </a:ext>
              </a:extLst>
            </p:cNvPr>
            <p:cNvSpPr>
              <a:spLocks noEditPoints="1"/>
            </p:cNvSpPr>
            <p:nvPr/>
          </p:nvSpPr>
          <p:spPr bwMode="auto">
            <a:xfrm>
              <a:off x="4851401" y="3582988"/>
              <a:ext cx="820738" cy="661988"/>
            </a:xfrm>
            <a:custGeom>
              <a:avLst/>
              <a:gdLst>
                <a:gd name="T0" fmla="*/ 190 w 218"/>
                <a:gd name="T1" fmla="*/ 24 h 175"/>
                <a:gd name="T2" fmla="*/ 109 w 218"/>
                <a:gd name="T3" fmla="*/ 29 h 175"/>
                <a:gd name="T4" fmla="*/ 28 w 218"/>
                <a:gd name="T5" fmla="*/ 24 h 175"/>
                <a:gd name="T6" fmla="*/ 11 w 218"/>
                <a:gd name="T7" fmla="*/ 98 h 175"/>
                <a:gd name="T8" fmla="*/ 105 w 218"/>
                <a:gd name="T9" fmla="*/ 173 h 175"/>
                <a:gd name="T10" fmla="*/ 113 w 218"/>
                <a:gd name="T11" fmla="*/ 173 h 175"/>
                <a:gd name="T12" fmla="*/ 206 w 218"/>
                <a:gd name="T13" fmla="*/ 98 h 175"/>
                <a:gd name="T14" fmla="*/ 190 w 218"/>
                <a:gd name="T15" fmla="*/ 24 h 175"/>
                <a:gd name="T16" fmla="*/ 162 w 218"/>
                <a:gd name="T17" fmla="*/ 85 h 175"/>
                <a:gd name="T18" fmla="*/ 146 w 218"/>
                <a:gd name="T19" fmla="*/ 74 h 175"/>
                <a:gd name="T20" fmla="*/ 150 w 218"/>
                <a:gd name="T21" fmla="*/ 55 h 175"/>
                <a:gd name="T22" fmla="*/ 169 w 218"/>
                <a:gd name="T23" fmla="*/ 51 h 175"/>
                <a:gd name="T24" fmla="*/ 180 w 218"/>
                <a:gd name="T25" fmla="*/ 67 h 175"/>
                <a:gd name="T26" fmla="*/ 162 w 218"/>
                <a:gd name="T27" fmla="*/ 85 h 175"/>
                <a:gd name="T28" fmla="*/ 162 w 218"/>
                <a:gd name="T29" fmla="*/ 85 h 175"/>
                <a:gd name="T30" fmla="*/ 162 w 218"/>
                <a:gd name="T31" fmla="*/ 85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18" h="175">
                  <a:moveTo>
                    <a:pt x="190" y="24"/>
                  </a:moveTo>
                  <a:cubicBezTo>
                    <a:pt x="179" y="16"/>
                    <a:pt x="152" y="0"/>
                    <a:pt x="109" y="29"/>
                  </a:cubicBezTo>
                  <a:cubicBezTo>
                    <a:pt x="66" y="0"/>
                    <a:pt x="38" y="16"/>
                    <a:pt x="28" y="24"/>
                  </a:cubicBezTo>
                  <a:cubicBezTo>
                    <a:pt x="7" y="41"/>
                    <a:pt x="0" y="75"/>
                    <a:pt x="11" y="98"/>
                  </a:cubicBezTo>
                  <a:cubicBezTo>
                    <a:pt x="30" y="135"/>
                    <a:pt x="102" y="172"/>
                    <a:pt x="105" y="173"/>
                  </a:cubicBezTo>
                  <a:cubicBezTo>
                    <a:pt x="107" y="175"/>
                    <a:pt x="110" y="175"/>
                    <a:pt x="113" y="173"/>
                  </a:cubicBezTo>
                  <a:cubicBezTo>
                    <a:pt x="116" y="172"/>
                    <a:pt x="187" y="135"/>
                    <a:pt x="206" y="98"/>
                  </a:cubicBezTo>
                  <a:cubicBezTo>
                    <a:pt x="218" y="75"/>
                    <a:pt x="210" y="41"/>
                    <a:pt x="190" y="24"/>
                  </a:cubicBezTo>
                  <a:close/>
                  <a:moveTo>
                    <a:pt x="162" y="85"/>
                  </a:moveTo>
                  <a:cubicBezTo>
                    <a:pt x="155" y="85"/>
                    <a:pt x="149" y="81"/>
                    <a:pt x="146" y="74"/>
                  </a:cubicBezTo>
                  <a:cubicBezTo>
                    <a:pt x="143" y="67"/>
                    <a:pt x="145" y="60"/>
                    <a:pt x="150" y="55"/>
                  </a:cubicBezTo>
                  <a:cubicBezTo>
                    <a:pt x="155" y="49"/>
                    <a:pt x="162" y="48"/>
                    <a:pt x="169" y="51"/>
                  </a:cubicBezTo>
                  <a:cubicBezTo>
                    <a:pt x="176" y="53"/>
                    <a:pt x="180" y="60"/>
                    <a:pt x="180" y="67"/>
                  </a:cubicBezTo>
                  <a:cubicBezTo>
                    <a:pt x="180" y="77"/>
                    <a:pt x="172" y="85"/>
                    <a:pt x="162" y="85"/>
                  </a:cubicBezTo>
                  <a:close/>
                  <a:moveTo>
                    <a:pt x="162" y="85"/>
                  </a:moveTo>
                  <a:cubicBezTo>
                    <a:pt x="162" y="85"/>
                    <a:pt x="162" y="85"/>
                    <a:pt x="162" y="8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dirty="0"/>
            </a:p>
          </p:txBody>
        </p:sp>
      </p:grpSp>
      <p:sp>
        <p:nvSpPr>
          <p:cNvPr id="230" name="Subtitle 6">
            <a:extLst>
              <a:ext uri="{FF2B5EF4-FFF2-40B4-BE49-F238E27FC236}">
                <a16:creationId xmlns:a16="http://schemas.microsoft.com/office/drawing/2014/main" id="{2E3046CF-30A2-4967-BA8B-131B59E290D2}"/>
              </a:ext>
            </a:extLst>
          </p:cNvPr>
          <p:cNvSpPr txBox="1">
            <a:spLocks/>
          </p:cNvSpPr>
          <p:nvPr/>
        </p:nvSpPr>
        <p:spPr>
          <a:xfrm>
            <a:off x="1183057" y="1924455"/>
            <a:ext cx="1847678" cy="716689"/>
          </a:xfrm>
          <a:prstGeom prst="rect">
            <a:avLst/>
          </a:prstGeom>
        </p:spPr>
        <p:txBody>
          <a:bodyPr vert="horz" lIns="86019" tIns="43010" rIns="86019" bIns="43010" numCol="1" spcCol="365760" rtlCol="0" anchor="t">
            <a:noAutofit/>
          </a:bodyPr>
          <a:lstStyle>
            <a:lvl1pPr marL="0" indent="0" algn="ctr" defTabSz="914400" rtl="0" eaLnBrk="1" latinLnBrk="0" hangingPunct="1">
              <a:lnSpc>
                <a:spcPct val="90000"/>
              </a:lnSpc>
              <a:spcBef>
                <a:spcPts val="1000"/>
              </a:spcBef>
              <a:buFont typeface="Arial"/>
              <a:buNone/>
              <a:defRPr sz="1200" b="0" i="0" kern="1200">
                <a:solidFill>
                  <a:schemeClr val="accent1"/>
                </a:solidFill>
                <a:latin typeface="Montserrat Light" charset="0"/>
                <a:ea typeface="Montserrat Light" charset="0"/>
                <a:cs typeface="Montserrat Light"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Montserrat Light" charset="0"/>
                <a:ea typeface="Montserrat Light" charset="0"/>
                <a:cs typeface="Montserrat Light"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Montserrat Light" charset="0"/>
                <a:ea typeface="Montserrat Light" charset="0"/>
                <a:cs typeface="Montserrat Light"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nSpc>
                <a:spcPts val="1599"/>
              </a:lnSpc>
              <a:spcBef>
                <a:spcPts val="0"/>
              </a:spcBef>
            </a:pPr>
            <a:endParaRPr lang="en-US" sz="2258" b="1" dirty="0">
              <a:solidFill>
                <a:schemeClr val="tx1"/>
              </a:solidFill>
              <a:latin typeface="Calibri" panose="020F0502020204030204" pitchFamily="34" charset="0"/>
              <a:cs typeface="Calibri" panose="020F0502020204030204" pitchFamily="34" charset="0"/>
            </a:endParaRPr>
          </a:p>
        </p:txBody>
      </p:sp>
      <p:cxnSp>
        <p:nvCxnSpPr>
          <p:cNvPr id="231" name="رابط مستقيم 230">
            <a:extLst>
              <a:ext uri="{FF2B5EF4-FFF2-40B4-BE49-F238E27FC236}">
                <a16:creationId xmlns:a16="http://schemas.microsoft.com/office/drawing/2014/main" id="{69722787-8749-4B60-B827-9053293652E2}"/>
              </a:ext>
            </a:extLst>
          </p:cNvPr>
          <p:cNvCxnSpPr>
            <a:cxnSpLocks/>
            <a:stCxn id="232" idx="3"/>
          </p:cNvCxnSpPr>
          <p:nvPr/>
        </p:nvCxnSpPr>
        <p:spPr>
          <a:xfrm flipV="1">
            <a:off x="4403546" y="6319386"/>
            <a:ext cx="6859569" cy="15344"/>
          </a:xfrm>
          <a:prstGeom prst="line">
            <a:avLst/>
          </a:prstGeom>
          <a:ln w="38100">
            <a:solidFill>
              <a:srgbClr val="009999"/>
            </a:solidFill>
          </a:ln>
        </p:spPr>
        <p:style>
          <a:lnRef idx="3">
            <a:schemeClr val="accent3"/>
          </a:lnRef>
          <a:fillRef idx="0">
            <a:schemeClr val="accent3"/>
          </a:fillRef>
          <a:effectRef idx="2">
            <a:schemeClr val="accent3"/>
          </a:effectRef>
          <a:fontRef idx="minor">
            <a:schemeClr val="tx1"/>
          </a:fontRef>
        </p:style>
      </p:cxnSp>
      <p:sp>
        <p:nvSpPr>
          <p:cNvPr id="232" name="مربع نص 231">
            <a:extLst>
              <a:ext uri="{FF2B5EF4-FFF2-40B4-BE49-F238E27FC236}">
                <a16:creationId xmlns:a16="http://schemas.microsoft.com/office/drawing/2014/main" id="{A215DAC5-6047-4E6A-BBCA-9D803F7C4AC4}"/>
              </a:ext>
            </a:extLst>
          </p:cNvPr>
          <p:cNvSpPr txBox="1"/>
          <p:nvPr/>
        </p:nvSpPr>
        <p:spPr>
          <a:xfrm>
            <a:off x="1320651" y="6165453"/>
            <a:ext cx="3082895" cy="338554"/>
          </a:xfrm>
          <a:prstGeom prst="rect">
            <a:avLst/>
          </a:prstGeom>
          <a:noFill/>
        </p:spPr>
        <p:txBody>
          <a:bodyPr wrap="none" rtlCol="1">
            <a:spAutoFit/>
          </a:bodyPr>
          <a:lstStyle/>
          <a:p>
            <a:r>
              <a:rPr lang="ar-SA" sz="1600" dirty="0">
                <a:solidFill>
                  <a:srgbClr val="006666"/>
                </a:solidFill>
                <a:cs typeface="Farsi Simple Bold" panose="02010400000000000000" pitchFamily="2" charset="-78"/>
              </a:rPr>
              <a:t>الخطة التشغيلية لجمعية رعاية الأيتام بمحافظة الجموم </a:t>
            </a:r>
          </a:p>
        </p:txBody>
      </p:sp>
      <p:sp>
        <p:nvSpPr>
          <p:cNvPr id="233" name="مستطيل 232">
            <a:extLst>
              <a:ext uri="{FF2B5EF4-FFF2-40B4-BE49-F238E27FC236}">
                <a16:creationId xmlns:a16="http://schemas.microsoft.com/office/drawing/2014/main" id="{1544A756-FA6B-455A-91A2-112610A48768}"/>
              </a:ext>
            </a:extLst>
          </p:cNvPr>
          <p:cNvSpPr/>
          <p:nvPr/>
        </p:nvSpPr>
        <p:spPr>
          <a:xfrm>
            <a:off x="904522" y="6143737"/>
            <a:ext cx="354490" cy="295321"/>
          </a:xfrm>
          <a:prstGeom prst="rect">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1100" dirty="0"/>
              <a:t>57</a:t>
            </a:r>
            <a:endParaRPr lang="ar-SA" sz="1100" dirty="0"/>
          </a:p>
        </p:txBody>
      </p:sp>
      <p:sp>
        <p:nvSpPr>
          <p:cNvPr id="236" name="Google Shape;4800;p62">
            <a:extLst>
              <a:ext uri="{FF2B5EF4-FFF2-40B4-BE49-F238E27FC236}">
                <a16:creationId xmlns:a16="http://schemas.microsoft.com/office/drawing/2014/main" id="{A4D3FFB0-EAB2-4377-A25A-B7D4A85F9DD8}"/>
              </a:ext>
            </a:extLst>
          </p:cNvPr>
          <p:cNvSpPr/>
          <p:nvPr/>
        </p:nvSpPr>
        <p:spPr>
          <a:xfrm>
            <a:off x="7097848" y="731651"/>
            <a:ext cx="451138" cy="417098"/>
          </a:xfrm>
          <a:custGeom>
            <a:avLst/>
            <a:gdLst/>
            <a:ahLst/>
            <a:cxnLst/>
            <a:rect l="l" t="t" r="r" b="b"/>
            <a:pathLst>
              <a:path w="12877" h="12724" extrusionOk="0">
                <a:moveTo>
                  <a:pt x="10492" y="1603"/>
                </a:moveTo>
                <a:lnTo>
                  <a:pt x="10429" y="1855"/>
                </a:lnTo>
                <a:cubicBezTo>
                  <a:pt x="10429" y="1981"/>
                  <a:pt x="10492" y="2138"/>
                  <a:pt x="10555" y="2201"/>
                </a:cubicBezTo>
                <a:cubicBezTo>
                  <a:pt x="10649" y="2296"/>
                  <a:pt x="10807" y="2327"/>
                  <a:pt x="10901" y="2327"/>
                </a:cubicBezTo>
                <a:lnTo>
                  <a:pt x="11153" y="2296"/>
                </a:lnTo>
                <a:lnTo>
                  <a:pt x="10492" y="2957"/>
                </a:lnTo>
                <a:lnTo>
                  <a:pt x="9736" y="3083"/>
                </a:lnTo>
                <a:lnTo>
                  <a:pt x="9799" y="2296"/>
                </a:lnTo>
                <a:lnTo>
                  <a:pt x="10492" y="1603"/>
                </a:lnTo>
                <a:close/>
                <a:moveTo>
                  <a:pt x="6270" y="6108"/>
                </a:moveTo>
                <a:cubicBezTo>
                  <a:pt x="6396" y="6108"/>
                  <a:pt x="6459" y="6139"/>
                  <a:pt x="6554" y="6234"/>
                </a:cubicBezTo>
                <a:cubicBezTo>
                  <a:pt x="6617" y="6265"/>
                  <a:pt x="6648" y="6391"/>
                  <a:pt x="6648" y="6486"/>
                </a:cubicBezTo>
                <a:cubicBezTo>
                  <a:pt x="6648" y="6738"/>
                  <a:pt x="6459" y="6927"/>
                  <a:pt x="6270" y="6927"/>
                </a:cubicBezTo>
                <a:cubicBezTo>
                  <a:pt x="6081" y="6927"/>
                  <a:pt x="5861" y="6738"/>
                  <a:pt x="5861" y="6486"/>
                </a:cubicBezTo>
                <a:cubicBezTo>
                  <a:pt x="5861" y="6265"/>
                  <a:pt x="6081" y="6108"/>
                  <a:pt x="6270" y="6108"/>
                </a:cubicBezTo>
                <a:close/>
                <a:moveTo>
                  <a:pt x="6176" y="4375"/>
                </a:moveTo>
                <a:cubicBezTo>
                  <a:pt x="6617" y="4375"/>
                  <a:pt x="7026" y="4501"/>
                  <a:pt x="7341" y="4722"/>
                </a:cubicBezTo>
                <a:lnTo>
                  <a:pt x="6743" y="5320"/>
                </a:lnTo>
                <a:cubicBezTo>
                  <a:pt x="6617" y="5289"/>
                  <a:pt x="6428" y="5226"/>
                  <a:pt x="6239" y="5226"/>
                </a:cubicBezTo>
                <a:cubicBezTo>
                  <a:pt x="5546" y="5226"/>
                  <a:pt x="5010" y="5793"/>
                  <a:pt x="5010" y="6454"/>
                </a:cubicBezTo>
                <a:cubicBezTo>
                  <a:pt x="5010" y="7116"/>
                  <a:pt x="5546" y="7715"/>
                  <a:pt x="6239" y="7715"/>
                </a:cubicBezTo>
                <a:cubicBezTo>
                  <a:pt x="6900" y="7715"/>
                  <a:pt x="7467" y="7147"/>
                  <a:pt x="7467" y="6454"/>
                </a:cubicBezTo>
                <a:cubicBezTo>
                  <a:pt x="7467" y="6265"/>
                  <a:pt x="7404" y="6108"/>
                  <a:pt x="7341" y="5887"/>
                </a:cubicBezTo>
                <a:lnTo>
                  <a:pt x="7908" y="5320"/>
                </a:lnTo>
                <a:cubicBezTo>
                  <a:pt x="8160" y="5635"/>
                  <a:pt x="8286" y="6013"/>
                  <a:pt x="8286" y="6454"/>
                </a:cubicBezTo>
                <a:cubicBezTo>
                  <a:pt x="8286" y="7588"/>
                  <a:pt x="7341" y="8534"/>
                  <a:pt x="6176" y="8534"/>
                </a:cubicBezTo>
                <a:cubicBezTo>
                  <a:pt x="5041" y="8534"/>
                  <a:pt x="4096" y="7588"/>
                  <a:pt x="4096" y="6454"/>
                </a:cubicBezTo>
                <a:cubicBezTo>
                  <a:pt x="4096" y="5320"/>
                  <a:pt x="5041" y="4375"/>
                  <a:pt x="6176" y="4375"/>
                </a:cubicBezTo>
                <a:close/>
                <a:moveTo>
                  <a:pt x="6239" y="2800"/>
                </a:moveTo>
                <a:cubicBezTo>
                  <a:pt x="7089" y="2800"/>
                  <a:pt x="7908" y="3115"/>
                  <a:pt x="8539" y="3619"/>
                </a:cubicBezTo>
                <a:lnTo>
                  <a:pt x="7971" y="4217"/>
                </a:lnTo>
                <a:cubicBezTo>
                  <a:pt x="7499" y="3839"/>
                  <a:pt x="6869" y="3619"/>
                  <a:pt x="6239" y="3619"/>
                </a:cubicBezTo>
                <a:cubicBezTo>
                  <a:pt x="4600" y="3619"/>
                  <a:pt x="3309" y="4911"/>
                  <a:pt x="3309" y="6486"/>
                </a:cubicBezTo>
                <a:cubicBezTo>
                  <a:pt x="3309" y="8124"/>
                  <a:pt x="4632" y="9416"/>
                  <a:pt x="6239" y="9416"/>
                </a:cubicBezTo>
                <a:cubicBezTo>
                  <a:pt x="7845" y="9416"/>
                  <a:pt x="9137" y="8124"/>
                  <a:pt x="9137" y="6486"/>
                </a:cubicBezTo>
                <a:cubicBezTo>
                  <a:pt x="9137" y="5856"/>
                  <a:pt x="8948" y="5226"/>
                  <a:pt x="8539" y="4753"/>
                </a:cubicBezTo>
                <a:lnTo>
                  <a:pt x="9137" y="4154"/>
                </a:lnTo>
                <a:cubicBezTo>
                  <a:pt x="9641" y="4816"/>
                  <a:pt x="9956" y="5604"/>
                  <a:pt x="9956" y="6486"/>
                </a:cubicBezTo>
                <a:cubicBezTo>
                  <a:pt x="9956" y="8534"/>
                  <a:pt x="8318" y="10235"/>
                  <a:pt x="6239" y="10235"/>
                </a:cubicBezTo>
                <a:cubicBezTo>
                  <a:pt x="4191" y="10235"/>
                  <a:pt x="2490" y="8597"/>
                  <a:pt x="2490" y="6486"/>
                </a:cubicBezTo>
                <a:cubicBezTo>
                  <a:pt x="2490" y="4438"/>
                  <a:pt x="4128" y="2800"/>
                  <a:pt x="6239" y="2800"/>
                </a:cubicBezTo>
                <a:close/>
                <a:moveTo>
                  <a:pt x="6270" y="1130"/>
                </a:moveTo>
                <a:cubicBezTo>
                  <a:pt x="7247" y="1130"/>
                  <a:pt x="8223" y="1414"/>
                  <a:pt x="9074" y="1918"/>
                </a:cubicBezTo>
                <a:cubicBezTo>
                  <a:pt x="9074" y="1949"/>
                  <a:pt x="9011" y="2012"/>
                  <a:pt x="9011" y="2044"/>
                </a:cubicBezTo>
                <a:lnTo>
                  <a:pt x="8917" y="2831"/>
                </a:lnTo>
                <a:cubicBezTo>
                  <a:pt x="8160" y="2296"/>
                  <a:pt x="7247" y="1981"/>
                  <a:pt x="6270" y="1981"/>
                </a:cubicBezTo>
                <a:cubicBezTo>
                  <a:pt x="3750" y="1981"/>
                  <a:pt x="1733" y="4028"/>
                  <a:pt x="1733" y="6486"/>
                </a:cubicBezTo>
                <a:cubicBezTo>
                  <a:pt x="1733" y="9006"/>
                  <a:pt x="3781" y="11054"/>
                  <a:pt x="6270" y="11054"/>
                </a:cubicBezTo>
                <a:cubicBezTo>
                  <a:pt x="8759" y="11054"/>
                  <a:pt x="10807" y="9006"/>
                  <a:pt x="10807" y="6486"/>
                </a:cubicBezTo>
                <a:cubicBezTo>
                  <a:pt x="10807" y="5509"/>
                  <a:pt x="10492" y="4596"/>
                  <a:pt x="9925" y="3871"/>
                </a:cubicBezTo>
                <a:lnTo>
                  <a:pt x="10712" y="3745"/>
                </a:lnTo>
                <a:cubicBezTo>
                  <a:pt x="10744" y="3745"/>
                  <a:pt x="10807" y="3745"/>
                  <a:pt x="10838" y="3713"/>
                </a:cubicBezTo>
                <a:cubicBezTo>
                  <a:pt x="11342" y="4533"/>
                  <a:pt x="11626" y="5478"/>
                  <a:pt x="11626" y="6486"/>
                </a:cubicBezTo>
                <a:cubicBezTo>
                  <a:pt x="11626" y="9447"/>
                  <a:pt x="9232" y="11873"/>
                  <a:pt x="6270" y="11873"/>
                </a:cubicBezTo>
                <a:cubicBezTo>
                  <a:pt x="3309" y="11873"/>
                  <a:pt x="914" y="9479"/>
                  <a:pt x="914" y="6486"/>
                </a:cubicBezTo>
                <a:cubicBezTo>
                  <a:pt x="914" y="3524"/>
                  <a:pt x="3309" y="1130"/>
                  <a:pt x="6270" y="1130"/>
                </a:cubicBezTo>
                <a:close/>
                <a:moveTo>
                  <a:pt x="11030" y="0"/>
                </a:moveTo>
                <a:cubicBezTo>
                  <a:pt x="10930" y="0"/>
                  <a:pt x="10829" y="37"/>
                  <a:pt x="10744" y="122"/>
                </a:cubicBezTo>
                <a:lnTo>
                  <a:pt x="9610" y="1256"/>
                </a:lnTo>
                <a:cubicBezTo>
                  <a:pt x="8602" y="594"/>
                  <a:pt x="7467" y="279"/>
                  <a:pt x="6239" y="279"/>
                </a:cubicBezTo>
                <a:cubicBezTo>
                  <a:pt x="2805" y="279"/>
                  <a:pt x="1" y="3020"/>
                  <a:pt x="1" y="6486"/>
                </a:cubicBezTo>
                <a:cubicBezTo>
                  <a:pt x="1" y="9920"/>
                  <a:pt x="2773" y="12724"/>
                  <a:pt x="6239" y="12724"/>
                </a:cubicBezTo>
                <a:cubicBezTo>
                  <a:pt x="9641" y="12724"/>
                  <a:pt x="12445" y="9951"/>
                  <a:pt x="12445" y="6486"/>
                </a:cubicBezTo>
                <a:cubicBezTo>
                  <a:pt x="12445" y="5289"/>
                  <a:pt x="12099" y="4123"/>
                  <a:pt x="11468" y="3115"/>
                </a:cubicBezTo>
                <a:lnTo>
                  <a:pt x="12603" y="1981"/>
                </a:lnTo>
                <a:cubicBezTo>
                  <a:pt x="12877" y="1706"/>
                  <a:pt x="12650" y="1255"/>
                  <a:pt x="12292" y="1255"/>
                </a:cubicBezTo>
                <a:cubicBezTo>
                  <a:pt x="12280" y="1255"/>
                  <a:pt x="12268" y="1255"/>
                  <a:pt x="12256" y="1256"/>
                </a:cubicBezTo>
                <a:lnTo>
                  <a:pt x="11342" y="1382"/>
                </a:lnTo>
                <a:lnTo>
                  <a:pt x="11468" y="468"/>
                </a:lnTo>
                <a:cubicBezTo>
                  <a:pt x="11491" y="203"/>
                  <a:pt x="11265" y="0"/>
                  <a:pt x="11030" y="0"/>
                </a:cubicBezTo>
                <a:close/>
              </a:path>
            </a:pathLst>
          </a:custGeom>
          <a:solidFill>
            <a:schemeClr val="bg1"/>
          </a:solidFill>
          <a:ln>
            <a:noFill/>
          </a:ln>
        </p:spPr>
        <p:txBody>
          <a:bodyPr spcFirstLastPara="1" wrap="square" lIns="86005" tIns="86005" rIns="86005" bIns="86005" anchor="ctr" anchorCtr="0">
            <a:noAutofit/>
          </a:bodyPr>
          <a:lstStyle/>
          <a:p>
            <a:endParaRPr sz="1693"/>
          </a:p>
        </p:txBody>
      </p:sp>
      <p:grpSp>
        <p:nvGrpSpPr>
          <p:cNvPr id="154" name="Google Shape;6366;p57">
            <a:extLst>
              <a:ext uri="{FF2B5EF4-FFF2-40B4-BE49-F238E27FC236}">
                <a16:creationId xmlns:a16="http://schemas.microsoft.com/office/drawing/2014/main" id="{B3039C7D-F942-416B-B150-68D74EEE169C}"/>
              </a:ext>
            </a:extLst>
          </p:cNvPr>
          <p:cNvGrpSpPr/>
          <p:nvPr/>
        </p:nvGrpSpPr>
        <p:grpSpPr>
          <a:xfrm>
            <a:off x="5927005" y="4644352"/>
            <a:ext cx="334193" cy="350079"/>
            <a:chOff x="3859600" y="3591950"/>
            <a:chExt cx="296975" cy="296175"/>
          </a:xfrm>
          <a:solidFill>
            <a:schemeClr val="bg1"/>
          </a:solidFill>
        </p:grpSpPr>
        <p:sp>
          <p:nvSpPr>
            <p:cNvPr id="164" name="Google Shape;6367;p57">
              <a:extLst>
                <a:ext uri="{FF2B5EF4-FFF2-40B4-BE49-F238E27FC236}">
                  <a16:creationId xmlns:a16="http://schemas.microsoft.com/office/drawing/2014/main" id="{322E8CF0-EA18-4B78-BB67-1E051F3B2BAE}"/>
                </a:ext>
              </a:extLst>
            </p:cNvPr>
            <p:cNvSpPr/>
            <p:nvPr/>
          </p:nvSpPr>
          <p:spPr>
            <a:xfrm>
              <a:off x="4034450" y="3766000"/>
              <a:ext cx="122125" cy="122125"/>
            </a:xfrm>
            <a:custGeom>
              <a:avLst/>
              <a:gdLst/>
              <a:ahLst/>
              <a:cxnLst/>
              <a:rect l="l" t="t" r="r" b="b"/>
              <a:pathLst>
                <a:path w="4885" h="4885" extrusionOk="0">
                  <a:moveTo>
                    <a:pt x="2395" y="1324"/>
                  </a:moveTo>
                  <a:cubicBezTo>
                    <a:pt x="2616" y="1324"/>
                    <a:pt x="2773" y="1482"/>
                    <a:pt x="2773" y="1702"/>
                  </a:cubicBezTo>
                  <a:lnTo>
                    <a:pt x="2773" y="2049"/>
                  </a:lnTo>
                  <a:lnTo>
                    <a:pt x="3120" y="2049"/>
                  </a:lnTo>
                  <a:cubicBezTo>
                    <a:pt x="3309" y="2049"/>
                    <a:pt x="3466" y="2206"/>
                    <a:pt x="3466" y="2395"/>
                  </a:cubicBezTo>
                  <a:cubicBezTo>
                    <a:pt x="3466" y="2584"/>
                    <a:pt x="3309" y="2742"/>
                    <a:pt x="3120" y="2742"/>
                  </a:cubicBezTo>
                  <a:lnTo>
                    <a:pt x="2395" y="2742"/>
                  </a:lnTo>
                  <a:cubicBezTo>
                    <a:pt x="2206" y="2742"/>
                    <a:pt x="2049" y="2584"/>
                    <a:pt x="2049" y="2395"/>
                  </a:cubicBezTo>
                  <a:lnTo>
                    <a:pt x="2049" y="1702"/>
                  </a:lnTo>
                  <a:cubicBezTo>
                    <a:pt x="2049" y="1482"/>
                    <a:pt x="2206" y="1324"/>
                    <a:pt x="2395" y="1324"/>
                  </a:cubicBezTo>
                  <a:close/>
                  <a:moveTo>
                    <a:pt x="2458" y="1"/>
                  </a:moveTo>
                  <a:cubicBezTo>
                    <a:pt x="1104" y="1"/>
                    <a:pt x="1" y="1103"/>
                    <a:pt x="1" y="2427"/>
                  </a:cubicBezTo>
                  <a:cubicBezTo>
                    <a:pt x="1" y="3781"/>
                    <a:pt x="1104" y="4884"/>
                    <a:pt x="2458" y="4884"/>
                  </a:cubicBezTo>
                  <a:cubicBezTo>
                    <a:pt x="3782" y="4884"/>
                    <a:pt x="4884" y="3781"/>
                    <a:pt x="4884" y="2427"/>
                  </a:cubicBezTo>
                  <a:cubicBezTo>
                    <a:pt x="4853" y="1072"/>
                    <a:pt x="3782" y="1"/>
                    <a:pt x="245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6368;p57">
              <a:extLst>
                <a:ext uri="{FF2B5EF4-FFF2-40B4-BE49-F238E27FC236}">
                  <a16:creationId xmlns:a16="http://schemas.microsoft.com/office/drawing/2014/main" id="{50C46EC4-C6A5-4310-96C9-0702BE4C9CF9}"/>
                </a:ext>
              </a:extLst>
            </p:cNvPr>
            <p:cNvSpPr/>
            <p:nvPr/>
          </p:nvSpPr>
          <p:spPr>
            <a:xfrm>
              <a:off x="3860400" y="3679375"/>
              <a:ext cx="260725" cy="173300"/>
            </a:xfrm>
            <a:custGeom>
              <a:avLst/>
              <a:gdLst/>
              <a:ahLst/>
              <a:cxnLst/>
              <a:rect l="l" t="t" r="r" b="b"/>
              <a:pathLst>
                <a:path w="10429" h="6932" extrusionOk="0">
                  <a:moveTo>
                    <a:pt x="2426" y="662"/>
                  </a:moveTo>
                  <a:cubicBezTo>
                    <a:pt x="2647" y="662"/>
                    <a:pt x="2804" y="819"/>
                    <a:pt x="2804" y="1008"/>
                  </a:cubicBezTo>
                  <a:cubicBezTo>
                    <a:pt x="2804" y="1197"/>
                    <a:pt x="2647" y="1355"/>
                    <a:pt x="2426" y="1355"/>
                  </a:cubicBezTo>
                  <a:lnTo>
                    <a:pt x="1733" y="1355"/>
                  </a:lnTo>
                  <a:cubicBezTo>
                    <a:pt x="1544" y="1355"/>
                    <a:pt x="1387" y="1197"/>
                    <a:pt x="1387" y="1008"/>
                  </a:cubicBezTo>
                  <a:cubicBezTo>
                    <a:pt x="1387" y="819"/>
                    <a:pt x="1544" y="662"/>
                    <a:pt x="1733" y="662"/>
                  </a:cubicBezTo>
                  <a:close/>
                  <a:moveTo>
                    <a:pt x="4537" y="662"/>
                  </a:moveTo>
                  <a:cubicBezTo>
                    <a:pt x="4726" y="662"/>
                    <a:pt x="4884" y="819"/>
                    <a:pt x="4884" y="1008"/>
                  </a:cubicBezTo>
                  <a:cubicBezTo>
                    <a:pt x="4884" y="1197"/>
                    <a:pt x="4695" y="1355"/>
                    <a:pt x="4537" y="1355"/>
                  </a:cubicBezTo>
                  <a:lnTo>
                    <a:pt x="3812" y="1355"/>
                  </a:lnTo>
                  <a:cubicBezTo>
                    <a:pt x="3623" y="1355"/>
                    <a:pt x="3466" y="1197"/>
                    <a:pt x="3466" y="1008"/>
                  </a:cubicBezTo>
                  <a:cubicBezTo>
                    <a:pt x="3466" y="819"/>
                    <a:pt x="3623" y="662"/>
                    <a:pt x="3812" y="662"/>
                  </a:cubicBezTo>
                  <a:close/>
                  <a:moveTo>
                    <a:pt x="6648" y="662"/>
                  </a:moveTo>
                  <a:cubicBezTo>
                    <a:pt x="6837" y="662"/>
                    <a:pt x="6994" y="819"/>
                    <a:pt x="6994" y="1008"/>
                  </a:cubicBezTo>
                  <a:cubicBezTo>
                    <a:pt x="6994" y="1197"/>
                    <a:pt x="6837" y="1355"/>
                    <a:pt x="6648" y="1355"/>
                  </a:cubicBezTo>
                  <a:lnTo>
                    <a:pt x="5955" y="1355"/>
                  </a:lnTo>
                  <a:cubicBezTo>
                    <a:pt x="5734" y="1355"/>
                    <a:pt x="5577" y="1197"/>
                    <a:pt x="5577" y="1008"/>
                  </a:cubicBezTo>
                  <a:cubicBezTo>
                    <a:pt x="5577" y="819"/>
                    <a:pt x="5734" y="662"/>
                    <a:pt x="5955" y="662"/>
                  </a:cubicBezTo>
                  <a:close/>
                  <a:moveTo>
                    <a:pt x="8727" y="662"/>
                  </a:moveTo>
                  <a:cubicBezTo>
                    <a:pt x="8948" y="662"/>
                    <a:pt x="9105" y="819"/>
                    <a:pt x="9105" y="1008"/>
                  </a:cubicBezTo>
                  <a:cubicBezTo>
                    <a:pt x="9105" y="1197"/>
                    <a:pt x="8948" y="1355"/>
                    <a:pt x="8727" y="1355"/>
                  </a:cubicBezTo>
                  <a:lnTo>
                    <a:pt x="8034" y="1355"/>
                  </a:lnTo>
                  <a:cubicBezTo>
                    <a:pt x="7845" y="1355"/>
                    <a:pt x="7688" y="1197"/>
                    <a:pt x="7688" y="1008"/>
                  </a:cubicBezTo>
                  <a:cubicBezTo>
                    <a:pt x="7688" y="819"/>
                    <a:pt x="7845" y="662"/>
                    <a:pt x="8034" y="662"/>
                  </a:cubicBezTo>
                  <a:close/>
                  <a:moveTo>
                    <a:pt x="2426" y="2080"/>
                  </a:moveTo>
                  <a:cubicBezTo>
                    <a:pt x="2647" y="2080"/>
                    <a:pt x="2804" y="2237"/>
                    <a:pt x="2804" y="2426"/>
                  </a:cubicBezTo>
                  <a:cubicBezTo>
                    <a:pt x="2804" y="2647"/>
                    <a:pt x="2647" y="2773"/>
                    <a:pt x="2426" y="2773"/>
                  </a:cubicBezTo>
                  <a:lnTo>
                    <a:pt x="1733" y="2773"/>
                  </a:lnTo>
                  <a:cubicBezTo>
                    <a:pt x="1544" y="2773"/>
                    <a:pt x="1387" y="2647"/>
                    <a:pt x="1387" y="2426"/>
                  </a:cubicBezTo>
                  <a:cubicBezTo>
                    <a:pt x="1387" y="2206"/>
                    <a:pt x="1544" y="2080"/>
                    <a:pt x="1733" y="2080"/>
                  </a:cubicBezTo>
                  <a:close/>
                  <a:moveTo>
                    <a:pt x="4537" y="2080"/>
                  </a:moveTo>
                  <a:cubicBezTo>
                    <a:pt x="4726" y="2080"/>
                    <a:pt x="4884" y="2237"/>
                    <a:pt x="4884" y="2426"/>
                  </a:cubicBezTo>
                  <a:cubicBezTo>
                    <a:pt x="4884" y="2647"/>
                    <a:pt x="4695" y="2773"/>
                    <a:pt x="4537" y="2773"/>
                  </a:cubicBezTo>
                  <a:lnTo>
                    <a:pt x="3812" y="2773"/>
                  </a:lnTo>
                  <a:cubicBezTo>
                    <a:pt x="3623" y="2773"/>
                    <a:pt x="3466" y="2647"/>
                    <a:pt x="3466" y="2426"/>
                  </a:cubicBezTo>
                  <a:cubicBezTo>
                    <a:pt x="3466" y="2206"/>
                    <a:pt x="3623" y="2080"/>
                    <a:pt x="3812" y="2080"/>
                  </a:cubicBezTo>
                  <a:close/>
                  <a:moveTo>
                    <a:pt x="6648" y="2080"/>
                  </a:moveTo>
                  <a:cubicBezTo>
                    <a:pt x="6837" y="2080"/>
                    <a:pt x="6994" y="2237"/>
                    <a:pt x="6994" y="2426"/>
                  </a:cubicBezTo>
                  <a:cubicBezTo>
                    <a:pt x="6994" y="2647"/>
                    <a:pt x="6837" y="2773"/>
                    <a:pt x="6648" y="2773"/>
                  </a:cubicBezTo>
                  <a:lnTo>
                    <a:pt x="5955" y="2773"/>
                  </a:lnTo>
                  <a:cubicBezTo>
                    <a:pt x="5734" y="2773"/>
                    <a:pt x="5577" y="2647"/>
                    <a:pt x="5577" y="2426"/>
                  </a:cubicBezTo>
                  <a:cubicBezTo>
                    <a:pt x="5577" y="2206"/>
                    <a:pt x="5734" y="2080"/>
                    <a:pt x="5955" y="2080"/>
                  </a:cubicBezTo>
                  <a:close/>
                  <a:moveTo>
                    <a:pt x="8727" y="2080"/>
                  </a:moveTo>
                  <a:cubicBezTo>
                    <a:pt x="8948" y="2080"/>
                    <a:pt x="9105" y="2237"/>
                    <a:pt x="9105" y="2426"/>
                  </a:cubicBezTo>
                  <a:cubicBezTo>
                    <a:pt x="9105" y="2647"/>
                    <a:pt x="8948" y="2773"/>
                    <a:pt x="8727" y="2773"/>
                  </a:cubicBezTo>
                  <a:lnTo>
                    <a:pt x="8034" y="2773"/>
                  </a:lnTo>
                  <a:cubicBezTo>
                    <a:pt x="7845" y="2773"/>
                    <a:pt x="7688" y="2647"/>
                    <a:pt x="7688" y="2426"/>
                  </a:cubicBezTo>
                  <a:cubicBezTo>
                    <a:pt x="7688" y="2206"/>
                    <a:pt x="7845" y="2080"/>
                    <a:pt x="8034" y="2080"/>
                  </a:cubicBezTo>
                  <a:close/>
                  <a:moveTo>
                    <a:pt x="2426" y="3466"/>
                  </a:moveTo>
                  <a:cubicBezTo>
                    <a:pt x="2647" y="3466"/>
                    <a:pt x="2804" y="3623"/>
                    <a:pt x="2804" y="3812"/>
                  </a:cubicBezTo>
                  <a:cubicBezTo>
                    <a:pt x="2804" y="4001"/>
                    <a:pt x="2647" y="4159"/>
                    <a:pt x="2426" y="4159"/>
                  </a:cubicBezTo>
                  <a:lnTo>
                    <a:pt x="1733" y="4159"/>
                  </a:lnTo>
                  <a:cubicBezTo>
                    <a:pt x="1544" y="4159"/>
                    <a:pt x="1387" y="4001"/>
                    <a:pt x="1387" y="3812"/>
                  </a:cubicBezTo>
                  <a:cubicBezTo>
                    <a:pt x="1387" y="3623"/>
                    <a:pt x="1544" y="3466"/>
                    <a:pt x="1733" y="3466"/>
                  </a:cubicBezTo>
                  <a:close/>
                  <a:moveTo>
                    <a:pt x="4537" y="3466"/>
                  </a:moveTo>
                  <a:cubicBezTo>
                    <a:pt x="4726" y="3466"/>
                    <a:pt x="4884" y="3623"/>
                    <a:pt x="4884" y="3812"/>
                  </a:cubicBezTo>
                  <a:cubicBezTo>
                    <a:pt x="4884" y="4001"/>
                    <a:pt x="4695" y="4159"/>
                    <a:pt x="4537" y="4159"/>
                  </a:cubicBezTo>
                  <a:lnTo>
                    <a:pt x="3812" y="4159"/>
                  </a:lnTo>
                  <a:cubicBezTo>
                    <a:pt x="3623" y="4159"/>
                    <a:pt x="3466" y="4001"/>
                    <a:pt x="3466" y="3812"/>
                  </a:cubicBezTo>
                  <a:cubicBezTo>
                    <a:pt x="3466" y="3623"/>
                    <a:pt x="3623" y="3466"/>
                    <a:pt x="3812" y="3466"/>
                  </a:cubicBezTo>
                  <a:close/>
                  <a:moveTo>
                    <a:pt x="6648" y="3466"/>
                  </a:moveTo>
                  <a:cubicBezTo>
                    <a:pt x="6837" y="3466"/>
                    <a:pt x="6994" y="3623"/>
                    <a:pt x="6994" y="3812"/>
                  </a:cubicBezTo>
                  <a:cubicBezTo>
                    <a:pt x="6994" y="4001"/>
                    <a:pt x="6837" y="4159"/>
                    <a:pt x="6648" y="4159"/>
                  </a:cubicBezTo>
                  <a:lnTo>
                    <a:pt x="5955" y="4159"/>
                  </a:lnTo>
                  <a:cubicBezTo>
                    <a:pt x="5734" y="4159"/>
                    <a:pt x="5577" y="4001"/>
                    <a:pt x="5577" y="3812"/>
                  </a:cubicBezTo>
                  <a:cubicBezTo>
                    <a:pt x="5577" y="3623"/>
                    <a:pt x="5734" y="3466"/>
                    <a:pt x="5955" y="3466"/>
                  </a:cubicBezTo>
                  <a:close/>
                  <a:moveTo>
                    <a:pt x="2426" y="4852"/>
                  </a:moveTo>
                  <a:cubicBezTo>
                    <a:pt x="2647" y="4852"/>
                    <a:pt x="2804" y="5010"/>
                    <a:pt x="2804" y="5199"/>
                  </a:cubicBezTo>
                  <a:cubicBezTo>
                    <a:pt x="2804" y="5388"/>
                    <a:pt x="2647" y="5545"/>
                    <a:pt x="2426" y="5545"/>
                  </a:cubicBezTo>
                  <a:lnTo>
                    <a:pt x="1733" y="5545"/>
                  </a:lnTo>
                  <a:cubicBezTo>
                    <a:pt x="1544" y="5545"/>
                    <a:pt x="1387" y="5388"/>
                    <a:pt x="1387" y="5199"/>
                  </a:cubicBezTo>
                  <a:cubicBezTo>
                    <a:pt x="1387" y="5010"/>
                    <a:pt x="1544" y="4852"/>
                    <a:pt x="1733" y="4852"/>
                  </a:cubicBezTo>
                  <a:close/>
                  <a:moveTo>
                    <a:pt x="4537" y="4852"/>
                  </a:moveTo>
                  <a:cubicBezTo>
                    <a:pt x="4726" y="4852"/>
                    <a:pt x="4884" y="5010"/>
                    <a:pt x="4884" y="5199"/>
                  </a:cubicBezTo>
                  <a:cubicBezTo>
                    <a:pt x="4884" y="5388"/>
                    <a:pt x="4695" y="5545"/>
                    <a:pt x="4537" y="5545"/>
                  </a:cubicBezTo>
                  <a:lnTo>
                    <a:pt x="3812" y="5545"/>
                  </a:lnTo>
                  <a:cubicBezTo>
                    <a:pt x="3623" y="5545"/>
                    <a:pt x="3466" y="5388"/>
                    <a:pt x="3466" y="5199"/>
                  </a:cubicBezTo>
                  <a:cubicBezTo>
                    <a:pt x="3466" y="5010"/>
                    <a:pt x="3623" y="4852"/>
                    <a:pt x="3812" y="4852"/>
                  </a:cubicBezTo>
                  <a:close/>
                  <a:moveTo>
                    <a:pt x="0" y="0"/>
                  </a:moveTo>
                  <a:lnTo>
                    <a:pt x="0" y="5892"/>
                  </a:lnTo>
                  <a:cubicBezTo>
                    <a:pt x="0" y="6459"/>
                    <a:pt x="473" y="6931"/>
                    <a:pt x="1071" y="6931"/>
                  </a:cubicBezTo>
                  <a:lnTo>
                    <a:pt x="6490" y="6931"/>
                  </a:lnTo>
                  <a:cubicBezTo>
                    <a:pt x="6364" y="6616"/>
                    <a:pt x="6301" y="6270"/>
                    <a:pt x="6301" y="5892"/>
                  </a:cubicBezTo>
                  <a:cubicBezTo>
                    <a:pt x="6301" y="5797"/>
                    <a:pt x="6333" y="5671"/>
                    <a:pt x="6333" y="5545"/>
                  </a:cubicBezTo>
                  <a:lnTo>
                    <a:pt x="5955" y="5545"/>
                  </a:lnTo>
                  <a:cubicBezTo>
                    <a:pt x="5734" y="5545"/>
                    <a:pt x="5577" y="5388"/>
                    <a:pt x="5577" y="5199"/>
                  </a:cubicBezTo>
                  <a:cubicBezTo>
                    <a:pt x="5577" y="5010"/>
                    <a:pt x="5734" y="4852"/>
                    <a:pt x="5955" y="4852"/>
                  </a:cubicBezTo>
                  <a:lnTo>
                    <a:pt x="6490" y="4852"/>
                  </a:lnTo>
                  <a:cubicBezTo>
                    <a:pt x="6931" y="3623"/>
                    <a:pt x="8066" y="2741"/>
                    <a:pt x="9420" y="2741"/>
                  </a:cubicBezTo>
                  <a:cubicBezTo>
                    <a:pt x="9767" y="2741"/>
                    <a:pt x="10113" y="2836"/>
                    <a:pt x="10428" y="2962"/>
                  </a:cubicBezTo>
                  <a:lnTo>
                    <a:pt x="10428"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6369;p57">
              <a:extLst>
                <a:ext uri="{FF2B5EF4-FFF2-40B4-BE49-F238E27FC236}">
                  <a16:creationId xmlns:a16="http://schemas.microsoft.com/office/drawing/2014/main" id="{85352367-9F1D-4E48-A4C4-F5187A401066}"/>
                </a:ext>
              </a:extLst>
            </p:cNvPr>
            <p:cNvSpPr/>
            <p:nvPr/>
          </p:nvSpPr>
          <p:spPr>
            <a:xfrm>
              <a:off x="3859600" y="3591950"/>
              <a:ext cx="261525" cy="70900"/>
            </a:xfrm>
            <a:custGeom>
              <a:avLst/>
              <a:gdLst/>
              <a:ahLst/>
              <a:cxnLst/>
              <a:rect l="l" t="t" r="r" b="b"/>
              <a:pathLst>
                <a:path w="10461" h="2836" extrusionOk="0">
                  <a:moveTo>
                    <a:pt x="1734" y="0"/>
                  </a:moveTo>
                  <a:cubicBezTo>
                    <a:pt x="1513" y="0"/>
                    <a:pt x="1356" y="158"/>
                    <a:pt x="1356" y="347"/>
                  </a:cubicBezTo>
                  <a:lnTo>
                    <a:pt x="1356" y="693"/>
                  </a:lnTo>
                  <a:lnTo>
                    <a:pt x="1009" y="693"/>
                  </a:lnTo>
                  <a:cubicBezTo>
                    <a:pt x="410" y="693"/>
                    <a:pt x="1" y="1166"/>
                    <a:pt x="1" y="1733"/>
                  </a:cubicBezTo>
                  <a:lnTo>
                    <a:pt x="1" y="2836"/>
                  </a:lnTo>
                  <a:lnTo>
                    <a:pt x="10429" y="2836"/>
                  </a:lnTo>
                  <a:lnTo>
                    <a:pt x="10429" y="1733"/>
                  </a:lnTo>
                  <a:lnTo>
                    <a:pt x="10460" y="1733"/>
                  </a:lnTo>
                  <a:cubicBezTo>
                    <a:pt x="10460" y="1134"/>
                    <a:pt x="9988" y="693"/>
                    <a:pt x="9421" y="693"/>
                  </a:cubicBezTo>
                  <a:lnTo>
                    <a:pt x="9074" y="693"/>
                  </a:lnTo>
                  <a:lnTo>
                    <a:pt x="9074" y="347"/>
                  </a:lnTo>
                  <a:cubicBezTo>
                    <a:pt x="9074" y="158"/>
                    <a:pt x="8917" y="0"/>
                    <a:pt x="8728" y="0"/>
                  </a:cubicBezTo>
                  <a:cubicBezTo>
                    <a:pt x="8539" y="0"/>
                    <a:pt x="8381" y="158"/>
                    <a:pt x="8381" y="347"/>
                  </a:cubicBezTo>
                  <a:lnTo>
                    <a:pt x="8381" y="693"/>
                  </a:lnTo>
                  <a:lnTo>
                    <a:pt x="6995" y="693"/>
                  </a:lnTo>
                  <a:lnTo>
                    <a:pt x="6995" y="347"/>
                  </a:lnTo>
                  <a:cubicBezTo>
                    <a:pt x="6995" y="158"/>
                    <a:pt x="6837" y="0"/>
                    <a:pt x="6648" y="0"/>
                  </a:cubicBezTo>
                  <a:cubicBezTo>
                    <a:pt x="6459" y="0"/>
                    <a:pt x="6302" y="158"/>
                    <a:pt x="6302" y="347"/>
                  </a:cubicBezTo>
                  <a:lnTo>
                    <a:pt x="6302" y="693"/>
                  </a:lnTo>
                  <a:lnTo>
                    <a:pt x="4159" y="693"/>
                  </a:lnTo>
                  <a:lnTo>
                    <a:pt x="4159" y="347"/>
                  </a:lnTo>
                  <a:cubicBezTo>
                    <a:pt x="4159" y="158"/>
                    <a:pt x="4002" y="0"/>
                    <a:pt x="3813" y="0"/>
                  </a:cubicBezTo>
                  <a:cubicBezTo>
                    <a:pt x="3624" y="0"/>
                    <a:pt x="3466" y="158"/>
                    <a:pt x="3466" y="347"/>
                  </a:cubicBezTo>
                  <a:lnTo>
                    <a:pt x="3466" y="693"/>
                  </a:lnTo>
                  <a:lnTo>
                    <a:pt x="2080" y="693"/>
                  </a:lnTo>
                  <a:lnTo>
                    <a:pt x="2080" y="347"/>
                  </a:lnTo>
                  <a:cubicBezTo>
                    <a:pt x="2080" y="158"/>
                    <a:pt x="1923" y="0"/>
                    <a:pt x="173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1" name="Freeform 5">
            <a:extLst>
              <a:ext uri="{FF2B5EF4-FFF2-40B4-BE49-F238E27FC236}">
                <a16:creationId xmlns:a16="http://schemas.microsoft.com/office/drawing/2014/main" id="{9A6D7E5D-A36A-426B-B6E7-67FCB709C7CE}"/>
              </a:ext>
            </a:extLst>
          </p:cNvPr>
          <p:cNvSpPr>
            <a:spLocks/>
          </p:cNvSpPr>
          <p:nvPr/>
        </p:nvSpPr>
        <p:spPr bwMode="auto">
          <a:xfrm>
            <a:off x="5764431" y="4012663"/>
            <a:ext cx="2321578" cy="2010739"/>
          </a:xfrm>
          <a:custGeom>
            <a:avLst/>
            <a:gdLst>
              <a:gd name="T0" fmla="*/ 406 w 406"/>
              <a:gd name="T1" fmla="*/ 0 h 621"/>
              <a:gd name="T2" fmla="*/ 406 w 406"/>
              <a:gd name="T3" fmla="*/ 451 h 621"/>
              <a:gd name="T4" fmla="*/ 389 w 406"/>
              <a:gd name="T5" fmla="*/ 486 h 621"/>
              <a:gd name="T6" fmla="*/ 220 w 406"/>
              <a:gd name="T7" fmla="*/ 614 h 621"/>
              <a:gd name="T8" fmla="*/ 186 w 406"/>
              <a:gd name="T9" fmla="*/ 614 h 621"/>
              <a:gd name="T10" fmla="*/ 17 w 406"/>
              <a:gd name="T11" fmla="*/ 486 h 621"/>
              <a:gd name="T12" fmla="*/ 0 w 406"/>
              <a:gd name="T13" fmla="*/ 451 h 621"/>
              <a:gd name="T14" fmla="*/ 0 w 406"/>
              <a:gd name="T15" fmla="*/ 0 h 621"/>
              <a:gd name="T16" fmla="*/ 406 w 406"/>
              <a:gd name="T17" fmla="*/ 0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6" h="621">
                <a:moveTo>
                  <a:pt x="406" y="0"/>
                </a:moveTo>
                <a:cubicBezTo>
                  <a:pt x="406" y="451"/>
                  <a:pt x="406" y="451"/>
                  <a:pt x="406" y="451"/>
                </a:cubicBezTo>
                <a:cubicBezTo>
                  <a:pt x="406" y="463"/>
                  <a:pt x="398" y="479"/>
                  <a:pt x="389" y="486"/>
                </a:cubicBezTo>
                <a:cubicBezTo>
                  <a:pt x="220" y="614"/>
                  <a:pt x="220" y="614"/>
                  <a:pt x="220" y="614"/>
                </a:cubicBezTo>
                <a:cubicBezTo>
                  <a:pt x="211" y="621"/>
                  <a:pt x="195" y="621"/>
                  <a:pt x="186" y="614"/>
                </a:cubicBezTo>
                <a:cubicBezTo>
                  <a:pt x="17" y="486"/>
                  <a:pt x="17" y="486"/>
                  <a:pt x="17" y="486"/>
                </a:cubicBezTo>
                <a:cubicBezTo>
                  <a:pt x="8" y="479"/>
                  <a:pt x="0" y="463"/>
                  <a:pt x="0" y="451"/>
                </a:cubicBezTo>
                <a:cubicBezTo>
                  <a:pt x="0" y="0"/>
                  <a:pt x="0" y="0"/>
                  <a:pt x="0" y="0"/>
                </a:cubicBezTo>
                <a:lnTo>
                  <a:pt x="406" y="0"/>
                </a:lnTo>
                <a:close/>
              </a:path>
            </a:pathLst>
          </a:custGeom>
          <a:solidFill>
            <a:srgbClr val="006666"/>
          </a:solidFill>
          <a:ln>
            <a:noFill/>
          </a:ln>
        </p:spPr>
        <p:txBody>
          <a:bodyPr vert="horz" wrap="square" lIns="91440" tIns="45720" rIns="91440" bIns="45720" numCol="1" anchor="t" anchorCtr="0" compatLnSpc="1">
            <a:prstTxWarp prst="textNoShape">
              <a:avLst/>
            </a:prstTxWarp>
          </a:bodyPr>
          <a:lstStyle/>
          <a:p>
            <a:endParaRPr lang="en-US"/>
          </a:p>
        </p:txBody>
      </p:sp>
      <p:cxnSp>
        <p:nvCxnSpPr>
          <p:cNvPr id="162" name="Straight Connector 74">
            <a:extLst>
              <a:ext uri="{FF2B5EF4-FFF2-40B4-BE49-F238E27FC236}">
                <a16:creationId xmlns:a16="http://schemas.microsoft.com/office/drawing/2014/main" id="{F8F143F8-10E1-4D29-9769-BB1F5E1C8BDD}"/>
              </a:ext>
            </a:extLst>
          </p:cNvPr>
          <p:cNvCxnSpPr/>
          <p:nvPr/>
        </p:nvCxnSpPr>
        <p:spPr>
          <a:xfrm>
            <a:off x="1369847" y="5886905"/>
            <a:ext cx="239539"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
        <p:nvSpPr>
          <p:cNvPr id="196" name="Freeform 5">
            <a:extLst>
              <a:ext uri="{FF2B5EF4-FFF2-40B4-BE49-F238E27FC236}">
                <a16:creationId xmlns:a16="http://schemas.microsoft.com/office/drawing/2014/main" id="{C3B5312C-0E40-42B2-91AD-5E66213FE63B}"/>
              </a:ext>
            </a:extLst>
          </p:cNvPr>
          <p:cNvSpPr>
            <a:spLocks/>
          </p:cNvSpPr>
          <p:nvPr/>
        </p:nvSpPr>
        <p:spPr bwMode="auto">
          <a:xfrm>
            <a:off x="654355" y="4012663"/>
            <a:ext cx="2543756" cy="2010739"/>
          </a:xfrm>
          <a:custGeom>
            <a:avLst/>
            <a:gdLst>
              <a:gd name="T0" fmla="*/ 406 w 406"/>
              <a:gd name="T1" fmla="*/ 0 h 621"/>
              <a:gd name="T2" fmla="*/ 406 w 406"/>
              <a:gd name="T3" fmla="*/ 451 h 621"/>
              <a:gd name="T4" fmla="*/ 389 w 406"/>
              <a:gd name="T5" fmla="*/ 486 h 621"/>
              <a:gd name="T6" fmla="*/ 220 w 406"/>
              <a:gd name="T7" fmla="*/ 614 h 621"/>
              <a:gd name="T8" fmla="*/ 186 w 406"/>
              <a:gd name="T9" fmla="*/ 614 h 621"/>
              <a:gd name="T10" fmla="*/ 17 w 406"/>
              <a:gd name="T11" fmla="*/ 486 h 621"/>
              <a:gd name="T12" fmla="*/ 0 w 406"/>
              <a:gd name="T13" fmla="*/ 451 h 621"/>
              <a:gd name="T14" fmla="*/ 0 w 406"/>
              <a:gd name="T15" fmla="*/ 0 h 621"/>
              <a:gd name="T16" fmla="*/ 406 w 406"/>
              <a:gd name="T17" fmla="*/ 0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6" h="621">
                <a:moveTo>
                  <a:pt x="406" y="0"/>
                </a:moveTo>
                <a:cubicBezTo>
                  <a:pt x="406" y="451"/>
                  <a:pt x="406" y="451"/>
                  <a:pt x="406" y="451"/>
                </a:cubicBezTo>
                <a:cubicBezTo>
                  <a:pt x="406" y="463"/>
                  <a:pt x="398" y="479"/>
                  <a:pt x="389" y="486"/>
                </a:cubicBezTo>
                <a:cubicBezTo>
                  <a:pt x="220" y="614"/>
                  <a:pt x="220" y="614"/>
                  <a:pt x="220" y="614"/>
                </a:cubicBezTo>
                <a:cubicBezTo>
                  <a:pt x="211" y="621"/>
                  <a:pt x="195" y="621"/>
                  <a:pt x="186" y="614"/>
                </a:cubicBezTo>
                <a:cubicBezTo>
                  <a:pt x="17" y="486"/>
                  <a:pt x="17" y="486"/>
                  <a:pt x="17" y="486"/>
                </a:cubicBezTo>
                <a:cubicBezTo>
                  <a:pt x="8" y="479"/>
                  <a:pt x="0" y="463"/>
                  <a:pt x="0" y="451"/>
                </a:cubicBezTo>
                <a:cubicBezTo>
                  <a:pt x="0" y="0"/>
                  <a:pt x="0" y="0"/>
                  <a:pt x="0" y="0"/>
                </a:cubicBezTo>
                <a:lnTo>
                  <a:pt x="406" y="0"/>
                </a:lnTo>
                <a:close/>
              </a:path>
            </a:pathLst>
          </a:custGeom>
          <a:solidFill>
            <a:srgbClr val="006666"/>
          </a:solidFill>
          <a:ln>
            <a:noFill/>
          </a:ln>
        </p:spPr>
        <p:txBody>
          <a:bodyPr vert="horz" wrap="square" lIns="91440" tIns="45720" rIns="91440" bIns="45720" numCol="1" anchor="t" anchorCtr="0" compatLnSpc="1">
            <a:prstTxWarp prst="textNoShape">
              <a:avLst/>
            </a:prstTxWarp>
          </a:bodyPr>
          <a:lstStyle/>
          <a:p>
            <a:endParaRPr lang="en-US"/>
          </a:p>
        </p:txBody>
      </p:sp>
      <p:sp>
        <p:nvSpPr>
          <p:cNvPr id="197" name="Freeform 5">
            <a:extLst>
              <a:ext uri="{FF2B5EF4-FFF2-40B4-BE49-F238E27FC236}">
                <a16:creationId xmlns:a16="http://schemas.microsoft.com/office/drawing/2014/main" id="{D8FB3CDE-EC03-4B3C-B867-77278EF8CF28}"/>
              </a:ext>
            </a:extLst>
          </p:cNvPr>
          <p:cNvSpPr>
            <a:spLocks/>
          </p:cNvSpPr>
          <p:nvPr/>
        </p:nvSpPr>
        <p:spPr bwMode="auto">
          <a:xfrm>
            <a:off x="3291335" y="4012663"/>
            <a:ext cx="2393902" cy="2010739"/>
          </a:xfrm>
          <a:custGeom>
            <a:avLst/>
            <a:gdLst>
              <a:gd name="T0" fmla="*/ 406 w 406"/>
              <a:gd name="T1" fmla="*/ 0 h 621"/>
              <a:gd name="T2" fmla="*/ 406 w 406"/>
              <a:gd name="T3" fmla="*/ 451 h 621"/>
              <a:gd name="T4" fmla="*/ 389 w 406"/>
              <a:gd name="T5" fmla="*/ 486 h 621"/>
              <a:gd name="T6" fmla="*/ 220 w 406"/>
              <a:gd name="T7" fmla="*/ 614 h 621"/>
              <a:gd name="T8" fmla="*/ 186 w 406"/>
              <a:gd name="T9" fmla="*/ 614 h 621"/>
              <a:gd name="T10" fmla="*/ 17 w 406"/>
              <a:gd name="T11" fmla="*/ 486 h 621"/>
              <a:gd name="T12" fmla="*/ 0 w 406"/>
              <a:gd name="T13" fmla="*/ 451 h 621"/>
              <a:gd name="T14" fmla="*/ 0 w 406"/>
              <a:gd name="T15" fmla="*/ 0 h 621"/>
              <a:gd name="T16" fmla="*/ 406 w 406"/>
              <a:gd name="T17" fmla="*/ 0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6" h="621">
                <a:moveTo>
                  <a:pt x="406" y="0"/>
                </a:moveTo>
                <a:cubicBezTo>
                  <a:pt x="406" y="451"/>
                  <a:pt x="406" y="451"/>
                  <a:pt x="406" y="451"/>
                </a:cubicBezTo>
                <a:cubicBezTo>
                  <a:pt x="406" y="463"/>
                  <a:pt x="398" y="479"/>
                  <a:pt x="389" y="486"/>
                </a:cubicBezTo>
                <a:cubicBezTo>
                  <a:pt x="220" y="614"/>
                  <a:pt x="220" y="614"/>
                  <a:pt x="220" y="614"/>
                </a:cubicBezTo>
                <a:cubicBezTo>
                  <a:pt x="211" y="621"/>
                  <a:pt x="195" y="621"/>
                  <a:pt x="186" y="614"/>
                </a:cubicBezTo>
                <a:cubicBezTo>
                  <a:pt x="17" y="486"/>
                  <a:pt x="17" y="486"/>
                  <a:pt x="17" y="486"/>
                </a:cubicBezTo>
                <a:cubicBezTo>
                  <a:pt x="8" y="479"/>
                  <a:pt x="0" y="463"/>
                  <a:pt x="0" y="451"/>
                </a:cubicBezTo>
                <a:cubicBezTo>
                  <a:pt x="0" y="0"/>
                  <a:pt x="0" y="0"/>
                  <a:pt x="0" y="0"/>
                </a:cubicBezTo>
                <a:lnTo>
                  <a:pt x="406" y="0"/>
                </a:lnTo>
                <a:close/>
              </a:path>
            </a:pathLst>
          </a:custGeom>
          <a:solidFill>
            <a:schemeClr val="bg1">
              <a:lumMod val="85000"/>
            </a:schemeClr>
          </a:solidFill>
          <a:ln w="9525">
            <a:noFill/>
          </a:ln>
        </p:spPr>
        <p:txBody>
          <a:bodyPr vert="horz" wrap="square" lIns="91440" tIns="45720" rIns="91440" bIns="45720" numCol="1" anchor="t" anchorCtr="0" compatLnSpc="1">
            <a:prstTxWarp prst="textNoShape">
              <a:avLst/>
            </a:prstTxWarp>
          </a:bodyPr>
          <a:lstStyle/>
          <a:p>
            <a:endParaRPr lang="en-US"/>
          </a:p>
        </p:txBody>
      </p:sp>
      <p:sp>
        <p:nvSpPr>
          <p:cNvPr id="198" name="مربع نص 197">
            <a:extLst>
              <a:ext uri="{FF2B5EF4-FFF2-40B4-BE49-F238E27FC236}">
                <a16:creationId xmlns:a16="http://schemas.microsoft.com/office/drawing/2014/main" id="{D5FE2C8B-25ED-49DF-8206-737C256BE9C2}"/>
              </a:ext>
            </a:extLst>
          </p:cNvPr>
          <p:cNvSpPr txBox="1"/>
          <p:nvPr/>
        </p:nvSpPr>
        <p:spPr>
          <a:xfrm>
            <a:off x="832774" y="4475588"/>
            <a:ext cx="2187826" cy="1200329"/>
          </a:xfrm>
          <a:prstGeom prst="rect">
            <a:avLst/>
          </a:prstGeom>
          <a:noFill/>
        </p:spPr>
        <p:txBody>
          <a:bodyPr wrap="square">
            <a:spAutoFit/>
          </a:bodyPr>
          <a:lstStyle/>
          <a:p>
            <a:pPr marL="0" marR="0" lvl="0" indent="0" algn="ctr" rtl="0">
              <a:lnSpc>
                <a:spcPct val="100000"/>
              </a:lnSpc>
              <a:spcBef>
                <a:spcPts val="0"/>
              </a:spcBef>
              <a:spcAft>
                <a:spcPts val="0"/>
              </a:spcAft>
              <a:buClr>
                <a:srgbClr val="000000"/>
              </a:buClr>
              <a:buSzPts val="1400"/>
              <a:buFont typeface="Arial"/>
              <a:buNone/>
            </a:pPr>
            <a:r>
              <a:rPr lang="en-US" sz="4400" b="1" dirty="0">
                <a:solidFill>
                  <a:srgbClr val="FFFFFF"/>
                </a:solidFill>
                <a:latin typeface="Calibri" panose="020F0502020204030204" pitchFamily="34" charset="0"/>
                <a:ea typeface="Nunito"/>
                <a:cs typeface="Calibri" panose="020F0502020204030204" pitchFamily="34" charset="0"/>
                <a:sym typeface="Nunito"/>
              </a:rPr>
              <a:t>30000</a:t>
            </a:r>
            <a:endParaRPr lang="en-US" sz="4400" b="1" u="none" strike="noStrike" cap="none" dirty="0">
              <a:solidFill>
                <a:srgbClr val="FFFFFF"/>
              </a:solidFill>
              <a:latin typeface="Calibri" panose="020F0502020204030204" pitchFamily="34" charset="0"/>
              <a:ea typeface="Nunito"/>
              <a:cs typeface="Calibri" panose="020F0502020204030204" pitchFamily="34" charset="0"/>
              <a:sym typeface="Nunito"/>
            </a:endParaRPr>
          </a:p>
          <a:p>
            <a:pPr marL="0" marR="0" lvl="0" indent="0" algn="ctr" rtl="0">
              <a:lnSpc>
                <a:spcPct val="100000"/>
              </a:lnSpc>
              <a:spcBef>
                <a:spcPts val="0"/>
              </a:spcBef>
              <a:spcAft>
                <a:spcPts val="0"/>
              </a:spcAft>
              <a:buClr>
                <a:srgbClr val="000000"/>
              </a:buClr>
              <a:buSzPts val="1400"/>
              <a:buFont typeface="Arial"/>
              <a:buNone/>
            </a:pPr>
            <a:r>
              <a:rPr lang="ar-SA" sz="2800" b="1" u="none" strike="noStrike" cap="none" dirty="0">
                <a:solidFill>
                  <a:srgbClr val="FFFFFF"/>
                </a:solidFill>
                <a:latin typeface="Calibri" panose="020F0502020204030204" pitchFamily="34" charset="0"/>
                <a:ea typeface="Nunito"/>
                <a:cs typeface="Calibri" panose="020F0502020204030204" pitchFamily="34" charset="0"/>
                <a:sym typeface="Nunito"/>
              </a:rPr>
              <a:t>ريال </a:t>
            </a:r>
          </a:p>
        </p:txBody>
      </p:sp>
      <p:grpSp>
        <p:nvGrpSpPr>
          <p:cNvPr id="222" name="Group 32">
            <a:extLst>
              <a:ext uri="{FF2B5EF4-FFF2-40B4-BE49-F238E27FC236}">
                <a16:creationId xmlns:a16="http://schemas.microsoft.com/office/drawing/2014/main" id="{AC7B18C9-1B1E-41C7-A8D1-A24C3A16B1F7}"/>
              </a:ext>
            </a:extLst>
          </p:cNvPr>
          <p:cNvGrpSpPr/>
          <p:nvPr/>
        </p:nvGrpSpPr>
        <p:grpSpPr>
          <a:xfrm>
            <a:off x="7150384" y="4758932"/>
            <a:ext cx="810049" cy="561186"/>
            <a:chOff x="4451351" y="2619375"/>
            <a:chExt cx="1220788" cy="1625601"/>
          </a:xfrm>
          <a:solidFill>
            <a:schemeClr val="bg1"/>
          </a:solidFill>
        </p:grpSpPr>
        <p:sp>
          <p:nvSpPr>
            <p:cNvPr id="223" name="Freeform 14">
              <a:extLst>
                <a:ext uri="{FF2B5EF4-FFF2-40B4-BE49-F238E27FC236}">
                  <a16:creationId xmlns:a16="http://schemas.microsoft.com/office/drawing/2014/main" id="{6822177C-0CDA-4FE1-A744-C2945A6AE5B7}"/>
                </a:ext>
              </a:extLst>
            </p:cNvPr>
            <p:cNvSpPr>
              <a:spLocks noEditPoints="1"/>
            </p:cNvSpPr>
            <p:nvPr/>
          </p:nvSpPr>
          <p:spPr bwMode="auto">
            <a:xfrm>
              <a:off x="4587876" y="2619375"/>
              <a:ext cx="673100" cy="674688"/>
            </a:xfrm>
            <a:custGeom>
              <a:avLst/>
              <a:gdLst>
                <a:gd name="T0" fmla="*/ 179 w 179"/>
                <a:gd name="T1" fmla="*/ 89 h 178"/>
                <a:gd name="T2" fmla="*/ 89 w 179"/>
                <a:gd name="T3" fmla="*/ 178 h 178"/>
                <a:gd name="T4" fmla="*/ 0 w 179"/>
                <a:gd name="T5" fmla="*/ 89 h 178"/>
                <a:gd name="T6" fmla="*/ 89 w 179"/>
                <a:gd name="T7" fmla="*/ 0 h 178"/>
                <a:gd name="T8" fmla="*/ 152 w 179"/>
                <a:gd name="T9" fmla="*/ 26 h 178"/>
                <a:gd name="T10" fmla="*/ 179 w 179"/>
                <a:gd name="T11" fmla="*/ 89 h 178"/>
                <a:gd name="T12" fmla="*/ 179 w 179"/>
                <a:gd name="T13" fmla="*/ 89 h 178"/>
                <a:gd name="T14" fmla="*/ 179 w 179"/>
                <a:gd name="T15" fmla="*/ 89 h 1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9" h="178">
                  <a:moveTo>
                    <a:pt x="179" y="89"/>
                  </a:moveTo>
                  <a:cubicBezTo>
                    <a:pt x="179" y="138"/>
                    <a:pt x="139" y="178"/>
                    <a:pt x="89" y="178"/>
                  </a:cubicBezTo>
                  <a:cubicBezTo>
                    <a:pt x="40" y="178"/>
                    <a:pt x="0" y="138"/>
                    <a:pt x="0" y="89"/>
                  </a:cubicBezTo>
                  <a:cubicBezTo>
                    <a:pt x="0" y="40"/>
                    <a:pt x="40" y="0"/>
                    <a:pt x="89" y="0"/>
                  </a:cubicBezTo>
                  <a:cubicBezTo>
                    <a:pt x="113" y="0"/>
                    <a:pt x="136" y="9"/>
                    <a:pt x="152" y="26"/>
                  </a:cubicBezTo>
                  <a:cubicBezTo>
                    <a:pt x="169" y="42"/>
                    <a:pt x="179" y="65"/>
                    <a:pt x="179" y="89"/>
                  </a:cubicBezTo>
                  <a:close/>
                  <a:moveTo>
                    <a:pt x="179" y="89"/>
                  </a:moveTo>
                  <a:cubicBezTo>
                    <a:pt x="179" y="89"/>
                    <a:pt x="179" y="89"/>
                    <a:pt x="179" y="8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dirty="0"/>
            </a:p>
          </p:txBody>
        </p:sp>
        <p:sp>
          <p:nvSpPr>
            <p:cNvPr id="224" name="Freeform 15">
              <a:extLst>
                <a:ext uri="{FF2B5EF4-FFF2-40B4-BE49-F238E27FC236}">
                  <a16:creationId xmlns:a16="http://schemas.microsoft.com/office/drawing/2014/main" id="{3C888359-D08B-45F0-B321-B0545E754226}"/>
                </a:ext>
              </a:extLst>
            </p:cNvPr>
            <p:cNvSpPr>
              <a:spLocks noEditPoints="1"/>
            </p:cNvSpPr>
            <p:nvPr/>
          </p:nvSpPr>
          <p:spPr bwMode="auto">
            <a:xfrm>
              <a:off x="4451351" y="3294063"/>
              <a:ext cx="941388" cy="815975"/>
            </a:xfrm>
            <a:custGeom>
              <a:avLst/>
              <a:gdLst>
                <a:gd name="T0" fmla="*/ 101 w 250"/>
                <a:gd name="T1" fmla="*/ 182 h 215"/>
                <a:gd name="T2" fmla="*/ 122 w 250"/>
                <a:gd name="T3" fmla="*/ 86 h 215"/>
                <a:gd name="T4" fmla="*/ 167 w 250"/>
                <a:gd name="T5" fmla="*/ 70 h 215"/>
                <a:gd name="T6" fmla="*/ 215 w 250"/>
                <a:gd name="T7" fmla="*/ 84 h 215"/>
                <a:gd name="T8" fmla="*/ 250 w 250"/>
                <a:gd name="T9" fmla="*/ 71 h 215"/>
                <a:gd name="T10" fmla="*/ 250 w 250"/>
                <a:gd name="T11" fmla="*/ 54 h 215"/>
                <a:gd name="T12" fmla="*/ 197 w 250"/>
                <a:gd name="T13" fmla="*/ 0 h 215"/>
                <a:gd name="T14" fmla="*/ 54 w 250"/>
                <a:gd name="T15" fmla="*/ 0 h 215"/>
                <a:gd name="T16" fmla="*/ 0 w 250"/>
                <a:gd name="T17" fmla="*/ 54 h 215"/>
                <a:gd name="T18" fmla="*/ 0 w 250"/>
                <a:gd name="T19" fmla="*/ 197 h 215"/>
                <a:gd name="T20" fmla="*/ 18 w 250"/>
                <a:gd name="T21" fmla="*/ 215 h 215"/>
                <a:gd name="T22" fmla="*/ 128 w 250"/>
                <a:gd name="T23" fmla="*/ 215 h 215"/>
                <a:gd name="T24" fmla="*/ 101 w 250"/>
                <a:gd name="T25" fmla="*/ 182 h 215"/>
                <a:gd name="T26" fmla="*/ 101 w 250"/>
                <a:gd name="T27" fmla="*/ 182 h 215"/>
                <a:gd name="T28" fmla="*/ 101 w 250"/>
                <a:gd name="T29" fmla="*/ 182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50" h="215">
                  <a:moveTo>
                    <a:pt x="101" y="182"/>
                  </a:moveTo>
                  <a:cubicBezTo>
                    <a:pt x="86" y="151"/>
                    <a:pt x="95" y="109"/>
                    <a:pt x="122" y="86"/>
                  </a:cubicBezTo>
                  <a:cubicBezTo>
                    <a:pt x="135" y="76"/>
                    <a:pt x="151" y="70"/>
                    <a:pt x="167" y="70"/>
                  </a:cubicBezTo>
                  <a:cubicBezTo>
                    <a:pt x="184" y="71"/>
                    <a:pt x="200" y="76"/>
                    <a:pt x="215" y="84"/>
                  </a:cubicBezTo>
                  <a:cubicBezTo>
                    <a:pt x="226" y="78"/>
                    <a:pt x="238" y="73"/>
                    <a:pt x="250" y="71"/>
                  </a:cubicBezTo>
                  <a:cubicBezTo>
                    <a:pt x="250" y="54"/>
                    <a:pt x="250" y="54"/>
                    <a:pt x="250" y="54"/>
                  </a:cubicBezTo>
                  <a:cubicBezTo>
                    <a:pt x="250" y="24"/>
                    <a:pt x="226" y="0"/>
                    <a:pt x="197" y="0"/>
                  </a:cubicBezTo>
                  <a:cubicBezTo>
                    <a:pt x="54" y="0"/>
                    <a:pt x="54" y="0"/>
                    <a:pt x="54" y="0"/>
                  </a:cubicBezTo>
                  <a:cubicBezTo>
                    <a:pt x="24" y="0"/>
                    <a:pt x="0" y="24"/>
                    <a:pt x="0" y="54"/>
                  </a:cubicBezTo>
                  <a:cubicBezTo>
                    <a:pt x="0" y="197"/>
                    <a:pt x="0" y="197"/>
                    <a:pt x="0" y="197"/>
                  </a:cubicBezTo>
                  <a:cubicBezTo>
                    <a:pt x="0" y="207"/>
                    <a:pt x="8" y="215"/>
                    <a:pt x="18" y="215"/>
                  </a:cubicBezTo>
                  <a:cubicBezTo>
                    <a:pt x="128" y="215"/>
                    <a:pt x="128" y="215"/>
                    <a:pt x="128" y="215"/>
                  </a:cubicBezTo>
                  <a:cubicBezTo>
                    <a:pt x="117" y="205"/>
                    <a:pt x="108" y="194"/>
                    <a:pt x="101" y="182"/>
                  </a:cubicBezTo>
                  <a:close/>
                  <a:moveTo>
                    <a:pt x="101" y="182"/>
                  </a:moveTo>
                  <a:cubicBezTo>
                    <a:pt x="101" y="182"/>
                    <a:pt x="101" y="182"/>
                    <a:pt x="101" y="18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dirty="0"/>
            </a:p>
          </p:txBody>
        </p:sp>
        <p:sp>
          <p:nvSpPr>
            <p:cNvPr id="225" name="Freeform 16">
              <a:extLst>
                <a:ext uri="{FF2B5EF4-FFF2-40B4-BE49-F238E27FC236}">
                  <a16:creationId xmlns:a16="http://schemas.microsoft.com/office/drawing/2014/main" id="{ECAC9015-024D-4CEA-9AE5-0892986BE897}"/>
                </a:ext>
              </a:extLst>
            </p:cNvPr>
            <p:cNvSpPr>
              <a:spLocks noEditPoints="1"/>
            </p:cNvSpPr>
            <p:nvPr/>
          </p:nvSpPr>
          <p:spPr bwMode="auto">
            <a:xfrm>
              <a:off x="4851401" y="3582988"/>
              <a:ext cx="820738" cy="661988"/>
            </a:xfrm>
            <a:custGeom>
              <a:avLst/>
              <a:gdLst>
                <a:gd name="T0" fmla="*/ 190 w 218"/>
                <a:gd name="T1" fmla="*/ 24 h 175"/>
                <a:gd name="T2" fmla="*/ 109 w 218"/>
                <a:gd name="T3" fmla="*/ 29 h 175"/>
                <a:gd name="T4" fmla="*/ 28 w 218"/>
                <a:gd name="T5" fmla="*/ 24 h 175"/>
                <a:gd name="T6" fmla="*/ 11 w 218"/>
                <a:gd name="T7" fmla="*/ 98 h 175"/>
                <a:gd name="T8" fmla="*/ 105 w 218"/>
                <a:gd name="T9" fmla="*/ 173 h 175"/>
                <a:gd name="T10" fmla="*/ 113 w 218"/>
                <a:gd name="T11" fmla="*/ 173 h 175"/>
                <a:gd name="T12" fmla="*/ 206 w 218"/>
                <a:gd name="T13" fmla="*/ 98 h 175"/>
                <a:gd name="T14" fmla="*/ 190 w 218"/>
                <a:gd name="T15" fmla="*/ 24 h 175"/>
                <a:gd name="T16" fmla="*/ 162 w 218"/>
                <a:gd name="T17" fmla="*/ 85 h 175"/>
                <a:gd name="T18" fmla="*/ 146 w 218"/>
                <a:gd name="T19" fmla="*/ 74 h 175"/>
                <a:gd name="T20" fmla="*/ 150 w 218"/>
                <a:gd name="T21" fmla="*/ 55 h 175"/>
                <a:gd name="T22" fmla="*/ 169 w 218"/>
                <a:gd name="T23" fmla="*/ 51 h 175"/>
                <a:gd name="T24" fmla="*/ 180 w 218"/>
                <a:gd name="T25" fmla="*/ 67 h 175"/>
                <a:gd name="T26" fmla="*/ 162 w 218"/>
                <a:gd name="T27" fmla="*/ 85 h 175"/>
                <a:gd name="T28" fmla="*/ 162 w 218"/>
                <a:gd name="T29" fmla="*/ 85 h 175"/>
                <a:gd name="T30" fmla="*/ 162 w 218"/>
                <a:gd name="T31" fmla="*/ 85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18" h="175">
                  <a:moveTo>
                    <a:pt x="190" y="24"/>
                  </a:moveTo>
                  <a:cubicBezTo>
                    <a:pt x="179" y="16"/>
                    <a:pt x="152" y="0"/>
                    <a:pt x="109" y="29"/>
                  </a:cubicBezTo>
                  <a:cubicBezTo>
                    <a:pt x="66" y="0"/>
                    <a:pt x="38" y="16"/>
                    <a:pt x="28" y="24"/>
                  </a:cubicBezTo>
                  <a:cubicBezTo>
                    <a:pt x="7" y="41"/>
                    <a:pt x="0" y="75"/>
                    <a:pt x="11" y="98"/>
                  </a:cubicBezTo>
                  <a:cubicBezTo>
                    <a:pt x="30" y="135"/>
                    <a:pt x="102" y="172"/>
                    <a:pt x="105" y="173"/>
                  </a:cubicBezTo>
                  <a:cubicBezTo>
                    <a:pt x="107" y="175"/>
                    <a:pt x="110" y="175"/>
                    <a:pt x="113" y="173"/>
                  </a:cubicBezTo>
                  <a:cubicBezTo>
                    <a:pt x="116" y="172"/>
                    <a:pt x="187" y="135"/>
                    <a:pt x="206" y="98"/>
                  </a:cubicBezTo>
                  <a:cubicBezTo>
                    <a:pt x="218" y="75"/>
                    <a:pt x="210" y="41"/>
                    <a:pt x="190" y="24"/>
                  </a:cubicBezTo>
                  <a:close/>
                  <a:moveTo>
                    <a:pt x="162" y="85"/>
                  </a:moveTo>
                  <a:cubicBezTo>
                    <a:pt x="155" y="85"/>
                    <a:pt x="149" y="81"/>
                    <a:pt x="146" y="74"/>
                  </a:cubicBezTo>
                  <a:cubicBezTo>
                    <a:pt x="143" y="67"/>
                    <a:pt x="145" y="60"/>
                    <a:pt x="150" y="55"/>
                  </a:cubicBezTo>
                  <a:cubicBezTo>
                    <a:pt x="155" y="49"/>
                    <a:pt x="162" y="48"/>
                    <a:pt x="169" y="51"/>
                  </a:cubicBezTo>
                  <a:cubicBezTo>
                    <a:pt x="176" y="53"/>
                    <a:pt x="180" y="60"/>
                    <a:pt x="180" y="67"/>
                  </a:cubicBezTo>
                  <a:cubicBezTo>
                    <a:pt x="180" y="77"/>
                    <a:pt x="172" y="85"/>
                    <a:pt x="162" y="85"/>
                  </a:cubicBezTo>
                  <a:close/>
                  <a:moveTo>
                    <a:pt x="162" y="85"/>
                  </a:moveTo>
                  <a:cubicBezTo>
                    <a:pt x="162" y="85"/>
                    <a:pt x="162" y="85"/>
                    <a:pt x="162" y="8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dirty="0"/>
            </a:p>
          </p:txBody>
        </p:sp>
      </p:grpSp>
      <p:sp>
        <p:nvSpPr>
          <p:cNvPr id="238" name="Rectangle: Rounded Corners 171">
            <a:extLst>
              <a:ext uri="{FF2B5EF4-FFF2-40B4-BE49-F238E27FC236}">
                <a16:creationId xmlns:a16="http://schemas.microsoft.com/office/drawing/2014/main" id="{33237677-21B9-47C5-83E1-819A832BEAC2}"/>
              </a:ext>
            </a:extLst>
          </p:cNvPr>
          <p:cNvSpPr/>
          <p:nvPr/>
        </p:nvSpPr>
        <p:spPr>
          <a:xfrm>
            <a:off x="2547825" y="902737"/>
            <a:ext cx="1803927" cy="1566405"/>
          </a:xfrm>
          <a:prstGeom prst="roundRect">
            <a:avLst>
              <a:gd name="adj" fmla="val 5845"/>
            </a:avLst>
          </a:prstGeom>
          <a:solidFill>
            <a:schemeClr val="bg1">
              <a:alpha val="95000"/>
            </a:schemeClr>
          </a:solidFill>
          <a:ln w="38100">
            <a:solidFill>
              <a:srgbClr val="006666">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93"/>
          </a:p>
        </p:txBody>
      </p:sp>
      <p:sp>
        <p:nvSpPr>
          <p:cNvPr id="240" name="Freeform 83">
            <a:extLst>
              <a:ext uri="{FF2B5EF4-FFF2-40B4-BE49-F238E27FC236}">
                <a16:creationId xmlns:a16="http://schemas.microsoft.com/office/drawing/2014/main" id="{CD6CAF23-08C8-47ED-9376-98EF41C5A984}"/>
              </a:ext>
            </a:extLst>
          </p:cNvPr>
          <p:cNvSpPr>
            <a:spLocks/>
          </p:cNvSpPr>
          <p:nvPr/>
        </p:nvSpPr>
        <p:spPr bwMode="auto">
          <a:xfrm>
            <a:off x="3145875" y="525888"/>
            <a:ext cx="744536" cy="746650"/>
          </a:xfrm>
          <a:custGeom>
            <a:avLst/>
            <a:gdLst>
              <a:gd name="T0" fmla="*/ 186 w 186"/>
              <a:gd name="T1" fmla="*/ 164 h 186"/>
              <a:gd name="T2" fmla="*/ 163 w 186"/>
              <a:gd name="T3" fmla="*/ 186 h 186"/>
              <a:gd name="T4" fmla="*/ 22 w 186"/>
              <a:gd name="T5" fmla="*/ 186 h 186"/>
              <a:gd name="T6" fmla="*/ 0 w 186"/>
              <a:gd name="T7" fmla="*/ 164 h 186"/>
              <a:gd name="T8" fmla="*/ 0 w 186"/>
              <a:gd name="T9" fmla="*/ 22 h 186"/>
              <a:gd name="T10" fmla="*/ 22 w 186"/>
              <a:gd name="T11" fmla="*/ 0 h 186"/>
              <a:gd name="T12" fmla="*/ 163 w 186"/>
              <a:gd name="T13" fmla="*/ 0 h 186"/>
              <a:gd name="T14" fmla="*/ 186 w 186"/>
              <a:gd name="T15" fmla="*/ 22 h 186"/>
              <a:gd name="T16" fmla="*/ 186 w 186"/>
              <a:gd name="T17" fmla="*/ 164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6" h="186">
                <a:moveTo>
                  <a:pt x="186" y="164"/>
                </a:moveTo>
                <a:cubicBezTo>
                  <a:pt x="186" y="176"/>
                  <a:pt x="176" y="186"/>
                  <a:pt x="163" y="186"/>
                </a:cubicBezTo>
                <a:cubicBezTo>
                  <a:pt x="22" y="186"/>
                  <a:pt x="22" y="186"/>
                  <a:pt x="22" y="186"/>
                </a:cubicBezTo>
                <a:cubicBezTo>
                  <a:pt x="10" y="186"/>
                  <a:pt x="0" y="176"/>
                  <a:pt x="0" y="164"/>
                </a:cubicBezTo>
                <a:cubicBezTo>
                  <a:pt x="0" y="22"/>
                  <a:pt x="0" y="22"/>
                  <a:pt x="0" y="22"/>
                </a:cubicBezTo>
                <a:cubicBezTo>
                  <a:pt x="0" y="10"/>
                  <a:pt x="10" y="0"/>
                  <a:pt x="22" y="0"/>
                </a:cubicBezTo>
                <a:cubicBezTo>
                  <a:pt x="163" y="0"/>
                  <a:pt x="163" y="0"/>
                  <a:pt x="163" y="0"/>
                </a:cubicBezTo>
                <a:cubicBezTo>
                  <a:pt x="176" y="0"/>
                  <a:pt x="186" y="10"/>
                  <a:pt x="186" y="22"/>
                </a:cubicBezTo>
                <a:lnTo>
                  <a:pt x="186" y="164"/>
                </a:lnTo>
                <a:close/>
              </a:path>
            </a:pathLst>
          </a:custGeom>
          <a:solidFill>
            <a:srgbClr val="006666"/>
          </a:solidFill>
          <a:ln>
            <a:noFill/>
          </a:ln>
        </p:spPr>
        <p:txBody>
          <a:bodyPr vert="horz" wrap="square" lIns="86019" tIns="43010" rIns="86019" bIns="43010" numCol="1" anchor="t" anchorCtr="0" compatLnSpc="1">
            <a:prstTxWarp prst="textNoShape">
              <a:avLst/>
            </a:prstTxWarp>
          </a:bodyPr>
          <a:lstStyle/>
          <a:p>
            <a:endParaRPr lang="en-US" sz="1693"/>
          </a:p>
        </p:txBody>
      </p:sp>
      <p:grpSp>
        <p:nvGrpSpPr>
          <p:cNvPr id="241" name="Group 99">
            <a:extLst>
              <a:ext uri="{FF2B5EF4-FFF2-40B4-BE49-F238E27FC236}">
                <a16:creationId xmlns:a16="http://schemas.microsoft.com/office/drawing/2014/main" id="{265A44E8-DE2E-41C9-BDBA-A85939A7F6F8}"/>
              </a:ext>
            </a:extLst>
          </p:cNvPr>
          <p:cNvGrpSpPr/>
          <p:nvPr/>
        </p:nvGrpSpPr>
        <p:grpSpPr>
          <a:xfrm>
            <a:off x="2447258" y="1331984"/>
            <a:ext cx="1898465" cy="1072507"/>
            <a:chOff x="4089158" y="2444190"/>
            <a:chExt cx="2785756" cy="1140098"/>
          </a:xfrm>
        </p:grpSpPr>
        <p:sp>
          <p:nvSpPr>
            <p:cNvPr id="242" name="TextBox 100">
              <a:extLst>
                <a:ext uri="{FF2B5EF4-FFF2-40B4-BE49-F238E27FC236}">
                  <a16:creationId xmlns:a16="http://schemas.microsoft.com/office/drawing/2014/main" id="{3475A5FA-6701-45F2-9782-1C83BEFF9E14}"/>
                </a:ext>
              </a:extLst>
            </p:cNvPr>
            <p:cNvSpPr txBox="1"/>
            <p:nvPr/>
          </p:nvSpPr>
          <p:spPr>
            <a:xfrm>
              <a:off x="4089158" y="2444190"/>
              <a:ext cx="2785756" cy="344350"/>
            </a:xfrm>
            <a:prstGeom prst="rect">
              <a:avLst/>
            </a:prstGeom>
            <a:noFill/>
          </p:spPr>
          <p:txBody>
            <a:bodyPr wrap="square" rtlCol="0">
              <a:spAutoFit/>
            </a:bodyPr>
            <a:lstStyle/>
            <a:p>
              <a:pPr algn="ctr"/>
              <a:r>
                <a:rPr lang="ar-SA" sz="1505" b="1" dirty="0">
                  <a:solidFill>
                    <a:srgbClr val="006666"/>
                  </a:solidFill>
                  <a:latin typeface="AbdoMaster-Heavy" panose="02000500030000020004" pitchFamily="50" charset="-78"/>
                  <a:cs typeface="AbdoMaster-Heavy" panose="02000500030000020004" pitchFamily="50" charset="-78"/>
                </a:rPr>
                <a:t>الهدف التشغيلي </a:t>
              </a:r>
              <a:endParaRPr lang="en-US" sz="1505" b="1" dirty="0">
                <a:solidFill>
                  <a:srgbClr val="006666"/>
                </a:solidFill>
                <a:latin typeface="AbdoMaster-Heavy" panose="02000500030000020004" pitchFamily="50" charset="-78"/>
                <a:cs typeface="AbdoMaster-Heavy" panose="02000500030000020004" pitchFamily="50" charset="-78"/>
              </a:endParaRPr>
            </a:p>
          </p:txBody>
        </p:sp>
        <p:sp>
          <p:nvSpPr>
            <p:cNvPr id="243" name="Subtitle 6">
              <a:extLst>
                <a:ext uri="{FF2B5EF4-FFF2-40B4-BE49-F238E27FC236}">
                  <a16:creationId xmlns:a16="http://schemas.microsoft.com/office/drawing/2014/main" id="{21B43084-D4A7-4CD2-88DC-B98A5C8991BB}"/>
                </a:ext>
              </a:extLst>
            </p:cNvPr>
            <p:cNvSpPr txBox="1">
              <a:spLocks/>
            </p:cNvSpPr>
            <p:nvPr/>
          </p:nvSpPr>
          <p:spPr>
            <a:xfrm>
              <a:off x="4144159" y="2822433"/>
              <a:ext cx="2711234" cy="761855"/>
            </a:xfrm>
            <a:prstGeom prst="rect">
              <a:avLst/>
            </a:prstGeom>
          </p:spPr>
          <p:txBody>
            <a:bodyPr vert="horz" lIns="86019" tIns="43010" rIns="86019" bIns="43010" numCol="1" spcCol="365760" rtlCol="0" anchor="t">
              <a:noAutofit/>
            </a:bodyPr>
            <a:lstStyle>
              <a:lvl1pPr marL="0" indent="0" algn="ctr" defTabSz="914400" rtl="0" eaLnBrk="1" latinLnBrk="0" hangingPunct="1">
                <a:lnSpc>
                  <a:spcPct val="90000"/>
                </a:lnSpc>
                <a:spcBef>
                  <a:spcPts val="1000"/>
                </a:spcBef>
                <a:buFont typeface="Arial"/>
                <a:buNone/>
                <a:defRPr sz="1200" b="0" i="0" kern="1200">
                  <a:solidFill>
                    <a:schemeClr val="accent1"/>
                  </a:solidFill>
                  <a:latin typeface="Montserrat Light" charset="0"/>
                  <a:ea typeface="Montserrat Light" charset="0"/>
                  <a:cs typeface="Montserrat Light"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Montserrat Light" charset="0"/>
                  <a:ea typeface="Montserrat Light" charset="0"/>
                  <a:cs typeface="Montserrat Light"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Montserrat Light" charset="0"/>
                  <a:ea typeface="Montserrat Light" charset="0"/>
                  <a:cs typeface="Montserrat Light"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nSpc>
                  <a:spcPts val="1599"/>
                </a:lnSpc>
                <a:spcBef>
                  <a:spcPts val="0"/>
                </a:spcBef>
              </a:pPr>
              <a:endParaRPr lang="en-US" sz="1082" dirty="0">
                <a:solidFill>
                  <a:schemeClr val="accent4"/>
                </a:solidFill>
                <a:latin typeface="+mn-lt"/>
                <a:cs typeface="Times New Roman" panose="02020603050405020304" pitchFamily="18" charset="0"/>
              </a:endParaRPr>
            </a:p>
          </p:txBody>
        </p:sp>
      </p:grpSp>
      <p:sp>
        <p:nvSpPr>
          <p:cNvPr id="245" name="Subtitle 6">
            <a:extLst>
              <a:ext uri="{FF2B5EF4-FFF2-40B4-BE49-F238E27FC236}">
                <a16:creationId xmlns:a16="http://schemas.microsoft.com/office/drawing/2014/main" id="{E746E4F2-29C1-4061-B317-BA05449AFEF3}"/>
              </a:ext>
            </a:extLst>
          </p:cNvPr>
          <p:cNvSpPr txBox="1">
            <a:spLocks/>
          </p:cNvSpPr>
          <p:nvPr/>
        </p:nvSpPr>
        <p:spPr>
          <a:xfrm>
            <a:off x="716861" y="1743482"/>
            <a:ext cx="1750713" cy="716689"/>
          </a:xfrm>
          <a:prstGeom prst="rect">
            <a:avLst/>
          </a:prstGeom>
        </p:spPr>
        <p:txBody>
          <a:bodyPr vert="horz" lIns="86019" tIns="43010" rIns="86019" bIns="43010" numCol="1" spcCol="365760" rtlCol="0" anchor="t">
            <a:noAutofit/>
          </a:bodyPr>
          <a:lstStyle>
            <a:lvl1pPr marL="0" indent="0" algn="ctr" defTabSz="914400" rtl="0" eaLnBrk="1" latinLnBrk="0" hangingPunct="1">
              <a:lnSpc>
                <a:spcPct val="90000"/>
              </a:lnSpc>
              <a:spcBef>
                <a:spcPts val="1000"/>
              </a:spcBef>
              <a:buFont typeface="Arial"/>
              <a:buNone/>
              <a:defRPr sz="1200" b="0" i="0" kern="1200">
                <a:solidFill>
                  <a:schemeClr val="accent1"/>
                </a:solidFill>
                <a:latin typeface="Montserrat Light" charset="0"/>
                <a:ea typeface="Montserrat Light" charset="0"/>
                <a:cs typeface="Montserrat Light"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Montserrat Light" charset="0"/>
                <a:ea typeface="Montserrat Light" charset="0"/>
                <a:cs typeface="Montserrat Light"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Montserrat Light" charset="0"/>
                <a:ea typeface="Montserrat Light" charset="0"/>
                <a:cs typeface="Montserrat Light"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nSpc>
                <a:spcPct val="100000"/>
              </a:lnSpc>
              <a:spcBef>
                <a:spcPts val="0"/>
              </a:spcBef>
            </a:pPr>
            <a:endParaRPr lang="en-US" sz="1800" b="1" dirty="0">
              <a:solidFill>
                <a:schemeClr val="tx1"/>
              </a:solidFill>
              <a:latin typeface="Calibri" panose="020F0502020204030204" pitchFamily="34" charset="0"/>
              <a:cs typeface="Calibri" panose="020F0502020204030204" pitchFamily="34" charset="0"/>
            </a:endParaRPr>
          </a:p>
        </p:txBody>
      </p:sp>
      <p:sp>
        <p:nvSpPr>
          <p:cNvPr id="248" name="مربع نص 247">
            <a:extLst>
              <a:ext uri="{FF2B5EF4-FFF2-40B4-BE49-F238E27FC236}">
                <a16:creationId xmlns:a16="http://schemas.microsoft.com/office/drawing/2014/main" id="{6B1BB46E-A587-486E-98CA-FECECDE3147E}"/>
              </a:ext>
            </a:extLst>
          </p:cNvPr>
          <p:cNvSpPr txBox="1"/>
          <p:nvPr/>
        </p:nvSpPr>
        <p:spPr>
          <a:xfrm>
            <a:off x="3695677" y="2703487"/>
            <a:ext cx="1534696" cy="30777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r>
              <a:rPr lang="ar-SA" sz="1400" b="1" u="none" strike="noStrike" cap="none" dirty="0">
                <a:solidFill>
                  <a:srgbClr val="006666"/>
                </a:solidFill>
                <a:latin typeface="AbdoMaster-Heavy" panose="02000500030000020004" pitchFamily="50" charset="-78"/>
                <a:cs typeface="AbdoMaster-Heavy" panose="02000500030000020004" pitchFamily="50" charset="-78"/>
              </a:rPr>
              <a:t>تأريخ المبادرة </a:t>
            </a:r>
          </a:p>
        </p:txBody>
      </p:sp>
      <p:pic>
        <p:nvPicPr>
          <p:cNvPr id="251" name="Graphic 24" descr="Upward trend">
            <a:extLst>
              <a:ext uri="{FF2B5EF4-FFF2-40B4-BE49-F238E27FC236}">
                <a16:creationId xmlns:a16="http://schemas.microsoft.com/office/drawing/2014/main" id="{6C64CD1A-E0B1-4575-9B5E-50749A3EEFC5}"/>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318134" y="625583"/>
            <a:ext cx="660477" cy="594694"/>
          </a:xfrm>
          <a:prstGeom prst="rect">
            <a:avLst/>
          </a:prstGeom>
        </p:spPr>
      </p:pic>
      <p:pic>
        <p:nvPicPr>
          <p:cNvPr id="252" name="Graphic 22" descr="Lightbulb and gear">
            <a:extLst>
              <a:ext uri="{FF2B5EF4-FFF2-40B4-BE49-F238E27FC236}">
                <a16:creationId xmlns:a16="http://schemas.microsoft.com/office/drawing/2014/main" id="{7C501F33-388F-4254-96F1-B44EAFA47B0F}"/>
              </a:ext>
            </a:extLst>
          </p:cNvPr>
          <p:cNvPicPr>
            <a:picLocks noChangeAspect="1"/>
          </p:cNvPicPr>
          <p:nvPr/>
        </p:nvPicPr>
        <p:blipFill>
          <a:blip r:embed="rId5" cstate="hq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197040" y="569992"/>
            <a:ext cx="632861" cy="632861"/>
          </a:xfrm>
          <a:prstGeom prst="rect">
            <a:avLst/>
          </a:prstGeom>
        </p:spPr>
      </p:pic>
      <p:sp>
        <p:nvSpPr>
          <p:cNvPr id="112" name="مربع نص 111">
            <a:extLst>
              <a:ext uri="{FF2B5EF4-FFF2-40B4-BE49-F238E27FC236}">
                <a16:creationId xmlns:a16="http://schemas.microsoft.com/office/drawing/2014/main" id="{769E7D96-9FB7-4781-8602-0EC24434BD5E}"/>
              </a:ext>
            </a:extLst>
          </p:cNvPr>
          <p:cNvSpPr txBox="1"/>
          <p:nvPr/>
        </p:nvSpPr>
        <p:spPr>
          <a:xfrm>
            <a:off x="3152393" y="4102810"/>
            <a:ext cx="2511781" cy="707886"/>
          </a:xfrm>
          <a:prstGeom prst="rect">
            <a:avLst/>
          </a:prstGeom>
          <a:noFill/>
        </p:spPr>
        <p:txBody>
          <a:bodyPr wrap="square">
            <a:spAutoFit/>
          </a:bodyPr>
          <a:lstStyle/>
          <a:p>
            <a:pPr marL="0" marR="0" lvl="0" indent="0" algn="ctr" rtl="0">
              <a:lnSpc>
                <a:spcPct val="100000"/>
              </a:lnSpc>
              <a:spcBef>
                <a:spcPts val="0"/>
              </a:spcBef>
              <a:spcAft>
                <a:spcPts val="0"/>
              </a:spcAft>
              <a:buClr>
                <a:srgbClr val="000000"/>
              </a:buClr>
              <a:buSzPts val="1400"/>
              <a:buFont typeface="Arial"/>
              <a:buNone/>
            </a:pPr>
            <a:r>
              <a:rPr lang="ar-SA" sz="2000" b="1" dirty="0">
                <a:solidFill>
                  <a:srgbClr val="006666"/>
                </a:solidFill>
                <a:latin typeface="Calibri" panose="020F0502020204030204" pitchFamily="34" charset="0"/>
                <a:cs typeface="Calibri" panose="020F0502020204030204" pitchFamily="34" charset="0"/>
              </a:rPr>
              <a:t>نطاق التنفيذ </a:t>
            </a:r>
          </a:p>
          <a:p>
            <a:pPr marL="0" marR="0" lvl="0" indent="0" algn="ctr" rtl="0">
              <a:lnSpc>
                <a:spcPct val="100000"/>
              </a:lnSpc>
              <a:spcBef>
                <a:spcPts val="0"/>
              </a:spcBef>
              <a:spcAft>
                <a:spcPts val="0"/>
              </a:spcAft>
              <a:buClr>
                <a:srgbClr val="000000"/>
              </a:buClr>
              <a:buSzPts val="1400"/>
              <a:buFont typeface="Arial"/>
              <a:buNone/>
            </a:pPr>
            <a:r>
              <a:rPr lang="ar-SA" sz="2000" b="1" dirty="0">
                <a:solidFill>
                  <a:srgbClr val="006666"/>
                </a:solidFill>
                <a:latin typeface="Calibri" panose="020F0502020204030204" pitchFamily="34" charset="0"/>
                <a:cs typeface="Calibri" panose="020F0502020204030204" pitchFamily="34" charset="0"/>
              </a:rPr>
              <a:t>   محافظة الجموم   </a:t>
            </a:r>
            <a:endParaRPr lang="ar-SA" sz="2000" b="1" u="none" strike="noStrike" cap="none" dirty="0">
              <a:solidFill>
                <a:srgbClr val="006666"/>
              </a:solidFill>
              <a:latin typeface="Calibri" panose="020F0502020204030204" pitchFamily="34" charset="0"/>
              <a:cs typeface="Calibri" panose="020F0502020204030204" pitchFamily="34" charset="0"/>
            </a:endParaRPr>
          </a:p>
        </p:txBody>
      </p:sp>
      <p:sp>
        <p:nvSpPr>
          <p:cNvPr id="158" name="مربع نص 157">
            <a:extLst>
              <a:ext uri="{FF2B5EF4-FFF2-40B4-BE49-F238E27FC236}">
                <a16:creationId xmlns:a16="http://schemas.microsoft.com/office/drawing/2014/main" id="{C86DBCF1-1DB4-4A91-9AFD-E0D860E5681F}"/>
              </a:ext>
            </a:extLst>
          </p:cNvPr>
          <p:cNvSpPr txBox="1"/>
          <p:nvPr/>
        </p:nvSpPr>
        <p:spPr>
          <a:xfrm>
            <a:off x="2785374" y="1734006"/>
            <a:ext cx="1303295" cy="914400"/>
          </a:xfrm>
          <a:prstGeom prst="rect">
            <a:avLst/>
          </a:prstGeom>
          <a:noFill/>
        </p:spPr>
        <p:txBody>
          <a:bodyPr vert="horz" wrap="none" lIns="91440" tIns="45720" rIns="91440" bIns="45720" rtlCol="1" anchor="t">
            <a:noAutofit/>
          </a:bodyPr>
          <a:lstStyle/>
          <a:p>
            <a:pPr algn="ctr">
              <a:lnSpc>
                <a:spcPct val="100000"/>
              </a:lnSpc>
              <a:spcBef>
                <a:spcPts val="0"/>
              </a:spcBef>
            </a:pPr>
            <a:endParaRPr lang="ar-SA" sz="1600" b="1" dirty="0">
              <a:latin typeface="Calibri" panose="020F0502020204030204" pitchFamily="34" charset="0"/>
              <a:cs typeface="Calibri" panose="020F0502020204030204" pitchFamily="34" charset="0"/>
            </a:endParaRPr>
          </a:p>
        </p:txBody>
      </p:sp>
      <p:sp>
        <p:nvSpPr>
          <p:cNvPr id="159" name="مربع نص 158">
            <a:extLst>
              <a:ext uri="{FF2B5EF4-FFF2-40B4-BE49-F238E27FC236}">
                <a16:creationId xmlns:a16="http://schemas.microsoft.com/office/drawing/2014/main" id="{9772FF7F-30AB-4750-A639-CC96D9821486}"/>
              </a:ext>
            </a:extLst>
          </p:cNvPr>
          <p:cNvSpPr txBox="1"/>
          <p:nvPr/>
        </p:nvSpPr>
        <p:spPr>
          <a:xfrm>
            <a:off x="6066233" y="4496136"/>
            <a:ext cx="1026330" cy="707886"/>
          </a:xfrm>
          <a:prstGeom prst="rect">
            <a:avLst/>
          </a:prstGeom>
          <a:noFill/>
        </p:spPr>
        <p:txBody>
          <a:bodyPr wrap="square">
            <a:spAutoFit/>
          </a:bodyPr>
          <a:lstStyle/>
          <a:p>
            <a:pPr marL="0" marR="0" lvl="0" indent="0" algn="ctr" rtl="0">
              <a:lnSpc>
                <a:spcPct val="100000"/>
              </a:lnSpc>
              <a:spcBef>
                <a:spcPts val="0"/>
              </a:spcBef>
              <a:spcAft>
                <a:spcPts val="0"/>
              </a:spcAft>
              <a:buClr>
                <a:srgbClr val="000000"/>
              </a:buClr>
              <a:buSzPts val="1400"/>
              <a:buFont typeface="Arial"/>
              <a:buNone/>
            </a:pPr>
            <a:r>
              <a:rPr lang="en-US" sz="4000" b="1" dirty="0">
                <a:solidFill>
                  <a:srgbClr val="FFFFFF"/>
                </a:solidFill>
                <a:latin typeface="Calibri" panose="020F0502020204030204" pitchFamily="34" charset="0"/>
                <a:cs typeface="Calibri" panose="020F0502020204030204" pitchFamily="34" charset="0"/>
              </a:rPr>
              <a:t>10</a:t>
            </a:r>
            <a:endParaRPr lang="en-US" sz="4000" b="1" u="none" strike="noStrike" cap="none" dirty="0">
              <a:solidFill>
                <a:srgbClr val="FFFFFF"/>
              </a:solidFill>
              <a:latin typeface="Calibri" panose="020F0502020204030204" pitchFamily="34" charset="0"/>
              <a:cs typeface="Calibri" panose="020F0502020204030204" pitchFamily="34" charset="0"/>
            </a:endParaRPr>
          </a:p>
        </p:txBody>
      </p:sp>
      <p:sp>
        <p:nvSpPr>
          <p:cNvPr id="114" name="Subtitle 6">
            <a:extLst>
              <a:ext uri="{FF2B5EF4-FFF2-40B4-BE49-F238E27FC236}">
                <a16:creationId xmlns:a16="http://schemas.microsoft.com/office/drawing/2014/main" id="{E4751638-746F-4C01-99CA-FE885520F092}"/>
              </a:ext>
            </a:extLst>
          </p:cNvPr>
          <p:cNvSpPr txBox="1">
            <a:spLocks/>
          </p:cNvSpPr>
          <p:nvPr/>
        </p:nvSpPr>
        <p:spPr>
          <a:xfrm>
            <a:off x="2264677" y="1724503"/>
            <a:ext cx="2351268" cy="716689"/>
          </a:xfrm>
          <a:prstGeom prst="rect">
            <a:avLst/>
          </a:prstGeom>
        </p:spPr>
        <p:txBody>
          <a:bodyPr vert="horz" lIns="86019" tIns="43010" rIns="86019" bIns="43010" numCol="1" spcCol="365760" rtlCol="0" anchor="t">
            <a:noAutofit/>
          </a:bodyPr>
          <a:lstStyle>
            <a:lvl1pPr marL="0" indent="0" algn="ctr" defTabSz="914400" rtl="0" eaLnBrk="1" latinLnBrk="0" hangingPunct="1">
              <a:lnSpc>
                <a:spcPct val="90000"/>
              </a:lnSpc>
              <a:spcBef>
                <a:spcPts val="1000"/>
              </a:spcBef>
              <a:buFont typeface="Arial"/>
              <a:buNone/>
              <a:defRPr sz="1200" b="0" i="0" kern="1200">
                <a:solidFill>
                  <a:schemeClr val="accent1"/>
                </a:solidFill>
                <a:latin typeface="Montserrat Light" charset="0"/>
                <a:ea typeface="Montserrat Light" charset="0"/>
                <a:cs typeface="Montserrat Light"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Montserrat Light" charset="0"/>
                <a:ea typeface="Montserrat Light" charset="0"/>
                <a:cs typeface="Montserrat Light"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Montserrat Light" charset="0"/>
                <a:ea typeface="Montserrat Light" charset="0"/>
                <a:cs typeface="Montserrat Light"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nSpc>
                <a:spcPct val="100000"/>
              </a:lnSpc>
              <a:spcBef>
                <a:spcPts val="0"/>
              </a:spcBef>
            </a:pPr>
            <a:endParaRPr lang="en-US" sz="1800" b="1" dirty="0">
              <a:solidFill>
                <a:schemeClr val="tx1"/>
              </a:solidFill>
              <a:latin typeface="Calibri" panose="020F0502020204030204" pitchFamily="34" charset="0"/>
              <a:cs typeface="Calibri" panose="020F0502020204030204" pitchFamily="34" charset="0"/>
            </a:endParaRPr>
          </a:p>
        </p:txBody>
      </p:sp>
      <p:sp>
        <p:nvSpPr>
          <p:cNvPr id="144" name="Subtitle 6">
            <a:extLst>
              <a:ext uri="{FF2B5EF4-FFF2-40B4-BE49-F238E27FC236}">
                <a16:creationId xmlns:a16="http://schemas.microsoft.com/office/drawing/2014/main" id="{65878455-6419-4DB4-ADA0-C8F208851BB2}"/>
              </a:ext>
            </a:extLst>
          </p:cNvPr>
          <p:cNvSpPr txBox="1">
            <a:spLocks/>
          </p:cNvSpPr>
          <p:nvPr/>
        </p:nvSpPr>
        <p:spPr>
          <a:xfrm>
            <a:off x="2425375" y="1680580"/>
            <a:ext cx="1926818" cy="716689"/>
          </a:xfrm>
          <a:prstGeom prst="rect">
            <a:avLst/>
          </a:prstGeom>
        </p:spPr>
        <p:txBody>
          <a:bodyPr vert="horz" lIns="86019" tIns="43010" rIns="86019" bIns="43010" numCol="1" spcCol="365760" rtlCol="0" anchor="t">
            <a:noAutofit/>
          </a:bodyPr>
          <a:lstStyle>
            <a:lvl1pPr marL="0" indent="0" algn="ctr" defTabSz="914400" rtl="0" eaLnBrk="1" latinLnBrk="0" hangingPunct="1">
              <a:lnSpc>
                <a:spcPct val="90000"/>
              </a:lnSpc>
              <a:spcBef>
                <a:spcPts val="1000"/>
              </a:spcBef>
              <a:buFont typeface="Arial"/>
              <a:buNone/>
              <a:defRPr sz="1200" b="0" i="0" kern="1200">
                <a:solidFill>
                  <a:schemeClr val="accent1"/>
                </a:solidFill>
                <a:latin typeface="Montserrat Light" charset="0"/>
                <a:ea typeface="Montserrat Light" charset="0"/>
                <a:cs typeface="Montserrat Light"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Montserrat Light" charset="0"/>
                <a:ea typeface="Montserrat Light" charset="0"/>
                <a:cs typeface="Montserrat Light"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Montserrat Light" charset="0"/>
                <a:ea typeface="Montserrat Light" charset="0"/>
                <a:cs typeface="Montserrat Light"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nSpc>
                <a:spcPct val="100000"/>
              </a:lnSpc>
              <a:spcBef>
                <a:spcPts val="0"/>
              </a:spcBef>
            </a:pPr>
            <a:endParaRPr lang="en-US" sz="1600" b="1" dirty="0">
              <a:solidFill>
                <a:schemeClr val="tx1"/>
              </a:solidFill>
              <a:latin typeface="Calibri" panose="020F0502020204030204" pitchFamily="34" charset="0"/>
              <a:cs typeface="Calibri" panose="020F0502020204030204" pitchFamily="34" charset="0"/>
            </a:endParaRPr>
          </a:p>
        </p:txBody>
      </p:sp>
      <p:sp>
        <p:nvSpPr>
          <p:cNvPr id="150" name="Rectangle: Rounded Corners 101">
            <a:extLst>
              <a:ext uri="{FF2B5EF4-FFF2-40B4-BE49-F238E27FC236}">
                <a16:creationId xmlns:a16="http://schemas.microsoft.com/office/drawing/2014/main" id="{5CCA7B4F-2C44-4682-AF98-B5398CC55122}"/>
              </a:ext>
            </a:extLst>
          </p:cNvPr>
          <p:cNvSpPr/>
          <p:nvPr/>
        </p:nvSpPr>
        <p:spPr>
          <a:xfrm>
            <a:off x="8285952" y="2779916"/>
            <a:ext cx="3017962" cy="584690"/>
          </a:xfrm>
          <a:prstGeom prst="roundRect">
            <a:avLst/>
          </a:prstGeom>
          <a:solidFill>
            <a:srgbClr val="00CC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2258" b="1" dirty="0">
                <a:latin typeface="Hacen Casablanca Heavy" panose="02000000000000000000" pitchFamily="2" charset="-78"/>
                <a:cs typeface="Hacen Casablanca Heavy" panose="02000000000000000000" pitchFamily="2" charset="-78"/>
              </a:rPr>
              <a:t>آلية التنفيذ  </a:t>
            </a:r>
            <a:endParaRPr lang="en-US" sz="2258" b="1" dirty="0">
              <a:latin typeface="Hacen Casablanca Heavy" panose="02000000000000000000" pitchFamily="2" charset="-78"/>
              <a:cs typeface="Hacen Casablanca Heavy" panose="02000000000000000000" pitchFamily="2" charset="-78"/>
            </a:endParaRPr>
          </a:p>
        </p:txBody>
      </p:sp>
      <p:pic>
        <p:nvPicPr>
          <p:cNvPr id="167" name="Graphic 22" descr="Lightbulb and gear">
            <a:extLst>
              <a:ext uri="{FF2B5EF4-FFF2-40B4-BE49-F238E27FC236}">
                <a16:creationId xmlns:a16="http://schemas.microsoft.com/office/drawing/2014/main" id="{0B9C0CBD-0A49-442F-836B-E0AEF1D53970}"/>
              </a:ext>
            </a:extLst>
          </p:cNvPr>
          <p:cNvPicPr>
            <a:picLocks noChangeAspect="1"/>
          </p:cNvPicPr>
          <p:nvPr/>
        </p:nvPicPr>
        <p:blipFill>
          <a:blip r:embed="rId5" cstate="hq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72724" y="2784480"/>
            <a:ext cx="489878" cy="489878"/>
          </a:xfrm>
          <a:prstGeom prst="rect">
            <a:avLst/>
          </a:prstGeom>
        </p:spPr>
      </p:pic>
      <p:sp>
        <p:nvSpPr>
          <p:cNvPr id="149" name="Subtitle 6">
            <a:extLst>
              <a:ext uri="{FF2B5EF4-FFF2-40B4-BE49-F238E27FC236}">
                <a16:creationId xmlns:a16="http://schemas.microsoft.com/office/drawing/2014/main" id="{23E2A86F-BA92-4009-9C47-5241F9D4C8E9}"/>
              </a:ext>
            </a:extLst>
          </p:cNvPr>
          <p:cNvSpPr txBox="1">
            <a:spLocks/>
          </p:cNvSpPr>
          <p:nvPr/>
        </p:nvSpPr>
        <p:spPr>
          <a:xfrm>
            <a:off x="6358788" y="1708112"/>
            <a:ext cx="1777082" cy="716690"/>
          </a:xfrm>
          <a:prstGeom prst="rect">
            <a:avLst/>
          </a:prstGeom>
        </p:spPr>
        <p:txBody>
          <a:bodyPr vert="horz" lIns="86019" tIns="43010" rIns="86019" bIns="43010" numCol="1" spcCol="365760" rtlCol="0" anchor="t">
            <a:noAutofit/>
          </a:bodyPr>
          <a:lstStyle>
            <a:lvl1pPr marL="0" indent="0" algn="ctr" defTabSz="914400" rtl="0" eaLnBrk="1" latinLnBrk="0" hangingPunct="1">
              <a:lnSpc>
                <a:spcPct val="90000"/>
              </a:lnSpc>
              <a:spcBef>
                <a:spcPts val="1000"/>
              </a:spcBef>
              <a:buFont typeface="Arial"/>
              <a:buNone/>
              <a:defRPr sz="1200" b="0" i="0" kern="1200">
                <a:solidFill>
                  <a:schemeClr val="accent1"/>
                </a:solidFill>
                <a:latin typeface="Montserrat Light" charset="0"/>
                <a:ea typeface="Montserrat Light" charset="0"/>
                <a:cs typeface="Montserrat Light"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Montserrat Light" charset="0"/>
                <a:ea typeface="Montserrat Light" charset="0"/>
                <a:cs typeface="Montserrat Light"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Montserrat Light" charset="0"/>
                <a:ea typeface="Montserrat Light" charset="0"/>
                <a:cs typeface="Montserrat Light"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nSpc>
                <a:spcPct val="100000"/>
              </a:lnSpc>
              <a:spcBef>
                <a:spcPts val="0"/>
              </a:spcBef>
            </a:pPr>
            <a:r>
              <a:rPr lang="ar-SA" sz="1800" b="1" dirty="0">
                <a:solidFill>
                  <a:srgbClr val="006666"/>
                </a:solidFill>
                <a:latin typeface="Calibri" panose="020F0502020204030204" pitchFamily="34" charset="0"/>
                <a:cs typeface="Calibri" panose="020F0502020204030204" pitchFamily="34" charset="0"/>
              </a:rPr>
              <a:t>رعاية أبناء الجمعية </a:t>
            </a:r>
          </a:p>
          <a:p>
            <a:pPr>
              <a:lnSpc>
                <a:spcPct val="100000"/>
              </a:lnSpc>
              <a:spcBef>
                <a:spcPts val="0"/>
              </a:spcBef>
            </a:pPr>
            <a:r>
              <a:rPr lang="ar-SA" sz="1800" b="1" dirty="0">
                <a:solidFill>
                  <a:srgbClr val="006666"/>
                </a:solidFill>
                <a:latin typeface="Calibri" panose="020F0502020204030204" pitchFamily="34" charset="0"/>
                <a:cs typeface="Calibri" panose="020F0502020204030204" pitchFamily="34" charset="0"/>
              </a:rPr>
              <a:t>تعليميًا </a:t>
            </a:r>
          </a:p>
        </p:txBody>
      </p:sp>
      <p:sp>
        <p:nvSpPr>
          <p:cNvPr id="115" name="مربع نص 114">
            <a:extLst>
              <a:ext uri="{FF2B5EF4-FFF2-40B4-BE49-F238E27FC236}">
                <a16:creationId xmlns:a16="http://schemas.microsoft.com/office/drawing/2014/main" id="{3136E737-DE52-497B-827A-6C56B6F5FF96}"/>
              </a:ext>
            </a:extLst>
          </p:cNvPr>
          <p:cNvSpPr txBox="1"/>
          <p:nvPr/>
        </p:nvSpPr>
        <p:spPr>
          <a:xfrm>
            <a:off x="8410330" y="1686407"/>
            <a:ext cx="2807157" cy="707886"/>
          </a:xfrm>
          <a:prstGeom prst="rect">
            <a:avLst/>
          </a:prstGeom>
          <a:noFill/>
        </p:spPr>
        <p:txBody>
          <a:bodyPr wrap="square">
            <a:spAutoFit/>
          </a:bodyPr>
          <a:lstStyle/>
          <a:p>
            <a:pPr algn="ctr"/>
            <a:r>
              <a:rPr lang="ar-SA" sz="4000" b="1" dirty="0">
                <a:solidFill>
                  <a:schemeClr val="bg1"/>
                </a:solidFill>
                <a:latin typeface="Hacen Casablanca Heavy" panose="02000000000000000000" pitchFamily="2" charset="-78"/>
                <a:cs typeface="Hacen Casablanca Heavy" panose="02000000000000000000" pitchFamily="2" charset="-78"/>
              </a:rPr>
              <a:t>  موهبة  </a:t>
            </a:r>
            <a:endParaRPr lang="en-US" sz="4000" b="1" dirty="0">
              <a:solidFill>
                <a:schemeClr val="bg1"/>
              </a:solidFill>
              <a:latin typeface="Hacen Casablanca Heavy" panose="02000000000000000000" pitchFamily="2" charset="-78"/>
              <a:cs typeface="Hacen Casablanca Heavy" panose="02000000000000000000" pitchFamily="2" charset="-78"/>
            </a:endParaRPr>
          </a:p>
        </p:txBody>
      </p:sp>
      <p:sp>
        <p:nvSpPr>
          <p:cNvPr id="142" name="Subtitle 6">
            <a:extLst>
              <a:ext uri="{FF2B5EF4-FFF2-40B4-BE49-F238E27FC236}">
                <a16:creationId xmlns:a16="http://schemas.microsoft.com/office/drawing/2014/main" id="{5D8F5856-9BEB-4110-8A1B-99007E22CF51}"/>
              </a:ext>
            </a:extLst>
          </p:cNvPr>
          <p:cNvSpPr txBox="1">
            <a:spLocks/>
          </p:cNvSpPr>
          <p:nvPr/>
        </p:nvSpPr>
        <p:spPr>
          <a:xfrm>
            <a:off x="761500" y="1673353"/>
            <a:ext cx="1632333" cy="716690"/>
          </a:xfrm>
          <a:prstGeom prst="rect">
            <a:avLst/>
          </a:prstGeom>
        </p:spPr>
        <p:txBody>
          <a:bodyPr vert="horz" lIns="86019" tIns="43010" rIns="86019" bIns="43010" numCol="1" spcCol="365760" rtlCol="0" anchor="t">
            <a:noAutofit/>
          </a:bodyPr>
          <a:lstStyle>
            <a:lvl1pPr marL="0" indent="0" algn="ctr" defTabSz="914400" rtl="0" eaLnBrk="1" latinLnBrk="0" hangingPunct="1">
              <a:lnSpc>
                <a:spcPct val="90000"/>
              </a:lnSpc>
              <a:spcBef>
                <a:spcPts val="1000"/>
              </a:spcBef>
              <a:buFont typeface="Arial"/>
              <a:buNone/>
              <a:defRPr sz="1200" b="0" i="0" kern="1200">
                <a:solidFill>
                  <a:schemeClr val="accent1"/>
                </a:solidFill>
                <a:latin typeface="Montserrat Light" charset="0"/>
                <a:ea typeface="Montserrat Light" charset="0"/>
                <a:cs typeface="Montserrat Light"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Montserrat Light" charset="0"/>
                <a:ea typeface="Montserrat Light" charset="0"/>
                <a:cs typeface="Montserrat Light"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Montserrat Light" charset="0"/>
                <a:ea typeface="Montserrat Light" charset="0"/>
                <a:cs typeface="Montserrat Light"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nSpc>
                <a:spcPct val="100000"/>
              </a:lnSpc>
              <a:spcBef>
                <a:spcPts val="0"/>
              </a:spcBef>
            </a:pPr>
            <a:r>
              <a:rPr lang="ar-SA" sz="1600" b="1" dirty="0">
                <a:solidFill>
                  <a:srgbClr val="006666"/>
                </a:solidFill>
                <a:latin typeface="Calibri" panose="020F0502020204030204" pitchFamily="34" charset="0"/>
                <a:cs typeface="Calibri" panose="020F0502020204030204" pitchFamily="34" charset="0"/>
              </a:rPr>
              <a:t>عدد المستفيدين </a:t>
            </a:r>
          </a:p>
          <a:p>
            <a:pPr>
              <a:lnSpc>
                <a:spcPct val="100000"/>
              </a:lnSpc>
              <a:spcBef>
                <a:spcPts val="0"/>
              </a:spcBef>
            </a:pPr>
            <a:r>
              <a:rPr lang="ar-SA" sz="1600" b="1" dirty="0">
                <a:solidFill>
                  <a:srgbClr val="006666"/>
                </a:solidFill>
                <a:latin typeface="Calibri" panose="020F0502020204030204" pitchFamily="34" charset="0"/>
                <a:cs typeface="Calibri" panose="020F0502020204030204" pitchFamily="34" charset="0"/>
              </a:rPr>
              <a:t> من الخدمة </a:t>
            </a:r>
            <a:endParaRPr lang="ar-SA" sz="1100" b="1" dirty="0">
              <a:solidFill>
                <a:srgbClr val="006666"/>
              </a:solidFill>
              <a:latin typeface="Calibri" panose="020F0502020204030204" pitchFamily="34" charset="0"/>
              <a:cs typeface="Calibri" panose="020F0502020204030204" pitchFamily="34" charset="0"/>
            </a:endParaRPr>
          </a:p>
        </p:txBody>
      </p:sp>
      <p:sp>
        <p:nvSpPr>
          <p:cNvPr id="117" name="Subtitle 6">
            <a:extLst>
              <a:ext uri="{FF2B5EF4-FFF2-40B4-BE49-F238E27FC236}">
                <a16:creationId xmlns:a16="http://schemas.microsoft.com/office/drawing/2014/main" id="{FB4933D6-D49B-4CBA-B3A2-BFB77CF8215C}"/>
              </a:ext>
            </a:extLst>
          </p:cNvPr>
          <p:cNvSpPr txBox="1">
            <a:spLocks/>
          </p:cNvSpPr>
          <p:nvPr/>
        </p:nvSpPr>
        <p:spPr>
          <a:xfrm>
            <a:off x="4422689" y="1664441"/>
            <a:ext cx="1821770" cy="716688"/>
          </a:xfrm>
          <a:prstGeom prst="rect">
            <a:avLst/>
          </a:prstGeom>
        </p:spPr>
        <p:txBody>
          <a:bodyPr vert="horz" lIns="86019" tIns="43010" rIns="86019" bIns="43010" numCol="1" spcCol="365760" rtlCol="0" anchor="t">
            <a:noAutofit/>
          </a:bodyPr>
          <a:lstStyle>
            <a:lvl1pPr marL="0" indent="0" algn="ctr" defTabSz="914400" rtl="0" eaLnBrk="1" latinLnBrk="0" hangingPunct="1">
              <a:lnSpc>
                <a:spcPct val="90000"/>
              </a:lnSpc>
              <a:spcBef>
                <a:spcPts val="1000"/>
              </a:spcBef>
              <a:buFont typeface="Arial"/>
              <a:buNone/>
              <a:defRPr sz="1200" b="0" i="0" kern="1200">
                <a:solidFill>
                  <a:schemeClr val="accent1"/>
                </a:solidFill>
                <a:latin typeface="Montserrat Light" charset="0"/>
                <a:ea typeface="Montserrat Light" charset="0"/>
                <a:cs typeface="Montserrat Light"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Montserrat Light" charset="0"/>
                <a:ea typeface="Montserrat Light" charset="0"/>
                <a:cs typeface="Montserrat Light"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Montserrat Light" charset="0"/>
                <a:ea typeface="Montserrat Light" charset="0"/>
                <a:cs typeface="Montserrat Light"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nSpc>
                <a:spcPct val="100000"/>
              </a:lnSpc>
              <a:spcBef>
                <a:spcPts val="0"/>
              </a:spcBef>
            </a:pPr>
            <a:r>
              <a:rPr lang="ar-SA" sz="1800" b="1" dirty="0">
                <a:solidFill>
                  <a:srgbClr val="006666"/>
                </a:solidFill>
                <a:latin typeface="Calibri" panose="020F0502020204030204" pitchFamily="34" charset="0"/>
                <a:cs typeface="Calibri" panose="020F0502020204030204" pitchFamily="34" charset="0"/>
              </a:rPr>
              <a:t>رعاية الموهوبين/ات </a:t>
            </a:r>
          </a:p>
          <a:p>
            <a:pPr>
              <a:lnSpc>
                <a:spcPct val="100000"/>
              </a:lnSpc>
              <a:spcBef>
                <a:spcPts val="0"/>
              </a:spcBef>
            </a:pPr>
            <a:r>
              <a:rPr lang="ar-SA" sz="1800" b="1" dirty="0">
                <a:solidFill>
                  <a:srgbClr val="006666"/>
                </a:solidFill>
                <a:latin typeface="Calibri" panose="020F0502020204030204" pitchFamily="34" charset="0"/>
                <a:cs typeface="Calibri" panose="020F0502020204030204" pitchFamily="34" charset="0"/>
              </a:rPr>
              <a:t>من أبناء الجمعية </a:t>
            </a:r>
            <a:endParaRPr lang="en-US" sz="1800" b="1" dirty="0">
              <a:solidFill>
                <a:srgbClr val="006666"/>
              </a:solidFill>
              <a:latin typeface="Calibri" panose="020F0502020204030204" pitchFamily="34" charset="0"/>
              <a:cs typeface="Calibri" panose="020F0502020204030204" pitchFamily="34" charset="0"/>
            </a:endParaRPr>
          </a:p>
        </p:txBody>
      </p:sp>
      <p:sp>
        <p:nvSpPr>
          <p:cNvPr id="120" name="Subtitle 6">
            <a:extLst>
              <a:ext uri="{FF2B5EF4-FFF2-40B4-BE49-F238E27FC236}">
                <a16:creationId xmlns:a16="http://schemas.microsoft.com/office/drawing/2014/main" id="{B25837BF-4D5A-4292-A56E-B51FB4751AC9}"/>
              </a:ext>
            </a:extLst>
          </p:cNvPr>
          <p:cNvSpPr txBox="1">
            <a:spLocks/>
          </p:cNvSpPr>
          <p:nvPr/>
        </p:nvSpPr>
        <p:spPr>
          <a:xfrm>
            <a:off x="2656651" y="1518585"/>
            <a:ext cx="1624425" cy="843848"/>
          </a:xfrm>
          <a:prstGeom prst="rect">
            <a:avLst/>
          </a:prstGeom>
        </p:spPr>
        <p:txBody>
          <a:bodyPr vert="horz" lIns="86019" tIns="43010" rIns="86019" bIns="43010" numCol="1" spcCol="365760" rtlCol="0" anchor="t">
            <a:noAutofit/>
          </a:bodyPr>
          <a:lstStyle>
            <a:lvl1pPr marL="0" indent="0" algn="ctr" defTabSz="914400" rtl="0" eaLnBrk="1" latinLnBrk="0" hangingPunct="1">
              <a:lnSpc>
                <a:spcPct val="90000"/>
              </a:lnSpc>
              <a:spcBef>
                <a:spcPts val="1000"/>
              </a:spcBef>
              <a:buFont typeface="Arial"/>
              <a:buNone/>
              <a:defRPr sz="1200" b="0" i="0" kern="1200">
                <a:solidFill>
                  <a:schemeClr val="accent1"/>
                </a:solidFill>
                <a:latin typeface="Montserrat Light" charset="0"/>
                <a:ea typeface="Montserrat Light" charset="0"/>
                <a:cs typeface="Montserrat Light"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Montserrat Light" charset="0"/>
                <a:ea typeface="Montserrat Light" charset="0"/>
                <a:cs typeface="Montserrat Light"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Montserrat Light" charset="0"/>
                <a:ea typeface="Montserrat Light" charset="0"/>
                <a:cs typeface="Montserrat Light"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nSpc>
                <a:spcPct val="100000"/>
              </a:lnSpc>
              <a:spcBef>
                <a:spcPts val="0"/>
              </a:spcBef>
            </a:pPr>
            <a:r>
              <a:rPr lang="ar-SA" sz="1400" b="1" dirty="0">
                <a:solidFill>
                  <a:srgbClr val="006666"/>
                </a:solidFill>
                <a:latin typeface="Calibri" panose="020F0502020204030204" pitchFamily="34" charset="0"/>
                <a:cs typeface="Calibri" panose="020F0502020204030204" pitchFamily="34" charset="0"/>
              </a:rPr>
              <a:t>تقديم برامج تدريبية       و إثرائية للموهوبين/ات بما يتلاءم مع قدراتهم واستعداداتهم.</a:t>
            </a:r>
            <a:endParaRPr lang="en-US" sz="1400" b="1" dirty="0">
              <a:solidFill>
                <a:srgbClr val="006666"/>
              </a:solidFill>
              <a:latin typeface="Calibri" panose="020F0502020204030204" pitchFamily="34" charset="0"/>
              <a:cs typeface="Calibri" panose="020F0502020204030204" pitchFamily="34" charset="0"/>
            </a:endParaRPr>
          </a:p>
        </p:txBody>
      </p:sp>
      <p:sp>
        <p:nvSpPr>
          <p:cNvPr id="121" name="Subtitle 6">
            <a:extLst>
              <a:ext uri="{FF2B5EF4-FFF2-40B4-BE49-F238E27FC236}">
                <a16:creationId xmlns:a16="http://schemas.microsoft.com/office/drawing/2014/main" id="{1E4FE5E8-F806-4507-8C48-4B33A6CE0339}"/>
              </a:ext>
            </a:extLst>
          </p:cNvPr>
          <p:cNvSpPr txBox="1">
            <a:spLocks/>
          </p:cNvSpPr>
          <p:nvPr/>
        </p:nvSpPr>
        <p:spPr>
          <a:xfrm>
            <a:off x="857175" y="3029419"/>
            <a:ext cx="2187825" cy="716689"/>
          </a:xfrm>
          <a:prstGeom prst="rect">
            <a:avLst/>
          </a:prstGeom>
        </p:spPr>
        <p:txBody>
          <a:bodyPr vert="horz" lIns="86019" tIns="43010" rIns="86019" bIns="43010" numCol="1" spcCol="365760" rtlCol="0" anchor="t">
            <a:noAutofit/>
          </a:bodyPr>
          <a:lstStyle>
            <a:lvl1pPr marL="0" indent="0" algn="ctr" defTabSz="914400" rtl="0" eaLnBrk="1" latinLnBrk="0" hangingPunct="1">
              <a:lnSpc>
                <a:spcPct val="90000"/>
              </a:lnSpc>
              <a:spcBef>
                <a:spcPts val="1000"/>
              </a:spcBef>
              <a:buFont typeface="Arial"/>
              <a:buNone/>
              <a:defRPr sz="1200" b="0" i="0" kern="1200">
                <a:solidFill>
                  <a:schemeClr val="accent1"/>
                </a:solidFill>
                <a:latin typeface="Montserrat Light" charset="0"/>
                <a:ea typeface="Montserrat Light" charset="0"/>
                <a:cs typeface="Montserrat Light"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Montserrat Light" charset="0"/>
                <a:ea typeface="Montserrat Light" charset="0"/>
                <a:cs typeface="Montserrat Light"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Montserrat Light" charset="0"/>
                <a:ea typeface="Montserrat Light" charset="0"/>
                <a:cs typeface="Montserrat Light"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nSpc>
                <a:spcPts val="1599"/>
              </a:lnSpc>
              <a:spcBef>
                <a:spcPts val="0"/>
              </a:spcBef>
            </a:pPr>
            <a:r>
              <a:rPr lang="ar-SA" sz="1505" b="1" dirty="0">
                <a:solidFill>
                  <a:srgbClr val="006666"/>
                </a:solidFill>
                <a:latin typeface="Calibri" panose="020F0502020204030204" pitchFamily="34" charset="0"/>
                <a:cs typeface="Calibri" panose="020F0502020204030204" pitchFamily="34" charset="0"/>
              </a:rPr>
              <a:t> استثمار مواهب </a:t>
            </a:r>
          </a:p>
          <a:p>
            <a:pPr>
              <a:lnSpc>
                <a:spcPts val="1599"/>
              </a:lnSpc>
              <a:spcBef>
                <a:spcPts val="0"/>
              </a:spcBef>
            </a:pPr>
            <a:r>
              <a:rPr lang="ar-SA" sz="1505" b="1" dirty="0">
                <a:solidFill>
                  <a:srgbClr val="006666"/>
                </a:solidFill>
                <a:latin typeface="Calibri" panose="020F0502020204030204" pitchFamily="34" charset="0"/>
                <a:cs typeface="Calibri" panose="020F0502020204030204" pitchFamily="34" charset="0"/>
              </a:rPr>
              <a:t>أبناء الجمعية بما يعود بالنفع عليهم وعلى مجتمعهم </a:t>
            </a:r>
          </a:p>
        </p:txBody>
      </p:sp>
      <p:sp>
        <p:nvSpPr>
          <p:cNvPr id="138" name="مربع نص 137">
            <a:extLst>
              <a:ext uri="{FF2B5EF4-FFF2-40B4-BE49-F238E27FC236}">
                <a16:creationId xmlns:a16="http://schemas.microsoft.com/office/drawing/2014/main" id="{CBFF7503-7810-48C7-9540-11BB5DE9968D}"/>
              </a:ext>
            </a:extLst>
          </p:cNvPr>
          <p:cNvSpPr txBox="1"/>
          <p:nvPr/>
        </p:nvSpPr>
        <p:spPr>
          <a:xfrm>
            <a:off x="8708613" y="4850541"/>
            <a:ext cx="1401346" cy="565026"/>
          </a:xfrm>
          <a:prstGeom prst="rect">
            <a:avLst/>
          </a:prstGeom>
          <a:noFill/>
        </p:spPr>
        <p:txBody>
          <a:bodyPr wrap="none" rtlCol="1">
            <a:spAutoFit/>
          </a:bodyPr>
          <a:lstStyle/>
          <a:p>
            <a:pPr algn="ctr"/>
            <a:r>
              <a:rPr lang="ar-SA" sz="1536" b="1" dirty="0">
                <a:solidFill>
                  <a:schemeClr val="bg1"/>
                </a:solidFill>
                <a:latin typeface="Dubai" panose="020B0503030403030204" pitchFamily="34" charset="-78"/>
                <a:cs typeface="Dubai" panose="020B0503030403030204" pitchFamily="34" charset="-78"/>
              </a:rPr>
              <a:t>عدد</a:t>
            </a:r>
          </a:p>
          <a:p>
            <a:pPr algn="ctr"/>
            <a:r>
              <a:rPr lang="ar-SA" sz="1536" b="1" dirty="0">
                <a:solidFill>
                  <a:schemeClr val="bg1"/>
                </a:solidFill>
                <a:latin typeface="Dubai" panose="020B0503030403030204" pitchFamily="34" charset="-78"/>
                <a:cs typeface="Dubai" panose="020B0503030403030204" pitchFamily="34" charset="-78"/>
              </a:rPr>
              <a:t> المدارس أهلي   </a:t>
            </a:r>
          </a:p>
        </p:txBody>
      </p:sp>
      <p:sp>
        <p:nvSpPr>
          <p:cNvPr id="139" name="Rectangle: Rounded Corners 101">
            <a:extLst>
              <a:ext uri="{FF2B5EF4-FFF2-40B4-BE49-F238E27FC236}">
                <a16:creationId xmlns:a16="http://schemas.microsoft.com/office/drawing/2014/main" id="{E345D6B3-6B66-4ED1-8639-3FB68728262C}"/>
              </a:ext>
            </a:extLst>
          </p:cNvPr>
          <p:cNvSpPr/>
          <p:nvPr/>
        </p:nvSpPr>
        <p:spPr>
          <a:xfrm>
            <a:off x="8285951" y="3476322"/>
            <a:ext cx="3017963" cy="450374"/>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1400" b="1" dirty="0">
                <a:solidFill>
                  <a:srgbClr val="006666"/>
                </a:solidFill>
                <a:latin typeface="Hacen Casablanca Heavy" panose="02000000000000000000" pitchFamily="2" charset="-78"/>
                <a:cs typeface="Hacen Casablanca Heavy" panose="02000000000000000000" pitchFamily="2" charset="-78"/>
              </a:rPr>
              <a:t>وضع ضوابط ومعايير اختيار الطلبة الموهوبين/ات</a:t>
            </a:r>
            <a:endParaRPr lang="en-US" sz="1400" b="1" dirty="0">
              <a:solidFill>
                <a:srgbClr val="006666"/>
              </a:solidFill>
              <a:latin typeface="Hacen Casablanca Heavy" panose="02000000000000000000" pitchFamily="2" charset="-78"/>
              <a:cs typeface="Hacen Casablanca Heavy" panose="02000000000000000000" pitchFamily="2" charset="-78"/>
            </a:endParaRPr>
          </a:p>
        </p:txBody>
      </p:sp>
      <p:sp>
        <p:nvSpPr>
          <p:cNvPr id="140" name="Rectangle: Rounded Corners 101">
            <a:extLst>
              <a:ext uri="{FF2B5EF4-FFF2-40B4-BE49-F238E27FC236}">
                <a16:creationId xmlns:a16="http://schemas.microsoft.com/office/drawing/2014/main" id="{78B8BB7A-D4B4-4381-B11D-03A0F32720C9}"/>
              </a:ext>
            </a:extLst>
          </p:cNvPr>
          <p:cNvSpPr/>
          <p:nvPr/>
        </p:nvSpPr>
        <p:spPr>
          <a:xfrm>
            <a:off x="8285951" y="4026575"/>
            <a:ext cx="3017963" cy="450374"/>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1400" b="1" dirty="0">
                <a:solidFill>
                  <a:srgbClr val="006666"/>
                </a:solidFill>
                <a:latin typeface="Hacen Casablanca Heavy" panose="02000000000000000000" pitchFamily="2" charset="-78"/>
                <a:cs typeface="Hacen Casablanca Heavy" panose="02000000000000000000" pitchFamily="2" charset="-78"/>
              </a:rPr>
              <a:t>اكتشاف الموهوبين/ات</a:t>
            </a:r>
          </a:p>
          <a:p>
            <a:pPr algn="ctr"/>
            <a:r>
              <a:rPr lang="ar-SA" sz="1400" b="1" dirty="0">
                <a:solidFill>
                  <a:srgbClr val="006666"/>
                </a:solidFill>
                <a:latin typeface="Hacen Casablanca Heavy" panose="02000000000000000000" pitchFamily="2" charset="-78"/>
                <a:cs typeface="Hacen Casablanca Heavy" panose="02000000000000000000" pitchFamily="2" charset="-78"/>
              </a:rPr>
              <a:t>   وتصنيف مواهبهم  </a:t>
            </a:r>
            <a:endParaRPr lang="en-US" sz="1400" b="1" dirty="0">
              <a:solidFill>
                <a:srgbClr val="006666"/>
              </a:solidFill>
              <a:latin typeface="Hacen Casablanca Heavy" panose="02000000000000000000" pitchFamily="2" charset="-78"/>
              <a:cs typeface="Hacen Casablanca Heavy" panose="02000000000000000000" pitchFamily="2" charset="-78"/>
            </a:endParaRPr>
          </a:p>
        </p:txBody>
      </p:sp>
      <p:sp>
        <p:nvSpPr>
          <p:cNvPr id="143" name="Rectangle: Rounded Corners 101">
            <a:extLst>
              <a:ext uri="{FF2B5EF4-FFF2-40B4-BE49-F238E27FC236}">
                <a16:creationId xmlns:a16="http://schemas.microsoft.com/office/drawing/2014/main" id="{DE874C5C-86D0-4A7C-A2A5-1398BB1D756D}"/>
              </a:ext>
            </a:extLst>
          </p:cNvPr>
          <p:cNvSpPr/>
          <p:nvPr/>
        </p:nvSpPr>
        <p:spPr>
          <a:xfrm>
            <a:off x="8275526" y="4527603"/>
            <a:ext cx="3017963" cy="450374"/>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1400" b="1" dirty="0">
                <a:solidFill>
                  <a:srgbClr val="006666"/>
                </a:solidFill>
                <a:latin typeface="Hacen Casablanca Heavy" panose="02000000000000000000" pitchFamily="2" charset="-78"/>
                <a:cs typeface="Hacen Casablanca Heavy" panose="02000000000000000000" pitchFamily="2" charset="-78"/>
              </a:rPr>
              <a:t>مخاطبة الجهات التي تدعم المواهب وتنميها  </a:t>
            </a:r>
            <a:endParaRPr lang="en-US" sz="1400" b="1" dirty="0">
              <a:solidFill>
                <a:srgbClr val="006666"/>
              </a:solidFill>
              <a:latin typeface="Hacen Casablanca Heavy" panose="02000000000000000000" pitchFamily="2" charset="-78"/>
              <a:cs typeface="Hacen Casablanca Heavy" panose="02000000000000000000" pitchFamily="2" charset="-78"/>
            </a:endParaRPr>
          </a:p>
        </p:txBody>
      </p:sp>
      <p:sp>
        <p:nvSpPr>
          <p:cNvPr id="146" name="Rectangle: Rounded Corners 101">
            <a:extLst>
              <a:ext uri="{FF2B5EF4-FFF2-40B4-BE49-F238E27FC236}">
                <a16:creationId xmlns:a16="http://schemas.microsoft.com/office/drawing/2014/main" id="{18F12548-2695-4C2A-A7D0-0DF768953DEE}"/>
              </a:ext>
            </a:extLst>
          </p:cNvPr>
          <p:cNvSpPr/>
          <p:nvPr/>
        </p:nvSpPr>
        <p:spPr>
          <a:xfrm>
            <a:off x="8270596" y="5053244"/>
            <a:ext cx="3017963" cy="450374"/>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1200" b="1" dirty="0">
                <a:solidFill>
                  <a:srgbClr val="006666"/>
                </a:solidFill>
                <a:latin typeface="Hacen Casablanca Heavy" panose="02000000000000000000" pitchFamily="2" charset="-78"/>
                <a:cs typeface="Hacen Casablanca Heavy" panose="02000000000000000000" pitchFamily="2" charset="-78"/>
              </a:rPr>
              <a:t>اختيار البرامج التدريبية والإثرائية والمسارات المناسبة لهم واعتمادها  </a:t>
            </a:r>
            <a:endParaRPr lang="en-US" sz="1200" b="1" dirty="0">
              <a:solidFill>
                <a:srgbClr val="006666"/>
              </a:solidFill>
              <a:latin typeface="Hacen Casablanca Heavy" panose="02000000000000000000" pitchFamily="2" charset="-78"/>
              <a:cs typeface="Hacen Casablanca Heavy" panose="02000000000000000000" pitchFamily="2" charset="-78"/>
            </a:endParaRPr>
          </a:p>
        </p:txBody>
      </p:sp>
      <p:sp>
        <p:nvSpPr>
          <p:cNvPr id="153" name="Rectangle: Rounded Corners 101">
            <a:extLst>
              <a:ext uri="{FF2B5EF4-FFF2-40B4-BE49-F238E27FC236}">
                <a16:creationId xmlns:a16="http://schemas.microsoft.com/office/drawing/2014/main" id="{911F0AFA-F7A1-4B2D-9C1C-669D9B7F49F0}"/>
              </a:ext>
            </a:extLst>
          </p:cNvPr>
          <p:cNvSpPr/>
          <p:nvPr/>
        </p:nvSpPr>
        <p:spPr>
          <a:xfrm>
            <a:off x="8270595" y="5605391"/>
            <a:ext cx="3033319" cy="592425"/>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1200" b="1" dirty="0">
                <a:solidFill>
                  <a:srgbClr val="006666"/>
                </a:solidFill>
                <a:latin typeface="Hacen Casablanca Heavy" panose="02000000000000000000" pitchFamily="2" charset="-78"/>
                <a:cs typeface="Hacen Casablanca Heavy" panose="02000000000000000000" pitchFamily="2" charset="-78"/>
              </a:rPr>
              <a:t>متابعة نتائج سير التدريب وبرامج رعاية الموهوبين وكتابة تقارير تقدم البرامج الدورية والنهائية .</a:t>
            </a:r>
            <a:endParaRPr lang="en-US" sz="1200" b="1" dirty="0">
              <a:solidFill>
                <a:srgbClr val="006666"/>
              </a:solidFill>
              <a:latin typeface="Hacen Casablanca Heavy" panose="02000000000000000000" pitchFamily="2" charset="-78"/>
              <a:cs typeface="Hacen Casablanca Heavy" panose="02000000000000000000" pitchFamily="2" charset="-78"/>
            </a:endParaRPr>
          </a:p>
        </p:txBody>
      </p:sp>
      <p:grpSp>
        <p:nvGrpSpPr>
          <p:cNvPr id="171" name="Google Shape;5130;p55">
            <a:extLst>
              <a:ext uri="{FF2B5EF4-FFF2-40B4-BE49-F238E27FC236}">
                <a16:creationId xmlns:a16="http://schemas.microsoft.com/office/drawing/2014/main" id="{307D1CB4-970E-4EEE-91BF-3E02D943D9A3}"/>
              </a:ext>
            </a:extLst>
          </p:cNvPr>
          <p:cNvGrpSpPr/>
          <p:nvPr/>
        </p:nvGrpSpPr>
        <p:grpSpPr>
          <a:xfrm>
            <a:off x="4045096" y="4893788"/>
            <a:ext cx="886187" cy="840250"/>
            <a:chOff x="1529350" y="258825"/>
            <a:chExt cx="423475" cy="481825"/>
          </a:xfrm>
          <a:solidFill>
            <a:srgbClr val="006666"/>
          </a:solidFill>
        </p:grpSpPr>
        <p:sp>
          <p:nvSpPr>
            <p:cNvPr id="172" name="Google Shape;5131;p55">
              <a:extLst>
                <a:ext uri="{FF2B5EF4-FFF2-40B4-BE49-F238E27FC236}">
                  <a16:creationId xmlns:a16="http://schemas.microsoft.com/office/drawing/2014/main" id="{0C0DFC40-CA22-4CE5-9628-6932FA897873}"/>
                </a:ext>
              </a:extLst>
            </p:cNvPr>
            <p:cNvSpPr/>
            <p:nvPr/>
          </p:nvSpPr>
          <p:spPr>
            <a:xfrm>
              <a:off x="1585800" y="258825"/>
              <a:ext cx="310650" cy="430550"/>
            </a:xfrm>
            <a:custGeom>
              <a:avLst/>
              <a:gdLst/>
              <a:ahLst/>
              <a:cxnLst/>
              <a:rect l="l" t="t" r="r" b="b"/>
              <a:pathLst>
                <a:path w="12426" h="17222" extrusionOk="0">
                  <a:moveTo>
                    <a:pt x="6213" y="3388"/>
                  </a:moveTo>
                  <a:cubicBezTo>
                    <a:pt x="7354" y="3388"/>
                    <a:pt x="8384" y="4074"/>
                    <a:pt x="8821" y="5131"/>
                  </a:cubicBezTo>
                  <a:cubicBezTo>
                    <a:pt x="9257" y="6185"/>
                    <a:pt x="9016" y="7399"/>
                    <a:pt x="8206" y="8206"/>
                  </a:cubicBezTo>
                  <a:cubicBezTo>
                    <a:pt x="7666" y="8748"/>
                    <a:pt x="6945" y="9035"/>
                    <a:pt x="6210" y="9035"/>
                  </a:cubicBezTo>
                  <a:cubicBezTo>
                    <a:pt x="5847" y="9035"/>
                    <a:pt x="5481" y="8965"/>
                    <a:pt x="5132" y="8820"/>
                  </a:cubicBezTo>
                  <a:cubicBezTo>
                    <a:pt x="4075" y="8383"/>
                    <a:pt x="3388" y="7354"/>
                    <a:pt x="3388" y="6212"/>
                  </a:cubicBezTo>
                  <a:cubicBezTo>
                    <a:pt x="3391" y="4652"/>
                    <a:pt x="4653" y="3391"/>
                    <a:pt x="6213" y="3388"/>
                  </a:cubicBezTo>
                  <a:close/>
                  <a:moveTo>
                    <a:pt x="6213" y="0"/>
                  </a:moveTo>
                  <a:cubicBezTo>
                    <a:pt x="2825" y="0"/>
                    <a:pt x="1" y="2728"/>
                    <a:pt x="1" y="6212"/>
                  </a:cubicBezTo>
                  <a:cubicBezTo>
                    <a:pt x="1" y="7537"/>
                    <a:pt x="398" y="8718"/>
                    <a:pt x="1163" y="9826"/>
                  </a:cubicBezTo>
                  <a:lnTo>
                    <a:pt x="5737" y="16959"/>
                  </a:lnTo>
                  <a:cubicBezTo>
                    <a:pt x="5847" y="17134"/>
                    <a:pt x="6029" y="17221"/>
                    <a:pt x="6211" y="17221"/>
                  </a:cubicBezTo>
                  <a:cubicBezTo>
                    <a:pt x="6394" y="17221"/>
                    <a:pt x="6576" y="17134"/>
                    <a:pt x="6686" y="16959"/>
                  </a:cubicBezTo>
                  <a:lnTo>
                    <a:pt x="11278" y="9802"/>
                  </a:lnTo>
                  <a:cubicBezTo>
                    <a:pt x="12025" y="8751"/>
                    <a:pt x="12425" y="7498"/>
                    <a:pt x="12422" y="6212"/>
                  </a:cubicBezTo>
                  <a:cubicBezTo>
                    <a:pt x="12422" y="2786"/>
                    <a:pt x="9637" y="0"/>
                    <a:pt x="621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74" name="Google Shape;5132;p55">
              <a:extLst>
                <a:ext uri="{FF2B5EF4-FFF2-40B4-BE49-F238E27FC236}">
                  <a16:creationId xmlns:a16="http://schemas.microsoft.com/office/drawing/2014/main" id="{016B3B56-0B4B-4997-A780-A2C6729D2408}"/>
                </a:ext>
              </a:extLst>
            </p:cNvPr>
            <p:cNvSpPr/>
            <p:nvPr/>
          </p:nvSpPr>
          <p:spPr>
            <a:xfrm>
              <a:off x="1529350" y="583200"/>
              <a:ext cx="423475" cy="157450"/>
            </a:xfrm>
            <a:custGeom>
              <a:avLst/>
              <a:gdLst/>
              <a:ahLst/>
              <a:cxnLst/>
              <a:rect l="l" t="t" r="r" b="b"/>
              <a:pathLst>
                <a:path w="16939" h="6298" extrusionOk="0">
                  <a:moveTo>
                    <a:pt x="4050" y="1"/>
                  </a:moveTo>
                  <a:cubicBezTo>
                    <a:pt x="1545" y="582"/>
                    <a:pt x="0" y="1642"/>
                    <a:pt x="0" y="2909"/>
                  </a:cubicBezTo>
                  <a:cubicBezTo>
                    <a:pt x="0" y="5111"/>
                    <a:pt x="4364" y="6297"/>
                    <a:pt x="8471" y="6297"/>
                  </a:cubicBezTo>
                  <a:cubicBezTo>
                    <a:pt x="12575" y="6297"/>
                    <a:pt x="16938" y="5111"/>
                    <a:pt x="16938" y="2909"/>
                  </a:cubicBezTo>
                  <a:cubicBezTo>
                    <a:pt x="16938" y="1642"/>
                    <a:pt x="15391" y="579"/>
                    <a:pt x="12882" y="1"/>
                  </a:cubicBezTo>
                  <a:lnTo>
                    <a:pt x="10040" y="4445"/>
                  </a:lnTo>
                  <a:cubicBezTo>
                    <a:pt x="9673" y="5018"/>
                    <a:pt x="9071" y="5305"/>
                    <a:pt x="8469" y="5305"/>
                  </a:cubicBezTo>
                  <a:cubicBezTo>
                    <a:pt x="7867" y="5305"/>
                    <a:pt x="7265" y="5018"/>
                    <a:pt x="6899" y="4445"/>
                  </a:cubicBezTo>
                  <a:lnTo>
                    <a:pt x="405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175" name="Google Shape;6366;p57">
            <a:extLst>
              <a:ext uri="{FF2B5EF4-FFF2-40B4-BE49-F238E27FC236}">
                <a16:creationId xmlns:a16="http://schemas.microsoft.com/office/drawing/2014/main" id="{B6166B20-8623-481B-B4CD-6DEF5E8804F0}"/>
              </a:ext>
            </a:extLst>
          </p:cNvPr>
          <p:cNvGrpSpPr/>
          <p:nvPr/>
        </p:nvGrpSpPr>
        <p:grpSpPr>
          <a:xfrm>
            <a:off x="5133129" y="2678655"/>
            <a:ext cx="351024" cy="350079"/>
            <a:chOff x="3859600" y="3591950"/>
            <a:chExt cx="296975" cy="296175"/>
          </a:xfrm>
          <a:solidFill>
            <a:srgbClr val="006666"/>
          </a:solidFill>
        </p:grpSpPr>
        <p:sp>
          <p:nvSpPr>
            <p:cNvPr id="176" name="Google Shape;6367;p57">
              <a:extLst>
                <a:ext uri="{FF2B5EF4-FFF2-40B4-BE49-F238E27FC236}">
                  <a16:creationId xmlns:a16="http://schemas.microsoft.com/office/drawing/2014/main" id="{A6BF3B99-B391-4002-B88E-891F957B168D}"/>
                </a:ext>
              </a:extLst>
            </p:cNvPr>
            <p:cNvSpPr/>
            <p:nvPr/>
          </p:nvSpPr>
          <p:spPr>
            <a:xfrm>
              <a:off x="4034450" y="3766000"/>
              <a:ext cx="122125" cy="122125"/>
            </a:xfrm>
            <a:custGeom>
              <a:avLst/>
              <a:gdLst/>
              <a:ahLst/>
              <a:cxnLst/>
              <a:rect l="l" t="t" r="r" b="b"/>
              <a:pathLst>
                <a:path w="4885" h="4885" extrusionOk="0">
                  <a:moveTo>
                    <a:pt x="2395" y="1324"/>
                  </a:moveTo>
                  <a:cubicBezTo>
                    <a:pt x="2616" y="1324"/>
                    <a:pt x="2773" y="1482"/>
                    <a:pt x="2773" y="1702"/>
                  </a:cubicBezTo>
                  <a:lnTo>
                    <a:pt x="2773" y="2049"/>
                  </a:lnTo>
                  <a:lnTo>
                    <a:pt x="3120" y="2049"/>
                  </a:lnTo>
                  <a:cubicBezTo>
                    <a:pt x="3309" y="2049"/>
                    <a:pt x="3466" y="2206"/>
                    <a:pt x="3466" y="2395"/>
                  </a:cubicBezTo>
                  <a:cubicBezTo>
                    <a:pt x="3466" y="2584"/>
                    <a:pt x="3309" y="2742"/>
                    <a:pt x="3120" y="2742"/>
                  </a:cubicBezTo>
                  <a:lnTo>
                    <a:pt x="2395" y="2742"/>
                  </a:lnTo>
                  <a:cubicBezTo>
                    <a:pt x="2206" y="2742"/>
                    <a:pt x="2049" y="2584"/>
                    <a:pt x="2049" y="2395"/>
                  </a:cubicBezTo>
                  <a:lnTo>
                    <a:pt x="2049" y="1702"/>
                  </a:lnTo>
                  <a:cubicBezTo>
                    <a:pt x="2049" y="1482"/>
                    <a:pt x="2206" y="1324"/>
                    <a:pt x="2395" y="1324"/>
                  </a:cubicBezTo>
                  <a:close/>
                  <a:moveTo>
                    <a:pt x="2458" y="1"/>
                  </a:moveTo>
                  <a:cubicBezTo>
                    <a:pt x="1104" y="1"/>
                    <a:pt x="1" y="1103"/>
                    <a:pt x="1" y="2427"/>
                  </a:cubicBezTo>
                  <a:cubicBezTo>
                    <a:pt x="1" y="3781"/>
                    <a:pt x="1104" y="4884"/>
                    <a:pt x="2458" y="4884"/>
                  </a:cubicBezTo>
                  <a:cubicBezTo>
                    <a:pt x="3782" y="4884"/>
                    <a:pt x="4884" y="3781"/>
                    <a:pt x="4884" y="2427"/>
                  </a:cubicBezTo>
                  <a:cubicBezTo>
                    <a:pt x="4853" y="1072"/>
                    <a:pt x="3782" y="1"/>
                    <a:pt x="245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6666"/>
                </a:solidFill>
              </a:endParaRPr>
            </a:p>
          </p:txBody>
        </p:sp>
        <p:sp>
          <p:nvSpPr>
            <p:cNvPr id="177" name="Google Shape;6368;p57">
              <a:extLst>
                <a:ext uri="{FF2B5EF4-FFF2-40B4-BE49-F238E27FC236}">
                  <a16:creationId xmlns:a16="http://schemas.microsoft.com/office/drawing/2014/main" id="{DFA6E288-A551-4E89-BA2E-4968238AA731}"/>
                </a:ext>
              </a:extLst>
            </p:cNvPr>
            <p:cNvSpPr/>
            <p:nvPr/>
          </p:nvSpPr>
          <p:spPr>
            <a:xfrm>
              <a:off x="3860400" y="3679375"/>
              <a:ext cx="260725" cy="173300"/>
            </a:xfrm>
            <a:custGeom>
              <a:avLst/>
              <a:gdLst/>
              <a:ahLst/>
              <a:cxnLst/>
              <a:rect l="l" t="t" r="r" b="b"/>
              <a:pathLst>
                <a:path w="10429" h="6932" extrusionOk="0">
                  <a:moveTo>
                    <a:pt x="2426" y="662"/>
                  </a:moveTo>
                  <a:cubicBezTo>
                    <a:pt x="2647" y="662"/>
                    <a:pt x="2804" y="819"/>
                    <a:pt x="2804" y="1008"/>
                  </a:cubicBezTo>
                  <a:cubicBezTo>
                    <a:pt x="2804" y="1197"/>
                    <a:pt x="2647" y="1355"/>
                    <a:pt x="2426" y="1355"/>
                  </a:cubicBezTo>
                  <a:lnTo>
                    <a:pt x="1733" y="1355"/>
                  </a:lnTo>
                  <a:cubicBezTo>
                    <a:pt x="1544" y="1355"/>
                    <a:pt x="1387" y="1197"/>
                    <a:pt x="1387" y="1008"/>
                  </a:cubicBezTo>
                  <a:cubicBezTo>
                    <a:pt x="1387" y="819"/>
                    <a:pt x="1544" y="662"/>
                    <a:pt x="1733" y="662"/>
                  </a:cubicBezTo>
                  <a:close/>
                  <a:moveTo>
                    <a:pt x="4537" y="662"/>
                  </a:moveTo>
                  <a:cubicBezTo>
                    <a:pt x="4726" y="662"/>
                    <a:pt x="4884" y="819"/>
                    <a:pt x="4884" y="1008"/>
                  </a:cubicBezTo>
                  <a:cubicBezTo>
                    <a:pt x="4884" y="1197"/>
                    <a:pt x="4695" y="1355"/>
                    <a:pt x="4537" y="1355"/>
                  </a:cubicBezTo>
                  <a:lnTo>
                    <a:pt x="3812" y="1355"/>
                  </a:lnTo>
                  <a:cubicBezTo>
                    <a:pt x="3623" y="1355"/>
                    <a:pt x="3466" y="1197"/>
                    <a:pt x="3466" y="1008"/>
                  </a:cubicBezTo>
                  <a:cubicBezTo>
                    <a:pt x="3466" y="819"/>
                    <a:pt x="3623" y="662"/>
                    <a:pt x="3812" y="662"/>
                  </a:cubicBezTo>
                  <a:close/>
                  <a:moveTo>
                    <a:pt x="6648" y="662"/>
                  </a:moveTo>
                  <a:cubicBezTo>
                    <a:pt x="6837" y="662"/>
                    <a:pt x="6994" y="819"/>
                    <a:pt x="6994" y="1008"/>
                  </a:cubicBezTo>
                  <a:cubicBezTo>
                    <a:pt x="6994" y="1197"/>
                    <a:pt x="6837" y="1355"/>
                    <a:pt x="6648" y="1355"/>
                  </a:cubicBezTo>
                  <a:lnTo>
                    <a:pt x="5955" y="1355"/>
                  </a:lnTo>
                  <a:cubicBezTo>
                    <a:pt x="5734" y="1355"/>
                    <a:pt x="5577" y="1197"/>
                    <a:pt x="5577" y="1008"/>
                  </a:cubicBezTo>
                  <a:cubicBezTo>
                    <a:pt x="5577" y="819"/>
                    <a:pt x="5734" y="662"/>
                    <a:pt x="5955" y="662"/>
                  </a:cubicBezTo>
                  <a:close/>
                  <a:moveTo>
                    <a:pt x="8727" y="662"/>
                  </a:moveTo>
                  <a:cubicBezTo>
                    <a:pt x="8948" y="662"/>
                    <a:pt x="9105" y="819"/>
                    <a:pt x="9105" y="1008"/>
                  </a:cubicBezTo>
                  <a:cubicBezTo>
                    <a:pt x="9105" y="1197"/>
                    <a:pt x="8948" y="1355"/>
                    <a:pt x="8727" y="1355"/>
                  </a:cubicBezTo>
                  <a:lnTo>
                    <a:pt x="8034" y="1355"/>
                  </a:lnTo>
                  <a:cubicBezTo>
                    <a:pt x="7845" y="1355"/>
                    <a:pt x="7688" y="1197"/>
                    <a:pt x="7688" y="1008"/>
                  </a:cubicBezTo>
                  <a:cubicBezTo>
                    <a:pt x="7688" y="819"/>
                    <a:pt x="7845" y="662"/>
                    <a:pt x="8034" y="662"/>
                  </a:cubicBezTo>
                  <a:close/>
                  <a:moveTo>
                    <a:pt x="2426" y="2080"/>
                  </a:moveTo>
                  <a:cubicBezTo>
                    <a:pt x="2647" y="2080"/>
                    <a:pt x="2804" y="2237"/>
                    <a:pt x="2804" y="2426"/>
                  </a:cubicBezTo>
                  <a:cubicBezTo>
                    <a:pt x="2804" y="2647"/>
                    <a:pt x="2647" y="2773"/>
                    <a:pt x="2426" y="2773"/>
                  </a:cubicBezTo>
                  <a:lnTo>
                    <a:pt x="1733" y="2773"/>
                  </a:lnTo>
                  <a:cubicBezTo>
                    <a:pt x="1544" y="2773"/>
                    <a:pt x="1387" y="2647"/>
                    <a:pt x="1387" y="2426"/>
                  </a:cubicBezTo>
                  <a:cubicBezTo>
                    <a:pt x="1387" y="2206"/>
                    <a:pt x="1544" y="2080"/>
                    <a:pt x="1733" y="2080"/>
                  </a:cubicBezTo>
                  <a:close/>
                  <a:moveTo>
                    <a:pt x="4537" y="2080"/>
                  </a:moveTo>
                  <a:cubicBezTo>
                    <a:pt x="4726" y="2080"/>
                    <a:pt x="4884" y="2237"/>
                    <a:pt x="4884" y="2426"/>
                  </a:cubicBezTo>
                  <a:cubicBezTo>
                    <a:pt x="4884" y="2647"/>
                    <a:pt x="4695" y="2773"/>
                    <a:pt x="4537" y="2773"/>
                  </a:cubicBezTo>
                  <a:lnTo>
                    <a:pt x="3812" y="2773"/>
                  </a:lnTo>
                  <a:cubicBezTo>
                    <a:pt x="3623" y="2773"/>
                    <a:pt x="3466" y="2647"/>
                    <a:pt x="3466" y="2426"/>
                  </a:cubicBezTo>
                  <a:cubicBezTo>
                    <a:pt x="3466" y="2206"/>
                    <a:pt x="3623" y="2080"/>
                    <a:pt x="3812" y="2080"/>
                  </a:cubicBezTo>
                  <a:close/>
                  <a:moveTo>
                    <a:pt x="6648" y="2080"/>
                  </a:moveTo>
                  <a:cubicBezTo>
                    <a:pt x="6837" y="2080"/>
                    <a:pt x="6994" y="2237"/>
                    <a:pt x="6994" y="2426"/>
                  </a:cubicBezTo>
                  <a:cubicBezTo>
                    <a:pt x="6994" y="2647"/>
                    <a:pt x="6837" y="2773"/>
                    <a:pt x="6648" y="2773"/>
                  </a:cubicBezTo>
                  <a:lnTo>
                    <a:pt x="5955" y="2773"/>
                  </a:lnTo>
                  <a:cubicBezTo>
                    <a:pt x="5734" y="2773"/>
                    <a:pt x="5577" y="2647"/>
                    <a:pt x="5577" y="2426"/>
                  </a:cubicBezTo>
                  <a:cubicBezTo>
                    <a:pt x="5577" y="2206"/>
                    <a:pt x="5734" y="2080"/>
                    <a:pt x="5955" y="2080"/>
                  </a:cubicBezTo>
                  <a:close/>
                  <a:moveTo>
                    <a:pt x="8727" y="2080"/>
                  </a:moveTo>
                  <a:cubicBezTo>
                    <a:pt x="8948" y="2080"/>
                    <a:pt x="9105" y="2237"/>
                    <a:pt x="9105" y="2426"/>
                  </a:cubicBezTo>
                  <a:cubicBezTo>
                    <a:pt x="9105" y="2647"/>
                    <a:pt x="8948" y="2773"/>
                    <a:pt x="8727" y="2773"/>
                  </a:cubicBezTo>
                  <a:lnTo>
                    <a:pt x="8034" y="2773"/>
                  </a:lnTo>
                  <a:cubicBezTo>
                    <a:pt x="7845" y="2773"/>
                    <a:pt x="7688" y="2647"/>
                    <a:pt x="7688" y="2426"/>
                  </a:cubicBezTo>
                  <a:cubicBezTo>
                    <a:pt x="7688" y="2206"/>
                    <a:pt x="7845" y="2080"/>
                    <a:pt x="8034" y="2080"/>
                  </a:cubicBezTo>
                  <a:close/>
                  <a:moveTo>
                    <a:pt x="2426" y="3466"/>
                  </a:moveTo>
                  <a:cubicBezTo>
                    <a:pt x="2647" y="3466"/>
                    <a:pt x="2804" y="3623"/>
                    <a:pt x="2804" y="3812"/>
                  </a:cubicBezTo>
                  <a:cubicBezTo>
                    <a:pt x="2804" y="4001"/>
                    <a:pt x="2647" y="4159"/>
                    <a:pt x="2426" y="4159"/>
                  </a:cubicBezTo>
                  <a:lnTo>
                    <a:pt x="1733" y="4159"/>
                  </a:lnTo>
                  <a:cubicBezTo>
                    <a:pt x="1544" y="4159"/>
                    <a:pt x="1387" y="4001"/>
                    <a:pt x="1387" y="3812"/>
                  </a:cubicBezTo>
                  <a:cubicBezTo>
                    <a:pt x="1387" y="3623"/>
                    <a:pt x="1544" y="3466"/>
                    <a:pt x="1733" y="3466"/>
                  </a:cubicBezTo>
                  <a:close/>
                  <a:moveTo>
                    <a:pt x="4537" y="3466"/>
                  </a:moveTo>
                  <a:cubicBezTo>
                    <a:pt x="4726" y="3466"/>
                    <a:pt x="4884" y="3623"/>
                    <a:pt x="4884" y="3812"/>
                  </a:cubicBezTo>
                  <a:cubicBezTo>
                    <a:pt x="4884" y="4001"/>
                    <a:pt x="4695" y="4159"/>
                    <a:pt x="4537" y="4159"/>
                  </a:cubicBezTo>
                  <a:lnTo>
                    <a:pt x="3812" y="4159"/>
                  </a:lnTo>
                  <a:cubicBezTo>
                    <a:pt x="3623" y="4159"/>
                    <a:pt x="3466" y="4001"/>
                    <a:pt x="3466" y="3812"/>
                  </a:cubicBezTo>
                  <a:cubicBezTo>
                    <a:pt x="3466" y="3623"/>
                    <a:pt x="3623" y="3466"/>
                    <a:pt x="3812" y="3466"/>
                  </a:cubicBezTo>
                  <a:close/>
                  <a:moveTo>
                    <a:pt x="6648" y="3466"/>
                  </a:moveTo>
                  <a:cubicBezTo>
                    <a:pt x="6837" y="3466"/>
                    <a:pt x="6994" y="3623"/>
                    <a:pt x="6994" y="3812"/>
                  </a:cubicBezTo>
                  <a:cubicBezTo>
                    <a:pt x="6994" y="4001"/>
                    <a:pt x="6837" y="4159"/>
                    <a:pt x="6648" y="4159"/>
                  </a:cubicBezTo>
                  <a:lnTo>
                    <a:pt x="5955" y="4159"/>
                  </a:lnTo>
                  <a:cubicBezTo>
                    <a:pt x="5734" y="4159"/>
                    <a:pt x="5577" y="4001"/>
                    <a:pt x="5577" y="3812"/>
                  </a:cubicBezTo>
                  <a:cubicBezTo>
                    <a:pt x="5577" y="3623"/>
                    <a:pt x="5734" y="3466"/>
                    <a:pt x="5955" y="3466"/>
                  </a:cubicBezTo>
                  <a:close/>
                  <a:moveTo>
                    <a:pt x="2426" y="4852"/>
                  </a:moveTo>
                  <a:cubicBezTo>
                    <a:pt x="2647" y="4852"/>
                    <a:pt x="2804" y="5010"/>
                    <a:pt x="2804" y="5199"/>
                  </a:cubicBezTo>
                  <a:cubicBezTo>
                    <a:pt x="2804" y="5388"/>
                    <a:pt x="2647" y="5545"/>
                    <a:pt x="2426" y="5545"/>
                  </a:cubicBezTo>
                  <a:lnTo>
                    <a:pt x="1733" y="5545"/>
                  </a:lnTo>
                  <a:cubicBezTo>
                    <a:pt x="1544" y="5545"/>
                    <a:pt x="1387" y="5388"/>
                    <a:pt x="1387" y="5199"/>
                  </a:cubicBezTo>
                  <a:cubicBezTo>
                    <a:pt x="1387" y="5010"/>
                    <a:pt x="1544" y="4852"/>
                    <a:pt x="1733" y="4852"/>
                  </a:cubicBezTo>
                  <a:close/>
                  <a:moveTo>
                    <a:pt x="4537" y="4852"/>
                  </a:moveTo>
                  <a:cubicBezTo>
                    <a:pt x="4726" y="4852"/>
                    <a:pt x="4884" y="5010"/>
                    <a:pt x="4884" y="5199"/>
                  </a:cubicBezTo>
                  <a:cubicBezTo>
                    <a:pt x="4884" y="5388"/>
                    <a:pt x="4695" y="5545"/>
                    <a:pt x="4537" y="5545"/>
                  </a:cubicBezTo>
                  <a:lnTo>
                    <a:pt x="3812" y="5545"/>
                  </a:lnTo>
                  <a:cubicBezTo>
                    <a:pt x="3623" y="5545"/>
                    <a:pt x="3466" y="5388"/>
                    <a:pt x="3466" y="5199"/>
                  </a:cubicBezTo>
                  <a:cubicBezTo>
                    <a:pt x="3466" y="5010"/>
                    <a:pt x="3623" y="4852"/>
                    <a:pt x="3812" y="4852"/>
                  </a:cubicBezTo>
                  <a:close/>
                  <a:moveTo>
                    <a:pt x="0" y="0"/>
                  </a:moveTo>
                  <a:lnTo>
                    <a:pt x="0" y="5892"/>
                  </a:lnTo>
                  <a:cubicBezTo>
                    <a:pt x="0" y="6459"/>
                    <a:pt x="473" y="6931"/>
                    <a:pt x="1071" y="6931"/>
                  </a:cubicBezTo>
                  <a:lnTo>
                    <a:pt x="6490" y="6931"/>
                  </a:lnTo>
                  <a:cubicBezTo>
                    <a:pt x="6364" y="6616"/>
                    <a:pt x="6301" y="6270"/>
                    <a:pt x="6301" y="5892"/>
                  </a:cubicBezTo>
                  <a:cubicBezTo>
                    <a:pt x="6301" y="5797"/>
                    <a:pt x="6333" y="5671"/>
                    <a:pt x="6333" y="5545"/>
                  </a:cubicBezTo>
                  <a:lnTo>
                    <a:pt x="5955" y="5545"/>
                  </a:lnTo>
                  <a:cubicBezTo>
                    <a:pt x="5734" y="5545"/>
                    <a:pt x="5577" y="5388"/>
                    <a:pt x="5577" y="5199"/>
                  </a:cubicBezTo>
                  <a:cubicBezTo>
                    <a:pt x="5577" y="5010"/>
                    <a:pt x="5734" y="4852"/>
                    <a:pt x="5955" y="4852"/>
                  </a:cubicBezTo>
                  <a:lnTo>
                    <a:pt x="6490" y="4852"/>
                  </a:lnTo>
                  <a:cubicBezTo>
                    <a:pt x="6931" y="3623"/>
                    <a:pt x="8066" y="2741"/>
                    <a:pt x="9420" y="2741"/>
                  </a:cubicBezTo>
                  <a:cubicBezTo>
                    <a:pt x="9767" y="2741"/>
                    <a:pt x="10113" y="2836"/>
                    <a:pt x="10428" y="2962"/>
                  </a:cubicBezTo>
                  <a:lnTo>
                    <a:pt x="10428"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6666"/>
                </a:solidFill>
              </a:endParaRPr>
            </a:p>
          </p:txBody>
        </p:sp>
        <p:sp>
          <p:nvSpPr>
            <p:cNvPr id="178" name="Google Shape;6369;p57">
              <a:extLst>
                <a:ext uri="{FF2B5EF4-FFF2-40B4-BE49-F238E27FC236}">
                  <a16:creationId xmlns:a16="http://schemas.microsoft.com/office/drawing/2014/main" id="{E8F1D46D-93F2-474D-A6D7-59B3B15E3DFB}"/>
                </a:ext>
              </a:extLst>
            </p:cNvPr>
            <p:cNvSpPr/>
            <p:nvPr/>
          </p:nvSpPr>
          <p:spPr>
            <a:xfrm>
              <a:off x="3859600" y="3591950"/>
              <a:ext cx="261525" cy="70900"/>
            </a:xfrm>
            <a:custGeom>
              <a:avLst/>
              <a:gdLst/>
              <a:ahLst/>
              <a:cxnLst/>
              <a:rect l="l" t="t" r="r" b="b"/>
              <a:pathLst>
                <a:path w="10461" h="2836" extrusionOk="0">
                  <a:moveTo>
                    <a:pt x="1734" y="0"/>
                  </a:moveTo>
                  <a:cubicBezTo>
                    <a:pt x="1513" y="0"/>
                    <a:pt x="1356" y="158"/>
                    <a:pt x="1356" y="347"/>
                  </a:cubicBezTo>
                  <a:lnTo>
                    <a:pt x="1356" y="693"/>
                  </a:lnTo>
                  <a:lnTo>
                    <a:pt x="1009" y="693"/>
                  </a:lnTo>
                  <a:cubicBezTo>
                    <a:pt x="410" y="693"/>
                    <a:pt x="1" y="1166"/>
                    <a:pt x="1" y="1733"/>
                  </a:cubicBezTo>
                  <a:lnTo>
                    <a:pt x="1" y="2836"/>
                  </a:lnTo>
                  <a:lnTo>
                    <a:pt x="10429" y="2836"/>
                  </a:lnTo>
                  <a:lnTo>
                    <a:pt x="10429" y="1733"/>
                  </a:lnTo>
                  <a:lnTo>
                    <a:pt x="10460" y="1733"/>
                  </a:lnTo>
                  <a:cubicBezTo>
                    <a:pt x="10460" y="1134"/>
                    <a:pt x="9988" y="693"/>
                    <a:pt x="9421" y="693"/>
                  </a:cubicBezTo>
                  <a:lnTo>
                    <a:pt x="9074" y="693"/>
                  </a:lnTo>
                  <a:lnTo>
                    <a:pt x="9074" y="347"/>
                  </a:lnTo>
                  <a:cubicBezTo>
                    <a:pt x="9074" y="158"/>
                    <a:pt x="8917" y="0"/>
                    <a:pt x="8728" y="0"/>
                  </a:cubicBezTo>
                  <a:cubicBezTo>
                    <a:pt x="8539" y="0"/>
                    <a:pt x="8381" y="158"/>
                    <a:pt x="8381" y="347"/>
                  </a:cubicBezTo>
                  <a:lnTo>
                    <a:pt x="8381" y="693"/>
                  </a:lnTo>
                  <a:lnTo>
                    <a:pt x="6995" y="693"/>
                  </a:lnTo>
                  <a:lnTo>
                    <a:pt x="6995" y="347"/>
                  </a:lnTo>
                  <a:cubicBezTo>
                    <a:pt x="6995" y="158"/>
                    <a:pt x="6837" y="0"/>
                    <a:pt x="6648" y="0"/>
                  </a:cubicBezTo>
                  <a:cubicBezTo>
                    <a:pt x="6459" y="0"/>
                    <a:pt x="6302" y="158"/>
                    <a:pt x="6302" y="347"/>
                  </a:cubicBezTo>
                  <a:lnTo>
                    <a:pt x="6302" y="693"/>
                  </a:lnTo>
                  <a:lnTo>
                    <a:pt x="4159" y="693"/>
                  </a:lnTo>
                  <a:lnTo>
                    <a:pt x="4159" y="347"/>
                  </a:lnTo>
                  <a:cubicBezTo>
                    <a:pt x="4159" y="158"/>
                    <a:pt x="4002" y="0"/>
                    <a:pt x="3813" y="0"/>
                  </a:cubicBezTo>
                  <a:cubicBezTo>
                    <a:pt x="3624" y="0"/>
                    <a:pt x="3466" y="158"/>
                    <a:pt x="3466" y="347"/>
                  </a:cubicBezTo>
                  <a:lnTo>
                    <a:pt x="3466" y="693"/>
                  </a:lnTo>
                  <a:lnTo>
                    <a:pt x="2080" y="693"/>
                  </a:lnTo>
                  <a:lnTo>
                    <a:pt x="2080" y="347"/>
                  </a:lnTo>
                  <a:cubicBezTo>
                    <a:pt x="2080" y="158"/>
                    <a:pt x="1923" y="0"/>
                    <a:pt x="173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6666"/>
                </a:solidFill>
              </a:endParaRPr>
            </a:p>
          </p:txBody>
        </p:sp>
      </p:grpSp>
      <p:grpSp>
        <p:nvGrpSpPr>
          <p:cNvPr id="179" name="Google Shape;6036;p57">
            <a:extLst>
              <a:ext uri="{FF2B5EF4-FFF2-40B4-BE49-F238E27FC236}">
                <a16:creationId xmlns:a16="http://schemas.microsoft.com/office/drawing/2014/main" id="{DBBA7AB2-912D-4DF7-8FD7-3A06567875A5}"/>
              </a:ext>
            </a:extLst>
          </p:cNvPr>
          <p:cNvGrpSpPr/>
          <p:nvPr/>
        </p:nvGrpSpPr>
        <p:grpSpPr>
          <a:xfrm>
            <a:off x="9397475" y="988669"/>
            <a:ext cx="794914" cy="679728"/>
            <a:chOff x="-62148800" y="3377700"/>
            <a:chExt cx="311125" cy="316750"/>
          </a:xfrm>
          <a:solidFill>
            <a:schemeClr val="bg1"/>
          </a:solidFill>
        </p:grpSpPr>
        <p:sp>
          <p:nvSpPr>
            <p:cNvPr id="180" name="Google Shape;6037;p57">
              <a:extLst>
                <a:ext uri="{FF2B5EF4-FFF2-40B4-BE49-F238E27FC236}">
                  <a16:creationId xmlns:a16="http://schemas.microsoft.com/office/drawing/2014/main" id="{51B61C43-C9B3-488A-997F-F4EFD4947694}"/>
                </a:ext>
              </a:extLst>
            </p:cNvPr>
            <p:cNvSpPr/>
            <p:nvPr/>
          </p:nvSpPr>
          <p:spPr>
            <a:xfrm>
              <a:off x="-62085775" y="3653375"/>
              <a:ext cx="185875" cy="41075"/>
            </a:xfrm>
            <a:custGeom>
              <a:avLst/>
              <a:gdLst/>
              <a:ahLst/>
              <a:cxnLst/>
              <a:rect l="l" t="t" r="r" b="b"/>
              <a:pathLst>
                <a:path w="7435" h="1643" extrusionOk="0">
                  <a:moveTo>
                    <a:pt x="819" y="1"/>
                  </a:moveTo>
                  <a:cubicBezTo>
                    <a:pt x="347" y="1"/>
                    <a:pt x="0" y="347"/>
                    <a:pt x="0" y="851"/>
                  </a:cubicBezTo>
                  <a:lnTo>
                    <a:pt x="0" y="1229"/>
                  </a:lnTo>
                  <a:cubicBezTo>
                    <a:pt x="0" y="1481"/>
                    <a:pt x="189" y="1639"/>
                    <a:pt x="410" y="1639"/>
                  </a:cubicBezTo>
                  <a:lnTo>
                    <a:pt x="7026" y="1639"/>
                  </a:lnTo>
                  <a:cubicBezTo>
                    <a:pt x="7044" y="1641"/>
                    <a:pt x="7062" y="1642"/>
                    <a:pt x="7080" y="1642"/>
                  </a:cubicBezTo>
                  <a:cubicBezTo>
                    <a:pt x="7300" y="1642"/>
                    <a:pt x="7435" y="1463"/>
                    <a:pt x="7435" y="1229"/>
                  </a:cubicBezTo>
                  <a:lnTo>
                    <a:pt x="7435" y="851"/>
                  </a:lnTo>
                  <a:cubicBezTo>
                    <a:pt x="7435" y="379"/>
                    <a:pt x="7089" y="1"/>
                    <a:pt x="661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6038;p57">
              <a:extLst>
                <a:ext uri="{FF2B5EF4-FFF2-40B4-BE49-F238E27FC236}">
                  <a16:creationId xmlns:a16="http://schemas.microsoft.com/office/drawing/2014/main" id="{5BEED8DB-CFDF-4AAF-A2A9-CFEFEDAEBEAC}"/>
                </a:ext>
              </a:extLst>
            </p:cNvPr>
            <p:cNvSpPr/>
            <p:nvPr/>
          </p:nvSpPr>
          <p:spPr>
            <a:xfrm>
              <a:off x="-62148800" y="3377700"/>
              <a:ext cx="311125" cy="254425"/>
            </a:xfrm>
            <a:custGeom>
              <a:avLst/>
              <a:gdLst/>
              <a:ahLst/>
              <a:cxnLst/>
              <a:rect l="l" t="t" r="r" b="b"/>
              <a:pathLst>
                <a:path w="12445" h="10177" extrusionOk="0">
                  <a:moveTo>
                    <a:pt x="11626" y="1608"/>
                  </a:moveTo>
                  <a:lnTo>
                    <a:pt x="11626" y="2899"/>
                  </a:lnTo>
                  <a:cubicBezTo>
                    <a:pt x="11626" y="3939"/>
                    <a:pt x="10807" y="4853"/>
                    <a:pt x="9767" y="4916"/>
                  </a:cubicBezTo>
                  <a:cubicBezTo>
                    <a:pt x="9893" y="4538"/>
                    <a:pt x="9956" y="4128"/>
                    <a:pt x="9956" y="3718"/>
                  </a:cubicBezTo>
                  <a:lnTo>
                    <a:pt x="9956" y="1608"/>
                  </a:lnTo>
                  <a:close/>
                  <a:moveTo>
                    <a:pt x="2521" y="1639"/>
                  </a:moveTo>
                  <a:lnTo>
                    <a:pt x="2521" y="3718"/>
                  </a:lnTo>
                  <a:cubicBezTo>
                    <a:pt x="2521" y="4160"/>
                    <a:pt x="2616" y="4538"/>
                    <a:pt x="2710" y="4947"/>
                  </a:cubicBezTo>
                  <a:cubicBezTo>
                    <a:pt x="1702" y="4853"/>
                    <a:pt x="883" y="4002"/>
                    <a:pt x="883" y="2899"/>
                  </a:cubicBezTo>
                  <a:lnTo>
                    <a:pt x="883" y="1639"/>
                  </a:lnTo>
                  <a:close/>
                  <a:moveTo>
                    <a:pt x="6176" y="1576"/>
                  </a:moveTo>
                  <a:cubicBezTo>
                    <a:pt x="6333" y="1576"/>
                    <a:pt x="6491" y="1671"/>
                    <a:pt x="6554" y="1828"/>
                  </a:cubicBezTo>
                  <a:lnTo>
                    <a:pt x="6932" y="2647"/>
                  </a:lnTo>
                  <a:lnTo>
                    <a:pt x="7845" y="2773"/>
                  </a:lnTo>
                  <a:cubicBezTo>
                    <a:pt x="8003" y="2805"/>
                    <a:pt x="8129" y="2899"/>
                    <a:pt x="8160" y="3025"/>
                  </a:cubicBezTo>
                  <a:cubicBezTo>
                    <a:pt x="8349" y="3214"/>
                    <a:pt x="8318" y="3403"/>
                    <a:pt x="8192" y="3466"/>
                  </a:cubicBezTo>
                  <a:lnTo>
                    <a:pt x="7530" y="4097"/>
                  </a:lnTo>
                  <a:lnTo>
                    <a:pt x="7688" y="5010"/>
                  </a:lnTo>
                  <a:cubicBezTo>
                    <a:pt x="7719" y="5168"/>
                    <a:pt x="7656" y="5325"/>
                    <a:pt x="7530" y="5420"/>
                  </a:cubicBezTo>
                  <a:cubicBezTo>
                    <a:pt x="7452" y="5459"/>
                    <a:pt x="7363" y="5486"/>
                    <a:pt x="7268" y="5486"/>
                  </a:cubicBezTo>
                  <a:cubicBezTo>
                    <a:pt x="7210" y="5486"/>
                    <a:pt x="7149" y="5475"/>
                    <a:pt x="7089" y="5451"/>
                  </a:cubicBezTo>
                  <a:lnTo>
                    <a:pt x="6270" y="5010"/>
                  </a:lnTo>
                  <a:lnTo>
                    <a:pt x="5451" y="5451"/>
                  </a:lnTo>
                  <a:cubicBezTo>
                    <a:pt x="5380" y="5480"/>
                    <a:pt x="5309" y="5495"/>
                    <a:pt x="5241" y="5495"/>
                  </a:cubicBezTo>
                  <a:cubicBezTo>
                    <a:pt x="5158" y="5495"/>
                    <a:pt x="5079" y="5472"/>
                    <a:pt x="5010" y="5420"/>
                  </a:cubicBezTo>
                  <a:cubicBezTo>
                    <a:pt x="4884" y="5325"/>
                    <a:pt x="4821" y="5168"/>
                    <a:pt x="4852" y="5010"/>
                  </a:cubicBezTo>
                  <a:lnTo>
                    <a:pt x="5010" y="4097"/>
                  </a:lnTo>
                  <a:lnTo>
                    <a:pt x="4348" y="3466"/>
                  </a:lnTo>
                  <a:cubicBezTo>
                    <a:pt x="4222" y="3340"/>
                    <a:pt x="4191" y="3214"/>
                    <a:pt x="4222" y="3025"/>
                  </a:cubicBezTo>
                  <a:cubicBezTo>
                    <a:pt x="4254" y="2899"/>
                    <a:pt x="4411" y="2773"/>
                    <a:pt x="4537" y="2773"/>
                  </a:cubicBezTo>
                  <a:lnTo>
                    <a:pt x="5451" y="2647"/>
                  </a:lnTo>
                  <a:lnTo>
                    <a:pt x="5829" y="1828"/>
                  </a:lnTo>
                  <a:cubicBezTo>
                    <a:pt x="5924" y="1671"/>
                    <a:pt x="6018" y="1576"/>
                    <a:pt x="6176" y="1576"/>
                  </a:cubicBezTo>
                  <a:close/>
                  <a:moveTo>
                    <a:pt x="2931" y="1"/>
                  </a:moveTo>
                  <a:cubicBezTo>
                    <a:pt x="2679" y="1"/>
                    <a:pt x="2521" y="190"/>
                    <a:pt x="2521" y="410"/>
                  </a:cubicBezTo>
                  <a:lnTo>
                    <a:pt x="2521" y="852"/>
                  </a:lnTo>
                  <a:lnTo>
                    <a:pt x="442" y="852"/>
                  </a:lnTo>
                  <a:cubicBezTo>
                    <a:pt x="190" y="852"/>
                    <a:pt x="1" y="1041"/>
                    <a:pt x="1" y="1230"/>
                  </a:cubicBezTo>
                  <a:lnTo>
                    <a:pt x="1" y="2899"/>
                  </a:lnTo>
                  <a:cubicBezTo>
                    <a:pt x="1" y="4506"/>
                    <a:pt x="1292" y="5766"/>
                    <a:pt x="2931" y="5766"/>
                  </a:cubicBezTo>
                  <a:lnTo>
                    <a:pt x="3120" y="5766"/>
                  </a:lnTo>
                  <a:cubicBezTo>
                    <a:pt x="3561" y="6428"/>
                    <a:pt x="4222" y="6932"/>
                    <a:pt x="4978" y="7216"/>
                  </a:cubicBezTo>
                  <a:lnTo>
                    <a:pt x="4978" y="8507"/>
                  </a:lnTo>
                  <a:cubicBezTo>
                    <a:pt x="4506" y="8507"/>
                    <a:pt x="4128" y="8854"/>
                    <a:pt x="4128" y="9358"/>
                  </a:cubicBezTo>
                  <a:lnTo>
                    <a:pt x="4128" y="10177"/>
                  </a:lnTo>
                  <a:lnTo>
                    <a:pt x="8286" y="10177"/>
                  </a:lnTo>
                  <a:lnTo>
                    <a:pt x="8286" y="9358"/>
                  </a:lnTo>
                  <a:cubicBezTo>
                    <a:pt x="8286" y="8885"/>
                    <a:pt x="7908" y="8507"/>
                    <a:pt x="7436" y="8507"/>
                  </a:cubicBezTo>
                  <a:lnTo>
                    <a:pt x="7436" y="7216"/>
                  </a:lnTo>
                  <a:cubicBezTo>
                    <a:pt x="8192" y="6932"/>
                    <a:pt x="8854" y="6428"/>
                    <a:pt x="9295" y="5766"/>
                  </a:cubicBezTo>
                  <a:lnTo>
                    <a:pt x="9484" y="5766"/>
                  </a:lnTo>
                  <a:cubicBezTo>
                    <a:pt x="11122" y="5766"/>
                    <a:pt x="12414" y="4475"/>
                    <a:pt x="12414" y="2899"/>
                  </a:cubicBezTo>
                  <a:lnTo>
                    <a:pt x="12414" y="1230"/>
                  </a:lnTo>
                  <a:cubicBezTo>
                    <a:pt x="12445" y="978"/>
                    <a:pt x="12288" y="852"/>
                    <a:pt x="12067" y="852"/>
                  </a:cubicBezTo>
                  <a:lnTo>
                    <a:pt x="9956" y="852"/>
                  </a:lnTo>
                  <a:lnTo>
                    <a:pt x="9956" y="410"/>
                  </a:lnTo>
                  <a:cubicBezTo>
                    <a:pt x="9956" y="158"/>
                    <a:pt x="9767" y="1"/>
                    <a:pt x="954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2" name="مربع نص 181">
            <a:extLst>
              <a:ext uri="{FF2B5EF4-FFF2-40B4-BE49-F238E27FC236}">
                <a16:creationId xmlns:a16="http://schemas.microsoft.com/office/drawing/2014/main" id="{74A72849-79D5-4EE8-9409-93E6A5DEDA04}"/>
              </a:ext>
            </a:extLst>
          </p:cNvPr>
          <p:cNvSpPr txBox="1"/>
          <p:nvPr/>
        </p:nvSpPr>
        <p:spPr>
          <a:xfrm>
            <a:off x="3540712" y="2985792"/>
            <a:ext cx="1949566" cy="369332"/>
          </a:xfrm>
          <a:prstGeom prst="rect">
            <a:avLst/>
          </a:prstGeom>
          <a:noFill/>
        </p:spPr>
        <p:txBody>
          <a:bodyPr wrap="square">
            <a:spAutoFit/>
          </a:bodyPr>
          <a:lstStyle/>
          <a:p>
            <a:pPr marL="0" marR="0" lvl="0" indent="0" algn="ctr" defTabSz="914400" eaLnBrk="1" fontAlgn="auto" latinLnBrk="0" hangingPunct="1">
              <a:lnSpc>
                <a:spcPct val="100000"/>
              </a:lnSpc>
              <a:spcBef>
                <a:spcPts val="0"/>
              </a:spcBef>
              <a:spcAft>
                <a:spcPts val="0"/>
              </a:spcAft>
              <a:buClr>
                <a:srgbClr val="000000"/>
              </a:buClr>
              <a:buSzPts val="1400"/>
              <a:buFont typeface="Arial"/>
              <a:buNone/>
              <a:tabLst/>
              <a:defRPr/>
            </a:pPr>
            <a:r>
              <a:rPr lang="en-US" b="1" dirty="0">
                <a:solidFill>
                  <a:srgbClr val="006666"/>
                </a:solidFill>
                <a:latin typeface="Calibri" panose="020F0502020204030204" pitchFamily="34" charset="0"/>
                <a:cs typeface="Calibri" panose="020F0502020204030204" pitchFamily="34" charset="0"/>
              </a:rPr>
              <a:t>  </a:t>
            </a:r>
            <a:r>
              <a:rPr lang="en-US" sz="1800" b="1" u="none" strike="noStrike" cap="none" dirty="0">
                <a:solidFill>
                  <a:srgbClr val="006666"/>
                </a:solidFill>
                <a:latin typeface="Calibri" panose="020F0502020204030204" pitchFamily="34" charset="0"/>
                <a:cs typeface="Calibri" panose="020F0502020204030204" pitchFamily="34" charset="0"/>
              </a:rPr>
              <a:t>2024 / 1 / 1     </a:t>
            </a:r>
            <a:r>
              <a:rPr lang="ar-SA" sz="1800" b="1" u="none" strike="noStrike" cap="none" dirty="0">
                <a:solidFill>
                  <a:srgbClr val="006666"/>
                </a:solidFill>
                <a:latin typeface="Calibri" panose="020F0502020204030204" pitchFamily="34" charset="0"/>
                <a:cs typeface="Calibri" panose="020F0502020204030204" pitchFamily="34" charset="0"/>
              </a:rPr>
              <a:t>من</a:t>
            </a:r>
            <a:endParaRPr lang="en-US" sz="1800" b="1" u="none" strike="noStrike" cap="none" dirty="0">
              <a:solidFill>
                <a:srgbClr val="006666"/>
              </a:solidFill>
              <a:latin typeface="Calibri" panose="020F0502020204030204" pitchFamily="34" charset="0"/>
              <a:cs typeface="Calibri" panose="020F0502020204030204" pitchFamily="34" charset="0"/>
            </a:endParaRPr>
          </a:p>
        </p:txBody>
      </p:sp>
      <p:sp>
        <p:nvSpPr>
          <p:cNvPr id="183" name="مربع نص 182">
            <a:extLst>
              <a:ext uri="{FF2B5EF4-FFF2-40B4-BE49-F238E27FC236}">
                <a16:creationId xmlns:a16="http://schemas.microsoft.com/office/drawing/2014/main" id="{1E8CEEA1-42D8-4E8A-92B9-17313160D225}"/>
              </a:ext>
            </a:extLst>
          </p:cNvPr>
          <p:cNvSpPr txBox="1"/>
          <p:nvPr/>
        </p:nvSpPr>
        <p:spPr>
          <a:xfrm>
            <a:off x="3460541" y="3370487"/>
            <a:ext cx="2121068" cy="369332"/>
          </a:xfrm>
          <a:prstGeom prst="rect">
            <a:avLst/>
          </a:prstGeom>
          <a:noFill/>
        </p:spPr>
        <p:txBody>
          <a:bodyPr wrap="square">
            <a:spAutoFit/>
          </a:bodyPr>
          <a:lstStyle/>
          <a:p>
            <a:pPr marL="0" marR="0" lvl="0" indent="0" algn="ctr" defTabSz="914400" eaLnBrk="1" fontAlgn="auto" latinLnBrk="0" hangingPunct="1">
              <a:lnSpc>
                <a:spcPct val="100000"/>
              </a:lnSpc>
              <a:spcBef>
                <a:spcPts val="0"/>
              </a:spcBef>
              <a:spcAft>
                <a:spcPts val="0"/>
              </a:spcAft>
              <a:buClr>
                <a:srgbClr val="000000"/>
              </a:buClr>
              <a:buSzPts val="1400"/>
              <a:buFont typeface="Arial"/>
              <a:buNone/>
              <a:tabLst/>
              <a:defRPr/>
            </a:pPr>
            <a:r>
              <a:rPr lang="en-US" b="1" dirty="0">
                <a:solidFill>
                  <a:srgbClr val="006666"/>
                </a:solidFill>
                <a:latin typeface="Calibri" panose="020F0502020204030204" pitchFamily="34" charset="0"/>
                <a:cs typeface="Calibri" panose="020F0502020204030204" pitchFamily="34" charset="0"/>
              </a:rPr>
              <a:t>  </a:t>
            </a:r>
            <a:r>
              <a:rPr lang="en-US" sz="1800" b="1" u="none" strike="noStrike" cap="none" dirty="0">
                <a:solidFill>
                  <a:srgbClr val="006666"/>
                </a:solidFill>
                <a:latin typeface="Calibri" panose="020F0502020204030204" pitchFamily="34" charset="0"/>
                <a:cs typeface="Calibri" panose="020F0502020204030204" pitchFamily="34" charset="0"/>
              </a:rPr>
              <a:t>2024 / 12 / 3</a:t>
            </a:r>
            <a:r>
              <a:rPr lang="en-US" b="1" dirty="0">
                <a:solidFill>
                  <a:srgbClr val="006666"/>
                </a:solidFill>
                <a:latin typeface="Calibri" panose="020F0502020204030204" pitchFamily="34" charset="0"/>
                <a:cs typeface="Calibri" panose="020F0502020204030204" pitchFamily="34" charset="0"/>
              </a:rPr>
              <a:t>1</a:t>
            </a:r>
            <a:r>
              <a:rPr lang="en-US" sz="1800" b="1" u="none" strike="noStrike" cap="none" dirty="0">
                <a:solidFill>
                  <a:srgbClr val="006666"/>
                </a:solidFill>
                <a:latin typeface="Calibri" panose="020F0502020204030204" pitchFamily="34" charset="0"/>
                <a:cs typeface="Calibri" panose="020F0502020204030204" pitchFamily="34" charset="0"/>
              </a:rPr>
              <a:t>     </a:t>
            </a:r>
            <a:r>
              <a:rPr lang="ar-SA" sz="1800" b="1" u="none" strike="noStrike" cap="none" dirty="0">
                <a:solidFill>
                  <a:srgbClr val="006666"/>
                </a:solidFill>
                <a:latin typeface="Calibri" panose="020F0502020204030204" pitchFamily="34" charset="0"/>
                <a:cs typeface="Calibri" panose="020F0502020204030204" pitchFamily="34" charset="0"/>
              </a:rPr>
              <a:t>إلى</a:t>
            </a:r>
            <a:endParaRPr lang="en-US" sz="1800" b="1" u="none" strike="noStrike" cap="none" dirty="0">
              <a:solidFill>
                <a:srgbClr val="006666"/>
              </a:solidFill>
              <a:latin typeface="Calibri" panose="020F0502020204030204" pitchFamily="34" charset="0"/>
              <a:cs typeface="Calibri" panose="020F0502020204030204" pitchFamily="34" charset="0"/>
            </a:endParaRPr>
          </a:p>
        </p:txBody>
      </p:sp>
      <p:sp>
        <p:nvSpPr>
          <p:cNvPr id="152" name="TextBox 100">
            <a:extLst>
              <a:ext uri="{FF2B5EF4-FFF2-40B4-BE49-F238E27FC236}">
                <a16:creationId xmlns:a16="http://schemas.microsoft.com/office/drawing/2014/main" id="{00BD2A88-B79F-4537-83D9-C22F6D3D7E74}"/>
              </a:ext>
            </a:extLst>
          </p:cNvPr>
          <p:cNvSpPr txBox="1"/>
          <p:nvPr/>
        </p:nvSpPr>
        <p:spPr>
          <a:xfrm>
            <a:off x="913872" y="2698139"/>
            <a:ext cx="1988368" cy="338554"/>
          </a:xfrm>
          <a:prstGeom prst="rect">
            <a:avLst/>
          </a:prstGeom>
          <a:noFill/>
        </p:spPr>
        <p:txBody>
          <a:bodyPr wrap="square" rtlCol="0">
            <a:spAutoFit/>
          </a:bodyPr>
          <a:lstStyle/>
          <a:p>
            <a:pPr algn="ctr"/>
            <a:r>
              <a:rPr lang="ar-SA" sz="1600" b="1" dirty="0">
                <a:solidFill>
                  <a:srgbClr val="006666"/>
                </a:solidFill>
                <a:latin typeface="AbdoMaster-Heavy" panose="02000500030000020004" pitchFamily="50" charset="-78"/>
                <a:cs typeface="AbdoMaster-Heavy" panose="02000500030000020004" pitchFamily="50" charset="-78"/>
              </a:rPr>
              <a:t>أثر المبادرة  </a:t>
            </a:r>
            <a:endParaRPr lang="en-US" sz="1600" b="1" dirty="0">
              <a:solidFill>
                <a:srgbClr val="006666"/>
              </a:solidFill>
              <a:latin typeface="AbdoMaster-Heavy" panose="02000500030000020004" pitchFamily="50" charset="-78"/>
              <a:cs typeface="AbdoMaster-Heavy" panose="02000500030000020004" pitchFamily="50" charset="-78"/>
            </a:endParaRPr>
          </a:p>
        </p:txBody>
      </p:sp>
      <p:sp>
        <p:nvSpPr>
          <p:cNvPr id="155" name="مربع نص 154">
            <a:extLst>
              <a:ext uri="{FF2B5EF4-FFF2-40B4-BE49-F238E27FC236}">
                <a16:creationId xmlns:a16="http://schemas.microsoft.com/office/drawing/2014/main" id="{3A4F7F26-A62A-4B84-8416-07F0D3777C33}"/>
              </a:ext>
            </a:extLst>
          </p:cNvPr>
          <p:cNvSpPr txBox="1"/>
          <p:nvPr/>
        </p:nvSpPr>
        <p:spPr>
          <a:xfrm>
            <a:off x="664433" y="4075476"/>
            <a:ext cx="2578017" cy="369332"/>
          </a:xfrm>
          <a:prstGeom prst="rect">
            <a:avLst/>
          </a:prstGeom>
          <a:noFill/>
        </p:spPr>
        <p:txBody>
          <a:bodyPr wrap="square">
            <a:spAutoFit/>
          </a:bodyPr>
          <a:lstStyle/>
          <a:p>
            <a:pPr marL="0" marR="0" lvl="0" indent="0" algn="ctr" rtl="0">
              <a:lnSpc>
                <a:spcPct val="100000"/>
              </a:lnSpc>
              <a:spcBef>
                <a:spcPts val="0"/>
              </a:spcBef>
              <a:spcAft>
                <a:spcPts val="0"/>
              </a:spcAft>
              <a:buClr>
                <a:srgbClr val="000000"/>
              </a:buClr>
              <a:buSzPts val="1400"/>
              <a:buFont typeface="Arial"/>
              <a:buNone/>
            </a:pPr>
            <a:r>
              <a:rPr lang="ar-SA" sz="1800" b="1" u="none" strike="noStrike" cap="none" dirty="0">
                <a:solidFill>
                  <a:schemeClr val="bg1"/>
                </a:solidFill>
                <a:latin typeface="Calibri" panose="020F0502020204030204" pitchFamily="34" charset="0"/>
                <a:cs typeface="Calibri" panose="020F0502020204030204" pitchFamily="34" charset="0"/>
              </a:rPr>
              <a:t>الدع</a:t>
            </a:r>
            <a:r>
              <a:rPr lang="ar-SA" b="1" dirty="0">
                <a:solidFill>
                  <a:schemeClr val="bg1"/>
                </a:solidFill>
                <a:latin typeface="Calibri" panose="020F0502020204030204" pitchFamily="34" charset="0"/>
                <a:cs typeface="Calibri" panose="020F0502020204030204" pitchFamily="34" charset="0"/>
              </a:rPr>
              <a:t>م المستهدف </a:t>
            </a:r>
            <a:endParaRPr lang="ar-SA" sz="1800" b="1" u="none" strike="noStrike" cap="none" dirty="0">
              <a:solidFill>
                <a:schemeClr val="bg1"/>
              </a:solidFill>
              <a:latin typeface="Calibri" panose="020F0502020204030204" pitchFamily="34" charset="0"/>
              <a:cs typeface="Calibri" panose="020F0502020204030204" pitchFamily="34" charset="0"/>
            </a:endParaRPr>
          </a:p>
        </p:txBody>
      </p:sp>
      <p:sp>
        <p:nvSpPr>
          <p:cNvPr id="156" name="مربع نص 155">
            <a:extLst>
              <a:ext uri="{FF2B5EF4-FFF2-40B4-BE49-F238E27FC236}">
                <a16:creationId xmlns:a16="http://schemas.microsoft.com/office/drawing/2014/main" id="{B2D0C3FD-BA32-4F5B-95AC-DC743E42FC0F}"/>
              </a:ext>
            </a:extLst>
          </p:cNvPr>
          <p:cNvSpPr txBox="1"/>
          <p:nvPr/>
        </p:nvSpPr>
        <p:spPr>
          <a:xfrm>
            <a:off x="5648781" y="4115098"/>
            <a:ext cx="2511781" cy="338554"/>
          </a:xfrm>
          <a:prstGeom prst="rect">
            <a:avLst/>
          </a:prstGeom>
          <a:noFill/>
        </p:spPr>
        <p:txBody>
          <a:bodyPr wrap="square">
            <a:spAutoFit/>
          </a:bodyPr>
          <a:lstStyle/>
          <a:p>
            <a:pPr marL="0" marR="0" lvl="0" indent="0" algn="ctr" rtl="0">
              <a:lnSpc>
                <a:spcPct val="100000"/>
              </a:lnSpc>
              <a:spcBef>
                <a:spcPts val="0"/>
              </a:spcBef>
              <a:spcAft>
                <a:spcPts val="0"/>
              </a:spcAft>
              <a:buClr>
                <a:srgbClr val="000000"/>
              </a:buClr>
              <a:buSzPts val="1400"/>
              <a:buFont typeface="Arial"/>
              <a:buNone/>
            </a:pPr>
            <a:r>
              <a:rPr lang="ar-SA" sz="1600" b="1" dirty="0">
                <a:solidFill>
                  <a:srgbClr val="FFFFFF"/>
                </a:solidFill>
                <a:latin typeface="Calibri" panose="020F0502020204030204" pitchFamily="34" charset="0"/>
                <a:cs typeface="Calibri" panose="020F0502020204030204" pitchFamily="34" charset="0"/>
              </a:rPr>
              <a:t>عدد المستفيدين من المبادرة  </a:t>
            </a:r>
            <a:endParaRPr lang="ar-SA" sz="1600" b="1" u="none" strike="noStrike" cap="none" dirty="0">
              <a:solidFill>
                <a:srgbClr val="FFFFFF"/>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75711540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68">
            <a:extLst>
              <a:ext uri="{FF2B5EF4-FFF2-40B4-BE49-F238E27FC236}">
                <a16:creationId xmlns:a16="http://schemas.microsoft.com/office/drawing/2014/main" id="{DFE1C023-A7CD-4566-A77B-CDFC629CF618}"/>
              </a:ext>
            </a:extLst>
          </p:cNvPr>
          <p:cNvGrpSpPr/>
          <p:nvPr/>
        </p:nvGrpSpPr>
        <p:grpSpPr>
          <a:xfrm>
            <a:off x="2685640" y="955145"/>
            <a:ext cx="512826" cy="526740"/>
            <a:chOff x="4167188" y="3140076"/>
            <a:chExt cx="409575" cy="420688"/>
          </a:xfrm>
          <a:solidFill>
            <a:schemeClr val="bg1"/>
          </a:solidFill>
        </p:grpSpPr>
        <p:sp>
          <p:nvSpPr>
            <p:cNvPr id="7" name="Freeform 48">
              <a:extLst>
                <a:ext uri="{FF2B5EF4-FFF2-40B4-BE49-F238E27FC236}">
                  <a16:creationId xmlns:a16="http://schemas.microsoft.com/office/drawing/2014/main" id="{523845A6-52F6-416F-BAE8-1A1B755694F1}"/>
                </a:ext>
              </a:extLst>
            </p:cNvPr>
            <p:cNvSpPr>
              <a:spLocks/>
            </p:cNvSpPr>
            <p:nvPr/>
          </p:nvSpPr>
          <p:spPr bwMode="auto">
            <a:xfrm>
              <a:off x="4360863" y="3140076"/>
              <a:ext cx="14288" cy="44450"/>
            </a:xfrm>
            <a:custGeom>
              <a:avLst/>
              <a:gdLst>
                <a:gd name="T0" fmla="*/ 3 w 3"/>
                <a:gd name="T1" fmla="*/ 9 h 10"/>
                <a:gd name="T2" fmla="*/ 1 w 3"/>
                <a:gd name="T3" fmla="*/ 10 h 10"/>
                <a:gd name="T4" fmla="*/ 1 w 3"/>
                <a:gd name="T5" fmla="*/ 10 h 10"/>
                <a:gd name="T6" fmla="*/ 0 w 3"/>
                <a:gd name="T7" fmla="*/ 9 h 10"/>
                <a:gd name="T8" fmla="*/ 0 w 3"/>
                <a:gd name="T9" fmla="*/ 1 h 10"/>
                <a:gd name="T10" fmla="*/ 1 w 3"/>
                <a:gd name="T11" fmla="*/ 0 h 10"/>
                <a:gd name="T12" fmla="*/ 1 w 3"/>
                <a:gd name="T13" fmla="*/ 0 h 10"/>
                <a:gd name="T14" fmla="*/ 3 w 3"/>
                <a:gd name="T15" fmla="*/ 1 h 10"/>
                <a:gd name="T16" fmla="*/ 3 w 3"/>
                <a:gd name="T17" fmla="*/ 9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10">
                  <a:moveTo>
                    <a:pt x="3" y="9"/>
                  </a:moveTo>
                  <a:cubicBezTo>
                    <a:pt x="3" y="10"/>
                    <a:pt x="2" y="10"/>
                    <a:pt x="1" y="10"/>
                  </a:cubicBezTo>
                  <a:cubicBezTo>
                    <a:pt x="1" y="10"/>
                    <a:pt x="1" y="10"/>
                    <a:pt x="1" y="10"/>
                  </a:cubicBezTo>
                  <a:cubicBezTo>
                    <a:pt x="0" y="10"/>
                    <a:pt x="0" y="10"/>
                    <a:pt x="0" y="9"/>
                  </a:cubicBezTo>
                  <a:cubicBezTo>
                    <a:pt x="0" y="1"/>
                    <a:pt x="0" y="1"/>
                    <a:pt x="0" y="1"/>
                  </a:cubicBezTo>
                  <a:cubicBezTo>
                    <a:pt x="0" y="1"/>
                    <a:pt x="0" y="0"/>
                    <a:pt x="1" y="0"/>
                  </a:cubicBezTo>
                  <a:cubicBezTo>
                    <a:pt x="1" y="0"/>
                    <a:pt x="1" y="0"/>
                    <a:pt x="1" y="0"/>
                  </a:cubicBezTo>
                  <a:cubicBezTo>
                    <a:pt x="2" y="0"/>
                    <a:pt x="3" y="1"/>
                    <a:pt x="3" y="1"/>
                  </a:cubicBezTo>
                  <a:cubicBezTo>
                    <a:pt x="3" y="9"/>
                    <a:pt x="3" y="9"/>
                    <a:pt x="3"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a:p>
          </p:txBody>
        </p:sp>
        <p:sp>
          <p:nvSpPr>
            <p:cNvPr id="8" name="Freeform 49">
              <a:extLst>
                <a:ext uri="{FF2B5EF4-FFF2-40B4-BE49-F238E27FC236}">
                  <a16:creationId xmlns:a16="http://schemas.microsoft.com/office/drawing/2014/main" id="{6BB15427-393C-4BC6-8624-59D706EB2746}"/>
                </a:ext>
              </a:extLst>
            </p:cNvPr>
            <p:cNvSpPr>
              <a:spLocks/>
            </p:cNvSpPr>
            <p:nvPr/>
          </p:nvSpPr>
          <p:spPr bwMode="auto">
            <a:xfrm>
              <a:off x="4211638" y="3211513"/>
              <a:ext cx="39688" cy="34925"/>
            </a:xfrm>
            <a:custGeom>
              <a:avLst/>
              <a:gdLst>
                <a:gd name="T0" fmla="*/ 8 w 9"/>
                <a:gd name="T1" fmla="*/ 6 h 8"/>
                <a:gd name="T2" fmla="*/ 8 w 9"/>
                <a:gd name="T3" fmla="*/ 8 h 8"/>
                <a:gd name="T4" fmla="*/ 8 w 9"/>
                <a:gd name="T5" fmla="*/ 8 h 8"/>
                <a:gd name="T6" fmla="*/ 7 w 9"/>
                <a:gd name="T7" fmla="*/ 8 h 8"/>
                <a:gd name="T8" fmla="*/ 1 w 9"/>
                <a:gd name="T9" fmla="*/ 2 h 8"/>
                <a:gd name="T10" fmla="*/ 1 w 9"/>
                <a:gd name="T11" fmla="*/ 1 h 8"/>
                <a:gd name="T12" fmla="*/ 1 w 9"/>
                <a:gd name="T13" fmla="*/ 1 h 8"/>
                <a:gd name="T14" fmla="*/ 2 w 9"/>
                <a:gd name="T15" fmla="*/ 0 h 8"/>
                <a:gd name="T16" fmla="*/ 8 w 9"/>
                <a:gd name="T17" fmla="*/ 6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8">
                  <a:moveTo>
                    <a:pt x="8" y="6"/>
                  </a:moveTo>
                  <a:cubicBezTo>
                    <a:pt x="9" y="6"/>
                    <a:pt x="9" y="7"/>
                    <a:pt x="8" y="8"/>
                  </a:cubicBezTo>
                  <a:cubicBezTo>
                    <a:pt x="8" y="8"/>
                    <a:pt x="8" y="8"/>
                    <a:pt x="8" y="8"/>
                  </a:cubicBezTo>
                  <a:cubicBezTo>
                    <a:pt x="8" y="8"/>
                    <a:pt x="7" y="8"/>
                    <a:pt x="7" y="8"/>
                  </a:cubicBezTo>
                  <a:cubicBezTo>
                    <a:pt x="1" y="2"/>
                    <a:pt x="1" y="2"/>
                    <a:pt x="1" y="2"/>
                  </a:cubicBezTo>
                  <a:cubicBezTo>
                    <a:pt x="0" y="2"/>
                    <a:pt x="0" y="1"/>
                    <a:pt x="1" y="1"/>
                  </a:cubicBezTo>
                  <a:cubicBezTo>
                    <a:pt x="1" y="1"/>
                    <a:pt x="1" y="1"/>
                    <a:pt x="1" y="1"/>
                  </a:cubicBezTo>
                  <a:cubicBezTo>
                    <a:pt x="1" y="0"/>
                    <a:pt x="2" y="0"/>
                    <a:pt x="2" y="0"/>
                  </a:cubicBezTo>
                  <a:cubicBezTo>
                    <a:pt x="8" y="6"/>
                    <a:pt x="8" y="6"/>
                    <a:pt x="8"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a:p>
          </p:txBody>
        </p:sp>
        <p:sp>
          <p:nvSpPr>
            <p:cNvPr id="9" name="Freeform 50">
              <a:extLst>
                <a:ext uri="{FF2B5EF4-FFF2-40B4-BE49-F238E27FC236}">
                  <a16:creationId xmlns:a16="http://schemas.microsoft.com/office/drawing/2014/main" id="{BC56BBE7-75CC-493B-B5C7-BDD62CA54E94}"/>
                </a:ext>
              </a:extLst>
            </p:cNvPr>
            <p:cNvSpPr>
              <a:spLocks/>
            </p:cNvSpPr>
            <p:nvPr/>
          </p:nvSpPr>
          <p:spPr bwMode="auto">
            <a:xfrm>
              <a:off x="4167188" y="3365501"/>
              <a:ext cx="44450" cy="19050"/>
            </a:xfrm>
            <a:custGeom>
              <a:avLst/>
              <a:gdLst>
                <a:gd name="T0" fmla="*/ 9 w 10"/>
                <a:gd name="T1" fmla="*/ 0 h 4"/>
                <a:gd name="T2" fmla="*/ 10 w 10"/>
                <a:gd name="T3" fmla="*/ 1 h 4"/>
                <a:gd name="T4" fmla="*/ 10 w 10"/>
                <a:gd name="T5" fmla="*/ 1 h 4"/>
                <a:gd name="T6" fmla="*/ 9 w 10"/>
                <a:gd name="T7" fmla="*/ 3 h 4"/>
                <a:gd name="T8" fmla="*/ 1 w 10"/>
                <a:gd name="T9" fmla="*/ 4 h 4"/>
                <a:gd name="T10" fmla="*/ 0 w 10"/>
                <a:gd name="T11" fmla="*/ 2 h 4"/>
                <a:gd name="T12" fmla="*/ 0 w 10"/>
                <a:gd name="T13" fmla="*/ 2 h 4"/>
                <a:gd name="T14" fmla="*/ 1 w 10"/>
                <a:gd name="T15" fmla="*/ 1 h 4"/>
                <a:gd name="T16" fmla="*/ 9 w 10"/>
                <a:gd name="T17"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4">
                  <a:moveTo>
                    <a:pt x="9" y="0"/>
                  </a:moveTo>
                  <a:cubicBezTo>
                    <a:pt x="9" y="0"/>
                    <a:pt x="10" y="1"/>
                    <a:pt x="10" y="1"/>
                  </a:cubicBezTo>
                  <a:cubicBezTo>
                    <a:pt x="10" y="1"/>
                    <a:pt x="10" y="1"/>
                    <a:pt x="10" y="1"/>
                  </a:cubicBezTo>
                  <a:cubicBezTo>
                    <a:pt x="10" y="2"/>
                    <a:pt x="10" y="3"/>
                    <a:pt x="9" y="3"/>
                  </a:cubicBezTo>
                  <a:cubicBezTo>
                    <a:pt x="1" y="4"/>
                    <a:pt x="1" y="4"/>
                    <a:pt x="1" y="4"/>
                  </a:cubicBezTo>
                  <a:cubicBezTo>
                    <a:pt x="0" y="4"/>
                    <a:pt x="0" y="3"/>
                    <a:pt x="0" y="2"/>
                  </a:cubicBezTo>
                  <a:cubicBezTo>
                    <a:pt x="0" y="2"/>
                    <a:pt x="0" y="2"/>
                    <a:pt x="0" y="2"/>
                  </a:cubicBezTo>
                  <a:cubicBezTo>
                    <a:pt x="0" y="2"/>
                    <a:pt x="0" y="1"/>
                    <a:pt x="1" y="1"/>
                  </a:cubicBezTo>
                  <a:cubicBezTo>
                    <a:pt x="9" y="0"/>
                    <a:pt x="9"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a:p>
          </p:txBody>
        </p:sp>
        <p:sp>
          <p:nvSpPr>
            <p:cNvPr id="10" name="Freeform 51">
              <a:extLst>
                <a:ext uri="{FF2B5EF4-FFF2-40B4-BE49-F238E27FC236}">
                  <a16:creationId xmlns:a16="http://schemas.microsoft.com/office/drawing/2014/main" id="{90912B91-C7E1-4332-906E-757F99DBCFC2}"/>
                </a:ext>
              </a:extLst>
            </p:cNvPr>
            <p:cNvSpPr>
              <a:spLocks/>
            </p:cNvSpPr>
            <p:nvPr/>
          </p:nvSpPr>
          <p:spPr bwMode="auto">
            <a:xfrm>
              <a:off x="4533900" y="3357563"/>
              <a:ext cx="42863" cy="12700"/>
            </a:xfrm>
            <a:custGeom>
              <a:avLst/>
              <a:gdLst>
                <a:gd name="T0" fmla="*/ 1 w 10"/>
                <a:gd name="T1" fmla="*/ 2 h 3"/>
                <a:gd name="T2" fmla="*/ 0 w 10"/>
                <a:gd name="T3" fmla="*/ 1 h 3"/>
                <a:gd name="T4" fmla="*/ 0 w 10"/>
                <a:gd name="T5" fmla="*/ 1 h 3"/>
                <a:gd name="T6" fmla="*/ 1 w 10"/>
                <a:gd name="T7" fmla="*/ 0 h 3"/>
                <a:gd name="T8" fmla="*/ 9 w 10"/>
                <a:gd name="T9" fmla="*/ 0 h 3"/>
                <a:gd name="T10" fmla="*/ 10 w 10"/>
                <a:gd name="T11" fmla="*/ 2 h 3"/>
                <a:gd name="T12" fmla="*/ 10 w 10"/>
                <a:gd name="T13" fmla="*/ 2 h 3"/>
                <a:gd name="T14" fmla="*/ 9 w 10"/>
                <a:gd name="T15" fmla="*/ 3 h 3"/>
                <a:gd name="T16" fmla="*/ 1 w 10"/>
                <a:gd name="T17" fmla="*/ 2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3">
                  <a:moveTo>
                    <a:pt x="1" y="2"/>
                  </a:moveTo>
                  <a:cubicBezTo>
                    <a:pt x="0" y="2"/>
                    <a:pt x="0" y="2"/>
                    <a:pt x="0" y="1"/>
                  </a:cubicBezTo>
                  <a:cubicBezTo>
                    <a:pt x="0" y="1"/>
                    <a:pt x="0" y="1"/>
                    <a:pt x="0" y="1"/>
                  </a:cubicBezTo>
                  <a:cubicBezTo>
                    <a:pt x="0" y="0"/>
                    <a:pt x="1" y="0"/>
                    <a:pt x="1" y="0"/>
                  </a:cubicBezTo>
                  <a:cubicBezTo>
                    <a:pt x="9" y="0"/>
                    <a:pt x="9" y="0"/>
                    <a:pt x="9" y="0"/>
                  </a:cubicBezTo>
                  <a:cubicBezTo>
                    <a:pt x="10" y="1"/>
                    <a:pt x="10" y="1"/>
                    <a:pt x="10" y="2"/>
                  </a:cubicBezTo>
                  <a:cubicBezTo>
                    <a:pt x="10" y="2"/>
                    <a:pt x="10" y="2"/>
                    <a:pt x="10" y="2"/>
                  </a:cubicBezTo>
                  <a:cubicBezTo>
                    <a:pt x="10" y="3"/>
                    <a:pt x="10" y="3"/>
                    <a:pt x="9" y="3"/>
                  </a:cubicBezTo>
                  <a:cubicBezTo>
                    <a:pt x="1" y="2"/>
                    <a:pt x="1" y="2"/>
                    <a:pt x="1"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a:p>
          </p:txBody>
        </p:sp>
        <p:sp>
          <p:nvSpPr>
            <p:cNvPr id="11" name="Freeform 52">
              <a:extLst>
                <a:ext uri="{FF2B5EF4-FFF2-40B4-BE49-F238E27FC236}">
                  <a16:creationId xmlns:a16="http://schemas.microsoft.com/office/drawing/2014/main" id="{A1346549-90CE-4F44-A0DA-BD988775573F}"/>
                </a:ext>
              </a:extLst>
            </p:cNvPr>
            <p:cNvSpPr>
              <a:spLocks/>
            </p:cNvSpPr>
            <p:nvPr/>
          </p:nvSpPr>
          <p:spPr bwMode="auto">
            <a:xfrm>
              <a:off x="4484688" y="3201988"/>
              <a:ext cx="39688" cy="36513"/>
            </a:xfrm>
            <a:custGeom>
              <a:avLst/>
              <a:gdLst>
                <a:gd name="T0" fmla="*/ 3 w 9"/>
                <a:gd name="T1" fmla="*/ 8 h 8"/>
                <a:gd name="T2" fmla="*/ 1 w 9"/>
                <a:gd name="T3" fmla="*/ 8 h 8"/>
                <a:gd name="T4" fmla="*/ 1 w 9"/>
                <a:gd name="T5" fmla="*/ 8 h 8"/>
                <a:gd name="T6" fmla="*/ 1 w 9"/>
                <a:gd name="T7" fmla="*/ 6 h 8"/>
                <a:gd name="T8" fmla="*/ 7 w 9"/>
                <a:gd name="T9" fmla="*/ 1 h 8"/>
                <a:gd name="T10" fmla="*/ 9 w 9"/>
                <a:gd name="T11" fmla="*/ 1 h 8"/>
                <a:gd name="T12" fmla="*/ 9 w 9"/>
                <a:gd name="T13" fmla="*/ 1 h 8"/>
                <a:gd name="T14" fmla="*/ 9 w 9"/>
                <a:gd name="T15" fmla="*/ 3 h 8"/>
                <a:gd name="T16" fmla="*/ 3 w 9"/>
                <a:gd name="T17"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8">
                  <a:moveTo>
                    <a:pt x="3" y="8"/>
                  </a:moveTo>
                  <a:cubicBezTo>
                    <a:pt x="2" y="8"/>
                    <a:pt x="1" y="8"/>
                    <a:pt x="1" y="8"/>
                  </a:cubicBezTo>
                  <a:cubicBezTo>
                    <a:pt x="1" y="8"/>
                    <a:pt x="1" y="8"/>
                    <a:pt x="1" y="8"/>
                  </a:cubicBezTo>
                  <a:cubicBezTo>
                    <a:pt x="0" y="7"/>
                    <a:pt x="0" y="6"/>
                    <a:pt x="1" y="6"/>
                  </a:cubicBezTo>
                  <a:cubicBezTo>
                    <a:pt x="7" y="1"/>
                    <a:pt x="7" y="1"/>
                    <a:pt x="7" y="1"/>
                  </a:cubicBezTo>
                  <a:cubicBezTo>
                    <a:pt x="7" y="0"/>
                    <a:pt x="8" y="0"/>
                    <a:pt x="9" y="1"/>
                  </a:cubicBezTo>
                  <a:cubicBezTo>
                    <a:pt x="9" y="1"/>
                    <a:pt x="9" y="1"/>
                    <a:pt x="9" y="1"/>
                  </a:cubicBezTo>
                  <a:cubicBezTo>
                    <a:pt x="9" y="1"/>
                    <a:pt x="9" y="2"/>
                    <a:pt x="9" y="3"/>
                  </a:cubicBezTo>
                  <a:cubicBezTo>
                    <a:pt x="3" y="8"/>
                    <a:pt x="3" y="8"/>
                    <a:pt x="3"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a:p>
          </p:txBody>
        </p:sp>
        <p:sp>
          <p:nvSpPr>
            <p:cNvPr id="12" name="Freeform 53">
              <a:extLst>
                <a:ext uri="{FF2B5EF4-FFF2-40B4-BE49-F238E27FC236}">
                  <a16:creationId xmlns:a16="http://schemas.microsoft.com/office/drawing/2014/main" id="{6DA22FBD-25F7-46DF-98A1-FB84D2AAFEFE}"/>
                </a:ext>
              </a:extLst>
            </p:cNvPr>
            <p:cNvSpPr>
              <a:spLocks noEditPoints="1"/>
            </p:cNvSpPr>
            <p:nvPr/>
          </p:nvSpPr>
          <p:spPr bwMode="auto">
            <a:xfrm>
              <a:off x="4237038" y="3206751"/>
              <a:ext cx="257175" cy="354013"/>
            </a:xfrm>
            <a:custGeom>
              <a:avLst/>
              <a:gdLst>
                <a:gd name="T0" fmla="*/ 38 w 58"/>
                <a:gd name="T1" fmla="*/ 68 h 80"/>
                <a:gd name="T2" fmla="*/ 37 w 58"/>
                <a:gd name="T3" fmla="*/ 71 h 80"/>
                <a:gd name="T4" fmla="*/ 36 w 58"/>
                <a:gd name="T5" fmla="*/ 71 h 80"/>
                <a:gd name="T6" fmla="*/ 22 w 58"/>
                <a:gd name="T7" fmla="*/ 71 h 80"/>
                <a:gd name="T8" fmla="*/ 21 w 58"/>
                <a:gd name="T9" fmla="*/ 71 h 80"/>
                <a:gd name="T10" fmla="*/ 20 w 58"/>
                <a:gd name="T11" fmla="*/ 68 h 80"/>
                <a:gd name="T12" fmla="*/ 20 w 58"/>
                <a:gd name="T13" fmla="*/ 61 h 80"/>
                <a:gd name="T14" fmla="*/ 38 w 58"/>
                <a:gd name="T15" fmla="*/ 61 h 80"/>
                <a:gd name="T16" fmla="*/ 38 w 58"/>
                <a:gd name="T17" fmla="*/ 68 h 80"/>
                <a:gd name="T18" fmla="*/ 18 w 58"/>
                <a:gd name="T19" fmla="*/ 14 h 80"/>
                <a:gd name="T20" fmla="*/ 11 w 58"/>
                <a:gd name="T21" fmla="*/ 29 h 80"/>
                <a:gd name="T22" fmla="*/ 18 w 58"/>
                <a:gd name="T23" fmla="*/ 42 h 80"/>
                <a:gd name="T24" fmla="*/ 18 w 58"/>
                <a:gd name="T25" fmla="*/ 44 h 80"/>
                <a:gd name="T26" fmla="*/ 18 w 58"/>
                <a:gd name="T27" fmla="*/ 44 h 80"/>
                <a:gd name="T28" fmla="*/ 16 w 58"/>
                <a:gd name="T29" fmla="*/ 44 h 80"/>
                <a:gd name="T30" fmla="*/ 8 w 58"/>
                <a:gd name="T31" fmla="*/ 29 h 80"/>
                <a:gd name="T32" fmla="*/ 17 w 58"/>
                <a:gd name="T33" fmla="*/ 12 h 80"/>
                <a:gd name="T34" fmla="*/ 19 w 58"/>
                <a:gd name="T35" fmla="*/ 12 h 80"/>
                <a:gd name="T36" fmla="*/ 19 w 58"/>
                <a:gd name="T37" fmla="*/ 12 h 80"/>
                <a:gd name="T38" fmla="*/ 18 w 58"/>
                <a:gd name="T39" fmla="*/ 14 h 80"/>
                <a:gd name="T40" fmla="*/ 58 w 58"/>
                <a:gd name="T41" fmla="*/ 29 h 80"/>
                <a:gd name="T42" fmla="*/ 29 w 58"/>
                <a:gd name="T43" fmla="*/ 0 h 80"/>
                <a:gd name="T44" fmla="*/ 0 w 58"/>
                <a:gd name="T45" fmla="*/ 29 h 80"/>
                <a:gd name="T46" fmla="*/ 17 w 58"/>
                <a:gd name="T47" fmla="*/ 55 h 80"/>
                <a:gd name="T48" fmla="*/ 17 w 58"/>
                <a:gd name="T49" fmla="*/ 61 h 80"/>
                <a:gd name="T50" fmla="*/ 17 w 58"/>
                <a:gd name="T51" fmla="*/ 68 h 80"/>
                <a:gd name="T52" fmla="*/ 21 w 58"/>
                <a:gd name="T53" fmla="*/ 74 h 80"/>
                <a:gd name="T54" fmla="*/ 22 w 58"/>
                <a:gd name="T55" fmla="*/ 76 h 80"/>
                <a:gd name="T56" fmla="*/ 27 w 58"/>
                <a:gd name="T57" fmla="*/ 80 h 80"/>
                <a:gd name="T58" fmla="*/ 31 w 58"/>
                <a:gd name="T59" fmla="*/ 80 h 80"/>
                <a:gd name="T60" fmla="*/ 36 w 58"/>
                <a:gd name="T61" fmla="*/ 76 h 80"/>
                <a:gd name="T62" fmla="*/ 37 w 58"/>
                <a:gd name="T63" fmla="*/ 74 h 80"/>
                <a:gd name="T64" fmla="*/ 41 w 58"/>
                <a:gd name="T65" fmla="*/ 68 h 80"/>
                <a:gd name="T66" fmla="*/ 41 w 58"/>
                <a:gd name="T67" fmla="*/ 58 h 80"/>
                <a:gd name="T68" fmla="*/ 41 w 58"/>
                <a:gd name="T69" fmla="*/ 55 h 80"/>
                <a:gd name="T70" fmla="*/ 58 w 58"/>
                <a:gd name="T71" fmla="*/ 29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8" h="80">
                  <a:moveTo>
                    <a:pt x="38" y="68"/>
                  </a:moveTo>
                  <a:cubicBezTo>
                    <a:pt x="38" y="69"/>
                    <a:pt x="38" y="70"/>
                    <a:pt x="37" y="71"/>
                  </a:cubicBezTo>
                  <a:cubicBezTo>
                    <a:pt x="37" y="71"/>
                    <a:pt x="36" y="71"/>
                    <a:pt x="36" y="71"/>
                  </a:cubicBezTo>
                  <a:cubicBezTo>
                    <a:pt x="22" y="71"/>
                    <a:pt x="22" y="71"/>
                    <a:pt x="22" y="71"/>
                  </a:cubicBezTo>
                  <a:cubicBezTo>
                    <a:pt x="22" y="71"/>
                    <a:pt x="21" y="71"/>
                    <a:pt x="21" y="71"/>
                  </a:cubicBezTo>
                  <a:cubicBezTo>
                    <a:pt x="20" y="70"/>
                    <a:pt x="20" y="69"/>
                    <a:pt x="20" y="68"/>
                  </a:cubicBezTo>
                  <a:cubicBezTo>
                    <a:pt x="20" y="61"/>
                    <a:pt x="20" y="61"/>
                    <a:pt x="20" y="61"/>
                  </a:cubicBezTo>
                  <a:cubicBezTo>
                    <a:pt x="38" y="61"/>
                    <a:pt x="38" y="61"/>
                    <a:pt x="38" y="61"/>
                  </a:cubicBezTo>
                  <a:cubicBezTo>
                    <a:pt x="38" y="68"/>
                    <a:pt x="38" y="68"/>
                    <a:pt x="38" y="68"/>
                  </a:cubicBezTo>
                  <a:close/>
                  <a:moveTo>
                    <a:pt x="18" y="14"/>
                  </a:moveTo>
                  <a:cubicBezTo>
                    <a:pt x="14" y="17"/>
                    <a:pt x="11" y="23"/>
                    <a:pt x="11" y="29"/>
                  </a:cubicBezTo>
                  <a:cubicBezTo>
                    <a:pt x="11" y="34"/>
                    <a:pt x="14" y="39"/>
                    <a:pt x="18" y="42"/>
                  </a:cubicBezTo>
                  <a:cubicBezTo>
                    <a:pt x="18" y="43"/>
                    <a:pt x="18" y="43"/>
                    <a:pt x="18" y="44"/>
                  </a:cubicBezTo>
                  <a:cubicBezTo>
                    <a:pt x="18" y="44"/>
                    <a:pt x="18" y="44"/>
                    <a:pt x="18" y="44"/>
                  </a:cubicBezTo>
                  <a:cubicBezTo>
                    <a:pt x="17" y="45"/>
                    <a:pt x="16" y="45"/>
                    <a:pt x="16" y="44"/>
                  </a:cubicBezTo>
                  <a:cubicBezTo>
                    <a:pt x="11" y="41"/>
                    <a:pt x="8" y="35"/>
                    <a:pt x="8" y="29"/>
                  </a:cubicBezTo>
                  <a:cubicBezTo>
                    <a:pt x="8" y="22"/>
                    <a:pt x="12" y="16"/>
                    <a:pt x="17" y="12"/>
                  </a:cubicBezTo>
                  <a:cubicBezTo>
                    <a:pt x="17" y="12"/>
                    <a:pt x="18" y="12"/>
                    <a:pt x="19" y="12"/>
                  </a:cubicBezTo>
                  <a:cubicBezTo>
                    <a:pt x="19" y="12"/>
                    <a:pt x="19" y="12"/>
                    <a:pt x="19" y="12"/>
                  </a:cubicBezTo>
                  <a:cubicBezTo>
                    <a:pt x="19" y="13"/>
                    <a:pt x="19" y="14"/>
                    <a:pt x="18" y="14"/>
                  </a:cubicBezTo>
                  <a:close/>
                  <a:moveTo>
                    <a:pt x="58" y="29"/>
                  </a:moveTo>
                  <a:cubicBezTo>
                    <a:pt x="58" y="13"/>
                    <a:pt x="45" y="0"/>
                    <a:pt x="29" y="0"/>
                  </a:cubicBezTo>
                  <a:cubicBezTo>
                    <a:pt x="13" y="0"/>
                    <a:pt x="0" y="13"/>
                    <a:pt x="0" y="29"/>
                  </a:cubicBezTo>
                  <a:cubicBezTo>
                    <a:pt x="0" y="40"/>
                    <a:pt x="7" y="50"/>
                    <a:pt x="17" y="55"/>
                  </a:cubicBezTo>
                  <a:cubicBezTo>
                    <a:pt x="17" y="61"/>
                    <a:pt x="17" y="61"/>
                    <a:pt x="17" y="61"/>
                  </a:cubicBezTo>
                  <a:cubicBezTo>
                    <a:pt x="17" y="68"/>
                    <a:pt x="17" y="68"/>
                    <a:pt x="17" y="68"/>
                  </a:cubicBezTo>
                  <a:cubicBezTo>
                    <a:pt x="17" y="71"/>
                    <a:pt x="19" y="73"/>
                    <a:pt x="21" y="74"/>
                  </a:cubicBezTo>
                  <a:cubicBezTo>
                    <a:pt x="21" y="74"/>
                    <a:pt x="22" y="75"/>
                    <a:pt x="22" y="76"/>
                  </a:cubicBezTo>
                  <a:cubicBezTo>
                    <a:pt x="23" y="78"/>
                    <a:pt x="25" y="80"/>
                    <a:pt x="27" y="80"/>
                  </a:cubicBezTo>
                  <a:cubicBezTo>
                    <a:pt x="31" y="80"/>
                    <a:pt x="31" y="80"/>
                    <a:pt x="31" y="80"/>
                  </a:cubicBezTo>
                  <a:cubicBezTo>
                    <a:pt x="33" y="80"/>
                    <a:pt x="35" y="78"/>
                    <a:pt x="36" y="76"/>
                  </a:cubicBezTo>
                  <a:cubicBezTo>
                    <a:pt x="36" y="75"/>
                    <a:pt x="37" y="74"/>
                    <a:pt x="37" y="74"/>
                  </a:cubicBezTo>
                  <a:cubicBezTo>
                    <a:pt x="39" y="73"/>
                    <a:pt x="41" y="71"/>
                    <a:pt x="41" y="68"/>
                  </a:cubicBezTo>
                  <a:cubicBezTo>
                    <a:pt x="41" y="58"/>
                    <a:pt x="41" y="58"/>
                    <a:pt x="41" y="58"/>
                  </a:cubicBezTo>
                  <a:cubicBezTo>
                    <a:pt x="41" y="55"/>
                    <a:pt x="41" y="55"/>
                    <a:pt x="41" y="55"/>
                  </a:cubicBezTo>
                  <a:cubicBezTo>
                    <a:pt x="51" y="50"/>
                    <a:pt x="58" y="40"/>
                    <a:pt x="58" y="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a:p>
          </p:txBody>
        </p:sp>
      </p:grpSp>
      <p:grpSp>
        <p:nvGrpSpPr>
          <p:cNvPr id="18" name="Group 75">
            <a:extLst>
              <a:ext uri="{FF2B5EF4-FFF2-40B4-BE49-F238E27FC236}">
                <a16:creationId xmlns:a16="http://schemas.microsoft.com/office/drawing/2014/main" id="{673D8395-43D4-4C25-8235-65EE19EF139B}"/>
              </a:ext>
            </a:extLst>
          </p:cNvPr>
          <p:cNvGrpSpPr/>
          <p:nvPr/>
        </p:nvGrpSpPr>
        <p:grpSpPr>
          <a:xfrm>
            <a:off x="6125163" y="985594"/>
            <a:ext cx="393564" cy="453195"/>
            <a:chOff x="5932488" y="3127376"/>
            <a:chExt cx="314325" cy="361950"/>
          </a:xfrm>
          <a:solidFill>
            <a:schemeClr val="bg1"/>
          </a:solidFill>
        </p:grpSpPr>
        <p:sp>
          <p:nvSpPr>
            <p:cNvPr id="19" name="Freeform 54">
              <a:extLst>
                <a:ext uri="{FF2B5EF4-FFF2-40B4-BE49-F238E27FC236}">
                  <a16:creationId xmlns:a16="http://schemas.microsoft.com/office/drawing/2014/main" id="{A318F89D-238E-4942-9153-6A5D1338C4A5}"/>
                </a:ext>
              </a:extLst>
            </p:cNvPr>
            <p:cNvSpPr>
              <a:spLocks noEditPoints="1"/>
            </p:cNvSpPr>
            <p:nvPr/>
          </p:nvSpPr>
          <p:spPr bwMode="auto">
            <a:xfrm>
              <a:off x="5932488" y="3127376"/>
              <a:ext cx="314325" cy="361950"/>
            </a:xfrm>
            <a:custGeom>
              <a:avLst/>
              <a:gdLst>
                <a:gd name="T0" fmla="*/ 25 w 71"/>
                <a:gd name="T1" fmla="*/ 3 h 82"/>
                <a:gd name="T2" fmla="*/ 23 w 71"/>
                <a:gd name="T3" fmla="*/ 5 h 82"/>
                <a:gd name="T4" fmla="*/ 24 w 71"/>
                <a:gd name="T5" fmla="*/ 7 h 82"/>
                <a:gd name="T6" fmla="*/ 26 w 71"/>
                <a:gd name="T7" fmla="*/ 7 h 82"/>
                <a:gd name="T8" fmla="*/ 26 w 71"/>
                <a:gd name="T9" fmla="*/ 25 h 82"/>
                <a:gd name="T10" fmla="*/ 21 w 71"/>
                <a:gd name="T11" fmla="*/ 44 h 82"/>
                <a:gd name="T12" fmla="*/ 5 w 71"/>
                <a:gd name="T13" fmla="*/ 73 h 82"/>
                <a:gd name="T14" fmla="*/ 5 w 71"/>
                <a:gd name="T15" fmla="*/ 77 h 82"/>
                <a:gd name="T16" fmla="*/ 8 w 71"/>
                <a:gd name="T17" fmla="*/ 78 h 82"/>
                <a:gd name="T18" fmla="*/ 63 w 71"/>
                <a:gd name="T19" fmla="*/ 78 h 82"/>
                <a:gd name="T20" fmla="*/ 66 w 71"/>
                <a:gd name="T21" fmla="*/ 77 h 82"/>
                <a:gd name="T22" fmla="*/ 66 w 71"/>
                <a:gd name="T23" fmla="*/ 73 h 82"/>
                <a:gd name="T24" fmla="*/ 50 w 71"/>
                <a:gd name="T25" fmla="*/ 44 h 82"/>
                <a:gd name="T26" fmla="*/ 45 w 71"/>
                <a:gd name="T27" fmla="*/ 26 h 82"/>
                <a:gd name="T28" fmla="*/ 45 w 71"/>
                <a:gd name="T29" fmla="*/ 7 h 82"/>
                <a:gd name="T30" fmla="*/ 46 w 71"/>
                <a:gd name="T31" fmla="*/ 7 h 82"/>
                <a:gd name="T32" fmla="*/ 48 w 71"/>
                <a:gd name="T33" fmla="*/ 5 h 82"/>
                <a:gd name="T34" fmla="*/ 46 w 71"/>
                <a:gd name="T35" fmla="*/ 3 h 82"/>
                <a:gd name="T36" fmla="*/ 25 w 71"/>
                <a:gd name="T37" fmla="*/ 3 h 82"/>
                <a:gd name="T38" fmla="*/ 63 w 71"/>
                <a:gd name="T39" fmla="*/ 82 h 82"/>
                <a:gd name="T40" fmla="*/ 8 w 71"/>
                <a:gd name="T41" fmla="*/ 82 h 82"/>
                <a:gd name="T42" fmla="*/ 1 w 71"/>
                <a:gd name="T43" fmla="*/ 79 h 82"/>
                <a:gd name="T44" fmla="*/ 1 w 71"/>
                <a:gd name="T45" fmla="*/ 72 h 82"/>
                <a:gd name="T46" fmla="*/ 18 w 71"/>
                <a:gd name="T47" fmla="*/ 42 h 82"/>
                <a:gd name="T48" fmla="*/ 22 w 71"/>
                <a:gd name="T49" fmla="*/ 25 h 82"/>
                <a:gd name="T50" fmla="*/ 22 w 71"/>
                <a:gd name="T51" fmla="*/ 10 h 82"/>
                <a:gd name="T52" fmla="*/ 20 w 71"/>
                <a:gd name="T53" fmla="*/ 4 h 82"/>
                <a:gd name="T54" fmla="*/ 25 w 71"/>
                <a:gd name="T55" fmla="*/ 0 h 82"/>
                <a:gd name="T56" fmla="*/ 46 w 71"/>
                <a:gd name="T57" fmla="*/ 0 h 82"/>
                <a:gd name="T58" fmla="*/ 51 w 71"/>
                <a:gd name="T59" fmla="*/ 5 h 82"/>
                <a:gd name="T60" fmla="*/ 49 w 71"/>
                <a:gd name="T61" fmla="*/ 10 h 82"/>
                <a:gd name="T62" fmla="*/ 49 w 71"/>
                <a:gd name="T63" fmla="*/ 26 h 82"/>
                <a:gd name="T64" fmla="*/ 53 w 71"/>
                <a:gd name="T65" fmla="*/ 42 h 82"/>
                <a:gd name="T66" fmla="*/ 69 w 71"/>
                <a:gd name="T67" fmla="*/ 72 h 82"/>
                <a:gd name="T68" fmla="*/ 69 w 71"/>
                <a:gd name="T69" fmla="*/ 79 h 82"/>
                <a:gd name="T70" fmla="*/ 63 w 71"/>
                <a:gd name="T71" fmla="*/ 82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1" h="82">
                  <a:moveTo>
                    <a:pt x="25" y="3"/>
                  </a:moveTo>
                  <a:cubicBezTo>
                    <a:pt x="24" y="3"/>
                    <a:pt x="24" y="5"/>
                    <a:pt x="23" y="5"/>
                  </a:cubicBezTo>
                  <a:cubicBezTo>
                    <a:pt x="23" y="5"/>
                    <a:pt x="23" y="6"/>
                    <a:pt x="24" y="7"/>
                  </a:cubicBezTo>
                  <a:cubicBezTo>
                    <a:pt x="26" y="7"/>
                    <a:pt x="26" y="7"/>
                    <a:pt x="26" y="7"/>
                  </a:cubicBezTo>
                  <a:cubicBezTo>
                    <a:pt x="26" y="25"/>
                    <a:pt x="26" y="25"/>
                    <a:pt x="26" y="25"/>
                  </a:cubicBezTo>
                  <a:cubicBezTo>
                    <a:pt x="26" y="32"/>
                    <a:pt x="24" y="38"/>
                    <a:pt x="21" y="44"/>
                  </a:cubicBezTo>
                  <a:cubicBezTo>
                    <a:pt x="5" y="73"/>
                    <a:pt x="5" y="73"/>
                    <a:pt x="5" y="73"/>
                  </a:cubicBezTo>
                  <a:cubicBezTo>
                    <a:pt x="4" y="75"/>
                    <a:pt x="4" y="76"/>
                    <a:pt x="5" y="77"/>
                  </a:cubicBezTo>
                  <a:cubicBezTo>
                    <a:pt x="5" y="78"/>
                    <a:pt x="6" y="78"/>
                    <a:pt x="8" y="78"/>
                  </a:cubicBezTo>
                  <a:cubicBezTo>
                    <a:pt x="63" y="78"/>
                    <a:pt x="63" y="78"/>
                    <a:pt x="63" y="78"/>
                  </a:cubicBezTo>
                  <a:cubicBezTo>
                    <a:pt x="64" y="78"/>
                    <a:pt x="66" y="78"/>
                    <a:pt x="66" y="77"/>
                  </a:cubicBezTo>
                  <a:cubicBezTo>
                    <a:pt x="67" y="76"/>
                    <a:pt x="67" y="74"/>
                    <a:pt x="66" y="73"/>
                  </a:cubicBezTo>
                  <a:cubicBezTo>
                    <a:pt x="50" y="44"/>
                    <a:pt x="50" y="44"/>
                    <a:pt x="50" y="44"/>
                  </a:cubicBezTo>
                  <a:cubicBezTo>
                    <a:pt x="47" y="38"/>
                    <a:pt x="45" y="32"/>
                    <a:pt x="45" y="26"/>
                  </a:cubicBezTo>
                  <a:cubicBezTo>
                    <a:pt x="45" y="7"/>
                    <a:pt x="45" y="7"/>
                    <a:pt x="45" y="7"/>
                  </a:cubicBezTo>
                  <a:cubicBezTo>
                    <a:pt x="46" y="7"/>
                    <a:pt x="46" y="7"/>
                    <a:pt x="46" y="7"/>
                  </a:cubicBezTo>
                  <a:cubicBezTo>
                    <a:pt x="48" y="6"/>
                    <a:pt x="48" y="5"/>
                    <a:pt x="48" y="5"/>
                  </a:cubicBezTo>
                  <a:cubicBezTo>
                    <a:pt x="48" y="4"/>
                    <a:pt x="47" y="3"/>
                    <a:pt x="46" y="3"/>
                  </a:cubicBezTo>
                  <a:cubicBezTo>
                    <a:pt x="25" y="3"/>
                    <a:pt x="25" y="3"/>
                    <a:pt x="25" y="3"/>
                  </a:cubicBezTo>
                  <a:close/>
                  <a:moveTo>
                    <a:pt x="63" y="82"/>
                  </a:moveTo>
                  <a:cubicBezTo>
                    <a:pt x="8" y="82"/>
                    <a:pt x="8" y="82"/>
                    <a:pt x="8" y="82"/>
                  </a:cubicBezTo>
                  <a:cubicBezTo>
                    <a:pt x="5" y="82"/>
                    <a:pt x="3" y="81"/>
                    <a:pt x="1" y="79"/>
                  </a:cubicBezTo>
                  <a:cubicBezTo>
                    <a:pt x="0" y="77"/>
                    <a:pt x="0" y="74"/>
                    <a:pt x="1" y="72"/>
                  </a:cubicBezTo>
                  <a:cubicBezTo>
                    <a:pt x="18" y="42"/>
                    <a:pt x="18" y="42"/>
                    <a:pt x="18" y="42"/>
                  </a:cubicBezTo>
                  <a:cubicBezTo>
                    <a:pt x="21" y="37"/>
                    <a:pt x="22" y="31"/>
                    <a:pt x="22" y="25"/>
                  </a:cubicBezTo>
                  <a:cubicBezTo>
                    <a:pt x="22" y="10"/>
                    <a:pt x="22" y="10"/>
                    <a:pt x="22" y="10"/>
                  </a:cubicBezTo>
                  <a:cubicBezTo>
                    <a:pt x="20" y="9"/>
                    <a:pt x="20" y="7"/>
                    <a:pt x="20" y="4"/>
                  </a:cubicBezTo>
                  <a:cubicBezTo>
                    <a:pt x="20" y="2"/>
                    <a:pt x="22" y="0"/>
                    <a:pt x="25" y="0"/>
                  </a:cubicBezTo>
                  <a:cubicBezTo>
                    <a:pt x="46" y="0"/>
                    <a:pt x="46" y="0"/>
                    <a:pt x="46" y="0"/>
                  </a:cubicBezTo>
                  <a:cubicBezTo>
                    <a:pt x="49" y="0"/>
                    <a:pt x="51" y="2"/>
                    <a:pt x="51" y="5"/>
                  </a:cubicBezTo>
                  <a:cubicBezTo>
                    <a:pt x="52" y="7"/>
                    <a:pt x="51" y="9"/>
                    <a:pt x="49" y="10"/>
                  </a:cubicBezTo>
                  <a:cubicBezTo>
                    <a:pt x="49" y="26"/>
                    <a:pt x="49" y="26"/>
                    <a:pt x="49" y="26"/>
                  </a:cubicBezTo>
                  <a:cubicBezTo>
                    <a:pt x="49" y="31"/>
                    <a:pt x="50" y="37"/>
                    <a:pt x="53" y="42"/>
                  </a:cubicBezTo>
                  <a:cubicBezTo>
                    <a:pt x="69" y="72"/>
                    <a:pt x="69" y="72"/>
                    <a:pt x="69" y="72"/>
                  </a:cubicBezTo>
                  <a:cubicBezTo>
                    <a:pt x="71" y="74"/>
                    <a:pt x="71" y="76"/>
                    <a:pt x="69" y="79"/>
                  </a:cubicBezTo>
                  <a:cubicBezTo>
                    <a:pt x="68" y="81"/>
                    <a:pt x="66" y="82"/>
                    <a:pt x="63" y="8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a:p>
          </p:txBody>
        </p:sp>
        <p:sp>
          <p:nvSpPr>
            <p:cNvPr id="20" name="Freeform 55">
              <a:extLst>
                <a:ext uri="{FF2B5EF4-FFF2-40B4-BE49-F238E27FC236}">
                  <a16:creationId xmlns:a16="http://schemas.microsoft.com/office/drawing/2014/main" id="{5E20F58F-D422-4D3D-9CF2-3E5E7F3963E5}"/>
                </a:ext>
              </a:extLst>
            </p:cNvPr>
            <p:cNvSpPr>
              <a:spLocks noEditPoints="1"/>
            </p:cNvSpPr>
            <p:nvPr/>
          </p:nvSpPr>
          <p:spPr bwMode="auto">
            <a:xfrm>
              <a:off x="5972175" y="3335338"/>
              <a:ext cx="234950" cy="119063"/>
            </a:xfrm>
            <a:custGeom>
              <a:avLst/>
              <a:gdLst>
                <a:gd name="T0" fmla="*/ 34 w 53"/>
                <a:gd name="T1" fmla="*/ 24 h 27"/>
                <a:gd name="T2" fmla="*/ 32 w 53"/>
                <a:gd name="T3" fmla="*/ 22 h 27"/>
                <a:gd name="T4" fmla="*/ 34 w 53"/>
                <a:gd name="T5" fmla="*/ 20 h 27"/>
                <a:gd name="T6" fmla="*/ 36 w 53"/>
                <a:gd name="T7" fmla="*/ 22 h 27"/>
                <a:gd name="T8" fmla="*/ 34 w 53"/>
                <a:gd name="T9" fmla="*/ 24 h 27"/>
                <a:gd name="T10" fmla="*/ 29 w 53"/>
                <a:gd name="T11" fmla="*/ 7 h 27"/>
                <a:gd name="T12" fmla="*/ 31 w 53"/>
                <a:gd name="T13" fmla="*/ 5 h 27"/>
                <a:gd name="T14" fmla="*/ 33 w 53"/>
                <a:gd name="T15" fmla="*/ 7 h 27"/>
                <a:gd name="T16" fmla="*/ 31 w 53"/>
                <a:gd name="T17" fmla="*/ 8 h 27"/>
                <a:gd name="T18" fmla="*/ 29 w 53"/>
                <a:gd name="T19" fmla="*/ 7 h 27"/>
                <a:gd name="T20" fmla="*/ 17 w 53"/>
                <a:gd name="T21" fmla="*/ 17 h 27"/>
                <a:gd name="T22" fmla="*/ 15 w 53"/>
                <a:gd name="T23" fmla="*/ 15 h 27"/>
                <a:gd name="T24" fmla="*/ 17 w 53"/>
                <a:gd name="T25" fmla="*/ 13 h 27"/>
                <a:gd name="T26" fmla="*/ 19 w 53"/>
                <a:gd name="T27" fmla="*/ 15 h 27"/>
                <a:gd name="T28" fmla="*/ 17 w 53"/>
                <a:gd name="T29" fmla="*/ 17 h 27"/>
                <a:gd name="T30" fmla="*/ 51 w 53"/>
                <a:gd name="T31" fmla="*/ 22 h 27"/>
                <a:gd name="T32" fmla="*/ 39 w 53"/>
                <a:gd name="T33" fmla="*/ 0 h 27"/>
                <a:gd name="T34" fmla="*/ 14 w 53"/>
                <a:gd name="T35" fmla="*/ 0 h 27"/>
                <a:gd name="T36" fmla="*/ 2 w 53"/>
                <a:gd name="T37" fmla="*/ 22 h 27"/>
                <a:gd name="T38" fmla="*/ 3 w 53"/>
                <a:gd name="T39" fmla="*/ 27 h 27"/>
                <a:gd name="T40" fmla="*/ 50 w 53"/>
                <a:gd name="T41" fmla="*/ 27 h 27"/>
                <a:gd name="T42" fmla="*/ 51 w 53"/>
                <a:gd name="T43" fmla="*/ 22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 h="27">
                  <a:moveTo>
                    <a:pt x="34" y="24"/>
                  </a:moveTo>
                  <a:cubicBezTo>
                    <a:pt x="33" y="24"/>
                    <a:pt x="32" y="23"/>
                    <a:pt x="32" y="22"/>
                  </a:cubicBezTo>
                  <a:cubicBezTo>
                    <a:pt x="32" y="21"/>
                    <a:pt x="33" y="20"/>
                    <a:pt x="34" y="20"/>
                  </a:cubicBezTo>
                  <a:cubicBezTo>
                    <a:pt x="35" y="20"/>
                    <a:pt x="36" y="21"/>
                    <a:pt x="36" y="22"/>
                  </a:cubicBezTo>
                  <a:cubicBezTo>
                    <a:pt x="36" y="23"/>
                    <a:pt x="35" y="24"/>
                    <a:pt x="34" y="24"/>
                  </a:cubicBezTo>
                  <a:close/>
                  <a:moveTo>
                    <a:pt x="29" y="7"/>
                  </a:moveTo>
                  <a:cubicBezTo>
                    <a:pt x="29" y="5"/>
                    <a:pt x="30" y="5"/>
                    <a:pt x="31" y="5"/>
                  </a:cubicBezTo>
                  <a:cubicBezTo>
                    <a:pt x="32" y="5"/>
                    <a:pt x="33" y="5"/>
                    <a:pt x="33" y="7"/>
                  </a:cubicBezTo>
                  <a:cubicBezTo>
                    <a:pt x="33" y="8"/>
                    <a:pt x="32" y="8"/>
                    <a:pt x="31" y="8"/>
                  </a:cubicBezTo>
                  <a:cubicBezTo>
                    <a:pt x="30" y="8"/>
                    <a:pt x="29" y="8"/>
                    <a:pt x="29" y="7"/>
                  </a:cubicBezTo>
                  <a:close/>
                  <a:moveTo>
                    <a:pt x="17" y="17"/>
                  </a:moveTo>
                  <a:cubicBezTo>
                    <a:pt x="16" y="17"/>
                    <a:pt x="15" y="16"/>
                    <a:pt x="15" y="15"/>
                  </a:cubicBezTo>
                  <a:cubicBezTo>
                    <a:pt x="15" y="14"/>
                    <a:pt x="16" y="13"/>
                    <a:pt x="17" y="13"/>
                  </a:cubicBezTo>
                  <a:cubicBezTo>
                    <a:pt x="18" y="13"/>
                    <a:pt x="19" y="14"/>
                    <a:pt x="19" y="15"/>
                  </a:cubicBezTo>
                  <a:cubicBezTo>
                    <a:pt x="19" y="16"/>
                    <a:pt x="18" y="17"/>
                    <a:pt x="17" y="17"/>
                  </a:cubicBezTo>
                  <a:close/>
                  <a:moveTo>
                    <a:pt x="51" y="22"/>
                  </a:moveTo>
                  <a:cubicBezTo>
                    <a:pt x="51" y="22"/>
                    <a:pt x="39" y="0"/>
                    <a:pt x="39" y="0"/>
                  </a:cubicBezTo>
                  <a:cubicBezTo>
                    <a:pt x="14" y="0"/>
                    <a:pt x="14" y="0"/>
                    <a:pt x="14" y="0"/>
                  </a:cubicBezTo>
                  <a:cubicBezTo>
                    <a:pt x="14" y="0"/>
                    <a:pt x="2" y="22"/>
                    <a:pt x="2" y="22"/>
                  </a:cubicBezTo>
                  <a:cubicBezTo>
                    <a:pt x="0" y="24"/>
                    <a:pt x="0" y="27"/>
                    <a:pt x="3" y="27"/>
                  </a:cubicBezTo>
                  <a:cubicBezTo>
                    <a:pt x="50" y="27"/>
                    <a:pt x="50" y="27"/>
                    <a:pt x="50" y="27"/>
                  </a:cubicBezTo>
                  <a:cubicBezTo>
                    <a:pt x="53" y="27"/>
                    <a:pt x="53" y="24"/>
                    <a:pt x="51" y="2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a:p>
          </p:txBody>
        </p:sp>
      </p:grpSp>
      <p:sp>
        <p:nvSpPr>
          <p:cNvPr id="21" name="Rectangle: Rounded Corners 171">
            <a:extLst>
              <a:ext uri="{FF2B5EF4-FFF2-40B4-BE49-F238E27FC236}">
                <a16:creationId xmlns:a16="http://schemas.microsoft.com/office/drawing/2014/main" id="{F01C8458-0DDD-42BF-9AE9-9386E2995879}"/>
              </a:ext>
            </a:extLst>
          </p:cNvPr>
          <p:cNvSpPr/>
          <p:nvPr/>
        </p:nvSpPr>
        <p:spPr>
          <a:xfrm>
            <a:off x="8812606" y="1104715"/>
            <a:ext cx="2505235" cy="1132638"/>
          </a:xfrm>
          <a:prstGeom prst="roundRect">
            <a:avLst>
              <a:gd name="adj" fmla="val 5845"/>
            </a:avLst>
          </a:prstGeom>
          <a:solidFill>
            <a:schemeClr val="bg1">
              <a:alpha val="95000"/>
            </a:schemeClr>
          </a:solidFill>
          <a:ln w="38100">
            <a:solidFill>
              <a:srgbClr val="006666">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93"/>
          </a:p>
        </p:txBody>
      </p:sp>
      <p:sp>
        <p:nvSpPr>
          <p:cNvPr id="25" name="Freeform 83">
            <a:extLst>
              <a:ext uri="{FF2B5EF4-FFF2-40B4-BE49-F238E27FC236}">
                <a16:creationId xmlns:a16="http://schemas.microsoft.com/office/drawing/2014/main" id="{3E434FA2-D767-4CFB-BCDD-15A54F295CAF}"/>
              </a:ext>
            </a:extLst>
          </p:cNvPr>
          <p:cNvSpPr>
            <a:spLocks/>
          </p:cNvSpPr>
          <p:nvPr/>
        </p:nvSpPr>
        <p:spPr bwMode="auto">
          <a:xfrm>
            <a:off x="9725375" y="788369"/>
            <a:ext cx="744536" cy="746650"/>
          </a:xfrm>
          <a:custGeom>
            <a:avLst/>
            <a:gdLst>
              <a:gd name="T0" fmla="*/ 186 w 186"/>
              <a:gd name="T1" fmla="*/ 164 h 186"/>
              <a:gd name="T2" fmla="*/ 163 w 186"/>
              <a:gd name="T3" fmla="*/ 186 h 186"/>
              <a:gd name="T4" fmla="*/ 22 w 186"/>
              <a:gd name="T5" fmla="*/ 186 h 186"/>
              <a:gd name="T6" fmla="*/ 0 w 186"/>
              <a:gd name="T7" fmla="*/ 164 h 186"/>
              <a:gd name="T8" fmla="*/ 0 w 186"/>
              <a:gd name="T9" fmla="*/ 22 h 186"/>
              <a:gd name="T10" fmla="*/ 22 w 186"/>
              <a:gd name="T11" fmla="*/ 0 h 186"/>
              <a:gd name="T12" fmla="*/ 163 w 186"/>
              <a:gd name="T13" fmla="*/ 0 h 186"/>
              <a:gd name="T14" fmla="*/ 186 w 186"/>
              <a:gd name="T15" fmla="*/ 22 h 186"/>
              <a:gd name="T16" fmla="*/ 186 w 186"/>
              <a:gd name="T17" fmla="*/ 164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6" h="186">
                <a:moveTo>
                  <a:pt x="186" y="164"/>
                </a:moveTo>
                <a:cubicBezTo>
                  <a:pt x="186" y="176"/>
                  <a:pt x="176" y="186"/>
                  <a:pt x="163" y="186"/>
                </a:cubicBezTo>
                <a:cubicBezTo>
                  <a:pt x="22" y="186"/>
                  <a:pt x="22" y="186"/>
                  <a:pt x="22" y="186"/>
                </a:cubicBezTo>
                <a:cubicBezTo>
                  <a:pt x="10" y="186"/>
                  <a:pt x="0" y="176"/>
                  <a:pt x="0" y="164"/>
                </a:cubicBezTo>
                <a:cubicBezTo>
                  <a:pt x="0" y="22"/>
                  <a:pt x="0" y="22"/>
                  <a:pt x="0" y="22"/>
                </a:cubicBezTo>
                <a:cubicBezTo>
                  <a:pt x="0" y="10"/>
                  <a:pt x="10" y="0"/>
                  <a:pt x="22" y="0"/>
                </a:cubicBezTo>
                <a:cubicBezTo>
                  <a:pt x="163" y="0"/>
                  <a:pt x="163" y="0"/>
                  <a:pt x="163" y="0"/>
                </a:cubicBezTo>
                <a:cubicBezTo>
                  <a:pt x="176" y="0"/>
                  <a:pt x="186" y="10"/>
                  <a:pt x="186" y="22"/>
                </a:cubicBezTo>
                <a:lnTo>
                  <a:pt x="186" y="164"/>
                </a:lnTo>
                <a:close/>
              </a:path>
            </a:pathLst>
          </a:custGeom>
          <a:solidFill>
            <a:srgbClr val="006666"/>
          </a:solidFill>
          <a:ln>
            <a:noFill/>
          </a:ln>
        </p:spPr>
        <p:txBody>
          <a:bodyPr vert="horz" wrap="square" lIns="86019" tIns="43010" rIns="86019" bIns="43010" numCol="1" anchor="t" anchorCtr="0" compatLnSpc="1">
            <a:prstTxWarp prst="textNoShape">
              <a:avLst/>
            </a:prstTxWarp>
          </a:bodyPr>
          <a:lstStyle/>
          <a:p>
            <a:endParaRPr lang="en-US" sz="1693"/>
          </a:p>
        </p:txBody>
      </p:sp>
      <p:sp>
        <p:nvSpPr>
          <p:cNvPr id="50" name="Rectangle: Rounded Corners 171">
            <a:extLst>
              <a:ext uri="{FF2B5EF4-FFF2-40B4-BE49-F238E27FC236}">
                <a16:creationId xmlns:a16="http://schemas.microsoft.com/office/drawing/2014/main" id="{A5024F4F-5F4B-4A1F-95EC-4559630198BB}"/>
              </a:ext>
            </a:extLst>
          </p:cNvPr>
          <p:cNvSpPr/>
          <p:nvPr/>
        </p:nvSpPr>
        <p:spPr>
          <a:xfrm>
            <a:off x="966661" y="1092855"/>
            <a:ext cx="2548984" cy="1144498"/>
          </a:xfrm>
          <a:prstGeom prst="roundRect">
            <a:avLst>
              <a:gd name="adj" fmla="val 5845"/>
            </a:avLst>
          </a:prstGeom>
          <a:solidFill>
            <a:schemeClr val="bg1">
              <a:alpha val="95000"/>
            </a:schemeClr>
          </a:solidFill>
          <a:ln w="38100">
            <a:solidFill>
              <a:srgbClr val="006666">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93"/>
          </a:p>
        </p:txBody>
      </p:sp>
      <p:sp>
        <p:nvSpPr>
          <p:cNvPr id="51" name="Freeform 83">
            <a:extLst>
              <a:ext uri="{FF2B5EF4-FFF2-40B4-BE49-F238E27FC236}">
                <a16:creationId xmlns:a16="http://schemas.microsoft.com/office/drawing/2014/main" id="{72F12DC7-AD9F-422F-BD8A-E48955FFE63D}"/>
              </a:ext>
            </a:extLst>
          </p:cNvPr>
          <p:cNvSpPr>
            <a:spLocks/>
          </p:cNvSpPr>
          <p:nvPr/>
        </p:nvSpPr>
        <p:spPr bwMode="auto">
          <a:xfrm>
            <a:off x="1824111" y="808061"/>
            <a:ext cx="744536" cy="746650"/>
          </a:xfrm>
          <a:custGeom>
            <a:avLst/>
            <a:gdLst>
              <a:gd name="T0" fmla="*/ 186 w 186"/>
              <a:gd name="T1" fmla="*/ 164 h 186"/>
              <a:gd name="T2" fmla="*/ 163 w 186"/>
              <a:gd name="T3" fmla="*/ 186 h 186"/>
              <a:gd name="T4" fmla="*/ 22 w 186"/>
              <a:gd name="T5" fmla="*/ 186 h 186"/>
              <a:gd name="T6" fmla="*/ 0 w 186"/>
              <a:gd name="T7" fmla="*/ 164 h 186"/>
              <a:gd name="T8" fmla="*/ 0 w 186"/>
              <a:gd name="T9" fmla="*/ 22 h 186"/>
              <a:gd name="T10" fmla="*/ 22 w 186"/>
              <a:gd name="T11" fmla="*/ 0 h 186"/>
              <a:gd name="T12" fmla="*/ 163 w 186"/>
              <a:gd name="T13" fmla="*/ 0 h 186"/>
              <a:gd name="T14" fmla="*/ 186 w 186"/>
              <a:gd name="T15" fmla="*/ 22 h 186"/>
              <a:gd name="T16" fmla="*/ 186 w 186"/>
              <a:gd name="T17" fmla="*/ 164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6" h="186">
                <a:moveTo>
                  <a:pt x="186" y="164"/>
                </a:moveTo>
                <a:cubicBezTo>
                  <a:pt x="186" y="176"/>
                  <a:pt x="176" y="186"/>
                  <a:pt x="163" y="186"/>
                </a:cubicBezTo>
                <a:cubicBezTo>
                  <a:pt x="22" y="186"/>
                  <a:pt x="22" y="186"/>
                  <a:pt x="22" y="186"/>
                </a:cubicBezTo>
                <a:cubicBezTo>
                  <a:pt x="10" y="186"/>
                  <a:pt x="0" y="176"/>
                  <a:pt x="0" y="164"/>
                </a:cubicBezTo>
                <a:cubicBezTo>
                  <a:pt x="0" y="22"/>
                  <a:pt x="0" y="22"/>
                  <a:pt x="0" y="22"/>
                </a:cubicBezTo>
                <a:cubicBezTo>
                  <a:pt x="0" y="10"/>
                  <a:pt x="10" y="0"/>
                  <a:pt x="22" y="0"/>
                </a:cubicBezTo>
                <a:cubicBezTo>
                  <a:pt x="163" y="0"/>
                  <a:pt x="163" y="0"/>
                  <a:pt x="163" y="0"/>
                </a:cubicBezTo>
                <a:cubicBezTo>
                  <a:pt x="176" y="0"/>
                  <a:pt x="186" y="10"/>
                  <a:pt x="186" y="22"/>
                </a:cubicBezTo>
                <a:lnTo>
                  <a:pt x="186" y="164"/>
                </a:lnTo>
                <a:close/>
              </a:path>
            </a:pathLst>
          </a:custGeom>
          <a:solidFill>
            <a:srgbClr val="006666"/>
          </a:solidFill>
          <a:ln>
            <a:noFill/>
          </a:ln>
        </p:spPr>
        <p:txBody>
          <a:bodyPr vert="horz" wrap="square" lIns="86019" tIns="43010" rIns="86019" bIns="43010" numCol="1" anchor="ctr" anchorCtr="0" compatLnSpc="1">
            <a:prstTxWarp prst="textNoShape">
              <a:avLst/>
            </a:prstTxWarp>
          </a:bodyPr>
          <a:lstStyle/>
          <a:p>
            <a:pPr algn="ctr"/>
            <a:r>
              <a:rPr lang="en-US" sz="3600" b="1">
                <a:solidFill>
                  <a:schemeClr val="bg1"/>
                </a:solidFill>
              </a:rPr>
              <a:t>4</a:t>
            </a:r>
            <a:endParaRPr lang="en-US" sz="3600" b="1" dirty="0">
              <a:solidFill>
                <a:schemeClr val="bg1"/>
              </a:solidFill>
            </a:endParaRPr>
          </a:p>
        </p:txBody>
      </p:sp>
      <p:sp>
        <p:nvSpPr>
          <p:cNvPr id="58" name="Rectangle: Rounded Corners 171">
            <a:extLst>
              <a:ext uri="{FF2B5EF4-FFF2-40B4-BE49-F238E27FC236}">
                <a16:creationId xmlns:a16="http://schemas.microsoft.com/office/drawing/2014/main" id="{808322C1-75A5-4A16-B7D5-6CA4106015E2}"/>
              </a:ext>
            </a:extLst>
          </p:cNvPr>
          <p:cNvSpPr/>
          <p:nvPr/>
        </p:nvSpPr>
        <p:spPr>
          <a:xfrm>
            <a:off x="3687291" y="1108507"/>
            <a:ext cx="2347024" cy="1128845"/>
          </a:xfrm>
          <a:prstGeom prst="roundRect">
            <a:avLst>
              <a:gd name="adj" fmla="val 5845"/>
            </a:avLst>
          </a:prstGeom>
          <a:solidFill>
            <a:schemeClr val="bg1">
              <a:alpha val="95000"/>
            </a:schemeClr>
          </a:solidFill>
          <a:ln w="38100">
            <a:solidFill>
              <a:srgbClr val="006666">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93"/>
          </a:p>
        </p:txBody>
      </p:sp>
      <p:sp>
        <p:nvSpPr>
          <p:cNvPr id="59" name="Freeform 83">
            <a:extLst>
              <a:ext uri="{FF2B5EF4-FFF2-40B4-BE49-F238E27FC236}">
                <a16:creationId xmlns:a16="http://schemas.microsoft.com/office/drawing/2014/main" id="{C0FA42A0-67D3-4595-B1F5-95B02C1328C6}"/>
              </a:ext>
            </a:extLst>
          </p:cNvPr>
          <p:cNvSpPr>
            <a:spLocks/>
          </p:cNvSpPr>
          <p:nvPr/>
        </p:nvSpPr>
        <p:spPr bwMode="auto">
          <a:xfrm>
            <a:off x="4501715" y="808061"/>
            <a:ext cx="744536" cy="746650"/>
          </a:xfrm>
          <a:custGeom>
            <a:avLst/>
            <a:gdLst>
              <a:gd name="T0" fmla="*/ 186 w 186"/>
              <a:gd name="T1" fmla="*/ 164 h 186"/>
              <a:gd name="T2" fmla="*/ 163 w 186"/>
              <a:gd name="T3" fmla="*/ 186 h 186"/>
              <a:gd name="T4" fmla="*/ 22 w 186"/>
              <a:gd name="T5" fmla="*/ 186 h 186"/>
              <a:gd name="T6" fmla="*/ 0 w 186"/>
              <a:gd name="T7" fmla="*/ 164 h 186"/>
              <a:gd name="T8" fmla="*/ 0 w 186"/>
              <a:gd name="T9" fmla="*/ 22 h 186"/>
              <a:gd name="T10" fmla="*/ 22 w 186"/>
              <a:gd name="T11" fmla="*/ 0 h 186"/>
              <a:gd name="T12" fmla="*/ 163 w 186"/>
              <a:gd name="T13" fmla="*/ 0 h 186"/>
              <a:gd name="T14" fmla="*/ 186 w 186"/>
              <a:gd name="T15" fmla="*/ 22 h 186"/>
              <a:gd name="T16" fmla="*/ 186 w 186"/>
              <a:gd name="T17" fmla="*/ 164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6" h="186">
                <a:moveTo>
                  <a:pt x="186" y="164"/>
                </a:moveTo>
                <a:cubicBezTo>
                  <a:pt x="186" y="176"/>
                  <a:pt x="176" y="186"/>
                  <a:pt x="163" y="186"/>
                </a:cubicBezTo>
                <a:cubicBezTo>
                  <a:pt x="22" y="186"/>
                  <a:pt x="22" y="186"/>
                  <a:pt x="22" y="186"/>
                </a:cubicBezTo>
                <a:cubicBezTo>
                  <a:pt x="10" y="186"/>
                  <a:pt x="0" y="176"/>
                  <a:pt x="0" y="164"/>
                </a:cubicBezTo>
                <a:cubicBezTo>
                  <a:pt x="0" y="22"/>
                  <a:pt x="0" y="22"/>
                  <a:pt x="0" y="22"/>
                </a:cubicBezTo>
                <a:cubicBezTo>
                  <a:pt x="0" y="10"/>
                  <a:pt x="10" y="0"/>
                  <a:pt x="22" y="0"/>
                </a:cubicBezTo>
                <a:cubicBezTo>
                  <a:pt x="163" y="0"/>
                  <a:pt x="163" y="0"/>
                  <a:pt x="163" y="0"/>
                </a:cubicBezTo>
                <a:cubicBezTo>
                  <a:pt x="176" y="0"/>
                  <a:pt x="186" y="10"/>
                  <a:pt x="186" y="22"/>
                </a:cubicBezTo>
                <a:lnTo>
                  <a:pt x="186" y="164"/>
                </a:lnTo>
                <a:close/>
              </a:path>
            </a:pathLst>
          </a:custGeom>
          <a:solidFill>
            <a:srgbClr val="006666"/>
          </a:solidFill>
          <a:ln>
            <a:noFill/>
          </a:ln>
        </p:spPr>
        <p:txBody>
          <a:bodyPr vert="horz" wrap="square" lIns="86019" tIns="43010" rIns="86019" bIns="43010" numCol="1" anchor="ctr" anchorCtr="0" compatLnSpc="1">
            <a:prstTxWarp prst="textNoShape">
              <a:avLst/>
            </a:prstTxWarp>
          </a:bodyPr>
          <a:lstStyle/>
          <a:p>
            <a:pPr algn="ctr"/>
            <a:r>
              <a:rPr lang="en-US" sz="3600" b="1" dirty="0">
                <a:solidFill>
                  <a:schemeClr val="bg1"/>
                </a:solidFill>
              </a:rPr>
              <a:t>4</a:t>
            </a:r>
          </a:p>
        </p:txBody>
      </p:sp>
      <p:sp>
        <p:nvSpPr>
          <p:cNvPr id="82" name="Rectangle: Rounded Corners 171">
            <a:extLst>
              <a:ext uri="{FF2B5EF4-FFF2-40B4-BE49-F238E27FC236}">
                <a16:creationId xmlns:a16="http://schemas.microsoft.com/office/drawing/2014/main" id="{9E4090E5-0243-4D9A-AB0E-C77E3D343168}"/>
              </a:ext>
            </a:extLst>
          </p:cNvPr>
          <p:cNvSpPr/>
          <p:nvPr/>
        </p:nvSpPr>
        <p:spPr>
          <a:xfrm>
            <a:off x="6190160" y="1092445"/>
            <a:ext cx="2496220" cy="1144907"/>
          </a:xfrm>
          <a:prstGeom prst="roundRect">
            <a:avLst>
              <a:gd name="adj" fmla="val 5845"/>
            </a:avLst>
          </a:prstGeom>
          <a:solidFill>
            <a:schemeClr val="bg1">
              <a:alpha val="95000"/>
            </a:schemeClr>
          </a:solidFill>
          <a:ln w="38100">
            <a:solidFill>
              <a:srgbClr val="006666">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93"/>
          </a:p>
        </p:txBody>
      </p:sp>
      <p:sp>
        <p:nvSpPr>
          <p:cNvPr id="83" name="Freeform 83">
            <a:extLst>
              <a:ext uri="{FF2B5EF4-FFF2-40B4-BE49-F238E27FC236}">
                <a16:creationId xmlns:a16="http://schemas.microsoft.com/office/drawing/2014/main" id="{BE0C0EFB-FF99-4AFB-AEB1-A426F61E6258}"/>
              </a:ext>
            </a:extLst>
          </p:cNvPr>
          <p:cNvSpPr>
            <a:spLocks/>
          </p:cNvSpPr>
          <p:nvPr/>
        </p:nvSpPr>
        <p:spPr bwMode="auto">
          <a:xfrm>
            <a:off x="7000505" y="808061"/>
            <a:ext cx="744536" cy="746650"/>
          </a:xfrm>
          <a:custGeom>
            <a:avLst/>
            <a:gdLst>
              <a:gd name="T0" fmla="*/ 186 w 186"/>
              <a:gd name="T1" fmla="*/ 164 h 186"/>
              <a:gd name="T2" fmla="*/ 163 w 186"/>
              <a:gd name="T3" fmla="*/ 186 h 186"/>
              <a:gd name="T4" fmla="*/ 22 w 186"/>
              <a:gd name="T5" fmla="*/ 186 h 186"/>
              <a:gd name="T6" fmla="*/ 0 w 186"/>
              <a:gd name="T7" fmla="*/ 164 h 186"/>
              <a:gd name="T8" fmla="*/ 0 w 186"/>
              <a:gd name="T9" fmla="*/ 22 h 186"/>
              <a:gd name="T10" fmla="*/ 22 w 186"/>
              <a:gd name="T11" fmla="*/ 0 h 186"/>
              <a:gd name="T12" fmla="*/ 163 w 186"/>
              <a:gd name="T13" fmla="*/ 0 h 186"/>
              <a:gd name="T14" fmla="*/ 186 w 186"/>
              <a:gd name="T15" fmla="*/ 22 h 186"/>
              <a:gd name="T16" fmla="*/ 186 w 186"/>
              <a:gd name="T17" fmla="*/ 164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6" h="186">
                <a:moveTo>
                  <a:pt x="186" y="164"/>
                </a:moveTo>
                <a:cubicBezTo>
                  <a:pt x="186" y="176"/>
                  <a:pt x="176" y="186"/>
                  <a:pt x="163" y="186"/>
                </a:cubicBezTo>
                <a:cubicBezTo>
                  <a:pt x="22" y="186"/>
                  <a:pt x="22" y="186"/>
                  <a:pt x="22" y="186"/>
                </a:cubicBezTo>
                <a:cubicBezTo>
                  <a:pt x="10" y="186"/>
                  <a:pt x="0" y="176"/>
                  <a:pt x="0" y="164"/>
                </a:cubicBezTo>
                <a:cubicBezTo>
                  <a:pt x="0" y="22"/>
                  <a:pt x="0" y="22"/>
                  <a:pt x="0" y="22"/>
                </a:cubicBezTo>
                <a:cubicBezTo>
                  <a:pt x="0" y="10"/>
                  <a:pt x="10" y="0"/>
                  <a:pt x="22" y="0"/>
                </a:cubicBezTo>
                <a:cubicBezTo>
                  <a:pt x="163" y="0"/>
                  <a:pt x="163" y="0"/>
                  <a:pt x="163" y="0"/>
                </a:cubicBezTo>
                <a:cubicBezTo>
                  <a:pt x="176" y="0"/>
                  <a:pt x="186" y="10"/>
                  <a:pt x="186" y="22"/>
                </a:cubicBezTo>
                <a:lnTo>
                  <a:pt x="186" y="164"/>
                </a:lnTo>
                <a:close/>
              </a:path>
            </a:pathLst>
          </a:custGeom>
          <a:solidFill>
            <a:srgbClr val="006666"/>
          </a:solidFill>
          <a:ln>
            <a:noFill/>
          </a:ln>
        </p:spPr>
        <p:txBody>
          <a:bodyPr vert="horz" wrap="square" lIns="86019" tIns="43010" rIns="86019" bIns="43010" numCol="1" anchor="ctr" anchorCtr="0" compatLnSpc="1">
            <a:prstTxWarp prst="textNoShape">
              <a:avLst/>
            </a:prstTxWarp>
          </a:bodyPr>
          <a:lstStyle/>
          <a:p>
            <a:pPr algn="ctr"/>
            <a:r>
              <a:rPr lang="en-US" sz="3600" b="1" dirty="0">
                <a:solidFill>
                  <a:schemeClr val="bg1"/>
                </a:solidFill>
              </a:rPr>
              <a:t>4</a:t>
            </a:r>
          </a:p>
        </p:txBody>
      </p:sp>
      <p:sp>
        <p:nvSpPr>
          <p:cNvPr id="92" name="Rectangle: Rounded Corners 101">
            <a:extLst>
              <a:ext uri="{FF2B5EF4-FFF2-40B4-BE49-F238E27FC236}">
                <a16:creationId xmlns:a16="http://schemas.microsoft.com/office/drawing/2014/main" id="{A5FEF469-BEC8-4393-89BC-6284B76E4222}"/>
              </a:ext>
            </a:extLst>
          </p:cNvPr>
          <p:cNvSpPr/>
          <p:nvPr/>
        </p:nvSpPr>
        <p:spPr>
          <a:xfrm>
            <a:off x="927737" y="2368811"/>
            <a:ext cx="7771840" cy="584690"/>
          </a:xfrm>
          <a:prstGeom prst="roundRect">
            <a:avLst/>
          </a:prstGeom>
          <a:solidFill>
            <a:schemeClr val="bg1"/>
          </a:solidFill>
          <a:ln w="28575">
            <a:solidFill>
              <a:srgbClr val="006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2258" b="1" dirty="0">
                <a:solidFill>
                  <a:srgbClr val="006666"/>
                </a:solidFill>
                <a:latin typeface="Hacen Casablanca Heavy" panose="02000000000000000000" pitchFamily="2" charset="-78"/>
                <a:cs typeface="Hacen Casablanca Heavy" panose="02000000000000000000" pitchFamily="2" charset="-78"/>
              </a:rPr>
              <a:t>  </a:t>
            </a:r>
            <a:r>
              <a:rPr lang="ar-SA" sz="2000" b="1" dirty="0">
                <a:solidFill>
                  <a:srgbClr val="006666"/>
                </a:solidFill>
                <a:latin typeface="Hacen Casablanca Heavy" panose="02000000000000000000" pitchFamily="2" charset="-78"/>
                <a:cs typeface="Hacen Casablanca Heavy" panose="02000000000000000000" pitchFamily="2" charset="-78"/>
              </a:rPr>
              <a:t>عدد المستهدفين – عدد الذين قدمت لهم الخدمة   =  عدد المتبقي من المستهدف   </a:t>
            </a:r>
            <a:endParaRPr lang="en-US" sz="2258" b="1" dirty="0">
              <a:solidFill>
                <a:srgbClr val="006666"/>
              </a:solidFill>
              <a:latin typeface="Hacen Casablanca Heavy" panose="02000000000000000000" pitchFamily="2" charset="-78"/>
              <a:cs typeface="Hacen Casablanca Heavy" panose="02000000000000000000" pitchFamily="2" charset="-78"/>
            </a:endParaRPr>
          </a:p>
        </p:txBody>
      </p:sp>
      <p:sp>
        <p:nvSpPr>
          <p:cNvPr id="94" name="Rectangle: Rounded Corners 101">
            <a:extLst>
              <a:ext uri="{FF2B5EF4-FFF2-40B4-BE49-F238E27FC236}">
                <a16:creationId xmlns:a16="http://schemas.microsoft.com/office/drawing/2014/main" id="{DD43B0D6-C11D-4ACE-8C0F-DB003CAF07F7}"/>
              </a:ext>
            </a:extLst>
          </p:cNvPr>
          <p:cNvSpPr/>
          <p:nvPr/>
        </p:nvSpPr>
        <p:spPr>
          <a:xfrm>
            <a:off x="966662" y="3048668"/>
            <a:ext cx="7719718" cy="1767656"/>
          </a:xfrm>
          <a:prstGeom prst="roundRect">
            <a:avLst/>
          </a:prstGeom>
          <a:solidFill>
            <a:srgbClr val="00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800" b="1" dirty="0">
              <a:solidFill>
                <a:schemeClr val="bg1"/>
              </a:solidFill>
              <a:latin typeface="Hacen Casablanca Heavy" panose="02000000000000000000" pitchFamily="2" charset="-78"/>
              <a:cs typeface="Hacen Casablanca Heavy" panose="02000000000000000000" pitchFamily="2" charset="-78"/>
            </a:endParaRPr>
          </a:p>
        </p:txBody>
      </p:sp>
      <p:grpSp>
        <p:nvGrpSpPr>
          <p:cNvPr id="97" name="Group 99">
            <a:extLst>
              <a:ext uri="{FF2B5EF4-FFF2-40B4-BE49-F238E27FC236}">
                <a16:creationId xmlns:a16="http://schemas.microsoft.com/office/drawing/2014/main" id="{DAB87DD5-75BC-4F41-84B1-77A2367AF981}"/>
              </a:ext>
            </a:extLst>
          </p:cNvPr>
          <p:cNvGrpSpPr/>
          <p:nvPr/>
        </p:nvGrpSpPr>
        <p:grpSpPr>
          <a:xfrm>
            <a:off x="6423540" y="1743112"/>
            <a:ext cx="1979886" cy="976490"/>
            <a:chOff x="3950162" y="2546259"/>
            <a:chExt cx="2905231" cy="1038029"/>
          </a:xfrm>
        </p:grpSpPr>
        <p:sp>
          <p:nvSpPr>
            <p:cNvPr id="98" name="TextBox 100">
              <a:extLst>
                <a:ext uri="{FF2B5EF4-FFF2-40B4-BE49-F238E27FC236}">
                  <a16:creationId xmlns:a16="http://schemas.microsoft.com/office/drawing/2014/main" id="{DC04338C-FABC-4740-ACE3-7951C0FC0437}"/>
                </a:ext>
              </a:extLst>
            </p:cNvPr>
            <p:cNvSpPr txBox="1"/>
            <p:nvPr/>
          </p:nvSpPr>
          <p:spPr>
            <a:xfrm>
              <a:off x="3950162" y="2546259"/>
              <a:ext cx="2785756" cy="344350"/>
            </a:xfrm>
            <a:prstGeom prst="rect">
              <a:avLst/>
            </a:prstGeom>
            <a:noFill/>
          </p:spPr>
          <p:txBody>
            <a:bodyPr wrap="square" rtlCol="0">
              <a:spAutoFit/>
            </a:bodyPr>
            <a:lstStyle/>
            <a:p>
              <a:pPr algn="ctr"/>
              <a:r>
                <a:rPr lang="ar-SA" sz="1505" b="1" dirty="0">
                  <a:solidFill>
                    <a:srgbClr val="006666"/>
                  </a:solidFill>
                  <a:latin typeface="AbdoMaster-Heavy" panose="02000500030000020004" pitchFamily="50" charset="-78"/>
                  <a:cs typeface="AbdoMaster-Heavy" panose="02000500030000020004" pitchFamily="50" charset="-78"/>
                </a:rPr>
                <a:t>الجهات المشاركة  </a:t>
              </a:r>
              <a:endParaRPr lang="en-US" sz="1505" b="1" dirty="0">
                <a:solidFill>
                  <a:srgbClr val="006666"/>
                </a:solidFill>
                <a:latin typeface="AbdoMaster-Heavy" panose="02000500030000020004" pitchFamily="50" charset="-78"/>
                <a:cs typeface="AbdoMaster-Heavy" panose="02000500030000020004" pitchFamily="50" charset="-78"/>
              </a:endParaRPr>
            </a:p>
          </p:txBody>
        </p:sp>
        <p:sp>
          <p:nvSpPr>
            <p:cNvPr id="99" name="Subtitle 6">
              <a:extLst>
                <a:ext uri="{FF2B5EF4-FFF2-40B4-BE49-F238E27FC236}">
                  <a16:creationId xmlns:a16="http://schemas.microsoft.com/office/drawing/2014/main" id="{EDCBDBA2-AC2E-4947-986E-FD584C46794E}"/>
                </a:ext>
              </a:extLst>
            </p:cNvPr>
            <p:cNvSpPr txBox="1">
              <a:spLocks/>
            </p:cNvSpPr>
            <p:nvPr/>
          </p:nvSpPr>
          <p:spPr>
            <a:xfrm>
              <a:off x="4144159" y="2822433"/>
              <a:ext cx="2711234" cy="761855"/>
            </a:xfrm>
            <a:prstGeom prst="rect">
              <a:avLst/>
            </a:prstGeom>
          </p:spPr>
          <p:txBody>
            <a:bodyPr vert="horz" lIns="86019" tIns="43010" rIns="86019" bIns="43010" numCol="1" spcCol="365760" rtlCol="0" anchor="t">
              <a:noAutofit/>
            </a:bodyPr>
            <a:lstStyle>
              <a:lvl1pPr marL="0" indent="0" algn="ctr" defTabSz="914400" rtl="0" eaLnBrk="1" latinLnBrk="0" hangingPunct="1">
                <a:lnSpc>
                  <a:spcPct val="90000"/>
                </a:lnSpc>
                <a:spcBef>
                  <a:spcPts val="1000"/>
                </a:spcBef>
                <a:buFont typeface="Arial"/>
                <a:buNone/>
                <a:defRPr sz="1200" b="0" i="0" kern="1200">
                  <a:solidFill>
                    <a:schemeClr val="accent1"/>
                  </a:solidFill>
                  <a:latin typeface="Montserrat Light" charset="0"/>
                  <a:ea typeface="Montserrat Light" charset="0"/>
                  <a:cs typeface="Montserrat Light"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Montserrat Light" charset="0"/>
                  <a:ea typeface="Montserrat Light" charset="0"/>
                  <a:cs typeface="Montserrat Light"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Montserrat Light" charset="0"/>
                  <a:ea typeface="Montserrat Light" charset="0"/>
                  <a:cs typeface="Montserrat Light"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nSpc>
                  <a:spcPts val="1599"/>
                </a:lnSpc>
                <a:spcBef>
                  <a:spcPts val="0"/>
                </a:spcBef>
              </a:pPr>
              <a:endParaRPr lang="en-US" sz="1082" dirty="0">
                <a:solidFill>
                  <a:schemeClr val="tx1"/>
                </a:solidFill>
                <a:latin typeface="+mn-lt"/>
                <a:cs typeface="Times New Roman" panose="02020603050405020304" pitchFamily="18" charset="0"/>
              </a:endParaRPr>
            </a:p>
          </p:txBody>
        </p:sp>
      </p:grpSp>
      <p:grpSp>
        <p:nvGrpSpPr>
          <p:cNvPr id="100" name="Group 99">
            <a:extLst>
              <a:ext uri="{FF2B5EF4-FFF2-40B4-BE49-F238E27FC236}">
                <a16:creationId xmlns:a16="http://schemas.microsoft.com/office/drawing/2014/main" id="{06F54663-395C-4A61-A3A5-B961B63AD3C4}"/>
              </a:ext>
            </a:extLst>
          </p:cNvPr>
          <p:cNvGrpSpPr/>
          <p:nvPr/>
        </p:nvGrpSpPr>
        <p:grpSpPr>
          <a:xfrm>
            <a:off x="8966573" y="1572692"/>
            <a:ext cx="2171371" cy="1171755"/>
            <a:chOff x="3811693" y="2338687"/>
            <a:chExt cx="3186211" cy="1245601"/>
          </a:xfrm>
        </p:grpSpPr>
        <p:sp>
          <p:nvSpPr>
            <p:cNvPr id="101" name="TextBox 100">
              <a:extLst>
                <a:ext uri="{FF2B5EF4-FFF2-40B4-BE49-F238E27FC236}">
                  <a16:creationId xmlns:a16="http://schemas.microsoft.com/office/drawing/2014/main" id="{E61ADA76-DB44-4790-9CAC-776A0B6ED6C9}"/>
                </a:ext>
              </a:extLst>
            </p:cNvPr>
            <p:cNvSpPr txBox="1"/>
            <p:nvPr/>
          </p:nvSpPr>
          <p:spPr>
            <a:xfrm>
              <a:off x="3811693" y="2338687"/>
              <a:ext cx="3186211" cy="590548"/>
            </a:xfrm>
            <a:prstGeom prst="rect">
              <a:avLst/>
            </a:prstGeom>
            <a:noFill/>
          </p:spPr>
          <p:txBody>
            <a:bodyPr wrap="square" rtlCol="0">
              <a:spAutoFit/>
            </a:bodyPr>
            <a:lstStyle/>
            <a:p>
              <a:pPr algn="ctr"/>
              <a:r>
                <a:rPr lang="ar-SA" sz="1505" b="1" dirty="0">
                  <a:solidFill>
                    <a:srgbClr val="006666"/>
                  </a:solidFill>
                  <a:latin typeface="AbdoMaster-Heavy" panose="02000500030000020004" pitchFamily="50" charset="-78"/>
                  <a:cs typeface="AbdoMaster-Heavy" panose="02000500030000020004" pitchFamily="50" charset="-78"/>
                </a:rPr>
                <a:t>الجهات الممولة </a:t>
              </a:r>
            </a:p>
            <a:p>
              <a:pPr algn="ctr"/>
              <a:r>
                <a:rPr lang="ar-SA" sz="1505" b="1" dirty="0">
                  <a:solidFill>
                    <a:srgbClr val="006666"/>
                  </a:solidFill>
                  <a:latin typeface="AbdoMaster-Heavy" panose="02000500030000020004" pitchFamily="50" charset="-78"/>
                  <a:cs typeface="AbdoMaster-Heavy" panose="02000500030000020004" pitchFamily="50" charset="-78"/>
                </a:rPr>
                <a:t>الداعمين والمتبرعين  </a:t>
              </a:r>
              <a:endParaRPr lang="en-US" sz="1505" b="1" dirty="0">
                <a:solidFill>
                  <a:srgbClr val="006666"/>
                </a:solidFill>
                <a:latin typeface="AbdoMaster-Heavy" panose="02000500030000020004" pitchFamily="50" charset="-78"/>
                <a:cs typeface="AbdoMaster-Heavy" panose="02000500030000020004" pitchFamily="50" charset="-78"/>
              </a:endParaRPr>
            </a:p>
          </p:txBody>
        </p:sp>
        <p:sp>
          <p:nvSpPr>
            <p:cNvPr id="102" name="Subtitle 6">
              <a:extLst>
                <a:ext uri="{FF2B5EF4-FFF2-40B4-BE49-F238E27FC236}">
                  <a16:creationId xmlns:a16="http://schemas.microsoft.com/office/drawing/2014/main" id="{C25F0374-9138-4382-BCB6-1811672EB46C}"/>
                </a:ext>
              </a:extLst>
            </p:cNvPr>
            <p:cNvSpPr txBox="1">
              <a:spLocks/>
            </p:cNvSpPr>
            <p:nvPr/>
          </p:nvSpPr>
          <p:spPr>
            <a:xfrm>
              <a:off x="4144159" y="2822433"/>
              <a:ext cx="2711234" cy="761855"/>
            </a:xfrm>
            <a:prstGeom prst="rect">
              <a:avLst/>
            </a:prstGeom>
          </p:spPr>
          <p:txBody>
            <a:bodyPr vert="horz" lIns="86019" tIns="43010" rIns="86019" bIns="43010" numCol="1" spcCol="365760" rtlCol="0" anchor="t">
              <a:noAutofit/>
            </a:bodyPr>
            <a:lstStyle>
              <a:lvl1pPr marL="0" indent="0" algn="ctr" defTabSz="914400" rtl="0" eaLnBrk="1" latinLnBrk="0" hangingPunct="1">
                <a:lnSpc>
                  <a:spcPct val="90000"/>
                </a:lnSpc>
                <a:spcBef>
                  <a:spcPts val="1000"/>
                </a:spcBef>
                <a:buFont typeface="Arial"/>
                <a:buNone/>
                <a:defRPr sz="1200" b="0" i="0" kern="1200">
                  <a:solidFill>
                    <a:schemeClr val="accent1"/>
                  </a:solidFill>
                  <a:latin typeface="Montserrat Light" charset="0"/>
                  <a:ea typeface="Montserrat Light" charset="0"/>
                  <a:cs typeface="Montserrat Light"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Montserrat Light" charset="0"/>
                  <a:ea typeface="Montserrat Light" charset="0"/>
                  <a:cs typeface="Montserrat Light"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Montserrat Light" charset="0"/>
                  <a:ea typeface="Montserrat Light" charset="0"/>
                  <a:cs typeface="Montserrat Light"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nSpc>
                  <a:spcPts val="1599"/>
                </a:lnSpc>
                <a:spcBef>
                  <a:spcPts val="0"/>
                </a:spcBef>
              </a:pPr>
              <a:endParaRPr lang="en-US" sz="1082" dirty="0">
                <a:solidFill>
                  <a:schemeClr val="tx1"/>
                </a:solidFill>
                <a:latin typeface="+mn-lt"/>
                <a:cs typeface="Times New Roman" panose="02020603050405020304" pitchFamily="18" charset="0"/>
              </a:endParaRPr>
            </a:p>
          </p:txBody>
        </p:sp>
      </p:grpSp>
      <p:grpSp>
        <p:nvGrpSpPr>
          <p:cNvPr id="103" name="Group 99">
            <a:extLst>
              <a:ext uri="{FF2B5EF4-FFF2-40B4-BE49-F238E27FC236}">
                <a16:creationId xmlns:a16="http://schemas.microsoft.com/office/drawing/2014/main" id="{FA24C406-244B-4055-B4E5-424DD9BECB9B}"/>
              </a:ext>
            </a:extLst>
          </p:cNvPr>
          <p:cNvGrpSpPr/>
          <p:nvPr/>
        </p:nvGrpSpPr>
        <p:grpSpPr>
          <a:xfrm>
            <a:off x="3742217" y="1733042"/>
            <a:ext cx="2063800" cy="986560"/>
            <a:chOff x="4121104" y="2535554"/>
            <a:chExt cx="3028363" cy="1048734"/>
          </a:xfrm>
        </p:grpSpPr>
        <p:sp>
          <p:nvSpPr>
            <p:cNvPr id="104" name="TextBox 100">
              <a:extLst>
                <a:ext uri="{FF2B5EF4-FFF2-40B4-BE49-F238E27FC236}">
                  <a16:creationId xmlns:a16="http://schemas.microsoft.com/office/drawing/2014/main" id="{8B83950B-0397-4632-95E7-35B333CB271E}"/>
                </a:ext>
              </a:extLst>
            </p:cNvPr>
            <p:cNvSpPr txBox="1"/>
            <p:nvPr/>
          </p:nvSpPr>
          <p:spPr>
            <a:xfrm>
              <a:off x="4121104" y="2535554"/>
              <a:ext cx="3028363" cy="344350"/>
            </a:xfrm>
            <a:prstGeom prst="rect">
              <a:avLst/>
            </a:prstGeom>
            <a:noFill/>
          </p:spPr>
          <p:txBody>
            <a:bodyPr wrap="square" rtlCol="0">
              <a:spAutoFit/>
            </a:bodyPr>
            <a:lstStyle/>
            <a:p>
              <a:pPr algn="ctr"/>
              <a:r>
                <a:rPr lang="ar-SA" sz="1505" b="1" dirty="0">
                  <a:solidFill>
                    <a:srgbClr val="006666"/>
                  </a:solidFill>
                  <a:latin typeface="AbdoMaster-Heavy" panose="02000500030000020004" pitchFamily="50" charset="-78"/>
                  <a:cs typeface="AbdoMaster-Heavy" panose="02000500030000020004" pitchFamily="50" charset="-78"/>
                </a:rPr>
                <a:t>عدد العاملين   </a:t>
              </a:r>
              <a:endParaRPr lang="en-US" sz="1505" b="1" dirty="0">
                <a:solidFill>
                  <a:srgbClr val="006666"/>
                </a:solidFill>
                <a:latin typeface="AbdoMaster-Heavy" panose="02000500030000020004" pitchFamily="50" charset="-78"/>
                <a:cs typeface="AbdoMaster-Heavy" panose="02000500030000020004" pitchFamily="50" charset="-78"/>
              </a:endParaRPr>
            </a:p>
          </p:txBody>
        </p:sp>
        <p:sp>
          <p:nvSpPr>
            <p:cNvPr id="105" name="Subtitle 6">
              <a:extLst>
                <a:ext uri="{FF2B5EF4-FFF2-40B4-BE49-F238E27FC236}">
                  <a16:creationId xmlns:a16="http://schemas.microsoft.com/office/drawing/2014/main" id="{A9C308A7-FB73-44E5-8348-DD67199313A5}"/>
                </a:ext>
              </a:extLst>
            </p:cNvPr>
            <p:cNvSpPr txBox="1">
              <a:spLocks/>
            </p:cNvSpPr>
            <p:nvPr/>
          </p:nvSpPr>
          <p:spPr>
            <a:xfrm>
              <a:off x="4144159" y="2822433"/>
              <a:ext cx="2711234" cy="761855"/>
            </a:xfrm>
            <a:prstGeom prst="rect">
              <a:avLst/>
            </a:prstGeom>
          </p:spPr>
          <p:txBody>
            <a:bodyPr vert="horz" lIns="86019" tIns="43010" rIns="86019" bIns="43010" numCol="1" spcCol="365760" rtlCol="0" anchor="t">
              <a:noAutofit/>
            </a:bodyPr>
            <a:lstStyle>
              <a:lvl1pPr marL="0" indent="0" algn="ctr" defTabSz="914400" rtl="0" eaLnBrk="1" latinLnBrk="0" hangingPunct="1">
                <a:lnSpc>
                  <a:spcPct val="90000"/>
                </a:lnSpc>
                <a:spcBef>
                  <a:spcPts val="1000"/>
                </a:spcBef>
                <a:buFont typeface="Arial"/>
                <a:buNone/>
                <a:defRPr sz="1200" b="0" i="0" kern="1200">
                  <a:solidFill>
                    <a:schemeClr val="accent1"/>
                  </a:solidFill>
                  <a:latin typeface="Montserrat Light" charset="0"/>
                  <a:ea typeface="Montserrat Light" charset="0"/>
                  <a:cs typeface="Montserrat Light"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Montserrat Light" charset="0"/>
                  <a:ea typeface="Montserrat Light" charset="0"/>
                  <a:cs typeface="Montserrat Light"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Montserrat Light" charset="0"/>
                  <a:ea typeface="Montserrat Light" charset="0"/>
                  <a:cs typeface="Montserrat Light"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nSpc>
                  <a:spcPts val="1599"/>
                </a:lnSpc>
                <a:spcBef>
                  <a:spcPts val="0"/>
                </a:spcBef>
              </a:pPr>
              <a:endParaRPr lang="en-US" sz="1082" dirty="0">
                <a:solidFill>
                  <a:schemeClr val="tx1"/>
                </a:solidFill>
                <a:latin typeface="+mn-lt"/>
                <a:cs typeface="Times New Roman" panose="02020603050405020304" pitchFamily="18" charset="0"/>
              </a:endParaRPr>
            </a:p>
          </p:txBody>
        </p:sp>
      </p:grpSp>
      <p:sp>
        <p:nvSpPr>
          <p:cNvPr id="33" name="TextBox 100">
            <a:extLst>
              <a:ext uri="{FF2B5EF4-FFF2-40B4-BE49-F238E27FC236}">
                <a16:creationId xmlns:a16="http://schemas.microsoft.com/office/drawing/2014/main" id="{7D2283CC-6DAB-4D04-8C36-56402CB3DFE7}"/>
              </a:ext>
            </a:extLst>
          </p:cNvPr>
          <p:cNvSpPr txBox="1"/>
          <p:nvPr/>
        </p:nvSpPr>
        <p:spPr>
          <a:xfrm>
            <a:off x="1184715" y="1749246"/>
            <a:ext cx="1898465" cy="323935"/>
          </a:xfrm>
          <a:prstGeom prst="rect">
            <a:avLst/>
          </a:prstGeom>
          <a:noFill/>
        </p:spPr>
        <p:txBody>
          <a:bodyPr wrap="square" rtlCol="0">
            <a:spAutoFit/>
          </a:bodyPr>
          <a:lstStyle/>
          <a:p>
            <a:pPr algn="ctr"/>
            <a:r>
              <a:rPr lang="ar-SA" sz="1505" b="1" dirty="0">
                <a:solidFill>
                  <a:srgbClr val="006666"/>
                </a:solidFill>
                <a:latin typeface="AbdoMaster-Heavy" panose="02000500030000020004" pitchFamily="50" charset="-78"/>
                <a:cs typeface="AbdoMaster-Heavy" panose="02000500030000020004" pitchFamily="50" charset="-78"/>
              </a:rPr>
              <a:t>عدد المتطوعين   </a:t>
            </a:r>
            <a:endParaRPr lang="en-US" sz="1505" b="1" dirty="0">
              <a:solidFill>
                <a:srgbClr val="006666"/>
              </a:solidFill>
              <a:latin typeface="AbdoMaster-Heavy" panose="02000500030000020004" pitchFamily="50" charset="-78"/>
              <a:cs typeface="AbdoMaster-Heavy" panose="02000500030000020004" pitchFamily="50" charset="-78"/>
            </a:endParaRPr>
          </a:p>
        </p:txBody>
      </p:sp>
      <p:cxnSp>
        <p:nvCxnSpPr>
          <p:cNvPr id="3" name="رابط مستقيم 2">
            <a:extLst>
              <a:ext uri="{FF2B5EF4-FFF2-40B4-BE49-F238E27FC236}">
                <a16:creationId xmlns:a16="http://schemas.microsoft.com/office/drawing/2014/main" id="{06E1B734-9F4C-427C-8452-5F5F81647B34}"/>
              </a:ext>
            </a:extLst>
          </p:cNvPr>
          <p:cNvCxnSpPr>
            <a:cxnSpLocks/>
            <a:stCxn id="35" idx="3"/>
          </p:cNvCxnSpPr>
          <p:nvPr/>
        </p:nvCxnSpPr>
        <p:spPr>
          <a:xfrm flipV="1">
            <a:off x="4403546" y="6319386"/>
            <a:ext cx="6859569" cy="15344"/>
          </a:xfrm>
          <a:prstGeom prst="line">
            <a:avLst/>
          </a:prstGeom>
          <a:ln w="38100">
            <a:solidFill>
              <a:srgbClr val="009999"/>
            </a:solidFill>
          </a:ln>
        </p:spPr>
        <p:style>
          <a:lnRef idx="3">
            <a:schemeClr val="accent3"/>
          </a:lnRef>
          <a:fillRef idx="0">
            <a:schemeClr val="accent3"/>
          </a:fillRef>
          <a:effectRef idx="2">
            <a:schemeClr val="accent3"/>
          </a:effectRef>
          <a:fontRef idx="minor">
            <a:schemeClr val="tx1"/>
          </a:fontRef>
        </p:style>
      </p:cxnSp>
      <p:sp>
        <p:nvSpPr>
          <p:cNvPr id="35" name="مربع نص 34">
            <a:extLst>
              <a:ext uri="{FF2B5EF4-FFF2-40B4-BE49-F238E27FC236}">
                <a16:creationId xmlns:a16="http://schemas.microsoft.com/office/drawing/2014/main" id="{6EC206D0-F41C-4FE1-87AB-9C16760AD390}"/>
              </a:ext>
            </a:extLst>
          </p:cNvPr>
          <p:cNvSpPr txBox="1"/>
          <p:nvPr/>
        </p:nvSpPr>
        <p:spPr>
          <a:xfrm>
            <a:off x="1320651" y="6165453"/>
            <a:ext cx="3082895" cy="338554"/>
          </a:xfrm>
          <a:prstGeom prst="rect">
            <a:avLst/>
          </a:prstGeom>
          <a:noFill/>
        </p:spPr>
        <p:txBody>
          <a:bodyPr wrap="none" rtlCol="1">
            <a:spAutoFit/>
          </a:bodyPr>
          <a:lstStyle/>
          <a:p>
            <a:r>
              <a:rPr lang="ar-SA" sz="1600" dirty="0">
                <a:solidFill>
                  <a:srgbClr val="006666"/>
                </a:solidFill>
                <a:cs typeface="Farsi Simple Bold" panose="02010400000000000000" pitchFamily="2" charset="-78"/>
              </a:rPr>
              <a:t>الخطة التشغيلية لجمعية رعاية الأيتام بمحافظة الجموم </a:t>
            </a:r>
          </a:p>
        </p:txBody>
      </p:sp>
      <p:grpSp>
        <p:nvGrpSpPr>
          <p:cNvPr id="119" name="Google Shape;744;p47">
            <a:extLst>
              <a:ext uri="{FF2B5EF4-FFF2-40B4-BE49-F238E27FC236}">
                <a16:creationId xmlns:a16="http://schemas.microsoft.com/office/drawing/2014/main" id="{A96BECF3-CA73-4053-9D78-610222B4DE25}"/>
              </a:ext>
            </a:extLst>
          </p:cNvPr>
          <p:cNvGrpSpPr/>
          <p:nvPr/>
        </p:nvGrpSpPr>
        <p:grpSpPr>
          <a:xfrm>
            <a:off x="10596917" y="3287493"/>
            <a:ext cx="469300" cy="466427"/>
            <a:chOff x="5045775" y="1946400"/>
            <a:chExt cx="296950" cy="295150"/>
          </a:xfrm>
          <a:solidFill>
            <a:schemeClr val="bg1"/>
          </a:solidFill>
        </p:grpSpPr>
        <p:sp>
          <p:nvSpPr>
            <p:cNvPr id="120" name="Google Shape;745;p47">
              <a:extLst>
                <a:ext uri="{FF2B5EF4-FFF2-40B4-BE49-F238E27FC236}">
                  <a16:creationId xmlns:a16="http://schemas.microsoft.com/office/drawing/2014/main" id="{7F1CCACA-E629-4685-8707-073D5BB5FD21}"/>
                </a:ext>
              </a:extLst>
            </p:cNvPr>
            <p:cNvSpPr/>
            <p:nvPr/>
          </p:nvSpPr>
          <p:spPr>
            <a:xfrm>
              <a:off x="5113500" y="1998600"/>
              <a:ext cx="160700" cy="155950"/>
            </a:xfrm>
            <a:custGeom>
              <a:avLst/>
              <a:gdLst/>
              <a:ahLst/>
              <a:cxnLst/>
              <a:rect l="l" t="t" r="r" b="b"/>
              <a:pathLst>
                <a:path w="6428" h="6238" extrusionOk="0">
                  <a:moveTo>
                    <a:pt x="3309" y="2079"/>
                  </a:moveTo>
                  <a:cubicBezTo>
                    <a:pt x="3718" y="2079"/>
                    <a:pt x="4033" y="2394"/>
                    <a:pt x="4033" y="2804"/>
                  </a:cubicBezTo>
                  <a:cubicBezTo>
                    <a:pt x="4033" y="3182"/>
                    <a:pt x="3718" y="3497"/>
                    <a:pt x="3309" y="3497"/>
                  </a:cubicBezTo>
                  <a:cubicBezTo>
                    <a:pt x="2931" y="3497"/>
                    <a:pt x="2616" y="3150"/>
                    <a:pt x="2616" y="2804"/>
                  </a:cubicBezTo>
                  <a:cubicBezTo>
                    <a:pt x="2616" y="2394"/>
                    <a:pt x="2931" y="2079"/>
                    <a:pt x="3309" y="2079"/>
                  </a:cubicBezTo>
                  <a:close/>
                  <a:moveTo>
                    <a:pt x="3403" y="662"/>
                  </a:moveTo>
                  <a:cubicBezTo>
                    <a:pt x="4726" y="662"/>
                    <a:pt x="5798" y="1764"/>
                    <a:pt x="5798" y="3119"/>
                  </a:cubicBezTo>
                  <a:cubicBezTo>
                    <a:pt x="5703" y="3655"/>
                    <a:pt x="5546" y="4222"/>
                    <a:pt x="5199" y="4663"/>
                  </a:cubicBezTo>
                  <a:cubicBezTo>
                    <a:pt x="5010" y="4253"/>
                    <a:pt x="4726" y="3938"/>
                    <a:pt x="4348" y="3686"/>
                  </a:cubicBezTo>
                  <a:cubicBezTo>
                    <a:pt x="4569" y="3466"/>
                    <a:pt x="4726" y="3119"/>
                    <a:pt x="4726" y="2741"/>
                  </a:cubicBezTo>
                  <a:cubicBezTo>
                    <a:pt x="4726" y="2016"/>
                    <a:pt x="4096" y="1386"/>
                    <a:pt x="3340" y="1386"/>
                  </a:cubicBezTo>
                  <a:cubicBezTo>
                    <a:pt x="2616" y="1386"/>
                    <a:pt x="1986" y="2016"/>
                    <a:pt x="1986" y="2741"/>
                  </a:cubicBezTo>
                  <a:cubicBezTo>
                    <a:pt x="1986" y="3119"/>
                    <a:pt x="2143" y="3466"/>
                    <a:pt x="2364" y="3686"/>
                  </a:cubicBezTo>
                  <a:cubicBezTo>
                    <a:pt x="1986" y="3907"/>
                    <a:pt x="1702" y="4253"/>
                    <a:pt x="1513" y="4663"/>
                  </a:cubicBezTo>
                  <a:cubicBezTo>
                    <a:pt x="1072" y="4096"/>
                    <a:pt x="883" y="3434"/>
                    <a:pt x="977" y="2772"/>
                  </a:cubicBezTo>
                  <a:cubicBezTo>
                    <a:pt x="1135" y="1670"/>
                    <a:pt x="2143" y="662"/>
                    <a:pt x="3403" y="662"/>
                  </a:cubicBezTo>
                  <a:close/>
                  <a:moveTo>
                    <a:pt x="3309" y="4190"/>
                  </a:moveTo>
                  <a:cubicBezTo>
                    <a:pt x="3939" y="4190"/>
                    <a:pt x="4443" y="4600"/>
                    <a:pt x="4663" y="5167"/>
                  </a:cubicBezTo>
                  <a:cubicBezTo>
                    <a:pt x="4254" y="5450"/>
                    <a:pt x="3781" y="5545"/>
                    <a:pt x="3309" y="5545"/>
                  </a:cubicBezTo>
                  <a:cubicBezTo>
                    <a:pt x="2836" y="5545"/>
                    <a:pt x="2364" y="5387"/>
                    <a:pt x="1986" y="5167"/>
                  </a:cubicBezTo>
                  <a:cubicBezTo>
                    <a:pt x="2143" y="4568"/>
                    <a:pt x="2679" y="4190"/>
                    <a:pt x="3309" y="4190"/>
                  </a:cubicBezTo>
                  <a:close/>
                  <a:moveTo>
                    <a:pt x="3309" y="0"/>
                  </a:moveTo>
                  <a:cubicBezTo>
                    <a:pt x="1733" y="0"/>
                    <a:pt x="410" y="1229"/>
                    <a:pt x="253" y="2678"/>
                  </a:cubicBezTo>
                  <a:cubicBezTo>
                    <a:pt x="1" y="4600"/>
                    <a:pt x="1450" y="6238"/>
                    <a:pt x="3309" y="6238"/>
                  </a:cubicBezTo>
                  <a:cubicBezTo>
                    <a:pt x="5042" y="6238"/>
                    <a:pt x="6428" y="4820"/>
                    <a:pt x="6428" y="3119"/>
                  </a:cubicBezTo>
                  <a:cubicBezTo>
                    <a:pt x="6428" y="1418"/>
                    <a:pt x="5042" y="0"/>
                    <a:pt x="3309" y="0"/>
                  </a:cubicBezTo>
                  <a:close/>
                </a:path>
              </a:pathLst>
            </a:custGeom>
            <a:grpFill/>
            <a:ln>
              <a:noFill/>
            </a:ln>
          </p:spPr>
          <p:txBody>
            <a:bodyPr spcFirstLastPara="1" wrap="square" lIns="86005" tIns="86005" rIns="86005" bIns="86005" anchor="ctr" anchorCtr="0">
              <a:noAutofit/>
            </a:bodyPr>
            <a:lstStyle/>
            <a:p>
              <a:pPr>
                <a:buClr>
                  <a:srgbClr val="000000"/>
                </a:buClr>
                <a:buSzPts val="1400"/>
              </a:pPr>
              <a:endParaRPr sz="1317">
                <a:solidFill>
                  <a:srgbClr val="000000"/>
                </a:solidFill>
                <a:latin typeface="Arial"/>
                <a:ea typeface="Arial"/>
                <a:cs typeface="Arial"/>
                <a:sym typeface="Arial"/>
              </a:endParaRPr>
            </a:p>
          </p:txBody>
        </p:sp>
        <p:sp>
          <p:nvSpPr>
            <p:cNvPr id="121" name="Google Shape;746;p47">
              <a:extLst>
                <a:ext uri="{FF2B5EF4-FFF2-40B4-BE49-F238E27FC236}">
                  <a16:creationId xmlns:a16="http://schemas.microsoft.com/office/drawing/2014/main" id="{BA64B7BD-B996-44B5-87F7-7E1555CA8D1A}"/>
                </a:ext>
              </a:extLst>
            </p:cNvPr>
            <p:cNvSpPr/>
            <p:nvPr/>
          </p:nvSpPr>
          <p:spPr>
            <a:xfrm>
              <a:off x="5045775" y="1946400"/>
              <a:ext cx="296950" cy="295150"/>
            </a:xfrm>
            <a:custGeom>
              <a:avLst/>
              <a:gdLst/>
              <a:ahLst/>
              <a:cxnLst/>
              <a:rect l="l" t="t" r="r" b="b"/>
              <a:pathLst>
                <a:path w="11878" h="11806" extrusionOk="0">
                  <a:moveTo>
                    <a:pt x="6018" y="765"/>
                  </a:moveTo>
                  <a:lnTo>
                    <a:pt x="6868" y="1426"/>
                  </a:lnTo>
                  <a:cubicBezTo>
                    <a:pt x="6963" y="1458"/>
                    <a:pt x="7026" y="1489"/>
                    <a:pt x="7152" y="1489"/>
                  </a:cubicBezTo>
                  <a:lnTo>
                    <a:pt x="8223" y="1332"/>
                  </a:lnTo>
                  <a:lnTo>
                    <a:pt x="8664" y="2372"/>
                  </a:lnTo>
                  <a:cubicBezTo>
                    <a:pt x="8696" y="2435"/>
                    <a:pt x="8790" y="2529"/>
                    <a:pt x="8853" y="2561"/>
                  </a:cubicBezTo>
                  <a:lnTo>
                    <a:pt x="9893" y="2970"/>
                  </a:lnTo>
                  <a:lnTo>
                    <a:pt x="9735" y="4073"/>
                  </a:lnTo>
                  <a:cubicBezTo>
                    <a:pt x="9735" y="4136"/>
                    <a:pt x="9735" y="4262"/>
                    <a:pt x="9798" y="4325"/>
                  </a:cubicBezTo>
                  <a:lnTo>
                    <a:pt x="10460" y="5207"/>
                  </a:lnTo>
                  <a:lnTo>
                    <a:pt x="9798" y="6058"/>
                  </a:lnTo>
                  <a:cubicBezTo>
                    <a:pt x="9767" y="6152"/>
                    <a:pt x="9735" y="6215"/>
                    <a:pt x="9735" y="6341"/>
                  </a:cubicBezTo>
                  <a:lnTo>
                    <a:pt x="9893" y="7444"/>
                  </a:lnTo>
                  <a:lnTo>
                    <a:pt x="8853" y="7853"/>
                  </a:lnTo>
                  <a:cubicBezTo>
                    <a:pt x="8790" y="7885"/>
                    <a:pt x="8696" y="7948"/>
                    <a:pt x="8664" y="8042"/>
                  </a:cubicBezTo>
                  <a:lnTo>
                    <a:pt x="8255" y="9051"/>
                  </a:lnTo>
                  <a:lnTo>
                    <a:pt x="7120" y="8893"/>
                  </a:lnTo>
                  <a:cubicBezTo>
                    <a:pt x="7057" y="8893"/>
                    <a:pt x="6931" y="8893"/>
                    <a:pt x="6837" y="8988"/>
                  </a:cubicBezTo>
                  <a:lnTo>
                    <a:pt x="5986" y="9649"/>
                  </a:lnTo>
                  <a:lnTo>
                    <a:pt x="5104" y="8988"/>
                  </a:lnTo>
                  <a:cubicBezTo>
                    <a:pt x="5041" y="8925"/>
                    <a:pt x="5010" y="8893"/>
                    <a:pt x="4915" y="8893"/>
                  </a:cubicBezTo>
                  <a:lnTo>
                    <a:pt x="4884" y="8893"/>
                  </a:lnTo>
                  <a:lnTo>
                    <a:pt x="3781" y="9051"/>
                  </a:lnTo>
                  <a:lnTo>
                    <a:pt x="3371" y="8042"/>
                  </a:lnTo>
                  <a:cubicBezTo>
                    <a:pt x="3340" y="7948"/>
                    <a:pt x="3277" y="7885"/>
                    <a:pt x="3182" y="7853"/>
                  </a:cubicBezTo>
                  <a:lnTo>
                    <a:pt x="2143" y="7444"/>
                  </a:lnTo>
                  <a:lnTo>
                    <a:pt x="2300" y="6341"/>
                  </a:lnTo>
                  <a:cubicBezTo>
                    <a:pt x="2300" y="6278"/>
                    <a:pt x="2300" y="6152"/>
                    <a:pt x="2237" y="6058"/>
                  </a:cubicBezTo>
                  <a:lnTo>
                    <a:pt x="1576" y="5207"/>
                  </a:lnTo>
                  <a:lnTo>
                    <a:pt x="2237" y="4325"/>
                  </a:lnTo>
                  <a:cubicBezTo>
                    <a:pt x="2269" y="4262"/>
                    <a:pt x="2300" y="4167"/>
                    <a:pt x="2300" y="4073"/>
                  </a:cubicBezTo>
                  <a:lnTo>
                    <a:pt x="2143" y="2970"/>
                  </a:lnTo>
                  <a:lnTo>
                    <a:pt x="3182" y="2561"/>
                  </a:lnTo>
                  <a:cubicBezTo>
                    <a:pt x="3277" y="2529"/>
                    <a:pt x="3340" y="2435"/>
                    <a:pt x="3371" y="2372"/>
                  </a:cubicBezTo>
                  <a:lnTo>
                    <a:pt x="3812" y="1332"/>
                  </a:lnTo>
                  <a:lnTo>
                    <a:pt x="4884" y="1489"/>
                  </a:lnTo>
                  <a:cubicBezTo>
                    <a:pt x="4947" y="1489"/>
                    <a:pt x="5073" y="1489"/>
                    <a:pt x="5167" y="1426"/>
                  </a:cubicBezTo>
                  <a:lnTo>
                    <a:pt x="6018" y="765"/>
                  </a:lnTo>
                  <a:close/>
                  <a:moveTo>
                    <a:pt x="2174" y="8168"/>
                  </a:moveTo>
                  <a:lnTo>
                    <a:pt x="2804" y="8420"/>
                  </a:lnTo>
                  <a:lnTo>
                    <a:pt x="3277" y="9586"/>
                  </a:lnTo>
                  <a:cubicBezTo>
                    <a:pt x="3308" y="9681"/>
                    <a:pt x="3434" y="9775"/>
                    <a:pt x="3529" y="9775"/>
                  </a:cubicBezTo>
                  <a:lnTo>
                    <a:pt x="2647" y="10720"/>
                  </a:lnTo>
                  <a:lnTo>
                    <a:pt x="2426" y="9649"/>
                  </a:lnTo>
                  <a:cubicBezTo>
                    <a:pt x="2395" y="9523"/>
                    <a:pt x="2332" y="9429"/>
                    <a:pt x="2174" y="9366"/>
                  </a:cubicBezTo>
                  <a:lnTo>
                    <a:pt x="1134" y="9177"/>
                  </a:lnTo>
                  <a:lnTo>
                    <a:pt x="2174" y="8168"/>
                  </a:lnTo>
                  <a:close/>
                  <a:moveTo>
                    <a:pt x="9861" y="8105"/>
                  </a:moveTo>
                  <a:lnTo>
                    <a:pt x="10901" y="9145"/>
                  </a:lnTo>
                  <a:lnTo>
                    <a:pt x="9893" y="9366"/>
                  </a:lnTo>
                  <a:cubicBezTo>
                    <a:pt x="9767" y="9429"/>
                    <a:pt x="9641" y="9492"/>
                    <a:pt x="9609" y="9649"/>
                  </a:cubicBezTo>
                  <a:lnTo>
                    <a:pt x="9389" y="10720"/>
                  </a:lnTo>
                  <a:lnTo>
                    <a:pt x="8507" y="9712"/>
                  </a:lnTo>
                  <a:cubicBezTo>
                    <a:pt x="8601" y="9712"/>
                    <a:pt x="8727" y="9649"/>
                    <a:pt x="8759" y="9523"/>
                  </a:cubicBezTo>
                  <a:lnTo>
                    <a:pt x="9231" y="8389"/>
                  </a:lnTo>
                  <a:lnTo>
                    <a:pt x="9861" y="8105"/>
                  </a:lnTo>
                  <a:close/>
                  <a:moveTo>
                    <a:pt x="6002" y="1"/>
                  </a:moveTo>
                  <a:cubicBezTo>
                    <a:pt x="5923" y="1"/>
                    <a:pt x="5844" y="24"/>
                    <a:pt x="5797" y="72"/>
                  </a:cubicBezTo>
                  <a:lnTo>
                    <a:pt x="4852" y="828"/>
                  </a:lnTo>
                  <a:lnTo>
                    <a:pt x="3623" y="670"/>
                  </a:lnTo>
                  <a:cubicBezTo>
                    <a:pt x="3607" y="667"/>
                    <a:pt x="3590" y="665"/>
                    <a:pt x="3573" y="665"/>
                  </a:cubicBezTo>
                  <a:cubicBezTo>
                    <a:pt x="3434" y="665"/>
                    <a:pt x="3305" y="775"/>
                    <a:pt x="3277" y="859"/>
                  </a:cubicBezTo>
                  <a:lnTo>
                    <a:pt x="2804" y="2025"/>
                  </a:lnTo>
                  <a:lnTo>
                    <a:pt x="1639" y="2498"/>
                  </a:lnTo>
                  <a:cubicBezTo>
                    <a:pt x="1481" y="2561"/>
                    <a:pt x="1418" y="2687"/>
                    <a:pt x="1450" y="2844"/>
                  </a:cubicBezTo>
                  <a:lnTo>
                    <a:pt x="1607" y="4073"/>
                  </a:lnTo>
                  <a:lnTo>
                    <a:pt x="851" y="5018"/>
                  </a:lnTo>
                  <a:cubicBezTo>
                    <a:pt x="788" y="5112"/>
                    <a:pt x="788" y="5333"/>
                    <a:pt x="851" y="5428"/>
                  </a:cubicBezTo>
                  <a:lnTo>
                    <a:pt x="1607" y="6373"/>
                  </a:lnTo>
                  <a:lnTo>
                    <a:pt x="1450" y="7601"/>
                  </a:lnTo>
                  <a:cubicBezTo>
                    <a:pt x="1450" y="7696"/>
                    <a:pt x="1450" y="7759"/>
                    <a:pt x="1481" y="7853"/>
                  </a:cubicBezTo>
                  <a:lnTo>
                    <a:pt x="189" y="9145"/>
                  </a:lnTo>
                  <a:cubicBezTo>
                    <a:pt x="0" y="9334"/>
                    <a:pt x="126" y="9649"/>
                    <a:pt x="347" y="9744"/>
                  </a:cubicBezTo>
                  <a:lnTo>
                    <a:pt x="1765" y="10059"/>
                  </a:lnTo>
                  <a:lnTo>
                    <a:pt x="2080" y="11539"/>
                  </a:lnTo>
                  <a:cubicBezTo>
                    <a:pt x="2099" y="11714"/>
                    <a:pt x="2250" y="11805"/>
                    <a:pt x="2407" y="11805"/>
                  </a:cubicBezTo>
                  <a:cubicBezTo>
                    <a:pt x="2505" y="11805"/>
                    <a:pt x="2606" y="11770"/>
                    <a:pt x="2678" y="11697"/>
                  </a:cubicBezTo>
                  <a:cubicBezTo>
                    <a:pt x="4410" y="9858"/>
                    <a:pt x="4587" y="9665"/>
                    <a:pt x="4601" y="9649"/>
                  </a:cubicBezTo>
                  <a:lnTo>
                    <a:pt x="4601" y="9649"/>
                  </a:lnTo>
                  <a:lnTo>
                    <a:pt x="4789" y="9618"/>
                  </a:lnTo>
                  <a:lnTo>
                    <a:pt x="5734" y="10374"/>
                  </a:lnTo>
                  <a:cubicBezTo>
                    <a:pt x="5829" y="10405"/>
                    <a:pt x="5860" y="10437"/>
                    <a:pt x="5955" y="10437"/>
                  </a:cubicBezTo>
                  <a:cubicBezTo>
                    <a:pt x="6018" y="10437"/>
                    <a:pt x="6112" y="10405"/>
                    <a:pt x="6144" y="10374"/>
                  </a:cubicBezTo>
                  <a:lnTo>
                    <a:pt x="7089" y="9618"/>
                  </a:lnTo>
                  <a:lnTo>
                    <a:pt x="7278" y="9649"/>
                  </a:lnTo>
                  <a:lnTo>
                    <a:pt x="9200" y="11697"/>
                  </a:lnTo>
                  <a:cubicBezTo>
                    <a:pt x="9284" y="11770"/>
                    <a:pt x="9388" y="11805"/>
                    <a:pt x="9485" y="11805"/>
                  </a:cubicBezTo>
                  <a:cubicBezTo>
                    <a:pt x="9640" y="11805"/>
                    <a:pt x="9779" y="11714"/>
                    <a:pt x="9798" y="11539"/>
                  </a:cubicBezTo>
                  <a:lnTo>
                    <a:pt x="10113" y="10059"/>
                  </a:lnTo>
                  <a:lnTo>
                    <a:pt x="11531" y="9744"/>
                  </a:lnTo>
                  <a:cubicBezTo>
                    <a:pt x="11815" y="9681"/>
                    <a:pt x="11878" y="9334"/>
                    <a:pt x="11689" y="9145"/>
                  </a:cubicBezTo>
                  <a:lnTo>
                    <a:pt x="10523" y="7853"/>
                  </a:lnTo>
                  <a:cubicBezTo>
                    <a:pt x="10554" y="7759"/>
                    <a:pt x="10586" y="7696"/>
                    <a:pt x="10554" y="7601"/>
                  </a:cubicBezTo>
                  <a:lnTo>
                    <a:pt x="10397" y="6373"/>
                  </a:lnTo>
                  <a:lnTo>
                    <a:pt x="11153" y="5428"/>
                  </a:lnTo>
                  <a:cubicBezTo>
                    <a:pt x="11216" y="5333"/>
                    <a:pt x="11216" y="5112"/>
                    <a:pt x="11153" y="5018"/>
                  </a:cubicBezTo>
                  <a:lnTo>
                    <a:pt x="10397" y="4073"/>
                  </a:lnTo>
                  <a:lnTo>
                    <a:pt x="10554" y="2844"/>
                  </a:lnTo>
                  <a:cubicBezTo>
                    <a:pt x="10586" y="2687"/>
                    <a:pt x="10460" y="2529"/>
                    <a:pt x="10365" y="2498"/>
                  </a:cubicBezTo>
                  <a:lnTo>
                    <a:pt x="9200" y="2025"/>
                  </a:lnTo>
                  <a:lnTo>
                    <a:pt x="8727" y="859"/>
                  </a:lnTo>
                  <a:cubicBezTo>
                    <a:pt x="8675" y="728"/>
                    <a:pt x="8578" y="662"/>
                    <a:pt x="8457" y="662"/>
                  </a:cubicBezTo>
                  <a:cubicBezTo>
                    <a:pt x="8432" y="662"/>
                    <a:pt x="8407" y="665"/>
                    <a:pt x="8381" y="670"/>
                  </a:cubicBezTo>
                  <a:lnTo>
                    <a:pt x="7152" y="828"/>
                  </a:lnTo>
                  <a:lnTo>
                    <a:pt x="6207" y="72"/>
                  </a:lnTo>
                  <a:cubicBezTo>
                    <a:pt x="6160" y="24"/>
                    <a:pt x="6081" y="1"/>
                    <a:pt x="6002" y="1"/>
                  </a:cubicBezTo>
                  <a:close/>
                </a:path>
              </a:pathLst>
            </a:custGeom>
            <a:grpFill/>
            <a:ln>
              <a:noFill/>
            </a:ln>
          </p:spPr>
          <p:txBody>
            <a:bodyPr spcFirstLastPara="1" wrap="square" lIns="86005" tIns="86005" rIns="86005" bIns="86005" anchor="ctr" anchorCtr="0">
              <a:noAutofit/>
            </a:bodyPr>
            <a:lstStyle/>
            <a:p>
              <a:pPr>
                <a:buClr>
                  <a:srgbClr val="000000"/>
                </a:buClr>
                <a:buSzPts val="1400"/>
              </a:pPr>
              <a:endParaRPr sz="1317">
                <a:solidFill>
                  <a:srgbClr val="000000"/>
                </a:solidFill>
                <a:latin typeface="Arial"/>
                <a:ea typeface="Arial"/>
                <a:cs typeface="Arial"/>
                <a:sym typeface="Arial"/>
              </a:endParaRPr>
            </a:p>
          </p:txBody>
        </p:sp>
      </p:grpSp>
      <p:sp>
        <p:nvSpPr>
          <p:cNvPr id="127" name="Subtitle 6">
            <a:extLst>
              <a:ext uri="{FF2B5EF4-FFF2-40B4-BE49-F238E27FC236}">
                <a16:creationId xmlns:a16="http://schemas.microsoft.com/office/drawing/2014/main" id="{46A9E457-0B49-46C9-A6E5-61F359B2869F}"/>
              </a:ext>
            </a:extLst>
          </p:cNvPr>
          <p:cNvSpPr txBox="1">
            <a:spLocks/>
          </p:cNvSpPr>
          <p:nvPr/>
        </p:nvSpPr>
        <p:spPr>
          <a:xfrm>
            <a:off x="3603466" y="2032767"/>
            <a:ext cx="2351268" cy="716689"/>
          </a:xfrm>
          <a:prstGeom prst="rect">
            <a:avLst/>
          </a:prstGeom>
        </p:spPr>
        <p:txBody>
          <a:bodyPr vert="horz" lIns="86019" tIns="43010" rIns="86019" bIns="43010" numCol="1" spcCol="365760" rtlCol="0" anchor="t">
            <a:noAutofit/>
          </a:bodyPr>
          <a:lstStyle>
            <a:lvl1pPr marL="0" indent="0" algn="ctr" defTabSz="914400" rtl="0" eaLnBrk="1" latinLnBrk="0" hangingPunct="1">
              <a:lnSpc>
                <a:spcPct val="90000"/>
              </a:lnSpc>
              <a:spcBef>
                <a:spcPts val="1000"/>
              </a:spcBef>
              <a:buFont typeface="Arial"/>
              <a:buNone/>
              <a:defRPr sz="1200" b="0" i="0" kern="1200">
                <a:solidFill>
                  <a:schemeClr val="accent1"/>
                </a:solidFill>
                <a:latin typeface="Montserrat Light" charset="0"/>
                <a:ea typeface="Montserrat Light" charset="0"/>
                <a:cs typeface="Montserrat Light"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Montserrat Light" charset="0"/>
                <a:ea typeface="Montserrat Light" charset="0"/>
                <a:cs typeface="Montserrat Light"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Montserrat Light" charset="0"/>
                <a:ea typeface="Montserrat Light" charset="0"/>
                <a:cs typeface="Montserrat Light"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nSpc>
                <a:spcPct val="100000"/>
              </a:lnSpc>
              <a:spcBef>
                <a:spcPts val="0"/>
              </a:spcBef>
            </a:pPr>
            <a:endParaRPr lang="en-US" sz="1881" b="1" dirty="0">
              <a:solidFill>
                <a:schemeClr val="tx1"/>
              </a:solidFill>
              <a:latin typeface="Calibri" panose="020F0502020204030204" pitchFamily="34" charset="0"/>
              <a:cs typeface="Calibri" panose="020F0502020204030204" pitchFamily="34" charset="0"/>
            </a:endParaRPr>
          </a:p>
        </p:txBody>
      </p:sp>
      <p:sp>
        <p:nvSpPr>
          <p:cNvPr id="128" name="Subtitle 6">
            <a:extLst>
              <a:ext uri="{FF2B5EF4-FFF2-40B4-BE49-F238E27FC236}">
                <a16:creationId xmlns:a16="http://schemas.microsoft.com/office/drawing/2014/main" id="{0BED97DC-57B2-4F0E-AB66-33DCECF4670D}"/>
              </a:ext>
            </a:extLst>
          </p:cNvPr>
          <p:cNvSpPr txBox="1">
            <a:spLocks/>
          </p:cNvSpPr>
          <p:nvPr/>
        </p:nvSpPr>
        <p:spPr>
          <a:xfrm>
            <a:off x="8941349" y="2058863"/>
            <a:ext cx="2351268" cy="716689"/>
          </a:xfrm>
          <a:prstGeom prst="rect">
            <a:avLst/>
          </a:prstGeom>
        </p:spPr>
        <p:txBody>
          <a:bodyPr vert="horz" lIns="86019" tIns="43010" rIns="86019" bIns="43010" numCol="1" spcCol="365760" rtlCol="0" anchor="t">
            <a:noAutofit/>
          </a:bodyPr>
          <a:lstStyle>
            <a:lvl1pPr marL="0" indent="0" algn="ctr" defTabSz="914400" rtl="0" eaLnBrk="1" latinLnBrk="0" hangingPunct="1">
              <a:lnSpc>
                <a:spcPct val="90000"/>
              </a:lnSpc>
              <a:spcBef>
                <a:spcPts val="1000"/>
              </a:spcBef>
              <a:buFont typeface="Arial"/>
              <a:buNone/>
              <a:defRPr sz="1200" b="0" i="0" kern="1200">
                <a:solidFill>
                  <a:schemeClr val="accent1"/>
                </a:solidFill>
                <a:latin typeface="Montserrat Light" charset="0"/>
                <a:ea typeface="Montserrat Light" charset="0"/>
                <a:cs typeface="Montserrat Light"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Montserrat Light" charset="0"/>
                <a:ea typeface="Montserrat Light" charset="0"/>
                <a:cs typeface="Montserrat Light"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Montserrat Light" charset="0"/>
                <a:ea typeface="Montserrat Light" charset="0"/>
                <a:cs typeface="Montserrat Light"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nSpc>
                <a:spcPct val="100000"/>
              </a:lnSpc>
              <a:spcBef>
                <a:spcPts val="0"/>
              </a:spcBef>
            </a:pPr>
            <a:r>
              <a:rPr lang="ar-SA" sz="1881" b="1" dirty="0">
                <a:solidFill>
                  <a:schemeClr val="tx1"/>
                </a:solidFill>
                <a:latin typeface="Calibri" panose="020F0502020204030204" pitchFamily="34" charset="0"/>
                <a:cs typeface="Calibri" panose="020F0502020204030204" pitchFamily="34" charset="0"/>
              </a:rPr>
              <a:t>  </a:t>
            </a:r>
            <a:endParaRPr lang="en-US" sz="1881" b="1" dirty="0">
              <a:solidFill>
                <a:schemeClr val="tx1"/>
              </a:solidFill>
              <a:latin typeface="Calibri" panose="020F0502020204030204" pitchFamily="34" charset="0"/>
              <a:cs typeface="Calibri" panose="020F0502020204030204" pitchFamily="34" charset="0"/>
            </a:endParaRPr>
          </a:p>
        </p:txBody>
      </p:sp>
      <p:sp>
        <p:nvSpPr>
          <p:cNvPr id="147" name="Subtitle 6">
            <a:extLst>
              <a:ext uri="{FF2B5EF4-FFF2-40B4-BE49-F238E27FC236}">
                <a16:creationId xmlns:a16="http://schemas.microsoft.com/office/drawing/2014/main" id="{E3A4231C-1DCE-4FE3-A505-AC6600EC61F9}"/>
              </a:ext>
            </a:extLst>
          </p:cNvPr>
          <p:cNvSpPr txBox="1">
            <a:spLocks/>
          </p:cNvSpPr>
          <p:nvPr/>
        </p:nvSpPr>
        <p:spPr>
          <a:xfrm>
            <a:off x="8966573" y="2050284"/>
            <a:ext cx="2351268" cy="716689"/>
          </a:xfrm>
          <a:prstGeom prst="rect">
            <a:avLst/>
          </a:prstGeom>
        </p:spPr>
        <p:txBody>
          <a:bodyPr vert="horz" lIns="86019" tIns="43010" rIns="86019" bIns="43010" numCol="1" spcCol="365760" rtlCol="0" anchor="t">
            <a:noAutofit/>
          </a:bodyPr>
          <a:lstStyle>
            <a:lvl1pPr marL="0" indent="0" algn="ctr" defTabSz="914400" rtl="0" eaLnBrk="1" latinLnBrk="0" hangingPunct="1">
              <a:lnSpc>
                <a:spcPct val="90000"/>
              </a:lnSpc>
              <a:spcBef>
                <a:spcPts val="1000"/>
              </a:spcBef>
              <a:buFont typeface="Arial"/>
              <a:buNone/>
              <a:defRPr sz="1200" b="0" i="0" kern="1200">
                <a:solidFill>
                  <a:schemeClr val="accent1"/>
                </a:solidFill>
                <a:latin typeface="Montserrat Light" charset="0"/>
                <a:ea typeface="Montserrat Light" charset="0"/>
                <a:cs typeface="Montserrat Light"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Montserrat Light" charset="0"/>
                <a:ea typeface="Montserrat Light" charset="0"/>
                <a:cs typeface="Montserrat Light"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Montserrat Light" charset="0"/>
                <a:ea typeface="Montserrat Light" charset="0"/>
                <a:cs typeface="Montserrat Light"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nSpc>
                <a:spcPct val="100000"/>
              </a:lnSpc>
              <a:spcBef>
                <a:spcPts val="0"/>
              </a:spcBef>
            </a:pPr>
            <a:r>
              <a:rPr lang="ar-SA" sz="1881" b="1" dirty="0">
                <a:solidFill>
                  <a:schemeClr val="tx1"/>
                </a:solidFill>
                <a:latin typeface="Calibri" panose="020F0502020204030204" pitchFamily="34" charset="0"/>
                <a:cs typeface="Calibri" panose="020F0502020204030204" pitchFamily="34" charset="0"/>
              </a:rPr>
              <a:t> </a:t>
            </a:r>
            <a:endParaRPr lang="en-US" sz="1881" b="1" dirty="0">
              <a:solidFill>
                <a:schemeClr val="tx1"/>
              </a:solidFill>
              <a:latin typeface="Calibri" panose="020F0502020204030204" pitchFamily="34" charset="0"/>
              <a:cs typeface="Calibri" panose="020F0502020204030204" pitchFamily="34" charset="0"/>
            </a:endParaRPr>
          </a:p>
        </p:txBody>
      </p:sp>
      <p:sp>
        <p:nvSpPr>
          <p:cNvPr id="108" name="مستطيل 107">
            <a:extLst>
              <a:ext uri="{FF2B5EF4-FFF2-40B4-BE49-F238E27FC236}">
                <a16:creationId xmlns:a16="http://schemas.microsoft.com/office/drawing/2014/main" id="{C9AD46B5-143A-45B4-9EFA-386733BF8542}"/>
              </a:ext>
            </a:extLst>
          </p:cNvPr>
          <p:cNvSpPr/>
          <p:nvPr/>
        </p:nvSpPr>
        <p:spPr>
          <a:xfrm>
            <a:off x="928887" y="6116251"/>
            <a:ext cx="354490" cy="295321"/>
          </a:xfrm>
          <a:prstGeom prst="rect">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1100" dirty="0"/>
              <a:t>58</a:t>
            </a:r>
            <a:endParaRPr lang="ar-SA" sz="1100" dirty="0"/>
          </a:p>
        </p:txBody>
      </p:sp>
      <p:sp>
        <p:nvSpPr>
          <p:cNvPr id="110" name="Rectangle: Rounded Corners 101">
            <a:extLst>
              <a:ext uri="{FF2B5EF4-FFF2-40B4-BE49-F238E27FC236}">
                <a16:creationId xmlns:a16="http://schemas.microsoft.com/office/drawing/2014/main" id="{C1296CAB-38A6-421B-872A-35352E112EBB}"/>
              </a:ext>
            </a:extLst>
          </p:cNvPr>
          <p:cNvSpPr/>
          <p:nvPr/>
        </p:nvSpPr>
        <p:spPr>
          <a:xfrm>
            <a:off x="8802368" y="2401101"/>
            <a:ext cx="2480011" cy="584690"/>
          </a:xfrm>
          <a:prstGeom prst="roundRect">
            <a:avLst/>
          </a:prstGeom>
          <a:solidFill>
            <a:srgbClr val="00CC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2258" b="1" dirty="0">
                <a:latin typeface="Hacen Casablanca Heavy" panose="02000000000000000000" pitchFamily="2" charset="-78"/>
                <a:cs typeface="Hacen Casablanca Heavy" panose="02000000000000000000" pitchFamily="2" charset="-78"/>
              </a:rPr>
              <a:t>طريقة الاحتساب </a:t>
            </a:r>
            <a:endParaRPr lang="en-US" sz="2258" b="1" dirty="0">
              <a:latin typeface="Hacen Casablanca Heavy" panose="02000000000000000000" pitchFamily="2" charset="-78"/>
              <a:cs typeface="Hacen Casablanca Heavy" panose="02000000000000000000" pitchFamily="2" charset="-78"/>
            </a:endParaRPr>
          </a:p>
        </p:txBody>
      </p:sp>
      <p:sp>
        <p:nvSpPr>
          <p:cNvPr id="115" name="Rectangle: Rounded Corners 101">
            <a:extLst>
              <a:ext uri="{FF2B5EF4-FFF2-40B4-BE49-F238E27FC236}">
                <a16:creationId xmlns:a16="http://schemas.microsoft.com/office/drawing/2014/main" id="{515B0821-13D0-423E-90A1-CF28FC42C196}"/>
              </a:ext>
            </a:extLst>
          </p:cNvPr>
          <p:cNvSpPr/>
          <p:nvPr/>
        </p:nvSpPr>
        <p:spPr>
          <a:xfrm>
            <a:off x="8802368" y="3136674"/>
            <a:ext cx="2480011" cy="1620019"/>
          </a:xfrm>
          <a:prstGeom prst="roundRect">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SA" sz="2258" b="1" dirty="0">
              <a:latin typeface="Hacen Casablanca Heavy" panose="02000000000000000000" pitchFamily="2" charset="-78"/>
              <a:cs typeface="Hacen Casablanca Heavy" panose="02000000000000000000" pitchFamily="2" charset="-78"/>
            </a:endParaRPr>
          </a:p>
          <a:p>
            <a:pPr algn="ctr"/>
            <a:endParaRPr lang="ar-SA" sz="2258" b="1" dirty="0">
              <a:latin typeface="Hacen Casablanca Heavy" panose="02000000000000000000" pitchFamily="2" charset="-78"/>
              <a:cs typeface="Hacen Casablanca Heavy" panose="02000000000000000000" pitchFamily="2" charset="-78"/>
            </a:endParaRPr>
          </a:p>
          <a:p>
            <a:pPr algn="ctr"/>
            <a:r>
              <a:rPr lang="ar-SA" sz="2258" b="1" dirty="0">
                <a:latin typeface="Hacen Casablanca Heavy" panose="02000000000000000000" pitchFamily="2" charset="-78"/>
                <a:cs typeface="Hacen Casablanca Heavy" panose="02000000000000000000" pitchFamily="2" charset="-78"/>
              </a:rPr>
              <a:t>وصف المبادرة  </a:t>
            </a:r>
            <a:endParaRPr lang="en-US" sz="2258" b="1" dirty="0">
              <a:latin typeface="Hacen Casablanca Heavy" panose="02000000000000000000" pitchFamily="2" charset="-78"/>
              <a:cs typeface="Hacen Casablanca Heavy" panose="02000000000000000000" pitchFamily="2" charset="-78"/>
            </a:endParaRPr>
          </a:p>
        </p:txBody>
      </p:sp>
      <p:pic>
        <p:nvPicPr>
          <p:cNvPr id="95" name="Graphic 22" descr="Lightbulb and gear">
            <a:extLst>
              <a:ext uri="{FF2B5EF4-FFF2-40B4-BE49-F238E27FC236}">
                <a16:creationId xmlns:a16="http://schemas.microsoft.com/office/drawing/2014/main" id="{BC438481-A47B-4170-A503-D28FBE108CFA}"/>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767248" y="3392614"/>
            <a:ext cx="632861" cy="632861"/>
          </a:xfrm>
          <a:prstGeom prst="rect">
            <a:avLst/>
          </a:prstGeom>
        </p:spPr>
      </p:pic>
      <p:grpSp>
        <p:nvGrpSpPr>
          <p:cNvPr id="118" name="Google Shape;6288;p57">
            <a:extLst>
              <a:ext uri="{FF2B5EF4-FFF2-40B4-BE49-F238E27FC236}">
                <a16:creationId xmlns:a16="http://schemas.microsoft.com/office/drawing/2014/main" id="{CD8845E0-5709-4644-9B06-9847C5F52AB0}"/>
              </a:ext>
            </a:extLst>
          </p:cNvPr>
          <p:cNvGrpSpPr/>
          <p:nvPr/>
        </p:nvGrpSpPr>
        <p:grpSpPr>
          <a:xfrm>
            <a:off x="9922602" y="970442"/>
            <a:ext cx="350079" cy="350079"/>
            <a:chOff x="3497300" y="3227275"/>
            <a:chExt cx="296175" cy="296175"/>
          </a:xfrm>
          <a:solidFill>
            <a:schemeClr val="bg1"/>
          </a:solidFill>
        </p:grpSpPr>
        <p:sp>
          <p:nvSpPr>
            <p:cNvPr id="123" name="Google Shape;6289;p57">
              <a:extLst>
                <a:ext uri="{FF2B5EF4-FFF2-40B4-BE49-F238E27FC236}">
                  <a16:creationId xmlns:a16="http://schemas.microsoft.com/office/drawing/2014/main" id="{48DF810C-D64E-454D-BCBA-F2103390E8CE}"/>
                </a:ext>
              </a:extLst>
            </p:cNvPr>
            <p:cNvSpPr/>
            <p:nvPr/>
          </p:nvSpPr>
          <p:spPr>
            <a:xfrm>
              <a:off x="3609925" y="3339900"/>
              <a:ext cx="69350" cy="68550"/>
            </a:xfrm>
            <a:custGeom>
              <a:avLst/>
              <a:gdLst/>
              <a:ahLst/>
              <a:cxnLst/>
              <a:rect l="l" t="t" r="r" b="b"/>
              <a:pathLst>
                <a:path w="2774" h="2742" extrusionOk="0">
                  <a:moveTo>
                    <a:pt x="1387" y="1"/>
                  </a:moveTo>
                  <a:cubicBezTo>
                    <a:pt x="631" y="1"/>
                    <a:pt x="1" y="631"/>
                    <a:pt x="1" y="1355"/>
                  </a:cubicBezTo>
                  <a:cubicBezTo>
                    <a:pt x="1" y="2112"/>
                    <a:pt x="631" y="2742"/>
                    <a:pt x="1387" y="2742"/>
                  </a:cubicBezTo>
                  <a:cubicBezTo>
                    <a:pt x="2143" y="2742"/>
                    <a:pt x="2773" y="2112"/>
                    <a:pt x="2773" y="1355"/>
                  </a:cubicBezTo>
                  <a:cubicBezTo>
                    <a:pt x="2773" y="631"/>
                    <a:pt x="2143" y="1"/>
                    <a:pt x="138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6290;p57">
              <a:extLst>
                <a:ext uri="{FF2B5EF4-FFF2-40B4-BE49-F238E27FC236}">
                  <a16:creationId xmlns:a16="http://schemas.microsoft.com/office/drawing/2014/main" id="{314F73A6-0129-4377-B52A-E2483982A38C}"/>
                </a:ext>
              </a:extLst>
            </p:cNvPr>
            <p:cNvSpPr/>
            <p:nvPr/>
          </p:nvSpPr>
          <p:spPr>
            <a:xfrm>
              <a:off x="3531175" y="3227275"/>
              <a:ext cx="86650" cy="86675"/>
            </a:xfrm>
            <a:custGeom>
              <a:avLst/>
              <a:gdLst/>
              <a:ahLst/>
              <a:cxnLst/>
              <a:rect l="l" t="t" r="r" b="b"/>
              <a:pathLst>
                <a:path w="3466" h="3467" extrusionOk="0">
                  <a:moveTo>
                    <a:pt x="1733" y="1"/>
                  </a:moveTo>
                  <a:cubicBezTo>
                    <a:pt x="788" y="1"/>
                    <a:pt x="0" y="788"/>
                    <a:pt x="0" y="1733"/>
                  </a:cubicBezTo>
                  <a:cubicBezTo>
                    <a:pt x="0" y="2678"/>
                    <a:pt x="788" y="3466"/>
                    <a:pt x="1733" y="3466"/>
                  </a:cubicBezTo>
                  <a:cubicBezTo>
                    <a:pt x="2741" y="3466"/>
                    <a:pt x="3466" y="2678"/>
                    <a:pt x="3466" y="1733"/>
                  </a:cubicBezTo>
                  <a:cubicBezTo>
                    <a:pt x="3466" y="788"/>
                    <a:pt x="2678" y="1"/>
                    <a:pt x="173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6291;p57">
              <a:extLst>
                <a:ext uri="{FF2B5EF4-FFF2-40B4-BE49-F238E27FC236}">
                  <a16:creationId xmlns:a16="http://schemas.microsoft.com/office/drawing/2014/main" id="{DC8C7043-6233-4054-A005-5F7431DA06FD}"/>
                </a:ext>
              </a:extLst>
            </p:cNvPr>
            <p:cNvSpPr/>
            <p:nvPr/>
          </p:nvSpPr>
          <p:spPr>
            <a:xfrm>
              <a:off x="3670575" y="3227275"/>
              <a:ext cx="86675" cy="86675"/>
            </a:xfrm>
            <a:custGeom>
              <a:avLst/>
              <a:gdLst/>
              <a:ahLst/>
              <a:cxnLst/>
              <a:rect l="l" t="t" r="r" b="b"/>
              <a:pathLst>
                <a:path w="3467" h="3467" extrusionOk="0">
                  <a:moveTo>
                    <a:pt x="1733" y="1"/>
                  </a:moveTo>
                  <a:cubicBezTo>
                    <a:pt x="788" y="1"/>
                    <a:pt x="1" y="788"/>
                    <a:pt x="1" y="1733"/>
                  </a:cubicBezTo>
                  <a:cubicBezTo>
                    <a:pt x="1" y="2678"/>
                    <a:pt x="788" y="3466"/>
                    <a:pt x="1733" y="3466"/>
                  </a:cubicBezTo>
                  <a:cubicBezTo>
                    <a:pt x="2679" y="3466"/>
                    <a:pt x="3466" y="2678"/>
                    <a:pt x="3466" y="1733"/>
                  </a:cubicBezTo>
                  <a:cubicBezTo>
                    <a:pt x="3466" y="788"/>
                    <a:pt x="2679" y="1"/>
                    <a:pt x="173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6292;p57">
              <a:extLst>
                <a:ext uri="{FF2B5EF4-FFF2-40B4-BE49-F238E27FC236}">
                  <a16:creationId xmlns:a16="http://schemas.microsoft.com/office/drawing/2014/main" id="{E0753F3F-7F9C-4449-A2E6-5F50468F3503}"/>
                </a:ext>
              </a:extLst>
            </p:cNvPr>
            <p:cNvSpPr/>
            <p:nvPr/>
          </p:nvSpPr>
          <p:spPr>
            <a:xfrm>
              <a:off x="3622525" y="3421825"/>
              <a:ext cx="41775" cy="25225"/>
            </a:xfrm>
            <a:custGeom>
              <a:avLst/>
              <a:gdLst/>
              <a:ahLst/>
              <a:cxnLst/>
              <a:rect l="l" t="t" r="r" b="b"/>
              <a:pathLst>
                <a:path w="1671" h="1009" extrusionOk="0">
                  <a:moveTo>
                    <a:pt x="1" y="0"/>
                  </a:moveTo>
                  <a:lnTo>
                    <a:pt x="851" y="1008"/>
                  </a:lnTo>
                  <a:lnTo>
                    <a:pt x="1671" y="0"/>
                  </a:lnTo>
                  <a:lnTo>
                    <a:pt x="1671" y="0"/>
                  </a:lnTo>
                  <a:cubicBezTo>
                    <a:pt x="1450" y="126"/>
                    <a:pt x="1167" y="158"/>
                    <a:pt x="851" y="158"/>
                  </a:cubicBezTo>
                  <a:cubicBezTo>
                    <a:pt x="568" y="158"/>
                    <a:pt x="284" y="95"/>
                    <a:pt x="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6293;p57">
              <a:extLst>
                <a:ext uri="{FF2B5EF4-FFF2-40B4-BE49-F238E27FC236}">
                  <a16:creationId xmlns:a16="http://schemas.microsoft.com/office/drawing/2014/main" id="{93FD1419-0C0D-460E-BBC1-AAF656D383C5}"/>
                </a:ext>
              </a:extLst>
            </p:cNvPr>
            <p:cNvSpPr/>
            <p:nvPr/>
          </p:nvSpPr>
          <p:spPr>
            <a:xfrm>
              <a:off x="3566600" y="3416300"/>
              <a:ext cx="70125" cy="106350"/>
            </a:xfrm>
            <a:custGeom>
              <a:avLst/>
              <a:gdLst/>
              <a:ahLst/>
              <a:cxnLst/>
              <a:rect l="l" t="t" r="r" b="b"/>
              <a:pathLst>
                <a:path w="2805" h="4254" extrusionOk="0">
                  <a:moveTo>
                    <a:pt x="1261" y="1"/>
                  </a:moveTo>
                  <a:cubicBezTo>
                    <a:pt x="474" y="599"/>
                    <a:pt x="1" y="1513"/>
                    <a:pt x="1" y="2490"/>
                  </a:cubicBezTo>
                  <a:lnTo>
                    <a:pt x="1" y="3907"/>
                  </a:lnTo>
                  <a:cubicBezTo>
                    <a:pt x="1" y="4096"/>
                    <a:pt x="158" y="4254"/>
                    <a:pt x="379" y="4254"/>
                  </a:cubicBezTo>
                  <a:lnTo>
                    <a:pt x="2805" y="4254"/>
                  </a:lnTo>
                  <a:lnTo>
                    <a:pt x="2805" y="1891"/>
                  </a:lnTo>
                  <a:lnTo>
                    <a:pt x="1261"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6294;p57">
              <a:extLst>
                <a:ext uri="{FF2B5EF4-FFF2-40B4-BE49-F238E27FC236}">
                  <a16:creationId xmlns:a16="http://schemas.microsoft.com/office/drawing/2014/main" id="{570C2058-FF2F-40C8-AAE6-363E0DC5E020}"/>
                </a:ext>
              </a:extLst>
            </p:cNvPr>
            <p:cNvSpPr/>
            <p:nvPr/>
          </p:nvSpPr>
          <p:spPr>
            <a:xfrm>
              <a:off x="3653250" y="3417100"/>
              <a:ext cx="70125" cy="106350"/>
            </a:xfrm>
            <a:custGeom>
              <a:avLst/>
              <a:gdLst/>
              <a:ahLst/>
              <a:cxnLst/>
              <a:rect l="l" t="t" r="r" b="b"/>
              <a:pathLst>
                <a:path w="2805" h="4254" extrusionOk="0">
                  <a:moveTo>
                    <a:pt x="1544" y="0"/>
                  </a:moveTo>
                  <a:lnTo>
                    <a:pt x="1" y="1890"/>
                  </a:lnTo>
                  <a:lnTo>
                    <a:pt x="1" y="4253"/>
                  </a:lnTo>
                  <a:lnTo>
                    <a:pt x="2458" y="4253"/>
                  </a:lnTo>
                  <a:cubicBezTo>
                    <a:pt x="2647" y="4253"/>
                    <a:pt x="2804" y="4096"/>
                    <a:pt x="2804" y="3907"/>
                  </a:cubicBezTo>
                  <a:lnTo>
                    <a:pt x="2804" y="2489"/>
                  </a:lnTo>
                  <a:cubicBezTo>
                    <a:pt x="2773" y="1481"/>
                    <a:pt x="2300" y="567"/>
                    <a:pt x="154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6295;p57">
              <a:extLst>
                <a:ext uri="{FF2B5EF4-FFF2-40B4-BE49-F238E27FC236}">
                  <a16:creationId xmlns:a16="http://schemas.microsoft.com/office/drawing/2014/main" id="{7747EADA-F742-4F49-8286-54EFBEAD9164}"/>
                </a:ext>
              </a:extLst>
            </p:cNvPr>
            <p:cNvSpPr/>
            <p:nvPr/>
          </p:nvSpPr>
          <p:spPr>
            <a:xfrm>
              <a:off x="3655625" y="3310775"/>
              <a:ext cx="137850" cy="108700"/>
            </a:xfrm>
            <a:custGeom>
              <a:avLst/>
              <a:gdLst/>
              <a:ahLst/>
              <a:cxnLst/>
              <a:rect l="l" t="t" r="r" b="b"/>
              <a:pathLst>
                <a:path w="5514" h="4348" extrusionOk="0">
                  <a:moveTo>
                    <a:pt x="3686" y="1512"/>
                  </a:moveTo>
                  <a:cubicBezTo>
                    <a:pt x="3907" y="1512"/>
                    <a:pt x="4064" y="1670"/>
                    <a:pt x="4064" y="1859"/>
                  </a:cubicBezTo>
                  <a:cubicBezTo>
                    <a:pt x="4064" y="2048"/>
                    <a:pt x="3907" y="2205"/>
                    <a:pt x="3686" y="2205"/>
                  </a:cubicBezTo>
                  <a:lnTo>
                    <a:pt x="2993" y="2205"/>
                  </a:lnTo>
                  <a:cubicBezTo>
                    <a:pt x="2804" y="2205"/>
                    <a:pt x="2646" y="2048"/>
                    <a:pt x="2646" y="1859"/>
                  </a:cubicBezTo>
                  <a:cubicBezTo>
                    <a:pt x="2646" y="1670"/>
                    <a:pt x="2804" y="1512"/>
                    <a:pt x="2993" y="1512"/>
                  </a:cubicBezTo>
                  <a:close/>
                  <a:moveTo>
                    <a:pt x="4127" y="0"/>
                  </a:moveTo>
                  <a:cubicBezTo>
                    <a:pt x="3686" y="536"/>
                    <a:pt x="3056" y="851"/>
                    <a:pt x="2331" y="851"/>
                  </a:cubicBezTo>
                  <a:cubicBezTo>
                    <a:pt x="1607" y="851"/>
                    <a:pt x="977" y="504"/>
                    <a:pt x="536" y="63"/>
                  </a:cubicBezTo>
                  <a:cubicBezTo>
                    <a:pt x="347" y="221"/>
                    <a:pt x="158" y="378"/>
                    <a:pt x="0" y="567"/>
                  </a:cubicBezTo>
                  <a:cubicBezTo>
                    <a:pt x="945" y="756"/>
                    <a:pt x="1638" y="1575"/>
                    <a:pt x="1638" y="2615"/>
                  </a:cubicBezTo>
                  <a:cubicBezTo>
                    <a:pt x="1638" y="2930"/>
                    <a:pt x="1575" y="3214"/>
                    <a:pt x="1449" y="3466"/>
                  </a:cubicBezTo>
                  <a:cubicBezTo>
                    <a:pt x="1859" y="3718"/>
                    <a:pt x="2205" y="4001"/>
                    <a:pt x="2520" y="4348"/>
                  </a:cubicBezTo>
                  <a:lnTo>
                    <a:pt x="5167" y="4348"/>
                  </a:lnTo>
                  <a:cubicBezTo>
                    <a:pt x="5356" y="4348"/>
                    <a:pt x="5513" y="4190"/>
                    <a:pt x="5513" y="4001"/>
                  </a:cubicBezTo>
                  <a:lnTo>
                    <a:pt x="5513" y="2615"/>
                  </a:lnTo>
                  <a:cubicBezTo>
                    <a:pt x="5482" y="1512"/>
                    <a:pt x="4915" y="567"/>
                    <a:pt x="412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6296;p57">
              <a:extLst>
                <a:ext uri="{FF2B5EF4-FFF2-40B4-BE49-F238E27FC236}">
                  <a16:creationId xmlns:a16="http://schemas.microsoft.com/office/drawing/2014/main" id="{CD1CE6CA-5A1A-483D-9155-E50E5C2D8B53}"/>
                </a:ext>
              </a:extLst>
            </p:cNvPr>
            <p:cNvSpPr/>
            <p:nvPr/>
          </p:nvSpPr>
          <p:spPr>
            <a:xfrm>
              <a:off x="3497300" y="3309975"/>
              <a:ext cx="136275" cy="108725"/>
            </a:xfrm>
            <a:custGeom>
              <a:avLst/>
              <a:gdLst/>
              <a:ahLst/>
              <a:cxnLst/>
              <a:rect l="l" t="t" r="r" b="b"/>
              <a:pathLst>
                <a:path w="5451" h="4349" extrusionOk="0">
                  <a:moveTo>
                    <a:pt x="2426" y="1544"/>
                  </a:moveTo>
                  <a:cubicBezTo>
                    <a:pt x="2615" y="1544"/>
                    <a:pt x="2773" y="1702"/>
                    <a:pt x="2773" y="1891"/>
                  </a:cubicBezTo>
                  <a:cubicBezTo>
                    <a:pt x="2773" y="2080"/>
                    <a:pt x="2615" y="2237"/>
                    <a:pt x="2426" y="2237"/>
                  </a:cubicBezTo>
                  <a:lnTo>
                    <a:pt x="1733" y="2237"/>
                  </a:lnTo>
                  <a:cubicBezTo>
                    <a:pt x="1513" y="2237"/>
                    <a:pt x="1355" y="2080"/>
                    <a:pt x="1355" y="1891"/>
                  </a:cubicBezTo>
                  <a:cubicBezTo>
                    <a:pt x="1355" y="1702"/>
                    <a:pt x="1513" y="1544"/>
                    <a:pt x="1733" y="1544"/>
                  </a:cubicBezTo>
                  <a:close/>
                  <a:moveTo>
                    <a:pt x="1324" y="1"/>
                  </a:moveTo>
                  <a:cubicBezTo>
                    <a:pt x="536" y="568"/>
                    <a:pt x="1" y="1513"/>
                    <a:pt x="1" y="2552"/>
                  </a:cubicBezTo>
                  <a:lnTo>
                    <a:pt x="1" y="3939"/>
                  </a:lnTo>
                  <a:cubicBezTo>
                    <a:pt x="1" y="4191"/>
                    <a:pt x="95" y="4348"/>
                    <a:pt x="316" y="4348"/>
                  </a:cubicBezTo>
                  <a:lnTo>
                    <a:pt x="2930" y="4348"/>
                  </a:lnTo>
                  <a:cubicBezTo>
                    <a:pt x="3214" y="3970"/>
                    <a:pt x="3561" y="3655"/>
                    <a:pt x="4002" y="3466"/>
                  </a:cubicBezTo>
                  <a:cubicBezTo>
                    <a:pt x="3876" y="3183"/>
                    <a:pt x="3813" y="2930"/>
                    <a:pt x="3813" y="2615"/>
                  </a:cubicBezTo>
                  <a:cubicBezTo>
                    <a:pt x="3813" y="1607"/>
                    <a:pt x="4506" y="757"/>
                    <a:pt x="5451" y="568"/>
                  </a:cubicBezTo>
                  <a:cubicBezTo>
                    <a:pt x="5293" y="347"/>
                    <a:pt x="5104" y="190"/>
                    <a:pt x="4915" y="32"/>
                  </a:cubicBezTo>
                  <a:cubicBezTo>
                    <a:pt x="4474" y="505"/>
                    <a:pt x="3844" y="820"/>
                    <a:pt x="3151" y="820"/>
                  </a:cubicBezTo>
                  <a:cubicBezTo>
                    <a:pt x="2426" y="820"/>
                    <a:pt x="1796" y="505"/>
                    <a:pt x="132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3" name="مربع نص 92">
            <a:extLst>
              <a:ext uri="{FF2B5EF4-FFF2-40B4-BE49-F238E27FC236}">
                <a16:creationId xmlns:a16="http://schemas.microsoft.com/office/drawing/2014/main" id="{D2BE53B9-E9FD-41AC-B32A-AB67FA8B5FA1}"/>
              </a:ext>
            </a:extLst>
          </p:cNvPr>
          <p:cNvSpPr txBox="1"/>
          <p:nvPr/>
        </p:nvSpPr>
        <p:spPr>
          <a:xfrm>
            <a:off x="3367698" y="3057672"/>
            <a:ext cx="2807157" cy="707886"/>
          </a:xfrm>
          <a:prstGeom prst="rect">
            <a:avLst/>
          </a:prstGeom>
          <a:noFill/>
        </p:spPr>
        <p:txBody>
          <a:bodyPr wrap="square">
            <a:spAutoFit/>
          </a:bodyPr>
          <a:lstStyle/>
          <a:p>
            <a:pPr algn="ctr"/>
            <a:r>
              <a:rPr lang="ar-SA" sz="4000" b="1" dirty="0">
                <a:solidFill>
                  <a:schemeClr val="bg1"/>
                </a:solidFill>
                <a:latin typeface="Hacen Casablanca Heavy" panose="02000000000000000000" pitchFamily="2" charset="-78"/>
                <a:cs typeface="Hacen Casablanca Heavy" panose="02000000000000000000" pitchFamily="2" charset="-78"/>
              </a:rPr>
              <a:t>موهبة </a:t>
            </a:r>
            <a:endParaRPr lang="en-US" sz="4000" b="1" dirty="0">
              <a:solidFill>
                <a:schemeClr val="bg1"/>
              </a:solidFill>
              <a:latin typeface="Hacen Casablanca Heavy" panose="02000000000000000000" pitchFamily="2" charset="-78"/>
              <a:cs typeface="Hacen Casablanca Heavy" panose="02000000000000000000" pitchFamily="2" charset="-78"/>
            </a:endParaRPr>
          </a:p>
        </p:txBody>
      </p:sp>
      <p:sp>
        <p:nvSpPr>
          <p:cNvPr id="107" name="Subtitle 6">
            <a:extLst>
              <a:ext uri="{FF2B5EF4-FFF2-40B4-BE49-F238E27FC236}">
                <a16:creationId xmlns:a16="http://schemas.microsoft.com/office/drawing/2014/main" id="{01413E9C-ACC5-491B-A805-ECD6A26B2DA6}"/>
              </a:ext>
            </a:extLst>
          </p:cNvPr>
          <p:cNvSpPr txBox="1">
            <a:spLocks/>
          </p:cNvSpPr>
          <p:nvPr/>
        </p:nvSpPr>
        <p:spPr>
          <a:xfrm>
            <a:off x="1253194" y="3636905"/>
            <a:ext cx="7072337" cy="915879"/>
          </a:xfrm>
          <a:prstGeom prst="rect">
            <a:avLst/>
          </a:prstGeom>
        </p:spPr>
        <p:txBody>
          <a:bodyPr vert="horz" lIns="86019" tIns="43010" rIns="86019" bIns="43010" numCol="1" spcCol="365760" rtlCol="0" anchor="t">
            <a:noAutofit/>
          </a:bodyPr>
          <a:lstStyle>
            <a:lvl1pPr marL="0" indent="0" algn="ctr" defTabSz="914400" rtl="0" eaLnBrk="1" latinLnBrk="0" hangingPunct="1">
              <a:lnSpc>
                <a:spcPct val="90000"/>
              </a:lnSpc>
              <a:spcBef>
                <a:spcPts val="1000"/>
              </a:spcBef>
              <a:buFont typeface="Arial"/>
              <a:buNone/>
              <a:defRPr sz="1200" b="0" i="0" kern="1200">
                <a:solidFill>
                  <a:schemeClr val="accent1"/>
                </a:solidFill>
                <a:latin typeface="Montserrat Light" charset="0"/>
                <a:ea typeface="Montserrat Light" charset="0"/>
                <a:cs typeface="Montserrat Light"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Montserrat Light" charset="0"/>
                <a:ea typeface="Montserrat Light" charset="0"/>
                <a:cs typeface="Montserrat Light"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Montserrat Light" charset="0"/>
                <a:ea typeface="Montserrat Light" charset="0"/>
                <a:cs typeface="Montserrat Light"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nSpc>
                <a:spcPct val="100000"/>
              </a:lnSpc>
              <a:spcBef>
                <a:spcPts val="0"/>
              </a:spcBef>
            </a:pPr>
            <a:r>
              <a:rPr lang="ar-SA" sz="1800" b="1" dirty="0">
                <a:solidFill>
                  <a:schemeClr val="bg1"/>
                </a:solidFill>
                <a:latin typeface="Calibri" panose="020F0502020204030204" pitchFamily="34" charset="0"/>
                <a:cs typeface="Calibri" panose="020F0502020204030204" pitchFamily="34" charset="0"/>
              </a:rPr>
              <a:t>رعاية أبناء الجمعية الموهوبين دراسيًا وتقديم البرامج الإثرائية والتدريبية التي تساعد على زيادة العمق المعرفي وتنمية التفكير الإبداعي لديهم وفق ضوابط ومعايير محددة مسبقًا  وفقًا لمواهبهم وقدراتهم  ، بما يعود بالنفع عليهم وعلى مجتمعهم .</a:t>
            </a:r>
            <a:endParaRPr lang="en-US" sz="1800" b="1" dirty="0">
              <a:solidFill>
                <a:schemeClr val="bg1"/>
              </a:solidFill>
              <a:latin typeface="Calibri" panose="020F0502020204030204" pitchFamily="34" charset="0"/>
              <a:cs typeface="Calibri" panose="020F0502020204030204" pitchFamily="34" charset="0"/>
            </a:endParaRPr>
          </a:p>
        </p:txBody>
      </p:sp>
      <p:sp>
        <p:nvSpPr>
          <p:cNvPr id="112" name="TextBox 100">
            <a:extLst>
              <a:ext uri="{FF2B5EF4-FFF2-40B4-BE49-F238E27FC236}">
                <a16:creationId xmlns:a16="http://schemas.microsoft.com/office/drawing/2014/main" id="{08ED857A-F7D3-492B-A7BF-C4B602037FFC}"/>
              </a:ext>
            </a:extLst>
          </p:cNvPr>
          <p:cNvSpPr txBox="1"/>
          <p:nvPr/>
        </p:nvSpPr>
        <p:spPr>
          <a:xfrm>
            <a:off x="6848623" y="4991369"/>
            <a:ext cx="1898465" cy="323935"/>
          </a:xfrm>
          <a:prstGeom prst="rect">
            <a:avLst/>
          </a:prstGeom>
          <a:noFill/>
        </p:spPr>
        <p:txBody>
          <a:bodyPr wrap="square" rtlCol="0">
            <a:spAutoFit/>
          </a:bodyPr>
          <a:lstStyle/>
          <a:p>
            <a:pPr algn="ctr"/>
            <a:r>
              <a:rPr lang="ar-SA" sz="1505" dirty="0">
                <a:solidFill>
                  <a:schemeClr val="bg1"/>
                </a:solidFill>
                <a:latin typeface="Hacen Casablanca Heavy" panose="02000000000000000000" pitchFamily="2" charset="-78"/>
                <a:cs typeface="Hacen Casablanca Heavy" panose="02000000000000000000" pitchFamily="2" charset="-78"/>
              </a:rPr>
              <a:t>خط الأساس </a:t>
            </a:r>
            <a:endParaRPr lang="en-US" sz="1505" dirty="0">
              <a:solidFill>
                <a:schemeClr val="bg1"/>
              </a:solidFill>
              <a:latin typeface="Hacen Casablanca Heavy" panose="02000000000000000000" pitchFamily="2" charset="-78"/>
              <a:cs typeface="Hacen Casablanca Heavy" panose="02000000000000000000" pitchFamily="2" charset="-78"/>
            </a:endParaRPr>
          </a:p>
        </p:txBody>
      </p:sp>
      <p:sp>
        <p:nvSpPr>
          <p:cNvPr id="117" name="TextBox 100">
            <a:extLst>
              <a:ext uri="{FF2B5EF4-FFF2-40B4-BE49-F238E27FC236}">
                <a16:creationId xmlns:a16="http://schemas.microsoft.com/office/drawing/2014/main" id="{1BD256C1-D819-4E7F-8010-B233CC7B997C}"/>
              </a:ext>
            </a:extLst>
          </p:cNvPr>
          <p:cNvSpPr txBox="1"/>
          <p:nvPr/>
        </p:nvSpPr>
        <p:spPr>
          <a:xfrm>
            <a:off x="6848623" y="4977888"/>
            <a:ext cx="1898465" cy="323935"/>
          </a:xfrm>
          <a:prstGeom prst="rect">
            <a:avLst/>
          </a:prstGeom>
          <a:noFill/>
        </p:spPr>
        <p:txBody>
          <a:bodyPr wrap="square" rtlCol="0">
            <a:spAutoFit/>
          </a:bodyPr>
          <a:lstStyle/>
          <a:p>
            <a:pPr algn="ctr"/>
            <a:r>
              <a:rPr lang="ar-SA" sz="1505" dirty="0">
                <a:solidFill>
                  <a:schemeClr val="bg1"/>
                </a:solidFill>
                <a:latin typeface="Hacen Casablanca Heavy" panose="02000000000000000000" pitchFamily="2" charset="-78"/>
                <a:cs typeface="Hacen Casablanca Heavy" panose="02000000000000000000" pitchFamily="2" charset="-78"/>
              </a:rPr>
              <a:t>خط الأساس </a:t>
            </a:r>
            <a:endParaRPr lang="en-US" sz="1505" dirty="0">
              <a:solidFill>
                <a:schemeClr val="bg1"/>
              </a:solidFill>
              <a:latin typeface="Hacen Casablanca Heavy" panose="02000000000000000000" pitchFamily="2" charset="-78"/>
              <a:cs typeface="Hacen Casablanca Heavy" panose="02000000000000000000" pitchFamily="2" charset="-78"/>
            </a:endParaRPr>
          </a:p>
        </p:txBody>
      </p:sp>
      <p:sp>
        <p:nvSpPr>
          <p:cNvPr id="122" name="TextBox 100">
            <a:extLst>
              <a:ext uri="{FF2B5EF4-FFF2-40B4-BE49-F238E27FC236}">
                <a16:creationId xmlns:a16="http://schemas.microsoft.com/office/drawing/2014/main" id="{13AB9437-FF17-454D-80CF-FB6A9434805E}"/>
              </a:ext>
            </a:extLst>
          </p:cNvPr>
          <p:cNvSpPr txBox="1"/>
          <p:nvPr/>
        </p:nvSpPr>
        <p:spPr>
          <a:xfrm>
            <a:off x="6848623" y="4991369"/>
            <a:ext cx="1898465" cy="323935"/>
          </a:xfrm>
          <a:prstGeom prst="rect">
            <a:avLst/>
          </a:prstGeom>
          <a:noFill/>
        </p:spPr>
        <p:txBody>
          <a:bodyPr wrap="square" rtlCol="0">
            <a:spAutoFit/>
          </a:bodyPr>
          <a:lstStyle/>
          <a:p>
            <a:pPr algn="ctr"/>
            <a:r>
              <a:rPr lang="ar-SA" sz="1505" dirty="0">
                <a:solidFill>
                  <a:schemeClr val="bg1"/>
                </a:solidFill>
                <a:latin typeface="Hacen Casablanca Heavy" panose="02000000000000000000" pitchFamily="2" charset="-78"/>
                <a:cs typeface="Hacen Casablanca Heavy" panose="02000000000000000000" pitchFamily="2" charset="-78"/>
              </a:rPr>
              <a:t>خط الأساس </a:t>
            </a:r>
            <a:endParaRPr lang="en-US" sz="1505" dirty="0">
              <a:solidFill>
                <a:schemeClr val="bg1"/>
              </a:solidFill>
              <a:latin typeface="Hacen Casablanca Heavy" panose="02000000000000000000" pitchFamily="2" charset="-78"/>
              <a:cs typeface="Hacen Casablanca Heavy" panose="02000000000000000000" pitchFamily="2" charset="-78"/>
            </a:endParaRPr>
          </a:p>
        </p:txBody>
      </p:sp>
      <p:sp>
        <p:nvSpPr>
          <p:cNvPr id="138" name="TextBox 100">
            <a:extLst>
              <a:ext uri="{FF2B5EF4-FFF2-40B4-BE49-F238E27FC236}">
                <a16:creationId xmlns:a16="http://schemas.microsoft.com/office/drawing/2014/main" id="{0C4F9A6E-B6BE-4459-BA84-2298BEE80000}"/>
              </a:ext>
            </a:extLst>
          </p:cNvPr>
          <p:cNvSpPr txBox="1"/>
          <p:nvPr/>
        </p:nvSpPr>
        <p:spPr>
          <a:xfrm>
            <a:off x="6848623" y="4991369"/>
            <a:ext cx="1898465" cy="323935"/>
          </a:xfrm>
          <a:prstGeom prst="rect">
            <a:avLst/>
          </a:prstGeom>
          <a:noFill/>
        </p:spPr>
        <p:txBody>
          <a:bodyPr wrap="square" rtlCol="0">
            <a:spAutoFit/>
          </a:bodyPr>
          <a:lstStyle/>
          <a:p>
            <a:pPr algn="ctr"/>
            <a:r>
              <a:rPr lang="ar-SA" sz="1505" dirty="0">
                <a:solidFill>
                  <a:schemeClr val="bg1"/>
                </a:solidFill>
                <a:latin typeface="Hacen Casablanca Heavy" panose="02000000000000000000" pitchFamily="2" charset="-78"/>
                <a:cs typeface="Hacen Casablanca Heavy" panose="02000000000000000000" pitchFamily="2" charset="-78"/>
              </a:rPr>
              <a:t>خط الأساس </a:t>
            </a:r>
            <a:endParaRPr lang="en-US" sz="1505" dirty="0">
              <a:solidFill>
                <a:schemeClr val="bg1"/>
              </a:solidFill>
              <a:latin typeface="Hacen Casablanca Heavy" panose="02000000000000000000" pitchFamily="2" charset="-78"/>
              <a:cs typeface="Hacen Casablanca Heavy" panose="02000000000000000000" pitchFamily="2" charset="-78"/>
            </a:endParaRPr>
          </a:p>
        </p:txBody>
      </p:sp>
      <p:sp>
        <p:nvSpPr>
          <p:cNvPr id="143" name="TextBox 100">
            <a:extLst>
              <a:ext uri="{FF2B5EF4-FFF2-40B4-BE49-F238E27FC236}">
                <a16:creationId xmlns:a16="http://schemas.microsoft.com/office/drawing/2014/main" id="{D62647E8-1BC0-415A-BEEE-1AE41DBA2F88}"/>
              </a:ext>
            </a:extLst>
          </p:cNvPr>
          <p:cNvSpPr txBox="1"/>
          <p:nvPr/>
        </p:nvSpPr>
        <p:spPr>
          <a:xfrm>
            <a:off x="6848623" y="4991369"/>
            <a:ext cx="1898465" cy="323935"/>
          </a:xfrm>
          <a:prstGeom prst="rect">
            <a:avLst/>
          </a:prstGeom>
          <a:noFill/>
        </p:spPr>
        <p:txBody>
          <a:bodyPr wrap="square" rtlCol="0">
            <a:spAutoFit/>
          </a:bodyPr>
          <a:lstStyle/>
          <a:p>
            <a:pPr algn="ctr"/>
            <a:r>
              <a:rPr lang="ar-SA" sz="1505" dirty="0">
                <a:solidFill>
                  <a:schemeClr val="bg1"/>
                </a:solidFill>
                <a:latin typeface="Hacen Casablanca Heavy" panose="02000000000000000000" pitchFamily="2" charset="-78"/>
                <a:cs typeface="Hacen Casablanca Heavy" panose="02000000000000000000" pitchFamily="2" charset="-78"/>
              </a:rPr>
              <a:t>خط الأساس </a:t>
            </a:r>
            <a:endParaRPr lang="en-US" sz="1505" dirty="0">
              <a:solidFill>
                <a:schemeClr val="bg1"/>
              </a:solidFill>
              <a:latin typeface="Hacen Casablanca Heavy" panose="02000000000000000000" pitchFamily="2" charset="-78"/>
              <a:cs typeface="Hacen Casablanca Heavy" panose="02000000000000000000" pitchFamily="2" charset="-78"/>
            </a:endParaRPr>
          </a:p>
        </p:txBody>
      </p:sp>
      <p:sp>
        <p:nvSpPr>
          <p:cNvPr id="144" name="TextBox 100">
            <a:extLst>
              <a:ext uri="{FF2B5EF4-FFF2-40B4-BE49-F238E27FC236}">
                <a16:creationId xmlns:a16="http://schemas.microsoft.com/office/drawing/2014/main" id="{6F12CCFD-3ADC-49B6-A1E9-3C3349BBFEBF}"/>
              </a:ext>
            </a:extLst>
          </p:cNvPr>
          <p:cNvSpPr txBox="1"/>
          <p:nvPr/>
        </p:nvSpPr>
        <p:spPr>
          <a:xfrm>
            <a:off x="6859235" y="5019390"/>
            <a:ext cx="1898465" cy="323935"/>
          </a:xfrm>
          <a:prstGeom prst="rect">
            <a:avLst/>
          </a:prstGeom>
          <a:noFill/>
        </p:spPr>
        <p:txBody>
          <a:bodyPr wrap="square" rtlCol="0">
            <a:spAutoFit/>
          </a:bodyPr>
          <a:lstStyle/>
          <a:p>
            <a:pPr algn="ctr"/>
            <a:r>
              <a:rPr lang="ar-SA" sz="1505" dirty="0">
                <a:solidFill>
                  <a:schemeClr val="bg1"/>
                </a:solidFill>
                <a:latin typeface="Hacen Casablanca Heavy" panose="02000000000000000000" pitchFamily="2" charset="-78"/>
                <a:cs typeface="Hacen Casablanca Heavy" panose="02000000000000000000" pitchFamily="2" charset="-78"/>
              </a:rPr>
              <a:t>خط الأساس </a:t>
            </a:r>
            <a:endParaRPr lang="en-US" sz="1505" dirty="0">
              <a:solidFill>
                <a:schemeClr val="bg1"/>
              </a:solidFill>
              <a:latin typeface="Hacen Casablanca Heavy" panose="02000000000000000000" pitchFamily="2" charset="-78"/>
              <a:cs typeface="Hacen Casablanca Heavy" panose="02000000000000000000" pitchFamily="2" charset="-78"/>
            </a:endParaRPr>
          </a:p>
        </p:txBody>
      </p:sp>
      <p:sp>
        <p:nvSpPr>
          <p:cNvPr id="145" name="TextBox 100">
            <a:extLst>
              <a:ext uri="{FF2B5EF4-FFF2-40B4-BE49-F238E27FC236}">
                <a16:creationId xmlns:a16="http://schemas.microsoft.com/office/drawing/2014/main" id="{F3D02725-7899-4345-AA17-3DCC8CDB3057}"/>
              </a:ext>
            </a:extLst>
          </p:cNvPr>
          <p:cNvSpPr txBox="1"/>
          <p:nvPr/>
        </p:nvSpPr>
        <p:spPr>
          <a:xfrm>
            <a:off x="6848623" y="4991369"/>
            <a:ext cx="1898465" cy="323935"/>
          </a:xfrm>
          <a:prstGeom prst="rect">
            <a:avLst/>
          </a:prstGeom>
          <a:noFill/>
        </p:spPr>
        <p:txBody>
          <a:bodyPr wrap="square" rtlCol="0">
            <a:spAutoFit/>
          </a:bodyPr>
          <a:lstStyle/>
          <a:p>
            <a:pPr algn="ctr"/>
            <a:r>
              <a:rPr lang="ar-SA" sz="1505" dirty="0">
                <a:solidFill>
                  <a:schemeClr val="bg1"/>
                </a:solidFill>
                <a:latin typeface="Hacen Casablanca Heavy" panose="02000000000000000000" pitchFamily="2" charset="-78"/>
                <a:cs typeface="Hacen Casablanca Heavy" panose="02000000000000000000" pitchFamily="2" charset="-78"/>
              </a:rPr>
              <a:t>خط الأساس </a:t>
            </a:r>
            <a:endParaRPr lang="en-US" sz="1505" dirty="0">
              <a:solidFill>
                <a:schemeClr val="bg1"/>
              </a:solidFill>
              <a:latin typeface="Hacen Casablanca Heavy" panose="02000000000000000000" pitchFamily="2" charset="-78"/>
              <a:cs typeface="Hacen Casablanca Heavy" panose="02000000000000000000" pitchFamily="2" charset="-78"/>
            </a:endParaRPr>
          </a:p>
        </p:txBody>
      </p:sp>
      <p:grpSp>
        <p:nvGrpSpPr>
          <p:cNvPr id="146" name="Group 30">
            <a:extLst>
              <a:ext uri="{FF2B5EF4-FFF2-40B4-BE49-F238E27FC236}">
                <a16:creationId xmlns:a16="http://schemas.microsoft.com/office/drawing/2014/main" id="{6C53CA53-69BB-4E52-A225-6B9447145D37}"/>
              </a:ext>
            </a:extLst>
          </p:cNvPr>
          <p:cNvGrpSpPr/>
          <p:nvPr/>
        </p:nvGrpSpPr>
        <p:grpSpPr>
          <a:xfrm>
            <a:off x="966661" y="4991369"/>
            <a:ext cx="7701977" cy="340838"/>
            <a:chOff x="580812" y="5368640"/>
            <a:chExt cx="7530717" cy="152400"/>
          </a:xfrm>
        </p:grpSpPr>
        <p:sp>
          <p:nvSpPr>
            <p:cNvPr id="148" name="Rounded Rectangle 22">
              <a:extLst>
                <a:ext uri="{FF2B5EF4-FFF2-40B4-BE49-F238E27FC236}">
                  <a16:creationId xmlns:a16="http://schemas.microsoft.com/office/drawing/2014/main" id="{8066F7D5-0241-42EC-AEB1-105C80E3DD59}"/>
                </a:ext>
              </a:extLst>
            </p:cNvPr>
            <p:cNvSpPr/>
            <p:nvPr/>
          </p:nvSpPr>
          <p:spPr>
            <a:xfrm>
              <a:off x="580812" y="5368640"/>
              <a:ext cx="7530717" cy="152400"/>
            </a:xfrm>
            <a:prstGeom prst="roundRect">
              <a:avLst>
                <a:gd name="adj" fmla="val 5000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93" dirty="0"/>
            </a:p>
          </p:txBody>
        </p:sp>
        <p:sp>
          <p:nvSpPr>
            <p:cNvPr id="149" name="Rounded Rectangle 113">
              <a:extLst>
                <a:ext uri="{FF2B5EF4-FFF2-40B4-BE49-F238E27FC236}">
                  <a16:creationId xmlns:a16="http://schemas.microsoft.com/office/drawing/2014/main" id="{E14E2902-6553-46F8-85F4-7A3473959E66}"/>
                </a:ext>
              </a:extLst>
            </p:cNvPr>
            <p:cNvSpPr/>
            <p:nvPr/>
          </p:nvSpPr>
          <p:spPr>
            <a:xfrm>
              <a:off x="6607354" y="5375714"/>
              <a:ext cx="1408556" cy="136014"/>
            </a:xfrm>
            <a:prstGeom prst="roundRect">
              <a:avLst>
                <a:gd name="adj" fmla="val 50000"/>
              </a:avLst>
            </a:prstGeom>
            <a:solidFill>
              <a:srgbClr val="00CC9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1693" dirty="0">
                  <a:latin typeface="Hacen Casablanca Heavy" panose="02000000000000000000" pitchFamily="2" charset="-78"/>
                  <a:cs typeface="Hacen Casablanca Heavy" panose="02000000000000000000" pitchFamily="2" charset="-78"/>
                </a:rPr>
                <a:t>فترات التنفيذ </a:t>
              </a:r>
              <a:endParaRPr lang="en-US" sz="1693" dirty="0">
                <a:latin typeface="Hacen Casablanca Heavy" panose="02000000000000000000" pitchFamily="2" charset="-78"/>
                <a:cs typeface="Hacen Casablanca Heavy" panose="02000000000000000000" pitchFamily="2" charset="-78"/>
              </a:endParaRPr>
            </a:p>
          </p:txBody>
        </p:sp>
      </p:grpSp>
      <p:cxnSp>
        <p:nvCxnSpPr>
          <p:cNvPr id="150" name="Straight Connector 114">
            <a:extLst>
              <a:ext uri="{FF2B5EF4-FFF2-40B4-BE49-F238E27FC236}">
                <a16:creationId xmlns:a16="http://schemas.microsoft.com/office/drawing/2014/main" id="{A1B43B6E-AD06-4C02-B9FB-0902ED851376}"/>
              </a:ext>
            </a:extLst>
          </p:cNvPr>
          <p:cNvCxnSpPr/>
          <p:nvPr/>
        </p:nvCxnSpPr>
        <p:spPr>
          <a:xfrm>
            <a:off x="5806017" y="5051541"/>
            <a:ext cx="0" cy="743651"/>
          </a:xfrm>
          <a:prstGeom prst="line">
            <a:avLst/>
          </a:prstGeom>
          <a:ln>
            <a:solidFill>
              <a:srgbClr val="009999"/>
            </a:solidFill>
          </a:ln>
        </p:spPr>
        <p:style>
          <a:lnRef idx="3">
            <a:schemeClr val="dk1"/>
          </a:lnRef>
          <a:fillRef idx="0">
            <a:schemeClr val="dk1"/>
          </a:fillRef>
          <a:effectRef idx="2">
            <a:schemeClr val="dk1"/>
          </a:effectRef>
          <a:fontRef idx="minor">
            <a:schemeClr val="tx1"/>
          </a:fontRef>
        </p:style>
      </p:cxnSp>
      <p:sp>
        <p:nvSpPr>
          <p:cNvPr id="151" name="TextBox 100">
            <a:extLst>
              <a:ext uri="{FF2B5EF4-FFF2-40B4-BE49-F238E27FC236}">
                <a16:creationId xmlns:a16="http://schemas.microsoft.com/office/drawing/2014/main" id="{2C5FA10A-021A-47C1-BF6E-4AD9FA862EFC}"/>
              </a:ext>
            </a:extLst>
          </p:cNvPr>
          <p:cNvSpPr txBox="1"/>
          <p:nvPr/>
        </p:nvSpPr>
        <p:spPr>
          <a:xfrm>
            <a:off x="5336217" y="4978633"/>
            <a:ext cx="2136218" cy="338554"/>
          </a:xfrm>
          <a:prstGeom prst="rect">
            <a:avLst/>
          </a:prstGeom>
          <a:noFill/>
        </p:spPr>
        <p:txBody>
          <a:bodyPr wrap="square" rtlCol="0">
            <a:spAutoFit/>
          </a:bodyPr>
          <a:lstStyle/>
          <a:p>
            <a:pPr algn="ctr"/>
            <a:r>
              <a:rPr lang="ar-SA" sz="1600" b="1" dirty="0">
                <a:solidFill>
                  <a:srgbClr val="006666"/>
                </a:solidFill>
                <a:latin typeface="Hacen Casablanca Heavy" panose="02000000000000000000" pitchFamily="2" charset="-78"/>
                <a:cs typeface="Hacen Casablanca Heavy" panose="02000000000000000000" pitchFamily="2" charset="-78"/>
              </a:rPr>
              <a:t>الربع الأول   </a:t>
            </a:r>
            <a:endParaRPr lang="en-US" sz="1600" b="1" dirty="0">
              <a:solidFill>
                <a:srgbClr val="006666"/>
              </a:solidFill>
              <a:latin typeface="Hacen Casablanca Heavy" panose="02000000000000000000" pitchFamily="2" charset="-78"/>
              <a:cs typeface="Hacen Casablanca Heavy" panose="02000000000000000000" pitchFamily="2" charset="-78"/>
            </a:endParaRPr>
          </a:p>
        </p:txBody>
      </p:sp>
      <p:sp>
        <p:nvSpPr>
          <p:cNvPr id="152" name="مربع نص 151">
            <a:extLst>
              <a:ext uri="{FF2B5EF4-FFF2-40B4-BE49-F238E27FC236}">
                <a16:creationId xmlns:a16="http://schemas.microsoft.com/office/drawing/2014/main" id="{3E03CE40-8181-4DFB-9722-4A868DABB1FD}"/>
              </a:ext>
            </a:extLst>
          </p:cNvPr>
          <p:cNvSpPr txBox="1"/>
          <p:nvPr/>
        </p:nvSpPr>
        <p:spPr>
          <a:xfrm>
            <a:off x="4579295" y="4987834"/>
            <a:ext cx="1028914" cy="899552"/>
          </a:xfrm>
          <a:prstGeom prst="rect">
            <a:avLst/>
          </a:prstGeom>
          <a:noFill/>
        </p:spPr>
        <p:txBody>
          <a:bodyPr vert="horz" wrap="none" lIns="91440" tIns="45720" rIns="91440" bIns="45720" rtlCol="1" anchor="t">
            <a:noAutofit/>
          </a:bodyPr>
          <a:lstStyle/>
          <a:p>
            <a:pPr algn="l"/>
            <a:r>
              <a:rPr lang="ar-SA" sz="1600" b="1" dirty="0">
                <a:solidFill>
                  <a:srgbClr val="006666"/>
                </a:solidFill>
                <a:latin typeface="Hacen Casablanca Heavy" panose="02000000000000000000" pitchFamily="2" charset="-78"/>
                <a:cs typeface="Hacen Casablanca Heavy" panose="02000000000000000000" pitchFamily="2" charset="-78"/>
              </a:rPr>
              <a:t>الربع الثاني </a:t>
            </a:r>
            <a:endParaRPr lang="ar-SA" sz="1600" b="1" dirty="0">
              <a:solidFill>
                <a:srgbClr val="006666"/>
              </a:solidFill>
              <a:effectLst/>
              <a:latin typeface="Hacen Casablanca Heavy" panose="02000000000000000000" pitchFamily="2" charset="-78"/>
              <a:cs typeface="Hacen Casablanca Heavy" panose="02000000000000000000" pitchFamily="2" charset="-78"/>
            </a:endParaRPr>
          </a:p>
        </p:txBody>
      </p:sp>
      <p:sp>
        <p:nvSpPr>
          <p:cNvPr id="154" name="مربع نص 153">
            <a:extLst>
              <a:ext uri="{FF2B5EF4-FFF2-40B4-BE49-F238E27FC236}">
                <a16:creationId xmlns:a16="http://schemas.microsoft.com/office/drawing/2014/main" id="{AFAE7B25-975C-462D-BB73-F6501C513E83}"/>
              </a:ext>
            </a:extLst>
          </p:cNvPr>
          <p:cNvSpPr txBox="1"/>
          <p:nvPr/>
        </p:nvSpPr>
        <p:spPr>
          <a:xfrm>
            <a:off x="1404067" y="4999480"/>
            <a:ext cx="1028914" cy="899552"/>
          </a:xfrm>
          <a:prstGeom prst="rect">
            <a:avLst/>
          </a:prstGeom>
          <a:noFill/>
        </p:spPr>
        <p:txBody>
          <a:bodyPr vert="horz" wrap="none" lIns="91440" tIns="45720" rIns="91440" bIns="45720" rtlCol="1" anchor="t">
            <a:noAutofit/>
          </a:bodyPr>
          <a:lstStyle/>
          <a:p>
            <a:pPr algn="l"/>
            <a:r>
              <a:rPr lang="ar-SA" sz="1600" b="1" dirty="0">
                <a:solidFill>
                  <a:srgbClr val="006666"/>
                </a:solidFill>
                <a:latin typeface="Hacen Casablanca Heavy" panose="02000000000000000000" pitchFamily="2" charset="-78"/>
                <a:cs typeface="Hacen Casablanca Heavy" panose="02000000000000000000" pitchFamily="2" charset="-78"/>
              </a:rPr>
              <a:t>الربع الرابع </a:t>
            </a:r>
            <a:endParaRPr lang="ar-SA" sz="1600" b="1" dirty="0">
              <a:solidFill>
                <a:srgbClr val="006666"/>
              </a:solidFill>
              <a:effectLst/>
              <a:latin typeface="Hacen Casablanca Heavy" panose="02000000000000000000" pitchFamily="2" charset="-78"/>
              <a:cs typeface="Hacen Casablanca Heavy" panose="02000000000000000000" pitchFamily="2" charset="-78"/>
            </a:endParaRPr>
          </a:p>
        </p:txBody>
      </p:sp>
      <p:sp>
        <p:nvSpPr>
          <p:cNvPr id="155" name="مربع نص 154">
            <a:extLst>
              <a:ext uri="{FF2B5EF4-FFF2-40B4-BE49-F238E27FC236}">
                <a16:creationId xmlns:a16="http://schemas.microsoft.com/office/drawing/2014/main" id="{893EFC06-78D7-4813-9E3C-CC5B9202E377}"/>
              </a:ext>
            </a:extLst>
          </p:cNvPr>
          <p:cNvSpPr txBox="1"/>
          <p:nvPr/>
        </p:nvSpPr>
        <p:spPr>
          <a:xfrm>
            <a:off x="3066889" y="5007894"/>
            <a:ext cx="1028914" cy="899552"/>
          </a:xfrm>
          <a:prstGeom prst="rect">
            <a:avLst/>
          </a:prstGeom>
          <a:noFill/>
        </p:spPr>
        <p:txBody>
          <a:bodyPr vert="horz" wrap="none" lIns="91440" tIns="45720" rIns="91440" bIns="45720" rtlCol="1" anchor="t">
            <a:noAutofit/>
          </a:bodyPr>
          <a:lstStyle/>
          <a:p>
            <a:pPr algn="l"/>
            <a:r>
              <a:rPr lang="ar-SA" sz="1600" b="1" dirty="0">
                <a:solidFill>
                  <a:srgbClr val="006666"/>
                </a:solidFill>
                <a:latin typeface="Hacen Casablanca Heavy" panose="02000000000000000000" pitchFamily="2" charset="-78"/>
                <a:cs typeface="Hacen Casablanca Heavy" panose="02000000000000000000" pitchFamily="2" charset="-78"/>
              </a:rPr>
              <a:t>الربع الثالث </a:t>
            </a:r>
            <a:endParaRPr lang="ar-SA" sz="1600" b="1" dirty="0">
              <a:solidFill>
                <a:srgbClr val="006666"/>
              </a:solidFill>
              <a:effectLst/>
              <a:latin typeface="Hacen Casablanca Heavy" panose="02000000000000000000" pitchFamily="2" charset="-78"/>
              <a:cs typeface="Hacen Casablanca Heavy" panose="02000000000000000000" pitchFamily="2" charset="-78"/>
            </a:endParaRPr>
          </a:p>
        </p:txBody>
      </p:sp>
      <p:cxnSp>
        <p:nvCxnSpPr>
          <p:cNvPr id="156" name="Straight Connector 116">
            <a:extLst>
              <a:ext uri="{FF2B5EF4-FFF2-40B4-BE49-F238E27FC236}">
                <a16:creationId xmlns:a16="http://schemas.microsoft.com/office/drawing/2014/main" id="{79F6C04C-E617-4AC1-89F9-BEC2E9CBF7FC}"/>
              </a:ext>
            </a:extLst>
          </p:cNvPr>
          <p:cNvCxnSpPr>
            <a:cxnSpLocks/>
          </p:cNvCxnSpPr>
          <p:nvPr/>
        </p:nvCxnSpPr>
        <p:spPr>
          <a:xfrm>
            <a:off x="2796677" y="5096418"/>
            <a:ext cx="0" cy="743651"/>
          </a:xfrm>
          <a:prstGeom prst="line">
            <a:avLst/>
          </a:prstGeom>
          <a:ln>
            <a:solidFill>
              <a:srgbClr val="009999"/>
            </a:solidFill>
          </a:ln>
        </p:spPr>
        <p:style>
          <a:lnRef idx="3">
            <a:schemeClr val="accent1"/>
          </a:lnRef>
          <a:fillRef idx="0">
            <a:schemeClr val="accent1"/>
          </a:fillRef>
          <a:effectRef idx="2">
            <a:schemeClr val="accent1"/>
          </a:effectRef>
          <a:fontRef idx="minor">
            <a:schemeClr val="tx1"/>
          </a:fontRef>
        </p:style>
      </p:cxnSp>
      <p:cxnSp>
        <p:nvCxnSpPr>
          <p:cNvPr id="157" name="Straight Connector 116">
            <a:extLst>
              <a:ext uri="{FF2B5EF4-FFF2-40B4-BE49-F238E27FC236}">
                <a16:creationId xmlns:a16="http://schemas.microsoft.com/office/drawing/2014/main" id="{EBE33BA5-D86A-48B0-8C1D-6F5830FFA6E7}"/>
              </a:ext>
            </a:extLst>
          </p:cNvPr>
          <p:cNvCxnSpPr>
            <a:cxnSpLocks/>
          </p:cNvCxnSpPr>
          <p:nvPr/>
        </p:nvCxnSpPr>
        <p:spPr>
          <a:xfrm>
            <a:off x="4397520" y="5058388"/>
            <a:ext cx="0" cy="743651"/>
          </a:xfrm>
          <a:prstGeom prst="line">
            <a:avLst/>
          </a:prstGeom>
          <a:ln>
            <a:solidFill>
              <a:srgbClr val="009999"/>
            </a:solidFill>
          </a:ln>
        </p:spPr>
        <p:style>
          <a:lnRef idx="3">
            <a:schemeClr val="accent1"/>
          </a:lnRef>
          <a:fillRef idx="0">
            <a:schemeClr val="accent1"/>
          </a:fillRef>
          <a:effectRef idx="2">
            <a:schemeClr val="accent1"/>
          </a:effectRef>
          <a:fontRef idx="minor">
            <a:schemeClr val="tx1"/>
          </a:fontRef>
        </p:style>
      </p:cxnSp>
      <p:sp>
        <p:nvSpPr>
          <p:cNvPr id="159" name="L-Shape 32">
            <a:extLst>
              <a:ext uri="{FF2B5EF4-FFF2-40B4-BE49-F238E27FC236}">
                <a16:creationId xmlns:a16="http://schemas.microsoft.com/office/drawing/2014/main" id="{1708AF31-18E8-49CB-A231-56BFA6B6113E}"/>
              </a:ext>
            </a:extLst>
          </p:cNvPr>
          <p:cNvSpPr/>
          <p:nvPr/>
        </p:nvSpPr>
        <p:spPr>
          <a:xfrm rot="18879521">
            <a:off x="3336240" y="5500696"/>
            <a:ext cx="287012" cy="172785"/>
          </a:xfrm>
          <a:prstGeom prst="corner">
            <a:avLst/>
          </a:prstGeom>
          <a:solidFill>
            <a:srgbClr val="00CC9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93"/>
          </a:p>
        </p:txBody>
      </p:sp>
      <p:sp>
        <p:nvSpPr>
          <p:cNvPr id="162" name="Freeform 16">
            <a:extLst>
              <a:ext uri="{FF2B5EF4-FFF2-40B4-BE49-F238E27FC236}">
                <a16:creationId xmlns:a16="http://schemas.microsoft.com/office/drawing/2014/main" id="{2A63D890-68E9-4139-B60C-6C43B66E4AA2}"/>
              </a:ext>
            </a:extLst>
          </p:cNvPr>
          <p:cNvSpPr>
            <a:spLocks noEditPoints="1"/>
          </p:cNvSpPr>
          <p:nvPr/>
        </p:nvSpPr>
        <p:spPr bwMode="auto">
          <a:xfrm>
            <a:off x="7621579" y="5411232"/>
            <a:ext cx="606680" cy="479282"/>
          </a:xfrm>
          <a:custGeom>
            <a:avLst/>
            <a:gdLst>
              <a:gd name="T0" fmla="*/ 393 w 394"/>
              <a:gd name="T1" fmla="*/ 175 h 393"/>
              <a:gd name="T2" fmla="*/ 380 w 394"/>
              <a:gd name="T3" fmla="*/ 165 h 393"/>
              <a:gd name="T4" fmla="*/ 339 w 394"/>
              <a:gd name="T5" fmla="*/ 138 h 393"/>
              <a:gd name="T6" fmla="*/ 350 w 394"/>
              <a:gd name="T7" fmla="*/ 90 h 393"/>
              <a:gd name="T8" fmla="*/ 351 w 394"/>
              <a:gd name="T9" fmla="*/ 75 h 393"/>
              <a:gd name="T10" fmla="*/ 320 w 394"/>
              <a:gd name="T11" fmla="*/ 44 h 393"/>
              <a:gd name="T12" fmla="*/ 305 w 394"/>
              <a:gd name="T13" fmla="*/ 45 h 393"/>
              <a:gd name="T14" fmla="*/ 256 w 394"/>
              <a:gd name="T15" fmla="*/ 56 h 393"/>
              <a:gd name="T16" fmla="*/ 230 w 394"/>
              <a:gd name="T17" fmla="*/ 13 h 393"/>
              <a:gd name="T18" fmla="*/ 220 w 394"/>
              <a:gd name="T19" fmla="*/ 2 h 393"/>
              <a:gd name="T20" fmla="*/ 176 w 394"/>
              <a:gd name="T21" fmla="*/ 1 h 393"/>
              <a:gd name="T22" fmla="*/ 166 w 394"/>
              <a:gd name="T23" fmla="*/ 13 h 393"/>
              <a:gd name="T24" fmla="*/ 139 w 394"/>
              <a:gd name="T25" fmla="*/ 55 h 393"/>
              <a:gd name="T26" fmla="*/ 91 w 394"/>
              <a:gd name="T27" fmla="*/ 44 h 393"/>
              <a:gd name="T28" fmla="*/ 76 w 394"/>
              <a:gd name="T29" fmla="*/ 42 h 393"/>
              <a:gd name="T30" fmla="*/ 44 w 394"/>
              <a:gd name="T31" fmla="*/ 74 h 393"/>
              <a:gd name="T32" fmla="*/ 45 w 394"/>
              <a:gd name="T33" fmla="*/ 89 h 393"/>
              <a:gd name="T34" fmla="*/ 56 w 394"/>
              <a:gd name="T35" fmla="*/ 138 h 393"/>
              <a:gd name="T36" fmla="*/ 14 w 394"/>
              <a:gd name="T37" fmla="*/ 164 h 393"/>
              <a:gd name="T38" fmla="*/ 2 w 394"/>
              <a:gd name="T39" fmla="*/ 174 h 393"/>
              <a:gd name="T40" fmla="*/ 2 w 394"/>
              <a:gd name="T41" fmla="*/ 219 h 393"/>
              <a:gd name="T42" fmla="*/ 15 w 394"/>
              <a:gd name="T43" fmla="*/ 228 h 393"/>
              <a:gd name="T44" fmla="*/ 55 w 394"/>
              <a:gd name="T45" fmla="*/ 255 h 393"/>
              <a:gd name="T46" fmla="*/ 44 w 394"/>
              <a:gd name="T47" fmla="*/ 304 h 393"/>
              <a:gd name="T48" fmla="*/ 43 w 394"/>
              <a:gd name="T49" fmla="*/ 319 h 393"/>
              <a:gd name="T50" fmla="*/ 74 w 394"/>
              <a:gd name="T51" fmla="*/ 350 h 393"/>
              <a:gd name="T52" fmla="*/ 89 w 394"/>
              <a:gd name="T53" fmla="*/ 349 h 393"/>
              <a:gd name="T54" fmla="*/ 138 w 394"/>
              <a:gd name="T55" fmla="*/ 338 h 393"/>
              <a:gd name="T56" fmla="*/ 165 w 394"/>
              <a:gd name="T57" fmla="*/ 381 h 393"/>
              <a:gd name="T58" fmla="*/ 174 w 394"/>
              <a:gd name="T59" fmla="*/ 392 h 393"/>
              <a:gd name="T60" fmla="*/ 197 w 394"/>
              <a:gd name="T61" fmla="*/ 393 h 393"/>
              <a:gd name="T62" fmla="*/ 219 w 394"/>
              <a:gd name="T63" fmla="*/ 392 h 393"/>
              <a:gd name="T64" fmla="*/ 228 w 394"/>
              <a:gd name="T65" fmla="*/ 381 h 393"/>
              <a:gd name="T66" fmla="*/ 255 w 394"/>
              <a:gd name="T67" fmla="*/ 339 h 393"/>
              <a:gd name="T68" fmla="*/ 304 w 394"/>
              <a:gd name="T69" fmla="*/ 350 h 393"/>
              <a:gd name="T70" fmla="*/ 319 w 394"/>
              <a:gd name="T71" fmla="*/ 351 h 393"/>
              <a:gd name="T72" fmla="*/ 351 w 394"/>
              <a:gd name="T73" fmla="*/ 320 h 393"/>
              <a:gd name="T74" fmla="*/ 349 w 394"/>
              <a:gd name="T75" fmla="*/ 305 h 393"/>
              <a:gd name="T76" fmla="*/ 338 w 394"/>
              <a:gd name="T77" fmla="*/ 256 h 393"/>
              <a:gd name="T78" fmla="*/ 379 w 394"/>
              <a:gd name="T79" fmla="*/ 229 h 393"/>
              <a:gd name="T80" fmla="*/ 381 w 394"/>
              <a:gd name="T81" fmla="*/ 229 h 393"/>
              <a:gd name="T82" fmla="*/ 393 w 394"/>
              <a:gd name="T83" fmla="*/ 220 h 393"/>
              <a:gd name="T84" fmla="*/ 393 w 394"/>
              <a:gd name="T85" fmla="*/ 175 h 393"/>
              <a:gd name="T86" fmla="*/ 198 w 394"/>
              <a:gd name="T87" fmla="*/ 263 h 393"/>
              <a:gd name="T88" fmla="*/ 132 w 394"/>
              <a:gd name="T89" fmla="*/ 197 h 393"/>
              <a:gd name="T90" fmla="*/ 198 w 394"/>
              <a:gd name="T91" fmla="*/ 132 h 393"/>
              <a:gd name="T92" fmla="*/ 263 w 394"/>
              <a:gd name="T93" fmla="*/ 197 h 393"/>
              <a:gd name="T94" fmla="*/ 198 w 394"/>
              <a:gd name="T95" fmla="*/ 263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94" h="393">
                <a:moveTo>
                  <a:pt x="393" y="175"/>
                </a:moveTo>
                <a:cubicBezTo>
                  <a:pt x="392" y="169"/>
                  <a:pt x="386" y="165"/>
                  <a:pt x="380" y="165"/>
                </a:cubicBezTo>
                <a:cubicBezTo>
                  <a:pt x="362" y="165"/>
                  <a:pt x="346" y="155"/>
                  <a:pt x="339" y="138"/>
                </a:cubicBezTo>
                <a:cubicBezTo>
                  <a:pt x="332" y="122"/>
                  <a:pt x="337" y="102"/>
                  <a:pt x="350" y="90"/>
                </a:cubicBezTo>
                <a:cubicBezTo>
                  <a:pt x="354" y="86"/>
                  <a:pt x="355" y="79"/>
                  <a:pt x="351" y="75"/>
                </a:cubicBezTo>
                <a:cubicBezTo>
                  <a:pt x="342" y="63"/>
                  <a:pt x="332" y="53"/>
                  <a:pt x="320" y="44"/>
                </a:cubicBezTo>
                <a:cubicBezTo>
                  <a:pt x="316" y="40"/>
                  <a:pt x="309" y="40"/>
                  <a:pt x="305" y="45"/>
                </a:cubicBezTo>
                <a:cubicBezTo>
                  <a:pt x="294" y="58"/>
                  <a:pt x="273" y="63"/>
                  <a:pt x="256" y="56"/>
                </a:cubicBezTo>
                <a:cubicBezTo>
                  <a:pt x="239" y="49"/>
                  <a:pt x="229" y="31"/>
                  <a:pt x="230" y="13"/>
                </a:cubicBezTo>
                <a:cubicBezTo>
                  <a:pt x="230" y="7"/>
                  <a:pt x="226" y="2"/>
                  <a:pt x="220" y="2"/>
                </a:cubicBezTo>
                <a:cubicBezTo>
                  <a:pt x="206" y="0"/>
                  <a:pt x="191" y="0"/>
                  <a:pt x="176" y="1"/>
                </a:cubicBezTo>
                <a:cubicBezTo>
                  <a:pt x="170" y="2"/>
                  <a:pt x="166" y="7"/>
                  <a:pt x="166" y="13"/>
                </a:cubicBezTo>
                <a:cubicBezTo>
                  <a:pt x="167" y="31"/>
                  <a:pt x="156" y="48"/>
                  <a:pt x="139" y="55"/>
                </a:cubicBezTo>
                <a:cubicBezTo>
                  <a:pt x="123" y="61"/>
                  <a:pt x="102" y="56"/>
                  <a:pt x="91" y="44"/>
                </a:cubicBezTo>
                <a:cubicBezTo>
                  <a:pt x="87" y="39"/>
                  <a:pt x="80" y="39"/>
                  <a:pt x="76" y="42"/>
                </a:cubicBezTo>
                <a:cubicBezTo>
                  <a:pt x="64" y="52"/>
                  <a:pt x="53" y="62"/>
                  <a:pt x="44" y="74"/>
                </a:cubicBezTo>
                <a:cubicBezTo>
                  <a:pt x="40" y="78"/>
                  <a:pt x="41" y="85"/>
                  <a:pt x="45" y="89"/>
                </a:cubicBezTo>
                <a:cubicBezTo>
                  <a:pt x="59" y="101"/>
                  <a:pt x="63" y="121"/>
                  <a:pt x="56" y="138"/>
                </a:cubicBezTo>
                <a:cubicBezTo>
                  <a:pt x="49" y="154"/>
                  <a:pt x="33" y="164"/>
                  <a:pt x="14" y="164"/>
                </a:cubicBezTo>
                <a:cubicBezTo>
                  <a:pt x="7" y="164"/>
                  <a:pt x="3" y="168"/>
                  <a:pt x="2" y="174"/>
                </a:cubicBezTo>
                <a:cubicBezTo>
                  <a:pt x="0" y="189"/>
                  <a:pt x="0" y="204"/>
                  <a:pt x="2" y="219"/>
                </a:cubicBezTo>
                <a:cubicBezTo>
                  <a:pt x="3" y="224"/>
                  <a:pt x="9" y="228"/>
                  <a:pt x="15" y="228"/>
                </a:cubicBezTo>
                <a:cubicBezTo>
                  <a:pt x="32" y="228"/>
                  <a:pt x="48" y="238"/>
                  <a:pt x="55" y="255"/>
                </a:cubicBezTo>
                <a:cubicBezTo>
                  <a:pt x="62" y="272"/>
                  <a:pt x="58" y="291"/>
                  <a:pt x="44" y="304"/>
                </a:cubicBezTo>
                <a:cubicBezTo>
                  <a:pt x="40" y="308"/>
                  <a:pt x="40" y="314"/>
                  <a:pt x="43" y="319"/>
                </a:cubicBezTo>
                <a:cubicBezTo>
                  <a:pt x="52" y="330"/>
                  <a:pt x="63" y="341"/>
                  <a:pt x="74" y="350"/>
                </a:cubicBezTo>
                <a:cubicBezTo>
                  <a:pt x="79" y="354"/>
                  <a:pt x="85" y="353"/>
                  <a:pt x="89" y="349"/>
                </a:cubicBezTo>
                <a:cubicBezTo>
                  <a:pt x="101" y="336"/>
                  <a:pt x="122" y="331"/>
                  <a:pt x="138" y="338"/>
                </a:cubicBezTo>
                <a:cubicBezTo>
                  <a:pt x="155" y="345"/>
                  <a:pt x="166" y="362"/>
                  <a:pt x="165" y="381"/>
                </a:cubicBezTo>
                <a:cubicBezTo>
                  <a:pt x="164" y="386"/>
                  <a:pt x="169" y="391"/>
                  <a:pt x="174" y="392"/>
                </a:cubicBezTo>
                <a:cubicBezTo>
                  <a:pt x="182" y="393"/>
                  <a:pt x="190" y="393"/>
                  <a:pt x="197" y="393"/>
                </a:cubicBezTo>
                <a:cubicBezTo>
                  <a:pt x="204" y="393"/>
                  <a:pt x="211" y="393"/>
                  <a:pt x="219" y="392"/>
                </a:cubicBezTo>
                <a:cubicBezTo>
                  <a:pt x="224" y="391"/>
                  <a:pt x="229" y="387"/>
                  <a:pt x="228" y="381"/>
                </a:cubicBezTo>
                <a:cubicBezTo>
                  <a:pt x="228" y="363"/>
                  <a:pt x="239" y="346"/>
                  <a:pt x="255" y="339"/>
                </a:cubicBezTo>
                <a:cubicBezTo>
                  <a:pt x="271" y="332"/>
                  <a:pt x="292" y="337"/>
                  <a:pt x="304" y="350"/>
                </a:cubicBezTo>
                <a:cubicBezTo>
                  <a:pt x="308" y="354"/>
                  <a:pt x="314" y="355"/>
                  <a:pt x="319" y="351"/>
                </a:cubicBezTo>
                <a:cubicBezTo>
                  <a:pt x="331" y="342"/>
                  <a:pt x="341" y="331"/>
                  <a:pt x="351" y="320"/>
                </a:cubicBezTo>
                <a:cubicBezTo>
                  <a:pt x="354" y="315"/>
                  <a:pt x="354" y="309"/>
                  <a:pt x="349" y="305"/>
                </a:cubicBezTo>
                <a:cubicBezTo>
                  <a:pt x="336" y="293"/>
                  <a:pt x="331" y="273"/>
                  <a:pt x="338" y="256"/>
                </a:cubicBezTo>
                <a:cubicBezTo>
                  <a:pt x="345" y="240"/>
                  <a:pt x="361" y="229"/>
                  <a:pt x="379" y="229"/>
                </a:cubicBezTo>
                <a:cubicBezTo>
                  <a:pt x="381" y="229"/>
                  <a:pt x="381" y="229"/>
                  <a:pt x="381" y="229"/>
                </a:cubicBezTo>
                <a:cubicBezTo>
                  <a:pt x="387" y="230"/>
                  <a:pt x="392" y="225"/>
                  <a:pt x="393" y="220"/>
                </a:cubicBezTo>
                <a:cubicBezTo>
                  <a:pt x="394" y="205"/>
                  <a:pt x="394" y="190"/>
                  <a:pt x="393" y="175"/>
                </a:cubicBezTo>
                <a:close/>
                <a:moveTo>
                  <a:pt x="198" y="263"/>
                </a:moveTo>
                <a:cubicBezTo>
                  <a:pt x="162" y="263"/>
                  <a:pt x="132" y="233"/>
                  <a:pt x="132" y="197"/>
                </a:cubicBezTo>
                <a:cubicBezTo>
                  <a:pt x="132" y="161"/>
                  <a:pt x="162" y="132"/>
                  <a:pt x="198" y="132"/>
                </a:cubicBezTo>
                <a:cubicBezTo>
                  <a:pt x="234" y="132"/>
                  <a:pt x="263" y="161"/>
                  <a:pt x="263" y="197"/>
                </a:cubicBezTo>
                <a:cubicBezTo>
                  <a:pt x="263" y="233"/>
                  <a:pt x="234" y="263"/>
                  <a:pt x="198" y="263"/>
                </a:cubicBezTo>
                <a:close/>
              </a:path>
            </a:pathLst>
          </a:custGeom>
          <a:solidFill>
            <a:srgbClr val="009999"/>
          </a:solidFill>
          <a:ln>
            <a:noFill/>
          </a:ln>
        </p:spPr>
        <p:txBody>
          <a:bodyPr vert="horz" wrap="square" lIns="91440" tIns="45720" rIns="91440" bIns="45720" numCol="1" anchor="t" anchorCtr="0" compatLnSpc="1">
            <a:prstTxWarp prst="textNoShape">
              <a:avLst/>
            </a:prstTxWarp>
          </a:bodyPr>
          <a:lstStyle/>
          <a:p>
            <a:endParaRPr lang="en-IN"/>
          </a:p>
        </p:txBody>
      </p:sp>
      <p:grpSp>
        <p:nvGrpSpPr>
          <p:cNvPr id="163" name="Google Shape;1016;p55">
            <a:extLst>
              <a:ext uri="{FF2B5EF4-FFF2-40B4-BE49-F238E27FC236}">
                <a16:creationId xmlns:a16="http://schemas.microsoft.com/office/drawing/2014/main" id="{C85EEC68-0D98-4D75-83E9-0F2E7D0DA7B4}"/>
              </a:ext>
            </a:extLst>
          </p:cNvPr>
          <p:cNvGrpSpPr/>
          <p:nvPr/>
        </p:nvGrpSpPr>
        <p:grpSpPr>
          <a:xfrm>
            <a:off x="8855292" y="4848859"/>
            <a:ext cx="1733125" cy="1316585"/>
            <a:chOff x="267375" y="1071875"/>
            <a:chExt cx="470500" cy="428550"/>
          </a:xfrm>
        </p:grpSpPr>
        <p:sp>
          <p:nvSpPr>
            <p:cNvPr id="164" name="Google Shape;1017;p55">
              <a:extLst>
                <a:ext uri="{FF2B5EF4-FFF2-40B4-BE49-F238E27FC236}">
                  <a16:creationId xmlns:a16="http://schemas.microsoft.com/office/drawing/2014/main" id="{5379DF6C-42FE-4178-8BE9-BD8D6C01EE17}"/>
                </a:ext>
              </a:extLst>
            </p:cNvPr>
            <p:cNvSpPr/>
            <p:nvPr/>
          </p:nvSpPr>
          <p:spPr>
            <a:xfrm>
              <a:off x="288350" y="1290825"/>
              <a:ext cx="209600" cy="209600"/>
            </a:xfrm>
            <a:custGeom>
              <a:avLst/>
              <a:gdLst/>
              <a:ahLst/>
              <a:cxnLst/>
              <a:rect l="l" t="t" r="r" b="b"/>
              <a:pathLst>
                <a:path w="8384" h="8384" extrusionOk="0">
                  <a:moveTo>
                    <a:pt x="1" y="0"/>
                  </a:moveTo>
                  <a:cubicBezTo>
                    <a:pt x="23" y="1056"/>
                    <a:pt x="239" y="2096"/>
                    <a:pt x="641" y="3073"/>
                  </a:cubicBezTo>
                  <a:cubicBezTo>
                    <a:pt x="676" y="3072"/>
                    <a:pt x="710" y="3070"/>
                    <a:pt x="745" y="3070"/>
                  </a:cubicBezTo>
                  <a:cubicBezTo>
                    <a:pt x="1419" y="3070"/>
                    <a:pt x="2047" y="3416"/>
                    <a:pt x="2406" y="3988"/>
                  </a:cubicBezTo>
                  <a:cubicBezTo>
                    <a:pt x="2766" y="4558"/>
                    <a:pt x="2808" y="5272"/>
                    <a:pt x="2516" y="5880"/>
                  </a:cubicBezTo>
                  <a:cubicBezTo>
                    <a:pt x="4076" y="7440"/>
                    <a:pt x="6179" y="8337"/>
                    <a:pt x="8384" y="8383"/>
                  </a:cubicBezTo>
                  <a:lnTo>
                    <a:pt x="8384" y="3190"/>
                  </a:lnTo>
                  <a:cubicBezTo>
                    <a:pt x="6664" y="3094"/>
                    <a:pt x="5290" y="1720"/>
                    <a:pt x="5194" y="0"/>
                  </a:cubicBezTo>
                  <a:close/>
                </a:path>
              </a:pathLst>
            </a:custGeom>
            <a:solidFill>
              <a:srgbClr val="009999"/>
            </a:solidFill>
            <a:ln>
              <a:noFill/>
            </a:ln>
          </p:spPr>
          <p:txBody>
            <a:bodyPr spcFirstLastPara="1" wrap="square" lIns="86005" tIns="86005" rIns="86005" bIns="86005" anchor="ctr" anchorCtr="0">
              <a:noAutofit/>
            </a:bodyPr>
            <a:lstStyle/>
            <a:p>
              <a:endParaRPr sz="1693"/>
            </a:p>
          </p:txBody>
        </p:sp>
        <p:sp>
          <p:nvSpPr>
            <p:cNvPr id="165" name="Google Shape;1018;p55">
              <a:extLst>
                <a:ext uri="{FF2B5EF4-FFF2-40B4-BE49-F238E27FC236}">
                  <a16:creationId xmlns:a16="http://schemas.microsoft.com/office/drawing/2014/main" id="{F42E241E-5366-4314-AE6F-EF899A5369EF}"/>
                </a:ext>
              </a:extLst>
            </p:cNvPr>
            <p:cNvSpPr/>
            <p:nvPr/>
          </p:nvSpPr>
          <p:spPr>
            <a:xfrm>
              <a:off x="267375" y="1377050"/>
              <a:ext cx="79225" cy="79200"/>
            </a:xfrm>
            <a:custGeom>
              <a:avLst/>
              <a:gdLst/>
              <a:ahLst/>
              <a:cxnLst/>
              <a:rect l="l" t="t" r="r" b="b"/>
              <a:pathLst>
                <a:path w="3169" h="3168" extrusionOk="0">
                  <a:moveTo>
                    <a:pt x="1584" y="0"/>
                  </a:moveTo>
                  <a:cubicBezTo>
                    <a:pt x="710" y="0"/>
                    <a:pt x="1" y="710"/>
                    <a:pt x="1" y="1584"/>
                  </a:cubicBezTo>
                  <a:cubicBezTo>
                    <a:pt x="1" y="2459"/>
                    <a:pt x="710" y="3168"/>
                    <a:pt x="1584" y="3168"/>
                  </a:cubicBezTo>
                  <a:cubicBezTo>
                    <a:pt x="2459" y="3168"/>
                    <a:pt x="3168" y="2459"/>
                    <a:pt x="3168" y="1584"/>
                  </a:cubicBezTo>
                  <a:cubicBezTo>
                    <a:pt x="3168" y="710"/>
                    <a:pt x="2459" y="0"/>
                    <a:pt x="1584" y="0"/>
                  </a:cubicBezTo>
                  <a:close/>
                </a:path>
              </a:pathLst>
            </a:custGeom>
            <a:noFill/>
            <a:ln w="19050" cap="flat" cmpd="sng">
              <a:solidFill>
                <a:srgbClr val="434343"/>
              </a:solidFill>
              <a:prstDash val="solid"/>
              <a:round/>
              <a:headEnd type="none" w="sm" len="sm"/>
              <a:tailEnd type="none" w="sm" len="sm"/>
            </a:ln>
          </p:spPr>
          <p:txBody>
            <a:bodyPr spcFirstLastPara="1" wrap="square" lIns="86005" tIns="86005" rIns="86005" bIns="86005" anchor="ctr" anchorCtr="0">
              <a:noAutofit/>
            </a:bodyPr>
            <a:lstStyle/>
            <a:p>
              <a:r>
                <a:rPr lang="en-US" sz="1693" dirty="0"/>
                <a:t>4</a:t>
              </a:r>
              <a:endParaRPr sz="1693" dirty="0"/>
            </a:p>
          </p:txBody>
        </p:sp>
        <p:sp>
          <p:nvSpPr>
            <p:cNvPr id="166" name="Google Shape;1019;p55">
              <a:extLst>
                <a:ext uri="{FF2B5EF4-FFF2-40B4-BE49-F238E27FC236}">
                  <a16:creationId xmlns:a16="http://schemas.microsoft.com/office/drawing/2014/main" id="{B9C5BAA6-F0EC-4F39-9D57-FC587F76191E}"/>
                </a:ext>
              </a:extLst>
            </p:cNvPr>
            <p:cNvSpPr/>
            <p:nvPr/>
          </p:nvSpPr>
          <p:spPr>
            <a:xfrm>
              <a:off x="507325" y="1290825"/>
              <a:ext cx="209600" cy="209600"/>
            </a:xfrm>
            <a:custGeom>
              <a:avLst/>
              <a:gdLst/>
              <a:ahLst/>
              <a:cxnLst/>
              <a:rect l="l" t="t" r="r" b="b"/>
              <a:pathLst>
                <a:path w="8384" h="8384" extrusionOk="0">
                  <a:moveTo>
                    <a:pt x="3189" y="0"/>
                  </a:moveTo>
                  <a:cubicBezTo>
                    <a:pt x="3093" y="1720"/>
                    <a:pt x="1721" y="3092"/>
                    <a:pt x="1" y="3190"/>
                  </a:cubicBezTo>
                  <a:lnTo>
                    <a:pt x="1" y="8383"/>
                  </a:lnTo>
                  <a:cubicBezTo>
                    <a:pt x="2206" y="8337"/>
                    <a:pt x="4309" y="7440"/>
                    <a:pt x="5868" y="5880"/>
                  </a:cubicBezTo>
                  <a:cubicBezTo>
                    <a:pt x="5577" y="5272"/>
                    <a:pt x="5618" y="4558"/>
                    <a:pt x="5979" y="3986"/>
                  </a:cubicBezTo>
                  <a:cubicBezTo>
                    <a:pt x="6337" y="3416"/>
                    <a:pt x="6965" y="3070"/>
                    <a:pt x="7639" y="3070"/>
                  </a:cubicBezTo>
                  <a:cubicBezTo>
                    <a:pt x="7675" y="3070"/>
                    <a:pt x="7710" y="3070"/>
                    <a:pt x="7743" y="3073"/>
                  </a:cubicBezTo>
                  <a:cubicBezTo>
                    <a:pt x="8145" y="2096"/>
                    <a:pt x="8362" y="1056"/>
                    <a:pt x="8384" y="0"/>
                  </a:cubicBezTo>
                  <a:close/>
                </a:path>
              </a:pathLst>
            </a:custGeom>
            <a:solidFill>
              <a:schemeClr val="bg1">
                <a:lumMod val="85000"/>
              </a:schemeClr>
            </a:solidFill>
            <a:ln>
              <a:noFill/>
            </a:ln>
          </p:spPr>
          <p:txBody>
            <a:bodyPr spcFirstLastPara="1" wrap="square" lIns="86005" tIns="86005" rIns="86005" bIns="86005" anchor="ctr" anchorCtr="0">
              <a:noAutofit/>
            </a:bodyPr>
            <a:lstStyle/>
            <a:p>
              <a:endParaRPr sz="1693"/>
            </a:p>
          </p:txBody>
        </p:sp>
        <p:sp>
          <p:nvSpPr>
            <p:cNvPr id="167" name="Google Shape;1020;p55">
              <a:extLst>
                <a:ext uri="{FF2B5EF4-FFF2-40B4-BE49-F238E27FC236}">
                  <a16:creationId xmlns:a16="http://schemas.microsoft.com/office/drawing/2014/main" id="{CFDB2829-4A81-411F-B3E7-EE97D12580B1}"/>
                </a:ext>
              </a:extLst>
            </p:cNvPr>
            <p:cNvSpPr/>
            <p:nvPr/>
          </p:nvSpPr>
          <p:spPr>
            <a:xfrm>
              <a:off x="658700" y="1377050"/>
              <a:ext cx="79175" cy="79200"/>
            </a:xfrm>
            <a:custGeom>
              <a:avLst/>
              <a:gdLst/>
              <a:ahLst/>
              <a:cxnLst/>
              <a:rect l="l" t="t" r="r" b="b"/>
              <a:pathLst>
                <a:path w="3167" h="3168" extrusionOk="0">
                  <a:moveTo>
                    <a:pt x="1583" y="0"/>
                  </a:moveTo>
                  <a:cubicBezTo>
                    <a:pt x="708" y="0"/>
                    <a:pt x="1" y="710"/>
                    <a:pt x="1" y="1584"/>
                  </a:cubicBezTo>
                  <a:cubicBezTo>
                    <a:pt x="1" y="2459"/>
                    <a:pt x="708" y="3168"/>
                    <a:pt x="1583" y="3168"/>
                  </a:cubicBezTo>
                  <a:cubicBezTo>
                    <a:pt x="2457" y="3168"/>
                    <a:pt x="3166" y="2459"/>
                    <a:pt x="3166" y="1584"/>
                  </a:cubicBezTo>
                  <a:cubicBezTo>
                    <a:pt x="3166" y="710"/>
                    <a:pt x="2457" y="0"/>
                    <a:pt x="1583" y="0"/>
                  </a:cubicBezTo>
                  <a:close/>
                </a:path>
              </a:pathLst>
            </a:custGeom>
            <a:noFill/>
            <a:ln w="19050" cap="flat" cmpd="sng">
              <a:solidFill>
                <a:srgbClr val="434343"/>
              </a:solidFill>
              <a:prstDash val="solid"/>
              <a:round/>
              <a:headEnd type="none" w="sm" len="sm"/>
              <a:tailEnd type="none" w="sm" len="sm"/>
            </a:ln>
          </p:spPr>
          <p:txBody>
            <a:bodyPr spcFirstLastPara="1" wrap="square" lIns="86005" tIns="86005" rIns="86005" bIns="86005" anchor="ctr" anchorCtr="0">
              <a:noAutofit/>
            </a:bodyPr>
            <a:lstStyle/>
            <a:p>
              <a:r>
                <a:rPr lang="en-US" sz="1693" dirty="0"/>
                <a:t>2</a:t>
              </a:r>
              <a:endParaRPr sz="1693" dirty="0"/>
            </a:p>
          </p:txBody>
        </p:sp>
        <p:sp>
          <p:nvSpPr>
            <p:cNvPr id="168" name="Google Shape;1021;p55">
              <a:extLst>
                <a:ext uri="{FF2B5EF4-FFF2-40B4-BE49-F238E27FC236}">
                  <a16:creationId xmlns:a16="http://schemas.microsoft.com/office/drawing/2014/main" id="{4255E28C-EBD2-4F0C-BBB3-D712F43A4343}"/>
                </a:ext>
              </a:extLst>
            </p:cNvPr>
            <p:cNvSpPr/>
            <p:nvPr/>
          </p:nvSpPr>
          <p:spPr>
            <a:xfrm>
              <a:off x="507325" y="1071875"/>
              <a:ext cx="209575" cy="209600"/>
            </a:xfrm>
            <a:custGeom>
              <a:avLst/>
              <a:gdLst/>
              <a:ahLst/>
              <a:cxnLst/>
              <a:rect l="l" t="t" r="r" b="b"/>
              <a:pathLst>
                <a:path w="8383" h="8384" extrusionOk="0">
                  <a:moveTo>
                    <a:pt x="1" y="1"/>
                  </a:moveTo>
                  <a:lnTo>
                    <a:pt x="1" y="5194"/>
                  </a:lnTo>
                  <a:cubicBezTo>
                    <a:pt x="1721" y="5290"/>
                    <a:pt x="3093" y="6662"/>
                    <a:pt x="3189" y="8384"/>
                  </a:cubicBezTo>
                  <a:lnTo>
                    <a:pt x="8382" y="8384"/>
                  </a:lnTo>
                  <a:cubicBezTo>
                    <a:pt x="8362" y="7328"/>
                    <a:pt x="8144" y="6286"/>
                    <a:pt x="7742" y="5311"/>
                  </a:cubicBezTo>
                  <a:cubicBezTo>
                    <a:pt x="7708" y="5312"/>
                    <a:pt x="7673" y="5314"/>
                    <a:pt x="7638" y="5314"/>
                  </a:cubicBezTo>
                  <a:cubicBezTo>
                    <a:pt x="6964" y="5312"/>
                    <a:pt x="6336" y="4966"/>
                    <a:pt x="5977" y="4396"/>
                  </a:cubicBezTo>
                  <a:cubicBezTo>
                    <a:pt x="5618" y="3825"/>
                    <a:pt x="5577" y="3110"/>
                    <a:pt x="5867" y="2502"/>
                  </a:cubicBezTo>
                  <a:cubicBezTo>
                    <a:pt x="4309" y="942"/>
                    <a:pt x="2206" y="45"/>
                    <a:pt x="1" y="1"/>
                  </a:cubicBezTo>
                  <a:close/>
                </a:path>
              </a:pathLst>
            </a:custGeom>
            <a:solidFill>
              <a:srgbClr val="006666"/>
            </a:solidFill>
            <a:ln>
              <a:noFill/>
            </a:ln>
          </p:spPr>
          <p:txBody>
            <a:bodyPr spcFirstLastPara="1" wrap="square" lIns="86005" tIns="86005" rIns="86005" bIns="86005" anchor="ctr" anchorCtr="0">
              <a:noAutofit/>
            </a:bodyPr>
            <a:lstStyle/>
            <a:p>
              <a:endParaRPr sz="1693"/>
            </a:p>
          </p:txBody>
        </p:sp>
        <p:sp>
          <p:nvSpPr>
            <p:cNvPr id="169" name="Google Shape;1022;p55">
              <a:extLst>
                <a:ext uri="{FF2B5EF4-FFF2-40B4-BE49-F238E27FC236}">
                  <a16:creationId xmlns:a16="http://schemas.microsoft.com/office/drawing/2014/main" id="{83E27EB1-E873-48CB-B5E1-FEE2AED3C1BE}"/>
                </a:ext>
              </a:extLst>
            </p:cNvPr>
            <p:cNvSpPr/>
            <p:nvPr/>
          </p:nvSpPr>
          <p:spPr>
            <a:xfrm>
              <a:off x="658700" y="1116025"/>
              <a:ext cx="79175" cy="79175"/>
            </a:xfrm>
            <a:custGeom>
              <a:avLst/>
              <a:gdLst/>
              <a:ahLst/>
              <a:cxnLst/>
              <a:rect l="l" t="t" r="r" b="b"/>
              <a:pathLst>
                <a:path w="3167" h="3167" extrusionOk="0">
                  <a:moveTo>
                    <a:pt x="1583" y="1"/>
                  </a:moveTo>
                  <a:cubicBezTo>
                    <a:pt x="708" y="1"/>
                    <a:pt x="1" y="709"/>
                    <a:pt x="1" y="1583"/>
                  </a:cubicBezTo>
                  <a:cubicBezTo>
                    <a:pt x="1" y="2457"/>
                    <a:pt x="708" y="3167"/>
                    <a:pt x="1583" y="3167"/>
                  </a:cubicBezTo>
                  <a:cubicBezTo>
                    <a:pt x="2457" y="3167"/>
                    <a:pt x="3166" y="2457"/>
                    <a:pt x="3166" y="1583"/>
                  </a:cubicBezTo>
                  <a:cubicBezTo>
                    <a:pt x="3166" y="709"/>
                    <a:pt x="2457" y="1"/>
                    <a:pt x="1583" y="1"/>
                  </a:cubicBezTo>
                  <a:close/>
                </a:path>
              </a:pathLst>
            </a:custGeom>
            <a:noFill/>
            <a:ln w="19050" cap="flat" cmpd="sng">
              <a:solidFill>
                <a:srgbClr val="434343"/>
              </a:solidFill>
              <a:prstDash val="solid"/>
              <a:round/>
              <a:headEnd type="none" w="sm" len="sm"/>
              <a:tailEnd type="none" w="sm" len="sm"/>
            </a:ln>
          </p:spPr>
          <p:txBody>
            <a:bodyPr spcFirstLastPara="1" wrap="square" lIns="86005" tIns="86005" rIns="86005" bIns="86005" anchor="ctr" anchorCtr="0">
              <a:noAutofit/>
            </a:bodyPr>
            <a:lstStyle/>
            <a:p>
              <a:r>
                <a:rPr lang="en-US" sz="1693" dirty="0"/>
                <a:t>1</a:t>
              </a:r>
              <a:endParaRPr sz="1693" dirty="0"/>
            </a:p>
          </p:txBody>
        </p:sp>
        <p:sp>
          <p:nvSpPr>
            <p:cNvPr id="170" name="Google Shape;1023;p55">
              <a:extLst>
                <a:ext uri="{FF2B5EF4-FFF2-40B4-BE49-F238E27FC236}">
                  <a16:creationId xmlns:a16="http://schemas.microsoft.com/office/drawing/2014/main" id="{8FE4486A-01BF-4843-9F56-F95AA788A45E}"/>
                </a:ext>
              </a:extLst>
            </p:cNvPr>
            <p:cNvSpPr/>
            <p:nvPr/>
          </p:nvSpPr>
          <p:spPr>
            <a:xfrm>
              <a:off x="288350" y="1071875"/>
              <a:ext cx="209600" cy="209550"/>
            </a:xfrm>
            <a:custGeom>
              <a:avLst/>
              <a:gdLst/>
              <a:ahLst/>
              <a:cxnLst/>
              <a:rect l="l" t="t" r="r" b="b"/>
              <a:pathLst>
                <a:path w="8384" h="8382" extrusionOk="0">
                  <a:moveTo>
                    <a:pt x="8384" y="1"/>
                  </a:moveTo>
                  <a:cubicBezTo>
                    <a:pt x="6179" y="45"/>
                    <a:pt x="4076" y="942"/>
                    <a:pt x="2516" y="2502"/>
                  </a:cubicBezTo>
                  <a:cubicBezTo>
                    <a:pt x="2808" y="3110"/>
                    <a:pt x="2766" y="3825"/>
                    <a:pt x="2406" y="4396"/>
                  </a:cubicBezTo>
                  <a:cubicBezTo>
                    <a:pt x="2047" y="4966"/>
                    <a:pt x="1419" y="5312"/>
                    <a:pt x="745" y="5312"/>
                  </a:cubicBezTo>
                  <a:cubicBezTo>
                    <a:pt x="710" y="5312"/>
                    <a:pt x="675" y="5312"/>
                    <a:pt x="641" y="5311"/>
                  </a:cubicBezTo>
                  <a:cubicBezTo>
                    <a:pt x="239" y="6286"/>
                    <a:pt x="23" y="7327"/>
                    <a:pt x="1" y="8382"/>
                  </a:cubicBezTo>
                  <a:lnTo>
                    <a:pt x="5194" y="8382"/>
                  </a:lnTo>
                  <a:cubicBezTo>
                    <a:pt x="5290" y="6662"/>
                    <a:pt x="6664" y="5290"/>
                    <a:pt x="8384" y="5194"/>
                  </a:cubicBezTo>
                  <a:lnTo>
                    <a:pt x="8384" y="1"/>
                  </a:lnTo>
                  <a:close/>
                </a:path>
              </a:pathLst>
            </a:custGeom>
            <a:solidFill>
              <a:srgbClr val="00CC99"/>
            </a:solidFill>
            <a:ln>
              <a:noFill/>
            </a:ln>
          </p:spPr>
          <p:txBody>
            <a:bodyPr spcFirstLastPara="1" wrap="square" lIns="86005" tIns="86005" rIns="86005" bIns="86005" anchor="ctr" anchorCtr="0">
              <a:noAutofit/>
            </a:bodyPr>
            <a:lstStyle/>
            <a:p>
              <a:endParaRPr sz="1693" dirty="0"/>
            </a:p>
          </p:txBody>
        </p:sp>
        <p:sp>
          <p:nvSpPr>
            <p:cNvPr id="171" name="Google Shape;1024;p55">
              <a:extLst>
                <a:ext uri="{FF2B5EF4-FFF2-40B4-BE49-F238E27FC236}">
                  <a16:creationId xmlns:a16="http://schemas.microsoft.com/office/drawing/2014/main" id="{29C92E37-5CB3-42C2-9859-83191A38D313}"/>
                </a:ext>
              </a:extLst>
            </p:cNvPr>
            <p:cNvSpPr/>
            <p:nvPr/>
          </p:nvSpPr>
          <p:spPr>
            <a:xfrm>
              <a:off x="267375" y="1113869"/>
              <a:ext cx="79225" cy="79175"/>
            </a:xfrm>
            <a:custGeom>
              <a:avLst/>
              <a:gdLst/>
              <a:ahLst/>
              <a:cxnLst/>
              <a:rect l="l" t="t" r="r" b="b"/>
              <a:pathLst>
                <a:path w="3169" h="3167" extrusionOk="0">
                  <a:moveTo>
                    <a:pt x="1584" y="1"/>
                  </a:moveTo>
                  <a:cubicBezTo>
                    <a:pt x="710" y="1"/>
                    <a:pt x="1" y="709"/>
                    <a:pt x="1" y="1583"/>
                  </a:cubicBezTo>
                  <a:cubicBezTo>
                    <a:pt x="1" y="2457"/>
                    <a:pt x="710" y="3167"/>
                    <a:pt x="1584" y="3167"/>
                  </a:cubicBezTo>
                  <a:cubicBezTo>
                    <a:pt x="2459" y="3167"/>
                    <a:pt x="3168" y="2457"/>
                    <a:pt x="3168" y="1583"/>
                  </a:cubicBezTo>
                  <a:cubicBezTo>
                    <a:pt x="3168" y="709"/>
                    <a:pt x="2459" y="1"/>
                    <a:pt x="1584" y="1"/>
                  </a:cubicBezTo>
                  <a:close/>
                </a:path>
              </a:pathLst>
            </a:custGeom>
            <a:noFill/>
            <a:ln w="19050" cap="flat" cmpd="sng">
              <a:solidFill>
                <a:srgbClr val="434343"/>
              </a:solidFill>
              <a:prstDash val="solid"/>
              <a:round/>
              <a:headEnd type="none" w="sm" len="sm"/>
              <a:tailEnd type="none" w="sm" len="sm"/>
            </a:ln>
          </p:spPr>
          <p:txBody>
            <a:bodyPr spcFirstLastPara="1" wrap="square" lIns="86005" tIns="86005" rIns="86005" bIns="86005" anchor="ctr" anchorCtr="0">
              <a:noAutofit/>
            </a:bodyPr>
            <a:lstStyle/>
            <a:p>
              <a:r>
                <a:rPr lang="en-US" sz="1693" dirty="0"/>
                <a:t>3</a:t>
              </a:r>
              <a:endParaRPr sz="1693" dirty="0"/>
            </a:p>
          </p:txBody>
        </p:sp>
      </p:grpSp>
      <p:sp>
        <p:nvSpPr>
          <p:cNvPr id="172" name="مستطيل: زوايا مستديرة 171">
            <a:extLst>
              <a:ext uri="{FF2B5EF4-FFF2-40B4-BE49-F238E27FC236}">
                <a16:creationId xmlns:a16="http://schemas.microsoft.com/office/drawing/2014/main" id="{1D38675E-64BC-4D59-86E5-309C05B35327}"/>
              </a:ext>
            </a:extLst>
          </p:cNvPr>
          <p:cNvSpPr/>
          <p:nvPr/>
        </p:nvSpPr>
        <p:spPr>
          <a:xfrm>
            <a:off x="10649356" y="4877729"/>
            <a:ext cx="593817" cy="1225657"/>
          </a:xfrm>
          <a:prstGeom prst="round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ar-SA" sz="1400" b="1" dirty="0">
                <a:solidFill>
                  <a:srgbClr val="006666"/>
                </a:solidFill>
                <a:latin typeface="Calibri" panose="020F0502020204030204" pitchFamily="34" charset="0"/>
                <a:cs typeface="Calibri" panose="020F0502020204030204" pitchFamily="34" charset="0"/>
              </a:rPr>
              <a:t>دورية القياس </a:t>
            </a:r>
          </a:p>
          <a:p>
            <a:pPr algn="ctr"/>
            <a:r>
              <a:rPr lang="ar-SA" sz="1400" b="1" dirty="0">
                <a:solidFill>
                  <a:srgbClr val="006666"/>
                </a:solidFill>
                <a:latin typeface="Calibri" panose="020F0502020204030204" pitchFamily="34" charset="0"/>
                <a:cs typeface="Calibri" panose="020F0502020204030204" pitchFamily="34" charset="0"/>
              </a:rPr>
              <a:t>نصف سنوي </a:t>
            </a:r>
          </a:p>
        </p:txBody>
      </p:sp>
    </p:spTree>
    <p:extLst>
      <p:ext uri="{BB962C8B-B14F-4D97-AF65-F5344CB8AC3E}">
        <p14:creationId xmlns:p14="http://schemas.microsoft.com/office/powerpoint/2010/main" val="125731917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 name="Rectangle: Rounded Corners 171">
            <a:extLst>
              <a:ext uri="{FF2B5EF4-FFF2-40B4-BE49-F238E27FC236}">
                <a16:creationId xmlns:a16="http://schemas.microsoft.com/office/drawing/2014/main" id="{24DC37F8-C201-4055-B418-376834DF8487}"/>
              </a:ext>
            </a:extLst>
          </p:cNvPr>
          <p:cNvSpPr/>
          <p:nvPr/>
        </p:nvSpPr>
        <p:spPr>
          <a:xfrm>
            <a:off x="5720291" y="2615870"/>
            <a:ext cx="2424735" cy="1289854"/>
          </a:xfrm>
          <a:prstGeom prst="roundRect">
            <a:avLst>
              <a:gd name="adj" fmla="val 5845"/>
            </a:avLst>
          </a:prstGeom>
          <a:solidFill>
            <a:schemeClr val="bg1">
              <a:alpha val="95000"/>
            </a:schemeClr>
          </a:solidFill>
          <a:ln w="38100">
            <a:solidFill>
              <a:srgbClr val="006666">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SA" sz="2000" b="1" dirty="0">
              <a:solidFill>
                <a:schemeClr val="tx1"/>
              </a:solidFill>
              <a:latin typeface="Calibri" panose="020F0502020204030204" pitchFamily="34" charset="0"/>
              <a:cs typeface="Calibri" panose="020F0502020204030204" pitchFamily="34" charset="0"/>
            </a:endParaRPr>
          </a:p>
          <a:p>
            <a:pPr algn="ctr"/>
            <a:r>
              <a:rPr lang="ar-SA" sz="2000" b="1" dirty="0">
                <a:solidFill>
                  <a:srgbClr val="006666"/>
                </a:solidFill>
                <a:latin typeface="Calibri" panose="020F0502020204030204" pitchFamily="34" charset="0"/>
                <a:cs typeface="Calibri" panose="020F0502020204030204" pitchFamily="34" charset="0"/>
              </a:rPr>
              <a:t>أبناء الجمعية </a:t>
            </a:r>
          </a:p>
        </p:txBody>
      </p:sp>
      <p:sp>
        <p:nvSpPr>
          <p:cNvPr id="151" name="Subtitle 6">
            <a:extLst>
              <a:ext uri="{FF2B5EF4-FFF2-40B4-BE49-F238E27FC236}">
                <a16:creationId xmlns:a16="http://schemas.microsoft.com/office/drawing/2014/main" id="{E755987D-2D17-490F-90DB-5BC61A3A3681}"/>
              </a:ext>
            </a:extLst>
          </p:cNvPr>
          <p:cNvSpPr txBox="1">
            <a:spLocks/>
          </p:cNvSpPr>
          <p:nvPr/>
        </p:nvSpPr>
        <p:spPr>
          <a:xfrm>
            <a:off x="5625161" y="2976109"/>
            <a:ext cx="2537286" cy="716689"/>
          </a:xfrm>
          <a:prstGeom prst="rect">
            <a:avLst/>
          </a:prstGeom>
        </p:spPr>
        <p:txBody>
          <a:bodyPr vert="horz" lIns="86019" tIns="43010" rIns="86019" bIns="43010" numCol="1" spcCol="365760" rtlCol="0" anchor="t">
            <a:noAutofit/>
          </a:bodyPr>
          <a:lstStyle>
            <a:lvl1pPr marL="0" indent="0" algn="ctr" defTabSz="914400" rtl="0" eaLnBrk="1" latinLnBrk="0" hangingPunct="1">
              <a:lnSpc>
                <a:spcPct val="90000"/>
              </a:lnSpc>
              <a:spcBef>
                <a:spcPts val="1000"/>
              </a:spcBef>
              <a:buFont typeface="Arial"/>
              <a:buNone/>
              <a:defRPr sz="1200" b="0" i="0" kern="1200">
                <a:solidFill>
                  <a:schemeClr val="accent1"/>
                </a:solidFill>
                <a:latin typeface="Montserrat Light" charset="0"/>
                <a:ea typeface="Montserrat Light" charset="0"/>
                <a:cs typeface="Montserrat Light"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Montserrat Light" charset="0"/>
                <a:ea typeface="Montserrat Light" charset="0"/>
                <a:cs typeface="Montserrat Light"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Montserrat Light" charset="0"/>
                <a:ea typeface="Montserrat Light" charset="0"/>
                <a:cs typeface="Montserrat Light"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nSpc>
                <a:spcPts val="1599"/>
              </a:lnSpc>
              <a:spcBef>
                <a:spcPts val="0"/>
              </a:spcBef>
            </a:pPr>
            <a:endParaRPr lang="en-US" sz="1317" b="1" dirty="0">
              <a:solidFill>
                <a:schemeClr val="tx1"/>
              </a:solidFill>
              <a:latin typeface="Calibri" panose="020F0502020204030204" pitchFamily="34" charset="0"/>
              <a:cs typeface="Calibri" panose="020F0502020204030204" pitchFamily="34" charset="0"/>
            </a:endParaRPr>
          </a:p>
        </p:txBody>
      </p:sp>
      <p:sp>
        <p:nvSpPr>
          <p:cNvPr id="239" name="Rectangle: Rounded Corners 171">
            <a:extLst>
              <a:ext uri="{FF2B5EF4-FFF2-40B4-BE49-F238E27FC236}">
                <a16:creationId xmlns:a16="http://schemas.microsoft.com/office/drawing/2014/main" id="{120A986A-1F75-4A2E-A5AF-092B750E3DE1}"/>
              </a:ext>
            </a:extLst>
          </p:cNvPr>
          <p:cNvSpPr/>
          <p:nvPr/>
        </p:nvSpPr>
        <p:spPr>
          <a:xfrm>
            <a:off x="636925" y="874390"/>
            <a:ext cx="1803927" cy="1605736"/>
          </a:xfrm>
          <a:prstGeom prst="roundRect">
            <a:avLst>
              <a:gd name="adj" fmla="val 5845"/>
            </a:avLst>
          </a:prstGeom>
          <a:solidFill>
            <a:schemeClr val="bg1">
              <a:alpha val="95000"/>
            </a:schemeClr>
          </a:solidFill>
          <a:ln w="38100">
            <a:solidFill>
              <a:srgbClr val="006666">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93"/>
          </a:p>
        </p:txBody>
      </p:sp>
      <p:sp>
        <p:nvSpPr>
          <p:cNvPr id="229" name="Rectangle: Rounded Corners 171">
            <a:extLst>
              <a:ext uri="{FF2B5EF4-FFF2-40B4-BE49-F238E27FC236}">
                <a16:creationId xmlns:a16="http://schemas.microsoft.com/office/drawing/2014/main" id="{88C0D13C-6878-4F31-AA54-7261105F2147}"/>
              </a:ext>
            </a:extLst>
          </p:cNvPr>
          <p:cNvSpPr/>
          <p:nvPr/>
        </p:nvSpPr>
        <p:spPr>
          <a:xfrm>
            <a:off x="4445904" y="900487"/>
            <a:ext cx="1803927" cy="1579639"/>
          </a:xfrm>
          <a:prstGeom prst="roundRect">
            <a:avLst>
              <a:gd name="adj" fmla="val 5845"/>
            </a:avLst>
          </a:prstGeom>
          <a:solidFill>
            <a:schemeClr val="bg1">
              <a:alpha val="95000"/>
            </a:schemeClr>
          </a:solidFill>
          <a:ln w="38100">
            <a:solidFill>
              <a:srgbClr val="006666">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93"/>
          </a:p>
        </p:txBody>
      </p:sp>
      <p:grpSp>
        <p:nvGrpSpPr>
          <p:cNvPr id="2" name="Group 1">
            <a:extLst>
              <a:ext uri="{FF2B5EF4-FFF2-40B4-BE49-F238E27FC236}">
                <a16:creationId xmlns:a16="http://schemas.microsoft.com/office/drawing/2014/main" id="{FFC80125-7E67-419E-9151-71883AD99EC8}"/>
              </a:ext>
            </a:extLst>
          </p:cNvPr>
          <p:cNvGrpSpPr/>
          <p:nvPr/>
        </p:nvGrpSpPr>
        <p:grpSpPr>
          <a:xfrm>
            <a:off x="8305854" y="525889"/>
            <a:ext cx="3018632" cy="2201146"/>
            <a:chOff x="228786" y="0"/>
            <a:chExt cx="3036385" cy="2556059"/>
          </a:xfrm>
          <a:solidFill>
            <a:srgbClr val="009999"/>
          </a:solidFill>
        </p:grpSpPr>
        <p:pic>
          <p:nvPicPr>
            <p:cNvPr id="21" name="Shadow" descr="D:\andrew\Работа\Андрей\00_Presentations\WOW\PPT ready\3413.png">
              <a:extLst>
                <a:ext uri="{FF2B5EF4-FFF2-40B4-BE49-F238E27FC236}">
                  <a16:creationId xmlns:a16="http://schemas.microsoft.com/office/drawing/2014/main" id="{C0A687E4-DE18-4C75-886F-DF262C94C5EA}"/>
                </a:ext>
              </a:extLst>
            </p:cNvPr>
            <p:cNvPicPr>
              <a:picLocks noChangeAspect="1" noChangeArrowheads="1"/>
            </p:cNvPicPr>
            <p:nvPr/>
          </p:nvPicPr>
          <p:blipFill>
            <a:blip r:embed="rId2" cstate="print"/>
            <a:srcRect/>
            <a:stretch>
              <a:fillRect/>
            </a:stretch>
          </p:blipFill>
          <p:spPr bwMode="auto">
            <a:xfrm>
              <a:off x="228786" y="2270923"/>
              <a:ext cx="3035711" cy="285136"/>
            </a:xfrm>
            <a:prstGeom prst="rect">
              <a:avLst/>
            </a:prstGeom>
            <a:grpFill/>
            <a:ln>
              <a:noFill/>
            </a:ln>
          </p:spPr>
        </p:pic>
        <p:sp>
          <p:nvSpPr>
            <p:cNvPr id="22" name="Shape A">
              <a:extLst>
                <a:ext uri="{FF2B5EF4-FFF2-40B4-BE49-F238E27FC236}">
                  <a16:creationId xmlns:a16="http://schemas.microsoft.com/office/drawing/2014/main" id="{5792EADE-A866-41FD-86E3-4D86E58F93E1}"/>
                </a:ext>
              </a:extLst>
            </p:cNvPr>
            <p:cNvSpPr/>
            <p:nvPr/>
          </p:nvSpPr>
          <p:spPr>
            <a:xfrm>
              <a:off x="229460" y="0"/>
              <a:ext cx="3035711" cy="2489029"/>
            </a:xfrm>
            <a:custGeom>
              <a:avLst/>
              <a:gdLst/>
              <a:ahLst/>
              <a:cxnLst/>
              <a:rect l="0" t="0" r="0" b="0"/>
              <a:pathLst>
                <a:path w="4572000" h="4988788">
                  <a:moveTo>
                    <a:pt x="4572000" y="0"/>
                  </a:moveTo>
                  <a:lnTo>
                    <a:pt x="0" y="0"/>
                  </a:lnTo>
                  <a:lnTo>
                    <a:pt x="0" y="4572000"/>
                  </a:lnTo>
                  <a:lnTo>
                    <a:pt x="1829003" y="4572000"/>
                  </a:lnTo>
                  <a:lnTo>
                    <a:pt x="2196198" y="4939195"/>
                  </a:lnTo>
                  <a:cubicBezTo>
                    <a:pt x="2245791" y="4988788"/>
                    <a:pt x="2326208" y="4988788"/>
                    <a:pt x="2375801" y="4939195"/>
                  </a:cubicBezTo>
                  <a:lnTo>
                    <a:pt x="2742996" y="4572000"/>
                  </a:lnTo>
                  <a:lnTo>
                    <a:pt x="4572000" y="4572000"/>
                  </a:lnTo>
                  <a:close/>
                </a:path>
              </a:pathLst>
            </a:custGeom>
            <a:grpFill/>
            <a:ln w="12700" cmpd="sng">
              <a:noFill/>
              <a:prstDash val="solid"/>
            </a:ln>
          </p:spPr>
          <p:txBody>
            <a:bodyPr anchor="ctr">
              <a:spAutoFit/>
            </a:bodyPr>
            <a:lstStyle/>
            <a:p>
              <a:pPr algn="ctr"/>
              <a:endParaRPr lang="en-US" sz="1537" dirty="0"/>
            </a:p>
          </p:txBody>
        </p:sp>
        <p:sp>
          <p:nvSpPr>
            <p:cNvPr id="23" name="White circle">
              <a:extLst>
                <a:ext uri="{FF2B5EF4-FFF2-40B4-BE49-F238E27FC236}">
                  <a16:creationId xmlns:a16="http://schemas.microsoft.com/office/drawing/2014/main" id="{3946DB97-8126-463A-9187-8277D2B623AA}"/>
                </a:ext>
              </a:extLst>
            </p:cNvPr>
            <p:cNvSpPr/>
            <p:nvPr/>
          </p:nvSpPr>
          <p:spPr>
            <a:xfrm>
              <a:off x="1694156" y="2185410"/>
              <a:ext cx="116877" cy="116893"/>
            </a:xfrm>
            <a:custGeom>
              <a:avLst/>
              <a:gdLst/>
              <a:ahLst/>
              <a:cxnLst/>
              <a:rect l="0" t="0" r="0" b="0"/>
              <a:pathLst>
                <a:path w="234289" h="234289">
                  <a:moveTo>
                    <a:pt x="0" y="117144"/>
                  </a:moveTo>
                  <a:cubicBezTo>
                    <a:pt x="0" y="52438"/>
                    <a:pt x="52450" y="0"/>
                    <a:pt x="117144" y="0"/>
                  </a:cubicBezTo>
                  <a:cubicBezTo>
                    <a:pt x="181838" y="0"/>
                    <a:pt x="234289" y="52438"/>
                    <a:pt x="234289" y="117144"/>
                  </a:cubicBezTo>
                  <a:cubicBezTo>
                    <a:pt x="234289" y="181838"/>
                    <a:pt x="181838" y="234289"/>
                    <a:pt x="117144" y="234289"/>
                  </a:cubicBezTo>
                  <a:cubicBezTo>
                    <a:pt x="52450" y="234289"/>
                    <a:pt x="0" y="181838"/>
                    <a:pt x="0" y="117144"/>
                  </a:cubicBezTo>
                  <a:close/>
                </a:path>
              </a:pathLst>
            </a:custGeom>
            <a:grpFill/>
            <a:ln w="12700" cmpd="sng">
              <a:noFill/>
              <a:prstDash val="solid"/>
            </a:ln>
          </p:spPr>
          <p:txBody>
            <a:bodyPr anchor="ctr">
              <a:spAutoFit/>
            </a:bodyPr>
            <a:lstStyle/>
            <a:p>
              <a:pPr algn="ctr"/>
              <a:endParaRPr lang="en-US" sz="1537" dirty="0"/>
            </a:p>
          </p:txBody>
        </p:sp>
      </p:grpSp>
      <p:grpSp>
        <p:nvGrpSpPr>
          <p:cNvPr id="63" name="Group 68">
            <a:extLst>
              <a:ext uri="{FF2B5EF4-FFF2-40B4-BE49-F238E27FC236}">
                <a16:creationId xmlns:a16="http://schemas.microsoft.com/office/drawing/2014/main" id="{F56897D4-8997-4B63-9BFD-30A68641F3EC}"/>
              </a:ext>
            </a:extLst>
          </p:cNvPr>
          <p:cNvGrpSpPr/>
          <p:nvPr/>
        </p:nvGrpSpPr>
        <p:grpSpPr>
          <a:xfrm>
            <a:off x="2685640" y="955145"/>
            <a:ext cx="512826" cy="526740"/>
            <a:chOff x="4167188" y="3140076"/>
            <a:chExt cx="409575" cy="420688"/>
          </a:xfrm>
          <a:solidFill>
            <a:schemeClr val="bg1"/>
          </a:solidFill>
        </p:grpSpPr>
        <p:sp>
          <p:nvSpPr>
            <p:cNvPr id="64" name="Freeform 48">
              <a:extLst>
                <a:ext uri="{FF2B5EF4-FFF2-40B4-BE49-F238E27FC236}">
                  <a16:creationId xmlns:a16="http://schemas.microsoft.com/office/drawing/2014/main" id="{4B8C4BDA-30ED-4DA9-B920-AE995C5225C4}"/>
                </a:ext>
              </a:extLst>
            </p:cNvPr>
            <p:cNvSpPr>
              <a:spLocks/>
            </p:cNvSpPr>
            <p:nvPr/>
          </p:nvSpPr>
          <p:spPr bwMode="auto">
            <a:xfrm>
              <a:off x="4360863" y="3140076"/>
              <a:ext cx="14288" cy="44450"/>
            </a:xfrm>
            <a:custGeom>
              <a:avLst/>
              <a:gdLst>
                <a:gd name="T0" fmla="*/ 3 w 3"/>
                <a:gd name="T1" fmla="*/ 9 h 10"/>
                <a:gd name="T2" fmla="*/ 1 w 3"/>
                <a:gd name="T3" fmla="*/ 10 h 10"/>
                <a:gd name="T4" fmla="*/ 1 w 3"/>
                <a:gd name="T5" fmla="*/ 10 h 10"/>
                <a:gd name="T6" fmla="*/ 0 w 3"/>
                <a:gd name="T7" fmla="*/ 9 h 10"/>
                <a:gd name="T8" fmla="*/ 0 w 3"/>
                <a:gd name="T9" fmla="*/ 1 h 10"/>
                <a:gd name="T10" fmla="*/ 1 w 3"/>
                <a:gd name="T11" fmla="*/ 0 h 10"/>
                <a:gd name="T12" fmla="*/ 1 w 3"/>
                <a:gd name="T13" fmla="*/ 0 h 10"/>
                <a:gd name="T14" fmla="*/ 3 w 3"/>
                <a:gd name="T15" fmla="*/ 1 h 10"/>
                <a:gd name="T16" fmla="*/ 3 w 3"/>
                <a:gd name="T17" fmla="*/ 9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10">
                  <a:moveTo>
                    <a:pt x="3" y="9"/>
                  </a:moveTo>
                  <a:cubicBezTo>
                    <a:pt x="3" y="10"/>
                    <a:pt x="2" y="10"/>
                    <a:pt x="1" y="10"/>
                  </a:cubicBezTo>
                  <a:cubicBezTo>
                    <a:pt x="1" y="10"/>
                    <a:pt x="1" y="10"/>
                    <a:pt x="1" y="10"/>
                  </a:cubicBezTo>
                  <a:cubicBezTo>
                    <a:pt x="0" y="10"/>
                    <a:pt x="0" y="10"/>
                    <a:pt x="0" y="9"/>
                  </a:cubicBezTo>
                  <a:cubicBezTo>
                    <a:pt x="0" y="1"/>
                    <a:pt x="0" y="1"/>
                    <a:pt x="0" y="1"/>
                  </a:cubicBezTo>
                  <a:cubicBezTo>
                    <a:pt x="0" y="1"/>
                    <a:pt x="0" y="0"/>
                    <a:pt x="1" y="0"/>
                  </a:cubicBezTo>
                  <a:cubicBezTo>
                    <a:pt x="1" y="0"/>
                    <a:pt x="1" y="0"/>
                    <a:pt x="1" y="0"/>
                  </a:cubicBezTo>
                  <a:cubicBezTo>
                    <a:pt x="2" y="0"/>
                    <a:pt x="3" y="1"/>
                    <a:pt x="3" y="1"/>
                  </a:cubicBezTo>
                  <a:cubicBezTo>
                    <a:pt x="3" y="9"/>
                    <a:pt x="3" y="9"/>
                    <a:pt x="3"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a:p>
          </p:txBody>
        </p:sp>
        <p:sp>
          <p:nvSpPr>
            <p:cNvPr id="65" name="Freeform 49">
              <a:extLst>
                <a:ext uri="{FF2B5EF4-FFF2-40B4-BE49-F238E27FC236}">
                  <a16:creationId xmlns:a16="http://schemas.microsoft.com/office/drawing/2014/main" id="{EF9C69A9-893F-4832-8582-10664498B516}"/>
                </a:ext>
              </a:extLst>
            </p:cNvPr>
            <p:cNvSpPr>
              <a:spLocks/>
            </p:cNvSpPr>
            <p:nvPr/>
          </p:nvSpPr>
          <p:spPr bwMode="auto">
            <a:xfrm>
              <a:off x="4211638" y="3211513"/>
              <a:ext cx="39688" cy="34925"/>
            </a:xfrm>
            <a:custGeom>
              <a:avLst/>
              <a:gdLst>
                <a:gd name="T0" fmla="*/ 8 w 9"/>
                <a:gd name="T1" fmla="*/ 6 h 8"/>
                <a:gd name="T2" fmla="*/ 8 w 9"/>
                <a:gd name="T3" fmla="*/ 8 h 8"/>
                <a:gd name="T4" fmla="*/ 8 w 9"/>
                <a:gd name="T5" fmla="*/ 8 h 8"/>
                <a:gd name="T6" fmla="*/ 7 w 9"/>
                <a:gd name="T7" fmla="*/ 8 h 8"/>
                <a:gd name="T8" fmla="*/ 1 w 9"/>
                <a:gd name="T9" fmla="*/ 2 h 8"/>
                <a:gd name="T10" fmla="*/ 1 w 9"/>
                <a:gd name="T11" fmla="*/ 1 h 8"/>
                <a:gd name="T12" fmla="*/ 1 w 9"/>
                <a:gd name="T13" fmla="*/ 1 h 8"/>
                <a:gd name="T14" fmla="*/ 2 w 9"/>
                <a:gd name="T15" fmla="*/ 0 h 8"/>
                <a:gd name="T16" fmla="*/ 8 w 9"/>
                <a:gd name="T17" fmla="*/ 6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8">
                  <a:moveTo>
                    <a:pt x="8" y="6"/>
                  </a:moveTo>
                  <a:cubicBezTo>
                    <a:pt x="9" y="6"/>
                    <a:pt x="9" y="7"/>
                    <a:pt x="8" y="8"/>
                  </a:cubicBezTo>
                  <a:cubicBezTo>
                    <a:pt x="8" y="8"/>
                    <a:pt x="8" y="8"/>
                    <a:pt x="8" y="8"/>
                  </a:cubicBezTo>
                  <a:cubicBezTo>
                    <a:pt x="8" y="8"/>
                    <a:pt x="7" y="8"/>
                    <a:pt x="7" y="8"/>
                  </a:cubicBezTo>
                  <a:cubicBezTo>
                    <a:pt x="1" y="2"/>
                    <a:pt x="1" y="2"/>
                    <a:pt x="1" y="2"/>
                  </a:cubicBezTo>
                  <a:cubicBezTo>
                    <a:pt x="0" y="2"/>
                    <a:pt x="0" y="1"/>
                    <a:pt x="1" y="1"/>
                  </a:cubicBezTo>
                  <a:cubicBezTo>
                    <a:pt x="1" y="1"/>
                    <a:pt x="1" y="1"/>
                    <a:pt x="1" y="1"/>
                  </a:cubicBezTo>
                  <a:cubicBezTo>
                    <a:pt x="1" y="0"/>
                    <a:pt x="2" y="0"/>
                    <a:pt x="2" y="0"/>
                  </a:cubicBezTo>
                  <a:cubicBezTo>
                    <a:pt x="8" y="6"/>
                    <a:pt x="8" y="6"/>
                    <a:pt x="8"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a:p>
          </p:txBody>
        </p:sp>
        <p:sp>
          <p:nvSpPr>
            <p:cNvPr id="66" name="Freeform 50">
              <a:extLst>
                <a:ext uri="{FF2B5EF4-FFF2-40B4-BE49-F238E27FC236}">
                  <a16:creationId xmlns:a16="http://schemas.microsoft.com/office/drawing/2014/main" id="{E6C9BF7D-367D-46B6-A8C9-6902699DDF0D}"/>
                </a:ext>
              </a:extLst>
            </p:cNvPr>
            <p:cNvSpPr>
              <a:spLocks/>
            </p:cNvSpPr>
            <p:nvPr/>
          </p:nvSpPr>
          <p:spPr bwMode="auto">
            <a:xfrm>
              <a:off x="4167188" y="3365501"/>
              <a:ext cx="44450" cy="19050"/>
            </a:xfrm>
            <a:custGeom>
              <a:avLst/>
              <a:gdLst>
                <a:gd name="T0" fmla="*/ 9 w 10"/>
                <a:gd name="T1" fmla="*/ 0 h 4"/>
                <a:gd name="T2" fmla="*/ 10 w 10"/>
                <a:gd name="T3" fmla="*/ 1 h 4"/>
                <a:gd name="T4" fmla="*/ 10 w 10"/>
                <a:gd name="T5" fmla="*/ 1 h 4"/>
                <a:gd name="T6" fmla="*/ 9 w 10"/>
                <a:gd name="T7" fmla="*/ 3 h 4"/>
                <a:gd name="T8" fmla="*/ 1 w 10"/>
                <a:gd name="T9" fmla="*/ 4 h 4"/>
                <a:gd name="T10" fmla="*/ 0 w 10"/>
                <a:gd name="T11" fmla="*/ 2 h 4"/>
                <a:gd name="T12" fmla="*/ 0 w 10"/>
                <a:gd name="T13" fmla="*/ 2 h 4"/>
                <a:gd name="T14" fmla="*/ 1 w 10"/>
                <a:gd name="T15" fmla="*/ 1 h 4"/>
                <a:gd name="T16" fmla="*/ 9 w 10"/>
                <a:gd name="T17"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4">
                  <a:moveTo>
                    <a:pt x="9" y="0"/>
                  </a:moveTo>
                  <a:cubicBezTo>
                    <a:pt x="9" y="0"/>
                    <a:pt x="10" y="1"/>
                    <a:pt x="10" y="1"/>
                  </a:cubicBezTo>
                  <a:cubicBezTo>
                    <a:pt x="10" y="1"/>
                    <a:pt x="10" y="1"/>
                    <a:pt x="10" y="1"/>
                  </a:cubicBezTo>
                  <a:cubicBezTo>
                    <a:pt x="10" y="2"/>
                    <a:pt x="10" y="3"/>
                    <a:pt x="9" y="3"/>
                  </a:cubicBezTo>
                  <a:cubicBezTo>
                    <a:pt x="1" y="4"/>
                    <a:pt x="1" y="4"/>
                    <a:pt x="1" y="4"/>
                  </a:cubicBezTo>
                  <a:cubicBezTo>
                    <a:pt x="0" y="4"/>
                    <a:pt x="0" y="3"/>
                    <a:pt x="0" y="2"/>
                  </a:cubicBezTo>
                  <a:cubicBezTo>
                    <a:pt x="0" y="2"/>
                    <a:pt x="0" y="2"/>
                    <a:pt x="0" y="2"/>
                  </a:cubicBezTo>
                  <a:cubicBezTo>
                    <a:pt x="0" y="2"/>
                    <a:pt x="0" y="1"/>
                    <a:pt x="1" y="1"/>
                  </a:cubicBezTo>
                  <a:cubicBezTo>
                    <a:pt x="9" y="0"/>
                    <a:pt x="9"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a:p>
          </p:txBody>
        </p:sp>
        <p:sp>
          <p:nvSpPr>
            <p:cNvPr id="67" name="Freeform 51">
              <a:extLst>
                <a:ext uri="{FF2B5EF4-FFF2-40B4-BE49-F238E27FC236}">
                  <a16:creationId xmlns:a16="http://schemas.microsoft.com/office/drawing/2014/main" id="{C7E78DCE-F4F1-41EF-B6B7-70EEBA3627D3}"/>
                </a:ext>
              </a:extLst>
            </p:cNvPr>
            <p:cNvSpPr>
              <a:spLocks/>
            </p:cNvSpPr>
            <p:nvPr/>
          </p:nvSpPr>
          <p:spPr bwMode="auto">
            <a:xfrm>
              <a:off x="4533900" y="3357563"/>
              <a:ext cx="42863" cy="12700"/>
            </a:xfrm>
            <a:custGeom>
              <a:avLst/>
              <a:gdLst>
                <a:gd name="T0" fmla="*/ 1 w 10"/>
                <a:gd name="T1" fmla="*/ 2 h 3"/>
                <a:gd name="T2" fmla="*/ 0 w 10"/>
                <a:gd name="T3" fmla="*/ 1 h 3"/>
                <a:gd name="T4" fmla="*/ 0 w 10"/>
                <a:gd name="T5" fmla="*/ 1 h 3"/>
                <a:gd name="T6" fmla="*/ 1 w 10"/>
                <a:gd name="T7" fmla="*/ 0 h 3"/>
                <a:gd name="T8" fmla="*/ 9 w 10"/>
                <a:gd name="T9" fmla="*/ 0 h 3"/>
                <a:gd name="T10" fmla="*/ 10 w 10"/>
                <a:gd name="T11" fmla="*/ 2 h 3"/>
                <a:gd name="T12" fmla="*/ 10 w 10"/>
                <a:gd name="T13" fmla="*/ 2 h 3"/>
                <a:gd name="T14" fmla="*/ 9 w 10"/>
                <a:gd name="T15" fmla="*/ 3 h 3"/>
                <a:gd name="T16" fmla="*/ 1 w 10"/>
                <a:gd name="T17" fmla="*/ 2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3">
                  <a:moveTo>
                    <a:pt x="1" y="2"/>
                  </a:moveTo>
                  <a:cubicBezTo>
                    <a:pt x="0" y="2"/>
                    <a:pt x="0" y="2"/>
                    <a:pt x="0" y="1"/>
                  </a:cubicBezTo>
                  <a:cubicBezTo>
                    <a:pt x="0" y="1"/>
                    <a:pt x="0" y="1"/>
                    <a:pt x="0" y="1"/>
                  </a:cubicBezTo>
                  <a:cubicBezTo>
                    <a:pt x="0" y="0"/>
                    <a:pt x="1" y="0"/>
                    <a:pt x="1" y="0"/>
                  </a:cubicBezTo>
                  <a:cubicBezTo>
                    <a:pt x="9" y="0"/>
                    <a:pt x="9" y="0"/>
                    <a:pt x="9" y="0"/>
                  </a:cubicBezTo>
                  <a:cubicBezTo>
                    <a:pt x="10" y="1"/>
                    <a:pt x="10" y="1"/>
                    <a:pt x="10" y="2"/>
                  </a:cubicBezTo>
                  <a:cubicBezTo>
                    <a:pt x="10" y="2"/>
                    <a:pt x="10" y="2"/>
                    <a:pt x="10" y="2"/>
                  </a:cubicBezTo>
                  <a:cubicBezTo>
                    <a:pt x="10" y="3"/>
                    <a:pt x="10" y="3"/>
                    <a:pt x="9" y="3"/>
                  </a:cubicBezTo>
                  <a:cubicBezTo>
                    <a:pt x="1" y="2"/>
                    <a:pt x="1" y="2"/>
                    <a:pt x="1"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a:p>
          </p:txBody>
        </p:sp>
        <p:sp>
          <p:nvSpPr>
            <p:cNvPr id="68" name="Freeform 52">
              <a:extLst>
                <a:ext uri="{FF2B5EF4-FFF2-40B4-BE49-F238E27FC236}">
                  <a16:creationId xmlns:a16="http://schemas.microsoft.com/office/drawing/2014/main" id="{2D9B4D9B-267E-47CA-89E9-CAE5F2FE642E}"/>
                </a:ext>
              </a:extLst>
            </p:cNvPr>
            <p:cNvSpPr>
              <a:spLocks/>
            </p:cNvSpPr>
            <p:nvPr/>
          </p:nvSpPr>
          <p:spPr bwMode="auto">
            <a:xfrm>
              <a:off x="4484688" y="3201988"/>
              <a:ext cx="39688" cy="36513"/>
            </a:xfrm>
            <a:custGeom>
              <a:avLst/>
              <a:gdLst>
                <a:gd name="T0" fmla="*/ 3 w 9"/>
                <a:gd name="T1" fmla="*/ 8 h 8"/>
                <a:gd name="T2" fmla="*/ 1 w 9"/>
                <a:gd name="T3" fmla="*/ 8 h 8"/>
                <a:gd name="T4" fmla="*/ 1 w 9"/>
                <a:gd name="T5" fmla="*/ 8 h 8"/>
                <a:gd name="T6" fmla="*/ 1 w 9"/>
                <a:gd name="T7" fmla="*/ 6 h 8"/>
                <a:gd name="T8" fmla="*/ 7 w 9"/>
                <a:gd name="T9" fmla="*/ 1 h 8"/>
                <a:gd name="T10" fmla="*/ 9 w 9"/>
                <a:gd name="T11" fmla="*/ 1 h 8"/>
                <a:gd name="T12" fmla="*/ 9 w 9"/>
                <a:gd name="T13" fmla="*/ 1 h 8"/>
                <a:gd name="T14" fmla="*/ 9 w 9"/>
                <a:gd name="T15" fmla="*/ 3 h 8"/>
                <a:gd name="T16" fmla="*/ 3 w 9"/>
                <a:gd name="T17"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8">
                  <a:moveTo>
                    <a:pt x="3" y="8"/>
                  </a:moveTo>
                  <a:cubicBezTo>
                    <a:pt x="2" y="8"/>
                    <a:pt x="1" y="8"/>
                    <a:pt x="1" y="8"/>
                  </a:cubicBezTo>
                  <a:cubicBezTo>
                    <a:pt x="1" y="8"/>
                    <a:pt x="1" y="8"/>
                    <a:pt x="1" y="8"/>
                  </a:cubicBezTo>
                  <a:cubicBezTo>
                    <a:pt x="0" y="7"/>
                    <a:pt x="0" y="6"/>
                    <a:pt x="1" y="6"/>
                  </a:cubicBezTo>
                  <a:cubicBezTo>
                    <a:pt x="7" y="1"/>
                    <a:pt x="7" y="1"/>
                    <a:pt x="7" y="1"/>
                  </a:cubicBezTo>
                  <a:cubicBezTo>
                    <a:pt x="7" y="0"/>
                    <a:pt x="8" y="0"/>
                    <a:pt x="9" y="1"/>
                  </a:cubicBezTo>
                  <a:cubicBezTo>
                    <a:pt x="9" y="1"/>
                    <a:pt x="9" y="1"/>
                    <a:pt x="9" y="1"/>
                  </a:cubicBezTo>
                  <a:cubicBezTo>
                    <a:pt x="9" y="1"/>
                    <a:pt x="9" y="2"/>
                    <a:pt x="9" y="3"/>
                  </a:cubicBezTo>
                  <a:cubicBezTo>
                    <a:pt x="3" y="8"/>
                    <a:pt x="3" y="8"/>
                    <a:pt x="3"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a:p>
          </p:txBody>
        </p:sp>
        <p:sp>
          <p:nvSpPr>
            <p:cNvPr id="69" name="Freeform 53">
              <a:extLst>
                <a:ext uri="{FF2B5EF4-FFF2-40B4-BE49-F238E27FC236}">
                  <a16:creationId xmlns:a16="http://schemas.microsoft.com/office/drawing/2014/main" id="{649A4D82-934D-4AEB-9712-04CDA2621152}"/>
                </a:ext>
              </a:extLst>
            </p:cNvPr>
            <p:cNvSpPr>
              <a:spLocks noEditPoints="1"/>
            </p:cNvSpPr>
            <p:nvPr/>
          </p:nvSpPr>
          <p:spPr bwMode="auto">
            <a:xfrm>
              <a:off x="4237038" y="3206751"/>
              <a:ext cx="257175" cy="354013"/>
            </a:xfrm>
            <a:custGeom>
              <a:avLst/>
              <a:gdLst>
                <a:gd name="T0" fmla="*/ 38 w 58"/>
                <a:gd name="T1" fmla="*/ 68 h 80"/>
                <a:gd name="T2" fmla="*/ 37 w 58"/>
                <a:gd name="T3" fmla="*/ 71 h 80"/>
                <a:gd name="T4" fmla="*/ 36 w 58"/>
                <a:gd name="T5" fmla="*/ 71 h 80"/>
                <a:gd name="T6" fmla="*/ 22 w 58"/>
                <a:gd name="T7" fmla="*/ 71 h 80"/>
                <a:gd name="T8" fmla="*/ 21 w 58"/>
                <a:gd name="T9" fmla="*/ 71 h 80"/>
                <a:gd name="T10" fmla="*/ 20 w 58"/>
                <a:gd name="T11" fmla="*/ 68 h 80"/>
                <a:gd name="T12" fmla="*/ 20 w 58"/>
                <a:gd name="T13" fmla="*/ 61 h 80"/>
                <a:gd name="T14" fmla="*/ 38 w 58"/>
                <a:gd name="T15" fmla="*/ 61 h 80"/>
                <a:gd name="T16" fmla="*/ 38 w 58"/>
                <a:gd name="T17" fmla="*/ 68 h 80"/>
                <a:gd name="T18" fmla="*/ 18 w 58"/>
                <a:gd name="T19" fmla="*/ 14 h 80"/>
                <a:gd name="T20" fmla="*/ 11 w 58"/>
                <a:gd name="T21" fmla="*/ 29 h 80"/>
                <a:gd name="T22" fmla="*/ 18 w 58"/>
                <a:gd name="T23" fmla="*/ 42 h 80"/>
                <a:gd name="T24" fmla="*/ 18 w 58"/>
                <a:gd name="T25" fmla="*/ 44 h 80"/>
                <a:gd name="T26" fmla="*/ 18 w 58"/>
                <a:gd name="T27" fmla="*/ 44 h 80"/>
                <a:gd name="T28" fmla="*/ 16 w 58"/>
                <a:gd name="T29" fmla="*/ 44 h 80"/>
                <a:gd name="T30" fmla="*/ 8 w 58"/>
                <a:gd name="T31" fmla="*/ 29 h 80"/>
                <a:gd name="T32" fmla="*/ 17 w 58"/>
                <a:gd name="T33" fmla="*/ 12 h 80"/>
                <a:gd name="T34" fmla="*/ 19 w 58"/>
                <a:gd name="T35" fmla="*/ 12 h 80"/>
                <a:gd name="T36" fmla="*/ 19 w 58"/>
                <a:gd name="T37" fmla="*/ 12 h 80"/>
                <a:gd name="T38" fmla="*/ 18 w 58"/>
                <a:gd name="T39" fmla="*/ 14 h 80"/>
                <a:gd name="T40" fmla="*/ 58 w 58"/>
                <a:gd name="T41" fmla="*/ 29 h 80"/>
                <a:gd name="T42" fmla="*/ 29 w 58"/>
                <a:gd name="T43" fmla="*/ 0 h 80"/>
                <a:gd name="T44" fmla="*/ 0 w 58"/>
                <a:gd name="T45" fmla="*/ 29 h 80"/>
                <a:gd name="T46" fmla="*/ 17 w 58"/>
                <a:gd name="T47" fmla="*/ 55 h 80"/>
                <a:gd name="T48" fmla="*/ 17 w 58"/>
                <a:gd name="T49" fmla="*/ 61 h 80"/>
                <a:gd name="T50" fmla="*/ 17 w 58"/>
                <a:gd name="T51" fmla="*/ 68 h 80"/>
                <a:gd name="T52" fmla="*/ 21 w 58"/>
                <a:gd name="T53" fmla="*/ 74 h 80"/>
                <a:gd name="T54" fmla="*/ 22 w 58"/>
                <a:gd name="T55" fmla="*/ 76 h 80"/>
                <a:gd name="T56" fmla="*/ 27 w 58"/>
                <a:gd name="T57" fmla="*/ 80 h 80"/>
                <a:gd name="T58" fmla="*/ 31 w 58"/>
                <a:gd name="T59" fmla="*/ 80 h 80"/>
                <a:gd name="T60" fmla="*/ 36 w 58"/>
                <a:gd name="T61" fmla="*/ 76 h 80"/>
                <a:gd name="T62" fmla="*/ 37 w 58"/>
                <a:gd name="T63" fmla="*/ 74 h 80"/>
                <a:gd name="T64" fmla="*/ 41 w 58"/>
                <a:gd name="T65" fmla="*/ 68 h 80"/>
                <a:gd name="T66" fmla="*/ 41 w 58"/>
                <a:gd name="T67" fmla="*/ 58 h 80"/>
                <a:gd name="T68" fmla="*/ 41 w 58"/>
                <a:gd name="T69" fmla="*/ 55 h 80"/>
                <a:gd name="T70" fmla="*/ 58 w 58"/>
                <a:gd name="T71" fmla="*/ 29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8" h="80">
                  <a:moveTo>
                    <a:pt x="38" y="68"/>
                  </a:moveTo>
                  <a:cubicBezTo>
                    <a:pt x="38" y="69"/>
                    <a:pt x="38" y="70"/>
                    <a:pt x="37" y="71"/>
                  </a:cubicBezTo>
                  <a:cubicBezTo>
                    <a:pt x="37" y="71"/>
                    <a:pt x="36" y="71"/>
                    <a:pt x="36" y="71"/>
                  </a:cubicBezTo>
                  <a:cubicBezTo>
                    <a:pt x="22" y="71"/>
                    <a:pt x="22" y="71"/>
                    <a:pt x="22" y="71"/>
                  </a:cubicBezTo>
                  <a:cubicBezTo>
                    <a:pt x="22" y="71"/>
                    <a:pt x="21" y="71"/>
                    <a:pt x="21" y="71"/>
                  </a:cubicBezTo>
                  <a:cubicBezTo>
                    <a:pt x="20" y="70"/>
                    <a:pt x="20" y="69"/>
                    <a:pt x="20" y="68"/>
                  </a:cubicBezTo>
                  <a:cubicBezTo>
                    <a:pt x="20" y="61"/>
                    <a:pt x="20" y="61"/>
                    <a:pt x="20" y="61"/>
                  </a:cubicBezTo>
                  <a:cubicBezTo>
                    <a:pt x="38" y="61"/>
                    <a:pt x="38" y="61"/>
                    <a:pt x="38" y="61"/>
                  </a:cubicBezTo>
                  <a:cubicBezTo>
                    <a:pt x="38" y="68"/>
                    <a:pt x="38" y="68"/>
                    <a:pt x="38" y="68"/>
                  </a:cubicBezTo>
                  <a:close/>
                  <a:moveTo>
                    <a:pt x="18" y="14"/>
                  </a:moveTo>
                  <a:cubicBezTo>
                    <a:pt x="14" y="17"/>
                    <a:pt x="11" y="23"/>
                    <a:pt x="11" y="29"/>
                  </a:cubicBezTo>
                  <a:cubicBezTo>
                    <a:pt x="11" y="34"/>
                    <a:pt x="14" y="39"/>
                    <a:pt x="18" y="42"/>
                  </a:cubicBezTo>
                  <a:cubicBezTo>
                    <a:pt x="18" y="43"/>
                    <a:pt x="18" y="43"/>
                    <a:pt x="18" y="44"/>
                  </a:cubicBezTo>
                  <a:cubicBezTo>
                    <a:pt x="18" y="44"/>
                    <a:pt x="18" y="44"/>
                    <a:pt x="18" y="44"/>
                  </a:cubicBezTo>
                  <a:cubicBezTo>
                    <a:pt x="17" y="45"/>
                    <a:pt x="16" y="45"/>
                    <a:pt x="16" y="44"/>
                  </a:cubicBezTo>
                  <a:cubicBezTo>
                    <a:pt x="11" y="41"/>
                    <a:pt x="8" y="35"/>
                    <a:pt x="8" y="29"/>
                  </a:cubicBezTo>
                  <a:cubicBezTo>
                    <a:pt x="8" y="22"/>
                    <a:pt x="12" y="16"/>
                    <a:pt x="17" y="12"/>
                  </a:cubicBezTo>
                  <a:cubicBezTo>
                    <a:pt x="17" y="12"/>
                    <a:pt x="18" y="12"/>
                    <a:pt x="19" y="12"/>
                  </a:cubicBezTo>
                  <a:cubicBezTo>
                    <a:pt x="19" y="12"/>
                    <a:pt x="19" y="12"/>
                    <a:pt x="19" y="12"/>
                  </a:cubicBezTo>
                  <a:cubicBezTo>
                    <a:pt x="19" y="13"/>
                    <a:pt x="19" y="14"/>
                    <a:pt x="18" y="14"/>
                  </a:cubicBezTo>
                  <a:close/>
                  <a:moveTo>
                    <a:pt x="58" y="29"/>
                  </a:moveTo>
                  <a:cubicBezTo>
                    <a:pt x="58" y="13"/>
                    <a:pt x="45" y="0"/>
                    <a:pt x="29" y="0"/>
                  </a:cubicBezTo>
                  <a:cubicBezTo>
                    <a:pt x="13" y="0"/>
                    <a:pt x="0" y="13"/>
                    <a:pt x="0" y="29"/>
                  </a:cubicBezTo>
                  <a:cubicBezTo>
                    <a:pt x="0" y="40"/>
                    <a:pt x="7" y="50"/>
                    <a:pt x="17" y="55"/>
                  </a:cubicBezTo>
                  <a:cubicBezTo>
                    <a:pt x="17" y="61"/>
                    <a:pt x="17" y="61"/>
                    <a:pt x="17" y="61"/>
                  </a:cubicBezTo>
                  <a:cubicBezTo>
                    <a:pt x="17" y="68"/>
                    <a:pt x="17" y="68"/>
                    <a:pt x="17" y="68"/>
                  </a:cubicBezTo>
                  <a:cubicBezTo>
                    <a:pt x="17" y="71"/>
                    <a:pt x="19" y="73"/>
                    <a:pt x="21" y="74"/>
                  </a:cubicBezTo>
                  <a:cubicBezTo>
                    <a:pt x="21" y="74"/>
                    <a:pt x="22" y="75"/>
                    <a:pt x="22" y="76"/>
                  </a:cubicBezTo>
                  <a:cubicBezTo>
                    <a:pt x="23" y="78"/>
                    <a:pt x="25" y="80"/>
                    <a:pt x="27" y="80"/>
                  </a:cubicBezTo>
                  <a:cubicBezTo>
                    <a:pt x="31" y="80"/>
                    <a:pt x="31" y="80"/>
                    <a:pt x="31" y="80"/>
                  </a:cubicBezTo>
                  <a:cubicBezTo>
                    <a:pt x="33" y="80"/>
                    <a:pt x="35" y="78"/>
                    <a:pt x="36" y="76"/>
                  </a:cubicBezTo>
                  <a:cubicBezTo>
                    <a:pt x="36" y="75"/>
                    <a:pt x="37" y="74"/>
                    <a:pt x="37" y="74"/>
                  </a:cubicBezTo>
                  <a:cubicBezTo>
                    <a:pt x="39" y="73"/>
                    <a:pt x="41" y="71"/>
                    <a:pt x="41" y="68"/>
                  </a:cubicBezTo>
                  <a:cubicBezTo>
                    <a:pt x="41" y="58"/>
                    <a:pt x="41" y="58"/>
                    <a:pt x="41" y="58"/>
                  </a:cubicBezTo>
                  <a:cubicBezTo>
                    <a:pt x="41" y="55"/>
                    <a:pt x="41" y="55"/>
                    <a:pt x="41" y="55"/>
                  </a:cubicBezTo>
                  <a:cubicBezTo>
                    <a:pt x="51" y="50"/>
                    <a:pt x="58" y="40"/>
                    <a:pt x="58" y="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a:p>
          </p:txBody>
        </p:sp>
      </p:grpSp>
      <p:sp>
        <p:nvSpPr>
          <p:cNvPr id="73" name="Rectangle: Rounded Corners 171">
            <a:extLst>
              <a:ext uri="{FF2B5EF4-FFF2-40B4-BE49-F238E27FC236}">
                <a16:creationId xmlns:a16="http://schemas.microsoft.com/office/drawing/2014/main" id="{616DD6F2-CC4E-4910-9AC5-78C7A991022B}"/>
              </a:ext>
            </a:extLst>
          </p:cNvPr>
          <p:cNvSpPr/>
          <p:nvPr/>
        </p:nvSpPr>
        <p:spPr>
          <a:xfrm>
            <a:off x="6372046" y="917562"/>
            <a:ext cx="1803927" cy="1562563"/>
          </a:xfrm>
          <a:prstGeom prst="roundRect">
            <a:avLst>
              <a:gd name="adj" fmla="val 5845"/>
            </a:avLst>
          </a:prstGeom>
          <a:solidFill>
            <a:schemeClr val="bg1">
              <a:alpha val="95000"/>
            </a:schemeClr>
          </a:solidFill>
          <a:ln w="38100">
            <a:solidFill>
              <a:srgbClr val="006666">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93"/>
          </a:p>
        </p:txBody>
      </p:sp>
      <p:sp>
        <p:nvSpPr>
          <p:cNvPr id="81" name="Freeform 83">
            <a:extLst>
              <a:ext uri="{FF2B5EF4-FFF2-40B4-BE49-F238E27FC236}">
                <a16:creationId xmlns:a16="http://schemas.microsoft.com/office/drawing/2014/main" id="{0C95C6F1-1B2B-4459-B34B-2EE8742744CC}"/>
              </a:ext>
            </a:extLst>
          </p:cNvPr>
          <p:cNvSpPr>
            <a:spLocks/>
          </p:cNvSpPr>
          <p:nvPr/>
        </p:nvSpPr>
        <p:spPr bwMode="auto">
          <a:xfrm>
            <a:off x="5026154" y="530408"/>
            <a:ext cx="744536" cy="746650"/>
          </a:xfrm>
          <a:custGeom>
            <a:avLst/>
            <a:gdLst>
              <a:gd name="T0" fmla="*/ 186 w 186"/>
              <a:gd name="T1" fmla="*/ 164 h 186"/>
              <a:gd name="T2" fmla="*/ 163 w 186"/>
              <a:gd name="T3" fmla="*/ 186 h 186"/>
              <a:gd name="T4" fmla="*/ 22 w 186"/>
              <a:gd name="T5" fmla="*/ 186 h 186"/>
              <a:gd name="T6" fmla="*/ 0 w 186"/>
              <a:gd name="T7" fmla="*/ 164 h 186"/>
              <a:gd name="T8" fmla="*/ 0 w 186"/>
              <a:gd name="T9" fmla="*/ 22 h 186"/>
              <a:gd name="T10" fmla="*/ 22 w 186"/>
              <a:gd name="T11" fmla="*/ 0 h 186"/>
              <a:gd name="T12" fmla="*/ 163 w 186"/>
              <a:gd name="T13" fmla="*/ 0 h 186"/>
              <a:gd name="T14" fmla="*/ 186 w 186"/>
              <a:gd name="T15" fmla="*/ 22 h 186"/>
              <a:gd name="T16" fmla="*/ 186 w 186"/>
              <a:gd name="T17" fmla="*/ 164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6" h="186">
                <a:moveTo>
                  <a:pt x="186" y="164"/>
                </a:moveTo>
                <a:cubicBezTo>
                  <a:pt x="186" y="176"/>
                  <a:pt x="176" y="186"/>
                  <a:pt x="163" y="186"/>
                </a:cubicBezTo>
                <a:cubicBezTo>
                  <a:pt x="22" y="186"/>
                  <a:pt x="22" y="186"/>
                  <a:pt x="22" y="186"/>
                </a:cubicBezTo>
                <a:cubicBezTo>
                  <a:pt x="10" y="186"/>
                  <a:pt x="0" y="176"/>
                  <a:pt x="0" y="164"/>
                </a:cubicBezTo>
                <a:cubicBezTo>
                  <a:pt x="0" y="22"/>
                  <a:pt x="0" y="22"/>
                  <a:pt x="0" y="22"/>
                </a:cubicBezTo>
                <a:cubicBezTo>
                  <a:pt x="0" y="10"/>
                  <a:pt x="10" y="0"/>
                  <a:pt x="22" y="0"/>
                </a:cubicBezTo>
                <a:cubicBezTo>
                  <a:pt x="163" y="0"/>
                  <a:pt x="163" y="0"/>
                  <a:pt x="163" y="0"/>
                </a:cubicBezTo>
                <a:cubicBezTo>
                  <a:pt x="176" y="0"/>
                  <a:pt x="186" y="10"/>
                  <a:pt x="186" y="22"/>
                </a:cubicBezTo>
                <a:lnTo>
                  <a:pt x="186" y="164"/>
                </a:lnTo>
                <a:close/>
              </a:path>
            </a:pathLst>
          </a:custGeom>
          <a:solidFill>
            <a:srgbClr val="006666"/>
          </a:solidFill>
          <a:ln>
            <a:noFill/>
          </a:ln>
        </p:spPr>
        <p:txBody>
          <a:bodyPr vert="horz" wrap="square" lIns="86019" tIns="43010" rIns="86019" bIns="43010" numCol="1" anchor="t" anchorCtr="0" compatLnSpc="1">
            <a:prstTxWarp prst="textNoShape">
              <a:avLst/>
            </a:prstTxWarp>
          </a:bodyPr>
          <a:lstStyle/>
          <a:p>
            <a:endParaRPr lang="en-US" sz="1693"/>
          </a:p>
        </p:txBody>
      </p:sp>
      <p:grpSp>
        <p:nvGrpSpPr>
          <p:cNvPr id="84" name="Group 78">
            <a:extLst>
              <a:ext uri="{FF2B5EF4-FFF2-40B4-BE49-F238E27FC236}">
                <a16:creationId xmlns:a16="http://schemas.microsoft.com/office/drawing/2014/main" id="{627DFB8F-9C1A-4319-9EF9-BAA005D175E7}"/>
              </a:ext>
            </a:extLst>
          </p:cNvPr>
          <p:cNvGrpSpPr/>
          <p:nvPr/>
        </p:nvGrpSpPr>
        <p:grpSpPr>
          <a:xfrm>
            <a:off x="1961920" y="934058"/>
            <a:ext cx="413243" cy="443853"/>
            <a:chOff x="7677150" y="3176588"/>
            <a:chExt cx="300038" cy="322263"/>
          </a:xfrm>
          <a:solidFill>
            <a:schemeClr val="bg1"/>
          </a:solidFill>
        </p:grpSpPr>
        <p:sp>
          <p:nvSpPr>
            <p:cNvPr id="88" name="Freeform 56">
              <a:extLst>
                <a:ext uri="{FF2B5EF4-FFF2-40B4-BE49-F238E27FC236}">
                  <a16:creationId xmlns:a16="http://schemas.microsoft.com/office/drawing/2014/main" id="{683749B9-C8F6-4AA9-B643-FE02623D7F0C}"/>
                </a:ext>
              </a:extLst>
            </p:cNvPr>
            <p:cNvSpPr>
              <a:spLocks noEditPoints="1"/>
            </p:cNvSpPr>
            <p:nvPr/>
          </p:nvSpPr>
          <p:spPr bwMode="auto">
            <a:xfrm>
              <a:off x="7729538" y="3176588"/>
              <a:ext cx="247650" cy="230188"/>
            </a:xfrm>
            <a:custGeom>
              <a:avLst/>
              <a:gdLst>
                <a:gd name="T0" fmla="*/ 29 w 56"/>
                <a:gd name="T1" fmla="*/ 7 h 52"/>
                <a:gd name="T2" fmla="*/ 15 w 56"/>
                <a:gd name="T3" fmla="*/ 14 h 52"/>
                <a:gd name="T4" fmla="*/ 17 w 56"/>
                <a:gd name="T5" fmla="*/ 40 h 52"/>
                <a:gd name="T6" fmla="*/ 29 w 56"/>
                <a:gd name="T7" fmla="*/ 45 h 52"/>
                <a:gd name="T8" fmla="*/ 44 w 56"/>
                <a:gd name="T9" fmla="*/ 38 h 52"/>
                <a:gd name="T10" fmla="*/ 48 w 56"/>
                <a:gd name="T11" fmla="*/ 24 h 52"/>
                <a:gd name="T12" fmla="*/ 42 w 56"/>
                <a:gd name="T13" fmla="*/ 11 h 52"/>
                <a:gd name="T14" fmla="*/ 29 w 56"/>
                <a:gd name="T15" fmla="*/ 7 h 52"/>
                <a:gd name="T16" fmla="*/ 29 w 56"/>
                <a:gd name="T17" fmla="*/ 52 h 52"/>
                <a:gd name="T18" fmla="*/ 12 w 56"/>
                <a:gd name="T19" fmla="*/ 46 h 52"/>
                <a:gd name="T20" fmla="*/ 9 w 56"/>
                <a:gd name="T21" fmla="*/ 9 h 52"/>
                <a:gd name="T22" fmla="*/ 29 w 56"/>
                <a:gd name="T23" fmla="*/ 0 h 52"/>
                <a:gd name="T24" fmla="*/ 46 w 56"/>
                <a:gd name="T25" fmla="*/ 6 h 52"/>
                <a:gd name="T26" fmla="*/ 55 w 56"/>
                <a:gd name="T27" fmla="*/ 24 h 52"/>
                <a:gd name="T28" fmla="*/ 49 w 56"/>
                <a:gd name="T29" fmla="*/ 43 h 52"/>
                <a:gd name="T30" fmla="*/ 29 w 56"/>
                <a:gd name="T31" fmla="*/ 5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6" h="52">
                  <a:moveTo>
                    <a:pt x="29" y="7"/>
                  </a:moveTo>
                  <a:cubicBezTo>
                    <a:pt x="24" y="7"/>
                    <a:pt x="18" y="9"/>
                    <a:pt x="15" y="14"/>
                  </a:cubicBezTo>
                  <a:cubicBezTo>
                    <a:pt x="8" y="21"/>
                    <a:pt x="9" y="33"/>
                    <a:pt x="17" y="40"/>
                  </a:cubicBezTo>
                  <a:cubicBezTo>
                    <a:pt x="20" y="43"/>
                    <a:pt x="25" y="45"/>
                    <a:pt x="29" y="45"/>
                  </a:cubicBezTo>
                  <a:cubicBezTo>
                    <a:pt x="35" y="45"/>
                    <a:pt x="40" y="42"/>
                    <a:pt x="44" y="38"/>
                  </a:cubicBezTo>
                  <a:cubicBezTo>
                    <a:pt x="47" y="34"/>
                    <a:pt x="49" y="29"/>
                    <a:pt x="48" y="24"/>
                  </a:cubicBezTo>
                  <a:cubicBezTo>
                    <a:pt x="48" y="19"/>
                    <a:pt x="45" y="15"/>
                    <a:pt x="42" y="11"/>
                  </a:cubicBezTo>
                  <a:cubicBezTo>
                    <a:pt x="38" y="8"/>
                    <a:pt x="34" y="7"/>
                    <a:pt x="29" y="7"/>
                  </a:cubicBezTo>
                  <a:close/>
                  <a:moveTo>
                    <a:pt x="29" y="52"/>
                  </a:moveTo>
                  <a:cubicBezTo>
                    <a:pt x="23" y="52"/>
                    <a:pt x="17" y="50"/>
                    <a:pt x="12" y="46"/>
                  </a:cubicBezTo>
                  <a:cubicBezTo>
                    <a:pt x="1" y="36"/>
                    <a:pt x="0" y="20"/>
                    <a:pt x="9" y="9"/>
                  </a:cubicBezTo>
                  <a:cubicBezTo>
                    <a:pt x="14" y="3"/>
                    <a:pt x="22" y="0"/>
                    <a:pt x="29" y="0"/>
                  </a:cubicBezTo>
                  <a:cubicBezTo>
                    <a:pt x="35" y="0"/>
                    <a:pt x="41" y="2"/>
                    <a:pt x="46" y="6"/>
                  </a:cubicBezTo>
                  <a:cubicBezTo>
                    <a:pt x="51" y="10"/>
                    <a:pt x="55" y="17"/>
                    <a:pt x="55" y="24"/>
                  </a:cubicBezTo>
                  <a:cubicBezTo>
                    <a:pt x="56" y="31"/>
                    <a:pt x="54" y="37"/>
                    <a:pt x="49" y="43"/>
                  </a:cubicBezTo>
                  <a:cubicBezTo>
                    <a:pt x="44" y="48"/>
                    <a:pt x="37" y="52"/>
                    <a:pt x="29"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a:p>
          </p:txBody>
        </p:sp>
        <p:sp>
          <p:nvSpPr>
            <p:cNvPr id="89" name="Freeform 57">
              <a:extLst>
                <a:ext uri="{FF2B5EF4-FFF2-40B4-BE49-F238E27FC236}">
                  <a16:creationId xmlns:a16="http://schemas.microsoft.com/office/drawing/2014/main" id="{ED25D0D9-17B5-4ED8-AB85-7C33146BBC45}"/>
                </a:ext>
              </a:extLst>
            </p:cNvPr>
            <p:cNvSpPr>
              <a:spLocks/>
            </p:cNvSpPr>
            <p:nvPr/>
          </p:nvSpPr>
          <p:spPr bwMode="auto">
            <a:xfrm>
              <a:off x="7747000" y="3357563"/>
              <a:ext cx="57150" cy="57150"/>
            </a:xfrm>
            <a:custGeom>
              <a:avLst/>
              <a:gdLst>
                <a:gd name="T0" fmla="*/ 17 w 36"/>
                <a:gd name="T1" fmla="*/ 36 h 36"/>
                <a:gd name="T2" fmla="*/ 0 w 36"/>
                <a:gd name="T3" fmla="*/ 25 h 36"/>
                <a:gd name="T4" fmla="*/ 22 w 36"/>
                <a:gd name="T5" fmla="*/ 0 h 36"/>
                <a:gd name="T6" fmla="*/ 36 w 36"/>
                <a:gd name="T7" fmla="*/ 11 h 36"/>
                <a:gd name="T8" fmla="*/ 17 w 36"/>
                <a:gd name="T9" fmla="*/ 36 h 36"/>
                <a:gd name="T10" fmla="*/ 17 w 36"/>
                <a:gd name="T11" fmla="*/ 36 h 36"/>
              </a:gdLst>
              <a:ahLst/>
              <a:cxnLst>
                <a:cxn ang="0">
                  <a:pos x="T0" y="T1"/>
                </a:cxn>
                <a:cxn ang="0">
                  <a:pos x="T2" y="T3"/>
                </a:cxn>
                <a:cxn ang="0">
                  <a:pos x="T4" y="T5"/>
                </a:cxn>
                <a:cxn ang="0">
                  <a:pos x="T6" y="T7"/>
                </a:cxn>
                <a:cxn ang="0">
                  <a:pos x="T8" y="T9"/>
                </a:cxn>
                <a:cxn ang="0">
                  <a:pos x="T10" y="T11"/>
                </a:cxn>
              </a:cxnLst>
              <a:rect l="0" t="0" r="r" b="b"/>
              <a:pathLst>
                <a:path w="36" h="36">
                  <a:moveTo>
                    <a:pt x="17" y="36"/>
                  </a:moveTo>
                  <a:lnTo>
                    <a:pt x="0" y="25"/>
                  </a:lnTo>
                  <a:lnTo>
                    <a:pt x="22" y="0"/>
                  </a:lnTo>
                  <a:lnTo>
                    <a:pt x="36" y="11"/>
                  </a:lnTo>
                  <a:lnTo>
                    <a:pt x="17" y="36"/>
                  </a:lnTo>
                  <a:lnTo>
                    <a:pt x="17" y="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a:p>
          </p:txBody>
        </p:sp>
        <p:sp>
          <p:nvSpPr>
            <p:cNvPr id="90" name="Freeform 58">
              <a:extLst>
                <a:ext uri="{FF2B5EF4-FFF2-40B4-BE49-F238E27FC236}">
                  <a16:creationId xmlns:a16="http://schemas.microsoft.com/office/drawing/2014/main" id="{B5D8622B-171F-4183-89E1-839382E38D23}"/>
                </a:ext>
              </a:extLst>
            </p:cNvPr>
            <p:cNvSpPr>
              <a:spLocks/>
            </p:cNvSpPr>
            <p:nvPr/>
          </p:nvSpPr>
          <p:spPr bwMode="auto">
            <a:xfrm>
              <a:off x="7677150" y="3387726"/>
              <a:ext cx="100013" cy="111125"/>
            </a:xfrm>
            <a:custGeom>
              <a:avLst/>
              <a:gdLst>
                <a:gd name="T0" fmla="*/ 10 w 23"/>
                <a:gd name="T1" fmla="*/ 23 h 25"/>
                <a:gd name="T2" fmla="*/ 5 w 23"/>
                <a:gd name="T3" fmla="*/ 24 h 25"/>
                <a:gd name="T4" fmla="*/ 2 w 23"/>
                <a:gd name="T5" fmla="*/ 21 h 25"/>
                <a:gd name="T6" fmla="*/ 1 w 23"/>
                <a:gd name="T7" fmla="*/ 16 h 25"/>
                <a:gd name="T8" fmla="*/ 13 w 23"/>
                <a:gd name="T9" fmla="*/ 2 h 25"/>
                <a:gd name="T10" fmla="*/ 18 w 23"/>
                <a:gd name="T11" fmla="*/ 1 h 25"/>
                <a:gd name="T12" fmla="*/ 22 w 23"/>
                <a:gd name="T13" fmla="*/ 5 h 25"/>
                <a:gd name="T14" fmla="*/ 22 w 23"/>
                <a:gd name="T15" fmla="*/ 10 h 25"/>
                <a:gd name="T16" fmla="*/ 10 w 23"/>
                <a:gd name="T17" fmla="*/ 23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25">
                  <a:moveTo>
                    <a:pt x="10" y="23"/>
                  </a:moveTo>
                  <a:cubicBezTo>
                    <a:pt x="9" y="25"/>
                    <a:pt x="7" y="25"/>
                    <a:pt x="5" y="24"/>
                  </a:cubicBezTo>
                  <a:cubicBezTo>
                    <a:pt x="2" y="21"/>
                    <a:pt x="2" y="21"/>
                    <a:pt x="2" y="21"/>
                  </a:cubicBezTo>
                  <a:cubicBezTo>
                    <a:pt x="0" y="19"/>
                    <a:pt x="0" y="17"/>
                    <a:pt x="1" y="16"/>
                  </a:cubicBezTo>
                  <a:cubicBezTo>
                    <a:pt x="13" y="2"/>
                    <a:pt x="13" y="2"/>
                    <a:pt x="13" y="2"/>
                  </a:cubicBezTo>
                  <a:cubicBezTo>
                    <a:pt x="14" y="0"/>
                    <a:pt x="17" y="0"/>
                    <a:pt x="18" y="1"/>
                  </a:cubicBezTo>
                  <a:cubicBezTo>
                    <a:pt x="22" y="5"/>
                    <a:pt x="22" y="5"/>
                    <a:pt x="22" y="5"/>
                  </a:cubicBezTo>
                  <a:cubicBezTo>
                    <a:pt x="23" y="6"/>
                    <a:pt x="23" y="8"/>
                    <a:pt x="22" y="10"/>
                  </a:cubicBezTo>
                  <a:cubicBezTo>
                    <a:pt x="10" y="23"/>
                    <a:pt x="10" y="23"/>
                    <a:pt x="10" y="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a:p>
          </p:txBody>
        </p:sp>
        <p:sp>
          <p:nvSpPr>
            <p:cNvPr id="91" name="Freeform 59">
              <a:extLst>
                <a:ext uri="{FF2B5EF4-FFF2-40B4-BE49-F238E27FC236}">
                  <a16:creationId xmlns:a16="http://schemas.microsoft.com/office/drawing/2014/main" id="{B2819A9C-7F1F-4374-9A02-DFA9A359250C}"/>
                </a:ext>
              </a:extLst>
            </p:cNvPr>
            <p:cNvSpPr>
              <a:spLocks/>
            </p:cNvSpPr>
            <p:nvPr/>
          </p:nvSpPr>
          <p:spPr bwMode="auto">
            <a:xfrm>
              <a:off x="7804150" y="3216276"/>
              <a:ext cx="79375" cy="44450"/>
            </a:xfrm>
            <a:custGeom>
              <a:avLst/>
              <a:gdLst>
                <a:gd name="T0" fmla="*/ 17 w 18"/>
                <a:gd name="T1" fmla="*/ 4 h 10"/>
                <a:gd name="T2" fmla="*/ 9 w 18"/>
                <a:gd name="T3" fmla="*/ 5 h 10"/>
                <a:gd name="T4" fmla="*/ 1 w 18"/>
                <a:gd name="T5" fmla="*/ 8 h 10"/>
                <a:gd name="T6" fmla="*/ 8 w 18"/>
                <a:gd name="T7" fmla="*/ 1 h 10"/>
                <a:gd name="T8" fmla="*/ 17 w 18"/>
                <a:gd name="T9" fmla="*/ 4 h 10"/>
              </a:gdLst>
              <a:ahLst/>
              <a:cxnLst>
                <a:cxn ang="0">
                  <a:pos x="T0" y="T1"/>
                </a:cxn>
                <a:cxn ang="0">
                  <a:pos x="T2" y="T3"/>
                </a:cxn>
                <a:cxn ang="0">
                  <a:pos x="T4" y="T5"/>
                </a:cxn>
                <a:cxn ang="0">
                  <a:pos x="T6" y="T7"/>
                </a:cxn>
                <a:cxn ang="0">
                  <a:pos x="T8" y="T9"/>
                </a:cxn>
              </a:cxnLst>
              <a:rect l="0" t="0" r="r" b="b"/>
              <a:pathLst>
                <a:path w="18" h="10">
                  <a:moveTo>
                    <a:pt x="17" y="4"/>
                  </a:moveTo>
                  <a:cubicBezTo>
                    <a:pt x="18" y="6"/>
                    <a:pt x="14" y="4"/>
                    <a:pt x="9" y="5"/>
                  </a:cubicBezTo>
                  <a:cubicBezTo>
                    <a:pt x="5" y="6"/>
                    <a:pt x="2" y="10"/>
                    <a:pt x="1" y="8"/>
                  </a:cubicBezTo>
                  <a:cubicBezTo>
                    <a:pt x="0" y="5"/>
                    <a:pt x="5" y="2"/>
                    <a:pt x="8" y="1"/>
                  </a:cubicBezTo>
                  <a:cubicBezTo>
                    <a:pt x="11" y="0"/>
                    <a:pt x="17" y="1"/>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a:p>
          </p:txBody>
        </p:sp>
        <p:sp>
          <p:nvSpPr>
            <p:cNvPr id="92" name="Freeform 60">
              <a:extLst>
                <a:ext uri="{FF2B5EF4-FFF2-40B4-BE49-F238E27FC236}">
                  <a16:creationId xmlns:a16="http://schemas.microsoft.com/office/drawing/2014/main" id="{9F3438C8-7B15-4AA7-B36A-C62317464CB2}"/>
                </a:ext>
              </a:extLst>
            </p:cNvPr>
            <p:cNvSpPr>
              <a:spLocks/>
            </p:cNvSpPr>
            <p:nvPr/>
          </p:nvSpPr>
          <p:spPr bwMode="auto">
            <a:xfrm>
              <a:off x="7883525" y="3228976"/>
              <a:ext cx="22225" cy="17463"/>
            </a:xfrm>
            <a:custGeom>
              <a:avLst/>
              <a:gdLst>
                <a:gd name="T0" fmla="*/ 5 w 5"/>
                <a:gd name="T1" fmla="*/ 3 h 4"/>
                <a:gd name="T2" fmla="*/ 2 w 5"/>
                <a:gd name="T3" fmla="*/ 3 h 4"/>
                <a:gd name="T4" fmla="*/ 1 w 5"/>
                <a:gd name="T5" fmla="*/ 2 h 4"/>
                <a:gd name="T6" fmla="*/ 2 w 5"/>
                <a:gd name="T7" fmla="*/ 0 h 4"/>
                <a:gd name="T8" fmla="*/ 5 w 5"/>
                <a:gd name="T9" fmla="*/ 3 h 4"/>
              </a:gdLst>
              <a:ahLst/>
              <a:cxnLst>
                <a:cxn ang="0">
                  <a:pos x="T0" y="T1"/>
                </a:cxn>
                <a:cxn ang="0">
                  <a:pos x="T2" y="T3"/>
                </a:cxn>
                <a:cxn ang="0">
                  <a:pos x="T4" y="T5"/>
                </a:cxn>
                <a:cxn ang="0">
                  <a:pos x="T6" y="T7"/>
                </a:cxn>
                <a:cxn ang="0">
                  <a:pos x="T8" y="T9"/>
                </a:cxn>
              </a:cxnLst>
              <a:rect l="0" t="0" r="r" b="b"/>
              <a:pathLst>
                <a:path w="5" h="4">
                  <a:moveTo>
                    <a:pt x="5" y="3"/>
                  </a:moveTo>
                  <a:cubicBezTo>
                    <a:pt x="4" y="4"/>
                    <a:pt x="3" y="4"/>
                    <a:pt x="2" y="3"/>
                  </a:cubicBezTo>
                  <a:cubicBezTo>
                    <a:pt x="1" y="3"/>
                    <a:pt x="0" y="3"/>
                    <a:pt x="1" y="2"/>
                  </a:cubicBezTo>
                  <a:cubicBezTo>
                    <a:pt x="1" y="0"/>
                    <a:pt x="1" y="0"/>
                    <a:pt x="2" y="0"/>
                  </a:cubicBezTo>
                  <a:cubicBezTo>
                    <a:pt x="3" y="1"/>
                    <a:pt x="5" y="2"/>
                    <a:pt x="5"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a:p>
          </p:txBody>
        </p:sp>
      </p:grpSp>
      <p:sp>
        <p:nvSpPr>
          <p:cNvPr id="94" name="Freeform 83">
            <a:extLst>
              <a:ext uri="{FF2B5EF4-FFF2-40B4-BE49-F238E27FC236}">
                <a16:creationId xmlns:a16="http://schemas.microsoft.com/office/drawing/2014/main" id="{CE0D2C1D-6BF3-4107-A425-BE5F2F329609}"/>
              </a:ext>
            </a:extLst>
          </p:cNvPr>
          <p:cNvSpPr>
            <a:spLocks/>
          </p:cNvSpPr>
          <p:nvPr/>
        </p:nvSpPr>
        <p:spPr bwMode="auto">
          <a:xfrm>
            <a:off x="6924233" y="566962"/>
            <a:ext cx="744536" cy="746650"/>
          </a:xfrm>
          <a:custGeom>
            <a:avLst/>
            <a:gdLst>
              <a:gd name="T0" fmla="*/ 186 w 186"/>
              <a:gd name="T1" fmla="*/ 164 h 186"/>
              <a:gd name="T2" fmla="*/ 163 w 186"/>
              <a:gd name="T3" fmla="*/ 186 h 186"/>
              <a:gd name="T4" fmla="*/ 22 w 186"/>
              <a:gd name="T5" fmla="*/ 186 h 186"/>
              <a:gd name="T6" fmla="*/ 0 w 186"/>
              <a:gd name="T7" fmla="*/ 164 h 186"/>
              <a:gd name="T8" fmla="*/ 0 w 186"/>
              <a:gd name="T9" fmla="*/ 22 h 186"/>
              <a:gd name="T10" fmla="*/ 22 w 186"/>
              <a:gd name="T11" fmla="*/ 0 h 186"/>
              <a:gd name="T12" fmla="*/ 163 w 186"/>
              <a:gd name="T13" fmla="*/ 0 h 186"/>
              <a:gd name="T14" fmla="*/ 186 w 186"/>
              <a:gd name="T15" fmla="*/ 22 h 186"/>
              <a:gd name="T16" fmla="*/ 186 w 186"/>
              <a:gd name="T17" fmla="*/ 164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6" h="186">
                <a:moveTo>
                  <a:pt x="186" y="164"/>
                </a:moveTo>
                <a:cubicBezTo>
                  <a:pt x="186" y="176"/>
                  <a:pt x="176" y="186"/>
                  <a:pt x="163" y="186"/>
                </a:cubicBezTo>
                <a:cubicBezTo>
                  <a:pt x="22" y="186"/>
                  <a:pt x="22" y="186"/>
                  <a:pt x="22" y="186"/>
                </a:cubicBezTo>
                <a:cubicBezTo>
                  <a:pt x="10" y="186"/>
                  <a:pt x="0" y="176"/>
                  <a:pt x="0" y="164"/>
                </a:cubicBezTo>
                <a:cubicBezTo>
                  <a:pt x="0" y="22"/>
                  <a:pt x="0" y="22"/>
                  <a:pt x="0" y="22"/>
                </a:cubicBezTo>
                <a:cubicBezTo>
                  <a:pt x="0" y="10"/>
                  <a:pt x="10" y="0"/>
                  <a:pt x="22" y="0"/>
                </a:cubicBezTo>
                <a:cubicBezTo>
                  <a:pt x="163" y="0"/>
                  <a:pt x="163" y="0"/>
                  <a:pt x="163" y="0"/>
                </a:cubicBezTo>
                <a:cubicBezTo>
                  <a:pt x="176" y="0"/>
                  <a:pt x="186" y="10"/>
                  <a:pt x="186" y="22"/>
                </a:cubicBezTo>
                <a:lnTo>
                  <a:pt x="186" y="164"/>
                </a:lnTo>
                <a:close/>
              </a:path>
            </a:pathLst>
          </a:custGeom>
          <a:solidFill>
            <a:srgbClr val="006666"/>
          </a:solidFill>
          <a:ln>
            <a:noFill/>
          </a:ln>
        </p:spPr>
        <p:txBody>
          <a:bodyPr vert="horz" wrap="square" lIns="86019" tIns="43010" rIns="86019" bIns="43010" numCol="1" anchor="t" anchorCtr="0" compatLnSpc="1">
            <a:prstTxWarp prst="textNoShape">
              <a:avLst/>
            </a:prstTxWarp>
          </a:bodyPr>
          <a:lstStyle/>
          <a:p>
            <a:endParaRPr lang="en-US" sz="1693"/>
          </a:p>
        </p:txBody>
      </p:sp>
      <p:sp>
        <p:nvSpPr>
          <p:cNvPr id="96" name="Freeform 83">
            <a:extLst>
              <a:ext uri="{FF2B5EF4-FFF2-40B4-BE49-F238E27FC236}">
                <a16:creationId xmlns:a16="http://schemas.microsoft.com/office/drawing/2014/main" id="{6B5DE141-9CD1-408C-87A8-894480C937B3}"/>
              </a:ext>
            </a:extLst>
          </p:cNvPr>
          <p:cNvSpPr>
            <a:spLocks/>
          </p:cNvSpPr>
          <p:nvPr/>
        </p:nvSpPr>
        <p:spPr bwMode="auto">
          <a:xfrm>
            <a:off x="1273279" y="563270"/>
            <a:ext cx="744536" cy="746650"/>
          </a:xfrm>
          <a:custGeom>
            <a:avLst/>
            <a:gdLst>
              <a:gd name="T0" fmla="*/ 186 w 186"/>
              <a:gd name="T1" fmla="*/ 164 h 186"/>
              <a:gd name="T2" fmla="*/ 163 w 186"/>
              <a:gd name="T3" fmla="*/ 186 h 186"/>
              <a:gd name="T4" fmla="*/ 22 w 186"/>
              <a:gd name="T5" fmla="*/ 186 h 186"/>
              <a:gd name="T6" fmla="*/ 0 w 186"/>
              <a:gd name="T7" fmla="*/ 164 h 186"/>
              <a:gd name="T8" fmla="*/ 0 w 186"/>
              <a:gd name="T9" fmla="*/ 22 h 186"/>
              <a:gd name="T10" fmla="*/ 22 w 186"/>
              <a:gd name="T11" fmla="*/ 0 h 186"/>
              <a:gd name="T12" fmla="*/ 163 w 186"/>
              <a:gd name="T13" fmla="*/ 0 h 186"/>
              <a:gd name="T14" fmla="*/ 186 w 186"/>
              <a:gd name="T15" fmla="*/ 22 h 186"/>
              <a:gd name="T16" fmla="*/ 186 w 186"/>
              <a:gd name="T17" fmla="*/ 164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6" h="186">
                <a:moveTo>
                  <a:pt x="186" y="164"/>
                </a:moveTo>
                <a:cubicBezTo>
                  <a:pt x="186" y="176"/>
                  <a:pt x="176" y="186"/>
                  <a:pt x="163" y="186"/>
                </a:cubicBezTo>
                <a:cubicBezTo>
                  <a:pt x="22" y="186"/>
                  <a:pt x="22" y="186"/>
                  <a:pt x="22" y="186"/>
                </a:cubicBezTo>
                <a:cubicBezTo>
                  <a:pt x="10" y="186"/>
                  <a:pt x="0" y="176"/>
                  <a:pt x="0" y="164"/>
                </a:cubicBezTo>
                <a:cubicBezTo>
                  <a:pt x="0" y="22"/>
                  <a:pt x="0" y="22"/>
                  <a:pt x="0" y="22"/>
                </a:cubicBezTo>
                <a:cubicBezTo>
                  <a:pt x="0" y="10"/>
                  <a:pt x="10" y="0"/>
                  <a:pt x="22" y="0"/>
                </a:cubicBezTo>
                <a:cubicBezTo>
                  <a:pt x="163" y="0"/>
                  <a:pt x="163" y="0"/>
                  <a:pt x="163" y="0"/>
                </a:cubicBezTo>
                <a:cubicBezTo>
                  <a:pt x="176" y="0"/>
                  <a:pt x="186" y="10"/>
                  <a:pt x="186" y="22"/>
                </a:cubicBezTo>
                <a:lnTo>
                  <a:pt x="186" y="164"/>
                </a:lnTo>
                <a:close/>
              </a:path>
            </a:pathLst>
          </a:custGeom>
          <a:solidFill>
            <a:srgbClr val="006666"/>
          </a:solidFill>
          <a:ln>
            <a:noFill/>
          </a:ln>
        </p:spPr>
        <p:txBody>
          <a:bodyPr vert="horz" wrap="square" lIns="86019" tIns="43010" rIns="86019" bIns="43010" numCol="1" anchor="t" anchorCtr="0" compatLnSpc="1">
            <a:prstTxWarp prst="textNoShape">
              <a:avLst/>
            </a:prstTxWarp>
          </a:bodyPr>
          <a:lstStyle/>
          <a:p>
            <a:endParaRPr lang="en-US" sz="1693"/>
          </a:p>
        </p:txBody>
      </p:sp>
      <p:grpSp>
        <p:nvGrpSpPr>
          <p:cNvPr id="99" name="Group 99">
            <a:extLst>
              <a:ext uri="{FF2B5EF4-FFF2-40B4-BE49-F238E27FC236}">
                <a16:creationId xmlns:a16="http://schemas.microsoft.com/office/drawing/2014/main" id="{EE2203BD-EC66-4A8D-8A2F-E9968FF1EBAF}"/>
              </a:ext>
            </a:extLst>
          </p:cNvPr>
          <p:cNvGrpSpPr/>
          <p:nvPr/>
        </p:nvGrpSpPr>
        <p:grpSpPr>
          <a:xfrm>
            <a:off x="6158347" y="1355068"/>
            <a:ext cx="2166206" cy="976514"/>
            <a:chOff x="3676763" y="2546233"/>
            <a:chExt cx="3178630" cy="1038055"/>
          </a:xfrm>
        </p:grpSpPr>
        <p:sp>
          <p:nvSpPr>
            <p:cNvPr id="100" name="TextBox 100">
              <a:extLst>
                <a:ext uri="{FF2B5EF4-FFF2-40B4-BE49-F238E27FC236}">
                  <a16:creationId xmlns:a16="http://schemas.microsoft.com/office/drawing/2014/main" id="{4A92BC36-1FD3-407A-A54A-B914A6E12831}"/>
                </a:ext>
              </a:extLst>
            </p:cNvPr>
            <p:cNvSpPr txBox="1"/>
            <p:nvPr/>
          </p:nvSpPr>
          <p:spPr>
            <a:xfrm>
              <a:off x="3676763" y="2546233"/>
              <a:ext cx="2917676" cy="327173"/>
            </a:xfrm>
            <a:prstGeom prst="rect">
              <a:avLst/>
            </a:prstGeom>
            <a:noFill/>
          </p:spPr>
          <p:txBody>
            <a:bodyPr wrap="square" rtlCol="0">
              <a:spAutoFit/>
            </a:bodyPr>
            <a:lstStyle/>
            <a:p>
              <a:pPr algn="ctr"/>
              <a:r>
                <a:rPr lang="ar-SA" sz="1400" b="1" dirty="0">
                  <a:solidFill>
                    <a:srgbClr val="006666"/>
                  </a:solidFill>
                  <a:latin typeface="AbdoMaster-Heavy" panose="02000500030000020004" pitchFamily="50" charset="-78"/>
                  <a:cs typeface="AbdoMaster-Heavy" panose="02000500030000020004" pitchFamily="50" charset="-78"/>
                </a:rPr>
                <a:t>الهدف الاستراتيجي  </a:t>
              </a:r>
              <a:endParaRPr lang="en-US" sz="1400" b="1" dirty="0">
                <a:solidFill>
                  <a:srgbClr val="006666"/>
                </a:solidFill>
                <a:latin typeface="AbdoMaster-Heavy" panose="02000500030000020004" pitchFamily="50" charset="-78"/>
                <a:cs typeface="AbdoMaster-Heavy" panose="02000500030000020004" pitchFamily="50" charset="-78"/>
              </a:endParaRPr>
            </a:p>
          </p:txBody>
        </p:sp>
        <p:sp>
          <p:nvSpPr>
            <p:cNvPr id="101" name="Subtitle 6">
              <a:extLst>
                <a:ext uri="{FF2B5EF4-FFF2-40B4-BE49-F238E27FC236}">
                  <a16:creationId xmlns:a16="http://schemas.microsoft.com/office/drawing/2014/main" id="{3C3B4B91-2E09-4406-83E5-4A807B754F8B}"/>
                </a:ext>
              </a:extLst>
            </p:cNvPr>
            <p:cNvSpPr txBox="1">
              <a:spLocks/>
            </p:cNvSpPr>
            <p:nvPr/>
          </p:nvSpPr>
          <p:spPr>
            <a:xfrm>
              <a:off x="4144159" y="2822433"/>
              <a:ext cx="2711234" cy="761855"/>
            </a:xfrm>
            <a:prstGeom prst="rect">
              <a:avLst/>
            </a:prstGeom>
          </p:spPr>
          <p:txBody>
            <a:bodyPr vert="horz" lIns="86019" tIns="43010" rIns="86019" bIns="43010" numCol="1" spcCol="365760" rtlCol="0" anchor="t">
              <a:noAutofit/>
            </a:bodyPr>
            <a:lstStyle>
              <a:lvl1pPr marL="0" indent="0" algn="ctr" defTabSz="914400" rtl="0" eaLnBrk="1" latinLnBrk="0" hangingPunct="1">
                <a:lnSpc>
                  <a:spcPct val="90000"/>
                </a:lnSpc>
                <a:spcBef>
                  <a:spcPts val="1000"/>
                </a:spcBef>
                <a:buFont typeface="Arial"/>
                <a:buNone/>
                <a:defRPr sz="1200" b="0" i="0" kern="1200">
                  <a:solidFill>
                    <a:schemeClr val="accent1"/>
                  </a:solidFill>
                  <a:latin typeface="Montserrat Light" charset="0"/>
                  <a:ea typeface="Montserrat Light" charset="0"/>
                  <a:cs typeface="Montserrat Light"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Montserrat Light" charset="0"/>
                  <a:ea typeface="Montserrat Light" charset="0"/>
                  <a:cs typeface="Montserrat Light"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Montserrat Light" charset="0"/>
                  <a:ea typeface="Montserrat Light" charset="0"/>
                  <a:cs typeface="Montserrat Light"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nSpc>
                  <a:spcPts val="1599"/>
                </a:lnSpc>
                <a:spcBef>
                  <a:spcPts val="0"/>
                </a:spcBef>
              </a:pPr>
              <a:endParaRPr lang="en-US" sz="1050" dirty="0">
                <a:solidFill>
                  <a:schemeClr val="tx1"/>
                </a:solidFill>
                <a:latin typeface="+mn-lt"/>
                <a:cs typeface="Times New Roman" panose="02020603050405020304" pitchFamily="18" charset="0"/>
              </a:endParaRPr>
            </a:p>
          </p:txBody>
        </p:sp>
      </p:grpSp>
      <p:grpSp>
        <p:nvGrpSpPr>
          <p:cNvPr id="102" name="Group 99">
            <a:extLst>
              <a:ext uri="{FF2B5EF4-FFF2-40B4-BE49-F238E27FC236}">
                <a16:creationId xmlns:a16="http://schemas.microsoft.com/office/drawing/2014/main" id="{28C1B80B-139A-45FE-9D45-679AEE8A64C5}"/>
              </a:ext>
            </a:extLst>
          </p:cNvPr>
          <p:cNvGrpSpPr/>
          <p:nvPr/>
        </p:nvGrpSpPr>
        <p:grpSpPr>
          <a:xfrm>
            <a:off x="5801685" y="2713496"/>
            <a:ext cx="2291223" cy="483967"/>
            <a:chOff x="11981708" y="1454696"/>
            <a:chExt cx="3362079" cy="983829"/>
          </a:xfrm>
        </p:grpSpPr>
        <p:sp>
          <p:nvSpPr>
            <p:cNvPr id="103" name="TextBox 100">
              <a:extLst>
                <a:ext uri="{FF2B5EF4-FFF2-40B4-BE49-F238E27FC236}">
                  <a16:creationId xmlns:a16="http://schemas.microsoft.com/office/drawing/2014/main" id="{B4488326-DE33-40E4-BB31-80930D80D168}"/>
                </a:ext>
              </a:extLst>
            </p:cNvPr>
            <p:cNvSpPr txBox="1"/>
            <p:nvPr/>
          </p:nvSpPr>
          <p:spPr>
            <a:xfrm>
              <a:off x="12261467" y="1454696"/>
              <a:ext cx="2785756" cy="658509"/>
            </a:xfrm>
            <a:prstGeom prst="rect">
              <a:avLst/>
            </a:prstGeom>
            <a:noFill/>
          </p:spPr>
          <p:txBody>
            <a:bodyPr wrap="square" rtlCol="0">
              <a:spAutoFit/>
            </a:bodyPr>
            <a:lstStyle/>
            <a:p>
              <a:pPr algn="ctr"/>
              <a:r>
                <a:rPr lang="ar-SA" sz="1505" b="1" dirty="0">
                  <a:solidFill>
                    <a:srgbClr val="006666"/>
                  </a:solidFill>
                  <a:latin typeface="AbdoMaster-Heavy" panose="02000500030000020004" pitchFamily="50" charset="-78"/>
                  <a:cs typeface="AbdoMaster-Heavy" panose="02000500030000020004" pitchFamily="50" charset="-78"/>
                </a:rPr>
                <a:t>الفئة المستهدفة </a:t>
              </a:r>
              <a:endParaRPr lang="en-US" sz="1505" b="1" dirty="0">
                <a:solidFill>
                  <a:srgbClr val="006666"/>
                </a:solidFill>
                <a:latin typeface="AbdoMaster-Heavy" panose="02000500030000020004" pitchFamily="50" charset="-78"/>
                <a:cs typeface="AbdoMaster-Heavy" panose="02000500030000020004" pitchFamily="50" charset="-78"/>
              </a:endParaRPr>
            </a:p>
          </p:txBody>
        </p:sp>
        <p:sp>
          <p:nvSpPr>
            <p:cNvPr id="104" name="Subtitle 6">
              <a:extLst>
                <a:ext uri="{FF2B5EF4-FFF2-40B4-BE49-F238E27FC236}">
                  <a16:creationId xmlns:a16="http://schemas.microsoft.com/office/drawing/2014/main" id="{E0014615-324F-4B44-825E-1E20F2216976}"/>
                </a:ext>
              </a:extLst>
            </p:cNvPr>
            <p:cNvSpPr txBox="1">
              <a:spLocks/>
            </p:cNvSpPr>
            <p:nvPr/>
          </p:nvSpPr>
          <p:spPr>
            <a:xfrm>
              <a:off x="11981708" y="1676670"/>
              <a:ext cx="3362079" cy="761855"/>
            </a:xfrm>
            <a:prstGeom prst="rect">
              <a:avLst/>
            </a:prstGeom>
          </p:spPr>
          <p:txBody>
            <a:bodyPr vert="horz" lIns="86019" tIns="43010" rIns="86019" bIns="43010" numCol="1" spcCol="365760" rtlCol="0" anchor="t">
              <a:noAutofit/>
            </a:bodyPr>
            <a:lstStyle>
              <a:lvl1pPr marL="0" indent="0" algn="ctr" defTabSz="914400" rtl="0" eaLnBrk="1" latinLnBrk="0" hangingPunct="1">
                <a:lnSpc>
                  <a:spcPct val="90000"/>
                </a:lnSpc>
                <a:spcBef>
                  <a:spcPts val="1000"/>
                </a:spcBef>
                <a:buFont typeface="Arial"/>
                <a:buNone/>
                <a:defRPr sz="1200" b="0" i="0" kern="1200">
                  <a:solidFill>
                    <a:schemeClr val="accent1"/>
                  </a:solidFill>
                  <a:latin typeface="Montserrat Light" charset="0"/>
                  <a:ea typeface="Montserrat Light" charset="0"/>
                  <a:cs typeface="Montserrat Light"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Montserrat Light" charset="0"/>
                  <a:ea typeface="Montserrat Light" charset="0"/>
                  <a:cs typeface="Montserrat Light"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Montserrat Light" charset="0"/>
                  <a:ea typeface="Montserrat Light" charset="0"/>
                  <a:cs typeface="Montserrat Light"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nSpc>
                  <a:spcPct val="100000"/>
                </a:lnSpc>
                <a:spcBef>
                  <a:spcPts val="0"/>
                </a:spcBef>
              </a:pPr>
              <a:endParaRPr lang="ar-SA" sz="1600" b="1" dirty="0">
                <a:solidFill>
                  <a:schemeClr val="tx1"/>
                </a:solidFill>
                <a:latin typeface="Calibri" panose="020F0502020204030204" pitchFamily="34" charset="0"/>
                <a:cs typeface="Calibri" panose="020F0502020204030204" pitchFamily="34" charset="0"/>
              </a:endParaRPr>
            </a:p>
            <a:p>
              <a:pPr>
                <a:lnSpc>
                  <a:spcPct val="100000"/>
                </a:lnSpc>
                <a:spcBef>
                  <a:spcPts val="0"/>
                </a:spcBef>
              </a:pPr>
              <a:r>
                <a:rPr lang="ar-SA" sz="1600" b="1" dirty="0">
                  <a:solidFill>
                    <a:schemeClr val="tx1"/>
                  </a:solidFill>
                  <a:latin typeface="Calibri" panose="020F0502020204030204" pitchFamily="34" charset="0"/>
                  <a:cs typeface="Calibri" panose="020F0502020204030204" pitchFamily="34" charset="0"/>
                </a:rPr>
                <a:t> </a:t>
              </a:r>
              <a:endParaRPr lang="en-US" sz="1600" b="1" dirty="0">
                <a:solidFill>
                  <a:schemeClr val="tx1"/>
                </a:solidFill>
                <a:latin typeface="Calibri" panose="020F0502020204030204" pitchFamily="34" charset="0"/>
                <a:cs typeface="Calibri" panose="020F0502020204030204" pitchFamily="34" charset="0"/>
              </a:endParaRPr>
            </a:p>
          </p:txBody>
        </p:sp>
      </p:grpSp>
      <p:grpSp>
        <p:nvGrpSpPr>
          <p:cNvPr id="105" name="Group 99">
            <a:extLst>
              <a:ext uri="{FF2B5EF4-FFF2-40B4-BE49-F238E27FC236}">
                <a16:creationId xmlns:a16="http://schemas.microsoft.com/office/drawing/2014/main" id="{322EC9ED-BC6B-467E-AF79-91306B73E45D}"/>
              </a:ext>
            </a:extLst>
          </p:cNvPr>
          <p:cNvGrpSpPr/>
          <p:nvPr/>
        </p:nvGrpSpPr>
        <p:grpSpPr>
          <a:xfrm>
            <a:off x="4265316" y="1338611"/>
            <a:ext cx="2063800" cy="1091906"/>
            <a:chOff x="4160131" y="2423569"/>
            <a:chExt cx="3028363" cy="1160719"/>
          </a:xfrm>
        </p:grpSpPr>
        <p:sp>
          <p:nvSpPr>
            <p:cNvPr id="106" name="TextBox 100">
              <a:extLst>
                <a:ext uri="{FF2B5EF4-FFF2-40B4-BE49-F238E27FC236}">
                  <a16:creationId xmlns:a16="http://schemas.microsoft.com/office/drawing/2014/main" id="{534DF313-4352-4C91-90CA-148A5A72CF98}"/>
                </a:ext>
              </a:extLst>
            </p:cNvPr>
            <p:cNvSpPr txBox="1"/>
            <p:nvPr/>
          </p:nvSpPr>
          <p:spPr>
            <a:xfrm>
              <a:off x="4160131" y="2423569"/>
              <a:ext cx="3028363" cy="344350"/>
            </a:xfrm>
            <a:prstGeom prst="rect">
              <a:avLst/>
            </a:prstGeom>
            <a:noFill/>
          </p:spPr>
          <p:txBody>
            <a:bodyPr wrap="square" rtlCol="0">
              <a:spAutoFit/>
            </a:bodyPr>
            <a:lstStyle/>
            <a:p>
              <a:pPr algn="ctr"/>
              <a:r>
                <a:rPr lang="ar-SA" sz="1505" b="1" dirty="0">
                  <a:solidFill>
                    <a:srgbClr val="006666"/>
                  </a:solidFill>
                  <a:latin typeface="AbdoMaster-Heavy" panose="02000500030000020004" pitchFamily="50" charset="-78"/>
                  <a:cs typeface="AbdoMaster-Heavy" panose="02000500030000020004" pitchFamily="50" charset="-78"/>
                </a:rPr>
                <a:t>الهدف الفرعي   </a:t>
              </a:r>
              <a:endParaRPr lang="en-US" sz="1505" b="1" dirty="0">
                <a:solidFill>
                  <a:srgbClr val="006666"/>
                </a:solidFill>
                <a:latin typeface="AbdoMaster-Heavy" panose="02000500030000020004" pitchFamily="50" charset="-78"/>
                <a:cs typeface="AbdoMaster-Heavy" panose="02000500030000020004" pitchFamily="50" charset="-78"/>
              </a:endParaRPr>
            </a:p>
          </p:txBody>
        </p:sp>
        <p:sp>
          <p:nvSpPr>
            <p:cNvPr id="107" name="Subtitle 6">
              <a:extLst>
                <a:ext uri="{FF2B5EF4-FFF2-40B4-BE49-F238E27FC236}">
                  <a16:creationId xmlns:a16="http://schemas.microsoft.com/office/drawing/2014/main" id="{54F7A4E9-7260-4155-999B-97097AC2DA1D}"/>
                </a:ext>
              </a:extLst>
            </p:cNvPr>
            <p:cNvSpPr txBox="1">
              <a:spLocks/>
            </p:cNvSpPr>
            <p:nvPr/>
          </p:nvSpPr>
          <p:spPr>
            <a:xfrm>
              <a:off x="4379400" y="2822433"/>
              <a:ext cx="2711235" cy="761855"/>
            </a:xfrm>
            <a:prstGeom prst="rect">
              <a:avLst/>
            </a:prstGeom>
          </p:spPr>
          <p:txBody>
            <a:bodyPr vert="horz" lIns="86019" tIns="43010" rIns="86019" bIns="43010" numCol="1" spcCol="365760" rtlCol="0" anchor="t">
              <a:noAutofit/>
            </a:bodyPr>
            <a:lstStyle>
              <a:lvl1pPr marL="0" indent="0" algn="ctr" defTabSz="914400" rtl="0" eaLnBrk="1" latinLnBrk="0" hangingPunct="1">
                <a:lnSpc>
                  <a:spcPct val="90000"/>
                </a:lnSpc>
                <a:spcBef>
                  <a:spcPts val="1000"/>
                </a:spcBef>
                <a:buFont typeface="Arial"/>
                <a:buNone/>
                <a:defRPr sz="1200" b="0" i="0" kern="1200">
                  <a:solidFill>
                    <a:schemeClr val="accent1"/>
                  </a:solidFill>
                  <a:latin typeface="Montserrat Light" charset="0"/>
                  <a:ea typeface="Montserrat Light" charset="0"/>
                  <a:cs typeface="Montserrat Light"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Montserrat Light" charset="0"/>
                  <a:ea typeface="Montserrat Light" charset="0"/>
                  <a:cs typeface="Montserrat Light"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Montserrat Light" charset="0"/>
                  <a:ea typeface="Montserrat Light" charset="0"/>
                  <a:cs typeface="Montserrat Light"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nSpc>
                  <a:spcPts val="1599"/>
                </a:lnSpc>
                <a:spcBef>
                  <a:spcPts val="0"/>
                </a:spcBef>
              </a:pPr>
              <a:endParaRPr lang="en-US" sz="1082" dirty="0">
                <a:solidFill>
                  <a:schemeClr val="tx1"/>
                </a:solidFill>
                <a:latin typeface="+mn-lt"/>
                <a:cs typeface="Times New Roman" panose="02020603050405020304" pitchFamily="18" charset="0"/>
              </a:endParaRPr>
            </a:p>
          </p:txBody>
        </p:sp>
      </p:grpSp>
      <p:sp>
        <p:nvSpPr>
          <p:cNvPr id="111" name="Google Shape;742;p47">
            <a:extLst>
              <a:ext uri="{FF2B5EF4-FFF2-40B4-BE49-F238E27FC236}">
                <a16:creationId xmlns:a16="http://schemas.microsoft.com/office/drawing/2014/main" id="{55B79F83-6455-4B2F-8D42-C5D5DCCE4C14}"/>
              </a:ext>
            </a:extLst>
          </p:cNvPr>
          <p:cNvSpPr/>
          <p:nvPr/>
        </p:nvSpPr>
        <p:spPr>
          <a:xfrm>
            <a:off x="5153167" y="641442"/>
            <a:ext cx="515540" cy="466971"/>
          </a:xfrm>
          <a:custGeom>
            <a:avLst/>
            <a:gdLst/>
            <a:ahLst/>
            <a:cxnLst/>
            <a:rect l="l" t="t" r="r" b="b"/>
            <a:pathLst>
              <a:path w="11847" h="11846" extrusionOk="0">
                <a:moveTo>
                  <a:pt x="10744" y="3718"/>
                </a:moveTo>
                <a:lnTo>
                  <a:pt x="10428" y="4348"/>
                </a:lnTo>
                <a:cubicBezTo>
                  <a:pt x="10397" y="4442"/>
                  <a:pt x="10397" y="4568"/>
                  <a:pt x="10428" y="4663"/>
                </a:cubicBezTo>
                <a:lnTo>
                  <a:pt x="10744" y="5293"/>
                </a:lnTo>
                <a:lnTo>
                  <a:pt x="9483" y="4915"/>
                </a:lnTo>
                <a:lnTo>
                  <a:pt x="9105" y="4505"/>
                </a:lnTo>
                <a:lnTo>
                  <a:pt x="9483" y="4127"/>
                </a:lnTo>
                <a:lnTo>
                  <a:pt x="10744" y="3718"/>
                </a:lnTo>
                <a:close/>
                <a:moveTo>
                  <a:pt x="4443" y="3497"/>
                </a:moveTo>
                <a:cubicBezTo>
                  <a:pt x="4884" y="3497"/>
                  <a:pt x="5262" y="3781"/>
                  <a:pt x="5419" y="4190"/>
                </a:cubicBezTo>
                <a:lnTo>
                  <a:pt x="4443" y="4190"/>
                </a:lnTo>
                <a:cubicBezTo>
                  <a:pt x="4253" y="4190"/>
                  <a:pt x="4096" y="4348"/>
                  <a:pt x="4096" y="4568"/>
                </a:cubicBezTo>
                <a:cubicBezTo>
                  <a:pt x="4096" y="4663"/>
                  <a:pt x="4253" y="4820"/>
                  <a:pt x="4443" y="4820"/>
                </a:cubicBezTo>
                <a:lnTo>
                  <a:pt x="5419" y="4820"/>
                </a:lnTo>
                <a:cubicBezTo>
                  <a:pt x="5262" y="5230"/>
                  <a:pt x="4915" y="5545"/>
                  <a:pt x="4443" y="5545"/>
                </a:cubicBezTo>
                <a:cubicBezTo>
                  <a:pt x="3844" y="5545"/>
                  <a:pt x="3434" y="5072"/>
                  <a:pt x="3434" y="4505"/>
                </a:cubicBezTo>
                <a:cubicBezTo>
                  <a:pt x="3434" y="3970"/>
                  <a:pt x="3907" y="3497"/>
                  <a:pt x="4443" y="3497"/>
                </a:cubicBezTo>
                <a:close/>
                <a:moveTo>
                  <a:pt x="4443" y="2080"/>
                </a:moveTo>
                <a:cubicBezTo>
                  <a:pt x="5671" y="2080"/>
                  <a:pt x="6679" y="2993"/>
                  <a:pt x="6837" y="4159"/>
                </a:cubicBezTo>
                <a:lnTo>
                  <a:pt x="6144" y="4159"/>
                </a:lnTo>
                <a:cubicBezTo>
                  <a:pt x="5986" y="3371"/>
                  <a:pt x="5262" y="2773"/>
                  <a:pt x="4443" y="2773"/>
                </a:cubicBezTo>
                <a:cubicBezTo>
                  <a:pt x="3497" y="2773"/>
                  <a:pt x="2710" y="3560"/>
                  <a:pt x="2710" y="4505"/>
                </a:cubicBezTo>
                <a:cubicBezTo>
                  <a:pt x="2710" y="5451"/>
                  <a:pt x="3497" y="6238"/>
                  <a:pt x="4443" y="6238"/>
                </a:cubicBezTo>
                <a:cubicBezTo>
                  <a:pt x="5262" y="6238"/>
                  <a:pt x="5986" y="5671"/>
                  <a:pt x="6144" y="4883"/>
                </a:cubicBezTo>
                <a:lnTo>
                  <a:pt x="6837" y="4883"/>
                </a:lnTo>
                <a:cubicBezTo>
                  <a:pt x="6679" y="6049"/>
                  <a:pt x="5671" y="6963"/>
                  <a:pt x="4443" y="6963"/>
                </a:cubicBezTo>
                <a:cubicBezTo>
                  <a:pt x="3119" y="6963"/>
                  <a:pt x="2017" y="5860"/>
                  <a:pt x="2017" y="4505"/>
                </a:cubicBezTo>
                <a:cubicBezTo>
                  <a:pt x="2017" y="3182"/>
                  <a:pt x="3119" y="2080"/>
                  <a:pt x="4443" y="2080"/>
                </a:cubicBezTo>
                <a:close/>
                <a:moveTo>
                  <a:pt x="4474" y="662"/>
                </a:moveTo>
                <a:cubicBezTo>
                  <a:pt x="6459" y="662"/>
                  <a:pt x="8097" y="2206"/>
                  <a:pt x="8255" y="4127"/>
                </a:cubicBezTo>
                <a:lnTo>
                  <a:pt x="7562" y="4127"/>
                </a:lnTo>
                <a:cubicBezTo>
                  <a:pt x="7372" y="2584"/>
                  <a:pt x="6049" y="1355"/>
                  <a:pt x="4443" y="1355"/>
                </a:cubicBezTo>
                <a:cubicBezTo>
                  <a:pt x="2710" y="1355"/>
                  <a:pt x="1324" y="2773"/>
                  <a:pt x="1324" y="4474"/>
                </a:cubicBezTo>
                <a:cubicBezTo>
                  <a:pt x="1324" y="6175"/>
                  <a:pt x="2741" y="7593"/>
                  <a:pt x="4443" y="7593"/>
                </a:cubicBezTo>
                <a:cubicBezTo>
                  <a:pt x="6049" y="7593"/>
                  <a:pt x="7372" y="6364"/>
                  <a:pt x="7562" y="4820"/>
                </a:cubicBezTo>
                <a:lnTo>
                  <a:pt x="8255" y="4820"/>
                </a:lnTo>
                <a:cubicBezTo>
                  <a:pt x="8097" y="6774"/>
                  <a:pt x="6459" y="8286"/>
                  <a:pt x="4474" y="8286"/>
                </a:cubicBezTo>
                <a:cubicBezTo>
                  <a:pt x="2395" y="8286"/>
                  <a:pt x="662" y="6616"/>
                  <a:pt x="662" y="4474"/>
                </a:cubicBezTo>
                <a:cubicBezTo>
                  <a:pt x="662" y="2363"/>
                  <a:pt x="2363" y="662"/>
                  <a:pt x="4474" y="662"/>
                </a:cubicBezTo>
                <a:close/>
                <a:moveTo>
                  <a:pt x="5734" y="8822"/>
                </a:moveTo>
                <a:lnTo>
                  <a:pt x="6049" y="9767"/>
                </a:lnTo>
                <a:lnTo>
                  <a:pt x="2836" y="9767"/>
                </a:lnTo>
                <a:lnTo>
                  <a:pt x="3151" y="8822"/>
                </a:lnTo>
                <a:cubicBezTo>
                  <a:pt x="3529" y="8916"/>
                  <a:pt x="4001" y="9011"/>
                  <a:pt x="4443" y="9011"/>
                </a:cubicBezTo>
                <a:cubicBezTo>
                  <a:pt x="4884" y="9011"/>
                  <a:pt x="5356" y="8916"/>
                  <a:pt x="5734" y="8822"/>
                </a:cubicBezTo>
                <a:close/>
                <a:moveTo>
                  <a:pt x="6522" y="10428"/>
                </a:moveTo>
                <a:cubicBezTo>
                  <a:pt x="6963" y="10428"/>
                  <a:pt x="7372" y="10680"/>
                  <a:pt x="7530" y="11121"/>
                </a:cubicBezTo>
                <a:lnTo>
                  <a:pt x="1418" y="11121"/>
                </a:lnTo>
                <a:cubicBezTo>
                  <a:pt x="1576" y="10743"/>
                  <a:pt x="1922" y="10428"/>
                  <a:pt x="2395" y="10428"/>
                </a:cubicBezTo>
                <a:close/>
                <a:moveTo>
                  <a:pt x="4474" y="0"/>
                </a:moveTo>
                <a:cubicBezTo>
                  <a:pt x="1985" y="0"/>
                  <a:pt x="0" y="1985"/>
                  <a:pt x="0" y="4474"/>
                </a:cubicBezTo>
                <a:cubicBezTo>
                  <a:pt x="0" y="6238"/>
                  <a:pt x="1040" y="7813"/>
                  <a:pt x="2552" y="8538"/>
                </a:cubicBezTo>
                <a:lnTo>
                  <a:pt x="2143" y="9767"/>
                </a:lnTo>
                <a:cubicBezTo>
                  <a:pt x="1324" y="9861"/>
                  <a:pt x="693" y="10586"/>
                  <a:pt x="693" y="11499"/>
                </a:cubicBezTo>
                <a:cubicBezTo>
                  <a:pt x="693" y="11688"/>
                  <a:pt x="851" y="11846"/>
                  <a:pt x="1040" y="11846"/>
                </a:cubicBezTo>
                <a:lnTo>
                  <a:pt x="7971" y="11846"/>
                </a:lnTo>
                <a:cubicBezTo>
                  <a:pt x="8192" y="11846"/>
                  <a:pt x="8349" y="11688"/>
                  <a:pt x="8349" y="11499"/>
                </a:cubicBezTo>
                <a:cubicBezTo>
                  <a:pt x="8349" y="10617"/>
                  <a:pt x="7719" y="9924"/>
                  <a:pt x="6900" y="9767"/>
                </a:cubicBezTo>
                <a:lnTo>
                  <a:pt x="6490" y="8538"/>
                </a:lnTo>
                <a:cubicBezTo>
                  <a:pt x="7782" y="7908"/>
                  <a:pt x="8727" y="6679"/>
                  <a:pt x="8979" y="5230"/>
                </a:cubicBezTo>
                <a:lnTo>
                  <a:pt x="9137" y="5388"/>
                </a:lnTo>
                <a:cubicBezTo>
                  <a:pt x="9168" y="5419"/>
                  <a:pt x="9200" y="5451"/>
                  <a:pt x="9263" y="5451"/>
                </a:cubicBezTo>
                <a:lnTo>
                  <a:pt x="11374" y="6175"/>
                </a:lnTo>
                <a:cubicBezTo>
                  <a:pt x="11403" y="6183"/>
                  <a:pt x="11435" y="6186"/>
                  <a:pt x="11466" y="6186"/>
                </a:cubicBezTo>
                <a:cubicBezTo>
                  <a:pt x="11569" y="6186"/>
                  <a:pt x="11672" y="6145"/>
                  <a:pt x="11720" y="6049"/>
                </a:cubicBezTo>
                <a:cubicBezTo>
                  <a:pt x="11815" y="5923"/>
                  <a:pt x="11846" y="5766"/>
                  <a:pt x="11783" y="5671"/>
                </a:cubicBezTo>
                <a:lnTo>
                  <a:pt x="11153" y="4442"/>
                </a:lnTo>
                <a:lnTo>
                  <a:pt x="11783" y="3214"/>
                </a:lnTo>
                <a:cubicBezTo>
                  <a:pt x="11815" y="3151"/>
                  <a:pt x="11783" y="2993"/>
                  <a:pt x="11689" y="2899"/>
                </a:cubicBezTo>
                <a:cubicBezTo>
                  <a:pt x="11641" y="2802"/>
                  <a:pt x="11519" y="2761"/>
                  <a:pt x="11422" y="2761"/>
                </a:cubicBezTo>
                <a:cubicBezTo>
                  <a:pt x="11392" y="2761"/>
                  <a:pt x="11364" y="2765"/>
                  <a:pt x="11342" y="2773"/>
                </a:cubicBezTo>
                <a:lnTo>
                  <a:pt x="9200" y="3497"/>
                </a:lnTo>
                <a:cubicBezTo>
                  <a:pt x="9168" y="3497"/>
                  <a:pt x="9105" y="3529"/>
                  <a:pt x="9105" y="3560"/>
                </a:cubicBezTo>
                <a:lnTo>
                  <a:pt x="8916" y="3718"/>
                </a:lnTo>
                <a:cubicBezTo>
                  <a:pt x="8570" y="1607"/>
                  <a:pt x="6742" y="0"/>
                  <a:pt x="4474" y="0"/>
                </a:cubicBezTo>
                <a:close/>
              </a:path>
            </a:pathLst>
          </a:custGeom>
          <a:solidFill>
            <a:schemeClr val="bg1"/>
          </a:solidFill>
          <a:ln>
            <a:noFill/>
          </a:ln>
        </p:spPr>
        <p:txBody>
          <a:bodyPr spcFirstLastPara="1" wrap="square" lIns="86005" tIns="86005" rIns="86005" bIns="86005" anchor="ctr" anchorCtr="0">
            <a:noAutofit/>
          </a:bodyPr>
          <a:lstStyle/>
          <a:p>
            <a:pPr>
              <a:buClr>
                <a:srgbClr val="000000"/>
              </a:buClr>
              <a:buSzPts val="1400"/>
            </a:pPr>
            <a:endParaRPr sz="1317">
              <a:solidFill>
                <a:srgbClr val="000000"/>
              </a:solidFill>
              <a:latin typeface="Arial"/>
              <a:ea typeface="Arial"/>
              <a:cs typeface="Arial"/>
              <a:sym typeface="Arial"/>
            </a:endParaRPr>
          </a:p>
        </p:txBody>
      </p:sp>
      <p:sp>
        <p:nvSpPr>
          <p:cNvPr id="122" name="Rectangle: Rounded Corners 171">
            <a:extLst>
              <a:ext uri="{FF2B5EF4-FFF2-40B4-BE49-F238E27FC236}">
                <a16:creationId xmlns:a16="http://schemas.microsoft.com/office/drawing/2014/main" id="{6BB45AF6-21B8-47A2-8BCF-6FB6B6EF9C07}"/>
              </a:ext>
            </a:extLst>
          </p:cNvPr>
          <p:cNvSpPr/>
          <p:nvPr/>
        </p:nvSpPr>
        <p:spPr>
          <a:xfrm>
            <a:off x="3301757" y="2611193"/>
            <a:ext cx="2347024" cy="1283984"/>
          </a:xfrm>
          <a:prstGeom prst="roundRect">
            <a:avLst>
              <a:gd name="adj" fmla="val 5845"/>
            </a:avLst>
          </a:prstGeom>
          <a:solidFill>
            <a:schemeClr val="bg1">
              <a:alpha val="95000"/>
            </a:schemeClr>
          </a:solidFill>
          <a:ln w="38100">
            <a:solidFill>
              <a:srgbClr val="006666">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93"/>
          </a:p>
        </p:txBody>
      </p:sp>
      <p:grpSp>
        <p:nvGrpSpPr>
          <p:cNvPr id="123" name="Group 68">
            <a:extLst>
              <a:ext uri="{FF2B5EF4-FFF2-40B4-BE49-F238E27FC236}">
                <a16:creationId xmlns:a16="http://schemas.microsoft.com/office/drawing/2014/main" id="{991EFE9D-0DE7-48BF-9833-4FDE3FC7B1F6}"/>
              </a:ext>
            </a:extLst>
          </p:cNvPr>
          <p:cNvGrpSpPr/>
          <p:nvPr/>
        </p:nvGrpSpPr>
        <p:grpSpPr>
          <a:xfrm>
            <a:off x="2677162" y="2837086"/>
            <a:ext cx="512826" cy="526740"/>
            <a:chOff x="4167188" y="3140076"/>
            <a:chExt cx="409575" cy="420688"/>
          </a:xfrm>
          <a:solidFill>
            <a:schemeClr val="bg1"/>
          </a:solidFill>
        </p:grpSpPr>
        <p:sp>
          <p:nvSpPr>
            <p:cNvPr id="124" name="Freeform 48">
              <a:extLst>
                <a:ext uri="{FF2B5EF4-FFF2-40B4-BE49-F238E27FC236}">
                  <a16:creationId xmlns:a16="http://schemas.microsoft.com/office/drawing/2014/main" id="{A95C721A-66D9-44D0-B8BB-31DEDF7D121D}"/>
                </a:ext>
              </a:extLst>
            </p:cNvPr>
            <p:cNvSpPr>
              <a:spLocks/>
            </p:cNvSpPr>
            <p:nvPr/>
          </p:nvSpPr>
          <p:spPr bwMode="auto">
            <a:xfrm>
              <a:off x="4360863" y="3140076"/>
              <a:ext cx="14288" cy="44450"/>
            </a:xfrm>
            <a:custGeom>
              <a:avLst/>
              <a:gdLst>
                <a:gd name="T0" fmla="*/ 3 w 3"/>
                <a:gd name="T1" fmla="*/ 9 h 10"/>
                <a:gd name="T2" fmla="*/ 1 w 3"/>
                <a:gd name="T3" fmla="*/ 10 h 10"/>
                <a:gd name="T4" fmla="*/ 1 w 3"/>
                <a:gd name="T5" fmla="*/ 10 h 10"/>
                <a:gd name="T6" fmla="*/ 0 w 3"/>
                <a:gd name="T7" fmla="*/ 9 h 10"/>
                <a:gd name="T8" fmla="*/ 0 w 3"/>
                <a:gd name="T9" fmla="*/ 1 h 10"/>
                <a:gd name="T10" fmla="*/ 1 w 3"/>
                <a:gd name="T11" fmla="*/ 0 h 10"/>
                <a:gd name="T12" fmla="*/ 1 w 3"/>
                <a:gd name="T13" fmla="*/ 0 h 10"/>
                <a:gd name="T14" fmla="*/ 3 w 3"/>
                <a:gd name="T15" fmla="*/ 1 h 10"/>
                <a:gd name="T16" fmla="*/ 3 w 3"/>
                <a:gd name="T17" fmla="*/ 9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10">
                  <a:moveTo>
                    <a:pt x="3" y="9"/>
                  </a:moveTo>
                  <a:cubicBezTo>
                    <a:pt x="3" y="10"/>
                    <a:pt x="2" y="10"/>
                    <a:pt x="1" y="10"/>
                  </a:cubicBezTo>
                  <a:cubicBezTo>
                    <a:pt x="1" y="10"/>
                    <a:pt x="1" y="10"/>
                    <a:pt x="1" y="10"/>
                  </a:cubicBezTo>
                  <a:cubicBezTo>
                    <a:pt x="0" y="10"/>
                    <a:pt x="0" y="10"/>
                    <a:pt x="0" y="9"/>
                  </a:cubicBezTo>
                  <a:cubicBezTo>
                    <a:pt x="0" y="1"/>
                    <a:pt x="0" y="1"/>
                    <a:pt x="0" y="1"/>
                  </a:cubicBezTo>
                  <a:cubicBezTo>
                    <a:pt x="0" y="1"/>
                    <a:pt x="0" y="0"/>
                    <a:pt x="1" y="0"/>
                  </a:cubicBezTo>
                  <a:cubicBezTo>
                    <a:pt x="1" y="0"/>
                    <a:pt x="1" y="0"/>
                    <a:pt x="1" y="0"/>
                  </a:cubicBezTo>
                  <a:cubicBezTo>
                    <a:pt x="2" y="0"/>
                    <a:pt x="3" y="1"/>
                    <a:pt x="3" y="1"/>
                  </a:cubicBezTo>
                  <a:cubicBezTo>
                    <a:pt x="3" y="9"/>
                    <a:pt x="3" y="9"/>
                    <a:pt x="3"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a:p>
          </p:txBody>
        </p:sp>
        <p:sp>
          <p:nvSpPr>
            <p:cNvPr id="125" name="Freeform 49">
              <a:extLst>
                <a:ext uri="{FF2B5EF4-FFF2-40B4-BE49-F238E27FC236}">
                  <a16:creationId xmlns:a16="http://schemas.microsoft.com/office/drawing/2014/main" id="{7D9B6E2F-2908-4A9D-B809-53027DC2EAC1}"/>
                </a:ext>
              </a:extLst>
            </p:cNvPr>
            <p:cNvSpPr>
              <a:spLocks/>
            </p:cNvSpPr>
            <p:nvPr/>
          </p:nvSpPr>
          <p:spPr bwMode="auto">
            <a:xfrm>
              <a:off x="4211638" y="3211513"/>
              <a:ext cx="39688" cy="34925"/>
            </a:xfrm>
            <a:custGeom>
              <a:avLst/>
              <a:gdLst>
                <a:gd name="T0" fmla="*/ 8 w 9"/>
                <a:gd name="T1" fmla="*/ 6 h 8"/>
                <a:gd name="T2" fmla="*/ 8 w 9"/>
                <a:gd name="T3" fmla="*/ 8 h 8"/>
                <a:gd name="T4" fmla="*/ 8 w 9"/>
                <a:gd name="T5" fmla="*/ 8 h 8"/>
                <a:gd name="T6" fmla="*/ 7 w 9"/>
                <a:gd name="T7" fmla="*/ 8 h 8"/>
                <a:gd name="T8" fmla="*/ 1 w 9"/>
                <a:gd name="T9" fmla="*/ 2 h 8"/>
                <a:gd name="T10" fmla="*/ 1 w 9"/>
                <a:gd name="T11" fmla="*/ 1 h 8"/>
                <a:gd name="T12" fmla="*/ 1 w 9"/>
                <a:gd name="T13" fmla="*/ 1 h 8"/>
                <a:gd name="T14" fmla="*/ 2 w 9"/>
                <a:gd name="T15" fmla="*/ 0 h 8"/>
                <a:gd name="T16" fmla="*/ 8 w 9"/>
                <a:gd name="T17" fmla="*/ 6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8">
                  <a:moveTo>
                    <a:pt x="8" y="6"/>
                  </a:moveTo>
                  <a:cubicBezTo>
                    <a:pt x="9" y="6"/>
                    <a:pt x="9" y="7"/>
                    <a:pt x="8" y="8"/>
                  </a:cubicBezTo>
                  <a:cubicBezTo>
                    <a:pt x="8" y="8"/>
                    <a:pt x="8" y="8"/>
                    <a:pt x="8" y="8"/>
                  </a:cubicBezTo>
                  <a:cubicBezTo>
                    <a:pt x="8" y="8"/>
                    <a:pt x="7" y="8"/>
                    <a:pt x="7" y="8"/>
                  </a:cubicBezTo>
                  <a:cubicBezTo>
                    <a:pt x="1" y="2"/>
                    <a:pt x="1" y="2"/>
                    <a:pt x="1" y="2"/>
                  </a:cubicBezTo>
                  <a:cubicBezTo>
                    <a:pt x="0" y="2"/>
                    <a:pt x="0" y="1"/>
                    <a:pt x="1" y="1"/>
                  </a:cubicBezTo>
                  <a:cubicBezTo>
                    <a:pt x="1" y="1"/>
                    <a:pt x="1" y="1"/>
                    <a:pt x="1" y="1"/>
                  </a:cubicBezTo>
                  <a:cubicBezTo>
                    <a:pt x="1" y="0"/>
                    <a:pt x="2" y="0"/>
                    <a:pt x="2" y="0"/>
                  </a:cubicBezTo>
                  <a:cubicBezTo>
                    <a:pt x="8" y="6"/>
                    <a:pt x="8" y="6"/>
                    <a:pt x="8"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a:p>
          </p:txBody>
        </p:sp>
        <p:sp>
          <p:nvSpPr>
            <p:cNvPr id="126" name="Freeform 50">
              <a:extLst>
                <a:ext uri="{FF2B5EF4-FFF2-40B4-BE49-F238E27FC236}">
                  <a16:creationId xmlns:a16="http://schemas.microsoft.com/office/drawing/2014/main" id="{E53E5D26-40AA-4A9C-AEAE-8DB3DCD7D93E}"/>
                </a:ext>
              </a:extLst>
            </p:cNvPr>
            <p:cNvSpPr>
              <a:spLocks/>
            </p:cNvSpPr>
            <p:nvPr/>
          </p:nvSpPr>
          <p:spPr bwMode="auto">
            <a:xfrm>
              <a:off x="4167188" y="3365501"/>
              <a:ext cx="44450" cy="19050"/>
            </a:xfrm>
            <a:custGeom>
              <a:avLst/>
              <a:gdLst>
                <a:gd name="T0" fmla="*/ 9 w 10"/>
                <a:gd name="T1" fmla="*/ 0 h 4"/>
                <a:gd name="T2" fmla="*/ 10 w 10"/>
                <a:gd name="T3" fmla="*/ 1 h 4"/>
                <a:gd name="T4" fmla="*/ 10 w 10"/>
                <a:gd name="T5" fmla="*/ 1 h 4"/>
                <a:gd name="T6" fmla="*/ 9 w 10"/>
                <a:gd name="T7" fmla="*/ 3 h 4"/>
                <a:gd name="T8" fmla="*/ 1 w 10"/>
                <a:gd name="T9" fmla="*/ 4 h 4"/>
                <a:gd name="T10" fmla="*/ 0 w 10"/>
                <a:gd name="T11" fmla="*/ 2 h 4"/>
                <a:gd name="T12" fmla="*/ 0 w 10"/>
                <a:gd name="T13" fmla="*/ 2 h 4"/>
                <a:gd name="T14" fmla="*/ 1 w 10"/>
                <a:gd name="T15" fmla="*/ 1 h 4"/>
                <a:gd name="T16" fmla="*/ 9 w 10"/>
                <a:gd name="T17"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4">
                  <a:moveTo>
                    <a:pt x="9" y="0"/>
                  </a:moveTo>
                  <a:cubicBezTo>
                    <a:pt x="9" y="0"/>
                    <a:pt x="10" y="1"/>
                    <a:pt x="10" y="1"/>
                  </a:cubicBezTo>
                  <a:cubicBezTo>
                    <a:pt x="10" y="1"/>
                    <a:pt x="10" y="1"/>
                    <a:pt x="10" y="1"/>
                  </a:cubicBezTo>
                  <a:cubicBezTo>
                    <a:pt x="10" y="2"/>
                    <a:pt x="10" y="3"/>
                    <a:pt x="9" y="3"/>
                  </a:cubicBezTo>
                  <a:cubicBezTo>
                    <a:pt x="1" y="4"/>
                    <a:pt x="1" y="4"/>
                    <a:pt x="1" y="4"/>
                  </a:cubicBezTo>
                  <a:cubicBezTo>
                    <a:pt x="0" y="4"/>
                    <a:pt x="0" y="3"/>
                    <a:pt x="0" y="2"/>
                  </a:cubicBezTo>
                  <a:cubicBezTo>
                    <a:pt x="0" y="2"/>
                    <a:pt x="0" y="2"/>
                    <a:pt x="0" y="2"/>
                  </a:cubicBezTo>
                  <a:cubicBezTo>
                    <a:pt x="0" y="2"/>
                    <a:pt x="0" y="1"/>
                    <a:pt x="1" y="1"/>
                  </a:cubicBezTo>
                  <a:cubicBezTo>
                    <a:pt x="9" y="0"/>
                    <a:pt x="9"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a:p>
          </p:txBody>
        </p:sp>
        <p:sp>
          <p:nvSpPr>
            <p:cNvPr id="127" name="Freeform 51">
              <a:extLst>
                <a:ext uri="{FF2B5EF4-FFF2-40B4-BE49-F238E27FC236}">
                  <a16:creationId xmlns:a16="http://schemas.microsoft.com/office/drawing/2014/main" id="{C3C03432-AFAE-4BA4-BB26-6C0F749D80C3}"/>
                </a:ext>
              </a:extLst>
            </p:cNvPr>
            <p:cNvSpPr>
              <a:spLocks/>
            </p:cNvSpPr>
            <p:nvPr/>
          </p:nvSpPr>
          <p:spPr bwMode="auto">
            <a:xfrm>
              <a:off x="4533900" y="3357563"/>
              <a:ext cx="42863" cy="12700"/>
            </a:xfrm>
            <a:custGeom>
              <a:avLst/>
              <a:gdLst>
                <a:gd name="T0" fmla="*/ 1 w 10"/>
                <a:gd name="T1" fmla="*/ 2 h 3"/>
                <a:gd name="T2" fmla="*/ 0 w 10"/>
                <a:gd name="T3" fmla="*/ 1 h 3"/>
                <a:gd name="T4" fmla="*/ 0 w 10"/>
                <a:gd name="T5" fmla="*/ 1 h 3"/>
                <a:gd name="T6" fmla="*/ 1 w 10"/>
                <a:gd name="T7" fmla="*/ 0 h 3"/>
                <a:gd name="T8" fmla="*/ 9 w 10"/>
                <a:gd name="T9" fmla="*/ 0 h 3"/>
                <a:gd name="T10" fmla="*/ 10 w 10"/>
                <a:gd name="T11" fmla="*/ 2 h 3"/>
                <a:gd name="T12" fmla="*/ 10 w 10"/>
                <a:gd name="T13" fmla="*/ 2 h 3"/>
                <a:gd name="T14" fmla="*/ 9 w 10"/>
                <a:gd name="T15" fmla="*/ 3 h 3"/>
                <a:gd name="T16" fmla="*/ 1 w 10"/>
                <a:gd name="T17" fmla="*/ 2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3">
                  <a:moveTo>
                    <a:pt x="1" y="2"/>
                  </a:moveTo>
                  <a:cubicBezTo>
                    <a:pt x="0" y="2"/>
                    <a:pt x="0" y="2"/>
                    <a:pt x="0" y="1"/>
                  </a:cubicBezTo>
                  <a:cubicBezTo>
                    <a:pt x="0" y="1"/>
                    <a:pt x="0" y="1"/>
                    <a:pt x="0" y="1"/>
                  </a:cubicBezTo>
                  <a:cubicBezTo>
                    <a:pt x="0" y="0"/>
                    <a:pt x="1" y="0"/>
                    <a:pt x="1" y="0"/>
                  </a:cubicBezTo>
                  <a:cubicBezTo>
                    <a:pt x="9" y="0"/>
                    <a:pt x="9" y="0"/>
                    <a:pt x="9" y="0"/>
                  </a:cubicBezTo>
                  <a:cubicBezTo>
                    <a:pt x="10" y="1"/>
                    <a:pt x="10" y="1"/>
                    <a:pt x="10" y="2"/>
                  </a:cubicBezTo>
                  <a:cubicBezTo>
                    <a:pt x="10" y="2"/>
                    <a:pt x="10" y="2"/>
                    <a:pt x="10" y="2"/>
                  </a:cubicBezTo>
                  <a:cubicBezTo>
                    <a:pt x="10" y="3"/>
                    <a:pt x="10" y="3"/>
                    <a:pt x="9" y="3"/>
                  </a:cubicBezTo>
                  <a:cubicBezTo>
                    <a:pt x="1" y="2"/>
                    <a:pt x="1" y="2"/>
                    <a:pt x="1"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a:p>
          </p:txBody>
        </p:sp>
        <p:sp>
          <p:nvSpPr>
            <p:cNvPr id="128" name="Freeform 52">
              <a:extLst>
                <a:ext uri="{FF2B5EF4-FFF2-40B4-BE49-F238E27FC236}">
                  <a16:creationId xmlns:a16="http://schemas.microsoft.com/office/drawing/2014/main" id="{C96BE6F8-6199-4309-87CE-9861B1E11933}"/>
                </a:ext>
              </a:extLst>
            </p:cNvPr>
            <p:cNvSpPr>
              <a:spLocks/>
            </p:cNvSpPr>
            <p:nvPr/>
          </p:nvSpPr>
          <p:spPr bwMode="auto">
            <a:xfrm>
              <a:off x="4484688" y="3201988"/>
              <a:ext cx="39688" cy="36513"/>
            </a:xfrm>
            <a:custGeom>
              <a:avLst/>
              <a:gdLst>
                <a:gd name="T0" fmla="*/ 3 w 9"/>
                <a:gd name="T1" fmla="*/ 8 h 8"/>
                <a:gd name="T2" fmla="*/ 1 w 9"/>
                <a:gd name="T3" fmla="*/ 8 h 8"/>
                <a:gd name="T4" fmla="*/ 1 w 9"/>
                <a:gd name="T5" fmla="*/ 8 h 8"/>
                <a:gd name="T6" fmla="*/ 1 w 9"/>
                <a:gd name="T7" fmla="*/ 6 h 8"/>
                <a:gd name="T8" fmla="*/ 7 w 9"/>
                <a:gd name="T9" fmla="*/ 1 h 8"/>
                <a:gd name="T10" fmla="*/ 9 w 9"/>
                <a:gd name="T11" fmla="*/ 1 h 8"/>
                <a:gd name="T12" fmla="*/ 9 w 9"/>
                <a:gd name="T13" fmla="*/ 1 h 8"/>
                <a:gd name="T14" fmla="*/ 9 w 9"/>
                <a:gd name="T15" fmla="*/ 3 h 8"/>
                <a:gd name="T16" fmla="*/ 3 w 9"/>
                <a:gd name="T17"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8">
                  <a:moveTo>
                    <a:pt x="3" y="8"/>
                  </a:moveTo>
                  <a:cubicBezTo>
                    <a:pt x="2" y="8"/>
                    <a:pt x="1" y="8"/>
                    <a:pt x="1" y="8"/>
                  </a:cubicBezTo>
                  <a:cubicBezTo>
                    <a:pt x="1" y="8"/>
                    <a:pt x="1" y="8"/>
                    <a:pt x="1" y="8"/>
                  </a:cubicBezTo>
                  <a:cubicBezTo>
                    <a:pt x="0" y="7"/>
                    <a:pt x="0" y="6"/>
                    <a:pt x="1" y="6"/>
                  </a:cubicBezTo>
                  <a:cubicBezTo>
                    <a:pt x="7" y="1"/>
                    <a:pt x="7" y="1"/>
                    <a:pt x="7" y="1"/>
                  </a:cubicBezTo>
                  <a:cubicBezTo>
                    <a:pt x="7" y="0"/>
                    <a:pt x="8" y="0"/>
                    <a:pt x="9" y="1"/>
                  </a:cubicBezTo>
                  <a:cubicBezTo>
                    <a:pt x="9" y="1"/>
                    <a:pt x="9" y="1"/>
                    <a:pt x="9" y="1"/>
                  </a:cubicBezTo>
                  <a:cubicBezTo>
                    <a:pt x="9" y="1"/>
                    <a:pt x="9" y="2"/>
                    <a:pt x="9" y="3"/>
                  </a:cubicBezTo>
                  <a:cubicBezTo>
                    <a:pt x="3" y="8"/>
                    <a:pt x="3" y="8"/>
                    <a:pt x="3"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a:p>
          </p:txBody>
        </p:sp>
        <p:sp>
          <p:nvSpPr>
            <p:cNvPr id="129" name="Freeform 53">
              <a:extLst>
                <a:ext uri="{FF2B5EF4-FFF2-40B4-BE49-F238E27FC236}">
                  <a16:creationId xmlns:a16="http://schemas.microsoft.com/office/drawing/2014/main" id="{5B6049F4-74C1-45DC-9E41-2BCD7CE8223D}"/>
                </a:ext>
              </a:extLst>
            </p:cNvPr>
            <p:cNvSpPr>
              <a:spLocks noEditPoints="1"/>
            </p:cNvSpPr>
            <p:nvPr/>
          </p:nvSpPr>
          <p:spPr bwMode="auto">
            <a:xfrm>
              <a:off x="4237038" y="3206751"/>
              <a:ext cx="257175" cy="354013"/>
            </a:xfrm>
            <a:custGeom>
              <a:avLst/>
              <a:gdLst>
                <a:gd name="T0" fmla="*/ 38 w 58"/>
                <a:gd name="T1" fmla="*/ 68 h 80"/>
                <a:gd name="T2" fmla="*/ 37 w 58"/>
                <a:gd name="T3" fmla="*/ 71 h 80"/>
                <a:gd name="T4" fmla="*/ 36 w 58"/>
                <a:gd name="T5" fmla="*/ 71 h 80"/>
                <a:gd name="T6" fmla="*/ 22 w 58"/>
                <a:gd name="T7" fmla="*/ 71 h 80"/>
                <a:gd name="T8" fmla="*/ 21 w 58"/>
                <a:gd name="T9" fmla="*/ 71 h 80"/>
                <a:gd name="T10" fmla="*/ 20 w 58"/>
                <a:gd name="T11" fmla="*/ 68 h 80"/>
                <a:gd name="T12" fmla="*/ 20 w 58"/>
                <a:gd name="T13" fmla="*/ 61 h 80"/>
                <a:gd name="T14" fmla="*/ 38 w 58"/>
                <a:gd name="T15" fmla="*/ 61 h 80"/>
                <a:gd name="T16" fmla="*/ 38 w 58"/>
                <a:gd name="T17" fmla="*/ 68 h 80"/>
                <a:gd name="T18" fmla="*/ 18 w 58"/>
                <a:gd name="T19" fmla="*/ 14 h 80"/>
                <a:gd name="T20" fmla="*/ 11 w 58"/>
                <a:gd name="T21" fmla="*/ 29 h 80"/>
                <a:gd name="T22" fmla="*/ 18 w 58"/>
                <a:gd name="T23" fmla="*/ 42 h 80"/>
                <a:gd name="T24" fmla="*/ 18 w 58"/>
                <a:gd name="T25" fmla="*/ 44 h 80"/>
                <a:gd name="T26" fmla="*/ 18 w 58"/>
                <a:gd name="T27" fmla="*/ 44 h 80"/>
                <a:gd name="T28" fmla="*/ 16 w 58"/>
                <a:gd name="T29" fmla="*/ 44 h 80"/>
                <a:gd name="T30" fmla="*/ 8 w 58"/>
                <a:gd name="T31" fmla="*/ 29 h 80"/>
                <a:gd name="T32" fmla="*/ 17 w 58"/>
                <a:gd name="T33" fmla="*/ 12 h 80"/>
                <a:gd name="T34" fmla="*/ 19 w 58"/>
                <a:gd name="T35" fmla="*/ 12 h 80"/>
                <a:gd name="T36" fmla="*/ 19 w 58"/>
                <a:gd name="T37" fmla="*/ 12 h 80"/>
                <a:gd name="T38" fmla="*/ 18 w 58"/>
                <a:gd name="T39" fmla="*/ 14 h 80"/>
                <a:gd name="T40" fmla="*/ 58 w 58"/>
                <a:gd name="T41" fmla="*/ 29 h 80"/>
                <a:gd name="T42" fmla="*/ 29 w 58"/>
                <a:gd name="T43" fmla="*/ 0 h 80"/>
                <a:gd name="T44" fmla="*/ 0 w 58"/>
                <a:gd name="T45" fmla="*/ 29 h 80"/>
                <a:gd name="T46" fmla="*/ 17 w 58"/>
                <a:gd name="T47" fmla="*/ 55 h 80"/>
                <a:gd name="T48" fmla="*/ 17 w 58"/>
                <a:gd name="T49" fmla="*/ 61 h 80"/>
                <a:gd name="T50" fmla="*/ 17 w 58"/>
                <a:gd name="T51" fmla="*/ 68 h 80"/>
                <a:gd name="T52" fmla="*/ 21 w 58"/>
                <a:gd name="T53" fmla="*/ 74 h 80"/>
                <a:gd name="T54" fmla="*/ 22 w 58"/>
                <a:gd name="T55" fmla="*/ 76 h 80"/>
                <a:gd name="T56" fmla="*/ 27 w 58"/>
                <a:gd name="T57" fmla="*/ 80 h 80"/>
                <a:gd name="T58" fmla="*/ 31 w 58"/>
                <a:gd name="T59" fmla="*/ 80 h 80"/>
                <a:gd name="T60" fmla="*/ 36 w 58"/>
                <a:gd name="T61" fmla="*/ 76 h 80"/>
                <a:gd name="T62" fmla="*/ 37 w 58"/>
                <a:gd name="T63" fmla="*/ 74 h 80"/>
                <a:gd name="T64" fmla="*/ 41 w 58"/>
                <a:gd name="T65" fmla="*/ 68 h 80"/>
                <a:gd name="T66" fmla="*/ 41 w 58"/>
                <a:gd name="T67" fmla="*/ 58 h 80"/>
                <a:gd name="T68" fmla="*/ 41 w 58"/>
                <a:gd name="T69" fmla="*/ 55 h 80"/>
                <a:gd name="T70" fmla="*/ 58 w 58"/>
                <a:gd name="T71" fmla="*/ 29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8" h="80">
                  <a:moveTo>
                    <a:pt x="38" y="68"/>
                  </a:moveTo>
                  <a:cubicBezTo>
                    <a:pt x="38" y="69"/>
                    <a:pt x="38" y="70"/>
                    <a:pt x="37" y="71"/>
                  </a:cubicBezTo>
                  <a:cubicBezTo>
                    <a:pt x="37" y="71"/>
                    <a:pt x="36" y="71"/>
                    <a:pt x="36" y="71"/>
                  </a:cubicBezTo>
                  <a:cubicBezTo>
                    <a:pt x="22" y="71"/>
                    <a:pt x="22" y="71"/>
                    <a:pt x="22" y="71"/>
                  </a:cubicBezTo>
                  <a:cubicBezTo>
                    <a:pt x="22" y="71"/>
                    <a:pt x="21" y="71"/>
                    <a:pt x="21" y="71"/>
                  </a:cubicBezTo>
                  <a:cubicBezTo>
                    <a:pt x="20" y="70"/>
                    <a:pt x="20" y="69"/>
                    <a:pt x="20" y="68"/>
                  </a:cubicBezTo>
                  <a:cubicBezTo>
                    <a:pt x="20" y="61"/>
                    <a:pt x="20" y="61"/>
                    <a:pt x="20" y="61"/>
                  </a:cubicBezTo>
                  <a:cubicBezTo>
                    <a:pt x="38" y="61"/>
                    <a:pt x="38" y="61"/>
                    <a:pt x="38" y="61"/>
                  </a:cubicBezTo>
                  <a:cubicBezTo>
                    <a:pt x="38" y="68"/>
                    <a:pt x="38" y="68"/>
                    <a:pt x="38" y="68"/>
                  </a:cubicBezTo>
                  <a:close/>
                  <a:moveTo>
                    <a:pt x="18" y="14"/>
                  </a:moveTo>
                  <a:cubicBezTo>
                    <a:pt x="14" y="17"/>
                    <a:pt x="11" y="23"/>
                    <a:pt x="11" y="29"/>
                  </a:cubicBezTo>
                  <a:cubicBezTo>
                    <a:pt x="11" y="34"/>
                    <a:pt x="14" y="39"/>
                    <a:pt x="18" y="42"/>
                  </a:cubicBezTo>
                  <a:cubicBezTo>
                    <a:pt x="18" y="43"/>
                    <a:pt x="18" y="43"/>
                    <a:pt x="18" y="44"/>
                  </a:cubicBezTo>
                  <a:cubicBezTo>
                    <a:pt x="18" y="44"/>
                    <a:pt x="18" y="44"/>
                    <a:pt x="18" y="44"/>
                  </a:cubicBezTo>
                  <a:cubicBezTo>
                    <a:pt x="17" y="45"/>
                    <a:pt x="16" y="45"/>
                    <a:pt x="16" y="44"/>
                  </a:cubicBezTo>
                  <a:cubicBezTo>
                    <a:pt x="11" y="41"/>
                    <a:pt x="8" y="35"/>
                    <a:pt x="8" y="29"/>
                  </a:cubicBezTo>
                  <a:cubicBezTo>
                    <a:pt x="8" y="22"/>
                    <a:pt x="12" y="16"/>
                    <a:pt x="17" y="12"/>
                  </a:cubicBezTo>
                  <a:cubicBezTo>
                    <a:pt x="17" y="12"/>
                    <a:pt x="18" y="12"/>
                    <a:pt x="19" y="12"/>
                  </a:cubicBezTo>
                  <a:cubicBezTo>
                    <a:pt x="19" y="12"/>
                    <a:pt x="19" y="12"/>
                    <a:pt x="19" y="12"/>
                  </a:cubicBezTo>
                  <a:cubicBezTo>
                    <a:pt x="19" y="13"/>
                    <a:pt x="19" y="14"/>
                    <a:pt x="18" y="14"/>
                  </a:cubicBezTo>
                  <a:close/>
                  <a:moveTo>
                    <a:pt x="58" y="29"/>
                  </a:moveTo>
                  <a:cubicBezTo>
                    <a:pt x="58" y="13"/>
                    <a:pt x="45" y="0"/>
                    <a:pt x="29" y="0"/>
                  </a:cubicBezTo>
                  <a:cubicBezTo>
                    <a:pt x="13" y="0"/>
                    <a:pt x="0" y="13"/>
                    <a:pt x="0" y="29"/>
                  </a:cubicBezTo>
                  <a:cubicBezTo>
                    <a:pt x="0" y="40"/>
                    <a:pt x="7" y="50"/>
                    <a:pt x="17" y="55"/>
                  </a:cubicBezTo>
                  <a:cubicBezTo>
                    <a:pt x="17" y="61"/>
                    <a:pt x="17" y="61"/>
                    <a:pt x="17" y="61"/>
                  </a:cubicBezTo>
                  <a:cubicBezTo>
                    <a:pt x="17" y="68"/>
                    <a:pt x="17" y="68"/>
                    <a:pt x="17" y="68"/>
                  </a:cubicBezTo>
                  <a:cubicBezTo>
                    <a:pt x="17" y="71"/>
                    <a:pt x="19" y="73"/>
                    <a:pt x="21" y="74"/>
                  </a:cubicBezTo>
                  <a:cubicBezTo>
                    <a:pt x="21" y="74"/>
                    <a:pt x="22" y="75"/>
                    <a:pt x="22" y="76"/>
                  </a:cubicBezTo>
                  <a:cubicBezTo>
                    <a:pt x="23" y="78"/>
                    <a:pt x="25" y="80"/>
                    <a:pt x="27" y="80"/>
                  </a:cubicBezTo>
                  <a:cubicBezTo>
                    <a:pt x="31" y="80"/>
                    <a:pt x="31" y="80"/>
                    <a:pt x="31" y="80"/>
                  </a:cubicBezTo>
                  <a:cubicBezTo>
                    <a:pt x="33" y="80"/>
                    <a:pt x="35" y="78"/>
                    <a:pt x="36" y="76"/>
                  </a:cubicBezTo>
                  <a:cubicBezTo>
                    <a:pt x="36" y="75"/>
                    <a:pt x="37" y="74"/>
                    <a:pt x="37" y="74"/>
                  </a:cubicBezTo>
                  <a:cubicBezTo>
                    <a:pt x="39" y="73"/>
                    <a:pt x="41" y="71"/>
                    <a:pt x="41" y="68"/>
                  </a:cubicBezTo>
                  <a:cubicBezTo>
                    <a:pt x="41" y="58"/>
                    <a:pt x="41" y="58"/>
                    <a:pt x="41" y="58"/>
                  </a:cubicBezTo>
                  <a:cubicBezTo>
                    <a:pt x="41" y="55"/>
                    <a:pt x="41" y="55"/>
                    <a:pt x="41" y="55"/>
                  </a:cubicBezTo>
                  <a:cubicBezTo>
                    <a:pt x="51" y="50"/>
                    <a:pt x="58" y="40"/>
                    <a:pt x="58" y="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a:p>
          </p:txBody>
        </p:sp>
      </p:grpSp>
      <p:grpSp>
        <p:nvGrpSpPr>
          <p:cNvPr id="131" name="Group 78">
            <a:extLst>
              <a:ext uri="{FF2B5EF4-FFF2-40B4-BE49-F238E27FC236}">
                <a16:creationId xmlns:a16="http://schemas.microsoft.com/office/drawing/2014/main" id="{B96A56D0-4E2C-4992-9A08-DBC8BCC68F8D}"/>
              </a:ext>
            </a:extLst>
          </p:cNvPr>
          <p:cNvGrpSpPr/>
          <p:nvPr/>
        </p:nvGrpSpPr>
        <p:grpSpPr>
          <a:xfrm>
            <a:off x="1953442" y="2815999"/>
            <a:ext cx="413243" cy="443853"/>
            <a:chOff x="7677150" y="3176588"/>
            <a:chExt cx="300038" cy="322263"/>
          </a:xfrm>
          <a:solidFill>
            <a:schemeClr val="bg1"/>
          </a:solidFill>
        </p:grpSpPr>
        <p:sp>
          <p:nvSpPr>
            <p:cNvPr id="132" name="Freeform 56">
              <a:extLst>
                <a:ext uri="{FF2B5EF4-FFF2-40B4-BE49-F238E27FC236}">
                  <a16:creationId xmlns:a16="http://schemas.microsoft.com/office/drawing/2014/main" id="{5FE11C07-1876-4C66-A538-9E8A1C3D9BE6}"/>
                </a:ext>
              </a:extLst>
            </p:cNvPr>
            <p:cNvSpPr>
              <a:spLocks noEditPoints="1"/>
            </p:cNvSpPr>
            <p:nvPr/>
          </p:nvSpPr>
          <p:spPr bwMode="auto">
            <a:xfrm>
              <a:off x="7729538" y="3176588"/>
              <a:ext cx="247650" cy="230188"/>
            </a:xfrm>
            <a:custGeom>
              <a:avLst/>
              <a:gdLst>
                <a:gd name="T0" fmla="*/ 29 w 56"/>
                <a:gd name="T1" fmla="*/ 7 h 52"/>
                <a:gd name="T2" fmla="*/ 15 w 56"/>
                <a:gd name="T3" fmla="*/ 14 h 52"/>
                <a:gd name="T4" fmla="*/ 17 w 56"/>
                <a:gd name="T5" fmla="*/ 40 h 52"/>
                <a:gd name="T6" fmla="*/ 29 w 56"/>
                <a:gd name="T7" fmla="*/ 45 h 52"/>
                <a:gd name="T8" fmla="*/ 44 w 56"/>
                <a:gd name="T9" fmla="*/ 38 h 52"/>
                <a:gd name="T10" fmla="*/ 48 w 56"/>
                <a:gd name="T11" fmla="*/ 24 h 52"/>
                <a:gd name="T12" fmla="*/ 42 w 56"/>
                <a:gd name="T13" fmla="*/ 11 h 52"/>
                <a:gd name="T14" fmla="*/ 29 w 56"/>
                <a:gd name="T15" fmla="*/ 7 h 52"/>
                <a:gd name="T16" fmla="*/ 29 w 56"/>
                <a:gd name="T17" fmla="*/ 52 h 52"/>
                <a:gd name="T18" fmla="*/ 12 w 56"/>
                <a:gd name="T19" fmla="*/ 46 h 52"/>
                <a:gd name="T20" fmla="*/ 9 w 56"/>
                <a:gd name="T21" fmla="*/ 9 h 52"/>
                <a:gd name="T22" fmla="*/ 29 w 56"/>
                <a:gd name="T23" fmla="*/ 0 h 52"/>
                <a:gd name="T24" fmla="*/ 46 w 56"/>
                <a:gd name="T25" fmla="*/ 6 h 52"/>
                <a:gd name="T26" fmla="*/ 55 w 56"/>
                <a:gd name="T27" fmla="*/ 24 h 52"/>
                <a:gd name="T28" fmla="*/ 49 w 56"/>
                <a:gd name="T29" fmla="*/ 43 h 52"/>
                <a:gd name="T30" fmla="*/ 29 w 56"/>
                <a:gd name="T31" fmla="*/ 5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6" h="52">
                  <a:moveTo>
                    <a:pt x="29" y="7"/>
                  </a:moveTo>
                  <a:cubicBezTo>
                    <a:pt x="24" y="7"/>
                    <a:pt x="18" y="9"/>
                    <a:pt x="15" y="14"/>
                  </a:cubicBezTo>
                  <a:cubicBezTo>
                    <a:pt x="8" y="21"/>
                    <a:pt x="9" y="33"/>
                    <a:pt x="17" y="40"/>
                  </a:cubicBezTo>
                  <a:cubicBezTo>
                    <a:pt x="20" y="43"/>
                    <a:pt x="25" y="45"/>
                    <a:pt x="29" y="45"/>
                  </a:cubicBezTo>
                  <a:cubicBezTo>
                    <a:pt x="35" y="45"/>
                    <a:pt x="40" y="42"/>
                    <a:pt x="44" y="38"/>
                  </a:cubicBezTo>
                  <a:cubicBezTo>
                    <a:pt x="47" y="34"/>
                    <a:pt x="49" y="29"/>
                    <a:pt x="48" y="24"/>
                  </a:cubicBezTo>
                  <a:cubicBezTo>
                    <a:pt x="48" y="19"/>
                    <a:pt x="45" y="15"/>
                    <a:pt x="42" y="11"/>
                  </a:cubicBezTo>
                  <a:cubicBezTo>
                    <a:pt x="38" y="8"/>
                    <a:pt x="34" y="7"/>
                    <a:pt x="29" y="7"/>
                  </a:cubicBezTo>
                  <a:close/>
                  <a:moveTo>
                    <a:pt x="29" y="52"/>
                  </a:moveTo>
                  <a:cubicBezTo>
                    <a:pt x="23" y="52"/>
                    <a:pt x="17" y="50"/>
                    <a:pt x="12" y="46"/>
                  </a:cubicBezTo>
                  <a:cubicBezTo>
                    <a:pt x="1" y="36"/>
                    <a:pt x="0" y="20"/>
                    <a:pt x="9" y="9"/>
                  </a:cubicBezTo>
                  <a:cubicBezTo>
                    <a:pt x="14" y="3"/>
                    <a:pt x="22" y="0"/>
                    <a:pt x="29" y="0"/>
                  </a:cubicBezTo>
                  <a:cubicBezTo>
                    <a:pt x="35" y="0"/>
                    <a:pt x="41" y="2"/>
                    <a:pt x="46" y="6"/>
                  </a:cubicBezTo>
                  <a:cubicBezTo>
                    <a:pt x="51" y="10"/>
                    <a:pt x="55" y="17"/>
                    <a:pt x="55" y="24"/>
                  </a:cubicBezTo>
                  <a:cubicBezTo>
                    <a:pt x="56" y="31"/>
                    <a:pt x="54" y="37"/>
                    <a:pt x="49" y="43"/>
                  </a:cubicBezTo>
                  <a:cubicBezTo>
                    <a:pt x="44" y="48"/>
                    <a:pt x="37" y="52"/>
                    <a:pt x="29"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a:p>
          </p:txBody>
        </p:sp>
        <p:sp>
          <p:nvSpPr>
            <p:cNvPr id="133" name="Freeform 57">
              <a:extLst>
                <a:ext uri="{FF2B5EF4-FFF2-40B4-BE49-F238E27FC236}">
                  <a16:creationId xmlns:a16="http://schemas.microsoft.com/office/drawing/2014/main" id="{74D33DF2-EC6B-47D3-91C0-D42AAA4118A6}"/>
                </a:ext>
              </a:extLst>
            </p:cNvPr>
            <p:cNvSpPr>
              <a:spLocks/>
            </p:cNvSpPr>
            <p:nvPr/>
          </p:nvSpPr>
          <p:spPr bwMode="auto">
            <a:xfrm>
              <a:off x="7747000" y="3357563"/>
              <a:ext cx="57150" cy="57150"/>
            </a:xfrm>
            <a:custGeom>
              <a:avLst/>
              <a:gdLst>
                <a:gd name="T0" fmla="*/ 17 w 36"/>
                <a:gd name="T1" fmla="*/ 36 h 36"/>
                <a:gd name="T2" fmla="*/ 0 w 36"/>
                <a:gd name="T3" fmla="*/ 25 h 36"/>
                <a:gd name="T4" fmla="*/ 22 w 36"/>
                <a:gd name="T5" fmla="*/ 0 h 36"/>
                <a:gd name="T6" fmla="*/ 36 w 36"/>
                <a:gd name="T7" fmla="*/ 11 h 36"/>
                <a:gd name="T8" fmla="*/ 17 w 36"/>
                <a:gd name="T9" fmla="*/ 36 h 36"/>
                <a:gd name="T10" fmla="*/ 17 w 36"/>
                <a:gd name="T11" fmla="*/ 36 h 36"/>
              </a:gdLst>
              <a:ahLst/>
              <a:cxnLst>
                <a:cxn ang="0">
                  <a:pos x="T0" y="T1"/>
                </a:cxn>
                <a:cxn ang="0">
                  <a:pos x="T2" y="T3"/>
                </a:cxn>
                <a:cxn ang="0">
                  <a:pos x="T4" y="T5"/>
                </a:cxn>
                <a:cxn ang="0">
                  <a:pos x="T6" y="T7"/>
                </a:cxn>
                <a:cxn ang="0">
                  <a:pos x="T8" y="T9"/>
                </a:cxn>
                <a:cxn ang="0">
                  <a:pos x="T10" y="T11"/>
                </a:cxn>
              </a:cxnLst>
              <a:rect l="0" t="0" r="r" b="b"/>
              <a:pathLst>
                <a:path w="36" h="36">
                  <a:moveTo>
                    <a:pt x="17" y="36"/>
                  </a:moveTo>
                  <a:lnTo>
                    <a:pt x="0" y="25"/>
                  </a:lnTo>
                  <a:lnTo>
                    <a:pt x="22" y="0"/>
                  </a:lnTo>
                  <a:lnTo>
                    <a:pt x="36" y="11"/>
                  </a:lnTo>
                  <a:lnTo>
                    <a:pt x="17" y="36"/>
                  </a:lnTo>
                  <a:lnTo>
                    <a:pt x="17" y="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a:p>
          </p:txBody>
        </p:sp>
        <p:sp>
          <p:nvSpPr>
            <p:cNvPr id="134" name="Freeform 58">
              <a:extLst>
                <a:ext uri="{FF2B5EF4-FFF2-40B4-BE49-F238E27FC236}">
                  <a16:creationId xmlns:a16="http://schemas.microsoft.com/office/drawing/2014/main" id="{14B70E7C-D30B-4EB1-823B-A046717A023B}"/>
                </a:ext>
              </a:extLst>
            </p:cNvPr>
            <p:cNvSpPr>
              <a:spLocks/>
            </p:cNvSpPr>
            <p:nvPr/>
          </p:nvSpPr>
          <p:spPr bwMode="auto">
            <a:xfrm>
              <a:off x="7677150" y="3387726"/>
              <a:ext cx="100013" cy="111125"/>
            </a:xfrm>
            <a:custGeom>
              <a:avLst/>
              <a:gdLst>
                <a:gd name="T0" fmla="*/ 10 w 23"/>
                <a:gd name="T1" fmla="*/ 23 h 25"/>
                <a:gd name="T2" fmla="*/ 5 w 23"/>
                <a:gd name="T3" fmla="*/ 24 h 25"/>
                <a:gd name="T4" fmla="*/ 2 w 23"/>
                <a:gd name="T5" fmla="*/ 21 h 25"/>
                <a:gd name="T6" fmla="*/ 1 w 23"/>
                <a:gd name="T7" fmla="*/ 16 h 25"/>
                <a:gd name="T8" fmla="*/ 13 w 23"/>
                <a:gd name="T9" fmla="*/ 2 h 25"/>
                <a:gd name="T10" fmla="*/ 18 w 23"/>
                <a:gd name="T11" fmla="*/ 1 h 25"/>
                <a:gd name="T12" fmla="*/ 22 w 23"/>
                <a:gd name="T13" fmla="*/ 5 h 25"/>
                <a:gd name="T14" fmla="*/ 22 w 23"/>
                <a:gd name="T15" fmla="*/ 10 h 25"/>
                <a:gd name="T16" fmla="*/ 10 w 23"/>
                <a:gd name="T17" fmla="*/ 23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25">
                  <a:moveTo>
                    <a:pt x="10" y="23"/>
                  </a:moveTo>
                  <a:cubicBezTo>
                    <a:pt x="9" y="25"/>
                    <a:pt x="7" y="25"/>
                    <a:pt x="5" y="24"/>
                  </a:cubicBezTo>
                  <a:cubicBezTo>
                    <a:pt x="2" y="21"/>
                    <a:pt x="2" y="21"/>
                    <a:pt x="2" y="21"/>
                  </a:cubicBezTo>
                  <a:cubicBezTo>
                    <a:pt x="0" y="19"/>
                    <a:pt x="0" y="17"/>
                    <a:pt x="1" y="16"/>
                  </a:cubicBezTo>
                  <a:cubicBezTo>
                    <a:pt x="13" y="2"/>
                    <a:pt x="13" y="2"/>
                    <a:pt x="13" y="2"/>
                  </a:cubicBezTo>
                  <a:cubicBezTo>
                    <a:pt x="14" y="0"/>
                    <a:pt x="17" y="0"/>
                    <a:pt x="18" y="1"/>
                  </a:cubicBezTo>
                  <a:cubicBezTo>
                    <a:pt x="22" y="5"/>
                    <a:pt x="22" y="5"/>
                    <a:pt x="22" y="5"/>
                  </a:cubicBezTo>
                  <a:cubicBezTo>
                    <a:pt x="23" y="6"/>
                    <a:pt x="23" y="8"/>
                    <a:pt x="22" y="10"/>
                  </a:cubicBezTo>
                  <a:cubicBezTo>
                    <a:pt x="10" y="23"/>
                    <a:pt x="10" y="23"/>
                    <a:pt x="10" y="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a:p>
          </p:txBody>
        </p:sp>
        <p:sp>
          <p:nvSpPr>
            <p:cNvPr id="135" name="Freeform 59">
              <a:extLst>
                <a:ext uri="{FF2B5EF4-FFF2-40B4-BE49-F238E27FC236}">
                  <a16:creationId xmlns:a16="http://schemas.microsoft.com/office/drawing/2014/main" id="{74A2635B-4E43-410D-B2C0-02C18806CAB1}"/>
                </a:ext>
              </a:extLst>
            </p:cNvPr>
            <p:cNvSpPr>
              <a:spLocks/>
            </p:cNvSpPr>
            <p:nvPr/>
          </p:nvSpPr>
          <p:spPr bwMode="auto">
            <a:xfrm>
              <a:off x="7804150" y="3216276"/>
              <a:ext cx="79375" cy="44450"/>
            </a:xfrm>
            <a:custGeom>
              <a:avLst/>
              <a:gdLst>
                <a:gd name="T0" fmla="*/ 17 w 18"/>
                <a:gd name="T1" fmla="*/ 4 h 10"/>
                <a:gd name="T2" fmla="*/ 9 w 18"/>
                <a:gd name="T3" fmla="*/ 5 h 10"/>
                <a:gd name="T4" fmla="*/ 1 w 18"/>
                <a:gd name="T5" fmla="*/ 8 h 10"/>
                <a:gd name="T6" fmla="*/ 8 w 18"/>
                <a:gd name="T7" fmla="*/ 1 h 10"/>
                <a:gd name="T8" fmla="*/ 17 w 18"/>
                <a:gd name="T9" fmla="*/ 4 h 10"/>
              </a:gdLst>
              <a:ahLst/>
              <a:cxnLst>
                <a:cxn ang="0">
                  <a:pos x="T0" y="T1"/>
                </a:cxn>
                <a:cxn ang="0">
                  <a:pos x="T2" y="T3"/>
                </a:cxn>
                <a:cxn ang="0">
                  <a:pos x="T4" y="T5"/>
                </a:cxn>
                <a:cxn ang="0">
                  <a:pos x="T6" y="T7"/>
                </a:cxn>
                <a:cxn ang="0">
                  <a:pos x="T8" y="T9"/>
                </a:cxn>
              </a:cxnLst>
              <a:rect l="0" t="0" r="r" b="b"/>
              <a:pathLst>
                <a:path w="18" h="10">
                  <a:moveTo>
                    <a:pt x="17" y="4"/>
                  </a:moveTo>
                  <a:cubicBezTo>
                    <a:pt x="18" y="6"/>
                    <a:pt x="14" y="4"/>
                    <a:pt x="9" y="5"/>
                  </a:cubicBezTo>
                  <a:cubicBezTo>
                    <a:pt x="5" y="6"/>
                    <a:pt x="2" y="10"/>
                    <a:pt x="1" y="8"/>
                  </a:cubicBezTo>
                  <a:cubicBezTo>
                    <a:pt x="0" y="5"/>
                    <a:pt x="5" y="2"/>
                    <a:pt x="8" y="1"/>
                  </a:cubicBezTo>
                  <a:cubicBezTo>
                    <a:pt x="11" y="0"/>
                    <a:pt x="17" y="1"/>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a:p>
          </p:txBody>
        </p:sp>
        <p:sp>
          <p:nvSpPr>
            <p:cNvPr id="136" name="Freeform 60">
              <a:extLst>
                <a:ext uri="{FF2B5EF4-FFF2-40B4-BE49-F238E27FC236}">
                  <a16:creationId xmlns:a16="http://schemas.microsoft.com/office/drawing/2014/main" id="{B8983DD0-C048-4155-92E6-880DA1B6D1CA}"/>
                </a:ext>
              </a:extLst>
            </p:cNvPr>
            <p:cNvSpPr>
              <a:spLocks/>
            </p:cNvSpPr>
            <p:nvPr/>
          </p:nvSpPr>
          <p:spPr bwMode="auto">
            <a:xfrm>
              <a:off x="7883525" y="3228976"/>
              <a:ext cx="22225" cy="17463"/>
            </a:xfrm>
            <a:custGeom>
              <a:avLst/>
              <a:gdLst>
                <a:gd name="T0" fmla="*/ 5 w 5"/>
                <a:gd name="T1" fmla="*/ 3 h 4"/>
                <a:gd name="T2" fmla="*/ 2 w 5"/>
                <a:gd name="T3" fmla="*/ 3 h 4"/>
                <a:gd name="T4" fmla="*/ 1 w 5"/>
                <a:gd name="T5" fmla="*/ 2 h 4"/>
                <a:gd name="T6" fmla="*/ 2 w 5"/>
                <a:gd name="T7" fmla="*/ 0 h 4"/>
                <a:gd name="T8" fmla="*/ 5 w 5"/>
                <a:gd name="T9" fmla="*/ 3 h 4"/>
              </a:gdLst>
              <a:ahLst/>
              <a:cxnLst>
                <a:cxn ang="0">
                  <a:pos x="T0" y="T1"/>
                </a:cxn>
                <a:cxn ang="0">
                  <a:pos x="T2" y="T3"/>
                </a:cxn>
                <a:cxn ang="0">
                  <a:pos x="T4" y="T5"/>
                </a:cxn>
                <a:cxn ang="0">
                  <a:pos x="T6" y="T7"/>
                </a:cxn>
                <a:cxn ang="0">
                  <a:pos x="T8" y="T9"/>
                </a:cxn>
              </a:cxnLst>
              <a:rect l="0" t="0" r="r" b="b"/>
              <a:pathLst>
                <a:path w="5" h="4">
                  <a:moveTo>
                    <a:pt x="5" y="3"/>
                  </a:moveTo>
                  <a:cubicBezTo>
                    <a:pt x="4" y="4"/>
                    <a:pt x="3" y="4"/>
                    <a:pt x="2" y="3"/>
                  </a:cubicBezTo>
                  <a:cubicBezTo>
                    <a:pt x="1" y="3"/>
                    <a:pt x="0" y="3"/>
                    <a:pt x="1" y="2"/>
                  </a:cubicBezTo>
                  <a:cubicBezTo>
                    <a:pt x="1" y="0"/>
                    <a:pt x="1" y="0"/>
                    <a:pt x="2" y="0"/>
                  </a:cubicBezTo>
                  <a:cubicBezTo>
                    <a:pt x="3" y="1"/>
                    <a:pt x="5" y="2"/>
                    <a:pt x="5"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a:p>
          </p:txBody>
        </p:sp>
      </p:grpSp>
      <p:sp>
        <p:nvSpPr>
          <p:cNvPr id="137" name="Rectangle: Rounded Corners 171">
            <a:extLst>
              <a:ext uri="{FF2B5EF4-FFF2-40B4-BE49-F238E27FC236}">
                <a16:creationId xmlns:a16="http://schemas.microsoft.com/office/drawing/2014/main" id="{1A129791-11CC-4D43-902E-8E1C7A1CD58E}"/>
              </a:ext>
            </a:extLst>
          </p:cNvPr>
          <p:cNvSpPr/>
          <p:nvPr/>
        </p:nvSpPr>
        <p:spPr>
          <a:xfrm>
            <a:off x="644684" y="2604488"/>
            <a:ext cx="2578805" cy="1283984"/>
          </a:xfrm>
          <a:prstGeom prst="roundRect">
            <a:avLst>
              <a:gd name="adj" fmla="val 5845"/>
            </a:avLst>
          </a:prstGeom>
          <a:solidFill>
            <a:schemeClr val="bg1">
              <a:alpha val="95000"/>
            </a:schemeClr>
          </a:solidFill>
          <a:ln w="38100">
            <a:solidFill>
              <a:srgbClr val="006666">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spcBef>
                <a:spcPts val="0"/>
              </a:spcBef>
            </a:pPr>
            <a:endParaRPr lang="ar-SA" sz="1600" b="1" dirty="0">
              <a:solidFill>
                <a:schemeClr val="tx1"/>
              </a:solidFill>
              <a:latin typeface="Calibri" panose="020F0502020204030204" pitchFamily="34" charset="0"/>
              <a:cs typeface="Calibri" panose="020F0502020204030204" pitchFamily="34" charset="0"/>
            </a:endParaRPr>
          </a:p>
        </p:txBody>
      </p:sp>
      <p:sp>
        <p:nvSpPr>
          <p:cNvPr id="145" name="TextBox 100">
            <a:extLst>
              <a:ext uri="{FF2B5EF4-FFF2-40B4-BE49-F238E27FC236}">
                <a16:creationId xmlns:a16="http://schemas.microsoft.com/office/drawing/2014/main" id="{43113FA7-1AE1-4917-8EE8-3C6A7523263A}"/>
              </a:ext>
            </a:extLst>
          </p:cNvPr>
          <p:cNvSpPr txBox="1"/>
          <p:nvPr/>
        </p:nvSpPr>
        <p:spPr>
          <a:xfrm>
            <a:off x="533417" y="1358460"/>
            <a:ext cx="2063800" cy="295017"/>
          </a:xfrm>
          <a:prstGeom prst="rect">
            <a:avLst/>
          </a:prstGeom>
          <a:noFill/>
        </p:spPr>
        <p:txBody>
          <a:bodyPr wrap="square" rtlCol="0">
            <a:spAutoFit/>
          </a:bodyPr>
          <a:lstStyle/>
          <a:p>
            <a:pPr algn="ctr"/>
            <a:r>
              <a:rPr lang="ar-SA" sz="1317" b="1" dirty="0">
                <a:solidFill>
                  <a:srgbClr val="006666"/>
                </a:solidFill>
                <a:latin typeface="AbdoMaster-Heavy" panose="02000500030000020004" pitchFamily="50" charset="-78"/>
                <a:cs typeface="AbdoMaster-Heavy" panose="02000500030000020004" pitchFamily="50" charset="-78"/>
              </a:rPr>
              <a:t>مؤشر الأداء   </a:t>
            </a:r>
            <a:endParaRPr lang="en-US" sz="1317" b="1" dirty="0">
              <a:solidFill>
                <a:srgbClr val="006666"/>
              </a:solidFill>
              <a:latin typeface="AbdoMaster-Heavy" panose="02000500030000020004" pitchFamily="50" charset="-78"/>
              <a:cs typeface="AbdoMaster-Heavy" panose="02000500030000020004" pitchFamily="50" charset="-78"/>
            </a:endParaRPr>
          </a:p>
        </p:txBody>
      </p:sp>
      <p:sp>
        <p:nvSpPr>
          <p:cNvPr id="147" name="Subtitle 6">
            <a:extLst>
              <a:ext uri="{FF2B5EF4-FFF2-40B4-BE49-F238E27FC236}">
                <a16:creationId xmlns:a16="http://schemas.microsoft.com/office/drawing/2014/main" id="{53607243-BCF6-4807-8237-4E450CA5841E}"/>
              </a:ext>
            </a:extLst>
          </p:cNvPr>
          <p:cNvSpPr txBox="1">
            <a:spLocks/>
          </p:cNvSpPr>
          <p:nvPr/>
        </p:nvSpPr>
        <p:spPr>
          <a:xfrm>
            <a:off x="6391013" y="1752490"/>
            <a:ext cx="1694996" cy="716689"/>
          </a:xfrm>
          <a:prstGeom prst="rect">
            <a:avLst/>
          </a:prstGeom>
        </p:spPr>
        <p:txBody>
          <a:bodyPr vert="horz" lIns="86019" tIns="43010" rIns="86019" bIns="43010" numCol="1" spcCol="365760" rtlCol="0" anchor="t">
            <a:noAutofit/>
          </a:bodyPr>
          <a:lstStyle>
            <a:lvl1pPr marL="0" indent="0" algn="ctr" defTabSz="914400" rtl="0" eaLnBrk="1" latinLnBrk="0" hangingPunct="1">
              <a:lnSpc>
                <a:spcPct val="90000"/>
              </a:lnSpc>
              <a:spcBef>
                <a:spcPts val="1000"/>
              </a:spcBef>
              <a:buFont typeface="Arial"/>
              <a:buNone/>
              <a:defRPr sz="1200" b="0" i="0" kern="1200">
                <a:solidFill>
                  <a:schemeClr val="accent1"/>
                </a:solidFill>
                <a:latin typeface="Montserrat Light" charset="0"/>
                <a:ea typeface="Montserrat Light" charset="0"/>
                <a:cs typeface="Montserrat Light"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Montserrat Light" charset="0"/>
                <a:ea typeface="Montserrat Light" charset="0"/>
                <a:cs typeface="Montserrat Light"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Montserrat Light" charset="0"/>
                <a:ea typeface="Montserrat Light" charset="0"/>
                <a:cs typeface="Montserrat Light"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nSpc>
                <a:spcPct val="100000"/>
              </a:lnSpc>
              <a:spcBef>
                <a:spcPts val="0"/>
              </a:spcBef>
            </a:pPr>
            <a:r>
              <a:rPr lang="ar-SA" sz="1800" b="1" dirty="0">
                <a:solidFill>
                  <a:schemeClr val="tx1"/>
                </a:solidFill>
                <a:latin typeface="Calibri" panose="020F0502020204030204" pitchFamily="34" charset="0"/>
                <a:cs typeface="Calibri" panose="020F0502020204030204" pitchFamily="34" charset="0"/>
              </a:rPr>
              <a:t> </a:t>
            </a:r>
            <a:endParaRPr lang="en-US" sz="1800" b="1" dirty="0">
              <a:solidFill>
                <a:schemeClr val="tx1"/>
              </a:solidFill>
              <a:latin typeface="Calibri" panose="020F0502020204030204" pitchFamily="34" charset="0"/>
              <a:cs typeface="Calibri" panose="020F0502020204030204" pitchFamily="34" charset="0"/>
            </a:endParaRPr>
          </a:p>
        </p:txBody>
      </p:sp>
      <p:sp>
        <p:nvSpPr>
          <p:cNvPr id="148" name="Subtitle 6">
            <a:extLst>
              <a:ext uri="{FF2B5EF4-FFF2-40B4-BE49-F238E27FC236}">
                <a16:creationId xmlns:a16="http://schemas.microsoft.com/office/drawing/2014/main" id="{B90C8561-7296-4597-98CF-179342320E57}"/>
              </a:ext>
            </a:extLst>
          </p:cNvPr>
          <p:cNvSpPr txBox="1">
            <a:spLocks/>
          </p:cNvSpPr>
          <p:nvPr/>
        </p:nvSpPr>
        <p:spPr>
          <a:xfrm>
            <a:off x="1173641" y="1914791"/>
            <a:ext cx="1847678" cy="716689"/>
          </a:xfrm>
          <a:prstGeom prst="rect">
            <a:avLst/>
          </a:prstGeom>
        </p:spPr>
        <p:txBody>
          <a:bodyPr vert="horz" lIns="86019" tIns="43010" rIns="86019" bIns="43010" numCol="1" spcCol="365760" rtlCol="0" anchor="t">
            <a:noAutofit/>
          </a:bodyPr>
          <a:lstStyle>
            <a:lvl1pPr marL="0" indent="0" algn="ctr" defTabSz="914400" rtl="0" eaLnBrk="1" latinLnBrk="0" hangingPunct="1">
              <a:lnSpc>
                <a:spcPct val="90000"/>
              </a:lnSpc>
              <a:spcBef>
                <a:spcPts val="1000"/>
              </a:spcBef>
              <a:buFont typeface="Arial"/>
              <a:buNone/>
              <a:defRPr sz="1200" b="0" i="0" kern="1200">
                <a:solidFill>
                  <a:schemeClr val="accent1"/>
                </a:solidFill>
                <a:latin typeface="Montserrat Light" charset="0"/>
                <a:ea typeface="Montserrat Light" charset="0"/>
                <a:cs typeface="Montserrat Light"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Montserrat Light" charset="0"/>
                <a:ea typeface="Montserrat Light" charset="0"/>
                <a:cs typeface="Montserrat Light"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Montserrat Light" charset="0"/>
                <a:ea typeface="Montserrat Light" charset="0"/>
                <a:cs typeface="Montserrat Light"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nSpc>
                <a:spcPts val="1599"/>
              </a:lnSpc>
              <a:spcBef>
                <a:spcPts val="0"/>
              </a:spcBef>
            </a:pPr>
            <a:endParaRPr lang="en-US" sz="3010" b="1" dirty="0">
              <a:solidFill>
                <a:schemeClr val="tx1"/>
              </a:solidFill>
              <a:latin typeface="Adobe SHIN" panose="01000500000000020002" pitchFamily="2" charset="-78"/>
              <a:cs typeface="Adobe SHIN" panose="01000500000000020002" pitchFamily="2" charset="-78"/>
            </a:endParaRPr>
          </a:p>
        </p:txBody>
      </p:sp>
      <p:sp>
        <p:nvSpPr>
          <p:cNvPr id="4" name="مربع نص 3">
            <a:extLst>
              <a:ext uri="{FF2B5EF4-FFF2-40B4-BE49-F238E27FC236}">
                <a16:creationId xmlns:a16="http://schemas.microsoft.com/office/drawing/2014/main" id="{FB0DA7C8-DA32-419E-B7FD-00BB1A349283}"/>
              </a:ext>
            </a:extLst>
          </p:cNvPr>
          <p:cNvSpPr txBox="1"/>
          <p:nvPr/>
        </p:nvSpPr>
        <p:spPr>
          <a:xfrm>
            <a:off x="3325294" y="4697867"/>
            <a:ext cx="291798" cy="381771"/>
          </a:xfrm>
          <a:prstGeom prst="rect">
            <a:avLst/>
          </a:prstGeom>
          <a:noFill/>
        </p:spPr>
        <p:txBody>
          <a:bodyPr wrap="square" rtlCol="1">
            <a:spAutoFit/>
          </a:bodyPr>
          <a:lstStyle/>
          <a:p>
            <a:r>
              <a:rPr lang="en-US" sz="1881" b="1" dirty="0">
                <a:solidFill>
                  <a:schemeClr val="bg1"/>
                </a:solidFill>
              </a:rPr>
              <a:t>3</a:t>
            </a:r>
            <a:endParaRPr lang="ar-SA" sz="1881" b="1" dirty="0">
              <a:solidFill>
                <a:schemeClr val="bg1"/>
              </a:solidFill>
            </a:endParaRPr>
          </a:p>
        </p:txBody>
      </p:sp>
      <p:sp>
        <p:nvSpPr>
          <p:cNvPr id="205" name="مربع نص 204">
            <a:extLst>
              <a:ext uri="{FF2B5EF4-FFF2-40B4-BE49-F238E27FC236}">
                <a16:creationId xmlns:a16="http://schemas.microsoft.com/office/drawing/2014/main" id="{A6ED1AEA-53F1-4950-8CC7-AB694EF584C9}"/>
              </a:ext>
            </a:extLst>
          </p:cNvPr>
          <p:cNvSpPr txBox="1"/>
          <p:nvPr/>
        </p:nvSpPr>
        <p:spPr>
          <a:xfrm>
            <a:off x="3325294" y="5173687"/>
            <a:ext cx="291798" cy="381771"/>
          </a:xfrm>
          <a:prstGeom prst="rect">
            <a:avLst/>
          </a:prstGeom>
          <a:noFill/>
        </p:spPr>
        <p:txBody>
          <a:bodyPr wrap="square" rtlCol="1">
            <a:spAutoFit/>
          </a:bodyPr>
          <a:lstStyle/>
          <a:p>
            <a:r>
              <a:rPr lang="en-US" sz="1881" b="1" dirty="0">
                <a:solidFill>
                  <a:schemeClr val="bg1"/>
                </a:solidFill>
              </a:rPr>
              <a:t>4</a:t>
            </a:r>
            <a:endParaRPr lang="ar-SA" sz="1881" b="1" dirty="0">
              <a:solidFill>
                <a:schemeClr val="bg1"/>
              </a:solidFill>
            </a:endParaRPr>
          </a:p>
        </p:txBody>
      </p:sp>
      <p:sp>
        <p:nvSpPr>
          <p:cNvPr id="206" name="مربع نص 205">
            <a:extLst>
              <a:ext uri="{FF2B5EF4-FFF2-40B4-BE49-F238E27FC236}">
                <a16:creationId xmlns:a16="http://schemas.microsoft.com/office/drawing/2014/main" id="{8EB75FB6-BDA8-42D9-BF07-2F0BE4AB6959}"/>
              </a:ext>
            </a:extLst>
          </p:cNvPr>
          <p:cNvSpPr txBox="1"/>
          <p:nvPr/>
        </p:nvSpPr>
        <p:spPr>
          <a:xfrm>
            <a:off x="3338395" y="5690329"/>
            <a:ext cx="291798" cy="381771"/>
          </a:xfrm>
          <a:prstGeom prst="rect">
            <a:avLst/>
          </a:prstGeom>
          <a:noFill/>
        </p:spPr>
        <p:txBody>
          <a:bodyPr wrap="square" rtlCol="1">
            <a:spAutoFit/>
          </a:bodyPr>
          <a:lstStyle/>
          <a:p>
            <a:r>
              <a:rPr lang="en-US" sz="1881" b="1" dirty="0">
                <a:solidFill>
                  <a:schemeClr val="bg1"/>
                </a:solidFill>
              </a:rPr>
              <a:t>9</a:t>
            </a:r>
            <a:endParaRPr lang="ar-SA" sz="1881" b="1" dirty="0">
              <a:solidFill>
                <a:schemeClr val="bg1"/>
              </a:solidFill>
            </a:endParaRPr>
          </a:p>
        </p:txBody>
      </p:sp>
      <p:grpSp>
        <p:nvGrpSpPr>
          <p:cNvPr id="207" name="Group 32">
            <a:extLst>
              <a:ext uri="{FF2B5EF4-FFF2-40B4-BE49-F238E27FC236}">
                <a16:creationId xmlns:a16="http://schemas.microsoft.com/office/drawing/2014/main" id="{D86151E5-DBB9-4E1E-9694-F6C3F122CB5B}"/>
              </a:ext>
            </a:extLst>
          </p:cNvPr>
          <p:cNvGrpSpPr/>
          <p:nvPr/>
        </p:nvGrpSpPr>
        <p:grpSpPr>
          <a:xfrm>
            <a:off x="7140596" y="5761055"/>
            <a:ext cx="346022" cy="286843"/>
            <a:chOff x="4451351" y="2619375"/>
            <a:chExt cx="1220788" cy="1625601"/>
          </a:xfrm>
          <a:solidFill>
            <a:schemeClr val="bg1"/>
          </a:solidFill>
        </p:grpSpPr>
        <p:sp>
          <p:nvSpPr>
            <p:cNvPr id="208" name="Freeform 14">
              <a:extLst>
                <a:ext uri="{FF2B5EF4-FFF2-40B4-BE49-F238E27FC236}">
                  <a16:creationId xmlns:a16="http://schemas.microsoft.com/office/drawing/2014/main" id="{AE838715-C66E-4EEB-822A-1707E4DE88F7}"/>
                </a:ext>
              </a:extLst>
            </p:cNvPr>
            <p:cNvSpPr>
              <a:spLocks noEditPoints="1"/>
            </p:cNvSpPr>
            <p:nvPr/>
          </p:nvSpPr>
          <p:spPr bwMode="auto">
            <a:xfrm>
              <a:off x="4587876" y="2619375"/>
              <a:ext cx="673100" cy="674688"/>
            </a:xfrm>
            <a:custGeom>
              <a:avLst/>
              <a:gdLst>
                <a:gd name="T0" fmla="*/ 179 w 179"/>
                <a:gd name="T1" fmla="*/ 89 h 178"/>
                <a:gd name="T2" fmla="*/ 89 w 179"/>
                <a:gd name="T3" fmla="*/ 178 h 178"/>
                <a:gd name="T4" fmla="*/ 0 w 179"/>
                <a:gd name="T5" fmla="*/ 89 h 178"/>
                <a:gd name="T6" fmla="*/ 89 w 179"/>
                <a:gd name="T7" fmla="*/ 0 h 178"/>
                <a:gd name="T8" fmla="*/ 152 w 179"/>
                <a:gd name="T9" fmla="*/ 26 h 178"/>
                <a:gd name="T10" fmla="*/ 179 w 179"/>
                <a:gd name="T11" fmla="*/ 89 h 178"/>
                <a:gd name="T12" fmla="*/ 179 w 179"/>
                <a:gd name="T13" fmla="*/ 89 h 178"/>
                <a:gd name="T14" fmla="*/ 179 w 179"/>
                <a:gd name="T15" fmla="*/ 89 h 1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9" h="178">
                  <a:moveTo>
                    <a:pt x="179" y="89"/>
                  </a:moveTo>
                  <a:cubicBezTo>
                    <a:pt x="179" y="138"/>
                    <a:pt x="139" y="178"/>
                    <a:pt x="89" y="178"/>
                  </a:cubicBezTo>
                  <a:cubicBezTo>
                    <a:pt x="40" y="178"/>
                    <a:pt x="0" y="138"/>
                    <a:pt x="0" y="89"/>
                  </a:cubicBezTo>
                  <a:cubicBezTo>
                    <a:pt x="0" y="40"/>
                    <a:pt x="40" y="0"/>
                    <a:pt x="89" y="0"/>
                  </a:cubicBezTo>
                  <a:cubicBezTo>
                    <a:pt x="113" y="0"/>
                    <a:pt x="136" y="9"/>
                    <a:pt x="152" y="26"/>
                  </a:cubicBezTo>
                  <a:cubicBezTo>
                    <a:pt x="169" y="42"/>
                    <a:pt x="179" y="65"/>
                    <a:pt x="179" y="89"/>
                  </a:cubicBezTo>
                  <a:close/>
                  <a:moveTo>
                    <a:pt x="179" y="89"/>
                  </a:moveTo>
                  <a:cubicBezTo>
                    <a:pt x="179" y="89"/>
                    <a:pt x="179" y="89"/>
                    <a:pt x="179" y="8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dirty="0"/>
            </a:p>
          </p:txBody>
        </p:sp>
        <p:sp>
          <p:nvSpPr>
            <p:cNvPr id="209" name="Freeform 15">
              <a:extLst>
                <a:ext uri="{FF2B5EF4-FFF2-40B4-BE49-F238E27FC236}">
                  <a16:creationId xmlns:a16="http://schemas.microsoft.com/office/drawing/2014/main" id="{75F597E5-D50C-4B35-AF50-6C3473B7259C}"/>
                </a:ext>
              </a:extLst>
            </p:cNvPr>
            <p:cNvSpPr>
              <a:spLocks noEditPoints="1"/>
            </p:cNvSpPr>
            <p:nvPr/>
          </p:nvSpPr>
          <p:spPr bwMode="auto">
            <a:xfrm>
              <a:off x="4451351" y="3294063"/>
              <a:ext cx="941388" cy="815975"/>
            </a:xfrm>
            <a:custGeom>
              <a:avLst/>
              <a:gdLst>
                <a:gd name="T0" fmla="*/ 101 w 250"/>
                <a:gd name="T1" fmla="*/ 182 h 215"/>
                <a:gd name="T2" fmla="*/ 122 w 250"/>
                <a:gd name="T3" fmla="*/ 86 h 215"/>
                <a:gd name="T4" fmla="*/ 167 w 250"/>
                <a:gd name="T5" fmla="*/ 70 h 215"/>
                <a:gd name="T6" fmla="*/ 215 w 250"/>
                <a:gd name="T7" fmla="*/ 84 h 215"/>
                <a:gd name="T8" fmla="*/ 250 w 250"/>
                <a:gd name="T9" fmla="*/ 71 h 215"/>
                <a:gd name="T10" fmla="*/ 250 w 250"/>
                <a:gd name="T11" fmla="*/ 54 h 215"/>
                <a:gd name="T12" fmla="*/ 197 w 250"/>
                <a:gd name="T13" fmla="*/ 0 h 215"/>
                <a:gd name="T14" fmla="*/ 54 w 250"/>
                <a:gd name="T15" fmla="*/ 0 h 215"/>
                <a:gd name="T16" fmla="*/ 0 w 250"/>
                <a:gd name="T17" fmla="*/ 54 h 215"/>
                <a:gd name="T18" fmla="*/ 0 w 250"/>
                <a:gd name="T19" fmla="*/ 197 h 215"/>
                <a:gd name="T20" fmla="*/ 18 w 250"/>
                <a:gd name="T21" fmla="*/ 215 h 215"/>
                <a:gd name="T22" fmla="*/ 128 w 250"/>
                <a:gd name="T23" fmla="*/ 215 h 215"/>
                <a:gd name="T24" fmla="*/ 101 w 250"/>
                <a:gd name="T25" fmla="*/ 182 h 215"/>
                <a:gd name="T26" fmla="*/ 101 w 250"/>
                <a:gd name="T27" fmla="*/ 182 h 215"/>
                <a:gd name="T28" fmla="*/ 101 w 250"/>
                <a:gd name="T29" fmla="*/ 182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50" h="215">
                  <a:moveTo>
                    <a:pt x="101" y="182"/>
                  </a:moveTo>
                  <a:cubicBezTo>
                    <a:pt x="86" y="151"/>
                    <a:pt x="95" y="109"/>
                    <a:pt x="122" y="86"/>
                  </a:cubicBezTo>
                  <a:cubicBezTo>
                    <a:pt x="135" y="76"/>
                    <a:pt x="151" y="70"/>
                    <a:pt x="167" y="70"/>
                  </a:cubicBezTo>
                  <a:cubicBezTo>
                    <a:pt x="184" y="71"/>
                    <a:pt x="200" y="76"/>
                    <a:pt x="215" y="84"/>
                  </a:cubicBezTo>
                  <a:cubicBezTo>
                    <a:pt x="226" y="78"/>
                    <a:pt x="238" y="73"/>
                    <a:pt x="250" y="71"/>
                  </a:cubicBezTo>
                  <a:cubicBezTo>
                    <a:pt x="250" y="54"/>
                    <a:pt x="250" y="54"/>
                    <a:pt x="250" y="54"/>
                  </a:cubicBezTo>
                  <a:cubicBezTo>
                    <a:pt x="250" y="24"/>
                    <a:pt x="226" y="0"/>
                    <a:pt x="197" y="0"/>
                  </a:cubicBezTo>
                  <a:cubicBezTo>
                    <a:pt x="54" y="0"/>
                    <a:pt x="54" y="0"/>
                    <a:pt x="54" y="0"/>
                  </a:cubicBezTo>
                  <a:cubicBezTo>
                    <a:pt x="24" y="0"/>
                    <a:pt x="0" y="24"/>
                    <a:pt x="0" y="54"/>
                  </a:cubicBezTo>
                  <a:cubicBezTo>
                    <a:pt x="0" y="197"/>
                    <a:pt x="0" y="197"/>
                    <a:pt x="0" y="197"/>
                  </a:cubicBezTo>
                  <a:cubicBezTo>
                    <a:pt x="0" y="207"/>
                    <a:pt x="8" y="215"/>
                    <a:pt x="18" y="215"/>
                  </a:cubicBezTo>
                  <a:cubicBezTo>
                    <a:pt x="128" y="215"/>
                    <a:pt x="128" y="215"/>
                    <a:pt x="128" y="215"/>
                  </a:cubicBezTo>
                  <a:cubicBezTo>
                    <a:pt x="117" y="205"/>
                    <a:pt x="108" y="194"/>
                    <a:pt x="101" y="182"/>
                  </a:cubicBezTo>
                  <a:close/>
                  <a:moveTo>
                    <a:pt x="101" y="182"/>
                  </a:moveTo>
                  <a:cubicBezTo>
                    <a:pt x="101" y="182"/>
                    <a:pt x="101" y="182"/>
                    <a:pt x="101" y="18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dirty="0"/>
            </a:p>
          </p:txBody>
        </p:sp>
        <p:sp>
          <p:nvSpPr>
            <p:cNvPr id="210" name="Freeform 16">
              <a:extLst>
                <a:ext uri="{FF2B5EF4-FFF2-40B4-BE49-F238E27FC236}">
                  <a16:creationId xmlns:a16="http://schemas.microsoft.com/office/drawing/2014/main" id="{7BB2C499-9C01-40E4-8434-F1CE9E408111}"/>
                </a:ext>
              </a:extLst>
            </p:cNvPr>
            <p:cNvSpPr>
              <a:spLocks noEditPoints="1"/>
            </p:cNvSpPr>
            <p:nvPr/>
          </p:nvSpPr>
          <p:spPr bwMode="auto">
            <a:xfrm>
              <a:off x="4851401" y="3582988"/>
              <a:ext cx="820738" cy="661988"/>
            </a:xfrm>
            <a:custGeom>
              <a:avLst/>
              <a:gdLst>
                <a:gd name="T0" fmla="*/ 190 w 218"/>
                <a:gd name="T1" fmla="*/ 24 h 175"/>
                <a:gd name="T2" fmla="*/ 109 w 218"/>
                <a:gd name="T3" fmla="*/ 29 h 175"/>
                <a:gd name="T4" fmla="*/ 28 w 218"/>
                <a:gd name="T5" fmla="*/ 24 h 175"/>
                <a:gd name="T6" fmla="*/ 11 w 218"/>
                <a:gd name="T7" fmla="*/ 98 h 175"/>
                <a:gd name="T8" fmla="*/ 105 w 218"/>
                <a:gd name="T9" fmla="*/ 173 h 175"/>
                <a:gd name="T10" fmla="*/ 113 w 218"/>
                <a:gd name="T11" fmla="*/ 173 h 175"/>
                <a:gd name="T12" fmla="*/ 206 w 218"/>
                <a:gd name="T13" fmla="*/ 98 h 175"/>
                <a:gd name="T14" fmla="*/ 190 w 218"/>
                <a:gd name="T15" fmla="*/ 24 h 175"/>
                <a:gd name="T16" fmla="*/ 162 w 218"/>
                <a:gd name="T17" fmla="*/ 85 h 175"/>
                <a:gd name="T18" fmla="*/ 146 w 218"/>
                <a:gd name="T19" fmla="*/ 74 h 175"/>
                <a:gd name="T20" fmla="*/ 150 w 218"/>
                <a:gd name="T21" fmla="*/ 55 h 175"/>
                <a:gd name="T22" fmla="*/ 169 w 218"/>
                <a:gd name="T23" fmla="*/ 51 h 175"/>
                <a:gd name="T24" fmla="*/ 180 w 218"/>
                <a:gd name="T25" fmla="*/ 67 h 175"/>
                <a:gd name="T26" fmla="*/ 162 w 218"/>
                <a:gd name="T27" fmla="*/ 85 h 175"/>
                <a:gd name="T28" fmla="*/ 162 w 218"/>
                <a:gd name="T29" fmla="*/ 85 h 175"/>
                <a:gd name="T30" fmla="*/ 162 w 218"/>
                <a:gd name="T31" fmla="*/ 85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18" h="175">
                  <a:moveTo>
                    <a:pt x="190" y="24"/>
                  </a:moveTo>
                  <a:cubicBezTo>
                    <a:pt x="179" y="16"/>
                    <a:pt x="152" y="0"/>
                    <a:pt x="109" y="29"/>
                  </a:cubicBezTo>
                  <a:cubicBezTo>
                    <a:pt x="66" y="0"/>
                    <a:pt x="38" y="16"/>
                    <a:pt x="28" y="24"/>
                  </a:cubicBezTo>
                  <a:cubicBezTo>
                    <a:pt x="7" y="41"/>
                    <a:pt x="0" y="75"/>
                    <a:pt x="11" y="98"/>
                  </a:cubicBezTo>
                  <a:cubicBezTo>
                    <a:pt x="30" y="135"/>
                    <a:pt x="102" y="172"/>
                    <a:pt x="105" y="173"/>
                  </a:cubicBezTo>
                  <a:cubicBezTo>
                    <a:pt x="107" y="175"/>
                    <a:pt x="110" y="175"/>
                    <a:pt x="113" y="173"/>
                  </a:cubicBezTo>
                  <a:cubicBezTo>
                    <a:pt x="116" y="172"/>
                    <a:pt x="187" y="135"/>
                    <a:pt x="206" y="98"/>
                  </a:cubicBezTo>
                  <a:cubicBezTo>
                    <a:pt x="218" y="75"/>
                    <a:pt x="210" y="41"/>
                    <a:pt x="190" y="24"/>
                  </a:cubicBezTo>
                  <a:close/>
                  <a:moveTo>
                    <a:pt x="162" y="85"/>
                  </a:moveTo>
                  <a:cubicBezTo>
                    <a:pt x="155" y="85"/>
                    <a:pt x="149" y="81"/>
                    <a:pt x="146" y="74"/>
                  </a:cubicBezTo>
                  <a:cubicBezTo>
                    <a:pt x="143" y="67"/>
                    <a:pt x="145" y="60"/>
                    <a:pt x="150" y="55"/>
                  </a:cubicBezTo>
                  <a:cubicBezTo>
                    <a:pt x="155" y="49"/>
                    <a:pt x="162" y="48"/>
                    <a:pt x="169" y="51"/>
                  </a:cubicBezTo>
                  <a:cubicBezTo>
                    <a:pt x="176" y="53"/>
                    <a:pt x="180" y="60"/>
                    <a:pt x="180" y="67"/>
                  </a:cubicBezTo>
                  <a:cubicBezTo>
                    <a:pt x="180" y="77"/>
                    <a:pt x="172" y="85"/>
                    <a:pt x="162" y="85"/>
                  </a:cubicBezTo>
                  <a:close/>
                  <a:moveTo>
                    <a:pt x="162" y="85"/>
                  </a:moveTo>
                  <a:cubicBezTo>
                    <a:pt x="162" y="85"/>
                    <a:pt x="162" y="85"/>
                    <a:pt x="162" y="8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dirty="0"/>
            </a:p>
          </p:txBody>
        </p:sp>
      </p:grpSp>
      <p:sp>
        <p:nvSpPr>
          <p:cNvPr id="230" name="Subtitle 6">
            <a:extLst>
              <a:ext uri="{FF2B5EF4-FFF2-40B4-BE49-F238E27FC236}">
                <a16:creationId xmlns:a16="http://schemas.microsoft.com/office/drawing/2014/main" id="{2E3046CF-30A2-4967-BA8B-131B59E290D2}"/>
              </a:ext>
            </a:extLst>
          </p:cNvPr>
          <p:cNvSpPr txBox="1">
            <a:spLocks/>
          </p:cNvSpPr>
          <p:nvPr/>
        </p:nvSpPr>
        <p:spPr>
          <a:xfrm>
            <a:off x="1183057" y="1924455"/>
            <a:ext cx="1847678" cy="716689"/>
          </a:xfrm>
          <a:prstGeom prst="rect">
            <a:avLst/>
          </a:prstGeom>
        </p:spPr>
        <p:txBody>
          <a:bodyPr vert="horz" lIns="86019" tIns="43010" rIns="86019" bIns="43010" numCol="1" spcCol="365760" rtlCol="0" anchor="t">
            <a:noAutofit/>
          </a:bodyPr>
          <a:lstStyle>
            <a:lvl1pPr marL="0" indent="0" algn="ctr" defTabSz="914400" rtl="0" eaLnBrk="1" latinLnBrk="0" hangingPunct="1">
              <a:lnSpc>
                <a:spcPct val="90000"/>
              </a:lnSpc>
              <a:spcBef>
                <a:spcPts val="1000"/>
              </a:spcBef>
              <a:buFont typeface="Arial"/>
              <a:buNone/>
              <a:defRPr sz="1200" b="0" i="0" kern="1200">
                <a:solidFill>
                  <a:schemeClr val="accent1"/>
                </a:solidFill>
                <a:latin typeface="Montserrat Light" charset="0"/>
                <a:ea typeface="Montserrat Light" charset="0"/>
                <a:cs typeface="Montserrat Light"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Montserrat Light" charset="0"/>
                <a:ea typeface="Montserrat Light" charset="0"/>
                <a:cs typeface="Montserrat Light"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Montserrat Light" charset="0"/>
                <a:ea typeface="Montserrat Light" charset="0"/>
                <a:cs typeface="Montserrat Light"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nSpc>
                <a:spcPts val="1599"/>
              </a:lnSpc>
              <a:spcBef>
                <a:spcPts val="0"/>
              </a:spcBef>
            </a:pPr>
            <a:endParaRPr lang="en-US" sz="2258" b="1" dirty="0">
              <a:solidFill>
                <a:schemeClr val="tx1"/>
              </a:solidFill>
              <a:latin typeface="Calibri" panose="020F0502020204030204" pitchFamily="34" charset="0"/>
              <a:cs typeface="Calibri" panose="020F0502020204030204" pitchFamily="34" charset="0"/>
            </a:endParaRPr>
          </a:p>
        </p:txBody>
      </p:sp>
      <p:cxnSp>
        <p:nvCxnSpPr>
          <p:cNvPr id="231" name="رابط مستقيم 230">
            <a:extLst>
              <a:ext uri="{FF2B5EF4-FFF2-40B4-BE49-F238E27FC236}">
                <a16:creationId xmlns:a16="http://schemas.microsoft.com/office/drawing/2014/main" id="{69722787-8749-4B60-B827-9053293652E2}"/>
              </a:ext>
            </a:extLst>
          </p:cNvPr>
          <p:cNvCxnSpPr>
            <a:cxnSpLocks/>
            <a:stCxn id="232" idx="3"/>
          </p:cNvCxnSpPr>
          <p:nvPr/>
        </p:nvCxnSpPr>
        <p:spPr>
          <a:xfrm flipV="1">
            <a:off x="4403546" y="6319386"/>
            <a:ext cx="6859569" cy="15344"/>
          </a:xfrm>
          <a:prstGeom prst="line">
            <a:avLst/>
          </a:prstGeom>
          <a:ln w="38100">
            <a:solidFill>
              <a:srgbClr val="009999"/>
            </a:solidFill>
          </a:ln>
        </p:spPr>
        <p:style>
          <a:lnRef idx="3">
            <a:schemeClr val="accent3"/>
          </a:lnRef>
          <a:fillRef idx="0">
            <a:schemeClr val="accent3"/>
          </a:fillRef>
          <a:effectRef idx="2">
            <a:schemeClr val="accent3"/>
          </a:effectRef>
          <a:fontRef idx="minor">
            <a:schemeClr val="tx1"/>
          </a:fontRef>
        </p:style>
      </p:cxnSp>
      <p:sp>
        <p:nvSpPr>
          <p:cNvPr id="232" name="مربع نص 231">
            <a:extLst>
              <a:ext uri="{FF2B5EF4-FFF2-40B4-BE49-F238E27FC236}">
                <a16:creationId xmlns:a16="http://schemas.microsoft.com/office/drawing/2014/main" id="{A215DAC5-6047-4E6A-BBCA-9D803F7C4AC4}"/>
              </a:ext>
            </a:extLst>
          </p:cNvPr>
          <p:cNvSpPr txBox="1"/>
          <p:nvPr/>
        </p:nvSpPr>
        <p:spPr>
          <a:xfrm>
            <a:off x="1320651" y="6165453"/>
            <a:ext cx="3082895" cy="338554"/>
          </a:xfrm>
          <a:prstGeom prst="rect">
            <a:avLst/>
          </a:prstGeom>
          <a:noFill/>
        </p:spPr>
        <p:txBody>
          <a:bodyPr wrap="none" rtlCol="1">
            <a:spAutoFit/>
          </a:bodyPr>
          <a:lstStyle/>
          <a:p>
            <a:r>
              <a:rPr lang="ar-SA" sz="1600" dirty="0">
                <a:solidFill>
                  <a:srgbClr val="006666"/>
                </a:solidFill>
                <a:cs typeface="Farsi Simple Bold" panose="02010400000000000000" pitchFamily="2" charset="-78"/>
              </a:rPr>
              <a:t>الخطة التشغيلية لجمعية رعاية الأيتام بمحافظة الجموم </a:t>
            </a:r>
          </a:p>
        </p:txBody>
      </p:sp>
      <p:sp>
        <p:nvSpPr>
          <p:cNvPr id="233" name="مستطيل 232">
            <a:extLst>
              <a:ext uri="{FF2B5EF4-FFF2-40B4-BE49-F238E27FC236}">
                <a16:creationId xmlns:a16="http://schemas.microsoft.com/office/drawing/2014/main" id="{1544A756-FA6B-455A-91A2-112610A48768}"/>
              </a:ext>
            </a:extLst>
          </p:cNvPr>
          <p:cNvSpPr/>
          <p:nvPr/>
        </p:nvSpPr>
        <p:spPr>
          <a:xfrm>
            <a:off x="904522" y="6143737"/>
            <a:ext cx="354490" cy="295321"/>
          </a:xfrm>
          <a:prstGeom prst="rect">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1100" dirty="0"/>
              <a:t>59</a:t>
            </a:r>
            <a:endParaRPr lang="ar-SA" sz="1100" dirty="0"/>
          </a:p>
        </p:txBody>
      </p:sp>
      <p:sp>
        <p:nvSpPr>
          <p:cNvPr id="236" name="Google Shape;4800;p62">
            <a:extLst>
              <a:ext uri="{FF2B5EF4-FFF2-40B4-BE49-F238E27FC236}">
                <a16:creationId xmlns:a16="http://schemas.microsoft.com/office/drawing/2014/main" id="{A4D3FFB0-EAB2-4377-A25A-B7D4A85F9DD8}"/>
              </a:ext>
            </a:extLst>
          </p:cNvPr>
          <p:cNvSpPr/>
          <p:nvPr/>
        </p:nvSpPr>
        <p:spPr>
          <a:xfrm>
            <a:off x="7097848" y="731651"/>
            <a:ext cx="451138" cy="417098"/>
          </a:xfrm>
          <a:custGeom>
            <a:avLst/>
            <a:gdLst/>
            <a:ahLst/>
            <a:cxnLst/>
            <a:rect l="l" t="t" r="r" b="b"/>
            <a:pathLst>
              <a:path w="12877" h="12724" extrusionOk="0">
                <a:moveTo>
                  <a:pt x="10492" y="1603"/>
                </a:moveTo>
                <a:lnTo>
                  <a:pt x="10429" y="1855"/>
                </a:lnTo>
                <a:cubicBezTo>
                  <a:pt x="10429" y="1981"/>
                  <a:pt x="10492" y="2138"/>
                  <a:pt x="10555" y="2201"/>
                </a:cubicBezTo>
                <a:cubicBezTo>
                  <a:pt x="10649" y="2296"/>
                  <a:pt x="10807" y="2327"/>
                  <a:pt x="10901" y="2327"/>
                </a:cubicBezTo>
                <a:lnTo>
                  <a:pt x="11153" y="2296"/>
                </a:lnTo>
                <a:lnTo>
                  <a:pt x="10492" y="2957"/>
                </a:lnTo>
                <a:lnTo>
                  <a:pt x="9736" y="3083"/>
                </a:lnTo>
                <a:lnTo>
                  <a:pt x="9799" y="2296"/>
                </a:lnTo>
                <a:lnTo>
                  <a:pt x="10492" y="1603"/>
                </a:lnTo>
                <a:close/>
                <a:moveTo>
                  <a:pt x="6270" y="6108"/>
                </a:moveTo>
                <a:cubicBezTo>
                  <a:pt x="6396" y="6108"/>
                  <a:pt x="6459" y="6139"/>
                  <a:pt x="6554" y="6234"/>
                </a:cubicBezTo>
                <a:cubicBezTo>
                  <a:pt x="6617" y="6265"/>
                  <a:pt x="6648" y="6391"/>
                  <a:pt x="6648" y="6486"/>
                </a:cubicBezTo>
                <a:cubicBezTo>
                  <a:pt x="6648" y="6738"/>
                  <a:pt x="6459" y="6927"/>
                  <a:pt x="6270" y="6927"/>
                </a:cubicBezTo>
                <a:cubicBezTo>
                  <a:pt x="6081" y="6927"/>
                  <a:pt x="5861" y="6738"/>
                  <a:pt x="5861" y="6486"/>
                </a:cubicBezTo>
                <a:cubicBezTo>
                  <a:pt x="5861" y="6265"/>
                  <a:pt x="6081" y="6108"/>
                  <a:pt x="6270" y="6108"/>
                </a:cubicBezTo>
                <a:close/>
                <a:moveTo>
                  <a:pt x="6176" y="4375"/>
                </a:moveTo>
                <a:cubicBezTo>
                  <a:pt x="6617" y="4375"/>
                  <a:pt x="7026" y="4501"/>
                  <a:pt x="7341" y="4722"/>
                </a:cubicBezTo>
                <a:lnTo>
                  <a:pt x="6743" y="5320"/>
                </a:lnTo>
                <a:cubicBezTo>
                  <a:pt x="6617" y="5289"/>
                  <a:pt x="6428" y="5226"/>
                  <a:pt x="6239" y="5226"/>
                </a:cubicBezTo>
                <a:cubicBezTo>
                  <a:pt x="5546" y="5226"/>
                  <a:pt x="5010" y="5793"/>
                  <a:pt x="5010" y="6454"/>
                </a:cubicBezTo>
                <a:cubicBezTo>
                  <a:pt x="5010" y="7116"/>
                  <a:pt x="5546" y="7715"/>
                  <a:pt x="6239" y="7715"/>
                </a:cubicBezTo>
                <a:cubicBezTo>
                  <a:pt x="6900" y="7715"/>
                  <a:pt x="7467" y="7147"/>
                  <a:pt x="7467" y="6454"/>
                </a:cubicBezTo>
                <a:cubicBezTo>
                  <a:pt x="7467" y="6265"/>
                  <a:pt x="7404" y="6108"/>
                  <a:pt x="7341" y="5887"/>
                </a:cubicBezTo>
                <a:lnTo>
                  <a:pt x="7908" y="5320"/>
                </a:lnTo>
                <a:cubicBezTo>
                  <a:pt x="8160" y="5635"/>
                  <a:pt x="8286" y="6013"/>
                  <a:pt x="8286" y="6454"/>
                </a:cubicBezTo>
                <a:cubicBezTo>
                  <a:pt x="8286" y="7588"/>
                  <a:pt x="7341" y="8534"/>
                  <a:pt x="6176" y="8534"/>
                </a:cubicBezTo>
                <a:cubicBezTo>
                  <a:pt x="5041" y="8534"/>
                  <a:pt x="4096" y="7588"/>
                  <a:pt x="4096" y="6454"/>
                </a:cubicBezTo>
                <a:cubicBezTo>
                  <a:pt x="4096" y="5320"/>
                  <a:pt x="5041" y="4375"/>
                  <a:pt x="6176" y="4375"/>
                </a:cubicBezTo>
                <a:close/>
                <a:moveTo>
                  <a:pt x="6239" y="2800"/>
                </a:moveTo>
                <a:cubicBezTo>
                  <a:pt x="7089" y="2800"/>
                  <a:pt x="7908" y="3115"/>
                  <a:pt x="8539" y="3619"/>
                </a:cubicBezTo>
                <a:lnTo>
                  <a:pt x="7971" y="4217"/>
                </a:lnTo>
                <a:cubicBezTo>
                  <a:pt x="7499" y="3839"/>
                  <a:pt x="6869" y="3619"/>
                  <a:pt x="6239" y="3619"/>
                </a:cubicBezTo>
                <a:cubicBezTo>
                  <a:pt x="4600" y="3619"/>
                  <a:pt x="3309" y="4911"/>
                  <a:pt x="3309" y="6486"/>
                </a:cubicBezTo>
                <a:cubicBezTo>
                  <a:pt x="3309" y="8124"/>
                  <a:pt x="4632" y="9416"/>
                  <a:pt x="6239" y="9416"/>
                </a:cubicBezTo>
                <a:cubicBezTo>
                  <a:pt x="7845" y="9416"/>
                  <a:pt x="9137" y="8124"/>
                  <a:pt x="9137" y="6486"/>
                </a:cubicBezTo>
                <a:cubicBezTo>
                  <a:pt x="9137" y="5856"/>
                  <a:pt x="8948" y="5226"/>
                  <a:pt x="8539" y="4753"/>
                </a:cubicBezTo>
                <a:lnTo>
                  <a:pt x="9137" y="4154"/>
                </a:lnTo>
                <a:cubicBezTo>
                  <a:pt x="9641" y="4816"/>
                  <a:pt x="9956" y="5604"/>
                  <a:pt x="9956" y="6486"/>
                </a:cubicBezTo>
                <a:cubicBezTo>
                  <a:pt x="9956" y="8534"/>
                  <a:pt x="8318" y="10235"/>
                  <a:pt x="6239" y="10235"/>
                </a:cubicBezTo>
                <a:cubicBezTo>
                  <a:pt x="4191" y="10235"/>
                  <a:pt x="2490" y="8597"/>
                  <a:pt x="2490" y="6486"/>
                </a:cubicBezTo>
                <a:cubicBezTo>
                  <a:pt x="2490" y="4438"/>
                  <a:pt x="4128" y="2800"/>
                  <a:pt x="6239" y="2800"/>
                </a:cubicBezTo>
                <a:close/>
                <a:moveTo>
                  <a:pt x="6270" y="1130"/>
                </a:moveTo>
                <a:cubicBezTo>
                  <a:pt x="7247" y="1130"/>
                  <a:pt x="8223" y="1414"/>
                  <a:pt x="9074" y="1918"/>
                </a:cubicBezTo>
                <a:cubicBezTo>
                  <a:pt x="9074" y="1949"/>
                  <a:pt x="9011" y="2012"/>
                  <a:pt x="9011" y="2044"/>
                </a:cubicBezTo>
                <a:lnTo>
                  <a:pt x="8917" y="2831"/>
                </a:lnTo>
                <a:cubicBezTo>
                  <a:pt x="8160" y="2296"/>
                  <a:pt x="7247" y="1981"/>
                  <a:pt x="6270" y="1981"/>
                </a:cubicBezTo>
                <a:cubicBezTo>
                  <a:pt x="3750" y="1981"/>
                  <a:pt x="1733" y="4028"/>
                  <a:pt x="1733" y="6486"/>
                </a:cubicBezTo>
                <a:cubicBezTo>
                  <a:pt x="1733" y="9006"/>
                  <a:pt x="3781" y="11054"/>
                  <a:pt x="6270" y="11054"/>
                </a:cubicBezTo>
                <a:cubicBezTo>
                  <a:pt x="8759" y="11054"/>
                  <a:pt x="10807" y="9006"/>
                  <a:pt x="10807" y="6486"/>
                </a:cubicBezTo>
                <a:cubicBezTo>
                  <a:pt x="10807" y="5509"/>
                  <a:pt x="10492" y="4596"/>
                  <a:pt x="9925" y="3871"/>
                </a:cubicBezTo>
                <a:lnTo>
                  <a:pt x="10712" y="3745"/>
                </a:lnTo>
                <a:cubicBezTo>
                  <a:pt x="10744" y="3745"/>
                  <a:pt x="10807" y="3745"/>
                  <a:pt x="10838" y="3713"/>
                </a:cubicBezTo>
                <a:cubicBezTo>
                  <a:pt x="11342" y="4533"/>
                  <a:pt x="11626" y="5478"/>
                  <a:pt x="11626" y="6486"/>
                </a:cubicBezTo>
                <a:cubicBezTo>
                  <a:pt x="11626" y="9447"/>
                  <a:pt x="9232" y="11873"/>
                  <a:pt x="6270" y="11873"/>
                </a:cubicBezTo>
                <a:cubicBezTo>
                  <a:pt x="3309" y="11873"/>
                  <a:pt x="914" y="9479"/>
                  <a:pt x="914" y="6486"/>
                </a:cubicBezTo>
                <a:cubicBezTo>
                  <a:pt x="914" y="3524"/>
                  <a:pt x="3309" y="1130"/>
                  <a:pt x="6270" y="1130"/>
                </a:cubicBezTo>
                <a:close/>
                <a:moveTo>
                  <a:pt x="11030" y="0"/>
                </a:moveTo>
                <a:cubicBezTo>
                  <a:pt x="10930" y="0"/>
                  <a:pt x="10829" y="37"/>
                  <a:pt x="10744" y="122"/>
                </a:cubicBezTo>
                <a:lnTo>
                  <a:pt x="9610" y="1256"/>
                </a:lnTo>
                <a:cubicBezTo>
                  <a:pt x="8602" y="594"/>
                  <a:pt x="7467" y="279"/>
                  <a:pt x="6239" y="279"/>
                </a:cubicBezTo>
                <a:cubicBezTo>
                  <a:pt x="2805" y="279"/>
                  <a:pt x="1" y="3020"/>
                  <a:pt x="1" y="6486"/>
                </a:cubicBezTo>
                <a:cubicBezTo>
                  <a:pt x="1" y="9920"/>
                  <a:pt x="2773" y="12724"/>
                  <a:pt x="6239" y="12724"/>
                </a:cubicBezTo>
                <a:cubicBezTo>
                  <a:pt x="9641" y="12724"/>
                  <a:pt x="12445" y="9951"/>
                  <a:pt x="12445" y="6486"/>
                </a:cubicBezTo>
                <a:cubicBezTo>
                  <a:pt x="12445" y="5289"/>
                  <a:pt x="12099" y="4123"/>
                  <a:pt x="11468" y="3115"/>
                </a:cubicBezTo>
                <a:lnTo>
                  <a:pt x="12603" y="1981"/>
                </a:lnTo>
                <a:cubicBezTo>
                  <a:pt x="12877" y="1706"/>
                  <a:pt x="12650" y="1255"/>
                  <a:pt x="12292" y="1255"/>
                </a:cubicBezTo>
                <a:cubicBezTo>
                  <a:pt x="12280" y="1255"/>
                  <a:pt x="12268" y="1255"/>
                  <a:pt x="12256" y="1256"/>
                </a:cubicBezTo>
                <a:lnTo>
                  <a:pt x="11342" y="1382"/>
                </a:lnTo>
                <a:lnTo>
                  <a:pt x="11468" y="468"/>
                </a:lnTo>
                <a:cubicBezTo>
                  <a:pt x="11491" y="203"/>
                  <a:pt x="11265" y="0"/>
                  <a:pt x="11030" y="0"/>
                </a:cubicBezTo>
                <a:close/>
              </a:path>
            </a:pathLst>
          </a:custGeom>
          <a:solidFill>
            <a:schemeClr val="bg1"/>
          </a:solidFill>
          <a:ln>
            <a:noFill/>
          </a:ln>
        </p:spPr>
        <p:txBody>
          <a:bodyPr spcFirstLastPara="1" wrap="square" lIns="86005" tIns="86005" rIns="86005" bIns="86005" anchor="ctr" anchorCtr="0">
            <a:noAutofit/>
          </a:bodyPr>
          <a:lstStyle/>
          <a:p>
            <a:endParaRPr sz="1693"/>
          </a:p>
        </p:txBody>
      </p:sp>
      <p:grpSp>
        <p:nvGrpSpPr>
          <p:cNvPr id="154" name="Google Shape;6366;p57">
            <a:extLst>
              <a:ext uri="{FF2B5EF4-FFF2-40B4-BE49-F238E27FC236}">
                <a16:creationId xmlns:a16="http://schemas.microsoft.com/office/drawing/2014/main" id="{B3039C7D-F942-416B-B150-68D74EEE169C}"/>
              </a:ext>
            </a:extLst>
          </p:cNvPr>
          <p:cNvGrpSpPr/>
          <p:nvPr/>
        </p:nvGrpSpPr>
        <p:grpSpPr>
          <a:xfrm>
            <a:off x="5927005" y="4644352"/>
            <a:ext cx="334193" cy="350079"/>
            <a:chOff x="3859600" y="3591950"/>
            <a:chExt cx="296975" cy="296175"/>
          </a:xfrm>
          <a:solidFill>
            <a:schemeClr val="bg1"/>
          </a:solidFill>
        </p:grpSpPr>
        <p:sp>
          <p:nvSpPr>
            <p:cNvPr id="164" name="Google Shape;6367;p57">
              <a:extLst>
                <a:ext uri="{FF2B5EF4-FFF2-40B4-BE49-F238E27FC236}">
                  <a16:creationId xmlns:a16="http://schemas.microsoft.com/office/drawing/2014/main" id="{322E8CF0-EA18-4B78-BB67-1E051F3B2BAE}"/>
                </a:ext>
              </a:extLst>
            </p:cNvPr>
            <p:cNvSpPr/>
            <p:nvPr/>
          </p:nvSpPr>
          <p:spPr>
            <a:xfrm>
              <a:off x="4034450" y="3766000"/>
              <a:ext cx="122125" cy="122125"/>
            </a:xfrm>
            <a:custGeom>
              <a:avLst/>
              <a:gdLst/>
              <a:ahLst/>
              <a:cxnLst/>
              <a:rect l="l" t="t" r="r" b="b"/>
              <a:pathLst>
                <a:path w="4885" h="4885" extrusionOk="0">
                  <a:moveTo>
                    <a:pt x="2395" y="1324"/>
                  </a:moveTo>
                  <a:cubicBezTo>
                    <a:pt x="2616" y="1324"/>
                    <a:pt x="2773" y="1482"/>
                    <a:pt x="2773" y="1702"/>
                  </a:cubicBezTo>
                  <a:lnTo>
                    <a:pt x="2773" y="2049"/>
                  </a:lnTo>
                  <a:lnTo>
                    <a:pt x="3120" y="2049"/>
                  </a:lnTo>
                  <a:cubicBezTo>
                    <a:pt x="3309" y="2049"/>
                    <a:pt x="3466" y="2206"/>
                    <a:pt x="3466" y="2395"/>
                  </a:cubicBezTo>
                  <a:cubicBezTo>
                    <a:pt x="3466" y="2584"/>
                    <a:pt x="3309" y="2742"/>
                    <a:pt x="3120" y="2742"/>
                  </a:cubicBezTo>
                  <a:lnTo>
                    <a:pt x="2395" y="2742"/>
                  </a:lnTo>
                  <a:cubicBezTo>
                    <a:pt x="2206" y="2742"/>
                    <a:pt x="2049" y="2584"/>
                    <a:pt x="2049" y="2395"/>
                  </a:cubicBezTo>
                  <a:lnTo>
                    <a:pt x="2049" y="1702"/>
                  </a:lnTo>
                  <a:cubicBezTo>
                    <a:pt x="2049" y="1482"/>
                    <a:pt x="2206" y="1324"/>
                    <a:pt x="2395" y="1324"/>
                  </a:cubicBezTo>
                  <a:close/>
                  <a:moveTo>
                    <a:pt x="2458" y="1"/>
                  </a:moveTo>
                  <a:cubicBezTo>
                    <a:pt x="1104" y="1"/>
                    <a:pt x="1" y="1103"/>
                    <a:pt x="1" y="2427"/>
                  </a:cubicBezTo>
                  <a:cubicBezTo>
                    <a:pt x="1" y="3781"/>
                    <a:pt x="1104" y="4884"/>
                    <a:pt x="2458" y="4884"/>
                  </a:cubicBezTo>
                  <a:cubicBezTo>
                    <a:pt x="3782" y="4884"/>
                    <a:pt x="4884" y="3781"/>
                    <a:pt x="4884" y="2427"/>
                  </a:cubicBezTo>
                  <a:cubicBezTo>
                    <a:pt x="4853" y="1072"/>
                    <a:pt x="3782" y="1"/>
                    <a:pt x="245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6368;p57">
              <a:extLst>
                <a:ext uri="{FF2B5EF4-FFF2-40B4-BE49-F238E27FC236}">
                  <a16:creationId xmlns:a16="http://schemas.microsoft.com/office/drawing/2014/main" id="{50C46EC4-C6A5-4310-96C9-0702BE4C9CF9}"/>
                </a:ext>
              </a:extLst>
            </p:cNvPr>
            <p:cNvSpPr/>
            <p:nvPr/>
          </p:nvSpPr>
          <p:spPr>
            <a:xfrm>
              <a:off x="3860400" y="3679375"/>
              <a:ext cx="260725" cy="173300"/>
            </a:xfrm>
            <a:custGeom>
              <a:avLst/>
              <a:gdLst/>
              <a:ahLst/>
              <a:cxnLst/>
              <a:rect l="l" t="t" r="r" b="b"/>
              <a:pathLst>
                <a:path w="10429" h="6932" extrusionOk="0">
                  <a:moveTo>
                    <a:pt x="2426" y="662"/>
                  </a:moveTo>
                  <a:cubicBezTo>
                    <a:pt x="2647" y="662"/>
                    <a:pt x="2804" y="819"/>
                    <a:pt x="2804" y="1008"/>
                  </a:cubicBezTo>
                  <a:cubicBezTo>
                    <a:pt x="2804" y="1197"/>
                    <a:pt x="2647" y="1355"/>
                    <a:pt x="2426" y="1355"/>
                  </a:cubicBezTo>
                  <a:lnTo>
                    <a:pt x="1733" y="1355"/>
                  </a:lnTo>
                  <a:cubicBezTo>
                    <a:pt x="1544" y="1355"/>
                    <a:pt x="1387" y="1197"/>
                    <a:pt x="1387" y="1008"/>
                  </a:cubicBezTo>
                  <a:cubicBezTo>
                    <a:pt x="1387" y="819"/>
                    <a:pt x="1544" y="662"/>
                    <a:pt x="1733" y="662"/>
                  </a:cubicBezTo>
                  <a:close/>
                  <a:moveTo>
                    <a:pt x="4537" y="662"/>
                  </a:moveTo>
                  <a:cubicBezTo>
                    <a:pt x="4726" y="662"/>
                    <a:pt x="4884" y="819"/>
                    <a:pt x="4884" y="1008"/>
                  </a:cubicBezTo>
                  <a:cubicBezTo>
                    <a:pt x="4884" y="1197"/>
                    <a:pt x="4695" y="1355"/>
                    <a:pt x="4537" y="1355"/>
                  </a:cubicBezTo>
                  <a:lnTo>
                    <a:pt x="3812" y="1355"/>
                  </a:lnTo>
                  <a:cubicBezTo>
                    <a:pt x="3623" y="1355"/>
                    <a:pt x="3466" y="1197"/>
                    <a:pt x="3466" y="1008"/>
                  </a:cubicBezTo>
                  <a:cubicBezTo>
                    <a:pt x="3466" y="819"/>
                    <a:pt x="3623" y="662"/>
                    <a:pt x="3812" y="662"/>
                  </a:cubicBezTo>
                  <a:close/>
                  <a:moveTo>
                    <a:pt x="6648" y="662"/>
                  </a:moveTo>
                  <a:cubicBezTo>
                    <a:pt x="6837" y="662"/>
                    <a:pt x="6994" y="819"/>
                    <a:pt x="6994" y="1008"/>
                  </a:cubicBezTo>
                  <a:cubicBezTo>
                    <a:pt x="6994" y="1197"/>
                    <a:pt x="6837" y="1355"/>
                    <a:pt x="6648" y="1355"/>
                  </a:cubicBezTo>
                  <a:lnTo>
                    <a:pt x="5955" y="1355"/>
                  </a:lnTo>
                  <a:cubicBezTo>
                    <a:pt x="5734" y="1355"/>
                    <a:pt x="5577" y="1197"/>
                    <a:pt x="5577" y="1008"/>
                  </a:cubicBezTo>
                  <a:cubicBezTo>
                    <a:pt x="5577" y="819"/>
                    <a:pt x="5734" y="662"/>
                    <a:pt x="5955" y="662"/>
                  </a:cubicBezTo>
                  <a:close/>
                  <a:moveTo>
                    <a:pt x="8727" y="662"/>
                  </a:moveTo>
                  <a:cubicBezTo>
                    <a:pt x="8948" y="662"/>
                    <a:pt x="9105" y="819"/>
                    <a:pt x="9105" y="1008"/>
                  </a:cubicBezTo>
                  <a:cubicBezTo>
                    <a:pt x="9105" y="1197"/>
                    <a:pt x="8948" y="1355"/>
                    <a:pt x="8727" y="1355"/>
                  </a:cubicBezTo>
                  <a:lnTo>
                    <a:pt x="8034" y="1355"/>
                  </a:lnTo>
                  <a:cubicBezTo>
                    <a:pt x="7845" y="1355"/>
                    <a:pt x="7688" y="1197"/>
                    <a:pt x="7688" y="1008"/>
                  </a:cubicBezTo>
                  <a:cubicBezTo>
                    <a:pt x="7688" y="819"/>
                    <a:pt x="7845" y="662"/>
                    <a:pt x="8034" y="662"/>
                  </a:cubicBezTo>
                  <a:close/>
                  <a:moveTo>
                    <a:pt x="2426" y="2080"/>
                  </a:moveTo>
                  <a:cubicBezTo>
                    <a:pt x="2647" y="2080"/>
                    <a:pt x="2804" y="2237"/>
                    <a:pt x="2804" y="2426"/>
                  </a:cubicBezTo>
                  <a:cubicBezTo>
                    <a:pt x="2804" y="2647"/>
                    <a:pt x="2647" y="2773"/>
                    <a:pt x="2426" y="2773"/>
                  </a:cubicBezTo>
                  <a:lnTo>
                    <a:pt x="1733" y="2773"/>
                  </a:lnTo>
                  <a:cubicBezTo>
                    <a:pt x="1544" y="2773"/>
                    <a:pt x="1387" y="2647"/>
                    <a:pt x="1387" y="2426"/>
                  </a:cubicBezTo>
                  <a:cubicBezTo>
                    <a:pt x="1387" y="2206"/>
                    <a:pt x="1544" y="2080"/>
                    <a:pt x="1733" y="2080"/>
                  </a:cubicBezTo>
                  <a:close/>
                  <a:moveTo>
                    <a:pt x="4537" y="2080"/>
                  </a:moveTo>
                  <a:cubicBezTo>
                    <a:pt x="4726" y="2080"/>
                    <a:pt x="4884" y="2237"/>
                    <a:pt x="4884" y="2426"/>
                  </a:cubicBezTo>
                  <a:cubicBezTo>
                    <a:pt x="4884" y="2647"/>
                    <a:pt x="4695" y="2773"/>
                    <a:pt x="4537" y="2773"/>
                  </a:cubicBezTo>
                  <a:lnTo>
                    <a:pt x="3812" y="2773"/>
                  </a:lnTo>
                  <a:cubicBezTo>
                    <a:pt x="3623" y="2773"/>
                    <a:pt x="3466" y="2647"/>
                    <a:pt x="3466" y="2426"/>
                  </a:cubicBezTo>
                  <a:cubicBezTo>
                    <a:pt x="3466" y="2206"/>
                    <a:pt x="3623" y="2080"/>
                    <a:pt x="3812" y="2080"/>
                  </a:cubicBezTo>
                  <a:close/>
                  <a:moveTo>
                    <a:pt x="6648" y="2080"/>
                  </a:moveTo>
                  <a:cubicBezTo>
                    <a:pt x="6837" y="2080"/>
                    <a:pt x="6994" y="2237"/>
                    <a:pt x="6994" y="2426"/>
                  </a:cubicBezTo>
                  <a:cubicBezTo>
                    <a:pt x="6994" y="2647"/>
                    <a:pt x="6837" y="2773"/>
                    <a:pt x="6648" y="2773"/>
                  </a:cubicBezTo>
                  <a:lnTo>
                    <a:pt x="5955" y="2773"/>
                  </a:lnTo>
                  <a:cubicBezTo>
                    <a:pt x="5734" y="2773"/>
                    <a:pt x="5577" y="2647"/>
                    <a:pt x="5577" y="2426"/>
                  </a:cubicBezTo>
                  <a:cubicBezTo>
                    <a:pt x="5577" y="2206"/>
                    <a:pt x="5734" y="2080"/>
                    <a:pt x="5955" y="2080"/>
                  </a:cubicBezTo>
                  <a:close/>
                  <a:moveTo>
                    <a:pt x="8727" y="2080"/>
                  </a:moveTo>
                  <a:cubicBezTo>
                    <a:pt x="8948" y="2080"/>
                    <a:pt x="9105" y="2237"/>
                    <a:pt x="9105" y="2426"/>
                  </a:cubicBezTo>
                  <a:cubicBezTo>
                    <a:pt x="9105" y="2647"/>
                    <a:pt x="8948" y="2773"/>
                    <a:pt x="8727" y="2773"/>
                  </a:cubicBezTo>
                  <a:lnTo>
                    <a:pt x="8034" y="2773"/>
                  </a:lnTo>
                  <a:cubicBezTo>
                    <a:pt x="7845" y="2773"/>
                    <a:pt x="7688" y="2647"/>
                    <a:pt x="7688" y="2426"/>
                  </a:cubicBezTo>
                  <a:cubicBezTo>
                    <a:pt x="7688" y="2206"/>
                    <a:pt x="7845" y="2080"/>
                    <a:pt x="8034" y="2080"/>
                  </a:cubicBezTo>
                  <a:close/>
                  <a:moveTo>
                    <a:pt x="2426" y="3466"/>
                  </a:moveTo>
                  <a:cubicBezTo>
                    <a:pt x="2647" y="3466"/>
                    <a:pt x="2804" y="3623"/>
                    <a:pt x="2804" y="3812"/>
                  </a:cubicBezTo>
                  <a:cubicBezTo>
                    <a:pt x="2804" y="4001"/>
                    <a:pt x="2647" y="4159"/>
                    <a:pt x="2426" y="4159"/>
                  </a:cubicBezTo>
                  <a:lnTo>
                    <a:pt x="1733" y="4159"/>
                  </a:lnTo>
                  <a:cubicBezTo>
                    <a:pt x="1544" y="4159"/>
                    <a:pt x="1387" y="4001"/>
                    <a:pt x="1387" y="3812"/>
                  </a:cubicBezTo>
                  <a:cubicBezTo>
                    <a:pt x="1387" y="3623"/>
                    <a:pt x="1544" y="3466"/>
                    <a:pt x="1733" y="3466"/>
                  </a:cubicBezTo>
                  <a:close/>
                  <a:moveTo>
                    <a:pt x="4537" y="3466"/>
                  </a:moveTo>
                  <a:cubicBezTo>
                    <a:pt x="4726" y="3466"/>
                    <a:pt x="4884" y="3623"/>
                    <a:pt x="4884" y="3812"/>
                  </a:cubicBezTo>
                  <a:cubicBezTo>
                    <a:pt x="4884" y="4001"/>
                    <a:pt x="4695" y="4159"/>
                    <a:pt x="4537" y="4159"/>
                  </a:cubicBezTo>
                  <a:lnTo>
                    <a:pt x="3812" y="4159"/>
                  </a:lnTo>
                  <a:cubicBezTo>
                    <a:pt x="3623" y="4159"/>
                    <a:pt x="3466" y="4001"/>
                    <a:pt x="3466" y="3812"/>
                  </a:cubicBezTo>
                  <a:cubicBezTo>
                    <a:pt x="3466" y="3623"/>
                    <a:pt x="3623" y="3466"/>
                    <a:pt x="3812" y="3466"/>
                  </a:cubicBezTo>
                  <a:close/>
                  <a:moveTo>
                    <a:pt x="6648" y="3466"/>
                  </a:moveTo>
                  <a:cubicBezTo>
                    <a:pt x="6837" y="3466"/>
                    <a:pt x="6994" y="3623"/>
                    <a:pt x="6994" y="3812"/>
                  </a:cubicBezTo>
                  <a:cubicBezTo>
                    <a:pt x="6994" y="4001"/>
                    <a:pt x="6837" y="4159"/>
                    <a:pt x="6648" y="4159"/>
                  </a:cubicBezTo>
                  <a:lnTo>
                    <a:pt x="5955" y="4159"/>
                  </a:lnTo>
                  <a:cubicBezTo>
                    <a:pt x="5734" y="4159"/>
                    <a:pt x="5577" y="4001"/>
                    <a:pt x="5577" y="3812"/>
                  </a:cubicBezTo>
                  <a:cubicBezTo>
                    <a:pt x="5577" y="3623"/>
                    <a:pt x="5734" y="3466"/>
                    <a:pt x="5955" y="3466"/>
                  </a:cubicBezTo>
                  <a:close/>
                  <a:moveTo>
                    <a:pt x="2426" y="4852"/>
                  </a:moveTo>
                  <a:cubicBezTo>
                    <a:pt x="2647" y="4852"/>
                    <a:pt x="2804" y="5010"/>
                    <a:pt x="2804" y="5199"/>
                  </a:cubicBezTo>
                  <a:cubicBezTo>
                    <a:pt x="2804" y="5388"/>
                    <a:pt x="2647" y="5545"/>
                    <a:pt x="2426" y="5545"/>
                  </a:cubicBezTo>
                  <a:lnTo>
                    <a:pt x="1733" y="5545"/>
                  </a:lnTo>
                  <a:cubicBezTo>
                    <a:pt x="1544" y="5545"/>
                    <a:pt x="1387" y="5388"/>
                    <a:pt x="1387" y="5199"/>
                  </a:cubicBezTo>
                  <a:cubicBezTo>
                    <a:pt x="1387" y="5010"/>
                    <a:pt x="1544" y="4852"/>
                    <a:pt x="1733" y="4852"/>
                  </a:cubicBezTo>
                  <a:close/>
                  <a:moveTo>
                    <a:pt x="4537" y="4852"/>
                  </a:moveTo>
                  <a:cubicBezTo>
                    <a:pt x="4726" y="4852"/>
                    <a:pt x="4884" y="5010"/>
                    <a:pt x="4884" y="5199"/>
                  </a:cubicBezTo>
                  <a:cubicBezTo>
                    <a:pt x="4884" y="5388"/>
                    <a:pt x="4695" y="5545"/>
                    <a:pt x="4537" y="5545"/>
                  </a:cubicBezTo>
                  <a:lnTo>
                    <a:pt x="3812" y="5545"/>
                  </a:lnTo>
                  <a:cubicBezTo>
                    <a:pt x="3623" y="5545"/>
                    <a:pt x="3466" y="5388"/>
                    <a:pt x="3466" y="5199"/>
                  </a:cubicBezTo>
                  <a:cubicBezTo>
                    <a:pt x="3466" y="5010"/>
                    <a:pt x="3623" y="4852"/>
                    <a:pt x="3812" y="4852"/>
                  </a:cubicBezTo>
                  <a:close/>
                  <a:moveTo>
                    <a:pt x="0" y="0"/>
                  </a:moveTo>
                  <a:lnTo>
                    <a:pt x="0" y="5892"/>
                  </a:lnTo>
                  <a:cubicBezTo>
                    <a:pt x="0" y="6459"/>
                    <a:pt x="473" y="6931"/>
                    <a:pt x="1071" y="6931"/>
                  </a:cubicBezTo>
                  <a:lnTo>
                    <a:pt x="6490" y="6931"/>
                  </a:lnTo>
                  <a:cubicBezTo>
                    <a:pt x="6364" y="6616"/>
                    <a:pt x="6301" y="6270"/>
                    <a:pt x="6301" y="5892"/>
                  </a:cubicBezTo>
                  <a:cubicBezTo>
                    <a:pt x="6301" y="5797"/>
                    <a:pt x="6333" y="5671"/>
                    <a:pt x="6333" y="5545"/>
                  </a:cubicBezTo>
                  <a:lnTo>
                    <a:pt x="5955" y="5545"/>
                  </a:lnTo>
                  <a:cubicBezTo>
                    <a:pt x="5734" y="5545"/>
                    <a:pt x="5577" y="5388"/>
                    <a:pt x="5577" y="5199"/>
                  </a:cubicBezTo>
                  <a:cubicBezTo>
                    <a:pt x="5577" y="5010"/>
                    <a:pt x="5734" y="4852"/>
                    <a:pt x="5955" y="4852"/>
                  </a:cubicBezTo>
                  <a:lnTo>
                    <a:pt x="6490" y="4852"/>
                  </a:lnTo>
                  <a:cubicBezTo>
                    <a:pt x="6931" y="3623"/>
                    <a:pt x="8066" y="2741"/>
                    <a:pt x="9420" y="2741"/>
                  </a:cubicBezTo>
                  <a:cubicBezTo>
                    <a:pt x="9767" y="2741"/>
                    <a:pt x="10113" y="2836"/>
                    <a:pt x="10428" y="2962"/>
                  </a:cubicBezTo>
                  <a:lnTo>
                    <a:pt x="10428"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6369;p57">
              <a:extLst>
                <a:ext uri="{FF2B5EF4-FFF2-40B4-BE49-F238E27FC236}">
                  <a16:creationId xmlns:a16="http://schemas.microsoft.com/office/drawing/2014/main" id="{85352367-9F1D-4E48-A4C4-F5187A401066}"/>
                </a:ext>
              </a:extLst>
            </p:cNvPr>
            <p:cNvSpPr/>
            <p:nvPr/>
          </p:nvSpPr>
          <p:spPr>
            <a:xfrm>
              <a:off x="3859600" y="3591950"/>
              <a:ext cx="261525" cy="70900"/>
            </a:xfrm>
            <a:custGeom>
              <a:avLst/>
              <a:gdLst/>
              <a:ahLst/>
              <a:cxnLst/>
              <a:rect l="l" t="t" r="r" b="b"/>
              <a:pathLst>
                <a:path w="10461" h="2836" extrusionOk="0">
                  <a:moveTo>
                    <a:pt x="1734" y="0"/>
                  </a:moveTo>
                  <a:cubicBezTo>
                    <a:pt x="1513" y="0"/>
                    <a:pt x="1356" y="158"/>
                    <a:pt x="1356" y="347"/>
                  </a:cubicBezTo>
                  <a:lnTo>
                    <a:pt x="1356" y="693"/>
                  </a:lnTo>
                  <a:lnTo>
                    <a:pt x="1009" y="693"/>
                  </a:lnTo>
                  <a:cubicBezTo>
                    <a:pt x="410" y="693"/>
                    <a:pt x="1" y="1166"/>
                    <a:pt x="1" y="1733"/>
                  </a:cubicBezTo>
                  <a:lnTo>
                    <a:pt x="1" y="2836"/>
                  </a:lnTo>
                  <a:lnTo>
                    <a:pt x="10429" y="2836"/>
                  </a:lnTo>
                  <a:lnTo>
                    <a:pt x="10429" y="1733"/>
                  </a:lnTo>
                  <a:lnTo>
                    <a:pt x="10460" y="1733"/>
                  </a:lnTo>
                  <a:cubicBezTo>
                    <a:pt x="10460" y="1134"/>
                    <a:pt x="9988" y="693"/>
                    <a:pt x="9421" y="693"/>
                  </a:cubicBezTo>
                  <a:lnTo>
                    <a:pt x="9074" y="693"/>
                  </a:lnTo>
                  <a:lnTo>
                    <a:pt x="9074" y="347"/>
                  </a:lnTo>
                  <a:cubicBezTo>
                    <a:pt x="9074" y="158"/>
                    <a:pt x="8917" y="0"/>
                    <a:pt x="8728" y="0"/>
                  </a:cubicBezTo>
                  <a:cubicBezTo>
                    <a:pt x="8539" y="0"/>
                    <a:pt x="8381" y="158"/>
                    <a:pt x="8381" y="347"/>
                  </a:cubicBezTo>
                  <a:lnTo>
                    <a:pt x="8381" y="693"/>
                  </a:lnTo>
                  <a:lnTo>
                    <a:pt x="6995" y="693"/>
                  </a:lnTo>
                  <a:lnTo>
                    <a:pt x="6995" y="347"/>
                  </a:lnTo>
                  <a:cubicBezTo>
                    <a:pt x="6995" y="158"/>
                    <a:pt x="6837" y="0"/>
                    <a:pt x="6648" y="0"/>
                  </a:cubicBezTo>
                  <a:cubicBezTo>
                    <a:pt x="6459" y="0"/>
                    <a:pt x="6302" y="158"/>
                    <a:pt x="6302" y="347"/>
                  </a:cubicBezTo>
                  <a:lnTo>
                    <a:pt x="6302" y="693"/>
                  </a:lnTo>
                  <a:lnTo>
                    <a:pt x="4159" y="693"/>
                  </a:lnTo>
                  <a:lnTo>
                    <a:pt x="4159" y="347"/>
                  </a:lnTo>
                  <a:cubicBezTo>
                    <a:pt x="4159" y="158"/>
                    <a:pt x="4002" y="0"/>
                    <a:pt x="3813" y="0"/>
                  </a:cubicBezTo>
                  <a:cubicBezTo>
                    <a:pt x="3624" y="0"/>
                    <a:pt x="3466" y="158"/>
                    <a:pt x="3466" y="347"/>
                  </a:cubicBezTo>
                  <a:lnTo>
                    <a:pt x="3466" y="693"/>
                  </a:lnTo>
                  <a:lnTo>
                    <a:pt x="2080" y="693"/>
                  </a:lnTo>
                  <a:lnTo>
                    <a:pt x="2080" y="347"/>
                  </a:lnTo>
                  <a:cubicBezTo>
                    <a:pt x="2080" y="158"/>
                    <a:pt x="1923" y="0"/>
                    <a:pt x="173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1" name="Freeform 5">
            <a:extLst>
              <a:ext uri="{FF2B5EF4-FFF2-40B4-BE49-F238E27FC236}">
                <a16:creationId xmlns:a16="http://schemas.microsoft.com/office/drawing/2014/main" id="{9A6D7E5D-A36A-426B-B6E7-67FCB709C7CE}"/>
              </a:ext>
            </a:extLst>
          </p:cNvPr>
          <p:cNvSpPr>
            <a:spLocks/>
          </p:cNvSpPr>
          <p:nvPr/>
        </p:nvSpPr>
        <p:spPr bwMode="auto">
          <a:xfrm>
            <a:off x="5764431" y="4012663"/>
            <a:ext cx="2321578" cy="2010739"/>
          </a:xfrm>
          <a:custGeom>
            <a:avLst/>
            <a:gdLst>
              <a:gd name="T0" fmla="*/ 406 w 406"/>
              <a:gd name="T1" fmla="*/ 0 h 621"/>
              <a:gd name="T2" fmla="*/ 406 w 406"/>
              <a:gd name="T3" fmla="*/ 451 h 621"/>
              <a:gd name="T4" fmla="*/ 389 w 406"/>
              <a:gd name="T5" fmla="*/ 486 h 621"/>
              <a:gd name="T6" fmla="*/ 220 w 406"/>
              <a:gd name="T7" fmla="*/ 614 h 621"/>
              <a:gd name="T8" fmla="*/ 186 w 406"/>
              <a:gd name="T9" fmla="*/ 614 h 621"/>
              <a:gd name="T10" fmla="*/ 17 w 406"/>
              <a:gd name="T11" fmla="*/ 486 h 621"/>
              <a:gd name="T12" fmla="*/ 0 w 406"/>
              <a:gd name="T13" fmla="*/ 451 h 621"/>
              <a:gd name="T14" fmla="*/ 0 w 406"/>
              <a:gd name="T15" fmla="*/ 0 h 621"/>
              <a:gd name="T16" fmla="*/ 406 w 406"/>
              <a:gd name="T17" fmla="*/ 0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6" h="621">
                <a:moveTo>
                  <a:pt x="406" y="0"/>
                </a:moveTo>
                <a:cubicBezTo>
                  <a:pt x="406" y="451"/>
                  <a:pt x="406" y="451"/>
                  <a:pt x="406" y="451"/>
                </a:cubicBezTo>
                <a:cubicBezTo>
                  <a:pt x="406" y="463"/>
                  <a:pt x="398" y="479"/>
                  <a:pt x="389" y="486"/>
                </a:cubicBezTo>
                <a:cubicBezTo>
                  <a:pt x="220" y="614"/>
                  <a:pt x="220" y="614"/>
                  <a:pt x="220" y="614"/>
                </a:cubicBezTo>
                <a:cubicBezTo>
                  <a:pt x="211" y="621"/>
                  <a:pt x="195" y="621"/>
                  <a:pt x="186" y="614"/>
                </a:cubicBezTo>
                <a:cubicBezTo>
                  <a:pt x="17" y="486"/>
                  <a:pt x="17" y="486"/>
                  <a:pt x="17" y="486"/>
                </a:cubicBezTo>
                <a:cubicBezTo>
                  <a:pt x="8" y="479"/>
                  <a:pt x="0" y="463"/>
                  <a:pt x="0" y="451"/>
                </a:cubicBezTo>
                <a:cubicBezTo>
                  <a:pt x="0" y="0"/>
                  <a:pt x="0" y="0"/>
                  <a:pt x="0" y="0"/>
                </a:cubicBezTo>
                <a:lnTo>
                  <a:pt x="406" y="0"/>
                </a:lnTo>
                <a:close/>
              </a:path>
            </a:pathLst>
          </a:custGeom>
          <a:solidFill>
            <a:srgbClr val="006666"/>
          </a:solidFill>
          <a:ln>
            <a:noFill/>
          </a:ln>
        </p:spPr>
        <p:txBody>
          <a:bodyPr vert="horz" wrap="square" lIns="91440" tIns="45720" rIns="91440" bIns="45720" numCol="1" anchor="t" anchorCtr="0" compatLnSpc="1">
            <a:prstTxWarp prst="textNoShape">
              <a:avLst/>
            </a:prstTxWarp>
          </a:bodyPr>
          <a:lstStyle/>
          <a:p>
            <a:endParaRPr lang="en-US"/>
          </a:p>
        </p:txBody>
      </p:sp>
      <p:cxnSp>
        <p:nvCxnSpPr>
          <p:cNvPr id="162" name="Straight Connector 74">
            <a:extLst>
              <a:ext uri="{FF2B5EF4-FFF2-40B4-BE49-F238E27FC236}">
                <a16:creationId xmlns:a16="http://schemas.microsoft.com/office/drawing/2014/main" id="{F8F143F8-10E1-4D29-9769-BB1F5E1C8BDD}"/>
              </a:ext>
            </a:extLst>
          </p:cNvPr>
          <p:cNvCxnSpPr/>
          <p:nvPr/>
        </p:nvCxnSpPr>
        <p:spPr>
          <a:xfrm>
            <a:off x="1369847" y="5886905"/>
            <a:ext cx="239539"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
        <p:nvSpPr>
          <p:cNvPr id="196" name="Freeform 5">
            <a:extLst>
              <a:ext uri="{FF2B5EF4-FFF2-40B4-BE49-F238E27FC236}">
                <a16:creationId xmlns:a16="http://schemas.microsoft.com/office/drawing/2014/main" id="{C3B5312C-0E40-42B2-91AD-5E66213FE63B}"/>
              </a:ext>
            </a:extLst>
          </p:cNvPr>
          <p:cNvSpPr>
            <a:spLocks/>
          </p:cNvSpPr>
          <p:nvPr/>
        </p:nvSpPr>
        <p:spPr bwMode="auto">
          <a:xfrm>
            <a:off x="654355" y="4012663"/>
            <a:ext cx="2543756" cy="2010739"/>
          </a:xfrm>
          <a:custGeom>
            <a:avLst/>
            <a:gdLst>
              <a:gd name="T0" fmla="*/ 406 w 406"/>
              <a:gd name="T1" fmla="*/ 0 h 621"/>
              <a:gd name="T2" fmla="*/ 406 w 406"/>
              <a:gd name="T3" fmla="*/ 451 h 621"/>
              <a:gd name="T4" fmla="*/ 389 w 406"/>
              <a:gd name="T5" fmla="*/ 486 h 621"/>
              <a:gd name="T6" fmla="*/ 220 w 406"/>
              <a:gd name="T7" fmla="*/ 614 h 621"/>
              <a:gd name="T8" fmla="*/ 186 w 406"/>
              <a:gd name="T9" fmla="*/ 614 h 621"/>
              <a:gd name="T10" fmla="*/ 17 w 406"/>
              <a:gd name="T11" fmla="*/ 486 h 621"/>
              <a:gd name="T12" fmla="*/ 0 w 406"/>
              <a:gd name="T13" fmla="*/ 451 h 621"/>
              <a:gd name="T14" fmla="*/ 0 w 406"/>
              <a:gd name="T15" fmla="*/ 0 h 621"/>
              <a:gd name="T16" fmla="*/ 406 w 406"/>
              <a:gd name="T17" fmla="*/ 0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6" h="621">
                <a:moveTo>
                  <a:pt x="406" y="0"/>
                </a:moveTo>
                <a:cubicBezTo>
                  <a:pt x="406" y="451"/>
                  <a:pt x="406" y="451"/>
                  <a:pt x="406" y="451"/>
                </a:cubicBezTo>
                <a:cubicBezTo>
                  <a:pt x="406" y="463"/>
                  <a:pt x="398" y="479"/>
                  <a:pt x="389" y="486"/>
                </a:cubicBezTo>
                <a:cubicBezTo>
                  <a:pt x="220" y="614"/>
                  <a:pt x="220" y="614"/>
                  <a:pt x="220" y="614"/>
                </a:cubicBezTo>
                <a:cubicBezTo>
                  <a:pt x="211" y="621"/>
                  <a:pt x="195" y="621"/>
                  <a:pt x="186" y="614"/>
                </a:cubicBezTo>
                <a:cubicBezTo>
                  <a:pt x="17" y="486"/>
                  <a:pt x="17" y="486"/>
                  <a:pt x="17" y="486"/>
                </a:cubicBezTo>
                <a:cubicBezTo>
                  <a:pt x="8" y="479"/>
                  <a:pt x="0" y="463"/>
                  <a:pt x="0" y="451"/>
                </a:cubicBezTo>
                <a:cubicBezTo>
                  <a:pt x="0" y="0"/>
                  <a:pt x="0" y="0"/>
                  <a:pt x="0" y="0"/>
                </a:cubicBezTo>
                <a:lnTo>
                  <a:pt x="406" y="0"/>
                </a:lnTo>
                <a:close/>
              </a:path>
            </a:pathLst>
          </a:custGeom>
          <a:solidFill>
            <a:srgbClr val="006666"/>
          </a:solidFill>
          <a:ln>
            <a:solidFill>
              <a:srgbClr val="006666"/>
            </a:solidFill>
          </a:ln>
        </p:spPr>
        <p:txBody>
          <a:bodyPr vert="horz" wrap="square" lIns="91440" tIns="45720" rIns="91440" bIns="45720" numCol="1" anchor="t" anchorCtr="0" compatLnSpc="1">
            <a:prstTxWarp prst="textNoShape">
              <a:avLst/>
            </a:prstTxWarp>
          </a:bodyPr>
          <a:lstStyle/>
          <a:p>
            <a:endParaRPr lang="en-US"/>
          </a:p>
        </p:txBody>
      </p:sp>
      <p:sp>
        <p:nvSpPr>
          <p:cNvPr id="197" name="Freeform 5">
            <a:extLst>
              <a:ext uri="{FF2B5EF4-FFF2-40B4-BE49-F238E27FC236}">
                <a16:creationId xmlns:a16="http://schemas.microsoft.com/office/drawing/2014/main" id="{D8FB3CDE-EC03-4B3C-B867-77278EF8CF28}"/>
              </a:ext>
            </a:extLst>
          </p:cNvPr>
          <p:cNvSpPr>
            <a:spLocks/>
          </p:cNvSpPr>
          <p:nvPr/>
        </p:nvSpPr>
        <p:spPr bwMode="auto">
          <a:xfrm>
            <a:off x="3291335" y="4012663"/>
            <a:ext cx="2393902" cy="2010739"/>
          </a:xfrm>
          <a:custGeom>
            <a:avLst/>
            <a:gdLst>
              <a:gd name="T0" fmla="*/ 406 w 406"/>
              <a:gd name="T1" fmla="*/ 0 h 621"/>
              <a:gd name="T2" fmla="*/ 406 w 406"/>
              <a:gd name="T3" fmla="*/ 451 h 621"/>
              <a:gd name="T4" fmla="*/ 389 w 406"/>
              <a:gd name="T5" fmla="*/ 486 h 621"/>
              <a:gd name="T6" fmla="*/ 220 w 406"/>
              <a:gd name="T7" fmla="*/ 614 h 621"/>
              <a:gd name="T8" fmla="*/ 186 w 406"/>
              <a:gd name="T9" fmla="*/ 614 h 621"/>
              <a:gd name="T10" fmla="*/ 17 w 406"/>
              <a:gd name="T11" fmla="*/ 486 h 621"/>
              <a:gd name="T12" fmla="*/ 0 w 406"/>
              <a:gd name="T13" fmla="*/ 451 h 621"/>
              <a:gd name="T14" fmla="*/ 0 w 406"/>
              <a:gd name="T15" fmla="*/ 0 h 621"/>
              <a:gd name="T16" fmla="*/ 406 w 406"/>
              <a:gd name="T17" fmla="*/ 0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6" h="621">
                <a:moveTo>
                  <a:pt x="406" y="0"/>
                </a:moveTo>
                <a:cubicBezTo>
                  <a:pt x="406" y="451"/>
                  <a:pt x="406" y="451"/>
                  <a:pt x="406" y="451"/>
                </a:cubicBezTo>
                <a:cubicBezTo>
                  <a:pt x="406" y="463"/>
                  <a:pt x="398" y="479"/>
                  <a:pt x="389" y="486"/>
                </a:cubicBezTo>
                <a:cubicBezTo>
                  <a:pt x="220" y="614"/>
                  <a:pt x="220" y="614"/>
                  <a:pt x="220" y="614"/>
                </a:cubicBezTo>
                <a:cubicBezTo>
                  <a:pt x="211" y="621"/>
                  <a:pt x="195" y="621"/>
                  <a:pt x="186" y="614"/>
                </a:cubicBezTo>
                <a:cubicBezTo>
                  <a:pt x="17" y="486"/>
                  <a:pt x="17" y="486"/>
                  <a:pt x="17" y="486"/>
                </a:cubicBezTo>
                <a:cubicBezTo>
                  <a:pt x="8" y="479"/>
                  <a:pt x="0" y="463"/>
                  <a:pt x="0" y="451"/>
                </a:cubicBezTo>
                <a:cubicBezTo>
                  <a:pt x="0" y="0"/>
                  <a:pt x="0" y="0"/>
                  <a:pt x="0" y="0"/>
                </a:cubicBezTo>
                <a:lnTo>
                  <a:pt x="406" y="0"/>
                </a:lnTo>
                <a:close/>
              </a:path>
            </a:pathLst>
          </a:custGeom>
          <a:solidFill>
            <a:schemeClr val="bg1">
              <a:lumMod val="85000"/>
            </a:schemeClr>
          </a:solidFill>
          <a:ln w="9525">
            <a:noFill/>
          </a:ln>
        </p:spPr>
        <p:txBody>
          <a:bodyPr vert="horz" wrap="square" lIns="91440" tIns="45720" rIns="91440" bIns="45720" numCol="1" anchor="t" anchorCtr="0" compatLnSpc="1">
            <a:prstTxWarp prst="textNoShape">
              <a:avLst/>
            </a:prstTxWarp>
          </a:bodyPr>
          <a:lstStyle/>
          <a:p>
            <a:endParaRPr lang="en-US"/>
          </a:p>
        </p:txBody>
      </p:sp>
      <p:sp>
        <p:nvSpPr>
          <p:cNvPr id="198" name="مربع نص 197">
            <a:extLst>
              <a:ext uri="{FF2B5EF4-FFF2-40B4-BE49-F238E27FC236}">
                <a16:creationId xmlns:a16="http://schemas.microsoft.com/office/drawing/2014/main" id="{D5FE2C8B-25ED-49DF-8206-737C256BE9C2}"/>
              </a:ext>
            </a:extLst>
          </p:cNvPr>
          <p:cNvSpPr txBox="1"/>
          <p:nvPr/>
        </p:nvSpPr>
        <p:spPr>
          <a:xfrm>
            <a:off x="828730" y="4507621"/>
            <a:ext cx="2187826" cy="1200329"/>
          </a:xfrm>
          <a:prstGeom prst="rect">
            <a:avLst/>
          </a:prstGeom>
          <a:noFill/>
        </p:spPr>
        <p:txBody>
          <a:bodyPr wrap="square">
            <a:spAutoFit/>
          </a:bodyPr>
          <a:lstStyle/>
          <a:p>
            <a:pPr marL="0" marR="0" lvl="0" indent="0" algn="ctr" rtl="0">
              <a:lnSpc>
                <a:spcPct val="100000"/>
              </a:lnSpc>
              <a:spcBef>
                <a:spcPts val="0"/>
              </a:spcBef>
              <a:spcAft>
                <a:spcPts val="0"/>
              </a:spcAft>
              <a:buClr>
                <a:srgbClr val="000000"/>
              </a:buClr>
              <a:buSzPts val="1400"/>
              <a:buFont typeface="Arial"/>
              <a:buNone/>
            </a:pPr>
            <a:r>
              <a:rPr lang="en-US" sz="4400" b="1" u="none" strike="noStrike" cap="none" dirty="0">
                <a:solidFill>
                  <a:srgbClr val="FFFFFF"/>
                </a:solidFill>
                <a:latin typeface="Calibri" panose="020F0502020204030204" pitchFamily="34" charset="0"/>
                <a:ea typeface="Nunito"/>
                <a:cs typeface="Calibri" panose="020F0502020204030204" pitchFamily="34" charset="0"/>
                <a:sym typeface="Nunito"/>
              </a:rPr>
              <a:t>20000</a:t>
            </a:r>
          </a:p>
          <a:p>
            <a:pPr marL="0" marR="0" lvl="0" indent="0" algn="ctr" rtl="0">
              <a:lnSpc>
                <a:spcPct val="100000"/>
              </a:lnSpc>
              <a:spcBef>
                <a:spcPts val="0"/>
              </a:spcBef>
              <a:spcAft>
                <a:spcPts val="0"/>
              </a:spcAft>
              <a:buClr>
                <a:srgbClr val="000000"/>
              </a:buClr>
              <a:buSzPts val="1400"/>
              <a:buFont typeface="Arial"/>
              <a:buNone/>
            </a:pPr>
            <a:r>
              <a:rPr lang="ar-SA" sz="2800" b="1" u="none" strike="noStrike" cap="none" dirty="0">
                <a:solidFill>
                  <a:srgbClr val="FFFFFF"/>
                </a:solidFill>
                <a:latin typeface="Calibri" panose="020F0502020204030204" pitchFamily="34" charset="0"/>
                <a:ea typeface="Nunito"/>
                <a:cs typeface="Calibri" panose="020F0502020204030204" pitchFamily="34" charset="0"/>
                <a:sym typeface="Nunito"/>
              </a:rPr>
              <a:t>ريال </a:t>
            </a:r>
          </a:p>
        </p:txBody>
      </p:sp>
      <p:grpSp>
        <p:nvGrpSpPr>
          <p:cNvPr id="222" name="Group 32">
            <a:extLst>
              <a:ext uri="{FF2B5EF4-FFF2-40B4-BE49-F238E27FC236}">
                <a16:creationId xmlns:a16="http://schemas.microsoft.com/office/drawing/2014/main" id="{AC7B18C9-1B1E-41C7-A8D1-A24C3A16B1F7}"/>
              </a:ext>
            </a:extLst>
          </p:cNvPr>
          <p:cNvGrpSpPr/>
          <p:nvPr/>
        </p:nvGrpSpPr>
        <p:grpSpPr>
          <a:xfrm>
            <a:off x="7150384" y="4758932"/>
            <a:ext cx="810049" cy="561186"/>
            <a:chOff x="4451351" y="2619375"/>
            <a:chExt cx="1220788" cy="1625601"/>
          </a:xfrm>
          <a:solidFill>
            <a:schemeClr val="bg1"/>
          </a:solidFill>
        </p:grpSpPr>
        <p:sp>
          <p:nvSpPr>
            <p:cNvPr id="223" name="Freeform 14">
              <a:extLst>
                <a:ext uri="{FF2B5EF4-FFF2-40B4-BE49-F238E27FC236}">
                  <a16:creationId xmlns:a16="http://schemas.microsoft.com/office/drawing/2014/main" id="{6822177C-0CDA-4FE1-A744-C2945A6AE5B7}"/>
                </a:ext>
              </a:extLst>
            </p:cNvPr>
            <p:cNvSpPr>
              <a:spLocks noEditPoints="1"/>
            </p:cNvSpPr>
            <p:nvPr/>
          </p:nvSpPr>
          <p:spPr bwMode="auto">
            <a:xfrm>
              <a:off x="4587876" y="2619375"/>
              <a:ext cx="673100" cy="674688"/>
            </a:xfrm>
            <a:custGeom>
              <a:avLst/>
              <a:gdLst>
                <a:gd name="T0" fmla="*/ 179 w 179"/>
                <a:gd name="T1" fmla="*/ 89 h 178"/>
                <a:gd name="T2" fmla="*/ 89 w 179"/>
                <a:gd name="T3" fmla="*/ 178 h 178"/>
                <a:gd name="T4" fmla="*/ 0 w 179"/>
                <a:gd name="T5" fmla="*/ 89 h 178"/>
                <a:gd name="T6" fmla="*/ 89 w 179"/>
                <a:gd name="T7" fmla="*/ 0 h 178"/>
                <a:gd name="T8" fmla="*/ 152 w 179"/>
                <a:gd name="T9" fmla="*/ 26 h 178"/>
                <a:gd name="T10" fmla="*/ 179 w 179"/>
                <a:gd name="T11" fmla="*/ 89 h 178"/>
                <a:gd name="T12" fmla="*/ 179 w 179"/>
                <a:gd name="T13" fmla="*/ 89 h 178"/>
                <a:gd name="T14" fmla="*/ 179 w 179"/>
                <a:gd name="T15" fmla="*/ 89 h 1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9" h="178">
                  <a:moveTo>
                    <a:pt x="179" y="89"/>
                  </a:moveTo>
                  <a:cubicBezTo>
                    <a:pt x="179" y="138"/>
                    <a:pt x="139" y="178"/>
                    <a:pt x="89" y="178"/>
                  </a:cubicBezTo>
                  <a:cubicBezTo>
                    <a:pt x="40" y="178"/>
                    <a:pt x="0" y="138"/>
                    <a:pt x="0" y="89"/>
                  </a:cubicBezTo>
                  <a:cubicBezTo>
                    <a:pt x="0" y="40"/>
                    <a:pt x="40" y="0"/>
                    <a:pt x="89" y="0"/>
                  </a:cubicBezTo>
                  <a:cubicBezTo>
                    <a:pt x="113" y="0"/>
                    <a:pt x="136" y="9"/>
                    <a:pt x="152" y="26"/>
                  </a:cubicBezTo>
                  <a:cubicBezTo>
                    <a:pt x="169" y="42"/>
                    <a:pt x="179" y="65"/>
                    <a:pt x="179" y="89"/>
                  </a:cubicBezTo>
                  <a:close/>
                  <a:moveTo>
                    <a:pt x="179" y="89"/>
                  </a:moveTo>
                  <a:cubicBezTo>
                    <a:pt x="179" y="89"/>
                    <a:pt x="179" y="89"/>
                    <a:pt x="179" y="8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dirty="0"/>
            </a:p>
          </p:txBody>
        </p:sp>
        <p:sp>
          <p:nvSpPr>
            <p:cNvPr id="224" name="Freeform 15">
              <a:extLst>
                <a:ext uri="{FF2B5EF4-FFF2-40B4-BE49-F238E27FC236}">
                  <a16:creationId xmlns:a16="http://schemas.microsoft.com/office/drawing/2014/main" id="{3C888359-D08B-45F0-B321-B0545E754226}"/>
                </a:ext>
              </a:extLst>
            </p:cNvPr>
            <p:cNvSpPr>
              <a:spLocks noEditPoints="1"/>
            </p:cNvSpPr>
            <p:nvPr/>
          </p:nvSpPr>
          <p:spPr bwMode="auto">
            <a:xfrm>
              <a:off x="4451351" y="3294063"/>
              <a:ext cx="941388" cy="815975"/>
            </a:xfrm>
            <a:custGeom>
              <a:avLst/>
              <a:gdLst>
                <a:gd name="T0" fmla="*/ 101 w 250"/>
                <a:gd name="T1" fmla="*/ 182 h 215"/>
                <a:gd name="T2" fmla="*/ 122 w 250"/>
                <a:gd name="T3" fmla="*/ 86 h 215"/>
                <a:gd name="T4" fmla="*/ 167 w 250"/>
                <a:gd name="T5" fmla="*/ 70 h 215"/>
                <a:gd name="T6" fmla="*/ 215 w 250"/>
                <a:gd name="T7" fmla="*/ 84 h 215"/>
                <a:gd name="T8" fmla="*/ 250 w 250"/>
                <a:gd name="T9" fmla="*/ 71 h 215"/>
                <a:gd name="T10" fmla="*/ 250 w 250"/>
                <a:gd name="T11" fmla="*/ 54 h 215"/>
                <a:gd name="T12" fmla="*/ 197 w 250"/>
                <a:gd name="T13" fmla="*/ 0 h 215"/>
                <a:gd name="T14" fmla="*/ 54 w 250"/>
                <a:gd name="T15" fmla="*/ 0 h 215"/>
                <a:gd name="T16" fmla="*/ 0 w 250"/>
                <a:gd name="T17" fmla="*/ 54 h 215"/>
                <a:gd name="T18" fmla="*/ 0 w 250"/>
                <a:gd name="T19" fmla="*/ 197 h 215"/>
                <a:gd name="T20" fmla="*/ 18 w 250"/>
                <a:gd name="T21" fmla="*/ 215 h 215"/>
                <a:gd name="T22" fmla="*/ 128 w 250"/>
                <a:gd name="T23" fmla="*/ 215 h 215"/>
                <a:gd name="T24" fmla="*/ 101 w 250"/>
                <a:gd name="T25" fmla="*/ 182 h 215"/>
                <a:gd name="T26" fmla="*/ 101 w 250"/>
                <a:gd name="T27" fmla="*/ 182 h 215"/>
                <a:gd name="T28" fmla="*/ 101 w 250"/>
                <a:gd name="T29" fmla="*/ 182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50" h="215">
                  <a:moveTo>
                    <a:pt x="101" y="182"/>
                  </a:moveTo>
                  <a:cubicBezTo>
                    <a:pt x="86" y="151"/>
                    <a:pt x="95" y="109"/>
                    <a:pt x="122" y="86"/>
                  </a:cubicBezTo>
                  <a:cubicBezTo>
                    <a:pt x="135" y="76"/>
                    <a:pt x="151" y="70"/>
                    <a:pt x="167" y="70"/>
                  </a:cubicBezTo>
                  <a:cubicBezTo>
                    <a:pt x="184" y="71"/>
                    <a:pt x="200" y="76"/>
                    <a:pt x="215" y="84"/>
                  </a:cubicBezTo>
                  <a:cubicBezTo>
                    <a:pt x="226" y="78"/>
                    <a:pt x="238" y="73"/>
                    <a:pt x="250" y="71"/>
                  </a:cubicBezTo>
                  <a:cubicBezTo>
                    <a:pt x="250" y="54"/>
                    <a:pt x="250" y="54"/>
                    <a:pt x="250" y="54"/>
                  </a:cubicBezTo>
                  <a:cubicBezTo>
                    <a:pt x="250" y="24"/>
                    <a:pt x="226" y="0"/>
                    <a:pt x="197" y="0"/>
                  </a:cubicBezTo>
                  <a:cubicBezTo>
                    <a:pt x="54" y="0"/>
                    <a:pt x="54" y="0"/>
                    <a:pt x="54" y="0"/>
                  </a:cubicBezTo>
                  <a:cubicBezTo>
                    <a:pt x="24" y="0"/>
                    <a:pt x="0" y="24"/>
                    <a:pt x="0" y="54"/>
                  </a:cubicBezTo>
                  <a:cubicBezTo>
                    <a:pt x="0" y="197"/>
                    <a:pt x="0" y="197"/>
                    <a:pt x="0" y="197"/>
                  </a:cubicBezTo>
                  <a:cubicBezTo>
                    <a:pt x="0" y="207"/>
                    <a:pt x="8" y="215"/>
                    <a:pt x="18" y="215"/>
                  </a:cubicBezTo>
                  <a:cubicBezTo>
                    <a:pt x="128" y="215"/>
                    <a:pt x="128" y="215"/>
                    <a:pt x="128" y="215"/>
                  </a:cubicBezTo>
                  <a:cubicBezTo>
                    <a:pt x="117" y="205"/>
                    <a:pt x="108" y="194"/>
                    <a:pt x="101" y="182"/>
                  </a:cubicBezTo>
                  <a:close/>
                  <a:moveTo>
                    <a:pt x="101" y="182"/>
                  </a:moveTo>
                  <a:cubicBezTo>
                    <a:pt x="101" y="182"/>
                    <a:pt x="101" y="182"/>
                    <a:pt x="101" y="18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dirty="0"/>
            </a:p>
          </p:txBody>
        </p:sp>
        <p:sp>
          <p:nvSpPr>
            <p:cNvPr id="225" name="Freeform 16">
              <a:extLst>
                <a:ext uri="{FF2B5EF4-FFF2-40B4-BE49-F238E27FC236}">
                  <a16:creationId xmlns:a16="http://schemas.microsoft.com/office/drawing/2014/main" id="{ECAC9015-024D-4CEA-9AE5-0892986BE897}"/>
                </a:ext>
              </a:extLst>
            </p:cNvPr>
            <p:cNvSpPr>
              <a:spLocks noEditPoints="1"/>
            </p:cNvSpPr>
            <p:nvPr/>
          </p:nvSpPr>
          <p:spPr bwMode="auto">
            <a:xfrm>
              <a:off x="4851401" y="3582988"/>
              <a:ext cx="820738" cy="661988"/>
            </a:xfrm>
            <a:custGeom>
              <a:avLst/>
              <a:gdLst>
                <a:gd name="T0" fmla="*/ 190 w 218"/>
                <a:gd name="T1" fmla="*/ 24 h 175"/>
                <a:gd name="T2" fmla="*/ 109 w 218"/>
                <a:gd name="T3" fmla="*/ 29 h 175"/>
                <a:gd name="T4" fmla="*/ 28 w 218"/>
                <a:gd name="T5" fmla="*/ 24 h 175"/>
                <a:gd name="T6" fmla="*/ 11 w 218"/>
                <a:gd name="T7" fmla="*/ 98 h 175"/>
                <a:gd name="T8" fmla="*/ 105 w 218"/>
                <a:gd name="T9" fmla="*/ 173 h 175"/>
                <a:gd name="T10" fmla="*/ 113 w 218"/>
                <a:gd name="T11" fmla="*/ 173 h 175"/>
                <a:gd name="T12" fmla="*/ 206 w 218"/>
                <a:gd name="T13" fmla="*/ 98 h 175"/>
                <a:gd name="T14" fmla="*/ 190 w 218"/>
                <a:gd name="T15" fmla="*/ 24 h 175"/>
                <a:gd name="T16" fmla="*/ 162 w 218"/>
                <a:gd name="T17" fmla="*/ 85 h 175"/>
                <a:gd name="T18" fmla="*/ 146 w 218"/>
                <a:gd name="T19" fmla="*/ 74 h 175"/>
                <a:gd name="T20" fmla="*/ 150 w 218"/>
                <a:gd name="T21" fmla="*/ 55 h 175"/>
                <a:gd name="T22" fmla="*/ 169 w 218"/>
                <a:gd name="T23" fmla="*/ 51 h 175"/>
                <a:gd name="T24" fmla="*/ 180 w 218"/>
                <a:gd name="T25" fmla="*/ 67 h 175"/>
                <a:gd name="T26" fmla="*/ 162 w 218"/>
                <a:gd name="T27" fmla="*/ 85 h 175"/>
                <a:gd name="T28" fmla="*/ 162 w 218"/>
                <a:gd name="T29" fmla="*/ 85 h 175"/>
                <a:gd name="T30" fmla="*/ 162 w 218"/>
                <a:gd name="T31" fmla="*/ 85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18" h="175">
                  <a:moveTo>
                    <a:pt x="190" y="24"/>
                  </a:moveTo>
                  <a:cubicBezTo>
                    <a:pt x="179" y="16"/>
                    <a:pt x="152" y="0"/>
                    <a:pt x="109" y="29"/>
                  </a:cubicBezTo>
                  <a:cubicBezTo>
                    <a:pt x="66" y="0"/>
                    <a:pt x="38" y="16"/>
                    <a:pt x="28" y="24"/>
                  </a:cubicBezTo>
                  <a:cubicBezTo>
                    <a:pt x="7" y="41"/>
                    <a:pt x="0" y="75"/>
                    <a:pt x="11" y="98"/>
                  </a:cubicBezTo>
                  <a:cubicBezTo>
                    <a:pt x="30" y="135"/>
                    <a:pt x="102" y="172"/>
                    <a:pt x="105" y="173"/>
                  </a:cubicBezTo>
                  <a:cubicBezTo>
                    <a:pt x="107" y="175"/>
                    <a:pt x="110" y="175"/>
                    <a:pt x="113" y="173"/>
                  </a:cubicBezTo>
                  <a:cubicBezTo>
                    <a:pt x="116" y="172"/>
                    <a:pt x="187" y="135"/>
                    <a:pt x="206" y="98"/>
                  </a:cubicBezTo>
                  <a:cubicBezTo>
                    <a:pt x="218" y="75"/>
                    <a:pt x="210" y="41"/>
                    <a:pt x="190" y="24"/>
                  </a:cubicBezTo>
                  <a:close/>
                  <a:moveTo>
                    <a:pt x="162" y="85"/>
                  </a:moveTo>
                  <a:cubicBezTo>
                    <a:pt x="155" y="85"/>
                    <a:pt x="149" y="81"/>
                    <a:pt x="146" y="74"/>
                  </a:cubicBezTo>
                  <a:cubicBezTo>
                    <a:pt x="143" y="67"/>
                    <a:pt x="145" y="60"/>
                    <a:pt x="150" y="55"/>
                  </a:cubicBezTo>
                  <a:cubicBezTo>
                    <a:pt x="155" y="49"/>
                    <a:pt x="162" y="48"/>
                    <a:pt x="169" y="51"/>
                  </a:cubicBezTo>
                  <a:cubicBezTo>
                    <a:pt x="176" y="53"/>
                    <a:pt x="180" y="60"/>
                    <a:pt x="180" y="67"/>
                  </a:cubicBezTo>
                  <a:cubicBezTo>
                    <a:pt x="180" y="77"/>
                    <a:pt x="172" y="85"/>
                    <a:pt x="162" y="85"/>
                  </a:cubicBezTo>
                  <a:close/>
                  <a:moveTo>
                    <a:pt x="162" y="85"/>
                  </a:moveTo>
                  <a:cubicBezTo>
                    <a:pt x="162" y="85"/>
                    <a:pt x="162" y="85"/>
                    <a:pt x="162" y="8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dirty="0"/>
            </a:p>
          </p:txBody>
        </p:sp>
      </p:grpSp>
      <p:sp>
        <p:nvSpPr>
          <p:cNvPr id="238" name="Rectangle: Rounded Corners 171">
            <a:extLst>
              <a:ext uri="{FF2B5EF4-FFF2-40B4-BE49-F238E27FC236}">
                <a16:creationId xmlns:a16="http://schemas.microsoft.com/office/drawing/2014/main" id="{33237677-21B9-47C5-83E1-819A832BEAC2}"/>
              </a:ext>
            </a:extLst>
          </p:cNvPr>
          <p:cNvSpPr/>
          <p:nvPr/>
        </p:nvSpPr>
        <p:spPr>
          <a:xfrm>
            <a:off x="2547825" y="902737"/>
            <a:ext cx="1803927" cy="1566405"/>
          </a:xfrm>
          <a:prstGeom prst="roundRect">
            <a:avLst>
              <a:gd name="adj" fmla="val 5845"/>
            </a:avLst>
          </a:prstGeom>
          <a:solidFill>
            <a:schemeClr val="bg1">
              <a:alpha val="95000"/>
            </a:schemeClr>
          </a:solidFill>
          <a:ln w="38100">
            <a:solidFill>
              <a:srgbClr val="006666">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93"/>
          </a:p>
        </p:txBody>
      </p:sp>
      <p:sp>
        <p:nvSpPr>
          <p:cNvPr id="240" name="Freeform 83">
            <a:extLst>
              <a:ext uri="{FF2B5EF4-FFF2-40B4-BE49-F238E27FC236}">
                <a16:creationId xmlns:a16="http://schemas.microsoft.com/office/drawing/2014/main" id="{CD6CAF23-08C8-47ED-9376-98EF41C5A984}"/>
              </a:ext>
            </a:extLst>
          </p:cNvPr>
          <p:cNvSpPr>
            <a:spLocks/>
          </p:cNvSpPr>
          <p:nvPr/>
        </p:nvSpPr>
        <p:spPr bwMode="auto">
          <a:xfrm>
            <a:off x="3145875" y="525888"/>
            <a:ext cx="744536" cy="746650"/>
          </a:xfrm>
          <a:custGeom>
            <a:avLst/>
            <a:gdLst>
              <a:gd name="T0" fmla="*/ 186 w 186"/>
              <a:gd name="T1" fmla="*/ 164 h 186"/>
              <a:gd name="T2" fmla="*/ 163 w 186"/>
              <a:gd name="T3" fmla="*/ 186 h 186"/>
              <a:gd name="T4" fmla="*/ 22 w 186"/>
              <a:gd name="T5" fmla="*/ 186 h 186"/>
              <a:gd name="T6" fmla="*/ 0 w 186"/>
              <a:gd name="T7" fmla="*/ 164 h 186"/>
              <a:gd name="T8" fmla="*/ 0 w 186"/>
              <a:gd name="T9" fmla="*/ 22 h 186"/>
              <a:gd name="T10" fmla="*/ 22 w 186"/>
              <a:gd name="T11" fmla="*/ 0 h 186"/>
              <a:gd name="T12" fmla="*/ 163 w 186"/>
              <a:gd name="T13" fmla="*/ 0 h 186"/>
              <a:gd name="T14" fmla="*/ 186 w 186"/>
              <a:gd name="T15" fmla="*/ 22 h 186"/>
              <a:gd name="T16" fmla="*/ 186 w 186"/>
              <a:gd name="T17" fmla="*/ 164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6" h="186">
                <a:moveTo>
                  <a:pt x="186" y="164"/>
                </a:moveTo>
                <a:cubicBezTo>
                  <a:pt x="186" y="176"/>
                  <a:pt x="176" y="186"/>
                  <a:pt x="163" y="186"/>
                </a:cubicBezTo>
                <a:cubicBezTo>
                  <a:pt x="22" y="186"/>
                  <a:pt x="22" y="186"/>
                  <a:pt x="22" y="186"/>
                </a:cubicBezTo>
                <a:cubicBezTo>
                  <a:pt x="10" y="186"/>
                  <a:pt x="0" y="176"/>
                  <a:pt x="0" y="164"/>
                </a:cubicBezTo>
                <a:cubicBezTo>
                  <a:pt x="0" y="22"/>
                  <a:pt x="0" y="22"/>
                  <a:pt x="0" y="22"/>
                </a:cubicBezTo>
                <a:cubicBezTo>
                  <a:pt x="0" y="10"/>
                  <a:pt x="10" y="0"/>
                  <a:pt x="22" y="0"/>
                </a:cubicBezTo>
                <a:cubicBezTo>
                  <a:pt x="163" y="0"/>
                  <a:pt x="163" y="0"/>
                  <a:pt x="163" y="0"/>
                </a:cubicBezTo>
                <a:cubicBezTo>
                  <a:pt x="176" y="0"/>
                  <a:pt x="186" y="10"/>
                  <a:pt x="186" y="22"/>
                </a:cubicBezTo>
                <a:lnTo>
                  <a:pt x="186" y="164"/>
                </a:lnTo>
                <a:close/>
              </a:path>
            </a:pathLst>
          </a:custGeom>
          <a:solidFill>
            <a:srgbClr val="006666"/>
          </a:solidFill>
          <a:ln>
            <a:noFill/>
          </a:ln>
        </p:spPr>
        <p:txBody>
          <a:bodyPr vert="horz" wrap="square" lIns="86019" tIns="43010" rIns="86019" bIns="43010" numCol="1" anchor="t" anchorCtr="0" compatLnSpc="1">
            <a:prstTxWarp prst="textNoShape">
              <a:avLst/>
            </a:prstTxWarp>
          </a:bodyPr>
          <a:lstStyle/>
          <a:p>
            <a:endParaRPr lang="en-US" sz="1693"/>
          </a:p>
        </p:txBody>
      </p:sp>
      <p:grpSp>
        <p:nvGrpSpPr>
          <p:cNvPr id="241" name="Group 99">
            <a:extLst>
              <a:ext uri="{FF2B5EF4-FFF2-40B4-BE49-F238E27FC236}">
                <a16:creationId xmlns:a16="http://schemas.microsoft.com/office/drawing/2014/main" id="{265A44E8-DE2E-41C9-BDBA-A85939A7F6F8}"/>
              </a:ext>
            </a:extLst>
          </p:cNvPr>
          <p:cNvGrpSpPr/>
          <p:nvPr/>
        </p:nvGrpSpPr>
        <p:grpSpPr>
          <a:xfrm>
            <a:off x="2447258" y="1331984"/>
            <a:ext cx="1898465" cy="1072507"/>
            <a:chOff x="4089158" y="2444190"/>
            <a:chExt cx="2785756" cy="1140098"/>
          </a:xfrm>
        </p:grpSpPr>
        <p:sp>
          <p:nvSpPr>
            <p:cNvPr id="242" name="TextBox 100">
              <a:extLst>
                <a:ext uri="{FF2B5EF4-FFF2-40B4-BE49-F238E27FC236}">
                  <a16:creationId xmlns:a16="http://schemas.microsoft.com/office/drawing/2014/main" id="{3475A5FA-6701-45F2-9782-1C83BEFF9E14}"/>
                </a:ext>
              </a:extLst>
            </p:cNvPr>
            <p:cNvSpPr txBox="1"/>
            <p:nvPr/>
          </p:nvSpPr>
          <p:spPr>
            <a:xfrm>
              <a:off x="4089158" y="2444190"/>
              <a:ext cx="2785756" cy="344350"/>
            </a:xfrm>
            <a:prstGeom prst="rect">
              <a:avLst/>
            </a:prstGeom>
            <a:noFill/>
          </p:spPr>
          <p:txBody>
            <a:bodyPr wrap="square" rtlCol="0">
              <a:spAutoFit/>
            </a:bodyPr>
            <a:lstStyle/>
            <a:p>
              <a:pPr algn="ctr"/>
              <a:r>
                <a:rPr lang="ar-SA" sz="1505" b="1" dirty="0">
                  <a:solidFill>
                    <a:srgbClr val="006666"/>
                  </a:solidFill>
                  <a:latin typeface="AbdoMaster-Heavy" panose="02000500030000020004" pitchFamily="50" charset="-78"/>
                  <a:cs typeface="AbdoMaster-Heavy" panose="02000500030000020004" pitchFamily="50" charset="-78"/>
                </a:rPr>
                <a:t>الهدف التشغيلي </a:t>
              </a:r>
              <a:endParaRPr lang="en-US" sz="1505" b="1" dirty="0">
                <a:solidFill>
                  <a:srgbClr val="006666"/>
                </a:solidFill>
                <a:latin typeface="AbdoMaster-Heavy" panose="02000500030000020004" pitchFamily="50" charset="-78"/>
                <a:cs typeface="AbdoMaster-Heavy" panose="02000500030000020004" pitchFamily="50" charset="-78"/>
              </a:endParaRPr>
            </a:p>
          </p:txBody>
        </p:sp>
        <p:sp>
          <p:nvSpPr>
            <p:cNvPr id="243" name="Subtitle 6">
              <a:extLst>
                <a:ext uri="{FF2B5EF4-FFF2-40B4-BE49-F238E27FC236}">
                  <a16:creationId xmlns:a16="http://schemas.microsoft.com/office/drawing/2014/main" id="{21B43084-D4A7-4CD2-88DC-B98A5C8991BB}"/>
                </a:ext>
              </a:extLst>
            </p:cNvPr>
            <p:cNvSpPr txBox="1">
              <a:spLocks/>
            </p:cNvSpPr>
            <p:nvPr/>
          </p:nvSpPr>
          <p:spPr>
            <a:xfrm>
              <a:off x="4144159" y="2822433"/>
              <a:ext cx="2711234" cy="761855"/>
            </a:xfrm>
            <a:prstGeom prst="rect">
              <a:avLst/>
            </a:prstGeom>
          </p:spPr>
          <p:txBody>
            <a:bodyPr vert="horz" lIns="86019" tIns="43010" rIns="86019" bIns="43010" numCol="1" spcCol="365760" rtlCol="0" anchor="t">
              <a:noAutofit/>
            </a:bodyPr>
            <a:lstStyle>
              <a:lvl1pPr marL="0" indent="0" algn="ctr" defTabSz="914400" rtl="0" eaLnBrk="1" latinLnBrk="0" hangingPunct="1">
                <a:lnSpc>
                  <a:spcPct val="90000"/>
                </a:lnSpc>
                <a:spcBef>
                  <a:spcPts val="1000"/>
                </a:spcBef>
                <a:buFont typeface="Arial"/>
                <a:buNone/>
                <a:defRPr sz="1200" b="0" i="0" kern="1200">
                  <a:solidFill>
                    <a:schemeClr val="accent1"/>
                  </a:solidFill>
                  <a:latin typeface="Montserrat Light" charset="0"/>
                  <a:ea typeface="Montserrat Light" charset="0"/>
                  <a:cs typeface="Montserrat Light"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Montserrat Light" charset="0"/>
                  <a:ea typeface="Montserrat Light" charset="0"/>
                  <a:cs typeface="Montserrat Light"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Montserrat Light" charset="0"/>
                  <a:ea typeface="Montserrat Light" charset="0"/>
                  <a:cs typeface="Montserrat Light"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nSpc>
                  <a:spcPts val="1599"/>
                </a:lnSpc>
                <a:spcBef>
                  <a:spcPts val="0"/>
                </a:spcBef>
              </a:pPr>
              <a:endParaRPr lang="en-US" sz="1082" dirty="0">
                <a:solidFill>
                  <a:schemeClr val="accent4"/>
                </a:solidFill>
                <a:latin typeface="+mn-lt"/>
                <a:cs typeface="Times New Roman" panose="02020603050405020304" pitchFamily="18" charset="0"/>
              </a:endParaRPr>
            </a:p>
          </p:txBody>
        </p:sp>
      </p:grpSp>
      <p:sp>
        <p:nvSpPr>
          <p:cNvPr id="245" name="Subtitle 6">
            <a:extLst>
              <a:ext uri="{FF2B5EF4-FFF2-40B4-BE49-F238E27FC236}">
                <a16:creationId xmlns:a16="http://schemas.microsoft.com/office/drawing/2014/main" id="{E746E4F2-29C1-4061-B317-BA05449AFEF3}"/>
              </a:ext>
            </a:extLst>
          </p:cNvPr>
          <p:cNvSpPr txBox="1">
            <a:spLocks/>
          </p:cNvSpPr>
          <p:nvPr/>
        </p:nvSpPr>
        <p:spPr>
          <a:xfrm>
            <a:off x="716861" y="1743482"/>
            <a:ext cx="1750713" cy="716689"/>
          </a:xfrm>
          <a:prstGeom prst="rect">
            <a:avLst/>
          </a:prstGeom>
        </p:spPr>
        <p:txBody>
          <a:bodyPr vert="horz" lIns="86019" tIns="43010" rIns="86019" bIns="43010" numCol="1" spcCol="365760" rtlCol="0" anchor="t">
            <a:noAutofit/>
          </a:bodyPr>
          <a:lstStyle>
            <a:lvl1pPr marL="0" indent="0" algn="ctr" defTabSz="914400" rtl="0" eaLnBrk="1" latinLnBrk="0" hangingPunct="1">
              <a:lnSpc>
                <a:spcPct val="90000"/>
              </a:lnSpc>
              <a:spcBef>
                <a:spcPts val="1000"/>
              </a:spcBef>
              <a:buFont typeface="Arial"/>
              <a:buNone/>
              <a:defRPr sz="1200" b="0" i="0" kern="1200">
                <a:solidFill>
                  <a:schemeClr val="accent1"/>
                </a:solidFill>
                <a:latin typeface="Montserrat Light" charset="0"/>
                <a:ea typeface="Montserrat Light" charset="0"/>
                <a:cs typeface="Montserrat Light"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Montserrat Light" charset="0"/>
                <a:ea typeface="Montserrat Light" charset="0"/>
                <a:cs typeface="Montserrat Light"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Montserrat Light" charset="0"/>
                <a:ea typeface="Montserrat Light" charset="0"/>
                <a:cs typeface="Montserrat Light"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nSpc>
                <a:spcPct val="100000"/>
              </a:lnSpc>
              <a:spcBef>
                <a:spcPts val="0"/>
              </a:spcBef>
            </a:pPr>
            <a:endParaRPr lang="en-US" sz="1800" b="1" dirty="0">
              <a:solidFill>
                <a:schemeClr val="tx1"/>
              </a:solidFill>
              <a:latin typeface="Calibri" panose="020F0502020204030204" pitchFamily="34" charset="0"/>
              <a:cs typeface="Calibri" panose="020F0502020204030204" pitchFamily="34" charset="0"/>
            </a:endParaRPr>
          </a:p>
        </p:txBody>
      </p:sp>
      <p:sp>
        <p:nvSpPr>
          <p:cNvPr id="248" name="مربع نص 247">
            <a:extLst>
              <a:ext uri="{FF2B5EF4-FFF2-40B4-BE49-F238E27FC236}">
                <a16:creationId xmlns:a16="http://schemas.microsoft.com/office/drawing/2014/main" id="{6B1BB46E-A587-486E-98CA-FECECDE3147E}"/>
              </a:ext>
            </a:extLst>
          </p:cNvPr>
          <p:cNvSpPr txBox="1"/>
          <p:nvPr/>
        </p:nvSpPr>
        <p:spPr>
          <a:xfrm>
            <a:off x="3695677" y="2703487"/>
            <a:ext cx="1534696" cy="30777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r>
              <a:rPr lang="ar-SA" sz="1400" b="1" u="none" strike="noStrike" cap="none" dirty="0">
                <a:solidFill>
                  <a:srgbClr val="006666"/>
                </a:solidFill>
                <a:latin typeface="AbdoMaster-Heavy" panose="02000500030000020004" pitchFamily="50" charset="-78"/>
                <a:cs typeface="AbdoMaster-Heavy" panose="02000500030000020004" pitchFamily="50" charset="-78"/>
              </a:rPr>
              <a:t>تأريخ المبادرة </a:t>
            </a:r>
          </a:p>
        </p:txBody>
      </p:sp>
      <p:pic>
        <p:nvPicPr>
          <p:cNvPr id="251" name="Graphic 24" descr="Upward trend">
            <a:extLst>
              <a:ext uri="{FF2B5EF4-FFF2-40B4-BE49-F238E27FC236}">
                <a16:creationId xmlns:a16="http://schemas.microsoft.com/office/drawing/2014/main" id="{6C64CD1A-E0B1-4575-9B5E-50749A3EEFC5}"/>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318134" y="625583"/>
            <a:ext cx="660477" cy="594694"/>
          </a:xfrm>
          <a:prstGeom prst="rect">
            <a:avLst/>
          </a:prstGeom>
        </p:spPr>
      </p:pic>
      <p:pic>
        <p:nvPicPr>
          <p:cNvPr id="252" name="Graphic 22" descr="Lightbulb and gear">
            <a:extLst>
              <a:ext uri="{FF2B5EF4-FFF2-40B4-BE49-F238E27FC236}">
                <a16:creationId xmlns:a16="http://schemas.microsoft.com/office/drawing/2014/main" id="{7C501F33-388F-4254-96F1-B44EAFA47B0F}"/>
              </a:ext>
            </a:extLst>
          </p:cNvPr>
          <p:cNvPicPr>
            <a:picLocks noChangeAspect="1"/>
          </p:cNvPicPr>
          <p:nvPr/>
        </p:nvPicPr>
        <p:blipFill>
          <a:blip r:embed="rId5" cstate="hq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197040" y="569992"/>
            <a:ext cx="632861" cy="632861"/>
          </a:xfrm>
          <a:prstGeom prst="rect">
            <a:avLst/>
          </a:prstGeom>
        </p:spPr>
      </p:pic>
      <p:sp>
        <p:nvSpPr>
          <p:cNvPr id="112" name="مربع نص 111">
            <a:extLst>
              <a:ext uri="{FF2B5EF4-FFF2-40B4-BE49-F238E27FC236}">
                <a16:creationId xmlns:a16="http://schemas.microsoft.com/office/drawing/2014/main" id="{769E7D96-9FB7-4781-8602-0EC24434BD5E}"/>
              </a:ext>
            </a:extLst>
          </p:cNvPr>
          <p:cNvSpPr txBox="1"/>
          <p:nvPr/>
        </p:nvSpPr>
        <p:spPr>
          <a:xfrm>
            <a:off x="3152393" y="4102810"/>
            <a:ext cx="2511781" cy="707886"/>
          </a:xfrm>
          <a:prstGeom prst="rect">
            <a:avLst/>
          </a:prstGeom>
          <a:noFill/>
        </p:spPr>
        <p:txBody>
          <a:bodyPr wrap="square">
            <a:spAutoFit/>
          </a:bodyPr>
          <a:lstStyle/>
          <a:p>
            <a:pPr marL="0" marR="0" lvl="0" indent="0" algn="ctr" rtl="0">
              <a:lnSpc>
                <a:spcPct val="100000"/>
              </a:lnSpc>
              <a:spcBef>
                <a:spcPts val="0"/>
              </a:spcBef>
              <a:spcAft>
                <a:spcPts val="0"/>
              </a:spcAft>
              <a:buClr>
                <a:srgbClr val="000000"/>
              </a:buClr>
              <a:buSzPts val="1400"/>
              <a:buFont typeface="Arial"/>
              <a:buNone/>
            </a:pPr>
            <a:r>
              <a:rPr lang="ar-SA" sz="2000" b="1" dirty="0">
                <a:solidFill>
                  <a:srgbClr val="006666"/>
                </a:solidFill>
                <a:latin typeface="Calibri" panose="020F0502020204030204" pitchFamily="34" charset="0"/>
                <a:cs typeface="Calibri" panose="020F0502020204030204" pitchFamily="34" charset="0"/>
              </a:rPr>
              <a:t>نطاق التنفيذ </a:t>
            </a:r>
          </a:p>
          <a:p>
            <a:pPr marL="0" marR="0" lvl="0" indent="0" algn="ctr" rtl="0">
              <a:lnSpc>
                <a:spcPct val="100000"/>
              </a:lnSpc>
              <a:spcBef>
                <a:spcPts val="0"/>
              </a:spcBef>
              <a:spcAft>
                <a:spcPts val="0"/>
              </a:spcAft>
              <a:buClr>
                <a:srgbClr val="000000"/>
              </a:buClr>
              <a:buSzPts val="1400"/>
              <a:buFont typeface="Arial"/>
              <a:buNone/>
            </a:pPr>
            <a:r>
              <a:rPr lang="ar-SA" sz="2000" b="1" dirty="0">
                <a:solidFill>
                  <a:srgbClr val="006666"/>
                </a:solidFill>
                <a:latin typeface="Calibri" panose="020F0502020204030204" pitchFamily="34" charset="0"/>
                <a:cs typeface="Calibri" panose="020F0502020204030204" pitchFamily="34" charset="0"/>
              </a:rPr>
              <a:t>   محافظة الجموم   </a:t>
            </a:r>
            <a:endParaRPr lang="ar-SA" sz="2000" b="1" u="none" strike="noStrike" cap="none" dirty="0">
              <a:solidFill>
                <a:srgbClr val="006666"/>
              </a:solidFill>
              <a:latin typeface="Calibri" panose="020F0502020204030204" pitchFamily="34" charset="0"/>
              <a:cs typeface="Calibri" panose="020F0502020204030204" pitchFamily="34" charset="0"/>
            </a:endParaRPr>
          </a:p>
        </p:txBody>
      </p:sp>
      <p:sp>
        <p:nvSpPr>
          <p:cNvPr id="158" name="مربع نص 157">
            <a:extLst>
              <a:ext uri="{FF2B5EF4-FFF2-40B4-BE49-F238E27FC236}">
                <a16:creationId xmlns:a16="http://schemas.microsoft.com/office/drawing/2014/main" id="{C86DBCF1-1DB4-4A91-9AFD-E0D860E5681F}"/>
              </a:ext>
            </a:extLst>
          </p:cNvPr>
          <p:cNvSpPr txBox="1"/>
          <p:nvPr/>
        </p:nvSpPr>
        <p:spPr>
          <a:xfrm>
            <a:off x="2785374" y="1734006"/>
            <a:ext cx="1303295" cy="914400"/>
          </a:xfrm>
          <a:prstGeom prst="rect">
            <a:avLst/>
          </a:prstGeom>
          <a:noFill/>
        </p:spPr>
        <p:txBody>
          <a:bodyPr vert="horz" wrap="none" lIns="91440" tIns="45720" rIns="91440" bIns="45720" rtlCol="1" anchor="t">
            <a:noAutofit/>
          </a:bodyPr>
          <a:lstStyle/>
          <a:p>
            <a:pPr algn="ctr">
              <a:lnSpc>
                <a:spcPct val="100000"/>
              </a:lnSpc>
              <a:spcBef>
                <a:spcPts val="0"/>
              </a:spcBef>
            </a:pPr>
            <a:endParaRPr lang="ar-SA" sz="1600" b="1" dirty="0">
              <a:latin typeface="Calibri" panose="020F0502020204030204" pitchFamily="34" charset="0"/>
              <a:cs typeface="Calibri" panose="020F0502020204030204" pitchFamily="34" charset="0"/>
            </a:endParaRPr>
          </a:p>
        </p:txBody>
      </p:sp>
      <p:sp>
        <p:nvSpPr>
          <p:cNvPr id="159" name="مربع نص 158">
            <a:extLst>
              <a:ext uri="{FF2B5EF4-FFF2-40B4-BE49-F238E27FC236}">
                <a16:creationId xmlns:a16="http://schemas.microsoft.com/office/drawing/2014/main" id="{9772FF7F-30AB-4750-A639-CC96D9821486}"/>
              </a:ext>
            </a:extLst>
          </p:cNvPr>
          <p:cNvSpPr txBox="1"/>
          <p:nvPr/>
        </p:nvSpPr>
        <p:spPr>
          <a:xfrm>
            <a:off x="6057445" y="4521446"/>
            <a:ext cx="1026330" cy="707886"/>
          </a:xfrm>
          <a:prstGeom prst="rect">
            <a:avLst/>
          </a:prstGeom>
          <a:noFill/>
        </p:spPr>
        <p:txBody>
          <a:bodyPr wrap="square">
            <a:spAutoFit/>
          </a:bodyPr>
          <a:lstStyle/>
          <a:p>
            <a:pPr marL="0" marR="0" lvl="0" indent="0" algn="ctr" rtl="0">
              <a:lnSpc>
                <a:spcPct val="100000"/>
              </a:lnSpc>
              <a:spcBef>
                <a:spcPts val="0"/>
              </a:spcBef>
              <a:spcAft>
                <a:spcPts val="0"/>
              </a:spcAft>
              <a:buClr>
                <a:srgbClr val="000000"/>
              </a:buClr>
              <a:buSzPts val="1400"/>
              <a:buFont typeface="Arial"/>
              <a:buNone/>
            </a:pPr>
            <a:r>
              <a:rPr lang="en-US" sz="4000" b="1" u="none" strike="noStrike" cap="none" dirty="0">
                <a:solidFill>
                  <a:srgbClr val="FFFFFF"/>
                </a:solidFill>
                <a:latin typeface="Calibri" panose="020F0502020204030204" pitchFamily="34" charset="0"/>
                <a:cs typeface="Calibri" panose="020F0502020204030204" pitchFamily="34" charset="0"/>
              </a:rPr>
              <a:t>100</a:t>
            </a:r>
          </a:p>
        </p:txBody>
      </p:sp>
      <p:sp>
        <p:nvSpPr>
          <p:cNvPr id="114" name="Subtitle 6">
            <a:extLst>
              <a:ext uri="{FF2B5EF4-FFF2-40B4-BE49-F238E27FC236}">
                <a16:creationId xmlns:a16="http://schemas.microsoft.com/office/drawing/2014/main" id="{E4751638-746F-4C01-99CA-FE885520F092}"/>
              </a:ext>
            </a:extLst>
          </p:cNvPr>
          <p:cNvSpPr txBox="1">
            <a:spLocks/>
          </p:cNvSpPr>
          <p:nvPr/>
        </p:nvSpPr>
        <p:spPr>
          <a:xfrm>
            <a:off x="2264677" y="1724503"/>
            <a:ext cx="2351268" cy="716689"/>
          </a:xfrm>
          <a:prstGeom prst="rect">
            <a:avLst/>
          </a:prstGeom>
        </p:spPr>
        <p:txBody>
          <a:bodyPr vert="horz" lIns="86019" tIns="43010" rIns="86019" bIns="43010" numCol="1" spcCol="365760" rtlCol="0" anchor="t">
            <a:noAutofit/>
          </a:bodyPr>
          <a:lstStyle>
            <a:lvl1pPr marL="0" indent="0" algn="ctr" defTabSz="914400" rtl="0" eaLnBrk="1" latinLnBrk="0" hangingPunct="1">
              <a:lnSpc>
                <a:spcPct val="90000"/>
              </a:lnSpc>
              <a:spcBef>
                <a:spcPts val="1000"/>
              </a:spcBef>
              <a:buFont typeface="Arial"/>
              <a:buNone/>
              <a:defRPr sz="1200" b="0" i="0" kern="1200">
                <a:solidFill>
                  <a:schemeClr val="accent1"/>
                </a:solidFill>
                <a:latin typeface="Montserrat Light" charset="0"/>
                <a:ea typeface="Montserrat Light" charset="0"/>
                <a:cs typeface="Montserrat Light"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Montserrat Light" charset="0"/>
                <a:ea typeface="Montserrat Light" charset="0"/>
                <a:cs typeface="Montserrat Light"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Montserrat Light" charset="0"/>
                <a:ea typeface="Montserrat Light" charset="0"/>
                <a:cs typeface="Montserrat Light"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nSpc>
                <a:spcPct val="100000"/>
              </a:lnSpc>
              <a:spcBef>
                <a:spcPts val="0"/>
              </a:spcBef>
            </a:pPr>
            <a:endParaRPr lang="en-US" sz="1800" b="1" dirty="0">
              <a:solidFill>
                <a:schemeClr val="tx1"/>
              </a:solidFill>
              <a:latin typeface="Calibri" panose="020F0502020204030204" pitchFamily="34" charset="0"/>
              <a:cs typeface="Calibri" panose="020F0502020204030204" pitchFamily="34" charset="0"/>
            </a:endParaRPr>
          </a:p>
        </p:txBody>
      </p:sp>
      <p:sp>
        <p:nvSpPr>
          <p:cNvPr id="144" name="Subtitle 6">
            <a:extLst>
              <a:ext uri="{FF2B5EF4-FFF2-40B4-BE49-F238E27FC236}">
                <a16:creationId xmlns:a16="http://schemas.microsoft.com/office/drawing/2014/main" id="{65878455-6419-4DB4-ADA0-C8F208851BB2}"/>
              </a:ext>
            </a:extLst>
          </p:cNvPr>
          <p:cNvSpPr txBox="1">
            <a:spLocks/>
          </p:cNvSpPr>
          <p:nvPr/>
        </p:nvSpPr>
        <p:spPr>
          <a:xfrm>
            <a:off x="2425375" y="1680580"/>
            <a:ext cx="1926818" cy="716689"/>
          </a:xfrm>
          <a:prstGeom prst="rect">
            <a:avLst/>
          </a:prstGeom>
        </p:spPr>
        <p:txBody>
          <a:bodyPr vert="horz" lIns="86019" tIns="43010" rIns="86019" bIns="43010" numCol="1" spcCol="365760" rtlCol="0" anchor="t">
            <a:noAutofit/>
          </a:bodyPr>
          <a:lstStyle>
            <a:lvl1pPr marL="0" indent="0" algn="ctr" defTabSz="914400" rtl="0" eaLnBrk="1" latinLnBrk="0" hangingPunct="1">
              <a:lnSpc>
                <a:spcPct val="90000"/>
              </a:lnSpc>
              <a:spcBef>
                <a:spcPts val="1000"/>
              </a:spcBef>
              <a:buFont typeface="Arial"/>
              <a:buNone/>
              <a:defRPr sz="1200" b="0" i="0" kern="1200">
                <a:solidFill>
                  <a:schemeClr val="accent1"/>
                </a:solidFill>
                <a:latin typeface="Montserrat Light" charset="0"/>
                <a:ea typeface="Montserrat Light" charset="0"/>
                <a:cs typeface="Montserrat Light"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Montserrat Light" charset="0"/>
                <a:ea typeface="Montserrat Light" charset="0"/>
                <a:cs typeface="Montserrat Light"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Montserrat Light" charset="0"/>
                <a:ea typeface="Montserrat Light" charset="0"/>
                <a:cs typeface="Montserrat Light"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nSpc>
                <a:spcPct val="100000"/>
              </a:lnSpc>
              <a:spcBef>
                <a:spcPts val="0"/>
              </a:spcBef>
            </a:pPr>
            <a:endParaRPr lang="en-US" sz="1600" b="1" dirty="0">
              <a:solidFill>
                <a:schemeClr val="tx1"/>
              </a:solidFill>
              <a:latin typeface="Calibri" panose="020F0502020204030204" pitchFamily="34" charset="0"/>
              <a:cs typeface="Calibri" panose="020F0502020204030204" pitchFamily="34" charset="0"/>
            </a:endParaRPr>
          </a:p>
        </p:txBody>
      </p:sp>
      <p:sp>
        <p:nvSpPr>
          <p:cNvPr id="150" name="Rectangle: Rounded Corners 101">
            <a:extLst>
              <a:ext uri="{FF2B5EF4-FFF2-40B4-BE49-F238E27FC236}">
                <a16:creationId xmlns:a16="http://schemas.microsoft.com/office/drawing/2014/main" id="{5CCA7B4F-2C44-4682-AF98-B5398CC55122}"/>
              </a:ext>
            </a:extLst>
          </p:cNvPr>
          <p:cNvSpPr/>
          <p:nvPr/>
        </p:nvSpPr>
        <p:spPr>
          <a:xfrm>
            <a:off x="8285952" y="2779916"/>
            <a:ext cx="3017962" cy="584690"/>
          </a:xfrm>
          <a:prstGeom prst="roundRect">
            <a:avLst/>
          </a:prstGeom>
          <a:solidFill>
            <a:srgbClr val="00CC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2258" b="1" dirty="0">
                <a:latin typeface="Hacen Casablanca Heavy" panose="02000000000000000000" pitchFamily="2" charset="-78"/>
                <a:cs typeface="Hacen Casablanca Heavy" panose="02000000000000000000" pitchFamily="2" charset="-78"/>
              </a:rPr>
              <a:t>آلية التنفيذ  </a:t>
            </a:r>
            <a:endParaRPr lang="en-US" sz="2258" b="1" dirty="0">
              <a:latin typeface="Hacen Casablanca Heavy" panose="02000000000000000000" pitchFamily="2" charset="-78"/>
              <a:cs typeface="Hacen Casablanca Heavy" panose="02000000000000000000" pitchFamily="2" charset="-78"/>
            </a:endParaRPr>
          </a:p>
        </p:txBody>
      </p:sp>
      <p:pic>
        <p:nvPicPr>
          <p:cNvPr id="167" name="Graphic 22" descr="Lightbulb and gear">
            <a:extLst>
              <a:ext uri="{FF2B5EF4-FFF2-40B4-BE49-F238E27FC236}">
                <a16:creationId xmlns:a16="http://schemas.microsoft.com/office/drawing/2014/main" id="{0B9C0CBD-0A49-442F-836B-E0AEF1D53970}"/>
              </a:ext>
            </a:extLst>
          </p:cNvPr>
          <p:cNvPicPr>
            <a:picLocks noChangeAspect="1"/>
          </p:cNvPicPr>
          <p:nvPr/>
        </p:nvPicPr>
        <p:blipFill>
          <a:blip r:embed="rId5" cstate="hq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72724" y="2784480"/>
            <a:ext cx="489878" cy="489878"/>
          </a:xfrm>
          <a:prstGeom prst="rect">
            <a:avLst/>
          </a:prstGeom>
        </p:spPr>
      </p:pic>
      <p:sp>
        <p:nvSpPr>
          <p:cNvPr id="149" name="Subtitle 6">
            <a:extLst>
              <a:ext uri="{FF2B5EF4-FFF2-40B4-BE49-F238E27FC236}">
                <a16:creationId xmlns:a16="http://schemas.microsoft.com/office/drawing/2014/main" id="{23E2A86F-BA92-4009-9C47-5241F9D4C8E9}"/>
              </a:ext>
            </a:extLst>
          </p:cNvPr>
          <p:cNvSpPr txBox="1">
            <a:spLocks/>
          </p:cNvSpPr>
          <p:nvPr/>
        </p:nvSpPr>
        <p:spPr>
          <a:xfrm>
            <a:off x="6358788" y="1708112"/>
            <a:ext cx="1777082" cy="716690"/>
          </a:xfrm>
          <a:prstGeom prst="rect">
            <a:avLst/>
          </a:prstGeom>
        </p:spPr>
        <p:txBody>
          <a:bodyPr vert="horz" lIns="86019" tIns="43010" rIns="86019" bIns="43010" numCol="1" spcCol="365760" rtlCol="0" anchor="t">
            <a:noAutofit/>
          </a:bodyPr>
          <a:lstStyle>
            <a:lvl1pPr marL="0" indent="0" algn="ctr" defTabSz="914400" rtl="0" eaLnBrk="1" latinLnBrk="0" hangingPunct="1">
              <a:lnSpc>
                <a:spcPct val="90000"/>
              </a:lnSpc>
              <a:spcBef>
                <a:spcPts val="1000"/>
              </a:spcBef>
              <a:buFont typeface="Arial"/>
              <a:buNone/>
              <a:defRPr sz="1200" b="0" i="0" kern="1200">
                <a:solidFill>
                  <a:schemeClr val="accent1"/>
                </a:solidFill>
                <a:latin typeface="Montserrat Light" charset="0"/>
                <a:ea typeface="Montserrat Light" charset="0"/>
                <a:cs typeface="Montserrat Light"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Montserrat Light" charset="0"/>
                <a:ea typeface="Montserrat Light" charset="0"/>
                <a:cs typeface="Montserrat Light"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Montserrat Light" charset="0"/>
                <a:ea typeface="Montserrat Light" charset="0"/>
                <a:cs typeface="Montserrat Light"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nSpc>
                <a:spcPct val="100000"/>
              </a:lnSpc>
              <a:spcBef>
                <a:spcPts val="0"/>
              </a:spcBef>
            </a:pPr>
            <a:r>
              <a:rPr lang="ar-SA" sz="1800" b="1" dirty="0">
                <a:solidFill>
                  <a:srgbClr val="006666"/>
                </a:solidFill>
                <a:latin typeface="Calibri" panose="020F0502020204030204" pitchFamily="34" charset="0"/>
                <a:cs typeface="Calibri" panose="020F0502020204030204" pitchFamily="34" charset="0"/>
              </a:rPr>
              <a:t>تنمية المهارات المعرفية والمهارية </a:t>
            </a:r>
          </a:p>
        </p:txBody>
      </p:sp>
      <p:sp>
        <p:nvSpPr>
          <p:cNvPr id="115" name="مربع نص 114">
            <a:extLst>
              <a:ext uri="{FF2B5EF4-FFF2-40B4-BE49-F238E27FC236}">
                <a16:creationId xmlns:a16="http://schemas.microsoft.com/office/drawing/2014/main" id="{3136E737-DE52-497B-827A-6C56B6F5FF96}"/>
              </a:ext>
            </a:extLst>
          </p:cNvPr>
          <p:cNvSpPr txBox="1"/>
          <p:nvPr/>
        </p:nvSpPr>
        <p:spPr>
          <a:xfrm>
            <a:off x="8410330" y="1686407"/>
            <a:ext cx="2807157" cy="707886"/>
          </a:xfrm>
          <a:prstGeom prst="rect">
            <a:avLst/>
          </a:prstGeom>
          <a:noFill/>
        </p:spPr>
        <p:txBody>
          <a:bodyPr wrap="square">
            <a:spAutoFit/>
          </a:bodyPr>
          <a:lstStyle/>
          <a:p>
            <a:pPr algn="ctr"/>
            <a:r>
              <a:rPr lang="ar-SA" sz="4000" b="1" dirty="0">
                <a:solidFill>
                  <a:schemeClr val="bg1"/>
                </a:solidFill>
                <a:latin typeface="Hacen Casablanca Heavy" panose="02000000000000000000" pitchFamily="2" charset="-78"/>
                <a:cs typeface="Hacen Casablanca Heavy" panose="02000000000000000000" pitchFamily="2" charset="-78"/>
              </a:rPr>
              <a:t>    </a:t>
            </a:r>
            <a:endParaRPr lang="en-US" sz="4000" b="1" dirty="0">
              <a:solidFill>
                <a:schemeClr val="bg1"/>
              </a:solidFill>
              <a:latin typeface="Hacen Casablanca Heavy" panose="02000000000000000000" pitchFamily="2" charset="-78"/>
              <a:cs typeface="Hacen Casablanca Heavy" panose="02000000000000000000" pitchFamily="2" charset="-78"/>
            </a:endParaRPr>
          </a:p>
        </p:txBody>
      </p:sp>
      <p:sp>
        <p:nvSpPr>
          <p:cNvPr id="142" name="Subtitle 6">
            <a:extLst>
              <a:ext uri="{FF2B5EF4-FFF2-40B4-BE49-F238E27FC236}">
                <a16:creationId xmlns:a16="http://schemas.microsoft.com/office/drawing/2014/main" id="{5D8F5856-9BEB-4110-8A1B-99007E22CF51}"/>
              </a:ext>
            </a:extLst>
          </p:cNvPr>
          <p:cNvSpPr txBox="1">
            <a:spLocks/>
          </p:cNvSpPr>
          <p:nvPr/>
        </p:nvSpPr>
        <p:spPr>
          <a:xfrm>
            <a:off x="761500" y="1673353"/>
            <a:ext cx="1632333" cy="716690"/>
          </a:xfrm>
          <a:prstGeom prst="rect">
            <a:avLst/>
          </a:prstGeom>
        </p:spPr>
        <p:txBody>
          <a:bodyPr vert="horz" lIns="86019" tIns="43010" rIns="86019" bIns="43010" numCol="1" spcCol="365760" rtlCol="0" anchor="t">
            <a:noAutofit/>
          </a:bodyPr>
          <a:lstStyle>
            <a:lvl1pPr marL="0" indent="0" algn="ctr" defTabSz="914400" rtl="0" eaLnBrk="1" latinLnBrk="0" hangingPunct="1">
              <a:lnSpc>
                <a:spcPct val="90000"/>
              </a:lnSpc>
              <a:spcBef>
                <a:spcPts val="1000"/>
              </a:spcBef>
              <a:buFont typeface="Arial"/>
              <a:buNone/>
              <a:defRPr sz="1200" b="0" i="0" kern="1200">
                <a:solidFill>
                  <a:schemeClr val="accent1"/>
                </a:solidFill>
                <a:latin typeface="Montserrat Light" charset="0"/>
                <a:ea typeface="Montserrat Light" charset="0"/>
                <a:cs typeface="Montserrat Light"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Montserrat Light" charset="0"/>
                <a:ea typeface="Montserrat Light" charset="0"/>
                <a:cs typeface="Montserrat Light"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Montserrat Light" charset="0"/>
                <a:ea typeface="Montserrat Light" charset="0"/>
                <a:cs typeface="Montserrat Light"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nSpc>
                <a:spcPct val="100000"/>
              </a:lnSpc>
              <a:spcBef>
                <a:spcPts val="0"/>
              </a:spcBef>
            </a:pPr>
            <a:r>
              <a:rPr lang="ar-SA" sz="1600" b="1" dirty="0">
                <a:solidFill>
                  <a:srgbClr val="006666"/>
                </a:solidFill>
                <a:latin typeface="Calibri" panose="020F0502020204030204" pitchFamily="34" charset="0"/>
                <a:cs typeface="Calibri" panose="020F0502020204030204" pitchFamily="34" charset="0"/>
              </a:rPr>
              <a:t>عدد المشاركين              في المسابقات  </a:t>
            </a:r>
            <a:endParaRPr lang="ar-SA" sz="1100" b="1" dirty="0">
              <a:solidFill>
                <a:srgbClr val="006666"/>
              </a:solidFill>
              <a:latin typeface="Calibri" panose="020F0502020204030204" pitchFamily="34" charset="0"/>
              <a:cs typeface="Calibri" panose="020F0502020204030204" pitchFamily="34" charset="0"/>
            </a:endParaRPr>
          </a:p>
        </p:txBody>
      </p:sp>
      <p:sp>
        <p:nvSpPr>
          <p:cNvPr id="117" name="Subtitle 6">
            <a:extLst>
              <a:ext uri="{FF2B5EF4-FFF2-40B4-BE49-F238E27FC236}">
                <a16:creationId xmlns:a16="http://schemas.microsoft.com/office/drawing/2014/main" id="{FB4933D6-D49B-4CBA-B3A2-BFB77CF8215C}"/>
              </a:ext>
            </a:extLst>
          </p:cNvPr>
          <p:cNvSpPr txBox="1">
            <a:spLocks/>
          </p:cNvSpPr>
          <p:nvPr/>
        </p:nvSpPr>
        <p:spPr>
          <a:xfrm>
            <a:off x="4422689" y="1664441"/>
            <a:ext cx="1821770" cy="716688"/>
          </a:xfrm>
          <a:prstGeom prst="rect">
            <a:avLst/>
          </a:prstGeom>
        </p:spPr>
        <p:txBody>
          <a:bodyPr vert="horz" lIns="86019" tIns="43010" rIns="86019" bIns="43010" numCol="1" spcCol="365760" rtlCol="0" anchor="t">
            <a:noAutofit/>
          </a:bodyPr>
          <a:lstStyle>
            <a:lvl1pPr marL="0" indent="0" algn="ctr" defTabSz="914400" rtl="0" eaLnBrk="1" latinLnBrk="0" hangingPunct="1">
              <a:lnSpc>
                <a:spcPct val="90000"/>
              </a:lnSpc>
              <a:spcBef>
                <a:spcPts val="1000"/>
              </a:spcBef>
              <a:buFont typeface="Arial"/>
              <a:buNone/>
              <a:defRPr sz="1200" b="0" i="0" kern="1200">
                <a:solidFill>
                  <a:schemeClr val="accent1"/>
                </a:solidFill>
                <a:latin typeface="Montserrat Light" charset="0"/>
                <a:ea typeface="Montserrat Light" charset="0"/>
                <a:cs typeface="Montserrat Light"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Montserrat Light" charset="0"/>
                <a:ea typeface="Montserrat Light" charset="0"/>
                <a:cs typeface="Montserrat Light"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Montserrat Light" charset="0"/>
                <a:ea typeface="Montserrat Light" charset="0"/>
                <a:cs typeface="Montserrat Light"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nSpc>
                <a:spcPct val="100000"/>
              </a:lnSpc>
              <a:spcBef>
                <a:spcPts val="0"/>
              </a:spcBef>
            </a:pPr>
            <a:r>
              <a:rPr lang="ar-SA" sz="1800" b="1" dirty="0">
                <a:solidFill>
                  <a:srgbClr val="006666"/>
                </a:solidFill>
                <a:latin typeface="Calibri" panose="020F0502020204030204" pitchFamily="34" charset="0"/>
                <a:cs typeface="Calibri" panose="020F0502020204030204" pitchFamily="34" charset="0"/>
              </a:rPr>
              <a:t>دعم أبناء الجمعية </a:t>
            </a:r>
          </a:p>
          <a:p>
            <a:pPr>
              <a:lnSpc>
                <a:spcPct val="100000"/>
              </a:lnSpc>
              <a:spcBef>
                <a:spcPts val="0"/>
              </a:spcBef>
            </a:pPr>
            <a:r>
              <a:rPr lang="ar-SA" sz="1800" b="1" dirty="0">
                <a:solidFill>
                  <a:srgbClr val="006666"/>
                </a:solidFill>
                <a:latin typeface="Calibri" panose="020F0502020204030204" pitchFamily="34" charset="0"/>
                <a:cs typeface="Calibri" panose="020F0502020204030204" pitchFamily="34" charset="0"/>
              </a:rPr>
              <a:t>ماليًا  </a:t>
            </a:r>
          </a:p>
        </p:txBody>
      </p:sp>
      <p:sp>
        <p:nvSpPr>
          <p:cNvPr id="120" name="Subtitle 6">
            <a:extLst>
              <a:ext uri="{FF2B5EF4-FFF2-40B4-BE49-F238E27FC236}">
                <a16:creationId xmlns:a16="http://schemas.microsoft.com/office/drawing/2014/main" id="{B25837BF-4D5A-4292-A56E-B51FB4751AC9}"/>
              </a:ext>
            </a:extLst>
          </p:cNvPr>
          <p:cNvSpPr txBox="1">
            <a:spLocks/>
          </p:cNvSpPr>
          <p:nvPr/>
        </p:nvSpPr>
        <p:spPr>
          <a:xfrm>
            <a:off x="2656651" y="1518585"/>
            <a:ext cx="1624425" cy="843848"/>
          </a:xfrm>
          <a:prstGeom prst="rect">
            <a:avLst/>
          </a:prstGeom>
        </p:spPr>
        <p:txBody>
          <a:bodyPr vert="horz" lIns="86019" tIns="43010" rIns="86019" bIns="43010" numCol="1" spcCol="365760" rtlCol="0" anchor="t">
            <a:noAutofit/>
          </a:bodyPr>
          <a:lstStyle>
            <a:lvl1pPr marL="0" indent="0" algn="ctr" defTabSz="914400" rtl="0" eaLnBrk="1" latinLnBrk="0" hangingPunct="1">
              <a:lnSpc>
                <a:spcPct val="90000"/>
              </a:lnSpc>
              <a:spcBef>
                <a:spcPts val="1000"/>
              </a:spcBef>
              <a:buFont typeface="Arial"/>
              <a:buNone/>
              <a:defRPr sz="1200" b="0" i="0" kern="1200">
                <a:solidFill>
                  <a:schemeClr val="accent1"/>
                </a:solidFill>
                <a:latin typeface="Montserrat Light" charset="0"/>
                <a:ea typeface="Montserrat Light" charset="0"/>
                <a:cs typeface="Montserrat Light"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Montserrat Light" charset="0"/>
                <a:ea typeface="Montserrat Light" charset="0"/>
                <a:cs typeface="Montserrat Light"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Montserrat Light" charset="0"/>
                <a:ea typeface="Montserrat Light" charset="0"/>
                <a:cs typeface="Montserrat Light"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nSpc>
                <a:spcPct val="100000"/>
              </a:lnSpc>
              <a:spcBef>
                <a:spcPts val="0"/>
              </a:spcBef>
            </a:pPr>
            <a:endParaRPr lang="ar-SA" sz="1400" b="1" dirty="0">
              <a:solidFill>
                <a:srgbClr val="006666"/>
              </a:solidFill>
              <a:latin typeface="Calibri" panose="020F0502020204030204" pitchFamily="34" charset="0"/>
              <a:cs typeface="Calibri" panose="020F0502020204030204" pitchFamily="34" charset="0"/>
            </a:endParaRPr>
          </a:p>
          <a:p>
            <a:pPr>
              <a:lnSpc>
                <a:spcPct val="100000"/>
              </a:lnSpc>
              <a:spcBef>
                <a:spcPts val="0"/>
              </a:spcBef>
            </a:pPr>
            <a:r>
              <a:rPr lang="ar-SA" sz="1400" b="1" dirty="0">
                <a:solidFill>
                  <a:srgbClr val="006666"/>
                </a:solidFill>
                <a:latin typeface="Calibri" panose="020F0502020204030204" pitchFamily="34" charset="0"/>
                <a:cs typeface="Calibri" panose="020F0502020204030204" pitchFamily="34" charset="0"/>
              </a:rPr>
              <a:t>تطبيق مسابقات في مجالات متعددة </a:t>
            </a:r>
            <a:endParaRPr lang="en-US" sz="1400" b="1" dirty="0">
              <a:solidFill>
                <a:srgbClr val="006666"/>
              </a:solidFill>
              <a:latin typeface="Calibri" panose="020F0502020204030204" pitchFamily="34" charset="0"/>
              <a:cs typeface="Calibri" panose="020F0502020204030204" pitchFamily="34" charset="0"/>
            </a:endParaRPr>
          </a:p>
        </p:txBody>
      </p:sp>
      <p:sp>
        <p:nvSpPr>
          <p:cNvPr id="121" name="Subtitle 6">
            <a:extLst>
              <a:ext uri="{FF2B5EF4-FFF2-40B4-BE49-F238E27FC236}">
                <a16:creationId xmlns:a16="http://schemas.microsoft.com/office/drawing/2014/main" id="{1E4FE5E8-F806-4507-8C48-4B33A6CE0339}"/>
              </a:ext>
            </a:extLst>
          </p:cNvPr>
          <p:cNvSpPr txBox="1">
            <a:spLocks/>
          </p:cNvSpPr>
          <p:nvPr/>
        </p:nvSpPr>
        <p:spPr>
          <a:xfrm>
            <a:off x="857175" y="3029419"/>
            <a:ext cx="2187825" cy="716689"/>
          </a:xfrm>
          <a:prstGeom prst="rect">
            <a:avLst/>
          </a:prstGeom>
        </p:spPr>
        <p:txBody>
          <a:bodyPr vert="horz" lIns="86019" tIns="43010" rIns="86019" bIns="43010" numCol="1" spcCol="365760" rtlCol="0" anchor="t">
            <a:noAutofit/>
          </a:bodyPr>
          <a:lstStyle>
            <a:lvl1pPr marL="0" indent="0" algn="ctr" defTabSz="914400" rtl="0" eaLnBrk="1" latinLnBrk="0" hangingPunct="1">
              <a:lnSpc>
                <a:spcPct val="90000"/>
              </a:lnSpc>
              <a:spcBef>
                <a:spcPts val="1000"/>
              </a:spcBef>
              <a:buFont typeface="Arial"/>
              <a:buNone/>
              <a:defRPr sz="1200" b="0" i="0" kern="1200">
                <a:solidFill>
                  <a:schemeClr val="accent1"/>
                </a:solidFill>
                <a:latin typeface="Montserrat Light" charset="0"/>
                <a:ea typeface="Montserrat Light" charset="0"/>
                <a:cs typeface="Montserrat Light"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Montserrat Light" charset="0"/>
                <a:ea typeface="Montserrat Light" charset="0"/>
                <a:cs typeface="Montserrat Light"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Montserrat Light" charset="0"/>
                <a:ea typeface="Montserrat Light" charset="0"/>
                <a:cs typeface="Montserrat Light"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nSpc>
                <a:spcPts val="1599"/>
              </a:lnSpc>
              <a:spcBef>
                <a:spcPts val="0"/>
              </a:spcBef>
            </a:pPr>
            <a:r>
              <a:rPr lang="ar-SA" sz="1505" b="1" dirty="0">
                <a:solidFill>
                  <a:schemeClr val="tx1"/>
                </a:solidFill>
                <a:latin typeface="Calibri" panose="020F0502020204030204" pitchFamily="34" charset="0"/>
                <a:cs typeface="Calibri" panose="020F0502020204030204" pitchFamily="34" charset="0"/>
              </a:rPr>
              <a:t> </a:t>
            </a:r>
          </a:p>
        </p:txBody>
      </p:sp>
      <p:sp>
        <p:nvSpPr>
          <p:cNvPr id="138" name="مربع نص 137">
            <a:extLst>
              <a:ext uri="{FF2B5EF4-FFF2-40B4-BE49-F238E27FC236}">
                <a16:creationId xmlns:a16="http://schemas.microsoft.com/office/drawing/2014/main" id="{CBFF7503-7810-48C7-9540-11BB5DE9968D}"/>
              </a:ext>
            </a:extLst>
          </p:cNvPr>
          <p:cNvSpPr txBox="1"/>
          <p:nvPr/>
        </p:nvSpPr>
        <p:spPr>
          <a:xfrm>
            <a:off x="8708613" y="4850541"/>
            <a:ext cx="1401346" cy="565026"/>
          </a:xfrm>
          <a:prstGeom prst="rect">
            <a:avLst/>
          </a:prstGeom>
          <a:noFill/>
        </p:spPr>
        <p:txBody>
          <a:bodyPr wrap="none" rtlCol="1">
            <a:spAutoFit/>
          </a:bodyPr>
          <a:lstStyle/>
          <a:p>
            <a:pPr algn="ctr"/>
            <a:r>
              <a:rPr lang="ar-SA" sz="1536" b="1" dirty="0">
                <a:solidFill>
                  <a:schemeClr val="bg1"/>
                </a:solidFill>
                <a:latin typeface="Dubai" panose="020B0503030403030204" pitchFamily="34" charset="-78"/>
                <a:cs typeface="Dubai" panose="020B0503030403030204" pitchFamily="34" charset="-78"/>
              </a:rPr>
              <a:t>عدد</a:t>
            </a:r>
          </a:p>
          <a:p>
            <a:pPr algn="ctr"/>
            <a:r>
              <a:rPr lang="ar-SA" sz="1536" b="1" dirty="0">
                <a:solidFill>
                  <a:schemeClr val="bg1"/>
                </a:solidFill>
                <a:latin typeface="Dubai" panose="020B0503030403030204" pitchFamily="34" charset="-78"/>
                <a:cs typeface="Dubai" panose="020B0503030403030204" pitchFamily="34" charset="-78"/>
              </a:rPr>
              <a:t> المدارس أهلي   </a:t>
            </a:r>
          </a:p>
        </p:txBody>
      </p:sp>
      <p:sp>
        <p:nvSpPr>
          <p:cNvPr id="139" name="Rectangle: Rounded Corners 101">
            <a:extLst>
              <a:ext uri="{FF2B5EF4-FFF2-40B4-BE49-F238E27FC236}">
                <a16:creationId xmlns:a16="http://schemas.microsoft.com/office/drawing/2014/main" id="{E345D6B3-6B66-4ED1-8639-3FB68728262C}"/>
              </a:ext>
            </a:extLst>
          </p:cNvPr>
          <p:cNvSpPr/>
          <p:nvPr/>
        </p:nvSpPr>
        <p:spPr>
          <a:xfrm>
            <a:off x="8285951" y="3476322"/>
            <a:ext cx="3017963" cy="450374"/>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1400" b="1" dirty="0">
                <a:solidFill>
                  <a:srgbClr val="006666"/>
                </a:solidFill>
                <a:latin typeface="Hacen Casablanca Heavy" panose="02000000000000000000" pitchFamily="2" charset="-78"/>
                <a:cs typeface="Hacen Casablanca Heavy" panose="02000000000000000000" pitchFamily="2" charset="-78"/>
              </a:rPr>
              <a:t>تحديد مجالات المسابقات وضع الشروط  </a:t>
            </a:r>
            <a:endParaRPr lang="en-US" sz="1400" b="1" dirty="0">
              <a:solidFill>
                <a:srgbClr val="006666"/>
              </a:solidFill>
              <a:latin typeface="Hacen Casablanca Heavy" panose="02000000000000000000" pitchFamily="2" charset="-78"/>
              <a:cs typeface="Hacen Casablanca Heavy" panose="02000000000000000000" pitchFamily="2" charset="-78"/>
            </a:endParaRPr>
          </a:p>
        </p:txBody>
      </p:sp>
      <p:sp>
        <p:nvSpPr>
          <p:cNvPr id="140" name="Rectangle: Rounded Corners 101">
            <a:extLst>
              <a:ext uri="{FF2B5EF4-FFF2-40B4-BE49-F238E27FC236}">
                <a16:creationId xmlns:a16="http://schemas.microsoft.com/office/drawing/2014/main" id="{78B8BB7A-D4B4-4381-B11D-03A0F32720C9}"/>
              </a:ext>
            </a:extLst>
          </p:cNvPr>
          <p:cNvSpPr/>
          <p:nvPr/>
        </p:nvSpPr>
        <p:spPr>
          <a:xfrm>
            <a:off x="8285951" y="4026575"/>
            <a:ext cx="3017963" cy="450374"/>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1400" b="1" dirty="0">
                <a:solidFill>
                  <a:srgbClr val="006666"/>
                </a:solidFill>
                <a:latin typeface="Hacen Casablanca Heavy" panose="02000000000000000000" pitchFamily="2" charset="-78"/>
                <a:cs typeface="Hacen Casablanca Heavy" panose="02000000000000000000" pitchFamily="2" charset="-78"/>
              </a:rPr>
              <a:t>تحديد فريق العمل    </a:t>
            </a:r>
            <a:endParaRPr lang="en-US" sz="1400" b="1" dirty="0">
              <a:solidFill>
                <a:srgbClr val="006666"/>
              </a:solidFill>
              <a:latin typeface="Hacen Casablanca Heavy" panose="02000000000000000000" pitchFamily="2" charset="-78"/>
              <a:cs typeface="Hacen Casablanca Heavy" panose="02000000000000000000" pitchFamily="2" charset="-78"/>
            </a:endParaRPr>
          </a:p>
        </p:txBody>
      </p:sp>
      <p:sp>
        <p:nvSpPr>
          <p:cNvPr id="143" name="Rectangle: Rounded Corners 101">
            <a:extLst>
              <a:ext uri="{FF2B5EF4-FFF2-40B4-BE49-F238E27FC236}">
                <a16:creationId xmlns:a16="http://schemas.microsoft.com/office/drawing/2014/main" id="{DE874C5C-86D0-4A7C-A2A5-1398BB1D756D}"/>
              </a:ext>
            </a:extLst>
          </p:cNvPr>
          <p:cNvSpPr/>
          <p:nvPr/>
        </p:nvSpPr>
        <p:spPr>
          <a:xfrm>
            <a:off x="8275526" y="4527603"/>
            <a:ext cx="3017963" cy="450374"/>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1400" b="1" dirty="0">
                <a:solidFill>
                  <a:srgbClr val="006666"/>
                </a:solidFill>
                <a:latin typeface="Hacen Casablanca Heavy" panose="02000000000000000000" pitchFamily="2" charset="-78"/>
                <a:cs typeface="Hacen Casablanca Heavy" panose="02000000000000000000" pitchFamily="2" charset="-78"/>
              </a:rPr>
              <a:t>تنفيذ المسابقات   </a:t>
            </a:r>
            <a:endParaRPr lang="en-US" sz="1400" b="1" dirty="0">
              <a:solidFill>
                <a:srgbClr val="006666"/>
              </a:solidFill>
              <a:latin typeface="Hacen Casablanca Heavy" panose="02000000000000000000" pitchFamily="2" charset="-78"/>
              <a:cs typeface="Hacen Casablanca Heavy" panose="02000000000000000000" pitchFamily="2" charset="-78"/>
            </a:endParaRPr>
          </a:p>
        </p:txBody>
      </p:sp>
      <p:sp>
        <p:nvSpPr>
          <p:cNvPr id="146" name="Rectangle: Rounded Corners 101">
            <a:extLst>
              <a:ext uri="{FF2B5EF4-FFF2-40B4-BE49-F238E27FC236}">
                <a16:creationId xmlns:a16="http://schemas.microsoft.com/office/drawing/2014/main" id="{18F12548-2695-4C2A-A7D0-0DF768953DEE}"/>
              </a:ext>
            </a:extLst>
          </p:cNvPr>
          <p:cNvSpPr/>
          <p:nvPr/>
        </p:nvSpPr>
        <p:spPr>
          <a:xfrm>
            <a:off x="8270596" y="5053244"/>
            <a:ext cx="3017963" cy="450374"/>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1400" b="1" dirty="0">
                <a:solidFill>
                  <a:srgbClr val="006666"/>
                </a:solidFill>
                <a:latin typeface="Hacen Casablanca Heavy" panose="02000000000000000000" pitchFamily="2" charset="-78"/>
                <a:cs typeface="Hacen Casablanca Heavy" panose="02000000000000000000" pitchFamily="2" charset="-78"/>
              </a:rPr>
              <a:t>إعلان نتائج المسابقات </a:t>
            </a:r>
            <a:endParaRPr lang="en-US" sz="1400" b="1" dirty="0">
              <a:solidFill>
                <a:srgbClr val="006666"/>
              </a:solidFill>
              <a:latin typeface="Hacen Casablanca Heavy" panose="02000000000000000000" pitchFamily="2" charset="-78"/>
              <a:cs typeface="Hacen Casablanca Heavy" panose="02000000000000000000" pitchFamily="2" charset="-78"/>
            </a:endParaRPr>
          </a:p>
        </p:txBody>
      </p:sp>
      <p:sp>
        <p:nvSpPr>
          <p:cNvPr id="153" name="Rectangle: Rounded Corners 101">
            <a:extLst>
              <a:ext uri="{FF2B5EF4-FFF2-40B4-BE49-F238E27FC236}">
                <a16:creationId xmlns:a16="http://schemas.microsoft.com/office/drawing/2014/main" id="{911F0AFA-F7A1-4B2D-9C1C-669D9B7F49F0}"/>
              </a:ext>
            </a:extLst>
          </p:cNvPr>
          <p:cNvSpPr/>
          <p:nvPr/>
        </p:nvSpPr>
        <p:spPr>
          <a:xfrm>
            <a:off x="8270595" y="5605391"/>
            <a:ext cx="3033319" cy="592425"/>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1200" b="1" dirty="0">
                <a:solidFill>
                  <a:srgbClr val="006666"/>
                </a:solidFill>
                <a:latin typeface="Hacen Casablanca Heavy" panose="02000000000000000000" pitchFamily="2" charset="-78"/>
                <a:cs typeface="Hacen Casablanca Heavy" panose="02000000000000000000" pitchFamily="2" charset="-78"/>
              </a:rPr>
              <a:t>تكريم الفائزين و تقييم الأثر وكتابة التقرير </a:t>
            </a:r>
            <a:endParaRPr lang="en-US" sz="1200" b="1" dirty="0">
              <a:solidFill>
                <a:srgbClr val="006666"/>
              </a:solidFill>
              <a:latin typeface="Hacen Casablanca Heavy" panose="02000000000000000000" pitchFamily="2" charset="-78"/>
              <a:cs typeface="Hacen Casablanca Heavy" panose="02000000000000000000" pitchFamily="2" charset="-78"/>
            </a:endParaRPr>
          </a:p>
        </p:txBody>
      </p:sp>
      <p:grpSp>
        <p:nvGrpSpPr>
          <p:cNvPr id="171" name="Google Shape;5130;p55">
            <a:extLst>
              <a:ext uri="{FF2B5EF4-FFF2-40B4-BE49-F238E27FC236}">
                <a16:creationId xmlns:a16="http://schemas.microsoft.com/office/drawing/2014/main" id="{307D1CB4-970E-4EEE-91BF-3E02D943D9A3}"/>
              </a:ext>
            </a:extLst>
          </p:cNvPr>
          <p:cNvGrpSpPr/>
          <p:nvPr/>
        </p:nvGrpSpPr>
        <p:grpSpPr>
          <a:xfrm>
            <a:off x="4045096" y="4893788"/>
            <a:ext cx="886187" cy="840250"/>
            <a:chOff x="1529350" y="258825"/>
            <a:chExt cx="423475" cy="481825"/>
          </a:xfrm>
          <a:solidFill>
            <a:srgbClr val="006666"/>
          </a:solidFill>
        </p:grpSpPr>
        <p:sp>
          <p:nvSpPr>
            <p:cNvPr id="172" name="Google Shape;5131;p55">
              <a:extLst>
                <a:ext uri="{FF2B5EF4-FFF2-40B4-BE49-F238E27FC236}">
                  <a16:creationId xmlns:a16="http://schemas.microsoft.com/office/drawing/2014/main" id="{0C0DFC40-CA22-4CE5-9628-6932FA897873}"/>
                </a:ext>
              </a:extLst>
            </p:cNvPr>
            <p:cNvSpPr/>
            <p:nvPr/>
          </p:nvSpPr>
          <p:spPr>
            <a:xfrm>
              <a:off x="1585800" y="258825"/>
              <a:ext cx="310650" cy="430550"/>
            </a:xfrm>
            <a:custGeom>
              <a:avLst/>
              <a:gdLst/>
              <a:ahLst/>
              <a:cxnLst/>
              <a:rect l="l" t="t" r="r" b="b"/>
              <a:pathLst>
                <a:path w="12426" h="17222" extrusionOk="0">
                  <a:moveTo>
                    <a:pt x="6213" y="3388"/>
                  </a:moveTo>
                  <a:cubicBezTo>
                    <a:pt x="7354" y="3388"/>
                    <a:pt x="8384" y="4074"/>
                    <a:pt x="8821" y="5131"/>
                  </a:cubicBezTo>
                  <a:cubicBezTo>
                    <a:pt x="9257" y="6185"/>
                    <a:pt x="9016" y="7399"/>
                    <a:pt x="8206" y="8206"/>
                  </a:cubicBezTo>
                  <a:cubicBezTo>
                    <a:pt x="7666" y="8748"/>
                    <a:pt x="6945" y="9035"/>
                    <a:pt x="6210" y="9035"/>
                  </a:cubicBezTo>
                  <a:cubicBezTo>
                    <a:pt x="5847" y="9035"/>
                    <a:pt x="5481" y="8965"/>
                    <a:pt x="5132" y="8820"/>
                  </a:cubicBezTo>
                  <a:cubicBezTo>
                    <a:pt x="4075" y="8383"/>
                    <a:pt x="3388" y="7354"/>
                    <a:pt x="3388" y="6212"/>
                  </a:cubicBezTo>
                  <a:cubicBezTo>
                    <a:pt x="3391" y="4652"/>
                    <a:pt x="4653" y="3391"/>
                    <a:pt x="6213" y="3388"/>
                  </a:cubicBezTo>
                  <a:close/>
                  <a:moveTo>
                    <a:pt x="6213" y="0"/>
                  </a:moveTo>
                  <a:cubicBezTo>
                    <a:pt x="2825" y="0"/>
                    <a:pt x="1" y="2728"/>
                    <a:pt x="1" y="6212"/>
                  </a:cubicBezTo>
                  <a:cubicBezTo>
                    <a:pt x="1" y="7537"/>
                    <a:pt x="398" y="8718"/>
                    <a:pt x="1163" y="9826"/>
                  </a:cubicBezTo>
                  <a:lnTo>
                    <a:pt x="5737" y="16959"/>
                  </a:lnTo>
                  <a:cubicBezTo>
                    <a:pt x="5847" y="17134"/>
                    <a:pt x="6029" y="17221"/>
                    <a:pt x="6211" y="17221"/>
                  </a:cubicBezTo>
                  <a:cubicBezTo>
                    <a:pt x="6394" y="17221"/>
                    <a:pt x="6576" y="17134"/>
                    <a:pt x="6686" y="16959"/>
                  </a:cubicBezTo>
                  <a:lnTo>
                    <a:pt x="11278" y="9802"/>
                  </a:lnTo>
                  <a:cubicBezTo>
                    <a:pt x="12025" y="8751"/>
                    <a:pt x="12425" y="7498"/>
                    <a:pt x="12422" y="6212"/>
                  </a:cubicBezTo>
                  <a:cubicBezTo>
                    <a:pt x="12422" y="2786"/>
                    <a:pt x="9637" y="0"/>
                    <a:pt x="621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74" name="Google Shape;5132;p55">
              <a:extLst>
                <a:ext uri="{FF2B5EF4-FFF2-40B4-BE49-F238E27FC236}">
                  <a16:creationId xmlns:a16="http://schemas.microsoft.com/office/drawing/2014/main" id="{016B3B56-0B4B-4997-A780-A2C6729D2408}"/>
                </a:ext>
              </a:extLst>
            </p:cNvPr>
            <p:cNvSpPr/>
            <p:nvPr/>
          </p:nvSpPr>
          <p:spPr>
            <a:xfrm>
              <a:off x="1529350" y="583200"/>
              <a:ext cx="423475" cy="157450"/>
            </a:xfrm>
            <a:custGeom>
              <a:avLst/>
              <a:gdLst/>
              <a:ahLst/>
              <a:cxnLst/>
              <a:rect l="l" t="t" r="r" b="b"/>
              <a:pathLst>
                <a:path w="16939" h="6298" extrusionOk="0">
                  <a:moveTo>
                    <a:pt x="4050" y="1"/>
                  </a:moveTo>
                  <a:cubicBezTo>
                    <a:pt x="1545" y="582"/>
                    <a:pt x="0" y="1642"/>
                    <a:pt x="0" y="2909"/>
                  </a:cubicBezTo>
                  <a:cubicBezTo>
                    <a:pt x="0" y="5111"/>
                    <a:pt x="4364" y="6297"/>
                    <a:pt x="8471" y="6297"/>
                  </a:cubicBezTo>
                  <a:cubicBezTo>
                    <a:pt x="12575" y="6297"/>
                    <a:pt x="16938" y="5111"/>
                    <a:pt x="16938" y="2909"/>
                  </a:cubicBezTo>
                  <a:cubicBezTo>
                    <a:pt x="16938" y="1642"/>
                    <a:pt x="15391" y="579"/>
                    <a:pt x="12882" y="1"/>
                  </a:cubicBezTo>
                  <a:lnTo>
                    <a:pt x="10040" y="4445"/>
                  </a:lnTo>
                  <a:cubicBezTo>
                    <a:pt x="9673" y="5018"/>
                    <a:pt x="9071" y="5305"/>
                    <a:pt x="8469" y="5305"/>
                  </a:cubicBezTo>
                  <a:cubicBezTo>
                    <a:pt x="7867" y="5305"/>
                    <a:pt x="7265" y="5018"/>
                    <a:pt x="6899" y="4445"/>
                  </a:cubicBezTo>
                  <a:lnTo>
                    <a:pt x="405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175" name="Google Shape;6366;p57">
            <a:extLst>
              <a:ext uri="{FF2B5EF4-FFF2-40B4-BE49-F238E27FC236}">
                <a16:creationId xmlns:a16="http://schemas.microsoft.com/office/drawing/2014/main" id="{B6166B20-8623-481B-B4CD-6DEF5E8804F0}"/>
              </a:ext>
            </a:extLst>
          </p:cNvPr>
          <p:cNvGrpSpPr/>
          <p:nvPr/>
        </p:nvGrpSpPr>
        <p:grpSpPr>
          <a:xfrm>
            <a:off x="5133129" y="2678655"/>
            <a:ext cx="351024" cy="350079"/>
            <a:chOff x="3859600" y="3591950"/>
            <a:chExt cx="296975" cy="296175"/>
          </a:xfrm>
          <a:solidFill>
            <a:srgbClr val="006666"/>
          </a:solidFill>
        </p:grpSpPr>
        <p:sp>
          <p:nvSpPr>
            <p:cNvPr id="176" name="Google Shape;6367;p57">
              <a:extLst>
                <a:ext uri="{FF2B5EF4-FFF2-40B4-BE49-F238E27FC236}">
                  <a16:creationId xmlns:a16="http://schemas.microsoft.com/office/drawing/2014/main" id="{A6BF3B99-B391-4002-B88E-891F957B168D}"/>
                </a:ext>
              </a:extLst>
            </p:cNvPr>
            <p:cNvSpPr/>
            <p:nvPr/>
          </p:nvSpPr>
          <p:spPr>
            <a:xfrm>
              <a:off x="4034450" y="3766000"/>
              <a:ext cx="122125" cy="122125"/>
            </a:xfrm>
            <a:custGeom>
              <a:avLst/>
              <a:gdLst/>
              <a:ahLst/>
              <a:cxnLst/>
              <a:rect l="l" t="t" r="r" b="b"/>
              <a:pathLst>
                <a:path w="4885" h="4885" extrusionOk="0">
                  <a:moveTo>
                    <a:pt x="2395" y="1324"/>
                  </a:moveTo>
                  <a:cubicBezTo>
                    <a:pt x="2616" y="1324"/>
                    <a:pt x="2773" y="1482"/>
                    <a:pt x="2773" y="1702"/>
                  </a:cubicBezTo>
                  <a:lnTo>
                    <a:pt x="2773" y="2049"/>
                  </a:lnTo>
                  <a:lnTo>
                    <a:pt x="3120" y="2049"/>
                  </a:lnTo>
                  <a:cubicBezTo>
                    <a:pt x="3309" y="2049"/>
                    <a:pt x="3466" y="2206"/>
                    <a:pt x="3466" y="2395"/>
                  </a:cubicBezTo>
                  <a:cubicBezTo>
                    <a:pt x="3466" y="2584"/>
                    <a:pt x="3309" y="2742"/>
                    <a:pt x="3120" y="2742"/>
                  </a:cubicBezTo>
                  <a:lnTo>
                    <a:pt x="2395" y="2742"/>
                  </a:lnTo>
                  <a:cubicBezTo>
                    <a:pt x="2206" y="2742"/>
                    <a:pt x="2049" y="2584"/>
                    <a:pt x="2049" y="2395"/>
                  </a:cubicBezTo>
                  <a:lnTo>
                    <a:pt x="2049" y="1702"/>
                  </a:lnTo>
                  <a:cubicBezTo>
                    <a:pt x="2049" y="1482"/>
                    <a:pt x="2206" y="1324"/>
                    <a:pt x="2395" y="1324"/>
                  </a:cubicBezTo>
                  <a:close/>
                  <a:moveTo>
                    <a:pt x="2458" y="1"/>
                  </a:moveTo>
                  <a:cubicBezTo>
                    <a:pt x="1104" y="1"/>
                    <a:pt x="1" y="1103"/>
                    <a:pt x="1" y="2427"/>
                  </a:cubicBezTo>
                  <a:cubicBezTo>
                    <a:pt x="1" y="3781"/>
                    <a:pt x="1104" y="4884"/>
                    <a:pt x="2458" y="4884"/>
                  </a:cubicBezTo>
                  <a:cubicBezTo>
                    <a:pt x="3782" y="4884"/>
                    <a:pt x="4884" y="3781"/>
                    <a:pt x="4884" y="2427"/>
                  </a:cubicBezTo>
                  <a:cubicBezTo>
                    <a:pt x="4853" y="1072"/>
                    <a:pt x="3782" y="1"/>
                    <a:pt x="245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6368;p57">
              <a:extLst>
                <a:ext uri="{FF2B5EF4-FFF2-40B4-BE49-F238E27FC236}">
                  <a16:creationId xmlns:a16="http://schemas.microsoft.com/office/drawing/2014/main" id="{DFA6E288-A551-4E89-BA2E-4968238AA731}"/>
                </a:ext>
              </a:extLst>
            </p:cNvPr>
            <p:cNvSpPr/>
            <p:nvPr/>
          </p:nvSpPr>
          <p:spPr>
            <a:xfrm>
              <a:off x="3860400" y="3679375"/>
              <a:ext cx="260725" cy="173300"/>
            </a:xfrm>
            <a:custGeom>
              <a:avLst/>
              <a:gdLst/>
              <a:ahLst/>
              <a:cxnLst/>
              <a:rect l="l" t="t" r="r" b="b"/>
              <a:pathLst>
                <a:path w="10429" h="6932" extrusionOk="0">
                  <a:moveTo>
                    <a:pt x="2426" y="662"/>
                  </a:moveTo>
                  <a:cubicBezTo>
                    <a:pt x="2647" y="662"/>
                    <a:pt x="2804" y="819"/>
                    <a:pt x="2804" y="1008"/>
                  </a:cubicBezTo>
                  <a:cubicBezTo>
                    <a:pt x="2804" y="1197"/>
                    <a:pt x="2647" y="1355"/>
                    <a:pt x="2426" y="1355"/>
                  </a:cubicBezTo>
                  <a:lnTo>
                    <a:pt x="1733" y="1355"/>
                  </a:lnTo>
                  <a:cubicBezTo>
                    <a:pt x="1544" y="1355"/>
                    <a:pt x="1387" y="1197"/>
                    <a:pt x="1387" y="1008"/>
                  </a:cubicBezTo>
                  <a:cubicBezTo>
                    <a:pt x="1387" y="819"/>
                    <a:pt x="1544" y="662"/>
                    <a:pt x="1733" y="662"/>
                  </a:cubicBezTo>
                  <a:close/>
                  <a:moveTo>
                    <a:pt x="4537" y="662"/>
                  </a:moveTo>
                  <a:cubicBezTo>
                    <a:pt x="4726" y="662"/>
                    <a:pt x="4884" y="819"/>
                    <a:pt x="4884" y="1008"/>
                  </a:cubicBezTo>
                  <a:cubicBezTo>
                    <a:pt x="4884" y="1197"/>
                    <a:pt x="4695" y="1355"/>
                    <a:pt x="4537" y="1355"/>
                  </a:cubicBezTo>
                  <a:lnTo>
                    <a:pt x="3812" y="1355"/>
                  </a:lnTo>
                  <a:cubicBezTo>
                    <a:pt x="3623" y="1355"/>
                    <a:pt x="3466" y="1197"/>
                    <a:pt x="3466" y="1008"/>
                  </a:cubicBezTo>
                  <a:cubicBezTo>
                    <a:pt x="3466" y="819"/>
                    <a:pt x="3623" y="662"/>
                    <a:pt x="3812" y="662"/>
                  </a:cubicBezTo>
                  <a:close/>
                  <a:moveTo>
                    <a:pt x="6648" y="662"/>
                  </a:moveTo>
                  <a:cubicBezTo>
                    <a:pt x="6837" y="662"/>
                    <a:pt x="6994" y="819"/>
                    <a:pt x="6994" y="1008"/>
                  </a:cubicBezTo>
                  <a:cubicBezTo>
                    <a:pt x="6994" y="1197"/>
                    <a:pt x="6837" y="1355"/>
                    <a:pt x="6648" y="1355"/>
                  </a:cubicBezTo>
                  <a:lnTo>
                    <a:pt x="5955" y="1355"/>
                  </a:lnTo>
                  <a:cubicBezTo>
                    <a:pt x="5734" y="1355"/>
                    <a:pt x="5577" y="1197"/>
                    <a:pt x="5577" y="1008"/>
                  </a:cubicBezTo>
                  <a:cubicBezTo>
                    <a:pt x="5577" y="819"/>
                    <a:pt x="5734" y="662"/>
                    <a:pt x="5955" y="662"/>
                  </a:cubicBezTo>
                  <a:close/>
                  <a:moveTo>
                    <a:pt x="8727" y="662"/>
                  </a:moveTo>
                  <a:cubicBezTo>
                    <a:pt x="8948" y="662"/>
                    <a:pt x="9105" y="819"/>
                    <a:pt x="9105" y="1008"/>
                  </a:cubicBezTo>
                  <a:cubicBezTo>
                    <a:pt x="9105" y="1197"/>
                    <a:pt x="8948" y="1355"/>
                    <a:pt x="8727" y="1355"/>
                  </a:cubicBezTo>
                  <a:lnTo>
                    <a:pt x="8034" y="1355"/>
                  </a:lnTo>
                  <a:cubicBezTo>
                    <a:pt x="7845" y="1355"/>
                    <a:pt x="7688" y="1197"/>
                    <a:pt x="7688" y="1008"/>
                  </a:cubicBezTo>
                  <a:cubicBezTo>
                    <a:pt x="7688" y="819"/>
                    <a:pt x="7845" y="662"/>
                    <a:pt x="8034" y="662"/>
                  </a:cubicBezTo>
                  <a:close/>
                  <a:moveTo>
                    <a:pt x="2426" y="2080"/>
                  </a:moveTo>
                  <a:cubicBezTo>
                    <a:pt x="2647" y="2080"/>
                    <a:pt x="2804" y="2237"/>
                    <a:pt x="2804" y="2426"/>
                  </a:cubicBezTo>
                  <a:cubicBezTo>
                    <a:pt x="2804" y="2647"/>
                    <a:pt x="2647" y="2773"/>
                    <a:pt x="2426" y="2773"/>
                  </a:cubicBezTo>
                  <a:lnTo>
                    <a:pt x="1733" y="2773"/>
                  </a:lnTo>
                  <a:cubicBezTo>
                    <a:pt x="1544" y="2773"/>
                    <a:pt x="1387" y="2647"/>
                    <a:pt x="1387" y="2426"/>
                  </a:cubicBezTo>
                  <a:cubicBezTo>
                    <a:pt x="1387" y="2206"/>
                    <a:pt x="1544" y="2080"/>
                    <a:pt x="1733" y="2080"/>
                  </a:cubicBezTo>
                  <a:close/>
                  <a:moveTo>
                    <a:pt x="4537" y="2080"/>
                  </a:moveTo>
                  <a:cubicBezTo>
                    <a:pt x="4726" y="2080"/>
                    <a:pt x="4884" y="2237"/>
                    <a:pt x="4884" y="2426"/>
                  </a:cubicBezTo>
                  <a:cubicBezTo>
                    <a:pt x="4884" y="2647"/>
                    <a:pt x="4695" y="2773"/>
                    <a:pt x="4537" y="2773"/>
                  </a:cubicBezTo>
                  <a:lnTo>
                    <a:pt x="3812" y="2773"/>
                  </a:lnTo>
                  <a:cubicBezTo>
                    <a:pt x="3623" y="2773"/>
                    <a:pt x="3466" y="2647"/>
                    <a:pt x="3466" y="2426"/>
                  </a:cubicBezTo>
                  <a:cubicBezTo>
                    <a:pt x="3466" y="2206"/>
                    <a:pt x="3623" y="2080"/>
                    <a:pt x="3812" y="2080"/>
                  </a:cubicBezTo>
                  <a:close/>
                  <a:moveTo>
                    <a:pt x="6648" y="2080"/>
                  </a:moveTo>
                  <a:cubicBezTo>
                    <a:pt x="6837" y="2080"/>
                    <a:pt x="6994" y="2237"/>
                    <a:pt x="6994" y="2426"/>
                  </a:cubicBezTo>
                  <a:cubicBezTo>
                    <a:pt x="6994" y="2647"/>
                    <a:pt x="6837" y="2773"/>
                    <a:pt x="6648" y="2773"/>
                  </a:cubicBezTo>
                  <a:lnTo>
                    <a:pt x="5955" y="2773"/>
                  </a:lnTo>
                  <a:cubicBezTo>
                    <a:pt x="5734" y="2773"/>
                    <a:pt x="5577" y="2647"/>
                    <a:pt x="5577" y="2426"/>
                  </a:cubicBezTo>
                  <a:cubicBezTo>
                    <a:pt x="5577" y="2206"/>
                    <a:pt x="5734" y="2080"/>
                    <a:pt x="5955" y="2080"/>
                  </a:cubicBezTo>
                  <a:close/>
                  <a:moveTo>
                    <a:pt x="8727" y="2080"/>
                  </a:moveTo>
                  <a:cubicBezTo>
                    <a:pt x="8948" y="2080"/>
                    <a:pt x="9105" y="2237"/>
                    <a:pt x="9105" y="2426"/>
                  </a:cubicBezTo>
                  <a:cubicBezTo>
                    <a:pt x="9105" y="2647"/>
                    <a:pt x="8948" y="2773"/>
                    <a:pt x="8727" y="2773"/>
                  </a:cubicBezTo>
                  <a:lnTo>
                    <a:pt x="8034" y="2773"/>
                  </a:lnTo>
                  <a:cubicBezTo>
                    <a:pt x="7845" y="2773"/>
                    <a:pt x="7688" y="2647"/>
                    <a:pt x="7688" y="2426"/>
                  </a:cubicBezTo>
                  <a:cubicBezTo>
                    <a:pt x="7688" y="2206"/>
                    <a:pt x="7845" y="2080"/>
                    <a:pt x="8034" y="2080"/>
                  </a:cubicBezTo>
                  <a:close/>
                  <a:moveTo>
                    <a:pt x="2426" y="3466"/>
                  </a:moveTo>
                  <a:cubicBezTo>
                    <a:pt x="2647" y="3466"/>
                    <a:pt x="2804" y="3623"/>
                    <a:pt x="2804" y="3812"/>
                  </a:cubicBezTo>
                  <a:cubicBezTo>
                    <a:pt x="2804" y="4001"/>
                    <a:pt x="2647" y="4159"/>
                    <a:pt x="2426" y="4159"/>
                  </a:cubicBezTo>
                  <a:lnTo>
                    <a:pt x="1733" y="4159"/>
                  </a:lnTo>
                  <a:cubicBezTo>
                    <a:pt x="1544" y="4159"/>
                    <a:pt x="1387" y="4001"/>
                    <a:pt x="1387" y="3812"/>
                  </a:cubicBezTo>
                  <a:cubicBezTo>
                    <a:pt x="1387" y="3623"/>
                    <a:pt x="1544" y="3466"/>
                    <a:pt x="1733" y="3466"/>
                  </a:cubicBezTo>
                  <a:close/>
                  <a:moveTo>
                    <a:pt x="4537" y="3466"/>
                  </a:moveTo>
                  <a:cubicBezTo>
                    <a:pt x="4726" y="3466"/>
                    <a:pt x="4884" y="3623"/>
                    <a:pt x="4884" y="3812"/>
                  </a:cubicBezTo>
                  <a:cubicBezTo>
                    <a:pt x="4884" y="4001"/>
                    <a:pt x="4695" y="4159"/>
                    <a:pt x="4537" y="4159"/>
                  </a:cubicBezTo>
                  <a:lnTo>
                    <a:pt x="3812" y="4159"/>
                  </a:lnTo>
                  <a:cubicBezTo>
                    <a:pt x="3623" y="4159"/>
                    <a:pt x="3466" y="4001"/>
                    <a:pt x="3466" y="3812"/>
                  </a:cubicBezTo>
                  <a:cubicBezTo>
                    <a:pt x="3466" y="3623"/>
                    <a:pt x="3623" y="3466"/>
                    <a:pt x="3812" y="3466"/>
                  </a:cubicBezTo>
                  <a:close/>
                  <a:moveTo>
                    <a:pt x="6648" y="3466"/>
                  </a:moveTo>
                  <a:cubicBezTo>
                    <a:pt x="6837" y="3466"/>
                    <a:pt x="6994" y="3623"/>
                    <a:pt x="6994" y="3812"/>
                  </a:cubicBezTo>
                  <a:cubicBezTo>
                    <a:pt x="6994" y="4001"/>
                    <a:pt x="6837" y="4159"/>
                    <a:pt x="6648" y="4159"/>
                  </a:cubicBezTo>
                  <a:lnTo>
                    <a:pt x="5955" y="4159"/>
                  </a:lnTo>
                  <a:cubicBezTo>
                    <a:pt x="5734" y="4159"/>
                    <a:pt x="5577" y="4001"/>
                    <a:pt x="5577" y="3812"/>
                  </a:cubicBezTo>
                  <a:cubicBezTo>
                    <a:pt x="5577" y="3623"/>
                    <a:pt x="5734" y="3466"/>
                    <a:pt x="5955" y="3466"/>
                  </a:cubicBezTo>
                  <a:close/>
                  <a:moveTo>
                    <a:pt x="2426" y="4852"/>
                  </a:moveTo>
                  <a:cubicBezTo>
                    <a:pt x="2647" y="4852"/>
                    <a:pt x="2804" y="5010"/>
                    <a:pt x="2804" y="5199"/>
                  </a:cubicBezTo>
                  <a:cubicBezTo>
                    <a:pt x="2804" y="5388"/>
                    <a:pt x="2647" y="5545"/>
                    <a:pt x="2426" y="5545"/>
                  </a:cubicBezTo>
                  <a:lnTo>
                    <a:pt x="1733" y="5545"/>
                  </a:lnTo>
                  <a:cubicBezTo>
                    <a:pt x="1544" y="5545"/>
                    <a:pt x="1387" y="5388"/>
                    <a:pt x="1387" y="5199"/>
                  </a:cubicBezTo>
                  <a:cubicBezTo>
                    <a:pt x="1387" y="5010"/>
                    <a:pt x="1544" y="4852"/>
                    <a:pt x="1733" y="4852"/>
                  </a:cubicBezTo>
                  <a:close/>
                  <a:moveTo>
                    <a:pt x="4537" y="4852"/>
                  </a:moveTo>
                  <a:cubicBezTo>
                    <a:pt x="4726" y="4852"/>
                    <a:pt x="4884" y="5010"/>
                    <a:pt x="4884" y="5199"/>
                  </a:cubicBezTo>
                  <a:cubicBezTo>
                    <a:pt x="4884" y="5388"/>
                    <a:pt x="4695" y="5545"/>
                    <a:pt x="4537" y="5545"/>
                  </a:cubicBezTo>
                  <a:lnTo>
                    <a:pt x="3812" y="5545"/>
                  </a:lnTo>
                  <a:cubicBezTo>
                    <a:pt x="3623" y="5545"/>
                    <a:pt x="3466" y="5388"/>
                    <a:pt x="3466" y="5199"/>
                  </a:cubicBezTo>
                  <a:cubicBezTo>
                    <a:pt x="3466" y="5010"/>
                    <a:pt x="3623" y="4852"/>
                    <a:pt x="3812" y="4852"/>
                  </a:cubicBezTo>
                  <a:close/>
                  <a:moveTo>
                    <a:pt x="0" y="0"/>
                  </a:moveTo>
                  <a:lnTo>
                    <a:pt x="0" y="5892"/>
                  </a:lnTo>
                  <a:cubicBezTo>
                    <a:pt x="0" y="6459"/>
                    <a:pt x="473" y="6931"/>
                    <a:pt x="1071" y="6931"/>
                  </a:cubicBezTo>
                  <a:lnTo>
                    <a:pt x="6490" y="6931"/>
                  </a:lnTo>
                  <a:cubicBezTo>
                    <a:pt x="6364" y="6616"/>
                    <a:pt x="6301" y="6270"/>
                    <a:pt x="6301" y="5892"/>
                  </a:cubicBezTo>
                  <a:cubicBezTo>
                    <a:pt x="6301" y="5797"/>
                    <a:pt x="6333" y="5671"/>
                    <a:pt x="6333" y="5545"/>
                  </a:cubicBezTo>
                  <a:lnTo>
                    <a:pt x="5955" y="5545"/>
                  </a:lnTo>
                  <a:cubicBezTo>
                    <a:pt x="5734" y="5545"/>
                    <a:pt x="5577" y="5388"/>
                    <a:pt x="5577" y="5199"/>
                  </a:cubicBezTo>
                  <a:cubicBezTo>
                    <a:pt x="5577" y="5010"/>
                    <a:pt x="5734" y="4852"/>
                    <a:pt x="5955" y="4852"/>
                  </a:cubicBezTo>
                  <a:lnTo>
                    <a:pt x="6490" y="4852"/>
                  </a:lnTo>
                  <a:cubicBezTo>
                    <a:pt x="6931" y="3623"/>
                    <a:pt x="8066" y="2741"/>
                    <a:pt x="9420" y="2741"/>
                  </a:cubicBezTo>
                  <a:cubicBezTo>
                    <a:pt x="9767" y="2741"/>
                    <a:pt x="10113" y="2836"/>
                    <a:pt x="10428" y="2962"/>
                  </a:cubicBezTo>
                  <a:lnTo>
                    <a:pt x="10428"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6369;p57">
              <a:extLst>
                <a:ext uri="{FF2B5EF4-FFF2-40B4-BE49-F238E27FC236}">
                  <a16:creationId xmlns:a16="http://schemas.microsoft.com/office/drawing/2014/main" id="{E8F1D46D-93F2-474D-A6D7-59B3B15E3DFB}"/>
                </a:ext>
              </a:extLst>
            </p:cNvPr>
            <p:cNvSpPr/>
            <p:nvPr/>
          </p:nvSpPr>
          <p:spPr>
            <a:xfrm>
              <a:off x="3859600" y="3591950"/>
              <a:ext cx="261525" cy="70900"/>
            </a:xfrm>
            <a:custGeom>
              <a:avLst/>
              <a:gdLst/>
              <a:ahLst/>
              <a:cxnLst/>
              <a:rect l="l" t="t" r="r" b="b"/>
              <a:pathLst>
                <a:path w="10461" h="2836" extrusionOk="0">
                  <a:moveTo>
                    <a:pt x="1734" y="0"/>
                  </a:moveTo>
                  <a:cubicBezTo>
                    <a:pt x="1513" y="0"/>
                    <a:pt x="1356" y="158"/>
                    <a:pt x="1356" y="347"/>
                  </a:cubicBezTo>
                  <a:lnTo>
                    <a:pt x="1356" y="693"/>
                  </a:lnTo>
                  <a:lnTo>
                    <a:pt x="1009" y="693"/>
                  </a:lnTo>
                  <a:cubicBezTo>
                    <a:pt x="410" y="693"/>
                    <a:pt x="1" y="1166"/>
                    <a:pt x="1" y="1733"/>
                  </a:cubicBezTo>
                  <a:lnTo>
                    <a:pt x="1" y="2836"/>
                  </a:lnTo>
                  <a:lnTo>
                    <a:pt x="10429" y="2836"/>
                  </a:lnTo>
                  <a:lnTo>
                    <a:pt x="10429" y="1733"/>
                  </a:lnTo>
                  <a:lnTo>
                    <a:pt x="10460" y="1733"/>
                  </a:lnTo>
                  <a:cubicBezTo>
                    <a:pt x="10460" y="1134"/>
                    <a:pt x="9988" y="693"/>
                    <a:pt x="9421" y="693"/>
                  </a:cubicBezTo>
                  <a:lnTo>
                    <a:pt x="9074" y="693"/>
                  </a:lnTo>
                  <a:lnTo>
                    <a:pt x="9074" y="347"/>
                  </a:lnTo>
                  <a:cubicBezTo>
                    <a:pt x="9074" y="158"/>
                    <a:pt x="8917" y="0"/>
                    <a:pt x="8728" y="0"/>
                  </a:cubicBezTo>
                  <a:cubicBezTo>
                    <a:pt x="8539" y="0"/>
                    <a:pt x="8381" y="158"/>
                    <a:pt x="8381" y="347"/>
                  </a:cubicBezTo>
                  <a:lnTo>
                    <a:pt x="8381" y="693"/>
                  </a:lnTo>
                  <a:lnTo>
                    <a:pt x="6995" y="693"/>
                  </a:lnTo>
                  <a:lnTo>
                    <a:pt x="6995" y="347"/>
                  </a:lnTo>
                  <a:cubicBezTo>
                    <a:pt x="6995" y="158"/>
                    <a:pt x="6837" y="0"/>
                    <a:pt x="6648" y="0"/>
                  </a:cubicBezTo>
                  <a:cubicBezTo>
                    <a:pt x="6459" y="0"/>
                    <a:pt x="6302" y="158"/>
                    <a:pt x="6302" y="347"/>
                  </a:cubicBezTo>
                  <a:lnTo>
                    <a:pt x="6302" y="693"/>
                  </a:lnTo>
                  <a:lnTo>
                    <a:pt x="4159" y="693"/>
                  </a:lnTo>
                  <a:lnTo>
                    <a:pt x="4159" y="347"/>
                  </a:lnTo>
                  <a:cubicBezTo>
                    <a:pt x="4159" y="158"/>
                    <a:pt x="4002" y="0"/>
                    <a:pt x="3813" y="0"/>
                  </a:cubicBezTo>
                  <a:cubicBezTo>
                    <a:pt x="3624" y="0"/>
                    <a:pt x="3466" y="158"/>
                    <a:pt x="3466" y="347"/>
                  </a:cubicBezTo>
                  <a:lnTo>
                    <a:pt x="3466" y="693"/>
                  </a:lnTo>
                  <a:lnTo>
                    <a:pt x="2080" y="693"/>
                  </a:lnTo>
                  <a:lnTo>
                    <a:pt x="2080" y="347"/>
                  </a:lnTo>
                  <a:cubicBezTo>
                    <a:pt x="2080" y="158"/>
                    <a:pt x="1923" y="0"/>
                    <a:pt x="173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9" name="Google Shape;6036;p57">
            <a:extLst>
              <a:ext uri="{FF2B5EF4-FFF2-40B4-BE49-F238E27FC236}">
                <a16:creationId xmlns:a16="http://schemas.microsoft.com/office/drawing/2014/main" id="{DBBA7AB2-912D-4DF7-8FD7-3A06567875A5}"/>
              </a:ext>
            </a:extLst>
          </p:cNvPr>
          <p:cNvGrpSpPr/>
          <p:nvPr/>
        </p:nvGrpSpPr>
        <p:grpSpPr>
          <a:xfrm>
            <a:off x="9408494" y="887578"/>
            <a:ext cx="794914" cy="679728"/>
            <a:chOff x="-62148800" y="3377700"/>
            <a:chExt cx="311125" cy="316750"/>
          </a:xfrm>
          <a:solidFill>
            <a:schemeClr val="bg1"/>
          </a:solidFill>
        </p:grpSpPr>
        <p:sp>
          <p:nvSpPr>
            <p:cNvPr id="180" name="Google Shape;6037;p57">
              <a:extLst>
                <a:ext uri="{FF2B5EF4-FFF2-40B4-BE49-F238E27FC236}">
                  <a16:creationId xmlns:a16="http://schemas.microsoft.com/office/drawing/2014/main" id="{51B61C43-C9B3-488A-997F-F4EFD4947694}"/>
                </a:ext>
              </a:extLst>
            </p:cNvPr>
            <p:cNvSpPr/>
            <p:nvPr/>
          </p:nvSpPr>
          <p:spPr>
            <a:xfrm>
              <a:off x="-62085775" y="3653375"/>
              <a:ext cx="185875" cy="41075"/>
            </a:xfrm>
            <a:custGeom>
              <a:avLst/>
              <a:gdLst/>
              <a:ahLst/>
              <a:cxnLst/>
              <a:rect l="l" t="t" r="r" b="b"/>
              <a:pathLst>
                <a:path w="7435" h="1643" extrusionOk="0">
                  <a:moveTo>
                    <a:pt x="819" y="1"/>
                  </a:moveTo>
                  <a:cubicBezTo>
                    <a:pt x="347" y="1"/>
                    <a:pt x="0" y="347"/>
                    <a:pt x="0" y="851"/>
                  </a:cubicBezTo>
                  <a:lnTo>
                    <a:pt x="0" y="1229"/>
                  </a:lnTo>
                  <a:cubicBezTo>
                    <a:pt x="0" y="1481"/>
                    <a:pt x="189" y="1639"/>
                    <a:pt x="410" y="1639"/>
                  </a:cubicBezTo>
                  <a:lnTo>
                    <a:pt x="7026" y="1639"/>
                  </a:lnTo>
                  <a:cubicBezTo>
                    <a:pt x="7044" y="1641"/>
                    <a:pt x="7062" y="1642"/>
                    <a:pt x="7080" y="1642"/>
                  </a:cubicBezTo>
                  <a:cubicBezTo>
                    <a:pt x="7300" y="1642"/>
                    <a:pt x="7435" y="1463"/>
                    <a:pt x="7435" y="1229"/>
                  </a:cubicBezTo>
                  <a:lnTo>
                    <a:pt x="7435" y="851"/>
                  </a:lnTo>
                  <a:cubicBezTo>
                    <a:pt x="7435" y="379"/>
                    <a:pt x="7089" y="1"/>
                    <a:pt x="661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6038;p57">
              <a:extLst>
                <a:ext uri="{FF2B5EF4-FFF2-40B4-BE49-F238E27FC236}">
                  <a16:creationId xmlns:a16="http://schemas.microsoft.com/office/drawing/2014/main" id="{5BEED8DB-CFDF-4AAF-A2A9-CFEFEDAEBEAC}"/>
                </a:ext>
              </a:extLst>
            </p:cNvPr>
            <p:cNvSpPr/>
            <p:nvPr/>
          </p:nvSpPr>
          <p:spPr>
            <a:xfrm>
              <a:off x="-62148800" y="3377700"/>
              <a:ext cx="311125" cy="254425"/>
            </a:xfrm>
            <a:custGeom>
              <a:avLst/>
              <a:gdLst/>
              <a:ahLst/>
              <a:cxnLst/>
              <a:rect l="l" t="t" r="r" b="b"/>
              <a:pathLst>
                <a:path w="12445" h="10177" extrusionOk="0">
                  <a:moveTo>
                    <a:pt x="11626" y="1608"/>
                  </a:moveTo>
                  <a:lnTo>
                    <a:pt x="11626" y="2899"/>
                  </a:lnTo>
                  <a:cubicBezTo>
                    <a:pt x="11626" y="3939"/>
                    <a:pt x="10807" y="4853"/>
                    <a:pt x="9767" y="4916"/>
                  </a:cubicBezTo>
                  <a:cubicBezTo>
                    <a:pt x="9893" y="4538"/>
                    <a:pt x="9956" y="4128"/>
                    <a:pt x="9956" y="3718"/>
                  </a:cubicBezTo>
                  <a:lnTo>
                    <a:pt x="9956" y="1608"/>
                  </a:lnTo>
                  <a:close/>
                  <a:moveTo>
                    <a:pt x="2521" y="1639"/>
                  </a:moveTo>
                  <a:lnTo>
                    <a:pt x="2521" y="3718"/>
                  </a:lnTo>
                  <a:cubicBezTo>
                    <a:pt x="2521" y="4160"/>
                    <a:pt x="2616" y="4538"/>
                    <a:pt x="2710" y="4947"/>
                  </a:cubicBezTo>
                  <a:cubicBezTo>
                    <a:pt x="1702" y="4853"/>
                    <a:pt x="883" y="4002"/>
                    <a:pt x="883" y="2899"/>
                  </a:cubicBezTo>
                  <a:lnTo>
                    <a:pt x="883" y="1639"/>
                  </a:lnTo>
                  <a:close/>
                  <a:moveTo>
                    <a:pt x="6176" y="1576"/>
                  </a:moveTo>
                  <a:cubicBezTo>
                    <a:pt x="6333" y="1576"/>
                    <a:pt x="6491" y="1671"/>
                    <a:pt x="6554" y="1828"/>
                  </a:cubicBezTo>
                  <a:lnTo>
                    <a:pt x="6932" y="2647"/>
                  </a:lnTo>
                  <a:lnTo>
                    <a:pt x="7845" y="2773"/>
                  </a:lnTo>
                  <a:cubicBezTo>
                    <a:pt x="8003" y="2805"/>
                    <a:pt x="8129" y="2899"/>
                    <a:pt x="8160" y="3025"/>
                  </a:cubicBezTo>
                  <a:cubicBezTo>
                    <a:pt x="8349" y="3214"/>
                    <a:pt x="8318" y="3403"/>
                    <a:pt x="8192" y="3466"/>
                  </a:cubicBezTo>
                  <a:lnTo>
                    <a:pt x="7530" y="4097"/>
                  </a:lnTo>
                  <a:lnTo>
                    <a:pt x="7688" y="5010"/>
                  </a:lnTo>
                  <a:cubicBezTo>
                    <a:pt x="7719" y="5168"/>
                    <a:pt x="7656" y="5325"/>
                    <a:pt x="7530" y="5420"/>
                  </a:cubicBezTo>
                  <a:cubicBezTo>
                    <a:pt x="7452" y="5459"/>
                    <a:pt x="7363" y="5486"/>
                    <a:pt x="7268" y="5486"/>
                  </a:cubicBezTo>
                  <a:cubicBezTo>
                    <a:pt x="7210" y="5486"/>
                    <a:pt x="7149" y="5475"/>
                    <a:pt x="7089" y="5451"/>
                  </a:cubicBezTo>
                  <a:lnTo>
                    <a:pt x="6270" y="5010"/>
                  </a:lnTo>
                  <a:lnTo>
                    <a:pt x="5451" y="5451"/>
                  </a:lnTo>
                  <a:cubicBezTo>
                    <a:pt x="5380" y="5480"/>
                    <a:pt x="5309" y="5495"/>
                    <a:pt x="5241" y="5495"/>
                  </a:cubicBezTo>
                  <a:cubicBezTo>
                    <a:pt x="5158" y="5495"/>
                    <a:pt x="5079" y="5472"/>
                    <a:pt x="5010" y="5420"/>
                  </a:cubicBezTo>
                  <a:cubicBezTo>
                    <a:pt x="4884" y="5325"/>
                    <a:pt x="4821" y="5168"/>
                    <a:pt x="4852" y="5010"/>
                  </a:cubicBezTo>
                  <a:lnTo>
                    <a:pt x="5010" y="4097"/>
                  </a:lnTo>
                  <a:lnTo>
                    <a:pt x="4348" y="3466"/>
                  </a:lnTo>
                  <a:cubicBezTo>
                    <a:pt x="4222" y="3340"/>
                    <a:pt x="4191" y="3214"/>
                    <a:pt x="4222" y="3025"/>
                  </a:cubicBezTo>
                  <a:cubicBezTo>
                    <a:pt x="4254" y="2899"/>
                    <a:pt x="4411" y="2773"/>
                    <a:pt x="4537" y="2773"/>
                  </a:cubicBezTo>
                  <a:lnTo>
                    <a:pt x="5451" y="2647"/>
                  </a:lnTo>
                  <a:lnTo>
                    <a:pt x="5829" y="1828"/>
                  </a:lnTo>
                  <a:cubicBezTo>
                    <a:pt x="5924" y="1671"/>
                    <a:pt x="6018" y="1576"/>
                    <a:pt x="6176" y="1576"/>
                  </a:cubicBezTo>
                  <a:close/>
                  <a:moveTo>
                    <a:pt x="2931" y="1"/>
                  </a:moveTo>
                  <a:cubicBezTo>
                    <a:pt x="2679" y="1"/>
                    <a:pt x="2521" y="190"/>
                    <a:pt x="2521" y="410"/>
                  </a:cubicBezTo>
                  <a:lnTo>
                    <a:pt x="2521" y="852"/>
                  </a:lnTo>
                  <a:lnTo>
                    <a:pt x="442" y="852"/>
                  </a:lnTo>
                  <a:cubicBezTo>
                    <a:pt x="190" y="852"/>
                    <a:pt x="1" y="1041"/>
                    <a:pt x="1" y="1230"/>
                  </a:cubicBezTo>
                  <a:lnTo>
                    <a:pt x="1" y="2899"/>
                  </a:lnTo>
                  <a:cubicBezTo>
                    <a:pt x="1" y="4506"/>
                    <a:pt x="1292" y="5766"/>
                    <a:pt x="2931" y="5766"/>
                  </a:cubicBezTo>
                  <a:lnTo>
                    <a:pt x="3120" y="5766"/>
                  </a:lnTo>
                  <a:cubicBezTo>
                    <a:pt x="3561" y="6428"/>
                    <a:pt x="4222" y="6932"/>
                    <a:pt x="4978" y="7216"/>
                  </a:cubicBezTo>
                  <a:lnTo>
                    <a:pt x="4978" y="8507"/>
                  </a:lnTo>
                  <a:cubicBezTo>
                    <a:pt x="4506" y="8507"/>
                    <a:pt x="4128" y="8854"/>
                    <a:pt x="4128" y="9358"/>
                  </a:cubicBezTo>
                  <a:lnTo>
                    <a:pt x="4128" y="10177"/>
                  </a:lnTo>
                  <a:lnTo>
                    <a:pt x="8286" y="10177"/>
                  </a:lnTo>
                  <a:lnTo>
                    <a:pt x="8286" y="9358"/>
                  </a:lnTo>
                  <a:cubicBezTo>
                    <a:pt x="8286" y="8885"/>
                    <a:pt x="7908" y="8507"/>
                    <a:pt x="7436" y="8507"/>
                  </a:cubicBezTo>
                  <a:lnTo>
                    <a:pt x="7436" y="7216"/>
                  </a:lnTo>
                  <a:cubicBezTo>
                    <a:pt x="8192" y="6932"/>
                    <a:pt x="8854" y="6428"/>
                    <a:pt x="9295" y="5766"/>
                  </a:cubicBezTo>
                  <a:lnTo>
                    <a:pt x="9484" y="5766"/>
                  </a:lnTo>
                  <a:cubicBezTo>
                    <a:pt x="11122" y="5766"/>
                    <a:pt x="12414" y="4475"/>
                    <a:pt x="12414" y="2899"/>
                  </a:cubicBezTo>
                  <a:lnTo>
                    <a:pt x="12414" y="1230"/>
                  </a:lnTo>
                  <a:cubicBezTo>
                    <a:pt x="12445" y="978"/>
                    <a:pt x="12288" y="852"/>
                    <a:pt x="12067" y="852"/>
                  </a:cubicBezTo>
                  <a:lnTo>
                    <a:pt x="9956" y="852"/>
                  </a:lnTo>
                  <a:lnTo>
                    <a:pt x="9956" y="410"/>
                  </a:lnTo>
                  <a:cubicBezTo>
                    <a:pt x="9956" y="158"/>
                    <a:pt x="9767" y="1"/>
                    <a:pt x="954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2" name="مربع نص 181">
            <a:extLst>
              <a:ext uri="{FF2B5EF4-FFF2-40B4-BE49-F238E27FC236}">
                <a16:creationId xmlns:a16="http://schemas.microsoft.com/office/drawing/2014/main" id="{74A72849-79D5-4EE8-9409-93E6A5DEDA04}"/>
              </a:ext>
            </a:extLst>
          </p:cNvPr>
          <p:cNvSpPr txBox="1"/>
          <p:nvPr/>
        </p:nvSpPr>
        <p:spPr>
          <a:xfrm>
            <a:off x="3540712" y="2985792"/>
            <a:ext cx="1949566" cy="369332"/>
          </a:xfrm>
          <a:prstGeom prst="rect">
            <a:avLst/>
          </a:prstGeom>
          <a:noFill/>
        </p:spPr>
        <p:txBody>
          <a:bodyPr wrap="square">
            <a:spAutoFit/>
          </a:bodyPr>
          <a:lstStyle/>
          <a:p>
            <a:pPr marL="0" marR="0" lvl="0" indent="0" algn="ctr" defTabSz="914400" eaLnBrk="1" fontAlgn="auto" latinLnBrk="0" hangingPunct="1">
              <a:lnSpc>
                <a:spcPct val="100000"/>
              </a:lnSpc>
              <a:spcBef>
                <a:spcPts val="0"/>
              </a:spcBef>
              <a:spcAft>
                <a:spcPts val="0"/>
              </a:spcAft>
              <a:buClr>
                <a:srgbClr val="000000"/>
              </a:buClr>
              <a:buSzPts val="1400"/>
              <a:buFont typeface="Arial"/>
              <a:buNone/>
              <a:tabLst/>
              <a:defRPr/>
            </a:pPr>
            <a:r>
              <a:rPr lang="en-US" b="1" dirty="0">
                <a:solidFill>
                  <a:srgbClr val="006666"/>
                </a:solidFill>
                <a:latin typeface="Calibri" panose="020F0502020204030204" pitchFamily="34" charset="0"/>
                <a:cs typeface="Calibri" panose="020F0502020204030204" pitchFamily="34" charset="0"/>
              </a:rPr>
              <a:t>  </a:t>
            </a:r>
            <a:r>
              <a:rPr lang="en-US" sz="1800" b="1" u="none" strike="noStrike" cap="none" dirty="0">
                <a:solidFill>
                  <a:srgbClr val="006666"/>
                </a:solidFill>
                <a:latin typeface="Calibri" panose="020F0502020204030204" pitchFamily="34" charset="0"/>
                <a:cs typeface="Calibri" panose="020F0502020204030204" pitchFamily="34" charset="0"/>
              </a:rPr>
              <a:t>2024 / 1 / 1     </a:t>
            </a:r>
            <a:r>
              <a:rPr lang="ar-SA" sz="1800" b="1" u="none" strike="noStrike" cap="none" dirty="0">
                <a:solidFill>
                  <a:srgbClr val="006666"/>
                </a:solidFill>
                <a:latin typeface="Calibri" panose="020F0502020204030204" pitchFamily="34" charset="0"/>
                <a:cs typeface="Calibri" panose="020F0502020204030204" pitchFamily="34" charset="0"/>
              </a:rPr>
              <a:t>من</a:t>
            </a:r>
            <a:endParaRPr lang="en-US" sz="1800" b="1" u="none" strike="noStrike" cap="none" dirty="0">
              <a:solidFill>
                <a:srgbClr val="006666"/>
              </a:solidFill>
              <a:latin typeface="Calibri" panose="020F0502020204030204" pitchFamily="34" charset="0"/>
              <a:cs typeface="Calibri" panose="020F0502020204030204" pitchFamily="34" charset="0"/>
            </a:endParaRPr>
          </a:p>
        </p:txBody>
      </p:sp>
      <p:sp>
        <p:nvSpPr>
          <p:cNvPr id="183" name="مربع نص 182">
            <a:extLst>
              <a:ext uri="{FF2B5EF4-FFF2-40B4-BE49-F238E27FC236}">
                <a16:creationId xmlns:a16="http://schemas.microsoft.com/office/drawing/2014/main" id="{1E8CEEA1-42D8-4E8A-92B9-17313160D225}"/>
              </a:ext>
            </a:extLst>
          </p:cNvPr>
          <p:cNvSpPr txBox="1"/>
          <p:nvPr/>
        </p:nvSpPr>
        <p:spPr>
          <a:xfrm>
            <a:off x="3460541" y="3370487"/>
            <a:ext cx="2121068" cy="369332"/>
          </a:xfrm>
          <a:prstGeom prst="rect">
            <a:avLst/>
          </a:prstGeom>
          <a:noFill/>
        </p:spPr>
        <p:txBody>
          <a:bodyPr wrap="square">
            <a:spAutoFit/>
          </a:bodyPr>
          <a:lstStyle/>
          <a:p>
            <a:pPr marL="0" marR="0" lvl="0" indent="0" algn="ctr" defTabSz="914400" eaLnBrk="1" fontAlgn="auto" latinLnBrk="0" hangingPunct="1">
              <a:lnSpc>
                <a:spcPct val="100000"/>
              </a:lnSpc>
              <a:spcBef>
                <a:spcPts val="0"/>
              </a:spcBef>
              <a:spcAft>
                <a:spcPts val="0"/>
              </a:spcAft>
              <a:buClr>
                <a:srgbClr val="000000"/>
              </a:buClr>
              <a:buSzPts val="1400"/>
              <a:buFont typeface="Arial"/>
              <a:buNone/>
              <a:tabLst/>
              <a:defRPr/>
            </a:pPr>
            <a:r>
              <a:rPr lang="en-US" b="1" dirty="0">
                <a:solidFill>
                  <a:srgbClr val="006666"/>
                </a:solidFill>
                <a:latin typeface="Calibri" panose="020F0502020204030204" pitchFamily="34" charset="0"/>
                <a:cs typeface="Calibri" panose="020F0502020204030204" pitchFamily="34" charset="0"/>
              </a:rPr>
              <a:t>  </a:t>
            </a:r>
            <a:r>
              <a:rPr lang="en-US" sz="1800" b="1" u="none" strike="noStrike" cap="none" dirty="0">
                <a:solidFill>
                  <a:srgbClr val="006666"/>
                </a:solidFill>
                <a:latin typeface="Calibri" panose="020F0502020204030204" pitchFamily="34" charset="0"/>
                <a:cs typeface="Calibri" panose="020F0502020204030204" pitchFamily="34" charset="0"/>
              </a:rPr>
              <a:t>2024 / 12 / 31     </a:t>
            </a:r>
            <a:r>
              <a:rPr lang="ar-SA" sz="1800" b="1" u="none" strike="noStrike" cap="none" dirty="0">
                <a:solidFill>
                  <a:srgbClr val="006666"/>
                </a:solidFill>
                <a:latin typeface="Calibri" panose="020F0502020204030204" pitchFamily="34" charset="0"/>
                <a:cs typeface="Calibri" panose="020F0502020204030204" pitchFamily="34" charset="0"/>
              </a:rPr>
              <a:t>إلى</a:t>
            </a:r>
            <a:endParaRPr lang="en-US" sz="1800" b="1" u="none" strike="noStrike" cap="none" dirty="0">
              <a:solidFill>
                <a:srgbClr val="006666"/>
              </a:solidFill>
              <a:latin typeface="Calibri" panose="020F0502020204030204" pitchFamily="34" charset="0"/>
              <a:cs typeface="Calibri" panose="020F0502020204030204" pitchFamily="34" charset="0"/>
            </a:endParaRPr>
          </a:p>
        </p:txBody>
      </p:sp>
      <p:sp>
        <p:nvSpPr>
          <p:cNvPr id="3" name="مربع نص 2">
            <a:extLst>
              <a:ext uri="{FF2B5EF4-FFF2-40B4-BE49-F238E27FC236}">
                <a16:creationId xmlns:a16="http://schemas.microsoft.com/office/drawing/2014/main" id="{6B397EC4-5F44-4956-B4D5-CAA267E50C60}"/>
              </a:ext>
            </a:extLst>
          </p:cNvPr>
          <p:cNvSpPr txBox="1"/>
          <p:nvPr/>
        </p:nvSpPr>
        <p:spPr>
          <a:xfrm>
            <a:off x="10056842" y="1648988"/>
            <a:ext cx="914400" cy="914400"/>
          </a:xfrm>
          <a:prstGeom prst="rect">
            <a:avLst/>
          </a:prstGeom>
          <a:noFill/>
        </p:spPr>
        <p:txBody>
          <a:bodyPr vert="horz" wrap="none" lIns="91440" tIns="45720" rIns="91440" bIns="45720" rtlCol="1" anchor="t">
            <a:noAutofit/>
          </a:bodyPr>
          <a:lstStyle/>
          <a:p>
            <a:pPr algn="l"/>
            <a:endParaRPr lang="ar-SA" sz="2200" dirty="0">
              <a:solidFill>
                <a:schemeClr val="tx1">
                  <a:lumMod val="75000"/>
                  <a:lumOff val="25000"/>
                </a:schemeClr>
              </a:solidFill>
              <a:effectLst/>
            </a:endParaRPr>
          </a:p>
        </p:txBody>
      </p:sp>
      <p:sp>
        <p:nvSpPr>
          <p:cNvPr id="155" name="TextBox 100">
            <a:extLst>
              <a:ext uri="{FF2B5EF4-FFF2-40B4-BE49-F238E27FC236}">
                <a16:creationId xmlns:a16="http://schemas.microsoft.com/office/drawing/2014/main" id="{01B088B1-D11B-4BD7-947A-346255218550}"/>
              </a:ext>
            </a:extLst>
          </p:cNvPr>
          <p:cNvSpPr txBox="1"/>
          <p:nvPr/>
        </p:nvSpPr>
        <p:spPr>
          <a:xfrm>
            <a:off x="913872" y="2698139"/>
            <a:ext cx="1988368" cy="338554"/>
          </a:xfrm>
          <a:prstGeom prst="rect">
            <a:avLst/>
          </a:prstGeom>
          <a:noFill/>
        </p:spPr>
        <p:txBody>
          <a:bodyPr wrap="square" rtlCol="0">
            <a:spAutoFit/>
          </a:bodyPr>
          <a:lstStyle/>
          <a:p>
            <a:pPr algn="ctr"/>
            <a:r>
              <a:rPr lang="ar-SA" sz="1600" b="1" dirty="0">
                <a:solidFill>
                  <a:srgbClr val="006666"/>
                </a:solidFill>
                <a:latin typeface="AbdoMaster-Heavy" panose="02000500030000020004" pitchFamily="50" charset="-78"/>
                <a:cs typeface="AbdoMaster-Heavy" panose="02000500030000020004" pitchFamily="50" charset="-78"/>
              </a:rPr>
              <a:t>أثر المبادرة  </a:t>
            </a:r>
            <a:endParaRPr lang="en-US" sz="1600" b="1" dirty="0">
              <a:solidFill>
                <a:srgbClr val="006666"/>
              </a:solidFill>
              <a:latin typeface="AbdoMaster-Heavy" panose="02000500030000020004" pitchFamily="50" charset="-78"/>
              <a:cs typeface="AbdoMaster-Heavy" panose="02000500030000020004" pitchFamily="50" charset="-78"/>
            </a:endParaRPr>
          </a:p>
        </p:txBody>
      </p:sp>
      <p:sp>
        <p:nvSpPr>
          <p:cNvPr id="156" name="مربع نص 155">
            <a:extLst>
              <a:ext uri="{FF2B5EF4-FFF2-40B4-BE49-F238E27FC236}">
                <a16:creationId xmlns:a16="http://schemas.microsoft.com/office/drawing/2014/main" id="{66CC4150-E640-4CE0-A35B-B780CF2F3A9B}"/>
              </a:ext>
            </a:extLst>
          </p:cNvPr>
          <p:cNvSpPr txBox="1"/>
          <p:nvPr/>
        </p:nvSpPr>
        <p:spPr>
          <a:xfrm>
            <a:off x="664433" y="4075476"/>
            <a:ext cx="2578017" cy="369332"/>
          </a:xfrm>
          <a:prstGeom prst="rect">
            <a:avLst/>
          </a:prstGeom>
          <a:noFill/>
        </p:spPr>
        <p:txBody>
          <a:bodyPr wrap="square">
            <a:spAutoFit/>
          </a:bodyPr>
          <a:lstStyle/>
          <a:p>
            <a:pPr marL="0" marR="0" lvl="0" indent="0" algn="ctr" rtl="0">
              <a:lnSpc>
                <a:spcPct val="100000"/>
              </a:lnSpc>
              <a:spcBef>
                <a:spcPts val="0"/>
              </a:spcBef>
              <a:spcAft>
                <a:spcPts val="0"/>
              </a:spcAft>
              <a:buClr>
                <a:srgbClr val="000000"/>
              </a:buClr>
              <a:buSzPts val="1400"/>
              <a:buFont typeface="Arial"/>
              <a:buNone/>
            </a:pPr>
            <a:r>
              <a:rPr lang="ar-SA" b="1" dirty="0">
                <a:solidFill>
                  <a:schemeClr val="bg1"/>
                </a:solidFill>
                <a:latin typeface="Calibri" panose="020F0502020204030204" pitchFamily="34" charset="0"/>
                <a:cs typeface="Calibri" panose="020F0502020204030204" pitchFamily="34" charset="0"/>
              </a:rPr>
              <a:t> المستهدف </a:t>
            </a:r>
            <a:endParaRPr lang="ar-SA" sz="1800" b="1" u="none" strike="noStrike" cap="none" dirty="0">
              <a:solidFill>
                <a:schemeClr val="bg1"/>
              </a:solidFill>
              <a:latin typeface="Calibri" panose="020F0502020204030204" pitchFamily="34" charset="0"/>
              <a:cs typeface="Calibri" panose="020F0502020204030204" pitchFamily="34" charset="0"/>
            </a:endParaRPr>
          </a:p>
        </p:txBody>
      </p:sp>
      <p:sp>
        <p:nvSpPr>
          <p:cNvPr id="157" name="مربع نص 156">
            <a:extLst>
              <a:ext uri="{FF2B5EF4-FFF2-40B4-BE49-F238E27FC236}">
                <a16:creationId xmlns:a16="http://schemas.microsoft.com/office/drawing/2014/main" id="{6247D975-3F75-484D-B678-CCD83754A81D}"/>
              </a:ext>
            </a:extLst>
          </p:cNvPr>
          <p:cNvSpPr txBox="1"/>
          <p:nvPr/>
        </p:nvSpPr>
        <p:spPr>
          <a:xfrm>
            <a:off x="5648781" y="4115098"/>
            <a:ext cx="2511781" cy="338554"/>
          </a:xfrm>
          <a:prstGeom prst="rect">
            <a:avLst/>
          </a:prstGeom>
          <a:noFill/>
        </p:spPr>
        <p:txBody>
          <a:bodyPr wrap="square">
            <a:spAutoFit/>
          </a:bodyPr>
          <a:lstStyle/>
          <a:p>
            <a:pPr marL="0" marR="0" lvl="0" indent="0" algn="ctr" rtl="0">
              <a:lnSpc>
                <a:spcPct val="100000"/>
              </a:lnSpc>
              <a:spcBef>
                <a:spcPts val="0"/>
              </a:spcBef>
              <a:spcAft>
                <a:spcPts val="0"/>
              </a:spcAft>
              <a:buClr>
                <a:srgbClr val="000000"/>
              </a:buClr>
              <a:buSzPts val="1400"/>
              <a:buFont typeface="Arial"/>
              <a:buNone/>
            </a:pPr>
            <a:r>
              <a:rPr lang="ar-SA" sz="1600" b="1" dirty="0">
                <a:solidFill>
                  <a:srgbClr val="FFFFFF"/>
                </a:solidFill>
                <a:latin typeface="Calibri" panose="020F0502020204030204" pitchFamily="34" charset="0"/>
                <a:cs typeface="Calibri" panose="020F0502020204030204" pitchFamily="34" charset="0"/>
              </a:rPr>
              <a:t>عدد المستفيدين من المبادرة  </a:t>
            </a:r>
            <a:endParaRPr lang="ar-SA" sz="1600" b="1" u="none" strike="noStrike" cap="none" dirty="0">
              <a:solidFill>
                <a:srgbClr val="FFFFFF"/>
              </a:solidFill>
              <a:latin typeface="Calibri" panose="020F0502020204030204" pitchFamily="34" charset="0"/>
              <a:cs typeface="Calibri" panose="020F0502020204030204" pitchFamily="34" charset="0"/>
            </a:endParaRPr>
          </a:p>
        </p:txBody>
      </p:sp>
      <p:sp>
        <p:nvSpPr>
          <p:cNvPr id="160" name="Subtitle 6">
            <a:extLst>
              <a:ext uri="{FF2B5EF4-FFF2-40B4-BE49-F238E27FC236}">
                <a16:creationId xmlns:a16="http://schemas.microsoft.com/office/drawing/2014/main" id="{0AD8534D-32A2-41C9-8605-661C664FADD8}"/>
              </a:ext>
            </a:extLst>
          </p:cNvPr>
          <p:cNvSpPr txBox="1">
            <a:spLocks/>
          </p:cNvSpPr>
          <p:nvPr/>
        </p:nvSpPr>
        <p:spPr>
          <a:xfrm>
            <a:off x="913872" y="3004489"/>
            <a:ext cx="1938332" cy="716690"/>
          </a:xfrm>
          <a:prstGeom prst="rect">
            <a:avLst/>
          </a:prstGeom>
        </p:spPr>
        <p:txBody>
          <a:bodyPr vert="horz" lIns="86019" tIns="43010" rIns="86019" bIns="43010" numCol="1" spcCol="365760" rtlCol="0" anchor="t">
            <a:noAutofit/>
          </a:bodyPr>
          <a:lstStyle>
            <a:lvl1pPr marL="0" indent="0" algn="ctr" defTabSz="914400" rtl="0" eaLnBrk="1" latinLnBrk="0" hangingPunct="1">
              <a:lnSpc>
                <a:spcPct val="90000"/>
              </a:lnSpc>
              <a:spcBef>
                <a:spcPts val="1000"/>
              </a:spcBef>
              <a:buFont typeface="Arial"/>
              <a:buNone/>
              <a:defRPr sz="1200" b="0" i="0" kern="1200">
                <a:solidFill>
                  <a:schemeClr val="accent1"/>
                </a:solidFill>
                <a:latin typeface="Montserrat Light" charset="0"/>
                <a:ea typeface="Montserrat Light" charset="0"/>
                <a:cs typeface="Montserrat Light"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Montserrat Light" charset="0"/>
                <a:ea typeface="Montserrat Light" charset="0"/>
                <a:cs typeface="Montserrat Light"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Montserrat Light" charset="0"/>
                <a:ea typeface="Montserrat Light" charset="0"/>
                <a:cs typeface="Montserrat Light"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nSpc>
                <a:spcPct val="100000"/>
              </a:lnSpc>
              <a:spcBef>
                <a:spcPts val="0"/>
              </a:spcBef>
            </a:pPr>
            <a:r>
              <a:rPr lang="ar-SA" sz="1600" b="1" dirty="0">
                <a:solidFill>
                  <a:srgbClr val="006666"/>
                </a:solidFill>
                <a:latin typeface="Calibri" panose="020F0502020204030204" pitchFamily="34" charset="0"/>
                <a:cs typeface="Calibri" panose="020F0502020204030204" pitchFamily="34" charset="0"/>
              </a:rPr>
              <a:t>تشجيع المبادرة                و المشاركة الإيجابية         بين أبناء الجمعية   </a:t>
            </a:r>
            <a:endParaRPr lang="ar-SA" sz="1100" b="1" dirty="0">
              <a:solidFill>
                <a:srgbClr val="006666"/>
              </a:solidFill>
              <a:latin typeface="Calibri" panose="020F0502020204030204" pitchFamily="34" charset="0"/>
              <a:cs typeface="Calibri" panose="020F0502020204030204" pitchFamily="34" charset="0"/>
            </a:endParaRPr>
          </a:p>
        </p:txBody>
      </p:sp>
      <p:sp>
        <p:nvSpPr>
          <p:cNvPr id="161" name="مربع نص 160">
            <a:extLst>
              <a:ext uri="{FF2B5EF4-FFF2-40B4-BE49-F238E27FC236}">
                <a16:creationId xmlns:a16="http://schemas.microsoft.com/office/drawing/2014/main" id="{F96F4427-4E5E-3FCA-B443-F0C88616C984}"/>
              </a:ext>
            </a:extLst>
          </p:cNvPr>
          <p:cNvSpPr txBox="1"/>
          <p:nvPr/>
        </p:nvSpPr>
        <p:spPr>
          <a:xfrm>
            <a:off x="8351425" y="1741418"/>
            <a:ext cx="2822462" cy="523220"/>
          </a:xfrm>
          <a:prstGeom prst="rect">
            <a:avLst/>
          </a:prstGeom>
          <a:noFill/>
        </p:spPr>
        <p:txBody>
          <a:bodyPr wrap="square">
            <a:spAutoFit/>
          </a:bodyPr>
          <a:lstStyle/>
          <a:p>
            <a:pPr algn="ctr"/>
            <a:r>
              <a:rPr lang="ar-SA" sz="2800" b="1" dirty="0">
                <a:solidFill>
                  <a:schemeClr val="bg1"/>
                </a:solidFill>
                <a:latin typeface="Hacen Casablanca Heavy" panose="02000000000000000000" pitchFamily="2" charset="-78"/>
                <a:cs typeface="Hacen Casablanca Heavy" panose="02000000000000000000" pitchFamily="2" charset="-78"/>
              </a:rPr>
              <a:t>المسابقات  </a:t>
            </a:r>
            <a:endParaRPr lang="en-US" sz="2800" b="1" dirty="0">
              <a:solidFill>
                <a:schemeClr val="bg1"/>
              </a:solidFill>
              <a:latin typeface="Hacen Casablanca Heavy" panose="02000000000000000000" pitchFamily="2" charset="-78"/>
              <a:cs typeface="Hacen Casablanca Heavy" panose="02000000000000000000" pitchFamily="2" charset="-78"/>
            </a:endParaRPr>
          </a:p>
        </p:txBody>
      </p:sp>
    </p:spTree>
    <p:extLst>
      <p:ext uri="{BB962C8B-B14F-4D97-AF65-F5344CB8AC3E}">
        <p14:creationId xmlns:p14="http://schemas.microsoft.com/office/powerpoint/2010/main" val="426029038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68">
            <a:extLst>
              <a:ext uri="{FF2B5EF4-FFF2-40B4-BE49-F238E27FC236}">
                <a16:creationId xmlns:a16="http://schemas.microsoft.com/office/drawing/2014/main" id="{DFE1C023-A7CD-4566-A77B-CDFC629CF618}"/>
              </a:ext>
            </a:extLst>
          </p:cNvPr>
          <p:cNvGrpSpPr/>
          <p:nvPr/>
        </p:nvGrpSpPr>
        <p:grpSpPr>
          <a:xfrm>
            <a:off x="2685640" y="955145"/>
            <a:ext cx="512826" cy="526740"/>
            <a:chOff x="4167188" y="3140076"/>
            <a:chExt cx="409575" cy="420688"/>
          </a:xfrm>
          <a:solidFill>
            <a:schemeClr val="bg1"/>
          </a:solidFill>
        </p:grpSpPr>
        <p:sp>
          <p:nvSpPr>
            <p:cNvPr id="7" name="Freeform 48">
              <a:extLst>
                <a:ext uri="{FF2B5EF4-FFF2-40B4-BE49-F238E27FC236}">
                  <a16:creationId xmlns:a16="http://schemas.microsoft.com/office/drawing/2014/main" id="{523845A6-52F6-416F-BAE8-1A1B755694F1}"/>
                </a:ext>
              </a:extLst>
            </p:cNvPr>
            <p:cNvSpPr>
              <a:spLocks/>
            </p:cNvSpPr>
            <p:nvPr/>
          </p:nvSpPr>
          <p:spPr bwMode="auto">
            <a:xfrm>
              <a:off x="4360863" y="3140076"/>
              <a:ext cx="14288" cy="44450"/>
            </a:xfrm>
            <a:custGeom>
              <a:avLst/>
              <a:gdLst>
                <a:gd name="T0" fmla="*/ 3 w 3"/>
                <a:gd name="T1" fmla="*/ 9 h 10"/>
                <a:gd name="T2" fmla="*/ 1 w 3"/>
                <a:gd name="T3" fmla="*/ 10 h 10"/>
                <a:gd name="T4" fmla="*/ 1 w 3"/>
                <a:gd name="T5" fmla="*/ 10 h 10"/>
                <a:gd name="T6" fmla="*/ 0 w 3"/>
                <a:gd name="T7" fmla="*/ 9 h 10"/>
                <a:gd name="T8" fmla="*/ 0 w 3"/>
                <a:gd name="T9" fmla="*/ 1 h 10"/>
                <a:gd name="T10" fmla="*/ 1 w 3"/>
                <a:gd name="T11" fmla="*/ 0 h 10"/>
                <a:gd name="T12" fmla="*/ 1 w 3"/>
                <a:gd name="T13" fmla="*/ 0 h 10"/>
                <a:gd name="T14" fmla="*/ 3 w 3"/>
                <a:gd name="T15" fmla="*/ 1 h 10"/>
                <a:gd name="T16" fmla="*/ 3 w 3"/>
                <a:gd name="T17" fmla="*/ 9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10">
                  <a:moveTo>
                    <a:pt x="3" y="9"/>
                  </a:moveTo>
                  <a:cubicBezTo>
                    <a:pt x="3" y="10"/>
                    <a:pt x="2" y="10"/>
                    <a:pt x="1" y="10"/>
                  </a:cubicBezTo>
                  <a:cubicBezTo>
                    <a:pt x="1" y="10"/>
                    <a:pt x="1" y="10"/>
                    <a:pt x="1" y="10"/>
                  </a:cubicBezTo>
                  <a:cubicBezTo>
                    <a:pt x="0" y="10"/>
                    <a:pt x="0" y="10"/>
                    <a:pt x="0" y="9"/>
                  </a:cubicBezTo>
                  <a:cubicBezTo>
                    <a:pt x="0" y="1"/>
                    <a:pt x="0" y="1"/>
                    <a:pt x="0" y="1"/>
                  </a:cubicBezTo>
                  <a:cubicBezTo>
                    <a:pt x="0" y="1"/>
                    <a:pt x="0" y="0"/>
                    <a:pt x="1" y="0"/>
                  </a:cubicBezTo>
                  <a:cubicBezTo>
                    <a:pt x="1" y="0"/>
                    <a:pt x="1" y="0"/>
                    <a:pt x="1" y="0"/>
                  </a:cubicBezTo>
                  <a:cubicBezTo>
                    <a:pt x="2" y="0"/>
                    <a:pt x="3" y="1"/>
                    <a:pt x="3" y="1"/>
                  </a:cubicBezTo>
                  <a:cubicBezTo>
                    <a:pt x="3" y="9"/>
                    <a:pt x="3" y="9"/>
                    <a:pt x="3"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a:p>
          </p:txBody>
        </p:sp>
        <p:sp>
          <p:nvSpPr>
            <p:cNvPr id="8" name="Freeform 49">
              <a:extLst>
                <a:ext uri="{FF2B5EF4-FFF2-40B4-BE49-F238E27FC236}">
                  <a16:creationId xmlns:a16="http://schemas.microsoft.com/office/drawing/2014/main" id="{6BB15427-393C-4BC6-8624-59D706EB2746}"/>
                </a:ext>
              </a:extLst>
            </p:cNvPr>
            <p:cNvSpPr>
              <a:spLocks/>
            </p:cNvSpPr>
            <p:nvPr/>
          </p:nvSpPr>
          <p:spPr bwMode="auto">
            <a:xfrm>
              <a:off x="4211638" y="3211513"/>
              <a:ext cx="39688" cy="34925"/>
            </a:xfrm>
            <a:custGeom>
              <a:avLst/>
              <a:gdLst>
                <a:gd name="T0" fmla="*/ 8 w 9"/>
                <a:gd name="T1" fmla="*/ 6 h 8"/>
                <a:gd name="T2" fmla="*/ 8 w 9"/>
                <a:gd name="T3" fmla="*/ 8 h 8"/>
                <a:gd name="T4" fmla="*/ 8 w 9"/>
                <a:gd name="T5" fmla="*/ 8 h 8"/>
                <a:gd name="T6" fmla="*/ 7 w 9"/>
                <a:gd name="T7" fmla="*/ 8 h 8"/>
                <a:gd name="T8" fmla="*/ 1 w 9"/>
                <a:gd name="T9" fmla="*/ 2 h 8"/>
                <a:gd name="T10" fmla="*/ 1 w 9"/>
                <a:gd name="T11" fmla="*/ 1 h 8"/>
                <a:gd name="T12" fmla="*/ 1 w 9"/>
                <a:gd name="T13" fmla="*/ 1 h 8"/>
                <a:gd name="T14" fmla="*/ 2 w 9"/>
                <a:gd name="T15" fmla="*/ 0 h 8"/>
                <a:gd name="T16" fmla="*/ 8 w 9"/>
                <a:gd name="T17" fmla="*/ 6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8">
                  <a:moveTo>
                    <a:pt x="8" y="6"/>
                  </a:moveTo>
                  <a:cubicBezTo>
                    <a:pt x="9" y="6"/>
                    <a:pt x="9" y="7"/>
                    <a:pt x="8" y="8"/>
                  </a:cubicBezTo>
                  <a:cubicBezTo>
                    <a:pt x="8" y="8"/>
                    <a:pt x="8" y="8"/>
                    <a:pt x="8" y="8"/>
                  </a:cubicBezTo>
                  <a:cubicBezTo>
                    <a:pt x="8" y="8"/>
                    <a:pt x="7" y="8"/>
                    <a:pt x="7" y="8"/>
                  </a:cubicBezTo>
                  <a:cubicBezTo>
                    <a:pt x="1" y="2"/>
                    <a:pt x="1" y="2"/>
                    <a:pt x="1" y="2"/>
                  </a:cubicBezTo>
                  <a:cubicBezTo>
                    <a:pt x="0" y="2"/>
                    <a:pt x="0" y="1"/>
                    <a:pt x="1" y="1"/>
                  </a:cubicBezTo>
                  <a:cubicBezTo>
                    <a:pt x="1" y="1"/>
                    <a:pt x="1" y="1"/>
                    <a:pt x="1" y="1"/>
                  </a:cubicBezTo>
                  <a:cubicBezTo>
                    <a:pt x="1" y="0"/>
                    <a:pt x="2" y="0"/>
                    <a:pt x="2" y="0"/>
                  </a:cubicBezTo>
                  <a:cubicBezTo>
                    <a:pt x="8" y="6"/>
                    <a:pt x="8" y="6"/>
                    <a:pt x="8"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a:p>
          </p:txBody>
        </p:sp>
        <p:sp>
          <p:nvSpPr>
            <p:cNvPr id="9" name="Freeform 50">
              <a:extLst>
                <a:ext uri="{FF2B5EF4-FFF2-40B4-BE49-F238E27FC236}">
                  <a16:creationId xmlns:a16="http://schemas.microsoft.com/office/drawing/2014/main" id="{BC56BBE7-75CC-493B-B5C7-BDD62CA54E94}"/>
                </a:ext>
              </a:extLst>
            </p:cNvPr>
            <p:cNvSpPr>
              <a:spLocks/>
            </p:cNvSpPr>
            <p:nvPr/>
          </p:nvSpPr>
          <p:spPr bwMode="auto">
            <a:xfrm>
              <a:off x="4167188" y="3365501"/>
              <a:ext cx="44450" cy="19050"/>
            </a:xfrm>
            <a:custGeom>
              <a:avLst/>
              <a:gdLst>
                <a:gd name="T0" fmla="*/ 9 w 10"/>
                <a:gd name="T1" fmla="*/ 0 h 4"/>
                <a:gd name="T2" fmla="*/ 10 w 10"/>
                <a:gd name="T3" fmla="*/ 1 h 4"/>
                <a:gd name="T4" fmla="*/ 10 w 10"/>
                <a:gd name="T5" fmla="*/ 1 h 4"/>
                <a:gd name="T6" fmla="*/ 9 w 10"/>
                <a:gd name="T7" fmla="*/ 3 h 4"/>
                <a:gd name="T8" fmla="*/ 1 w 10"/>
                <a:gd name="T9" fmla="*/ 4 h 4"/>
                <a:gd name="T10" fmla="*/ 0 w 10"/>
                <a:gd name="T11" fmla="*/ 2 h 4"/>
                <a:gd name="T12" fmla="*/ 0 w 10"/>
                <a:gd name="T13" fmla="*/ 2 h 4"/>
                <a:gd name="T14" fmla="*/ 1 w 10"/>
                <a:gd name="T15" fmla="*/ 1 h 4"/>
                <a:gd name="T16" fmla="*/ 9 w 10"/>
                <a:gd name="T17"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4">
                  <a:moveTo>
                    <a:pt x="9" y="0"/>
                  </a:moveTo>
                  <a:cubicBezTo>
                    <a:pt x="9" y="0"/>
                    <a:pt x="10" y="1"/>
                    <a:pt x="10" y="1"/>
                  </a:cubicBezTo>
                  <a:cubicBezTo>
                    <a:pt x="10" y="1"/>
                    <a:pt x="10" y="1"/>
                    <a:pt x="10" y="1"/>
                  </a:cubicBezTo>
                  <a:cubicBezTo>
                    <a:pt x="10" y="2"/>
                    <a:pt x="10" y="3"/>
                    <a:pt x="9" y="3"/>
                  </a:cubicBezTo>
                  <a:cubicBezTo>
                    <a:pt x="1" y="4"/>
                    <a:pt x="1" y="4"/>
                    <a:pt x="1" y="4"/>
                  </a:cubicBezTo>
                  <a:cubicBezTo>
                    <a:pt x="0" y="4"/>
                    <a:pt x="0" y="3"/>
                    <a:pt x="0" y="2"/>
                  </a:cubicBezTo>
                  <a:cubicBezTo>
                    <a:pt x="0" y="2"/>
                    <a:pt x="0" y="2"/>
                    <a:pt x="0" y="2"/>
                  </a:cubicBezTo>
                  <a:cubicBezTo>
                    <a:pt x="0" y="2"/>
                    <a:pt x="0" y="1"/>
                    <a:pt x="1" y="1"/>
                  </a:cubicBezTo>
                  <a:cubicBezTo>
                    <a:pt x="9" y="0"/>
                    <a:pt x="9"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a:p>
          </p:txBody>
        </p:sp>
        <p:sp>
          <p:nvSpPr>
            <p:cNvPr id="10" name="Freeform 51">
              <a:extLst>
                <a:ext uri="{FF2B5EF4-FFF2-40B4-BE49-F238E27FC236}">
                  <a16:creationId xmlns:a16="http://schemas.microsoft.com/office/drawing/2014/main" id="{90912B91-C7E1-4332-906E-757F99DBCFC2}"/>
                </a:ext>
              </a:extLst>
            </p:cNvPr>
            <p:cNvSpPr>
              <a:spLocks/>
            </p:cNvSpPr>
            <p:nvPr/>
          </p:nvSpPr>
          <p:spPr bwMode="auto">
            <a:xfrm>
              <a:off x="4533900" y="3357563"/>
              <a:ext cx="42863" cy="12700"/>
            </a:xfrm>
            <a:custGeom>
              <a:avLst/>
              <a:gdLst>
                <a:gd name="T0" fmla="*/ 1 w 10"/>
                <a:gd name="T1" fmla="*/ 2 h 3"/>
                <a:gd name="T2" fmla="*/ 0 w 10"/>
                <a:gd name="T3" fmla="*/ 1 h 3"/>
                <a:gd name="T4" fmla="*/ 0 w 10"/>
                <a:gd name="T5" fmla="*/ 1 h 3"/>
                <a:gd name="T6" fmla="*/ 1 w 10"/>
                <a:gd name="T7" fmla="*/ 0 h 3"/>
                <a:gd name="T8" fmla="*/ 9 w 10"/>
                <a:gd name="T9" fmla="*/ 0 h 3"/>
                <a:gd name="T10" fmla="*/ 10 w 10"/>
                <a:gd name="T11" fmla="*/ 2 h 3"/>
                <a:gd name="T12" fmla="*/ 10 w 10"/>
                <a:gd name="T13" fmla="*/ 2 h 3"/>
                <a:gd name="T14" fmla="*/ 9 w 10"/>
                <a:gd name="T15" fmla="*/ 3 h 3"/>
                <a:gd name="T16" fmla="*/ 1 w 10"/>
                <a:gd name="T17" fmla="*/ 2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3">
                  <a:moveTo>
                    <a:pt x="1" y="2"/>
                  </a:moveTo>
                  <a:cubicBezTo>
                    <a:pt x="0" y="2"/>
                    <a:pt x="0" y="2"/>
                    <a:pt x="0" y="1"/>
                  </a:cubicBezTo>
                  <a:cubicBezTo>
                    <a:pt x="0" y="1"/>
                    <a:pt x="0" y="1"/>
                    <a:pt x="0" y="1"/>
                  </a:cubicBezTo>
                  <a:cubicBezTo>
                    <a:pt x="0" y="0"/>
                    <a:pt x="1" y="0"/>
                    <a:pt x="1" y="0"/>
                  </a:cubicBezTo>
                  <a:cubicBezTo>
                    <a:pt x="9" y="0"/>
                    <a:pt x="9" y="0"/>
                    <a:pt x="9" y="0"/>
                  </a:cubicBezTo>
                  <a:cubicBezTo>
                    <a:pt x="10" y="1"/>
                    <a:pt x="10" y="1"/>
                    <a:pt x="10" y="2"/>
                  </a:cubicBezTo>
                  <a:cubicBezTo>
                    <a:pt x="10" y="2"/>
                    <a:pt x="10" y="2"/>
                    <a:pt x="10" y="2"/>
                  </a:cubicBezTo>
                  <a:cubicBezTo>
                    <a:pt x="10" y="3"/>
                    <a:pt x="10" y="3"/>
                    <a:pt x="9" y="3"/>
                  </a:cubicBezTo>
                  <a:cubicBezTo>
                    <a:pt x="1" y="2"/>
                    <a:pt x="1" y="2"/>
                    <a:pt x="1"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a:p>
          </p:txBody>
        </p:sp>
        <p:sp>
          <p:nvSpPr>
            <p:cNvPr id="11" name="Freeform 52">
              <a:extLst>
                <a:ext uri="{FF2B5EF4-FFF2-40B4-BE49-F238E27FC236}">
                  <a16:creationId xmlns:a16="http://schemas.microsoft.com/office/drawing/2014/main" id="{A1346549-90CE-4F44-A0DA-BD988775573F}"/>
                </a:ext>
              </a:extLst>
            </p:cNvPr>
            <p:cNvSpPr>
              <a:spLocks/>
            </p:cNvSpPr>
            <p:nvPr/>
          </p:nvSpPr>
          <p:spPr bwMode="auto">
            <a:xfrm>
              <a:off x="4484688" y="3201988"/>
              <a:ext cx="39688" cy="36513"/>
            </a:xfrm>
            <a:custGeom>
              <a:avLst/>
              <a:gdLst>
                <a:gd name="T0" fmla="*/ 3 w 9"/>
                <a:gd name="T1" fmla="*/ 8 h 8"/>
                <a:gd name="T2" fmla="*/ 1 w 9"/>
                <a:gd name="T3" fmla="*/ 8 h 8"/>
                <a:gd name="T4" fmla="*/ 1 w 9"/>
                <a:gd name="T5" fmla="*/ 8 h 8"/>
                <a:gd name="T6" fmla="*/ 1 w 9"/>
                <a:gd name="T7" fmla="*/ 6 h 8"/>
                <a:gd name="T8" fmla="*/ 7 w 9"/>
                <a:gd name="T9" fmla="*/ 1 h 8"/>
                <a:gd name="T10" fmla="*/ 9 w 9"/>
                <a:gd name="T11" fmla="*/ 1 h 8"/>
                <a:gd name="T12" fmla="*/ 9 w 9"/>
                <a:gd name="T13" fmla="*/ 1 h 8"/>
                <a:gd name="T14" fmla="*/ 9 w 9"/>
                <a:gd name="T15" fmla="*/ 3 h 8"/>
                <a:gd name="T16" fmla="*/ 3 w 9"/>
                <a:gd name="T17"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8">
                  <a:moveTo>
                    <a:pt x="3" y="8"/>
                  </a:moveTo>
                  <a:cubicBezTo>
                    <a:pt x="2" y="8"/>
                    <a:pt x="1" y="8"/>
                    <a:pt x="1" y="8"/>
                  </a:cubicBezTo>
                  <a:cubicBezTo>
                    <a:pt x="1" y="8"/>
                    <a:pt x="1" y="8"/>
                    <a:pt x="1" y="8"/>
                  </a:cubicBezTo>
                  <a:cubicBezTo>
                    <a:pt x="0" y="7"/>
                    <a:pt x="0" y="6"/>
                    <a:pt x="1" y="6"/>
                  </a:cubicBezTo>
                  <a:cubicBezTo>
                    <a:pt x="7" y="1"/>
                    <a:pt x="7" y="1"/>
                    <a:pt x="7" y="1"/>
                  </a:cubicBezTo>
                  <a:cubicBezTo>
                    <a:pt x="7" y="0"/>
                    <a:pt x="8" y="0"/>
                    <a:pt x="9" y="1"/>
                  </a:cubicBezTo>
                  <a:cubicBezTo>
                    <a:pt x="9" y="1"/>
                    <a:pt x="9" y="1"/>
                    <a:pt x="9" y="1"/>
                  </a:cubicBezTo>
                  <a:cubicBezTo>
                    <a:pt x="9" y="1"/>
                    <a:pt x="9" y="2"/>
                    <a:pt x="9" y="3"/>
                  </a:cubicBezTo>
                  <a:cubicBezTo>
                    <a:pt x="3" y="8"/>
                    <a:pt x="3" y="8"/>
                    <a:pt x="3"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a:p>
          </p:txBody>
        </p:sp>
        <p:sp>
          <p:nvSpPr>
            <p:cNvPr id="12" name="Freeform 53">
              <a:extLst>
                <a:ext uri="{FF2B5EF4-FFF2-40B4-BE49-F238E27FC236}">
                  <a16:creationId xmlns:a16="http://schemas.microsoft.com/office/drawing/2014/main" id="{6DA22FBD-25F7-46DF-98A1-FB84D2AAFEFE}"/>
                </a:ext>
              </a:extLst>
            </p:cNvPr>
            <p:cNvSpPr>
              <a:spLocks noEditPoints="1"/>
            </p:cNvSpPr>
            <p:nvPr/>
          </p:nvSpPr>
          <p:spPr bwMode="auto">
            <a:xfrm>
              <a:off x="4237038" y="3206751"/>
              <a:ext cx="257175" cy="354013"/>
            </a:xfrm>
            <a:custGeom>
              <a:avLst/>
              <a:gdLst>
                <a:gd name="T0" fmla="*/ 38 w 58"/>
                <a:gd name="T1" fmla="*/ 68 h 80"/>
                <a:gd name="T2" fmla="*/ 37 w 58"/>
                <a:gd name="T3" fmla="*/ 71 h 80"/>
                <a:gd name="T4" fmla="*/ 36 w 58"/>
                <a:gd name="T5" fmla="*/ 71 h 80"/>
                <a:gd name="T6" fmla="*/ 22 w 58"/>
                <a:gd name="T7" fmla="*/ 71 h 80"/>
                <a:gd name="T8" fmla="*/ 21 w 58"/>
                <a:gd name="T9" fmla="*/ 71 h 80"/>
                <a:gd name="T10" fmla="*/ 20 w 58"/>
                <a:gd name="T11" fmla="*/ 68 h 80"/>
                <a:gd name="T12" fmla="*/ 20 w 58"/>
                <a:gd name="T13" fmla="*/ 61 h 80"/>
                <a:gd name="T14" fmla="*/ 38 w 58"/>
                <a:gd name="T15" fmla="*/ 61 h 80"/>
                <a:gd name="T16" fmla="*/ 38 w 58"/>
                <a:gd name="T17" fmla="*/ 68 h 80"/>
                <a:gd name="T18" fmla="*/ 18 w 58"/>
                <a:gd name="T19" fmla="*/ 14 h 80"/>
                <a:gd name="T20" fmla="*/ 11 w 58"/>
                <a:gd name="T21" fmla="*/ 29 h 80"/>
                <a:gd name="T22" fmla="*/ 18 w 58"/>
                <a:gd name="T23" fmla="*/ 42 h 80"/>
                <a:gd name="T24" fmla="*/ 18 w 58"/>
                <a:gd name="T25" fmla="*/ 44 h 80"/>
                <a:gd name="T26" fmla="*/ 18 w 58"/>
                <a:gd name="T27" fmla="*/ 44 h 80"/>
                <a:gd name="T28" fmla="*/ 16 w 58"/>
                <a:gd name="T29" fmla="*/ 44 h 80"/>
                <a:gd name="T30" fmla="*/ 8 w 58"/>
                <a:gd name="T31" fmla="*/ 29 h 80"/>
                <a:gd name="T32" fmla="*/ 17 w 58"/>
                <a:gd name="T33" fmla="*/ 12 h 80"/>
                <a:gd name="T34" fmla="*/ 19 w 58"/>
                <a:gd name="T35" fmla="*/ 12 h 80"/>
                <a:gd name="T36" fmla="*/ 19 w 58"/>
                <a:gd name="T37" fmla="*/ 12 h 80"/>
                <a:gd name="T38" fmla="*/ 18 w 58"/>
                <a:gd name="T39" fmla="*/ 14 h 80"/>
                <a:gd name="T40" fmla="*/ 58 w 58"/>
                <a:gd name="T41" fmla="*/ 29 h 80"/>
                <a:gd name="T42" fmla="*/ 29 w 58"/>
                <a:gd name="T43" fmla="*/ 0 h 80"/>
                <a:gd name="T44" fmla="*/ 0 w 58"/>
                <a:gd name="T45" fmla="*/ 29 h 80"/>
                <a:gd name="T46" fmla="*/ 17 w 58"/>
                <a:gd name="T47" fmla="*/ 55 h 80"/>
                <a:gd name="T48" fmla="*/ 17 w 58"/>
                <a:gd name="T49" fmla="*/ 61 h 80"/>
                <a:gd name="T50" fmla="*/ 17 w 58"/>
                <a:gd name="T51" fmla="*/ 68 h 80"/>
                <a:gd name="T52" fmla="*/ 21 w 58"/>
                <a:gd name="T53" fmla="*/ 74 h 80"/>
                <a:gd name="T54" fmla="*/ 22 w 58"/>
                <a:gd name="T55" fmla="*/ 76 h 80"/>
                <a:gd name="T56" fmla="*/ 27 w 58"/>
                <a:gd name="T57" fmla="*/ 80 h 80"/>
                <a:gd name="T58" fmla="*/ 31 w 58"/>
                <a:gd name="T59" fmla="*/ 80 h 80"/>
                <a:gd name="T60" fmla="*/ 36 w 58"/>
                <a:gd name="T61" fmla="*/ 76 h 80"/>
                <a:gd name="T62" fmla="*/ 37 w 58"/>
                <a:gd name="T63" fmla="*/ 74 h 80"/>
                <a:gd name="T64" fmla="*/ 41 w 58"/>
                <a:gd name="T65" fmla="*/ 68 h 80"/>
                <a:gd name="T66" fmla="*/ 41 w 58"/>
                <a:gd name="T67" fmla="*/ 58 h 80"/>
                <a:gd name="T68" fmla="*/ 41 w 58"/>
                <a:gd name="T69" fmla="*/ 55 h 80"/>
                <a:gd name="T70" fmla="*/ 58 w 58"/>
                <a:gd name="T71" fmla="*/ 29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8" h="80">
                  <a:moveTo>
                    <a:pt x="38" y="68"/>
                  </a:moveTo>
                  <a:cubicBezTo>
                    <a:pt x="38" y="69"/>
                    <a:pt x="38" y="70"/>
                    <a:pt x="37" y="71"/>
                  </a:cubicBezTo>
                  <a:cubicBezTo>
                    <a:pt x="37" y="71"/>
                    <a:pt x="36" y="71"/>
                    <a:pt x="36" y="71"/>
                  </a:cubicBezTo>
                  <a:cubicBezTo>
                    <a:pt x="22" y="71"/>
                    <a:pt x="22" y="71"/>
                    <a:pt x="22" y="71"/>
                  </a:cubicBezTo>
                  <a:cubicBezTo>
                    <a:pt x="22" y="71"/>
                    <a:pt x="21" y="71"/>
                    <a:pt x="21" y="71"/>
                  </a:cubicBezTo>
                  <a:cubicBezTo>
                    <a:pt x="20" y="70"/>
                    <a:pt x="20" y="69"/>
                    <a:pt x="20" y="68"/>
                  </a:cubicBezTo>
                  <a:cubicBezTo>
                    <a:pt x="20" y="61"/>
                    <a:pt x="20" y="61"/>
                    <a:pt x="20" y="61"/>
                  </a:cubicBezTo>
                  <a:cubicBezTo>
                    <a:pt x="38" y="61"/>
                    <a:pt x="38" y="61"/>
                    <a:pt x="38" y="61"/>
                  </a:cubicBezTo>
                  <a:cubicBezTo>
                    <a:pt x="38" y="68"/>
                    <a:pt x="38" y="68"/>
                    <a:pt x="38" y="68"/>
                  </a:cubicBezTo>
                  <a:close/>
                  <a:moveTo>
                    <a:pt x="18" y="14"/>
                  </a:moveTo>
                  <a:cubicBezTo>
                    <a:pt x="14" y="17"/>
                    <a:pt x="11" y="23"/>
                    <a:pt x="11" y="29"/>
                  </a:cubicBezTo>
                  <a:cubicBezTo>
                    <a:pt x="11" y="34"/>
                    <a:pt x="14" y="39"/>
                    <a:pt x="18" y="42"/>
                  </a:cubicBezTo>
                  <a:cubicBezTo>
                    <a:pt x="18" y="43"/>
                    <a:pt x="18" y="43"/>
                    <a:pt x="18" y="44"/>
                  </a:cubicBezTo>
                  <a:cubicBezTo>
                    <a:pt x="18" y="44"/>
                    <a:pt x="18" y="44"/>
                    <a:pt x="18" y="44"/>
                  </a:cubicBezTo>
                  <a:cubicBezTo>
                    <a:pt x="17" y="45"/>
                    <a:pt x="16" y="45"/>
                    <a:pt x="16" y="44"/>
                  </a:cubicBezTo>
                  <a:cubicBezTo>
                    <a:pt x="11" y="41"/>
                    <a:pt x="8" y="35"/>
                    <a:pt x="8" y="29"/>
                  </a:cubicBezTo>
                  <a:cubicBezTo>
                    <a:pt x="8" y="22"/>
                    <a:pt x="12" y="16"/>
                    <a:pt x="17" y="12"/>
                  </a:cubicBezTo>
                  <a:cubicBezTo>
                    <a:pt x="17" y="12"/>
                    <a:pt x="18" y="12"/>
                    <a:pt x="19" y="12"/>
                  </a:cubicBezTo>
                  <a:cubicBezTo>
                    <a:pt x="19" y="12"/>
                    <a:pt x="19" y="12"/>
                    <a:pt x="19" y="12"/>
                  </a:cubicBezTo>
                  <a:cubicBezTo>
                    <a:pt x="19" y="13"/>
                    <a:pt x="19" y="14"/>
                    <a:pt x="18" y="14"/>
                  </a:cubicBezTo>
                  <a:close/>
                  <a:moveTo>
                    <a:pt x="58" y="29"/>
                  </a:moveTo>
                  <a:cubicBezTo>
                    <a:pt x="58" y="13"/>
                    <a:pt x="45" y="0"/>
                    <a:pt x="29" y="0"/>
                  </a:cubicBezTo>
                  <a:cubicBezTo>
                    <a:pt x="13" y="0"/>
                    <a:pt x="0" y="13"/>
                    <a:pt x="0" y="29"/>
                  </a:cubicBezTo>
                  <a:cubicBezTo>
                    <a:pt x="0" y="40"/>
                    <a:pt x="7" y="50"/>
                    <a:pt x="17" y="55"/>
                  </a:cubicBezTo>
                  <a:cubicBezTo>
                    <a:pt x="17" y="61"/>
                    <a:pt x="17" y="61"/>
                    <a:pt x="17" y="61"/>
                  </a:cubicBezTo>
                  <a:cubicBezTo>
                    <a:pt x="17" y="68"/>
                    <a:pt x="17" y="68"/>
                    <a:pt x="17" y="68"/>
                  </a:cubicBezTo>
                  <a:cubicBezTo>
                    <a:pt x="17" y="71"/>
                    <a:pt x="19" y="73"/>
                    <a:pt x="21" y="74"/>
                  </a:cubicBezTo>
                  <a:cubicBezTo>
                    <a:pt x="21" y="74"/>
                    <a:pt x="22" y="75"/>
                    <a:pt x="22" y="76"/>
                  </a:cubicBezTo>
                  <a:cubicBezTo>
                    <a:pt x="23" y="78"/>
                    <a:pt x="25" y="80"/>
                    <a:pt x="27" y="80"/>
                  </a:cubicBezTo>
                  <a:cubicBezTo>
                    <a:pt x="31" y="80"/>
                    <a:pt x="31" y="80"/>
                    <a:pt x="31" y="80"/>
                  </a:cubicBezTo>
                  <a:cubicBezTo>
                    <a:pt x="33" y="80"/>
                    <a:pt x="35" y="78"/>
                    <a:pt x="36" y="76"/>
                  </a:cubicBezTo>
                  <a:cubicBezTo>
                    <a:pt x="36" y="75"/>
                    <a:pt x="37" y="74"/>
                    <a:pt x="37" y="74"/>
                  </a:cubicBezTo>
                  <a:cubicBezTo>
                    <a:pt x="39" y="73"/>
                    <a:pt x="41" y="71"/>
                    <a:pt x="41" y="68"/>
                  </a:cubicBezTo>
                  <a:cubicBezTo>
                    <a:pt x="41" y="58"/>
                    <a:pt x="41" y="58"/>
                    <a:pt x="41" y="58"/>
                  </a:cubicBezTo>
                  <a:cubicBezTo>
                    <a:pt x="41" y="55"/>
                    <a:pt x="41" y="55"/>
                    <a:pt x="41" y="55"/>
                  </a:cubicBezTo>
                  <a:cubicBezTo>
                    <a:pt x="51" y="50"/>
                    <a:pt x="58" y="40"/>
                    <a:pt x="58" y="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a:p>
          </p:txBody>
        </p:sp>
      </p:grpSp>
      <p:grpSp>
        <p:nvGrpSpPr>
          <p:cNvPr id="18" name="Group 75">
            <a:extLst>
              <a:ext uri="{FF2B5EF4-FFF2-40B4-BE49-F238E27FC236}">
                <a16:creationId xmlns:a16="http://schemas.microsoft.com/office/drawing/2014/main" id="{673D8395-43D4-4C25-8235-65EE19EF139B}"/>
              </a:ext>
            </a:extLst>
          </p:cNvPr>
          <p:cNvGrpSpPr/>
          <p:nvPr/>
        </p:nvGrpSpPr>
        <p:grpSpPr>
          <a:xfrm>
            <a:off x="6125163" y="985594"/>
            <a:ext cx="393564" cy="453195"/>
            <a:chOff x="5932488" y="3127376"/>
            <a:chExt cx="314325" cy="361950"/>
          </a:xfrm>
          <a:solidFill>
            <a:schemeClr val="bg1"/>
          </a:solidFill>
        </p:grpSpPr>
        <p:sp>
          <p:nvSpPr>
            <p:cNvPr id="19" name="Freeform 54">
              <a:extLst>
                <a:ext uri="{FF2B5EF4-FFF2-40B4-BE49-F238E27FC236}">
                  <a16:creationId xmlns:a16="http://schemas.microsoft.com/office/drawing/2014/main" id="{A318F89D-238E-4942-9153-6A5D1338C4A5}"/>
                </a:ext>
              </a:extLst>
            </p:cNvPr>
            <p:cNvSpPr>
              <a:spLocks noEditPoints="1"/>
            </p:cNvSpPr>
            <p:nvPr/>
          </p:nvSpPr>
          <p:spPr bwMode="auto">
            <a:xfrm>
              <a:off x="5932488" y="3127376"/>
              <a:ext cx="314325" cy="361950"/>
            </a:xfrm>
            <a:custGeom>
              <a:avLst/>
              <a:gdLst>
                <a:gd name="T0" fmla="*/ 25 w 71"/>
                <a:gd name="T1" fmla="*/ 3 h 82"/>
                <a:gd name="T2" fmla="*/ 23 w 71"/>
                <a:gd name="T3" fmla="*/ 5 h 82"/>
                <a:gd name="T4" fmla="*/ 24 w 71"/>
                <a:gd name="T5" fmla="*/ 7 h 82"/>
                <a:gd name="T6" fmla="*/ 26 w 71"/>
                <a:gd name="T7" fmla="*/ 7 h 82"/>
                <a:gd name="T8" fmla="*/ 26 w 71"/>
                <a:gd name="T9" fmla="*/ 25 h 82"/>
                <a:gd name="T10" fmla="*/ 21 w 71"/>
                <a:gd name="T11" fmla="*/ 44 h 82"/>
                <a:gd name="T12" fmla="*/ 5 w 71"/>
                <a:gd name="T13" fmla="*/ 73 h 82"/>
                <a:gd name="T14" fmla="*/ 5 w 71"/>
                <a:gd name="T15" fmla="*/ 77 h 82"/>
                <a:gd name="T16" fmla="*/ 8 w 71"/>
                <a:gd name="T17" fmla="*/ 78 h 82"/>
                <a:gd name="T18" fmla="*/ 63 w 71"/>
                <a:gd name="T19" fmla="*/ 78 h 82"/>
                <a:gd name="T20" fmla="*/ 66 w 71"/>
                <a:gd name="T21" fmla="*/ 77 h 82"/>
                <a:gd name="T22" fmla="*/ 66 w 71"/>
                <a:gd name="T23" fmla="*/ 73 h 82"/>
                <a:gd name="T24" fmla="*/ 50 w 71"/>
                <a:gd name="T25" fmla="*/ 44 h 82"/>
                <a:gd name="T26" fmla="*/ 45 w 71"/>
                <a:gd name="T27" fmla="*/ 26 h 82"/>
                <a:gd name="T28" fmla="*/ 45 w 71"/>
                <a:gd name="T29" fmla="*/ 7 h 82"/>
                <a:gd name="T30" fmla="*/ 46 w 71"/>
                <a:gd name="T31" fmla="*/ 7 h 82"/>
                <a:gd name="T32" fmla="*/ 48 w 71"/>
                <a:gd name="T33" fmla="*/ 5 h 82"/>
                <a:gd name="T34" fmla="*/ 46 w 71"/>
                <a:gd name="T35" fmla="*/ 3 h 82"/>
                <a:gd name="T36" fmla="*/ 25 w 71"/>
                <a:gd name="T37" fmla="*/ 3 h 82"/>
                <a:gd name="T38" fmla="*/ 63 w 71"/>
                <a:gd name="T39" fmla="*/ 82 h 82"/>
                <a:gd name="T40" fmla="*/ 8 w 71"/>
                <a:gd name="T41" fmla="*/ 82 h 82"/>
                <a:gd name="T42" fmla="*/ 1 w 71"/>
                <a:gd name="T43" fmla="*/ 79 h 82"/>
                <a:gd name="T44" fmla="*/ 1 w 71"/>
                <a:gd name="T45" fmla="*/ 72 h 82"/>
                <a:gd name="T46" fmla="*/ 18 w 71"/>
                <a:gd name="T47" fmla="*/ 42 h 82"/>
                <a:gd name="T48" fmla="*/ 22 w 71"/>
                <a:gd name="T49" fmla="*/ 25 h 82"/>
                <a:gd name="T50" fmla="*/ 22 w 71"/>
                <a:gd name="T51" fmla="*/ 10 h 82"/>
                <a:gd name="T52" fmla="*/ 20 w 71"/>
                <a:gd name="T53" fmla="*/ 4 h 82"/>
                <a:gd name="T54" fmla="*/ 25 w 71"/>
                <a:gd name="T55" fmla="*/ 0 h 82"/>
                <a:gd name="T56" fmla="*/ 46 w 71"/>
                <a:gd name="T57" fmla="*/ 0 h 82"/>
                <a:gd name="T58" fmla="*/ 51 w 71"/>
                <a:gd name="T59" fmla="*/ 5 h 82"/>
                <a:gd name="T60" fmla="*/ 49 w 71"/>
                <a:gd name="T61" fmla="*/ 10 h 82"/>
                <a:gd name="T62" fmla="*/ 49 w 71"/>
                <a:gd name="T63" fmla="*/ 26 h 82"/>
                <a:gd name="T64" fmla="*/ 53 w 71"/>
                <a:gd name="T65" fmla="*/ 42 h 82"/>
                <a:gd name="T66" fmla="*/ 69 w 71"/>
                <a:gd name="T67" fmla="*/ 72 h 82"/>
                <a:gd name="T68" fmla="*/ 69 w 71"/>
                <a:gd name="T69" fmla="*/ 79 h 82"/>
                <a:gd name="T70" fmla="*/ 63 w 71"/>
                <a:gd name="T71" fmla="*/ 82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1" h="82">
                  <a:moveTo>
                    <a:pt x="25" y="3"/>
                  </a:moveTo>
                  <a:cubicBezTo>
                    <a:pt x="24" y="3"/>
                    <a:pt x="24" y="5"/>
                    <a:pt x="23" y="5"/>
                  </a:cubicBezTo>
                  <a:cubicBezTo>
                    <a:pt x="23" y="5"/>
                    <a:pt x="23" y="6"/>
                    <a:pt x="24" y="7"/>
                  </a:cubicBezTo>
                  <a:cubicBezTo>
                    <a:pt x="26" y="7"/>
                    <a:pt x="26" y="7"/>
                    <a:pt x="26" y="7"/>
                  </a:cubicBezTo>
                  <a:cubicBezTo>
                    <a:pt x="26" y="25"/>
                    <a:pt x="26" y="25"/>
                    <a:pt x="26" y="25"/>
                  </a:cubicBezTo>
                  <a:cubicBezTo>
                    <a:pt x="26" y="32"/>
                    <a:pt x="24" y="38"/>
                    <a:pt x="21" y="44"/>
                  </a:cubicBezTo>
                  <a:cubicBezTo>
                    <a:pt x="5" y="73"/>
                    <a:pt x="5" y="73"/>
                    <a:pt x="5" y="73"/>
                  </a:cubicBezTo>
                  <a:cubicBezTo>
                    <a:pt x="4" y="75"/>
                    <a:pt x="4" y="76"/>
                    <a:pt x="5" y="77"/>
                  </a:cubicBezTo>
                  <a:cubicBezTo>
                    <a:pt x="5" y="78"/>
                    <a:pt x="6" y="78"/>
                    <a:pt x="8" y="78"/>
                  </a:cubicBezTo>
                  <a:cubicBezTo>
                    <a:pt x="63" y="78"/>
                    <a:pt x="63" y="78"/>
                    <a:pt x="63" y="78"/>
                  </a:cubicBezTo>
                  <a:cubicBezTo>
                    <a:pt x="64" y="78"/>
                    <a:pt x="66" y="78"/>
                    <a:pt x="66" y="77"/>
                  </a:cubicBezTo>
                  <a:cubicBezTo>
                    <a:pt x="67" y="76"/>
                    <a:pt x="67" y="74"/>
                    <a:pt x="66" y="73"/>
                  </a:cubicBezTo>
                  <a:cubicBezTo>
                    <a:pt x="50" y="44"/>
                    <a:pt x="50" y="44"/>
                    <a:pt x="50" y="44"/>
                  </a:cubicBezTo>
                  <a:cubicBezTo>
                    <a:pt x="47" y="38"/>
                    <a:pt x="45" y="32"/>
                    <a:pt x="45" y="26"/>
                  </a:cubicBezTo>
                  <a:cubicBezTo>
                    <a:pt x="45" y="7"/>
                    <a:pt x="45" y="7"/>
                    <a:pt x="45" y="7"/>
                  </a:cubicBezTo>
                  <a:cubicBezTo>
                    <a:pt x="46" y="7"/>
                    <a:pt x="46" y="7"/>
                    <a:pt x="46" y="7"/>
                  </a:cubicBezTo>
                  <a:cubicBezTo>
                    <a:pt x="48" y="6"/>
                    <a:pt x="48" y="5"/>
                    <a:pt x="48" y="5"/>
                  </a:cubicBezTo>
                  <a:cubicBezTo>
                    <a:pt x="48" y="4"/>
                    <a:pt x="47" y="3"/>
                    <a:pt x="46" y="3"/>
                  </a:cubicBezTo>
                  <a:cubicBezTo>
                    <a:pt x="25" y="3"/>
                    <a:pt x="25" y="3"/>
                    <a:pt x="25" y="3"/>
                  </a:cubicBezTo>
                  <a:close/>
                  <a:moveTo>
                    <a:pt x="63" y="82"/>
                  </a:moveTo>
                  <a:cubicBezTo>
                    <a:pt x="8" y="82"/>
                    <a:pt x="8" y="82"/>
                    <a:pt x="8" y="82"/>
                  </a:cubicBezTo>
                  <a:cubicBezTo>
                    <a:pt x="5" y="82"/>
                    <a:pt x="3" y="81"/>
                    <a:pt x="1" y="79"/>
                  </a:cubicBezTo>
                  <a:cubicBezTo>
                    <a:pt x="0" y="77"/>
                    <a:pt x="0" y="74"/>
                    <a:pt x="1" y="72"/>
                  </a:cubicBezTo>
                  <a:cubicBezTo>
                    <a:pt x="18" y="42"/>
                    <a:pt x="18" y="42"/>
                    <a:pt x="18" y="42"/>
                  </a:cubicBezTo>
                  <a:cubicBezTo>
                    <a:pt x="21" y="37"/>
                    <a:pt x="22" y="31"/>
                    <a:pt x="22" y="25"/>
                  </a:cubicBezTo>
                  <a:cubicBezTo>
                    <a:pt x="22" y="10"/>
                    <a:pt x="22" y="10"/>
                    <a:pt x="22" y="10"/>
                  </a:cubicBezTo>
                  <a:cubicBezTo>
                    <a:pt x="20" y="9"/>
                    <a:pt x="20" y="7"/>
                    <a:pt x="20" y="4"/>
                  </a:cubicBezTo>
                  <a:cubicBezTo>
                    <a:pt x="20" y="2"/>
                    <a:pt x="22" y="0"/>
                    <a:pt x="25" y="0"/>
                  </a:cubicBezTo>
                  <a:cubicBezTo>
                    <a:pt x="46" y="0"/>
                    <a:pt x="46" y="0"/>
                    <a:pt x="46" y="0"/>
                  </a:cubicBezTo>
                  <a:cubicBezTo>
                    <a:pt x="49" y="0"/>
                    <a:pt x="51" y="2"/>
                    <a:pt x="51" y="5"/>
                  </a:cubicBezTo>
                  <a:cubicBezTo>
                    <a:pt x="52" y="7"/>
                    <a:pt x="51" y="9"/>
                    <a:pt x="49" y="10"/>
                  </a:cubicBezTo>
                  <a:cubicBezTo>
                    <a:pt x="49" y="26"/>
                    <a:pt x="49" y="26"/>
                    <a:pt x="49" y="26"/>
                  </a:cubicBezTo>
                  <a:cubicBezTo>
                    <a:pt x="49" y="31"/>
                    <a:pt x="50" y="37"/>
                    <a:pt x="53" y="42"/>
                  </a:cubicBezTo>
                  <a:cubicBezTo>
                    <a:pt x="69" y="72"/>
                    <a:pt x="69" y="72"/>
                    <a:pt x="69" y="72"/>
                  </a:cubicBezTo>
                  <a:cubicBezTo>
                    <a:pt x="71" y="74"/>
                    <a:pt x="71" y="76"/>
                    <a:pt x="69" y="79"/>
                  </a:cubicBezTo>
                  <a:cubicBezTo>
                    <a:pt x="68" y="81"/>
                    <a:pt x="66" y="82"/>
                    <a:pt x="63" y="8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a:p>
          </p:txBody>
        </p:sp>
        <p:sp>
          <p:nvSpPr>
            <p:cNvPr id="20" name="Freeform 55">
              <a:extLst>
                <a:ext uri="{FF2B5EF4-FFF2-40B4-BE49-F238E27FC236}">
                  <a16:creationId xmlns:a16="http://schemas.microsoft.com/office/drawing/2014/main" id="{5E20F58F-D422-4D3D-9CF2-3E5E7F3963E5}"/>
                </a:ext>
              </a:extLst>
            </p:cNvPr>
            <p:cNvSpPr>
              <a:spLocks noEditPoints="1"/>
            </p:cNvSpPr>
            <p:nvPr/>
          </p:nvSpPr>
          <p:spPr bwMode="auto">
            <a:xfrm>
              <a:off x="5972175" y="3335338"/>
              <a:ext cx="234950" cy="119063"/>
            </a:xfrm>
            <a:custGeom>
              <a:avLst/>
              <a:gdLst>
                <a:gd name="T0" fmla="*/ 34 w 53"/>
                <a:gd name="T1" fmla="*/ 24 h 27"/>
                <a:gd name="T2" fmla="*/ 32 w 53"/>
                <a:gd name="T3" fmla="*/ 22 h 27"/>
                <a:gd name="T4" fmla="*/ 34 w 53"/>
                <a:gd name="T5" fmla="*/ 20 h 27"/>
                <a:gd name="T6" fmla="*/ 36 w 53"/>
                <a:gd name="T7" fmla="*/ 22 h 27"/>
                <a:gd name="T8" fmla="*/ 34 w 53"/>
                <a:gd name="T9" fmla="*/ 24 h 27"/>
                <a:gd name="T10" fmla="*/ 29 w 53"/>
                <a:gd name="T11" fmla="*/ 7 h 27"/>
                <a:gd name="T12" fmla="*/ 31 w 53"/>
                <a:gd name="T13" fmla="*/ 5 h 27"/>
                <a:gd name="T14" fmla="*/ 33 w 53"/>
                <a:gd name="T15" fmla="*/ 7 h 27"/>
                <a:gd name="T16" fmla="*/ 31 w 53"/>
                <a:gd name="T17" fmla="*/ 8 h 27"/>
                <a:gd name="T18" fmla="*/ 29 w 53"/>
                <a:gd name="T19" fmla="*/ 7 h 27"/>
                <a:gd name="T20" fmla="*/ 17 w 53"/>
                <a:gd name="T21" fmla="*/ 17 h 27"/>
                <a:gd name="T22" fmla="*/ 15 w 53"/>
                <a:gd name="T23" fmla="*/ 15 h 27"/>
                <a:gd name="T24" fmla="*/ 17 w 53"/>
                <a:gd name="T25" fmla="*/ 13 h 27"/>
                <a:gd name="T26" fmla="*/ 19 w 53"/>
                <a:gd name="T27" fmla="*/ 15 h 27"/>
                <a:gd name="T28" fmla="*/ 17 w 53"/>
                <a:gd name="T29" fmla="*/ 17 h 27"/>
                <a:gd name="T30" fmla="*/ 51 w 53"/>
                <a:gd name="T31" fmla="*/ 22 h 27"/>
                <a:gd name="T32" fmla="*/ 39 w 53"/>
                <a:gd name="T33" fmla="*/ 0 h 27"/>
                <a:gd name="T34" fmla="*/ 14 w 53"/>
                <a:gd name="T35" fmla="*/ 0 h 27"/>
                <a:gd name="T36" fmla="*/ 2 w 53"/>
                <a:gd name="T37" fmla="*/ 22 h 27"/>
                <a:gd name="T38" fmla="*/ 3 w 53"/>
                <a:gd name="T39" fmla="*/ 27 h 27"/>
                <a:gd name="T40" fmla="*/ 50 w 53"/>
                <a:gd name="T41" fmla="*/ 27 h 27"/>
                <a:gd name="T42" fmla="*/ 51 w 53"/>
                <a:gd name="T43" fmla="*/ 22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 h="27">
                  <a:moveTo>
                    <a:pt x="34" y="24"/>
                  </a:moveTo>
                  <a:cubicBezTo>
                    <a:pt x="33" y="24"/>
                    <a:pt x="32" y="23"/>
                    <a:pt x="32" y="22"/>
                  </a:cubicBezTo>
                  <a:cubicBezTo>
                    <a:pt x="32" y="21"/>
                    <a:pt x="33" y="20"/>
                    <a:pt x="34" y="20"/>
                  </a:cubicBezTo>
                  <a:cubicBezTo>
                    <a:pt x="35" y="20"/>
                    <a:pt x="36" y="21"/>
                    <a:pt x="36" y="22"/>
                  </a:cubicBezTo>
                  <a:cubicBezTo>
                    <a:pt x="36" y="23"/>
                    <a:pt x="35" y="24"/>
                    <a:pt x="34" y="24"/>
                  </a:cubicBezTo>
                  <a:close/>
                  <a:moveTo>
                    <a:pt x="29" y="7"/>
                  </a:moveTo>
                  <a:cubicBezTo>
                    <a:pt x="29" y="5"/>
                    <a:pt x="30" y="5"/>
                    <a:pt x="31" y="5"/>
                  </a:cubicBezTo>
                  <a:cubicBezTo>
                    <a:pt x="32" y="5"/>
                    <a:pt x="33" y="5"/>
                    <a:pt x="33" y="7"/>
                  </a:cubicBezTo>
                  <a:cubicBezTo>
                    <a:pt x="33" y="8"/>
                    <a:pt x="32" y="8"/>
                    <a:pt x="31" y="8"/>
                  </a:cubicBezTo>
                  <a:cubicBezTo>
                    <a:pt x="30" y="8"/>
                    <a:pt x="29" y="8"/>
                    <a:pt x="29" y="7"/>
                  </a:cubicBezTo>
                  <a:close/>
                  <a:moveTo>
                    <a:pt x="17" y="17"/>
                  </a:moveTo>
                  <a:cubicBezTo>
                    <a:pt x="16" y="17"/>
                    <a:pt x="15" y="16"/>
                    <a:pt x="15" y="15"/>
                  </a:cubicBezTo>
                  <a:cubicBezTo>
                    <a:pt x="15" y="14"/>
                    <a:pt x="16" y="13"/>
                    <a:pt x="17" y="13"/>
                  </a:cubicBezTo>
                  <a:cubicBezTo>
                    <a:pt x="18" y="13"/>
                    <a:pt x="19" y="14"/>
                    <a:pt x="19" y="15"/>
                  </a:cubicBezTo>
                  <a:cubicBezTo>
                    <a:pt x="19" y="16"/>
                    <a:pt x="18" y="17"/>
                    <a:pt x="17" y="17"/>
                  </a:cubicBezTo>
                  <a:close/>
                  <a:moveTo>
                    <a:pt x="51" y="22"/>
                  </a:moveTo>
                  <a:cubicBezTo>
                    <a:pt x="51" y="22"/>
                    <a:pt x="39" y="0"/>
                    <a:pt x="39" y="0"/>
                  </a:cubicBezTo>
                  <a:cubicBezTo>
                    <a:pt x="14" y="0"/>
                    <a:pt x="14" y="0"/>
                    <a:pt x="14" y="0"/>
                  </a:cubicBezTo>
                  <a:cubicBezTo>
                    <a:pt x="14" y="0"/>
                    <a:pt x="2" y="22"/>
                    <a:pt x="2" y="22"/>
                  </a:cubicBezTo>
                  <a:cubicBezTo>
                    <a:pt x="0" y="24"/>
                    <a:pt x="0" y="27"/>
                    <a:pt x="3" y="27"/>
                  </a:cubicBezTo>
                  <a:cubicBezTo>
                    <a:pt x="50" y="27"/>
                    <a:pt x="50" y="27"/>
                    <a:pt x="50" y="27"/>
                  </a:cubicBezTo>
                  <a:cubicBezTo>
                    <a:pt x="53" y="27"/>
                    <a:pt x="53" y="24"/>
                    <a:pt x="51" y="2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a:p>
          </p:txBody>
        </p:sp>
      </p:grpSp>
      <p:sp>
        <p:nvSpPr>
          <p:cNvPr id="21" name="Rectangle: Rounded Corners 171">
            <a:extLst>
              <a:ext uri="{FF2B5EF4-FFF2-40B4-BE49-F238E27FC236}">
                <a16:creationId xmlns:a16="http://schemas.microsoft.com/office/drawing/2014/main" id="{F01C8458-0DDD-42BF-9AE9-9386E2995879}"/>
              </a:ext>
            </a:extLst>
          </p:cNvPr>
          <p:cNvSpPr/>
          <p:nvPr/>
        </p:nvSpPr>
        <p:spPr>
          <a:xfrm>
            <a:off x="8812606" y="1104715"/>
            <a:ext cx="2505235" cy="1132638"/>
          </a:xfrm>
          <a:prstGeom prst="roundRect">
            <a:avLst>
              <a:gd name="adj" fmla="val 5845"/>
            </a:avLst>
          </a:prstGeom>
          <a:solidFill>
            <a:schemeClr val="bg1">
              <a:alpha val="95000"/>
            </a:schemeClr>
          </a:solidFill>
          <a:ln w="38100">
            <a:solidFill>
              <a:srgbClr val="006666">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93"/>
          </a:p>
        </p:txBody>
      </p:sp>
      <p:sp>
        <p:nvSpPr>
          <p:cNvPr id="25" name="Freeform 83">
            <a:extLst>
              <a:ext uri="{FF2B5EF4-FFF2-40B4-BE49-F238E27FC236}">
                <a16:creationId xmlns:a16="http://schemas.microsoft.com/office/drawing/2014/main" id="{3E434FA2-D767-4CFB-BCDD-15A54F295CAF}"/>
              </a:ext>
            </a:extLst>
          </p:cNvPr>
          <p:cNvSpPr>
            <a:spLocks/>
          </p:cNvSpPr>
          <p:nvPr/>
        </p:nvSpPr>
        <p:spPr bwMode="auto">
          <a:xfrm>
            <a:off x="9725375" y="788369"/>
            <a:ext cx="744536" cy="746650"/>
          </a:xfrm>
          <a:custGeom>
            <a:avLst/>
            <a:gdLst>
              <a:gd name="T0" fmla="*/ 186 w 186"/>
              <a:gd name="T1" fmla="*/ 164 h 186"/>
              <a:gd name="T2" fmla="*/ 163 w 186"/>
              <a:gd name="T3" fmla="*/ 186 h 186"/>
              <a:gd name="T4" fmla="*/ 22 w 186"/>
              <a:gd name="T5" fmla="*/ 186 h 186"/>
              <a:gd name="T6" fmla="*/ 0 w 186"/>
              <a:gd name="T7" fmla="*/ 164 h 186"/>
              <a:gd name="T8" fmla="*/ 0 w 186"/>
              <a:gd name="T9" fmla="*/ 22 h 186"/>
              <a:gd name="T10" fmla="*/ 22 w 186"/>
              <a:gd name="T11" fmla="*/ 0 h 186"/>
              <a:gd name="T12" fmla="*/ 163 w 186"/>
              <a:gd name="T13" fmla="*/ 0 h 186"/>
              <a:gd name="T14" fmla="*/ 186 w 186"/>
              <a:gd name="T15" fmla="*/ 22 h 186"/>
              <a:gd name="T16" fmla="*/ 186 w 186"/>
              <a:gd name="T17" fmla="*/ 164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6" h="186">
                <a:moveTo>
                  <a:pt x="186" y="164"/>
                </a:moveTo>
                <a:cubicBezTo>
                  <a:pt x="186" y="176"/>
                  <a:pt x="176" y="186"/>
                  <a:pt x="163" y="186"/>
                </a:cubicBezTo>
                <a:cubicBezTo>
                  <a:pt x="22" y="186"/>
                  <a:pt x="22" y="186"/>
                  <a:pt x="22" y="186"/>
                </a:cubicBezTo>
                <a:cubicBezTo>
                  <a:pt x="10" y="186"/>
                  <a:pt x="0" y="176"/>
                  <a:pt x="0" y="164"/>
                </a:cubicBezTo>
                <a:cubicBezTo>
                  <a:pt x="0" y="22"/>
                  <a:pt x="0" y="22"/>
                  <a:pt x="0" y="22"/>
                </a:cubicBezTo>
                <a:cubicBezTo>
                  <a:pt x="0" y="10"/>
                  <a:pt x="10" y="0"/>
                  <a:pt x="22" y="0"/>
                </a:cubicBezTo>
                <a:cubicBezTo>
                  <a:pt x="163" y="0"/>
                  <a:pt x="163" y="0"/>
                  <a:pt x="163" y="0"/>
                </a:cubicBezTo>
                <a:cubicBezTo>
                  <a:pt x="176" y="0"/>
                  <a:pt x="186" y="10"/>
                  <a:pt x="186" y="22"/>
                </a:cubicBezTo>
                <a:lnTo>
                  <a:pt x="186" y="164"/>
                </a:lnTo>
                <a:close/>
              </a:path>
            </a:pathLst>
          </a:custGeom>
          <a:solidFill>
            <a:srgbClr val="006666"/>
          </a:solidFill>
          <a:ln>
            <a:noFill/>
          </a:ln>
        </p:spPr>
        <p:txBody>
          <a:bodyPr vert="horz" wrap="square" lIns="86019" tIns="43010" rIns="86019" bIns="43010" numCol="1" anchor="t" anchorCtr="0" compatLnSpc="1">
            <a:prstTxWarp prst="textNoShape">
              <a:avLst/>
            </a:prstTxWarp>
          </a:bodyPr>
          <a:lstStyle/>
          <a:p>
            <a:endParaRPr lang="en-US" sz="1693"/>
          </a:p>
        </p:txBody>
      </p:sp>
      <p:sp>
        <p:nvSpPr>
          <p:cNvPr id="50" name="Rectangle: Rounded Corners 171">
            <a:extLst>
              <a:ext uri="{FF2B5EF4-FFF2-40B4-BE49-F238E27FC236}">
                <a16:creationId xmlns:a16="http://schemas.microsoft.com/office/drawing/2014/main" id="{A5024F4F-5F4B-4A1F-95EC-4559630198BB}"/>
              </a:ext>
            </a:extLst>
          </p:cNvPr>
          <p:cNvSpPr/>
          <p:nvPr/>
        </p:nvSpPr>
        <p:spPr>
          <a:xfrm>
            <a:off x="966661" y="1092855"/>
            <a:ext cx="2548984" cy="1144498"/>
          </a:xfrm>
          <a:prstGeom prst="roundRect">
            <a:avLst>
              <a:gd name="adj" fmla="val 5845"/>
            </a:avLst>
          </a:prstGeom>
          <a:solidFill>
            <a:schemeClr val="bg1">
              <a:alpha val="95000"/>
            </a:schemeClr>
          </a:solidFill>
          <a:ln w="38100">
            <a:solidFill>
              <a:srgbClr val="006666">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93"/>
          </a:p>
        </p:txBody>
      </p:sp>
      <p:sp>
        <p:nvSpPr>
          <p:cNvPr id="51" name="Freeform 83">
            <a:extLst>
              <a:ext uri="{FF2B5EF4-FFF2-40B4-BE49-F238E27FC236}">
                <a16:creationId xmlns:a16="http://schemas.microsoft.com/office/drawing/2014/main" id="{72F12DC7-AD9F-422F-BD8A-E48955FFE63D}"/>
              </a:ext>
            </a:extLst>
          </p:cNvPr>
          <p:cNvSpPr>
            <a:spLocks/>
          </p:cNvSpPr>
          <p:nvPr/>
        </p:nvSpPr>
        <p:spPr bwMode="auto">
          <a:xfrm>
            <a:off x="1824111" y="808061"/>
            <a:ext cx="744536" cy="746650"/>
          </a:xfrm>
          <a:custGeom>
            <a:avLst/>
            <a:gdLst>
              <a:gd name="T0" fmla="*/ 186 w 186"/>
              <a:gd name="T1" fmla="*/ 164 h 186"/>
              <a:gd name="T2" fmla="*/ 163 w 186"/>
              <a:gd name="T3" fmla="*/ 186 h 186"/>
              <a:gd name="T4" fmla="*/ 22 w 186"/>
              <a:gd name="T5" fmla="*/ 186 h 186"/>
              <a:gd name="T6" fmla="*/ 0 w 186"/>
              <a:gd name="T7" fmla="*/ 164 h 186"/>
              <a:gd name="T8" fmla="*/ 0 w 186"/>
              <a:gd name="T9" fmla="*/ 22 h 186"/>
              <a:gd name="T10" fmla="*/ 22 w 186"/>
              <a:gd name="T11" fmla="*/ 0 h 186"/>
              <a:gd name="T12" fmla="*/ 163 w 186"/>
              <a:gd name="T13" fmla="*/ 0 h 186"/>
              <a:gd name="T14" fmla="*/ 186 w 186"/>
              <a:gd name="T15" fmla="*/ 22 h 186"/>
              <a:gd name="T16" fmla="*/ 186 w 186"/>
              <a:gd name="T17" fmla="*/ 164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6" h="186">
                <a:moveTo>
                  <a:pt x="186" y="164"/>
                </a:moveTo>
                <a:cubicBezTo>
                  <a:pt x="186" y="176"/>
                  <a:pt x="176" y="186"/>
                  <a:pt x="163" y="186"/>
                </a:cubicBezTo>
                <a:cubicBezTo>
                  <a:pt x="22" y="186"/>
                  <a:pt x="22" y="186"/>
                  <a:pt x="22" y="186"/>
                </a:cubicBezTo>
                <a:cubicBezTo>
                  <a:pt x="10" y="186"/>
                  <a:pt x="0" y="176"/>
                  <a:pt x="0" y="164"/>
                </a:cubicBezTo>
                <a:cubicBezTo>
                  <a:pt x="0" y="22"/>
                  <a:pt x="0" y="22"/>
                  <a:pt x="0" y="22"/>
                </a:cubicBezTo>
                <a:cubicBezTo>
                  <a:pt x="0" y="10"/>
                  <a:pt x="10" y="0"/>
                  <a:pt x="22" y="0"/>
                </a:cubicBezTo>
                <a:cubicBezTo>
                  <a:pt x="163" y="0"/>
                  <a:pt x="163" y="0"/>
                  <a:pt x="163" y="0"/>
                </a:cubicBezTo>
                <a:cubicBezTo>
                  <a:pt x="176" y="0"/>
                  <a:pt x="186" y="10"/>
                  <a:pt x="186" y="22"/>
                </a:cubicBezTo>
                <a:lnTo>
                  <a:pt x="186" y="164"/>
                </a:lnTo>
                <a:close/>
              </a:path>
            </a:pathLst>
          </a:custGeom>
          <a:solidFill>
            <a:srgbClr val="006666"/>
          </a:solidFill>
          <a:ln>
            <a:noFill/>
          </a:ln>
        </p:spPr>
        <p:txBody>
          <a:bodyPr vert="horz" wrap="square" lIns="86019" tIns="43010" rIns="86019" bIns="43010" numCol="1" anchor="ctr" anchorCtr="0" compatLnSpc="1">
            <a:prstTxWarp prst="textNoShape">
              <a:avLst/>
            </a:prstTxWarp>
          </a:bodyPr>
          <a:lstStyle/>
          <a:p>
            <a:pPr algn="ctr"/>
            <a:r>
              <a:rPr lang="en-US" sz="3600" b="1" dirty="0">
                <a:solidFill>
                  <a:schemeClr val="bg1"/>
                </a:solidFill>
              </a:rPr>
              <a:t>4</a:t>
            </a:r>
          </a:p>
        </p:txBody>
      </p:sp>
      <p:sp>
        <p:nvSpPr>
          <p:cNvPr id="58" name="Rectangle: Rounded Corners 171">
            <a:extLst>
              <a:ext uri="{FF2B5EF4-FFF2-40B4-BE49-F238E27FC236}">
                <a16:creationId xmlns:a16="http://schemas.microsoft.com/office/drawing/2014/main" id="{808322C1-75A5-4A16-B7D5-6CA4106015E2}"/>
              </a:ext>
            </a:extLst>
          </p:cNvPr>
          <p:cNvSpPr/>
          <p:nvPr/>
        </p:nvSpPr>
        <p:spPr>
          <a:xfrm>
            <a:off x="3687291" y="1108507"/>
            <a:ext cx="2347024" cy="1128845"/>
          </a:xfrm>
          <a:prstGeom prst="roundRect">
            <a:avLst>
              <a:gd name="adj" fmla="val 5845"/>
            </a:avLst>
          </a:prstGeom>
          <a:solidFill>
            <a:schemeClr val="bg1">
              <a:alpha val="95000"/>
            </a:schemeClr>
          </a:solidFill>
          <a:ln w="38100">
            <a:solidFill>
              <a:srgbClr val="006666">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93"/>
          </a:p>
        </p:txBody>
      </p:sp>
      <p:sp>
        <p:nvSpPr>
          <p:cNvPr id="59" name="Freeform 83">
            <a:extLst>
              <a:ext uri="{FF2B5EF4-FFF2-40B4-BE49-F238E27FC236}">
                <a16:creationId xmlns:a16="http://schemas.microsoft.com/office/drawing/2014/main" id="{C0FA42A0-67D3-4595-B1F5-95B02C1328C6}"/>
              </a:ext>
            </a:extLst>
          </p:cNvPr>
          <p:cNvSpPr>
            <a:spLocks/>
          </p:cNvSpPr>
          <p:nvPr/>
        </p:nvSpPr>
        <p:spPr bwMode="auto">
          <a:xfrm>
            <a:off x="4501715" y="808061"/>
            <a:ext cx="744536" cy="746650"/>
          </a:xfrm>
          <a:custGeom>
            <a:avLst/>
            <a:gdLst>
              <a:gd name="T0" fmla="*/ 186 w 186"/>
              <a:gd name="T1" fmla="*/ 164 h 186"/>
              <a:gd name="T2" fmla="*/ 163 w 186"/>
              <a:gd name="T3" fmla="*/ 186 h 186"/>
              <a:gd name="T4" fmla="*/ 22 w 186"/>
              <a:gd name="T5" fmla="*/ 186 h 186"/>
              <a:gd name="T6" fmla="*/ 0 w 186"/>
              <a:gd name="T7" fmla="*/ 164 h 186"/>
              <a:gd name="T8" fmla="*/ 0 w 186"/>
              <a:gd name="T9" fmla="*/ 22 h 186"/>
              <a:gd name="T10" fmla="*/ 22 w 186"/>
              <a:gd name="T11" fmla="*/ 0 h 186"/>
              <a:gd name="T12" fmla="*/ 163 w 186"/>
              <a:gd name="T13" fmla="*/ 0 h 186"/>
              <a:gd name="T14" fmla="*/ 186 w 186"/>
              <a:gd name="T15" fmla="*/ 22 h 186"/>
              <a:gd name="T16" fmla="*/ 186 w 186"/>
              <a:gd name="T17" fmla="*/ 164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6" h="186">
                <a:moveTo>
                  <a:pt x="186" y="164"/>
                </a:moveTo>
                <a:cubicBezTo>
                  <a:pt x="186" y="176"/>
                  <a:pt x="176" y="186"/>
                  <a:pt x="163" y="186"/>
                </a:cubicBezTo>
                <a:cubicBezTo>
                  <a:pt x="22" y="186"/>
                  <a:pt x="22" y="186"/>
                  <a:pt x="22" y="186"/>
                </a:cubicBezTo>
                <a:cubicBezTo>
                  <a:pt x="10" y="186"/>
                  <a:pt x="0" y="176"/>
                  <a:pt x="0" y="164"/>
                </a:cubicBezTo>
                <a:cubicBezTo>
                  <a:pt x="0" y="22"/>
                  <a:pt x="0" y="22"/>
                  <a:pt x="0" y="22"/>
                </a:cubicBezTo>
                <a:cubicBezTo>
                  <a:pt x="0" y="10"/>
                  <a:pt x="10" y="0"/>
                  <a:pt x="22" y="0"/>
                </a:cubicBezTo>
                <a:cubicBezTo>
                  <a:pt x="163" y="0"/>
                  <a:pt x="163" y="0"/>
                  <a:pt x="163" y="0"/>
                </a:cubicBezTo>
                <a:cubicBezTo>
                  <a:pt x="176" y="0"/>
                  <a:pt x="186" y="10"/>
                  <a:pt x="186" y="22"/>
                </a:cubicBezTo>
                <a:lnTo>
                  <a:pt x="186" y="164"/>
                </a:lnTo>
                <a:close/>
              </a:path>
            </a:pathLst>
          </a:custGeom>
          <a:solidFill>
            <a:srgbClr val="006666"/>
          </a:solidFill>
          <a:ln>
            <a:noFill/>
          </a:ln>
        </p:spPr>
        <p:txBody>
          <a:bodyPr vert="horz" wrap="square" lIns="86019" tIns="43010" rIns="86019" bIns="43010" numCol="1" anchor="ctr" anchorCtr="0" compatLnSpc="1">
            <a:prstTxWarp prst="textNoShape">
              <a:avLst/>
            </a:prstTxWarp>
          </a:bodyPr>
          <a:lstStyle/>
          <a:p>
            <a:pPr algn="ctr"/>
            <a:r>
              <a:rPr lang="en-US" sz="3600" b="1" dirty="0">
                <a:solidFill>
                  <a:schemeClr val="bg1"/>
                </a:solidFill>
              </a:rPr>
              <a:t>4</a:t>
            </a:r>
          </a:p>
        </p:txBody>
      </p:sp>
      <p:sp>
        <p:nvSpPr>
          <p:cNvPr id="82" name="Rectangle: Rounded Corners 171">
            <a:extLst>
              <a:ext uri="{FF2B5EF4-FFF2-40B4-BE49-F238E27FC236}">
                <a16:creationId xmlns:a16="http://schemas.microsoft.com/office/drawing/2014/main" id="{9E4090E5-0243-4D9A-AB0E-C77E3D343168}"/>
              </a:ext>
            </a:extLst>
          </p:cNvPr>
          <p:cNvSpPr/>
          <p:nvPr/>
        </p:nvSpPr>
        <p:spPr>
          <a:xfrm>
            <a:off x="6190160" y="1092445"/>
            <a:ext cx="2496220" cy="1144907"/>
          </a:xfrm>
          <a:prstGeom prst="roundRect">
            <a:avLst>
              <a:gd name="adj" fmla="val 5845"/>
            </a:avLst>
          </a:prstGeom>
          <a:solidFill>
            <a:schemeClr val="bg1">
              <a:alpha val="95000"/>
            </a:schemeClr>
          </a:solidFill>
          <a:ln w="38100">
            <a:solidFill>
              <a:srgbClr val="006666">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93"/>
          </a:p>
        </p:txBody>
      </p:sp>
      <p:sp>
        <p:nvSpPr>
          <p:cNvPr id="83" name="Freeform 83">
            <a:extLst>
              <a:ext uri="{FF2B5EF4-FFF2-40B4-BE49-F238E27FC236}">
                <a16:creationId xmlns:a16="http://schemas.microsoft.com/office/drawing/2014/main" id="{BE0C0EFB-FF99-4AFB-AEB1-A426F61E6258}"/>
              </a:ext>
            </a:extLst>
          </p:cNvPr>
          <p:cNvSpPr>
            <a:spLocks/>
          </p:cNvSpPr>
          <p:nvPr/>
        </p:nvSpPr>
        <p:spPr bwMode="auto">
          <a:xfrm>
            <a:off x="7000505" y="808061"/>
            <a:ext cx="744536" cy="746650"/>
          </a:xfrm>
          <a:custGeom>
            <a:avLst/>
            <a:gdLst>
              <a:gd name="T0" fmla="*/ 186 w 186"/>
              <a:gd name="T1" fmla="*/ 164 h 186"/>
              <a:gd name="T2" fmla="*/ 163 w 186"/>
              <a:gd name="T3" fmla="*/ 186 h 186"/>
              <a:gd name="T4" fmla="*/ 22 w 186"/>
              <a:gd name="T5" fmla="*/ 186 h 186"/>
              <a:gd name="T6" fmla="*/ 0 w 186"/>
              <a:gd name="T7" fmla="*/ 164 h 186"/>
              <a:gd name="T8" fmla="*/ 0 w 186"/>
              <a:gd name="T9" fmla="*/ 22 h 186"/>
              <a:gd name="T10" fmla="*/ 22 w 186"/>
              <a:gd name="T11" fmla="*/ 0 h 186"/>
              <a:gd name="T12" fmla="*/ 163 w 186"/>
              <a:gd name="T13" fmla="*/ 0 h 186"/>
              <a:gd name="T14" fmla="*/ 186 w 186"/>
              <a:gd name="T15" fmla="*/ 22 h 186"/>
              <a:gd name="T16" fmla="*/ 186 w 186"/>
              <a:gd name="T17" fmla="*/ 164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6" h="186">
                <a:moveTo>
                  <a:pt x="186" y="164"/>
                </a:moveTo>
                <a:cubicBezTo>
                  <a:pt x="186" y="176"/>
                  <a:pt x="176" y="186"/>
                  <a:pt x="163" y="186"/>
                </a:cubicBezTo>
                <a:cubicBezTo>
                  <a:pt x="22" y="186"/>
                  <a:pt x="22" y="186"/>
                  <a:pt x="22" y="186"/>
                </a:cubicBezTo>
                <a:cubicBezTo>
                  <a:pt x="10" y="186"/>
                  <a:pt x="0" y="176"/>
                  <a:pt x="0" y="164"/>
                </a:cubicBezTo>
                <a:cubicBezTo>
                  <a:pt x="0" y="22"/>
                  <a:pt x="0" y="22"/>
                  <a:pt x="0" y="22"/>
                </a:cubicBezTo>
                <a:cubicBezTo>
                  <a:pt x="0" y="10"/>
                  <a:pt x="10" y="0"/>
                  <a:pt x="22" y="0"/>
                </a:cubicBezTo>
                <a:cubicBezTo>
                  <a:pt x="163" y="0"/>
                  <a:pt x="163" y="0"/>
                  <a:pt x="163" y="0"/>
                </a:cubicBezTo>
                <a:cubicBezTo>
                  <a:pt x="176" y="0"/>
                  <a:pt x="186" y="10"/>
                  <a:pt x="186" y="22"/>
                </a:cubicBezTo>
                <a:lnTo>
                  <a:pt x="186" y="164"/>
                </a:lnTo>
                <a:close/>
              </a:path>
            </a:pathLst>
          </a:custGeom>
          <a:solidFill>
            <a:srgbClr val="006666"/>
          </a:solidFill>
          <a:ln>
            <a:noFill/>
          </a:ln>
        </p:spPr>
        <p:txBody>
          <a:bodyPr vert="horz" wrap="square" lIns="86019" tIns="43010" rIns="86019" bIns="43010" numCol="1" anchor="ctr" anchorCtr="0" compatLnSpc="1">
            <a:prstTxWarp prst="textNoShape">
              <a:avLst/>
            </a:prstTxWarp>
          </a:bodyPr>
          <a:lstStyle/>
          <a:p>
            <a:pPr algn="ctr"/>
            <a:r>
              <a:rPr lang="en-US" sz="3600" b="1" dirty="0">
                <a:solidFill>
                  <a:schemeClr val="bg1"/>
                </a:solidFill>
              </a:rPr>
              <a:t>4</a:t>
            </a:r>
          </a:p>
        </p:txBody>
      </p:sp>
      <p:sp>
        <p:nvSpPr>
          <p:cNvPr id="92" name="Rectangle: Rounded Corners 101">
            <a:extLst>
              <a:ext uri="{FF2B5EF4-FFF2-40B4-BE49-F238E27FC236}">
                <a16:creationId xmlns:a16="http://schemas.microsoft.com/office/drawing/2014/main" id="{A5FEF469-BEC8-4393-89BC-6284B76E4222}"/>
              </a:ext>
            </a:extLst>
          </p:cNvPr>
          <p:cNvSpPr/>
          <p:nvPr/>
        </p:nvSpPr>
        <p:spPr>
          <a:xfrm>
            <a:off x="927737" y="2368811"/>
            <a:ext cx="7771840" cy="584690"/>
          </a:xfrm>
          <a:prstGeom prst="roundRect">
            <a:avLst/>
          </a:prstGeom>
          <a:solidFill>
            <a:schemeClr val="bg1"/>
          </a:solidFill>
          <a:ln w="28575">
            <a:solidFill>
              <a:srgbClr val="006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2258" b="1" dirty="0">
                <a:solidFill>
                  <a:srgbClr val="006666"/>
                </a:solidFill>
                <a:latin typeface="Hacen Casablanca Heavy" panose="02000000000000000000" pitchFamily="2" charset="-78"/>
                <a:cs typeface="Hacen Casablanca Heavy" panose="02000000000000000000" pitchFamily="2" charset="-78"/>
              </a:rPr>
              <a:t>  </a:t>
            </a:r>
            <a:r>
              <a:rPr lang="ar-SA" sz="2000" b="1" dirty="0">
                <a:solidFill>
                  <a:srgbClr val="006666"/>
                </a:solidFill>
                <a:latin typeface="Hacen Casablanca Heavy" panose="02000000000000000000" pitchFamily="2" charset="-78"/>
                <a:cs typeface="Hacen Casablanca Heavy" panose="02000000000000000000" pitchFamily="2" charset="-78"/>
              </a:rPr>
              <a:t>عدد المستهدفين – عدد الذين قدمت لهم الخدمة   =  عدد المتبقي من المستهدف   </a:t>
            </a:r>
            <a:endParaRPr lang="en-US" sz="2258" b="1" dirty="0">
              <a:solidFill>
                <a:srgbClr val="006666"/>
              </a:solidFill>
              <a:latin typeface="Hacen Casablanca Heavy" panose="02000000000000000000" pitchFamily="2" charset="-78"/>
              <a:cs typeface="Hacen Casablanca Heavy" panose="02000000000000000000" pitchFamily="2" charset="-78"/>
            </a:endParaRPr>
          </a:p>
        </p:txBody>
      </p:sp>
      <p:sp>
        <p:nvSpPr>
          <p:cNvPr id="94" name="Rectangle: Rounded Corners 101">
            <a:extLst>
              <a:ext uri="{FF2B5EF4-FFF2-40B4-BE49-F238E27FC236}">
                <a16:creationId xmlns:a16="http://schemas.microsoft.com/office/drawing/2014/main" id="{DD43B0D6-C11D-4ACE-8C0F-DB003CAF07F7}"/>
              </a:ext>
            </a:extLst>
          </p:cNvPr>
          <p:cNvSpPr/>
          <p:nvPr/>
        </p:nvSpPr>
        <p:spPr>
          <a:xfrm>
            <a:off x="966662" y="3048668"/>
            <a:ext cx="7719718" cy="1767656"/>
          </a:xfrm>
          <a:prstGeom prst="roundRect">
            <a:avLst/>
          </a:prstGeom>
          <a:solidFill>
            <a:srgbClr val="00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800" b="1" dirty="0">
              <a:solidFill>
                <a:schemeClr val="bg1"/>
              </a:solidFill>
              <a:latin typeface="Hacen Casablanca Heavy" panose="02000000000000000000" pitchFamily="2" charset="-78"/>
              <a:cs typeface="Hacen Casablanca Heavy" panose="02000000000000000000" pitchFamily="2" charset="-78"/>
            </a:endParaRPr>
          </a:p>
        </p:txBody>
      </p:sp>
      <p:grpSp>
        <p:nvGrpSpPr>
          <p:cNvPr id="97" name="Group 99">
            <a:extLst>
              <a:ext uri="{FF2B5EF4-FFF2-40B4-BE49-F238E27FC236}">
                <a16:creationId xmlns:a16="http://schemas.microsoft.com/office/drawing/2014/main" id="{DAB87DD5-75BC-4F41-84B1-77A2367AF981}"/>
              </a:ext>
            </a:extLst>
          </p:cNvPr>
          <p:cNvGrpSpPr/>
          <p:nvPr/>
        </p:nvGrpSpPr>
        <p:grpSpPr>
          <a:xfrm>
            <a:off x="6423540" y="1743112"/>
            <a:ext cx="1979886" cy="976490"/>
            <a:chOff x="3950162" y="2546259"/>
            <a:chExt cx="2905231" cy="1038029"/>
          </a:xfrm>
        </p:grpSpPr>
        <p:sp>
          <p:nvSpPr>
            <p:cNvPr id="98" name="TextBox 100">
              <a:extLst>
                <a:ext uri="{FF2B5EF4-FFF2-40B4-BE49-F238E27FC236}">
                  <a16:creationId xmlns:a16="http://schemas.microsoft.com/office/drawing/2014/main" id="{DC04338C-FABC-4740-ACE3-7951C0FC0437}"/>
                </a:ext>
              </a:extLst>
            </p:cNvPr>
            <p:cNvSpPr txBox="1"/>
            <p:nvPr/>
          </p:nvSpPr>
          <p:spPr>
            <a:xfrm>
              <a:off x="3950162" y="2546259"/>
              <a:ext cx="2785756" cy="344350"/>
            </a:xfrm>
            <a:prstGeom prst="rect">
              <a:avLst/>
            </a:prstGeom>
            <a:noFill/>
          </p:spPr>
          <p:txBody>
            <a:bodyPr wrap="square" rtlCol="0">
              <a:spAutoFit/>
            </a:bodyPr>
            <a:lstStyle/>
            <a:p>
              <a:pPr algn="ctr"/>
              <a:r>
                <a:rPr lang="ar-SA" sz="1505" b="1" dirty="0">
                  <a:solidFill>
                    <a:srgbClr val="006666"/>
                  </a:solidFill>
                  <a:latin typeface="AbdoMaster-Heavy" panose="02000500030000020004" pitchFamily="50" charset="-78"/>
                  <a:cs typeface="AbdoMaster-Heavy" panose="02000500030000020004" pitchFamily="50" charset="-78"/>
                </a:rPr>
                <a:t>الجهات المشاركة  </a:t>
              </a:r>
              <a:endParaRPr lang="en-US" sz="1505" b="1" dirty="0">
                <a:solidFill>
                  <a:srgbClr val="006666"/>
                </a:solidFill>
                <a:latin typeface="AbdoMaster-Heavy" panose="02000500030000020004" pitchFamily="50" charset="-78"/>
                <a:cs typeface="AbdoMaster-Heavy" panose="02000500030000020004" pitchFamily="50" charset="-78"/>
              </a:endParaRPr>
            </a:p>
          </p:txBody>
        </p:sp>
        <p:sp>
          <p:nvSpPr>
            <p:cNvPr id="99" name="Subtitle 6">
              <a:extLst>
                <a:ext uri="{FF2B5EF4-FFF2-40B4-BE49-F238E27FC236}">
                  <a16:creationId xmlns:a16="http://schemas.microsoft.com/office/drawing/2014/main" id="{EDCBDBA2-AC2E-4947-986E-FD584C46794E}"/>
                </a:ext>
              </a:extLst>
            </p:cNvPr>
            <p:cNvSpPr txBox="1">
              <a:spLocks/>
            </p:cNvSpPr>
            <p:nvPr/>
          </p:nvSpPr>
          <p:spPr>
            <a:xfrm>
              <a:off x="4144159" y="2822433"/>
              <a:ext cx="2711234" cy="761855"/>
            </a:xfrm>
            <a:prstGeom prst="rect">
              <a:avLst/>
            </a:prstGeom>
          </p:spPr>
          <p:txBody>
            <a:bodyPr vert="horz" lIns="86019" tIns="43010" rIns="86019" bIns="43010" numCol="1" spcCol="365760" rtlCol="0" anchor="t">
              <a:noAutofit/>
            </a:bodyPr>
            <a:lstStyle>
              <a:lvl1pPr marL="0" indent="0" algn="ctr" defTabSz="914400" rtl="0" eaLnBrk="1" latinLnBrk="0" hangingPunct="1">
                <a:lnSpc>
                  <a:spcPct val="90000"/>
                </a:lnSpc>
                <a:spcBef>
                  <a:spcPts val="1000"/>
                </a:spcBef>
                <a:buFont typeface="Arial"/>
                <a:buNone/>
                <a:defRPr sz="1200" b="0" i="0" kern="1200">
                  <a:solidFill>
                    <a:schemeClr val="accent1"/>
                  </a:solidFill>
                  <a:latin typeface="Montserrat Light" charset="0"/>
                  <a:ea typeface="Montserrat Light" charset="0"/>
                  <a:cs typeface="Montserrat Light"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Montserrat Light" charset="0"/>
                  <a:ea typeface="Montserrat Light" charset="0"/>
                  <a:cs typeface="Montserrat Light"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Montserrat Light" charset="0"/>
                  <a:ea typeface="Montserrat Light" charset="0"/>
                  <a:cs typeface="Montserrat Light"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nSpc>
                  <a:spcPts val="1599"/>
                </a:lnSpc>
                <a:spcBef>
                  <a:spcPts val="0"/>
                </a:spcBef>
              </a:pPr>
              <a:endParaRPr lang="en-US" sz="1082" dirty="0">
                <a:solidFill>
                  <a:schemeClr val="tx1"/>
                </a:solidFill>
                <a:latin typeface="+mn-lt"/>
                <a:cs typeface="Times New Roman" panose="02020603050405020304" pitchFamily="18" charset="0"/>
              </a:endParaRPr>
            </a:p>
          </p:txBody>
        </p:sp>
      </p:grpSp>
      <p:grpSp>
        <p:nvGrpSpPr>
          <p:cNvPr id="100" name="Group 99">
            <a:extLst>
              <a:ext uri="{FF2B5EF4-FFF2-40B4-BE49-F238E27FC236}">
                <a16:creationId xmlns:a16="http://schemas.microsoft.com/office/drawing/2014/main" id="{06F54663-395C-4A61-A3A5-B961B63AD3C4}"/>
              </a:ext>
            </a:extLst>
          </p:cNvPr>
          <p:cNvGrpSpPr/>
          <p:nvPr/>
        </p:nvGrpSpPr>
        <p:grpSpPr>
          <a:xfrm>
            <a:off x="8966573" y="1572692"/>
            <a:ext cx="2171371" cy="1171755"/>
            <a:chOff x="3811693" y="2338687"/>
            <a:chExt cx="3186211" cy="1245601"/>
          </a:xfrm>
        </p:grpSpPr>
        <p:sp>
          <p:nvSpPr>
            <p:cNvPr id="101" name="TextBox 100">
              <a:extLst>
                <a:ext uri="{FF2B5EF4-FFF2-40B4-BE49-F238E27FC236}">
                  <a16:creationId xmlns:a16="http://schemas.microsoft.com/office/drawing/2014/main" id="{E61ADA76-DB44-4790-9CAC-776A0B6ED6C9}"/>
                </a:ext>
              </a:extLst>
            </p:cNvPr>
            <p:cNvSpPr txBox="1"/>
            <p:nvPr/>
          </p:nvSpPr>
          <p:spPr>
            <a:xfrm>
              <a:off x="3811693" y="2338687"/>
              <a:ext cx="3186211" cy="590548"/>
            </a:xfrm>
            <a:prstGeom prst="rect">
              <a:avLst/>
            </a:prstGeom>
            <a:noFill/>
          </p:spPr>
          <p:txBody>
            <a:bodyPr wrap="square" rtlCol="0">
              <a:spAutoFit/>
            </a:bodyPr>
            <a:lstStyle/>
            <a:p>
              <a:pPr algn="ctr"/>
              <a:r>
                <a:rPr lang="ar-SA" sz="1505" b="1" dirty="0">
                  <a:solidFill>
                    <a:srgbClr val="006666"/>
                  </a:solidFill>
                  <a:latin typeface="AbdoMaster-Heavy" panose="02000500030000020004" pitchFamily="50" charset="-78"/>
                  <a:cs typeface="AbdoMaster-Heavy" panose="02000500030000020004" pitchFamily="50" charset="-78"/>
                </a:rPr>
                <a:t>الجهات الممولة </a:t>
              </a:r>
            </a:p>
            <a:p>
              <a:pPr algn="ctr"/>
              <a:r>
                <a:rPr lang="ar-SA" sz="1505" b="1" dirty="0">
                  <a:solidFill>
                    <a:srgbClr val="006666"/>
                  </a:solidFill>
                  <a:latin typeface="AbdoMaster-Heavy" panose="02000500030000020004" pitchFamily="50" charset="-78"/>
                  <a:cs typeface="AbdoMaster-Heavy" panose="02000500030000020004" pitchFamily="50" charset="-78"/>
                </a:rPr>
                <a:t>الداعمين والمتبرعين  </a:t>
              </a:r>
              <a:endParaRPr lang="en-US" sz="1505" b="1" dirty="0">
                <a:solidFill>
                  <a:srgbClr val="006666"/>
                </a:solidFill>
                <a:latin typeface="AbdoMaster-Heavy" panose="02000500030000020004" pitchFamily="50" charset="-78"/>
                <a:cs typeface="AbdoMaster-Heavy" panose="02000500030000020004" pitchFamily="50" charset="-78"/>
              </a:endParaRPr>
            </a:p>
          </p:txBody>
        </p:sp>
        <p:sp>
          <p:nvSpPr>
            <p:cNvPr id="102" name="Subtitle 6">
              <a:extLst>
                <a:ext uri="{FF2B5EF4-FFF2-40B4-BE49-F238E27FC236}">
                  <a16:creationId xmlns:a16="http://schemas.microsoft.com/office/drawing/2014/main" id="{C25F0374-9138-4382-BCB6-1811672EB46C}"/>
                </a:ext>
              </a:extLst>
            </p:cNvPr>
            <p:cNvSpPr txBox="1">
              <a:spLocks/>
            </p:cNvSpPr>
            <p:nvPr/>
          </p:nvSpPr>
          <p:spPr>
            <a:xfrm>
              <a:off x="4144159" y="2822433"/>
              <a:ext cx="2711234" cy="761855"/>
            </a:xfrm>
            <a:prstGeom prst="rect">
              <a:avLst/>
            </a:prstGeom>
          </p:spPr>
          <p:txBody>
            <a:bodyPr vert="horz" lIns="86019" tIns="43010" rIns="86019" bIns="43010" numCol="1" spcCol="365760" rtlCol="0" anchor="t">
              <a:noAutofit/>
            </a:bodyPr>
            <a:lstStyle>
              <a:lvl1pPr marL="0" indent="0" algn="ctr" defTabSz="914400" rtl="0" eaLnBrk="1" latinLnBrk="0" hangingPunct="1">
                <a:lnSpc>
                  <a:spcPct val="90000"/>
                </a:lnSpc>
                <a:spcBef>
                  <a:spcPts val="1000"/>
                </a:spcBef>
                <a:buFont typeface="Arial"/>
                <a:buNone/>
                <a:defRPr sz="1200" b="0" i="0" kern="1200">
                  <a:solidFill>
                    <a:schemeClr val="accent1"/>
                  </a:solidFill>
                  <a:latin typeface="Montserrat Light" charset="0"/>
                  <a:ea typeface="Montserrat Light" charset="0"/>
                  <a:cs typeface="Montserrat Light"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Montserrat Light" charset="0"/>
                  <a:ea typeface="Montserrat Light" charset="0"/>
                  <a:cs typeface="Montserrat Light"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Montserrat Light" charset="0"/>
                  <a:ea typeface="Montserrat Light" charset="0"/>
                  <a:cs typeface="Montserrat Light"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nSpc>
                  <a:spcPts val="1599"/>
                </a:lnSpc>
                <a:spcBef>
                  <a:spcPts val="0"/>
                </a:spcBef>
              </a:pPr>
              <a:endParaRPr lang="en-US" sz="1082" dirty="0">
                <a:solidFill>
                  <a:schemeClr val="tx1"/>
                </a:solidFill>
                <a:latin typeface="+mn-lt"/>
                <a:cs typeface="Times New Roman" panose="02020603050405020304" pitchFamily="18" charset="0"/>
              </a:endParaRPr>
            </a:p>
          </p:txBody>
        </p:sp>
      </p:grpSp>
      <p:grpSp>
        <p:nvGrpSpPr>
          <p:cNvPr id="103" name="Group 99">
            <a:extLst>
              <a:ext uri="{FF2B5EF4-FFF2-40B4-BE49-F238E27FC236}">
                <a16:creationId xmlns:a16="http://schemas.microsoft.com/office/drawing/2014/main" id="{FA24C406-244B-4055-B4E5-424DD9BECB9B}"/>
              </a:ext>
            </a:extLst>
          </p:cNvPr>
          <p:cNvGrpSpPr/>
          <p:nvPr/>
        </p:nvGrpSpPr>
        <p:grpSpPr>
          <a:xfrm>
            <a:off x="3742217" y="1733042"/>
            <a:ext cx="2063800" cy="986560"/>
            <a:chOff x="4121104" y="2535554"/>
            <a:chExt cx="3028363" cy="1048734"/>
          </a:xfrm>
        </p:grpSpPr>
        <p:sp>
          <p:nvSpPr>
            <p:cNvPr id="104" name="TextBox 100">
              <a:extLst>
                <a:ext uri="{FF2B5EF4-FFF2-40B4-BE49-F238E27FC236}">
                  <a16:creationId xmlns:a16="http://schemas.microsoft.com/office/drawing/2014/main" id="{8B83950B-0397-4632-95E7-35B333CB271E}"/>
                </a:ext>
              </a:extLst>
            </p:cNvPr>
            <p:cNvSpPr txBox="1"/>
            <p:nvPr/>
          </p:nvSpPr>
          <p:spPr>
            <a:xfrm>
              <a:off x="4121104" y="2535554"/>
              <a:ext cx="3028363" cy="344350"/>
            </a:xfrm>
            <a:prstGeom prst="rect">
              <a:avLst/>
            </a:prstGeom>
            <a:noFill/>
          </p:spPr>
          <p:txBody>
            <a:bodyPr wrap="square" rtlCol="0">
              <a:spAutoFit/>
            </a:bodyPr>
            <a:lstStyle/>
            <a:p>
              <a:pPr algn="ctr"/>
              <a:r>
                <a:rPr lang="ar-SA" sz="1505" b="1" dirty="0">
                  <a:solidFill>
                    <a:srgbClr val="006666"/>
                  </a:solidFill>
                  <a:latin typeface="AbdoMaster-Heavy" panose="02000500030000020004" pitchFamily="50" charset="-78"/>
                  <a:cs typeface="AbdoMaster-Heavy" panose="02000500030000020004" pitchFamily="50" charset="-78"/>
                </a:rPr>
                <a:t>عدد العاملين   </a:t>
              </a:r>
              <a:endParaRPr lang="en-US" sz="1505" b="1" dirty="0">
                <a:solidFill>
                  <a:srgbClr val="006666"/>
                </a:solidFill>
                <a:latin typeface="AbdoMaster-Heavy" panose="02000500030000020004" pitchFamily="50" charset="-78"/>
                <a:cs typeface="AbdoMaster-Heavy" panose="02000500030000020004" pitchFamily="50" charset="-78"/>
              </a:endParaRPr>
            </a:p>
          </p:txBody>
        </p:sp>
        <p:sp>
          <p:nvSpPr>
            <p:cNvPr id="105" name="Subtitle 6">
              <a:extLst>
                <a:ext uri="{FF2B5EF4-FFF2-40B4-BE49-F238E27FC236}">
                  <a16:creationId xmlns:a16="http://schemas.microsoft.com/office/drawing/2014/main" id="{A9C308A7-FB73-44E5-8348-DD67199313A5}"/>
                </a:ext>
              </a:extLst>
            </p:cNvPr>
            <p:cNvSpPr txBox="1">
              <a:spLocks/>
            </p:cNvSpPr>
            <p:nvPr/>
          </p:nvSpPr>
          <p:spPr>
            <a:xfrm>
              <a:off x="4144159" y="2822433"/>
              <a:ext cx="2711234" cy="761855"/>
            </a:xfrm>
            <a:prstGeom prst="rect">
              <a:avLst/>
            </a:prstGeom>
          </p:spPr>
          <p:txBody>
            <a:bodyPr vert="horz" lIns="86019" tIns="43010" rIns="86019" bIns="43010" numCol="1" spcCol="365760" rtlCol="0" anchor="t">
              <a:noAutofit/>
            </a:bodyPr>
            <a:lstStyle>
              <a:lvl1pPr marL="0" indent="0" algn="ctr" defTabSz="914400" rtl="0" eaLnBrk="1" latinLnBrk="0" hangingPunct="1">
                <a:lnSpc>
                  <a:spcPct val="90000"/>
                </a:lnSpc>
                <a:spcBef>
                  <a:spcPts val="1000"/>
                </a:spcBef>
                <a:buFont typeface="Arial"/>
                <a:buNone/>
                <a:defRPr sz="1200" b="0" i="0" kern="1200">
                  <a:solidFill>
                    <a:schemeClr val="accent1"/>
                  </a:solidFill>
                  <a:latin typeface="Montserrat Light" charset="0"/>
                  <a:ea typeface="Montserrat Light" charset="0"/>
                  <a:cs typeface="Montserrat Light"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Montserrat Light" charset="0"/>
                  <a:ea typeface="Montserrat Light" charset="0"/>
                  <a:cs typeface="Montserrat Light"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Montserrat Light" charset="0"/>
                  <a:ea typeface="Montserrat Light" charset="0"/>
                  <a:cs typeface="Montserrat Light"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nSpc>
                  <a:spcPts val="1599"/>
                </a:lnSpc>
                <a:spcBef>
                  <a:spcPts val="0"/>
                </a:spcBef>
              </a:pPr>
              <a:endParaRPr lang="en-US" sz="1082" dirty="0">
                <a:solidFill>
                  <a:schemeClr val="tx1"/>
                </a:solidFill>
                <a:latin typeface="+mn-lt"/>
                <a:cs typeface="Times New Roman" panose="02020603050405020304" pitchFamily="18" charset="0"/>
              </a:endParaRPr>
            </a:p>
          </p:txBody>
        </p:sp>
      </p:grpSp>
      <p:sp>
        <p:nvSpPr>
          <p:cNvPr id="33" name="TextBox 100">
            <a:extLst>
              <a:ext uri="{FF2B5EF4-FFF2-40B4-BE49-F238E27FC236}">
                <a16:creationId xmlns:a16="http://schemas.microsoft.com/office/drawing/2014/main" id="{7D2283CC-6DAB-4D04-8C36-56402CB3DFE7}"/>
              </a:ext>
            </a:extLst>
          </p:cNvPr>
          <p:cNvSpPr txBox="1"/>
          <p:nvPr/>
        </p:nvSpPr>
        <p:spPr>
          <a:xfrm>
            <a:off x="1184715" y="1749246"/>
            <a:ext cx="1898465" cy="323935"/>
          </a:xfrm>
          <a:prstGeom prst="rect">
            <a:avLst/>
          </a:prstGeom>
          <a:noFill/>
        </p:spPr>
        <p:txBody>
          <a:bodyPr wrap="square" rtlCol="0">
            <a:spAutoFit/>
          </a:bodyPr>
          <a:lstStyle/>
          <a:p>
            <a:pPr algn="ctr"/>
            <a:r>
              <a:rPr lang="ar-SA" sz="1505" b="1" dirty="0">
                <a:solidFill>
                  <a:srgbClr val="006666"/>
                </a:solidFill>
                <a:latin typeface="AbdoMaster-Heavy" panose="02000500030000020004" pitchFamily="50" charset="-78"/>
                <a:cs typeface="AbdoMaster-Heavy" panose="02000500030000020004" pitchFamily="50" charset="-78"/>
              </a:rPr>
              <a:t>عدد المتطوعين   </a:t>
            </a:r>
            <a:endParaRPr lang="en-US" sz="1505" b="1" dirty="0">
              <a:solidFill>
                <a:srgbClr val="006666"/>
              </a:solidFill>
              <a:latin typeface="AbdoMaster-Heavy" panose="02000500030000020004" pitchFamily="50" charset="-78"/>
              <a:cs typeface="AbdoMaster-Heavy" panose="02000500030000020004" pitchFamily="50" charset="-78"/>
            </a:endParaRPr>
          </a:p>
        </p:txBody>
      </p:sp>
      <p:cxnSp>
        <p:nvCxnSpPr>
          <p:cNvPr id="3" name="رابط مستقيم 2">
            <a:extLst>
              <a:ext uri="{FF2B5EF4-FFF2-40B4-BE49-F238E27FC236}">
                <a16:creationId xmlns:a16="http://schemas.microsoft.com/office/drawing/2014/main" id="{06E1B734-9F4C-427C-8452-5F5F81647B34}"/>
              </a:ext>
            </a:extLst>
          </p:cNvPr>
          <p:cNvCxnSpPr>
            <a:cxnSpLocks/>
            <a:stCxn id="35" idx="3"/>
          </p:cNvCxnSpPr>
          <p:nvPr/>
        </p:nvCxnSpPr>
        <p:spPr>
          <a:xfrm flipV="1">
            <a:off x="4403546" y="6319386"/>
            <a:ext cx="6859569" cy="15344"/>
          </a:xfrm>
          <a:prstGeom prst="line">
            <a:avLst/>
          </a:prstGeom>
          <a:ln w="38100">
            <a:solidFill>
              <a:srgbClr val="009999"/>
            </a:solidFill>
          </a:ln>
        </p:spPr>
        <p:style>
          <a:lnRef idx="3">
            <a:schemeClr val="accent3"/>
          </a:lnRef>
          <a:fillRef idx="0">
            <a:schemeClr val="accent3"/>
          </a:fillRef>
          <a:effectRef idx="2">
            <a:schemeClr val="accent3"/>
          </a:effectRef>
          <a:fontRef idx="minor">
            <a:schemeClr val="tx1"/>
          </a:fontRef>
        </p:style>
      </p:cxnSp>
      <p:sp>
        <p:nvSpPr>
          <p:cNvPr id="35" name="مربع نص 34">
            <a:extLst>
              <a:ext uri="{FF2B5EF4-FFF2-40B4-BE49-F238E27FC236}">
                <a16:creationId xmlns:a16="http://schemas.microsoft.com/office/drawing/2014/main" id="{6EC206D0-F41C-4FE1-87AB-9C16760AD390}"/>
              </a:ext>
            </a:extLst>
          </p:cNvPr>
          <p:cNvSpPr txBox="1"/>
          <p:nvPr/>
        </p:nvSpPr>
        <p:spPr>
          <a:xfrm>
            <a:off x="1320651" y="6165453"/>
            <a:ext cx="3082895" cy="338554"/>
          </a:xfrm>
          <a:prstGeom prst="rect">
            <a:avLst/>
          </a:prstGeom>
          <a:noFill/>
        </p:spPr>
        <p:txBody>
          <a:bodyPr wrap="none" rtlCol="1">
            <a:spAutoFit/>
          </a:bodyPr>
          <a:lstStyle/>
          <a:p>
            <a:r>
              <a:rPr lang="ar-SA" sz="1600" dirty="0">
                <a:solidFill>
                  <a:srgbClr val="006666"/>
                </a:solidFill>
                <a:cs typeface="Farsi Simple Bold" panose="02010400000000000000" pitchFamily="2" charset="-78"/>
              </a:rPr>
              <a:t>الخطة التشغيلية لجمعية رعاية الأيتام بمحافظة الجموم </a:t>
            </a:r>
          </a:p>
        </p:txBody>
      </p:sp>
      <p:grpSp>
        <p:nvGrpSpPr>
          <p:cNvPr id="119" name="Google Shape;744;p47">
            <a:extLst>
              <a:ext uri="{FF2B5EF4-FFF2-40B4-BE49-F238E27FC236}">
                <a16:creationId xmlns:a16="http://schemas.microsoft.com/office/drawing/2014/main" id="{A96BECF3-CA73-4053-9D78-610222B4DE25}"/>
              </a:ext>
            </a:extLst>
          </p:cNvPr>
          <p:cNvGrpSpPr/>
          <p:nvPr/>
        </p:nvGrpSpPr>
        <p:grpSpPr>
          <a:xfrm>
            <a:off x="10596917" y="3287493"/>
            <a:ext cx="469300" cy="466427"/>
            <a:chOff x="5045775" y="1946400"/>
            <a:chExt cx="296950" cy="295150"/>
          </a:xfrm>
          <a:solidFill>
            <a:schemeClr val="bg1"/>
          </a:solidFill>
        </p:grpSpPr>
        <p:sp>
          <p:nvSpPr>
            <p:cNvPr id="120" name="Google Shape;745;p47">
              <a:extLst>
                <a:ext uri="{FF2B5EF4-FFF2-40B4-BE49-F238E27FC236}">
                  <a16:creationId xmlns:a16="http://schemas.microsoft.com/office/drawing/2014/main" id="{7F1CCACA-E629-4685-8707-073D5BB5FD21}"/>
                </a:ext>
              </a:extLst>
            </p:cNvPr>
            <p:cNvSpPr/>
            <p:nvPr/>
          </p:nvSpPr>
          <p:spPr>
            <a:xfrm>
              <a:off x="5113500" y="1998600"/>
              <a:ext cx="160700" cy="155950"/>
            </a:xfrm>
            <a:custGeom>
              <a:avLst/>
              <a:gdLst/>
              <a:ahLst/>
              <a:cxnLst/>
              <a:rect l="l" t="t" r="r" b="b"/>
              <a:pathLst>
                <a:path w="6428" h="6238" extrusionOk="0">
                  <a:moveTo>
                    <a:pt x="3309" y="2079"/>
                  </a:moveTo>
                  <a:cubicBezTo>
                    <a:pt x="3718" y="2079"/>
                    <a:pt x="4033" y="2394"/>
                    <a:pt x="4033" y="2804"/>
                  </a:cubicBezTo>
                  <a:cubicBezTo>
                    <a:pt x="4033" y="3182"/>
                    <a:pt x="3718" y="3497"/>
                    <a:pt x="3309" y="3497"/>
                  </a:cubicBezTo>
                  <a:cubicBezTo>
                    <a:pt x="2931" y="3497"/>
                    <a:pt x="2616" y="3150"/>
                    <a:pt x="2616" y="2804"/>
                  </a:cubicBezTo>
                  <a:cubicBezTo>
                    <a:pt x="2616" y="2394"/>
                    <a:pt x="2931" y="2079"/>
                    <a:pt x="3309" y="2079"/>
                  </a:cubicBezTo>
                  <a:close/>
                  <a:moveTo>
                    <a:pt x="3403" y="662"/>
                  </a:moveTo>
                  <a:cubicBezTo>
                    <a:pt x="4726" y="662"/>
                    <a:pt x="5798" y="1764"/>
                    <a:pt x="5798" y="3119"/>
                  </a:cubicBezTo>
                  <a:cubicBezTo>
                    <a:pt x="5703" y="3655"/>
                    <a:pt x="5546" y="4222"/>
                    <a:pt x="5199" y="4663"/>
                  </a:cubicBezTo>
                  <a:cubicBezTo>
                    <a:pt x="5010" y="4253"/>
                    <a:pt x="4726" y="3938"/>
                    <a:pt x="4348" y="3686"/>
                  </a:cubicBezTo>
                  <a:cubicBezTo>
                    <a:pt x="4569" y="3466"/>
                    <a:pt x="4726" y="3119"/>
                    <a:pt x="4726" y="2741"/>
                  </a:cubicBezTo>
                  <a:cubicBezTo>
                    <a:pt x="4726" y="2016"/>
                    <a:pt x="4096" y="1386"/>
                    <a:pt x="3340" y="1386"/>
                  </a:cubicBezTo>
                  <a:cubicBezTo>
                    <a:pt x="2616" y="1386"/>
                    <a:pt x="1986" y="2016"/>
                    <a:pt x="1986" y="2741"/>
                  </a:cubicBezTo>
                  <a:cubicBezTo>
                    <a:pt x="1986" y="3119"/>
                    <a:pt x="2143" y="3466"/>
                    <a:pt x="2364" y="3686"/>
                  </a:cubicBezTo>
                  <a:cubicBezTo>
                    <a:pt x="1986" y="3907"/>
                    <a:pt x="1702" y="4253"/>
                    <a:pt x="1513" y="4663"/>
                  </a:cubicBezTo>
                  <a:cubicBezTo>
                    <a:pt x="1072" y="4096"/>
                    <a:pt x="883" y="3434"/>
                    <a:pt x="977" y="2772"/>
                  </a:cubicBezTo>
                  <a:cubicBezTo>
                    <a:pt x="1135" y="1670"/>
                    <a:pt x="2143" y="662"/>
                    <a:pt x="3403" y="662"/>
                  </a:cubicBezTo>
                  <a:close/>
                  <a:moveTo>
                    <a:pt x="3309" y="4190"/>
                  </a:moveTo>
                  <a:cubicBezTo>
                    <a:pt x="3939" y="4190"/>
                    <a:pt x="4443" y="4600"/>
                    <a:pt x="4663" y="5167"/>
                  </a:cubicBezTo>
                  <a:cubicBezTo>
                    <a:pt x="4254" y="5450"/>
                    <a:pt x="3781" y="5545"/>
                    <a:pt x="3309" y="5545"/>
                  </a:cubicBezTo>
                  <a:cubicBezTo>
                    <a:pt x="2836" y="5545"/>
                    <a:pt x="2364" y="5387"/>
                    <a:pt x="1986" y="5167"/>
                  </a:cubicBezTo>
                  <a:cubicBezTo>
                    <a:pt x="2143" y="4568"/>
                    <a:pt x="2679" y="4190"/>
                    <a:pt x="3309" y="4190"/>
                  </a:cubicBezTo>
                  <a:close/>
                  <a:moveTo>
                    <a:pt x="3309" y="0"/>
                  </a:moveTo>
                  <a:cubicBezTo>
                    <a:pt x="1733" y="0"/>
                    <a:pt x="410" y="1229"/>
                    <a:pt x="253" y="2678"/>
                  </a:cubicBezTo>
                  <a:cubicBezTo>
                    <a:pt x="1" y="4600"/>
                    <a:pt x="1450" y="6238"/>
                    <a:pt x="3309" y="6238"/>
                  </a:cubicBezTo>
                  <a:cubicBezTo>
                    <a:pt x="5042" y="6238"/>
                    <a:pt x="6428" y="4820"/>
                    <a:pt x="6428" y="3119"/>
                  </a:cubicBezTo>
                  <a:cubicBezTo>
                    <a:pt x="6428" y="1418"/>
                    <a:pt x="5042" y="0"/>
                    <a:pt x="3309" y="0"/>
                  </a:cubicBezTo>
                  <a:close/>
                </a:path>
              </a:pathLst>
            </a:custGeom>
            <a:grpFill/>
            <a:ln>
              <a:noFill/>
            </a:ln>
          </p:spPr>
          <p:txBody>
            <a:bodyPr spcFirstLastPara="1" wrap="square" lIns="86005" tIns="86005" rIns="86005" bIns="86005" anchor="ctr" anchorCtr="0">
              <a:noAutofit/>
            </a:bodyPr>
            <a:lstStyle/>
            <a:p>
              <a:pPr>
                <a:buClr>
                  <a:srgbClr val="000000"/>
                </a:buClr>
                <a:buSzPts val="1400"/>
              </a:pPr>
              <a:endParaRPr sz="1317">
                <a:solidFill>
                  <a:srgbClr val="000000"/>
                </a:solidFill>
                <a:latin typeface="Arial"/>
                <a:ea typeface="Arial"/>
                <a:cs typeface="Arial"/>
                <a:sym typeface="Arial"/>
              </a:endParaRPr>
            </a:p>
          </p:txBody>
        </p:sp>
        <p:sp>
          <p:nvSpPr>
            <p:cNvPr id="121" name="Google Shape;746;p47">
              <a:extLst>
                <a:ext uri="{FF2B5EF4-FFF2-40B4-BE49-F238E27FC236}">
                  <a16:creationId xmlns:a16="http://schemas.microsoft.com/office/drawing/2014/main" id="{BA64B7BD-B996-44B5-87F7-7E1555CA8D1A}"/>
                </a:ext>
              </a:extLst>
            </p:cNvPr>
            <p:cNvSpPr/>
            <p:nvPr/>
          </p:nvSpPr>
          <p:spPr>
            <a:xfrm>
              <a:off x="5045775" y="1946400"/>
              <a:ext cx="296950" cy="295150"/>
            </a:xfrm>
            <a:custGeom>
              <a:avLst/>
              <a:gdLst/>
              <a:ahLst/>
              <a:cxnLst/>
              <a:rect l="l" t="t" r="r" b="b"/>
              <a:pathLst>
                <a:path w="11878" h="11806" extrusionOk="0">
                  <a:moveTo>
                    <a:pt x="6018" y="765"/>
                  </a:moveTo>
                  <a:lnTo>
                    <a:pt x="6868" y="1426"/>
                  </a:lnTo>
                  <a:cubicBezTo>
                    <a:pt x="6963" y="1458"/>
                    <a:pt x="7026" y="1489"/>
                    <a:pt x="7152" y="1489"/>
                  </a:cubicBezTo>
                  <a:lnTo>
                    <a:pt x="8223" y="1332"/>
                  </a:lnTo>
                  <a:lnTo>
                    <a:pt x="8664" y="2372"/>
                  </a:lnTo>
                  <a:cubicBezTo>
                    <a:pt x="8696" y="2435"/>
                    <a:pt x="8790" y="2529"/>
                    <a:pt x="8853" y="2561"/>
                  </a:cubicBezTo>
                  <a:lnTo>
                    <a:pt x="9893" y="2970"/>
                  </a:lnTo>
                  <a:lnTo>
                    <a:pt x="9735" y="4073"/>
                  </a:lnTo>
                  <a:cubicBezTo>
                    <a:pt x="9735" y="4136"/>
                    <a:pt x="9735" y="4262"/>
                    <a:pt x="9798" y="4325"/>
                  </a:cubicBezTo>
                  <a:lnTo>
                    <a:pt x="10460" y="5207"/>
                  </a:lnTo>
                  <a:lnTo>
                    <a:pt x="9798" y="6058"/>
                  </a:lnTo>
                  <a:cubicBezTo>
                    <a:pt x="9767" y="6152"/>
                    <a:pt x="9735" y="6215"/>
                    <a:pt x="9735" y="6341"/>
                  </a:cubicBezTo>
                  <a:lnTo>
                    <a:pt x="9893" y="7444"/>
                  </a:lnTo>
                  <a:lnTo>
                    <a:pt x="8853" y="7853"/>
                  </a:lnTo>
                  <a:cubicBezTo>
                    <a:pt x="8790" y="7885"/>
                    <a:pt x="8696" y="7948"/>
                    <a:pt x="8664" y="8042"/>
                  </a:cubicBezTo>
                  <a:lnTo>
                    <a:pt x="8255" y="9051"/>
                  </a:lnTo>
                  <a:lnTo>
                    <a:pt x="7120" y="8893"/>
                  </a:lnTo>
                  <a:cubicBezTo>
                    <a:pt x="7057" y="8893"/>
                    <a:pt x="6931" y="8893"/>
                    <a:pt x="6837" y="8988"/>
                  </a:cubicBezTo>
                  <a:lnTo>
                    <a:pt x="5986" y="9649"/>
                  </a:lnTo>
                  <a:lnTo>
                    <a:pt x="5104" y="8988"/>
                  </a:lnTo>
                  <a:cubicBezTo>
                    <a:pt x="5041" y="8925"/>
                    <a:pt x="5010" y="8893"/>
                    <a:pt x="4915" y="8893"/>
                  </a:cubicBezTo>
                  <a:lnTo>
                    <a:pt x="4884" y="8893"/>
                  </a:lnTo>
                  <a:lnTo>
                    <a:pt x="3781" y="9051"/>
                  </a:lnTo>
                  <a:lnTo>
                    <a:pt x="3371" y="8042"/>
                  </a:lnTo>
                  <a:cubicBezTo>
                    <a:pt x="3340" y="7948"/>
                    <a:pt x="3277" y="7885"/>
                    <a:pt x="3182" y="7853"/>
                  </a:cubicBezTo>
                  <a:lnTo>
                    <a:pt x="2143" y="7444"/>
                  </a:lnTo>
                  <a:lnTo>
                    <a:pt x="2300" y="6341"/>
                  </a:lnTo>
                  <a:cubicBezTo>
                    <a:pt x="2300" y="6278"/>
                    <a:pt x="2300" y="6152"/>
                    <a:pt x="2237" y="6058"/>
                  </a:cubicBezTo>
                  <a:lnTo>
                    <a:pt x="1576" y="5207"/>
                  </a:lnTo>
                  <a:lnTo>
                    <a:pt x="2237" y="4325"/>
                  </a:lnTo>
                  <a:cubicBezTo>
                    <a:pt x="2269" y="4262"/>
                    <a:pt x="2300" y="4167"/>
                    <a:pt x="2300" y="4073"/>
                  </a:cubicBezTo>
                  <a:lnTo>
                    <a:pt x="2143" y="2970"/>
                  </a:lnTo>
                  <a:lnTo>
                    <a:pt x="3182" y="2561"/>
                  </a:lnTo>
                  <a:cubicBezTo>
                    <a:pt x="3277" y="2529"/>
                    <a:pt x="3340" y="2435"/>
                    <a:pt x="3371" y="2372"/>
                  </a:cubicBezTo>
                  <a:lnTo>
                    <a:pt x="3812" y="1332"/>
                  </a:lnTo>
                  <a:lnTo>
                    <a:pt x="4884" y="1489"/>
                  </a:lnTo>
                  <a:cubicBezTo>
                    <a:pt x="4947" y="1489"/>
                    <a:pt x="5073" y="1489"/>
                    <a:pt x="5167" y="1426"/>
                  </a:cubicBezTo>
                  <a:lnTo>
                    <a:pt x="6018" y="765"/>
                  </a:lnTo>
                  <a:close/>
                  <a:moveTo>
                    <a:pt x="2174" y="8168"/>
                  </a:moveTo>
                  <a:lnTo>
                    <a:pt x="2804" y="8420"/>
                  </a:lnTo>
                  <a:lnTo>
                    <a:pt x="3277" y="9586"/>
                  </a:lnTo>
                  <a:cubicBezTo>
                    <a:pt x="3308" y="9681"/>
                    <a:pt x="3434" y="9775"/>
                    <a:pt x="3529" y="9775"/>
                  </a:cubicBezTo>
                  <a:lnTo>
                    <a:pt x="2647" y="10720"/>
                  </a:lnTo>
                  <a:lnTo>
                    <a:pt x="2426" y="9649"/>
                  </a:lnTo>
                  <a:cubicBezTo>
                    <a:pt x="2395" y="9523"/>
                    <a:pt x="2332" y="9429"/>
                    <a:pt x="2174" y="9366"/>
                  </a:cubicBezTo>
                  <a:lnTo>
                    <a:pt x="1134" y="9177"/>
                  </a:lnTo>
                  <a:lnTo>
                    <a:pt x="2174" y="8168"/>
                  </a:lnTo>
                  <a:close/>
                  <a:moveTo>
                    <a:pt x="9861" y="8105"/>
                  </a:moveTo>
                  <a:lnTo>
                    <a:pt x="10901" y="9145"/>
                  </a:lnTo>
                  <a:lnTo>
                    <a:pt x="9893" y="9366"/>
                  </a:lnTo>
                  <a:cubicBezTo>
                    <a:pt x="9767" y="9429"/>
                    <a:pt x="9641" y="9492"/>
                    <a:pt x="9609" y="9649"/>
                  </a:cubicBezTo>
                  <a:lnTo>
                    <a:pt x="9389" y="10720"/>
                  </a:lnTo>
                  <a:lnTo>
                    <a:pt x="8507" y="9712"/>
                  </a:lnTo>
                  <a:cubicBezTo>
                    <a:pt x="8601" y="9712"/>
                    <a:pt x="8727" y="9649"/>
                    <a:pt x="8759" y="9523"/>
                  </a:cubicBezTo>
                  <a:lnTo>
                    <a:pt x="9231" y="8389"/>
                  </a:lnTo>
                  <a:lnTo>
                    <a:pt x="9861" y="8105"/>
                  </a:lnTo>
                  <a:close/>
                  <a:moveTo>
                    <a:pt x="6002" y="1"/>
                  </a:moveTo>
                  <a:cubicBezTo>
                    <a:pt x="5923" y="1"/>
                    <a:pt x="5844" y="24"/>
                    <a:pt x="5797" y="72"/>
                  </a:cubicBezTo>
                  <a:lnTo>
                    <a:pt x="4852" y="828"/>
                  </a:lnTo>
                  <a:lnTo>
                    <a:pt x="3623" y="670"/>
                  </a:lnTo>
                  <a:cubicBezTo>
                    <a:pt x="3607" y="667"/>
                    <a:pt x="3590" y="665"/>
                    <a:pt x="3573" y="665"/>
                  </a:cubicBezTo>
                  <a:cubicBezTo>
                    <a:pt x="3434" y="665"/>
                    <a:pt x="3305" y="775"/>
                    <a:pt x="3277" y="859"/>
                  </a:cubicBezTo>
                  <a:lnTo>
                    <a:pt x="2804" y="2025"/>
                  </a:lnTo>
                  <a:lnTo>
                    <a:pt x="1639" y="2498"/>
                  </a:lnTo>
                  <a:cubicBezTo>
                    <a:pt x="1481" y="2561"/>
                    <a:pt x="1418" y="2687"/>
                    <a:pt x="1450" y="2844"/>
                  </a:cubicBezTo>
                  <a:lnTo>
                    <a:pt x="1607" y="4073"/>
                  </a:lnTo>
                  <a:lnTo>
                    <a:pt x="851" y="5018"/>
                  </a:lnTo>
                  <a:cubicBezTo>
                    <a:pt x="788" y="5112"/>
                    <a:pt x="788" y="5333"/>
                    <a:pt x="851" y="5428"/>
                  </a:cubicBezTo>
                  <a:lnTo>
                    <a:pt x="1607" y="6373"/>
                  </a:lnTo>
                  <a:lnTo>
                    <a:pt x="1450" y="7601"/>
                  </a:lnTo>
                  <a:cubicBezTo>
                    <a:pt x="1450" y="7696"/>
                    <a:pt x="1450" y="7759"/>
                    <a:pt x="1481" y="7853"/>
                  </a:cubicBezTo>
                  <a:lnTo>
                    <a:pt x="189" y="9145"/>
                  </a:lnTo>
                  <a:cubicBezTo>
                    <a:pt x="0" y="9334"/>
                    <a:pt x="126" y="9649"/>
                    <a:pt x="347" y="9744"/>
                  </a:cubicBezTo>
                  <a:lnTo>
                    <a:pt x="1765" y="10059"/>
                  </a:lnTo>
                  <a:lnTo>
                    <a:pt x="2080" y="11539"/>
                  </a:lnTo>
                  <a:cubicBezTo>
                    <a:pt x="2099" y="11714"/>
                    <a:pt x="2250" y="11805"/>
                    <a:pt x="2407" y="11805"/>
                  </a:cubicBezTo>
                  <a:cubicBezTo>
                    <a:pt x="2505" y="11805"/>
                    <a:pt x="2606" y="11770"/>
                    <a:pt x="2678" y="11697"/>
                  </a:cubicBezTo>
                  <a:cubicBezTo>
                    <a:pt x="4410" y="9858"/>
                    <a:pt x="4587" y="9665"/>
                    <a:pt x="4601" y="9649"/>
                  </a:cubicBezTo>
                  <a:lnTo>
                    <a:pt x="4601" y="9649"/>
                  </a:lnTo>
                  <a:lnTo>
                    <a:pt x="4789" y="9618"/>
                  </a:lnTo>
                  <a:lnTo>
                    <a:pt x="5734" y="10374"/>
                  </a:lnTo>
                  <a:cubicBezTo>
                    <a:pt x="5829" y="10405"/>
                    <a:pt x="5860" y="10437"/>
                    <a:pt x="5955" y="10437"/>
                  </a:cubicBezTo>
                  <a:cubicBezTo>
                    <a:pt x="6018" y="10437"/>
                    <a:pt x="6112" y="10405"/>
                    <a:pt x="6144" y="10374"/>
                  </a:cubicBezTo>
                  <a:lnTo>
                    <a:pt x="7089" y="9618"/>
                  </a:lnTo>
                  <a:lnTo>
                    <a:pt x="7278" y="9649"/>
                  </a:lnTo>
                  <a:lnTo>
                    <a:pt x="9200" y="11697"/>
                  </a:lnTo>
                  <a:cubicBezTo>
                    <a:pt x="9284" y="11770"/>
                    <a:pt x="9388" y="11805"/>
                    <a:pt x="9485" y="11805"/>
                  </a:cubicBezTo>
                  <a:cubicBezTo>
                    <a:pt x="9640" y="11805"/>
                    <a:pt x="9779" y="11714"/>
                    <a:pt x="9798" y="11539"/>
                  </a:cubicBezTo>
                  <a:lnTo>
                    <a:pt x="10113" y="10059"/>
                  </a:lnTo>
                  <a:lnTo>
                    <a:pt x="11531" y="9744"/>
                  </a:lnTo>
                  <a:cubicBezTo>
                    <a:pt x="11815" y="9681"/>
                    <a:pt x="11878" y="9334"/>
                    <a:pt x="11689" y="9145"/>
                  </a:cubicBezTo>
                  <a:lnTo>
                    <a:pt x="10523" y="7853"/>
                  </a:lnTo>
                  <a:cubicBezTo>
                    <a:pt x="10554" y="7759"/>
                    <a:pt x="10586" y="7696"/>
                    <a:pt x="10554" y="7601"/>
                  </a:cubicBezTo>
                  <a:lnTo>
                    <a:pt x="10397" y="6373"/>
                  </a:lnTo>
                  <a:lnTo>
                    <a:pt x="11153" y="5428"/>
                  </a:lnTo>
                  <a:cubicBezTo>
                    <a:pt x="11216" y="5333"/>
                    <a:pt x="11216" y="5112"/>
                    <a:pt x="11153" y="5018"/>
                  </a:cubicBezTo>
                  <a:lnTo>
                    <a:pt x="10397" y="4073"/>
                  </a:lnTo>
                  <a:lnTo>
                    <a:pt x="10554" y="2844"/>
                  </a:lnTo>
                  <a:cubicBezTo>
                    <a:pt x="10586" y="2687"/>
                    <a:pt x="10460" y="2529"/>
                    <a:pt x="10365" y="2498"/>
                  </a:cubicBezTo>
                  <a:lnTo>
                    <a:pt x="9200" y="2025"/>
                  </a:lnTo>
                  <a:lnTo>
                    <a:pt x="8727" y="859"/>
                  </a:lnTo>
                  <a:cubicBezTo>
                    <a:pt x="8675" y="728"/>
                    <a:pt x="8578" y="662"/>
                    <a:pt x="8457" y="662"/>
                  </a:cubicBezTo>
                  <a:cubicBezTo>
                    <a:pt x="8432" y="662"/>
                    <a:pt x="8407" y="665"/>
                    <a:pt x="8381" y="670"/>
                  </a:cubicBezTo>
                  <a:lnTo>
                    <a:pt x="7152" y="828"/>
                  </a:lnTo>
                  <a:lnTo>
                    <a:pt x="6207" y="72"/>
                  </a:lnTo>
                  <a:cubicBezTo>
                    <a:pt x="6160" y="24"/>
                    <a:pt x="6081" y="1"/>
                    <a:pt x="6002" y="1"/>
                  </a:cubicBezTo>
                  <a:close/>
                </a:path>
              </a:pathLst>
            </a:custGeom>
            <a:grpFill/>
            <a:ln>
              <a:noFill/>
            </a:ln>
          </p:spPr>
          <p:txBody>
            <a:bodyPr spcFirstLastPara="1" wrap="square" lIns="86005" tIns="86005" rIns="86005" bIns="86005" anchor="ctr" anchorCtr="0">
              <a:noAutofit/>
            </a:bodyPr>
            <a:lstStyle/>
            <a:p>
              <a:pPr>
                <a:buClr>
                  <a:srgbClr val="000000"/>
                </a:buClr>
                <a:buSzPts val="1400"/>
              </a:pPr>
              <a:endParaRPr sz="1317">
                <a:solidFill>
                  <a:srgbClr val="000000"/>
                </a:solidFill>
                <a:latin typeface="Arial"/>
                <a:ea typeface="Arial"/>
                <a:cs typeface="Arial"/>
                <a:sym typeface="Arial"/>
              </a:endParaRPr>
            </a:p>
          </p:txBody>
        </p:sp>
      </p:grpSp>
      <p:sp>
        <p:nvSpPr>
          <p:cNvPr id="127" name="Subtitle 6">
            <a:extLst>
              <a:ext uri="{FF2B5EF4-FFF2-40B4-BE49-F238E27FC236}">
                <a16:creationId xmlns:a16="http://schemas.microsoft.com/office/drawing/2014/main" id="{46A9E457-0B49-46C9-A6E5-61F359B2869F}"/>
              </a:ext>
            </a:extLst>
          </p:cNvPr>
          <p:cNvSpPr txBox="1">
            <a:spLocks/>
          </p:cNvSpPr>
          <p:nvPr/>
        </p:nvSpPr>
        <p:spPr>
          <a:xfrm>
            <a:off x="3603466" y="2032767"/>
            <a:ext cx="2351268" cy="716689"/>
          </a:xfrm>
          <a:prstGeom prst="rect">
            <a:avLst/>
          </a:prstGeom>
        </p:spPr>
        <p:txBody>
          <a:bodyPr vert="horz" lIns="86019" tIns="43010" rIns="86019" bIns="43010" numCol="1" spcCol="365760" rtlCol="0" anchor="t">
            <a:noAutofit/>
          </a:bodyPr>
          <a:lstStyle>
            <a:lvl1pPr marL="0" indent="0" algn="ctr" defTabSz="914400" rtl="0" eaLnBrk="1" latinLnBrk="0" hangingPunct="1">
              <a:lnSpc>
                <a:spcPct val="90000"/>
              </a:lnSpc>
              <a:spcBef>
                <a:spcPts val="1000"/>
              </a:spcBef>
              <a:buFont typeface="Arial"/>
              <a:buNone/>
              <a:defRPr sz="1200" b="0" i="0" kern="1200">
                <a:solidFill>
                  <a:schemeClr val="accent1"/>
                </a:solidFill>
                <a:latin typeface="Montserrat Light" charset="0"/>
                <a:ea typeface="Montserrat Light" charset="0"/>
                <a:cs typeface="Montserrat Light"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Montserrat Light" charset="0"/>
                <a:ea typeface="Montserrat Light" charset="0"/>
                <a:cs typeface="Montserrat Light"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Montserrat Light" charset="0"/>
                <a:ea typeface="Montserrat Light" charset="0"/>
                <a:cs typeface="Montserrat Light"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nSpc>
                <a:spcPct val="100000"/>
              </a:lnSpc>
              <a:spcBef>
                <a:spcPts val="0"/>
              </a:spcBef>
            </a:pPr>
            <a:endParaRPr lang="en-US" sz="1881" b="1" dirty="0">
              <a:solidFill>
                <a:schemeClr val="tx1"/>
              </a:solidFill>
              <a:latin typeface="Calibri" panose="020F0502020204030204" pitchFamily="34" charset="0"/>
              <a:cs typeface="Calibri" panose="020F0502020204030204" pitchFamily="34" charset="0"/>
            </a:endParaRPr>
          </a:p>
        </p:txBody>
      </p:sp>
      <p:sp>
        <p:nvSpPr>
          <p:cNvPr id="128" name="Subtitle 6">
            <a:extLst>
              <a:ext uri="{FF2B5EF4-FFF2-40B4-BE49-F238E27FC236}">
                <a16:creationId xmlns:a16="http://schemas.microsoft.com/office/drawing/2014/main" id="{0BED97DC-57B2-4F0E-AB66-33DCECF4670D}"/>
              </a:ext>
            </a:extLst>
          </p:cNvPr>
          <p:cNvSpPr txBox="1">
            <a:spLocks/>
          </p:cNvSpPr>
          <p:nvPr/>
        </p:nvSpPr>
        <p:spPr>
          <a:xfrm>
            <a:off x="8941349" y="2058863"/>
            <a:ext cx="2351268" cy="716689"/>
          </a:xfrm>
          <a:prstGeom prst="rect">
            <a:avLst/>
          </a:prstGeom>
        </p:spPr>
        <p:txBody>
          <a:bodyPr vert="horz" lIns="86019" tIns="43010" rIns="86019" bIns="43010" numCol="1" spcCol="365760" rtlCol="0" anchor="t">
            <a:noAutofit/>
          </a:bodyPr>
          <a:lstStyle>
            <a:lvl1pPr marL="0" indent="0" algn="ctr" defTabSz="914400" rtl="0" eaLnBrk="1" latinLnBrk="0" hangingPunct="1">
              <a:lnSpc>
                <a:spcPct val="90000"/>
              </a:lnSpc>
              <a:spcBef>
                <a:spcPts val="1000"/>
              </a:spcBef>
              <a:buFont typeface="Arial"/>
              <a:buNone/>
              <a:defRPr sz="1200" b="0" i="0" kern="1200">
                <a:solidFill>
                  <a:schemeClr val="accent1"/>
                </a:solidFill>
                <a:latin typeface="Montserrat Light" charset="0"/>
                <a:ea typeface="Montserrat Light" charset="0"/>
                <a:cs typeface="Montserrat Light"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Montserrat Light" charset="0"/>
                <a:ea typeface="Montserrat Light" charset="0"/>
                <a:cs typeface="Montserrat Light"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Montserrat Light" charset="0"/>
                <a:ea typeface="Montserrat Light" charset="0"/>
                <a:cs typeface="Montserrat Light"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nSpc>
                <a:spcPct val="100000"/>
              </a:lnSpc>
              <a:spcBef>
                <a:spcPts val="0"/>
              </a:spcBef>
            </a:pPr>
            <a:r>
              <a:rPr lang="ar-SA" sz="1881" b="1" dirty="0">
                <a:solidFill>
                  <a:schemeClr val="tx1"/>
                </a:solidFill>
                <a:latin typeface="Calibri" panose="020F0502020204030204" pitchFamily="34" charset="0"/>
                <a:cs typeface="Calibri" panose="020F0502020204030204" pitchFamily="34" charset="0"/>
              </a:rPr>
              <a:t>  </a:t>
            </a:r>
            <a:endParaRPr lang="en-US" sz="1881" b="1" dirty="0">
              <a:solidFill>
                <a:schemeClr val="tx1"/>
              </a:solidFill>
              <a:latin typeface="Calibri" panose="020F0502020204030204" pitchFamily="34" charset="0"/>
              <a:cs typeface="Calibri" panose="020F0502020204030204" pitchFamily="34" charset="0"/>
            </a:endParaRPr>
          </a:p>
        </p:txBody>
      </p:sp>
      <p:sp>
        <p:nvSpPr>
          <p:cNvPr id="147" name="Subtitle 6">
            <a:extLst>
              <a:ext uri="{FF2B5EF4-FFF2-40B4-BE49-F238E27FC236}">
                <a16:creationId xmlns:a16="http://schemas.microsoft.com/office/drawing/2014/main" id="{E3A4231C-1DCE-4FE3-A505-AC6600EC61F9}"/>
              </a:ext>
            </a:extLst>
          </p:cNvPr>
          <p:cNvSpPr txBox="1">
            <a:spLocks/>
          </p:cNvSpPr>
          <p:nvPr/>
        </p:nvSpPr>
        <p:spPr>
          <a:xfrm>
            <a:off x="8966573" y="2050284"/>
            <a:ext cx="2351268" cy="716689"/>
          </a:xfrm>
          <a:prstGeom prst="rect">
            <a:avLst/>
          </a:prstGeom>
        </p:spPr>
        <p:txBody>
          <a:bodyPr vert="horz" lIns="86019" tIns="43010" rIns="86019" bIns="43010" numCol="1" spcCol="365760" rtlCol="0" anchor="t">
            <a:noAutofit/>
          </a:bodyPr>
          <a:lstStyle>
            <a:lvl1pPr marL="0" indent="0" algn="ctr" defTabSz="914400" rtl="0" eaLnBrk="1" latinLnBrk="0" hangingPunct="1">
              <a:lnSpc>
                <a:spcPct val="90000"/>
              </a:lnSpc>
              <a:spcBef>
                <a:spcPts val="1000"/>
              </a:spcBef>
              <a:buFont typeface="Arial"/>
              <a:buNone/>
              <a:defRPr sz="1200" b="0" i="0" kern="1200">
                <a:solidFill>
                  <a:schemeClr val="accent1"/>
                </a:solidFill>
                <a:latin typeface="Montserrat Light" charset="0"/>
                <a:ea typeface="Montserrat Light" charset="0"/>
                <a:cs typeface="Montserrat Light"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Montserrat Light" charset="0"/>
                <a:ea typeface="Montserrat Light" charset="0"/>
                <a:cs typeface="Montserrat Light"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Montserrat Light" charset="0"/>
                <a:ea typeface="Montserrat Light" charset="0"/>
                <a:cs typeface="Montserrat Light"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nSpc>
                <a:spcPct val="100000"/>
              </a:lnSpc>
              <a:spcBef>
                <a:spcPts val="0"/>
              </a:spcBef>
            </a:pPr>
            <a:r>
              <a:rPr lang="ar-SA" sz="1881" b="1" dirty="0">
                <a:solidFill>
                  <a:schemeClr val="tx1"/>
                </a:solidFill>
                <a:latin typeface="Calibri" panose="020F0502020204030204" pitchFamily="34" charset="0"/>
                <a:cs typeface="Calibri" panose="020F0502020204030204" pitchFamily="34" charset="0"/>
              </a:rPr>
              <a:t> </a:t>
            </a:r>
            <a:endParaRPr lang="en-US" sz="1881" b="1" dirty="0">
              <a:solidFill>
                <a:schemeClr val="tx1"/>
              </a:solidFill>
              <a:latin typeface="Calibri" panose="020F0502020204030204" pitchFamily="34" charset="0"/>
              <a:cs typeface="Calibri" panose="020F0502020204030204" pitchFamily="34" charset="0"/>
            </a:endParaRPr>
          </a:p>
        </p:txBody>
      </p:sp>
      <p:sp>
        <p:nvSpPr>
          <p:cNvPr id="108" name="مستطيل 107">
            <a:extLst>
              <a:ext uri="{FF2B5EF4-FFF2-40B4-BE49-F238E27FC236}">
                <a16:creationId xmlns:a16="http://schemas.microsoft.com/office/drawing/2014/main" id="{C9AD46B5-143A-45B4-9EFA-386733BF8542}"/>
              </a:ext>
            </a:extLst>
          </p:cNvPr>
          <p:cNvSpPr/>
          <p:nvPr/>
        </p:nvSpPr>
        <p:spPr>
          <a:xfrm>
            <a:off x="928887" y="6116251"/>
            <a:ext cx="354490" cy="295321"/>
          </a:xfrm>
          <a:prstGeom prst="rect">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1100" dirty="0"/>
              <a:t>60</a:t>
            </a:r>
            <a:endParaRPr lang="ar-SA" sz="1100" dirty="0"/>
          </a:p>
        </p:txBody>
      </p:sp>
      <p:sp>
        <p:nvSpPr>
          <p:cNvPr id="110" name="Rectangle: Rounded Corners 101">
            <a:extLst>
              <a:ext uri="{FF2B5EF4-FFF2-40B4-BE49-F238E27FC236}">
                <a16:creationId xmlns:a16="http://schemas.microsoft.com/office/drawing/2014/main" id="{C1296CAB-38A6-421B-872A-35352E112EBB}"/>
              </a:ext>
            </a:extLst>
          </p:cNvPr>
          <p:cNvSpPr/>
          <p:nvPr/>
        </p:nvSpPr>
        <p:spPr>
          <a:xfrm>
            <a:off x="8802368" y="2401101"/>
            <a:ext cx="2480011" cy="584690"/>
          </a:xfrm>
          <a:prstGeom prst="roundRect">
            <a:avLst/>
          </a:prstGeom>
          <a:solidFill>
            <a:srgbClr val="00CC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2258" b="1" dirty="0">
                <a:latin typeface="Hacen Casablanca Heavy" panose="02000000000000000000" pitchFamily="2" charset="-78"/>
                <a:cs typeface="Hacen Casablanca Heavy" panose="02000000000000000000" pitchFamily="2" charset="-78"/>
              </a:rPr>
              <a:t>طريقة الاحتساب </a:t>
            </a:r>
            <a:endParaRPr lang="en-US" sz="2258" b="1" dirty="0">
              <a:latin typeface="Hacen Casablanca Heavy" panose="02000000000000000000" pitchFamily="2" charset="-78"/>
              <a:cs typeface="Hacen Casablanca Heavy" panose="02000000000000000000" pitchFamily="2" charset="-78"/>
            </a:endParaRPr>
          </a:p>
        </p:txBody>
      </p:sp>
      <p:sp>
        <p:nvSpPr>
          <p:cNvPr id="115" name="Rectangle: Rounded Corners 101">
            <a:extLst>
              <a:ext uri="{FF2B5EF4-FFF2-40B4-BE49-F238E27FC236}">
                <a16:creationId xmlns:a16="http://schemas.microsoft.com/office/drawing/2014/main" id="{515B0821-13D0-423E-90A1-CF28FC42C196}"/>
              </a:ext>
            </a:extLst>
          </p:cNvPr>
          <p:cNvSpPr/>
          <p:nvPr/>
        </p:nvSpPr>
        <p:spPr>
          <a:xfrm>
            <a:off x="8802368" y="3136674"/>
            <a:ext cx="2480011" cy="1620019"/>
          </a:xfrm>
          <a:prstGeom prst="roundRect">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SA" sz="2258" b="1" dirty="0">
              <a:latin typeface="Hacen Casablanca Heavy" panose="02000000000000000000" pitchFamily="2" charset="-78"/>
              <a:cs typeface="Hacen Casablanca Heavy" panose="02000000000000000000" pitchFamily="2" charset="-78"/>
            </a:endParaRPr>
          </a:p>
          <a:p>
            <a:pPr algn="ctr"/>
            <a:endParaRPr lang="ar-SA" sz="2258" b="1" dirty="0">
              <a:latin typeface="Hacen Casablanca Heavy" panose="02000000000000000000" pitchFamily="2" charset="-78"/>
              <a:cs typeface="Hacen Casablanca Heavy" panose="02000000000000000000" pitchFamily="2" charset="-78"/>
            </a:endParaRPr>
          </a:p>
          <a:p>
            <a:pPr algn="ctr"/>
            <a:r>
              <a:rPr lang="ar-SA" sz="2258" b="1" dirty="0">
                <a:latin typeface="Hacen Casablanca Heavy" panose="02000000000000000000" pitchFamily="2" charset="-78"/>
                <a:cs typeface="Hacen Casablanca Heavy" panose="02000000000000000000" pitchFamily="2" charset="-78"/>
              </a:rPr>
              <a:t>وصف المبادرة  </a:t>
            </a:r>
            <a:endParaRPr lang="en-US" sz="2258" b="1" dirty="0">
              <a:latin typeface="Hacen Casablanca Heavy" panose="02000000000000000000" pitchFamily="2" charset="-78"/>
              <a:cs typeface="Hacen Casablanca Heavy" panose="02000000000000000000" pitchFamily="2" charset="-78"/>
            </a:endParaRPr>
          </a:p>
        </p:txBody>
      </p:sp>
      <p:pic>
        <p:nvPicPr>
          <p:cNvPr id="95" name="Graphic 22" descr="Lightbulb and gear">
            <a:extLst>
              <a:ext uri="{FF2B5EF4-FFF2-40B4-BE49-F238E27FC236}">
                <a16:creationId xmlns:a16="http://schemas.microsoft.com/office/drawing/2014/main" id="{BC438481-A47B-4170-A503-D28FBE108CFA}"/>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767248" y="3392614"/>
            <a:ext cx="632861" cy="632861"/>
          </a:xfrm>
          <a:prstGeom prst="rect">
            <a:avLst/>
          </a:prstGeom>
        </p:spPr>
      </p:pic>
      <p:grpSp>
        <p:nvGrpSpPr>
          <p:cNvPr id="118" name="Google Shape;6288;p57">
            <a:extLst>
              <a:ext uri="{FF2B5EF4-FFF2-40B4-BE49-F238E27FC236}">
                <a16:creationId xmlns:a16="http://schemas.microsoft.com/office/drawing/2014/main" id="{CD8845E0-5709-4644-9B06-9847C5F52AB0}"/>
              </a:ext>
            </a:extLst>
          </p:cNvPr>
          <p:cNvGrpSpPr/>
          <p:nvPr/>
        </p:nvGrpSpPr>
        <p:grpSpPr>
          <a:xfrm>
            <a:off x="9922602" y="970442"/>
            <a:ext cx="350079" cy="350079"/>
            <a:chOff x="3497300" y="3227275"/>
            <a:chExt cx="296175" cy="296175"/>
          </a:xfrm>
          <a:solidFill>
            <a:schemeClr val="bg1"/>
          </a:solidFill>
        </p:grpSpPr>
        <p:sp>
          <p:nvSpPr>
            <p:cNvPr id="123" name="Google Shape;6289;p57">
              <a:extLst>
                <a:ext uri="{FF2B5EF4-FFF2-40B4-BE49-F238E27FC236}">
                  <a16:creationId xmlns:a16="http://schemas.microsoft.com/office/drawing/2014/main" id="{48DF810C-D64E-454D-BCBA-F2103390E8CE}"/>
                </a:ext>
              </a:extLst>
            </p:cNvPr>
            <p:cNvSpPr/>
            <p:nvPr/>
          </p:nvSpPr>
          <p:spPr>
            <a:xfrm>
              <a:off x="3609925" y="3339900"/>
              <a:ext cx="69350" cy="68550"/>
            </a:xfrm>
            <a:custGeom>
              <a:avLst/>
              <a:gdLst/>
              <a:ahLst/>
              <a:cxnLst/>
              <a:rect l="l" t="t" r="r" b="b"/>
              <a:pathLst>
                <a:path w="2774" h="2742" extrusionOk="0">
                  <a:moveTo>
                    <a:pt x="1387" y="1"/>
                  </a:moveTo>
                  <a:cubicBezTo>
                    <a:pt x="631" y="1"/>
                    <a:pt x="1" y="631"/>
                    <a:pt x="1" y="1355"/>
                  </a:cubicBezTo>
                  <a:cubicBezTo>
                    <a:pt x="1" y="2112"/>
                    <a:pt x="631" y="2742"/>
                    <a:pt x="1387" y="2742"/>
                  </a:cubicBezTo>
                  <a:cubicBezTo>
                    <a:pt x="2143" y="2742"/>
                    <a:pt x="2773" y="2112"/>
                    <a:pt x="2773" y="1355"/>
                  </a:cubicBezTo>
                  <a:cubicBezTo>
                    <a:pt x="2773" y="631"/>
                    <a:pt x="2143" y="1"/>
                    <a:pt x="138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6290;p57">
              <a:extLst>
                <a:ext uri="{FF2B5EF4-FFF2-40B4-BE49-F238E27FC236}">
                  <a16:creationId xmlns:a16="http://schemas.microsoft.com/office/drawing/2014/main" id="{314F73A6-0129-4377-B52A-E2483982A38C}"/>
                </a:ext>
              </a:extLst>
            </p:cNvPr>
            <p:cNvSpPr/>
            <p:nvPr/>
          </p:nvSpPr>
          <p:spPr>
            <a:xfrm>
              <a:off x="3531175" y="3227275"/>
              <a:ext cx="86650" cy="86675"/>
            </a:xfrm>
            <a:custGeom>
              <a:avLst/>
              <a:gdLst/>
              <a:ahLst/>
              <a:cxnLst/>
              <a:rect l="l" t="t" r="r" b="b"/>
              <a:pathLst>
                <a:path w="3466" h="3467" extrusionOk="0">
                  <a:moveTo>
                    <a:pt x="1733" y="1"/>
                  </a:moveTo>
                  <a:cubicBezTo>
                    <a:pt x="788" y="1"/>
                    <a:pt x="0" y="788"/>
                    <a:pt x="0" y="1733"/>
                  </a:cubicBezTo>
                  <a:cubicBezTo>
                    <a:pt x="0" y="2678"/>
                    <a:pt x="788" y="3466"/>
                    <a:pt x="1733" y="3466"/>
                  </a:cubicBezTo>
                  <a:cubicBezTo>
                    <a:pt x="2741" y="3466"/>
                    <a:pt x="3466" y="2678"/>
                    <a:pt x="3466" y="1733"/>
                  </a:cubicBezTo>
                  <a:cubicBezTo>
                    <a:pt x="3466" y="788"/>
                    <a:pt x="2678" y="1"/>
                    <a:pt x="173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6291;p57">
              <a:extLst>
                <a:ext uri="{FF2B5EF4-FFF2-40B4-BE49-F238E27FC236}">
                  <a16:creationId xmlns:a16="http://schemas.microsoft.com/office/drawing/2014/main" id="{DC8C7043-6233-4054-A005-5F7431DA06FD}"/>
                </a:ext>
              </a:extLst>
            </p:cNvPr>
            <p:cNvSpPr/>
            <p:nvPr/>
          </p:nvSpPr>
          <p:spPr>
            <a:xfrm>
              <a:off x="3670575" y="3227275"/>
              <a:ext cx="86675" cy="86675"/>
            </a:xfrm>
            <a:custGeom>
              <a:avLst/>
              <a:gdLst/>
              <a:ahLst/>
              <a:cxnLst/>
              <a:rect l="l" t="t" r="r" b="b"/>
              <a:pathLst>
                <a:path w="3467" h="3467" extrusionOk="0">
                  <a:moveTo>
                    <a:pt x="1733" y="1"/>
                  </a:moveTo>
                  <a:cubicBezTo>
                    <a:pt x="788" y="1"/>
                    <a:pt x="1" y="788"/>
                    <a:pt x="1" y="1733"/>
                  </a:cubicBezTo>
                  <a:cubicBezTo>
                    <a:pt x="1" y="2678"/>
                    <a:pt x="788" y="3466"/>
                    <a:pt x="1733" y="3466"/>
                  </a:cubicBezTo>
                  <a:cubicBezTo>
                    <a:pt x="2679" y="3466"/>
                    <a:pt x="3466" y="2678"/>
                    <a:pt x="3466" y="1733"/>
                  </a:cubicBezTo>
                  <a:cubicBezTo>
                    <a:pt x="3466" y="788"/>
                    <a:pt x="2679" y="1"/>
                    <a:pt x="173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6292;p57">
              <a:extLst>
                <a:ext uri="{FF2B5EF4-FFF2-40B4-BE49-F238E27FC236}">
                  <a16:creationId xmlns:a16="http://schemas.microsoft.com/office/drawing/2014/main" id="{E0753F3F-7F9C-4449-A2E6-5F50468F3503}"/>
                </a:ext>
              </a:extLst>
            </p:cNvPr>
            <p:cNvSpPr/>
            <p:nvPr/>
          </p:nvSpPr>
          <p:spPr>
            <a:xfrm>
              <a:off x="3622525" y="3421825"/>
              <a:ext cx="41775" cy="25225"/>
            </a:xfrm>
            <a:custGeom>
              <a:avLst/>
              <a:gdLst/>
              <a:ahLst/>
              <a:cxnLst/>
              <a:rect l="l" t="t" r="r" b="b"/>
              <a:pathLst>
                <a:path w="1671" h="1009" extrusionOk="0">
                  <a:moveTo>
                    <a:pt x="1" y="0"/>
                  </a:moveTo>
                  <a:lnTo>
                    <a:pt x="851" y="1008"/>
                  </a:lnTo>
                  <a:lnTo>
                    <a:pt x="1671" y="0"/>
                  </a:lnTo>
                  <a:lnTo>
                    <a:pt x="1671" y="0"/>
                  </a:lnTo>
                  <a:cubicBezTo>
                    <a:pt x="1450" y="126"/>
                    <a:pt x="1167" y="158"/>
                    <a:pt x="851" y="158"/>
                  </a:cubicBezTo>
                  <a:cubicBezTo>
                    <a:pt x="568" y="158"/>
                    <a:pt x="284" y="95"/>
                    <a:pt x="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6293;p57">
              <a:extLst>
                <a:ext uri="{FF2B5EF4-FFF2-40B4-BE49-F238E27FC236}">
                  <a16:creationId xmlns:a16="http://schemas.microsoft.com/office/drawing/2014/main" id="{93FD1419-0C0D-460E-BBC1-AAF656D383C5}"/>
                </a:ext>
              </a:extLst>
            </p:cNvPr>
            <p:cNvSpPr/>
            <p:nvPr/>
          </p:nvSpPr>
          <p:spPr>
            <a:xfrm>
              <a:off x="3566600" y="3416300"/>
              <a:ext cx="70125" cy="106350"/>
            </a:xfrm>
            <a:custGeom>
              <a:avLst/>
              <a:gdLst/>
              <a:ahLst/>
              <a:cxnLst/>
              <a:rect l="l" t="t" r="r" b="b"/>
              <a:pathLst>
                <a:path w="2805" h="4254" extrusionOk="0">
                  <a:moveTo>
                    <a:pt x="1261" y="1"/>
                  </a:moveTo>
                  <a:cubicBezTo>
                    <a:pt x="474" y="599"/>
                    <a:pt x="1" y="1513"/>
                    <a:pt x="1" y="2490"/>
                  </a:cubicBezTo>
                  <a:lnTo>
                    <a:pt x="1" y="3907"/>
                  </a:lnTo>
                  <a:cubicBezTo>
                    <a:pt x="1" y="4096"/>
                    <a:pt x="158" y="4254"/>
                    <a:pt x="379" y="4254"/>
                  </a:cubicBezTo>
                  <a:lnTo>
                    <a:pt x="2805" y="4254"/>
                  </a:lnTo>
                  <a:lnTo>
                    <a:pt x="2805" y="1891"/>
                  </a:lnTo>
                  <a:lnTo>
                    <a:pt x="1261"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6294;p57">
              <a:extLst>
                <a:ext uri="{FF2B5EF4-FFF2-40B4-BE49-F238E27FC236}">
                  <a16:creationId xmlns:a16="http://schemas.microsoft.com/office/drawing/2014/main" id="{570C2058-FF2F-40C8-AAE6-363E0DC5E020}"/>
                </a:ext>
              </a:extLst>
            </p:cNvPr>
            <p:cNvSpPr/>
            <p:nvPr/>
          </p:nvSpPr>
          <p:spPr>
            <a:xfrm>
              <a:off x="3653250" y="3417100"/>
              <a:ext cx="70125" cy="106350"/>
            </a:xfrm>
            <a:custGeom>
              <a:avLst/>
              <a:gdLst/>
              <a:ahLst/>
              <a:cxnLst/>
              <a:rect l="l" t="t" r="r" b="b"/>
              <a:pathLst>
                <a:path w="2805" h="4254" extrusionOk="0">
                  <a:moveTo>
                    <a:pt x="1544" y="0"/>
                  </a:moveTo>
                  <a:lnTo>
                    <a:pt x="1" y="1890"/>
                  </a:lnTo>
                  <a:lnTo>
                    <a:pt x="1" y="4253"/>
                  </a:lnTo>
                  <a:lnTo>
                    <a:pt x="2458" y="4253"/>
                  </a:lnTo>
                  <a:cubicBezTo>
                    <a:pt x="2647" y="4253"/>
                    <a:pt x="2804" y="4096"/>
                    <a:pt x="2804" y="3907"/>
                  </a:cubicBezTo>
                  <a:lnTo>
                    <a:pt x="2804" y="2489"/>
                  </a:lnTo>
                  <a:cubicBezTo>
                    <a:pt x="2773" y="1481"/>
                    <a:pt x="2300" y="567"/>
                    <a:pt x="154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6295;p57">
              <a:extLst>
                <a:ext uri="{FF2B5EF4-FFF2-40B4-BE49-F238E27FC236}">
                  <a16:creationId xmlns:a16="http://schemas.microsoft.com/office/drawing/2014/main" id="{7747EADA-F742-4F49-8286-54EFBEAD9164}"/>
                </a:ext>
              </a:extLst>
            </p:cNvPr>
            <p:cNvSpPr/>
            <p:nvPr/>
          </p:nvSpPr>
          <p:spPr>
            <a:xfrm>
              <a:off x="3655625" y="3310775"/>
              <a:ext cx="137850" cy="108700"/>
            </a:xfrm>
            <a:custGeom>
              <a:avLst/>
              <a:gdLst/>
              <a:ahLst/>
              <a:cxnLst/>
              <a:rect l="l" t="t" r="r" b="b"/>
              <a:pathLst>
                <a:path w="5514" h="4348" extrusionOk="0">
                  <a:moveTo>
                    <a:pt x="3686" y="1512"/>
                  </a:moveTo>
                  <a:cubicBezTo>
                    <a:pt x="3907" y="1512"/>
                    <a:pt x="4064" y="1670"/>
                    <a:pt x="4064" y="1859"/>
                  </a:cubicBezTo>
                  <a:cubicBezTo>
                    <a:pt x="4064" y="2048"/>
                    <a:pt x="3907" y="2205"/>
                    <a:pt x="3686" y="2205"/>
                  </a:cubicBezTo>
                  <a:lnTo>
                    <a:pt x="2993" y="2205"/>
                  </a:lnTo>
                  <a:cubicBezTo>
                    <a:pt x="2804" y="2205"/>
                    <a:pt x="2646" y="2048"/>
                    <a:pt x="2646" y="1859"/>
                  </a:cubicBezTo>
                  <a:cubicBezTo>
                    <a:pt x="2646" y="1670"/>
                    <a:pt x="2804" y="1512"/>
                    <a:pt x="2993" y="1512"/>
                  </a:cubicBezTo>
                  <a:close/>
                  <a:moveTo>
                    <a:pt x="4127" y="0"/>
                  </a:moveTo>
                  <a:cubicBezTo>
                    <a:pt x="3686" y="536"/>
                    <a:pt x="3056" y="851"/>
                    <a:pt x="2331" y="851"/>
                  </a:cubicBezTo>
                  <a:cubicBezTo>
                    <a:pt x="1607" y="851"/>
                    <a:pt x="977" y="504"/>
                    <a:pt x="536" y="63"/>
                  </a:cubicBezTo>
                  <a:cubicBezTo>
                    <a:pt x="347" y="221"/>
                    <a:pt x="158" y="378"/>
                    <a:pt x="0" y="567"/>
                  </a:cubicBezTo>
                  <a:cubicBezTo>
                    <a:pt x="945" y="756"/>
                    <a:pt x="1638" y="1575"/>
                    <a:pt x="1638" y="2615"/>
                  </a:cubicBezTo>
                  <a:cubicBezTo>
                    <a:pt x="1638" y="2930"/>
                    <a:pt x="1575" y="3214"/>
                    <a:pt x="1449" y="3466"/>
                  </a:cubicBezTo>
                  <a:cubicBezTo>
                    <a:pt x="1859" y="3718"/>
                    <a:pt x="2205" y="4001"/>
                    <a:pt x="2520" y="4348"/>
                  </a:cubicBezTo>
                  <a:lnTo>
                    <a:pt x="5167" y="4348"/>
                  </a:lnTo>
                  <a:cubicBezTo>
                    <a:pt x="5356" y="4348"/>
                    <a:pt x="5513" y="4190"/>
                    <a:pt x="5513" y="4001"/>
                  </a:cubicBezTo>
                  <a:lnTo>
                    <a:pt x="5513" y="2615"/>
                  </a:lnTo>
                  <a:cubicBezTo>
                    <a:pt x="5482" y="1512"/>
                    <a:pt x="4915" y="567"/>
                    <a:pt x="412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6296;p57">
              <a:extLst>
                <a:ext uri="{FF2B5EF4-FFF2-40B4-BE49-F238E27FC236}">
                  <a16:creationId xmlns:a16="http://schemas.microsoft.com/office/drawing/2014/main" id="{CD1CE6CA-5A1A-483D-9155-E50E5C2D8B53}"/>
                </a:ext>
              </a:extLst>
            </p:cNvPr>
            <p:cNvSpPr/>
            <p:nvPr/>
          </p:nvSpPr>
          <p:spPr>
            <a:xfrm>
              <a:off x="3497300" y="3309975"/>
              <a:ext cx="136275" cy="108725"/>
            </a:xfrm>
            <a:custGeom>
              <a:avLst/>
              <a:gdLst/>
              <a:ahLst/>
              <a:cxnLst/>
              <a:rect l="l" t="t" r="r" b="b"/>
              <a:pathLst>
                <a:path w="5451" h="4349" extrusionOk="0">
                  <a:moveTo>
                    <a:pt x="2426" y="1544"/>
                  </a:moveTo>
                  <a:cubicBezTo>
                    <a:pt x="2615" y="1544"/>
                    <a:pt x="2773" y="1702"/>
                    <a:pt x="2773" y="1891"/>
                  </a:cubicBezTo>
                  <a:cubicBezTo>
                    <a:pt x="2773" y="2080"/>
                    <a:pt x="2615" y="2237"/>
                    <a:pt x="2426" y="2237"/>
                  </a:cubicBezTo>
                  <a:lnTo>
                    <a:pt x="1733" y="2237"/>
                  </a:lnTo>
                  <a:cubicBezTo>
                    <a:pt x="1513" y="2237"/>
                    <a:pt x="1355" y="2080"/>
                    <a:pt x="1355" y="1891"/>
                  </a:cubicBezTo>
                  <a:cubicBezTo>
                    <a:pt x="1355" y="1702"/>
                    <a:pt x="1513" y="1544"/>
                    <a:pt x="1733" y="1544"/>
                  </a:cubicBezTo>
                  <a:close/>
                  <a:moveTo>
                    <a:pt x="1324" y="1"/>
                  </a:moveTo>
                  <a:cubicBezTo>
                    <a:pt x="536" y="568"/>
                    <a:pt x="1" y="1513"/>
                    <a:pt x="1" y="2552"/>
                  </a:cubicBezTo>
                  <a:lnTo>
                    <a:pt x="1" y="3939"/>
                  </a:lnTo>
                  <a:cubicBezTo>
                    <a:pt x="1" y="4191"/>
                    <a:pt x="95" y="4348"/>
                    <a:pt x="316" y="4348"/>
                  </a:cubicBezTo>
                  <a:lnTo>
                    <a:pt x="2930" y="4348"/>
                  </a:lnTo>
                  <a:cubicBezTo>
                    <a:pt x="3214" y="3970"/>
                    <a:pt x="3561" y="3655"/>
                    <a:pt x="4002" y="3466"/>
                  </a:cubicBezTo>
                  <a:cubicBezTo>
                    <a:pt x="3876" y="3183"/>
                    <a:pt x="3813" y="2930"/>
                    <a:pt x="3813" y="2615"/>
                  </a:cubicBezTo>
                  <a:cubicBezTo>
                    <a:pt x="3813" y="1607"/>
                    <a:pt x="4506" y="757"/>
                    <a:pt x="5451" y="568"/>
                  </a:cubicBezTo>
                  <a:cubicBezTo>
                    <a:pt x="5293" y="347"/>
                    <a:pt x="5104" y="190"/>
                    <a:pt x="4915" y="32"/>
                  </a:cubicBezTo>
                  <a:cubicBezTo>
                    <a:pt x="4474" y="505"/>
                    <a:pt x="3844" y="820"/>
                    <a:pt x="3151" y="820"/>
                  </a:cubicBezTo>
                  <a:cubicBezTo>
                    <a:pt x="2426" y="820"/>
                    <a:pt x="1796" y="505"/>
                    <a:pt x="132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3" name="مربع نص 92">
            <a:extLst>
              <a:ext uri="{FF2B5EF4-FFF2-40B4-BE49-F238E27FC236}">
                <a16:creationId xmlns:a16="http://schemas.microsoft.com/office/drawing/2014/main" id="{D2BE53B9-E9FD-41AC-B32A-AB67FA8B5FA1}"/>
              </a:ext>
            </a:extLst>
          </p:cNvPr>
          <p:cNvSpPr txBox="1"/>
          <p:nvPr/>
        </p:nvSpPr>
        <p:spPr>
          <a:xfrm>
            <a:off x="3499482" y="3076643"/>
            <a:ext cx="2822462" cy="646331"/>
          </a:xfrm>
          <a:prstGeom prst="rect">
            <a:avLst/>
          </a:prstGeom>
          <a:noFill/>
        </p:spPr>
        <p:txBody>
          <a:bodyPr wrap="square">
            <a:spAutoFit/>
          </a:bodyPr>
          <a:lstStyle/>
          <a:p>
            <a:pPr algn="ctr"/>
            <a:r>
              <a:rPr lang="ar-SA" sz="3600" b="1" dirty="0">
                <a:solidFill>
                  <a:schemeClr val="bg1"/>
                </a:solidFill>
                <a:latin typeface="Hacen Casablanca Heavy" panose="02000000000000000000" pitchFamily="2" charset="-78"/>
                <a:cs typeface="Hacen Casablanca Heavy" panose="02000000000000000000" pitchFamily="2" charset="-78"/>
              </a:rPr>
              <a:t>المسابقات </a:t>
            </a:r>
            <a:endParaRPr lang="en-US" sz="3600" b="1" dirty="0">
              <a:solidFill>
                <a:schemeClr val="bg1"/>
              </a:solidFill>
              <a:latin typeface="Hacen Casablanca Heavy" panose="02000000000000000000" pitchFamily="2" charset="-78"/>
              <a:cs typeface="Hacen Casablanca Heavy" panose="02000000000000000000" pitchFamily="2" charset="-78"/>
            </a:endParaRPr>
          </a:p>
        </p:txBody>
      </p:sp>
      <p:sp>
        <p:nvSpPr>
          <p:cNvPr id="107" name="Subtitle 6">
            <a:extLst>
              <a:ext uri="{FF2B5EF4-FFF2-40B4-BE49-F238E27FC236}">
                <a16:creationId xmlns:a16="http://schemas.microsoft.com/office/drawing/2014/main" id="{01413E9C-ACC5-491B-A805-ECD6A26B2DA6}"/>
              </a:ext>
            </a:extLst>
          </p:cNvPr>
          <p:cNvSpPr txBox="1">
            <a:spLocks/>
          </p:cNvSpPr>
          <p:nvPr/>
        </p:nvSpPr>
        <p:spPr>
          <a:xfrm>
            <a:off x="1034525" y="3574854"/>
            <a:ext cx="7683196" cy="915879"/>
          </a:xfrm>
          <a:prstGeom prst="rect">
            <a:avLst/>
          </a:prstGeom>
        </p:spPr>
        <p:txBody>
          <a:bodyPr vert="horz" lIns="86019" tIns="43010" rIns="86019" bIns="43010" numCol="1" spcCol="365760" rtlCol="0" anchor="t">
            <a:noAutofit/>
          </a:bodyPr>
          <a:lstStyle>
            <a:lvl1pPr marL="0" indent="0" algn="ctr" defTabSz="914400" rtl="0" eaLnBrk="1" latinLnBrk="0" hangingPunct="1">
              <a:lnSpc>
                <a:spcPct val="90000"/>
              </a:lnSpc>
              <a:spcBef>
                <a:spcPts val="1000"/>
              </a:spcBef>
              <a:buFont typeface="Arial"/>
              <a:buNone/>
              <a:defRPr sz="1200" b="0" i="0" kern="1200">
                <a:solidFill>
                  <a:schemeClr val="accent1"/>
                </a:solidFill>
                <a:latin typeface="Montserrat Light" charset="0"/>
                <a:ea typeface="Montserrat Light" charset="0"/>
                <a:cs typeface="Montserrat Light"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Montserrat Light" charset="0"/>
                <a:ea typeface="Montserrat Light" charset="0"/>
                <a:cs typeface="Montserrat Light"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Montserrat Light" charset="0"/>
                <a:ea typeface="Montserrat Light" charset="0"/>
                <a:cs typeface="Montserrat Light"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nSpc>
                <a:spcPct val="100000"/>
              </a:lnSpc>
              <a:spcBef>
                <a:spcPts val="0"/>
              </a:spcBef>
            </a:pPr>
            <a:r>
              <a:rPr lang="ar-SA" sz="1800" b="1" dirty="0">
                <a:solidFill>
                  <a:schemeClr val="bg1"/>
                </a:solidFill>
                <a:latin typeface="Calibri" panose="020F0502020204030204" pitchFamily="34" charset="0"/>
                <a:cs typeface="Calibri" panose="020F0502020204030204" pitchFamily="34" charset="0"/>
              </a:rPr>
              <a:t>مسابقات في مجالات متعددة تستهدف أبناء الجمعية من الجنسين تعمل على تشجيع التنافس بين المشاركين والتواصل الفعال معهم  ، توزيع عليهم الجوائز نقدًا يحدد مقدارها على حسب الدعم الخاص بالبرنامج  . </a:t>
            </a:r>
            <a:endParaRPr lang="en-US" sz="1800" b="1" dirty="0">
              <a:solidFill>
                <a:schemeClr val="bg1"/>
              </a:solidFill>
              <a:latin typeface="Calibri" panose="020F0502020204030204" pitchFamily="34" charset="0"/>
              <a:cs typeface="Calibri" panose="020F0502020204030204" pitchFamily="34" charset="0"/>
            </a:endParaRPr>
          </a:p>
        </p:txBody>
      </p:sp>
      <p:sp>
        <p:nvSpPr>
          <p:cNvPr id="96" name="TextBox 100">
            <a:extLst>
              <a:ext uri="{FF2B5EF4-FFF2-40B4-BE49-F238E27FC236}">
                <a16:creationId xmlns:a16="http://schemas.microsoft.com/office/drawing/2014/main" id="{EF333E97-2EEC-41F2-9E2D-6877F97A211C}"/>
              </a:ext>
            </a:extLst>
          </p:cNvPr>
          <p:cNvSpPr txBox="1"/>
          <p:nvPr/>
        </p:nvSpPr>
        <p:spPr>
          <a:xfrm>
            <a:off x="6848623" y="4991369"/>
            <a:ext cx="1898465" cy="323935"/>
          </a:xfrm>
          <a:prstGeom prst="rect">
            <a:avLst/>
          </a:prstGeom>
          <a:noFill/>
        </p:spPr>
        <p:txBody>
          <a:bodyPr wrap="square" rtlCol="0">
            <a:spAutoFit/>
          </a:bodyPr>
          <a:lstStyle/>
          <a:p>
            <a:pPr algn="ctr"/>
            <a:r>
              <a:rPr lang="ar-SA" sz="1505" dirty="0">
                <a:solidFill>
                  <a:schemeClr val="bg1"/>
                </a:solidFill>
                <a:latin typeface="Hacen Casablanca Heavy" panose="02000000000000000000" pitchFamily="2" charset="-78"/>
                <a:cs typeface="Hacen Casablanca Heavy" panose="02000000000000000000" pitchFamily="2" charset="-78"/>
              </a:rPr>
              <a:t>خط الأساس </a:t>
            </a:r>
            <a:endParaRPr lang="en-US" sz="1505" dirty="0">
              <a:solidFill>
                <a:schemeClr val="bg1"/>
              </a:solidFill>
              <a:latin typeface="Hacen Casablanca Heavy" panose="02000000000000000000" pitchFamily="2" charset="-78"/>
              <a:cs typeface="Hacen Casablanca Heavy" panose="02000000000000000000" pitchFamily="2" charset="-78"/>
            </a:endParaRPr>
          </a:p>
        </p:txBody>
      </p:sp>
      <p:sp>
        <p:nvSpPr>
          <p:cNvPr id="109" name="TextBox 100">
            <a:extLst>
              <a:ext uri="{FF2B5EF4-FFF2-40B4-BE49-F238E27FC236}">
                <a16:creationId xmlns:a16="http://schemas.microsoft.com/office/drawing/2014/main" id="{D8C49D08-653A-4FDC-85C1-A7A0DD80D1FF}"/>
              </a:ext>
            </a:extLst>
          </p:cNvPr>
          <p:cNvSpPr txBox="1"/>
          <p:nvPr/>
        </p:nvSpPr>
        <p:spPr>
          <a:xfrm>
            <a:off x="6848623" y="4977888"/>
            <a:ext cx="1898465" cy="323935"/>
          </a:xfrm>
          <a:prstGeom prst="rect">
            <a:avLst/>
          </a:prstGeom>
          <a:noFill/>
        </p:spPr>
        <p:txBody>
          <a:bodyPr wrap="square" rtlCol="0">
            <a:spAutoFit/>
          </a:bodyPr>
          <a:lstStyle/>
          <a:p>
            <a:pPr algn="ctr"/>
            <a:r>
              <a:rPr lang="ar-SA" sz="1505" dirty="0">
                <a:solidFill>
                  <a:schemeClr val="bg1"/>
                </a:solidFill>
                <a:latin typeface="Hacen Casablanca Heavy" panose="02000000000000000000" pitchFamily="2" charset="-78"/>
                <a:cs typeface="Hacen Casablanca Heavy" panose="02000000000000000000" pitchFamily="2" charset="-78"/>
              </a:rPr>
              <a:t>خط الأساس </a:t>
            </a:r>
            <a:endParaRPr lang="en-US" sz="1505" dirty="0">
              <a:solidFill>
                <a:schemeClr val="bg1"/>
              </a:solidFill>
              <a:latin typeface="Hacen Casablanca Heavy" panose="02000000000000000000" pitchFamily="2" charset="-78"/>
              <a:cs typeface="Hacen Casablanca Heavy" panose="02000000000000000000" pitchFamily="2" charset="-78"/>
            </a:endParaRPr>
          </a:p>
        </p:txBody>
      </p:sp>
      <p:sp>
        <p:nvSpPr>
          <p:cNvPr id="112" name="TextBox 100">
            <a:extLst>
              <a:ext uri="{FF2B5EF4-FFF2-40B4-BE49-F238E27FC236}">
                <a16:creationId xmlns:a16="http://schemas.microsoft.com/office/drawing/2014/main" id="{5EB1C313-AAB4-4EED-BD8A-C69C92AB46FB}"/>
              </a:ext>
            </a:extLst>
          </p:cNvPr>
          <p:cNvSpPr txBox="1"/>
          <p:nvPr/>
        </p:nvSpPr>
        <p:spPr>
          <a:xfrm>
            <a:off x="6848623" y="4991369"/>
            <a:ext cx="1898465" cy="323935"/>
          </a:xfrm>
          <a:prstGeom prst="rect">
            <a:avLst/>
          </a:prstGeom>
          <a:noFill/>
        </p:spPr>
        <p:txBody>
          <a:bodyPr wrap="square" rtlCol="0">
            <a:spAutoFit/>
          </a:bodyPr>
          <a:lstStyle/>
          <a:p>
            <a:pPr algn="ctr"/>
            <a:r>
              <a:rPr lang="ar-SA" sz="1505" dirty="0">
                <a:solidFill>
                  <a:schemeClr val="bg1"/>
                </a:solidFill>
                <a:latin typeface="Hacen Casablanca Heavy" panose="02000000000000000000" pitchFamily="2" charset="-78"/>
                <a:cs typeface="Hacen Casablanca Heavy" panose="02000000000000000000" pitchFamily="2" charset="-78"/>
              </a:rPr>
              <a:t>خط الأساس </a:t>
            </a:r>
            <a:endParaRPr lang="en-US" sz="1505" dirty="0">
              <a:solidFill>
                <a:schemeClr val="bg1"/>
              </a:solidFill>
              <a:latin typeface="Hacen Casablanca Heavy" panose="02000000000000000000" pitchFamily="2" charset="-78"/>
              <a:cs typeface="Hacen Casablanca Heavy" panose="02000000000000000000" pitchFamily="2" charset="-78"/>
            </a:endParaRPr>
          </a:p>
        </p:txBody>
      </p:sp>
      <p:sp>
        <p:nvSpPr>
          <p:cNvPr id="117" name="TextBox 100">
            <a:extLst>
              <a:ext uri="{FF2B5EF4-FFF2-40B4-BE49-F238E27FC236}">
                <a16:creationId xmlns:a16="http://schemas.microsoft.com/office/drawing/2014/main" id="{127CE945-91EB-4BDC-9DE7-32A09369D07B}"/>
              </a:ext>
            </a:extLst>
          </p:cNvPr>
          <p:cNvSpPr txBox="1"/>
          <p:nvPr/>
        </p:nvSpPr>
        <p:spPr>
          <a:xfrm>
            <a:off x="6848623" y="4991369"/>
            <a:ext cx="1898465" cy="323935"/>
          </a:xfrm>
          <a:prstGeom prst="rect">
            <a:avLst/>
          </a:prstGeom>
          <a:noFill/>
        </p:spPr>
        <p:txBody>
          <a:bodyPr wrap="square" rtlCol="0">
            <a:spAutoFit/>
          </a:bodyPr>
          <a:lstStyle/>
          <a:p>
            <a:pPr algn="ctr"/>
            <a:r>
              <a:rPr lang="ar-SA" sz="1505" dirty="0">
                <a:solidFill>
                  <a:schemeClr val="bg1"/>
                </a:solidFill>
                <a:latin typeface="Hacen Casablanca Heavy" panose="02000000000000000000" pitchFamily="2" charset="-78"/>
                <a:cs typeface="Hacen Casablanca Heavy" panose="02000000000000000000" pitchFamily="2" charset="-78"/>
              </a:rPr>
              <a:t>خط الأساس </a:t>
            </a:r>
            <a:endParaRPr lang="en-US" sz="1505" dirty="0">
              <a:solidFill>
                <a:schemeClr val="bg1"/>
              </a:solidFill>
              <a:latin typeface="Hacen Casablanca Heavy" panose="02000000000000000000" pitchFamily="2" charset="-78"/>
              <a:cs typeface="Hacen Casablanca Heavy" panose="02000000000000000000" pitchFamily="2" charset="-78"/>
            </a:endParaRPr>
          </a:p>
        </p:txBody>
      </p:sp>
      <p:sp>
        <p:nvSpPr>
          <p:cNvPr id="122" name="TextBox 100">
            <a:extLst>
              <a:ext uri="{FF2B5EF4-FFF2-40B4-BE49-F238E27FC236}">
                <a16:creationId xmlns:a16="http://schemas.microsoft.com/office/drawing/2014/main" id="{3FA53D4F-656B-489A-BCB5-007DC8119B59}"/>
              </a:ext>
            </a:extLst>
          </p:cNvPr>
          <p:cNvSpPr txBox="1"/>
          <p:nvPr/>
        </p:nvSpPr>
        <p:spPr>
          <a:xfrm>
            <a:off x="6848623" y="4991369"/>
            <a:ext cx="1898465" cy="323935"/>
          </a:xfrm>
          <a:prstGeom prst="rect">
            <a:avLst/>
          </a:prstGeom>
          <a:noFill/>
        </p:spPr>
        <p:txBody>
          <a:bodyPr wrap="square" rtlCol="0">
            <a:spAutoFit/>
          </a:bodyPr>
          <a:lstStyle/>
          <a:p>
            <a:pPr algn="ctr"/>
            <a:r>
              <a:rPr lang="ar-SA" sz="1505" dirty="0">
                <a:solidFill>
                  <a:schemeClr val="bg1"/>
                </a:solidFill>
                <a:latin typeface="Hacen Casablanca Heavy" panose="02000000000000000000" pitchFamily="2" charset="-78"/>
                <a:cs typeface="Hacen Casablanca Heavy" panose="02000000000000000000" pitchFamily="2" charset="-78"/>
              </a:rPr>
              <a:t>خط الأساس </a:t>
            </a:r>
            <a:endParaRPr lang="en-US" sz="1505" dirty="0">
              <a:solidFill>
                <a:schemeClr val="bg1"/>
              </a:solidFill>
              <a:latin typeface="Hacen Casablanca Heavy" panose="02000000000000000000" pitchFamily="2" charset="-78"/>
              <a:cs typeface="Hacen Casablanca Heavy" panose="02000000000000000000" pitchFamily="2" charset="-78"/>
            </a:endParaRPr>
          </a:p>
        </p:txBody>
      </p:sp>
      <p:sp>
        <p:nvSpPr>
          <p:cNvPr id="138" name="TextBox 100">
            <a:extLst>
              <a:ext uri="{FF2B5EF4-FFF2-40B4-BE49-F238E27FC236}">
                <a16:creationId xmlns:a16="http://schemas.microsoft.com/office/drawing/2014/main" id="{2F122FE5-D46C-4B2D-A7F4-0EB180F252D5}"/>
              </a:ext>
            </a:extLst>
          </p:cNvPr>
          <p:cNvSpPr txBox="1"/>
          <p:nvPr/>
        </p:nvSpPr>
        <p:spPr>
          <a:xfrm>
            <a:off x="6859235" y="5019390"/>
            <a:ext cx="1898465" cy="323935"/>
          </a:xfrm>
          <a:prstGeom prst="rect">
            <a:avLst/>
          </a:prstGeom>
          <a:noFill/>
        </p:spPr>
        <p:txBody>
          <a:bodyPr wrap="square" rtlCol="0">
            <a:spAutoFit/>
          </a:bodyPr>
          <a:lstStyle/>
          <a:p>
            <a:pPr algn="ctr"/>
            <a:r>
              <a:rPr lang="ar-SA" sz="1505" dirty="0">
                <a:solidFill>
                  <a:schemeClr val="bg1"/>
                </a:solidFill>
                <a:latin typeface="Hacen Casablanca Heavy" panose="02000000000000000000" pitchFamily="2" charset="-78"/>
                <a:cs typeface="Hacen Casablanca Heavy" panose="02000000000000000000" pitchFamily="2" charset="-78"/>
              </a:rPr>
              <a:t>خط الأساس </a:t>
            </a:r>
            <a:endParaRPr lang="en-US" sz="1505" dirty="0">
              <a:solidFill>
                <a:schemeClr val="bg1"/>
              </a:solidFill>
              <a:latin typeface="Hacen Casablanca Heavy" panose="02000000000000000000" pitchFamily="2" charset="-78"/>
              <a:cs typeface="Hacen Casablanca Heavy" panose="02000000000000000000" pitchFamily="2" charset="-78"/>
            </a:endParaRPr>
          </a:p>
        </p:txBody>
      </p:sp>
      <p:sp>
        <p:nvSpPr>
          <p:cNvPr id="143" name="TextBox 100">
            <a:extLst>
              <a:ext uri="{FF2B5EF4-FFF2-40B4-BE49-F238E27FC236}">
                <a16:creationId xmlns:a16="http://schemas.microsoft.com/office/drawing/2014/main" id="{7110FBA8-ED8D-42D3-883D-80BCEDE69D02}"/>
              </a:ext>
            </a:extLst>
          </p:cNvPr>
          <p:cNvSpPr txBox="1"/>
          <p:nvPr/>
        </p:nvSpPr>
        <p:spPr>
          <a:xfrm>
            <a:off x="6848623" y="4991369"/>
            <a:ext cx="1898465" cy="323935"/>
          </a:xfrm>
          <a:prstGeom prst="rect">
            <a:avLst/>
          </a:prstGeom>
          <a:noFill/>
        </p:spPr>
        <p:txBody>
          <a:bodyPr wrap="square" rtlCol="0">
            <a:spAutoFit/>
          </a:bodyPr>
          <a:lstStyle/>
          <a:p>
            <a:pPr algn="ctr"/>
            <a:r>
              <a:rPr lang="ar-SA" sz="1505" dirty="0">
                <a:solidFill>
                  <a:schemeClr val="bg1"/>
                </a:solidFill>
                <a:latin typeface="Hacen Casablanca Heavy" panose="02000000000000000000" pitchFamily="2" charset="-78"/>
                <a:cs typeface="Hacen Casablanca Heavy" panose="02000000000000000000" pitchFamily="2" charset="-78"/>
              </a:rPr>
              <a:t>خط الأساس </a:t>
            </a:r>
            <a:endParaRPr lang="en-US" sz="1505" dirty="0">
              <a:solidFill>
                <a:schemeClr val="bg1"/>
              </a:solidFill>
              <a:latin typeface="Hacen Casablanca Heavy" panose="02000000000000000000" pitchFamily="2" charset="-78"/>
              <a:cs typeface="Hacen Casablanca Heavy" panose="02000000000000000000" pitchFamily="2" charset="-78"/>
            </a:endParaRPr>
          </a:p>
        </p:txBody>
      </p:sp>
      <p:grpSp>
        <p:nvGrpSpPr>
          <p:cNvPr id="144" name="Group 30">
            <a:extLst>
              <a:ext uri="{FF2B5EF4-FFF2-40B4-BE49-F238E27FC236}">
                <a16:creationId xmlns:a16="http://schemas.microsoft.com/office/drawing/2014/main" id="{9A95A643-E9CF-4B53-87E8-943D7E0E6AB7}"/>
              </a:ext>
            </a:extLst>
          </p:cNvPr>
          <p:cNvGrpSpPr/>
          <p:nvPr/>
        </p:nvGrpSpPr>
        <p:grpSpPr>
          <a:xfrm>
            <a:off x="966661" y="4991369"/>
            <a:ext cx="7701977" cy="340838"/>
            <a:chOff x="580812" y="5368640"/>
            <a:chExt cx="7530717" cy="152400"/>
          </a:xfrm>
        </p:grpSpPr>
        <p:sp>
          <p:nvSpPr>
            <p:cNvPr id="145" name="Rounded Rectangle 22">
              <a:extLst>
                <a:ext uri="{FF2B5EF4-FFF2-40B4-BE49-F238E27FC236}">
                  <a16:creationId xmlns:a16="http://schemas.microsoft.com/office/drawing/2014/main" id="{53B70BD3-C10A-4BED-9429-6E85C2191FE5}"/>
                </a:ext>
              </a:extLst>
            </p:cNvPr>
            <p:cNvSpPr/>
            <p:nvPr/>
          </p:nvSpPr>
          <p:spPr>
            <a:xfrm>
              <a:off x="580812" y="5368640"/>
              <a:ext cx="7530717" cy="152400"/>
            </a:xfrm>
            <a:prstGeom prst="roundRect">
              <a:avLst>
                <a:gd name="adj" fmla="val 5000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93" dirty="0"/>
            </a:p>
          </p:txBody>
        </p:sp>
        <p:sp>
          <p:nvSpPr>
            <p:cNvPr id="146" name="Rounded Rectangle 113">
              <a:extLst>
                <a:ext uri="{FF2B5EF4-FFF2-40B4-BE49-F238E27FC236}">
                  <a16:creationId xmlns:a16="http://schemas.microsoft.com/office/drawing/2014/main" id="{2EF72CCB-BECE-475C-931C-6F2D2D7DB31A}"/>
                </a:ext>
              </a:extLst>
            </p:cNvPr>
            <p:cNvSpPr/>
            <p:nvPr/>
          </p:nvSpPr>
          <p:spPr>
            <a:xfrm>
              <a:off x="6607354" y="5375714"/>
              <a:ext cx="1408556" cy="136014"/>
            </a:xfrm>
            <a:prstGeom prst="roundRect">
              <a:avLst>
                <a:gd name="adj" fmla="val 50000"/>
              </a:avLst>
            </a:prstGeom>
            <a:solidFill>
              <a:srgbClr val="00CC9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1693" dirty="0">
                  <a:latin typeface="Hacen Casablanca Heavy" panose="02000000000000000000" pitchFamily="2" charset="-78"/>
                  <a:cs typeface="Hacen Casablanca Heavy" panose="02000000000000000000" pitchFamily="2" charset="-78"/>
                </a:rPr>
                <a:t>فترات التنفيذ </a:t>
              </a:r>
              <a:endParaRPr lang="en-US" sz="1693" dirty="0">
                <a:latin typeface="Hacen Casablanca Heavy" panose="02000000000000000000" pitchFamily="2" charset="-78"/>
                <a:cs typeface="Hacen Casablanca Heavy" panose="02000000000000000000" pitchFamily="2" charset="-78"/>
              </a:endParaRPr>
            </a:p>
          </p:txBody>
        </p:sp>
      </p:grpSp>
      <p:cxnSp>
        <p:nvCxnSpPr>
          <p:cNvPr id="148" name="Straight Connector 114">
            <a:extLst>
              <a:ext uri="{FF2B5EF4-FFF2-40B4-BE49-F238E27FC236}">
                <a16:creationId xmlns:a16="http://schemas.microsoft.com/office/drawing/2014/main" id="{2547C7CF-61C0-4712-B52A-A9BF0E8DB2F7}"/>
              </a:ext>
            </a:extLst>
          </p:cNvPr>
          <p:cNvCxnSpPr/>
          <p:nvPr/>
        </p:nvCxnSpPr>
        <p:spPr>
          <a:xfrm>
            <a:off x="5806017" y="5051541"/>
            <a:ext cx="0" cy="743651"/>
          </a:xfrm>
          <a:prstGeom prst="line">
            <a:avLst/>
          </a:prstGeom>
          <a:ln>
            <a:solidFill>
              <a:srgbClr val="009999"/>
            </a:solidFill>
          </a:ln>
        </p:spPr>
        <p:style>
          <a:lnRef idx="3">
            <a:schemeClr val="dk1"/>
          </a:lnRef>
          <a:fillRef idx="0">
            <a:schemeClr val="dk1"/>
          </a:fillRef>
          <a:effectRef idx="2">
            <a:schemeClr val="dk1"/>
          </a:effectRef>
          <a:fontRef idx="minor">
            <a:schemeClr val="tx1"/>
          </a:fontRef>
        </p:style>
      </p:cxnSp>
      <p:sp>
        <p:nvSpPr>
          <p:cNvPr id="149" name="TextBox 100">
            <a:extLst>
              <a:ext uri="{FF2B5EF4-FFF2-40B4-BE49-F238E27FC236}">
                <a16:creationId xmlns:a16="http://schemas.microsoft.com/office/drawing/2014/main" id="{0493149E-BBAE-45EF-9CA4-B0073148B372}"/>
              </a:ext>
            </a:extLst>
          </p:cNvPr>
          <p:cNvSpPr txBox="1"/>
          <p:nvPr/>
        </p:nvSpPr>
        <p:spPr>
          <a:xfrm>
            <a:off x="5336217" y="4978633"/>
            <a:ext cx="2136218" cy="338554"/>
          </a:xfrm>
          <a:prstGeom prst="rect">
            <a:avLst/>
          </a:prstGeom>
          <a:noFill/>
        </p:spPr>
        <p:txBody>
          <a:bodyPr wrap="square" rtlCol="0">
            <a:spAutoFit/>
          </a:bodyPr>
          <a:lstStyle/>
          <a:p>
            <a:pPr algn="ctr"/>
            <a:r>
              <a:rPr lang="ar-SA" sz="1600" b="1" dirty="0">
                <a:solidFill>
                  <a:srgbClr val="006666"/>
                </a:solidFill>
                <a:latin typeface="Hacen Casablanca Heavy" panose="02000000000000000000" pitchFamily="2" charset="-78"/>
                <a:cs typeface="Hacen Casablanca Heavy" panose="02000000000000000000" pitchFamily="2" charset="-78"/>
              </a:rPr>
              <a:t>الربع الأول   </a:t>
            </a:r>
            <a:endParaRPr lang="en-US" sz="1600" b="1" dirty="0">
              <a:solidFill>
                <a:srgbClr val="006666"/>
              </a:solidFill>
              <a:latin typeface="Hacen Casablanca Heavy" panose="02000000000000000000" pitchFamily="2" charset="-78"/>
              <a:cs typeface="Hacen Casablanca Heavy" panose="02000000000000000000" pitchFamily="2" charset="-78"/>
            </a:endParaRPr>
          </a:p>
        </p:txBody>
      </p:sp>
      <p:sp>
        <p:nvSpPr>
          <p:cNvPr id="150" name="مربع نص 149">
            <a:extLst>
              <a:ext uri="{FF2B5EF4-FFF2-40B4-BE49-F238E27FC236}">
                <a16:creationId xmlns:a16="http://schemas.microsoft.com/office/drawing/2014/main" id="{152CBAA6-81B0-416B-B7BF-E09441DCE188}"/>
              </a:ext>
            </a:extLst>
          </p:cNvPr>
          <p:cNvSpPr txBox="1"/>
          <p:nvPr/>
        </p:nvSpPr>
        <p:spPr>
          <a:xfrm>
            <a:off x="4579295" y="4987834"/>
            <a:ext cx="1028914" cy="899552"/>
          </a:xfrm>
          <a:prstGeom prst="rect">
            <a:avLst/>
          </a:prstGeom>
          <a:noFill/>
        </p:spPr>
        <p:txBody>
          <a:bodyPr vert="horz" wrap="none" lIns="91440" tIns="45720" rIns="91440" bIns="45720" rtlCol="1" anchor="t">
            <a:noAutofit/>
          </a:bodyPr>
          <a:lstStyle/>
          <a:p>
            <a:pPr algn="l"/>
            <a:r>
              <a:rPr lang="ar-SA" sz="1600" b="1" dirty="0">
                <a:solidFill>
                  <a:srgbClr val="006666"/>
                </a:solidFill>
                <a:latin typeface="Hacen Casablanca Heavy" panose="02000000000000000000" pitchFamily="2" charset="-78"/>
                <a:cs typeface="Hacen Casablanca Heavy" panose="02000000000000000000" pitchFamily="2" charset="-78"/>
              </a:rPr>
              <a:t>الربع الثاني </a:t>
            </a:r>
            <a:endParaRPr lang="ar-SA" sz="1600" b="1" dirty="0">
              <a:solidFill>
                <a:srgbClr val="006666"/>
              </a:solidFill>
              <a:effectLst/>
              <a:latin typeface="Hacen Casablanca Heavy" panose="02000000000000000000" pitchFamily="2" charset="-78"/>
              <a:cs typeface="Hacen Casablanca Heavy" panose="02000000000000000000" pitchFamily="2" charset="-78"/>
            </a:endParaRPr>
          </a:p>
        </p:txBody>
      </p:sp>
      <p:sp>
        <p:nvSpPr>
          <p:cNvPr id="151" name="مربع نص 150">
            <a:extLst>
              <a:ext uri="{FF2B5EF4-FFF2-40B4-BE49-F238E27FC236}">
                <a16:creationId xmlns:a16="http://schemas.microsoft.com/office/drawing/2014/main" id="{ED34FD90-357B-4BAC-ADF4-D907DC00A8C3}"/>
              </a:ext>
            </a:extLst>
          </p:cNvPr>
          <p:cNvSpPr txBox="1"/>
          <p:nvPr/>
        </p:nvSpPr>
        <p:spPr>
          <a:xfrm>
            <a:off x="1404067" y="4999480"/>
            <a:ext cx="1028914" cy="899552"/>
          </a:xfrm>
          <a:prstGeom prst="rect">
            <a:avLst/>
          </a:prstGeom>
          <a:noFill/>
        </p:spPr>
        <p:txBody>
          <a:bodyPr vert="horz" wrap="none" lIns="91440" tIns="45720" rIns="91440" bIns="45720" rtlCol="1" anchor="t">
            <a:noAutofit/>
          </a:bodyPr>
          <a:lstStyle/>
          <a:p>
            <a:pPr algn="l"/>
            <a:r>
              <a:rPr lang="ar-SA" sz="1600" b="1" dirty="0">
                <a:solidFill>
                  <a:srgbClr val="006666"/>
                </a:solidFill>
                <a:latin typeface="Hacen Casablanca Heavy" panose="02000000000000000000" pitchFamily="2" charset="-78"/>
                <a:cs typeface="Hacen Casablanca Heavy" panose="02000000000000000000" pitchFamily="2" charset="-78"/>
              </a:rPr>
              <a:t>الربع الرابع </a:t>
            </a:r>
            <a:endParaRPr lang="ar-SA" sz="1600" b="1" dirty="0">
              <a:solidFill>
                <a:srgbClr val="006666"/>
              </a:solidFill>
              <a:effectLst/>
              <a:latin typeface="Hacen Casablanca Heavy" panose="02000000000000000000" pitchFamily="2" charset="-78"/>
              <a:cs typeface="Hacen Casablanca Heavy" panose="02000000000000000000" pitchFamily="2" charset="-78"/>
            </a:endParaRPr>
          </a:p>
        </p:txBody>
      </p:sp>
      <p:sp>
        <p:nvSpPr>
          <p:cNvPr id="152" name="مربع نص 151">
            <a:extLst>
              <a:ext uri="{FF2B5EF4-FFF2-40B4-BE49-F238E27FC236}">
                <a16:creationId xmlns:a16="http://schemas.microsoft.com/office/drawing/2014/main" id="{C17D8891-C23C-406F-959B-E67BE004EA15}"/>
              </a:ext>
            </a:extLst>
          </p:cNvPr>
          <p:cNvSpPr txBox="1"/>
          <p:nvPr/>
        </p:nvSpPr>
        <p:spPr>
          <a:xfrm>
            <a:off x="3066889" y="5007894"/>
            <a:ext cx="1028914" cy="899552"/>
          </a:xfrm>
          <a:prstGeom prst="rect">
            <a:avLst/>
          </a:prstGeom>
          <a:noFill/>
        </p:spPr>
        <p:txBody>
          <a:bodyPr vert="horz" wrap="none" lIns="91440" tIns="45720" rIns="91440" bIns="45720" rtlCol="1" anchor="t">
            <a:noAutofit/>
          </a:bodyPr>
          <a:lstStyle/>
          <a:p>
            <a:pPr algn="l"/>
            <a:r>
              <a:rPr lang="ar-SA" sz="1600" b="1" dirty="0">
                <a:solidFill>
                  <a:srgbClr val="006666"/>
                </a:solidFill>
                <a:latin typeface="Hacen Casablanca Heavy" panose="02000000000000000000" pitchFamily="2" charset="-78"/>
                <a:cs typeface="Hacen Casablanca Heavy" panose="02000000000000000000" pitchFamily="2" charset="-78"/>
              </a:rPr>
              <a:t>الربع الثالث </a:t>
            </a:r>
            <a:endParaRPr lang="ar-SA" sz="1600" b="1" dirty="0">
              <a:solidFill>
                <a:srgbClr val="006666"/>
              </a:solidFill>
              <a:effectLst/>
              <a:latin typeface="Hacen Casablanca Heavy" panose="02000000000000000000" pitchFamily="2" charset="-78"/>
              <a:cs typeface="Hacen Casablanca Heavy" panose="02000000000000000000" pitchFamily="2" charset="-78"/>
            </a:endParaRPr>
          </a:p>
        </p:txBody>
      </p:sp>
      <p:cxnSp>
        <p:nvCxnSpPr>
          <p:cNvPr id="154" name="Straight Connector 116">
            <a:extLst>
              <a:ext uri="{FF2B5EF4-FFF2-40B4-BE49-F238E27FC236}">
                <a16:creationId xmlns:a16="http://schemas.microsoft.com/office/drawing/2014/main" id="{E644F123-160A-4BAD-A3A6-384DCEB43A9C}"/>
              </a:ext>
            </a:extLst>
          </p:cNvPr>
          <p:cNvCxnSpPr>
            <a:cxnSpLocks/>
          </p:cNvCxnSpPr>
          <p:nvPr/>
        </p:nvCxnSpPr>
        <p:spPr>
          <a:xfrm>
            <a:off x="2796677" y="5096418"/>
            <a:ext cx="0" cy="743651"/>
          </a:xfrm>
          <a:prstGeom prst="line">
            <a:avLst/>
          </a:prstGeom>
          <a:ln>
            <a:solidFill>
              <a:srgbClr val="009999"/>
            </a:solidFill>
          </a:ln>
        </p:spPr>
        <p:style>
          <a:lnRef idx="3">
            <a:schemeClr val="accent1"/>
          </a:lnRef>
          <a:fillRef idx="0">
            <a:schemeClr val="accent1"/>
          </a:fillRef>
          <a:effectRef idx="2">
            <a:schemeClr val="accent1"/>
          </a:effectRef>
          <a:fontRef idx="minor">
            <a:schemeClr val="tx1"/>
          </a:fontRef>
        </p:style>
      </p:cxnSp>
      <p:cxnSp>
        <p:nvCxnSpPr>
          <p:cNvPr id="155" name="Straight Connector 116">
            <a:extLst>
              <a:ext uri="{FF2B5EF4-FFF2-40B4-BE49-F238E27FC236}">
                <a16:creationId xmlns:a16="http://schemas.microsoft.com/office/drawing/2014/main" id="{CAC0FD64-012D-4439-AB6E-48D11DC90872}"/>
              </a:ext>
            </a:extLst>
          </p:cNvPr>
          <p:cNvCxnSpPr>
            <a:cxnSpLocks/>
          </p:cNvCxnSpPr>
          <p:nvPr/>
        </p:nvCxnSpPr>
        <p:spPr>
          <a:xfrm>
            <a:off x="4397520" y="5058388"/>
            <a:ext cx="0" cy="743651"/>
          </a:xfrm>
          <a:prstGeom prst="line">
            <a:avLst/>
          </a:prstGeom>
          <a:ln>
            <a:solidFill>
              <a:srgbClr val="009999"/>
            </a:solidFill>
          </a:ln>
        </p:spPr>
        <p:style>
          <a:lnRef idx="3">
            <a:schemeClr val="accent1"/>
          </a:lnRef>
          <a:fillRef idx="0">
            <a:schemeClr val="accent1"/>
          </a:fillRef>
          <a:effectRef idx="2">
            <a:schemeClr val="accent1"/>
          </a:effectRef>
          <a:fontRef idx="minor">
            <a:schemeClr val="tx1"/>
          </a:fontRef>
        </p:style>
      </p:cxnSp>
      <p:sp>
        <p:nvSpPr>
          <p:cNvPr id="157" name="L-Shape 32">
            <a:extLst>
              <a:ext uri="{FF2B5EF4-FFF2-40B4-BE49-F238E27FC236}">
                <a16:creationId xmlns:a16="http://schemas.microsoft.com/office/drawing/2014/main" id="{E4650ED9-31C5-4645-9F45-CFFC38052EC6}"/>
              </a:ext>
            </a:extLst>
          </p:cNvPr>
          <p:cNvSpPr/>
          <p:nvPr/>
        </p:nvSpPr>
        <p:spPr>
          <a:xfrm rot="18879521">
            <a:off x="3410106" y="5564480"/>
            <a:ext cx="287012" cy="172785"/>
          </a:xfrm>
          <a:prstGeom prst="corner">
            <a:avLst/>
          </a:prstGeom>
          <a:solidFill>
            <a:srgbClr val="00CC9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93"/>
          </a:p>
        </p:txBody>
      </p:sp>
      <p:sp>
        <p:nvSpPr>
          <p:cNvPr id="160" name="Freeform 16">
            <a:extLst>
              <a:ext uri="{FF2B5EF4-FFF2-40B4-BE49-F238E27FC236}">
                <a16:creationId xmlns:a16="http://schemas.microsoft.com/office/drawing/2014/main" id="{CC23E655-AD83-4C31-93D9-6727D7AEE4EE}"/>
              </a:ext>
            </a:extLst>
          </p:cNvPr>
          <p:cNvSpPr>
            <a:spLocks noEditPoints="1"/>
          </p:cNvSpPr>
          <p:nvPr/>
        </p:nvSpPr>
        <p:spPr bwMode="auto">
          <a:xfrm>
            <a:off x="7621579" y="5411232"/>
            <a:ext cx="606680" cy="479282"/>
          </a:xfrm>
          <a:custGeom>
            <a:avLst/>
            <a:gdLst>
              <a:gd name="T0" fmla="*/ 393 w 394"/>
              <a:gd name="T1" fmla="*/ 175 h 393"/>
              <a:gd name="T2" fmla="*/ 380 w 394"/>
              <a:gd name="T3" fmla="*/ 165 h 393"/>
              <a:gd name="T4" fmla="*/ 339 w 394"/>
              <a:gd name="T5" fmla="*/ 138 h 393"/>
              <a:gd name="T6" fmla="*/ 350 w 394"/>
              <a:gd name="T7" fmla="*/ 90 h 393"/>
              <a:gd name="T8" fmla="*/ 351 w 394"/>
              <a:gd name="T9" fmla="*/ 75 h 393"/>
              <a:gd name="T10" fmla="*/ 320 w 394"/>
              <a:gd name="T11" fmla="*/ 44 h 393"/>
              <a:gd name="T12" fmla="*/ 305 w 394"/>
              <a:gd name="T13" fmla="*/ 45 h 393"/>
              <a:gd name="T14" fmla="*/ 256 w 394"/>
              <a:gd name="T15" fmla="*/ 56 h 393"/>
              <a:gd name="T16" fmla="*/ 230 w 394"/>
              <a:gd name="T17" fmla="*/ 13 h 393"/>
              <a:gd name="T18" fmla="*/ 220 w 394"/>
              <a:gd name="T19" fmla="*/ 2 h 393"/>
              <a:gd name="T20" fmla="*/ 176 w 394"/>
              <a:gd name="T21" fmla="*/ 1 h 393"/>
              <a:gd name="T22" fmla="*/ 166 w 394"/>
              <a:gd name="T23" fmla="*/ 13 h 393"/>
              <a:gd name="T24" fmla="*/ 139 w 394"/>
              <a:gd name="T25" fmla="*/ 55 h 393"/>
              <a:gd name="T26" fmla="*/ 91 w 394"/>
              <a:gd name="T27" fmla="*/ 44 h 393"/>
              <a:gd name="T28" fmla="*/ 76 w 394"/>
              <a:gd name="T29" fmla="*/ 42 h 393"/>
              <a:gd name="T30" fmla="*/ 44 w 394"/>
              <a:gd name="T31" fmla="*/ 74 h 393"/>
              <a:gd name="T32" fmla="*/ 45 w 394"/>
              <a:gd name="T33" fmla="*/ 89 h 393"/>
              <a:gd name="T34" fmla="*/ 56 w 394"/>
              <a:gd name="T35" fmla="*/ 138 h 393"/>
              <a:gd name="T36" fmla="*/ 14 w 394"/>
              <a:gd name="T37" fmla="*/ 164 h 393"/>
              <a:gd name="T38" fmla="*/ 2 w 394"/>
              <a:gd name="T39" fmla="*/ 174 h 393"/>
              <a:gd name="T40" fmla="*/ 2 w 394"/>
              <a:gd name="T41" fmla="*/ 219 h 393"/>
              <a:gd name="T42" fmla="*/ 15 w 394"/>
              <a:gd name="T43" fmla="*/ 228 h 393"/>
              <a:gd name="T44" fmla="*/ 55 w 394"/>
              <a:gd name="T45" fmla="*/ 255 h 393"/>
              <a:gd name="T46" fmla="*/ 44 w 394"/>
              <a:gd name="T47" fmla="*/ 304 h 393"/>
              <a:gd name="T48" fmla="*/ 43 w 394"/>
              <a:gd name="T49" fmla="*/ 319 h 393"/>
              <a:gd name="T50" fmla="*/ 74 w 394"/>
              <a:gd name="T51" fmla="*/ 350 h 393"/>
              <a:gd name="T52" fmla="*/ 89 w 394"/>
              <a:gd name="T53" fmla="*/ 349 h 393"/>
              <a:gd name="T54" fmla="*/ 138 w 394"/>
              <a:gd name="T55" fmla="*/ 338 h 393"/>
              <a:gd name="T56" fmla="*/ 165 w 394"/>
              <a:gd name="T57" fmla="*/ 381 h 393"/>
              <a:gd name="T58" fmla="*/ 174 w 394"/>
              <a:gd name="T59" fmla="*/ 392 h 393"/>
              <a:gd name="T60" fmla="*/ 197 w 394"/>
              <a:gd name="T61" fmla="*/ 393 h 393"/>
              <a:gd name="T62" fmla="*/ 219 w 394"/>
              <a:gd name="T63" fmla="*/ 392 h 393"/>
              <a:gd name="T64" fmla="*/ 228 w 394"/>
              <a:gd name="T65" fmla="*/ 381 h 393"/>
              <a:gd name="T66" fmla="*/ 255 w 394"/>
              <a:gd name="T67" fmla="*/ 339 h 393"/>
              <a:gd name="T68" fmla="*/ 304 w 394"/>
              <a:gd name="T69" fmla="*/ 350 h 393"/>
              <a:gd name="T70" fmla="*/ 319 w 394"/>
              <a:gd name="T71" fmla="*/ 351 h 393"/>
              <a:gd name="T72" fmla="*/ 351 w 394"/>
              <a:gd name="T73" fmla="*/ 320 h 393"/>
              <a:gd name="T74" fmla="*/ 349 w 394"/>
              <a:gd name="T75" fmla="*/ 305 h 393"/>
              <a:gd name="T76" fmla="*/ 338 w 394"/>
              <a:gd name="T77" fmla="*/ 256 h 393"/>
              <a:gd name="T78" fmla="*/ 379 w 394"/>
              <a:gd name="T79" fmla="*/ 229 h 393"/>
              <a:gd name="T80" fmla="*/ 381 w 394"/>
              <a:gd name="T81" fmla="*/ 229 h 393"/>
              <a:gd name="T82" fmla="*/ 393 w 394"/>
              <a:gd name="T83" fmla="*/ 220 h 393"/>
              <a:gd name="T84" fmla="*/ 393 w 394"/>
              <a:gd name="T85" fmla="*/ 175 h 393"/>
              <a:gd name="T86" fmla="*/ 198 w 394"/>
              <a:gd name="T87" fmla="*/ 263 h 393"/>
              <a:gd name="T88" fmla="*/ 132 w 394"/>
              <a:gd name="T89" fmla="*/ 197 h 393"/>
              <a:gd name="T90" fmla="*/ 198 w 394"/>
              <a:gd name="T91" fmla="*/ 132 h 393"/>
              <a:gd name="T92" fmla="*/ 263 w 394"/>
              <a:gd name="T93" fmla="*/ 197 h 393"/>
              <a:gd name="T94" fmla="*/ 198 w 394"/>
              <a:gd name="T95" fmla="*/ 263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94" h="393">
                <a:moveTo>
                  <a:pt x="393" y="175"/>
                </a:moveTo>
                <a:cubicBezTo>
                  <a:pt x="392" y="169"/>
                  <a:pt x="386" y="165"/>
                  <a:pt x="380" y="165"/>
                </a:cubicBezTo>
                <a:cubicBezTo>
                  <a:pt x="362" y="165"/>
                  <a:pt x="346" y="155"/>
                  <a:pt x="339" y="138"/>
                </a:cubicBezTo>
                <a:cubicBezTo>
                  <a:pt x="332" y="122"/>
                  <a:pt x="337" y="102"/>
                  <a:pt x="350" y="90"/>
                </a:cubicBezTo>
                <a:cubicBezTo>
                  <a:pt x="354" y="86"/>
                  <a:pt x="355" y="79"/>
                  <a:pt x="351" y="75"/>
                </a:cubicBezTo>
                <a:cubicBezTo>
                  <a:pt x="342" y="63"/>
                  <a:pt x="332" y="53"/>
                  <a:pt x="320" y="44"/>
                </a:cubicBezTo>
                <a:cubicBezTo>
                  <a:pt x="316" y="40"/>
                  <a:pt x="309" y="40"/>
                  <a:pt x="305" y="45"/>
                </a:cubicBezTo>
                <a:cubicBezTo>
                  <a:pt x="294" y="58"/>
                  <a:pt x="273" y="63"/>
                  <a:pt x="256" y="56"/>
                </a:cubicBezTo>
                <a:cubicBezTo>
                  <a:pt x="239" y="49"/>
                  <a:pt x="229" y="31"/>
                  <a:pt x="230" y="13"/>
                </a:cubicBezTo>
                <a:cubicBezTo>
                  <a:pt x="230" y="7"/>
                  <a:pt x="226" y="2"/>
                  <a:pt x="220" y="2"/>
                </a:cubicBezTo>
                <a:cubicBezTo>
                  <a:pt x="206" y="0"/>
                  <a:pt x="191" y="0"/>
                  <a:pt x="176" y="1"/>
                </a:cubicBezTo>
                <a:cubicBezTo>
                  <a:pt x="170" y="2"/>
                  <a:pt x="166" y="7"/>
                  <a:pt x="166" y="13"/>
                </a:cubicBezTo>
                <a:cubicBezTo>
                  <a:pt x="167" y="31"/>
                  <a:pt x="156" y="48"/>
                  <a:pt x="139" y="55"/>
                </a:cubicBezTo>
                <a:cubicBezTo>
                  <a:pt x="123" y="61"/>
                  <a:pt x="102" y="56"/>
                  <a:pt x="91" y="44"/>
                </a:cubicBezTo>
                <a:cubicBezTo>
                  <a:pt x="87" y="39"/>
                  <a:pt x="80" y="39"/>
                  <a:pt x="76" y="42"/>
                </a:cubicBezTo>
                <a:cubicBezTo>
                  <a:pt x="64" y="52"/>
                  <a:pt x="53" y="62"/>
                  <a:pt x="44" y="74"/>
                </a:cubicBezTo>
                <a:cubicBezTo>
                  <a:pt x="40" y="78"/>
                  <a:pt x="41" y="85"/>
                  <a:pt x="45" y="89"/>
                </a:cubicBezTo>
                <a:cubicBezTo>
                  <a:pt x="59" y="101"/>
                  <a:pt x="63" y="121"/>
                  <a:pt x="56" y="138"/>
                </a:cubicBezTo>
                <a:cubicBezTo>
                  <a:pt x="49" y="154"/>
                  <a:pt x="33" y="164"/>
                  <a:pt x="14" y="164"/>
                </a:cubicBezTo>
                <a:cubicBezTo>
                  <a:pt x="7" y="164"/>
                  <a:pt x="3" y="168"/>
                  <a:pt x="2" y="174"/>
                </a:cubicBezTo>
                <a:cubicBezTo>
                  <a:pt x="0" y="189"/>
                  <a:pt x="0" y="204"/>
                  <a:pt x="2" y="219"/>
                </a:cubicBezTo>
                <a:cubicBezTo>
                  <a:pt x="3" y="224"/>
                  <a:pt x="9" y="228"/>
                  <a:pt x="15" y="228"/>
                </a:cubicBezTo>
                <a:cubicBezTo>
                  <a:pt x="32" y="228"/>
                  <a:pt x="48" y="238"/>
                  <a:pt x="55" y="255"/>
                </a:cubicBezTo>
                <a:cubicBezTo>
                  <a:pt x="62" y="272"/>
                  <a:pt x="58" y="291"/>
                  <a:pt x="44" y="304"/>
                </a:cubicBezTo>
                <a:cubicBezTo>
                  <a:pt x="40" y="308"/>
                  <a:pt x="40" y="314"/>
                  <a:pt x="43" y="319"/>
                </a:cubicBezTo>
                <a:cubicBezTo>
                  <a:pt x="52" y="330"/>
                  <a:pt x="63" y="341"/>
                  <a:pt x="74" y="350"/>
                </a:cubicBezTo>
                <a:cubicBezTo>
                  <a:pt x="79" y="354"/>
                  <a:pt x="85" y="353"/>
                  <a:pt x="89" y="349"/>
                </a:cubicBezTo>
                <a:cubicBezTo>
                  <a:pt x="101" y="336"/>
                  <a:pt x="122" y="331"/>
                  <a:pt x="138" y="338"/>
                </a:cubicBezTo>
                <a:cubicBezTo>
                  <a:pt x="155" y="345"/>
                  <a:pt x="166" y="362"/>
                  <a:pt x="165" y="381"/>
                </a:cubicBezTo>
                <a:cubicBezTo>
                  <a:pt x="164" y="386"/>
                  <a:pt x="169" y="391"/>
                  <a:pt x="174" y="392"/>
                </a:cubicBezTo>
                <a:cubicBezTo>
                  <a:pt x="182" y="393"/>
                  <a:pt x="190" y="393"/>
                  <a:pt x="197" y="393"/>
                </a:cubicBezTo>
                <a:cubicBezTo>
                  <a:pt x="204" y="393"/>
                  <a:pt x="211" y="393"/>
                  <a:pt x="219" y="392"/>
                </a:cubicBezTo>
                <a:cubicBezTo>
                  <a:pt x="224" y="391"/>
                  <a:pt x="229" y="387"/>
                  <a:pt x="228" y="381"/>
                </a:cubicBezTo>
                <a:cubicBezTo>
                  <a:pt x="228" y="363"/>
                  <a:pt x="239" y="346"/>
                  <a:pt x="255" y="339"/>
                </a:cubicBezTo>
                <a:cubicBezTo>
                  <a:pt x="271" y="332"/>
                  <a:pt x="292" y="337"/>
                  <a:pt x="304" y="350"/>
                </a:cubicBezTo>
                <a:cubicBezTo>
                  <a:pt x="308" y="354"/>
                  <a:pt x="314" y="355"/>
                  <a:pt x="319" y="351"/>
                </a:cubicBezTo>
                <a:cubicBezTo>
                  <a:pt x="331" y="342"/>
                  <a:pt x="341" y="331"/>
                  <a:pt x="351" y="320"/>
                </a:cubicBezTo>
                <a:cubicBezTo>
                  <a:pt x="354" y="315"/>
                  <a:pt x="354" y="309"/>
                  <a:pt x="349" y="305"/>
                </a:cubicBezTo>
                <a:cubicBezTo>
                  <a:pt x="336" y="293"/>
                  <a:pt x="331" y="273"/>
                  <a:pt x="338" y="256"/>
                </a:cubicBezTo>
                <a:cubicBezTo>
                  <a:pt x="345" y="240"/>
                  <a:pt x="361" y="229"/>
                  <a:pt x="379" y="229"/>
                </a:cubicBezTo>
                <a:cubicBezTo>
                  <a:pt x="381" y="229"/>
                  <a:pt x="381" y="229"/>
                  <a:pt x="381" y="229"/>
                </a:cubicBezTo>
                <a:cubicBezTo>
                  <a:pt x="387" y="230"/>
                  <a:pt x="392" y="225"/>
                  <a:pt x="393" y="220"/>
                </a:cubicBezTo>
                <a:cubicBezTo>
                  <a:pt x="394" y="205"/>
                  <a:pt x="394" y="190"/>
                  <a:pt x="393" y="175"/>
                </a:cubicBezTo>
                <a:close/>
                <a:moveTo>
                  <a:pt x="198" y="263"/>
                </a:moveTo>
                <a:cubicBezTo>
                  <a:pt x="162" y="263"/>
                  <a:pt x="132" y="233"/>
                  <a:pt x="132" y="197"/>
                </a:cubicBezTo>
                <a:cubicBezTo>
                  <a:pt x="132" y="161"/>
                  <a:pt x="162" y="132"/>
                  <a:pt x="198" y="132"/>
                </a:cubicBezTo>
                <a:cubicBezTo>
                  <a:pt x="234" y="132"/>
                  <a:pt x="263" y="161"/>
                  <a:pt x="263" y="197"/>
                </a:cubicBezTo>
                <a:cubicBezTo>
                  <a:pt x="263" y="233"/>
                  <a:pt x="234" y="263"/>
                  <a:pt x="198" y="263"/>
                </a:cubicBezTo>
                <a:close/>
              </a:path>
            </a:pathLst>
          </a:custGeom>
          <a:solidFill>
            <a:srgbClr val="009999"/>
          </a:solidFill>
          <a:ln>
            <a:noFill/>
          </a:ln>
        </p:spPr>
        <p:txBody>
          <a:bodyPr vert="horz" wrap="square" lIns="91440" tIns="45720" rIns="91440" bIns="45720" numCol="1" anchor="t" anchorCtr="0" compatLnSpc="1">
            <a:prstTxWarp prst="textNoShape">
              <a:avLst/>
            </a:prstTxWarp>
          </a:bodyPr>
          <a:lstStyle/>
          <a:p>
            <a:endParaRPr lang="en-IN"/>
          </a:p>
        </p:txBody>
      </p:sp>
      <p:grpSp>
        <p:nvGrpSpPr>
          <p:cNvPr id="161" name="Google Shape;1016;p55">
            <a:extLst>
              <a:ext uri="{FF2B5EF4-FFF2-40B4-BE49-F238E27FC236}">
                <a16:creationId xmlns:a16="http://schemas.microsoft.com/office/drawing/2014/main" id="{CF167EC3-7DDD-4724-B242-8BF64D588DFB}"/>
              </a:ext>
            </a:extLst>
          </p:cNvPr>
          <p:cNvGrpSpPr/>
          <p:nvPr/>
        </p:nvGrpSpPr>
        <p:grpSpPr>
          <a:xfrm>
            <a:off x="8855292" y="4848859"/>
            <a:ext cx="1733125" cy="1316585"/>
            <a:chOff x="267375" y="1071875"/>
            <a:chExt cx="470500" cy="428550"/>
          </a:xfrm>
        </p:grpSpPr>
        <p:sp>
          <p:nvSpPr>
            <p:cNvPr id="162" name="Google Shape;1017;p55">
              <a:extLst>
                <a:ext uri="{FF2B5EF4-FFF2-40B4-BE49-F238E27FC236}">
                  <a16:creationId xmlns:a16="http://schemas.microsoft.com/office/drawing/2014/main" id="{C9133366-10DB-422A-9B62-CF902CEC1A51}"/>
                </a:ext>
              </a:extLst>
            </p:cNvPr>
            <p:cNvSpPr/>
            <p:nvPr/>
          </p:nvSpPr>
          <p:spPr>
            <a:xfrm>
              <a:off x="288350" y="1290825"/>
              <a:ext cx="209600" cy="209600"/>
            </a:xfrm>
            <a:custGeom>
              <a:avLst/>
              <a:gdLst/>
              <a:ahLst/>
              <a:cxnLst/>
              <a:rect l="l" t="t" r="r" b="b"/>
              <a:pathLst>
                <a:path w="8384" h="8384" extrusionOk="0">
                  <a:moveTo>
                    <a:pt x="1" y="0"/>
                  </a:moveTo>
                  <a:cubicBezTo>
                    <a:pt x="23" y="1056"/>
                    <a:pt x="239" y="2096"/>
                    <a:pt x="641" y="3073"/>
                  </a:cubicBezTo>
                  <a:cubicBezTo>
                    <a:pt x="676" y="3072"/>
                    <a:pt x="710" y="3070"/>
                    <a:pt x="745" y="3070"/>
                  </a:cubicBezTo>
                  <a:cubicBezTo>
                    <a:pt x="1419" y="3070"/>
                    <a:pt x="2047" y="3416"/>
                    <a:pt x="2406" y="3988"/>
                  </a:cubicBezTo>
                  <a:cubicBezTo>
                    <a:pt x="2766" y="4558"/>
                    <a:pt x="2808" y="5272"/>
                    <a:pt x="2516" y="5880"/>
                  </a:cubicBezTo>
                  <a:cubicBezTo>
                    <a:pt x="4076" y="7440"/>
                    <a:pt x="6179" y="8337"/>
                    <a:pt x="8384" y="8383"/>
                  </a:cubicBezTo>
                  <a:lnTo>
                    <a:pt x="8384" y="3190"/>
                  </a:lnTo>
                  <a:cubicBezTo>
                    <a:pt x="6664" y="3094"/>
                    <a:pt x="5290" y="1720"/>
                    <a:pt x="5194" y="0"/>
                  </a:cubicBezTo>
                  <a:close/>
                </a:path>
              </a:pathLst>
            </a:custGeom>
            <a:solidFill>
              <a:srgbClr val="009999"/>
            </a:solidFill>
            <a:ln>
              <a:noFill/>
            </a:ln>
          </p:spPr>
          <p:txBody>
            <a:bodyPr spcFirstLastPara="1" wrap="square" lIns="86005" tIns="86005" rIns="86005" bIns="86005" anchor="ctr" anchorCtr="0">
              <a:noAutofit/>
            </a:bodyPr>
            <a:lstStyle/>
            <a:p>
              <a:endParaRPr sz="1693"/>
            </a:p>
          </p:txBody>
        </p:sp>
        <p:sp>
          <p:nvSpPr>
            <p:cNvPr id="163" name="Google Shape;1018;p55">
              <a:extLst>
                <a:ext uri="{FF2B5EF4-FFF2-40B4-BE49-F238E27FC236}">
                  <a16:creationId xmlns:a16="http://schemas.microsoft.com/office/drawing/2014/main" id="{7FD812D4-F45A-44B4-8C4D-AAAFAEFFCD78}"/>
                </a:ext>
              </a:extLst>
            </p:cNvPr>
            <p:cNvSpPr/>
            <p:nvPr/>
          </p:nvSpPr>
          <p:spPr>
            <a:xfrm>
              <a:off x="267375" y="1377050"/>
              <a:ext cx="79225" cy="79200"/>
            </a:xfrm>
            <a:custGeom>
              <a:avLst/>
              <a:gdLst/>
              <a:ahLst/>
              <a:cxnLst/>
              <a:rect l="l" t="t" r="r" b="b"/>
              <a:pathLst>
                <a:path w="3169" h="3168" extrusionOk="0">
                  <a:moveTo>
                    <a:pt x="1584" y="0"/>
                  </a:moveTo>
                  <a:cubicBezTo>
                    <a:pt x="710" y="0"/>
                    <a:pt x="1" y="710"/>
                    <a:pt x="1" y="1584"/>
                  </a:cubicBezTo>
                  <a:cubicBezTo>
                    <a:pt x="1" y="2459"/>
                    <a:pt x="710" y="3168"/>
                    <a:pt x="1584" y="3168"/>
                  </a:cubicBezTo>
                  <a:cubicBezTo>
                    <a:pt x="2459" y="3168"/>
                    <a:pt x="3168" y="2459"/>
                    <a:pt x="3168" y="1584"/>
                  </a:cubicBezTo>
                  <a:cubicBezTo>
                    <a:pt x="3168" y="710"/>
                    <a:pt x="2459" y="0"/>
                    <a:pt x="1584" y="0"/>
                  </a:cubicBezTo>
                  <a:close/>
                </a:path>
              </a:pathLst>
            </a:custGeom>
            <a:noFill/>
            <a:ln w="19050" cap="flat" cmpd="sng">
              <a:solidFill>
                <a:srgbClr val="434343"/>
              </a:solidFill>
              <a:prstDash val="solid"/>
              <a:round/>
              <a:headEnd type="none" w="sm" len="sm"/>
              <a:tailEnd type="none" w="sm" len="sm"/>
            </a:ln>
          </p:spPr>
          <p:txBody>
            <a:bodyPr spcFirstLastPara="1" wrap="square" lIns="86005" tIns="86005" rIns="86005" bIns="86005" anchor="ctr" anchorCtr="0">
              <a:noAutofit/>
            </a:bodyPr>
            <a:lstStyle/>
            <a:p>
              <a:r>
                <a:rPr lang="en-US" sz="1693" dirty="0"/>
                <a:t>4</a:t>
              </a:r>
              <a:endParaRPr sz="1693" dirty="0"/>
            </a:p>
          </p:txBody>
        </p:sp>
        <p:sp>
          <p:nvSpPr>
            <p:cNvPr id="164" name="Google Shape;1019;p55">
              <a:extLst>
                <a:ext uri="{FF2B5EF4-FFF2-40B4-BE49-F238E27FC236}">
                  <a16:creationId xmlns:a16="http://schemas.microsoft.com/office/drawing/2014/main" id="{F8063FC1-1058-469E-A1EF-704F19315408}"/>
                </a:ext>
              </a:extLst>
            </p:cNvPr>
            <p:cNvSpPr/>
            <p:nvPr/>
          </p:nvSpPr>
          <p:spPr>
            <a:xfrm>
              <a:off x="507325" y="1290825"/>
              <a:ext cx="209600" cy="209600"/>
            </a:xfrm>
            <a:custGeom>
              <a:avLst/>
              <a:gdLst/>
              <a:ahLst/>
              <a:cxnLst/>
              <a:rect l="l" t="t" r="r" b="b"/>
              <a:pathLst>
                <a:path w="8384" h="8384" extrusionOk="0">
                  <a:moveTo>
                    <a:pt x="3189" y="0"/>
                  </a:moveTo>
                  <a:cubicBezTo>
                    <a:pt x="3093" y="1720"/>
                    <a:pt x="1721" y="3092"/>
                    <a:pt x="1" y="3190"/>
                  </a:cubicBezTo>
                  <a:lnTo>
                    <a:pt x="1" y="8383"/>
                  </a:lnTo>
                  <a:cubicBezTo>
                    <a:pt x="2206" y="8337"/>
                    <a:pt x="4309" y="7440"/>
                    <a:pt x="5868" y="5880"/>
                  </a:cubicBezTo>
                  <a:cubicBezTo>
                    <a:pt x="5577" y="5272"/>
                    <a:pt x="5618" y="4558"/>
                    <a:pt x="5979" y="3986"/>
                  </a:cubicBezTo>
                  <a:cubicBezTo>
                    <a:pt x="6337" y="3416"/>
                    <a:pt x="6965" y="3070"/>
                    <a:pt x="7639" y="3070"/>
                  </a:cubicBezTo>
                  <a:cubicBezTo>
                    <a:pt x="7675" y="3070"/>
                    <a:pt x="7710" y="3070"/>
                    <a:pt x="7743" y="3073"/>
                  </a:cubicBezTo>
                  <a:cubicBezTo>
                    <a:pt x="8145" y="2096"/>
                    <a:pt x="8362" y="1056"/>
                    <a:pt x="8384" y="0"/>
                  </a:cubicBezTo>
                  <a:close/>
                </a:path>
              </a:pathLst>
            </a:custGeom>
            <a:solidFill>
              <a:schemeClr val="bg1">
                <a:lumMod val="85000"/>
              </a:schemeClr>
            </a:solidFill>
            <a:ln>
              <a:noFill/>
            </a:ln>
          </p:spPr>
          <p:txBody>
            <a:bodyPr spcFirstLastPara="1" wrap="square" lIns="86005" tIns="86005" rIns="86005" bIns="86005" anchor="ctr" anchorCtr="0">
              <a:noAutofit/>
            </a:bodyPr>
            <a:lstStyle/>
            <a:p>
              <a:endParaRPr sz="1693"/>
            </a:p>
          </p:txBody>
        </p:sp>
        <p:sp>
          <p:nvSpPr>
            <p:cNvPr id="165" name="Google Shape;1020;p55">
              <a:extLst>
                <a:ext uri="{FF2B5EF4-FFF2-40B4-BE49-F238E27FC236}">
                  <a16:creationId xmlns:a16="http://schemas.microsoft.com/office/drawing/2014/main" id="{4B6F5A15-5194-482C-AB7F-18EE3952C6CA}"/>
                </a:ext>
              </a:extLst>
            </p:cNvPr>
            <p:cNvSpPr/>
            <p:nvPr/>
          </p:nvSpPr>
          <p:spPr>
            <a:xfrm>
              <a:off x="658700" y="1377050"/>
              <a:ext cx="79175" cy="79200"/>
            </a:xfrm>
            <a:custGeom>
              <a:avLst/>
              <a:gdLst/>
              <a:ahLst/>
              <a:cxnLst/>
              <a:rect l="l" t="t" r="r" b="b"/>
              <a:pathLst>
                <a:path w="3167" h="3168" extrusionOk="0">
                  <a:moveTo>
                    <a:pt x="1583" y="0"/>
                  </a:moveTo>
                  <a:cubicBezTo>
                    <a:pt x="708" y="0"/>
                    <a:pt x="1" y="710"/>
                    <a:pt x="1" y="1584"/>
                  </a:cubicBezTo>
                  <a:cubicBezTo>
                    <a:pt x="1" y="2459"/>
                    <a:pt x="708" y="3168"/>
                    <a:pt x="1583" y="3168"/>
                  </a:cubicBezTo>
                  <a:cubicBezTo>
                    <a:pt x="2457" y="3168"/>
                    <a:pt x="3166" y="2459"/>
                    <a:pt x="3166" y="1584"/>
                  </a:cubicBezTo>
                  <a:cubicBezTo>
                    <a:pt x="3166" y="710"/>
                    <a:pt x="2457" y="0"/>
                    <a:pt x="1583" y="0"/>
                  </a:cubicBezTo>
                  <a:close/>
                </a:path>
              </a:pathLst>
            </a:custGeom>
            <a:noFill/>
            <a:ln w="19050" cap="flat" cmpd="sng">
              <a:solidFill>
                <a:srgbClr val="434343"/>
              </a:solidFill>
              <a:prstDash val="solid"/>
              <a:round/>
              <a:headEnd type="none" w="sm" len="sm"/>
              <a:tailEnd type="none" w="sm" len="sm"/>
            </a:ln>
          </p:spPr>
          <p:txBody>
            <a:bodyPr spcFirstLastPara="1" wrap="square" lIns="86005" tIns="86005" rIns="86005" bIns="86005" anchor="ctr" anchorCtr="0">
              <a:noAutofit/>
            </a:bodyPr>
            <a:lstStyle/>
            <a:p>
              <a:r>
                <a:rPr lang="en-US" sz="1693" dirty="0"/>
                <a:t>2</a:t>
              </a:r>
              <a:endParaRPr sz="1693" dirty="0"/>
            </a:p>
          </p:txBody>
        </p:sp>
        <p:sp>
          <p:nvSpPr>
            <p:cNvPr id="166" name="Google Shape;1021;p55">
              <a:extLst>
                <a:ext uri="{FF2B5EF4-FFF2-40B4-BE49-F238E27FC236}">
                  <a16:creationId xmlns:a16="http://schemas.microsoft.com/office/drawing/2014/main" id="{FAC94E18-A110-4F9C-8993-C1CBF3BC12F0}"/>
                </a:ext>
              </a:extLst>
            </p:cNvPr>
            <p:cNvSpPr/>
            <p:nvPr/>
          </p:nvSpPr>
          <p:spPr>
            <a:xfrm>
              <a:off x="507325" y="1071875"/>
              <a:ext cx="209575" cy="209600"/>
            </a:xfrm>
            <a:custGeom>
              <a:avLst/>
              <a:gdLst/>
              <a:ahLst/>
              <a:cxnLst/>
              <a:rect l="l" t="t" r="r" b="b"/>
              <a:pathLst>
                <a:path w="8383" h="8384" extrusionOk="0">
                  <a:moveTo>
                    <a:pt x="1" y="1"/>
                  </a:moveTo>
                  <a:lnTo>
                    <a:pt x="1" y="5194"/>
                  </a:lnTo>
                  <a:cubicBezTo>
                    <a:pt x="1721" y="5290"/>
                    <a:pt x="3093" y="6662"/>
                    <a:pt x="3189" y="8384"/>
                  </a:cubicBezTo>
                  <a:lnTo>
                    <a:pt x="8382" y="8384"/>
                  </a:lnTo>
                  <a:cubicBezTo>
                    <a:pt x="8362" y="7328"/>
                    <a:pt x="8144" y="6286"/>
                    <a:pt x="7742" y="5311"/>
                  </a:cubicBezTo>
                  <a:cubicBezTo>
                    <a:pt x="7708" y="5312"/>
                    <a:pt x="7673" y="5314"/>
                    <a:pt x="7638" y="5314"/>
                  </a:cubicBezTo>
                  <a:cubicBezTo>
                    <a:pt x="6964" y="5312"/>
                    <a:pt x="6336" y="4966"/>
                    <a:pt x="5977" y="4396"/>
                  </a:cubicBezTo>
                  <a:cubicBezTo>
                    <a:pt x="5618" y="3825"/>
                    <a:pt x="5577" y="3110"/>
                    <a:pt x="5867" y="2502"/>
                  </a:cubicBezTo>
                  <a:cubicBezTo>
                    <a:pt x="4309" y="942"/>
                    <a:pt x="2206" y="45"/>
                    <a:pt x="1" y="1"/>
                  </a:cubicBezTo>
                  <a:close/>
                </a:path>
              </a:pathLst>
            </a:custGeom>
            <a:solidFill>
              <a:srgbClr val="006666"/>
            </a:solidFill>
            <a:ln>
              <a:noFill/>
            </a:ln>
          </p:spPr>
          <p:txBody>
            <a:bodyPr spcFirstLastPara="1" wrap="square" lIns="86005" tIns="86005" rIns="86005" bIns="86005" anchor="ctr" anchorCtr="0">
              <a:noAutofit/>
            </a:bodyPr>
            <a:lstStyle/>
            <a:p>
              <a:endParaRPr sz="1693"/>
            </a:p>
          </p:txBody>
        </p:sp>
        <p:sp>
          <p:nvSpPr>
            <p:cNvPr id="167" name="Google Shape;1022;p55">
              <a:extLst>
                <a:ext uri="{FF2B5EF4-FFF2-40B4-BE49-F238E27FC236}">
                  <a16:creationId xmlns:a16="http://schemas.microsoft.com/office/drawing/2014/main" id="{131BB8A9-1D40-47CF-A6A9-3F1597480FEC}"/>
                </a:ext>
              </a:extLst>
            </p:cNvPr>
            <p:cNvSpPr/>
            <p:nvPr/>
          </p:nvSpPr>
          <p:spPr>
            <a:xfrm>
              <a:off x="658700" y="1116025"/>
              <a:ext cx="79175" cy="79175"/>
            </a:xfrm>
            <a:custGeom>
              <a:avLst/>
              <a:gdLst/>
              <a:ahLst/>
              <a:cxnLst/>
              <a:rect l="l" t="t" r="r" b="b"/>
              <a:pathLst>
                <a:path w="3167" h="3167" extrusionOk="0">
                  <a:moveTo>
                    <a:pt x="1583" y="1"/>
                  </a:moveTo>
                  <a:cubicBezTo>
                    <a:pt x="708" y="1"/>
                    <a:pt x="1" y="709"/>
                    <a:pt x="1" y="1583"/>
                  </a:cubicBezTo>
                  <a:cubicBezTo>
                    <a:pt x="1" y="2457"/>
                    <a:pt x="708" y="3167"/>
                    <a:pt x="1583" y="3167"/>
                  </a:cubicBezTo>
                  <a:cubicBezTo>
                    <a:pt x="2457" y="3167"/>
                    <a:pt x="3166" y="2457"/>
                    <a:pt x="3166" y="1583"/>
                  </a:cubicBezTo>
                  <a:cubicBezTo>
                    <a:pt x="3166" y="709"/>
                    <a:pt x="2457" y="1"/>
                    <a:pt x="1583" y="1"/>
                  </a:cubicBezTo>
                  <a:close/>
                </a:path>
              </a:pathLst>
            </a:custGeom>
            <a:noFill/>
            <a:ln w="19050" cap="flat" cmpd="sng">
              <a:solidFill>
                <a:srgbClr val="434343"/>
              </a:solidFill>
              <a:prstDash val="solid"/>
              <a:round/>
              <a:headEnd type="none" w="sm" len="sm"/>
              <a:tailEnd type="none" w="sm" len="sm"/>
            </a:ln>
          </p:spPr>
          <p:txBody>
            <a:bodyPr spcFirstLastPara="1" wrap="square" lIns="86005" tIns="86005" rIns="86005" bIns="86005" anchor="ctr" anchorCtr="0">
              <a:noAutofit/>
            </a:bodyPr>
            <a:lstStyle/>
            <a:p>
              <a:r>
                <a:rPr lang="en-US" sz="1693" dirty="0"/>
                <a:t>1</a:t>
              </a:r>
              <a:endParaRPr sz="1693" dirty="0"/>
            </a:p>
          </p:txBody>
        </p:sp>
        <p:sp>
          <p:nvSpPr>
            <p:cNvPr id="168" name="Google Shape;1023;p55">
              <a:extLst>
                <a:ext uri="{FF2B5EF4-FFF2-40B4-BE49-F238E27FC236}">
                  <a16:creationId xmlns:a16="http://schemas.microsoft.com/office/drawing/2014/main" id="{117DF08B-AB26-4ED5-BA50-CFF5BB8D0767}"/>
                </a:ext>
              </a:extLst>
            </p:cNvPr>
            <p:cNvSpPr/>
            <p:nvPr/>
          </p:nvSpPr>
          <p:spPr>
            <a:xfrm>
              <a:off x="288350" y="1071875"/>
              <a:ext cx="209600" cy="209550"/>
            </a:xfrm>
            <a:custGeom>
              <a:avLst/>
              <a:gdLst/>
              <a:ahLst/>
              <a:cxnLst/>
              <a:rect l="l" t="t" r="r" b="b"/>
              <a:pathLst>
                <a:path w="8384" h="8382" extrusionOk="0">
                  <a:moveTo>
                    <a:pt x="8384" y="1"/>
                  </a:moveTo>
                  <a:cubicBezTo>
                    <a:pt x="6179" y="45"/>
                    <a:pt x="4076" y="942"/>
                    <a:pt x="2516" y="2502"/>
                  </a:cubicBezTo>
                  <a:cubicBezTo>
                    <a:pt x="2808" y="3110"/>
                    <a:pt x="2766" y="3825"/>
                    <a:pt x="2406" y="4396"/>
                  </a:cubicBezTo>
                  <a:cubicBezTo>
                    <a:pt x="2047" y="4966"/>
                    <a:pt x="1419" y="5312"/>
                    <a:pt x="745" y="5312"/>
                  </a:cubicBezTo>
                  <a:cubicBezTo>
                    <a:pt x="710" y="5312"/>
                    <a:pt x="675" y="5312"/>
                    <a:pt x="641" y="5311"/>
                  </a:cubicBezTo>
                  <a:cubicBezTo>
                    <a:pt x="239" y="6286"/>
                    <a:pt x="23" y="7327"/>
                    <a:pt x="1" y="8382"/>
                  </a:cubicBezTo>
                  <a:lnTo>
                    <a:pt x="5194" y="8382"/>
                  </a:lnTo>
                  <a:cubicBezTo>
                    <a:pt x="5290" y="6662"/>
                    <a:pt x="6664" y="5290"/>
                    <a:pt x="8384" y="5194"/>
                  </a:cubicBezTo>
                  <a:lnTo>
                    <a:pt x="8384" y="1"/>
                  </a:lnTo>
                  <a:close/>
                </a:path>
              </a:pathLst>
            </a:custGeom>
            <a:solidFill>
              <a:srgbClr val="00CC99"/>
            </a:solidFill>
            <a:ln>
              <a:noFill/>
            </a:ln>
          </p:spPr>
          <p:txBody>
            <a:bodyPr spcFirstLastPara="1" wrap="square" lIns="86005" tIns="86005" rIns="86005" bIns="86005" anchor="ctr" anchorCtr="0">
              <a:noAutofit/>
            </a:bodyPr>
            <a:lstStyle/>
            <a:p>
              <a:endParaRPr sz="1693" dirty="0"/>
            </a:p>
          </p:txBody>
        </p:sp>
        <p:sp>
          <p:nvSpPr>
            <p:cNvPr id="169" name="Google Shape;1024;p55">
              <a:extLst>
                <a:ext uri="{FF2B5EF4-FFF2-40B4-BE49-F238E27FC236}">
                  <a16:creationId xmlns:a16="http://schemas.microsoft.com/office/drawing/2014/main" id="{AEC81E6A-6AA7-4B04-9CD8-AF099043711D}"/>
                </a:ext>
              </a:extLst>
            </p:cNvPr>
            <p:cNvSpPr/>
            <p:nvPr/>
          </p:nvSpPr>
          <p:spPr>
            <a:xfrm>
              <a:off x="267375" y="1113869"/>
              <a:ext cx="79225" cy="79175"/>
            </a:xfrm>
            <a:custGeom>
              <a:avLst/>
              <a:gdLst/>
              <a:ahLst/>
              <a:cxnLst/>
              <a:rect l="l" t="t" r="r" b="b"/>
              <a:pathLst>
                <a:path w="3169" h="3167" extrusionOk="0">
                  <a:moveTo>
                    <a:pt x="1584" y="1"/>
                  </a:moveTo>
                  <a:cubicBezTo>
                    <a:pt x="710" y="1"/>
                    <a:pt x="1" y="709"/>
                    <a:pt x="1" y="1583"/>
                  </a:cubicBezTo>
                  <a:cubicBezTo>
                    <a:pt x="1" y="2457"/>
                    <a:pt x="710" y="3167"/>
                    <a:pt x="1584" y="3167"/>
                  </a:cubicBezTo>
                  <a:cubicBezTo>
                    <a:pt x="2459" y="3167"/>
                    <a:pt x="3168" y="2457"/>
                    <a:pt x="3168" y="1583"/>
                  </a:cubicBezTo>
                  <a:cubicBezTo>
                    <a:pt x="3168" y="709"/>
                    <a:pt x="2459" y="1"/>
                    <a:pt x="1584" y="1"/>
                  </a:cubicBezTo>
                  <a:close/>
                </a:path>
              </a:pathLst>
            </a:custGeom>
            <a:noFill/>
            <a:ln w="19050" cap="flat" cmpd="sng">
              <a:solidFill>
                <a:srgbClr val="434343"/>
              </a:solidFill>
              <a:prstDash val="solid"/>
              <a:round/>
              <a:headEnd type="none" w="sm" len="sm"/>
              <a:tailEnd type="none" w="sm" len="sm"/>
            </a:ln>
          </p:spPr>
          <p:txBody>
            <a:bodyPr spcFirstLastPara="1" wrap="square" lIns="86005" tIns="86005" rIns="86005" bIns="86005" anchor="ctr" anchorCtr="0">
              <a:noAutofit/>
            </a:bodyPr>
            <a:lstStyle/>
            <a:p>
              <a:r>
                <a:rPr lang="en-US" sz="1693" dirty="0"/>
                <a:t>3</a:t>
              </a:r>
              <a:endParaRPr sz="1693" dirty="0"/>
            </a:p>
          </p:txBody>
        </p:sp>
      </p:grpSp>
      <p:sp>
        <p:nvSpPr>
          <p:cNvPr id="170" name="مستطيل: زوايا مستديرة 169">
            <a:extLst>
              <a:ext uri="{FF2B5EF4-FFF2-40B4-BE49-F238E27FC236}">
                <a16:creationId xmlns:a16="http://schemas.microsoft.com/office/drawing/2014/main" id="{3D41FC6F-31E7-4CA0-9910-1D0EB5ABE790}"/>
              </a:ext>
            </a:extLst>
          </p:cNvPr>
          <p:cNvSpPr/>
          <p:nvPr/>
        </p:nvSpPr>
        <p:spPr>
          <a:xfrm>
            <a:off x="10649356" y="4877729"/>
            <a:ext cx="593817" cy="1225657"/>
          </a:xfrm>
          <a:prstGeom prst="round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ar-SA" sz="1400" b="1" dirty="0">
                <a:solidFill>
                  <a:srgbClr val="006666"/>
                </a:solidFill>
                <a:latin typeface="Calibri" panose="020F0502020204030204" pitchFamily="34" charset="0"/>
                <a:cs typeface="Calibri" panose="020F0502020204030204" pitchFamily="34" charset="0"/>
              </a:rPr>
              <a:t>دورية القياس </a:t>
            </a:r>
          </a:p>
          <a:p>
            <a:pPr algn="ctr"/>
            <a:r>
              <a:rPr lang="ar-SA" sz="1400" b="1" dirty="0">
                <a:solidFill>
                  <a:srgbClr val="006666"/>
                </a:solidFill>
                <a:latin typeface="Calibri" panose="020F0502020204030204" pitchFamily="34" charset="0"/>
                <a:cs typeface="Calibri" panose="020F0502020204030204" pitchFamily="34" charset="0"/>
              </a:rPr>
              <a:t>سنوي</a:t>
            </a:r>
          </a:p>
        </p:txBody>
      </p:sp>
    </p:spTree>
    <p:extLst>
      <p:ext uri="{BB962C8B-B14F-4D97-AF65-F5344CB8AC3E}">
        <p14:creationId xmlns:p14="http://schemas.microsoft.com/office/powerpoint/2010/main" val="420373412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 name="Rectangle: Rounded Corners 171">
            <a:extLst>
              <a:ext uri="{FF2B5EF4-FFF2-40B4-BE49-F238E27FC236}">
                <a16:creationId xmlns:a16="http://schemas.microsoft.com/office/drawing/2014/main" id="{24DC37F8-C201-4055-B418-376834DF8487}"/>
              </a:ext>
            </a:extLst>
          </p:cNvPr>
          <p:cNvSpPr/>
          <p:nvPr/>
        </p:nvSpPr>
        <p:spPr>
          <a:xfrm>
            <a:off x="5720291" y="2615870"/>
            <a:ext cx="2424735" cy="1289854"/>
          </a:xfrm>
          <a:prstGeom prst="roundRect">
            <a:avLst>
              <a:gd name="adj" fmla="val 5845"/>
            </a:avLst>
          </a:prstGeom>
          <a:solidFill>
            <a:schemeClr val="bg1">
              <a:alpha val="95000"/>
            </a:schemeClr>
          </a:solidFill>
          <a:ln w="38100">
            <a:solidFill>
              <a:srgbClr val="006666">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SA" b="1" dirty="0">
              <a:solidFill>
                <a:schemeClr val="tx1"/>
              </a:solidFill>
              <a:latin typeface="Calibri" panose="020F0502020204030204" pitchFamily="34" charset="0"/>
              <a:cs typeface="Calibri" panose="020F0502020204030204" pitchFamily="34" charset="0"/>
            </a:endParaRPr>
          </a:p>
        </p:txBody>
      </p:sp>
      <p:sp>
        <p:nvSpPr>
          <p:cNvPr id="151" name="Subtitle 6">
            <a:extLst>
              <a:ext uri="{FF2B5EF4-FFF2-40B4-BE49-F238E27FC236}">
                <a16:creationId xmlns:a16="http://schemas.microsoft.com/office/drawing/2014/main" id="{E755987D-2D17-490F-90DB-5BC61A3A3681}"/>
              </a:ext>
            </a:extLst>
          </p:cNvPr>
          <p:cNvSpPr txBox="1">
            <a:spLocks/>
          </p:cNvSpPr>
          <p:nvPr/>
        </p:nvSpPr>
        <p:spPr>
          <a:xfrm>
            <a:off x="5625161" y="2976109"/>
            <a:ext cx="2537286" cy="716689"/>
          </a:xfrm>
          <a:prstGeom prst="rect">
            <a:avLst/>
          </a:prstGeom>
        </p:spPr>
        <p:txBody>
          <a:bodyPr vert="horz" lIns="86019" tIns="43010" rIns="86019" bIns="43010" numCol="1" spcCol="365760" rtlCol="0" anchor="t">
            <a:noAutofit/>
          </a:bodyPr>
          <a:lstStyle>
            <a:lvl1pPr marL="0" indent="0" algn="ctr" defTabSz="914400" rtl="0" eaLnBrk="1" latinLnBrk="0" hangingPunct="1">
              <a:lnSpc>
                <a:spcPct val="90000"/>
              </a:lnSpc>
              <a:spcBef>
                <a:spcPts val="1000"/>
              </a:spcBef>
              <a:buFont typeface="Arial"/>
              <a:buNone/>
              <a:defRPr sz="1200" b="0" i="0" kern="1200">
                <a:solidFill>
                  <a:schemeClr val="accent1"/>
                </a:solidFill>
                <a:latin typeface="Montserrat Light" charset="0"/>
                <a:ea typeface="Montserrat Light" charset="0"/>
                <a:cs typeface="Montserrat Light"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Montserrat Light" charset="0"/>
                <a:ea typeface="Montserrat Light" charset="0"/>
                <a:cs typeface="Montserrat Light"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Montserrat Light" charset="0"/>
                <a:ea typeface="Montserrat Light" charset="0"/>
                <a:cs typeface="Montserrat Light"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nSpc>
                <a:spcPts val="1599"/>
              </a:lnSpc>
              <a:spcBef>
                <a:spcPts val="0"/>
              </a:spcBef>
            </a:pPr>
            <a:endParaRPr lang="en-US" sz="1317" b="1" dirty="0">
              <a:solidFill>
                <a:schemeClr val="tx1"/>
              </a:solidFill>
              <a:latin typeface="Calibri" panose="020F0502020204030204" pitchFamily="34" charset="0"/>
              <a:cs typeface="Calibri" panose="020F0502020204030204" pitchFamily="34" charset="0"/>
            </a:endParaRPr>
          </a:p>
        </p:txBody>
      </p:sp>
      <p:sp>
        <p:nvSpPr>
          <p:cNvPr id="239" name="Rectangle: Rounded Corners 171">
            <a:extLst>
              <a:ext uri="{FF2B5EF4-FFF2-40B4-BE49-F238E27FC236}">
                <a16:creationId xmlns:a16="http://schemas.microsoft.com/office/drawing/2014/main" id="{120A986A-1F75-4A2E-A5AF-092B750E3DE1}"/>
              </a:ext>
            </a:extLst>
          </p:cNvPr>
          <p:cNvSpPr/>
          <p:nvPr/>
        </p:nvSpPr>
        <p:spPr>
          <a:xfrm>
            <a:off x="636925" y="874390"/>
            <a:ext cx="1803927" cy="1605736"/>
          </a:xfrm>
          <a:prstGeom prst="roundRect">
            <a:avLst>
              <a:gd name="adj" fmla="val 5845"/>
            </a:avLst>
          </a:prstGeom>
          <a:solidFill>
            <a:schemeClr val="bg1">
              <a:alpha val="95000"/>
            </a:schemeClr>
          </a:solidFill>
          <a:ln w="38100">
            <a:solidFill>
              <a:srgbClr val="006666">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93"/>
          </a:p>
        </p:txBody>
      </p:sp>
      <p:sp>
        <p:nvSpPr>
          <p:cNvPr id="229" name="Rectangle: Rounded Corners 171">
            <a:extLst>
              <a:ext uri="{FF2B5EF4-FFF2-40B4-BE49-F238E27FC236}">
                <a16:creationId xmlns:a16="http://schemas.microsoft.com/office/drawing/2014/main" id="{88C0D13C-6878-4F31-AA54-7261105F2147}"/>
              </a:ext>
            </a:extLst>
          </p:cNvPr>
          <p:cNvSpPr/>
          <p:nvPr/>
        </p:nvSpPr>
        <p:spPr>
          <a:xfrm>
            <a:off x="4445904" y="900487"/>
            <a:ext cx="1803927" cy="1579639"/>
          </a:xfrm>
          <a:prstGeom prst="roundRect">
            <a:avLst>
              <a:gd name="adj" fmla="val 5845"/>
            </a:avLst>
          </a:prstGeom>
          <a:solidFill>
            <a:schemeClr val="bg1">
              <a:alpha val="95000"/>
            </a:schemeClr>
          </a:solidFill>
          <a:ln w="38100">
            <a:solidFill>
              <a:srgbClr val="006666">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93"/>
          </a:p>
        </p:txBody>
      </p:sp>
      <p:grpSp>
        <p:nvGrpSpPr>
          <p:cNvPr id="2" name="Group 1">
            <a:extLst>
              <a:ext uri="{FF2B5EF4-FFF2-40B4-BE49-F238E27FC236}">
                <a16:creationId xmlns:a16="http://schemas.microsoft.com/office/drawing/2014/main" id="{FFC80125-7E67-419E-9151-71883AD99EC8}"/>
              </a:ext>
            </a:extLst>
          </p:cNvPr>
          <p:cNvGrpSpPr/>
          <p:nvPr/>
        </p:nvGrpSpPr>
        <p:grpSpPr>
          <a:xfrm>
            <a:off x="8305854" y="525889"/>
            <a:ext cx="3018632" cy="2201146"/>
            <a:chOff x="228786" y="0"/>
            <a:chExt cx="3036385" cy="2556059"/>
          </a:xfrm>
          <a:solidFill>
            <a:srgbClr val="009999"/>
          </a:solidFill>
        </p:grpSpPr>
        <p:pic>
          <p:nvPicPr>
            <p:cNvPr id="21" name="Shadow" descr="D:\andrew\Работа\Андрей\00_Presentations\WOW\PPT ready\3413.png">
              <a:extLst>
                <a:ext uri="{FF2B5EF4-FFF2-40B4-BE49-F238E27FC236}">
                  <a16:creationId xmlns:a16="http://schemas.microsoft.com/office/drawing/2014/main" id="{C0A687E4-DE18-4C75-886F-DF262C94C5EA}"/>
                </a:ext>
              </a:extLst>
            </p:cNvPr>
            <p:cNvPicPr>
              <a:picLocks noChangeAspect="1" noChangeArrowheads="1"/>
            </p:cNvPicPr>
            <p:nvPr/>
          </p:nvPicPr>
          <p:blipFill>
            <a:blip r:embed="rId2" cstate="print"/>
            <a:srcRect/>
            <a:stretch>
              <a:fillRect/>
            </a:stretch>
          </p:blipFill>
          <p:spPr bwMode="auto">
            <a:xfrm>
              <a:off x="228786" y="2270923"/>
              <a:ext cx="3035711" cy="285136"/>
            </a:xfrm>
            <a:prstGeom prst="rect">
              <a:avLst/>
            </a:prstGeom>
            <a:grpFill/>
            <a:ln>
              <a:noFill/>
            </a:ln>
          </p:spPr>
        </p:pic>
        <p:sp>
          <p:nvSpPr>
            <p:cNvPr id="22" name="Shape A">
              <a:extLst>
                <a:ext uri="{FF2B5EF4-FFF2-40B4-BE49-F238E27FC236}">
                  <a16:creationId xmlns:a16="http://schemas.microsoft.com/office/drawing/2014/main" id="{5792EADE-A866-41FD-86E3-4D86E58F93E1}"/>
                </a:ext>
              </a:extLst>
            </p:cNvPr>
            <p:cNvSpPr/>
            <p:nvPr/>
          </p:nvSpPr>
          <p:spPr>
            <a:xfrm>
              <a:off x="229460" y="0"/>
              <a:ext cx="3035711" cy="2489029"/>
            </a:xfrm>
            <a:custGeom>
              <a:avLst/>
              <a:gdLst/>
              <a:ahLst/>
              <a:cxnLst/>
              <a:rect l="0" t="0" r="0" b="0"/>
              <a:pathLst>
                <a:path w="4572000" h="4988788">
                  <a:moveTo>
                    <a:pt x="4572000" y="0"/>
                  </a:moveTo>
                  <a:lnTo>
                    <a:pt x="0" y="0"/>
                  </a:lnTo>
                  <a:lnTo>
                    <a:pt x="0" y="4572000"/>
                  </a:lnTo>
                  <a:lnTo>
                    <a:pt x="1829003" y="4572000"/>
                  </a:lnTo>
                  <a:lnTo>
                    <a:pt x="2196198" y="4939195"/>
                  </a:lnTo>
                  <a:cubicBezTo>
                    <a:pt x="2245791" y="4988788"/>
                    <a:pt x="2326208" y="4988788"/>
                    <a:pt x="2375801" y="4939195"/>
                  </a:cubicBezTo>
                  <a:lnTo>
                    <a:pt x="2742996" y="4572000"/>
                  </a:lnTo>
                  <a:lnTo>
                    <a:pt x="4572000" y="4572000"/>
                  </a:lnTo>
                  <a:close/>
                </a:path>
              </a:pathLst>
            </a:custGeom>
            <a:grpFill/>
            <a:ln w="12700" cmpd="sng">
              <a:noFill/>
              <a:prstDash val="solid"/>
            </a:ln>
          </p:spPr>
          <p:txBody>
            <a:bodyPr anchor="ctr">
              <a:spAutoFit/>
            </a:bodyPr>
            <a:lstStyle/>
            <a:p>
              <a:pPr algn="ctr"/>
              <a:endParaRPr lang="en-US" sz="1537" dirty="0"/>
            </a:p>
          </p:txBody>
        </p:sp>
        <p:sp>
          <p:nvSpPr>
            <p:cNvPr id="23" name="White circle">
              <a:extLst>
                <a:ext uri="{FF2B5EF4-FFF2-40B4-BE49-F238E27FC236}">
                  <a16:creationId xmlns:a16="http://schemas.microsoft.com/office/drawing/2014/main" id="{3946DB97-8126-463A-9187-8277D2B623AA}"/>
                </a:ext>
              </a:extLst>
            </p:cNvPr>
            <p:cNvSpPr/>
            <p:nvPr/>
          </p:nvSpPr>
          <p:spPr>
            <a:xfrm>
              <a:off x="1694156" y="2185410"/>
              <a:ext cx="116877" cy="116893"/>
            </a:xfrm>
            <a:custGeom>
              <a:avLst/>
              <a:gdLst/>
              <a:ahLst/>
              <a:cxnLst/>
              <a:rect l="0" t="0" r="0" b="0"/>
              <a:pathLst>
                <a:path w="234289" h="234289">
                  <a:moveTo>
                    <a:pt x="0" y="117144"/>
                  </a:moveTo>
                  <a:cubicBezTo>
                    <a:pt x="0" y="52438"/>
                    <a:pt x="52450" y="0"/>
                    <a:pt x="117144" y="0"/>
                  </a:cubicBezTo>
                  <a:cubicBezTo>
                    <a:pt x="181838" y="0"/>
                    <a:pt x="234289" y="52438"/>
                    <a:pt x="234289" y="117144"/>
                  </a:cubicBezTo>
                  <a:cubicBezTo>
                    <a:pt x="234289" y="181838"/>
                    <a:pt x="181838" y="234289"/>
                    <a:pt x="117144" y="234289"/>
                  </a:cubicBezTo>
                  <a:cubicBezTo>
                    <a:pt x="52450" y="234289"/>
                    <a:pt x="0" y="181838"/>
                    <a:pt x="0" y="117144"/>
                  </a:cubicBezTo>
                  <a:close/>
                </a:path>
              </a:pathLst>
            </a:custGeom>
            <a:grpFill/>
            <a:ln w="12700" cmpd="sng">
              <a:noFill/>
              <a:prstDash val="solid"/>
            </a:ln>
          </p:spPr>
          <p:txBody>
            <a:bodyPr anchor="ctr">
              <a:spAutoFit/>
            </a:bodyPr>
            <a:lstStyle/>
            <a:p>
              <a:pPr algn="ctr"/>
              <a:endParaRPr lang="en-US" sz="1537" dirty="0"/>
            </a:p>
          </p:txBody>
        </p:sp>
      </p:grpSp>
      <p:grpSp>
        <p:nvGrpSpPr>
          <p:cNvPr id="63" name="Group 68">
            <a:extLst>
              <a:ext uri="{FF2B5EF4-FFF2-40B4-BE49-F238E27FC236}">
                <a16:creationId xmlns:a16="http://schemas.microsoft.com/office/drawing/2014/main" id="{F56897D4-8997-4B63-9BFD-30A68641F3EC}"/>
              </a:ext>
            </a:extLst>
          </p:cNvPr>
          <p:cNvGrpSpPr/>
          <p:nvPr/>
        </p:nvGrpSpPr>
        <p:grpSpPr>
          <a:xfrm>
            <a:off x="2685640" y="955145"/>
            <a:ext cx="512826" cy="526740"/>
            <a:chOff x="4167188" y="3140076"/>
            <a:chExt cx="409575" cy="420688"/>
          </a:xfrm>
          <a:solidFill>
            <a:schemeClr val="bg1"/>
          </a:solidFill>
        </p:grpSpPr>
        <p:sp>
          <p:nvSpPr>
            <p:cNvPr id="64" name="Freeform 48">
              <a:extLst>
                <a:ext uri="{FF2B5EF4-FFF2-40B4-BE49-F238E27FC236}">
                  <a16:creationId xmlns:a16="http://schemas.microsoft.com/office/drawing/2014/main" id="{4B8C4BDA-30ED-4DA9-B920-AE995C5225C4}"/>
                </a:ext>
              </a:extLst>
            </p:cNvPr>
            <p:cNvSpPr>
              <a:spLocks/>
            </p:cNvSpPr>
            <p:nvPr/>
          </p:nvSpPr>
          <p:spPr bwMode="auto">
            <a:xfrm>
              <a:off x="4360863" y="3140076"/>
              <a:ext cx="14288" cy="44450"/>
            </a:xfrm>
            <a:custGeom>
              <a:avLst/>
              <a:gdLst>
                <a:gd name="T0" fmla="*/ 3 w 3"/>
                <a:gd name="T1" fmla="*/ 9 h 10"/>
                <a:gd name="T2" fmla="*/ 1 w 3"/>
                <a:gd name="T3" fmla="*/ 10 h 10"/>
                <a:gd name="T4" fmla="*/ 1 w 3"/>
                <a:gd name="T5" fmla="*/ 10 h 10"/>
                <a:gd name="T6" fmla="*/ 0 w 3"/>
                <a:gd name="T7" fmla="*/ 9 h 10"/>
                <a:gd name="T8" fmla="*/ 0 w 3"/>
                <a:gd name="T9" fmla="*/ 1 h 10"/>
                <a:gd name="T10" fmla="*/ 1 w 3"/>
                <a:gd name="T11" fmla="*/ 0 h 10"/>
                <a:gd name="T12" fmla="*/ 1 w 3"/>
                <a:gd name="T13" fmla="*/ 0 h 10"/>
                <a:gd name="T14" fmla="*/ 3 w 3"/>
                <a:gd name="T15" fmla="*/ 1 h 10"/>
                <a:gd name="T16" fmla="*/ 3 w 3"/>
                <a:gd name="T17" fmla="*/ 9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10">
                  <a:moveTo>
                    <a:pt x="3" y="9"/>
                  </a:moveTo>
                  <a:cubicBezTo>
                    <a:pt x="3" y="10"/>
                    <a:pt x="2" y="10"/>
                    <a:pt x="1" y="10"/>
                  </a:cubicBezTo>
                  <a:cubicBezTo>
                    <a:pt x="1" y="10"/>
                    <a:pt x="1" y="10"/>
                    <a:pt x="1" y="10"/>
                  </a:cubicBezTo>
                  <a:cubicBezTo>
                    <a:pt x="0" y="10"/>
                    <a:pt x="0" y="10"/>
                    <a:pt x="0" y="9"/>
                  </a:cubicBezTo>
                  <a:cubicBezTo>
                    <a:pt x="0" y="1"/>
                    <a:pt x="0" y="1"/>
                    <a:pt x="0" y="1"/>
                  </a:cubicBezTo>
                  <a:cubicBezTo>
                    <a:pt x="0" y="1"/>
                    <a:pt x="0" y="0"/>
                    <a:pt x="1" y="0"/>
                  </a:cubicBezTo>
                  <a:cubicBezTo>
                    <a:pt x="1" y="0"/>
                    <a:pt x="1" y="0"/>
                    <a:pt x="1" y="0"/>
                  </a:cubicBezTo>
                  <a:cubicBezTo>
                    <a:pt x="2" y="0"/>
                    <a:pt x="3" y="1"/>
                    <a:pt x="3" y="1"/>
                  </a:cubicBezTo>
                  <a:cubicBezTo>
                    <a:pt x="3" y="9"/>
                    <a:pt x="3" y="9"/>
                    <a:pt x="3"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a:p>
          </p:txBody>
        </p:sp>
        <p:sp>
          <p:nvSpPr>
            <p:cNvPr id="65" name="Freeform 49">
              <a:extLst>
                <a:ext uri="{FF2B5EF4-FFF2-40B4-BE49-F238E27FC236}">
                  <a16:creationId xmlns:a16="http://schemas.microsoft.com/office/drawing/2014/main" id="{EF9C69A9-893F-4832-8582-10664498B516}"/>
                </a:ext>
              </a:extLst>
            </p:cNvPr>
            <p:cNvSpPr>
              <a:spLocks/>
            </p:cNvSpPr>
            <p:nvPr/>
          </p:nvSpPr>
          <p:spPr bwMode="auto">
            <a:xfrm>
              <a:off x="4211638" y="3211513"/>
              <a:ext cx="39688" cy="34925"/>
            </a:xfrm>
            <a:custGeom>
              <a:avLst/>
              <a:gdLst>
                <a:gd name="T0" fmla="*/ 8 w 9"/>
                <a:gd name="T1" fmla="*/ 6 h 8"/>
                <a:gd name="T2" fmla="*/ 8 w 9"/>
                <a:gd name="T3" fmla="*/ 8 h 8"/>
                <a:gd name="T4" fmla="*/ 8 w 9"/>
                <a:gd name="T5" fmla="*/ 8 h 8"/>
                <a:gd name="T6" fmla="*/ 7 w 9"/>
                <a:gd name="T7" fmla="*/ 8 h 8"/>
                <a:gd name="T8" fmla="*/ 1 w 9"/>
                <a:gd name="T9" fmla="*/ 2 h 8"/>
                <a:gd name="T10" fmla="*/ 1 w 9"/>
                <a:gd name="T11" fmla="*/ 1 h 8"/>
                <a:gd name="T12" fmla="*/ 1 w 9"/>
                <a:gd name="T13" fmla="*/ 1 h 8"/>
                <a:gd name="T14" fmla="*/ 2 w 9"/>
                <a:gd name="T15" fmla="*/ 0 h 8"/>
                <a:gd name="T16" fmla="*/ 8 w 9"/>
                <a:gd name="T17" fmla="*/ 6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8">
                  <a:moveTo>
                    <a:pt x="8" y="6"/>
                  </a:moveTo>
                  <a:cubicBezTo>
                    <a:pt x="9" y="6"/>
                    <a:pt x="9" y="7"/>
                    <a:pt x="8" y="8"/>
                  </a:cubicBezTo>
                  <a:cubicBezTo>
                    <a:pt x="8" y="8"/>
                    <a:pt x="8" y="8"/>
                    <a:pt x="8" y="8"/>
                  </a:cubicBezTo>
                  <a:cubicBezTo>
                    <a:pt x="8" y="8"/>
                    <a:pt x="7" y="8"/>
                    <a:pt x="7" y="8"/>
                  </a:cubicBezTo>
                  <a:cubicBezTo>
                    <a:pt x="1" y="2"/>
                    <a:pt x="1" y="2"/>
                    <a:pt x="1" y="2"/>
                  </a:cubicBezTo>
                  <a:cubicBezTo>
                    <a:pt x="0" y="2"/>
                    <a:pt x="0" y="1"/>
                    <a:pt x="1" y="1"/>
                  </a:cubicBezTo>
                  <a:cubicBezTo>
                    <a:pt x="1" y="1"/>
                    <a:pt x="1" y="1"/>
                    <a:pt x="1" y="1"/>
                  </a:cubicBezTo>
                  <a:cubicBezTo>
                    <a:pt x="1" y="0"/>
                    <a:pt x="2" y="0"/>
                    <a:pt x="2" y="0"/>
                  </a:cubicBezTo>
                  <a:cubicBezTo>
                    <a:pt x="8" y="6"/>
                    <a:pt x="8" y="6"/>
                    <a:pt x="8"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a:p>
          </p:txBody>
        </p:sp>
        <p:sp>
          <p:nvSpPr>
            <p:cNvPr id="66" name="Freeform 50">
              <a:extLst>
                <a:ext uri="{FF2B5EF4-FFF2-40B4-BE49-F238E27FC236}">
                  <a16:creationId xmlns:a16="http://schemas.microsoft.com/office/drawing/2014/main" id="{E6C9BF7D-367D-46B6-A8C9-6902699DDF0D}"/>
                </a:ext>
              </a:extLst>
            </p:cNvPr>
            <p:cNvSpPr>
              <a:spLocks/>
            </p:cNvSpPr>
            <p:nvPr/>
          </p:nvSpPr>
          <p:spPr bwMode="auto">
            <a:xfrm>
              <a:off x="4167188" y="3365501"/>
              <a:ext cx="44450" cy="19050"/>
            </a:xfrm>
            <a:custGeom>
              <a:avLst/>
              <a:gdLst>
                <a:gd name="T0" fmla="*/ 9 w 10"/>
                <a:gd name="T1" fmla="*/ 0 h 4"/>
                <a:gd name="T2" fmla="*/ 10 w 10"/>
                <a:gd name="T3" fmla="*/ 1 h 4"/>
                <a:gd name="T4" fmla="*/ 10 w 10"/>
                <a:gd name="T5" fmla="*/ 1 h 4"/>
                <a:gd name="T6" fmla="*/ 9 w 10"/>
                <a:gd name="T7" fmla="*/ 3 h 4"/>
                <a:gd name="T8" fmla="*/ 1 w 10"/>
                <a:gd name="T9" fmla="*/ 4 h 4"/>
                <a:gd name="T10" fmla="*/ 0 w 10"/>
                <a:gd name="T11" fmla="*/ 2 h 4"/>
                <a:gd name="T12" fmla="*/ 0 w 10"/>
                <a:gd name="T13" fmla="*/ 2 h 4"/>
                <a:gd name="T14" fmla="*/ 1 w 10"/>
                <a:gd name="T15" fmla="*/ 1 h 4"/>
                <a:gd name="T16" fmla="*/ 9 w 10"/>
                <a:gd name="T17"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4">
                  <a:moveTo>
                    <a:pt x="9" y="0"/>
                  </a:moveTo>
                  <a:cubicBezTo>
                    <a:pt x="9" y="0"/>
                    <a:pt x="10" y="1"/>
                    <a:pt x="10" y="1"/>
                  </a:cubicBezTo>
                  <a:cubicBezTo>
                    <a:pt x="10" y="1"/>
                    <a:pt x="10" y="1"/>
                    <a:pt x="10" y="1"/>
                  </a:cubicBezTo>
                  <a:cubicBezTo>
                    <a:pt x="10" y="2"/>
                    <a:pt x="10" y="3"/>
                    <a:pt x="9" y="3"/>
                  </a:cubicBezTo>
                  <a:cubicBezTo>
                    <a:pt x="1" y="4"/>
                    <a:pt x="1" y="4"/>
                    <a:pt x="1" y="4"/>
                  </a:cubicBezTo>
                  <a:cubicBezTo>
                    <a:pt x="0" y="4"/>
                    <a:pt x="0" y="3"/>
                    <a:pt x="0" y="2"/>
                  </a:cubicBezTo>
                  <a:cubicBezTo>
                    <a:pt x="0" y="2"/>
                    <a:pt x="0" y="2"/>
                    <a:pt x="0" y="2"/>
                  </a:cubicBezTo>
                  <a:cubicBezTo>
                    <a:pt x="0" y="2"/>
                    <a:pt x="0" y="1"/>
                    <a:pt x="1" y="1"/>
                  </a:cubicBezTo>
                  <a:cubicBezTo>
                    <a:pt x="9" y="0"/>
                    <a:pt x="9"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a:p>
          </p:txBody>
        </p:sp>
        <p:sp>
          <p:nvSpPr>
            <p:cNvPr id="67" name="Freeform 51">
              <a:extLst>
                <a:ext uri="{FF2B5EF4-FFF2-40B4-BE49-F238E27FC236}">
                  <a16:creationId xmlns:a16="http://schemas.microsoft.com/office/drawing/2014/main" id="{C7E78DCE-F4F1-41EF-B6B7-70EEBA3627D3}"/>
                </a:ext>
              </a:extLst>
            </p:cNvPr>
            <p:cNvSpPr>
              <a:spLocks/>
            </p:cNvSpPr>
            <p:nvPr/>
          </p:nvSpPr>
          <p:spPr bwMode="auto">
            <a:xfrm>
              <a:off x="4533900" y="3357563"/>
              <a:ext cx="42863" cy="12700"/>
            </a:xfrm>
            <a:custGeom>
              <a:avLst/>
              <a:gdLst>
                <a:gd name="T0" fmla="*/ 1 w 10"/>
                <a:gd name="T1" fmla="*/ 2 h 3"/>
                <a:gd name="T2" fmla="*/ 0 w 10"/>
                <a:gd name="T3" fmla="*/ 1 h 3"/>
                <a:gd name="T4" fmla="*/ 0 w 10"/>
                <a:gd name="T5" fmla="*/ 1 h 3"/>
                <a:gd name="T6" fmla="*/ 1 w 10"/>
                <a:gd name="T7" fmla="*/ 0 h 3"/>
                <a:gd name="T8" fmla="*/ 9 w 10"/>
                <a:gd name="T9" fmla="*/ 0 h 3"/>
                <a:gd name="T10" fmla="*/ 10 w 10"/>
                <a:gd name="T11" fmla="*/ 2 h 3"/>
                <a:gd name="T12" fmla="*/ 10 w 10"/>
                <a:gd name="T13" fmla="*/ 2 h 3"/>
                <a:gd name="T14" fmla="*/ 9 w 10"/>
                <a:gd name="T15" fmla="*/ 3 h 3"/>
                <a:gd name="T16" fmla="*/ 1 w 10"/>
                <a:gd name="T17" fmla="*/ 2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3">
                  <a:moveTo>
                    <a:pt x="1" y="2"/>
                  </a:moveTo>
                  <a:cubicBezTo>
                    <a:pt x="0" y="2"/>
                    <a:pt x="0" y="2"/>
                    <a:pt x="0" y="1"/>
                  </a:cubicBezTo>
                  <a:cubicBezTo>
                    <a:pt x="0" y="1"/>
                    <a:pt x="0" y="1"/>
                    <a:pt x="0" y="1"/>
                  </a:cubicBezTo>
                  <a:cubicBezTo>
                    <a:pt x="0" y="0"/>
                    <a:pt x="1" y="0"/>
                    <a:pt x="1" y="0"/>
                  </a:cubicBezTo>
                  <a:cubicBezTo>
                    <a:pt x="9" y="0"/>
                    <a:pt x="9" y="0"/>
                    <a:pt x="9" y="0"/>
                  </a:cubicBezTo>
                  <a:cubicBezTo>
                    <a:pt x="10" y="1"/>
                    <a:pt x="10" y="1"/>
                    <a:pt x="10" y="2"/>
                  </a:cubicBezTo>
                  <a:cubicBezTo>
                    <a:pt x="10" y="2"/>
                    <a:pt x="10" y="2"/>
                    <a:pt x="10" y="2"/>
                  </a:cubicBezTo>
                  <a:cubicBezTo>
                    <a:pt x="10" y="3"/>
                    <a:pt x="10" y="3"/>
                    <a:pt x="9" y="3"/>
                  </a:cubicBezTo>
                  <a:cubicBezTo>
                    <a:pt x="1" y="2"/>
                    <a:pt x="1" y="2"/>
                    <a:pt x="1"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a:p>
          </p:txBody>
        </p:sp>
        <p:sp>
          <p:nvSpPr>
            <p:cNvPr id="68" name="Freeform 52">
              <a:extLst>
                <a:ext uri="{FF2B5EF4-FFF2-40B4-BE49-F238E27FC236}">
                  <a16:creationId xmlns:a16="http://schemas.microsoft.com/office/drawing/2014/main" id="{2D9B4D9B-267E-47CA-89E9-CAE5F2FE642E}"/>
                </a:ext>
              </a:extLst>
            </p:cNvPr>
            <p:cNvSpPr>
              <a:spLocks/>
            </p:cNvSpPr>
            <p:nvPr/>
          </p:nvSpPr>
          <p:spPr bwMode="auto">
            <a:xfrm>
              <a:off x="4484688" y="3201988"/>
              <a:ext cx="39688" cy="36513"/>
            </a:xfrm>
            <a:custGeom>
              <a:avLst/>
              <a:gdLst>
                <a:gd name="T0" fmla="*/ 3 w 9"/>
                <a:gd name="T1" fmla="*/ 8 h 8"/>
                <a:gd name="T2" fmla="*/ 1 w 9"/>
                <a:gd name="T3" fmla="*/ 8 h 8"/>
                <a:gd name="T4" fmla="*/ 1 w 9"/>
                <a:gd name="T5" fmla="*/ 8 h 8"/>
                <a:gd name="T6" fmla="*/ 1 w 9"/>
                <a:gd name="T7" fmla="*/ 6 h 8"/>
                <a:gd name="T8" fmla="*/ 7 w 9"/>
                <a:gd name="T9" fmla="*/ 1 h 8"/>
                <a:gd name="T10" fmla="*/ 9 w 9"/>
                <a:gd name="T11" fmla="*/ 1 h 8"/>
                <a:gd name="T12" fmla="*/ 9 w 9"/>
                <a:gd name="T13" fmla="*/ 1 h 8"/>
                <a:gd name="T14" fmla="*/ 9 w 9"/>
                <a:gd name="T15" fmla="*/ 3 h 8"/>
                <a:gd name="T16" fmla="*/ 3 w 9"/>
                <a:gd name="T17"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8">
                  <a:moveTo>
                    <a:pt x="3" y="8"/>
                  </a:moveTo>
                  <a:cubicBezTo>
                    <a:pt x="2" y="8"/>
                    <a:pt x="1" y="8"/>
                    <a:pt x="1" y="8"/>
                  </a:cubicBezTo>
                  <a:cubicBezTo>
                    <a:pt x="1" y="8"/>
                    <a:pt x="1" y="8"/>
                    <a:pt x="1" y="8"/>
                  </a:cubicBezTo>
                  <a:cubicBezTo>
                    <a:pt x="0" y="7"/>
                    <a:pt x="0" y="6"/>
                    <a:pt x="1" y="6"/>
                  </a:cubicBezTo>
                  <a:cubicBezTo>
                    <a:pt x="7" y="1"/>
                    <a:pt x="7" y="1"/>
                    <a:pt x="7" y="1"/>
                  </a:cubicBezTo>
                  <a:cubicBezTo>
                    <a:pt x="7" y="0"/>
                    <a:pt x="8" y="0"/>
                    <a:pt x="9" y="1"/>
                  </a:cubicBezTo>
                  <a:cubicBezTo>
                    <a:pt x="9" y="1"/>
                    <a:pt x="9" y="1"/>
                    <a:pt x="9" y="1"/>
                  </a:cubicBezTo>
                  <a:cubicBezTo>
                    <a:pt x="9" y="1"/>
                    <a:pt x="9" y="2"/>
                    <a:pt x="9" y="3"/>
                  </a:cubicBezTo>
                  <a:cubicBezTo>
                    <a:pt x="3" y="8"/>
                    <a:pt x="3" y="8"/>
                    <a:pt x="3"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a:p>
          </p:txBody>
        </p:sp>
        <p:sp>
          <p:nvSpPr>
            <p:cNvPr id="69" name="Freeform 53">
              <a:extLst>
                <a:ext uri="{FF2B5EF4-FFF2-40B4-BE49-F238E27FC236}">
                  <a16:creationId xmlns:a16="http://schemas.microsoft.com/office/drawing/2014/main" id="{649A4D82-934D-4AEB-9712-04CDA2621152}"/>
                </a:ext>
              </a:extLst>
            </p:cNvPr>
            <p:cNvSpPr>
              <a:spLocks noEditPoints="1"/>
            </p:cNvSpPr>
            <p:nvPr/>
          </p:nvSpPr>
          <p:spPr bwMode="auto">
            <a:xfrm>
              <a:off x="4237038" y="3206751"/>
              <a:ext cx="257175" cy="354013"/>
            </a:xfrm>
            <a:custGeom>
              <a:avLst/>
              <a:gdLst>
                <a:gd name="T0" fmla="*/ 38 w 58"/>
                <a:gd name="T1" fmla="*/ 68 h 80"/>
                <a:gd name="T2" fmla="*/ 37 w 58"/>
                <a:gd name="T3" fmla="*/ 71 h 80"/>
                <a:gd name="T4" fmla="*/ 36 w 58"/>
                <a:gd name="T5" fmla="*/ 71 h 80"/>
                <a:gd name="T6" fmla="*/ 22 w 58"/>
                <a:gd name="T7" fmla="*/ 71 h 80"/>
                <a:gd name="T8" fmla="*/ 21 w 58"/>
                <a:gd name="T9" fmla="*/ 71 h 80"/>
                <a:gd name="T10" fmla="*/ 20 w 58"/>
                <a:gd name="T11" fmla="*/ 68 h 80"/>
                <a:gd name="T12" fmla="*/ 20 w 58"/>
                <a:gd name="T13" fmla="*/ 61 h 80"/>
                <a:gd name="T14" fmla="*/ 38 w 58"/>
                <a:gd name="T15" fmla="*/ 61 h 80"/>
                <a:gd name="T16" fmla="*/ 38 w 58"/>
                <a:gd name="T17" fmla="*/ 68 h 80"/>
                <a:gd name="T18" fmla="*/ 18 w 58"/>
                <a:gd name="T19" fmla="*/ 14 h 80"/>
                <a:gd name="T20" fmla="*/ 11 w 58"/>
                <a:gd name="T21" fmla="*/ 29 h 80"/>
                <a:gd name="T22" fmla="*/ 18 w 58"/>
                <a:gd name="T23" fmla="*/ 42 h 80"/>
                <a:gd name="T24" fmla="*/ 18 w 58"/>
                <a:gd name="T25" fmla="*/ 44 h 80"/>
                <a:gd name="T26" fmla="*/ 18 w 58"/>
                <a:gd name="T27" fmla="*/ 44 h 80"/>
                <a:gd name="T28" fmla="*/ 16 w 58"/>
                <a:gd name="T29" fmla="*/ 44 h 80"/>
                <a:gd name="T30" fmla="*/ 8 w 58"/>
                <a:gd name="T31" fmla="*/ 29 h 80"/>
                <a:gd name="T32" fmla="*/ 17 w 58"/>
                <a:gd name="T33" fmla="*/ 12 h 80"/>
                <a:gd name="T34" fmla="*/ 19 w 58"/>
                <a:gd name="T35" fmla="*/ 12 h 80"/>
                <a:gd name="T36" fmla="*/ 19 w 58"/>
                <a:gd name="T37" fmla="*/ 12 h 80"/>
                <a:gd name="T38" fmla="*/ 18 w 58"/>
                <a:gd name="T39" fmla="*/ 14 h 80"/>
                <a:gd name="T40" fmla="*/ 58 w 58"/>
                <a:gd name="T41" fmla="*/ 29 h 80"/>
                <a:gd name="T42" fmla="*/ 29 w 58"/>
                <a:gd name="T43" fmla="*/ 0 h 80"/>
                <a:gd name="T44" fmla="*/ 0 w 58"/>
                <a:gd name="T45" fmla="*/ 29 h 80"/>
                <a:gd name="T46" fmla="*/ 17 w 58"/>
                <a:gd name="T47" fmla="*/ 55 h 80"/>
                <a:gd name="T48" fmla="*/ 17 w 58"/>
                <a:gd name="T49" fmla="*/ 61 h 80"/>
                <a:gd name="T50" fmla="*/ 17 w 58"/>
                <a:gd name="T51" fmla="*/ 68 h 80"/>
                <a:gd name="T52" fmla="*/ 21 w 58"/>
                <a:gd name="T53" fmla="*/ 74 h 80"/>
                <a:gd name="T54" fmla="*/ 22 w 58"/>
                <a:gd name="T55" fmla="*/ 76 h 80"/>
                <a:gd name="T56" fmla="*/ 27 w 58"/>
                <a:gd name="T57" fmla="*/ 80 h 80"/>
                <a:gd name="T58" fmla="*/ 31 w 58"/>
                <a:gd name="T59" fmla="*/ 80 h 80"/>
                <a:gd name="T60" fmla="*/ 36 w 58"/>
                <a:gd name="T61" fmla="*/ 76 h 80"/>
                <a:gd name="T62" fmla="*/ 37 w 58"/>
                <a:gd name="T63" fmla="*/ 74 h 80"/>
                <a:gd name="T64" fmla="*/ 41 w 58"/>
                <a:gd name="T65" fmla="*/ 68 h 80"/>
                <a:gd name="T66" fmla="*/ 41 w 58"/>
                <a:gd name="T67" fmla="*/ 58 h 80"/>
                <a:gd name="T68" fmla="*/ 41 w 58"/>
                <a:gd name="T69" fmla="*/ 55 h 80"/>
                <a:gd name="T70" fmla="*/ 58 w 58"/>
                <a:gd name="T71" fmla="*/ 29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8" h="80">
                  <a:moveTo>
                    <a:pt x="38" y="68"/>
                  </a:moveTo>
                  <a:cubicBezTo>
                    <a:pt x="38" y="69"/>
                    <a:pt x="38" y="70"/>
                    <a:pt x="37" y="71"/>
                  </a:cubicBezTo>
                  <a:cubicBezTo>
                    <a:pt x="37" y="71"/>
                    <a:pt x="36" y="71"/>
                    <a:pt x="36" y="71"/>
                  </a:cubicBezTo>
                  <a:cubicBezTo>
                    <a:pt x="22" y="71"/>
                    <a:pt x="22" y="71"/>
                    <a:pt x="22" y="71"/>
                  </a:cubicBezTo>
                  <a:cubicBezTo>
                    <a:pt x="22" y="71"/>
                    <a:pt x="21" y="71"/>
                    <a:pt x="21" y="71"/>
                  </a:cubicBezTo>
                  <a:cubicBezTo>
                    <a:pt x="20" y="70"/>
                    <a:pt x="20" y="69"/>
                    <a:pt x="20" y="68"/>
                  </a:cubicBezTo>
                  <a:cubicBezTo>
                    <a:pt x="20" y="61"/>
                    <a:pt x="20" y="61"/>
                    <a:pt x="20" y="61"/>
                  </a:cubicBezTo>
                  <a:cubicBezTo>
                    <a:pt x="38" y="61"/>
                    <a:pt x="38" y="61"/>
                    <a:pt x="38" y="61"/>
                  </a:cubicBezTo>
                  <a:cubicBezTo>
                    <a:pt x="38" y="68"/>
                    <a:pt x="38" y="68"/>
                    <a:pt x="38" y="68"/>
                  </a:cubicBezTo>
                  <a:close/>
                  <a:moveTo>
                    <a:pt x="18" y="14"/>
                  </a:moveTo>
                  <a:cubicBezTo>
                    <a:pt x="14" y="17"/>
                    <a:pt x="11" y="23"/>
                    <a:pt x="11" y="29"/>
                  </a:cubicBezTo>
                  <a:cubicBezTo>
                    <a:pt x="11" y="34"/>
                    <a:pt x="14" y="39"/>
                    <a:pt x="18" y="42"/>
                  </a:cubicBezTo>
                  <a:cubicBezTo>
                    <a:pt x="18" y="43"/>
                    <a:pt x="18" y="43"/>
                    <a:pt x="18" y="44"/>
                  </a:cubicBezTo>
                  <a:cubicBezTo>
                    <a:pt x="18" y="44"/>
                    <a:pt x="18" y="44"/>
                    <a:pt x="18" y="44"/>
                  </a:cubicBezTo>
                  <a:cubicBezTo>
                    <a:pt x="17" y="45"/>
                    <a:pt x="16" y="45"/>
                    <a:pt x="16" y="44"/>
                  </a:cubicBezTo>
                  <a:cubicBezTo>
                    <a:pt x="11" y="41"/>
                    <a:pt x="8" y="35"/>
                    <a:pt x="8" y="29"/>
                  </a:cubicBezTo>
                  <a:cubicBezTo>
                    <a:pt x="8" y="22"/>
                    <a:pt x="12" y="16"/>
                    <a:pt x="17" y="12"/>
                  </a:cubicBezTo>
                  <a:cubicBezTo>
                    <a:pt x="17" y="12"/>
                    <a:pt x="18" y="12"/>
                    <a:pt x="19" y="12"/>
                  </a:cubicBezTo>
                  <a:cubicBezTo>
                    <a:pt x="19" y="12"/>
                    <a:pt x="19" y="12"/>
                    <a:pt x="19" y="12"/>
                  </a:cubicBezTo>
                  <a:cubicBezTo>
                    <a:pt x="19" y="13"/>
                    <a:pt x="19" y="14"/>
                    <a:pt x="18" y="14"/>
                  </a:cubicBezTo>
                  <a:close/>
                  <a:moveTo>
                    <a:pt x="58" y="29"/>
                  </a:moveTo>
                  <a:cubicBezTo>
                    <a:pt x="58" y="13"/>
                    <a:pt x="45" y="0"/>
                    <a:pt x="29" y="0"/>
                  </a:cubicBezTo>
                  <a:cubicBezTo>
                    <a:pt x="13" y="0"/>
                    <a:pt x="0" y="13"/>
                    <a:pt x="0" y="29"/>
                  </a:cubicBezTo>
                  <a:cubicBezTo>
                    <a:pt x="0" y="40"/>
                    <a:pt x="7" y="50"/>
                    <a:pt x="17" y="55"/>
                  </a:cubicBezTo>
                  <a:cubicBezTo>
                    <a:pt x="17" y="61"/>
                    <a:pt x="17" y="61"/>
                    <a:pt x="17" y="61"/>
                  </a:cubicBezTo>
                  <a:cubicBezTo>
                    <a:pt x="17" y="68"/>
                    <a:pt x="17" y="68"/>
                    <a:pt x="17" y="68"/>
                  </a:cubicBezTo>
                  <a:cubicBezTo>
                    <a:pt x="17" y="71"/>
                    <a:pt x="19" y="73"/>
                    <a:pt x="21" y="74"/>
                  </a:cubicBezTo>
                  <a:cubicBezTo>
                    <a:pt x="21" y="74"/>
                    <a:pt x="22" y="75"/>
                    <a:pt x="22" y="76"/>
                  </a:cubicBezTo>
                  <a:cubicBezTo>
                    <a:pt x="23" y="78"/>
                    <a:pt x="25" y="80"/>
                    <a:pt x="27" y="80"/>
                  </a:cubicBezTo>
                  <a:cubicBezTo>
                    <a:pt x="31" y="80"/>
                    <a:pt x="31" y="80"/>
                    <a:pt x="31" y="80"/>
                  </a:cubicBezTo>
                  <a:cubicBezTo>
                    <a:pt x="33" y="80"/>
                    <a:pt x="35" y="78"/>
                    <a:pt x="36" y="76"/>
                  </a:cubicBezTo>
                  <a:cubicBezTo>
                    <a:pt x="36" y="75"/>
                    <a:pt x="37" y="74"/>
                    <a:pt x="37" y="74"/>
                  </a:cubicBezTo>
                  <a:cubicBezTo>
                    <a:pt x="39" y="73"/>
                    <a:pt x="41" y="71"/>
                    <a:pt x="41" y="68"/>
                  </a:cubicBezTo>
                  <a:cubicBezTo>
                    <a:pt x="41" y="58"/>
                    <a:pt x="41" y="58"/>
                    <a:pt x="41" y="58"/>
                  </a:cubicBezTo>
                  <a:cubicBezTo>
                    <a:pt x="41" y="55"/>
                    <a:pt x="41" y="55"/>
                    <a:pt x="41" y="55"/>
                  </a:cubicBezTo>
                  <a:cubicBezTo>
                    <a:pt x="51" y="50"/>
                    <a:pt x="58" y="40"/>
                    <a:pt x="58" y="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a:p>
          </p:txBody>
        </p:sp>
      </p:grpSp>
      <p:sp>
        <p:nvSpPr>
          <p:cNvPr id="73" name="Rectangle: Rounded Corners 171">
            <a:extLst>
              <a:ext uri="{FF2B5EF4-FFF2-40B4-BE49-F238E27FC236}">
                <a16:creationId xmlns:a16="http://schemas.microsoft.com/office/drawing/2014/main" id="{616DD6F2-CC4E-4910-9AC5-78C7A991022B}"/>
              </a:ext>
            </a:extLst>
          </p:cNvPr>
          <p:cNvSpPr/>
          <p:nvPr/>
        </p:nvSpPr>
        <p:spPr>
          <a:xfrm>
            <a:off x="6372046" y="917562"/>
            <a:ext cx="1803927" cy="1562563"/>
          </a:xfrm>
          <a:prstGeom prst="roundRect">
            <a:avLst>
              <a:gd name="adj" fmla="val 5845"/>
            </a:avLst>
          </a:prstGeom>
          <a:solidFill>
            <a:schemeClr val="bg1">
              <a:alpha val="95000"/>
            </a:schemeClr>
          </a:solidFill>
          <a:ln w="38100">
            <a:solidFill>
              <a:srgbClr val="006666">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93" dirty="0"/>
          </a:p>
        </p:txBody>
      </p:sp>
      <p:sp>
        <p:nvSpPr>
          <p:cNvPr id="81" name="Freeform 83">
            <a:extLst>
              <a:ext uri="{FF2B5EF4-FFF2-40B4-BE49-F238E27FC236}">
                <a16:creationId xmlns:a16="http://schemas.microsoft.com/office/drawing/2014/main" id="{0C95C6F1-1B2B-4459-B34B-2EE8742744CC}"/>
              </a:ext>
            </a:extLst>
          </p:cNvPr>
          <p:cNvSpPr>
            <a:spLocks/>
          </p:cNvSpPr>
          <p:nvPr/>
        </p:nvSpPr>
        <p:spPr bwMode="auto">
          <a:xfrm>
            <a:off x="5026154" y="530408"/>
            <a:ext cx="744536" cy="746650"/>
          </a:xfrm>
          <a:custGeom>
            <a:avLst/>
            <a:gdLst>
              <a:gd name="T0" fmla="*/ 186 w 186"/>
              <a:gd name="T1" fmla="*/ 164 h 186"/>
              <a:gd name="T2" fmla="*/ 163 w 186"/>
              <a:gd name="T3" fmla="*/ 186 h 186"/>
              <a:gd name="T4" fmla="*/ 22 w 186"/>
              <a:gd name="T5" fmla="*/ 186 h 186"/>
              <a:gd name="T6" fmla="*/ 0 w 186"/>
              <a:gd name="T7" fmla="*/ 164 h 186"/>
              <a:gd name="T8" fmla="*/ 0 w 186"/>
              <a:gd name="T9" fmla="*/ 22 h 186"/>
              <a:gd name="T10" fmla="*/ 22 w 186"/>
              <a:gd name="T11" fmla="*/ 0 h 186"/>
              <a:gd name="T12" fmla="*/ 163 w 186"/>
              <a:gd name="T13" fmla="*/ 0 h 186"/>
              <a:gd name="T14" fmla="*/ 186 w 186"/>
              <a:gd name="T15" fmla="*/ 22 h 186"/>
              <a:gd name="T16" fmla="*/ 186 w 186"/>
              <a:gd name="T17" fmla="*/ 164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6" h="186">
                <a:moveTo>
                  <a:pt x="186" y="164"/>
                </a:moveTo>
                <a:cubicBezTo>
                  <a:pt x="186" y="176"/>
                  <a:pt x="176" y="186"/>
                  <a:pt x="163" y="186"/>
                </a:cubicBezTo>
                <a:cubicBezTo>
                  <a:pt x="22" y="186"/>
                  <a:pt x="22" y="186"/>
                  <a:pt x="22" y="186"/>
                </a:cubicBezTo>
                <a:cubicBezTo>
                  <a:pt x="10" y="186"/>
                  <a:pt x="0" y="176"/>
                  <a:pt x="0" y="164"/>
                </a:cubicBezTo>
                <a:cubicBezTo>
                  <a:pt x="0" y="22"/>
                  <a:pt x="0" y="22"/>
                  <a:pt x="0" y="22"/>
                </a:cubicBezTo>
                <a:cubicBezTo>
                  <a:pt x="0" y="10"/>
                  <a:pt x="10" y="0"/>
                  <a:pt x="22" y="0"/>
                </a:cubicBezTo>
                <a:cubicBezTo>
                  <a:pt x="163" y="0"/>
                  <a:pt x="163" y="0"/>
                  <a:pt x="163" y="0"/>
                </a:cubicBezTo>
                <a:cubicBezTo>
                  <a:pt x="176" y="0"/>
                  <a:pt x="186" y="10"/>
                  <a:pt x="186" y="22"/>
                </a:cubicBezTo>
                <a:lnTo>
                  <a:pt x="186" y="164"/>
                </a:lnTo>
                <a:close/>
              </a:path>
            </a:pathLst>
          </a:custGeom>
          <a:solidFill>
            <a:srgbClr val="006666"/>
          </a:solidFill>
          <a:ln>
            <a:noFill/>
          </a:ln>
        </p:spPr>
        <p:txBody>
          <a:bodyPr vert="horz" wrap="square" lIns="86019" tIns="43010" rIns="86019" bIns="43010" numCol="1" anchor="t" anchorCtr="0" compatLnSpc="1">
            <a:prstTxWarp prst="textNoShape">
              <a:avLst/>
            </a:prstTxWarp>
          </a:bodyPr>
          <a:lstStyle/>
          <a:p>
            <a:endParaRPr lang="en-US" sz="1693"/>
          </a:p>
        </p:txBody>
      </p:sp>
      <p:grpSp>
        <p:nvGrpSpPr>
          <p:cNvPr id="84" name="Group 78">
            <a:extLst>
              <a:ext uri="{FF2B5EF4-FFF2-40B4-BE49-F238E27FC236}">
                <a16:creationId xmlns:a16="http://schemas.microsoft.com/office/drawing/2014/main" id="{627DFB8F-9C1A-4319-9EF9-BAA005D175E7}"/>
              </a:ext>
            </a:extLst>
          </p:cNvPr>
          <p:cNvGrpSpPr/>
          <p:nvPr/>
        </p:nvGrpSpPr>
        <p:grpSpPr>
          <a:xfrm>
            <a:off x="1961920" y="934058"/>
            <a:ext cx="413243" cy="443853"/>
            <a:chOff x="7677150" y="3176588"/>
            <a:chExt cx="300038" cy="322263"/>
          </a:xfrm>
          <a:solidFill>
            <a:schemeClr val="bg1"/>
          </a:solidFill>
        </p:grpSpPr>
        <p:sp>
          <p:nvSpPr>
            <p:cNvPr id="88" name="Freeform 56">
              <a:extLst>
                <a:ext uri="{FF2B5EF4-FFF2-40B4-BE49-F238E27FC236}">
                  <a16:creationId xmlns:a16="http://schemas.microsoft.com/office/drawing/2014/main" id="{683749B9-C8F6-4AA9-B643-FE02623D7F0C}"/>
                </a:ext>
              </a:extLst>
            </p:cNvPr>
            <p:cNvSpPr>
              <a:spLocks noEditPoints="1"/>
            </p:cNvSpPr>
            <p:nvPr/>
          </p:nvSpPr>
          <p:spPr bwMode="auto">
            <a:xfrm>
              <a:off x="7729538" y="3176588"/>
              <a:ext cx="247650" cy="230188"/>
            </a:xfrm>
            <a:custGeom>
              <a:avLst/>
              <a:gdLst>
                <a:gd name="T0" fmla="*/ 29 w 56"/>
                <a:gd name="T1" fmla="*/ 7 h 52"/>
                <a:gd name="T2" fmla="*/ 15 w 56"/>
                <a:gd name="T3" fmla="*/ 14 h 52"/>
                <a:gd name="T4" fmla="*/ 17 w 56"/>
                <a:gd name="T5" fmla="*/ 40 h 52"/>
                <a:gd name="T6" fmla="*/ 29 w 56"/>
                <a:gd name="T7" fmla="*/ 45 h 52"/>
                <a:gd name="T8" fmla="*/ 44 w 56"/>
                <a:gd name="T9" fmla="*/ 38 h 52"/>
                <a:gd name="T10" fmla="*/ 48 w 56"/>
                <a:gd name="T11" fmla="*/ 24 h 52"/>
                <a:gd name="T12" fmla="*/ 42 w 56"/>
                <a:gd name="T13" fmla="*/ 11 h 52"/>
                <a:gd name="T14" fmla="*/ 29 w 56"/>
                <a:gd name="T15" fmla="*/ 7 h 52"/>
                <a:gd name="T16" fmla="*/ 29 w 56"/>
                <a:gd name="T17" fmla="*/ 52 h 52"/>
                <a:gd name="T18" fmla="*/ 12 w 56"/>
                <a:gd name="T19" fmla="*/ 46 h 52"/>
                <a:gd name="T20" fmla="*/ 9 w 56"/>
                <a:gd name="T21" fmla="*/ 9 h 52"/>
                <a:gd name="T22" fmla="*/ 29 w 56"/>
                <a:gd name="T23" fmla="*/ 0 h 52"/>
                <a:gd name="T24" fmla="*/ 46 w 56"/>
                <a:gd name="T25" fmla="*/ 6 h 52"/>
                <a:gd name="T26" fmla="*/ 55 w 56"/>
                <a:gd name="T27" fmla="*/ 24 h 52"/>
                <a:gd name="T28" fmla="*/ 49 w 56"/>
                <a:gd name="T29" fmla="*/ 43 h 52"/>
                <a:gd name="T30" fmla="*/ 29 w 56"/>
                <a:gd name="T31" fmla="*/ 5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6" h="52">
                  <a:moveTo>
                    <a:pt x="29" y="7"/>
                  </a:moveTo>
                  <a:cubicBezTo>
                    <a:pt x="24" y="7"/>
                    <a:pt x="18" y="9"/>
                    <a:pt x="15" y="14"/>
                  </a:cubicBezTo>
                  <a:cubicBezTo>
                    <a:pt x="8" y="21"/>
                    <a:pt x="9" y="33"/>
                    <a:pt x="17" y="40"/>
                  </a:cubicBezTo>
                  <a:cubicBezTo>
                    <a:pt x="20" y="43"/>
                    <a:pt x="25" y="45"/>
                    <a:pt x="29" y="45"/>
                  </a:cubicBezTo>
                  <a:cubicBezTo>
                    <a:pt x="35" y="45"/>
                    <a:pt x="40" y="42"/>
                    <a:pt x="44" y="38"/>
                  </a:cubicBezTo>
                  <a:cubicBezTo>
                    <a:pt x="47" y="34"/>
                    <a:pt x="49" y="29"/>
                    <a:pt x="48" y="24"/>
                  </a:cubicBezTo>
                  <a:cubicBezTo>
                    <a:pt x="48" y="19"/>
                    <a:pt x="45" y="15"/>
                    <a:pt x="42" y="11"/>
                  </a:cubicBezTo>
                  <a:cubicBezTo>
                    <a:pt x="38" y="8"/>
                    <a:pt x="34" y="7"/>
                    <a:pt x="29" y="7"/>
                  </a:cubicBezTo>
                  <a:close/>
                  <a:moveTo>
                    <a:pt x="29" y="52"/>
                  </a:moveTo>
                  <a:cubicBezTo>
                    <a:pt x="23" y="52"/>
                    <a:pt x="17" y="50"/>
                    <a:pt x="12" y="46"/>
                  </a:cubicBezTo>
                  <a:cubicBezTo>
                    <a:pt x="1" y="36"/>
                    <a:pt x="0" y="20"/>
                    <a:pt x="9" y="9"/>
                  </a:cubicBezTo>
                  <a:cubicBezTo>
                    <a:pt x="14" y="3"/>
                    <a:pt x="22" y="0"/>
                    <a:pt x="29" y="0"/>
                  </a:cubicBezTo>
                  <a:cubicBezTo>
                    <a:pt x="35" y="0"/>
                    <a:pt x="41" y="2"/>
                    <a:pt x="46" y="6"/>
                  </a:cubicBezTo>
                  <a:cubicBezTo>
                    <a:pt x="51" y="10"/>
                    <a:pt x="55" y="17"/>
                    <a:pt x="55" y="24"/>
                  </a:cubicBezTo>
                  <a:cubicBezTo>
                    <a:pt x="56" y="31"/>
                    <a:pt x="54" y="37"/>
                    <a:pt x="49" y="43"/>
                  </a:cubicBezTo>
                  <a:cubicBezTo>
                    <a:pt x="44" y="48"/>
                    <a:pt x="37" y="52"/>
                    <a:pt x="29"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a:p>
          </p:txBody>
        </p:sp>
        <p:sp>
          <p:nvSpPr>
            <p:cNvPr id="89" name="Freeform 57">
              <a:extLst>
                <a:ext uri="{FF2B5EF4-FFF2-40B4-BE49-F238E27FC236}">
                  <a16:creationId xmlns:a16="http://schemas.microsoft.com/office/drawing/2014/main" id="{ED25D0D9-17B5-4ED8-AB85-7C33146BBC45}"/>
                </a:ext>
              </a:extLst>
            </p:cNvPr>
            <p:cNvSpPr>
              <a:spLocks/>
            </p:cNvSpPr>
            <p:nvPr/>
          </p:nvSpPr>
          <p:spPr bwMode="auto">
            <a:xfrm>
              <a:off x="7747000" y="3357563"/>
              <a:ext cx="57150" cy="57150"/>
            </a:xfrm>
            <a:custGeom>
              <a:avLst/>
              <a:gdLst>
                <a:gd name="T0" fmla="*/ 17 w 36"/>
                <a:gd name="T1" fmla="*/ 36 h 36"/>
                <a:gd name="T2" fmla="*/ 0 w 36"/>
                <a:gd name="T3" fmla="*/ 25 h 36"/>
                <a:gd name="T4" fmla="*/ 22 w 36"/>
                <a:gd name="T5" fmla="*/ 0 h 36"/>
                <a:gd name="T6" fmla="*/ 36 w 36"/>
                <a:gd name="T7" fmla="*/ 11 h 36"/>
                <a:gd name="T8" fmla="*/ 17 w 36"/>
                <a:gd name="T9" fmla="*/ 36 h 36"/>
                <a:gd name="T10" fmla="*/ 17 w 36"/>
                <a:gd name="T11" fmla="*/ 36 h 36"/>
              </a:gdLst>
              <a:ahLst/>
              <a:cxnLst>
                <a:cxn ang="0">
                  <a:pos x="T0" y="T1"/>
                </a:cxn>
                <a:cxn ang="0">
                  <a:pos x="T2" y="T3"/>
                </a:cxn>
                <a:cxn ang="0">
                  <a:pos x="T4" y="T5"/>
                </a:cxn>
                <a:cxn ang="0">
                  <a:pos x="T6" y="T7"/>
                </a:cxn>
                <a:cxn ang="0">
                  <a:pos x="T8" y="T9"/>
                </a:cxn>
                <a:cxn ang="0">
                  <a:pos x="T10" y="T11"/>
                </a:cxn>
              </a:cxnLst>
              <a:rect l="0" t="0" r="r" b="b"/>
              <a:pathLst>
                <a:path w="36" h="36">
                  <a:moveTo>
                    <a:pt x="17" y="36"/>
                  </a:moveTo>
                  <a:lnTo>
                    <a:pt x="0" y="25"/>
                  </a:lnTo>
                  <a:lnTo>
                    <a:pt x="22" y="0"/>
                  </a:lnTo>
                  <a:lnTo>
                    <a:pt x="36" y="11"/>
                  </a:lnTo>
                  <a:lnTo>
                    <a:pt x="17" y="36"/>
                  </a:lnTo>
                  <a:lnTo>
                    <a:pt x="17" y="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a:p>
          </p:txBody>
        </p:sp>
        <p:sp>
          <p:nvSpPr>
            <p:cNvPr id="90" name="Freeform 58">
              <a:extLst>
                <a:ext uri="{FF2B5EF4-FFF2-40B4-BE49-F238E27FC236}">
                  <a16:creationId xmlns:a16="http://schemas.microsoft.com/office/drawing/2014/main" id="{B5D8622B-171F-4183-89E1-839382E38D23}"/>
                </a:ext>
              </a:extLst>
            </p:cNvPr>
            <p:cNvSpPr>
              <a:spLocks/>
            </p:cNvSpPr>
            <p:nvPr/>
          </p:nvSpPr>
          <p:spPr bwMode="auto">
            <a:xfrm>
              <a:off x="7677150" y="3387726"/>
              <a:ext cx="100013" cy="111125"/>
            </a:xfrm>
            <a:custGeom>
              <a:avLst/>
              <a:gdLst>
                <a:gd name="T0" fmla="*/ 10 w 23"/>
                <a:gd name="T1" fmla="*/ 23 h 25"/>
                <a:gd name="T2" fmla="*/ 5 w 23"/>
                <a:gd name="T3" fmla="*/ 24 h 25"/>
                <a:gd name="T4" fmla="*/ 2 w 23"/>
                <a:gd name="T5" fmla="*/ 21 h 25"/>
                <a:gd name="T6" fmla="*/ 1 w 23"/>
                <a:gd name="T7" fmla="*/ 16 h 25"/>
                <a:gd name="T8" fmla="*/ 13 w 23"/>
                <a:gd name="T9" fmla="*/ 2 h 25"/>
                <a:gd name="T10" fmla="*/ 18 w 23"/>
                <a:gd name="T11" fmla="*/ 1 h 25"/>
                <a:gd name="T12" fmla="*/ 22 w 23"/>
                <a:gd name="T13" fmla="*/ 5 h 25"/>
                <a:gd name="T14" fmla="*/ 22 w 23"/>
                <a:gd name="T15" fmla="*/ 10 h 25"/>
                <a:gd name="T16" fmla="*/ 10 w 23"/>
                <a:gd name="T17" fmla="*/ 23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25">
                  <a:moveTo>
                    <a:pt x="10" y="23"/>
                  </a:moveTo>
                  <a:cubicBezTo>
                    <a:pt x="9" y="25"/>
                    <a:pt x="7" y="25"/>
                    <a:pt x="5" y="24"/>
                  </a:cubicBezTo>
                  <a:cubicBezTo>
                    <a:pt x="2" y="21"/>
                    <a:pt x="2" y="21"/>
                    <a:pt x="2" y="21"/>
                  </a:cubicBezTo>
                  <a:cubicBezTo>
                    <a:pt x="0" y="19"/>
                    <a:pt x="0" y="17"/>
                    <a:pt x="1" y="16"/>
                  </a:cubicBezTo>
                  <a:cubicBezTo>
                    <a:pt x="13" y="2"/>
                    <a:pt x="13" y="2"/>
                    <a:pt x="13" y="2"/>
                  </a:cubicBezTo>
                  <a:cubicBezTo>
                    <a:pt x="14" y="0"/>
                    <a:pt x="17" y="0"/>
                    <a:pt x="18" y="1"/>
                  </a:cubicBezTo>
                  <a:cubicBezTo>
                    <a:pt x="22" y="5"/>
                    <a:pt x="22" y="5"/>
                    <a:pt x="22" y="5"/>
                  </a:cubicBezTo>
                  <a:cubicBezTo>
                    <a:pt x="23" y="6"/>
                    <a:pt x="23" y="8"/>
                    <a:pt x="22" y="10"/>
                  </a:cubicBezTo>
                  <a:cubicBezTo>
                    <a:pt x="10" y="23"/>
                    <a:pt x="10" y="23"/>
                    <a:pt x="10" y="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a:p>
          </p:txBody>
        </p:sp>
        <p:sp>
          <p:nvSpPr>
            <p:cNvPr id="91" name="Freeform 59">
              <a:extLst>
                <a:ext uri="{FF2B5EF4-FFF2-40B4-BE49-F238E27FC236}">
                  <a16:creationId xmlns:a16="http://schemas.microsoft.com/office/drawing/2014/main" id="{B2819A9C-7F1F-4374-9A02-DFA9A359250C}"/>
                </a:ext>
              </a:extLst>
            </p:cNvPr>
            <p:cNvSpPr>
              <a:spLocks/>
            </p:cNvSpPr>
            <p:nvPr/>
          </p:nvSpPr>
          <p:spPr bwMode="auto">
            <a:xfrm>
              <a:off x="7804150" y="3216276"/>
              <a:ext cx="79375" cy="44450"/>
            </a:xfrm>
            <a:custGeom>
              <a:avLst/>
              <a:gdLst>
                <a:gd name="T0" fmla="*/ 17 w 18"/>
                <a:gd name="T1" fmla="*/ 4 h 10"/>
                <a:gd name="T2" fmla="*/ 9 w 18"/>
                <a:gd name="T3" fmla="*/ 5 h 10"/>
                <a:gd name="T4" fmla="*/ 1 w 18"/>
                <a:gd name="T5" fmla="*/ 8 h 10"/>
                <a:gd name="T6" fmla="*/ 8 w 18"/>
                <a:gd name="T7" fmla="*/ 1 h 10"/>
                <a:gd name="T8" fmla="*/ 17 w 18"/>
                <a:gd name="T9" fmla="*/ 4 h 10"/>
              </a:gdLst>
              <a:ahLst/>
              <a:cxnLst>
                <a:cxn ang="0">
                  <a:pos x="T0" y="T1"/>
                </a:cxn>
                <a:cxn ang="0">
                  <a:pos x="T2" y="T3"/>
                </a:cxn>
                <a:cxn ang="0">
                  <a:pos x="T4" y="T5"/>
                </a:cxn>
                <a:cxn ang="0">
                  <a:pos x="T6" y="T7"/>
                </a:cxn>
                <a:cxn ang="0">
                  <a:pos x="T8" y="T9"/>
                </a:cxn>
              </a:cxnLst>
              <a:rect l="0" t="0" r="r" b="b"/>
              <a:pathLst>
                <a:path w="18" h="10">
                  <a:moveTo>
                    <a:pt x="17" y="4"/>
                  </a:moveTo>
                  <a:cubicBezTo>
                    <a:pt x="18" y="6"/>
                    <a:pt x="14" y="4"/>
                    <a:pt x="9" y="5"/>
                  </a:cubicBezTo>
                  <a:cubicBezTo>
                    <a:pt x="5" y="6"/>
                    <a:pt x="2" y="10"/>
                    <a:pt x="1" y="8"/>
                  </a:cubicBezTo>
                  <a:cubicBezTo>
                    <a:pt x="0" y="5"/>
                    <a:pt x="5" y="2"/>
                    <a:pt x="8" y="1"/>
                  </a:cubicBezTo>
                  <a:cubicBezTo>
                    <a:pt x="11" y="0"/>
                    <a:pt x="17" y="1"/>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a:p>
          </p:txBody>
        </p:sp>
        <p:sp>
          <p:nvSpPr>
            <p:cNvPr id="92" name="Freeform 60">
              <a:extLst>
                <a:ext uri="{FF2B5EF4-FFF2-40B4-BE49-F238E27FC236}">
                  <a16:creationId xmlns:a16="http://schemas.microsoft.com/office/drawing/2014/main" id="{9F3438C8-7B15-4AA7-B36A-C62317464CB2}"/>
                </a:ext>
              </a:extLst>
            </p:cNvPr>
            <p:cNvSpPr>
              <a:spLocks/>
            </p:cNvSpPr>
            <p:nvPr/>
          </p:nvSpPr>
          <p:spPr bwMode="auto">
            <a:xfrm>
              <a:off x="7883525" y="3228976"/>
              <a:ext cx="22225" cy="17463"/>
            </a:xfrm>
            <a:custGeom>
              <a:avLst/>
              <a:gdLst>
                <a:gd name="T0" fmla="*/ 5 w 5"/>
                <a:gd name="T1" fmla="*/ 3 h 4"/>
                <a:gd name="T2" fmla="*/ 2 w 5"/>
                <a:gd name="T3" fmla="*/ 3 h 4"/>
                <a:gd name="T4" fmla="*/ 1 w 5"/>
                <a:gd name="T5" fmla="*/ 2 h 4"/>
                <a:gd name="T6" fmla="*/ 2 w 5"/>
                <a:gd name="T7" fmla="*/ 0 h 4"/>
                <a:gd name="T8" fmla="*/ 5 w 5"/>
                <a:gd name="T9" fmla="*/ 3 h 4"/>
              </a:gdLst>
              <a:ahLst/>
              <a:cxnLst>
                <a:cxn ang="0">
                  <a:pos x="T0" y="T1"/>
                </a:cxn>
                <a:cxn ang="0">
                  <a:pos x="T2" y="T3"/>
                </a:cxn>
                <a:cxn ang="0">
                  <a:pos x="T4" y="T5"/>
                </a:cxn>
                <a:cxn ang="0">
                  <a:pos x="T6" y="T7"/>
                </a:cxn>
                <a:cxn ang="0">
                  <a:pos x="T8" y="T9"/>
                </a:cxn>
              </a:cxnLst>
              <a:rect l="0" t="0" r="r" b="b"/>
              <a:pathLst>
                <a:path w="5" h="4">
                  <a:moveTo>
                    <a:pt x="5" y="3"/>
                  </a:moveTo>
                  <a:cubicBezTo>
                    <a:pt x="4" y="4"/>
                    <a:pt x="3" y="4"/>
                    <a:pt x="2" y="3"/>
                  </a:cubicBezTo>
                  <a:cubicBezTo>
                    <a:pt x="1" y="3"/>
                    <a:pt x="0" y="3"/>
                    <a:pt x="1" y="2"/>
                  </a:cubicBezTo>
                  <a:cubicBezTo>
                    <a:pt x="1" y="0"/>
                    <a:pt x="1" y="0"/>
                    <a:pt x="2" y="0"/>
                  </a:cubicBezTo>
                  <a:cubicBezTo>
                    <a:pt x="3" y="1"/>
                    <a:pt x="5" y="2"/>
                    <a:pt x="5"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a:p>
          </p:txBody>
        </p:sp>
      </p:grpSp>
      <p:sp>
        <p:nvSpPr>
          <p:cNvPr id="94" name="Freeform 83">
            <a:extLst>
              <a:ext uri="{FF2B5EF4-FFF2-40B4-BE49-F238E27FC236}">
                <a16:creationId xmlns:a16="http://schemas.microsoft.com/office/drawing/2014/main" id="{CE0D2C1D-6BF3-4107-A425-BE5F2F329609}"/>
              </a:ext>
            </a:extLst>
          </p:cNvPr>
          <p:cNvSpPr>
            <a:spLocks/>
          </p:cNvSpPr>
          <p:nvPr/>
        </p:nvSpPr>
        <p:spPr bwMode="auto">
          <a:xfrm>
            <a:off x="6924233" y="566962"/>
            <a:ext cx="744536" cy="746650"/>
          </a:xfrm>
          <a:custGeom>
            <a:avLst/>
            <a:gdLst>
              <a:gd name="T0" fmla="*/ 186 w 186"/>
              <a:gd name="T1" fmla="*/ 164 h 186"/>
              <a:gd name="T2" fmla="*/ 163 w 186"/>
              <a:gd name="T3" fmla="*/ 186 h 186"/>
              <a:gd name="T4" fmla="*/ 22 w 186"/>
              <a:gd name="T5" fmla="*/ 186 h 186"/>
              <a:gd name="T6" fmla="*/ 0 w 186"/>
              <a:gd name="T7" fmla="*/ 164 h 186"/>
              <a:gd name="T8" fmla="*/ 0 w 186"/>
              <a:gd name="T9" fmla="*/ 22 h 186"/>
              <a:gd name="T10" fmla="*/ 22 w 186"/>
              <a:gd name="T11" fmla="*/ 0 h 186"/>
              <a:gd name="T12" fmla="*/ 163 w 186"/>
              <a:gd name="T13" fmla="*/ 0 h 186"/>
              <a:gd name="T14" fmla="*/ 186 w 186"/>
              <a:gd name="T15" fmla="*/ 22 h 186"/>
              <a:gd name="T16" fmla="*/ 186 w 186"/>
              <a:gd name="T17" fmla="*/ 164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6" h="186">
                <a:moveTo>
                  <a:pt x="186" y="164"/>
                </a:moveTo>
                <a:cubicBezTo>
                  <a:pt x="186" y="176"/>
                  <a:pt x="176" y="186"/>
                  <a:pt x="163" y="186"/>
                </a:cubicBezTo>
                <a:cubicBezTo>
                  <a:pt x="22" y="186"/>
                  <a:pt x="22" y="186"/>
                  <a:pt x="22" y="186"/>
                </a:cubicBezTo>
                <a:cubicBezTo>
                  <a:pt x="10" y="186"/>
                  <a:pt x="0" y="176"/>
                  <a:pt x="0" y="164"/>
                </a:cubicBezTo>
                <a:cubicBezTo>
                  <a:pt x="0" y="22"/>
                  <a:pt x="0" y="22"/>
                  <a:pt x="0" y="22"/>
                </a:cubicBezTo>
                <a:cubicBezTo>
                  <a:pt x="0" y="10"/>
                  <a:pt x="10" y="0"/>
                  <a:pt x="22" y="0"/>
                </a:cubicBezTo>
                <a:cubicBezTo>
                  <a:pt x="163" y="0"/>
                  <a:pt x="163" y="0"/>
                  <a:pt x="163" y="0"/>
                </a:cubicBezTo>
                <a:cubicBezTo>
                  <a:pt x="176" y="0"/>
                  <a:pt x="186" y="10"/>
                  <a:pt x="186" y="22"/>
                </a:cubicBezTo>
                <a:lnTo>
                  <a:pt x="186" y="164"/>
                </a:lnTo>
                <a:close/>
              </a:path>
            </a:pathLst>
          </a:custGeom>
          <a:solidFill>
            <a:srgbClr val="006666"/>
          </a:solidFill>
          <a:ln>
            <a:noFill/>
          </a:ln>
        </p:spPr>
        <p:txBody>
          <a:bodyPr vert="horz" wrap="square" lIns="86019" tIns="43010" rIns="86019" bIns="43010" numCol="1" anchor="t" anchorCtr="0" compatLnSpc="1">
            <a:prstTxWarp prst="textNoShape">
              <a:avLst/>
            </a:prstTxWarp>
          </a:bodyPr>
          <a:lstStyle/>
          <a:p>
            <a:endParaRPr lang="en-US" sz="1693"/>
          </a:p>
        </p:txBody>
      </p:sp>
      <p:sp>
        <p:nvSpPr>
          <p:cNvPr id="96" name="Freeform 83">
            <a:extLst>
              <a:ext uri="{FF2B5EF4-FFF2-40B4-BE49-F238E27FC236}">
                <a16:creationId xmlns:a16="http://schemas.microsoft.com/office/drawing/2014/main" id="{6B5DE141-9CD1-408C-87A8-894480C937B3}"/>
              </a:ext>
            </a:extLst>
          </p:cNvPr>
          <p:cNvSpPr>
            <a:spLocks/>
          </p:cNvSpPr>
          <p:nvPr/>
        </p:nvSpPr>
        <p:spPr bwMode="auto">
          <a:xfrm>
            <a:off x="1273279" y="563270"/>
            <a:ext cx="744536" cy="746650"/>
          </a:xfrm>
          <a:custGeom>
            <a:avLst/>
            <a:gdLst>
              <a:gd name="T0" fmla="*/ 186 w 186"/>
              <a:gd name="T1" fmla="*/ 164 h 186"/>
              <a:gd name="T2" fmla="*/ 163 w 186"/>
              <a:gd name="T3" fmla="*/ 186 h 186"/>
              <a:gd name="T4" fmla="*/ 22 w 186"/>
              <a:gd name="T5" fmla="*/ 186 h 186"/>
              <a:gd name="T6" fmla="*/ 0 w 186"/>
              <a:gd name="T7" fmla="*/ 164 h 186"/>
              <a:gd name="T8" fmla="*/ 0 w 186"/>
              <a:gd name="T9" fmla="*/ 22 h 186"/>
              <a:gd name="T10" fmla="*/ 22 w 186"/>
              <a:gd name="T11" fmla="*/ 0 h 186"/>
              <a:gd name="T12" fmla="*/ 163 w 186"/>
              <a:gd name="T13" fmla="*/ 0 h 186"/>
              <a:gd name="T14" fmla="*/ 186 w 186"/>
              <a:gd name="T15" fmla="*/ 22 h 186"/>
              <a:gd name="T16" fmla="*/ 186 w 186"/>
              <a:gd name="T17" fmla="*/ 164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6" h="186">
                <a:moveTo>
                  <a:pt x="186" y="164"/>
                </a:moveTo>
                <a:cubicBezTo>
                  <a:pt x="186" y="176"/>
                  <a:pt x="176" y="186"/>
                  <a:pt x="163" y="186"/>
                </a:cubicBezTo>
                <a:cubicBezTo>
                  <a:pt x="22" y="186"/>
                  <a:pt x="22" y="186"/>
                  <a:pt x="22" y="186"/>
                </a:cubicBezTo>
                <a:cubicBezTo>
                  <a:pt x="10" y="186"/>
                  <a:pt x="0" y="176"/>
                  <a:pt x="0" y="164"/>
                </a:cubicBezTo>
                <a:cubicBezTo>
                  <a:pt x="0" y="22"/>
                  <a:pt x="0" y="22"/>
                  <a:pt x="0" y="22"/>
                </a:cubicBezTo>
                <a:cubicBezTo>
                  <a:pt x="0" y="10"/>
                  <a:pt x="10" y="0"/>
                  <a:pt x="22" y="0"/>
                </a:cubicBezTo>
                <a:cubicBezTo>
                  <a:pt x="163" y="0"/>
                  <a:pt x="163" y="0"/>
                  <a:pt x="163" y="0"/>
                </a:cubicBezTo>
                <a:cubicBezTo>
                  <a:pt x="176" y="0"/>
                  <a:pt x="186" y="10"/>
                  <a:pt x="186" y="22"/>
                </a:cubicBezTo>
                <a:lnTo>
                  <a:pt x="186" y="164"/>
                </a:lnTo>
                <a:close/>
              </a:path>
            </a:pathLst>
          </a:custGeom>
          <a:solidFill>
            <a:srgbClr val="006666"/>
          </a:solidFill>
          <a:ln>
            <a:noFill/>
          </a:ln>
        </p:spPr>
        <p:txBody>
          <a:bodyPr vert="horz" wrap="square" lIns="86019" tIns="43010" rIns="86019" bIns="43010" numCol="1" anchor="t" anchorCtr="0" compatLnSpc="1">
            <a:prstTxWarp prst="textNoShape">
              <a:avLst/>
            </a:prstTxWarp>
          </a:bodyPr>
          <a:lstStyle/>
          <a:p>
            <a:endParaRPr lang="en-US" sz="1693"/>
          </a:p>
        </p:txBody>
      </p:sp>
      <p:grpSp>
        <p:nvGrpSpPr>
          <p:cNvPr id="99" name="Group 99">
            <a:extLst>
              <a:ext uri="{FF2B5EF4-FFF2-40B4-BE49-F238E27FC236}">
                <a16:creationId xmlns:a16="http://schemas.microsoft.com/office/drawing/2014/main" id="{EE2203BD-EC66-4A8D-8A2F-E9968FF1EBAF}"/>
              </a:ext>
            </a:extLst>
          </p:cNvPr>
          <p:cNvGrpSpPr/>
          <p:nvPr/>
        </p:nvGrpSpPr>
        <p:grpSpPr>
          <a:xfrm>
            <a:off x="6158347" y="1355068"/>
            <a:ext cx="2166206" cy="976514"/>
            <a:chOff x="3676763" y="2546233"/>
            <a:chExt cx="3178630" cy="1038055"/>
          </a:xfrm>
        </p:grpSpPr>
        <p:sp>
          <p:nvSpPr>
            <p:cNvPr id="100" name="TextBox 100">
              <a:extLst>
                <a:ext uri="{FF2B5EF4-FFF2-40B4-BE49-F238E27FC236}">
                  <a16:creationId xmlns:a16="http://schemas.microsoft.com/office/drawing/2014/main" id="{4A92BC36-1FD3-407A-A54A-B914A6E12831}"/>
                </a:ext>
              </a:extLst>
            </p:cNvPr>
            <p:cNvSpPr txBox="1"/>
            <p:nvPr/>
          </p:nvSpPr>
          <p:spPr>
            <a:xfrm>
              <a:off x="3676763" y="2546233"/>
              <a:ext cx="2917676" cy="327173"/>
            </a:xfrm>
            <a:prstGeom prst="rect">
              <a:avLst/>
            </a:prstGeom>
            <a:noFill/>
          </p:spPr>
          <p:txBody>
            <a:bodyPr wrap="square" rtlCol="0">
              <a:spAutoFit/>
            </a:bodyPr>
            <a:lstStyle/>
            <a:p>
              <a:pPr algn="ctr"/>
              <a:r>
                <a:rPr lang="ar-SA" sz="1400" b="1" dirty="0">
                  <a:solidFill>
                    <a:srgbClr val="006666"/>
                  </a:solidFill>
                  <a:latin typeface="AbdoMaster-Heavy" panose="02000500030000020004" pitchFamily="50" charset="-78"/>
                  <a:cs typeface="AbdoMaster-Heavy" panose="02000500030000020004" pitchFamily="50" charset="-78"/>
                </a:rPr>
                <a:t>الهدف الاستراتيجي  </a:t>
              </a:r>
              <a:endParaRPr lang="en-US" sz="1400" b="1" dirty="0">
                <a:solidFill>
                  <a:srgbClr val="006666"/>
                </a:solidFill>
                <a:latin typeface="AbdoMaster-Heavy" panose="02000500030000020004" pitchFamily="50" charset="-78"/>
                <a:cs typeface="AbdoMaster-Heavy" panose="02000500030000020004" pitchFamily="50" charset="-78"/>
              </a:endParaRPr>
            </a:p>
          </p:txBody>
        </p:sp>
        <p:sp>
          <p:nvSpPr>
            <p:cNvPr id="101" name="Subtitle 6">
              <a:extLst>
                <a:ext uri="{FF2B5EF4-FFF2-40B4-BE49-F238E27FC236}">
                  <a16:creationId xmlns:a16="http://schemas.microsoft.com/office/drawing/2014/main" id="{3C3B4B91-2E09-4406-83E5-4A807B754F8B}"/>
                </a:ext>
              </a:extLst>
            </p:cNvPr>
            <p:cNvSpPr txBox="1">
              <a:spLocks/>
            </p:cNvSpPr>
            <p:nvPr/>
          </p:nvSpPr>
          <p:spPr>
            <a:xfrm>
              <a:off x="4144159" y="2822433"/>
              <a:ext cx="2711234" cy="761855"/>
            </a:xfrm>
            <a:prstGeom prst="rect">
              <a:avLst/>
            </a:prstGeom>
          </p:spPr>
          <p:txBody>
            <a:bodyPr vert="horz" lIns="86019" tIns="43010" rIns="86019" bIns="43010" numCol="1" spcCol="365760" rtlCol="0" anchor="t">
              <a:noAutofit/>
            </a:bodyPr>
            <a:lstStyle>
              <a:lvl1pPr marL="0" indent="0" algn="ctr" defTabSz="914400" rtl="0" eaLnBrk="1" latinLnBrk="0" hangingPunct="1">
                <a:lnSpc>
                  <a:spcPct val="90000"/>
                </a:lnSpc>
                <a:spcBef>
                  <a:spcPts val="1000"/>
                </a:spcBef>
                <a:buFont typeface="Arial"/>
                <a:buNone/>
                <a:defRPr sz="1200" b="0" i="0" kern="1200">
                  <a:solidFill>
                    <a:schemeClr val="accent1"/>
                  </a:solidFill>
                  <a:latin typeface="Montserrat Light" charset="0"/>
                  <a:ea typeface="Montserrat Light" charset="0"/>
                  <a:cs typeface="Montserrat Light"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Montserrat Light" charset="0"/>
                  <a:ea typeface="Montserrat Light" charset="0"/>
                  <a:cs typeface="Montserrat Light"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Montserrat Light" charset="0"/>
                  <a:ea typeface="Montserrat Light" charset="0"/>
                  <a:cs typeface="Montserrat Light"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nSpc>
                  <a:spcPts val="1599"/>
                </a:lnSpc>
                <a:spcBef>
                  <a:spcPts val="0"/>
                </a:spcBef>
              </a:pPr>
              <a:endParaRPr lang="en-US" sz="1050" dirty="0">
                <a:solidFill>
                  <a:schemeClr val="tx1"/>
                </a:solidFill>
                <a:latin typeface="+mn-lt"/>
                <a:cs typeface="Times New Roman" panose="02020603050405020304" pitchFamily="18" charset="0"/>
              </a:endParaRPr>
            </a:p>
          </p:txBody>
        </p:sp>
      </p:grpSp>
      <p:grpSp>
        <p:nvGrpSpPr>
          <p:cNvPr id="102" name="Group 99">
            <a:extLst>
              <a:ext uri="{FF2B5EF4-FFF2-40B4-BE49-F238E27FC236}">
                <a16:creationId xmlns:a16="http://schemas.microsoft.com/office/drawing/2014/main" id="{28C1B80B-139A-45FE-9D45-679AEE8A64C5}"/>
              </a:ext>
            </a:extLst>
          </p:cNvPr>
          <p:cNvGrpSpPr/>
          <p:nvPr/>
        </p:nvGrpSpPr>
        <p:grpSpPr>
          <a:xfrm>
            <a:off x="5801685" y="2713496"/>
            <a:ext cx="2291223" cy="483967"/>
            <a:chOff x="11981708" y="1454696"/>
            <a:chExt cx="3362079" cy="983829"/>
          </a:xfrm>
        </p:grpSpPr>
        <p:sp>
          <p:nvSpPr>
            <p:cNvPr id="103" name="TextBox 100">
              <a:extLst>
                <a:ext uri="{FF2B5EF4-FFF2-40B4-BE49-F238E27FC236}">
                  <a16:creationId xmlns:a16="http://schemas.microsoft.com/office/drawing/2014/main" id="{B4488326-DE33-40E4-BB31-80930D80D168}"/>
                </a:ext>
              </a:extLst>
            </p:cNvPr>
            <p:cNvSpPr txBox="1"/>
            <p:nvPr/>
          </p:nvSpPr>
          <p:spPr>
            <a:xfrm>
              <a:off x="12261467" y="1454696"/>
              <a:ext cx="2785756" cy="658509"/>
            </a:xfrm>
            <a:prstGeom prst="rect">
              <a:avLst/>
            </a:prstGeom>
            <a:noFill/>
          </p:spPr>
          <p:txBody>
            <a:bodyPr wrap="square" rtlCol="0">
              <a:spAutoFit/>
            </a:bodyPr>
            <a:lstStyle/>
            <a:p>
              <a:pPr algn="ctr"/>
              <a:r>
                <a:rPr lang="ar-SA" sz="1505" b="1" dirty="0">
                  <a:solidFill>
                    <a:srgbClr val="006666"/>
                  </a:solidFill>
                  <a:latin typeface="AbdoMaster-Heavy" panose="02000500030000020004" pitchFamily="50" charset="-78"/>
                  <a:cs typeface="AbdoMaster-Heavy" panose="02000500030000020004" pitchFamily="50" charset="-78"/>
                </a:rPr>
                <a:t>الفئة المستهدفة </a:t>
              </a:r>
              <a:endParaRPr lang="en-US" sz="1505" b="1" dirty="0">
                <a:solidFill>
                  <a:srgbClr val="006666"/>
                </a:solidFill>
                <a:latin typeface="AbdoMaster-Heavy" panose="02000500030000020004" pitchFamily="50" charset="-78"/>
                <a:cs typeface="AbdoMaster-Heavy" panose="02000500030000020004" pitchFamily="50" charset="-78"/>
              </a:endParaRPr>
            </a:p>
          </p:txBody>
        </p:sp>
        <p:sp>
          <p:nvSpPr>
            <p:cNvPr id="104" name="Subtitle 6">
              <a:extLst>
                <a:ext uri="{FF2B5EF4-FFF2-40B4-BE49-F238E27FC236}">
                  <a16:creationId xmlns:a16="http://schemas.microsoft.com/office/drawing/2014/main" id="{E0014615-324F-4B44-825E-1E20F2216976}"/>
                </a:ext>
              </a:extLst>
            </p:cNvPr>
            <p:cNvSpPr txBox="1">
              <a:spLocks/>
            </p:cNvSpPr>
            <p:nvPr/>
          </p:nvSpPr>
          <p:spPr>
            <a:xfrm>
              <a:off x="11981708" y="1676670"/>
              <a:ext cx="3362079" cy="761855"/>
            </a:xfrm>
            <a:prstGeom prst="rect">
              <a:avLst/>
            </a:prstGeom>
          </p:spPr>
          <p:txBody>
            <a:bodyPr vert="horz" lIns="86019" tIns="43010" rIns="86019" bIns="43010" numCol="1" spcCol="365760" rtlCol="0" anchor="t">
              <a:noAutofit/>
            </a:bodyPr>
            <a:lstStyle>
              <a:lvl1pPr marL="0" indent="0" algn="ctr" defTabSz="914400" rtl="0" eaLnBrk="1" latinLnBrk="0" hangingPunct="1">
                <a:lnSpc>
                  <a:spcPct val="90000"/>
                </a:lnSpc>
                <a:spcBef>
                  <a:spcPts val="1000"/>
                </a:spcBef>
                <a:buFont typeface="Arial"/>
                <a:buNone/>
                <a:defRPr sz="1200" b="0" i="0" kern="1200">
                  <a:solidFill>
                    <a:schemeClr val="accent1"/>
                  </a:solidFill>
                  <a:latin typeface="Montserrat Light" charset="0"/>
                  <a:ea typeface="Montserrat Light" charset="0"/>
                  <a:cs typeface="Montserrat Light"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Montserrat Light" charset="0"/>
                  <a:ea typeface="Montserrat Light" charset="0"/>
                  <a:cs typeface="Montserrat Light"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Montserrat Light" charset="0"/>
                  <a:ea typeface="Montserrat Light" charset="0"/>
                  <a:cs typeface="Montserrat Light"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nSpc>
                  <a:spcPct val="100000"/>
                </a:lnSpc>
                <a:spcBef>
                  <a:spcPts val="0"/>
                </a:spcBef>
              </a:pPr>
              <a:endParaRPr lang="ar-SA" sz="1600" b="1" dirty="0">
                <a:solidFill>
                  <a:schemeClr val="tx1"/>
                </a:solidFill>
                <a:latin typeface="Calibri" panose="020F0502020204030204" pitchFamily="34" charset="0"/>
                <a:cs typeface="Calibri" panose="020F0502020204030204" pitchFamily="34" charset="0"/>
              </a:endParaRPr>
            </a:p>
            <a:p>
              <a:pPr>
                <a:lnSpc>
                  <a:spcPct val="100000"/>
                </a:lnSpc>
                <a:spcBef>
                  <a:spcPts val="0"/>
                </a:spcBef>
              </a:pPr>
              <a:r>
                <a:rPr lang="ar-SA" sz="1600" b="1" dirty="0">
                  <a:solidFill>
                    <a:schemeClr val="tx1"/>
                  </a:solidFill>
                  <a:latin typeface="Calibri" panose="020F0502020204030204" pitchFamily="34" charset="0"/>
                  <a:cs typeface="Calibri" panose="020F0502020204030204" pitchFamily="34" charset="0"/>
                </a:rPr>
                <a:t> </a:t>
              </a:r>
              <a:endParaRPr lang="en-US" sz="1600" b="1" dirty="0">
                <a:solidFill>
                  <a:schemeClr val="tx1"/>
                </a:solidFill>
                <a:latin typeface="Calibri" panose="020F0502020204030204" pitchFamily="34" charset="0"/>
                <a:cs typeface="Calibri" panose="020F0502020204030204" pitchFamily="34" charset="0"/>
              </a:endParaRPr>
            </a:p>
          </p:txBody>
        </p:sp>
      </p:grpSp>
      <p:grpSp>
        <p:nvGrpSpPr>
          <p:cNvPr id="105" name="Group 99">
            <a:extLst>
              <a:ext uri="{FF2B5EF4-FFF2-40B4-BE49-F238E27FC236}">
                <a16:creationId xmlns:a16="http://schemas.microsoft.com/office/drawing/2014/main" id="{322EC9ED-BC6B-467E-AF79-91306B73E45D}"/>
              </a:ext>
            </a:extLst>
          </p:cNvPr>
          <p:cNvGrpSpPr/>
          <p:nvPr/>
        </p:nvGrpSpPr>
        <p:grpSpPr>
          <a:xfrm>
            <a:off x="4265316" y="1338611"/>
            <a:ext cx="2063800" cy="1091906"/>
            <a:chOff x="4160131" y="2423569"/>
            <a:chExt cx="3028363" cy="1160719"/>
          </a:xfrm>
        </p:grpSpPr>
        <p:sp>
          <p:nvSpPr>
            <p:cNvPr id="106" name="TextBox 100">
              <a:extLst>
                <a:ext uri="{FF2B5EF4-FFF2-40B4-BE49-F238E27FC236}">
                  <a16:creationId xmlns:a16="http://schemas.microsoft.com/office/drawing/2014/main" id="{534DF313-4352-4C91-90CA-148A5A72CF98}"/>
                </a:ext>
              </a:extLst>
            </p:cNvPr>
            <p:cNvSpPr txBox="1"/>
            <p:nvPr/>
          </p:nvSpPr>
          <p:spPr>
            <a:xfrm>
              <a:off x="4160131" y="2423569"/>
              <a:ext cx="3028363" cy="344350"/>
            </a:xfrm>
            <a:prstGeom prst="rect">
              <a:avLst/>
            </a:prstGeom>
            <a:noFill/>
          </p:spPr>
          <p:txBody>
            <a:bodyPr wrap="square" rtlCol="0">
              <a:spAutoFit/>
            </a:bodyPr>
            <a:lstStyle/>
            <a:p>
              <a:pPr algn="ctr"/>
              <a:r>
                <a:rPr lang="ar-SA" sz="1505" b="1" dirty="0">
                  <a:solidFill>
                    <a:srgbClr val="006666"/>
                  </a:solidFill>
                  <a:latin typeface="AbdoMaster-Heavy" panose="02000500030000020004" pitchFamily="50" charset="-78"/>
                  <a:cs typeface="AbdoMaster-Heavy" panose="02000500030000020004" pitchFamily="50" charset="-78"/>
                </a:rPr>
                <a:t>الهدف الفرعي   </a:t>
              </a:r>
              <a:endParaRPr lang="en-US" sz="1505" b="1" dirty="0">
                <a:solidFill>
                  <a:srgbClr val="006666"/>
                </a:solidFill>
                <a:latin typeface="AbdoMaster-Heavy" panose="02000500030000020004" pitchFamily="50" charset="-78"/>
                <a:cs typeface="AbdoMaster-Heavy" panose="02000500030000020004" pitchFamily="50" charset="-78"/>
              </a:endParaRPr>
            </a:p>
          </p:txBody>
        </p:sp>
        <p:sp>
          <p:nvSpPr>
            <p:cNvPr id="107" name="Subtitle 6">
              <a:extLst>
                <a:ext uri="{FF2B5EF4-FFF2-40B4-BE49-F238E27FC236}">
                  <a16:creationId xmlns:a16="http://schemas.microsoft.com/office/drawing/2014/main" id="{54F7A4E9-7260-4155-999B-97097AC2DA1D}"/>
                </a:ext>
              </a:extLst>
            </p:cNvPr>
            <p:cNvSpPr txBox="1">
              <a:spLocks/>
            </p:cNvSpPr>
            <p:nvPr/>
          </p:nvSpPr>
          <p:spPr>
            <a:xfrm>
              <a:off x="4379400" y="2822433"/>
              <a:ext cx="2711235" cy="761855"/>
            </a:xfrm>
            <a:prstGeom prst="rect">
              <a:avLst/>
            </a:prstGeom>
          </p:spPr>
          <p:txBody>
            <a:bodyPr vert="horz" lIns="86019" tIns="43010" rIns="86019" bIns="43010" numCol="1" spcCol="365760" rtlCol="0" anchor="t">
              <a:noAutofit/>
            </a:bodyPr>
            <a:lstStyle>
              <a:lvl1pPr marL="0" indent="0" algn="ctr" defTabSz="914400" rtl="0" eaLnBrk="1" latinLnBrk="0" hangingPunct="1">
                <a:lnSpc>
                  <a:spcPct val="90000"/>
                </a:lnSpc>
                <a:spcBef>
                  <a:spcPts val="1000"/>
                </a:spcBef>
                <a:buFont typeface="Arial"/>
                <a:buNone/>
                <a:defRPr sz="1200" b="0" i="0" kern="1200">
                  <a:solidFill>
                    <a:schemeClr val="accent1"/>
                  </a:solidFill>
                  <a:latin typeface="Montserrat Light" charset="0"/>
                  <a:ea typeface="Montserrat Light" charset="0"/>
                  <a:cs typeface="Montserrat Light"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Montserrat Light" charset="0"/>
                  <a:ea typeface="Montserrat Light" charset="0"/>
                  <a:cs typeface="Montserrat Light"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Montserrat Light" charset="0"/>
                  <a:ea typeface="Montserrat Light" charset="0"/>
                  <a:cs typeface="Montserrat Light"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nSpc>
                  <a:spcPts val="1599"/>
                </a:lnSpc>
                <a:spcBef>
                  <a:spcPts val="0"/>
                </a:spcBef>
              </a:pPr>
              <a:endParaRPr lang="en-US" sz="1082" dirty="0">
                <a:solidFill>
                  <a:schemeClr val="tx1"/>
                </a:solidFill>
                <a:latin typeface="+mn-lt"/>
                <a:cs typeface="Times New Roman" panose="02020603050405020304" pitchFamily="18" charset="0"/>
              </a:endParaRPr>
            </a:p>
          </p:txBody>
        </p:sp>
      </p:grpSp>
      <p:sp>
        <p:nvSpPr>
          <p:cNvPr id="111" name="Google Shape;742;p47">
            <a:extLst>
              <a:ext uri="{FF2B5EF4-FFF2-40B4-BE49-F238E27FC236}">
                <a16:creationId xmlns:a16="http://schemas.microsoft.com/office/drawing/2014/main" id="{55B79F83-6455-4B2F-8D42-C5D5DCCE4C14}"/>
              </a:ext>
            </a:extLst>
          </p:cNvPr>
          <p:cNvSpPr/>
          <p:nvPr/>
        </p:nvSpPr>
        <p:spPr>
          <a:xfrm>
            <a:off x="5153167" y="641442"/>
            <a:ext cx="515540" cy="466971"/>
          </a:xfrm>
          <a:custGeom>
            <a:avLst/>
            <a:gdLst/>
            <a:ahLst/>
            <a:cxnLst/>
            <a:rect l="l" t="t" r="r" b="b"/>
            <a:pathLst>
              <a:path w="11847" h="11846" extrusionOk="0">
                <a:moveTo>
                  <a:pt x="10744" y="3718"/>
                </a:moveTo>
                <a:lnTo>
                  <a:pt x="10428" y="4348"/>
                </a:lnTo>
                <a:cubicBezTo>
                  <a:pt x="10397" y="4442"/>
                  <a:pt x="10397" y="4568"/>
                  <a:pt x="10428" y="4663"/>
                </a:cubicBezTo>
                <a:lnTo>
                  <a:pt x="10744" y="5293"/>
                </a:lnTo>
                <a:lnTo>
                  <a:pt x="9483" y="4915"/>
                </a:lnTo>
                <a:lnTo>
                  <a:pt x="9105" y="4505"/>
                </a:lnTo>
                <a:lnTo>
                  <a:pt x="9483" y="4127"/>
                </a:lnTo>
                <a:lnTo>
                  <a:pt x="10744" y="3718"/>
                </a:lnTo>
                <a:close/>
                <a:moveTo>
                  <a:pt x="4443" y="3497"/>
                </a:moveTo>
                <a:cubicBezTo>
                  <a:pt x="4884" y="3497"/>
                  <a:pt x="5262" y="3781"/>
                  <a:pt x="5419" y="4190"/>
                </a:cubicBezTo>
                <a:lnTo>
                  <a:pt x="4443" y="4190"/>
                </a:lnTo>
                <a:cubicBezTo>
                  <a:pt x="4253" y="4190"/>
                  <a:pt x="4096" y="4348"/>
                  <a:pt x="4096" y="4568"/>
                </a:cubicBezTo>
                <a:cubicBezTo>
                  <a:pt x="4096" y="4663"/>
                  <a:pt x="4253" y="4820"/>
                  <a:pt x="4443" y="4820"/>
                </a:cubicBezTo>
                <a:lnTo>
                  <a:pt x="5419" y="4820"/>
                </a:lnTo>
                <a:cubicBezTo>
                  <a:pt x="5262" y="5230"/>
                  <a:pt x="4915" y="5545"/>
                  <a:pt x="4443" y="5545"/>
                </a:cubicBezTo>
                <a:cubicBezTo>
                  <a:pt x="3844" y="5545"/>
                  <a:pt x="3434" y="5072"/>
                  <a:pt x="3434" y="4505"/>
                </a:cubicBezTo>
                <a:cubicBezTo>
                  <a:pt x="3434" y="3970"/>
                  <a:pt x="3907" y="3497"/>
                  <a:pt x="4443" y="3497"/>
                </a:cubicBezTo>
                <a:close/>
                <a:moveTo>
                  <a:pt x="4443" y="2080"/>
                </a:moveTo>
                <a:cubicBezTo>
                  <a:pt x="5671" y="2080"/>
                  <a:pt x="6679" y="2993"/>
                  <a:pt x="6837" y="4159"/>
                </a:cubicBezTo>
                <a:lnTo>
                  <a:pt x="6144" y="4159"/>
                </a:lnTo>
                <a:cubicBezTo>
                  <a:pt x="5986" y="3371"/>
                  <a:pt x="5262" y="2773"/>
                  <a:pt x="4443" y="2773"/>
                </a:cubicBezTo>
                <a:cubicBezTo>
                  <a:pt x="3497" y="2773"/>
                  <a:pt x="2710" y="3560"/>
                  <a:pt x="2710" y="4505"/>
                </a:cubicBezTo>
                <a:cubicBezTo>
                  <a:pt x="2710" y="5451"/>
                  <a:pt x="3497" y="6238"/>
                  <a:pt x="4443" y="6238"/>
                </a:cubicBezTo>
                <a:cubicBezTo>
                  <a:pt x="5262" y="6238"/>
                  <a:pt x="5986" y="5671"/>
                  <a:pt x="6144" y="4883"/>
                </a:cubicBezTo>
                <a:lnTo>
                  <a:pt x="6837" y="4883"/>
                </a:lnTo>
                <a:cubicBezTo>
                  <a:pt x="6679" y="6049"/>
                  <a:pt x="5671" y="6963"/>
                  <a:pt x="4443" y="6963"/>
                </a:cubicBezTo>
                <a:cubicBezTo>
                  <a:pt x="3119" y="6963"/>
                  <a:pt x="2017" y="5860"/>
                  <a:pt x="2017" y="4505"/>
                </a:cubicBezTo>
                <a:cubicBezTo>
                  <a:pt x="2017" y="3182"/>
                  <a:pt x="3119" y="2080"/>
                  <a:pt x="4443" y="2080"/>
                </a:cubicBezTo>
                <a:close/>
                <a:moveTo>
                  <a:pt x="4474" y="662"/>
                </a:moveTo>
                <a:cubicBezTo>
                  <a:pt x="6459" y="662"/>
                  <a:pt x="8097" y="2206"/>
                  <a:pt x="8255" y="4127"/>
                </a:cubicBezTo>
                <a:lnTo>
                  <a:pt x="7562" y="4127"/>
                </a:lnTo>
                <a:cubicBezTo>
                  <a:pt x="7372" y="2584"/>
                  <a:pt x="6049" y="1355"/>
                  <a:pt x="4443" y="1355"/>
                </a:cubicBezTo>
                <a:cubicBezTo>
                  <a:pt x="2710" y="1355"/>
                  <a:pt x="1324" y="2773"/>
                  <a:pt x="1324" y="4474"/>
                </a:cubicBezTo>
                <a:cubicBezTo>
                  <a:pt x="1324" y="6175"/>
                  <a:pt x="2741" y="7593"/>
                  <a:pt x="4443" y="7593"/>
                </a:cubicBezTo>
                <a:cubicBezTo>
                  <a:pt x="6049" y="7593"/>
                  <a:pt x="7372" y="6364"/>
                  <a:pt x="7562" y="4820"/>
                </a:cubicBezTo>
                <a:lnTo>
                  <a:pt x="8255" y="4820"/>
                </a:lnTo>
                <a:cubicBezTo>
                  <a:pt x="8097" y="6774"/>
                  <a:pt x="6459" y="8286"/>
                  <a:pt x="4474" y="8286"/>
                </a:cubicBezTo>
                <a:cubicBezTo>
                  <a:pt x="2395" y="8286"/>
                  <a:pt x="662" y="6616"/>
                  <a:pt x="662" y="4474"/>
                </a:cubicBezTo>
                <a:cubicBezTo>
                  <a:pt x="662" y="2363"/>
                  <a:pt x="2363" y="662"/>
                  <a:pt x="4474" y="662"/>
                </a:cubicBezTo>
                <a:close/>
                <a:moveTo>
                  <a:pt x="5734" y="8822"/>
                </a:moveTo>
                <a:lnTo>
                  <a:pt x="6049" y="9767"/>
                </a:lnTo>
                <a:lnTo>
                  <a:pt x="2836" y="9767"/>
                </a:lnTo>
                <a:lnTo>
                  <a:pt x="3151" y="8822"/>
                </a:lnTo>
                <a:cubicBezTo>
                  <a:pt x="3529" y="8916"/>
                  <a:pt x="4001" y="9011"/>
                  <a:pt x="4443" y="9011"/>
                </a:cubicBezTo>
                <a:cubicBezTo>
                  <a:pt x="4884" y="9011"/>
                  <a:pt x="5356" y="8916"/>
                  <a:pt x="5734" y="8822"/>
                </a:cubicBezTo>
                <a:close/>
                <a:moveTo>
                  <a:pt x="6522" y="10428"/>
                </a:moveTo>
                <a:cubicBezTo>
                  <a:pt x="6963" y="10428"/>
                  <a:pt x="7372" y="10680"/>
                  <a:pt x="7530" y="11121"/>
                </a:cubicBezTo>
                <a:lnTo>
                  <a:pt x="1418" y="11121"/>
                </a:lnTo>
                <a:cubicBezTo>
                  <a:pt x="1576" y="10743"/>
                  <a:pt x="1922" y="10428"/>
                  <a:pt x="2395" y="10428"/>
                </a:cubicBezTo>
                <a:close/>
                <a:moveTo>
                  <a:pt x="4474" y="0"/>
                </a:moveTo>
                <a:cubicBezTo>
                  <a:pt x="1985" y="0"/>
                  <a:pt x="0" y="1985"/>
                  <a:pt x="0" y="4474"/>
                </a:cubicBezTo>
                <a:cubicBezTo>
                  <a:pt x="0" y="6238"/>
                  <a:pt x="1040" y="7813"/>
                  <a:pt x="2552" y="8538"/>
                </a:cubicBezTo>
                <a:lnTo>
                  <a:pt x="2143" y="9767"/>
                </a:lnTo>
                <a:cubicBezTo>
                  <a:pt x="1324" y="9861"/>
                  <a:pt x="693" y="10586"/>
                  <a:pt x="693" y="11499"/>
                </a:cubicBezTo>
                <a:cubicBezTo>
                  <a:pt x="693" y="11688"/>
                  <a:pt x="851" y="11846"/>
                  <a:pt x="1040" y="11846"/>
                </a:cubicBezTo>
                <a:lnTo>
                  <a:pt x="7971" y="11846"/>
                </a:lnTo>
                <a:cubicBezTo>
                  <a:pt x="8192" y="11846"/>
                  <a:pt x="8349" y="11688"/>
                  <a:pt x="8349" y="11499"/>
                </a:cubicBezTo>
                <a:cubicBezTo>
                  <a:pt x="8349" y="10617"/>
                  <a:pt x="7719" y="9924"/>
                  <a:pt x="6900" y="9767"/>
                </a:cubicBezTo>
                <a:lnTo>
                  <a:pt x="6490" y="8538"/>
                </a:lnTo>
                <a:cubicBezTo>
                  <a:pt x="7782" y="7908"/>
                  <a:pt x="8727" y="6679"/>
                  <a:pt x="8979" y="5230"/>
                </a:cubicBezTo>
                <a:lnTo>
                  <a:pt x="9137" y="5388"/>
                </a:lnTo>
                <a:cubicBezTo>
                  <a:pt x="9168" y="5419"/>
                  <a:pt x="9200" y="5451"/>
                  <a:pt x="9263" y="5451"/>
                </a:cubicBezTo>
                <a:lnTo>
                  <a:pt x="11374" y="6175"/>
                </a:lnTo>
                <a:cubicBezTo>
                  <a:pt x="11403" y="6183"/>
                  <a:pt x="11435" y="6186"/>
                  <a:pt x="11466" y="6186"/>
                </a:cubicBezTo>
                <a:cubicBezTo>
                  <a:pt x="11569" y="6186"/>
                  <a:pt x="11672" y="6145"/>
                  <a:pt x="11720" y="6049"/>
                </a:cubicBezTo>
                <a:cubicBezTo>
                  <a:pt x="11815" y="5923"/>
                  <a:pt x="11846" y="5766"/>
                  <a:pt x="11783" y="5671"/>
                </a:cubicBezTo>
                <a:lnTo>
                  <a:pt x="11153" y="4442"/>
                </a:lnTo>
                <a:lnTo>
                  <a:pt x="11783" y="3214"/>
                </a:lnTo>
                <a:cubicBezTo>
                  <a:pt x="11815" y="3151"/>
                  <a:pt x="11783" y="2993"/>
                  <a:pt x="11689" y="2899"/>
                </a:cubicBezTo>
                <a:cubicBezTo>
                  <a:pt x="11641" y="2802"/>
                  <a:pt x="11519" y="2761"/>
                  <a:pt x="11422" y="2761"/>
                </a:cubicBezTo>
                <a:cubicBezTo>
                  <a:pt x="11392" y="2761"/>
                  <a:pt x="11364" y="2765"/>
                  <a:pt x="11342" y="2773"/>
                </a:cubicBezTo>
                <a:lnTo>
                  <a:pt x="9200" y="3497"/>
                </a:lnTo>
                <a:cubicBezTo>
                  <a:pt x="9168" y="3497"/>
                  <a:pt x="9105" y="3529"/>
                  <a:pt x="9105" y="3560"/>
                </a:cubicBezTo>
                <a:lnTo>
                  <a:pt x="8916" y="3718"/>
                </a:lnTo>
                <a:cubicBezTo>
                  <a:pt x="8570" y="1607"/>
                  <a:pt x="6742" y="0"/>
                  <a:pt x="4474" y="0"/>
                </a:cubicBezTo>
                <a:close/>
              </a:path>
            </a:pathLst>
          </a:custGeom>
          <a:solidFill>
            <a:schemeClr val="bg1"/>
          </a:solidFill>
          <a:ln>
            <a:noFill/>
          </a:ln>
        </p:spPr>
        <p:txBody>
          <a:bodyPr spcFirstLastPara="1" wrap="square" lIns="86005" tIns="86005" rIns="86005" bIns="86005" anchor="ctr" anchorCtr="0">
            <a:noAutofit/>
          </a:bodyPr>
          <a:lstStyle/>
          <a:p>
            <a:pPr>
              <a:buClr>
                <a:srgbClr val="000000"/>
              </a:buClr>
              <a:buSzPts val="1400"/>
            </a:pPr>
            <a:endParaRPr sz="1317">
              <a:solidFill>
                <a:srgbClr val="000000"/>
              </a:solidFill>
              <a:latin typeface="Arial"/>
              <a:ea typeface="Arial"/>
              <a:cs typeface="Arial"/>
              <a:sym typeface="Arial"/>
            </a:endParaRPr>
          </a:p>
        </p:txBody>
      </p:sp>
      <p:sp>
        <p:nvSpPr>
          <p:cNvPr id="122" name="Rectangle: Rounded Corners 171">
            <a:extLst>
              <a:ext uri="{FF2B5EF4-FFF2-40B4-BE49-F238E27FC236}">
                <a16:creationId xmlns:a16="http://schemas.microsoft.com/office/drawing/2014/main" id="{6BB45AF6-21B8-47A2-8BCF-6FB6B6EF9C07}"/>
              </a:ext>
            </a:extLst>
          </p:cNvPr>
          <p:cNvSpPr/>
          <p:nvPr/>
        </p:nvSpPr>
        <p:spPr>
          <a:xfrm>
            <a:off x="3301757" y="2611193"/>
            <a:ext cx="2347024" cy="1283984"/>
          </a:xfrm>
          <a:prstGeom prst="roundRect">
            <a:avLst>
              <a:gd name="adj" fmla="val 5845"/>
            </a:avLst>
          </a:prstGeom>
          <a:solidFill>
            <a:schemeClr val="bg1">
              <a:alpha val="95000"/>
            </a:schemeClr>
          </a:solidFill>
          <a:ln w="38100">
            <a:solidFill>
              <a:srgbClr val="006666">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93"/>
          </a:p>
        </p:txBody>
      </p:sp>
      <p:grpSp>
        <p:nvGrpSpPr>
          <p:cNvPr id="123" name="Group 68">
            <a:extLst>
              <a:ext uri="{FF2B5EF4-FFF2-40B4-BE49-F238E27FC236}">
                <a16:creationId xmlns:a16="http://schemas.microsoft.com/office/drawing/2014/main" id="{991EFE9D-0DE7-48BF-9833-4FDE3FC7B1F6}"/>
              </a:ext>
            </a:extLst>
          </p:cNvPr>
          <p:cNvGrpSpPr/>
          <p:nvPr/>
        </p:nvGrpSpPr>
        <p:grpSpPr>
          <a:xfrm>
            <a:off x="2677162" y="2837086"/>
            <a:ext cx="512826" cy="526740"/>
            <a:chOff x="4167188" y="3140076"/>
            <a:chExt cx="409575" cy="420688"/>
          </a:xfrm>
          <a:solidFill>
            <a:schemeClr val="bg1"/>
          </a:solidFill>
        </p:grpSpPr>
        <p:sp>
          <p:nvSpPr>
            <p:cNvPr id="124" name="Freeform 48">
              <a:extLst>
                <a:ext uri="{FF2B5EF4-FFF2-40B4-BE49-F238E27FC236}">
                  <a16:creationId xmlns:a16="http://schemas.microsoft.com/office/drawing/2014/main" id="{A95C721A-66D9-44D0-B8BB-31DEDF7D121D}"/>
                </a:ext>
              </a:extLst>
            </p:cNvPr>
            <p:cNvSpPr>
              <a:spLocks/>
            </p:cNvSpPr>
            <p:nvPr/>
          </p:nvSpPr>
          <p:spPr bwMode="auto">
            <a:xfrm>
              <a:off x="4360863" y="3140076"/>
              <a:ext cx="14288" cy="44450"/>
            </a:xfrm>
            <a:custGeom>
              <a:avLst/>
              <a:gdLst>
                <a:gd name="T0" fmla="*/ 3 w 3"/>
                <a:gd name="T1" fmla="*/ 9 h 10"/>
                <a:gd name="T2" fmla="*/ 1 w 3"/>
                <a:gd name="T3" fmla="*/ 10 h 10"/>
                <a:gd name="T4" fmla="*/ 1 w 3"/>
                <a:gd name="T5" fmla="*/ 10 h 10"/>
                <a:gd name="T6" fmla="*/ 0 w 3"/>
                <a:gd name="T7" fmla="*/ 9 h 10"/>
                <a:gd name="T8" fmla="*/ 0 w 3"/>
                <a:gd name="T9" fmla="*/ 1 h 10"/>
                <a:gd name="T10" fmla="*/ 1 w 3"/>
                <a:gd name="T11" fmla="*/ 0 h 10"/>
                <a:gd name="T12" fmla="*/ 1 w 3"/>
                <a:gd name="T13" fmla="*/ 0 h 10"/>
                <a:gd name="T14" fmla="*/ 3 w 3"/>
                <a:gd name="T15" fmla="*/ 1 h 10"/>
                <a:gd name="T16" fmla="*/ 3 w 3"/>
                <a:gd name="T17" fmla="*/ 9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10">
                  <a:moveTo>
                    <a:pt x="3" y="9"/>
                  </a:moveTo>
                  <a:cubicBezTo>
                    <a:pt x="3" y="10"/>
                    <a:pt x="2" y="10"/>
                    <a:pt x="1" y="10"/>
                  </a:cubicBezTo>
                  <a:cubicBezTo>
                    <a:pt x="1" y="10"/>
                    <a:pt x="1" y="10"/>
                    <a:pt x="1" y="10"/>
                  </a:cubicBezTo>
                  <a:cubicBezTo>
                    <a:pt x="0" y="10"/>
                    <a:pt x="0" y="10"/>
                    <a:pt x="0" y="9"/>
                  </a:cubicBezTo>
                  <a:cubicBezTo>
                    <a:pt x="0" y="1"/>
                    <a:pt x="0" y="1"/>
                    <a:pt x="0" y="1"/>
                  </a:cubicBezTo>
                  <a:cubicBezTo>
                    <a:pt x="0" y="1"/>
                    <a:pt x="0" y="0"/>
                    <a:pt x="1" y="0"/>
                  </a:cubicBezTo>
                  <a:cubicBezTo>
                    <a:pt x="1" y="0"/>
                    <a:pt x="1" y="0"/>
                    <a:pt x="1" y="0"/>
                  </a:cubicBezTo>
                  <a:cubicBezTo>
                    <a:pt x="2" y="0"/>
                    <a:pt x="3" y="1"/>
                    <a:pt x="3" y="1"/>
                  </a:cubicBezTo>
                  <a:cubicBezTo>
                    <a:pt x="3" y="9"/>
                    <a:pt x="3" y="9"/>
                    <a:pt x="3"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a:p>
          </p:txBody>
        </p:sp>
        <p:sp>
          <p:nvSpPr>
            <p:cNvPr id="125" name="Freeform 49">
              <a:extLst>
                <a:ext uri="{FF2B5EF4-FFF2-40B4-BE49-F238E27FC236}">
                  <a16:creationId xmlns:a16="http://schemas.microsoft.com/office/drawing/2014/main" id="{7D9B6E2F-2908-4A9D-B809-53027DC2EAC1}"/>
                </a:ext>
              </a:extLst>
            </p:cNvPr>
            <p:cNvSpPr>
              <a:spLocks/>
            </p:cNvSpPr>
            <p:nvPr/>
          </p:nvSpPr>
          <p:spPr bwMode="auto">
            <a:xfrm>
              <a:off x="4211638" y="3211513"/>
              <a:ext cx="39688" cy="34925"/>
            </a:xfrm>
            <a:custGeom>
              <a:avLst/>
              <a:gdLst>
                <a:gd name="T0" fmla="*/ 8 w 9"/>
                <a:gd name="T1" fmla="*/ 6 h 8"/>
                <a:gd name="T2" fmla="*/ 8 w 9"/>
                <a:gd name="T3" fmla="*/ 8 h 8"/>
                <a:gd name="T4" fmla="*/ 8 w 9"/>
                <a:gd name="T5" fmla="*/ 8 h 8"/>
                <a:gd name="T6" fmla="*/ 7 w 9"/>
                <a:gd name="T7" fmla="*/ 8 h 8"/>
                <a:gd name="T8" fmla="*/ 1 w 9"/>
                <a:gd name="T9" fmla="*/ 2 h 8"/>
                <a:gd name="T10" fmla="*/ 1 w 9"/>
                <a:gd name="T11" fmla="*/ 1 h 8"/>
                <a:gd name="T12" fmla="*/ 1 w 9"/>
                <a:gd name="T13" fmla="*/ 1 h 8"/>
                <a:gd name="T14" fmla="*/ 2 w 9"/>
                <a:gd name="T15" fmla="*/ 0 h 8"/>
                <a:gd name="T16" fmla="*/ 8 w 9"/>
                <a:gd name="T17" fmla="*/ 6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8">
                  <a:moveTo>
                    <a:pt x="8" y="6"/>
                  </a:moveTo>
                  <a:cubicBezTo>
                    <a:pt x="9" y="6"/>
                    <a:pt x="9" y="7"/>
                    <a:pt x="8" y="8"/>
                  </a:cubicBezTo>
                  <a:cubicBezTo>
                    <a:pt x="8" y="8"/>
                    <a:pt x="8" y="8"/>
                    <a:pt x="8" y="8"/>
                  </a:cubicBezTo>
                  <a:cubicBezTo>
                    <a:pt x="8" y="8"/>
                    <a:pt x="7" y="8"/>
                    <a:pt x="7" y="8"/>
                  </a:cubicBezTo>
                  <a:cubicBezTo>
                    <a:pt x="1" y="2"/>
                    <a:pt x="1" y="2"/>
                    <a:pt x="1" y="2"/>
                  </a:cubicBezTo>
                  <a:cubicBezTo>
                    <a:pt x="0" y="2"/>
                    <a:pt x="0" y="1"/>
                    <a:pt x="1" y="1"/>
                  </a:cubicBezTo>
                  <a:cubicBezTo>
                    <a:pt x="1" y="1"/>
                    <a:pt x="1" y="1"/>
                    <a:pt x="1" y="1"/>
                  </a:cubicBezTo>
                  <a:cubicBezTo>
                    <a:pt x="1" y="0"/>
                    <a:pt x="2" y="0"/>
                    <a:pt x="2" y="0"/>
                  </a:cubicBezTo>
                  <a:cubicBezTo>
                    <a:pt x="8" y="6"/>
                    <a:pt x="8" y="6"/>
                    <a:pt x="8"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a:p>
          </p:txBody>
        </p:sp>
        <p:sp>
          <p:nvSpPr>
            <p:cNvPr id="126" name="Freeform 50">
              <a:extLst>
                <a:ext uri="{FF2B5EF4-FFF2-40B4-BE49-F238E27FC236}">
                  <a16:creationId xmlns:a16="http://schemas.microsoft.com/office/drawing/2014/main" id="{E53E5D26-40AA-4A9C-AEAE-8DB3DCD7D93E}"/>
                </a:ext>
              </a:extLst>
            </p:cNvPr>
            <p:cNvSpPr>
              <a:spLocks/>
            </p:cNvSpPr>
            <p:nvPr/>
          </p:nvSpPr>
          <p:spPr bwMode="auto">
            <a:xfrm>
              <a:off x="4167188" y="3365501"/>
              <a:ext cx="44450" cy="19050"/>
            </a:xfrm>
            <a:custGeom>
              <a:avLst/>
              <a:gdLst>
                <a:gd name="T0" fmla="*/ 9 w 10"/>
                <a:gd name="T1" fmla="*/ 0 h 4"/>
                <a:gd name="T2" fmla="*/ 10 w 10"/>
                <a:gd name="T3" fmla="*/ 1 h 4"/>
                <a:gd name="T4" fmla="*/ 10 w 10"/>
                <a:gd name="T5" fmla="*/ 1 h 4"/>
                <a:gd name="T6" fmla="*/ 9 w 10"/>
                <a:gd name="T7" fmla="*/ 3 h 4"/>
                <a:gd name="T8" fmla="*/ 1 w 10"/>
                <a:gd name="T9" fmla="*/ 4 h 4"/>
                <a:gd name="T10" fmla="*/ 0 w 10"/>
                <a:gd name="T11" fmla="*/ 2 h 4"/>
                <a:gd name="T12" fmla="*/ 0 w 10"/>
                <a:gd name="T13" fmla="*/ 2 h 4"/>
                <a:gd name="T14" fmla="*/ 1 w 10"/>
                <a:gd name="T15" fmla="*/ 1 h 4"/>
                <a:gd name="T16" fmla="*/ 9 w 10"/>
                <a:gd name="T17"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4">
                  <a:moveTo>
                    <a:pt x="9" y="0"/>
                  </a:moveTo>
                  <a:cubicBezTo>
                    <a:pt x="9" y="0"/>
                    <a:pt x="10" y="1"/>
                    <a:pt x="10" y="1"/>
                  </a:cubicBezTo>
                  <a:cubicBezTo>
                    <a:pt x="10" y="1"/>
                    <a:pt x="10" y="1"/>
                    <a:pt x="10" y="1"/>
                  </a:cubicBezTo>
                  <a:cubicBezTo>
                    <a:pt x="10" y="2"/>
                    <a:pt x="10" y="3"/>
                    <a:pt x="9" y="3"/>
                  </a:cubicBezTo>
                  <a:cubicBezTo>
                    <a:pt x="1" y="4"/>
                    <a:pt x="1" y="4"/>
                    <a:pt x="1" y="4"/>
                  </a:cubicBezTo>
                  <a:cubicBezTo>
                    <a:pt x="0" y="4"/>
                    <a:pt x="0" y="3"/>
                    <a:pt x="0" y="2"/>
                  </a:cubicBezTo>
                  <a:cubicBezTo>
                    <a:pt x="0" y="2"/>
                    <a:pt x="0" y="2"/>
                    <a:pt x="0" y="2"/>
                  </a:cubicBezTo>
                  <a:cubicBezTo>
                    <a:pt x="0" y="2"/>
                    <a:pt x="0" y="1"/>
                    <a:pt x="1" y="1"/>
                  </a:cubicBezTo>
                  <a:cubicBezTo>
                    <a:pt x="9" y="0"/>
                    <a:pt x="9"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a:p>
          </p:txBody>
        </p:sp>
        <p:sp>
          <p:nvSpPr>
            <p:cNvPr id="127" name="Freeform 51">
              <a:extLst>
                <a:ext uri="{FF2B5EF4-FFF2-40B4-BE49-F238E27FC236}">
                  <a16:creationId xmlns:a16="http://schemas.microsoft.com/office/drawing/2014/main" id="{C3C03432-AFAE-4BA4-BB26-6C0F749D80C3}"/>
                </a:ext>
              </a:extLst>
            </p:cNvPr>
            <p:cNvSpPr>
              <a:spLocks/>
            </p:cNvSpPr>
            <p:nvPr/>
          </p:nvSpPr>
          <p:spPr bwMode="auto">
            <a:xfrm>
              <a:off x="4533900" y="3357563"/>
              <a:ext cx="42863" cy="12700"/>
            </a:xfrm>
            <a:custGeom>
              <a:avLst/>
              <a:gdLst>
                <a:gd name="T0" fmla="*/ 1 w 10"/>
                <a:gd name="T1" fmla="*/ 2 h 3"/>
                <a:gd name="T2" fmla="*/ 0 w 10"/>
                <a:gd name="T3" fmla="*/ 1 h 3"/>
                <a:gd name="T4" fmla="*/ 0 w 10"/>
                <a:gd name="T5" fmla="*/ 1 h 3"/>
                <a:gd name="T6" fmla="*/ 1 w 10"/>
                <a:gd name="T7" fmla="*/ 0 h 3"/>
                <a:gd name="T8" fmla="*/ 9 w 10"/>
                <a:gd name="T9" fmla="*/ 0 h 3"/>
                <a:gd name="T10" fmla="*/ 10 w 10"/>
                <a:gd name="T11" fmla="*/ 2 h 3"/>
                <a:gd name="T12" fmla="*/ 10 w 10"/>
                <a:gd name="T13" fmla="*/ 2 h 3"/>
                <a:gd name="T14" fmla="*/ 9 w 10"/>
                <a:gd name="T15" fmla="*/ 3 h 3"/>
                <a:gd name="T16" fmla="*/ 1 w 10"/>
                <a:gd name="T17" fmla="*/ 2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3">
                  <a:moveTo>
                    <a:pt x="1" y="2"/>
                  </a:moveTo>
                  <a:cubicBezTo>
                    <a:pt x="0" y="2"/>
                    <a:pt x="0" y="2"/>
                    <a:pt x="0" y="1"/>
                  </a:cubicBezTo>
                  <a:cubicBezTo>
                    <a:pt x="0" y="1"/>
                    <a:pt x="0" y="1"/>
                    <a:pt x="0" y="1"/>
                  </a:cubicBezTo>
                  <a:cubicBezTo>
                    <a:pt x="0" y="0"/>
                    <a:pt x="1" y="0"/>
                    <a:pt x="1" y="0"/>
                  </a:cubicBezTo>
                  <a:cubicBezTo>
                    <a:pt x="9" y="0"/>
                    <a:pt x="9" y="0"/>
                    <a:pt x="9" y="0"/>
                  </a:cubicBezTo>
                  <a:cubicBezTo>
                    <a:pt x="10" y="1"/>
                    <a:pt x="10" y="1"/>
                    <a:pt x="10" y="2"/>
                  </a:cubicBezTo>
                  <a:cubicBezTo>
                    <a:pt x="10" y="2"/>
                    <a:pt x="10" y="2"/>
                    <a:pt x="10" y="2"/>
                  </a:cubicBezTo>
                  <a:cubicBezTo>
                    <a:pt x="10" y="3"/>
                    <a:pt x="10" y="3"/>
                    <a:pt x="9" y="3"/>
                  </a:cubicBezTo>
                  <a:cubicBezTo>
                    <a:pt x="1" y="2"/>
                    <a:pt x="1" y="2"/>
                    <a:pt x="1"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a:p>
          </p:txBody>
        </p:sp>
        <p:sp>
          <p:nvSpPr>
            <p:cNvPr id="128" name="Freeform 52">
              <a:extLst>
                <a:ext uri="{FF2B5EF4-FFF2-40B4-BE49-F238E27FC236}">
                  <a16:creationId xmlns:a16="http://schemas.microsoft.com/office/drawing/2014/main" id="{C96BE6F8-6199-4309-87CE-9861B1E11933}"/>
                </a:ext>
              </a:extLst>
            </p:cNvPr>
            <p:cNvSpPr>
              <a:spLocks/>
            </p:cNvSpPr>
            <p:nvPr/>
          </p:nvSpPr>
          <p:spPr bwMode="auto">
            <a:xfrm>
              <a:off x="4484688" y="3201988"/>
              <a:ext cx="39688" cy="36513"/>
            </a:xfrm>
            <a:custGeom>
              <a:avLst/>
              <a:gdLst>
                <a:gd name="T0" fmla="*/ 3 w 9"/>
                <a:gd name="T1" fmla="*/ 8 h 8"/>
                <a:gd name="T2" fmla="*/ 1 w 9"/>
                <a:gd name="T3" fmla="*/ 8 h 8"/>
                <a:gd name="T4" fmla="*/ 1 w 9"/>
                <a:gd name="T5" fmla="*/ 8 h 8"/>
                <a:gd name="T6" fmla="*/ 1 w 9"/>
                <a:gd name="T7" fmla="*/ 6 h 8"/>
                <a:gd name="T8" fmla="*/ 7 w 9"/>
                <a:gd name="T9" fmla="*/ 1 h 8"/>
                <a:gd name="T10" fmla="*/ 9 w 9"/>
                <a:gd name="T11" fmla="*/ 1 h 8"/>
                <a:gd name="T12" fmla="*/ 9 w 9"/>
                <a:gd name="T13" fmla="*/ 1 h 8"/>
                <a:gd name="T14" fmla="*/ 9 w 9"/>
                <a:gd name="T15" fmla="*/ 3 h 8"/>
                <a:gd name="T16" fmla="*/ 3 w 9"/>
                <a:gd name="T17"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8">
                  <a:moveTo>
                    <a:pt x="3" y="8"/>
                  </a:moveTo>
                  <a:cubicBezTo>
                    <a:pt x="2" y="8"/>
                    <a:pt x="1" y="8"/>
                    <a:pt x="1" y="8"/>
                  </a:cubicBezTo>
                  <a:cubicBezTo>
                    <a:pt x="1" y="8"/>
                    <a:pt x="1" y="8"/>
                    <a:pt x="1" y="8"/>
                  </a:cubicBezTo>
                  <a:cubicBezTo>
                    <a:pt x="0" y="7"/>
                    <a:pt x="0" y="6"/>
                    <a:pt x="1" y="6"/>
                  </a:cubicBezTo>
                  <a:cubicBezTo>
                    <a:pt x="7" y="1"/>
                    <a:pt x="7" y="1"/>
                    <a:pt x="7" y="1"/>
                  </a:cubicBezTo>
                  <a:cubicBezTo>
                    <a:pt x="7" y="0"/>
                    <a:pt x="8" y="0"/>
                    <a:pt x="9" y="1"/>
                  </a:cubicBezTo>
                  <a:cubicBezTo>
                    <a:pt x="9" y="1"/>
                    <a:pt x="9" y="1"/>
                    <a:pt x="9" y="1"/>
                  </a:cubicBezTo>
                  <a:cubicBezTo>
                    <a:pt x="9" y="1"/>
                    <a:pt x="9" y="2"/>
                    <a:pt x="9" y="3"/>
                  </a:cubicBezTo>
                  <a:cubicBezTo>
                    <a:pt x="3" y="8"/>
                    <a:pt x="3" y="8"/>
                    <a:pt x="3"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a:p>
          </p:txBody>
        </p:sp>
        <p:sp>
          <p:nvSpPr>
            <p:cNvPr id="129" name="Freeform 53">
              <a:extLst>
                <a:ext uri="{FF2B5EF4-FFF2-40B4-BE49-F238E27FC236}">
                  <a16:creationId xmlns:a16="http://schemas.microsoft.com/office/drawing/2014/main" id="{5B6049F4-74C1-45DC-9E41-2BCD7CE8223D}"/>
                </a:ext>
              </a:extLst>
            </p:cNvPr>
            <p:cNvSpPr>
              <a:spLocks noEditPoints="1"/>
            </p:cNvSpPr>
            <p:nvPr/>
          </p:nvSpPr>
          <p:spPr bwMode="auto">
            <a:xfrm>
              <a:off x="4237038" y="3206751"/>
              <a:ext cx="257175" cy="354013"/>
            </a:xfrm>
            <a:custGeom>
              <a:avLst/>
              <a:gdLst>
                <a:gd name="T0" fmla="*/ 38 w 58"/>
                <a:gd name="T1" fmla="*/ 68 h 80"/>
                <a:gd name="T2" fmla="*/ 37 w 58"/>
                <a:gd name="T3" fmla="*/ 71 h 80"/>
                <a:gd name="T4" fmla="*/ 36 w 58"/>
                <a:gd name="T5" fmla="*/ 71 h 80"/>
                <a:gd name="T6" fmla="*/ 22 w 58"/>
                <a:gd name="T7" fmla="*/ 71 h 80"/>
                <a:gd name="T8" fmla="*/ 21 w 58"/>
                <a:gd name="T9" fmla="*/ 71 h 80"/>
                <a:gd name="T10" fmla="*/ 20 w 58"/>
                <a:gd name="T11" fmla="*/ 68 h 80"/>
                <a:gd name="T12" fmla="*/ 20 w 58"/>
                <a:gd name="T13" fmla="*/ 61 h 80"/>
                <a:gd name="T14" fmla="*/ 38 w 58"/>
                <a:gd name="T15" fmla="*/ 61 h 80"/>
                <a:gd name="T16" fmla="*/ 38 w 58"/>
                <a:gd name="T17" fmla="*/ 68 h 80"/>
                <a:gd name="T18" fmla="*/ 18 w 58"/>
                <a:gd name="T19" fmla="*/ 14 h 80"/>
                <a:gd name="T20" fmla="*/ 11 w 58"/>
                <a:gd name="T21" fmla="*/ 29 h 80"/>
                <a:gd name="T22" fmla="*/ 18 w 58"/>
                <a:gd name="T23" fmla="*/ 42 h 80"/>
                <a:gd name="T24" fmla="*/ 18 w 58"/>
                <a:gd name="T25" fmla="*/ 44 h 80"/>
                <a:gd name="T26" fmla="*/ 18 w 58"/>
                <a:gd name="T27" fmla="*/ 44 h 80"/>
                <a:gd name="T28" fmla="*/ 16 w 58"/>
                <a:gd name="T29" fmla="*/ 44 h 80"/>
                <a:gd name="T30" fmla="*/ 8 w 58"/>
                <a:gd name="T31" fmla="*/ 29 h 80"/>
                <a:gd name="T32" fmla="*/ 17 w 58"/>
                <a:gd name="T33" fmla="*/ 12 h 80"/>
                <a:gd name="T34" fmla="*/ 19 w 58"/>
                <a:gd name="T35" fmla="*/ 12 h 80"/>
                <a:gd name="T36" fmla="*/ 19 w 58"/>
                <a:gd name="T37" fmla="*/ 12 h 80"/>
                <a:gd name="T38" fmla="*/ 18 w 58"/>
                <a:gd name="T39" fmla="*/ 14 h 80"/>
                <a:gd name="T40" fmla="*/ 58 w 58"/>
                <a:gd name="T41" fmla="*/ 29 h 80"/>
                <a:gd name="T42" fmla="*/ 29 w 58"/>
                <a:gd name="T43" fmla="*/ 0 h 80"/>
                <a:gd name="T44" fmla="*/ 0 w 58"/>
                <a:gd name="T45" fmla="*/ 29 h 80"/>
                <a:gd name="T46" fmla="*/ 17 w 58"/>
                <a:gd name="T47" fmla="*/ 55 h 80"/>
                <a:gd name="T48" fmla="*/ 17 w 58"/>
                <a:gd name="T49" fmla="*/ 61 h 80"/>
                <a:gd name="T50" fmla="*/ 17 w 58"/>
                <a:gd name="T51" fmla="*/ 68 h 80"/>
                <a:gd name="T52" fmla="*/ 21 w 58"/>
                <a:gd name="T53" fmla="*/ 74 h 80"/>
                <a:gd name="T54" fmla="*/ 22 w 58"/>
                <a:gd name="T55" fmla="*/ 76 h 80"/>
                <a:gd name="T56" fmla="*/ 27 w 58"/>
                <a:gd name="T57" fmla="*/ 80 h 80"/>
                <a:gd name="T58" fmla="*/ 31 w 58"/>
                <a:gd name="T59" fmla="*/ 80 h 80"/>
                <a:gd name="T60" fmla="*/ 36 w 58"/>
                <a:gd name="T61" fmla="*/ 76 h 80"/>
                <a:gd name="T62" fmla="*/ 37 w 58"/>
                <a:gd name="T63" fmla="*/ 74 h 80"/>
                <a:gd name="T64" fmla="*/ 41 w 58"/>
                <a:gd name="T65" fmla="*/ 68 h 80"/>
                <a:gd name="T66" fmla="*/ 41 w 58"/>
                <a:gd name="T67" fmla="*/ 58 h 80"/>
                <a:gd name="T68" fmla="*/ 41 w 58"/>
                <a:gd name="T69" fmla="*/ 55 h 80"/>
                <a:gd name="T70" fmla="*/ 58 w 58"/>
                <a:gd name="T71" fmla="*/ 29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8" h="80">
                  <a:moveTo>
                    <a:pt x="38" y="68"/>
                  </a:moveTo>
                  <a:cubicBezTo>
                    <a:pt x="38" y="69"/>
                    <a:pt x="38" y="70"/>
                    <a:pt x="37" y="71"/>
                  </a:cubicBezTo>
                  <a:cubicBezTo>
                    <a:pt x="37" y="71"/>
                    <a:pt x="36" y="71"/>
                    <a:pt x="36" y="71"/>
                  </a:cubicBezTo>
                  <a:cubicBezTo>
                    <a:pt x="22" y="71"/>
                    <a:pt x="22" y="71"/>
                    <a:pt x="22" y="71"/>
                  </a:cubicBezTo>
                  <a:cubicBezTo>
                    <a:pt x="22" y="71"/>
                    <a:pt x="21" y="71"/>
                    <a:pt x="21" y="71"/>
                  </a:cubicBezTo>
                  <a:cubicBezTo>
                    <a:pt x="20" y="70"/>
                    <a:pt x="20" y="69"/>
                    <a:pt x="20" y="68"/>
                  </a:cubicBezTo>
                  <a:cubicBezTo>
                    <a:pt x="20" y="61"/>
                    <a:pt x="20" y="61"/>
                    <a:pt x="20" y="61"/>
                  </a:cubicBezTo>
                  <a:cubicBezTo>
                    <a:pt x="38" y="61"/>
                    <a:pt x="38" y="61"/>
                    <a:pt x="38" y="61"/>
                  </a:cubicBezTo>
                  <a:cubicBezTo>
                    <a:pt x="38" y="68"/>
                    <a:pt x="38" y="68"/>
                    <a:pt x="38" y="68"/>
                  </a:cubicBezTo>
                  <a:close/>
                  <a:moveTo>
                    <a:pt x="18" y="14"/>
                  </a:moveTo>
                  <a:cubicBezTo>
                    <a:pt x="14" y="17"/>
                    <a:pt x="11" y="23"/>
                    <a:pt x="11" y="29"/>
                  </a:cubicBezTo>
                  <a:cubicBezTo>
                    <a:pt x="11" y="34"/>
                    <a:pt x="14" y="39"/>
                    <a:pt x="18" y="42"/>
                  </a:cubicBezTo>
                  <a:cubicBezTo>
                    <a:pt x="18" y="43"/>
                    <a:pt x="18" y="43"/>
                    <a:pt x="18" y="44"/>
                  </a:cubicBezTo>
                  <a:cubicBezTo>
                    <a:pt x="18" y="44"/>
                    <a:pt x="18" y="44"/>
                    <a:pt x="18" y="44"/>
                  </a:cubicBezTo>
                  <a:cubicBezTo>
                    <a:pt x="17" y="45"/>
                    <a:pt x="16" y="45"/>
                    <a:pt x="16" y="44"/>
                  </a:cubicBezTo>
                  <a:cubicBezTo>
                    <a:pt x="11" y="41"/>
                    <a:pt x="8" y="35"/>
                    <a:pt x="8" y="29"/>
                  </a:cubicBezTo>
                  <a:cubicBezTo>
                    <a:pt x="8" y="22"/>
                    <a:pt x="12" y="16"/>
                    <a:pt x="17" y="12"/>
                  </a:cubicBezTo>
                  <a:cubicBezTo>
                    <a:pt x="17" y="12"/>
                    <a:pt x="18" y="12"/>
                    <a:pt x="19" y="12"/>
                  </a:cubicBezTo>
                  <a:cubicBezTo>
                    <a:pt x="19" y="12"/>
                    <a:pt x="19" y="12"/>
                    <a:pt x="19" y="12"/>
                  </a:cubicBezTo>
                  <a:cubicBezTo>
                    <a:pt x="19" y="13"/>
                    <a:pt x="19" y="14"/>
                    <a:pt x="18" y="14"/>
                  </a:cubicBezTo>
                  <a:close/>
                  <a:moveTo>
                    <a:pt x="58" y="29"/>
                  </a:moveTo>
                  <a:cubicBezTo>
                    <a:pt x="58" y="13"/>
                    <a:pt x="45" y="0"/>
                    <a:pt x="29" y="0"/>
                  </a:cubicBezTo>
                  <a:cubicBezTo>
                    <a:pt x="13" y="0"/>
                    <a:pt x="0" y="13"/>
                    <a:pt x="0" y="29"/>
                  </a:cubicBezTo>
                  <a:cubicBezTo>
                    <a:pt x="0" y="40"/>
                    <a:pt x="7" y="50"/>
                    <a:pt x="17" y="55"/>
                  </a:cubicBezTo>
                  <a:cubicBezTo>
                    <a:pt x="17" y="61"/>
                    <a:pt x="17" y="61"/>
                    <a:pt x="17" y="61"/>
                  </a:cubicBezTo>
                  <a:cubicBezTo>
                    <a:pt x="17" y="68"/>
                    <a:pt x="17" y="68"/>
                    <a:pt x="17" y="68"/>
                  </a:cubicBezTo>
                  <a:cubicBezTo>
                    <a:pt x="17" y="71"/>
                    <a:pt x="19" y="73"/>
                    <a:pt x="21" y="74"/>
                  </a:cubicBezTo>
                  <a:cubicBezTo>
                    <a:pt x="21" y="74"/>
                    <a:pt x="22" y="75"/>
                    <a:pt x="22" y="76"/>
                  </a:cubicBezTo>
                  <a:cubicBezTo>
                    <a:pt x="23" y="78"/>
                    <a:pt x="25" y="80"/>
                    <a:pt x="27" y="80"/>
                  </a:cubicBezTo>
                  <a:cubicBezTo>
                    <a:pt x="31" y="80"/>
                    <a:pt x="31" y="80"/>
                    <a:pt x="31" y="80"/>
                  </a:cubicBezTo>
                  <a:cubicBezTo>
                    <a:pt x="33" y="80"/>
                    <a:pt x="35" y="78"/>
                    <a:pt x="36" y="76"/>
                  </a:cubicBezTo>
                  <a:cubicBezTo>
                    <a:pt x="36" y="75"/>
                    <a:pt x="37" y="74"/>
                    <a:pt x="37" y="74"/>
                  </a:cubicBezTo>
                  <a:cubicBezTo>
                    <a:pt x="39" y="73"/>
                    <a:pt x="41" y="71"/>
                    <a:pt x="41" y="68"/>
                  </a:cubicBezTo>
                  <a:cubicBezTo>
                    <a:pt x="41" y="58"/>
                    <a:pt x="41" y="58"/>
                    <a:pt x="41" y="58"/>
                  </a:cubicBezTo>
                  <a:cubicBezTo>
                    <a:pt x="41" y="55"/>
                    <a:pt x="41" y="55"/>
                    <a:pt x="41" y="55"/>
                  </a:cubicBezTo>
                  <a:cubicBezTo>
                    <a:pt x="51" y="50"/>
                    <a:pt x="58" y="40"/>
                    <a:pt x="58" y="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a:p>
          </p:txBody>
        </p:sp>
      </p:grpSp>
      <p:grpSp>
        <p:nvGrpSpPr>
          <p:cNvPr id="131" name="Group 78">
            <a:extLst>
              <a:ext uri="{FF2B5EF4-FFF2-40B4-BE49-F238E27FC236}">
                <a16:creationId xmlns:a16="http://schemas.microsoft.com/office/drawing/2014/main" id="{B96A56D0-4E2C-4992-9A08-DBC8BCC68F8D}"/>
              </a:ext>
            </a:extLst>
          </p:cNvPr>
          <p:cNvGrpSpPr/>
          <p:nvPr/>
        </p:nvGrpSpPr>
        <p:grpSpPr>
          <a:xfrm>
            <a:off x="1953442" y="2815999"/>
            <a:ext cx="413243" cy="443853"/>
            <a:chOff x="7677150" y="3176588"/>
            <a:chExt cx="300038" cy="322263"/>
          </a:xfrm>
          <a:solidFill>
            <a:schemeClr val="bg1"/>
          </a:solidFill>
        </p:grpSpPr>
        <p:sp>
          <p:nvSpPr>
            <p:cNvPr id="132" name="Freeform 56">
              <a:extLst>
                <a:ext uri="{FF2B5EF4-FFF2-40B4-BE49-F238E27FC236}">
                  <a16:creationId xmlns:a16="http://schemas.microsoft.com/office/drawing/2014/main" id="{5FE11C07-1876-4C66-A538-9E8A1C3D9BE6}"/>
                </a:ext>
              </a:extLst>
            </p:cNvPr>
            <p:cNvSpPr>
              <a:spLocks noEditPoints="1"/>
            </p:cNvSpPr>
            <p:nvPr/>
          </p:nvSpPr>
          <p:spPr bwMode="auto">
            <a:xfrm>
              <a:off x="7729538" y="3176588"/>
              <a:ext cx="247650" cy="230188"/>
            </a:xfrm>
            <a:custGeom>
              <a:avLst/>
              <a:gdLst>
                <a:gd name="T0" fmla="*/ 29 w 56"/>
                <a:gd name="T1" fmla="*/ 7 h 52"/>
                <a:gd name="T2" fmla="*/ 15 w 56"/>
                <a:gd name="T3" fmla="*/ 14 h 52"/>
                <a:gd name="T4" fmla="*/ 17 w 56"/>
                <a:gd name="T5" fmla="*/ 40 h 52"/>
                <a:gd name="T6" fmla="*/ 29 w 56"/>
                <a:gd name="T7" fmla="*/ 45 h 52"/>
                <a:gd name="T8" fmla="*/ 44 w 56"/>
                <a:gd name="T9" fmla="*/ 38 h 52"/>
                <a:gd name="T10" fmla="*/ 48 w 56"/>
                <a:gd name="T11" fmla="*/ 24 h 52"/>
                <a:gd name="T12" fmla="*/ 42 w 56"/>
                <a:gd name="T13" fmla="*/ 11 h 52"/>
                <a:gd name="T14" fmla="*/ 29 w 56"/>
                <a:gd name="T15" fmla="*/ 7 h 52"/>
                <a:gd name="T16" fmla="*/ 29 w 56"/>
                <a:gd name="T17" fmla="*/ 52 h 52"/>
                <a:gd name="T18" fmla="*/ 12 w 56"/>
                <a:gd name="T19" fmla="*/ 46 h 52"/>
                <a:gd name="T20" fmla="*/ 9 w 56"/>
                <a:gd name="T21" fmla="*/ 9 h 52"/>
                <a:gd name="T22" fmla="*/ 29 w 56"/>
                <a:gd name="T23" fmla="*/ 0 h 52"/>
                <a:gd name="T24" fmla="*/ 46 w 56"/>
                <a:gd name="T25" fmla="*/ 6 h 52"/>
                <a:gd name="T26" fmla="*/ 55 w 56"/>
                <a:gd name="T27" fmla="*/ 24 h 52"/>
                <a:gd name="T28" fmla="*/ 49 w 56"/>
                <a:gd name="T29" fmla="*/ 43 h 52"/>
                <a:gd name="T30" fmla="*/ 29 w 56"/>
                <a:gd name="T31" fmla="*/ 5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6" h="52">
                  <a:moveTo>
                    <a:pt x="29" y="7"/>
                  </a:moveTo>
                  <a:cubicBezTo>
                    <a:pt x="24" y="7"/>
                    <a:pt x="18" y="9"/>
                    <a:pt x="15" y="14"/>
                  </a:cubicBezTo>
                  <a:cubicBezTo>
                    <a:pt x="8" y="21"/>
                    <a:pt x="9" y="33"/>
                    <a:pt x="17" y="40"/>
                  </a:cubicBezTo>
                  <a:cubicBezTo>
                    <a:pt x="20" y="43"/>
                    <a:pt x="25" y="45"/>
                    <a:pt x="29" y="45"/>
                  </a:cubicBezTo>
                  <a:cubicBezTo>
                    <a:pt x="35" y="45"/>
                    <a:pt x="40" y="42"/>
                    <a:pt x="44" y="38"/>
                  </a:cubicBezTo>
                  <a:cubicBezTo>
                    <a:pt x="47" y="34"/>
                    <a:pt x="49" y="29"/>
                    <a:pt x="48" y="24"/>
                  </a:cubicBezTo>
                  <a:cubicBezTo>
                    <a:pt x="48" y="19"/>
                    <a:pt x="45" y="15"/>
                    <a:pt x="42" y="11"/>
                  </a:cubicBezTo>
                  <a:cubicBezTo>
                    <a:pt x="38" y="8"/>
                    <a:pt x="34" y="7"/>
                    <a:pt x="29" y="7"/>
                  </a:cubicBezTo>
                  <a:close/>
                  <a:moveTo>
                    <a:pt x="29" y="52"/>
                  </a:moveTo>
                  <a:cubicBezTo>
                    <a:pt x="23" y="52"/>
                    <a:pt x="17" y="50"/>
                    <a:pt x="12" y="46"/>
                  </a:cubicBezTo>
                  <a:cubicBezTo>
                    <a:pt x="1" y="36"/>
                    <a:pt x="0" y="20"/>
                    <a:pt x="9" y="9"/>
                  </a:cubicBezTo>
                  <a:cubicBezTo>
                    <a:pt x="14" y="3"/>
                    <a:pt x="22" y="0"/>
                    <a:pt x="29" y="0"/>
                  </a:cubicBezTo>
                  <a:cubicBezTo>
                    <a:pt x="35" y="0"/>
                    <a:pt x="41" y="2"/>
                    <a:pt x="46" y="6"/>
                  </a:cubicBezTo>
                  <a:cubicBezTo>
                    <a:pt x="51" y="10"/>
                    <a:pt x="55" y="17"/>
                    <a:pt x="55" y="24"/>
                  </a:cubicBezTo>
                  <a:cubicBezTo>
                    <a:pt x="56" y="31"/>
                    <a:pt x="54" y="37"/>
                    <a:pt x="49" y="43"/>
                  </a:cubicBezTo>
                  <a:cubicBezTo>
                    <a:pt x="44" y="48"/>
                    <a:pt x="37" y="52"/>
                    <a:pt x="29"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a:p>
          </p:txBody>
        </p:sp>
        <p:sp>
          <p:nvSpPr>
            <p:cNvPr id="133" name="Freeform 57">
              <a:extLst>
                <a:ext uri="{FF2B5EF4-FFF2-40B4-BE49-F238E27FC236}">
                  <a16:creationId xmlns:a16="http://schemas.microsoft.com/office/drawing/2014/main" id="{74D33DF2-EC6B-47D3-91C0-D42AAA4118A6}"/>
                </a:ext>
              </a:extLst>
            </p:cNvPr>
            <p:cNvSpPr>
              <a:spLocks/>
            </p:cNvSpPr>
            <p:nvPr/>
          </p:nvSpPr>
          <p:spPr bwMode="auto">
            <a:xfrm>
              <a:off x="7747000" y="3357563"/>
              <a:ext cx="57150" cy="57150"/>
            </a:xfrm>
            <a:custGeom>
              <a:avLst/>
              <a:gdLst>
                <a:gd name="T0" fmla="*/ 17 w 36"/>
                <a:gd name="T1" fmla="*/ 36 h 36"/>
                <a:gd name="T2" fmla="*/ 0 w 36"/>
                <a:gd name="T3" fmla="*/ 25 h 36"/>
                <a:gd name="T4" fmla="*/ 22 w 36"/>
                <a:gd name="T5" fmla="*/ 0 h 36"/>
                <a:gd name="T6" fmla="*/ 36 w 36"/>
                <a:gd name="T7" fmla="*/ 11 h 36"/>
                <a:gd name="T8" fmla="*/ 17 w 36"/>
                <a:gd name="T9" fmla="*/ 36 h 36"/>
                <a:gd name="T10" fmla="*/ 17 w 36"/>
                <a:gd name="T11" fmla="*/ 36 h 36"/>
              </a:gdLst>
              <a:ahLst/>
              <a:cxnLst>
                <a:cxn ang="0">
                  <a:pos x="T0" y="T1"/>
                </a:cxn>
                <a:cxn ang="0">
                  <a:pos x="T2" y="T3"/>
                </a:cxn>
                <a:cxn ang="0">
                  <a:pos x="T4" y="T5"/>
                </a:cxn>
                <a:cxn ang="0">
                  <a:pos x="T6" y="T7"/>
                </a:cxn>
                <a:cxn ang="0">
                  <a:pos x="T8" y="T9"/>
                </a:cxn>
                <a:cxn ang="0">
                  <a:pos x="T10" y="T11"/>
                </a:cxn>
              </a:cxnLst>
              <a:rect l="0" t="0" r="r" b="b"/>
              <a:pathLst>
                <a:path w="36" h="36">
                  <a:moveTo>
                    <a:pt x="17" y="36"/>
                  </a:moveTo>
                  <a:lnTo>
                    <a:pt x="0" y="25"/>
                  </a:lnTo>
                  <a:lnTo>
                    <a:pt x="22" y="0"/>
                  </a:lnTo>
                  <a:lnTo>
                    <a:pt x="36" y="11"/>
                  </a:lnTo>
                  <a:lnTo>
                    <a:pt x="17" y="36"/>
                  </a:lnTo>
                  <a:lnTo>
                    <a:pt x="17" y="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a:p>
          </p:txBody>
        </p:sp>
        <p:sp>
          <p:nvSpPr>
            <p:cNvPr id="134" name="Freeform 58">
              <a:extLst>
                <a:ext uri="{FF2B5EF4-FFF2-40B4-BE49-F238E27FC236}">
                  <a16:creationId xmlns:a16="http://schemas.microsoft.com/office/drawing/2014/main" id="{14B70E7C-D30B-4EB1-823B-A046717A023B}"/>
                </a:ext>
              </a:extLst>
            </p:cNvPr>
            <p:cNvSpPr>
              <a:spLocks/>
            </p:cNvSpPr>
            <p:nvPr/>
          </p:nvSpPr>
          <p:spPr bwMode="auto">
            <a:xfrm>
              <a:off x="7677150" y="3387726"/>
              <a:ext cx="100013" cy="111125"/>
            </a:xfrm>
            <a:custGeom>
              <a:avLst/>
              <a:gdLst>
                <a:gd name="T0" fmla="*/ 10 w 23"/>
                <a:gd name="T1" fmla="*/ 23 h 25"/>
                <a:gd name="T2" fmla="*/ 5 w 23"/>
                <a:gd name="T3" fmla="*/ 24 h 25"/>
                <a:gd name="T4" fmla="*/ 2 w 23"/>
                <a:gd name="T5" fmla="*/ 21 h 25"/>
                <a:gd name="T6" fmla="*/ 1 w 23"/>
                <a:gd name="T7" fmla="*/ 16 h 25"/>
                <a:gd name="T8" fmla="*/ 13 w 23"/>
                <a:gd name="T9" fmla="*/ 2 h 25"/>
                <a:gd name="T10" fmla="*/ 18 w 23"/>
                <a:gd name="T11" fmla="*/ 1 h 25"/>
                <a:gd name="T12" fmla="*/ 22 w 23"/>
                <a:gd name="T13" fmla="*/ 5 h 25"/>
                <a:gd name="T14" fmla="*/ 22 w 23"/>
                <a:gd name="T15" fmla="*/ 10 h 25"/>
                <a:gd name="T16" fmla="*/ 10 w 23"/>
                <a:gd name="T17" fmla="*/ 23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25">
                  <a:moveTo>
                    <a:pt x="10" y="23"/>
                  </a:moveTo>
                  <a:cubicBezTo>
                    <a:pt x="9" y="25"/>
                    <a:pt x="7" y="25"/>
                    <a:pt x="5" y="24"/>
                  </a:cubicBezTo>
                  <a:cubicBezTo>
                    <a:pt x="2" y="21"/>
                    <a:pt x="2" y="21"/>
                    <a:pt x="2" y="21"/>
                  </a:cubicBezTo>
                  <a:cubicBezTo>
                    <a:pt x="0" y="19"/>
                    <a:pt x="0" y="17"/>
                    <a:pt x="1" y="16"/>
                  </a:cubicBezTo>
                  <a:cubicBezTo>
                    <a:pt x="13" y="2"/>
                    <a:pt x="13" y="2"/>
                    <a:pt x="13" y="2"/>
                  </a:cubicBezTo>
                  <a:cubicBezTo>
                    <a:pt x="14" y="0"/>
                    <a:pt x="17" y="0"/>
                    <a:pt x="18" y="1"/>
                  </a:cubicBezTo>
                  <a:cubicBezTo>
                    <a:pt x="22" y="5"/>
                    <a:pt x="22" y="5"/>
                    <a:pt x="22" y="5"/>
                  </a:cubicBezTo>
                  <a:cubicBezTo>
                    <a:pt x="23" y="6"/>
                    <a:pt x="23" y="8"/>
                    <a:pt x="22" y="10"/>
                  </a:cubicBezTo>
                  <a:cubicBezTo>
                    <a:pt x="10" y="23"/>
                    <a:pt x="10" y="23"/>
                    <a:pt x="10" y="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a:p>
          </p:txBody>
        </p:sp>
        <p:sp>
          <p:nvSpPr>
            <p:cNvPr id="135" name="Freeform 59">
              <a:extLst>
                <a:ext uri="{FF2B5EF4-FFF2-40B4-BE49-F238E27FC236}">
                  <a16:creationId xmlns:a16="http://schemas.microsoft.com/office/drawing/2014/main" id="{74A2635B-4E43-410D-B2C0-02C18806CAB1}"/>
                </a:ext>
              </a:extLst>
            </p:cNvPr>
            <p:cNvSpPr>
              <a:spLocks/>
            </p:cNvSpPr>
            <p:nvPr/>
          </p:nvSpPr>
          <p:spPr bwMode="auto">
            <a:xfrm>
              <a:off x="7804150" y="3216276"/>
              <a:ext cx="79375" cy="44450"/>
            </a:xfrm>
            <a:custGeom>
              <a:avLst/>
              <a:gdLst>
                <a:gd name="T0" fmla="*/ 17 w 18"/>
                <a:gd name="T1" fmla="*/ 4 h 10"/>
                <a:gd name="T2" fmla="*/ 9 w 18"/>
                <a:gd name="T3" fmla="*/ 5 h 10"/>
                <a:gd name="T4" fmla="*/ 1 w 18"/>
                <a:gd name="T5" fmla="*/ 8 h 10"/>
                <a:gd name="T6" fmla="*/ 8 w 18"/>
                <a:gd name="T7" fmla="*/ 1 h 10"/>
                <a:gd name="T8" fmla="*/ 17 w 18"/>
                <a:gd name="T9" fmla="*/ 4 h 10"/>
              </a:gdLst>
              <a:ahLst/>
              <a:cxnLst>
                <a:cxn ang="0">
                  <a:pos x="T0" y="T1"/>
                </a:cxn>
                <a:cxn ang="0">
                  <a:pos x="T2" y="T3"/>
                </a:cxn>
                <a:cxn ang="0">
                  <a:pos x="T4" y="T5"/>
                </a:cxn>
                <a:cxn ang="0">
                  <a:pos x="T6" y="T7"/>
                </a:cxn>
                <a:cxn ang="0">
                  <a:pos x="T8" y="T9"/>
                </a:cxn>
              </a:cxnLst>
              <a:rect l="0" t="0" r="r" b="b"/>
              <a:pathLst>
                <a:path w="18" h="10">
                  <a:moveTo>
                    <a:pt x="17" y="4"/>
                  </a:moveTo>
                  <a:cubicBezTo>
                    <a:pt x="18" y="6"/>
                    <a:pt x="14" y="4"/>
                    <a:pt x="9" y="5"/>
                  </a:cubicBezTo>
                  <a:cubicBezTo>
                    <a:pt x="5" y="6"/>
                    <a:pt x="2" y="10"/>
                    <a:pt x="1" y="8"/>
                  </a:cubicBezTo>
                  <a:cubicBezTo>
                    <a:pt x="0" y="5"/>
                    <a:pt x="5" y="2"/>
                    <a:pt x="8" y="1"/>
                  </a:cubicBezTo>
                  <a:cubicBezTo>
                    <a:pt x="11" y="0"/>
                    <a:pt x="17" y="1"/>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a:p>
          </p:txBody>
        </p:sp>
        <p:sp>
          <p:nvSpPr>
            <p:cNvPr id="136" name="Freeform 60">
              <a:extLst>
                <a:ext uri="{FF2B5EF4-FFF2-40B4-BE49-F238E27FC236}">
                  <a16:creationId xmlns:a16="http://schemas.microsoft.com/office/drawing/2014/main" id="{B8983DD0-C048-4155-92E6-880DA1B6D1CA}"/>
                </a:ext>
              </a:extLst>
            </p:cNvPr>
            <p:cNvSpPr>
              <a:spLocks/>
            </p:cNvSpPr>
            <p:nvPr/>
          </p:nvSpPr>
          <p:spPr bwMode="auto">
            <a:xfrm>
              <a:off x="7883525" y="3228976"/>
              <a:ext cx="22225" cy="17463"/>
            </a:xfrm>
            <a:custGeom>
              <a:avLst/>
              <a:gdLst>
                <a:gd name="T0" fmla="*/ 5 w 5"/>
                <a:gd name="T1" fmla="*/ 3 h 4"/>
                <a:gd name="T2" fmla="*/ 2 w 5"/>
                <a:gd name="T3" fmla="*/ 3 h 4"/>
                <a:gd name="T4" fmla="*/ 1 w 5"/>
                <a:gd name="T5" fmla="*/ 2 h 4"/>
                <a:gd name="T6" fmla="*/ 2 w 5"/>
                <a:gd name="T7" fmla="*/ 0 h 4"/>
                <a:gd name="T8" fmla="*/ 5 w 5"/>
                <a:gd name="T9" fmla="*/ 3 h 4"/>
              </a:gdLst>
              <a:ahLst/>
              <a:cxnLst>
                <a:cxn ang="0">
                  <a:pos x="T0" y="T1"/>
                </a:cxn>
                <a:cxn ang="0">
                  <a:pos x="T2" y="T3"/>
                </a:cxn>
                <a:cxn ang="0">
                  <a:pos x="T4" y="T5"/>
                </a:cxn>
                <a:cxn ang="0">
                  <a:pos x="T6" y="T7"/>
                </a:cxn>
                <a:cxn ang="0">
                  <a:pos x="T8" y="T9"/>
                </a:cxn>
              </a:cxnLst>
              <a:rect l="0" t="0" r="r" b="b"/>
              <a:pathLst>
                <a:path w="5" h="4">
                  <a:moveTo>
                    <a:pt x="5" y="3"/>
                  </a:moveTo>
                  <a:cubicBezTo>
                    <a:pt x="4" y="4"/>
                    <a:pt x="3" y="4"/>
                    <a:pt x="2" y="3"/>
                  </a:cubicBezTo>
                  <a:cubicBezTo>
                    <a:pt x="1" y="3"/>
                    <a:pt x="0" y="3"/>
                    <a:pt x="1" y="2"/>
                  </a:cubicBezTo>
                  <a:cubicBezTo>
                    <a:pt x="1" y="0"/>
                    <a:pt x="1" y="0"/>
                    <a:pt x="2" y="0"/>
                  </a:cubicBezTo>
                  <a:cubicBezTo>
                    <a:pt x="3" y="1"/>
                    <a:pt x="5" y="2"/>
                    <a:pt x="5"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a:p>
          </p:txBody>
        </p:sp>
      </p:grpSp>
      <p:sp>
        <p:nvSpPr>
          <p:cNvPr id="137" name="Rectangle: Rounded Corners 171">
            <a:extLst>
              <a:ext uri="{FF2B5EF4-FFF2-40B4-BE49-F238E27FC236}">
                <a16:creationId xmlns:a16="http://schemas.microsoft.com/office/drawing/2014/main" id="{1A129791-11CC-4D43-902E-8E1C7A1CD58E}"/>
              </a:ext>
            </a:extLst>
          </p:cNvPr>
          <p:cNvSpPr/>
          <p:nvPr/>
        </p:nvSpPr>
        <p:spPr>
          <a:xfrm>
            <a:off x="644684" y="2604488"/>
            <a:ext cx="2578805" cy="1283984"/>
          </a:xfrm>
          <a:prstGeom prst="roundRect">
            <a:avLst>
              <a:gd name="adj" fmla="val 5845"/>
            </a:avLst>
          </a:prstGeom>
          <a:solidFill>
            <a:schemeClr val="bg1">
              <a:alpha val="95000"/>
            </a:schemeClr>
          </a:solidFill>
          <a:ln w="38100">
            <a:solidFill>
              <a:srgbClr val="006666">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93"/>
          </a:p>
        </p:txBody>
      </p:sp>
      <p:sp>
        <p:nvSpPr>
          <p:cNvPr id="145" name="TextBox 100">
            <a:extLst>
              <a:ext uri="{FF2B5EF4-FFF2-40B4-BE49-F238E27FC236}">
                <a16:creationId xmlns:a16="http://schemas.microsoft.com/office/drawing/2014/main" id="{43113FA7-1AE1-4917-8EE8-3C6A7523263A}"/>
              </a:ext>
            </a:extLst>
          </p:cNvPr>
          <p:cNvSpPr txBox="1"/>
          <p:nvPr/>
        </p:nvSpPr>
        <p:spPr>
          <a:xfrm>
            <a:off x="533417" y="1358460"/>
            <a:ext cx="2063800" cy="295017"/>
          </a:xfrm>
          <a:prstGeom prst="rect">
            <a:avLst/>
          </a:prstGeom>
          <a:noFill/>
        </p:spPr>
        <p:txBody>
          <a:bodyPr wrap="square" rtlCol="0">
            <a:spAutoFit/>
          </a:bodyPr>
          <a:lstStyle/>
          <a:p>
            <a:pPr algn="ctr"/>
            <a:r>
              <a:rPr lang="ar-SA" sz="1317" b="1" dirty="0">
                <a:solidFill>
                  <a:srgbClr val="006666"/>
                </a:solidFill>
                <a:latin typeface="AbdoMaster-Heavy" panose="02000500030000020004" pitchFamily="50" charset="-78"/>
                <a:cs typeface="AbdoMaster-Heavy" panose="02000500030000020004" pitchFamily="50" charset="-78"/>
              </a:rPr>
              <a:t>مؤشر الأداء   </a:t>
            </a:r>
            <a:endParaRPr lang="en-US" sz="1317" b="1" dirty="0">
              <a:solidFill>
                <a:srgbClr val="006666"/>
              </a:solidFill>
              <a:latin typeface="AbdoMaster-Heavy" panose="02000500030000020004" pitchFamily="50" charset="-78"/>
              <a:cs typeface="AbdoMaster-Heavy" panose="02000500030000020004" pitchFamily="50" charset="-78"/>
            </a:endParaRPr>
          </a:p>
        </p:txBody>
      </p:sp>
      <p:sp>
        <p:nvSpPr>
          <p:cNvPr id="147" name="Subtitle 6">
            <a:extLst>
              <a:ext uri="{FF2B5EF4-FFF2-40B4-BE49-F238E27FC236}">
                <a16:creationId xmlns:a16="http://schemas.microsoft.com/office/drawing/2014/main" id="{53607243-BCF6-4807-8237-4E450CA5841E}"/>
              </a:ext>
            </a:extLst>
          </p:cNvPr>
          <p:cNvSpPr txBox="1">
            <a:spLocks/>
          </p:cNvSpPr>
          <p:nvPr/>
        </p:nvSpPr>
        <p:spPr>
          <a:xfrm>
            <a:off x="6391013" y="1752490"/>
            <a:ext cx="1694996" cy="716689"/>
          </a:xfrm>
          <a:prstGeom prst="rect">
            <a:avLst/>
          </a:prstGeom>
        </p:spPr>
        <p:txBody>
          <a:bodyPr vert="horz" lIns="86019" tIns="43010" rIns="86019" bIns="43010" numCol="1" spcCol="365760" rtlCol="0" anchor="t">
            <a:noAutofit/>
          </a:bodyPr>
          <a:lstStyle>
            <a:lvl1pPr marL="0" indent="0" algn="ctr" defTabSz="914400" rtl="0" eaLnBrk="1" latinLnBrk="0" hangingPunct="1">
              <a:lnSpc>
                <a:spcPct val="90000"/>
              </a:lnSpc>
              <a:spcBef>
                <a:spcPts val="1000"/>
              </a:spcBef>
              <a:buFont typeface="Arial"/>
              <a:buNone/>
              <a:defRPr sz="1200" b="0" i="0" kern="1200">
                <a:solidFill>
                  <a:schemeClr val="accent1"/>
                </a:solidFill>
                <a:latin typeface="Montserrat Light" charset="0"/>
                <a:ea typeface="Montserrat Light" charset="0"/>
                <a:cs typeface="Montserrat Light"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Montserrat Light" charset="0"/>
                <a:ea typeface="Montserrat Light" charset="0"/>
                <a:cs typeface="Montserrat Light"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Montserrat Light" charset="0"/>
                <a:ea typeface="Montserrat Light" charset="0"/>
                <a:cs typeface="Montserrat Light"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nSpc>
                <a:spcPct val="100000"/>
              </a:lnSpc>
              <a:spcBef>
                <a:spcPts val="0"/>
              </a:spcBef>
            </a:pPr>
            <a:r>
              <a:rPr lang="ar-SA" sz="1800" b="1" dirty="0">
                <a:solidFill>
                  <a:schemeClr val="tx1"/>
                </a:solidFill>
                <a:latin typeface="Calibri" panose="020F0502020204030204" pitchFamily="34" charset="0"/>
                <a:cs typeface="Calibri" panose="020F0502020204030204" pitchFamily="34" charset="0"/>
              </a:rPr>
              <a:t> </a:t>
            </a:r>
            <a:endParaRPr lang="en-US" sz="1800" b="1" dirty="0">
              <a:solidFill>
                <a:schemeClr val="tx1"/>
              </a:solidFill>
              <a:latin typeface="Calibri" panose="020F0502020204030204" pitchFamily="34" charset="0"/>
              <a:cs typeface="Calibri" panose="020F0502020204030204" pitchFamily="34" charset="0"/>
            </a:endParaRPr>
          </a:p>
        </p:txBody>
      </p:sp>
      <p:sp>
        <p:nvSpPr>
          <p:cNvPr id="148" name="Subtitle 6">
            <a:extLst>
              <a:ext uri="{FF2B5EF4-FFF2-40B4-BE49-F238E27FC236}">
                <a16:creationId xmlns:a16="http://schemas.microsoft.com/office/drawing/2014/main" id="{B90C8561-7296-4597-98CF-179342320E57}"/>
              </a:ext>
            </a:extLst>
          </p:cNvPr>
          <p:cNvSpPr txBox="1">
            <a:spLocks/>
          </p:cNvSpPr>
          <p:nvPr/>
        </p:nvSpPr>
        <p:spPr>
          <a:xfrm>
            <a:off x="1173641" y="1914791"/>
            <a:ext cx="1847678" cy="716689"/>
          </a:xfrm>
          <a:prstGeom prst="rect">
            <a:avLst/>
          </a:prstGeom>
        </p:spPr>
        <p:txBody>
          <a:bodyPr vert="horz" lIns="86019" tIns="43010" rIns="86019" bIns="43010" numCol="1" spcCol="365760" rtlCol="0" anchor="t">
            <a:noAutofit/>
          </a:bodyPr>
          <a:lstStyle>
            <a:lvl1pPr marL="0" indent="0" algn="ctr" defTabSz="914400" rtl="0" eaLnBrk="1" latinLnBrk="0" hangingPunct="1">
              <a:lnSpc>
                <a:spcPct val="90000"/>
              </a:lnSpc>
              <a:spcBef>
                <a:spcPts val="1000"/>
              </a:spcBef>
              <a:buFont typeface="Arial"/>
              <a:buNone/>
              <a:defRPr sz="1200" b="0" i="0" kern="1200">
                <a:solidFill>
                  <a:schemeClr val="accent1"/>
                </a:solidFill>
                <a:latin typeface="Montserrat Light" charset="0"/>
                <a:ea typeface="Montserrat Light" charset="0"/>
                <a:cs typeface="Montserrat Light"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Montserrat Light" charset="0"/>
                <a:ea typeface="Montserrat Light" charset="0"/>
                <a:cs typeface="Montserrat Light"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Montserrat Light" charset="0"/>
                <a:ea typeface="Montserrat Light" charset="0"/>
                <a:cs typeface="Montserrat Light"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nSpc>
                <a:spcPts val="1599"/>
              </a:lnSpc>
              <a:spcBef>
                <a:spcPts val="0"/>
              </a:spcBef>
            </a:pPr>
            <a:endParaRPr lang="en-US" sz="3010" b="1" dirty="0">
              <a:solidFill>
                <a:schemeClr val="tx1"/>
              </a:solidFill>
              <a:latin typeface="Adobe SHIN" panose="01000500000000020002" pitchFamily="2" charset="-78"/>
              <a:cs typeface="Adobe SHIN" panose="01000500000000020002" pitchFamily="2" charset="-78"/>
            </a:endParaRPr>
          </a:p>
        </p:txBody>
      </p:sp>
      <p:sp>
        <p:nvSpPr>
          <p:cNvPr id="4" name="مربع نص 3">
            <a:extLst>
              <a:ext uri="{FF2B5EF4-FFF2-40B4-BE49-F238E27FC236}">
                <a16:creationId xmlns:a16="http://schemas.microsoft.com/office/drawing/2014/main" id="{FB0DA7C8-DA32-419E-B7FD-00BB1A349283}"/>
              </a:ext>
            </a:extLst>
          </p:cNvPr>
          <p:cNvSpPr txBox="1"/>
          <p:nvPr/>
        </p:nvSpPr>
        <p:spPr>
          <a:xfrm>
            <a:off x="3325294" y="4697867"/>
            <a:ext cx="291798" cy="381771"/>
          </a:xfrm>
          <a:prstGeom prst="rect">
            <a:avLst/>
          </a:prstGeom>
          <a:noFill/>
        </p:spPr>
        <p:txBody>
          <a:bodyPr wrap="square" rtlCol="1">
            <a:spAutoFit/>
          </a:bodyPr>
          <a:lstStyle/>
          <a:p>
            <a:r>
              <a:rPr lang="en-US" sz="1881" b="1" dirty="0">
                <a:solidFill>
                  <a:schemeClr val="bg1"/>
                </a:solidFill>
              </a:rPr>
              <a:t>3</a:t>
            </a:r>
            <a:endParaRPr lang="ar-SA" sz="1881" b="1" dirty="0">
              <a:solidFill>
                <a:schemeClr val="bg1"/>
              </a:solidFill>
            </a:endParaRPr>
          </a:p>
        </p:txBody>
      </p:sp>
      <p:sp>
        <p:nvSpPr>
          <p:cNvPr id="205" name="مربع نص 204">
            <a:extLst>
              <a:ext uri="{FF2B5EF4-FFF2-40B4-BE49-F238E27FC236}">
                <a16:creationId xmlns:a16="http://schemas.microsoft.com/office/drawing/2014/main" id="{A6ED1AEA-53F1-4950-8CC7-AB694EF584C9}"/>
              </a:ext>
            </a:extLst>
          </p:cNvPr>
          <p:cNvSpPr txBox="1"/>
          <p:nvPr/>
        </p:nvSpPr>
        <p:spPr>
          <a:xfrm>
            <a:off x="3325294" y="5173687"/>
            <a:ext cx="291798" cy="381771"/>
          </a:xfrm>
          <a:prstGeom prst="rect">
            <a:avLst/>
          </a:prstGeom>
          <a:noFill/>
        </p:spPr>
        <p:txBody>
          <a:bodyPr wrap="square" rtlCol="1">
            <a:spAutoFit/>
          </a:bodyPr>
          <a:lstStyle/>
          <a:p>
            <a:r>
              <a:rPr lang="en-US" sz="1881" b="1" dirty="0">
                <a:solidFill>
                  <a:schemeClr val="bg1"/>
                </a:solidFill>
              </a:rPr>
              <a:t>4</a:t>
            </a:r>
            <a:endParaRPr lang="ar-SA" sz="1881" b="1" dirty="0">
              <a:solidFill>
                <a:schemeClr val="bg1"/>
              </a:solidFill>
            </a:endParaRPr>
          </a:p>
        </p:txBody>
      </p:sp>
      <p:sp>
        <p:nvSpPr>
          <p:cNvPr id="206" name="مربع نص 205">
            <a:extLst>
              <a:ext uri="{FF2B5EF4-FFF2-40B4-BE49-F238E27FC236}">
                <a16:creationId xmlns:a16="http://schemas.microsoft.com/office/drawing/2014/main" id="{8EB75FB6-BDA8-42D9-BF07-2F0BE4AB6959}"/>
              </a:ext>
            </a:extLst>
          </p:cNvPr>
          <p:cNvSpPr txBox="1"/>
          <p:nvPr/>
        </p:nvSpPr>
        <p:spPr>
          <a:xfrm>
            <a:off x="3338395" y="5690329"/>
            <a:ext cx="291798" cy="381771"/>
          </a:xfrm>
          <a:prstGeom prst="rect">
            <a:avLst/>
          </a:prstGeom>
          <a:noFill/>
        </p:spPr>
        <p:txBody>
          <a:bodyPr wrap="square" rtlCol="1">
            <a:spAutoFit/>
          </a:bodyPr>
          <a:lstStyle/>
          <a:p>
            <a:r>
              <a:rPr lang="en-US" sz="1881" b="1" dirty="0">
                <a:solidFill>
                  <a:schemeClr val="bg1"/>
                </a:solidFill>
              </a:rPr>
              <a:t>9</a:t>
            </a:r>
            <a:endParaRPr lang="ar-SA" sz="1881" b="1" dirty="0">
              <a:solidFill>
                <a:schemeClr val="bg1"/>
              </a:solidFill>
            </a:endParaRPr>
          </a:p>
        </p:txBody>
      </p:sp>
      <p:grpSp>
        <p:nvGrpSpPr>
          <p:cNvPr id="207" name="Group 32">
            <a:extLst>
              <a:ext uri="{FF2B5EF4-FFF2-40B4-BE49-F238E27FC236}">
                <a16:creationId xmlns:a16="http://schemas.microsoft.com/office/drawing/2014/main" id="{D86151E5-DBB9-4E1E-9694-F6C3F122CB5B}"/>
              </a:ext>
            </a:extLst>
          </p:cNvPr>
          <p:cNvGrpSpPr/>
          <p:nvPr/>
        </p:nvGrpSpPr>
        <p:grpSpPr>
          <a:xfrm>
            <a:off x="7140596" y="5761055"/>
            <a:ext cx="346022" cy="286843"/>
            <a:chOff x="4451351" y="2619375"/>
            <a:chExt cx="1220788" cy="1625601"/>
          </a:xfrm>
          <a:solidFill>
            <a:schemeClr val="bg1"/>
          </a:solidFill>
        </p:grpSpPr>
        <p:sp>
          <p:nvSpPr>
            <p:cNvPr id="208" name="Freeform 14">
              <a:extLst>
                <a:ext uri="{FF2B5EF4-FFF2-40B4-BE49-F238E27FC236}">
                  <a16:creationId xmlns:a16="http://schemas.microsoft.com/office/drawing/2014/main" id="{AE838715-C66E-4EEB-822A-1707E4DE88F7}"/>
                </a:ext>
              </a:extLst>
            </p:cNvPr>
            <p:cNvSpPr>
              <a:spLocks noEditPoints="1"/>
            </p:cNvSpPr>
            <p:nvPr/>
          </p:nvSpPr>
          <p:spPr bwMode="auto">
            <a:xfrm>
              <a:off x="4587876" y="2619375"/>
              <a:ext cx="673100" cy="674688"/>
            </a:xfrm>
            <a:custGeom>
              <a:avLst/>
              <a:gdLst>
                <a:gd name="T0" fmla="*/ 179 w 179"/>
                <a:gd name="T1" fmla="*/ 89 h 178"/>
                <a:gd name="T2" fmla="*/ 89 w 179"/>
                <a:gd name="T3" fmla="*/ 178 h 178"/>
                <a:gd name="T4" fmla="*/ 0 w 179"/>
                <a:gd name="T5" fmla="*/ 89 h 178"/>
                <a:gd name="T6" fmla="*/ 89 w 179"/>
                <a:gd name="T7" fmla="*/ 0 h 178"/>
                <a:gd name="T8" fmla="*/ 152 w 179"/>
                <a:gd name="T9" fmla="*/ 26 h 178"/>
                <a:gd name="T10" fmla="*/ 179 w 179"/>
                <a:gd name="T11" fmla="*/ 89 h 178"/>
                <a:gd name="T12" fmla="*/ 179 w 179"/>
                <a:gd name="T13" fmla="*/ 89 h 178"/>
                <a:gd name="T14" fmla="*/ 179 w 179"/>
                <a:gd name="T15" fmla="*/ 89 h 1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9" h="178">
                  <a:moveTo>
                    <a:pt x="179" y="89"/>
                  </a:moveTo>
                  <a:cubicBezTo>
                    <a:pt x="179" y="138"/>
                    <a:pt x="139" y="178"/>
                    <a:pt x="89" y="178"/>
                  </a:cubicBezTo>
                  <a:cubicBezTo>
                    <a:pt x="40" y="178"/>
                    <a:pt x="0" y="138"/>
                    <a:pt x="0" y="89"/>
                  </a:cubicBezTo>
                  <a:cubicBezTo>
                    <a:pt x="0" y="40"/>
                    <a:pt x="40" y="0"/>
                    <a:pt x="89" y="0"/>
                  </a:cubicBezTo>
                  <a:cubicBezTo>
                    <a:pt x="113" y="0"/>
                    <a:pt x="136" y="9"/>
                    <a:pt x="152" y="26"/>
                  </a:cubicBezTo>
                  <a:cubicBezTo>
                    <a:pt x="169" y="42"/>
                    <a:pt x="179" y="65"/>
                    <a:pt x="179" y="89"/>
                  </a:cubicBezTo>
                  <a:close/>
                  <a:moveTo>
                    <a:pt x="179" y="89"/>
                  </a:moveTo>
                  <a:cubicBezTo>
                    <a:pt x="179" y="89"/>
                    <a:pt x="179" y="89"/>
                    <a:pt x="179" y="8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dirty="0"/>
            </a:p>
          </p:txBody>
        </p:sp>
        <p:sp>
          <p:nvSpPr>
            <p:cNvPr id="209" name="Freeform 15">
              <a:extLst>
                <a:ext uri="{FF2B5EF4-FFF2-40B4-BE49-F238E27FC236}">
                  <a16:creationId xmlns:a16="http://schemas.microsoft.com/office/drawing/2014/main" id="{75F597E5-D50C-4B35-AF50-6C3473B7259C}"/>
                </a:ext>
              </a:extLst>
            </p:cNvPr>
            <p:cNvSpPr>
              <a:spLocks noEditPoints="1"/>
            </p:cNvSpPr>
            <p:nvPr/>
          </p:nvSpPr>
          <p:spPr bwMode="auto">
            <a:xfrm>
              <a:off x="4451351" y="3294063"/>
              <a:ext cx="941388" cy="815975"/>
            </a:xfrm>
            <a:custGeom>
              <a:avLst/>
              <a:gdLst>
                <a:gd name="T0" fmla="*/ 101 w 250"/>
                <a:gd name="T1" fmla="*/ 182 h 215"/>
                <a:gd name="T2" fmla="*/ 122 w 250"/>
                <a:gd name="T3" fmla="*/ 86 h 215"/>
                <a:gd name="T4" fmla="*/ 167 w 250"/>
                <a:gd name="T5" fmla="*/ 70 h 215"/>
                <a:gd name="T6" fmla="*/ 215 w 250"/>
                <a:gd name="T7" fmla="*/ 84 h 215"/>
                <a:gd name="T8" fmla="*/ 250 w 250"/>
                <a:gd name="T9" fmla="*/ 71 h 215"/>
                <a:gd name="T10" fmla="*/ 250 w 250"/>
                <a:gd name="T11" fmla="*/ 54 h 215"/>
                <a:gd name="T12" fmla="*/ 197 w 250"/>
                <a:gd name="T13" fmla="*/ 0 h 215"/>
                <a:gd name="T14" fmla="*/ 54 w 250"/>
                <a:gd name="T15" fmla="*/ 0 h 215"/>
                <a:gd name="T16" fmla="*/ 0 w 250"/>
                <a:gd name="T17" fmla="*/ 54 h 215"/>
                <a:gd name="T18" fmla="*/ 0 w 250"/>
                <a:gd name="T19" fmla="*/ 197 h 215"/>
                <a:gd name="T20" fmla="*/ 18 w 250"/>
                <a:gd name="T21" fmla="*/ 215 h 215"/>
                <a:gd name="T22" fmla="*/ 128 w 250"/>
                <a:gd name="T23" fmla="*/ 215 h 215"/>
                <a:gd name="T24" fmla="*/ 101 w 250"/>
                <a:gd name="T25" fmla="*/ 182 h 215"/>
                <a:gd name="T26" fmla="*/ 101 w 250"/>
                <a:gd name="T27" fmla="*/ 182 h 215"/>
                <a:gd name="T28" fmla="*/ 101 w 250"/>
                <a:gd name="T29" fmla="*/ 182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50" h="215">
                  <a:moveTo>
                    <a:pt x="101" y="182"/>
                  </a:moveTo>
                  <a:cubicBezTo>
                    <a:pt x="86" y="151"/>
                    <a:pt x="95" y="109"/>
                    <a:pt x="122" y="86"/>
                  </a:cubicBezTo>
                  <a:cubicBezTo>
                    <a:pt x="135" y="76"/>
                    <a:pt x="151" y="70"/>
                    <a:pt x="167" y="70"/>
                  </a:cubicBezTo>
                  <a:cubicBezTo>
                    <a:pt x="184" y="71"/>
                    <a:pt x="200" y="76"/>
                    <a:pt x="215" y="84"/>
                  </a:cubicBezTo>
                  <a:cubicBezTo>
                    <a:pt x="226" y="78"/>
                    <a:pt x="238" y="73"/>
                    <a:pt x="250" y="71"/>
                  </a:cubicBezTo>
                  <a:cubicBezTo>
                    <a:pt x="250" y="54"/>
                    <a:pt x="250" y="54"/>
                    <a:pt x="250" y="54"/>
                  </a:cubicBezTo>
                  <a:cubicBezTo>
                    <a:pt x="250" y="24"/>
                    <a:pt x="226" y="0"/>
                    <a:pt x="197" y="0"/>
                  </a:cubicBezTo>
                  <a:cubicBezTo>
                    <a:pt x="54" y="0"/>
                    <a:pt x="54" y="0"/>
                    <a:pt x="54" y="0"/>
                  </a:cubicBezTo>
                  <a:cubicBezTo>
                    <a:pt x="24" y="0"/>
                    <a:pt x="0" y="24"/>
                    <a:pt x="0" y="54"/>
                  </a:cubicBezTo>
                  <a:cubicBezTo>
                    <a:pt x="0" y="197"/>
                    <a:pt x="0" y="197"/>
                    <a:pt x="0" y="197"/>
                  </a:cubicBezTo>
                  <a:cubicBezTo>
                    <a:pt x="0" y="207"/>
                    <a:pt x="8" y="215"/>
                    <a:pt x="18" y="215"/>
                  </a:cubicBezTo>
                  <a:cubicBezTo>
                    <a:pt x="128" y="215"/>
                    <a:pt x="128" y="215"/>
                    <a:pt x="128" y="215"/>
                  </a:cubicBezTo>
                  <a:cubicBezTo>
                    <a:pt x="117" y="205"/>
                    <a:pt x="108" y="194"/>
                    <a:pt x="101" y="182"/>
                  </a:cubicBezTo>
                  <a:close/>
                  <a:moveTo>
                    <a:pt x="101" y="182"/>
                  </a:moveTo>
                  <a:cubicBezTo>
                    <a:pt x="101" y="182"/>
                    <a:pt x="101" y="182"/>
                    <a:pt x="101" y="18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dirty="0"/>
            </a:p>
          </p:txBody>
        </p:sp>
        <p:sp>
          <p:nvSpPr>
            <p:cNvPr id="210" name="Freeform 16">
              <a:extLst>
                <a:ext uri="{FF2B5EF4-FFF2-40B4-BE49-F238E27FC236}">
                  <a16:creationId xmlns:a16="http://schemas.microsoft.com/office/drawing/2014/main" id="{7BB2C499-9C01-40E4-8434-F1CE9E408111}"/>
                </a:ext>
              </a:extLst>
            </p:cNvPr>
            <p:cNvSpPr>
              <a:spLocks noEditPoints="1"/>
            </p:cNvSpPr>
            <p:nvPr/>
          </p:nvSpPr>
          <p:spPr bwMode="auto">
            <a:xfrm>
              <a:off x="4851401" y="3582988"/>
              <a:ext cx="820738" cy="661988"/>
            </a:xfrm>
            <a:custGeom>
              <a:avLst/>
              <a:gdLst>
                <a:gd name="T0" fmla="*/ 190 w 218"/>
                <a:gd name="T1" fmla="*/ 24 h 175"/>
                <a:gd name="T2" fmla="*/ 109 w 218"/>
                <a:gd name="T3" fmla="*/ 29 h 175"/>
                <a:gd name="T4" fmla="*/ 28 w 218"/>
                <a:gd name="T5" fmla="*/ 24 h 175"/>
                <a:gd name="T6" fmla="*/ 11 w 218"/>
                <a:gd name="T7" fmla="*/ 98 h 175"/>
                <a:gd name="T8" fmla="*/ 105 w 218"/>
                <a:gd name="T9" fmla="*/ 173 h 175"/>
                <a:gd name="T10" fmla="*/ 113 w 218"/>
                <a:gd name="T11" fmla="*/ 173 h 175"/>
                <a:gd name="T12" fmla="*/ 206 w 218"/>
                <a:gd name="T13" fmla="*/ 98 h 175"/>
                <a:gd name="T14" fmla="*/ 190 w 218"/>
                <a:gd name="T15" fmla="*/ 24 h 175"/>
                <a:gd name="T16" fmla="*/ 162 w 218"/>
                <a:gd name="T17" fmla="*/ 85 h 175"/>
                <a:gd name="T18" fmla="*/ 146 w 218"/>
                <a:gd name="T19" fmla="*/ 74 h 175"/>
                <a:gd name="T20" fmla="*/ 150 w 218"/>
                <a:gd name="T21" fmla="*/ 55 h 175"/>
                <a:gd name="T22" fmla="*/ 169 w 218"/>
                <a:gd name="T23" fmla="*/ 51 h 175"/>
                <a:gd name="T24" fmla="*/ 180 w 218"/>
                <a:gd name="T25" fmla="*/ 67 h 175"/>
                <a:gd name="T26" fmla="*/ 162 w 218"/>
                <a:gd name="T27" fmla="*/ 85 h 175"/>
                <a:gd name="T28" fmla="*/ 162 w 218"/>
                <a:gd name="T29" fmla="*/ 85 h 175"/>
                <a:gd name="T30" fmla="*/ 162 w 218"/>
                <a:gd name="T31" fmla="*/ 85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18" h="175">
                  <a:moveTo>
                    <a:pt x="190" y="24"/>
                  </a:moveTo>
                  <a:cubicBezTo>
                    <a:pt x="179" y="16"/>
                    <a:pt x="152" y="0"/>
                    <a:pt x="109" y="29"/>
                  </a:cubicBezTo>
                  <a:cubicBezTo>
                    <a:pt x="66" y="0"/>
                    <a:pt x="38" y="16"/>
                    <a:pt x="28" y="24"/>
                  </a:cubicBezTo>
                  <a:cubicBezTo>
                    <a:pt x="7" y="41"/>
                    <a:pt x="0" y="75"/>
                    <a:pt x="11" y="98"/>
                  </a:cubicBezTo>
                  <a:cubicBezTo>
                    <a:pt x="30" y="135"/>
                    <a:pt x="102" y="172"/>
                    <a:pt x="105" y="173"/>
                  </a:cubicBezTo>
                  <a:cubicBezTo>
                    <a:pt x="107" y="175"/>
                    <a:pt x="110" y="175"/>
                    <a:pt x="113" y="173"/>
                  </a:cubicBezTo>
                  <a:cubicBezTo>
                    <a:pt x="116" y="172"/>
                    <a:pt x="187" y="135"/>
                    <a:pt x="206" y="98"/>
                  </a:cubicBezTo>
                  <a:cubicBezTo>
                    <a:pt x="218" y="75"/>
                    <a:pt x="210" y="41"/>
                    <a:pt x="190" y="24"/>
                  </a:cubicBezTo>
                  <a:close/>
                  <a:moveTo>
                    <a:pt x="162" y="85"/>
                  </a:moveTo>
                  <a:cubicBezTo>
                    <a:pt x="155" y="85"/>
                    <a:pt x="149" y="81"/>
                    <a:pt x="146" y="74"/>
                  </a:cubicBezTo>
                  <a:cubicBezTo>
                    <a:pt x="143" y="67"/>
                    <a:pt x="145" y="60"/>
                    <a:pt x="150" y="55"/>
                  </a:cubicBezTo>
                  <a:cubicBezTo>
                    <a:pt x="155" y="49"/>
                    <a:pt x="162" y="48"/>
                    <a:pt x="169" y="51"/>
                  </a:cubicBezTo>
                  <a:cubicBezTo>
                    <a:pt x="176" y="53"/>
                    <a:pt x="180" y="60"/>
                    <a:pt x="180" y="67"/>
                  </a:cubicBezTo>
                  <a:cubicBezTo>
                    <a:pt x="180" y="77"/>
                    <a:pt x="172" y="85"/>
                    <a:pt x="162" y="85"/>
                  </a:cubicBezTo>
                  <a:close/>
                  <a:moveTo>
                    <a:pt x="162" y="85"/>
                  </a:moveTo>
                  <a:cubicBezTo>
                    <a:pt x="162" y="85"/>
                    <a:pt x="162" y="85"/>
                    <a:pt x="162" y="8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dirty="0"/>
            </a:p>
          </p:txBody>
        </p:sp>
      </p:grpSp>
      <p:sp>
        <p:nvSpPr>
          <p:cNvPr id="230" name="Subtitle 6">
            <a:extLst>
              <a:ext uri="{FF2B5EF4-FFF2-40B4-BE49-F238E27FC236}">
                <a16:creationId xmlns:a16="http://schemas.microsoft.com/office/drawing/2014/main" id="{2E3046CF-30A2-4967-BA8B-131B59E290D2}"/>
              </a:ext>
            </a:extLst>
          </p:cNvPr>
          <p:cNvSpPr txBox="1">
            <a:spLocks/>
          </p:cNvSpPr>
          <p:nvPr/>
        </p:nvSpPr>
        <p:spPr>
          <a:xfrm>
            <a:off x="1183057" y="1924455"/>
            <a:ext cx="1847678" cy="716689"/>
          </a:xfrm>
          <a:prstGeom prst="rect">
            <a:avLst/>
          </a:prstGeom>
        </p:spPr>
        <p:txBody>
          <a:bodyPr vert="horz" lIns="86019" tIns="43010" rIns="86019" bIns="43010" numCol="1" spcCol="365760" rtlCol="0" anchor="t">
            <a:noAutofit/>
          </a:bodyPr>
          <a:lstStyle>
            <a:lvl1pPr marL="0" indent="0" algn="ctr" defTabSz="914400" rtl="0" eaLnBrk="1" latinLnBrk="0" hangingPunct="1">
              <a:lnSpc>
                <a:spcPct val="90000"/>
              </a:lnSpc>
              <a:spcBef>
                <a:spcPts val="1000"/>
              </a:spcBef>
              <a:buFont typeface="Arial"/>
              <a:buNone/>
              <a:defRPr sz="1200" b="0" i="0" kern="1200">
                <a:solidFill>
                  <a:schemeClr val="accent1"/>
                </a:solidFill>
                <a:latin typeface="Montserrat Light" charset="0"/>
                <a:ea typeface="Montserrat Light" charset="0"/>
                <a:cs typeface="Montserrat Light"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Montserrat Light" charset="0"/>
                <a:ea typeface="Montserrat Light" charset="0"/>
                <a:cs typeface="Montserrat Light"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Montserrat Light" charset="0"/>
                <a:ea typeface="Montserrat Light" charset="0"/>
                <a:cs typeface="Montserrat Light"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nSpc>
                <a:spcPts val="1599"/>
              </a:lnSpc>
              <a:spcBef>
                <a:spcPts val="0"/>
              </a:spcBef>
            </a:pPr>
            <a:endParaRPr lang="en-US" sz="2258" b="1" dirty="0">
              <a:solidFill>
                <a:schemeClr val="tx1"/>
              </a:solidFill>
              <a:latin typeface="Calibri" panose="020F0502020204030204" pitchFamily="34" charset="0"/>
              <a:cs typeface="Calibri" panose="020F0502020204030204" pitchFamily="34" charset="0"/>
            </a:endParaRPr>
          </a:p>
        </p:txBody>
      </p:sp>
      <p:cxnSp>
        <p:nvCxnSpPr>
          <p:cNvPr id="231" name="رابط مستقيم 230">
            <a:extLst>
              <a:ext uri="{FF2B5EF4-FFF2-40B4-BE49-F238E27FC236}">
                <a16:creationId xmlns:a16="http://schemas.microsoft.com/office/drawing/2014/main" id="{69722787-8749-4B60-B827-9053293652E2}"/>
              </a:ext>
            </a:extLst>
          </p:cNvPr>
          <p:cNvCxnSpPr>
            <a:cxnSpLocks/>
            <a:stCxn id="232" idx="3"/>
          </p:cNvCxnSpPr>
          <p:nvPr/>
        </p:nvCxnSpPr>
        <p:spPr>
          <a:xfrm flipV="1">
            <a:off x="4403546" y="6319386"/>
            <a:ext cx="6859569" cy="15344"/>
          </a:xfrm>
          <a:prstGeom prst="line">
            <a:avLst/>
          </a:prstGeom>
          <a:ln w="38100">
            <a:solidFill>
              <a:srgbClr val="009999"/>
            </a:solidFill>
          </a:ln>
        </p:spPr>
        <p:style>
          <a:lnRef idx="3">
            <a:schemeClr val="accent3"/>
          </a:lnRef>
          <a:fillRef idx="0">
            <a:schemeClr val="accent3"/>
          </a:fillRef>
          <a:effectRef idx="2">
            <a:schemeClr val="accent3"/>
          </a:effectRef>
          <a:fontRef idx="minor">
            <a:schemeClr val="tx1"/>
          </a:fontRef>
        </p:style>
      </p:cxnSp>
      <p:sp>
        <p:nvSpPr>
          <p:cNvPr id="232" name="مربع نص 231">
            <a:extLst>
              <a:ext uri="{FF2B5EF4-FFF2-40B4-BE49-F238E27FC236}">
                <a16:creationId xmlns:a16="http://schemas.microsoft.com/office/drawing/2014/main" id="{A215DAC5-6047-4E6A-BBCA-9D803F7C4AC4}"/>
              </a:ext>
            </a:extLst>
          </p:cNvPr>
          <p:cNvSpPr txBox="1"/>
          <p:nvPr/>
        </p:nvSpPr>
        <p:spPr>
          <a:xfrm>
            <a:off x="1320651" y="6165453"/>
            <a:ext cx="3082895" cy="338554"/>
          </a:xfrm>
          <a:prstGeom prst="rect">
            <a:avLst/>
          </a:prstGeom>
          <a:noFill/>
        </p:spPr>
        <p:txBody>
          <a:bodyPr wrap="none" rtlCol="1">
            <a:spAutoFit/>
          </a:bodyPr>
          <a:lstStyle/>
          <a:p>
            <a:r>
              <a:rPr lang="ar-SA" sz="1600" dirty="0">
                <a:solidFill>
                  <a:srgbClr val="006666"/>
                </a:solidFill>
                <a:cs typeface="Farsi Simple Bold" panose="02010400000000000000" pitchFamily="2" charset="-78"/>
              </a:rPr>
              <a:t>الخطة التشغيلية لجمعية رعاية الأيتام بمحافظة الجموم </a:t>
            </a:r>
          </a:p>
        </p:txBody>
      </p:sp>
      <p:sp>
        <p:nvSpPr>
          <p:cNvPr id="233" name="مستطيل 232">
            <a:extLst>
              <a:ext uri="{FF2B5EF4-FFF2-40B4-BE49-F238E27FC236}">
                <a16:creationId xmlns:a16="http://schemas.microsoft.com/office/drawing/2014/main" id="{1544A756-FA6B-455A-91A2-112610A48768}"/>
              </a:ext>
            </a:extLst>
          </p:cNvPr>
          <p:cNvSpPr/>
          <p:nvPr/>
        </p:nvSpPr>
        <p:spPr>
          <a:xfrm>
            <a:off x="904522" y="6143737"/>
            <a:ext cx="354490" cy="295321"/>
          </a:xfrm>
          <a:prstGeom prst="rect">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1100" dirty="0"/>
              <a:t>61</a:t>
            </a:r>
            <a:endParaRPr lang="ar-SA" sz="1100" dirty="0"/>
          </a:p>
        </p:txBody>
      </p:sp>
      <p:sp>
        <p:nvSpPr>
          <p:cNvPr id="236" name="Google Shape;4800;p62">
            <a:extLst>
              <a:ext uri="{FF2B5EF4-FFF2-40B4-BE49-F238E27FC236}">
                <a16:creationId xmlns:a16="http://schemas.microsoft.com/office/drawing/2014/main" id="{A4D3FFB0-EAB2-4377-A25A-B7D4A85F9DD8}"/>
              </a:ext>
            </a:extLst>
          </p:cNvPr>
          <p:cNvSpPr/>
          <p:nvPr/>
        </p:nvSpPr>
        <p:spPr>
          <a:xfrm>
            <a:off x="7097848" y="731651"/>
            <a:ext cx="451138" cy="417098"/>
          </a:xfrm>
          <a:custGeom>
            <a:avLst/>
            <a:gdLst/>
            <a:ahLst/>
            <a:cxnLst/>
            <a:rect l="l" t="t" r="r" b="b"/>
            <a:pathLst>
              <a:path w="12877" h="12724" extrusionOk="0">
                <a:moveTo>
                  <a:pt x="10492" y="1603"/>
                </a:moveTo>
                <a:lnTo>
                  <a:pt x="10429" y="1855"/>
                </a:lnTo>
                <a:cubicBezTo>
                  <a:pt x="10429" y="1981"/>
                  <a:pt x="10492" y="2138"/>
                  <a:pt x="10555" y="2201"/>
                </a:cubicBezTo>
                <a:cubicBezTo>
                  <a:pt x="10649" y="2296"/>
                  <a:pt x="10807" y="2327"/>
                  <a:pt x="10901" y="2327"/>
                </a:cubicBezTo>
                <a:lnTo>
                  <a:pt x="11153" y="2296"/>
                </a:lnTo>
                <a:lnTo>
                  <a:pt x="10492" y="2957"/>
                </a:lnTo>
                <a:lnTo>
                  <a:pt x="9736" y="3083"/>
                </a:lnTo>
                <a:lnTo>
                  <a:pt x="9799" y="2296"/>
                </a:lnTo>
                <a:lnTo>
                  <a:pt x="10492" y="1603"/>
                </a:lnTo>
                <a:close/>
                <a:moveTo>
                  <a:pt x="6270" y="6108"/>
                </a:moveTo>
                <a:cubicBezTo>
                  <a:pt x="6396" y="6108"/>
                  <a:pt x="6459" y="6139"/>
                  <a:pt x="6554" y="6234"/>
                </a:cubicBezTo>
                <a:cubicBezTo>
                  <a:pt x="6617" y="6265"/>
                  <a:pt x="6648" y="6391"/>
                  <a:pt x="6648" y="6486"/>
                </a:cubicBezTo>
                <a:cubicBezTo>
                  <a:pt x="6648" y="6738"/>
                  <a:pt x="6459" y="6927"/>
                  <a:pt x="6270" y="6927"/>
                </a:cubicBezTo>
                <a:cubicBezTo>
                  <a:pt x="6081" y="6927"/>
                  <a:pt x="5861" y="6738"/>
                  <a:pt x="5861" y="6486"/>
                </a:cubicBezTo>
                <a:cubicBezTo>
                  <a:pt x="5861" y="6265"/>
                  <a:pt x="6081" y="6108"/>
                  <a:pt x="6270" y="6108"/>
                </a:cubicBezTo>
                <a:close/>
                <a:moveTo>
                  <a:pt x="6176" y="4375"/>
                </a:moveTo>
                <a:cubicBezTo>
                  <a:pt x="6617" y="4375"/>
                  <a:pt x="7026" y="4501"/>
                  <a:pt x="7341" y="4722"/>
                </a:cubicBezTo>
                <a:lnTo>
                  <a:pt x="6743" y="5320"/>
                </a:lnTo>
                <a:cubicBezTo>
                  <a:pt x="6617" y="5289"/>
                  <a:pt x="6428" y="5226"/>
                  <a:pt x="6239" y="5226"/>
                </a:cubicBezTo>
                <a:cubicBezTo>
                  <a:pt x="5546" y="5226"/>
                  <a:pt x="5010" y="5793"/>
                  <a:pt x="5010" y="6454"/>
                </a:cubicBezTo>
                <a:cubicBezTo>
                  <a:pt x="5010" y="7116"/>
                  <a:pt x="5546" y="7715"/>
                  <a:pt x="6239" y="7715"/>
                </a:cubicBezTo>
                <a:cubicBezTo>
                  <a:pt x="6900" y="7715"/>
                  <a:pt x="7467" y="7147"/>
                  <a:pt x="7467" y="6454"/>
                </a:cubicBezTo>
                <a:cubicBezTo>
                  <a:pt x="7467" y="6265"/>
                  <a:pt x="7404" y="6108"/>
                  <a:pt x="7341" y="5887"/>
                </a:cubicBezTo>
                <a:lnTo>
                  <a:pt x="7908" y="5320"/>
                </a:lnTo>
                <a:cubicBezTo>
                  <a:pt x="8160" y="5635"/>
                  <a:pt x="8286" y="6013"/>
                  <a:pt x="8286" y="6454"/>
                </a:cubicBezTo>
                <a:cubicBezTo>
                  <a:pt x="8286" y="7588"/>
                  <a:pt x="7341" y="8534"/>
                  <a:pt x="6176" y="8534"/>
                </a:cubicBezTo>
                <a:cubicBezTo>
                  <a:pt x="5041" y="8534"/>
                  <a:pt x="4096" y="7588"/>
                  <a:pt x="4096" y="6454"/>
                </a:cubicBezTo>
                <a:cubicBezTo>
                  <a:pt x="4096" y="5320"/>
                  <a:pt x="5041" y="4375"/>
                  <a:pt x="6176" y="4375"/>
                </a:cubicBezTo>
                <a:close/>
                <a:moveTo>
                  <a:pt x="6239" y="2800"/>
                </a:moveTo>
                <a:cubicBezTo>
                  <a:pt x="7089" y="2800"/>
                  <a:pt x="7908" y="3115"/>
                  <a:pt x="8539" y="3619"/>
                </a:cubicBezTo>
                <a:lnTo>
                  <a:pt x="7971" y="4217"/>
                </a:lnTo>
                <a:cubicBezTo>
                  <a:pt x="7499" y="3839"/>
                  <a:pt x="6869" y="3619"/>
                  <a:pt x="6239" y="3619"/>
                </a:cubicBezTo>
                <a:cubicBezTo>
                  <a:pt x="4600" y="3619"/>
                  <a:pt x="3309" y="4911"/>
                  <a:pt x="3309" y="6486"/>
                </a:cubicBezTo>
                <a:cubicBezTo>
                  <a:pt x="3309" y="8124"/>
                  <a:pt x="4632" y="9416"/>
                  <a:pt x="6239" y="9416"/>
                </a:cubicBezTo>
                <a:cubicBezTo>
                  <a:pt x="7845" y="9416"/>
                  <a:pt x="9137" y="8124"/>
                  <a:pt x="9137" y="6486"/>
                </a:cubicBezTo>
                <a:cubicBezTo>
                  <a:pt x="9137" y="5856"/>
                  <a:pt x="8948" y="5226"/>
                  <a:pt x="8539" y="4753"/>
                </a:cubicBezTo>
                <a:lnTo>
                  <a:pt x="9137" y="4154"/>
                </a:lnTo>
                <a:cubicBezTo>
                  <a:pt x="9641" y="4816"/>
                  <a:pt x="9956" y="5604"/>
                  <a:pt x="9956" y="6486"/>
                </a:cubicBezTo>
                <a:cubicBezTo>
                  <a:pt x="9956" y="8534"/>
                  <a:pt x="8318" y="10235"/>
                  <a:pt x="6239" y="10235"/>
                </a:cubicBezTo>
                <a:cubicBezTo>
                  <a:pt x="4191" y="10235"/>
                  <a:pt x="2490" y="8597"/>
                  <a:pt x="2490" y="6486"/>
                </a:cubicBezTo>
                <a:cubicBezTo>
                  <a:pt x="2490" y="4438"/>
                  <a:pt x="4128" y="2800"/>
                  <a:pt x="6239" y="2800"/>
                </a:cubicBezTo>
                <a:close/>
                <a:moveTo>
                  <a:pt x="6270" y="1130"/>
                </a:moveTo>
                <a:cubicBezTo>
                  <a:pt x="7247" y="1130"/>
                  <a:pt x="8223" y="1414"/>
                  <a:pt x="9074" y="1918"/>
                </a:cubicBezTo>
                <a:cubicBezTo>
                  <a:pt x="9074" y="1949"/>
                  <a:pt x="9011" y="2012"/>
                  <a:pt x="9011" y="2044"/>
                </a:cubicBezTo>
                <a:lnTo>
                  <a:pt x="8917" y="2831"/>
                </a:lnTo>
                <a:cubicBezTo>
                  <a:pt x="8160" y="2296"/>
                  <a:pt x="7247" y="1981"/>
                  <a:pt x="6270" y="1981"/>
                </a:cubicBezTo>
                <a:cubicBezTo>
                  <a:pt x="3750" y="1981"/>
                  <a:pt x="1733" y="4028"/>
                  <a:pt x="1733" y="6486"/>
                </a:cubicBezTo>
                <a:cubicBezTo>
                  <a:pt x="1733" y="9006"/>
                  <a:pt x="3781" y="11054"/>
                  <a:pt x="6270" y="11054"/>
                </a:cubicBezTo>
                <a:cubicBezTo>
                  <a:pt x="8759" y="11054"/>
                  <a:pt x="10807" y="9006"/>
                  <a:pt x="10807" y="6486"/>
                </a:cubicBezTo>
                <a:cubicBezTo>
                  <a:pt x="10807" y="5509"/>
                  <a:pt x="10492" y="4596"/>
                  <a:pt x="9925" y="3871"/>
                </a:cubicBezTo>
                <a:lnTo>
                  <a:pt x="10712" y="3745"/>
                </a:lnTo>
                <a:cubicBezTo>
                  <a:pt x="10744" y="3745"/>
                  <a:pt x="10807" y="3745"/>
                  <a:pt x="10838" y="3713"/>
                </a:cubicBezTo>
                <a:cubicBezTo>
                  <a:pt x="11342" y="4533"/>
                  <a:pt x="11626" y="5478"/>
                  <a:pt x="11626" y="6486"/>
                </a:cubicBezTo>
                <a:cubicBezTo>
                  <a:pt x="11626" y="9447"/>
                  <a:pt x="9232" y="11873"/>
                  <a:pt x="6270" y="11873"/>
                </a:cubicBezTo>
                <a:cubicBezTo>
                  <a:pt x="3309" y="11873"/>
                  <a:pt x="914" y="9479"/>
                  <a:pt x="914" y="6486"/>
                </a:cubicBezTo>
                <a:cubicBezTo>
                  <a:pt x="914" y="3524"/>
                  <a:pt x="3309" y="1130"/>
                  <a:pt x="6270" y="1130"/>
                </a:cubicBezTo>
                <a:close/>
                <a:moveTo>
                  <a:pt x="11030" y="0"/>
                </a:moveTo>
                <a:cubicBezTo>
                  <a:pt x="10930" y="0"/>
                  <a:pt x="10829" y="37"/>
                  <a:pt x="10744" y="122"/>
                </a:cubicBezTo>
                <a:lnTo>
                  <a:pt x="9610" y="1256"/>
                </a:lnTo>
                <a:cubicBezTo>
                  <a:pt x="8602" y="594"/>
                  <a:pt x="7467" y="279"/>
                  <a:pt x="6239" y="279"/>
                </a:cubicBezTo>
                <a:cubicBezTo>
                  <a:pt x="2805" y="279"/>
                  <a:pt x="1" y="3020"/>
                  <a:pt x="1" y="6486"/>
                </a:cubicBezTo>
                <a:cubicBezTo>
                  <a:pt x="1" y="9920"/>
                  <a:pt x="2773" y="12724"/>
                  <a:pt x="6239" y="12724"/>
                </a:cubicBezTo>
                <a:cubicBezTo>
                  <a:pt x="9641" y="12724"/>
                  <a:pt x="12445" y="9951"/>
                  <a:pt x="12445" y="6486"/>
                </a:cubicBezTo>
                <a:cubicBezTo>
                  <a:pt x="12445" y="5289"/>
                  <a:pt x="12099" y="4123"/>
                  <a:pt x="11468" y="3115"/>
                </a:cubicBezTo>
                <a:lnTo>
                  <a:pt x="12603" y="1981"/>
                </a:lnTo>
                <a:cubicBezTo>
                  <a:pt x="12877" y="1706"/>
                  <a:pt x="12650" y="1255"/>
                  <a:pt x="12292" y="1255"/>
                </a:cubicBezTo>
                <a:cubicBezTo>
                  <a:pt x="12280" y="1255"/>
                  <a:pt x="12268" y="1255"/>
                  <a:pt x="12256" y="1256"/>
                </a:cubicBezTo>
                <a:lnTo>
                  <a:pt x="11342" y="1382"/>
                </a:lnTo>
                <a:lnTo>
                  <a:pt x="11468" y="468"/>
                </a:lnTo>
                <a:cubicBezTo>
                  <a:pt x="11491" y="203"/>
                  <a:pt x="11265" y="0"/>
                  <a:pt x="11030" y="0"/>
                </a:cubicBezTo>
                <a:close/>
              </a:path>
            </a:pathLst>
          </a:custGeom>
          <a:solidFill>
            <a:schemeClr val="bg1"/>
          </a:solidFill>
          <a:ln>
            <a:noFill/>
          </a:ln>
        </p:spPr>
        <p:txBody>
          <a:bodyPr spcFirstLastPara="1" wrap="square" lIns="86005" tIns="86005" rIns="86005" bIns="86005" anchor="ctr" anchorCtr="0">
            <a:noAutofit/>
          </a:bodyPr>
          <a:lstStyle/>
          <a:p>
            <a:endParaRPr sz="1693"/>
          </a:p>
        </p:txBody>
      </p:sp>
      <p:grpSp>
        <p:nvGrpSpPr>
          <p:cNvPr id="154" name="Google Shape;6366;p57">
            <a:extLst>
              <a:ext uri="{FF2B5EF4-FFF2-40B4-BE49-F238E27FC236}">
                <a16:creationId xmlns:a16="http://schemas.microsoft.com/office/drawing/2014/main" id="{B3039C7D-F942-416B-B150-68D74EEE169C}"/>
              </a:ext>
            </a:extLst>
          </p:cNvPr>
          <p:cNvGrpSpPr/>
          <p:nvPr/>
        </p:nvGrpSpPr>
        <p:grpSpPr>
          <a:xfrm>
            <a:off x="5927005" y="4644352"/>
            <a:ext cx="334193" cy="350079"/>
            <a:chOff x="3859600" y="3591950"/>
            <a:chExt cx="296975" cy="296175"/>
          </a:xfrm>
          <a:solidFill>
            <a:schemeClr val="bg1"/>
          </a:solidFill>
        </p:grpSpPr>
        <p:sp>
          <p:nvSpPr>
            <p:cNvPr id="164" name="Google Shape;6367;p57">
              <a:extLst>
                <a:ext uri="{FF2B5EF4-FFF2-40B4-BE49-F238E27FC236}">
                  <a16:creationId xmlns:a16="http://schemas.microsoft.com/office/drawing/2014/main" id="{322E8CF0-EA18-4B78-BB67-1E051F3B2BAE}"/>
                </a:ext>
              </a:extLst>
            </p:cNvPr>
            <p:cNvSpPr/>
            <p:nvPr/>
          </p:nvSpPr>
          <p:spPr>
            <a:xfrm>
              <a:off x="4034450" y="3766000"/>
              <a:ext cx="122125" cy="122125"/>
            </a:xfrm>
            <a:custGeom>
              <a:avLst/>
              <a:gdLst/>
              <a:ahLst/>
              <a:cxnLst/>
              <a:rect l="l" t="t" r="r" b="b"/>
              <a:pathLst>
                <a:path w="4885" h="4885" extrusionOk="0">
                  <a:moveTo>
                    <a:pt x="2395" y="1324"/>
                  </a:moveTo>
                  <a:cubicBezTo>
                    <a:pt x="2616" y="1324"/>
                    <a:pt x="2773" y="1482"/>
                    <a:pt x="2773" y="1702"/>
                  </a:cubicBezTo>
                  <a:lnTo>
                    <a:pt x="2773" y="2049"/>
                  </a:lnTo>
                  <a:lnTo>
                    <a:pt x="3120" y="2049"/>
                  </a:lnTo>
                  <a:cubicBezTo>
                    <a:pt x="3309" y="2049"/>
                    <a:pt x="3466" y="2206"/>
                    <a:pt x="3466" y="2395"/>
                  </a:cubicBezTo>
                  <a:cubicBezTo>
                    <a:pt x="3466" y="2584"/>
                    <a:pt x="3309" y="2742"/>
                    <a:pt x="3120" y="2742"/>
                  </a:cubicBezTo>
                  <a:lnTo>
                    <a:pt x="2395" y="2742"/>
                  </a:lnTo>
                  <a:cubicBezTo>
                    <a:pt x="2206" y="2742"/>
                    <a:pt x="2049" y="2584"/>
                    <a:pt x="2049" y="2395"/>
                  </a:cubicBezTo>
                  <a:lnTo>
                    <a:pt x="2049" y="1702"/>
                  </a:lnTo>
                  <a:cubicBezTo>
                    <a:pt x="2049" y="1482"/>
                    <a:pt x="2206" y="1324"/>
                    <a:pt x="2395" y="1324"/>
                  </a:cubicBezTo>
                  <a:close/>
                  <a:moveTo>
                    <a:pt x="2458" y="1"/>
                  </a:moveTo>
                  <a:cubicBezTo>
                    <a:pt x="1104" y="1"/>
                    <a:pt x="1" y="1103"/>
                    <a:pt x="1" y="2427"/>
                  </a:cubicBezTo>
                  <a:cubicBezTo>
                    <a:pt x="1" y="3781"/>
                    <a:pt x="1104" y="4884"/>
                    <a:pt x="2458" y="4884"/>
                  </a:cubicBezTo>
                  <a:cubicBezTo>
                    <a:pt x="3782" y="4884"/>
                    <a:pt x="4884" y="3781"/>
                    <a:pt x="4884" y="2427"/>
                  </a:cubicBezTo>
                  <a:cubicBezTo>
                    <a:pt x="4853" y="1072"/>
                    <a:pt x="3782" y="1"/>
                    <a:pt x="245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6368;p57">
              <a:extLst>
                <a:ext uri="{FF2B5EF4-FFF2-40B4-BE49-F238E27FC236}">
                  <a16:creationId xmlns:a16="http://schemas.microsoft.com/office/drawing/2014/main" id="{50C46EC4-C6A5-4310-96C9-0702BE4C9CF9}"/>
                </a:ext>
              </a:extLst>
            </p:cNvPr>
            <p:cNvSpPr/>
            <p:nvPr/>
          </p:nvSpPr>
          <p:spPr>
            <a:xfrm>
              <a:off x="3860400" y="3679375"/>
              <a:ext cx="260725" cy="173300"/>
            </a:xfrm>
            <a:custGeom>
              <a:avLst/>
              <a:gdLst/>
              <a:ahLst/>
              <a:cxnLst/>
              <a:rect l="l" t="t" r="r" b="b"/>
              <a:pathLst>
                <a:path w="10429" h="6932" extrusionOk="0">
                  <a:moveTo>
                    <a:pt x="2426" y="662"/>
                  </a:moveTo>
                  <a:cubicBezTo>
                    <a:pt x="2647" y="662"/>
                    <a:pt x="2804" y="819"/>
                    <a:pt x="2804" y="1008"/>
                  </a:cubicBezTo>
                  <a:cubicBezTo>
                    <a:pt x="2804" y="1197"/>
                    <a:pt x="2647" y="1355"/>
                    <a:pt x="2426" y="1355"/>
                  </a:cubicBezTo>
                  <a:lnTo>
                    <a:pt x="1733" y="1355"/>
                  </a:lnTo>
                  <a:cubicBezTo>
                    <a:pt x="1544" y="1355"/>
                    <a:pt x="1387" y="1197"/>
                    <a:pt x="1387" y="1008"/>
                  </a:cubicBezTo>
                  <a:cubicBezTo>
                    <a:pt x="1387" y="819"/>
                    <a:pt x="1544" y="662"/>
                    <a:pt x="1733" y="662"/>
                  </a:cubicBezTo>
                  <a:close/>
                  <a:moveTo>
                    <a:pt x="4537" y="662"/>
                  </a:moveTo>
                  <a:cubicBezTo>
                    <a:pt x="4726" y="662"/>
                    <a:pt x="4884" y="819"/>
                    <a:pt x="4884" y="1008"/>
                  </a:cubicBezTo>
                  <a:cubicBezTo>
                    <a:pt x="4884" y="1197"/>
                    <a:pt x="4695" y="1355"/>
                    <a:pt x="4537" y="1355"/>
                  </a:cubicBezTo>
                  <a:lnTo>
                    <a:pt x="3812" y="1355"/>
                  </a:lnTo>
                  <a:cubicBezTo>
                    <a:pt x="3623" y="1355"/>
                    <a:pt x="3466" y="1197"/>
                    <a:pt x="3466" y="1008"/>
                  </a:cubicBezTo>
                  <a:cubicBezTo>
                    <a:pt x="3466" y="819"/>
                    <a:pt x="3623" y="662"/>
                    <a:pt x="3812" y="662"/>
                  </a:cubicBezTo>
                  <a:close/>
                  <a:moveTo>
                    <a:pt x="6648" y="662"/>
                  </a:moveTo>
                  <a:cubicBezTo>
                    <a:pt x="6837" y="662"/>
                    <a:pt x="6994" y="819"/>
                    <a:pt x="6994" y="1008"/>
                  </a:cubicBezTo>
                  <a:cubicBezTo>
                    <a:pt x="6994" y="1197"/>
                    <a:pt x="6837" y="1355"/>
                    <a:pt x="6648" y="1355"/>
                  </a:cubicBezTo>
                  <a:lnTo>
                    <a:pt x="5955" y="1355"/>
                  </a:lnTo>
                  <a:cubicBezTo>
                    <a:pt x="5734" y="1355"/>
                    <a:pt x="5577" y="1197"/>
                    <a:pt x="5577" y="1008"/>
                  </a:cubicBezTo>
                  <a:cubicBezTo>
                    <a:pt x="5577" y="819"/>
                    <a:pt x="5734" y="662"/>
                    <a:pt x="5955" y="662"/>
                  </a:cubicBezTo>
                  <a:close/>
                  <a:moveTo>
                    <a:pt x="8727" y="662"/>
                  </a:moveTo>
                  <a:cubicBezTo>
                    <a:pt x="8948" y="662"/>
                    <a:pt x="9105" y="819"/>
                    <a:pt x="9105" y="1008"/>
                  </a:cubicBezTo>
                  <a:cubicBezTo>
                    <a:pt x="9105" y="1197"/>
                    <a:pt x="8948" y="1355"/>
                    <a:pt x="8727" y="1355"/>
                  </a:cubicBezTo>
                  <a:lnTo>
                    <a:pt x="8034" y="1355"/>
                  </a:lnTo>
                  <a:cubicBezTo>
                    <a:pt x="7845" y="1355"/>
                    <a:pt x="7688" y="1197"/>
                    <a:pt x="7688" y="1008"/>
                  </a:cubicBezTo>
                  <a:cubicBezTo>
                    <a:pt x="7688" y="819"/>
                    <a:pt x="7845" y="662"/>
                    <a:pt x="8034" y="662"/>
                  </a:cubicBezTo>
                  <a:close/>
                  <a:moveTo>
                    <a:pt x="2426" y="2080"/>
                  </a:moveTo>
                  <a:cubicBezTo>
                    <a:pt x="2647" y="2080"/>
                    <a:pt x="2804" y="2237"/>
                    <a:pt x="2804" y="2426"/>
                  </a:cubicBezTo>
                  <a:cubicBezTo>
                    <a:pt x="2804" y="2647"/>
                    <a:pt x="2647" y="2773"/>
                    <a:pt x="2426" y="2773"/>
                  </a:cubicBezTo>
                  <a:lnTo>
                    <a:pt x="1733" y="2773"/>
                  </a:lnTo>
                  <a:cubicBezTo>
                    <a:pt x="1544" y="2773"/>
                    <a:pt x="1387" y="2647"/>
                    <a:pt x="1387" y="2426"/>
                  </a:cubicBezTo>
                  <a:cubicBezTo>
                    <a:pt x="1387" y="2206"/>
                    <a:pt x="1544" y="2080"/>
                    <a:pt x="1733" y="2080"/>
                  </a:cubicBezTo>
                  <a:close/>
                  <a:moveTo>
                    <a:pt x="4537" y="2080"/>
                  </a:moveTo>
                  <a:cubicBezTo>
                    <a:pt x="4726" y="2080"/>
                    <a:pt x="4884" y="2237"/>
                    <a:pt x="4884" y="2426"/>
                  </a:cubicBezTo>
                  <a:cubicBezTo>
                    <a:pt x="4884" y="2647"/>
                    <a:pt x="4695" y="2773"/>
                    <a:pt x="4537" y="2773"/>
                  </a:cubicBezTo>
                  <a:lnTo>
                    <a:pt x="3812" y="2773"/>
                  </a:lnTo>
                  <a:cubicBezTo>
                    <a:pt x="3623" y="2773"/>
                    <a:pt x="3466" y="2647"/>
                    <a:pt x="3466" y="2426"/>
                  </a:cubicBezTo>
                  <a:cubicBezTo>
                    <a:pt x="3466" y="2206"/>
                    <a:pt x="3623" y="2080"/>
                    <a:pt x="3812" y="2080"/>
                  </a:cubicBezTo>
                  <a:close/>
                  <a:moveTo>
                    <a:pt x="6648" y="2080"/>
                  </a:moveTo>
                  <a:cubicBezTo>
                    <a:pt x="6837" y="2080"/>
                    <a:pt x="6994" y="2237"/>
                    <a:pt x="6994" y="2426"/>
                  </a:cubicBezTo>
                  <a:cubicBezTo>
                    <a:pt x="6994" y="2647"/>
                    <a:pt x="6837" y="2773"/>
                    <a:pt x="6648" y="2773"/>
                  </a:cubicBezTo>
                  <a:lnTo>
                    <a:pt x="5955" y="2773"/>
                  </a:lnTo>
                  <a:cubicBezTo>
                    <a:pt x="5734" y="2773"/>
                    <a:pt x="5577" y="2647"/>
                    <a:pt x="5577" y="2426"/>
                  </a:cubicBezTo>
                  <a:cubicBezTo>
                    <a:pt x="5577" y="2206"/>
                    <a:pt x="5734" y="2080"/>
                    <a:pt x="5955" y="2080"/>
                  </a:cubicBezTo>
                  <a:close/>
                  <a:moveTo>
                    <a:pt x="8727" y="2080"/>
                  </a:moveTo>
                  <a:cubicBezTo>
                    <a:pt x="8948" y="2080"/>
                    <a:pt x="9105" y="2237"/>
                    <a:pt x="9105" y="2426"/>
                  </a:cubicBezTo>
                  <a:cubicBezTo>
                    <a:pt x="9105" y="2647"/>
                    <a:pt x="8948" y="2773"/>
                    <a:pt x="8727" y="2773"/>
                  </a:cubicBezTo>
                  <a:lnTo>
                    <a:pt x="8034" y="2773"/>
                  </a:lnTo>
                  <a:cubicBezTo>
                    <a:pt x="7845" y="2773"/>
                    <a:pt x="7688" y="2647"/>
                    <a:pt x="7688" y="2426"/>
                  </a:cubicBezTo>
                  <a:cubicBezTo>
                    <a:pt x="7688" y="2206"/>
                    <a:pt x="7845" y="2080"/>
                    <a:pt x="8034" y="2080"/>
                  </a:cubicBezTo>
                  <a:close/>
                  <a:moveTo>
                    <a:pt x="2426" y="3466"/>
                  </a:moveTo>
                  <a:cubicBezTo>
                    <a:pt x="2647" y="3466"/>
                    <a:pt x="2804" y="3623"/>
                    <a:pt x="2804" y="3812"/>
                  </a:cubicBezTo>
                  <a:cubicBezTo>
                    <a:pt x="2804" y="4001"/>
                    <a:pt x="2647" y="4159"/>
                    <a:pt x="2426" y="4159"/>
                  </a:cubicBezTo>
                  <a:lnTo>
                    <a:pt x="1733" y="4159"/>
                  </a:lnTo>
                  <a:cubicBezTo>
                    <a:pt x="1544" y="4159"/>
                    <a:pt x="1387" y="4001"/>
                    <a:pt x="1387" y="3812"/>
                  </a:cubicBezTo>
                  <a:cubicBezTo>
                    <a:pt x="1387" y="3623"/>
                    <a:pt x="1544" y="3466"/>
                    <a:pt x="1733" y="3466"/>
                  </a:cubicBezTo>
                  <a:close/>
                  <a:moveTo>
                    <a:pt x="4537" y="3466"/>
                  </a:moveTo>
                  <a:cubicBezTo>
                    <a:pt x="4726" y="3466"/>
                    <a:pt x="4884" y="3623"/>
                    <a:pt x="4884" y="3812"/>
                  </a:cubicBezTo>
                  <a:cubicBezTo>
                    <a:pt x="4884" y="4001"/>
                    <a:pt x="4695" y="4159"/>
                    <a:pt x="4537" y="4159"/>
                  </a:cubicBezTo>
                  <a:lnTo>
                    <a:pt x="3812" y="4159"/>
                  </a:lnTo>
                  <a:cubicBezTo>
                    <a:pt x="3623" y="4159"/>
                    <a:pt x="3466" y="4001"/>
                    <a:pt x="3466" y="3812"/>
                  </a:cubicBezTo>
                  <a:cubicBezTo>
                    <a:pt x="3466" y="3623"/>
                    <a:pt x="3623" y="3466"/>
                    <a:pt x="3812" y="3466"/>
                  </a:cubicBezTo>
                  <a:close/>
                  <a:moveTo>
                    <a:pt x="6648" y="3466"/>
                  </a:moveTo>
                  <a:cubicBezTo>
                    <a:pt x="6837" y="3466"/>
                    <a:pt x="6994" y="3623"/>
                    <a:pt x="6994" y="3812"/>
                  </a:cubicBezTo>
                  <a:cubicBezTo>
                    <a:pt x="6994" y="4001"/>
                    <a:pt x="6837" y="4159"/>
                    <a:pt x="6648" y="4159"/>
                  </a:cubicBezTo>
                  <a:lnTo>
                    <a:pt x="5955" y="4159"/>
                  </a:lnTo>
                  <a:cubicBezTo>
                    <a:pt x="5734" y="4159"/>
                    <a:pt x="5577" y="4001"/>
                    <a:pt x="5577" y="3812"/>
                  </a:cubicBezTo>
                  <a:cubicBezTo>
                    <a:pt x="5577" y="3623"/>
                    <a:pt x="5734" y="3466"/>
                    <a:pt x="5955" y="3466"/>
                  </a:cubicBezTo>
                  <a:close/>
                  <a:moveTo>
                    <a:pt x="2426" y="4852"/>
                  </a:moveTo>
                  <a:cubicBezTo>
                    <a:pt x="2647" y="4852"/>
                    <a:pt x="2804" y="5010"/>
                    <a:pt x="2804" y="5199"/>
                  </a:cubicBezTo>
                  <a:cubicBezTo>
                    <a:pt x="2804" y="5388"/>
                    <a:pt x="2647" y="5545"/>
                    <a:pt x="2426" y="5545"/>
                  </a:cubicBezTo>
                  <a:lnTo>
                    <a:pt x="1733" y="5545"/>
                  </a:lnTo>
                  <a:cubicBezTo>
                    <a:pt x="1544" y="5545"/>
                    <a:pt x="1387" y="5388"/>
                    <a:pt x="1387" y="5199"/>
                  </a:cubicBezTo>
                  <a:cubicBezTo>
                    <a:pt x="1387" y="5010"/>
                    <a:pt x="1544" y="4852"/>
                    <a:pt x="1733" y="4852"/>
                  </a:cubicBezTo>
                  <a:close/>
                  <a:moveTo>
                    <a:pt x="4537" y="4852"/>
                  </a:moveTo>
                  <a:cubicBezTo>
                    <a:pt x="4726" y="4852"/>
                    <a:pt x="4884" y="5010"/>
                    <a:pt x="4884" y="5199"/>
                  </a:cubicBezTo>
                  <a:cubicBezTo>
                    <a:pt x="4884" y="5388"/>
                    <a:pt x="4695" y="5545"/>
                    <a:pt x="4537" y="5545"/>
                  </a:cubicBezTo>
                  <a:lnTo>
                    <a:pt x="3812" y="5545"/>
                  </a:lnTo>
                  <a:cubicBezTo>
                    <a:pt x="3623" y="5545"/>
                    <a:pt x="3466" y="5388"/>
                    <a:pt x="3466" y="5199"/>
                  </a:cubicBezTo>
                  <a:cubicBezTo>
                    <a:pt x="3466" y="5010"/>
                    <a:pt x="3623" y="4852"/>
                    <a:pt x="3812" y="4852"/>
                  </a:cubicBezTo>
                  <a:close/>
                  <a:moveTo>
                    <a:pt x="0" y="0"/>
                  </a:moveTo>
                  <a:lnTo>
                    <a:pt x="0" y="5892"/>
                  </a:lnTo>
                  <a:cubicBezTo>
                    <a:pt x="0" y="6459"/>
                    <a:pt x="473" y="6931"/>
                    <a:pt x="1071" y="6931"/>
                  </a:cubicBezTo>
                  <a:lnTo>
                    <a:pt x="6490" y="6931"/>
                  </a:lnTo>
                  <a:cubicBezTo>
                    <a:pt x="6364" y="6616"/>
                    <a:pt x="6301" y="6270"/>
                    <a:pt x="6301" y="5892"/>
                  </a:cubicBezTo>
                  <a:cubicBezTo>
                    <a:pt x="6301" y="5797"/>
                    <a:pt x="6333" y="5671"/>
                    <a:pt x="6333" y="5545"/>
                  </a:cubicBezTo>
                  <a:lnTo>
                    <a:pt x="5955" y="5545"/>
                  </a:lnTo>
                  <a:cubicBezTo>
                    <a:pt x="5734" y="5545"/>
                    <a:pt x="5577" y="5388"/>
                    <a:pt x="5577" y="5199"/>
                  </a:cubicBezTo>
                  <a:cubicBezTo>
                    <a:pt x="5577" y="5010"/>
                    <a:pt x="5734" y="4852"/>
                    <a:pt x="5955" y="4852"/>
                  </a:cubicBezTo>
                  <a:lnTo>
                    <a:pt x="6490" y="4852"/>
                  </a:lnTo>
                  <a:cubicBezTo>
                    <a:pt x="6931" y="3623"/>
                    <a:pt x="8066" y="2741"/>
                    <a:pt x="9420" y="2741"/>
                  </a:cubicBezTo>
                  <a:cubicBezTo>
                    <a:pt x="9767" y="2741"/>
                    <a:pt x="10113" y="2836"/>
                    <a:pt x="10428" y="2962"/>
                  </a:cubicBezTo>
                  <a:lnTo>
                    <a:pt x="10428"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6369;p57">
              <a:extLst>
                <a:ext uri="{FF2B5EF4-FFF2-40B4-BE49-F238E27FC236}">
                  <a16:creationId xmlns:a16="http://schemas.microsoft.com/office/drawing/2014/main" id="{85352367-9F1D-4E48-A4C4-F5187A401066}"/>
                </a:ext>
              </a:extLst>
            </p:cNvPr>
            <p:cNvSpPr/>
            <p:nvPr/>
          </p:nvSpPr>
          <p:spPr>
            <a:xfrm>
              <a:off x="3859600" y="3591950"/>
              <a:ext cx="261525" cy="70900"/>
            </a:xfrm>
            <a:custGeom>
              <a:avLst/>
              <a:gdLst/>
              <a:ahLst/>
              <a:cxnLst/>
              <a:rect l="l" t="t" r="r" b="b"/>
              <a:pathLst>
                <a:path w="10461" h="2836" extrusionOk="0">
                  <a:moveTo>
                    <a:pt x="1734" y="0"/>
                  </a:moveTo>
                  <a:cubicBezTo>
                    <a:pt x="1513" y="0"/>
                    <a:pt x="1356" y="158"/>
                    <a:pt x="1356" y="347"/>
                  </a:cubicBezTo>
                  <a:lnTo>
                    <a:pt x="1356" y="693"/>
                  </a:lnTo>
                  <a:lnTo>
                    <a:pt x="1009" y="693"/>
                  </a:lnTo>
                  <a:cubicBezTo>
                    <a:pt x="410" y="693"/>
                    <a:pt x="1" y="1166"/>
                    <a:pt x="1" y="1733"/>
                  </a:cubicBezTo>
                  <a:lnTo>
                    <a:pt x="1" y="2836"/>
                  </a:lnTo>
                  <a:lnTo>
                    <a:pt x="10429" y="2836"/>
                  </a:lnTo>
                  <a:lnTo>
                    <a:pt x="10429" y="1733"/>
                  </a:lnTo>
                  <a:lnTo>
                    <a:pt x="10460" y="1733"/>
                  </a:lnTo>
                  <a:cubicBezTo>
                    <a:pt x="10460" y="1134"/>
                    <a:pt x="9988" y="693"/>
                    <a:pt x="9421" y="693"/>
                  </a:cubicBezTo>
                  <a:lnTo>
                    <a:pt x="9074" y="693"/>
                  </a:lnTo>
                  <a:lnTo>
                    <a:pt x="9074" y="347"/>
                  </a:lnTo>
                  <a:cubicBezTo>
                    <a:pt x="9074" y="158"/>
                    <a:pt x="8917" y="0"/>
                    <a:pt x="8728" y="0"/>
                  </a:cubicBezTo>
                  <a:cubicBezTo>
                    <a:pt x="8539" y="0"/>
                    <a:pt x="8381" y="158"/>
                    <a:pt x="8381" y="347"/>
                  </a:cubicBezTo>
                  <a:lnTo>
                    <a:pt x="8381" y="693"/>
                  </a:lnTo>
                  <a:lnTo>
                    <a:pt x="6995" y="693"/>
                  </a:lnTo>
                  <a:lnTo>
                    <a:pt x="6995" y="347"/>
                  </a:lnTo>
                  <a:cubicBezTo>
                    <a:pt x="6995" y="158"/>
                    <a:pt x="6837" y="0"/>
                    <a:pt x="6648" y="0"/>
                  </a:cubicBezTo>
                  <a:cubicBezTo>
                    <a:pt x="6459" y="0"/>
                    <a:pt x="6302" y="158"/>
                    <a:pt x="6302" y="347"/>
                  </a:cubicBezTo>
                  <a:lnTo>
                    <a:pt x="6302" y="693"/>
                  </a:lnTo>
                  <a:lnTo>
                    <a:pt x="4159" y="693"/>
                  </a:lnTo>
                  <a:lnTo>
                    <a:pt x="4159" y="347"/>
                  </a:lnTo>
                  <a:cubicBezTo>
                    <a:pt x="4159" y="158"/>
                    <a:pt x="4002" y="0"/>
                    <a:pt x="3813" y="0"/>
                  </a:cubicBezTo>
                  <a:cubicBezTo>
                    <a:pt x="3624" y="0"/>
                    <a:pt x="3466" y="158"/>
                    <a:pt x="3466" y="347"/>
                  </a:cubicBezTo>
                  <a:lnTo>
                    <a:pt x="3466" y="693"/>
                  </a:lnTo>
                  <a:lnTo>
                    <a:pt x="2080" y="693"/>
                  </a:lnTo>
                  <a:lnTo>
                    <a:pt x="2080" y="347"/>
                  </a:lnTo>
                  <a:cubicBezTo>
                    <a:pt x="2080" y="158"/>
                    <a:pt x="1923" y="0"/>
                    <a:pt x="173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1" name="Freeform 5">
            <a:extLst>
              <a:ext uri="{FF2B5EF4-FFF2-40B4-BE49-F238E27FC236}">
                <a16:creationId xmlns:a16="http://schemas.microsoft.com/office/drawing/2014/main" id="{9A6D7E5D-A36A-426B-B6E7-67FCB709C7CE}"/>
              </a:ext>
            </a:extLst>
          </p:cNvPr>
          <p:cNvSpPr>
            <a:spLocks/>
          </p:cNvSpPr>
          <p:nvPr/>
        </p:nvSpPr>
        <p:spPr bwMode="auto">
          <a:xfrm>
            <a:off x="5764431" y="4012663"/>
            <a:ext cx="2321578" cy="2010739"/>
          </a:xfrm>
          <a:custGeom>
            <a:avLst/>
            <a:gdLst>
              <a:gd name="T0" fmla="*/ 406 w 406"/>
              <a:gd name="T1" fmla="*/ 0 h 621"/>
              <a:gd name="T2" fmla="*/ 406 w 406"/>
              <a:gd name="T3" fmla="*/ 451 h 621"/>
              <a:gd name="T4" fmla="*/ 389 w 406"/>
              <a:gd name="T5" fmla="*/ 486 h 621"/>
              <a:gd name="T6" fmla="*/ 220 w 406"/>
              <a:gd name="T7" fmla="*/ 614 h 621"/>
              <a:gd name="T8" fmla="*/ 186 w 406"/>
              <a:gd name="T9" fmla="*/ 614 h 621"/>
              <a:gd name="T10" fmla="*/ 17 w 406"/>
              <a:gd name="T11" fmla="*/ 486 h 621"/>
              <a:gd name="T12" fmla="*/ 0 w 406"/>
              <a:gd name="T13" fmla="*/ 451 h 621"/>
              <a:gd name="T14" fmla="*/ 0 w 406"/>
              <a:gd name="T15" fmla="*/ 0 h 621"/>
              <a:gd name="T16" fmla="*/ 406 w 406"/>
              <a:gd name="T17" fmla="*/ 0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6" h="621">
                <a:moveTo>
                  <a:pt x="406" y="0"/>
                </a:moveTo>
                <a:cubicBezTo>
                  <a:pt x="406" y="451"/>
                  <a:pt x="406" y="451"/>
                  <a:pt x="406" y="451"/>
                </a:cubicBezTo>
                <a:cubicBezTo>
                  <a:pt x="406" y="463"/>
                  <a:pt x="398" y="479"/>
                  <a:pt x="389" y="486"/>
                </a:cubicBezTo>
                <a:cubicBezTo>
                  <a:pt x="220" y="614"/>
                  <a:pt x="220" y="614"/>
                  <a:pt x="220" y="614"/>
                </a:cubicBezTo>
                <a:cubicBezTo>
                  <a:pt x="211" y="621"/>
                  <a:pt x="195" y="621"/>
                  <a:pt x="186" y="614"/>
                </a:cubicBezTo>
                <a:cubicBezTo>
                  <a:pt x="17" y="486"/>
                  <a:pt x="17" y="486"/>
                  <a:pt x="17" y="486"/>
                </a:cubicBezTo>
                <a:cubicBezTo>
                  <a:pt x="8" y="479"/>
                  <a:pt x="0" y="463"/>
                  <a:pt x="0" y="451"/>
                </a:cubicBezTo>
                <a:cubicBezTo>
                  <a:pt x="0" y="0"/>
                  <a:pt x="0" y="0"/>
                  <a:pt x="0" y="0"/>
                </a:cubicBezTo>
                <a:lnTo>
                  <a:pt x="406" y="0"/>
                </a:lnTo>
                <a:close/>
              </a:path>
            </a:pathLst>
          </a:custGeom>
          <a:solidFill>
            <a:srgbClr val="006666"/>
          </a:solidFill>
          <a:ln>
            <a:noFill/>
          </a:ln>
        </p:spPr>
        <p:txBody>
          <a:bodyPr vert="horz" wrap="square" lIns="91440" tIns="45720" rIns="91440" bIns="45720" numCol="1" anchor="t" anchorCtr="0" compatLnSpc="1">
            <a:prstTxWarp prst="textNoShape">
              <a:avLst/>
            </a:prstTxWarp>
          </a:bodyPr>
          <a:lstStyle/>
          <a:p>
            <a:endParaRPr lang="en-US"/>
          </a:p>
        </p:txBody>
      </p:sp>
      <p:cxnSp>
        <p:nvCxnSpPr>
          <p:cNvPr id="162" name="Straight Connector 74">
            <a:extLst>
              <a:ext uri="{FF2B5EF4-FFF2-40B4-BE49-F238E27FC236}">
                <a16:creationId xmlns:a16="http://schemas.microsoft.com/office/drawing/2014/main" id="{F8F143F8-10E1-4D29-9769-BB1F5E1C8BDD}"/>
              </a:ext>
            </a:extLst>
          </p:cNvPr>
          <p:cNvCxnSpPr/>
          <p:nvPr/>
        </p:nvCxnSpPr>
        <p:spPr>
          <a:xfrm>
            <a:off x="1369847" y="5886905"/>
            <a:ext cx="239539"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
        <p:nvSpPr>
          <p:cNvPr id="196" name="Freeform 5">
            <a:extLst>
              <a:ext uri="{FF2B5EF4-FFF2-40B4-BE49-F238E27FC236}">
                <a16:creationId xmlns:a16="http://schemas.microsoft.com/office/drawing/2014/main" id="{C3B5312C-0E40-42B2-91AD-5E66213FE63B}"/>
              </a:ext>
            </a:extLst>
          </p:cNvPr>
          <p:cNvSpPr>
            <a:spLocks/>
          </p:cNvSpPr>
          <p:nvPr/>
        </p:nvSpPr>
        <p:spPr bwMode="auto">
          <a:xfrm>
            <a:off x="654355" y="4012663"/>
            <a:ext cx="2543756" cy="2010739"/>
          </a:xfrm>
          <a:custGeom>
            <a:avLst/>
            <a:gdLst>
              <a:gd name="T0" fmla="*/ 406 w 406"/>
              <a:gd name="T1" fmla="*/ 0 h 621"/>
              <a:gd name="T2" fmla="*/ 406 w 406"/>
              <a:gd name="T3" fmla="*/ 451 h 621"/>
              <a:gd name="T4" fmla="*/ 389 w 406"/>
              <a:gd name="T5" fmla="*/ 486 h 621"/>
              <a:gd name="T6" fmla="*/ 220 w 406"/>
              <a:gd name="T7" fmla="*/ 614 h 621"/>
              <a:gd name="T8" fmla="*/ 186 w 406"/>
              <a:gd name="T9" fmla="*/ 614 h 621"/>
              <a:gd name="T10" fmla="*/ 17 w 406"/>
              <a:gd name="T11" fmla="*/ 486 h 621"/>
              <a:gd name="T12" fmla="*/ 0 w 406"/>
              <a:gd name="T13" fmla="*/ 451 h 621"/>
              <a:gd name="T14" fmla="*/ 0 w 406"/>
              <a:gd name="T15" fmla="*/ 0 h 621"/>
              <a:gd name="T16" fmla="*/ 406 w 406"/>
              <a:gd name="T17" fmla="*/ 0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6" h="621">
                <a:moveTo>
                  <a:pt x="406" y="0"/>
                </a:moveTo>
                <a:cubicBezTo>
                  <a:pt x="406" y="451"/>
                  <a:pt x="406" y="451"/>
                  <a:pt x="406" y="451"/>
                </a:cubicBezTo>
                <a:cubicBezTo>
                  <a:pt x="406" y="463"/>
                  <a:pt x="398" y="479"/>
                  <a:pt x="389" y="486"/>
                </a:cubicBezTo>
                <a:cubicBezTo>
                  <a:pt x="220" y="614"/>
                  <a:pt x="220" y="614"/>
                  <a:pt x="220" y="614"/>
                </a:cubicBezTo>
                <a:cubicBezTo>
                  <a:pt x="211" y="621"/>
                  <a:pt x="195" y="621"/>
                  <a:pt x="186" y="614"/>
                </a:cubicBezTo>
                <a:cubicBezTo>
                  <a:pt x="17" y="486"/>
                  <a:pt x="17" y="486"/>
                  <a:pt x="17" y="486"/>
                </a:cubicBezTo>
                <a:cubicBezTo>
                  <a:pt x="8" y="479"/>
                  <a:pt x="0" y="463"/>
                  <a:pt x="0" y="451"/>
                </a:cubicBezTo>
                <a:cubicBezTo>
                  <a:pt x="0" y="0"/>
                  <a:pt x="0" y="0"/>
                  <a:pt x="0" y="0"/>
                </a:cubicBezTo>
                <a:lnTo>
                  <a:pt x="406" y="0"/>
                </a:lnTo>
                <a:close/>
              </a:path>
            </a:pathLst>
          </a:custGeom>
          <a:solidFill>
            <a:srgbClr val="006666"/>
          </a:solidFill>
          <a:ln>
            <a:noFill/>
          </a:ln>
        </p:spPr>
        <p:txBody>
          <a:bodyPr vert="horz" wrap="square" lIns="91440" tIns="45720" rIns="91440" bIns="45720" numCol="1" anchor="t" anchorCtr="0" compatLnSpc="1">
            <a:prstTxWarp prst="textNoShape">
              <a:avLst/>
            </a:prstTxWarp>
          </a:bodyPr>
          <a:lstStyle/>
          <a:p>
            <a:endParaRPr lang="en-US"/>
          </a:p>
        </p:txBody>
      </p:sp>
      <p:sp>
        <p:nvSpPr>
          <p:cNvPr id="197" name="Freeform 5">
            <a:extLst>
              <a:ext uri="{FF2B5EF4-FFF2-40B4-BE49-F238E27FC236}">
                <a16:creationId xmlns:a16="http://schemas.microsoft.com/office/drawing/2014/main" id="{D8FB3CDE-EC03-4B3C-B867-77278EF8CF28}"/>
              </a:ext>
            </a:extLst>
          </p:cNvPr>
          <p:cNvSpPr>
            <a:spLocks/>
          </p:cNvSpPr>
          <p:nvPr/>
        </p:nvSpPr>
        <p:spPr bwMode="auto">
          <a:xfrm>
            <a:off x="3291335" y="4012663"/>
            <a:ext cx="2393902" cy="2010739"/>
          </a:xfrm>
          <a:custGeom>
            <a:avLst/>
            <a:gdLst>
              <a:gd name="T0" fmla="*/ 406 w 406"/>
              <a:gd name="T1" fmla="*/ 0 h 621"/>
              <a:gd name="T2" fmla="*/ 406 w 406"/>
              <a:gd name="T3" fmla="*/ 451 h 621"/>
              <a:gd name="T4" fmla="*/ 389 w 406"/>
              <a:gd name="T5" fmla="*/ 486 h 621"/>
              <a:gd name="T6" fmla="*/ 220 w 406"/>
              <a:gd name="T7" fmla="*/ 614 h 621"/>
              <a:gd name="T8" fmla="*/ 186 w 406"/>
              <a:gd name="T9" fmla="*/ 614 h 621"/>
              <a:gd name="T10" fmla="*/ 17 w 406"/>
              <a:gd name="T11" fmla="*/ 486 h 621"/>
              <a:gd name="T12" fmla="*/ 0 w 406"/>
              <a:gd name="T13" fmla="*/ 451 h 621"/>
              <a:gd name="T14" fmla="*/ 0 w 406"/>
              <a:gd name="T15" fmla="*/ 0 h 621"/>
              <a:gd name="T16" fmla="*/ 406 w 406"/>
              <a:gd name="T17" fmla="*/ 0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6" h="621">
                <a:moveTo>
                  <a:pt x="406" y="0"/>
                </a:moveTo>
                <a:cubicBezTo>
                  <a:pt x="406" y="451"/>
                  <a:pt x="406" y="451"/>
                  <a:pt x="406" y="451"/>
                </a:cubicBezTo>
                <a:cubicBezTo>
                  <a:pt x="406" y="463"/>
                  <a:pt x="398" y="479"/>
                  <a:pt x="389" y="486"/>
                </a:cubicBezTo>
                <a:cubicBezTo>
                  <a:pt x="220" y="614"/>
                  <a:pt x="220" y="614"/>
                  <a:pt x="220" y="614"/>
                </a:cubicBezTo>
                <a:cubicBezTo>
                  <a:pt x="211" y="621"/>
                  <a:pt x="195" y="621"/>
                  <a:pt x="186" y="614"/>
                </a:cubicBezTo>
                <a:cubicBezTo>
                  <a:pt x="17" y="486"/>
                  <a:pt x="17" y="486"/>
                  <a:pt x="17" y="486"/>
                </a:cubicBezTo>
                <a:cubicBezTo>
                  <a:pt x="8" y="479"/>
                  <a:pt x="0" y="463"/>
                  <a:pt x="0" y="451"/>
                </a:cubicBezTo>
                <a:cubicBezTo>
                  <a:pt x="0" y="0"/>
                  <a:pt x="0" y="0"/>
                  <a:pt x="0" y="0"/>
                </a:cubicBezTo>
                <a:lnTo>
                  <a:pt x="406" y="0"/>
                </a:lnTo>
                <a:close/>
              </a:path>
            </a:pathLst>
          </a:custGeom>
          <a:solidFill>
            <a:schemeClr val="bg1">
              <a:lumMod val="85000"/>
            </a:schemeClr>
          </a:solidFill>
          <a:ln w="9525">
            <a:noFill/>
          </a:ln>
        </p:spPr>
        <p:txBody>
          <a:bodyPr vert="horz" wrap="square" lIns="91440" tIns="45720" rIns="91440" bIns="45720" numCol="1" anchor="t" anchorCtr="0" compatLnSpc="1">
            <a:prstTxWarp prst="textNoShape">
              <a:avLst/>
            </a:prstTxWarp>
          </a:bodyPr>
          <a:lstStyle/>
          <a:p>
            <a:endParaRPr lang="en-US"/>
          </a:p>
        </p:txBody>
      </p:sp>
      <p:sp>
        <p:nvSpPr>
          <p:cNvPr id="198" name="مربع نص 197">
            <a:extLst>
              <a:ext uri="{FF2B5EF4-FFF2-40B4-BE49-F238E27FC236}">
                <a16:creationId xmlns:a16="http://schemas.microsoft.com/office/drawing/2014/main" id="{D5FE2C8B-25ED-49DF-8206-737C256BE9C2}"/>
              </a:ext>
            </a:extLst>
          </p:cNvPr>
          <p:cNvSpPr txBox="1"/>
          <p:nvPr/>
        </p:nvSpPr>
        <p:spPr>
          <a:xfrm>
            <a:off x="814579" y="4453652"/>
            <a:ext cx="2187826" cy="1200329"/>
          </a:xfrm>
          <a:prstGeom prst="rect">
            <a:avLst/>
          </a:prstGeom>
          <a:noFill/>
        </p:spPr>
        <p:txBody>
          <a:bodyPr wrap="square">
            <a:spAutoFit/>
          </a:bodyPr>
          <a:lstStyle/>
          <a:p>
            <a:pPr marL="0" marR="0" lvl="0" indent="0" algn="ctr" rtl="0">
              <a:lnSpc>
                <a:spcPct val="100000"/>
              </a:lnSpc>
              <a:spcBef>
                <a:spcPts val="0"/>
              </a:spcBef>
              <a:spcAft>
                <a:spcPts val="0"/>
              </a:spcAft>
              <a:buClr>
                <a:srgbClr val="000000"/>
              </a:buClr>
              <a:buSzPts val="1400"/>
              <a:buFont typeface="Arial"/>
              <a:buNone/>
            </a:pPr>
            <a:r>
              <a:rPr lang="en-US" sz="4400" b="1" dirty="0">
                <a:solidFill>
                  <a:srgbClr val="FFFFFF"/>
                </a:solidFill>
                <a:latin typeface="Calibri" panose="020F0502020204030204" pitchFamily="34" charset="0"/>
                <a:ea typeface="Nunito"/>
                <a:cs typeface="Calibri" panose="020F0502020204030204" pitchFamily="34" charset="0"/>
                <a:sym typeface="Nunito"/>
              </a:rPr>
              <a:t>12000</a:t>
            </a:r>
            <a:endParaRPr lang="en-US" sz="4400" b="1" u="none" strike="noStrike" cap="none" dirty="0">
              <a:solidFill>
                <a:srgbClr val="FFFFFF"/>
              </a:solidFill>
              <a:latin typeface="Calibri" panose="020F0502020204030204" pitchFamily="34" charset="0"/>
              <a:ea typeface="Nunito"/>
              <a:cs typeface="Calibri" panose="020F0502020204030204" pitchFamily="34" charset="0"/>
              <a:sym typeface="Nunito"/>
            </a:endParaRPr>
          </a:p>
          <a:p>
            <a:pPr marL="0" marR="0" lvl="0" indent="0" algn="ctr" rtl="0">
              <a:lnSpc>
                <a:spcPct val="100000"/>
              </a:lnSpc>
              <a:spcBef>
                <a:spcPts val="0"/>
              </a:spcBef>
              <a:spcAft>
                <a:spcPts val="0"/>
              </a:spcAft>
              <a:buClr>
                <a:srgbClr val="000000"/>
              </a:buClr>
              <a:buSzPts val="1400"/>
              <a:buFont typeface="Arial"/>
              <a:buNone/>
            </a:pPr>
            <a:r>
              <a:rPr lang="ar-SA" sz="2800" b="1" u="none" strike="noStrike" cap="none" dirty="0">
                <a:solidFill>
                  <a:srgbClr val="FFFFFF"/>
                </a:solidFill>
                <a:latin typeface="Calibri" panose="020F0502020204030204" pitchFamily="34" charset="0"/>
                <a:ea typeface="Nunito"/>
                <a:cs typeface="Calibri" panose="020F0502020204030204" pitchFamily="34" charset="0"/>
                <a:sym typeface="Nunito"/>
              </a:rPr>
              <a:t>ريال </a:t>
            </a:r>
          </a:p>
        </p:txBody>
      </p:sp>
      <p:grpSp>
        <p:nvGrpSpPr>
          <p:cNvPr id="222" name="Group 32">
            <a:extLst>
              <a:ext uri="{FF2B5EF4-FFF2-40B4-BE49-F238E27FC236}">
                <a16:creationId xmlns:a16="http://schemas.microsoft.com/office/drawing/2014/main" id="{AC7B18C9-1B1E-41C7-A8D1-A24C3A16B1F7}"/>
              </a:ext>
            </a:extLst>
          </p:cNvPr>
          <p:cNvGrpSpPr/>
          <p:nvPr/>
        </p:nvGrpSpPr>
        <p:grpSpPr>
          <a:xfrm>
            <a:off x="7150384" y="4758932"/>
            <a:ext cx="810049" cy="561186"/>
            <a:chOff x="4451351" y="2619375"/>
            <a:chExt cx="1220788" cy="1625601"/>
          </a:xfrm>
          <a:solidFill>
            <a:schemeClr val="bg1"/>
          </a:solidFill>
        </p:grpSpPr>
        <p:sp>
          <p:nvSpPr>
            <p:cNvPr id="223" name="Freeform 14">
              <a:extLst>
                <a:ext uri="{FF2B5EF4-FFF2-40B4-BE49-F238E27FC236}">
                  <a16:creationId xmlns:a16="http://schemas.microsoft.com/office/drawing/2014/main" id="{6822177C-0CDA-4FE1-A744-C2945A6AE5B7}"/>
                </a:ext>
              </a:extLst>
            </p:cNvPr>
            <p:cNvSpPr>
              <a:spLocks noEditPoints="1"/>
            </p:cNvSpPr>
            <p:nvPr/>
          </p:nvSpPr>
          <p:spPr bwMode="auto">
            <a:xfrm>
              <a:off x="4587876" y="2619375"/>
              <a:ext cx="673100" cy="674688"/>
            </a:xfrm>
            <a:custGeom>
              <a:avLst/>
              <a:gdLst>
                <a:gd name="T0" fmla="*/ 179 w 179"/>
                <a:gd name="T1" fmla="*/ 89 h 178"/>
                <a:gd name="T2" fmla="*/ 89 w 179"/>
                <a:gd name="T3" fmla="*/ 178 h 178"/>
                <a:gd name="T4" fmla="*/ 0 w 179"/>
                <a:gd name="T5" fmla="*/ 89 h 178"/>
                <a:gd name="T6" fmla="*/ 89 w 179"/>
                <a:gd name="T7" fmla="*/ 0 h 178"/>
                <a:gd name="T8" fmla="*/ 152 w 179"/>
                <a:gd name="T9" fmla="*/ 26 h 178"/>
                <a:gd name="T10" fmla="*/ 179 w 179"/>
                <a:gd name="T11" fmla="*/ 89 h 178"/>
                <a:gd name="T12" fmla="*/ 179 w 179"/>
                <a:gd name="T13" fmla="*/ 89 h 178"/>
                <a:gd name="T14" fmla="*/ 179 w 179"/>
                <a:gd name="T15" fmla="*/ 89 h 1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9" h="178">
                  <a:moveTo>
                    <a:pt x="179" y="89"/>
                  </a:moveTo>
                  <a:cubicBezTo>
                    <a:pt x="179" y="138"/>
                    <a:pt x="139" y="178"/>
                    <a:pt x="89" y="178"/>
                  </a:cubicBezTo>
                  <a:cubicBezTo>
                    <a:pt x="40" y="178"/>
                    <a:pt x="0" y="138"/>
                    <a:pt x="0" y="89"/>
                  </a:cubicBezTo>
                  <a:cubicBezTo>
                    <a:pt x="0" y="40"/>
                    <a:pt x="40" y="0"/>
                    <a:pt x="89" y="0"/>
                  </a:cubicBezTo>
                  <a:cubicBezTo>
                    <a:pt x="113" y="0"/>
                    <a:pt x="136" y="9"/>
                    <a:pt x="152" y="26"/>
                  </a:cubicBezTo>
                  <a:cubicBezTo>
                    <a:pt x="169" y="42"/>
                    <a:pt x="179" y="65"/>
                    <a:pt x="179" y="89"/>
                  </a:cubicBezTo>
                  <a:close/>
                  <a:moveTo>
                    <a:pt x="179" y="89"/>
                  </a:moveTo>
                  <a:cubicBezTo>
                    <a:pt x="179" y="89"/>
                    <a:pt x="179" y="89"/>
                    <a:pt x="179" y="8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dirty="0"/>
            </a:p>
          </p:txBody>
        </p:sp>
        <p:sp>
          <p:nvSpPr>
            <p:cNvPr id="224" name="Freeform 15">
              <a:extLst>
                <a:ext uri="{FF2B5EF4-FFF2-40B4-BE49-F238E27FC236}">
                  <a16:creationId xmlns:a16="http://schemas.microsoft.com/office/drawing/2014/main" id="{3C888359-D08B-45F0-B321-B0545E754226}"/>
                </a:ext>
              </a:extLst>
            </p:cNvPr>
            <p:cNvSpPr>
              <a:spLocks noEditPoints="1"/>
            </p:cNvSpPr>
            <p:nvPr/>
          </p:nvSpPr>
          <p:spPr bwMode="auto">
            <a:xfrm>
              <a:off x="4451351" y="3294063"/>
              <a:ext cx="941388" cy="815975"/>
            </a:xfrm>
            <a:custGeom>
              <a:avLst/>
              <a:gdLst>
                <a:gd name="T0" fmla="*/ 101 w 250"/>
                <a:gd name="T1" fmla="*/ 182 h 215"/>
                <a:gd name="T2" fmla="*/ 122 w 250"/>
                <a:gd name="T3" fmla="*/ 86 h 215"/>
                <a:gd name="T4" fmla="*/ 167 w 250"/>
                <a:gd name="T5" fmla="*/ 70 h 215"/>
                <a:gd name="T6" fmla="*/ 215 w 250"/>
                <a:gd name="T7" fmla="*/ 84 h 215"/>
                <a:gd name="T8" fmla="*/ 250 w 250"/>
                <a:gd name="T9" fmla="*/ 71 h 215"/>
                <a:gd name="T10" fmla="*/ 250 w 250"/>
                <a:gd name="T11" fmla="*/ 54 h 215"/>
                <a:gd name="T12" fmla="*/ 197 w 250"/>
                <a:gd name="T13" fmla="*/ 0 h 215"/>
                <a:gd name="T14" fmla="*/ 54 w 250"/>
                <a:gd name="T15" fmla="*/ 0 h 215"/>
                <a:gd name="T16" fmla="*/ 0 w 250"/>
                <a:gd name="T17" fmla="*/ 54 h 215"/>
                <a:gd name="T18" fmla="*/ 0 w 250"/>
                <a:gd name="T19" fmla="*/ 197 h 215"/>
                <a:gd name="T20" fmla="*/ 18 w 250"/>
                <a:gd name="T21" fmla="*/ 215 h 215"/>
                <a:gd name="T22" fmla="*/ 128 w 250"/>
                <a:gd name="T23" fmla="*/ 215 h 215"/>
                <a:gd name="T24" fmla="*/ 101 w 250"/>
                <a:gd name="T25" fmla="*/ 182 h 215"/>
                <a:gd name="T26" fmla="*/ 101 w 250"/>
                <a:gd name="T27" fmla="*/ 182 h 215"/>
                <a:gd name="T28" fmla="*/ 101 w 250"/>
                <a:gd name="T29" fmla="*/ 182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50" h="215">
                  <a:moveTo>
                    <a:pt x="101" y="182"/>
                  </a:moveTo>
                  <a:cubicBezTo>
                    <a:pt x="86" y="151"/>
                    <a:pt x="95" y="109"/>
                    <a:pt x="122" y="86"/>
                  </a:cubicBezTo>
                  <a:cubicBezTo>
                    <a:pt x="135" y="76"/>
                    <a:pt x="151" y="70"/>
                    <a:pt x="167" y="70"/>
                  </a:cubicBezTo>
                  <a:cubicBezTo>
                    <a:pt x="184" y="71"/>
                    <a:pt x="200" y="76"/>
                    <a:pt x="215" y="84"/>
                  </a:cubicBezTo>
                  <a:cubicBezTo>
                    <a:pt x="226" y="78"/>
                    <a:pt x="238" y="73"/>
                    <a:pt x="250" y="71"/>
                  </a:cubicBezTo>
                  <a:cubicBezTo>
                    <a:pt x="250" y="54"/>
                    <a:pt x="250" y="54"/>
                    <a:pt x="250" y="54"/>
                  </a:cubicBezTo>
                  <a:cubicBezTo>
                    <a:pt x="250" y="24"/>
                    <a:pt x="226" y="0"/>
                    <a:pt x="197" y="0"/>
                  </a:cubicBezTo>
                  <a:cubicBezTo>
                    <a:pt x="54" y="0"/>
                    <a:pt x="54" y="0"/>
                    <a:pt x="54" y="0"/>
                  </a:cubicBezTo>
                  <a:cubicBezTo>
                    <a:pt x="24" y="0"/>
                    <a:pt x="0" y="24"/>
                    <a:pt x="0" y="54"/>
                  </a:cubicBezTo>
                  <a:cubicBezTo>
                    <a:pt x="0" y="197"/>
                    <a:pt x="0" y="197"/>
                    <a:pt x="0" y="197"/>
                  </a:cubicBezTo>
                  <a:cubicBezTo>
                    <a:pt x="0" y="207"/>
                    <a:pt x="8" y="215"/>
                    <a:pt x="18" y="215"/>
                  </a:cubicBezTo>
                  <a:cubicBezTo>
                    <a:pt x="128" y="215"/>
                    <a:pt x="128" y="215"/>
                    <a:pt x="128" y="215"/>
                  </a:cubicBezTo>
                  <a:cubicBezTo>
                    <a:pt x="117" y="205"/>
                    <a:pt x="108" y="194"/>
                    <a:pt x="101" y="182"/>
                  </a:cubicBezTo>
                  <a:close/>
                  <a:moveTo>
                    <a:pt x="101" y="182"/>
                  </a:moveTo>
                  <a:cubicBezTo>
                    <a:pt x="101" y="182"/>
                    <a:pt x="101" y="182"/>
                    <a:pt x="101" y="18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dirty="0"/>
            </a:p>
          </p:txBody>
        </p:sp>
        <p:sp>
          <p:nvSpPr>
            <p:cNvPr id="225" name="Freeform 16">
              <a:extLst>
                <a:ext uri="{FF2B5EF4-FFF2-40B4-BE49-F238E27FC236}">
                  <a16:creationId xmlns:a16="http://schemas.microsoft.com/office/drawing/2014/main" id="{ECAC9015-024D-4CEA-9AE5-0892986BE897}"/>
                </a:ext>
              </a:extLst>
            </p:cNvPr>
            <p:cNvSpPr>
              <a:spLocks noEditPoints="1"/>
            </p:cNvSpPr>
            <p:nvPr/>
          </p:nvSpPr>
          <p:spPr bwMode="auto">
            <a:xfrm>
              <a:off x="4851401" y="3582988"/>
              <a:ext cx="820738" cy="661988"/>
            </a:xfrm>
            <a:custGeom>
              <a:avLst/>
              <a:gdLst>
                <a:gd name="T0" fmla="*/ 190 w 218"/>
                <a:gd name="T1" fmla="*/ 24 h 175"/>
                <a:gd name="T2" fmla="*/ 109 w 218"/>
                <a:gd name="T3" fmla="*/ 29 h 175"/>
                <a:gd name="T4" fmla="*/ 28 w 218"/>
                <a:gd name="T5" fmla="*/ 24 h 175"/>
                <a:gd name="T6" fmla="*/ 11 w 218"/>
                <a:gd name="T7" fmla="*/ 98 h 175"/>
                <a:gd name="T8" fmla="*/ 105 w 218"/>
                <a:gd name="T9" fmla="*/ 173 h 175"/>
                <a:gd name="T10" fmla="*/ 113 w 218"/>
                <a:gd name="T11" fmla="*/ 173 h 175"/>
                <a:gd name="T12" fmla="*/ 206 w 218"/>
                <a:gd name="T13" fmla="*/ 98 h 175"/>
                <a:gd name="T14" fmla="*/ 190 w 218"/>
                <a:gd name="T15" fmla="*/ 24 h 175"/>
                <a:gd name="T16" fmla="*/ 162 w 218"/>
                <a:gd name="T17" fmla="*/ 85 h 175"/>
                <a:gd name="T18" fmla="*/ 146 w 218"/>
                <a:gd name="T19" fmla="*/ 74 h 175"/>
                <a:gd name="T20" fmla="*/ 150 w 218"/>
                <a:gd name="T21" fmla="*/ 55 h 175"/>
                <a:gd name="T22" fmla="*/ 169 w 218"/>
                <a:gd name="T23" fmla="*/ 51 h 175"/>
                <a:gd name="T24" fmla="*/ 180 w 218"/>
                <a:gd name="T25" fmla="*/ 67 h 175"/>
                <a:gd name="T26" fmla="*/ 162 w 218"/>
                <a:gd name="T27" fmla="*/ 85 h 175"/>
                <a:gd name="T28" fmla="*/ 162 w 218"/>
                <a:gd name="T29" fmla="*/ 85 h 175"/>
                <a:gd name="T30" fmla="*/ 162 w 218"/>
                <a:gd name="T31" fmla="*/ 85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18" h="175">
                  <a:moveTo>
                    <a:pt x="190" y="24"/>
                  </a:moveTo>
                  <a:cubicBezTo>
                    <a:pt x="179" y="16"/>
                    <a:pt x="152" y="0"/>
                    <a:pt x="109" y="29"/>
                  </a:cubicBezTo>
                  <a:cubicBezTo>
                    <a:pt x="66" y="0"/>
                    <a:pt x="38" y="16"/>
                    <a:pt x="28" y="24"/>
                  </a:cubicBezTo>
                  <a:cubicBezTo>
                    <a:pt x="7" y="41"/>
                    <a:pt x="0" y="75"/>
                    <a:pt x="11" y="98"/>
                  </a:cubicBezTo>
                  <a:cubicBezTo>
                    <a:pt x="30" y="135"/>
                    <a:pt x="102" y="172"/>
                    <a:pt x="105" y="173"/>
                  </a:cubicBezTo>
                  <a:cubicBezTo>
                    <a:pt x="107" y="175"/>
                    <a:pt x="110" y="175"/>
                    <a:pt x="113" y="173"/>
                  </a:cubicBezTo>
                  <a:cubicBezTo>
                    <a:pt x="116" y="172"/>
                    <a:pt x="187" y="135"/>
                    <a:pt x="206" y="98"/>
                  </a:cubicBezTo>
                  <a:cubicBezTo>
                    <a:pt x="218" y="75"/>
                    <a:pt x="210" y="41"/>
                    <a:pt x="190" y="24"/>
                  </a:cubicBezTo>
                  <a:close/>
                  <a:moveTo>
                    <a:pt x="162" y="85"/>
                  </a:moveTo>
                  <a:cubicBezTo>
                    <a:pt x="155" y="85"/>
                    <a:pt x="149" y="81"/>
                    <a:pt x="146" y="74"/>
                  </a:cubicBezTo>
                  <a:cubicBezTo>
                    <a:pt x="143" y="67"/>
                    <a:pt x="145" y="60"/>
                    <a:pt x="150" y="55"/>
                  </a:cubicBezTo>
                  <a:cubicBezTo>
                    <a:pt x="155" y="49"/>
                    <a:pt x="162" y="48"/>
                    <a:pt x="169" y="51"/>
                  </a:cubicBezTo>
                  <a:cubicBezTo>
                    <a:pt x="176" y="53"/>
                    <a:pt x="180" y="60"/>
                    <a:pt x="180" y="67"/>
                  </a:cubicBezTo>
                  <a:cubicBezTo>
                    <a:pt x="180" y="77"/>
                    <a:pt x="172" y="85"/>
                    <a:pt x="162" y="85"/>
                  </a:cubicBezTo>
                  <a:close/>
                  <a:moveTo>
                    <a:pt x="162" y="85"/>
                  </a:moveTo>
                  <a:cubicBezTo>
                    <a:pt x="162" y="85"/>
                    <a:pt x="162" y="85"/>
                    <a:pt x="162" y="8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dirty="0"/>
            </a:p>
          </p:txBody>
        </p:sp>
      </p:grpSp>
      <p:sp>
        <p:nvSpPr>
          <p:cNvPr id="238" name="Rectangle: Rounded Corners 171">
            <a:extLst>
              <a:ext uri="{FF2B5EF4-FFF2-40B4-BE49-F238E27FC236}">
                <a16:creationId xmlns:a16="http://schemas.microsoft.com/office/drawing/2014/main" id="{33237677-21B9-47C5-83E1-819A832BEAC2}"/>
              </a:ext>
            </a:extLst>
          </p:cNvPr>
          <p:cNvSpPr/>
          <p:nvPr/>
        </p:nvSpPr>
        <p:spPr>
          <a:xfrm>
            <a:off x="2547825" y="902737"/>
            <a:ext cx="1803927" cy="1566405"/>
          </a:xfrm>
          <a:prstGeom prst="roundRect">
            <a:avLst>
              <a:gd name="adj" fmla="val 5845"/>
            </a:avLst>
          </a:prstGeom>
          <a:solidFill>
            <a:schemeClr val="bg1">
              <a:alpha val="95000"/>
            </a:schemeClr>
          </a:solidFill>
          <a:ln w="38100">
            <a:solidFill>
              <a:srgbClr val="006666">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93"/>
          </a:p>
        </p:txBody>
      </p:sp>
      <p:sp>
        <p:nvSpPr>
          <p:cNvPr id="240" name="Freeform 83">
            <a:extLst>
              <a:ext uri="{FF2B5EF4-FFF2-40B4-BE49-F238E27FC236}">
                <a16:creationId xmlns:a16="http://schemas.microsoft.com/office/drawing/2014/main" id="{CD6CAF23-08C8-47ED-9376-98EF41C5A984}"/>
              </a:ext>
            </a:extLst>
          </p:cNvPr>
          <p:cNvSpPr>
            <a:spLocks/>
          </p:cNvSpPr>
          <p:nvPr/>
        </p:nvSpPr>
        <p:spPr bwMode="auto">
          <a:xfrm>
            <a:off x="3145875" y="525888"/>
            <a:ext cx="744536" cy="746650"/>
          </a:xfrm>
          <a:custGeom>
            <a:avLst/>
            <a:gdLst>
              <a:gd name="T0" fmla="*/ 186 w 186"/>
              <a:gd name="T1" fmla="*/ 164 h 186"/>
              <a:gd name="T2" fmla="*/ 163 w 186"/>
              <a:gd name="T3" fmla="*/ 186 h 186"/>
              <a:gd name="T4" fmla="*/ 22 w 186"/>
              <a:gd name="T5" fmla="*/ 186 h 186"/>
              <a:gd name="T6" fmla="*/ 0 w 186"/>
              <a:gd name="T7" fmla="*/ 164 h 186"/>
              <a:gd name="T8" fmla="*/ 0 w 186"/>
              <a:gd name="T9" fmla="*/ 22 h 186"/>
              <a:gd name="T10" fmla="*/ 22 w 186"/>
              <a:gd name="T11" fmla="*/ 0 h 186"/>
              <a:gd name="T12" fmla="*/ 163 w 186"/>
              <a:gd name="T13" fmla="*/ 0 h 186"/>
              <a:gd name="T14" fmla="*/ 186 w 186"/>
              <a:gd name="T15" fmla="*/ 22 h 186"/>
              <a:gd name="T16" fmla="*/ 186 w 186"/>
              <a:gd name="T17" fmla="*/ 164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6" h="186">
                <a:moveTo>
                  <a:pt x="186" y="164"/>
                </a:moveTo>
                <a:cubicBezTo>
                  <a:pt x="186" y="176"/>
                  <a:pt x="176" y="186"/>
                  <a:pt x="163" y="186"/>
                </a:cubicBezTo>
                <a:cubicBezTo>
                  <a:pt x="22" y="186"/>
                  <a:pt x="22" y="186"/>
                  <a:pt x="22" y="186"/>
                </a:cubicBezTo>
                <a:cubicBezTo>
                  <a:pt x="10" y="186"/>
                  <a:pt x="0" y="176"/>
                  <a:pt x="0" y="164"/>
                </a:cubicBezTo>
                <a:cubicBezTo>
                  <a:pt x="0" y="22"/>
                  <a:pt x="0" y="22"/>
                  <a:pt x="0" y="22"/>
                </a:cubicBezTo>
                <a:cubicBezTo>
                  <a:pt x="0" y="10"/>
                  <a:pt x="10" y="0"/>
                  <a:pt x="22" y="0"/>
                </a:cubicBezTo>
                <a:cubicBezTo>
                  <a:pt x="163" y="0"/>
                  <a:pt x="163" y="0"/>
                  <a:pt x="163" y="0"/>
                </a:cubicBezTo>
                <a:cubicBezTo>
                  <a:pt x="176" y="0"/>
                  <a:pt x="186" y="10"/>
                  <a:pt x="186" y="22"/>
                </a:cubicBezTo>
                <a:lnTo>
                  <a:pt x="186" y="164"/>
                </a:lnTo>
                <a:close/>
              </a:path>
            </a:pathLst>
          </a:custGeom>
          <a:solidFill>
            <a:srgbClr val="006666"/>
          </a:solidFill>
          <a:ln>
            <a:noFill/>
          </a:ln>
        </p:spPr>
        <p:txBody>
          <a:bodyPr vert="horz" wrap="square" lIns="86019" tIns="43010" rIns="86019" bIns="43010" numCol="1" anchor="t" anchorCtr="0" compatLnSpc="1">
            <a:prstTxWarp prst="textNoShape">
              <a:avLst/>
            </a:prstTxWarp>
          </a:bodyPr>
          <a:lstStyle/>
          <a:p>
            <a:endParaRPr lang="en-US" sz="1693"/>
          </a:p>
        </p:txBody>
      </p:sp>
      <p:grpSp>
        <p:nvGrpSpPr>
          <p:cNvPr id="241" name="Group 99">
            <a:extLst>
              <a:ext uri="{FF2B5EF4-FFF2-40B4-BE49-F238E27FC236}">
                <a16:creationId xmlns:a16="http://schemas.microsoft.com/office/drawing/2014/main" id="{265A44E8-DE2E-41C9-BDBA-A85939A7F6F8}"/>
              </a:ext>
            </a:extLst>
          </p:cNvPr>
          <p:cNvGrpSpPr/>
          <p:nvPr/>
        </p:nvGrpSpPr>
        <p:grpSpPr>
          <a:xfrm>
            <a:off x="2447258" y="1331984"/>
            <a:ext cx="1898465" cy="1072507"/>
            <a:chOff x="4089158" y="2444190"/>
            <a:chExt cx="2785756" cy="1140098"/>
          </a:xfrm>
        </p:grpSpPr>
        <p:sp>
          <p:nvSpPr>
            <p:cNvPr id="242" name="TextBox 100">
              <a:extLst>
                <a:ext uri="{FF2B5EF4-FFF2-40B4-BE49-F238E27FC236}">
                  <a16:creationId xmlns:a16="http://schemas.microsoft.com/office/drawing/2014/main" id="{3475A5FA-6701-45F2-9782-1C83BEFF9E14}"/>
                </a:ext>
              </a:extLst>
            </p:cNvPr>
            <p:cNvSpPr txBox="1"/>
            <p:nvPr/>
          </p:nvSpPr>
          <p:spPr>
            <a:xfrm>
              <a:off x="4089158" y="2444190"/>
              <a:ext cx="2785756" cy="344350"/>
            </a:xfrm>
            <a:prstGeom prst="rect">
              <a:avLst/>
            </a:prstGeom>
            <a:noFill/>
          </p:spPr>
          <p:txBody>
            <a:bodyPr wrap="square" rtlCol="0">
              <a:spAutoFit/>
            </a:bodyPr>
            <a:lstStyle/>
            <a:p>
              <a:pPr algn="ctr"/>
              <a:r>
                <a:rPr lang="ar-SA" sz="1505" b="1" dirty="0">
                  <a:solidFill>
                    <a:srgbClr val="006666"/>
                  </a:solidFill>
                  <a:latin typeface="AbdoMaster-Heavy" panose="02000500030000020004" pitchFamily="50" charset="-78"/>
                  <a:cs typeface="AbdoMaster-Heavy" panose="02000500030000020004" pitchFamily="50" charset="-78"/>
                </a:rPr>
                <a:t>الهدف التشغيلي </a:t>
              </a:r>
              <a:endParaRPr lang="en-US" sz="1505" b="1" dirty="0">
                <a:solidFill>
                  <a:srgbClr val="006666"/>
                </a:solidFill>
                <a:latin typeface="AbdoMaster-Heavy" panose="02000500030000020004" pitchFamily="50" charset="-78"/>
                <a:cs typeface="AbdoMaster-Heavy" panose="02000500030000020004" pitchFamily="50" charset="-78"/>
              </a:endParaRPr>
            </a:p>
          </p:txBody>
        </p:sp>
        <p:sp>
          <p:nvSpPr>
            <p:cNvPr id="243" name="Subtitle 6">
              <a:extLst>
                <a:ext uri="{FF2B5EF4-FFF2-40B4-BE49-F238E27FC236}">
                  <a16:creationId xmlns:a16="http://schemas.microsoft.com/office/drawing/2014/main" id="{21B43084-D4A7-4CD2-88DC-B98A5C8991BB}"/>
                </a:ext>
              </a:extLst>
            </p:cNvPr>
            <p:cNvSpPr txBox="1">
              <a:spLocks/>
            </p:cNvSpPr>
            <p:nvPr/>
          </p:nvSpPr>
          <p:spPr>
            <a:xfrm>
              <a:off x="4144159" y="2822433"/>
              <a:ext cx="2711234" cy="761855"/>
            </a:xfrm>
            <a:prstGeom prst="rect">
              <a:avLst/>
            </a:prstGeom>
          </p:spPr>
          <p:txBody>
            <a:bodyPr vert="horz" lIns="86019" tIns="43010" rIns="86019" bIns="43010" numCol="1" spcCol="365760" rtlCol="0" anchor="t">
              <a:noAutofit/>
            </a:bodyPr>
            <a:lstStyle>
              <a:lvl1pPr marL="0" indent="0" algn="ctr" defTabSz="914400" rtl="0" eaLnBrk="1" latinLnBrk="0" hangingPunct="1">
                <a:lnSpc>
                  <a:spcPct val="90000"/>
                </a:lnSpc>
                <a:spcBef>
                  <a:spcPts val="1000"/>
                </a:spcBef>
                <a:buFont typeface="Arial"/>
                <a:buNone/>
                <a:defRPr sz="1200" b="0" i="0" kern="1200">
                  <a:solidFill>
                    <a:schemeClr val="accent1"/>
                  </a:solidFill>
                  <a:latin typeface="Montserrat Light" charset="0"/>
                  <a:ea typeface="Montserrat Light" charset="0"/>
                  <a:cs typeface="Montserrat Light"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Montserrat Light" charset="0"/>
                  <a:ea typeface="Montserrat Light" charset="0"/>
                  <a:cs typeface="Montserrat Light"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Montserrat Light" charset="0"/>
                  <a:ea typeface="Montserrat Light" charset="0"/>
                  <a:cs typeface="Montserrat Light"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nSpc>
                  <a:spcPts val="1599"/>
                </a:lnSpc>
                <a:spcBef>
                  <a:spcPts val="0"/>
                </a:spcBef>
              </a:pPr>
              <a:endParaRPr lang="en-US" sz="1082" dirty="0">
                <a:solidFill>
                  <a:schemeClr val="accent4"/>
                </a:solidFill>
                <a:latin typeface="+mn-lt"/>
                <a:cs typeface="Times New Roman" panose="02020603050405020304" pitchFamily="18" charset="0"/>
              </a:endParaRPr>
            </a:p>
          </p:txBody>
        </p:sp>
      </p:grpSp>
      <p:sp>
        <p:nvSpPr>
          <p:cNvPr id="245" name="Subtitle 6">
            <a:extLst>
              <a:ext uri="{FF2B5EF4-FFF2-40B4-BE49-F238E27FC236}">
                <a16:creationId xmlns:a16="http://schemas.microsoft.com/office/drawing/2014/main" id="{E746E4F2-29C1-4061-B317-BA05449AFEF3}"/>
              </a:ext>
            </a:extLst>
          </p:cNvPr>
          <p:cNvSpPr txBox="1">
            <a:spLocks/>
          </p:cNvSpPr>
          <p:nvPr/>
        </p:nvSpPr>
        <p:spPr>
          <a:xfrm>
            <a:off x="716861" y="1743482"/>
            <a:ext cx="1750713" cy="716689"/>
          </a:xfrm>
          <a:prstGeom prst="rect">
            <a:avLst/>
          </a:prstGeom>
        </p:spPr>
        <p:txBody>
          <a:bodyPr vert="horz" lIns="86019" tIns="43010" rIns="86019" bIns="43010" numCol="1" spcCol="365760" rtlCol="0" anchor="t">
            <a:noAutofit/>
          </a:bodyPr>
          <a:lstStyle>
            <a:lvl1pPr marL="0" indent="0" algn="ctr" defTabSz="914400" rtl="0" eaLnBrk="1" latinLnBrk="0" hangingPunct="1">
              <a:lnSpc>
                <a:spcPct val="90000"/>
              </a:lnSpc>
              <a:spcBef>
                <a:spcPts val="1000"/>
              </a:spcBef>
              <a:buFont typeface="Arial"/>
              <a:buNone/>
              <a:defRPr sz="1200" b="0" i="0" kern="1200">
                <a:solidFill>
                  <a:schemeClr val="accent1"/>
                </a:solidFill>
                <a:latin typeface="Montserrat Light" charset="0"/>
                <a:ea typeface="Montserrat Light" charset="0"/>
                <a:cs typeface="Montserrat Light"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Montserrat Light" charset="0"/>
                <a:ea typeface="Montserrat Light" charset="0"/>
                <a:cs typeface="Montserrat Light"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Montserrat Light" charset="0"/>
                <a:ea typeface="Montserrat Light" charset="0"/>
                <a:cs typeface="Montserrat Light"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nSpc>
                <a:spcPct val="100000"/>
              </a:lnSpc>
              <a:spcBef>
                <a:spcPts val="0"/>
              </a:spcBef>
            </a:pPr>
            <a:endParaRPr lang="en-US" sz="1800" b="1" dirty="0">
              <a:solidFill>
                <a:schemeClr val="tx1"/>
              </a:solidFill>
              <a:latin typeface="Calibri" panose="020F0502020204030204" pitchFamily="34" charset="0"/>
              <a:cs typeface="Calibri" panose="020F0502020204030204" pitchFamily="34" charset="0"/>
            </a:endParaRPr>
          </a:p>
        </p:txBody>
      </p:sp>
      <p:sp>
        <p:nvSpPr>
          <p:cNvPr id="248" name="مربع نص 247">
            <a:extLst>
              <a:ext uri="{FF2B5EF4-FFF2-40B4-BE49-F238E27FC236}">
                <a16:creationId xmlns:a16="http://schemas.microsoft.com/office/drawing/2014/main" id="{6B1BB46E-A587-486E-98CA-FECECDE3147E}"/>
              </a:ext>
            </a:extLst>
          </p:cNvPr>
          <p:cNvSpPr txBox="1"/>
          <p:nvPr/>
        </p:nvSpPr>
        <p:spPr>
          <a:xfrm>
            <a:off x="3695677" y="2703487"/>
            <a:ext cx="1534696" cy="30777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r>
              <a:rPr lang="ar-SA" sz="1400" u="none" strike="noStrike" cap="none" dirty="0">
                <a:solidFill>
                  <a:srgbClr val="006666"/>
                </a:solidFill>
                <a:latin typeface="AbdoMaster-Heavy" panose="02000500030000020004" pitchFamily="50" charset="-78"/>
                <a:cs typeface="AbdoMaster-Heavy" panose="02000500030000020004" pitchFamily="50" charset="-78"/>
              </a:rPr>
              <a:t>تأريخ المبادرة </a:t>
            </a:r>
          </a:p>
        </p:txBody>
      </p:sp>
      <p:pic>
        <p:nvPicPr>
          <p:cNvPr id="251" name="Graphic 24" descr="Upward trend">
            <a:extLst>
              <a:ext uri="{FF2B5EF4-FFF2-40B4-BE49-F238E27FC236}">
                <a16:creationId xmlns:a16="http://schemas.microsoft.com/office/drawing/2014/main" id="{6C64CD1A-E0B1-4575-9B5E-50749A3EEFC5}"/>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318134" y="625583"/>
            <a:ext cx="660477" cy="594694"/>
          </a:xfrm>
          <a:prstGeom prst="rect">
            <a:avLst/>
          </a:prstGeom>
        </p:spPr>
      </p:pic>
      <p:pic>
        <p:nvPicPr>
          <p:cNvPr id="252" name="Graphic 22" descr="Lightbulb and gear">
            <a:extLst>
              <a:ext uri="{FF2B5EF4-FFF2-40B4-BE49-F238E27FC236}">
                <a16:creationId xmlns:a16="http://schemas.microsoft.com/office/drawing/2014/main" id="{7C501F33-388F-4254-96F1-B44EAFA47B0F}"/>
              </a:ext>
            </a:extLst>
          </p:cNvPr>
          <p:cNvPicPr>
            <a:picLocks noChangeAspect="1"/>
          </p:cNvPicPr>
          <p:nvPr/>
        </p:nvPicPr>
        <p:blipFill>
          <a:blip r:embed="rId5" cstate="hq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197040" y="569992"/>
            <a:ext cx="632861" cy="632861"/>
          </a:xfrm>
          <a:prstGeom prst="rect">
            <a:avLst/>
          </a:prstGeom>
        </p:spPr>
      </p:pic>
      <p:sp>
        <p:nvSpPr>
          <p:cNvPr id="112" name="مربع نص 111">
            <a:extLst>
              <a:ext uri="{FF2B5EF4-FFF2-40B4-BE49-F238E27FC236}">
                <a16:creationId xmlns:a16="http://schemas.microsoft.com/office/drawing/2014/main" id="{769E7D96-9FB7-4781-8602-0EC24434BD5E}"/>
              </a:ext>
            </a:extLst>
          </p:cNvPr>
          <p:cNvSpPr txBox="1"/>
          <p:nvPr/>
        </p:nvSpPr>
        <p:spPr>
          <a:xfrm>
            <a:off x="3152393" y="4102810"/>
            <a:ext cx="2511781" cy="707886"/>
          </a:xfrm>
          <a:prstGeom prst="rect">
            <a:avLst/>
          </a:prstGeom>
          <a:noFill/>
        </p:spPr>
        <p:txBody>
          <a:bodyPr wrap="square">
            <a:spAutoFit/>
          </a:bodyPr>
          <a:lstStyle/>
          <a:p>
            <a:pPr marL="0" marR="0" lvl="0" indent="0" algn="ctr" rtl="0">
              <a:lnSpc>
                <a:spcPct val="100000"/>
              </a:lnSpc>
              <a:spcBef>
                <a:spcPts val="0"/>
              </a:spcBef>
              <a:spcAft>
                <a:spcPts val="0"/>
              </a:spcAft>
              <a:buClr>
                <a:srgbClr val="000000"/>
              </a:buClr>
              <a:buSzPts val="1400"/>
              <a:buFont typeface="Arial"/>
              <a:buNone/>
            </a:pPr>
            <a:r>
              <a:rPr lang="ar-SA" sz="2000" b="1" dirty="0">
                <a:solidFill>
                  <a:srgbClr val="006666"/>
                </a:solidFill>
                <a:latin typeface="Calibri" panose="020F0502020204030204" pitchFamily="34" charset="0"/>
                <a:cs typeface="Calibri" panose="020F0502020204030204" pitchFamily="34" charset="0"/>
              </a:rPr>
              <a:t>نطاق التنفيذ </a:t>
            </a:r>
          </a:p>
          <a:p>
            <a:pPr marL="0" marR="0" lvl="0" indent="0" algn="ctr" rtl="0">
              <a:lnSpc>
                <a:spcPct val="100000"/>
              </a:lnSpc>
              <a:spcBef>
                <a:spcPts val="0"/>
              </a:spcBef>
              <a:spcAft>
                <a:spcPts val="0"/>
              </a:spcAft>
              <a:buClr>
                <a:srgbClr val="000000"/>
              </a:buClr>
              <a:buSzPts val="1400"/>
              <a:buFont typeface="Arial"/>
              <a:buNone/>
            </a:pPr>
            <a:r>
              <a:rPr lang="ar-SA" sz="2000" b="1" dirty="0">
                <a:solidFill>
                  <a:srgbClr val="006666"/>
                </a:solidFill>
                <a:latin typeface="Calibri" panose="020F0502020204030204" pitchFamily="34" charset="0"/>
                <a:cs typeface="Calibri" panose="020F0502020204030204" pitchFamily="34" charset="0"/>
              </a:rPr>
              <a:t>   محافظة الجموم   </a:t>
            </a:r>
            <a:endParaRPr lang="ar-SA" sz="2000" b="1" u="none" strike="noStrike" cap="none" dirty="0">
              <a:solidFill>
                <a:srgbClr val="006666"/>
              </a:solidFill>
              <a:latin typeface="Calibri" panose="020F0502020204030204" pitchFamily="34" charset="0"/>
              <a:cs typeface="Calibri" panose="020F0502020204030204" pitchFamily="34" charset="0"/>
            </a:endParaRPr>
          </a:p>
        </p:txBody>
      </p:sp>
      <p:sp>
        <p:nvSpPr>
          <p:cNvPr id="158" name="مربع نص 157">
            <a:extLst>
              <a:ext uri="{FF2B5EF4-FFF2-40B4-BE49-F238E27FC236}">
                <a16:creationId xmlns:a16="http://schemas.microsoft.com/office/drawing/2014/main" id="{C86DBCF1-1DB4-4A91-9AFD-E0D860E5681F}"/>
              </a:ext>
            </a:extLst>
          </p:cNvPr>
          <p:cNvSpPr txBox="1"/>
          <p:nvPr/>
        </p:nvSpPr>
        <p:spPr>
          <a:xfrm>
            <a:off x="2771244" y="1680580"/>
            <a:ext cx="1303295" cy="914400"/>
          </a:xfrm>
          <a:prstGeom prst="rect">
            <a:avLst/>
          </a:prstGeom>
          <a:noFill/>
        </p:spPr>
        <p:txBody>
          <a:bodyPr vert="horz" wrap="none" lIns="91440" tIns="45720" rIns="91440" bIns="45720" rtlCol="1" anchor="t">
            <a:noAutofit/>
          </a:bodyPr>
          <a:lstStyle/>
          <a:p>
            <a:pPr algn="ctr">
              <a:lnSpc>
                <a:spcPct val="100000"/>
              </a:lnSpc>
              <a:spcBef>
                <a:spcPts val="0"/>
              </a:spcBef>
            </a:pPr>
            <a:r>
              <a:rPr lang="ar-SA" sz="1600" b="1" dirty="0">
                <a:solidFill>
                  <a:srgbClr val="006666"/>
                </a:solidFill>
                <a:latin typeface="Calibri" panose="020F0502020204030204" pitchFamily="34" charset="0"/>
                <a:cs typeface="Calibri" panose="020F0502020204030204" pitchFamily="34" charset="0"/>
              </a:rPr>
              <a:t>تقديم الدعم اللازم </a:t>
            </a:r>
          </a:p>
          <a:p>
            <a:pPr algn="ctr">
              <a:lnSpc>
                <a:spcPct val="100000"/>
              </a:lnSpc>
              <a:spcBef>
                <a:spcPts val="0"/>
              </a:spcBef>
            </a:pPr>
            <a:r>
              <a:rPr lang="ar-SA" sz="1600" b="1" dirty="0">
                <a:solidFill>
                  <a:srgbClr val="006666"/>
                </a:solidFill>
                <a:latin typeface="Calibri" panose="020F0502020204030204" pitchFamily="34" charset="0"/>
                <a:cs typeface="Calibri" panose="020F0502020204030204" pitchFamily="34" charset="0"/>
              </a:rPr>
              <a:t> لكل مستفيد  </a:t>
            </a:r>
          </a:p>
        </p:txBody>
      </p:sp>
      <p:sp>
        <p:nvSpPr>
          <p:cNvPr id="159" name="مربع نص 158">
            <a:extLst>
              <a:ext uri="{FF2B5EF4-FFF2-40B4-BE49-F238E27FC236}">
                <a16:creationId xmlns:a16="http://schemas.microsoft.com/office/drawing/2014/main" id="{9772FF7F-30AB-4750-A639-CC96D9821486}"/>
              </a:ext>
            </a:extLst>
          </p:cNvPr>
          <p:cNvSpPr txBox="1"/>
          <p:nvPr/>
        </p:nvSpPr>
        <p:spPr>
          <a:xfrm>
            <a:off x="6057445" y="4504923"/>
            <a:ext cx="1026330" cy="769441"/>
          </a:xfrm>
          <a:prstGeom prst="rect">
            <a:avLst/>
          </a:prstGeom>
          <a:noFill/>
        </p:spPr>
        <p:txBody>
          <a:bodyPr wrap="square">
            <a:spAutoFit/>
          </a:bodyPr>
          <a:lstStyle/>
          <a:p>
            <a:pPr marL="0" marR="0" lvl="0" indent="0" algn="ctr" rtl="0">
              <a:lnSpc>
                <a:spcPct val="100000"/>
              </a:lnSpc>
              <a:spcBef>
                <a:spcPts val="0"/>
              </a:spcBef>
              <a:spcAft>
                <a:spcPts val="0"/>
              </a:spcAft>
              <a:buClr>
                <a:srgbClr val="000000"/>
              </a:buClr>
              <a:buSzPts val="1400"/>
              <a:buFont typeface="Arial"/>
              <a:buNone/>
            </a:pPr>
            <a:r>
              <a:rPr lang="en-US" sz="4400" b="1" dirty="0">
                <a:solidFill>
                  <a:srgbClr val="FFFFFF"/>
                </a:solidFill>
                <a:latin typeface="Calibri" panose="020F0502020204030204" pitchFamily="34" charset="0"/>
                <a:cs typeface="Calibri" panose="020F0502020204030204" pitchFamily="34" charset="0"/>
              </a:rPr>
              <a:t>2</a:t>
            </a:r>
            <a:endParaRPr lang="en-US" sz="4400" b="1" u="none" strike="noStrike" cap="none" dirty="0">
              <a:solidFill>
                <a:srgbClr val="FFFFFF"/>
              </a:solidFill>
              <a:latin typeface="Calibri" panose="020F0502020204030204" pitchFamily="34" charset="0"/>
              <a:cs typeface="Calibri" panose="020F0502020204030204" pitchFamily="34" charset="0"/>
            </a:endParaRPr>
          </a:p>
        </p:txBody>
      </p:sp>
      <p:sp>
        <p:nvSpPr>
          <p:cNvPr id="114" name="Subtitle 6">
            <a:extLst>
              <a:ext uri="{FF2B5EF4-FFF2-40B4-BE49-F238E27FC236}">
                <a16:creationId xmlns:a16="http://schemas.microsoft.com/office/drawing/2014/main" id="{E4751638-746F-4C01-99CA-FE885520F092}"/>
              </a:ext>
            </a:extLst>
          </p:cNvPr>
          <p:cNvSpPr txBox="1">
            <a:spLocks/>
          </p:cNvSpPr>
          <p:nvPr/>
        </p:nvSpPr>
        <p:spPr>
          <a:xfrm>
            <a:off x="2264677" y="1724503"/>
            <a:ext cx="2351268" cy="716689"/>
          </a:xfrm>
          <a:prstGeom prst="rect">
            <a:avLst/>
          </a:prstGeom>
        </p:spPr>
        <p:txBody>
          <a:bodyPr vert="horz" lIns="86019" tIns="43010" rIns="86019" bIns="43010" numCol="1" spcCol="365760" rtlCol="0" anchor="t">
            <a:noAutofit/>
          </a:bodyPr>
          <a:lstStyle>
            <a:lvl1pPr marL="0" indent="0" algn="ctr" defTabSz="914400" rtl="0" eaLnBrk="1" latinLnBrk="0" hangingPunct="1">
              <a:lnSpc>
                <a:spcPct val="90000"/>
              </a:lnSpc>
              <a:spcBef>
                <a:spcPts val="1000"/>
              </a:spcBef>
              <a:buFont typeface="Arial"/>
              <a:buNone/>
              <a:defRPr sz="1200" b="0" i="0" kern="1200">
                <a:solidFill>
                  <a:schemeClr val="accent1"/>
                </a:solidFill>
                <a:latin typeface="Montserrat Light" charset="0"/>
                <a:ea typeface="Montserrat Light" charset="0"/>
                <a:cs typeface="Montserrat Light"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Montserrat Light" charset="0"/>
                <a:ea typeface="Montserrat Light" charset="0"/>
                <a:cs typeface="Montserrat Light"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Montserrat Light" charset="0"/>
                <a:ea typeface="Montserrat Light" charset="0"/>
                <a:cs typeface="Montserrat Light"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nSpc>
                <a:spcPct val="100000"/>
              </a:lnSpc>
              <a:spcBef>
                <a:spcPts val="0"/>
              </a:spcBef>
            </a:pPr>
            <a:endParaRPr lang="en-US" sz="1800" b="1" dirty="0">
              <a:solidFill>
                <a:schemeClr val="tx1"/>
              </a:solidFill>
              <a:latin typeface="Calibri" panose="020F0502020204030204" pitchFamily="34" charset="0"/>
              <a:cs typeface="Calibri" panose="020F0502020204030204" pitchFamily="34" charset="0"/>
            </a:endParaRPr>
          </a:p>
        </p:txBody>
      </p:sp>
      <p:sp>
        <p:nvSpPr>
          <p:cNvPr id="144" name="Subtitle 6">
            <a:extLst>
              <a:ext uri="{FF2B5EF4-FFF2-40B4-BE49-F238E27FC236}">
                <a16:creationId xmlns:a16="http://schemas.microsoft.com/office/drawing/2014/main" id="{65878455-6419-4DB4-ADA0-C8F208851BB2}"/>
              </a:ext>
            </a:extLst>
          </p:cNvPr>
          <p:cNvSpPr txBox="1">
            <a:spLocks/>
          </p:cNvSpPr>
          <p:nvPr/>
        </p:nvSpPr>
        <p:spPr>
          <a:xfrm>
            <a:off x="2425375" y="1680580"/>
            <a:ext cx="1926818" cy="716689"/>
          </a:xfrm>
          <a:prstGeom prst="rect">
            <a:avLst/>
          </a:prstGeom>
        </p:spPr>
        <p:txBody>
          <a:bodyPr vert="horz" lIns="86019" tIns="43010" rIns="86019" bIns="43010" numCol="1" spcCol="365760" rtlCol="0" anchor="t">
            <a:noAutofit/>
          </a:bodyPr>
          <a:lstStyle>
            <a:lvl1pPr marL="0" indent="0" algn="ctr" defTabSz="914400" rtl="0" eaLnBrk="1" latinLnBrk="0" hangingPunct="1">
              <a:lnSpc>
                <a:spcPct val="90000"/>
              </a:lnSpc>
              <a:spcBef>
                <a:spcPts val="1000"/>
              </a:spcBef>
              <a:buFont typeface="Arial"/>
              <a:buNone/>
              <a:defRPr sz="1200" b="0" i="0" kern="1200">
                <a:solidFill>
                  <a:schemeClr val="accent1"/>
                </a:solidFill>
                <a:latin typeface="Montserrat Light" charset="0"/>
                <a:ea typeface="Montserrat Light" charset="0"/>
                <a:cs typeface="Montserrat Light"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Montserrat Light" charset="0"/>
                <a:ea typeface="Montserrat Light" charset="0"/>
                <a:cs typeface="Montserrat Light"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Montserrat Light" charset="0"/>
                <a:ea typeface="Montserrat Light" charset="0"/>
                <a:cs typeface="Montserrat Light"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nSpc>
                <a:spcPct val="100000"/>
              </a:lnSpc>
              <a:spcBef>
                <a:spcPts val="0"/>
              </a:spcBef>
            </a:pPr>
            <a:endParaRPr lang="en-US" sz="1600" b="1" dirty="0">
              <a:solidFill>
                <a:schemeClr val="tx1"/>
              </a:solidFill>
              <a:latin typeface="Calibri" panose="020F0502020204030204" pitchFamily="34" charset="0"/>
              <a:cs typeface="Calibri" panose="020F0502020204030204" pitchFamily="34" charset="0"/>
            </a:endParaRPr>
          </a:p>
        </p:txBody>
      </p:sp>
      <p:sp>
        <p:nvSpPr>
          <p:cNvPr id="149" name="Subtitle 6">
            <a:extLst>
              <a:ext uri="{FF2B5EF4-FFF2-40B4-BE49-F238E27FC236}">
                <a16:creationId xmlns:a16="http://schemas.microsoft.com/office/drawing/2014/main" id="{23E2A86F-BA92-4009-9C47-5241F9D4C8E9}"/>
              </a:ext>
            </a:extLst>
          </p:cNvPr>
          <p:cNvSpPr txBox="1">
            <a:spLocks/>
          </p:cNvSpPr>
          <p:nvPr/>
        </p:nvSpPr>
        <p:spPr>
          <a:xfrm>
            <a:off x="6358788" y="1708112"/>
            <a:ext cx="1777082" cy="716690"/>
          </a:xfrm>
          <a:prstGeom prst="rect">
            <a:avLst/>
          </a:prstGeom>
        </p:spPr>
        <p:txBody>
          <a:bodyPr vert="horz" lIns="86019" tIns="43010" rIns="86019" bIns="43010" numCol="1" spcCol="365760" rtlCol="0" anchor="t">
            <a:noAutofit/>
          </a:bodyPr>
          <a:lstStyle>
            <a:lvl1pPr marL="0" indent="0" algn="ctr" defTabSz="914400" rtl="0" eaLnBrk="1" latinLnBrk="0" hangingPunct="1">
              <a:lnSpc>
                <a:spcPct val="90000"/>
              </a:lnSpc>
              <a:spcBef>
                <a:spcPts val="1000"/>
              </a:spcBef>
              <a:buFont typeface="Arial"/>
              <a:buNone/>
              <a:defRPr sz="1200" b="0" i="0" kern="1200">
                <a:solidFill>
                  <a:schemeClr val="accent1"/>
                </a:solidFill>
                <a:latin typeface="Montserrat Light" charset="0"/>
                <a:ea typeface="Montserrat Light" charset="0"/>
                <a:cs typeface="Montserrat Light"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Montserrat Light" charset="0"/>
                <a:ea typeface="Montserrat Light" charset="0"/>
                <a:cs typeface="Montserrat Light"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Montserrat Light" charset="0"/>
                <a:ea typeface="Montserrat Light" charset="0"/>
                <a:cs typeface="Montserrat Light"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nSpc>
                <a:spcPct val="100000"/>
              </a:lnSpc>
              <a:spcBef>
                <a:spcPts val="0"/>
              </a:spcBef>
            </a:pPr>
            <a:endParaRPr lang="ar-SA" sz="1800" b="1" dirty="0">
              <a:solidFill>
                <a:schemeClr val="tx1"/>
              </a:solidFill>
              <a:latin typeface="Calibri" panose="020F0502020204030204" pitchFamily="34" charset="0"/>
              <a:cs typeface="Calibri" panose="020F0502020204030204" pitchFamily="34" charset="0"/>
            </a:endParaRPr>
          </a:p>
        </p:txBody>
      </p:sp>
      <p:sp>
        <p:nvSpPr>
          <p:cNvPr id="115" name="مربع نص 114">
            <a:extLst>
              <a:ext uri="{FF2B5EF4-FFF2-40B4-BE49-F238E27FC236}">
                <a16:creationId xmlns:a16="http://schemas.microsoft.com/office/drawing/2014/main" id="{3136E737-DE52-497B-827A-6C56B6F5FF96}"/>
              </a:ext>
            </a:extLst>
          </p:cNvPr>
          <p:cNvSpPr txBox="1"/>
          <p:nvPr/>
        </p:nvSpPr>
        <p:spPr>
          <a:xfrm>
            <a:off x="8269705" y="1760287"/>
            <a:ext cx="2943778" cy="769441"/>
          </a:xfrm>
          <a:prstGeom prst="rect">
            <a:avLst/>
          </a:prstGeom>
          <a:noFill/>
        </p:spPr>
        <p:txBody>
          <a:bodyPr wrap="square">
            <a:spAutoFit/>
          </a:bodyPr>
          <a:lstStyle/>
          <a:p>
            <a:pPr algn="ctr"/>
            <a:r>
              <a:rPr lang="ar-SA" sz="4400" b="1" dirty="0">
                <a:solidFill>
                  <a:schemeClr val="bg1"/>
                </a:solidFill>
                <a:latin typeface="Hacen Casablanca Heavy" panose="02000000000000000000" pitchFamily="2" charset="-78"/>
                <a:cs typeface="Hacen Casablanca Heavy" panose="02000000000000000000" pitchFamily="2" charset="-78"/>
              </a:rPr>
              <a:t>تمكين  </a:t>
            </a:r>
            <a:endParaRPr lang="en-US" sz="4400" b="1" dirty="0">
              <a:solidFill>
                <a:schemeClr val="bg1"/>
              </a:solidFill>
              <a:latin typeface="Hacen Casablanca Heavy" panose="02000000000000000000" pitchFamily="2" charset="-78"/>
              <a:cs typeface="Hacen Casablanca Heavy" panose="02000000000000000000" pitchFamily="2" charset="-78"/>
            </a:endParaRPr>
          </a:p>
        </p:txBody>
      </p:sp>
      <p:sp>
        <p:nvSpPr>
          <p:cNvPr id="118" name="Subtitle 6">
            <a:extLst>
              <a:ext uri="{FF2B5EF4-FFF2-40B4-BE49-F238E27FC236}">
                <a16:creationId xmlns:a16="http://schemas.microsoft.com/office/drawing/2014/main" id="{096289B1-A81F-4DFA-B9AF-3C3320E37684}"/>
              </a:ext>
            </a:extLst>
          </p:cNvPr>
          <p:cNvSpPr txBox="1">
            <a:spLocks/>
          </p:cNvSpPr>
          <p:nvPr/>
        </p:nvSpPr>
        <p:spPr>
          <a:xfrm>
            <a:off x="6215817" y="1640331"/>
            <a:ext cx="2021804" cy="716689"/>
          </a:xfrm>
          <a:prstGeom prst="rect">
            <a:avLst/>
          </a:prstGeom>
        </p:spPr>
        <p:txBody>
          <a:bodyPr vert="horz" lIns="86019" tIns="43010" rIns="86019" bIns="43010" numCol="1" spcCol="365760" rtlCol="0" anchor="t">
            <a:noAutofit/>
          </a:bodyPr>
          <a:lstStyle>
            <a:lvl1pPr marL="0" indent="0" algn="ctr" defTabSz="914400" rtl="0" eaLnBrk="1" latinLnBrk="0" hangingPunct="1">
              <a:lnSpc>
                <a:spcPct val="90000"/>
              </a:lnSpc>
              <a:spcBef>
                <a:spcPts val="1000"/>
              </a:spcBef>
              <a:buFont typeface="Arial"/>
              <a:buNone/>
              <a:defRPr sz="1200" b="0" i="0" kern="1200">
                <a:solidFill>
                  <a:schemeClr val="accent1"/>
                </a:solidFill>
                <a:latin typeface="Montserrat Light" charset="0"/>
                <a:ea typeface="Montserrat Light" charset="0"/>
                <a:cs typeface="Montserrat Light"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Montserrat Light" charset="0"/>
                <a:ea typeface="Montserrat Light" charset="0"/>
                <a:cs typeface="Montserrat Light"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Montserrat Light" charset="0"/>
                <a:ea typeface="Montserrat Light" charset="0"/>
                <a:cs typeface="Montserrat Light"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nSpc>
                <a:spcPct val="100000"/>
              </a:lnSpc>
              <a:spcBef>
                <a:spcPts val="0"/>
              </a:spcBef>
            </a:pPr>
            <a:r>
              <a:rPr lang="ar-SA" sz="1600" b="1" dirty="0">
                <a:solidFill>
                  <a:schemeClr val="tx1"/>
                </a:solidFill>
                <a:latin typeface="Calibri" panose="020F0502020204030204" pitchFamily="34" charset="0"/>
                <a:cs typeface="Calibri" panose="020F0502020204030204" pitchFamily="34" charset="0"/>
              </a:rPr>
              <a:t>  </a:t>
            </a:r>
            <a:endParaRPr lang="en-US" sz="1600" b="1" dirty="0">
              <a:solidFill>
                <a:schemeClr val="tx1"/>
              </a:solidFill>
              <a:latin typeface="Calibri" panose="020F0502020204030204" pitchFamily="34" charset="0"/>
              <a:cs typeface="Calibri" panose="020F0502020204030204" pitchFamily="34" charset="0"/>
            </a:endParaRPr>
          </a:p>
        </p:txBody>
      </p:sp>
      <p:sp>
        <p:nvSpPr>
          <p:cNvPr id="139" name="Subtitle 6">
            <a:extLst>
              <a:ext uri="{FF2B5EF4-FFF2-40B4-BE49-F238E27FC236}">
                <a16:creationId xmlns:a16="http://schemas.microsoft.com/office/drawing/2014/main" id="{0B3130C0-2C3F-4063-806C-2E2826E4C1D9}"/>
              </a:ext>
            </a:extLst>
          </p:cNvPr>
          <p:cNvSpPr txBox="1">
            <a:spLocks/>
          </p:cNvSpPr>
          <p:nvPr/>
        </p:nvSpPr>
        <p:spPr>
          <a:xfrm>
            <a:off x="5776286" y="3061109"/>
            <a:ext cx="2291223" cy="716689"/>
          </a:xfrm>
          <a:prstGeom prst="rect">
            <a:avLst/>
          </a:prstGeom>
        </p:spPr>
        <p:txBody>
          <a:bodyPr vert="horz" lIns="86019" tIns="43010" rIns="86019" bIns="43010" numCol="1" spcCol="365760" rtlCol="0" anchor="t">
            <a:noAutofit/>
          </a:bodyPr>
          <a:lstStyle>
            <a:lvl1pPr marL="0" indent="0" algn="ctr" defTabSz="914400" rtl="0" eaLnBrk="1" latinLnBrk="0" hangingPunct="1">
              <a:lnSpc>
                <a:spcPct val="90000"/>
              </a:lnSpc>
              <a:spcBef>
                <a:spcPts val="1000"/>
              </a:spcBef>
              <a:buFont typeface="Arial"/>
              <a:buNone/>
              <a:defRPr sz="1200" b="0" i="0" kern="1200">
                <a:solidFill>
                  <a:schemeClr val="accent1"/>
                </a:solidFill>
                <a:latin typeface="Montserrat Light" charset="0"/>
                <a:ea typeface="Montserrat Light" charset="0"/>
                <a:cs typeface="Montserrat Light"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Montserrat Light" charset="0"/>
                <a:ea typeface="Montserrat Light" charset="0"/>
                <a:cs typeface="Montserrat Light"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Montserrat Light" charset="0"/>
                <a:ea typeface="Montserrat Light" charset="0"/>
                <a:cs typeface="Montserrat Light"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nSpc>
                <a:spcPct val="100000"/>
              </a:lnSpc>
              <a:spcBef>
                <a:spcPts val="0"/>
              </a:spcBef>
            </a:pPr>
            <a:r>
              <a:rPr lang="ar-SA" sz="1800" b="1" dirty="0">
                <a:solidFill>
                  <a:srgbClr val="006666"/>
                </a:solidFill>
                <a:latin typeface="Calibri" panose="020F0502020204030204" pitchFamily="34" charset="0"/>
                <a:cs typeface="Calibri" panose="020F0502020204030204" pitchFamily="34" charset="0"/>
              </a:rPr>
              <a:t>أبناء الجمعية</a:t>
            </a:r>
          </a:p>
          <a:p>
            <a:pPr>
              <a:lnSpc>
                <a:spcPct val="100000"/>
              </a:lnSpc>
              <a:spcBef>
                <a:spcPts val="0"/>
              </a:spcBef>
            </a:pPr>
            <a:r>
              <a:rPr lang="ar-SA" sz="1800" b="1" dirty="0">
                <a:solidFill>
                  <a:srgbClr val="006666"/>
                </a:solidFill>
                <a:latin typeface="Calibri" panose="020F0502020204030204" pitchFamily="34" charset="0"/>
                <a:cs typeface="Calibri" panose="020F0502020204030204" pitchFamily="34" charset="0"/>
              </a:rPr>
              <a:t> أو أمهات الأيتام  </a:t>
            </a:r>
            <a:endParaRPr lang="en-US" sz="1800" b="1" dirty="0">
              <a:solidFill>
                <a:srgbClr val="006666"/>
              </a:solidFill>
              <a:latin typeface="Calibri" panose="020F0502020204030204" pitchFamily="34" charset="0"/>
              <a:cs typeface="Calibri" panose="020F0502020204030204" pitchFamily="34" charset="0"/>
            </a:endParaRPr>
          </a:p>
        </p:txBody>
      </p:sp>
      <p:sp>
        <p:nvSpPr>
          <p:cNvPr id="120" name="Subtitle 6">
            <a:extLst>
              <a:ext uri="{FF2B5EF4-FFF2-40B4-BE49-F238E27FC236}">
                <a16:creationId xmlns:a16="http://schemas.microsoft.com/office/drawing/2014/main" id="{96743395-467C-45DF-8F40-75B461617F26}"/>
              </a:ext>
            </a:extLst>
          </p:cNvPr>
          <p:cNvSpPr txBox="1">
            <a:spLocks/>
          </p:cNvSpPr>
          <p:nvPr/>
        </p:nvSpPr>
        <p:spPr>
          <a:xfrm>
            <a:off x="4321158" y="1630197"/>
            <a:ext cx="2026082" cy="857870"/>
          </a:xfrm>
          <a:prstGeom prst="rect">
            <a:avLst/>
          </a:prstGeom>
        </p:spPr>
        <p:txBody>
          <a:bodyPr vert="horz" lIns="86019" tIns="43010" rIns="86019" bIns="43010" numCol="1" spcCol="365760" rtlCol="0" anchor="t">
            <a:noAutofit/>
          </a:bodyPr>
          <a:lstStyle>
            <a:lvl1pPr marL="0" indent="0" algn="ctr" defTabSz="914400" rtl="0" eaLnBrk="1" latinLnBrk="0" hangingPunct="1">
              <a:lnSpc>
                <a:spcPct val="90000"/>
              </a:lnSpc>
              <a:spcBef>
                <a:spcPts val="1000"/>
              </a:spcBef>
              <a:buFont typeface="Arial"/>
              <a:buNone/>
              <a:defRPr sz="1200" b="0" i="0" kern="1200">
                <a:solidFill>
                  <a:schemeClr val="accent1"/>
                </a:solidFill>
                <a:latin typeface="Montserrat Light" charset="0"/>
                <a:ea typeface="Montserrat Light" charset="0"/>
                <a:cs typeface="Montserrat Light"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Montserrat Light" charset="0"/>
                <a:ea typeface="Montserrat Light" charset="0"/>
                <a:cs typeface="Montserrat Light"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Montserrat Light" charset="0"/>
                <a:ea typeface="Montserrat Light" charset="0"/>
                <a:cs typeface="Montserrat Light"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nSpc>
                <a:spcPct val="100000"/>
              </a:lnSpc>
              <a:spcBef>
                <a:spcPts val="0"/>
              </a:spcBef>
            </a:pPr>
            <a:endParaRPr lang="en-US" sz="1600" b="1" dirty="0">
              <a:solidFill>
                <a:schemeClr val="tx1"/>
              </a:solidFill>
              <a:latin typeface="Calibri" panose="020F0502020204030204" pitchFamily="34" charset="0"/>
              <a:cs typeface="Calibri" panose="020F0502020204030204" pitchFamily="34" charset="0"/>
            </a:endParaRPr>
          </a:p>
        </p:txBody>
      </p:sp>
      <p:sp>
        <p:nvSpPr>
          <p:cNvPr id="142" name="Subtitle 6">
            <a:extLst>
              <a:ext uri="{FF2B5EF4-FFF2-40B4-BE49-F238E27FC236}">
                <a16:creationId xmlns:a16="http://schemas.microsoft.com/office/drawing/2014/main" id="{005FF8A8-3FC7-44E2-8125-9517E29DF35E}"/>
              </a:ext>
            </a:extLst>
          </p:cNvPr>
          <p:cNvSpPr txBox="1">
            <a:spLocks/>
          </p:cNvSpPr>
          <p:nvPr/>
        </p:nvSpPr>
        <p:spPr>
          <a:xfrm>
            <a:off x="2113049" y="1643634"/>
            <a:ext cx="2591061" cy="716689"/>
          </a:xfrm>
          <a:prstGeom prst="rect">
            <a:avLst/>
          </a:prstGeom>
        </p:spPr>
        <p:txBody>
          <a:bodyPr vert="horz" lIns="86019" tIns="43010" rIns="86019" bIns="43010" numCol="1" spcCol="365760" rtlCol="0" anchor="t">
            <a:noAutofit/>
          </a:bodyPr>
          <a:lstStyle>
            <a:lvl1pPr marL="0" indent="0" algn="ctr" defTabSz="914400" rtl="0" eaLnBrk="1" latinLnBrk="0" hangingPunct="1">
              <a:lnSpc>
                <a:spcPct val="90000"/>
              </a:lnSpc>
              <a:spcBef>
                <a:spcPts val="1000"/>
              </a:spcBef>
              <a:buFont typeface="Arial"/>
              <a:buNone/>
              <a:defRPr sz="1200" b="0" i="0" kern="1200">
                <a:solidFill>
                  <a:schemeClr val="accent1"/>
                </a:solidFill>
                <a:latin typeface="Montserrat Light" charset="0"/>
                <a:ea typeface="Montserrat Light" charset="0"/>
                <a:cs typeface="Montserrat Light"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Montserrat Light" charset="0"/>
                <a:ea typeface="Montserrat Light" charset="0"/>
                <a:cs typeface="Montserrat Light"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Montserrat Light" charset="0"/>
                <a:ea typeface="Montserrat Light" charset="0"/>
                <a:cs typeface="Montserrat Light"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nSpc>
                <a:spcPct val="100000"/>
              </a:lnSpc>
              <a:spcBef>
                <a:spcPts val="0"/>
              </a:spcBef>
            </a:pPr>
            <a:r>
              <a:rPr lang="ar-SA" sz="1600" b="1" dirty="0">
                <a:solidFill>
                  <a:schemeClr val="tx1"/>
                </a:solidFill>
                <a:latin typeface="Calibri" panose="020F0502020204030204" pitchFamily="34" charset="0"/>
                <a:cs typeface="Calibri" panose="020F0502020204030204" pitchFamily="34" charset="0"/>
              </a:rPr>
              <a:t>  </a:t>
            </a:r>
            <a:endParaRPr lang="en-US" sz="1600" b="1" dirty="0">
              <a:solidFill>
                <a:schemeClr val="tx1"/>
              </a:solidFill>
              <a:latin typeface="Calibri" panose="020F0502020204030204" pitchFamily="34" charset="0"/>
              <a:cs typeface="Calibri" panose="020F0502020204030204" pitchFamily="34" charset="0"/>
            </a:endParaRPr>
          </a:p>
        </p:txBody>
      </p:sp>
      <p:sp>
        <p:nvSpPr>
          <p:cNvPr id="143" name="Subtitle 6">
            <a:extLst>
              <a:ext uri="{FF2B5EF4-FFF2-40B4-BE49-F238E27FC236}">
                <a16:creationId xmlns:a16="http://schemas.microsoft.com/office/drawing/2014/main" id="{380FFEBD-954B-4257-83DC-A63D28649910}"/>
              </a:ext>
            </a:extLst>
          </p:cNvPr>
          <p:cNvSpPr txBox="1">
            <a:spLocks/>
          </p:cNvSpPr>
          <p:nvPr/>
        </p:nvSpPr>
        <p:spPr>
          <a:xfrm>
            <a:off x="377362" y="1689031"/>
            <a:ext cx="2351268" cy="716689"/>
          </a:xfrm>
          <a:prstGeom prst="rect">
            <a:avLst/>
          </a:prstGeom>
        </p:spPr>
        <p:txBody>
          <a:bodyPr vert="horz" lIns="86019" tIns="43010" rIns="86019" bIns="43010" numCol="1" spcCol="365760" rtlCol="0" anchor="t">
            <a:noAutofit/>
          </a:bodyPr>
          <a:lstStyle>
            <a:lvl1pPr marL="0" indent="0" algn="ctr" defTabSz="914400" rtl="0" eaLnBrk="1" latinLnBrk="0" hangingPunct="1">
              <a:lnSpc>
                <a:spcPct val="90000"/>
              </a:lnSpc>
              <a:spcBef>
                <a:spcPts val="1000"/>
              </a:spcBef>
              <a:buFont typeface="Arial"/>
              <a:buNone/>
              <a:defRPr sz="1200" b="0" i="0" kern="1200">
                <a:solidFill>
                  <a:schemeClr val="accent1"/>
                </a:solidFill>
                <a:latin typeface="Montserrat Light" charset="0"/>
                <a:ea typeface="Montserrat Light" charset="0"/>
                <a:cs typeface="Montserrat Light"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Montserrat Light" charset="0"/>
                <a:ea typeface="Montserrat Light" charset="0"/>
                <a:cs typeface="Montserrat Light"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Montserrat Light" charset="0"/>
                <a:ea typeface="Montserrat Light" charset="0"/>
                <a:cs typeface="Montserrat Light"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nSpc>
                <a:spcPct val="100000"/>
              </a:lnSpc>
              <a:spcBef>
                <a:spcPts val="0"/>
              </a:spcBef>
            </a:pPr>
            <a:r>
              <a:rPr lang="ar-SA" sz="1600" b="1" dirty="0">
                <a:solidFill>
                  <a:srgbClr val="006666"/>
                </a:solidFill>
                <a:latin typeface="Calibri" panose="020F0502020204030204" pitchFamily="34" charset="0"/>
                <a:cs typeface="Calibri" panose="020F0502020204030204" pitchFamily="34" charset="0"/>
              </a:rPr>
              <a:t>عدد المستفيدين </a:t>
            </a:r>
          </a:p>
          <a:p>
            <a:pPr>
              <a:lnSpc>
                <a:spcPct val="100000"/>
              </a:lnSpc>
              <a:spcBef>
                <a:spcPts val="0"/>
              </a:spcBef>
            </a:pPr>
            <a:r>
              <a:rPr lang="ar-SA" sz="1600" b="1" dirty="0">
                <a:solidFill>
                  <a:srgbClr val="006666"/>
                </a:solidFill>
                <a:latin typeface="Calibri" panose="020F0502020204030204" pitchFamily="34" charset="0"/>
                <a:cs typeface="Calibri" panose="020F0502020204030204" pitchFamily="34" charset="0"/>
              </a:rPr>
              <a:t>من الدعم  </a:t>
            </a:r>
            <a:endParaRPr lang="en-US" sz="1600" b="1" dirty="0">
              <a:solidFill>
                <a:srgbClr val="006666"/>
              </a:solidFill>
              <a:latin typeface="Calibri" panose="020F0502020204030204" pitchFamily="34" charset="0"/>
              <a:cs typeface="Calibri" panose="020F0502020204030204" pitchFamily="34" charset="0"/>
            </a:endParaRPr>
          </a:p>
        </p:txBody>
      </p:sp>
      <p:sp>
        <p:nvSpPr>
          <p:cNvPr id="152" name="Rectangle: Rounded Corners 101">
            <a:extLst>
              <a:ext uri="{FF2B5EF4-FFF2-40B4-BE49-F238E27FC236}">
                <a16:creationId xmlns:a16="http://schemas.microsoft.com/office/drawing/2014/main" id="{3C849D49-9C0B-4BCC-BA22-3E378BF25626}"/>
              </a:ext>
            </a:extLst>
          </p:cNvPr>
          <p:cNvSpPr/>
          <p:nvPr/>
        </p:nvSpPr>
        <p:spPr>
          <a:xfrm>
            <a:off x="8305854" y="2845331"/>
            <a:ext cx="3017962" cy="584690"/>
          </a:xfrm>
          <a:prstGeom prst="roundRect">
            <a:avLst/>
          </a:prstGeom>
          <a:solidFill>
            <a:srgbClr val="00CC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2258" b="1" dirty="0">
                <a:latin typeface="Hacen Casablanca Heavy" panose="02000000000000000000" pitchFamily="2" charset="-78"/>
                <a:cs typeface="Hacen Casablanca Heavy" panose="02000000000000000000" pitchFamily="2" charset="-78"/>
              </a:rPr>
              <a:t>آلية التنفيذ  </a:t>
            </a:r>
            <a:endParaRPr lang="en-US" sz="2258" b="1" dirty="0">
              <a:latin typeface="Hacen Casablanca Heavy" panose="02000000000000000000" pitchFamily="2" charset="-78"/>
              <a:cs typeface="Hacen Casablanca Heavy" panose="02000000000000000000" pitchFamily="2" charset="-78"/>
            </a:endParaRPr>
          </a:p>
        </p:txBody>
      </p:sp>
      <p:pic>
        <p:nvPicPr>
          <p:cNvPr id="174" name="Graphic 22" descr="Lightbulb and gear">
            <a:extLst>
              <a:ext uri="{FF2B5EF4-FFF2-40B4-BE49-F238E27FC236}">
                <a16:creationId xmlns:a16="http://schemas.microsoft.com/office/drawing/2014/main" id="{F44A928A-8B18-4934-8BD6-C30CD9E419F5}"/>
              </a:ext>
            </a:extLst>
          </p:cNvPr>
          <p:cNvPicPr>
            <a:picLocks noChangeAspect="1"/>
          </p:cNvPicPr>
          <p:nvPr/>
        </p:nvPicPr>
        <p:blipFill>
          <a:blip r:embed="rId5" cstate="hq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83356" y="2867302"/>
            <a:ext cx="489878" cy="489878"/>
          </a:xfrm>
          <a:prstGeom prst="rect">
            <a:avLst/>
          </a:prstGeom>
        </p:spPr>
      </p:pic>
      <p:grpSp>
        <p:nvGrpSpPr>
          <p:cNvPr id="175" name="Google Shape;5130;p55">
            <a:extLst>
              <a:ext uri="{FF2B5EF4-FFF2-40B4-BE49-F238E27FC236}">
                <a16:creationId xmlns:a16="http://schemas.microsoft.com/office/drawing/2014/main" id="{69D7C0A8-7D03-4A1C-BE5B-6928BDCE3503}"/>
              </a:ext>
            </a:extLst>
          </p:cNvPr>
          <p:cNvGrpSpPr/>
          <p:nvPr/>
        </p:nvGrpSpPr>
        <p:grpSpPr>
          <a:xfrm>
            <a:off x="4045096" y="4893788"/>
            <a:ext cx="886187" cy="840250"/>
            <a:chOff x="1529350" y="258825"/>
            <a:chExt cx="423475" cy="481825"/>
          </a:xfrm>
          <a:solidFill>
            <a:srgbClr val="006666"/>
          </a:solidFill>
        </p:grpSpPr>
        <p:sp>
          <p:nvSpPr>
            <p:cNvPr id="176" name="Google Shape;5131;p55">
              <a:extLst>
                <a:ext uri="{FF2B5EF4-FFF2-40B4-BE49-F238E27FC236}">
                  <a16:creationId xmlns:a16="http://schemas.microsoft.com/office/drawing/2014/main" id="{0EC97A4C-ED59-4DEE-A414-3AE55F0B7398}"/>
                </a:ext>
              </a:extLst>
            </p:cNvPr>
            <p:cNvSpPr/>
            <p:nvPr/>
          </p:nvSpPr>
          <p:spPr>
            <a:xfrm>
              <a:off x="1585800" y="258825"/>
              <a:ext cx="310650" cy="430550"/>
            </a:xfrm>
            <a:custGeom>
              <a:avLst/>
              <a:gdLst/>
              <a:ahLst/>
              <a:cxnLst/>
              <a:rect l="l" t="t" r="r" b="b"/>
              <a:pathLst>
                <a:path w="12426" h="17222" extrusionOk="0">
                  <a:moveTo>
                    <a:pt x="6213" y="3388"/>
                  </a:moveTo>
                  <a:cubicBezTo>
                    <a:pt x="7354" y="3388"/>
                    <a:pt x="8384" y="4074"/>
                    <a:pt x="8821" y="5131"/>
                  </a:cubicBezTo>
                  <a:cubicBezTo>
                    <a:pt x="9257" y="6185"/>
                    <a:pt x="9016" y="7399"/>
                    <a:pt x="8206" y="8206"/>
                  </a:cubicBezTo>
                  <a:cubicBezTo>
                    <a:pt x="7666" y="8748"/>
                    <a:pt x="6945" y="9035"/>
                    <a:pt x="6210" y="9035"/>
                  </a:cubicBezTo>
                  <a:cubicBezTo>
                    <a:pt x="5847" y="9035"/>
                    <a:pt x="5481" y="8965"/>
                    <a:pt x="5132" y="8820"/>
                  </a:cubicBezTo>
                  <a:cubicBezTo>
                    <a:pt x="4075" y="8383"/>
                    <a:pt x="3388" y="7354"/>
                    <a:pt x="3388" y="6212"/>
                  </a:cubicBezTo>
                  <a:cubicBezTo>
                    <a:pt x="3391" y="4652"/>
                    <a:pt x="4653" y="3391"/>
                    <a:pt x="6213" y="3388"/>
                  </a:cubicBezTo>
                  <a:close/>
                  <a:moveTo>
                    <a:pt x="6213" y="0"/>
                  </a:moveTo>
                  <a:cubicBezTo>
                    <a:pt x="2825" y="0"/>
                    <a:pt x="1" y="2728"/>
                    <a:pt x="1" y="6212"/>
                  </a:cubicBezTo>
                  <a:cubicBezTo>
                    <a:pt x="1" y="7537"/>
                    <a:pt x="398" y="8718"/>
                    <a:pt x="1163" y="9826"/>
                  </a:cubicBezTo>
                  <a:lnTo>
                    <a:pt x="5737" y="16959"/>
                  </a:lnTo>
                  <a:cubicBezTo>
                    <a:pt x="5847" y="17134"/>
                    <a:pt x="6029" y="17221"/>
                    <a:pt x="6211" y="17221"/>
                  </a:cubicBezTo>
                  <a:cubicBezTo>
                    <a:pt x="6394" y="17221"/>
                    <a:pt x="6576" y="17134"/>
                    <a:pt x="6686" y="16959"/>
                  </a:cubicBezTo>
                  <a:lnTo>
                    <a:pt x="11278" y="9802"/>
                  </a:lnTo>
                  <a:cubicBezTo>
                    <a:pt x="12025" y="8751"/>
                    <a:pt x="12425" y="7498"/>
                    <a:pt x="12422" y="6212"/>
                  </a:cubicBezTo>
                  <a:cubicBezTo>
                    <a:pt x="12422" y="2786"/>
                    <a:pt x="9637" y="0"/>
                    <a:pt x="621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82" name="Google Shape;5132;p55">
              <a:extLst>
                <a:ext uri="{FF2B5EF4-FFF2-40B4-BE49-F238E27FC236}">
                  <a16:creationId xmlns:a16="http://schemas.microsoft.com/office/drawing/2014/main" id="{8064D441-7CA1-4E0E-B1CB-9D664024E20A}"/>
                </a:ext>
              </a:extLst>
            </p:cNvPr>
            <p:cNvSpPr/>
            <p:nvPr/>
          </p:nvSpPr>
          <p:spPr>
            <a:xfrm>
              <a:off x="1529350" y="583200"/>
              <a:ext cx="423475" cy="157450"/>
            </a:xfrm>
            <a:custGeom>
              <a:avLst/>
              <a:gdLst/>
              <a:ahLst/>
              <a:cxnLst/>
              <a:rect l="l" t="t" r="r" b="b"/>
              <a:pathLst>
                <a:path w="16939" h="6298" extrusionOk="0">
                  <a:moveTo>
                    <a:pt x="4050" y="1"/>
                  </a:moveTo>
                  <a:cubicBezTo>
                    <a:pt x="1545" y="582"/>
                    <a:pt x="0" y="1642"/>
                    <a:pt x="0" y="2909"/>
                  </a:cubicBezTo>
                  <a:cubicBezTo>
                    <a:pt x="0" y="5111"/>
                    <a:pt x="4364" y="6297"/>
                    <a:pt x="8471" y="6297"/>
                  </a:cubicBezTo>
                  <a:cubicBezTo>
                    <a:pt x="12575" y="6297"/>
                    <a:pt x="16938" y="5111"/>
                    <a:pt x="16938" y="2909"/>
                  </a:cubicBezTo>
                  <a:cubicBezTo>
                    <a:pt x="16938" y="1642"/>
                    <a:pt x="15391" y="579"/>
                    <a:pt x="12882" y="1"/>
                  </a:cubicBezTo>
                  <a:lnTo>
                    <a:pt x="10040" y="4445"/>
                  </a:lnTo>
                  <a:cubicBezTo>
                    <a:pt x="9673" y="5018"/>
                    <a:pt x="9071" y="5305"/>
                    <a:pt x="8469" y="5305"/>
                  </a:cubicBezTo>
                  <a:cubicBezTo>
                    <a:pt x="7867" y="5305"/>
                    <a:pt x="7265" y="5018"/>
                    <a:pt x="6899" y="4445"/>
                  </a:cubicBezTo>
                  <a:lnTo>
                    <a:pt x="405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183" name="Google Shape;6366;p57">
            <a:extLst>
              <a:ext uri="{FF2B5EF4-FFF2-40B4-BE49-F238E27FC236}">
                <a16:creationId xmlns:a16="http://schemas.microsoft.com/office/drawing/2014/main" id="{5AEFB410-8214-4F5D-8E78-205B4EA1ADD3}"/>
              </a:ext>
            </a:extLst>
          </p:cNvPr>
          <p:cNvGrpSpPr/>
          <p:nvPr/>
        </p:nvGrpSpPr>
        <p:grpSpPr>
          <a:xfrm>
            <a:off x="5133129" y="2678655"/>
            <a:ext cx="351024" cy="350079"/>
            <a:chOff x="3859600" y="3591950"/>
            <a:chExt cx="296975" cy="296175"/>
          </a:xfrm>
          <a:solidFill>
            <a:srgbClr val="006666"/>
          </a:solidFill>
        </p:grpSpPr>
        <p:sp>
          <p:nvSpPr>
            <p:cNvPr id="184" name="Google Shape;6367;p57">
              <a:extLst>
                <a:ext uri="{FF2B5EF4-FFF2-40B4-BE49-F238E27FC236}">
                  <a16:creationId xmlns:a16="http://schemas.microsoft.com/office/drawing/2014/main" id="{BD507040-649C-46E1-9A71-8EDE0C29B3ED}"/>
                </a:ext>
              </a:extLst>
            </p:cNvPr>
            <p:cNvSpPr/>
            <p:nvPr/>
          </p:nvSpPr>
          <p:spPr>
            <a:xfrm>
              <a:off x="4034450" y="3766000"/>
              <a:ext cx="122125" cy="122125"/>
            </a:xfrm>
            <a:custGeom>
              <a:avLst/>
              <a:gdLst/>
              <a:ahLst/>
              <a:cxnLst/>
              <a:rect l="l" t="t" r="r" b="b"/>
              <a:pathLst>
                <a:path w="4885" h="4885" extrusionOk="0">
                  <a:moveTo>
                    <a:pt x="2395" y="1324"/>
                  </a:moveTo>
                  <a:cubicBezTo>
                    <a:pt x="2616" y="1324"/>
                    <a:pt x="2773" y="1482"/>
                    <a:pt x="2773" y="1702"/>
                  </a:cubicBezTo>
                  <a:lnTo>
                    <a:pt x="2773" y="2049"/>
                  </a:lnTo>
                  <a:lnTo>
                    <a:pt x="3120" y="2049"/>
                  </a:lnTo>
                  <a:cubicBezTo>
                    <a:pt x="3309" y="2049"/>
                    <a:pt x="3466" y="2206"/>
                    <a:pt x="3466" y="2395"/>
                  </a:cubicBezTo>
                  <a:cubicBezTo>
                    <a:pt x="3466" y="2584"/>
                    <a:pt x="3309" y="2742"/>
                    <a:pt x="3120" y="2742"/>
                  </a:cubicBezTo>
                  <a:lnTo>
                    <a:pt x="2395" y="2742"/>
                  </a:lnTo>
                  <a:cubicBezTo>
                    <a:pt x="2206" y="2742"/>
                    <a:pt x="2049" y="2584"/>
                    <a:pt x="2049" y="2395"/>
                  </a:cubicBezTo>
                  <a:lnTo>
                    <a:pt x="2049" y="1702"/>
                  </a:lnTo>
                  <a:cubicBezTo>
                    <a:pt x="2049" y="1482"/>
                    <a:pt x="2206" y="1324"/>
                    <a:pt x="2395" y="1324"/>
                  </a:cubicBezTo>
                  <a:close/>
                  <a:moveTo>
                    <a:pt x="2458" y="1"/>
                  </a:moveTo>
                  <a:cubicBezTo>
                    <a:pt x="1104" y="1"/>
                    <a:pt x="1" y="1103"/>
                    <a:pt x="1" y="2427"/>
                  </a:cubicBezTo>
                  <a:cubicBezTo>
                    <a:pt x="1" y="3781"/>
                    <a:pt x="1104" y="4884"/>
                    <a:pt x="2458" y="4884"/>
                  </a:cubicBezTo>
                  <a:cubicBezTo>
                    <a:pt x="3782" y="4884"/>
                    <a:pt x="4884" y="3781"/>
                    <a:pt x="4884" y="2427"/>
                  </a:cubicBezTo>
                  <a:cubicBezTo>
                    <a:pt x="4853" y="1072"/>
                    <a:pt x="3782" y="1"/>
                    <a:pt x="245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6368;p57">
              <a:extLst>
                <a:ext uri="{FF2B5EF4-FFF2-40B4-BE49-F238E27FC236}">
                  <a16:creationId xmlns:a16="http://schemas.microsoft.com/office/drawing/2014/main" id="{C055DE8C-923E-4775-B28D-78AEDDBDCF41}"/>
                </a:ext>
              </a:extLst>
            </p:cNvPr>
            <p:cNvSpPr/>
            <p:nvPr/>
          </p:nvSpPr>
          <p:spPr>
            <a:xfrm>
              <a:off x="3860400" y="3679375"/>
              <a:ext cx="260725" cy="173300"/>
            </a:xfrm>
            <a:custGeom>
              <a:avLst/>
              <a:gdLst/>
              <a:ahLst/>
              <a:cxnLst/>
              <a:rect l="l" t="t" r="r" b="b"/>
              <a:pathLst>
                <a:path w="10429" h="6932" extrusionOk="0">
                  <a:moveTo>
                    <a:pt x="2426" y="662"/>
                  </a:moveTo>
                  <a:cubicBezTo>
                    <a:pt x="2647" y="662"/>
                    <a:pt x="2804" y="819"/>
                    <a:pt x="2804" y="1008"/>
                  </a:cubicBezTo>
                  <a:cubicBezTo>
                    <a:pt x="2804" y="1197"/>
                    <a:pt x="2647" y="1355"/>
                    <a:pt x="2426" y="1355"/>
                  </a:cubicBezTo>
                  <a:lnTo>
                    <a:pt x="1733" y="1355"/>
                  </a:lnTo>
                  <a:cubicBezTo>
                    <a:pt x="1544" y="1355"/>
                    <a:pt x="1387" y="1197"/>
                    <a:pt x="1387" y="1008"/>
                  </a:cubicBezTo>
                  <a:cubicBezTo>
                    <a:pt x="1387" y="819"/>
                    <a:pt x="1544" y="662"/>
                    <a:pt x="1733" y="662"/>
                  </a:cubicBezTo>
                  <a:close/>
                  <a:moveTo>
                    <a:pt x="4537" y="662"/>
                  </a:moveTo>
                  <a:cubicBezTo>
                    <a:pt x="4726" y="662"/>
                    <a:pt x="4884" y="819"/>
                    <a:pt x="4884" y="1008"/>
                  </a:cubicBezTo>
                  <a:cubicBezTo>
                    <a:pt x="4884" y="1197"/>
                    <a:pt x="4695" y="1355"/>
                    <a:pt x="4537" y="1355"/>
                  </a:cubicBezTo>
                  <a:lnTo>
                    <a:pt x="3812" y="1355"/>
                  </a:lnTo>
                  <a:cubicBezTo>
                    <a:pt x="3623" y="1355"/>
                    <a:pt x="3466" y="1197"/>
                    <a:pt x="3466" y="1008"/>
                  </a:cubicBezTo>
                  <a:cubicBezTo>
                    <a:pt x="3466" y="819"/>
                    <a:pt x="3623" y="662"/>
                    <a:pt x="3812" y="662"/>
                  </a:cubicBezTo>
                  <a:close/>
                  <a:moveTo>
                    <a:pt x="6648" y="662"/>
                  </a:moveTo>
                  <a:cubicBezTo>
                    <a:pt x="6837" y="662"/>
                    <a:pt x="6994" y="819"/>
                    <a:pt x="6994" y="1008"/>
                  </a:cubicBezTo>
                  <a:cubicBezTo>
                    <a:pt x="6994" y="1197"/>
                    <a:pt x="6837" y="1355"/>
                    <a:pt x="6648" y="1355"/>
                  </a:cubicBezTo>
                  <a:lnTo>
                    <a:pt x="5955" y="1355"/>
                  </a:lnTo>
                  <a:cubicBezTo>
                    <a:pt x="5734" y="1355"/>
                    <a:pt x="5577" y="1197"/>
                    <a:pt x="5577" y="1008"/>
                  </a:cubicBezTo>
                  <a:cubicBezTo>
                    <a:pt x="5577" y="819"/>
                    <a:pt x="5734" y="662"/>
                    <a:pt x="5955" y="662"/>
                  </a:cubicBezTo>
                  <a:close/>
                  <a:moveTo>
                    <a:pt x="8727" y="662"/>
                  </a:moveTo>
                  <a:cubicBezTo>
                    <a:pt x="8948" y="662"/>
                    <a:pt x="9105" y="819"/>
                    <a:pt x="9105" y="1008"/>
                  </a:cubicBezTo>
                  <a:cubicBezTo>
                    <a:pt x="9105" y="1197"/>
                    <a:pt x="8948" y="1355"/>
                    <a:pt x="8727" y="1355"/>
                  </a:cubicBezTo>
                  <a:lnTo>
                    <a:pt x="8034" y="1355"/>
                  </a:lnTo>
                  <a:cubicBezTo>
                    <a:pt x="7845" y="1355"/>
                    <a:pt x="7688" y="1197"/>
                    <a:pt x="7688" y="1008"/>
                  </a:cubicBezTo>
                  <a:cubicBezTo>
                    <a:pt x="7688" y="819"/>
                    <a:pt x="7845" y="662"/>
                    <a:pt x="8034" y="662"/>
                  </a:cubicBezTo>
                  <a:close/>
                  <a:moveTo>
                    <a:pt x="2426" y="2080"/>
                  </a:moveTo>
                  <a:cubicBezTo>
                    <a:pt x="2647" y="2080"/>
                    <a:pt x="2804" y="2237"/>
                    <a:pt x="2804" y="2426"/>
                  </a:cubicBezTo>
                  <a:cubicBezTo>
                    <a:pt x="2804" y="2647"/>
                    <a:pt x="2647" y="2773"/>
                    <a:pt x="2426" y="2773"/>
                  </a:cubicBezTo>
                  <a:lnTo>
                    <a:pt x="1733" y="2773"/>
                  </a:lnTo>
                  <a:cubicBezTo>
                    <a:pt x="1544" y="2773"/>
                    <a:pt x="1387" y="2647"/>
                    <a:pt x="1387" y="2426"/>
                  </a:cubicBezTo>
                  <a:cubicBezTo>
                    <a:pt x="1387" y="2206"/>
                    <a:pt x="1544" y="2080"/>
                    <a:pt x="1733" y="2080"/>
                  </a:cubicBezTo>
                  <a:close/>
                  <a:moveTo>
                    <a:pt x="4537" y="2080"/>
                  </a:moveTo>
                  <a:cubicBezTo>
                    <a:pt x="4726" y="2080"/>
                    <a:pt x="4884" y="2237"/>
                    <a:pt x="4884" y="2426"/>
                  </a:cubicBezTo>
                  <a:cubicBezTo>
                    <a:pt x="4884" y="2647"/>
                    <a:pt x="4695" y="2773"/>
                    <a:pt x="4537" y="2773"/>
                  </a:cubicBezTo>
                  <a:lnTo>
                    <a:pt x="3812" y="2773"/>
                  </a:lnTo>
                  <a:cubicBezTo>
                    <a:pt x="3623" y="2773"/>
                    <a:pt x="3466" y="2647"/>
                    <a:pt x="3466" y="2426"/>
                  </a:cubicBezTo>
                  <a:cubicBezTo>
                    <a:pt x="3466" y="2206"/>
                    <a:pt x="3623" y="2080"/>
                    <a:pt x="3812" y="2080"/>
                  </a:cubicBezTo>
                  <a:close/>
                  <a:moveTo>
                    <a:pt x="6648" y="2080"/>
                  </a:moveTo>
                  <a:cubicBezTo>
                    <a:pt x="6837" y="2080"/>
                    <a:pt x="6994" y="2237"/>
                    <a:pt x="6994" y="2426"/>
                  </a:cubicBezTo>
                  <a:cubicBezTo>
                    <a:pt x="6994" y="2647"/>
                    <a:pt x="6837" y="2773"/>
                    <a:pt x="6648" y="2773"/>
                  </a:cubicBezTo>
                  <a:lnTo>
                    <a:pt x="5955" y="2773"/>
                  </a:lnTo>
                  <a:cubicBezTo>
                    <a:pt x="5734" y="2773"/>
                    <a:pt x="5577" y="2647"/>
                    <a:pt x="5577" y="2426"/>
                  </a:cubicBezTo>
                  <a:cubicBezTo>
                    <a:pt x="5577" y="2206"/>
                    <a:pt x="5734" y="2080"/>
                    <a:pt x="5955" y="2080"/>
                  </a:cubicBezTo>
                  <a:close/>
                  <a:moveTo>
                    <a:pt x="8727" y="2080"/>
                  </a:moveTo>
                  <a:cubicBezTo>
                    <a:pt x="8948" y="2080"/>
                    <a:pt x="9105" y="2237"/>
                    <a:pt x="9105" y="2426"/>
                  </a:cubicBezTo>
                  <a:cubicBezTo>
                    <a:pt x="9105" y="2647"/>
                    <a:pt x="8948" y="2773"/>
                    <a:pt x="8727" y="2773"/>
                  </a:cubicBezTo>
                  <a:lnTo>
                    <a:pt x="8034" y="2773"/>
                  </a:lnTo>
                  <a:cubicBezTo>
                    <a:pt x="7845" y="2773"/>
                    <a:pt x="7688" y="2647"/>
                    <a:pt x="7688" y="2426"/>
                  </a:cubicBezTo>
                  <a:cubicBezTo>
                    <a:pt x="7688" y="2206"/>
                    <a:pt x="7845" y="2080"/>
                    <a:pt x="8034" y="2080"/>
                  </a:cubicBezTo>
                  <a:close/>
                  <a:moveTo>
                    <a:pt x="2426" y="3466"/>
                  </a:moveTo>
                  <a:cubicBezTo>
                    <a:pt x="2647" y="3466"/>
                    <a:pt x="2804" y="3623"/>
                    <a:pt x="2804" y="3812"/>
                  </a:cubicBezTo>
                  <a:cubicBezTo>
                    <a:pt x="2804" y="4001"/>
                    <a:pt x="2647" y="4159"/>
                    <a:pt x="2426" y="4159"/>
                  </a:cubicBezTo>
                  <a:lnTo>
                    <a:pt x="1733" y="4159"/>
                  </a:lnTo>
                  <a:cubicBezTo>
                    <a:pt x="1544" y="4159"/>
                    <a:pt x="1387" y="4001"/>
                    <a:pt x="1387" y="3812"/>
                  </a:cubicBezTo>
                  <a:cubicBezTo>
                    <a:pt x="1387" y="3623"/>
                    <a:pt x="1544" y="3466"/>
                    <a:pt x="1733" y="3466"/>
                  </a:cubicBezTo>
                  <a:close/>
                  <a:moveTo>
                    <a:pt x="4537" y="3466"/>
                  </a:moveTo>
                  <a:cubicBezTo>
                    <a:pt x="4726" y="3466"/>
                    <a:pt x="4884" y="3623"/>
                    <a:pt x="4884" y="3812"/>
                  </a:cubicBezTo>
                  <a:cubicBezTo>
                    <a:pt x="4884" y="4001"/>
                    <a:pt x="4695" y="4159"/>
                    <a:pt x="4537" y="4159"/>
                  </a:cubicBezTo>
                  <a:lnTo>
                    <a:pt x="3812" y="4159"/>
                  </a:lnTo>
                  <a:cubicBezTo>
                    <a:pt x="3623" y="4159"/>
                    <a:pt x="3466" y="4001"/>
                    <a:pt x="3466" y="3812"/>
                  </a:cubicBezTo>
                  <a:cubicBezTo>
                    <a:pt x="3466" y="3623"/>
                    <a:pt x="3623" y="3466"/>
                    <a:pt x="3812" y="3466"/>
                  </a:cubicBezTo>
                  <a:close/>
                  <a:moveTo>
                    <a:pt x="6648" y="3466"/>
                  </a:moveTo>
                  <a:cubicBezTo>
                    <a:pt x="6837" y="3466"/>
                    <a:pt x="6994" y="3623"/>
                    <a:pt x="6994" y="3812"/>
                  </a:cubicBezTo>
                  <a:cubicBezTo>
                    <a:pt x="6994" y="4001"/>
                    <a:pt x="6837" y="4159"/>
                    <a:pt x="6648" y="4159"/>
                  </a:cubicBezTo>
                  <a:lnTo>
                    <a:pt x="5955" y="4159"/>
                  </a:lnTo>
                  <a:cubicBezTo>
                    <a:pt x="5734" y="4159"/>
                    <a:pt x="5577" y="4001"/>
                    <a:pt x="5577" y="3812"/>
                  </a:cubicBezTo>
                  <a:cubicBezTo>
                    <a:pt x="5577" y="3623"/>
                    <a:pt x="5734" y="3466"/>
                    <a:pt x="5955" y="3466"/>
                  </a:cubicBezTo>
                  <a:close/>
                  <a:moveTo>
                    <a:pt x="2426" y="4852"/>
                  </a:moveTo>
                  <a:cubicBezTo>
                    <a:pt x="2647" y="4852"/>
                    <a:pt x="2804" y="5010"/>
                    <a:pt x="2804" y="5199"/>
                  </a:cubicBezTo>
                  <a:cubicBezTo>
                    <a:pt x="2804" y="5388"/>
                    <a:pt x="2647" y="5545"/>
                    <a:pt x="2426" y="5545"/>
                  </a:cubicBezTo>
                  <a:lnTo>
                    <a:pt x="1733" y="5545"/>
                  </a:lnTo>
                  <a:cubicBezTo>
                    <a:pt x="1544" y="5545"/>
                    <a:pt x="1387" y="5388"/>
                    <a:pt x="1387" y="5199"/>
                  </a:cubicBezTo>
                  <a:cubicBezTo>
                    <a:pt x="1387" y="5010"/>
                    <a:pt x="1544" y="4852"/>
                    <a:pt x="1733" y="4852"/>
                  </a:cubicBezTo>
                  <a:close/>
                  <a:moveTo>
                    <a:pt x="4537" y="4852"/>
                  </a:moveTo>
                  <a:cubicBezTo>
                    <a:pt x="4726" y="4852"/>
                    <a:pt x="4884" y="5010"/>
                    <a:pt x="4884" y="5199"/>
                  </a:cubicBezTo>
                  <a:cubicBezTo>
                    <a:pt x="4884" y="5388"/>
                    <a:pt x="4695" y="5545"/>
                    <a:pt x="4537" y="5545"/>
                  </a:cubicBezTo>
                  <a:lnTo>
                    <a:pt x="3812" y="5545"/>
                  </a:lnTo>
                  <a:cubicBezTo>
                    <a:pt x="3623" y="5545"/>
                    <a:pt x="3466" y="5388"/>
                    <a:pt x="3466" y="5199"/>
                  </a:cubicBezTo>
                  <a:cubicBezTo>
                    <a:pt x="3466" y="5010"/>
                    <a:pt x="3623" y="4852"/>
                    <a:pt x="3812" y="4852"/>
                  </a:cubicBezTo>
                  <a:close/>
                  <a:moveTo>
                    <a:pt x="0" y="0"/>
                  </a:moveTo>
                  <a:lnTo>
                    <a:pt x="0" y="5892"/>
                  </a:lnTo>
                  <a:cubicBezTo>
                    <a:pt x="0" y="6459"/>
                    <a:pt x="473" y="6931"/>
                    <a:pt x="1071" y="6931"/>
                  </a:cubicBezTo>
                  <a:lnTo>
                    <a:pt x="6490" y="6931"/>
                  </a:lnTo>
                  <a:cubicBezTo>
                    <a:pt x="6364" y="6616"/>
                    <a:pt x="6301" y="6270"/>
                    <a:pt x="6301" y="5892"/>
                  </a:cubicBezTo>
                  <a:cubicBezTo>
                    <a:pt x="6301" y="5797"/>
                    <a:pt x="6333" y="5671"/>
                    <a:pt x="6333" y="5545"/>
                  </a:cubicBezTo>
                  <a:lnTo>
                    <a:pt x="5955" y="5545"/>
                  </a:lnTo>
                  <a:cubicBezTo>
                    <a:pt x="5734" y="5545"/>
                    <a:pt x="5577" y="5388"/>
                    <a:pt x="5577" y="5199"/>
                  </a:cubicBezTo>
                  <a:cubicBezTo>
                    <a:pt x="5577" y="5010"/>
                    <a:pt x="5734" y="4852"/>
                    <a:pt x="5955" y="4852"/>
                  </a:cubicBezTo>
                  <a:lnTo>
                    <a:pt x="6490" y="4852"/>
                  </a:lnTo>
                  <a:cubicBezTo>
                    <a:pt x="6931" y="3623"/>
                    <a:pt x="8066" y="2741"/>
                    <a:pt x="9420" y="2741"/>
                  </a:cubicBezTo>
                  <a:cubicBezTo>
                    <a:pt x="9767" y="2741"/>
                    <a:pt x="10113" y="2836"/>
                    <a:pt x="10428" y="2962"/>
                  </a:cubicBezTo>
                  <a:lnTo>
                    <a:pt x="10428"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6369;p57">
              <a:extLst>
                <a:ext uri="{FF2B5EF4-FFF2-40B4-BE49-F238E27FC236}">
                  <a16:creationId xmlns:a16="http://schemas.microsoft.com/office/drawing/2014/main" id="{8C307178-A320-4E10-9FFD-C4BA5D7DE6B2}"/>
                </a:ext>
              </a:extLst>
            </p:cNvPr>
            <p:cNvSpPr/>
            <p:nvPr/>
          </p:nvSpPr>
          <p:spPr>
            <a:xfrm>
              <a:off x="3859600" y="3591950"/>
              <a:ext cx="261525" cy="70900"/>
            </a:xfrm>
            <a:custGeom>
              <a:avLst/>
              <a:gdLst/>
              <a:ahLst/>
              <a:cxnLst/>
              <a:rect l="l" t="t" r="r" b="b"/>
              <a:pathLst>
                <a:path w="10461" h="2836" extrusionOk="0">
                  <a:moveTo>
                    <a:pt x="1734" y="0"/>
                  </a:moveTo>
                  <a:cubicBezTo>
                    <a:pt x="1513" y="0"/>
                    <a:pt x="1356" y="158"/>
                    <a:pt x="1356" y="347"/>
                  </a:cubicBezTo>
                  <a:lnTo>
                    <a:pt x="1356" y="693"/>
                  </a:lnTo>
                  <a:lnTo>
                    <a:pt x="1009" y="693"/>
                  </a:lnTo>
                  <a:cubicBezTo>
                    <a:pt x="410" y="693"/>
                    <a:pt x="1" y="1166"/>
                    <a:pt x="1" y="1733"/>
                  </a:cubicBezTo>
                  <a:lnTo>
                    <a:pt x="1" y="2836"/>
                  </a:lnTo>
                  <a:lnTo>
                    <a:pt x="10429" y="2836"/>
                  </a:lnTo>
                  <a:lnTo>
                    <a:pt x="10429" y="1733"/>
                  </a:lnTo>
                  <a:lnTo>
                    <a:pt x="10460" y="1733"/>
                  </a:lnTo>
                  <a:cubicBezTo>
                    <a:pt x="10460" y="1134"/>
                    <a:pt x="9988" y="693"/>
                    <a:pt x="9421" y="693"/>
                  </a:cubicBezTo>
                  <a:lnTo>
                    <a:pt x="9074" y="693"/>
                  </a:lnTo>
                  <a:lnTo>
                    <a:pt x="9074" y="347"/>
                  </a:lnTo>
                  <a:cubicBezTo>
                    <a:pt x="9074" y="158"/>
                    <a:pt x="8917" y="0"/>
                    <a:pt x="8728" y="0"/>
                  </a:cubicBezTo>
                  <a:cubicBezTo>
                    <a:pt x="8539" y="0"/>
                    <a:pt x="8381" y="158"/>
                    <a:pt x="8381" y="347"/>
                  </a:cubicBezTo>
                  <a:lnTo>
                    <a:pt x="8381" y="693"/>
                  </a:lnTo>
                  <a:lnTo>
                    <a:pt x="6995" y="693"/>
                  </a:lnTo>
                  <a:lnTo>
                    <a:pt x="6995" y="347"/>
                  </a:lnTo>
                  <a:cubicBezTo>
                    <a:pt x="6995" y="158"/>
                    <a:pt x="6837" y="0"/>
                    <a:pt x="6648" y="0"/>
                  </a:cubicBezTo>
                  <a:cubicBezTo>
                    <a:pt x="6459" y="0"/>
                    <a:pt x="6302" y="158"/>
                    <a:pt x="6302" y="347"/>
                  </a:cubicBezTo>
                  <a:lnTo>
                    <a:pt x="6302" y="693"/>
                  </a:lnTo>
                  <a:lnTo>
                    <a:pt x="4159" y="693"/>
                  </a:lnTo>
                  <a:lnTo>
                    <a:pt x="4159" y="347"/>
                  </a:lnTo>
                  <a:cubicBezTo>
                    <a:pt x="4159" y="158"/>
                    <a:pt x="4002" y="0"/>
                    <a:pt x="3813" y="0"/>
                  </a:cubicBezTo>
                  <a:cubicBezTo>
                    <a:pt x="3624" y="0"/>
                    <a:pt x="3466" y="158"/>
                    <a:pt x="3466" y="347"/>
                  </a:cubicBezTo>
                  <a:lnTo>
                    <a:pt x="3466" y="693"/>
                  </a:lnTo>
                  <a:lnTo>
                    <a:pt x="2080" y="693"/>
                  </a:lnTo>
                  <a:lnTo>
                    <a:pt x="2080" y="347"/>
                  </a:lnTo>
                  <a:cubicBezTo>
                    <a:pt x="2080" y="158"/>
                    <a:pt x="1923" y="0"/>
                    <a:pt x="173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7" name="Google Shape;8192;p87">
            <a:extLst>
              <a:ext uri="{FF2B5EF4-FFF2-40B4-BE49-F238E27FC236}">
                <a16:creationId xmlns:a16="http://schemas.microsoft.com/office/drawing/2014/main" id="{46F34246-2941-485A-9B90-854495BCDD85}"/>
              </a:ext>
            </a:extLst>
          </p:cNvPr>
          <p:cNvGrpSpPr/>
          <p:nvPr/>
        </p:nvGrpSpPr>
        <p:grpSpPr>
          <a:xfrm>
            <a:off x="9387461" y="858557"/>
            <a:ext cx="874117" cy="785077"/>
            <a:chOff x="5049725" y="2027900"/>
            <a:chExt cx="481750" cy="481850"/>
          </a:xfrm>
          <a:solidFill>
            <a:schemeClr val="bg1"/>
          </a:solidFill>
        </p:grpSpPr>
        <p:sp>
          <p:nvSpPr>
            <p:cNvPr id="188" name="Google Shape;8193;p87">
              <a:extLst>
                <a:ext uri="{FF2B5EF4-FFF2-40B4-BE49-F238E27FC236}">
                  <a16:creationId xmlns:a16="http://schemas.microsoft.com/office/drawing/2014/main" id="{6800012B-BA74-4189-8316-10E0622E7C0B}"/>
                </a:ext>
              </a:extLst>
            </p:cNvPr>
            <p:cNvSpPr/>
            <p:nvPr/>
          </p:nvSpPr>
          <p:spPr>
            <a:xfrm>
              <a:off x="5191775" y="2394925"/>
              <a:ext cx="197625" cy="114825"/>
            </a:xfrm>
            <a:custGeom>
              <a:avLst/>
              <a:gdLst/>
              <a:ahLst/>
              <a:cxnLst/>
              <a:rect l="l" t="t" r="r" b="b"/>
              <a:pathLst>
                <a:path w="7905" h="4593" extrusionOk="0">
                  <a:moveTo>
                    <a:pt x="0" y="0"/>
                  </a:moveTo>
                  <a:lnTo>
                    <a:pt x="0" y="566"/>
                  </a:lnTo>
                  <a:cubicBezTo>
                    <a:pt x="3" y="1298"/>
                    <a:pt x="479" y="1949"/>
                    <a:pt x="1178" y="2171"/>
                  </a:cubicBezTo>
                  <a:cubicBezTo>
                    <a:pt x="1407" y="3502"/>
                    <a:pt x="2560" y="4593"/>
                    <a:pt x="3954" y="4593"/>
                  </a:cubicBezTo>
                  <a:cubicBezTo>
                    <a:pt x="5345" y="4593"/>
                    <a:pt x="6499" y="3502"/>
                    <a:pt x="6728" y="2171"/>
                  </a:cubicBezTo>
                  <a:cubicBezTo>
                    <a:pt x="7426" y="1949"/>
                    <a:pt x="7902" y="1298"/>
                    <a:pt x="7905" y="566"/>
                  </a:cubicBezTo>
                  <a:lnTo>
                    <a:pt x="790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solidFill>
              </a:endParaRPr>
            </a:p>
          </p:txBody>
        </p:sp>
        <p:sp>
          <p:nvSpPr>
            <p:cNvPr id="189" name="Google Shape;8194;p87">
              <a:extLst>
                <a:ext uri="{FF2B5EF4-FFF2-40B4-BE49-F238E27FC236}">
                  <a16:creationId xmlns:a16="http://schemas.microsoft.com/office/drawing/2014/main" id="{A1420BDC-B972-4ADA-9FFA-C56C83C7A2B7}"/>
                </a:ext>
              </a:extLst>
            </p:cNvPr>
            <p:cNvSpPr/>
            <p:nvPr/>
          </p:nvSpPr>
          <p:spPr>
            <a:xfrm>
              <a:off x="5113625" y="2027900"/>
              <a:ext cx="347300" cy="338825"/>
            </a:xfrm>
            <a:custGeom>
              <a:avLst/>
              <a:gdLst/>
              <a:ahLst/>
              <a:cxnLst/>
              <a:rect l="l" t="t" r="r" b="b"/>
              <a:pathLst>
                <a:path w="13892" h="13553" extrusionOk="0">
                  <a:moveTo>
                    <a:pt x="7080" y="2260"/>
                  </a:moveTo>
                  <a:cubicBezTo>
                    <a:pt x="9574" y="2263"/>
                    <a:pt x="11594" y="4284"/>
                    <a:pt x="11597" y="6777"/>
                  </a:cubicBezTo>
                  <a:cubicBezTo>
                    <a:pt x="11597" y="7090"/>
                    <a:pt x="11344" y="7340"/>
                    <a:pt x="11031" y="7340"/>
                  </a:cubicBezTo>
                  <a:cubicBezTo>
                    <a:pt x="10718" y="7340"/>
                    <a:pt x="10468" y="7090"/>
                    <a:pt x="10468" y="6777"/>
                  </a:cubicBezTo>
                  <a:cubicBezTo>
                    <a:pt x="10465" y="4907"/>
                    <a:pt x="8950" y="3392"/>
                    <a:pt x="7080" y="3389"/>
                  </a:cubicBezTo>
                  <a:cubicBezTo>
                    <a:pt x="6767" y="3389"/>
                    <a:pt x="6514" y="3136"/>
                    <a:pt x="6514" y="2826"/>
                  </a:cubicBezTo>
                  <a:cubicBezTo>
                    <a:pt x="6514" y="2513"/>
                    <a:pt x="6767" y="2260"/>
                    <a:pt x="7080" y="2260"/>
                  </a:cubicBezTo>
                  <a:close/>
                  <a:moveTo>
                    <a:pt x="7070" y="1"/>
                  </a:moveTo>
                  <a:cubicBezTo>
                    <a:pt x="6595" y="1"/>
                    <a:pt x="6111" y="50"/>
                    <a:pt x="5623" y="152"/>
                  </a:cubicBezTo>
                  <a:cubicBezTo>
                    <a:pt x="3075" y="685"/>
                    <a:pt x="1001" y="2754"/>
                    <a:pt x="459" y="5301"/>
                  </a:cubicBezTo>
                  <a:cubicBezTo>
                    <a:pt x="1" y="7469"/>
                    <a:pt x="567" y="9644"/>
                    <a:pt x="2015" y="11270"/>
                  </a:cubicBezTo>
                  <a:cubicBezTo>
                    <a:pt x="2584" y="11908"/>
                    <a:pt x="2952" y="12703"/>
                    <a:pt x="3072" y="13552"/>
                  </a:cubicBezTo>
                  <a:lnTo>
                    <a:pt x="11088" y="13552"/>
                  </a:lnTo>
                  <a:cubicBezTo>
                    <a:pt x="11221" y="12691"/>
                    <a:pt x="11597" y="11887"/>
                    <a:pt x="12175" y="11233"/>
                  </a:cubicBezTo>
                  <a:cubicBezTo>
                    <a:pt x="13259" y="10002"/>
                    <a:pt x="13892" y="8418"/>
                    <a:pt x="13892" y="6777"/>
                  </a:cubicBezTo>
                  <a:cubicBezTo>
                    <a:pt x="13892" y="2969"/>
                    <a:pt x="10766" y="1"/>
                    <a:pt x="707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solidFill>
              </a:endParaRPr>
            </a:p>
          </p:txBody>
        </p:sp>
        <p:sp>
          <p:nvSpPr>
            <p:cNvPr id="190" name="Google Shape;8195;p87">
              <a:extLst>
                <a:ext uri="{FF2B5EF4-FFF2-40B4-BE49-F238E27FC236}">
                  <a16:creationId xmlns:a16="http://schemas.microsoft.com/office/drawing/2014/main" id="{0E5E47E5-713E-4105-984C-CFE5CA728DFF}"/>
                </a:ext>
              </a:extLst>
            </p:cNvPr>
            <p:cNvSpPr/>
            <p:nvPr/>
          </p:nvSpPr>
          <p:spPr>
            <a:xfrm>
              <a:off x="5049725" y="2197300"/>
              <a:ext cx="56400" cy="28275"/>
            </a:xfrm>
            <a:custGeom>
              <a:avLst/>
              <a:gdLst/>
              <a:ahLst/>
              <a:cxnLst/>
              <a:rect l="l" t="t" r="r" b="b"/>
              <a:pathLst>
                <a:path w="2256" h="1131" extrusionOk="0">
                  <a:moveTo>
                    <a:pt x="563" y="1"/>
                  </a:moveTo>
                  <a:cubicBezTo>
                    <a:pt x="250" y="1"/>
                    <a:pt x="0" y="254"/>
                    <a:pt x="0" y="567"/>
                  </a:cubicBezTo>
                  <a:cubicBezTo>
                    <a:pt x="0" y="877"/>
                    <a:pt x="250" y="1130"/>
                    <a:pt x="563" y="1130"/>
                  </a:cubicBezTo>
                  <a:lnTo>
                    <a:pt x="1693" y="1130"/>
                  </a:lnTo>
                  <a:cubicBezTo>
                    <a:pt x="2006" y="1130"/>
                    <a:pt x="2256" y="877"/>
                    <a:pt x="2256" y="567"/>
                  </a:cubicBezTo>
                  <a:cubicBezTo>
                    <a:pt x="2256" y="254"/>
                    <a:pt x="2006" y="1"/>
                    <a:pt x="169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solidFill>
              </a:endParaRPr>
            </a:p>
          </p:txBody>
        </p:sp>
        <p:sp>
          <p:nvSpPr>
            <p:cNvPr id="191" name="Google Shape;8196;p87">
              <a:extLst>
                <a:ext uri="{FF2B5EF4-FFF2-40B4-BE49-F238E27FC236}">
                  <a16:creationId xmlns:a16="http://schemas.microsoft.com/office/drawing/2014/main" id="{8EC91473-C085-4DBD-9A05-F93C8512DCEE}"/>
                </a:ext>
              </a:extLst>
            </p:cNvPr>
            <p:cNvSpPr/>
            <p:nvPr/>
          </p:nvSpPr>
          <p:spPr>
            <a:xfrm>
              <a:off x="5052575" y="2102800"/>
              <a:ext cx="50850" cy="48075"/>
            </a:xfrm>
            <a:custGeom>
              <a:avLst/>
              <a:gdLst/>
              <a:ahLst/>
              <a:cxnLst/>
              <a:rect l="l" t="t" r="r" b="b"/>
              <a:pathLst>
                <a:path w="2034" h="1923" extrusionOk="0">
                  <a:moveTo>
                    <a:pt x="623" y="0"/>
                  </a:moveTo>
                  <a:cubicBezTo>
                    <a:pt x="478" y="0"/>
                    <a:pt x="333" y="56"/>
                    <a:pt x="224" y="167"/>
                  </a:cubicBezTo>
                  <a:cubicBezTo>
                    <a:pt x="4" y="384"/>
                    <a:pt x="1" y="736"/>
                    <a:pt x="214" y="959"/>
                  </a:cubicBezTo>
                  <a:lnTo>
                    <a:pt x="1015" y="1757"/>
                  </a:lnTo>
                  <a:cubicBezTo>
                    <a:pt x="1125" y="1867"/>
                    <a:pt x="1269" y="1922"/>
                    <a:pt x="1413" y="1922"/>
                  </a:cubicBezTo>
                  <a:cubicBezTo>
                    <a:pt x="1558" y="1922"/>
                    <a:pt x="1702" y="1867"/>
                    <a:pt x="1813" y="1757"/>
                  </a:cubicBezTo>
                  <a:cubicBezTo>
                    <a:pt x="2033" y="1534"/>
                    <a:pt x="2033" y="1179"/>
                    <a:pt x="1813" y="959"/>
                  </a:cubicBezTo>
                  <a:lnTo>
                    <a:pt x="1015" y="158"/>
                  </a:lnTo>
                  <a:cubicBezTo>
                    <a:pt x="906" y="53"/>
                    <a:pt x="764" y="0"/>
                    <a:pt x="62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solidFill>
              </a:endParaRPr>
            </a:p>
          </p:txBody>
        </p:sp>
        <p:sp>
          <p:nvSpPr>
            <p:cNvPr id="192" name="Google Shape;8197;p87">
              <a:extLst>
                <a:ext uri="{FF2B5EF4-FFF2-40B4-BE49-F238E27FC236}">
                  <a16:creationId xmlns:a16="http://schemas.microsoft.com/office/drawing/2014/main" id="{7597CBE4-4374-4C53-AF5A-F32367ADB0AA}"/>
                </a:ext>
              </a:extLst>
            </p:cNvPr>
            <p:cNvSpPr/>
            <p:nvPr/>
          </p:nvSpPr>
          <p:spPr>
            <a:xfrm>
              <a:off x="5052575" y="2272175"/>
              <a:ext cx="50700" cy="47900"/>
            </a:xfrm>
            <a:custGeom>
              <a:avLst/>
              <a:gdLst/>
              <a:ahLst/>
              <a:cxnLst/>
              <a:rect l="l" t="t" r="r" b="b"/>
              <a:pathLst>
                <a:path w="2028" h="1916" extrusionOk="0">
                  <a:moveTo>
                    <a:pt x="1405" y="0"/>
                  </a:moveTo>
                  <a:cubicBezTo>
                    <a:pt x="1264" y="0"/>
                    <a:pt x="1124" y="53"/>
                    <a:pt x="1015" y="159"/>
                  </a:cubicBezTo>
                  <a:lnTo>
                    <a:pt x="214" y="960"/>
                  </a:lnTo>
                  <a:cubicBezTo>
                    <a:pt x="1" y="1179"/>
                    <a:pt x="4" y="1532"/>
                    <a:pt x="224" y="1749"/>
                  </a:cubicBezTo>
                  <a:cubicBezTo>
                    <a:pt x="333" y="1860"/>
                    <a:pt x="478" y="1916"/>
                    <a:pt x="623" y="1916"/>
                  </a:cubicBezTo>
                  <a:cubicBezTo>
                    <a:pt x="764" y="1916"/>
                    <a:pt x="906" y="1863"/>
                    <a:pt x="1015" y="1758"/>
                  </a:cubicBezTo>
                  <a:lnTo>
                    <a:pt x="1813" y="960"/>
                  </a:lnTo>
                  <a:cubicBezTo>
                    <a:pt x="2027" y="737"/>
                    <a:pt x="2024" y="384"/>
                    <a:pt x="1804" y="168"/>
                  </a:cubicBezTo>
                  <a:cubicBezTo>
                    <a:pt x="1695" y="56"/>
                    <a:pt x="1550" y="0"/>
                    <a:pt x="140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solidFill>
              </a:endParaRPr>
            </a:p>
          </p:txBody>
        </p:sp>
        <p:sp>
          <p:nvSpPr>
            <p:cNvPr id="193" name="Google Shape;8198;p87">
              <a:extLst>
                <a:ext uri="{FF2B5EF4-FFF2-40B4-BE49-F238E27FC236}">
                  <a16:creationId xmlns:a16="http://schemas.microsoft.com/office/drawing/2014/main" id="{768B74B8-4ED0-4AD6-9FA6-030DA60E11BB}"/>
                </a:ext>
              </a:extLst>
            </p:cNvPr>
            <p:cNvSpPr/>
            <p:nvPr/>
          </p:nvSpPr>
          <p:spPr>
            <a:xfrm>
              <a:off x="5475050" y="2197300"/>
              <a:ext cx="56425" cy="28275"/>
            </a:xfrm>
            <a:custGeom>
              <a:avLst/>
              <a:gdLst/>
              <a:ahLst/>
              <a:cxnLst/>
              <a:rect l="l" t="t" r="r" b="b"/>
              <a:pathLst>
                <a:path w="2257" h="1131" extrusionOk="0">
                  <a:moveTo>
                    <a:pt x="564" y="1"/>
                  </a:moveTo>
                  <a:cubicBezTo>
                    <a:pt x="251" y="1"/>
                    <a:pt x="1" y="254"/>
                    <a:pt x="1" y="567"/>
                  </a:cubicBezTo>
                  <a:cubicBezTo>
                    <a:pt x="1" y="877"/>
                    <a:pt x="251" y="1130"/>
                    <a:pt x="564" y="1130"/>
                  </a:cubicBezTo>
                  <a:lnTo>
                    <a:pt x="1693" y="1130"/>
                  </a:lnTo>
                  <a:cubicBezTo>
                    <a:pt x="2006" y="1130"/>
                    <a:pt x="2256" y="877"/>
                    <a:pt x="2256" y="567"/>
                  </a:cubicBezTo>
                  <a:cubicBezTo>
                    <a:pt x="2256" y="254"/>
                    <a:pt x="2006" y="1"/>
                    <a:pt x="169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solidFill>
              </a:endParaRPr>
            </a:p>
          </p:txBody>
        </p:sp>
        <p:sp>
          <p:nvSpPr>
            <p:cNvPr id="194" name="Google Shape;8199;p87">
              <a:extLst>
                <a:ext uri="{FF2B5EF4-FFF2-40B4-BE49-F238E27FC236}">
                  <a16:creationId xmlns:a16="http://schemas.microsoft.com/office/drawing/2014/main" id="{E8EBBF74-3D25-4F81-9C12-2CB51151A596}"/>
                </a:ext>
              </a:extLst>
            </p:cNvPr>
            <p:cNvSpPr/>
            <p:nvPr/>
          </p:nvSpPr>
          <p:spPr>
            <a:xfrm>
              <a:off x="5477925" y="2102800"/>
              <a:ext cx="50675" cy="47900"/>
            </a:xfrm>
            <a:custGeom>
              <a:avLst/>
              <a:gdLst/>
              <a:ahLst/>
              <a:cxnLst/>
              <a:rect l="l" t="t" r="r" b="b"/>
              <a:pathLst>
                <a:path w="2027" h="1916" extrusionOk="0">
                  <a:moveTo>
                    <a:pt x="1405" y="0"/>
                  </a:moveTo>
                  <a:cubicBezTo>
                    <a:pt x="1264" y="0"/>
                    <a:pt x="1123" y="53"/>
                    <a:pt x="1015" y="158"/>
                  </a:cubicBezTo>
                  <a:lnTo>
                    <a:pt x="214" y="959"/>
                  </a:lnTo>
                  <a:cubicBezTo>
                    <a:pt x="0" y="1179"/>
                    <a:pt x="3" y="1531"/>
                    <a:pt x="223" y="1748"/>
                  </a:cubicBezTo>
                  <a:cubicBezTo>
                    <a:pt x="333" y="1860"/>
                    <a:pt x="478" y="1915"/>
                    <a:pt x="623" y="1915"/>
                  </a:cubicBezTo>
                  <a:cubicBezTo>
                    <a:pt x="764" y="1915"/>
                    <a:pt x="905" y="1863"/>
                    <a:pt x="1015" y="1757"/>
                  </a:cubicBezTo>
                  <a:lnTo>
                    <a:pt x="1813" y="959"/>
                  </a:lnTo>
                  <a:cubicBezTo>
                    <a:pt x="2027" y="736"/>
                    <a:pt x="2024" y="384"/>
                    <a:pt x="1804" y="167"/>
                  </a:cubicBezTo>
                  <a:cubicBezTo>
                    <a:pt x="1694" y="56"/>
                    <a:pt x="1549" y="0"/>
                    <a:pt x="140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solidFill>
              </a:endParaRPr>
            </a:p>
          </p:txBody>
        </p:sp>
        <p:sp>
          <p:nvSpPr>
            <p:cNvPr id="195" name="Google Shape;8200;p87">
              <a:extLst>
                <a:ext uri="{FF2B5EF4-FFF2-40B4-BE49-F238E27FC236}">
                  <a16:creationId xmlns:a16="http://schemas.microsoft.com/office/drawing/2014/main" id="{D17F630F-2F0C-485C-A464-4146981CE8AE}"/>
                </a:ext>
              </a:extLst>
            </p:cNvPr>
            <p:cNvSpPr/>
            <p:nvPr/>
          </p:nvSpPr>
          <p:spPr>
            <a:xfrm>
              <a:off x="5477775" y="2272000"/>
              <a:ext cx="50825" cy="48075"/>
            </a:xfrm>
            <a:custGeom>
              <a:avLst/>
              <a:gdLst/>
              <a:ahLst/>
              <a:cxnLst/>
              <a:rect l="l" t="t" r="r" b="b"/>
              <a:pathLst>
                <a:path w="2033" h="1923" extrusionOk="0">
                  <a:moveTo>
                    <a:pt x="621" y="1"/>
                  </a:moveTo>
                  <a:cubicBezTo>
                    <a:pt x="476" y="1"/>
                    <a:pt x="331" y="56"/>
                    <a:pt x="220" y="166"/>
                  </a:cubicBezTo>
                  <a:cubicBezTo>
                    <a:pt x="0" y="388"/>
                    <a:pt x="0" y="744"/>
                    <a:pt x="220" y="967"/>
                  </a:cubicBezTo>
                  <a:lnTo>
                    <a:pt x="1021" y="1765"/>
                  </a:lnTo>
                  <a:cubicBezTo>
                    <a:pt x="1129" y="1870"/>
                    <a:pt x="1270" y="1923"/>
                    <a:pt x="1411" y="1923"/>
                  </a:cubicBezTo>
                  <a:cubicBezTo>
                    <a:pt x="1555" y="1923"/>
                    <a:pt x="1700" y="1867"/>
                    <a:pt x="1810" y="1756"/>
                  </a:cubicBezTo>
                  <a:cubicBezTo>
                    <a:pt x="2030" y="1539"/>
                    <a:pt x="2033" y="1186"/>
                    <a:pt x="1819" y="967"/>
                  </a:cubicBezTo>
                  <a:lnTo>
                    <a:pt x="1021" y="166"/>
                  </a:lnTo>
                  <a:cubicBezTo>
                    <a:pt x="910" y="56"/>
                    <a:pt x="765" y="1"/>
                    <a:pt x="62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solidFill>
              </a:endParaRPr>
            </a:p>
          </p:txBody>
        </p:sp>
      </p:grpSp>
      <p:sp>
        <p:nvSpPr>
          <p:cNvPr id="199" name="مربع نص 198">
            <a:extLst>
              <a:ext uri="{FF2B5EF4-FFF2-40B4-BE49-F238E27FC236}">
                <a16:creationId xmlns:a16="http://schemas.microsoft.com/office/drawing/2014/main" id="{06104880-3A81-4359-A848-75F66816DC30}"/>
              </a:ext>
            </a:extLst>
          </p:cNvPr>
          <p:cNvSpPr txBox="1"/>
          <p:nvPr/>
        </p:nvSpPr>
        <p:spPr>
          <a:xfrm>
            <a:off x="3540712" y="2985792"/>
            <a:ext cx="1949566" cy="369332"/>
          </a:xfrm>
          <a:prstGeom prst="rect">
            <a:avLst/>
          </a:prstGeom>
          <a:noFill/>
        </p:spPr>
        <p:txBody>
          <a:bodyPr wrap="square">
            <a:spAutoFit/>
          </a:bodyPr>
          <a:lstStyle/>
          <a:p>
            <a:pPr marL="0" marR="0" lvl="0" indent="0" algn="ctr" defTabSz="914400" eaLnBrk="1" fontAlgn="auto" latinLnBrk="0" hangingPunct="1">
              <a:lnSpc>
                <a:spcPct val="100000"/>
              </a:lnSpc>
              <a:spcBef>
                <a:spcPts val="0"/>
              </a:spcBef>
              <a:spcAft>
                <a:spcPts val="0"/>
              </a:spcAft>
              <a:buClr>
                <a:srgbClr val="000000"/>
              </a:buClr>
              <a:buSzPts val="1400"/>
              <a:buFont typeface="Arial"/>
              <a:buNone/>
              <a:tabLst/>
              <a:defRPr/>
            </a:pPr>
            <a:r>
              <a:rPr lang="en-US" b="1" dirty="0">
                <a:solidFill>
                  <a:srgbClr val="006666"/>
                </a:solidFill>
                <a:latin typeface="Calibri" panose="020F0502020204030204" pitchFamily="34" charset="0"/>
                <a:cs typeface="Calibri" panose="020F0502020204030204" pitchFamily="34" charset="0"/>
              </a:rPr>
              <a:t>  </a:t>
            </a:r>
            <a:r>
              <a:rPr lang="en-US" sz="1800" b="1" u="none" strike="noStrike" cap="none" dirty="0">
                <a:solidFill>
                  <a:srgbClr val="006666"/>
                </a:solidFill>
                <a:latin typeface="Calibri" panose="020F0502020204030204" pitchFamily="34" charset="0"/>
                <a:cs typeface="Calibri" panose="020F0502020204030204" pitchFamily="34" charset="0"/>
              </a:rPr>
              <a:t>2024 / 1 / 1     </a:t>
            </a:r>
            <a:r>
              <a:rPr lang="ar-SA" sz="1800" b="1" u="none" strike="noStrike" cap="none" dirty="0">
                <a:solidFill>
                  <a:srgbClr val="006666"/>
                </a:solidFill>
                <a:latin typeface="Calibri" panose="020F0502020204030204" pitchFamily="34" charset="0"/>
                <a:cs typeface="Calibri" panose="020F0502020204030204" pitchFamily="34" charset="0"/>
              </a:rPr>
              <a:t>من</a:t>
            </a:r>
            <a:endParaRPr lang="en-US" sz="1800" b="1" u="none" strike="noStrike" cap="none" dirty="0">
              <a:solidFill>
                <a:srgbClr val="006666"/>
              </a:solidFill>
              <a:latin typeface="Calibri" panose="020F0502020204030204" pitchFamily="34" charset="0"/>
              <a:cs typeface="Calibri" panose="020F0502020204030204" pitchFamily="34" charset="0"/>
            </a:endParaRPr>
          </a:p>
        </p:txBody>
      </p:sp>
      <p:sp>
        <p:nvSpPr>
          <p:cNvPr id="200" name="مربع نص 199">
            <a:extLst>
              <a:ext uri="{FF2B5EF4-FFF2-40B4-BE49-F238E27FC236}">
                <a16:creationId xmlns:a16="http://schemas.microsoft.com/office/drawing/2014/main" id="{BFD9D5F7-84B9-4B27-A7A0-FF9D7EC7AC20}"/>
              </a:ext>
            </a:extLst>
          </p:cNvPr>
          <p:cNvSpPr txBox="1"/>
          <p:nvPr/>
        </p:nvSpPr>
        <p:spPr>
          <a:xfrm>
            <a:off x="3460541" y="3370487"/>
            <a:ext cx="2121068" cy="369332"/>
          </a:xfrm>
          <a:prstGeom prst="rect">
            <a:avLst/>
          </a:prstGeom>
          <a:noFill/>
        </p:spPr>
        <p:txBody>
          <a:bodyPr wrap="square">
            <a:spAutoFit/>
          </a:bodyPr>
          <a:lstStyle/>
          <a:p>
            <a:pPr marL="0" marR="0" lvl="0" indent="0" algn="ctr" defTabSz="914400" eaLnBrk="1" fontAlgn="auto" latinLnBrk="0" hangingPunct="1">
              <a:lnSpc>
                <a:spcPct val="100000"/>
              </a:lnSpc>
              <a:spcBef>
                <a:spcPts val="0"/>
              </a:spcBef>
              <a:spcAft>
                <a:spcPts val="0"/>
              </a:spcAft>
              <a:buClr>
                <a:srgbClr val="000000"/>
              </a:buClr>
              <a:buSzPts val="1400"/>
              <a:buFont typeface="Arial"/>
              <a:buNone/>
              <a:tabLst/>
              <a:defRPr/>
            </a:pPr>
            <a:r>
              <a:rPr lang="en-US" b="1" dirty="0">
                <a:solidFill>
                  <a:srgbClr val="006666"/>
                </a:solidFill>
                <a:latin typeface="Calibri" panose="020F0502020204030204" pitchFamily="34" charset="0"/>
                <a:cs typeface="Calibri" panose="020F0502020204030204" pitchFamily="34" charset="0"/>
              </a:rPr>
              <a:t>  </a:t>
            </a:r>
            <a:r>
              <a:rPr lang="en-US" sz="1800" b="1" u="none" strike="noStrike" cap="none" dirty="0">
                <a:solidFill>
                  <a:srgbClr val="006666"/>
                </a:solidFill>
                <a:latin typeface="Calibri" panose="020F0502020204030204" pitchFamily="34" charset="0"/>
                <a:cs typeface="Calibri" panose="020F0502020204030204" pitchFamily="34" charset="0"/>
              </a:rPr>
              <a:t>2024 / 6 / 30     </a:t>
            </a:r>
            <a:r>
              <a:rPr lang="ar-SA" sz="1800" b="1" u="none" strike="noStrike" cap="none" dirty="0">
                <a:solidFill>
                  <a:srgbClr val="006666"/>
                </a:solidFill>
                <a:latin typeface="Calibri" panose="020F0502020204030204" pitchFamily="34" charset="0"/>
                <a:cs typeface="Calibri" panose="020F0502020204030204" pitchFamily="34" charset="0"/>
              </a:rPr>
              <a:t>إلى</a:t>
            </a:r>
            <a:endParaRPr lang="en-US" sz="1800" b="1" u="none" strike="noStrike" cap="none" dirty="0">
              <a:solidFill>
                <a:srgbClr val="006666"/>
              </a:solidFill>
              <a:latin typeface="Calibri" panose="020F0502020204030204" pitchFamily="34" charset="0"/>
              <a:cs typeface="Calibri" panose="020F0502020204030204" pitchFamily="34" charset="0"/>
            </a:endParaRPr>
          </a:p>
        </p:txBody>
      </p:sp>
      <p:sp>
        <p:nvSpPr>
          <p:cNvPr id="140" name="TextBox 100">
            <a:extLst>
              <a:ext uri="{FF2B5EF4-FFF2-40B4-BE49-F238E27FC236}">
                <a16:creationId xmlns:a16="http://schemas.microsoft.com/office/drawing/2014/main" id="{0C98C66B-6760-42AE-9573-A140A865883B}"/>
              </a:ext>
            </a:extLst>
          </p:cNvPr>
          <p:cNvSpPr txBox="1"/>
          <p:nvPr/>
        </p:nvSpPr>
        <p:spPr>
          <a:xfrm>
            <a:off x="913872" y="2698139"/>
            <a:ext cx="1988368" cy="338554"/>
          </a:xfrm>
          <a:prstGeom prst="rect">
            <a:avLst/>
          </a:prstGeom>
          <a:noFill/>
        </p:spPr>
        <p:txBody>
          <a:bodyPr wrap="square" rtlCol="0">
            <a:spAutoFit/>
          </a:bodyPr>
          <a:lstStyle/>
          <a:p>
            <a:pPr algn="ctr"/>
            <a:r>
              <a:rPr lang="ar-SA" sz="1600" b="1" dirty="0">
                <a:solidFill>
                  <a:srgbClr val="006666"/>
                </a:solidFill>
                <a:latin typeface="AbdoMaster-Heavy" panose="02000500030000020004" pitchFamily="50" charset="-78"/>
                <a:cs typeface="AbdoMaster-Heavy" panose="02000500030000020004" pitchFamily="50" charset="-78"/>
              </a:rPr>
              <a:t>أثر المبادرة  </a:t>
            </a:r>
            <a:endParaRPr lang="en-US" sz="1600" b="1" dirty="0">
              <a:solidFill>
                <a:srgbClr val="006666"/>
              </a:solidFill>
              <a:latin typeface="AbdoMaster-Heavy" panose="02000500030000020004" pitchFamily="50" charset="-78"/>
              <a:cs typeface="AbdoMaster-Heavy" panose="02000500030000020004" pitchFamily="50" charset="-78"/>
            </a:endParaRPr>
          </a:p>
        </p:txBody>
      </p:sp>
      <p:sp>
        <p:nvSpPr>
          <p:cNvPr id="161" name="مربع نص 160">
            <a:extLst>
              <a:ext uri="{FF2B5EF4-FFF2-40B4-BE49-F238E27FC236}">
                <a16:creationId xmlns:a16="http://schemas.microsoft.com/office/drawing/2014/main" id="{1308F3AE-3BF0-43DF-9D50-8AC9834B6836}"/>
              </a:ext>
            </a:extLst>
          </p:cNvPr>
          <p:cNvSpPr txBox="1"/>
          <p:nvPr/>
        </p:nvSpPr>
        <p:spPr>
          <a:xfrm>
            <a:off x="664433" y="4075476"/>
            <a:ext cx="2578017" cy="369332"/>
          </a:xfrm>
          <a:prstGeom prst="rect">
            <a:avLst/>
          </a:prstGeom>
          <a:noFill/>
        </p:spPr>
        <p:txBody>
          <a:bodyPr wrap="square">
            <a:spAutoFit/>
          </a:bodyPr>
          <a:lstStyle/>
          <a:p>
            <a:pPr marL="0" marR="0" lvl="0" indent="0" algn="ctr" rtl="0">
              <a:lnSpc>
                <a:spcPct val="100000"/>
              </a:lnSpc>
              <a:spcBef>
                <a:spcPts val="0"/>
              </a:spcBef>
              <a:spcAft>
                <a:spcPts val="0"/>
              </a:spcAft>
              <a:buClr>
                <a:srgbClr val="000000"/>
              </a:buClr>
              <a:buSzPts val="1400"/>
              <a:buFont typeface="Arial"/>
              <a:buNone/>
            </a:pPr>
            <a:r>
              <a:rPr lang="ar-SA" b="1" dirty="0">
                <a:solidFill>
                  <a:schemeClr val="bg1"/>
                </a:solidFill>
                <a:latin typeface="Calibri" panose="020F0502020204030204" pitchFamily="34" charset="0"/>
                <a:cs typeface="Calibri" panose="020F0502020204030204" pitchFamily="34" charset="0"/>
              </a:rPr>
              <a:t> المستهدف </a:t>
            </a:r>
            <a:endParaRPr lang="ar-SA" sz="1800" b="1" u="none" strike="noStrike" cap="none" dirty="0">
              <a:solidFill>
                <a:schemeClr val="bg1"/>
              </a:solidFill>
              <a:latin typeface="Calibri" panose="020F0502020204030204" pitchFamily="34" charset="0"/>
              <a:cs typeface="Calibri" panose="020F0502020204030204" pitchFamily="34" charset="0"/>
            </a:endParaRPr>
          </a:p>
        </p:txBody>
      </p:sp>
      <p:sp>
        <p:nvSpPr>
          <p:cNvPr id="163" name="مربع نص 162">
            <a:extLst>
              <a:ext uri="{FF2B5EF4-FFF2-40B4-BE49-F238E27FC236}">
                <a16:creationId xmlns:a16="http://schemas.microsoft.com/office/drawing/2014/main" id="{A9906D2F-C826-4965-B1CB-7E3B6E71DCD1}"/>
              </a:ext>
            </a:extLst>
          </p:cNvPr>
          <p:cNvSpPr txBox="1"/>
          <p:nvPr/>
        </p:nvSpPr>
        <p:spPr>
          <a:xfrm>
            <a:off x="5648781" y="4115098"/>
            <a:ext cx="2511781" cy="338554"/>
          </a:xfrm>
          <a:prstGeom prst="rect">
            <a:avLst/>
          </a:prstGeom>
          <a:noFill/>
        </p:spPr>
        <p:txBody>
          <a:bodyPr wrap="square">
            <a:spAutoFit/>
          </a:bodyPr>
          <a:lstStyle/>
          <a:p>
            <a:pPr marL="0" marR="0" lvl="0" indent="0" algn="ctr" rtl="0">
              <a:lnSpc>
                <a:spcPct val="100000"/>
              </a:lnSpc>
              <a:spcBef>
                <a:spcPts val="0"/>
              </a:spcBef>
              <a:spcAft>
                <a:spcPts val="0"/>
              </a:spcAft>
              <a:buClr>
                <a:srgbClr val="000000"/>
              </a:buClr>
              <a:buSzPts val="1400"/>
              <a:buFont typeface="Arial"/>
              <a:buNone/>
            </a:pPr>
            <a:r>
              <a:rPr lang="ar-SA" sz="1600" b="1" dirty="0">
                <a:solidFill>
                  <a:srgbClr val="FFFFFF"/>
                </a:solidFill>
                <a:latin typeface="Calibri" panose="020F0502020204030204" pitchFamily="34" charset="0"/>
                <a:cs typeface="Calibri" panose="020F0502020204030204" pitchFamily="34" charset="0"/>
              </a:rPr>
              <a:t>عدد المستفيدين من المبادرة  </a:t>
            </a:r>
            <a:endParaRPr lang="ar-SA" sz="1600" b="1" u="none" strike="noStrike" cap="none" dirty="0">
              <a:solidFill>
                <a:srgbClr val="FFFFFF"/>
              </a:solidFill>
              <a:latin typeface="Calibri" panose="020F0502020204030204" pitchFamily="34" charset="0"/>
              <a:cs typeface="Calibri" panose="020F0502020204030204" pitchFamily="34" charset="0"/>
            </a:endParaRPr>
          </a:p>
        </p:txBody>
      </p:sp>
      <p:sp>
        <p:nvSpPr>
          <p:cNvPr id="138" name="مربع نص 137">
            <a:extLst>
              <a:ext uri="{FF2B5EF4-FFF2-40B4-BE49-F238E27FC236}">
                <a16:creationId xmlns:a16="http://schemas.microsoft.com/office/drawing/2014/main" id="{AC045DFF-238C-32AC-BE69-2BBCDC41F484}"/>
              </a:ext>
            </a:extLst>
          </p:cNvPr>
          <p:cNvSpPr txBox="1"/>
          <p:nvPr/>
        </p:nvSpPr>
        <p:spPr>
          <a:xfrm>
            <a:off x="4585892" y="1606991"/>
            <a:ext cx="1568277" cy="914400"/>
          </a:xfrm>
          <a:prstGeom prst="rect">
            <a:avLst/>
          </a:prstGeom>
          <a:noFill/>
        </p:spPr>
        <p:txBody>
          <a:bodyPr vert="horz" wrap="none" lIns="91440" tIns="45720" rIns="91440" bIns="45720" rtlCol="1" anchor="t">
            <a:noAutofit/>
          </a:bodyPr>
          <a:lstStyle/>
          <a:p>
            <a:pPr algn="ctr"/>
            <a:r>
              <a:rPr lang="ar-SA" sz="1600" b="1" dirty="0">
                <a:solidFill>
                  <a:srgbClr val="006666"/>
                </a:solidFill>
                <a:latin typeface="Calibri" panose="020F0502020204030204" pitchFamily="34" charset="0"/>
                <a:cs typeface="Calibri" panose="020F0502020204030204" pitchFamily="34" charset="0"/>
              </a:rPr>
              <a:t>تأهيل أمهات </a:t>
            </a:r>
          </a:p>
          <a:p>
            <a:pPr algn="ctr"/>
            <a:r>
              <a:rPr lang="ar-SA" sz="1600" b="1" dirty="0">
                <a:solidFill>
                  <a:srgbClr val="006666"/>
                </a:solidFill>
                <a:latin typeface="Calibri" panose="020F0502020204030204" pitchFamily="34" charset="0"/>
                <a:cs typeface="Calibri" panose="020F0502020204030204" pitchFamily="34" charset="0"/>
              </a:rPr>
              <a:t>وأبناء الجمعية </a:t>
            </a:r>
          </a:p>
          <a:p>
            <a:pPr algn="ctr"/>
            <a:r>
              <a:rPr lang="ar-SA" sz="1600" b="1" dirty="0">
                <a:solidFill>
                  <a:srgbClr val="006666"/>
                </a:solidFill>
                <a:latin typeface="Calibri" panose="020F0502020204030204" pitchFamily="34" charset="0"/>
                <a:cs typeface="Calibri" panose="020F0502020204030204" pitchFamily="34" charset="0"/>
              </a:rPr>
              <a:t>لسوق العمل</a:t>
            </a:r>
            <a:endParaRPr lang="en-US" sz="1600" b="1" dirty="0">
              <a:solidFill>
                <a:srgbClr val="006666"/>
              </a:solidFill>
              <a:latin typeface="Calibri" panose="020F0502020204030204" pitchFamily="34" charset="0"/>
              <a:cs typeface="Calibri" panose="020F0502020204030204" pitchFamily="34" charset="0"/>
            </a:endParaRPr>
          </a:p>
          <a:p>
            <a:pPr algn="ctr"/>
            <a:endParaRPr lang="ar-SA" sz="1100" dirty="0">
              <a:solidFill>
                <a:srgbClr val="006666"/>
              </a:solidFill>
              <a:effectLst/>
            </a:endParaRPr>
          </a:p>
        </p:txBody>
      </p:sp>
      <p:sp>
        <p:nvSpPr>
          <p:cNvPr id="170" name="مربع نص 169">
            <a:extLst>
              <a:ext uri="{FF2B5EF4-FFF2-40B4-BE49-F238E27FC236}">
                <a16:creationId xmlns:a16="http://schemas.microsoft.com/office/drawing/2014/main" id="{41E76F02-BAA9-7722-CEA5-25D0DB127A87}"/>
              </a:ext>
            </a:extLst>
          </p:cNvPr>
          <p:cNvSpPr txBox="1"/>
          <p:nvPr/>
        </p:nvSpPr>
        <p:spPr>
          <a:xfrm>
            <a:off x="8738939" y="4854184"/>
            <a:ext cx="1401346" cy="565026"/>
          </a:xfrm>
          <a:prstGeom prst="rect">
            <a:avLst/>
          </a:prstGeom>
          <a:noFill/>
        </p:spPr>
        <p:txBody>
          <a:bodyPr wrap="none" rtlCol="1">
            <a:spAutoFit/>
          </a:bodyPr>
          <a:lstStyle/>
          <a:p>
            <a:pPr algn="ctr"/>
            <a:r>
              <a:rPr lang="ar-SA" sz="1536" b="1" dirty="0">
                <a:solidFill>
                  <a:schemeClr val="bg1"/>
                </a:solidFill>
                <a:latin typeface="Dubai" panose="020B0503030403030204" pitchFamily="34" charset="-78"/>
                <a:cs typeface="Dubai" panose="020B0503030403030204" pitchFamily="34" charset="-78"/>
              </a:rPr>
              <a:t>عدد</a:t>
            </a:r>
          </a:p>
          <a:p>
            <a:pPr algn="ctr"/>
            <a:r>
              <a:rPr lang="ar-SA" sz="1536" b="1" dirty="0">
                <a:solidFill>
                  <a:schemeClr val="bg1"/>
                </a:solidFill>
                <a:latin typeface="Dubai" panose="020B0503030403030204" pitchFamily="34" charset="-78"/>
                <a:cs typeface="Dubai" panose="020B0503030403030204" pitchFamily="34" charset="-78"/>
              </a:rPr>
              <a:t> المدارس أهلي   </a:t>
            </a:r>
          </a:p>
        </p:txBody>
      </p:sp>
      <p:sp>
        <p:nvSpPr>
          <p:cNvPr id="171" name="Rectangle: Rounded Corners 101">
            <a:extLst>
              <a:ext uri="{FF2B5EF4-FFF2-40B4-BE49-F238E27FC236}">
                <a16:creationId xmlns:a16="http://schemas.microsoft.com/office/drawing/2014/main" id="{CCEB6CA2-9F53-F259-D44F-CBD33334DADE}"/>
              </a:ext>
            </a:extLst>
          </p:cNvPr>
          <p:cNvSpPr/>
          <p:nvPr/>
        </p:nvSpPr>
        <p:spPr>
          <a:xfrm>
            <a:off x="8316277" y="3479965"/>
            <a:ext cx="3017963" cy="584690"/>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1400" b="1" dirty="0">
                <a:solidFill>
                  <a:srgbClr val="006666"/>
                </a:solidFill>
                <a:latin typeface="Hacen Casablanca Heavy" panose="02000000000000000000" pitchFamily="2" charset="-78"/>
                <a:cs typeface="Hacen Casablanca Heavy" panose="02000000000000000000" pitchFamily="2" charset="-78"/>
              </a:rPr>
              <a:t>تحديد المستهدفين من الأمهات والأبناء   العاطلين من خريجي الثانوية والجامعات </a:t>
            </a:r>
            <a:endParaRPr lang="en-US" sz="1400" b="1" dirty="0">
              <a:solidFill>
                <a:srgbClr val="006666"/>
              </a:solidFill>
              <a:latin typeface="Hacen Casablanca Heavy" panose="02000000000000000000" pitchFamily="2" charset="-78"/>
              <a:cs typeface="Hacen Casablanca Heavy" panose="02000000000000000000" pitchFamily="2" charset="-78"/>
            </a:endParaRPr>
          </a:p>
        </p:txBody>
      </p:sp>
      <p:sp>
        <p:nvSpPr>
          <p:cNvPr id="177" name="Rectangle: Rounded Corners 101">
            <a:extLst>
              <a:ext uri="{FF2B5EF4-FFF2-40B4-BE49-F238E27FC236}">
                <a16:creationId xmlns:a16="http://schemas.microsoft.com/office/drawing/2014/main" id="{82E4A575-1C6D-BBD0-D076-1793294E9DB3}"/>
              </a:ext>
            </a:extLst>
          </p:cNvPr>
          <p:cNvSpPr/>
          <p:nvPr/>
        </p:nvSpPr>
        <p:spPr>
          <a:xfrm>
            <a:off x="8316277" y="4124678"/>
            <a:ext cx="3017963" cy="584690"/>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1400" b="1" dirty="0">
                <a:solidFill>
                  <a:srgbClr val="006666"/>
                </a:solidFill>
                <a:latin typeface="Hacen Casablanca Heavy" panose="02000000000000000000" pitchFamily="2" charset="-78"/>
                <a:cs typeface="Hacen Casablanca Heavy" panose="02000000000000000000" pitchFamily="2" charset="-78"/>
              </a:rPr>
              <a:t>إعداد خطة عمل للتمكين والتأهيل والتدريب  </a:t>
            </a:r>
          </a:p>
          <a:p>
            <a:pPr algn="ctr"/>
            <a:r>
              <a:rPr lang="ar-SA" sz="1400" b="1" dirty="0">
                <a:solidFill>
                  <a:srgbClr val="006666"/>
                </a:solidFill>
                <a:latin typeface="Hacen Casablanca Heavy" panose="02000000000000000000" pitchFamily="2" charset="-78"/>
                <a:cs typeface="Hacen Casablanca Heavy" panose="02000000000000000000" pitchFamily="2" charset="-78"/>
              </a:rPr>
              <a:t> والتسويق للمبادرة </a:t>
            </a:r>
            <a:endParaRPr lang="en-US" sz="1400" b="1" dirty="0">
              <a:solidFill>
                <a:srgbClr val="006666"/>
              </a:solidFill>
              <a:latin typeface="Hacen Casablanca Heavy" panose="02000000000000000000" pitchFamily="2" charset="-78"/>
              <a:cs typeface="Hacen Casablanca Heavy" panose="02000000000000000000" pitchFamily="2" charset="-78"/>
            </a:endParaRPr>
          </a:p>
        </p:txBody>
      </p:sp>
      <p:sp>
        <p:nvSpPr>
          <p:cNvPr id="178" name="Rectangle: Rounded Corners 101">
            <a:extLst>
              <a:ext uri="{FF2B5EF4-FFF2-40B4-BE49-F238E27FC236}">
                <a16:creationId xmlns:a16="http://schemas.microsoft.com/office/drawing/2014/main" id="{97B5AD37-C2CC-97AD-65D5-51263651B312}"/>
              </a:ext>
            </a:extLst>
          </p:cNvPr>
          <p:cNvSpPr/>
          <p:nvPr/>
        </p:nvSpPr>
        <p:spPr>
          <a:xfrm>
            <a:off x="8292494" y="4765615"/>
            <a:ext cx="3017963" cy="450374"/>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1400" b="1" dirty="0">
                <a:solidFill>
                  <a:srgbClr val="006666"/>
                </a:solidFill>
                <a:latin typeface="Hacen Casablanca Heavy" panose="02000000000000000000" pitchFamily="2" charset="-78"/>
                <a:cs typeface="Hacen Casablanca Heavy" panose="02000000000000000000" pitchFamily="2" charset="-78"/>
              </a:rPr>
              <a:t>تنفيذ الخطة المرسومة </a:t>
            </a:r>
            <a:endParaRPr lang="en-US" sz="1400" b="1" dirty="0">
              <a:solidFill>
                <a:srgbClr val="006666"/>
              </a:solidFill>
              <a:latin typeface="Hacen Casablanca Heavy" panose="02000000000000000000" pitchFamily="2" charset="-78"/>
              <a:cs typeface="Hacen Casablanca Heavy" panose="02000000000000000000" pitchFamily="2" charset="-78"/>
            </a:endParaRPr>
          </a:p>
        </p:txBody>
      </p:sp>
      <p:sp>
        <p:nvSpPr>
          <p:cNvPr id="179" name="Rectangle: Rounded Corners 101">
            <a:extLst>
              <a:ext uri="{FF2B5EF4-FFF2-40B4-BE49-F238E27FC236}">
                <a16:creationId xmlns:a16="http://schemas.microsoft.com/office/drawing/2014/main" id="{3962D444-7FB8-8165-B818-2D953D34FC30}"/>
              </a:ext>
            </a:extLst>
          </p:cNvPr>
          <p:cNvSpPr/>
          <p:nvPr/>
        </p:nvSpPr>
        <p:spPr>
          <a:xfrm>
            <a:off x="8300922" y="5280962"/>
            <a:ext cx="3017963" cy="605943"/>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1400" b="1" dirty="0">
                <a:solidFill>
                  <a:srgbClr val="006666"/>
                </a:solidFill>
                <a:latin typeface="Hacen Casablanca Heavy" panose="02000000000000000000" pitchFamily="2" charset="-78"/>
                <a:cs typeface="Hacen Casablanca Heavy" panose="02000000000000000000" pitchFamily="2" charset="-78"/>
              </a:rPr>
              <a:t>كتابة التقرير وقياس الأثر </a:t>
            </a:r>
            <a:endParaRPr lang="en-US" sz="1400" b="1" dirty="0">
              <a:solidFill>
                <a:srgbClr val="006666"/>
              </a:solidFill>
              <a:latin typeface="Hacen Casablanca Heavy" panose="02000000000000000000" pitchFamily="2" charset="-78"/>
              <a:cs typeface="Hacen Casablanca Heavy" panose="02000000000000000000" pitchFamily="2" charset="-78"/>
            </a:endParaRPr>
          </a:p>
        </p:txBody>
      </p:sp>
      <p:sp>
        <p:nvSpPr>
          <p:cNvPr id="180" name="Subtitle 6">
            <a:extLst>
              <a:ext uri="{FF2B5EF4-FFF2-40B4-BE49-F238E27FC236}">
                <a16:creationId xmlns:a16="http://schemas.microsoft.com/office/drawing/2014/main" id="{11BF8194-7998-C02B-17BA-AE3B9EA0C68B}"/>
              </a:ext>
            </a:extLst>
          </p:cNvPr>
          <p:cNvSpPr txBox="1">
            <a:spLocks/>
          </p:cNvSpPr>
          <p:nvPr/>
        </p:nvSpPr>
        <p:spPr>
          <a:xfrm>
            <a:off x="6343542" y="1676900"/>
            <a:ext cx="1777082" cy="716690"/>
          </a:xfrm>
          <a:prstGeom prst="rect">
            <a:avLst/>
          </a:prstGeom>
        </p:spPr>
        <p:txBody>
          <a:bodyPr vert="horz" lIns="86019" tIns="43010" rIns="86019" bIns="43010" numCol="1" spcCol="365760" rtlCol="0" anchor="t">
            <a:noAutofit/>
          </a:bodyPr>
          <a:lstStyle>
            <a:lvl1pPr marL="0" indent="0" algn="ctr" defTabSz="914400" rtl="0" eaLnBrk="1" latinLnBrk="0" hangingPunct="1">
              <a:lnSpc>
                <a:spcPct val="90000"/>
              </a:lnSpc>
              <a:spcBef>
                <a:spcPts val="1000"/>
              </a:spcBef>
              <a:buFont typeface="Arial"/>
              <a:buNone/>
              <a:defRPr sz="1200" b="0" i="0" kern="1200">
                <a:solidFill>
                  <a:schemeClr val="accent1"/>
                </a:solidFill>
                <a:latin typeface="Montserrat Light" charset="0"/>
                <a:ea typeface="Montserrat Light" charset="0"/>
                <a:cs typeface="Montserrat Light"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Montserrat Light" charset="0"/>
                <a:ea typeface="Montserrat Light" charset="0"/>
                <a:cs typeface="Montserrat Light"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Montserrat Light" charset="0"/>
                <a:ea typeface="Montserrat Light" charset="0"/>
                <a:cs typeface="Montserrat Light"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nSpc>
                <a:spcPct val="100000"/>
              </a:lnSpc>
              <a:spcBef>
                <a:spcPts val="0"/>
              </a:spcBef>
            </a:pPr>
            <a:r>
              <a:rPr lang="ar-SA" sz="1600" b="1" dirty="0">
                <a:solidFill>
                  <a:srgbClr val="006666"/>
                </a:solidFill>
                <a:latin typeface="Calibri" panose="020F0502020204030204" pitchFamily="34" charset="0"/>
                <a:cs typeface="Calibri" panose="020F0502020204030204" pitchFamily="34" charset="0"/>
              </a:rPr>
              <a:t>تنمية المهارات المعرفية والمهارية </a:t>
            </a:r>
          </a:p>
        </p:txBody>
      </p:sp>
      <p:sp>
        <p:nvSpPr>
          <p:cNvPr id="146" name="مربع نص 145">
            <a:extLst>
              <a:ext uri="{FF2B5EF4-FFF2-40B4-BE49-F238E27FC236}">
                <a16:creationId xmlns:a16="http://schemas.microsoft.com/office/drawing/2014/main" id="{65F3D4EF-5AD4-B315-F574-69E99324CF17}"/>
              </a:ext>
            </a:extLst>
          </p:cNvPr>
          <p:cNvSpPr txBox="1"/>
          <p:nvPr/>
        </p:nvSpPr>
        <p:spPr>
          <a:xfrm>
            <a:off x="678910" y="2903385"/>
            <a:ext cx="2480415" cy="954107"/>
          </a:xfrm>
          <a:prstGeom prst="rect">
            <a:avLst/>
          </a:prstGeom>
          <a:noFill/>
        </p:spPr>
        <p:txBody>
          <a:bodyPr wrap="square">
            <a:spAutoFit/>
          </a:bodyPr>
          <a:lstStyle/>
          <a:p>
            <a:pPr algn="ctr"/>
            <a:r>
              <a:rPr lang="ar-SA" sz="1400" b="1" dirty="0">
                <a:solidFill>
                  <a:srgbClr val="006666"/>
                </a:solidFill>
                <a:latin typeface="Calibri" panose="020F0502020204030204" pitchFamily="34" charset="0"/>
                <a:cs typeface="Calibri" panose="020F0502020204030204" pitchFamily="34" charset="0"/>
              </a:rPr>
              <a:t>تمكين المستفيدين من تحقيق الاكتفاء الذاتي اكتساب المهارات اللازمة لدخول سوق العمل تحقيقًا للاستقلال المالي والتحول لفرد منتج </a:t>
            </a:r>
          </a:p>
        </p:txBody>
      </p:sp>
    </p:spTree>
    <p:extLst>
      <p:ext uri="{BB962C8B-B14F-4D97-AF65-F5344CB8AC3E}">
        <p14:creationId xmlns:p14="http://schemas.microsoft.com/office/powerpoint/2010/main" val="27665230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rgbClr val="006666"/>
            </a:gs>
            <a:gs pos="100000">
              <a:srgbClr val="008080"/>
            </a:gs>
          </a:gsLst>
          <a:lin ang="16200000" scaled="0"/>
        </a:gradFill>
        <a:effectLst/>
      </p:bgPr>
    </p:bg>
    <p:spTree>
      <p:nvGrpSpPr>
        <p:cNvPr id="1" name=""/>
        <p:cNvGrpSpPr/>
        <p:nvPr/>
      </p:nvGrpSpPr>
      <p:grpSpPr>
        <a:xfrm>
          <a:off x="0" y="0"/>
          <a:ext cx="0" cy="0"/>
          <a:chOff x="0" y="0"/>
          <a:chExt cx="0" cy="0"/>
        </a:xfrm>
      </p:grpSpPr>
      <p:sp>
        <p:nvSpPr>
          <p:cNvPr id="11" name="عنصر نائب للنص 10">
            <a:extLst>
              <a:ext uri="{FF2B5EF4-FFF2-40B4-BE49-F238E27FC236}">
                <a16:creationId xmlns:a16="http://schemas.microsoft.com/office/drawing/2014/main" id="{1F3F3E20-581E-4D92-A800-E73903B5BB23}"/>
              </a:ext>
            </a:extLst>
          </p:cNvPr>
          <p:cNvSpPr>
            <a:spLocks noGrp="1"/>
          </p:cNvSpPr>
          <p:nvPr>
            <p:ph type="body" sz="quarter" idx="39"/>
          </p:nvPr>
        </p:nvSpPr>
        <p:spPr>
          <a:xfrm>
            <a:off x="131976" y="5359694"/>
            <a:ext cx="2975018" cy="428364"/>
          </a:xfrm>
        </p:spPr>
        <p:txBody>
          <a:bodyPr/>
          <a:lstStyle/>
          <a:p>
            <a:r>
              <a:rPr lang="ar-SA" dirty="0">
                <a:latin typeface="Sakkal Majalla" panose="02000000000000000000" pitchFamily="2" charset="-78"/>
                <a:cs typeface="Sakkal Majalla" panose="02000000000000000000" pitchFamily="2" charset="-78"/>
              </a:rPr>
              <a:t>جمعية رعاية الأيتام بمحافظة الجموم</a:t>
            </a:r>
          </a:p>
        </p:txBody>
      </p:sp>
      <p:sp>
        <p:nvSpPr>
          <p:cNvPr id="13" name="TextBox 13">
            <a:extLst>
              <a:ext uri="{FF2B5EF4-FFF2-40B4-BE49-F238E27FC236}">
                <a16:creationId xmlns:a16="http://schemas.microsoft.com/office/drawing/2014/main" id="{64C6F704-A5A3-4625-9FE0-BD0C051EC086}"/>
              </a:ext>
            </a:extLst>
          </p:cNvPr>
          <p:cNvSpPr txBox="1"/>
          <p:nvPr/>
        </p:nvSpPr>
        <p:spPr>
          <a:xfrm>
            <a:off x="2678464" y="1532497"/>
            <a:ext cx="6835072" cy="2554545"/>
          </a:xfrm>
          <a:prstGeom prst="rect">
            <a:avLst/>
          </a:prstGeom>
          <a:noFill/>
        </p:spPr>
        <p:txBody>
          <a:bodyPr wrap="square" rtlCol="0">
            <a:spAutoFit/>
          </a:bodyPr>
          <a:lstStyle/>
          <a:p>
            <a:pPr algn="ctr"/>
            <a:r>
              <a:rPr lang="ar-SA" sz="8000" b="1" dirty="0">
                <a:solidFill>
                  <a:schemeClr val="bg1"/>
                </a:solidFill>
                <a:latin typeface="PFNuyorkArabic-Black" panose="01000400000000000000" pitchFamily="50" charset="-78"/>
                <a:ea typeface="PFNuyorkArabic-Black" panose="01000400000000000000" pitchFamily="50" charset="-78"/>
                <a:cs typeface="PFNuyorkArabic-Black" panose="01000400000000000000" pitchFamily="50" charset="-78"/>
              </a:rPr>
              <a:t>تكامل في</a:t>
            </a:r>
          </a:p>
          <a:p>
            <a:pPr algn="ctr"/>
            <a:r>
              <a:rPr lang="ar-SA" sz="8000" b="1" dirty="0">
                <a:solidFill>
                  <a:schemeClr val="bg1"/>
                </a:solidFill>
                <a:latin typeface="PFNuyorkArabic-Black" panose="01000400000000000000" pitchFamily="50" charset="-78"/>
                <a:ea typeface="PFNuyorkArabic-Black" panose="01000400000000000000" pitchFamily="50" charset="-78"/>
                <a:cs typeface="PFNuyorkArabic-Black" panose="01000400000000000000" pitchFamily="50" charset="-78"/>
              </a:rPr>
              <a:t>رعاية الأيتام</a:t>
            </a:r>
          </a:p>
        </p:txBody>
      </p:sp>
      <p:pic>
        <p:nvPicPr>
          <p:cNvPr id="5" name="عنصر نائب للصورة 4">
            <a:extLst>
              <a:ext uri="{FF2B5EF4-FFF2-40B4-BE49-F238E27FC236}">
                <a16:creationId xmlns:a16="http://schemas.microsoft.com/office/drawing/2014/main" id="{2765070B-CD32-C8CB-DF96-132DFB45D667}"/>
              </a:ext>
            </a:extLst>
          </p:cNvPr>
          <p:cNvPicPr>
            <a:picLocks noGrp="1" noChangeAspect="1"/>
          </p:cNvPicPr>
          <p:nvPr>
            <p:ph type="pic" sz="quarter" idx="16"/>
          </p:nvPr>
        </p:nvPicPr>
        <p:blipFill>
          <a:blip r:embed="rId2">
            <a:extLst>
              <a:ext uri="{28A0092B-C50C-407E-A947-70E740481C1C}">
                <a14:useLocalDpi xmlns:a14="http://schemas.microsoft.com/office/drawing/2010/main" val="0"/>
              </a:ext>
            </a:extLst>
          </a:blip>
          <a:srcRect l="37403" r="37403"/>
          <a:stretch/>
        </p:blipFill>
        <p:spPr>
          <a:xfrm>
            <a:off x="924560" y="4280197"/>
            <a:ext cx="1002211" cy="985767"/>
          </a:xfrm>
        </p:spPr>
      </p:pic>
    </p:spTree>
    <p:extLst>
      <p:ext uri="{BB962C8B-B14F-4D97-AF65-F5344CB8AC3E}">
        <p14:creationId xmlns:p14="http://schemas.microsoft.com/office/powerpoint/2010/main" val="219857339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68">
            <a:extLst>
              <a:ext uri="{FF2B5EF4-FFF2-40B4-BE49-F238E27FC236}">
                <a16:creationId xmlns:a16="http://schemas.microsoft.com/office/drawing/2014/main" id="{DFE1C023-A7CD-4566-A77B-CDFC629CF618}"/>
              </a:ext>
            </a:extLst>
          </p:cNvPr>
          <p:cNvGrpSpPr/>
          <p:nvPr/>
        </p:nvGrpSpPr>
        <p:grpSpPr>
          <a:xfrm>
            <a:off x="2685640" y="955145"/>
            <a:ext cx="512826" cy="526740"/>
            <a:chOff x="4167188" y="3140076"/>
            <a:chExt cx="409575" cy="420688"/>
          </a:xfrm>
          <a:solidFill>
            <a:schemeClr val="bg1"/>
          </a:solidFill>
        </p:grpSpPr>
        <p:sp>
          <p:nvSpPr>
            <p:cNvPr id="7" name="Freeform 48">
              <a:extLst>
                <a:ext uri="{FF2B5EF4-FFF2-40B4-BE49-F238E27FC236}">
                  <a16:creationId xmlns:a16="http://schemas.microsoft.com/office/drawing/2014/main" id="{523845A6-52F6-416F-BAE8-1A1B755694F1}"/>
                </a:ext>
              </a:extLst>
            </p:cNvPr>
            <p:cNvSpPr>
              <a:spLocks/>
            </p:cNvSpPr>
            <p:nvPr/>
          </p:nvSpPr>
          <p:spPr bwMode="auto">
            <a:xfrm>
              <a:off x="4360863" y="3140076"/>
              <a:ext cx="14288" cy="44450"/>
            </a:xfrm>
            <a:custGeom>
              <a:avLst/>
              <a:gdLst>
                <a:gd name="T0" fmla="*/ 3 w 3"/>
                <a:gd name="T1" fmla="*/ 9 h 10"/>
                <a:gd name="T2" fmla="*/ 1 w 3"/>
                <a:gd name="T3" fmla="*/ 10 h 10"/>
                <a:gd name="T4" fmla="*/ 1 w 3"/>
                <a:gd name="T5" fmla="*/ 10 h 10"/>
                <a:gd name="T6" fmla="*/ 0 w 3"/>
                <a:gd name="T7" fmla="*/ 9 h 10"/>
                <a:gd name="T8" fmla="*/ 0 w 3"/>
                <a:gd name="T9" fmla="*/ 1 h 10"/>
                <a:gd name="T10" fmla="*/ 1 w 3"/>
                <a:gd name="T11" fmla="*/ 0 h 10"/>
                <a:gd name="T12" fmla="*/ 1 w 3"/>
                <a:gd name="T13" fmla="*/ 0 h 10"/>
                <a:gd name="T14" fmla="*/ 3 w 3"/>
                <a:gd name="T15" fmla="*/ 1 h 10"/>
                <a:gd name="T16" fmla="*/ 3 w 3"/>
                <a:gd name="T17" fmla="*/ 9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10">
                  <a:moveTo>
                    <a:pt x="3" y="9"/>
                  </a:moveTo>
                  <a:cubicBezTo>
                    <a:pt x="3" y="10"/>
                    <a:pt x="2" y="10"/>
                    <a:pt x="1" y="10"/>
                  </a:cubicBezTo>
                  <a:cubicBezTo>
                    <a:pt x="1" y="10"/>
                    <a:pt x="1" y="10"/>
                    <a:pt x="1" y="10"/>
                  </a:cubicBezTo>
                  <a:cubicBezTo>
                    <a:pt x="0" y="10"/>
                    <a:pt x="0" y="10"/>
                    <a:pt x="0" y="9"/>
                  </a:cubicBezTo>
                  <a:cubicBezTo>
                    <a:pt x="0" y="1"/>
                    <a:pt x="0" y="1"/>
                    <a:pt x="0" y="1"/>
                  </a:cubicBezTo>
                  <a:cubicBezTo>
                    <a:pt x="0" y="1"/>
                    <a:pt x="0" y="0"/>
                    <a:pt x="1" y="0"/>
                  </a:cubicBezTo>
                  <a:cubicBezTo>
                    <a:pt x="1" y="0"/>
                    <a:pt x="1" y="0"/>
                    <a:pt x="1" y="0"/>
                  </a:cubicBezTo>
                  <a:cubicBezTo>
                    <a:pt x="2" y="0"/>
                    <a:pt x="3" y="1"/>
                    <a:pt x="3" y="1"/>
                  </a:cubicBezTo>
                  <a:cubicBezTo>
                    <a:pt x="3" y="9"/>
                    <a:pt x="3" y="9"/>
                    <a:pt x="3"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a:p>
          </p:txBody>
        </p:sp>
        <p:sp>
          <p:nvSpPr>
            <p:cNvPr id="8" name="Freeform 49">
              <a:extLst>
                <a:ext uri="{FF2B5EF4-FFF2-40B4-BE49-F238E27FC236}">
                  <a16:creationId xmlns:a16="http://schemas.microsoft.com/office/drawing/2014/main" id="{6BB15427-393C-4BC6-8624-59D706EB2746}"/>
                </a:ext>
              </a:extLst>
            </p:cNvPr>
            <p:cNvSpPr>
              <a:spLocks/>
            </p:cNvSpPr>
            <p:nvPr/>
          </p:nvSpPr>
          <p:spPr bwMode="auto">
            <a:xfrm>
              <a:off x="4211638" y="3211513"/>
              <a:ext cx="39688" cy="34925"/>
            </a:xfrm>
            <a:custGeom>
              <a:avLst/>
              <a:gdLst>
                <a:gd name="T0" fmla="*/ 8 w 9"/>
                <a:gd name="T1" fmla="*/ 6 h 8"/>
                <a:gd name="T2" fmla="*/ 8 w 9"/>
                <a:gd name="T3" fmla="*/ 8 h 8"/>
                <a:gd name="T4" fmla="*/ 8 w 9"/>
                <a:gd name="T5" fmla="*/ 8 h 8"/>
                <a:gd name="T6" fmla="*/ 7 w 9"/>
                <a:gd name="T7" fmla="*/ 8 h 8"/>
                <a:gd name="T8" fmla="*/ 1 w 9"/>
                <a:gd name="T9" fmla="*/ 2 h 8"/>
                <a:gd name="T10" fmla="*/ 1 w 9"/>
                <a:gd name="T11" fmla="*/ 1 h 8"/>
                <a:gd name="T12" fmla="*/ 1 w 9"/>
                <a:gd name="T13" fmla="*/ 1 h 8"/>
                <a:gd name="T14" fmla="*/ 2 w 9"/>
                <a:gd name="T15" fmla="*/ 0 h 8"/>
                <a:gd name="T16" fmla="*/ 8 w 9"/>
                <a:gd name="T17" fmla="*/ 6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8">
                  <a:moveTo>
                    <a:pt x="8" y="6"/>
                  </a:moveTo>
                  <a:cubicBezTo>
                    <a:pt x="9" y="6"/>
                    <a:pt x="9" y="7"/>
                    <a:pt x="8" y="8"/>
                  </a:cubicBezTo>
                  <a:cubicBezTo>
                    <a:pt x="8" y="8"/>
                    <a:pt x="8" y="8"/>
                    <a:pt x="8" y="8"/>
                  </a:cubicBezTo>
                  <a:cubicBezTo>
                    <a:pt x="8" y="8"/>
                    <a:pt x="7" y="8"/>
                    <a:pt x="7" y="8"/>
                  </a:cubicBezTo>
                  <a:cubicBezTo>
                    <a:pt x="1" y="2"/>
                    <a:pt x="1" y="2"/>
                    <a:pt x="1" y="2"/>
                  </a:cubicBezTo>
                  <a:cubicBezTo>
                    <a:pt x="0" y="2"/>
                    <a:pt x="0" y="1"/>
                    <a:pt x="1" y="1"/>
                  </a:cubicBezTo>
                  <a:cubicBezTo>
                    <a:pt x="1" y="1"/>
                    <a:pt x="1" y="1"/>
                    <a:pt x="1" y="1"/>
                  </a:cubicBezTo>
                  <a:cubicBezTo>
                    <a:pt x="1" y="0"/>
                    <a:pt x="2" y="0"/>
                    <a:pt x="2" y="0"/>
                  </a:cubicBezTo>
                  <a:cubicBezTo>
                    <a:pt x="8" y="6"/>
                    <a:pt x="8" y="6"/>
                    <a:pt x="8"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a:p>
          </p:txBody>
        </p:sp>
        <p:sp>
          <p:nvSpPr>
            <p:cNvPr id="9" name="Freeform 50">
              <a:extLst>
                <a:ext uri="{FF2B5EF4-FFF2-40B4-BE49-F238E27FC236}">
                  <a16:creationId xmlns:a16="http://schemas.microsoft.com/office/drawing/2014/main" id="{BC56BBE7-75CC-493B-B5C7-BDD62CA54E94}"/>
                </a:ext>
              </a:extLst>
            </p:cNvPr>
            <p:cNvSpPr>
              <a:spLocks/>
            </p:cNvSpPr>
            <p:nvPr/>
          </p:nvSpPr>
          <p:spPr bwMode="auto">
            <a:xfrm>
              <a:off x="4167188" y="3365501"/>
              <a:ext cx="44450" cy="19050"/>
            </a:xfrm>
            <a:custGeom>
              <a:avLst/>
              <a:gdLst>
                <a:gd name="T0" fmla="*/ 9 w 10"/>
                <a:gd name="T1" fmla="*/ 0 h 4"/>
                <a:gd name="T2" fmla="*/ 10 w 10"/>
                <a:gd name="T3" fmla="*/ 1 h 4"/>
                <a:gd name="T4" fmla="*/ 10 w 10"/>
                <a:gd name="T5" fmla="*/ 1 h 4"/>
                <a:gd name="T6" fmla="*/ 9 w 10"/>
                <a:gd name="T7" fmla="*/ 3 h 4"/>
                <a:gd name="T8" fmla="*/ 1 w 10"/>
                <a:gd name="T9" fmla="*/ 4 h 4"/>
                <a:gd name="T10" fmla="*/ 0 w 10"/>
                <a:gd name="T11" fmla="*/ 2 h 4"/>
                <a:gd name="T12" fmla="*/ 0 w 10"/>
                <a:gd name="T13" fmla="*/ 2 h 4"/>
                <a:gd name="T14" fmla="*/ 1 w 10"/>
                <a:gd name="T15" fmla="*/ 1 h 4"/>
                <a:gd name="T16" fmla="*/ 9 w 10"/>
                <a:gd name="T17"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4">
                  <a:moveTo>
                    <a:pt x="9" y="0"/>
                  </a:moveTo>
                  <a:cubicBezTo>
                    <a:pt x="9" y="0"/>
                    <a:pt x="10" y="1"/>
                    <a:pt x="10" y="1"/>
                  </a:cubicBezTo>
                  <a:cubicBezTo>
                    <a:pt x="10" y="1"/>
                    <a:pt x="10" y="1"/>
                    <a:pt x="10" y="1"/>
                  </a:cubicBezTo>
                  <a:cubicBezTo>
                    <a:pt x="10" y="2"/>
                    <a:pt x="10" y="3"/>
                    <a:pt x="9" y="3"/>
                  </a:cubicBezTo>
                  <a:cubicBezTo>
                    <a:pt x="1" y="4"/>
                    <a:pt x="1" y="4"/>
                    <a:pt x="1" y="4"/>
                  </a:cubicBezTo>
                  <a:cubicBezTo>
                    <a:pt x="0" y="4"/>
                    <a:pt x="0" y="3"/>
                    <a:pt x="0" y="2"/>
                  </a:cubicBezTo>
                  <a:cubicBezTo>
                    <a:pt x="0" y="2"/>
                    <a:pt x="0" y="2"/>
                    <a:pt x="0" y="2"/>
                  </a:cubicBezTo>
                  <a:cubicBezTo>
                    <a:pt x="0" y="2"/>
                    <a:pt x="0" y="1"/>
                    <a:pt x="1" y="1"/>
                  </a:cubicBezTo>
                  <a:cubicBezTo>
                    <a:pt x="9" y="0"/>
                    <a:pt x="9"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a:p>
          </p:txBody>
        </p:sp>
        <p:sp>
          <p:nvSpPr>
            <p:cNvPr id="10" name="Freeform 51">
              <a:extLst>
                <a:ext uri="{FF2B5EF4-FFF2-40B4-BE49-F238E27FC236}">
                  <a16:creationId xmlns:a16="http://schemas.microsoft.com/office/drawing/2014/main" id="{90912B91-C7E1-4332-906E-757F99DBCFC2}"/>
                </a:ext>
              </a:extLst>
            </p:cNvPr>
            <p:cNvSpPr>
              <a:spLocks/>
            </p:cNvSpPr>
            <p:nvPr/>
          </p:nvSpPr>
          <p:spPr bwMode="auto">
            <a:xfrm>
              <a:off x="4533900" y="3357563"/>
              <a:ext cx="42863" cy="12700"/>
            </a:xfrm>
            <a:custGeom>
              <a:avLst/>
              <a:gdLst>
                <a:gd name="T0" fmla="*/ 1 w 10"/>
                <a:gd name="T1" fmla="*/ 2 h 3"/>
                <a:gd name="T2" fmla="*/ 0 w 10"/>
                <a:gd name="T3" fmla="*/ 1 h 3"/>
                <a:gd name="T4" fmla="*/ 0 w 10"/>
                <a:gd name="T5" fmla="*/ 1 h 3"/>
                <a:gd name="T6" fmla="*/ 1 w 10"/>
                <a:gd name="T7" fmla="*/ 0 h 3"/>
                <a:gd name="T8" fmla="*/ 9 w 10"/>
                <a:gd name="T9" fmla="*/ 0 h 3"/>
                <a:gd name="T10" fmla="*/ 10 w 10"/>
                <a:gd name="T11" fmla="*/ 2 h 3"/>
                <a:gd name="T12" fmla="*/ 10 w 10"/>
                <a:gd name="T13" fmla="*/ 2 h 3"/>
                <a:gd name="T14" fmla="*/ 9 w 10"/>
                <a:gd name="T15" fmla="*/ 3 h 3"/>
                <a:gd name="T16" fmla="*/ 1 w 10"/>
                <a:gd name="T17" fmla="*/ 2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3">
                  <a:moveTo>
                    <a:pt x="1" y="2"/>
                  </a:moveTo>
                  <a:cubicBezTo>
                    <a:pt x="0" y="2"/>
                    <a:pt x="0" y="2"/>
                    <a:pt x="0" y="1"/>
                  </a:cubicBezTo>
                  <a:cubicBezTo>
                    <a:pt x="0" y="1"/>
                    <a:pt x="0" y="1"/>
                    <a:pt x="0" y="1"/>
                  </a:cubicBezTo>
                  <a:cubicBezTo>
                    <a:pt x="0" y="0"/>
                    <a:pt x="1" y="0"/>
                    <a:pt x="1" y="0"/>
                  </a:cubicBezTo>
                  <a:cubicBezTo>
                    <a:pt x="9" y="0"/>
                    <a:pt x="9" y="0"/>
                    <a:pt x="9" y="0"/>
                  </a:cubicBezTo>
                  <a:cubicBezTo>
                    <a:pt x="10" y="1"/>
                    <a:pt x="10" y="1"/>
                    <a:pt x="10" y="2"/>
                  </a:cubicBezTo>
                  <a:cubicBezTo>
                    <a:pt x="10" y="2"/>
                    <a:pt x="10" y="2"/>
                    <a:pt x="10" y="2"/>
                  </a:cubicBezTo>
                  <a:cubicBezTo>
                    <a:pt x="10" y="3"/>
                    <a:pt x="10" y="3"/>
                    <a:pt x="9" y="3"/>
                  </a:cubicBezTo>
                  <a:cubicBezTo>
                    <a:pt x="1" y="2"/>
                    <a:pt x="1" y="2"/>
                    <a:pt x="1"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a:p>
          </p:txBody>
        </p:sp>
        <p:sp>
          <p:nvSpPr>
            <p:cNvPr id="11" name="Freeform 52">
              <a:extLst>
                <a:ext uri="{FF2B5EF4-FFF2-40B4-BE49-F238E27FC236}">
                  <a16:creationId xmlns:a16="http://schemas.microsoft.com/office/drawing/2014/main" id="{A1346549-90CE-4F44-A0DA-BD988775573F}"/>
                </a:ext>
              </a:extLst>
            </p:cNvPr>
            <p:cNvSpPr>
              <a:spLocks/>
            </p:cNvSpPr>
            <p:nvPr/>
          </p:nvSpPr>
          <p:spPr bwMode="auto">
            <a:xfrm>
              <a:off x="4484688" y="3201988"/>
              <a:ext cx="39688" cy="36513"/>
            </a:xfrm>
            <a:custGeom>
              <a:avLst/>
              <a:gdLst>
                <a:gd name="T0" fmla="*/ 3 w 9"/>
                <a:gd name="T1" fmla="*/ 8 h 8"/>
                <a:gd name="T2" fmla="*/ 1 w 9"/>
                <a:gd name="T3" fmla="*/ 8 h 8"/>
                <a:gd name="T4" fmla="*/ 1 w 9"/>
                <a:gd name="T5" fmla="*/ 8 h 8"/>
                <a:gd name="T6" fmla="*/ 1 w 9"/>
                <a:gd name="T7" fmla="*/ 6 h 8"/>
                <a:gd name="T8" fmla="*/ 7 w 9"/>
                <a:gd name="T9" fmla="*/ 1 h 8"/>
                <a:gd name="T10" fmla="*/ 9 w 9"/>
                <a:gd name="T11" fmla="*/ 1 h 8"/>
                <a:gd name="T12" fmla="*/ 9 w 9"/>
                <a:gd name="T13" fmla="*/ 1 h 8"/>
                <a:gd name="T14" fmla="*/ 9 w 9"/>
                <a:gd name="T15" fmla="*/ 3 h 8"/>
                <a:gd name="T16" fmla="*/ 3 w 9"/>
                <a:gd name="T17"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8">
                  <a:moveTo>
                    <a:pt x="3" y="8"/>
                  </a:moveTo>
                  <a:cubicBezTo>
                    <a:pt x="2" y="8"/>
                    <a:pt x="1" y="8"/>
                    <a:pt x="1" y="8"/>
                  </a:cubicBezTo>
                  <a:cubicBezTo>
                    <a:pt x="1" y="8"/>
                    <a:pt x="1" y="8"/>
                    <a:pt x="1" y="8"/>
                  </a:cubicBezTo>
                  <a:cubicBezTo>
                    <a:pt x="0" y="7"/>
                    <a:pt x="0" y="6"/>
                    <a:pt x="1" y="6"/>
                  </a:cubicBezTo>
                  <a:cubicBezTo>
                    <a:pt x="7" y="1"/>
                    <a:pt x="7" y="1"/>
                    <a:pt x="7" y="1"/>
                  </a:cubicBezTo>
                  <a:cubicBezTo>
                    <a:pt x="7" y="0"/>
                    <a:pt x="8" y="0"/>
                    <a:pt x="9" y="1"/>
                  </a:cubicBezTo>
                  <a:cubicBezTo>
                    <a:pt x="9" y="1"/>
                    <a:pt x="9" y="1"/>
                    <a:pt x="9" y="1"/>
                  </a:cubicBezTo>
                  <a:cubicBezTo>
                    <a:pt x="9" y="1"/>
                    <a:pt x="9" y="2"/>
                    <a:pt x="9" y="3"/>
                  </a:cubicBezTo>
                  <a:cubicBezTo>
                    <a:pt x="3" y="8"/>
                    <a:pt x="3" y="8"/>
                    <a:pt x="3"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a:p>
          </p:txBody>
        </p:sp>
        <p:sp>
          <p:nvSpPr>
            <p:cNvPr id="12" name="Freeform 53">
              <a:extLst>
                <a:ext uri="{FF2B5EF4-FFF2-40B4-BE49-F238E27FC236}">
                  <a16:creationId xmlns:a16="http://schemas.microsoft.com/office/drawing/2014/main" id="{6DA22FBD-25F7-46DF-98A1-FB84D2AAFEFE}"/>
                </a:ext>
              </a:extLst>
            </p:cNvPr>
            <p:cNvSpPr>
              <a:spLocks noEditPoints="1"/>
            </p:cNvSpPr>
            <p:nvPr/>
          </p:nvSpPr>
          <p:spPr bwMode="auto">
            <a:xfrm>
              <a:off x="4237038" y="3206751"/>
              <a:ext cx="257175" cy="354013"/>
            </a:xfrm>
            <a:custGeom>
              <a:avLst/>
              <a:gdLst>
                <a:gd name="T0" fmla="*/ 38 w 58"/>
                <a:gd name="T1" fmla="*/ 68 h 80"/>
                <a:gd name="T2" fmla="*/ 37 w 58"/>
                <a:gd name="T3" fmla="*/ 71 h 80"/>
                <a:gd name="T4" fmla="*/ 36 w 58"/>
                <a:gd name="T5" fmla="*/ 71 h 80"/>
                <a:gd name="T6" fmla="*/ 22 w 58"/>
                <a:gd name="T7" fmla="*/ 71 h 80"/>
                <a:gd name="T8" fmla="*/ 21 w 58"/>
                <a:gd name="T9" fmla="*/ 71 h 80"/>
                <a:gd name="T10" fmla="*/ 20 w 58"/>
                <a:gd name="T11" fmla="*/ 68 h 80"/>
                <a:gd name="T12" fmla="*/ 20 w 58"/>
                <a:gd name="T13" fmla="*/ 61 h 80"/>
                <a:gd name="T14" fmla="*/ 38 w 58"/>
                <a:gd name="T15" fmla="*/ 61 h 80"/>
                <a:gd name="T16" fmla="*/ 38 w 58"/>
                <a:gd name="T17" fmla="*/ 68 h 80"/>
                <a:gd name="T18" fmla="*/ 18 w 58"/>
                <a:gd name="T19" fmla="*/ 14 h 80"/>
                <a:gd name="T20" fmla="*/ 11 w 58"/>
                <a:gd name="T21" fmla="*/ 29 h 80"/>
                <a:gd name="T22" fmla="*/ 18 w 58"/>
                <a:gd name="T23" fmla="*/ 42 h 80"/>
                <a:gd name="T24" fmla="*/ 18 w 58"/>
                <a:gd name="T25" fmla="*/ 44 h 80"/>
                <a:gd name="T26" fmla="*/ 18 w 58"/>
                <a:gd name="T27" fmla="*/ 44 h 80"/>
                <a:gd name="T28" fmla="*/ 16 w 58"/>
                <a:gd name="T29" fmla="*/ 44 h 80"/>
                <a:gd name="T30" fmla="*/ 8 w 58"/>
                <a:gd name="T31" fmla="*/ 29 h 80"/>
                <a:gd name="T32" fmla="*/ 17 w 58"/>
                <a:gd name="T33" fmla="*/ 12 h 80"/>
                <a:gd name="T34" fmla="*/ 19 w 58"/>
                <a:gd name="T35" fmla="*/ 12 h 80"/>
                <a:gd name="T36" fmla="*/ 19 w 58"/>
                <a:gd name="T37" fmla="*/ 12 h 80"/>
                <a:gd name="T38" fmla="*/ 18 w 58"/>
                <a:gd name="T39" fmla="*/ 14 h 80"/>
                <a:gd name="T40" fmla="*/ 58 w 58"/>
                <a:gd name="T41" fmla="*/ 29 h 80"/>
                <a:gd name="T42" fmla="*/ 29 w 58"/>
                <a:gd name="T43" fmla="*/ 0 h 80"/>
                <a:gd name="T44" fmla="*/ 0 w 58"/>
                <a:gd name="T45" fmla="*/ 29 h 80"/>
                <a:gd name="T46" fmla="*/ 17 w 58"/>
                <a:gd name="T47" fmla="*/ 55 h 80"/>
                <a:gd name="T48" fmla="*/ 17 w 58"/>
                <a:gd name="T49" fmla="*/ 61 h 80"/>
                <a:gd name="T50" fmla="*/ 17 w 58"/>
                <a:gd name="T51" fmla="*/ 68 h 80"/>
                <a:gd name="T52" fmla="*/ 21 w 58"/>
                <a:gd name="T53" fmla="*/ 74 h 80"/>
                <a:gd name="T54" fmla="*/ 22 w 58"/>
                <a:gd name="T55" fmla="*/ 76 h 80"/>
                <a:gd name="T56" fmla="*/ 27 w 58"/>
                <a:gd name="T57" fmla="*/ 80 h 80"/>
                <a:gd name="T58" fmla="*/ 31 w 58"/>
                <a:gd name="T59" fmla="*/ 80 h 80"/>
                <a:gd name="T60" fmla="*/ 36 w 58"/>
                <a:gd name="T61" fmla="*/ 76 h 80"/>
                <a:gd name="T62" fmla="*/ 37 w 58"/>
                <a:gd name="T63" fmla="*/ 74 h 80"/>
                <a:gd name="T64" fmla="*/ 41 w 58"/>
                <a:gd name="T65" fmla="*/ 68 h 80"/>
                <a:gd name="T66" fmla="*/ 41 w 58"/>
                <a:gd name="T67" fmla="*/ 58 h 80"/>
                <a:gd name="T68" fmla="*/ 41 w 58"/>
                <a:gd name="T69" fmla="*/ 55 h 80"/>
                <a:gd name="T70" fmla="*/ 58 w 58"/>
                <a:gd name="T71" fmla="*/ 29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8" h="80">
                  <a:moveTo>
                    <a:pt x="38" y="68"/>
                  </a:moveTo>
                  <a:cubicBezTo>
                    <a:pt x="38" y="69"/>
                    <a:pt x="38" y="70"/>
                    <a:pt x="37" y="71"/>
                  </a:cubicBezTo>
                  <a:cubicBezTo>
                    <a:pt x="37" y="71"/>
                    <a:pt x="36" y="71"/>
                    <a:pt x="36" y="71"/>
                  </a:cubicBezTo>
                  <a:cubicBezTo>
                    <a:pt x="22" y="71"/>
                    <a:pt x="22" y="71"/>
                    <a:pt x="22" y="71"/>
                  </a:cubicBezTo>
                  <a:cubicBezTo>
                    <a:pt x="22" y="71"/>
                    <a:pt x="21" y="71"/>
                    <a:pt x="21" y="71"/>
                  </a:cubicBezTo>
                  <a:cubicBezTo>
                    <a:pt x="20" y="70"/>
                    <a:pt x="20" y="69"/>
                    <a:pt x="20" y="68"/>
                  </a:cubicBezTo>
                  <a:cubicBezTo>
                    <a:pt x="20" y="61"/>
                    <a:pt x="20" y="61"/>
                    <a:pt x="20" y="61"/>
                  </a:cubicBezTo>
                  <a:cubicBezTo>
                    <a:pt x="38" y="61"/>
                    <a:pt x="38" y="61"/>
                    <a:pt x="38" y="61"/>
                  </a:cubicBezTo>
                  <a:cubicBezTo>
                    <a:pt x="38" y="68"/>
                    <a:pt x="38" y="68"/>
                    <a:pt x="38" y="68"/>
                  </a:cubicBezTo>
                  <a:close/>
                  <a:moveTo>
                    <a:pt x="18" y="14"/>
                  </a:moveTo>
                  <a:cubicBezTo>
                    <a:pt x="14" y="17"/>
                    <a:pt x="11" y="23"/>
                    <a:pt x="11" y="29"/>
                  </a:cubicBezTo>
                  <a:cubicBezTo>
                    <a:pt x="11" y="34"/>
                    <a:pt x="14" y="39"/>
                    <a:pt x="18" y="42"/>
                  </a:cubicBezTo>
                  <a:cubicBezTo>
                    <a:pt x="18" y="43"/>
                    <a:pt x="18" y="43"/>
                    <a:pt x="18" y="44"/>
                  </a:cubicBezTo>
                  <a:cubicBezTo>
                    <a:pt x="18" y="44"/>
                    <a:pt x="18" y="44"/>
                    <a:pt x="18" y="44"/>
                  </a:cubicBezTo>
                  <a:cubicBezTo>
                    <a:pt x="17" y="45"/>
                    <a:pt x="16" y="45"/>
                    <a:pt x="16" y="44"/>
                  </a:cubicBezTo>
                  <a:cubicBezTo>
                    <a:pt x="11" y="41"/>
                    <a:pt x="8" y="35"/>
                    <a:pt x="8" y="29"/>
                  </a:cubicBezTo>
                  <a:cubicBezTo>
                    <a:pt x="8" y="22"/>
                    <a:pt x="12" y="16"/>
                    <a:pt x="17" y="12"/>
                  </a:cubicBezTo>
                  <a:cubicBezTo>
                    <a:pt x="17" y="12"/>
                    <a:pt x="18" y="12"/>
                    <a:pt x="19" y="12"/>
                  </a:cubicBezTo>
                  <a:cubicBezTo>
                    <a:pt x="19" y="12"/>
                    <a:pt x="19" y="12"/>
                    <a:pt x="19" y="12"/>
                  </a:cubicBezTo>
                  <a:cubicBezTo>
                    <a:pt x="19" y="13"/>
                    <a:pt x="19" y="14"/>
                    <a:pt x="18" y="14"/>
                  </a:cubicBezTo>
                  <a:close/>
                  <a:moveTo>
                    <a:pt x="58" y="29"/>
                  </a:moveTo>
                  <a:cubicBezTo>
                    <a:pt x="58" y="13"/>
                    <a:pt x="45" y="0"/>
                    <a:pt x="29" y="0"/>
                  </a:cubicBezTo>
                  <a:cubicBezTo>
                    <a:pt x="13" y="0"/>
                    <a:pt x="0" y="13"/>
                    <a:pt x="0" y="29"/>
                  </a:cubicBezTo>
                  <a:cubicBezTo>
                    <a:pt x="0" y="40"/>
                    <a:pt x="7" y="50"/>
                    <a:pt x="17" y="55"/>
                  </a:cubicBezTo>
                  <a:cubicBezTo>
                    <a:pt x="17" y="61"/>
                    <a:pt x="17" y="61"/>
                    <a:pt x="17" y="61"/>
                  </a:cubicBezTo>
                  <a:cubicBezTo>
                    <a:pt x="17" y="68"/>
                    <a:pt x="17" y="68"/>
                    <a:pt x="17" y="68"/>
                  </a:cubicBezTo>
                  <a:cubicBezTo>
                    <a:pt x="17" y="71"/>
                    <a:pt x="19" y="73"/>
                    <a:pt x="21" y="74"/>
                  </a:cubicBezTo>
                  <a:cubicBezTo>
                    <a:pt x="21" y="74"/>
                    <a:pt x="22" y="75"/>
                    <a:pt x="22" y="76"/>
                  </a:cubicBezTo>
                  <a:cubicBezTo>
                    <a:pt x="23" y="78"/>
                    <a:pt x="25" y="80"/>
                    <a:pt x="27" y="80"/>
                  </a:cubicBezTo>
                  <a:cubicBezTo>
                    <a:pt x="31" y="80"/>
                    <a:pt x="31" y="80"/>
                    <a:pt x="31" y="80"/>
                  </a:cubicBezTo>
                  <a:cubicBezTo>
                    <a:pt x="33" y="80"/>
                    <a:pt x="35" y="78"/>
                    <a:pt x="36" y="76"/>
                  </a:cubicBezTo>
                  <a:cubicBezTo>
                    <a:pt x="36" y="75"/>
                    <a:pt x="37" y="74"/>
                    <a:pt x="37" y="74"/>
                  </a:cubicBezTo>
                  <a:cubicBezTo>
                    <a:pt x="39" y="73"/>
                    <a:pt x="41" y="71"/>
                    <a:pt x="41" y="68"/>
                  </a:cubicBezTo>
                  <a:cubicBezTo>
                    <a:pt x="41" y="58"/>
                    <a:pt x="41" y="58"/>
                    <a:pt x="41" y="58"/>
                  </a:cubicBezTo>
                  <a:cubicBezTo>
                    <a:pt x="41" y="55"/>
                    <a:pt x="41" y="55"/>
                    <a:pt x="41" y="55"/>
                  </a:cubicBezTo>
                  <a:cubicBezTo>
                    <a:pt x="51" y="50"/>
                    <a:pt x="58" y="40"/>
                    <a:pt x="58" y="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a:p>
          </p:txBody>
        </p:sp>
      </p:grpSp>
      <p:grpSp>
        <p:nvGrpSpPr>
          <p:cNvPr id="18" name="Group 75">
            <a:extLst>
              <a:ext uri="{FF2B5EF4-FFF2-40B4-BE49-F238E27FC236}">
                <a16:creationId xmlns:a16="http://schemas.microsoft.com/office/drawing/2014/main" id="{673D8395-43D4-4C25-8235-65EE19EF139B}"/>
              </a:ext>
            </a:extLst>
          </p:cNvPr>
          <p:cNvGrpSpPr/>
          <p:nvPr/>
        </p:nvGrpSpPr>
        <p:grpSpPr>
          <a:xfrm>
            <a:off x="6125163" y="985594"/>
            <a:ext cx="393564" cy="453195"/>
            <a:chOff x="5932488" y="3127376"/>
            <a:chExt cx="314325" cy="361950"/>
          </a:xfrm>
          <a:solidFill>
            <a:schemeClr val="bg1"/>
          </a:solidFill>
        </p:grpSpPr>
        <p:sp>
          <p:nvSpPr>
            <p:cNvPr id="19" name="Freeform 54">
              <a:extLst>
                <a:ext uri="{FF2B5EF4-FFF2-40B4-BE49-F238E27FC236}">
                  <a16:creationId xmlns:a16="http://schemas.microsoft.com/office/drawing/2014/main" id="{A318F89D-238E-4942-9153-6A5D1338C4A5}"/>
                </a:ext>
              </a:extLst>
            </p:cNvPr>
            <p:cNvSpPr>
              <a:spLocks noEditPoints="1"/>
            </p:cNvSpPr>
            <p:nvPr/>
          </p:nvSpPr>
          <p:spPr bwMode="auto">
            <a:xfrm>
              <a:off x="5932488" y="3127376"/>
              <a:ext cx="314325" cy="361950"/>
            </a:xfrm>
            <a:custGeom>
              <a:avLst/>
              <a:gdLst>
                <a:gd name="T0" fmla="*/ 25 w 71"/>
                <a:gd name="T1" fmla="*/ 3 h 82"/>
                <a:gd name="T2" fmla="*/ 23 w 71"/>
                <a:gd name="T3" fmla="*/ 5 h 82"/>
                <a:gd name="T4" fmla="*/ 24 w 71"/>
                <a:gd name="T5" fmla="*/ 7 h 82"/>
                <a:gd name="T6" fmla="*/ 26 w 71"/>
                <a:gd name="T7" fmla="*/ 7 h 82"/>
                <a:gd name="T8" fmla="*/ 26 w 71"/>
                <a:gd name="T9" fmla="*/ 25 h 82"/>
                <a:gd name="T10" fmla="*/ 21 w 71"/>
                <a:gd name="T11" fmla="*/ 44 h 82"/>
                <a:gd name="T12" fmla="*/ 5 w 71"/>
                <a:gd name="T13" fmla="*/ 73 h 82"/>
                <a:gd name="T14" fmla="*/ 5 w 71"/>
                <a:gd name="T15" fmla="*/ 77 h 82"/>
                <a:gd name="T16" fmla="*/ 8 w 71"/>
                <a:gd name="T17" fmla="*/ 78 h 82"/>
                <a:gd name="T18" fmla="*/ 63 w 71"/>
                <a:gd name="T19" fmla="*/ 78 h 82"/>
                <a:gd name="T20" fmla="*/ 66 w 71"/>
                <a:gd name="T21" fmla="*/ 77 h 82"/>
                <a:gd name="T22" fmla="*/ 66 w 71"/>
                <a:gd name="T23" fmla="*/ 73 h 82"/>
                <a:gd name="T24" fmla="*/ 50 w 71"/>
                <a:gd name="T25" fmla="*/ 44 h 82"/>
                <a:gd name="T26" fmla="*/ 45 w 71"/>
                <a:gd name="T27" fmla="*/ 26 h 82"/>
                <a:gd name="T28" fmla="*/ 45 w 71"/>
                <a:gd name="T29" fmla="*/ 7 h 82"/>
                <a:gd name="T30" fmla="*/ 46 w 71"/>
                <a:gd name="T31" fmla="*/ 7 h 82"/>
                <a:gd name="T32" fmla="*/ 48 w 71"/>
                <a:gd name="T33" fmla="*/ 5 h 82"/>
                <a:gd name="T34" fmla="*/ 46 w 71"/>
                <a:gd name="T35" fmla="*/ 3 h 82"/>
                <a:gd name="T36" fmla="*/ 25 w 71"/>
                <a:gd name="T37" fmla="*/ 3 h 82"/>
                <a:gd name="T38" fmla="*/ 63 w 71"/>
                <a:gd name="T39" fmla="*/ 82 h 82"/>
                <a:gd name="T40" fmla="*/ 8 w 71"/>
                <a:gd name="T41" fmla="*/ 82 h 82"/>
                <a:gd name="T42" fmla="*/ 1 w 71"/>
                <a:gd name="T43" fmla="*/ 79 h 82"/>
                <a:gd name="T44" fmla="*/ 1 w 71"/>
                <a:gd name="T45" fmla="*/ 72 h 82"/>
                <a:gd name="T46" fmla="*/ 18 w 71"/>
                <a:gd name="T47" fmla="*/ 42 h 82"/>
                <a:gd name="T48" fmla="*/ 22 w 71"/>
                <a:gd name="T49" fmla="*/ 25 h 82"/>
                <a:gd name="T50" fmla="*/ 22 w 71"/>
                <a:gd name="T51" fmla="*/ 10 h 82"/>
                <a:gd name="T52" fmla="*/ 20 w 71"/>
                <a:gd name="T53" fmla="*/ 4 h 82"/>
                <a:gd name="T54" fmla="*/ 25 w 71"/>
                <a:gd name="T55" fmla="*/ 0 h 82"/>
                <a:gd name="T56" fmla="*/ 46 w 71"/>
                <a:gd name="T57" fmla="*/ 0 h 82"/>
                <a:gd name="T58" fmla="*/ 51 w 71"/>
                <a:gd name="T59" fmla="*/ 5 h 82"/>
                <a:gd name="T60" fmla="*/ 49 w 71"/>
                <a:gd name="T61" fmla="*/ 10 h 82"/>
                <a:gd name="T62" fmla="*/ 49 w 71"/>
                <a:gd name="T63" fmla="*/ 26 h 82"/>
                <a:gd name="T64" fmla="*/ 53 w 71"/>
                <a:gd name="T65" fmla="*/ 42 h 82"/>
                <a:gd name="T66" fmla="*/ 69 w 71"/>
                <a:gd name="T67" fmla="*/ 72 h 82"/>
                <a:gd name="T68" fmla="*/ 69 w 71"/>
                <a:gd name="T69" fmla="*/ 79 h 82"/>
                <a:gd name="T70" fmla="*/ 63 w 71"/>
                <a:gd name="T71" fmla="*/ 82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1" h="82">
                  <a:moveTo>
                    <a:pt x="25" y="3"/>
                  </a:moveTo>
                  <a:cubicBezTo>
                    <a:pt x="24" y="3"/>
                    <a:pt x="24" y="5"/>
                    <a:pt x="23" y="5"/>
                  </a:cubicBezTo>
                  <a:cubicBezTo>
                    <a:pt x="23" y="5"/>
                    <a:pt x="23" y="6"/>
                    <a:pt x="24" y="7"/>
                  </a:cubicBezTo>
                  <a:cubicBezTo>
                    <a:pt x="26" y="7"/>
                    <a:pt x="26" y="7"/>
                    <a:pt x="26" y="7"/>
                  </a:cubicBezTo>
                  <a:cubicBezTo>
                    <a:pt x="26" y="25"/>
                    <a:pt x="26" y="25"/>
                    <a:pt x="26" y="25"/>
                  </a:cubicBezTo>
                  <a:cubicBezTo>
                    <a:pt x="26" y="32"/>
                    <a:pt x="24" y="38"/>
                    <a:pt x="21" y="44"/>
                  </a:cubicBezTo>
                  <a:cubicBezTo>
                    <a:pt x="5" y="73"/>
                    <a:pt x="5" y="73"/>
                    <a:pt x="5" y="73"/>
                  </a:cubicBezTo>
                  <a:cubicBezTo>
                    <a:pt x="4" y="75"/>
                    <a:pt x="4" y="76"/>
                    <a:pt x="5" y="77"/>
                  </a:cubicBezTo>
                  <a:cubicBezTo>
                    <a:pt x="5" y="78"/>
                    <a:pt x="6" y="78"/>
                    <a:pt x="8" y="78"/>
                  </a:cubicBezTo>
                  <a:cubicBezTo>
                    <a:pt x="63" y="78"/>
                    <a:pt x="63" y="78"/>
                    <a:pt x="63" y="78"/>
                  </a:cubicBezTo>
                  <a:cubicBezTo>
                    <a:pt x="64" y="78"/>
                    <a:pt x="66" y="78"/>
                    <a:pt x="66" y="77"/>
                  </a:cubicBezTo>
                  <a:cubicBezTo>
                    <a:pt x="67" y="76"/>
                    <a:pt x="67" y="74"/>
                    <a:pt x="66" y="73"/>
                  </a:cubicBezTo>
                  <a:cubicBezTo>
                    <a:pt x="50" y="44"/>
                    <a:pt x="50" y="44"/>
                    <a:pt x="50" y="44"/>
                  </a:cubicBezTo>
                  <a:cubicBezTo>
                    <a:pt x="47" y="38"/>
                    <a:pt x="45" y="32"/>
                    <a:pt x="45" y="26"/>
                  </a:cubicBezTo>
                  <a:cubicBezTo>
                    <a:pt x="45" y="7"/>
                    <a:pt x="45" y="7"/>
                    <a:pt x="45" y="7"/>
                  </a:cubicBezTo>
                  <a:cubicBezTo>
                    <a:pt x="46" y="7"/>
                    <a:pt x="46" y="7"/>
                    <a:pt x="46" y="7"/>
                  </a:cubicBezTo>
                  <a:cubicBezTo>
                    <a:pt x="48" y="6"/>
                    <a:pt x="48" y="5"/>
                    <a:pt x="48" y="5"/>
                  </a:cubicBezTo>
                  <a:cubicBezTo>
                    <a:pt x="48" y="4"/>
                    <a:pt x="47" y="3"/>
                    <a:pt x="46" y="3"/>
                  </a:cubicBezTo>
                  <a:cubicBezTo>
                    <a:pt x="25" y="3"/>
                    <a:pt x="25" y="3"/>
                    <a:pt x="25" y="3"/>
                  </a:cubicBezTo>
                  <a:close/>
                  <a:moveTo>
                    <a:pt x="63" y="82"/>
                  </a:moveTo>
                  <a:cubicBezTo>
                    <a:pt x="8" y="82"/>
                    <a:pt x="8" y="82"/>
                    <a:pt x="8" y="82"/>
                  </a:cubicBezTo>
                  <a:cubicBezTo>
                    <a:pt x="5" y="82"/>
                    <a:pt x="3" y="81"/>
                    <a:pt x="1" y="79"/>
                  </a:cubicBezTo>
                  <a:cubicBezTo>
                    <a:pt x="0" y="77"/>
                    <a:pt x="0" y="74"/>
                    <a:pt x="1" y="72"/>
                  </a:cubicBezTo>
                  <a:cubicBezTo>
                    <a:pt x="18" y="42"/>
                    <a:pt x="18" y="42"/>
                    <a:pt x="18" y="42"/>
                  </a:cubicBezTo>
                  <a:cubicBezTo>
                    <a:pt x="21" y="37"/>
                    <a:pt x="22" y="31"/>
                    <a:pt x="22" y="25"/>
                  </a:cubicBezTo>
                  <a:cubicBezTo>
                    <a:pt x="22" y="10"/>
                    <a:pt x="22" y="10"/>
                    <a:pt x="22" y="10"/>
                  </a:cubicBezTo>
                  <a:cubicBezTo>
                    <a:pt x="20" y="9"/>
                    <a:pt x="20" y="7"/>
                    <a:pt x="20" y="4"/>
                  </a:cubicBezTo>
                  <a:cubicBezTo>
                    <a:pt x="20" y="2"/>
                    <a:pt x="22" y="0"/>
                    <a:pt x="25" y="0"/>
                  </a:cubicBezTo>
                  <a:cubicBezTo>
                    <a:pt x="46" y="0"/>
                    <a:pt x="46" y="0"/>
                    <a:pt x="46" y="0"/>
                  </a:cubicBezTo>
                  <a:cubicBezTo>
                    <a:pt x="49" y="0"/>
                    <a:pt x="51" y="2"/>
                    <a:pt x="51" y="5"/>
                  </a:cubicBezTo>
                  <a:cubicBezTo>
                    <a:pt x="52" y="7"/>
                    <a:pt x="51" y="9"/>
                    <a:pt x="49" y="10"/>
                  </a:cubicBezTo>
                  <a:cubicBezTo>
                    <a:pt x="49" y="26"/>
                    <a:pt x="49" y="26"/>
                    <a:pt x="49" y="26"/>
                  </a:cubicBezTo>
                  <a:cubicBezTo>
                    <a:pt x="49" y="31"/>
                    <a:pt x="50" y="37"/>
                    <a:pt x="53" y="42"/>
                  </a:cubicBezTo>
                  <a:cubicBezTo>
                    <a:pt x="69" y="72"/>
                    <a:pt x="69" y="72"/>
                    <a:pt x="69" y="72"/>
                  </a:cubicBezTo>
                  <a:cubicBezTo>
                    <a:pt x="71" y="74"/>
                    <a:pt x="71" y="76"/>
                    <a:pt x="69" y="79"/>
                  </a:cubicBezTo>
                  <a:cubicBezTo>
                    <a:pt x="68" y="81"/>
                    <a:pt x="66" y="82"/>
                    <a:pt x="63" y="8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a:p>
          </p:txBody>
        </p:sp>
        <p:sp>
          <p:nvSpPr>
            <p:cNvPr id="20" name="Freeform 55">
              <a:extLst>
                <a:ext uri="{FF2B5EF4-FFF2-40B4-BE49-F238E27FC236}">
                  <a16:creationId xmlns:a16="http://schemas.microsoft.com/office/drawing/2014/main" id="{5E20F58F-D422-4D3D-9CF2-3E5E7F3963E5}"/>
                </a:ext>
              </a:extLst>
            </p:cNvPr>
            <p:cNvSpPr>
              <a:spLocks noEditPoints="1"/>
            </p:cNvSpPr>
            <p:nvPr/>
          </p:nvSpPr>
          <p:spPr bwMode="auto">
            <a:xfrm>
              <a:off x="5972175" y="3335338"/>
              <a:ext cx="234950" cy="119063"/>
            </a:xfrm>
            <a:custGeom>
              <a:avLst/>
              <a:gdLst>
                <a:gd name="T0" fmla="*/ 34 w 53"/>
                <a:gd name="T1" fmla="*/ 24 h 27"/>
                <a:gd name="T2" fmla="*/ 32 w 53"/>
                <a:gd name="T3" fmla="*/ 22 h 27"/>
                <a:gd name="T4" fmla="*/ 34 w 53"/>
                <a:gd name="T5" fmla="*/ 20 h 27"/>
                <a:gd name="T6" fmla="*/ 36 w 53"/>
                <a:gd name="T7" fmla="*/ 22 h 27"/>
                <a:gd name="T8" fmla="*/ 34 w 53"/>
                <a:gd name="T9" fmla="*/ 24 h 27"/>
                <a:gd name="T10" fmla="*/ 29 w 53"/>
                <a:gd name="T11" fmla="*/ 7 h 27"/>
                <a:gd name="T12" fmla="*/ 31 w 53"/>
                <a:gd name="T13" fmla="*/ 5 h 27"/>
                <a:gd name="T14" fmla="*/ 33 w 53"/>
                <a:gd name="T15" fmla="*/ 7 h 27"/>
                <a:gd name="T16" fmla="*/ 31 w 53"/>
                <a:gd name="T17" fmla="*/ 8 h 27"/>
                <a:gd name="T18" fmla="*/ 29 w 53"/>
                <a:gd name="T19" fmla="*/ 7 h 27"/>
                <a:gd name="T20" fmla="*/ 17 w 53"/>
                <a:gd name="T21" fmla="*/ 17 h 27"/>
                <a:gd name="T22" fmla="*/ 15 w 53"/>
                <a:gd name="T23" fmla="*/ 15 h 27"/>
                <a:gd name="T24" fmla="*/ 17 w 53"/>
                <a:gd name="T25" fmla="*/ 13 h 27"/>
                <a:gd name="T26" fmla="*/ 19 w 53"/>
                <a:gd name="T27" fmla="*/ 15 h 27"/>
                <a:gd name="T28" fmla="*/ 17 w 53"/>
                <a:gd name="T29" fmla="*/ 17 h 27"/>
                <a:gd name="T30" fmla="*/ 51 w 53"/>
                <a:gd name="T31" fmla="*/ 22 h 27"/>
                <a:gd name="T32" fmla="*/ 39 w 53"/>
                <a:gd name="T33" fmla="*/ 0 h 27"/>
                <a:gd name="T34" fmla="*/ 14 w 53"/>
                <a:gd name="T35" fmla="*/ 0 h 27"/>
                <a:gd name="T36" fmla="*/ 2 w 53"/>
                <a:gd name="T37" fmla="*/ 22 h 27"/>
                <a:gd name="T38" fmla="*/ 3 w 53"/>
                <a:gd name="T39" fmla="*/ 27 h 27"/>
                <a:gd name="T40" fmla="*/ 50 w 53"/>
                <a:gd name="T41" fmla="*/ 27 h 27"/>
                <a:gd name="T42" fmla="*/ 51 w 53"/>
                <a:gd name="T43" fmla="*/ 22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 h="27">
                  <a:moveTo>
                    <a:pt x="34" y="24"/>
                  </a:moveTo>
                  <a:cubicBezTo>
                    <a:pt x="33" y="24"/>
                    <a:pt x="32" y="23"/>
                    <a:pt x="32" y="22"/>
                  </a:cubicBezTo>
                  <a:cubicBezTo>
                    <a:pt x="32" y="21"/>
                    <a:pt x="33" y="20"/>
                    <a:pt x="34" y="20"/>
                  </a:cubicBezTo>
                  <a:cubicBezTo>
                    <a:pt x="35" y="20"/>
                    <a:pt x="36" y="21"/>
                    <a:pt x="36" y="22"/>
                  </a:cubicBezTo>
                  <a:cubicBezTo>
                    <a:pt x="36" y="23"/>
                    <a:pt x="35" y="24"/>
                    <a:pt x="34" y="24"/>
                  </a:cubicBezTo>
                  <a:close/>
                  <a:moveTo>
                    <a:pt x="29" y="7"/>
                  </a:moveTo>
                  <a:cubicBezTo>
                    <a:pt x="29" y="5"/>
                    <a:pt x="30" y="5"/>
                    <a:pt x="31" y="5"/>
                  </a:cubicBezTo>
                  <a:cubicBezTo>
                    <a:pt x="32" y="5"/>
                    <a:pt x="33" y="5"/>
                    <a:pt x="33" y="7"/>
                  </a:cubicBezTo>
                  <a:cubicBezTo>
                    <a:pt x="33" y="8"/>
                    <a:pt x="32" y="8"/>
                    <a:pt x="31" y="8"/>
                  </a:cubicBezTo>
                  <a:cubicBezTo>
                    <a:pt x="30" y="8"/>
                    <a:pt x="29" y="8"/>
                    <a:pt x="29" y="7"/>
                  </a:cubicBezTo>
                  <a:close/>
                  <a:moveTo>
                    <a:pt x="17" y="17"/>
                  </a:moveTo>
                  <a:cubicBezTo>
                    <a:pt x="16" y="17"/>
                    <a:pt x="15" y="16"/>
                    <a:pt x="15" y="15"/>
                  </a:cubicBezTo>
                  <a:cubicBezTo>
                    <a:pt x="15" y="14"/>
                    <a:pt x="16" y="13"/>
                    <a:pt x="17" y="13"/>
                  </a:cubicBezTo>
                  <a:cubicBezTo>
                    <a:pt x="18" y="13"/>
                    <a:pt x="19" y="14"/>
                    <a:pt x="19" y="15"/>
                  </a:cubicBezTo>
                  <a:cubicBezTo>
                    <a:pt x="19" y="16"/>
                    <a:pt x="18" y="17"/>
                    <a:pt x="17" y="17"/>
                  </a:cubicBezTo>
                  <a:close/>
                  <a:moveTo>
                    <a:pt x="51" y="22"/>
                  </a:moveTo>
                  <a:cubicBezTo>
                    <a:pt x="51" y="22"/>
                    <a:pt x="39" y="0"/>
                    <a:pt x="39" y="0"/>
                  </a:cubicBezTo>
                  <a:cubicBezTo>
                    <a:pt x="14" y="0"/>
                    <a:pt x="14" y="0"/>
                    <a:pt x="14" y="0"/>
                  </a:cubicBezTo>
                  <a:cubicBezTo>
                    <a:pt x="14" y="0"/>
                    <a:pt x="2" y="22"/>
                    <a:pt x="2" y="22"/>
                  </a:cubicBezTo>
                  <a:cubicBezTo>
                    <a:pt x="0" y="24"/>
                    <a:pt x="0" y="27"/>
                    <a:pt x="3" y="27"/>
                  </a:cubicBezTo>
                  <a:cubicBezTo>
                    <a:pt x="50" y="27"/>
                    <a:pt x="50" y="27"/>
                    <a:pt x="50" y="27"/>
                  </a:cubicBezTo>
                  <a:cubicBezTo>
                    <a:pt x="53" y="27"/>
                    <a:pt x="53" y="24"/>
                    <a:pt x="51" y="2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a:p>
          </p:txBody>
        </p:sp>
      </p:grpSp>
      <p:sp>
        <p:nvSpPr>
          <p:cNvPr id="21" name="Rectangle: Rounded Corners 171">
            <a:extLst>
              <a:ext uri="{FF2B5EF4-FFF2-40B4-BE49-F238E27FC236}">
                <a16:creationId xmlns:a16="http://schemas.microsoft.com/office/drawing/2014/main" id="{F01C8458-0DDD-42BF-9AE9-9386E2995879}"/>
              </a:ext>
            </a:extLst>
          </p:cNvPr>
          <p:cNvSpPr/>
          <p:nvPr/>
        </p:nvSpPr>
        <p:spPr>
          <a:xfrm>
            <a:off x="8812606" y="1104715"/>
            <a:ext cx="2505235" cy="1132638"/>
          </a:xfrm>
          <a:prstGeom prst="roundRect">
            <a:avLst>
              <a:gd name="adj" fmla="val 5845"/>
            </a:avLst>
          </a:prstGeom>
          <a:solidFill>
            <a:schemeClr val="bg1">
              <a:alpha val="95000"/>
            </a:schemeClr>
          </a:solidFill>
          <a:ln w="38100">
            <a:solidFill>
              <a:srgbClr val="006666">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93"/>
          </a:p>
        </p:txBody>
      </p:sp>
      <p:sp>
        <p:nvSpPr>
          <p:cNvPr id="25" name="Freeform 83">
            <a:extLst>
              <a:ext uri="{FF2B5EF4-FFF2-40B4-BE49-F238E27FC236}">
                <a16:creationId xmlns:a16="http://schemas.microsoft.com/office/drawing/2014/main" id="{3E434FA2-D767-4CFB-BCDD-15A54F295CAF}"/>
              </a:ext>
            </a:extLst>
          </p:cNvPr>
          <p:cNvSpPr>
            <a:spLocks/>
          </p:cNvSpPr>
          <p:nvPr/>
        </p:nvSpPr>
        <p:spPr bwMode="auto">
          <a:xfrm>
            <a:off x="9725375" y="788369"/>
            <a:ext cx="744536" cy="746650"/>
          </a:xfrm>
          <a:custGeom>
            <a:avLst/>
            <a:gdLst>
              <a:gd name="T0" fmla="*/ 186 w 186"/>
              <a:gd name="T1" fmla="*/ 164 h 186"/>
              <a:gd name="T2" fmla="*/ 163 w 186"/>
              <a:gd name="T3" fmla="*/ 186 h 186"/>
              <a:gd name="T4" fmla="*/ 22 w 186"/>
              <a:gd name="T5" fmla="*/ 186 h 186"/>
              <a:gd name="T6" fmla="*/ 0 w 186"/>
              <a:gd name="T7" fmla="*/ 164 h 186"/>
              <a:gd name="T8" fmla="*/ 0 w 186"/>
              <a:gd name="T9" fmla="*/ 22 h 186"/>
              <a:gd name="T10" fmla="*/ 22 w 186"/>
              <a:gd name="T11" fmla="*/ 0 h 186"/>
              <a:gd name="T12" fmla="*/ 163 w 186"/>
              <a:gd name="T13" fmla="*/ 0 h 186"/>
              <a:gd name="T14" fmla="*/ 186 w 186"/>
              <a:gd name="T15" fmla="*/ 22 h 186"/>
              <a:gd name="T16" fmla="*/ 186 w 186"/>
              <a:gd name="T17" fmla="*/ 164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6" h="186">
                <a:moveTo>
                  <a:pt x="186" y="164"/>
                </a:moveTo>
                <a:cubicBezTo>
                  <a:pt x="186" y="176"/>
                  <a:pt x="176" y="186"/>
                  <a:pt x="163" y="186"/>
                </a:cubicBezTo>
                <a:cubicBezTo>
                  <a:pt x="22" y="186"/>
                  <a:pt x="22" y="186"/>
                  <a:pt x="22" y="186"/>
                </a:cubicBezTo>
                <a:cubicBezTo>
                  <a:pt x="10" y="186"/>
                  <a:pt x="0" y="176"/>
                  <a:pt x="0" y="164"/>
                </a:cubicBezTo>
                <a:cubicBezTo>
                  <a:pt x="0" y="22"/>
                  <a:pt x="0" y="22"/>
                  <a:pt x="0" y="22"/>
                </a:cubicBezTo>
                <a:cubicBezTo>
                  <a:pt x="0" y="10"/>
                  <a:pt x="10" y="0"/>
                  <a:pt x="22" y="0"/>
                </a:cubicBezTo>
                <a:cubicBezTo>
                  <a:pt x="163" y="0"/>
                  <a:pt x="163" y="0"/>
                  <a:pt x="163" y="0"/>
                </a:cubicBezTo>
                <a:cubicBezTo>
                  <a:pt x="176" y="0"/>
                  <a:pt x="186" y="10"/>
                  <a:pt x="186" y="22"/>
                </a:cubicBezTo>
                <a:lnTo>
                  <a:pt x="186" y="164"/>
                </a:lnTo>
                <a:close/>
              </a:path>
            </a:pathLst>
          </a:custGeom>
          <a:solidFill>
            <a:srgbClr val="006666"/>
          </a:solidFill>
          <a:ln>
            <a:noFill/>
          </a:ln>
        </p:spPr>
        <p:txBody>
          <a:bodyPr vert="horz" wrap="square" lIns="86019" tIns="43010" rIns="86019" bIns="43010" numCol="1" anchor="t" anchorCtr="0" compatLnSpc="1">
            <a:prstTxWarp prst="textNoShape">
              <a:avLst/>
            </a:prstTxWarp>
          </a:bodyPr>
          <a:lstStyle/>
          <a:p>
            <a:endParaRPr lang="en-US" sz="1693"/>
          </a:p>
        </p:txBody>
      </p:sp>
      <p:sp>
        <p:nvSpPr>
          <p:cNvPr id="50" name="Rectangle: Rounded Corners 171">
            <a:extLst>
              <a:ext uri="{FF2B5EF4-FFF2-40B4-BE49-F238E27FC236}">
                <a16:creationId xmlns:a16="http://schemas.microsoft.com/office/drawing/2014/main" id="{A5024F4F-5F4B-4A1F-95EC-4559630198BB}"/>
              </a:ext>
            </a:extLst>
          </p:cNvPr>
          <p:cNvSpPr/>
          <p:nvPr/>
        </p:nvSpPr>
        <p:spPr>
          <a:xfrm>
            <a:off x="966661" y="1092855"/>
            <a:ext cx="2548984" cy="1144498"/>
          </a:xfrm>
          <a:prstGeom prst="roundRect">
            <a:avLst>
              <a:gd name="adj" fmla="val 5845"/>
            </a:avLst>
          </a:prstGeom>
          <a:solidFill>
            <a:schemeClr val="bg1">
              <a:alpha val="95000"/>
            </a:schemeClr>
          </a:solidFill>
          <a:ln w="38100">
            <a:solidFill>
              <a:srgbClr val="006666">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93"/>
          </a:p>
        </p:txBody>
      </p:sp>
      <p:sp>
        <p:nvSpPr>
          <p:cNvPr id="51" name="Freeform 83">
            <a:extLst>
              <a:ext uri="{FF2B5EF4-FFF2-40B4-BE49-F238E27FC236}">
                <a16:creationId xmlns:a16="http://schemas.microsoft.com/office/drawing/2014/main" id="{72F12DC7-AD9F-422F-BD8A-E48955FFE63D}"/>
              </a:ext>
            </a:extLst>
          </p:cNvPr>
          <p:cNvSpPr>
            <a:spLocks/>
          </p:cNvSpPr>
          <p:nvPr/>
        </p:nvSpPr>
        <p:spPr bwMode="auto">
          <a:xfrm>
            <a:off x="1824111" y="808061"/>
            <a:ext cx="744536" cy="746650"/>
          </a:xfrm>
          <a:custGeom>
            <a:avLst/>
            <a:gdLst>
              <a:gd name="T0" fmla="*/ 186 w 186"/>
              <a:gd name="T1" fmla="*/ 164 h 186"/>
              <a:gd name="T2" fmla="*/ 163 w 186"/>
              <a:gd name="T3" fmla="*/ 186 h 186"/>
              <a:gd name="T4" fmla="*/ 22 w 186"/>
              <a:gd name="T5" fmla="*/ 186 h 186"/>
              <a:gd name="T6" fmla="*/ 0 w 186"/>
              <a:gd name="T7" fmla="*/ 164 h 186"/>
              <a:gd name="T8" fmla="*/ 0 w 186"/>
              <a:gd name="T9" fmla="*/ 22 h 186"/>
              <a:gd name="T10" fmla="*/ 22 w 186"/>
              <a:gd name="T11" fmla="*/ 0 h 186"/>
              <a:gd name="T12" fmla="*/ 163 w 186"/>
              <a:gd name="T13" fmla="*/ 0 h 186"/>
              <a:gd name="T14" fmla="*/ 186 w 186"/>
              <a:gd name="T15" fmla="*/ 22 h 186"/>
              <a:gd name="T16" fmla="*/ 186 w 186"/>
              <a:gd name="T17" fmla="*/ 164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6" h="186">
                <a:moveTo>
                  <a:pt x="186" y="164"/>
                </a:moveTo>
                <a:cubicBezTo>
                  <a:pt x="186" y="176"/>
                  <a:pt x="176" y="186"/>
                  <a:pt x="163" y="186"/>
                </a:cubicBezTo>
                <a:cubicBezTo>
                  <a:pt x="22" y="186"/>
                  <a:pt x="22" y="186"/>
                  <a:pt x="22" y="186"/>
                </a:cubicBezTo>
                <a:cubicBezTo>
                  <a:pt x="10" y="186"/>
                  <a:pt x="0" y="176"/>
                  <a:pt x="0" y="164"/>
                </a:cubicBezTo>
                <a:cubicBezTo>
                  <a:pt x="0" y="22"/>
                  <a:pt x="0" y="22"/>
                  <a:pt x="0" y="22"/>
                </a:cubicBezTo>
                <a:cubicBezTo>
                  <a:pt x="0" y="10"/>
                  <a:pt x="10" y="0"/>
                  <a:pt x="22" y="0"/>
                </a:cubicBezTo>
                <a:cubicBezTo>
                  <a:pt x="163" y="0"/>
                  <a:pt x="163" y="0"/>
                  <a:pt x="163" y="0"/>
                </a:cubicBezTo>
                <a:cubicBezTo>
                  <a:pt x="176" y="0"/>
                  <a:pt x="186" y="10"/>
                  <a:pt x="186" y="22"/>
                </a:cubicBezTo>
                <a:lnTo>
                  <a:pt x="186" y="164"/>
                </a:lnTo>
                <a:close/>
              </a:path>
            </a:pathLst>
          </a:custGeom>
          <a:solidFill>
            <a:srgbClr val="006666"/>
          </a:solidFill>
          <a:ln>
            <a:noFill/>
          </a:ln>
        </p:spPr>
        <p:txBody>
          <a:bodyPr vert="horz" wrap="square" lIns="86019" tIns="43010" rIns="86019" bIns="43010" numCol="1" anchor="ctr" anchorCtr="0" compatLnSpc="1">
            <a:prstTxWarp prst="textNoShape">
              <a:avLst/>
            </a:prstTxWarp>
          </a:bodyPr>
          <a:lstStyle/>
          <a:p>
            <a:pPr algn="ctr"/>
            <a:r>
              <a:rPr lang="en-US" sz="3600" b="1" dirty="0">
                <a:solidFill>
                  <a:schemeClr val="bg1"/>
                </a:solidFill>
              </a:rPr>
              <a:t>4</a:t>
            </a:r>
          </a:p>
        </p:txBody>
      </p:sp>
      <p:sp>
        <p:nvSpPr>
          <p:cNvPr id="58" name="Rectangle: Rounded Corners 171">
            <a:extLst>
              <a:ext uri="{FF2B5EF4-FFF2-40B4-BE49-F238E27FC236}">
                <a16:creationId xmlns:a16="http://schemas.microsoft.com/office/drawing/2014/main" id="{808322C1-75A5-4A16-B7D5-6CA4106015E2}"/>
              </a:ext>
            </a:extLst>
          </p:cNvPr>
          <p:cNvSpPr/>
          <p:nvPr/>
        </p:nvSpPr>
        <p:spPr>
          <a:xfrm>
            <a:off x="3687291" y="1108507"/>
            <a:ext cx="2347024" cy="1128845"/>
          </a:xfrm>
          <a:prstGeom prst="roundRect">
            <a:avLst>
              <a:gd name="adj" fmla="val 5845"/>
            </a:avLst>
          </a:prstGeom>
          <a:solidFill>
            <a:schemeClr val="bg1">
              <a:alpha val="95000"/>
            </a:schemeClr>
          </a:solidFill>
          <a:ln w="38100">
            <a:solidFill>
              <a:srgbClr val="006666">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93"/>
          </a:p>
        </p:txBody>
      </p:sp>
      <p:sp>
        <p:nvSpPr>
          <p:cNvPr id="59" name="Freeform 83">
            <a:extLst>
              <a:ext uri="{FF2B5EF4-FFF2-40B4-BE49-F238E27FC236}">
                <a16:creationId xmlns:a16="http://schemas.microsoft.com/office/drawing/2014/main" id="{C0FA42A0-67D3-4595-B1F5-95B02C1328C6}"/>
              </a:ext>
            </a:extLst>
          </p:cNvPr>
          <p:cNvSpPr>
            <a:spLocks/>
          </p:cNvSpPr>
          <p:nvPr/>
        </p:nvSpPr>
        <p:spPr bwMode="auto">
          <a:xfrm>
            <a:off x="4501715" y="808061"/>
            <a:ext cx="744536" cy="746650"/>
          </a:xfrm>
          <a:custGeom>
            <a:avLst/>
            <a:gdLst>
              <a:gd name="T0" fmla="*/ 186 w 186"/>
              <a:gd name="T1" fmla="*/ 164 h 186"/>
              <a:gd name="T2" fmla="*/ 163 w 186"/>
              <a:gd name="T3" fmla="*/ 186 h 186"/>
              <a:gd name="T4" fmla="*/ 22 w 186"/>
              <a:gd name="T5" fmla="*/ 186 h 186"/>
              <a:gd name="T6" fmla="*/ 0 w 186"/>
              <a:gd name="T7" fmla="*/ 164 h 186"/>
              <a:gd name="T8" fmla="*/ 0 w 186"/>
              <a:gd name="T9" fmla="*/ 22 h 186"/>
              <a:gd name="T10" fmla="*/ 22 w 186"/>
              <a:gd name="T11" fmla="*/ 0 h 186"/>
              <a:gd name="T12" fmla="*/ 163 w 186"/>
              <a:gd name="T13" fmla="*/ 0 h 186"/>
              <a:gd name="T14" fmla="*/ 186 w 186"/>
              <a:gd name="T15" fmla="*/ 22 h 186"/>
              <a:gd name="T16" fmla="*/ 186 w 186"/>
              <a:gd name="T17" fmla="*/ 164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6" h="186">
                <a:moveTo>
                  <a:pt x="186" y="164"/>
                </a:moveTo>
                <a:cubicBezTo>
                  <a:pt x="186" y="176"/>
                  <a:pt x="176" y="186"/>
                  <a:pt x="163" y="186"/>
                </a:cubicBezTo>
                <a:cubicBezTo>
                  <a:pt x="22" y="186"/>
                  <a:pt x="22" y="186"/>
                  <a:pt x="22" y="186"/>
                </a:cubicBezTo>
                <a:cubicBezTo>
                  <a:pt x="10" y="186"/>
                  <a:pt x="0" y="176"/>
                  <a:pt x="0" y="164"/>
                </a:cubicBezTo>
                <a:cubicBezTo>
                  <a:pt x="0" y="22"/>
                  <a:pt x="0" y="22"/>
                  <a:pt x="0" y="22"/>
                </a:cubicBezTo>
                <a:cubicBezTo>
                  <a:pt x="0" y="10"/>
                  <a:pt x="10" y="0"/>
                  <a:pt x="22" y="0"/>
                </a:cubicBezTo>
                <a:cubicBezTo>
                  <a:pt x="163" y="0"/>
                  <a:pt x="163" y="0"/>
                  <a:pt x="163" y="0"/>
                </a:cubicBezTo>
                <a:cubicBezTo>
                  <a:pt x="176" y="0"/>
                  <a:pt x="186" y="10"/>
                  <a:pt x="186" y="22"/>
                </a:cubicBezTo>
                <a:lnTo>
                  <a:pt x="186" y="164"/>
                </a:lnTo>
                <a:close/>
              </a:path>
            </a:pathLst>
          </a:custGeom>
          <a:solidFill>
            <a:srgbClr val="006666"/>
          </a:solidFill>
          <a:ln>
            <a:noFill/>
          </a:ln>
        </p:spPr>
        <p:txBody>
          <a:bodyPr vert="horz" wrap="square" lIns="86019" tIns="43010" rIns="86019" bIns="43010" numCol="1" anchor="ctr" anchorCtr="0" compatLnSpc="1">
            <a:prstTxWarp prst="textNoShape">
              <a:avLst/>
            </a:prstTxWarp>
          </a:bodyPr>
          <a:lstStyle/>
          <a:p>
            <a:pPr algn="ctr"/>
            <a:r>
              <a:rPr lang="en-US" sz="3600" b="1" dirty="0">
                <a:solidFill>
                  <a:schemeClr val="bg1"/>
                </a:solidFill>
              </a:rPr>
              <a:t>6</a:t>
            </a:r>
          </a:p>
        </p:txBody>
      </p:sp>
      <p:sp>
        <p:nvSpPr>
          <p:cNvPr id="82" name="Rectangle: Rounded Corners 171">
            <a:extLst>
              <a:ext uri="{FF2B5EF4-FFF2-40B4-BE49-F238E27FC236}">
                <a16:creationId xmlns:a16="http://schemas.microsoft.com/office/drawing/2014/main" id="{9E4090E5-0243-4D9A-AB0E-C77E3D343168}"/>
              </a:ext>
            </a:extLst>
          </p:cNvPr>
          <p:cNvSpPr/>
          <p:nvPr/>
        </p:nvSpPr>
        <p:spPr>
          <a:xfrm>
            <a:off x="6190160" y="1092445"/>
            <a:ext cx="2496220" cy="1144907"/>
          </a:xfrm>
          <a:prstGeom prst="roundRect">
            <a:avLst>
              <a:gd name="adj" fmla="val 5845"/>
            </a:avLst>
          </a:prstGeom>
          <a:solidFill>
            <a:schemeClr val="bg1">
              <a:alpha val="95000"/>
            </a:schemeClr>
          </a:solidFill>
          <a:ln w="38100">
            <a:solidFill>
              <a:srgbClr val="006666">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93"/>
          </a:p>
        </p:txBody>
      </p:sp>
      <p:sp>
        <p:nvSpPr>
          <p:cNvPr id="83" name="Freeform 83">
            <a:extLst>
              <a:ext uri="{FF2B5EF4-FFF2-40B4-BE49-F238E27FC236}">
                <a16:creationId xmlns:a16="http://schemas.microsoft.com/office/drawing/2014/main" id="{BE0C0EFB-FF99-4AFB-AEB1-A426F61E6258}"/>
              </a:ext>
            </a:extLst>
          </p:cNvPr>
          <p:cNvSpPr>
            <a:spLocks/>
          </p:cNvSpPr>
          <p:nvPr/>
        </p:nvSpPr>
        <p:spPr bwMode="auto">
          <a:xfrm>
            <a:off x="7000505" y="808061"/>
            <a:ext cx="744536" cy="746650"/>
          </a:xfrm>
          <a:custGeom>
            <a:avLst/>
            <a:gdLst>
              <a:gd name="T0" fmla="*/ 186 w 186"/>
              <a:gd name="T1" fmla="*/ 164 h 186"/>
              <a:gd name="T2" fmla="*/ 163 w 186"/>
              <a:gd name="T3" fmla="*/ 186 h 186"/>
              <a:gd name="T4" fmla="*/ 22 w 186"/>
              <a:gd name="T5" fmla="*/ 186 h 186"/>
              <a:gd name="T6" fmla="*/ 0 w 186"/>
              <a:gd name="T7" fmla="*/ 164 h 186"/>
              <a:gd name="T8" fmla="*/ 0 w 186"/>
              <a:gd name="T9" fmla="*/ 22 h 186"/>
              <a:gd name="T10" fmla="*/ 22 w 186"/>
              <a:gd name="T11" fmla="*/ 0 h 186"/>
              <a:gd name="T12" fmla="*/ 163 w 186"/>
              <a:gd name="T13" fmla="*/ 0 h 186"/>
              <a:gd name="T14" fmla="*/ 186 w 186"/>
              <a:gd name="T15" fmla="*/ 22 h 186"/>
              <a:gd name="T16" fmla="*/ 186 w 186"/>
              <a:gd name="T17" fmla="*/ 164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6" h="186">
                <a:moveTo>
                  <a:pt x="186" y="164"/>
                </a:moveTo>
                <a:cubicBezTo>
                  <a:pt x="186" y="176"/>
                  <a:pt x="176" y="186"/>
                  <a:pt x="163" y="186"/>
                </a:cubicBezTo>
                <a:cubicBezTo>
                  <a:pt x="22" y="186"/>
                  <a:pt x="22" y="186"/>
                  <a:pt x="22" y="186"/>
                </a:cubicBezTo>
                <a:cubicBezTo>
                  <a:pt x="10" y="186"/>
                  <a:pt x="0" y="176"/>
                  <a:pt x="0" y="164"/>
                </a:cubicBezTo>
                <a:cubicBezTo>
                  <a:pt x="0" y="22"/>
                  <a:pt x="0" y="22"/>
                  <a:pt x="0" y="22"/>
                </a:cubicBezTo>
                <a:cubicBezTo>
                  <a:pt x="0" y="10"/>
                  <a:pt x="10" y="0"/>
                  <a:pt x="22" y="0"/>
                </a:cubicBezTo>
                <a:cubicBezTo>
                  <a:pt x="163" y="0"/>
                  <a:pt x="163" y="0"/>
                  <a:pt x="163" y="0"/>
                </a:cubicBezTo>
                <a:cubicBezTo>
                  <a:pt x="176" y="0"/>
                  <a:pt x="186" y="10"/>
                  <a:pt x="186" y="22"/>
                </a:cubicBezTo>
                <a:lnTo>
                  <a:pt x="186" y="164"/>
                </a:lnTo>
                <a:close/>
              </a:path>
            </a:pathLst>
          </a:custGeom>
          <a:solidFill>
            <a:srgbClr val="006666"/>
          </a:solidFill>
          <a:ln>
            <a:noFill/>
          </a:ln>
        </p:spPr>
        <p:txBody>
          <a:bodyPr vert="horz" wrap="square" lIns="86019" tIns="43010" rIns="86019" bIns="43010" numCol="1" anchor="ctr" anchorCtr="0" compatLnSpc="1">
            <a:prstTxWarp prst="textNoShape">
              <a:avLst/>
            </a:prstTxWarp>
          </a:bodyPr>
          <a:lstStyle/>
          <a:p>
            <a:pPr algn="ctr"/>
            <a:r>
              <a:rPr lang="en-US" sz="3600" b="1" dirty="0">
                <a:solidFill>
                  <a:schemeClr val="bg1"/>
                </a:solidFill>
              </a:rPr>
              <a:t>3</a:t>
            </a:r>
          </a:p>
        </p:txBody>
      </p:sp>
      <p:sp>
        <p:nvSpPr>
          <p:cNvPr id="92" name="Rectangle: Rounded Corners 101">
            <a:extLst>
              <a:ext uri="{FF2B5EF4-FFF2-40B4-BE49-F238E27FC236}">
                <a16:creationId xmlns:a16="http://schemas.microsoft.com/office/drawing/2014/main" id="{A5FEF469-BEC8-4393-89BC-6284B76E4222}"/>
              </a:ext>
            </a:extLst>
          </p:cNvPr>
          <p:cNvSpPr/>
          <p:nvPr/>
        </p:nvSpPr>
        <p:spPr>
          <a:xfrm>
            <a:off x="927737" y="2368811"/>
            <a:ext cx="7771840" cy="584690"/>
          </a:xfrm>
          <a:prstGeom prst="roundRect">
            <a:avLst/>
          </a:prstGeom>
          <a:solidFill>
            <a:schemeClr val="bg1"/>
          </a:solidFill>
          <a:ln w="28575">
            <a:solidFill>
              <a:srgbClr val="006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2258" b="1" dirty="0">
                <a:solidFill>
                  <a:srgbClr val="006666"/>
                </a:solidFill>
                <a:latin typeface="Hacen Casablanca Heavy" panose="02000000000000000000" pitchFamily="2" charset="-78"/>
                <a:cs typeface="Hacen Casablanca Heavy" panose="02000000000000000000" pitchFamily="2" charset="-78"/>
              </a:rPr>
              <a:t>  </a:t>
            </a:r>
            <a:r>
              <a:rPr lang="ar-SA" sz="2000" b="1" dirty="0">
                <a:solidFill>
                  <a:srgbClr val="006666"/>
                </a:solidFill>
                <a:latin typeface="Hacen Casablanca Heavy" panose="02000000000000000000" pitchFamily="2" charset="-78"/>
                <a:cs typeface="Hacen Casablanca Heavy" panose="02000000000000000000" pitchFamily="2" charset="-78"/>
              </a:rPr>
              <a:t>عدد المستهدفين – عدد الذين قدمت لهم الخدمة   =  عدد المتبقي من المستهدف   </a:t>
            </a:r>
            <a:endParaRPr lang="en-US" sz="2258" b="1" dirty="0">
              <a:solidFill>
                <a:srgbClr val="006666"/>
              </a:solidFill>
              <a:latin typeface="Hacen Casablanca Heavy" panose="02000000000000000000" pitchFamily="2" charset="-78"/>
              <a:cs typeface="Hacen Casablanca Heavy" panose="02000000000000000000" pitchFamily="2" charset="-78"/>
            </a:endParaRPr>
          </a:p>
        </p:txBody>
      </p:sp>
      <p:sp>
        <p:nvSpPr>
          <p:cNvPr id="94" name="Rectangle: Rounded Corners 101">
            <a:extLst>
              <a:ext uri="{FF2B5EF4-FFF2-40B4-BE49-F238E27FC236}">
                <a16:creationId xmlns:a16="http://schemas.microsoft.com/office/drawing/2014/main" id="{DD43B0D6-C11D-4ACE-8C0F-DB003CAF07F7}"/>
              </a:ext>
            </a:extLst>
          </p:cNvPr>
          <p:cNvSpPr/>
          <p:nvPr/>
        </p:nvSpPr>
        <p:spPr>
          <a:xfrm>
            <a:off x="966662" y="3048667"/>
            <a:ext cx="7719718" cy="1819977"/>
          </a:xfrm>
          <a:prstGeom prst="roundRect">
            <a:avLst/>
          </a:prstGeom>
          <a:solidFill>
            <a:srgbClr val="00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r">
              <a:spcBef>
                <a:spcPts val="0"/>
              </a:spcBef>
            </a:pPr>
            <a:endParaRPr lang="ar-SA" sz="2000" b="1" dirty="0">
              <a:latin typeface="Calibri" panose="020F0502020204030204" pitchFamily="34" charset="0"/>
              <a:cs typeface="Calibri" panose="020F0502020204030204" pitchFamily="34" charset="0"/>
            </a:endParaRPr>
          </a:p>
          <a:p>
            <a:pPr algn="r">
              <a:spcBef>
                <a:spcPts val="0"/>
              </a:spcBef>
            </a:pPr>
            <a:endParaRPr lang="ar-SA" sz="2000" b="1" dirty="0">
              <a:latin typeface="Calibri" panose="020F0502020204030204" pitchFamily="34" charset="0"/>
              <a:cs typeface="Calibri" panose="020F0502020204030204" pitchFamily="34" charset="0"/>
            </a:endParaRPr>
          </a:p>
          <a:p>
            <a:pPr algn="ctr"/>
            <a:r>
              <a:rPr lang="ar-SA" sz="2000" b="1" dirty="0">
                <a:latin typeface="Calibri" panose="020F0502020204030204" pitchFamily="34" charset="0"/>
                <a:cs typeface="Calibri" panose="020F0502020204030204" pitchFamily="34" charset="0"/>
              </a:rPr>
              <a:t> </a:t>
            </a:r>
          </a:p>
          <a:p>
            <a:pPr algn="ctr">
              <a:spcBef>
                <a:spcPts val="0"/>
              </a:spcBef>
            </a:pPr>
            <a:endParaRPr lang="ar-SA" sz="4000" b="1" dirty="0">
              <a:solidFill>
                <a:schemeClr val="bg1"/>
              </a:solidFill>
              <a:latin typeface="Calibri" panose="020F0502020204030204" pitchFamily="34" charset="0"/>
              <a:cs typeface="Calibri" panose="020F0502020204030204" pitchFamily="34" charset="0"/>
            </a:endParaRPr>
          </a:p>
        </p:txBody>
      </p:sp>
      <p:grpSp>
        <p:nvGrpSpPr>
          <p:cNvPr id="97" name="Group 99">
            <a:extLst>
              <a:ext uri="{FF2B5EF4-FFF2-40B4-BE49-F238E27FC236}">
                <a16:creationId xmlns:a16="http://schemas.microsoft.com/office/drawing/2014/main" id="{DAB87DD5-75BC-4F41-84B1-77A2367AF981}"/>
              </a:ext>
            </a:extLst>
          </p:cNvPr>
          <p:cNvGrpSpPr/>
          <p:nvPr/>
        </p:nvGrpSpPr>
        <p:grpSpPr>
          <a:xfrm>
            <a:off x="6423540" y="1743112"/>
            <a:ext cx="1979886" cy="976490"/>
            <a:chOff x="3950162" y="2546259"/>
            <a:chExt cx="2905231" cy="1038029"/>
          </a:xfrm>
        </p:grpSpPr>
        <p:sp>
          <p:nvSpPr>
            <p:cNvPr id="98" name="TextBox 100">
              <a:extLst>
                <a:ext uri="{FF2B5EF4-FFF2-40B4-BE49-F238E27FC236}">
                  <a16:creationId xmlns:a16="http://schemas.microsoft.com/office/drawing/2014/main" id="{DC04338C-FABC-4740-ACE3-7951C0FC0437}"/>
                </a:ext>
              </a:extLst>
            </p:cNvPr>
            <p:cNvSpPr txBox="1"/>
            <p:nvPr/>
          </p:nvSpPr>
          <p:spPr>
            <a:xfrm>
              <a:off x="3950162" y="2546259"/>
              <a:ext cx="2785756" cy="344350"/>
            </a:xfrm>
            <a:prstGeom prst="rect">
              <a:avLst/>
            </a:prstGeom>
            <a:noFill/>
          </p:spPr>
          <p:txBody>
            <a:bodyPr wrap="square" rtlCol="0">
              <a:spAutoFit/>
            </a:bodyPr>
            <a:lstStyle/>
            <a:p>
              <a:pPr algn="ctr"/>
              <a:r>
                <a:rPr lang="ar-SA" sz="1505" b="1" dirty="0">
                  <a:solidFill>
                    <a:srgbClr val="006666"/>
                  </a:solidFill>
                  <a:latin typeface="AbdoMaster-Heavy" panose="02000500030000020004" pitchFamily="50" charset="-78"/>
                  <a:cs typeface="AbdoMaster-Heavy" panose="02000500030000020004" pitchFamily="50" charset="-78"/>
                </a:rPr>
                <a:t>الجهات المشاركة  </a:t>
              </a:r>
              <a:endParaRPr lang="en-US" sz="1505" b="1" dirty="0">
                <a:solidFill>
                  <a:srgbClr val="006666"/>
                </a:solidFill>
                <a:latin typeface="AbdoMaster-Heavy" panose="02000500030000020004" pitchFamily="50" charset="-78"/>
                <a:cs typeface="AbdoMaster-Heavy" panose="02000500030000020004" pitchFamily="50" charset="-78"/>
              </a:endParaRPr>
            </a:p>
          </p:txBody>
        </p:sp>
        <p:sp>
          <p:nvSpPr>
            <p:cNvPr id="99" name="Subtitle 6">
              <a:extLst>
                <a:ext uri="{FF2B5EF4-FFF2-40B4-BE49-F238E27FC236}">
                  <a16:creationId xmlns:a16="http://schemas.microsoft.com/office/drawing/2014/main" id="{EDCBDBA2-AC2E-4947-986E-FD584C46794E}"/>
                </a:ext>
              </a:extLst>
            </p:cNvPr>
            <p:cNvSpPr txBox="1">
              <a:spLocks/>
            </p:cNvSpPr>
            <p:nvPr/>
          </p:nvSpPr>
          <p:spPr>
            <a:xfrm>
              <a:off x="4144159" y="2822433"/>
              <a:ext cx="2711234" cy="761855"/>
            </a:xfrm>
            <a:prstGeom prst="rect">
              <a:avLst/>
            </a:prstGeom>
          </p:spPr>
          <p:txBody>
            <a:bodyPr vert="horz" lIns="86019" tIns="43010" rIns="86019" bIns="43010" numCol="1" spcCol="365760" rtlCol="0" anchor="t">
              <a:noAutofit/>
            </a:bodyPr>
            <a:lstStyle>
              <a:lvl1pPr marL="0" indent="0" algn="ctr" defTabSz="914400" rtl="0" eaLnBrk="1" latinLnBrk="0" hangingPunct="1">
                <a:lnSpc>
                  <a:spcPct val="90000"/>
                </a:lnSpc>
                <a:spcBef>
                  <a:spcPts val="1000"/>
                </a:spcBef>
                <a:buFont typeface="Arial"/>
                <a:buNone/>
                <a:defRPr sz="1200" b="0" i="0" kern="1200">
                  <a:solidFill>
                    <a:schemeClr val="accent1"/>
                  </a:solidFill>
                  <a:latin typeface="Montserrat Light" charset="0"/>
                  <a:ea typeface="Montserrat Light" charset="0"/>
                  <a:cs typeface="Montserrat Light"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Montserrat Light" charset="0"/>
                  <a:ea typeface="Montserrat Light" charset="0"/>
                  <a:cs typeface="Montserrat Light"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Montserrat Light" charset="0"/>
                  <a:ea typeface="Montserrat Light" charset="0"/>
                  <a:cs typeface="Montserrat Light"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nSpc>
                  <a:spcPts val="1599"/>
                </a:lnSpc>
                <a:spcBef>
                  <a:spcPts val="0"/>
                </a:spcBef>
              </a:pPr>
              <a:endParaRPr lang="en-US" sz="1082" dirty="0">
                <a:solidFill>
                  <a:schemeClr val="tx1"/>
                </a:solidFill>
                <a:latin typeface="+mn-lt"/>
                <a:cs typeface="Times New Roman" panose="02020603050405020304" pitchFamily="18" charset="0"/>
              </a:endParaRPr>
            </a:p>
          </p:txBody>
        </p:sp>
      </p:grpSp>
      <p:grpSp>
        <p:nvGrpSpPr>
          <p:cNvPr id="100" name="Group 99">
            <a:extLst>
              <a:ext uri="{FF2B5EF4-FFF2-40B4-BE49-F238E27FC236}">
                <a16:creationId xmlns:a16="http://schemas.microsoft.com/office/drawing/2014/main" id="{06F54663-395C-4A61-A3A5-B961B63AD3C4}"/>
              </a:ext>
            </a:extLst>
          </p:cNvPr>
          <p:cNvGrpSpPr/>
          <p:nvPr/>
        </p:nvGrpSpPr>
        <p:grpSpPr>
          <a:xfrm>
            <a:off x="8966573" y="1572692"/>
            <a:ext cx="2171371" cy="1171755"/>
            <a:chOff x="3811693" y="2338687"/>
            <a:chExt cx="3186211" cy="1245601"/>
          </a:xfrm>
        </p:grpSpPr>
        <p:sp>
          <p:nvSpPr>
            <p:cNvPr id="101" name="TextBox 100">
              <a:extLst>
                <a:ext uri="{FF2B5EF4-FFF2-40B4-BE49-F238E27FC236}">
                  <a16:creationId xmlns:a16="http://schemas.microsoft.com/office/drawing/2014/main" id="{E61ADA76-DB44-4790-9CAC-776A0B6ED6C9}"/>
                </a:ext>
              </a:extLst>
            </p:cNvPr>
            <p:cNvSpPr txBox="1"/>
            <p:nvPr/>
          </p:nvSpPr>
          <p:spPr>
            <a:xfrm>
              <a:off x="3811693" y="2338687"/>
              <a:ext cx="3186211" cy="590548"/>
            </a:xfrm>
            <a:prstGeom prst="rect">
              <a:avLst/>
            </a:prstGeom>
            <a:noFill/>
          </p:spPr>
          <p:txBody>
            <a:bodyPr wrap="square" rtlCol="0">
              <a:spAutoFit/>
            </a:bodyPr>
            <a:lstStyle/>
            <a:p>
              <a:pPr algn="ctr"/>
              <a:r>
                <a:rPr lang="ar-SA" sz="1505" b="1" dirty="0">
                  <a:solidFill>
                    <a:srgbClr val="006666"/>
                  </a:solidFill>
                  <a:latin typeface="AbdoMaster-Heavy" panose="02000500030000020004" pitchFamily="50" charset="-78"/>
                  <a:cs typeface="AbdoMaster-Heavy" panose="02000500030000020004" pitchFamily="50" charset="-78"/>
                </a:rPr>
                <a:t>الجهات الممولة </a:t>
              </a:r>
            </a:p>
            <a:p>
              <a:pPr algn="ctr"/>
              <a:r>
                <a:rPr lang="ar-SA" sz="1505" b="1" dirty="0">
                  <a:solidFill>
                    <a:srgbClr val="006666"/>
                  </a:solidFill>
                  <a:latin typeface="AbdoMaster-Heavy" panose="02000500030000020004" pitchFamily="50" charset="-78"/>
                  <a:cs typeface="AbdoMaster-Heavy" panose="02000500030000020004" pitchFamily="50" charset="-78"/>
                </a:rPr>
                <a:t>الداعمين والمتبرعين  </a:t>
              </a:r>
              <a:endParaRPr lang="en-US" sz="1505" b="1" dirty="0">
                <a:solidFill>
                  <a:srgbClr val="006666"/>
                </a:solidFill>
                <a:latin typeface="AbdoMaster-Heavy" panose="02000500030000020004" pitchFamily="50" charset="-78"/>
                <a:cs typeface="AbdoMaster-Heavy" panose="02000500030000020004" pitchFamily="50" charset="-78"/>
              </a:endParaRPr>
            </a:p>
          </p:txBody>
        </p:sp>
        <p:sp>
          <p:nvSpPr>
            <p:cNvPr id="102" name="Subtitle 6">
              <a:extLst>
                <a:ext uri="{FF2B5EF4-FFF2-40B4-BE49-F238E27FC236}">
                  <a16:creationId xmlns:a16="http://schemas.microsoft.com/office/drawing/2014/main" id="{C25F0374-9138-4382-BCB6-1811672EB46C}"/>
                </a:ext>
              </a:extLst>
            </p:cNvPr>
            <p:cNvSpPr txBox="1">
              <a:spLocks/>
            </p:cNvSpPr>
            <p:nvPr/>
          </p:nvSpPr>
          <p:spPr>
            <a:xfrm>
              <a:off x="4144159" y="2822433"/>
              <a:ext cx="2711234" cy="761855"/>
            </a:xfrm>
            <a:prstGeom prst="rect">
              <a:avLst/>
            </a:prstGeom>
          </p:spPr>
          <p:txBody>
            <a:bodyPr vert="horz" lIns="86019" tIns="43010" rIns="86019" bIns="43010" numCol="1" spcCol="365760" rtlCol="0" anchor="t">
              <a:noAutofit/>
            </a:bodyPr>
            <a:lstStyle>
              <a:lvl1pPr marL="0" indent="0" algn="ctr" defTabSz="914400" rtl="0" eaLnBrk="1" latinLnBrk="0" hangingPunct="1">
                <a:lnSpc>
                  <a:spcPct val="90000"/>
                </a:lnSpc>
                <a:spcBef>
                  <a:spcPts val="1000"/>
                </a:spcBef>
                <a:buFont typeface="Arial"/>
                <a:buNone/>
                <a:defRPr sz="1200" b="0" i="0" kern="1200">
                  <a:solidFill>
                    <a:schemeClr val="accent1"/>
                  </a:solidFill>
                  <a:latin typeface="Montserrat Light" charset="0"/>
                  <a:ea typeface="Montserrat Light" charset="0"/>
                  <a:cs typeface="Montserrat Light"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Montserrat Light" charset="0"/>
                  <a:ea typeface="Montserrat Light" charset="0"/>
                  <a:cs typeface="Montserrat Light"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Montserrat Light" charset="0"/>
                  <a:ea typeface="Montserrat Light" charset="0"/>
                  <a:cs typeface="Montserrat Light"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nSpc>
                  <a:spcPts val="1599"/>
                </a:lnSpc>
                <a:spcBef>
                  <a:spcPts val="0"/>
                </a:spcBef>
              </a:pPr>
              <a:endParaRPr lang="en-US" sz="1082" dirty="0">
                <a:solidFill>
                  <a:schemeClr val="tx1"/>
                </a:solidFill>
                <a:latin typeface="+mn-lt"/>
                <a:cs typeface="Times New Roman" panose="02020603050405020304" pitchFamily="18" charset="0"/>
              </a:endParaRPr>
            </a:p>
          </p:txBody>
        </p:sp>
      </p:grpSp>
      <p:grpSp>
        <p:nvGrpSpPr>
          <p:cNvPr id="103" name="Group 99">
            <a:extLst>
              <a:ext uri="{FF2B5EF4-FFF2-40B4-BE49-F238E27FC236}">
                <a16:creationId xmlns:a16="http://schemas.microsoft.com/office/drawing/2014/main" id="{FA24C406-244B-4055-B4E5-424DD9BECB9B}"/>
              </a:ext>
            </a:extLst>
          </p:cNvPr>
          <p:cNvGrpSpPr/>
          <p:nvPr/>
        </p:nvGrpSpPr>
        <p:grpSpPr>
          <a:xfrm>
            <a:off x="3742217" y="1733042"/>
            <a:ext cx="2063800" cy="986560"/>
            <a:chOff x="4121104" y="2535554"/>
            <a:chExt cx="3028363" cy="1048734"/>
          </a:xfrm>
        </p:grpSpPr>
        <p:sp>
          <p:nvSpPr>
            <p:cNvPr id="104" name="TextBox 100">
              <a:extLst>
                <a:ext uri="{FF2B5EF4-FFF2-40B4-BE49-F238E27FC236}">
                  <a16:creationId xmlns:a16="http://schemas.microsoft.com/office/drawing/2014/main" id="{8B83950B-0397-4632-95E7-35B333CB271E}"/>
                </a:ext>
              </a:extLst>
            </p:cNvPr>
            <p:cNvSpPr txBox="1"/>
            <p:nvPr/>
          </p:nvSpPr>
          <p:spPr>
            <a:xfrm>
              <a:off x="4121104" y="2535554"/>
              <a:ext cx="3028363" cy="344350"/>
            </a:xfrm>
            <a:prstGeom prst="rect">
              <a:avLst/>
            </a:prstGeom>
            <a:noFill/>
          </p:spPr>
          <p:txBody>
            <a:bodyPr wrap="square" rtlCol="0">
              <a:spAutoFit/>
            </a:bodyPr>
            <a:lstStyle/>
            <a:p>
              <a:pPr algn="ctr"/>
              <a:r>
                <a:rPr lang="ar-SA" sz="1505" b="1" dirty="0">
                  <a:solidFill>
                    <a:srgbClr val="006666"/>
                  </a:solidFill>
                  <a:latin typeface="AbdoMaster-Heavy" panose="02000500030000020004" pitchFamily="50" charset="-78"/>
                  <a:cs typeface="AbdoMaster-Heavy" panose="02000500030000020004" pitchFamily="50" charset="-78"/>
                </a:rPr>
                <a:t>عدد العاملين   </a:t>
              </a:r>
              <a:endParaRPr lang="en-US" sz="1505" b="1" dirty="0">
                <a:solidFill>
                  <a:srgbClr val="006666"/>
                </a:solidFill>
                <a:latin typeface="AbdoMaster-Heavy" panose="02000500030000020004" pitchFamily="50" charset="-78"/>
                <a:cs typeface="AbdoMaster-Heavy" panose="02000500030000020004" pitchFamily="50" charset="-78"/>
              </a:endParaRPr>
            </a:p>
          </p:txBody>
        </p:sp>
        <p:sp>
          <p:nvSpPr>
            <p:cNvPr id="105" name="Subtitle 6">
              <a:extLst>
                <a:ext uri="{FF2B5EF4-FFF2-40B4-BE49-F238E27FC236}">
                  <a16:creationId xmlns:a16="http://schemas.microsoft.com/office/drawing/2014/main" id="{A9C308A7-FB73-44E5-8348-DD67199313A5}"/>
                </a:ext>
              </a:extLst>
            </p:cNvPr>
            <p:cNvSpPr txBox="1">
              <a:spLocks/>
            </p:cNvSpPr>
            <p:nvPr/>
          </p:nvSpPr>
          <p:spPr>
            <a:xfrm>
              <a:off x="4144159" y="2822433"/>
              <a:ext cx="2711234" cy="761855"/>
            </a:xfrm>
            <a:prstGeom prst="rect">
              <a:avLst/>
            </a:prstGeom>
          </p:spPr>
          <p:txBody>
            <a:bodyPr vert="horz" lIns="86019" tIns="43010" rIns="86019" bIns="43010" numCol="1" spcCol="365760" rtlCol="0" anchor="t">
              <a:noAutofit/>
            </a:bodyPr>
            <a:lstStyle>
              <a:lvl1pPr marL="0" indent="0" algn="ctr" defTabSz="914400" rtl="0" eaLnBrk="1" latinLnBrk="0" hangingPunct="1">
                <a:lnSpc>
                  <a:spcPct val="90000"/>
                </a:lnSpc>
                <a:spcBef>
                  <a:spcPts val="1000"/>
                </a:spcBef>
                <a:buFont typeface="Arial"/>
                <a:buNone/>
                <a:defRPr sz="1200" b="0" i="0" kern="1200">
                  <a:solidFill>
                    <a:schemeClr val="accent1"/>
                  </a:solidFill>
                  <a:latin typeface="Montserrat Light" charset="0"/>
                  <a:ea typeface="Montserrat Light" charset="0"/>
                  <a:cs typeface="Montserrat Light"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Montserrat Light" charset="0"/>
                  <a:ea typeface="Montserrat Light" charset="0"/>
                  <a:cs typeface="Montserrat Light"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Montserrat Light" charset="0"/>
                  <a:ea typeface="Montserrat Light" charset="0"/>
                  <a:cs typeface="Montserrat Light"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nSpc>
                  <a:spcPts val="1599"/>
                </a:lnSpc>
                <a:spcBef>
                  <a:spcPts val="0"/>
                </a:spcBef>
              </a:pPr>
              <a:endParaRPr lang="en-US" sz="1082" dirty="0">
                <a:solidFill>
                  <a:schemeClr val="tx1"/>
                </a:solidFill>
                <a:latin typeface="+mn-lt"/>
                <a:cs typeface="Times New Roman" panose="02020603050405020304" pitchFamily="18" charset="0"/>
              </a:endParaRPr>
            </a:p>
          </p:txBody>
        </p:sp>
      </p:grpSp>
      <p:sp>
        <p:nvSpPr>
          <p:cNvPr id="33" name="TextBox 100">
            <a:extLst>
              <a:ext uri="{FF2B5EF4-FFF2-40B4-BE49-F238E27FC236}">
                <a16:creationId xmlns:a16="http://schemas.microsoft.com/office/drawing/2014/main" id="{7D2283CC-6DAB-4D04-8C36-56402CB3DFE7}"/>
              </a:ext>
            </a:extLst>
          </p:cNvPr>
          <p:cNvSpPr txBox="1"/>
          <p:nvPr/>
        </p:nvSpPr>
        <p:spPr>
          <a:xfrm>
            <a:off x="1168424" y="1694407"/>
            <a:ext cx="1898465" cy="323935"/>
          </a:xfrm>
          <a:prstGeom prst="rect">
            <a:avLst/>
          </a:prstGeom>
          <a:noFill/>
        </p:spPr>
        <p:txBody>
          <a:bodyPr wrap="square" rtlCol="0">
            <a:spAutoFit/>
          </a:bodyPr>
          <a:lstStyle/>
          <a:p>
            <a:pPr algn="ctr"/>
            <a:r>
              <a:rPr lang="ar-SA" sz="1505" b="1" dirty="0">
                <a:solidFill>
                  <a:srgbClr val="006666"/>
                </a:solidFill>
                <a:latin typeface="AbdoMaster-Heavy" panose="02000500030000020004" pitchFamily="50" charset="-78"/>
                <a:cs typeface="AbdoMaster-Heavy" panose="02000500030000020004" pitchFamily="50" charset="-78"/>
              </a:rPr>
              <a:t>عدد المتطوعين   </a:t>
            </a:r>
            <a:endParaRPr lang="en-US" sz="1505" b="1" dirty="0">
              <a:solidFill>
                <a:srgbClr val="006666"/>
              </a:solidFill>
              <a:latin typeface="AbdoMaster-Heavy" panose="02000500030000020004" pitchFamily="50" charset="-78"/>
              <a:cs typeface="AbdoMaster-Heavy" panose="02000500030000020004" pitchFamily="50" charset="-78"/>
            </a:endParaRPr>
          </a:p>
        </p:txBody>
      </p:sp>
      <p:cxnSp>
        <p:nvCxnSpPr>
          <p:cNvPr id="3" name="رابط مستقيم 2">
            <a:extLst>
              <a:ext uri="{FF2B5EF4-FFF2-40B4-BE49-F238E27FC236}">
                <a16:creationId xmlns:a16="http://schemas.microsoft.com/office/drawing/2014/main" id="{06E1B734-9F4C-427C-8452-5F5F81647B34}"/>
              </a:ext>
            </a:extLst>
          </p:cNvPr>
          <p:cNvCxnSpPr>
            <a:cxnSpLocks/>
            <a:stCxn id="35" idx="3"/>
          </p:cNvCxnSpPr>
          <p:nvPr/>
        </p:nvCxnSpPr>
        <p:spPr>
          <a:xfrm flipV="1">
            <a:off x="4403546" y="6319386"/>
            <a:ext cx="6859569" cy="15344"/>
          </a:xfrm>
          <a:prstGeom prst="line">
            <a:avLst/>
          </a:prstGeom>
          <a:ln w="38100">
            <a:solidFill>
              <a:srgbClr val="009999"/>
            </a:solidFill>
          </a:ln>
        </p:spPr>
        <p:style>
          <a:lnRef idx="3">
            <a:schemeClr val="accent3"/>
          </a:lnRef>
          <a:fillRef idx="0">
            <a:schemeClr val="accent3"/>
          </a:fillRef>
          <a:effectRef idx="2">
            <a:schemeClr val="accent3"/>
          </a:effectRef>
          <a:fontRef idx="minor">
            <a:schemeClr val="tx1"/>
          </a:fontRef>
        </p:style>
      </p:cxnSp>
      <p:sp>
        <p:nvSpPr>
          <p:cNvPr id="35" name="مربع نص 34">
            <a:extLst>
              <a:ext uri="{FF2B5EF4-FFF2-40B4-BE49-F238E27FC236}">
                <a16:creationId xmlns:a16="http://schemas.microsoft.com/office/drawing/2014/main" id="{6EC206D0-F41C-4FE1-87AB-9C16760AD390}"/>
              </a:ext>
            </a:extLst>
          </p:cNvPr>
          <p:cNvSpPr txBox="1"/>
          <p:nvPr/>
        </p:nvSpPr>
        <p:spPr>
          <a:xfrm>
            <a:off x="1320651" y="6165453"/>
            <a:ext cx="3082895" cy="338554"/>
          </a:xfrm>
          <a:prstGeom prst="rect">
            <a:avLst/>
          </a:prstGeom>
          <a:noFill/>
        </p:spPr>
        <p:txBody>
          <a:bodyPr wrap="none" rtlCol="1">
            <a:spAutoFit/>
          </a:bodyPr>
          <a:lstStyle/>
          <a:p>
            <a:r>
              <a:rPr lang="ar-SA" sz="1600" dirty="0">
                <a:solidFill>
                  <a:srgbClr val="006666"/>
                </a:solidFill>
                <a:cs typeface="Farsi Simple Bold" panose="02010400000000000000" pitchFamily="2" charset="-78"/>
              </a:rPr>
              <a:t>الخطة التشغيلية لجمعية رعاية الأيتام بمحافظة الجموم </a:t>
            </a:r>
          </a:p>
        </p:txBody>
      </p:sp>
      <p:grpSp>
        <p:nvGrpSpPr>
          <p:cNvPr id="119" name="Google Shape;744;p47">
            <a:extLst>
              <a:ext uri="{FF2B5EF4-FFF2-40B4-BE49-F238E27FC236}">
                <a16:creationId xmlns:a16="http://schemas.microsoft.com/office/drawing/2014/main" id="{A96BECF3-CA73-4053-9D78-610222B4DE25}"/>
              </a:ext>
            </a:extLst>
          </p:cNvPr>
          <p:cNvGrpSpPr/>
          <p:nvPr/>
        </p:nvGrpSpPr>
        <p:grpSpPr>
          <a:xfrm>
            <a:off x="10596917" y="3287493"/>
            <a:ext cx="469300" cy="466427"/>
            <a:chOff x="5045775" y="1946400"/>
            <a:chExt cx="296950" cy="295150"/>
          </a:xfrm>
          <a:solidFill>
            <a:schemeClr val="bg1"/>
          </a:solidFill>
        </p:grpSpPr>
        <p:sp>
          <p:nvSpPr>
            <p:cNvPr id="120" name="Google Shape;745;p47">
              <a:extLst>
                <a:ext uri="{FF2B5EF4-FFF2-40B4-BE49-F238E27FC236}">
                  <a16:creationId xmlns:a16="http://schemas.microsoft.com/office/drawing/2014/main" id="{7F1CCACA-E629-4685-8707-073D5BB5FD21}"/>
                </a:ext>
              </a:extLst>
            </p:cNvPr>
            <p:cNvSpPr/>
            <p:nvPr/>
          </p:nvSpPr>
          <p:spPr>
            <a:xfrm>
              <a:off x="5113500" y="1998600"/>
              <a:ext cx="160700" cy="155950"/>
            </a:xfrm>
            <a:custGeom>
              <a:avLst/>
              <a:gdLst/>
              <a:ahLst/>
              <a:cxnLst/>
              <a:rect l="l" t="t" r="r" b="b"/>
              <a:pathLst>
                <a:path w="6428" h="6238" extrusionOk="0">
                  <a:moveTo>
                    <a:pt x="3309" y="2079"/>
                  </a:moveTo>
                  <a:cubicBezTo>
                    <a:pt x="3718" y="2079"/>
                    <a:pt x="4033" y="2394"/>
                    <a:pt x="4033" y="2804"/>
                  </a:cubicBezTo>
                  <a:cubicBezTo>
                    <a:pt x="4033" y="3182"/>
                    <a:pt x="3718" y="3497"/>
                    <a:pt x="3309" y="3497"/>
                  </a:cubicBezTo>
                  <a:cubicBezTo>
                    <a:pt x="2931" y="3497"/>
                    <a:pt x="2616" y="3150"/>
                    <a:pt x="2616" y="2804"/>
                  </a:cubicBezTo>
                  <a:cubicBezTo>
                    <a:pt x="2616" y="2394"/>
                    <a:pt x="2931" y="2079"/>
                    <a:pt x="3309" y="2079"/>
                  </a:cubicBezTo>
                  <a:close/>
                  <a:moveTo>
                    <a:pt x="3403" y="662"/>
                  </a:moveTo>
                  <a:cubicBezTo>
                    <a:pt x="4726" y="662"/>
                    <a:pt x="5798" y="1764"/>
                    <a:pt x="5798" y="3119"/>
                  </a:cubicBezTo>
                  <a:cubicBezTo>
                    <a:pt x="5703" y="3655"/>
                    <a:pt x="5546" y="4222"/>
                    <a:pt x="5199" y="4663"/>
                  </a:cubicBezTo>
                  <a:cubicBezTo>
                    <a:pt x="5010" y="4253"/>
                    <a:pt x="4726" y="3938"/>
                    <a:pt x="4348" y="3686"/>
                  </a:cubicBezTo>
                  <a:cubicBezTo>
                    <a:pt x="4569" y="3466"/>
                    <a:pt x="4726" y="3119"/>
                    <a:pt x="4726" y="2741"/>
                  </a:cubicBezTo>
                  <a:cubicBezTo>
                    <a:pt x="4726" y="2016"/>
                    <a:pt x="4096" y="1386"/>
                    <a:pt x="3340" y="1386"/>
                  </a:cubicBezTo>
                  <a:cubicBezTo>
                    <a:pt x="2616" y="1386"/>
                    <a:pt x="1986" y="2016"/>
                    <a:pt x="1986" y="2741"/>
                  </a:cubicBezTo>
                  <a:cubicBezTo>
                    <a:pt x="1986" y="3119"/>
                    <a:pt x="2143" y="3466"/>
                    <a:pt x="2364" y="3686"/>
                  </a:cubicBezTo>
                  <a:cubicBezTo>
                    <a:pt x="1986" y="3907"/>
                    <a:pt x="1702" y="4253"/>
                    <a:pt x="1513" y="4663"/>
                  </a:cubicBezTo>
                  <a:cubicBezTo>
                    <a:pt x="1072" y="4096"/>
                    <a:pt x="883" y="3434"/>
                    <a:pt x="977" y="2772"/>
                  </a:cubicBezTo>
                  <a:cubicBezTo>
                    <a:pt x="1135" y="1670"/>
                    <a:pt x="2143" y="662"/>
                    <a:pt x="3403" y="662"/>
                  </a:cubicBezTo>
                  <a:close/>
                  <a:moveTo>
                    <a:pt x="3309" y="4190"/>
                  </a:moveTo>
                  <a:cubicBezTo>
                    <a:pt x="3939" y="4190"/>
                    <a:pt x="4443" y="4600"/>
                    <a:pt x="4663" y="5167"/>
                  </a:cubicBezTo>
                  <a:cubicBezTo>
                    <a:pt x="4254" y="5450"/>
                    <a:pt x="3781" y="5545"/>
                    <a:pt x="3309" y="5545"/>
                  </a:cubicBezTo>
                  <a:cubicBezTo>
                    <a:pt x="2836" y="5545"/>
                    <a:pt x="2364" y="5387"/>
                    <a:pt x="1986" y="5167"/>
                  </a:cubicBezTo>
                  <a:cubicBezTo>
                    <a:pt x="2143" y="4568"/>
                    <a:pt x="2679" y="4190"/>
                    <a:pt x="3309" y="4190"/>
                  </a:cubicBezTo>
                  <a:close/>
                  <a:moveTo>
                    <a:pt x="3309" y="0"/>
                  </a:moveTo>
                  <a:cubicBezTo>
                    <a:pt x="1733" y="0"/>
                    <a:pt x="410" y="1229"/>
                    <a:pt x="253" y="2678"/>
                  </a:cubicBezTo>
                  <a:cubicBezTo>
                    <a:pt x="1" y="4600"/>
                    <a:pt x="1450" y="6238"/>
                    <a:pt x="3309" y="6238"/>
                  </a:cubicBezTo>
                  <a:cubicBezTo>
                    <a:pt x="5042" y="6238"/>
                    <a:pt x="6428" y="4820"/>
                    <a:pt x="6428" y="3119"/>
                  </a:cubicBezTo>
                  <a:cubicBezTo>
                    <a:pt x="6428" y="1418"/>
                    <a:pt x="5042" y="0"/>
                    <a:pt x="3309" y="0"/>
                  </a:cubicBezTo>
                  <a:close/>
                </a:path>
              </a:pathLst>
            </a:custGeom>
            <a:grpFill/>
            <a:ln>
              <a:noFill/>
            </a:ln>
          </p:spPr>
          <p:txBody>
            <a:bodyPr spcFirstLastPara="1" wrap="square" lIns="86005" tIns="86005" rIns="86005" bIns="86005" anchor="ctr" anchorCtr="0">
              <a:noAutofit/>
            </a:bodyPr>
            <a:lstStyle/>
            <a:p>
              <a:pPr>
                <a:buClr>
                  <a:srgbClr val="000000"/>
                </a:buClr>
                <a:buSzPts val="1400"/>
              </a:pPr>
              <a:endParaRPr sz="1317">
                <a:solidFill>
                  <a:srgbClr val="000000"/>
                </a:solidFill>
                <a:latin typeface="Arial"/>
                <a:ea typeface="Arial"/>
                <a:cs typeface="Arial"/>
                <a:sym typeface="Arial"/>
              </a:endParaRPr>
            </a:p>
          </p:txBody>
        </p:sp>
        <p:sp>
          <p:nvSpPr>
            <p:cNvPr id="121" name="Google Shape;746;p47">
              <a:extLst>
                <a:ext uri="{FF2B5EF4-FFF2-40B4-BE49-F238E27FC236}">
                  <a16:creationId xmlns:a16="http://schemas.microsoft.com/office/drawing/2014/main" id="{BA64B7BD-B996-44B5-87F7-7E1555CA8D1A}"/>
                </a:ext>
              </a:extLst>
            </p:cNvPr>
            <p:cNvSpPr/>
            <p:nvPr/>
          </p:nvSpPr>
          <p:spPr>
            <a:xfrm>
              <a:off x="5045775" y="1946400"/>
              <a:ext cx="296950" cy="295150"/>
            </a:xfrm>
            <a:custGeom>
              <a:avLst/>
              <a:gdLst/>
              <a:ahLst/>
              <a:cxnLst/>
              <a:rect l="l" t="t" r="r" b="b"/>
              <a:pathLst>
                <a:path w="11878" h="11806" extrusionOk="0">
                  <a:moveTo>
                    <a:pt x="6018" y="765"/>
                  </a:moveTo>
                  <a:lnTo>
                    <a:pt x="6868" y="1426"/>
                  </a:lnTo>
                  <a:cubicBezTo>
                    <a:pt x="6963" y="1458"/>
                    <a:pt x="7026" y="1489"/>
                    <a:pt x="7152" y="1489"/>
                  </a:cubicBezTo>
                  <a:lnTo>
                    <a:pt x="8223" y="1332"/>
                  </a:lnTo>
                  <a:lnTo>
                    <a:pt x="8664" y="2372"/>
                  </a:lnTo>
                  <a:cubicBezTo>
                    <a:pt x="8696" y="2435"/>
                    <a:pt x="8790" y="2529"/>
                    <a:pt x="8853" y="2561"/>
                  </a:cubicBezTo>
                  <a:lnTo>
                    <a:pt x="9893" y="2970"/>
                  </a:lnTo>
                  <a:lnTo>
                    <a:pt x="9735" y="4073"/>
                  </a:lnTo>
                  <a:cubicBezTo>
                    <a:pt x="9735" y="4136"/>
                    <a:pt x="9735" y="4262"/>
                    <a:pt x="9798" y="4325"/>
                  </a:cubicBezTo>
                  <a:lnTo>
                    <a:pt x="10460" y="5207"/>
                  </a:lnTo>
                  <a:lnTo>
                    <a:pt x="9798" y="6058"/>
                  </a:lnTo>
                  <a:cubicBezTo>
                    <a:pt x="9767" y="6152"/>
                    <a:pt x="9735" y="6215"/>
                    <a:pt x="9735" y="6341"/>
                  </a:cubicBezTo>
                  <a:lnTo>
                    <a:pt x="9893" y="7444"/>
                  </a:lnTo>
                  <a:lnTo>
                    <a:pt x="8853" y="7853"/>
                  </a:lnTo>
                  <a:cubicBezTo>
                    <a:pt x="8790" y="7885"/>
                    <a:pt x="8696" y="7948"/>
                    <a:pt x="8664" y="8042"/>
                  </a:cubicBezTo>
                  <a:lnTo>
                    <a:pt x="8255" y="9051"/>
                  </a:lnTo>
                  <a:lnTo>
                    <a:pt x="7120" y="8893"/>
                  </a:lnTo>
                  <a:cubicBezTo>
                    <a:pt x="7057" y="8893"/>
                    <a:pt x="6931" y="8893"/>
                    <a:pt x="6837" y="8988"/>
                  </a:cubicBezTo>
                  <a:lnTo>
                    <a:pt x="5986" y="9649"/>
                  </a:lnTo>
                  <a:lnTo>
                    <a:pt x="5104" y="8988"/>
                  </a:lnTo>
                  <a:cubicBezTo>
                    <a:pt x="5041" y="8925"/>
                    <a:pt x="5010" y="8893"/>
                    <a:pt x="4915" y="8893"/>
                  </a:cubicBezTo>
                  <a:lnTo>
                    <a:pt x="4884" y="8893"/>
                  </a:lnTo>
                  <a:lnTo>
                    <a:pt x="3781" y="9051"/>
                  </a:lnTo>
                  <a:lnTo>
                    <a:pt x="3371" y="8042"/>
                  </a:lnTo>
                  <a:cubicBezTo>
                    <a:pt x="3340" y="7948"/>
                    <a:pt x="3277" y="7885"/>
                    <a:pt x="3182" y="7853"/>
                  </a:cubicBezTo>
                  <a:lnTo>
                    <a:pt x="2143" y="7444"/>
                  </a:lnTo>
                  <a:lnTo>
                    <a:pt x="2300" y="6341"/>
                  </a:lnTo>
                  <a:cubicBezTo>
                    <a:pt x="2300" y="6278"/>
                    <a:pt x="2300" y="6152"/>
                    <a:pt x="2237" y="6058"/>
                  </a:cubicBezTo>
                  <a:lnTo>
                    <a:pt x="1576" y="5207"/>
                  </a:lnTo>
                  <a:lnTo>
                    <a:pt x="2237" y="4325"/>
                  </a:lnTo>
                  <a:cubicBezTo>
                    <a:pt x="2269" y="4262"/>
                    <a:pt x="2300" y="4167"/>
                    <a:pt x="2300" y="4073"/>
                  </a:cubicBezTo>
                  <a:lnTo>
                    <a:pt x="2143" y="2970"/>
                  </a:lnTo>
                  <a:lnTo>
                    <a:pt x="3182" y="2561"/>
                  </a:lnTo>
                  <a:cubicBezTo>
                    <a:pt x="3277" y="2529"/>
                    <a:pt x="3340" y="2435"/>
                    <a:pt x="3371" y="2372"/>
                  </a:cubicBezTo>
                  <a:lnTo>
                    <a:pt x="3812" y="1332"/>
                  </a:lnTo>
                  <a:lnTo>
                    <a:pt x="4884" y="1489"/>
                  </a:lnTo>
                  <a:cubicBezTo>
                    <a:pt x="4947" y="1489"/>
                    <a:pt x="5073" y="1489"/>
                    <a:pt x="5167" y="1426"/>
                  </a:cubicBezTo>
                  <a:lnTo>
                    <a:pt x="6018" y="765"/>
                  </a:lnTo>
                  <a:close/>
                  <a:moveTo>
                    <a:pt x="2174" y="8168"/>
                  </a:moveTo>
                  <a:lnTo>
                    <a:pt x="2804" y="8420"/>
                  </a:lnTo>
                  <a:lnTo>
                    <a:pt x="3277" y="9586"/>
                  </a:lnTo>
                  <a:cubicBezTo>
                    <a:pt x="3308" y="9681"/>
                    <a:pt x="3434" y="9775"/>
                    <a:pt x="3529" y="9775"/>
                  </a:cubicBezTo>
                  <a:lnTo>
                    <a:pt x="2647" y="10720"/>
                  </a:lnTo>
                  <a:lnTo>
                    <a:pt x="2426" y="9649"/>
                  </a:lnTo>
                  <a:cubicBezTo>
                    <a:pt x="2395" y="9523"/>
                    <a:pt x="2332" y="9429"/>
                    <a:pt x="2174" y="9366"/>
                  </a:cubicBezTo>
                  <a:lnTo>
                    <a:pt x="1134" y="9177"/>
                  </a:lnTo>
                  <a:lnTo>
                    <a:pt x="2174" y="8168"/>
                  </a:lnTo>
                  <a:close/>
                  <a:moveTo>
                    <a:pt x="9861" y="8105"/>
                  </a:moveTo>
                  <a:lnTo>
                    <a:pt x="10901" y="9145"/>
                  </a:lnTo>
                  <a:lnTo>
                    <a:pt x="9893" y="9366"/>
                  </a:lnTo>
                  <a:cubicBezTo>
                    <a:pt x="9767" y="9429"/>
                    <a:pt x="9641" y="9492"/>
                    <a:pt x="9609" y="9649"/>
                  </a:cubicBezTo>
                  <a:lnTo>
                    <a:pt x="9389" y="10720"/>
                  </a:lnTo>
                  <a:lnTo>
                    <a:pt x="8507" y="9712"/>
                  </a:lnTo>
                  <a:cubicBezTo>
                    <a:pt x="8601" y="9712"/>
                    <a:pt x="8727" y="9649"/>
                    <a:pt x="8759" y="9523"/>
                  </a:cubicBezTo>
                  <a:lnTo>
                    <a:pt x="9231" y="8389"/>
                  </a:lnTo>
                  <a:lnTo>
                    <a:pt x="9861" y="8105"/>
                  </a:lnTo>
                  <a:close/>
                  <a:moveTo>
                    <a:pt x="6002" y="1"/>
                  </a:moveTo>
                  <a:cubicBezTo>
                    <a:pt x="5923" y="1"/>
                    <a:pt x="5844" y="24"/>
                    <a:pt x="5797" y="72"/>
                  </a:cubicBezTo>
                  <a:lnTo>
                    <a:pt x="4852" y="828"/>
                  </a:lnTo>
                  <a:lnTo>
                    <a:pt x="3623" y="670"/>
                  </a:lnTo>
                  <a:cubicBezTo>
                    <a:pt x="3607" y="667"/>
                    <a:pt x="3590" y="665"/>
                    <a:pt x="3573" y="665"/>
                  </a:cubicBezTo>
                  <a:cubicBezTo>
                    <a:pt x="3434" y="665"/>
                    <a:pt x="3305" y="775"/>
                    <a:pt x="3277" y="859"/>
                  </a:cubicBezTo>
                  <a:lnTo>
                    <a:pt x="2804" y="2025"/>
                  </a:lnTo>
                  <a:lnTo>
                    <a:pt x="1639" y="2498"/>
                  </a:lnTo>
                  <a:cubicBezTo>
                    <a:pt x="1481" y="2561"/>
                    <a:pt x="1418" y="2687"/>
                    <a:pt x="1450" y="2844"/>
                  </a:cubicBezTo>
                  <a:lnTo>
                    <a:pt x="1607" y="4073"/>
                  </a:lnTo>
                  <a:lnTo>
                    <a:pt x="851" y="5018"/>
                  </a:lnTo>
                  <a:cubicBezTo>
                    <a:pt x="788" y="5112"/>
                    <a:pt x="788" y="5333"/>
                    <a:pt x="851" y="5428"/>
                  </a:cubicBezTo>
                  <a:lnTo>
                    <a:pt x="1607" y="6373"/>
                  </a:lnTo>
                  <a:lnTo>
                    <a:pt x="1450" y="7601"/>
                  </a:lnTo>
                  <a:cubicBezTo>
                    <a:pt x="1450" y="7696"/>
                    <a:pt x="1450" y="7759"/>
                    <a:pt x="1481" y="7853"/>
                  </a:cubicBezTo>
                  <a:lnTo>
                    <a:pt x="189" y="9145"/>
                  </a:lnTo>
                  <a:cubicBezTo>
                    <a:pt x="0" y="9334"/>
                    <a:pt x="126" y="9649"/>
                    <a:pt x="347" y="9744"/>
                  </a:cubicBezTo>
                  <a:lnTo>
                    <a:pt x="1765" y="10059"/>
                  </a:lnTo>
                  <a:lnTo>
                    <a:pt x="2080" y="11539"/>
                  </a:lnTo>
                  <a:cubicBezTo>
                    <a:pt x="2099" y="11714"/>
                    <a:pt x="2250" y="11805"/>
                    <a:pt x="2407" y="11805"/>
                  </a:cubicBezTo>
                  <a:cubicBezTo>
                    <a:pt x="2505" y="11805"/>
                    <a:pt x="2606" y="11770"/>
                    <a:pt x="2678" y="11697"/>
                  </a:cubicBezTo>
                  <a:cubicBezTo>
                    <a:pt x="4410" y="9858"/>
                    <a:pt x="4587" y="9665"/>
                    <a:pt x="4601" y="9649"/>
                  </a:cubicBezTo>
                  <a:lnTo>
                    <a:pt x="4601" y="9649"/>
                  </a:lnTo>
                  <a:lnTo>
                    <a:pt x="4789" y="9618"/>
                  </a:lnTo>
                  <a:lnTo>
                    <a:pt x="5734" y="10374"/>
                  </a:lnTo>
                  <a:cubicBezTo>
                    <a:pt x="5829" y="10405"/>
                    <a:pt x="5860" y="10437"/>
                    <a:pt x="5955" y="10437"/>
                  </a:cubicBezTo>
                  <a:cubicBezTo>
                    <a:pt x="6018" y="10437"/>
                    <a:pt x="6112" y="10405"/>
                    <a:pt x="6144" y="10374"/>
                  </a:cubicBezTo>
                  <a:lnTo>
                    <a:pt x="7089" y="9618"/>
                  </a:lnTo>
                  <a:lnTo>
                    <a:pt x="7278" y="9649"/>
                  </a:lnTo>
                  <a:lnTo>
                    <a:pt x="9200" y="11697"/>
                  </a:lnTo>
                  <a:cubicBezTo>
                    <a:pt x="9284" y="11770"/>
                    <a:pt x="9388" y="11805"/>
                    <a:pt x="9485" y="11805"/>
                  </a:cubicBezTo>
                  <a:cubicBezTo>
                    <a:pt x="9640" y="11805"/>
                    <a:pt x="9779" y="11714"/>
                    <a:pt x="9798" y="11539"/>
                  </a:cubicBezTo>
                  <a:lnTo>
                    <a:pt x="10113" y="10059"/>
                  </a:lnTo>
                  <a:lnTo>
                    <a:pt x="11531" y="9744"/>
                  </a:lnTo>
                  <a:cubicBezTo>
                    <a:pt x="11815" y="9681"/>
                    <a:pt x="11878" y="9334"/>
                    <a:pt x="11689" y="9145"/>
                  </a:cubicBezTo>
                  <a:lnTo>
                    <a:pt x="10523" y="7853"/>
                  </a:lnTo>
                  <a:cubicBezTo>
                    <a:pt x="10554" y="7759"/>
                    <a:pt x="10586" y="7696"/>
                    <a:pt x="10554" y="7601"/>
                  </a:cubicBezTo>
                  <a:lnTo>
                    <a:pt x="10397" y="6373"/>
                  </a:lnTo>
                  <a:lnTo>
                    <a:pt x="11153" y="5428"/>
                  </a:lnTo>
                  <a:cubicBezTo>
                    <a:pt x="11216" y="5333"/>
                    <a:pt x="11216" y="5112"/>
                    <a:pt x="11153" y="5018"/>
                  </a:cubicBezTo>
                  <a:lnTo>
                    <a:pt x="10397" y="4073"/>
                  </a:lnTo>
                  <a:lnTo>
                    <a:pt x="10554" y="2844"/>
                  </a:lnTo>
                  <a:cubicBezTo>
                    <a:pt x="10586" y="2687"/>
                    <a:pt x="10460" y="2529"/>
                    <a:pt x="10365" y="2498"/>
                  </a:cubicBezTo>
                  <a:lnTo>
                    <a:pt x="9200" y="2025"/>
                  </a:lnTo>
                  <a:lnTo>
                    <a:pt x="8727" y="859"/>
                  </a:lnTo>
                  <a:cubicBezTo>
                    <a:pt x="8675" y="728"/>
                    <a:pt x="8578" y="662"/>
                    <a:pt x="8457" y="662"/>
                  </a:cubicBezTo>
                  <a:cubicBezTo>
                    <a:pt x="8432" y="662"/>
                    <a:pt x="8407" y="665"/>
                    <a:pt x="8381" y="670"/>
                  </a:cubicBezTo>
                  <a:lnTo>
                    <a:pt x="7152" y="828"/>
                  </a:lnTo>
                  <a:lnTo>
                    <a:pt x="6207" y="72"/>
                  </a:lnTo>
                  <a:cubicBezTo>
                    <a:pt x="6160" y="24"/>
                    <a:pt x="6081" y="1"/>
                    <a:pt x="6002" y="1"/>
                  </a:cubicBezTo>
                  <a:close/>
                </a:path>
              </a:pathLst>
            </a:custGeom>
            <a:grpFill/>
            <a:ln>
              <a:noFill/>
            </a:ln>
          </p:spPr>
          <p:txBody>
            <a:bodyPr spcFirstLastPara="1" wrap="square" lIns="86005" tIns="86005" rIns="86005" bIns="86005" anchor="ctr" anchorCtr="0">
              <a:noAutofit/>
            </a:bodyPr>
            <a:lstStyle/>
            <a:p>
              <a:pPr>
                <a:buClr>
                  <a:srgbClr val="000000"/>
                </a:buClr>
                <a:buSzPts val="1400"/>
              </a:pPr>
              <a:endParaRPr sz="1317">
                <a:solidFill>
                  <a:srgbClr val="000000"/>
                </a:solidFill>
                <a:latin typeface="Arial"/>
                <a:ea typeface="Arial"/>
                <a:cs typeface="Arial"/>
                <a:sym typeface="Arial"/>
              </a:endParaRPr>
            </a:p>
          </p:txBody>
        </p:sp>
      </p:grpSp>
      <p:sp>
        <p:nvSpPr>
          <p:cNvPr id="127" name="Subtitle 6">
            <a:extLst>
              <a:ext uri="{FF2B5EF4-FFF2-40B4-BE49-F238E27FC236}">
                <a16:creationId xmlns:a16="http://schemas.microsoft.com/office/drawing/2014/main" id="{46A9E457-0B49-46C9-A6E5-61F359B2869F}"/>
              </a:ext>
            </a:extLst>
          </p:cNvPr>
          <p:cNvSpPr txBox="1">
            <a:spLocks/>
          </p:cNvSpPr>
          <p:nvPr/>
        </p:nvSpPr>
        <p:spPr>
          <a:xfrm>
            <a:off x="3603466" y="2032767"/>
            <a:ext cx="2351268" cy="716689"/>
          </a:xfrm>
          <a:prstGeom prst="rect">
            <a:avLst/>
          </a:prstGeom>
        </p:spPr>
        <p:txBody>
          <a:bodyPr vert="horz" lIns="86019" tIns="43010" rIns="86019" bIns="43010" numCol="1" spcCol="365760" rtlCol="0" anchor="t">
            <a:noAutofit/>
          </a:bodyPr>
          <a:lstStyle>
            <a:lvl1pPr marL="0" indent="0" algn="ctr" defTabSz="914400" rtl="0" eaLnBrk="1" latinLnBrk="0" hangingPunct="1">
              <a:lnSpc>
                <a:spcPct val="90000"/>
              </a:lnSpc>
              <a:spcBef>
                <a:spcPts val="1000"/>
              </a:spcBef>
              <a:buFont typeface="Arial"/>
              <a:buNone/>
              <a:defRPr sz="1200" b="0" i="0" kern="1200">
                <a:solidFill>
                  <a:schemeClr val="accent1"/>
                </a:solidFill>
                <a:latin typeface="Montserrat Light" charset="0"/>
                <a:ea typeface="Montserrat Light" charset="0"/>
                <a:cs typeface="Montserrat Light"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Montserrat Light" charset="0"/>
                <a:ea typeface="Montserrat Light" charset="0"/>
                <a:cs typeface="Montserrat Light"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Montserrat Light" charset="0"/>
                <a:ea typeface="Montserrat Light" charset="0"/>
                <a:cs typeface="Montserrat Light"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nSpc>
                <a:spcPct val="100000"/>
              </a:lnSpc>
              <a:spcBef>
                <a:spcPts val="0"/>
              </a:spcBef>
            </a:pPr>
            <a:endParaRPr lang="en-US" sz="1881" b="1" dirty="0">
              <a:solidFill>
                <a:schemeClr val="tx1"/>
              </a:solidFill>
              <a:latin typeface="Calibri" panose="020F0502020204030204" pitchFamily="34" charset="0"/>
              <a:cs typeface="Calibri" panose="020F0502020204030204" pitchFamily="34" charset="0"/>
            </a:endParaRPr>
          </a:p>
        </p:txBody>
      </p:sp>
      <p:sp>
        <p:nvSpPr>
          <p:cNvPr id="128" name="Subtitle 6">
            <a:extLst>
              <a:ext uri="{FF2B5EF4-FFF2-40B4-BE49-F238E27FC236}">
                <a16:creationId xmlns:a16="http://schemas.microsoft.com/office/drawing/2014/main" id="{0BED97DC-57B2-4F0E-AB66-33DCECF4670D}"/>
              </a:ext>
            </a:extLst>
          </p:cNvPr>
          <p:cNvSpPr txBox="1">
            <a:spLocks/>
          </p:cNvSpPr>
          <p:nvPr/>
        </p:nvSpPr>
        <p:spPr>
          <a:xfrm>
            <a:off x="8941349" y="2058863"/>
            <a:ext cx="2351268" cy="716689"/>
          </a:xfrm>
          <a:prstGeom prst="rect">
            <a:avLst/>
          </a:prstGeom>
        </p:spPr>
        <p:txBody>
          <a:bodyPr vert="horz" lIns="86019" tIns="43010" rIns="86019" bIns="43010" numCol="1" spcCol="365760" rtlCol="0" anchor="t">
            <a:noAutofit/>
          </a:bodyPr>
          <a:lstStyle>
            <a:lvl1pPr marL="0" indent="0" algn="ctr" defTabSz="914400" rtl="0" eaLnBrk="1" latinLnBrk="0" hangingPunct="1">
              <a:lnSpc>
                <a:spcPct val="90000"/>
              </a:lnSpc>
              <a:spcBef>
                <a:spcPts val="1000"/>
              </a:spcBef>
              <a:buFont typeface="Arial"/>
              <a:buNone/>
              <a:defRPr sz="1200" b="0" i="0" kern="1200">
                <a:solidFill>
                  <a:schemeClr val="accent1"/>
                </a:solidFill>
                <a:latin typeface="Montserrat Light" charset="0"/>
                <a:ea typeface="Montserrat Light" charset="0"/>
                <a:cs typeface="Montserrat Light"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Montserrat Light" charset="0"/>
                <a:ea typeface="Montserrat Light" charset="0"/>
                <a:cs typeface="Montserrat Light"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Montserrat Light" charset="0"/>
                <a:ea typeface="Montserrat Light" charset="0"/>
                <a:cs typeface="Montserrat Light"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nSpc>
                <a:spcPct val="100000"/>
              </a:lnSpc>
              <a:spcBef>
                <a:spcPts val="0"/>
              </a:spcBef>
            </a:pPr>
            <a:r>
              <a:rPr lang="ar-SA" sz="1881" b="1" dirty="0">
                <a:solidFill>
                  <a:schemeClr val="tx1"/>
                </a:solidFill>
                <a:latin typeface="Calibri" panose="020F0502020204030204" pitchFamily="34" charset="0"/>
                <a:cs typeface="Calibri" panose="020F0502020204030204" pitchFamily="34" charset="0"/>
              </a:rPr>
              <a:t>  </a:t>
            </a:r>
            <a:endParaRPr lang="en-US" sz="1881" b="1" dirty="0">
              <a:solidFill>
                <a:schemeClr val="tx1"/>
              </a:solidFill>
              <a:latin typeface="Calibri" panose="020F0502020204030204" pitchFamily="34" charset="0"/>
              <a:cs typeface="Calibri" panose="020F0502020204030204" pitchFamily="34" charset="0"/>
            </a:endParaRPr>
          </a:p>
        </p:txBody>
      </p:sp>
      <p:sp>
        <p:nvSpPr>
          <p:cNvPr id="147" name="Subtitle 6">
            <a:extLst>
              <a:ext uri="{FF2B5EF4-FFF2-40B4-BE49-F238E27FC236}">
                <a16:creationId xmlns:a16="http://schemas.microsoft.com/office/drawing/2014/main" id="{E3A4231C-1DCE-4FE3-A505-AC6600EC61F9}"/>
              </a:ext>
            </a:extLst>
          </p:cNvPr>
          <p:cNvSpPr txBox="1">
            <a:spLocks/>
          </p:cNvSpPr>
          <p:nvPr/>
        </p:nvSpPr>
        <p:spPr>
          <a:xfrm>
            <a:off x="8966573" y="2050284"/>
            <a:ext cx="2351268" cy="716689"/>
          </a:xfrm>
          <a:prstGeom prst="rect">
            <a:avLst/>
          </a:prstGeom>
        </p:spPr>
        <p:txBody>
          <a:bodyPr vert="horz" lIns="86019" tIns="43010" rIns="86019" bIns="43010" numCol="1" spcCol="365760" rtlCol="0" anchor="t">
            <a:noAutofit/>
          </a:bodyPr>
          <a:lstStyle>
            <a:lvl1pPr marL="0" indent="0" algn="ctr" defTabSz="914400" rtl="0" eaLnBrk="1" latinLnBrk="0" hangingPunct="1">
              <a:lnSpc>
                <a:spcPct val="90000"/>
              </a:lnSpc>
              <a:spcBef>
                <a:spcPts val="1000"/>
              </a:spcBef>
              <a:buFont typeface="Arial"/>
              <a:buNone/>
              <a:defRPr sz="1200" b="0" i="0" kern="1200">
                <a:solidFill>
                  <a:schemeClr val="accent1"/>
                </a:solidFill>
                <a:latin typeface="Montserrat Light" charset="0"/>
                <a:ea typeface="Montserrat Light" charset="0"/>
                <a:cs typeface="Montserrat Light"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Montserrat Light" charset="0"/>
                <a:ea typeface="Montserrat Light" charset="0"/>
                <a:cs typeface="Montserrat Light"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Montserrat Light" charset="0"/>
                <a:ea typeface="Montserrat Light" charset="0"/>
                <a:cs typeface="Montserrat Light"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nSpc>
                <a:spcPct val="100000"/>
              </a:lnSpc>
              <a:spcBef>
                <a:spcPts val="0"/>
              </a:spcBef>
            </a:pPr>
            <a:r>
              <a:rPr lang="ar-SA" sz="1881" b="1" dirty="0">
                <a:solidFill>
                  <a:schemeClr val="tx1"/>
                </a:solidFill>
                <a:latin typeface="Calibri" panose="020F0502020204030204" pitchFamily="34" charset="0"/>
                <a:cs typeface="Calibri" panose="020F0502020204030204" pitchFamily="34" charset="0"/>
              </a:rPr>
              <a:t> </a:t>
            </a:r>
            <a:endParaRPr lang="en-US" sz="1881" b="1" dirty="0">
              <a:solidFill>
                <a:schemeClr val="tx1"/>
              </a:solidFill>
              <a:latin typeface="Calibri" panose="020F0502020204030204" pitchFamily="34" charset="0"/>
              <a:cs typeface="Calibri" panose="020F0502020204030204" pitchFamily="34" charset="0"/>
            </a:endParaRPr>
          </a:p>
        </p:txBody>
      </p:sp>
      <p:sp>
        <p:nvSpPr>
          <p:cNvPr id="108" name="مستطيل 107">
            <a:extLst>
              <a:ext uri="{FF2B5EF4-FFF2-40B4-BE49-F238E27FC236}">
                <a16:creationId xmlns:a16="http://schemas.microsoft.com/office/drawing/2014/main" id="{C9AD46B5-143A-45B4-9EFA-386733BF8542}"/>
              </a:ext>
            </a:extLst>
          </p:cNvPr>
          <p:cNvSpPr/>
          <p:nvPr/>
        </p:nvSpPr>
        <p:spPr>
          <a:xfrm>
            <a:off x="928887" y="6116251"/>
            <a:ext cx="354490" cy="295321"/>
          </a:xfrm>
          <a:prstGeom prst="rect">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1100" dirty="0"/>
              <a:t>62</a:t>
            </a:r>
            <a:endParaRPr lang="ar-SA" sz="1100" dirty="0"/>
          </a:p>
        </p:txBody>
      </p:sp>
      <p:sp>
        <p:nvSpPr>
          <p:cNvPr id="110" name="Rectangle: Rounded Corners 101">
            <a:extLst>
              <a:ext uri="{FF2B5EF4-FFF2-40B4-BE49-F238E27FC236}">
                <a16:creationId xmlns:a16="http://schemas.microsoft.com/office/drawing/2014/main" id="{C1296CAB-38A6-421B-872A-35352E112EBB}"/>
              </a:ext>
            </a:extLst>
          </p:cNvPr>
          <p:cNvSpPr/>
          <p:nvPr/>
        </p:nvSpPr>
        <p:spPr>
          <a:xfrm>
            <a:off x="8802368" y="2390468"/>
            <a:ext cx="2480011" cy="584690"/>
          </a:xfrm>
          <a:prstGeom prst="roundRect">
            <a:avLst/>
          </a:prstGeom>
          <a:solidFill>
            <a:srgbClr val="00CC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2258" b="1" dirty="0">
                <a:latin typeface="Hacen Casablanca Heavy" panose="02000000000000000000" pitchFamily="2" charset="-78"/>
                <a:cs typeface="Hacen Casablanca Heavy" panose="02000000000000000000" pitchFamily="2" charset="-78"/>
              </a:rPr>
              <a:t>طريقة الاحتساب </a:t>
            </a:r>
            <a:endParaRPr lang="en-US" sz="2258" b="1" dirty="0">
              <a:latin typeface="Hacen Casablanca Heavy" panose="02000000000000000000" pitchFamily="2" charset="-78"/>
              <a:cs typeface="Hacen Casablanca Heavy" panose="02000000000000000000" pitchFamily="2" charset="-78"/>
            </a:endParaRPr>
          </a:p>
        </p:txBody>
      </p:sp>
      <p:sp>
        <p:nvSpPr>
          <p:cNvPr id="115" name="Rectangle: Rounded Corners 101">
            <a:extLst>
              <a:ext uri="{FF2B5EF4-FFF2-40B4-BE49-F238E27FC236}">
                <a16:creationId xmlns:a16="http://schemas.microsoft.com/office/drawing/2014/main" id="{515B0821-13D0-423E-90A1-CF28FC42C196}"/>
              </a:ext>
            </a:extLst>
          </p:cNvPr>
          <p:cNvSpPr/>
          <p:nvPr/>
        </p:nvSpPr>
        <p:spPr>
          <a:xfrm>
            <a:off x="8802368" y="3154889"/>
            <a:ext cx="2480011" cy="1568599"/>
          </a:xfrm>
          <a:prstGeom prst="roundRect">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SA" sz="2258" b="1" dirty="0">
              <a:latin typeface="Hacen Casablanca Heavy" panose="02000000000000000000" pitchFamily="2" charset="-78"/>
              <a:cs typeface="Hacen Casablanca Heavy" panose="02000000000000000000" pitchFamily="2" charset="-78"/>
            </a:endParaRPr>
          </a:p>
          <a:p>
            <a:pPr algn="ctr"/>
            <a:endParaRPr lang="ar-SA" sz="2258" b="1" dirty="0">
              <a:latin typeface="Hacen Casablanca Heavy" panose="02000000000000000000" pitchFamily="2" charset="-78"/>
              <a:cs typeface="Hacen Casablanca Heavy" panose="02000000000000000000" pitchFamily="2" charset="-78"/>
            </a:endParaRPr>
          </a:p>
          <a:p>
            <a:pPr algn="ctr"/>
            <a:r>
              <a:rPr lang="ar-SA" sz="2258" b="1" dirty="0">
                <a:latin typeface="Hacen Casablanca Heavy" panose="02000000000000000000" pitchFamily="2" charset="-78"/>
                <a:cs typeface="Hacen Casablanca Heavy" panose="02000000000000000000" pitchFamily="2" charset="-78"/>
              </a:rPr>
              <a:t>وصف المبادرة  </a:t>
            </a:r>
            <a:endParaRPr lang="en-US" sz="2258" b="1" dirty="0">
              <a:latin typeface="Hacen Casablanca Heavy" panose="02000000000000000000" pitchFamily="2" charset="-78"/>
              <a:cs typeface="Hacen Casablanca Heavy" panose="02000000000000000000" pitchFamily="2" charset="-78"/>
            </a:endParaRPr>
          </a:p>
        </p:txBody>
      </p:sp>
      <p:pic>
        <p:nvPicPr>
          <p:cNvPr id="95" name="Graphic 22" descr="Lightbulb and gear">
            <a:extLst>
              <a:ext uri="{FF2B5EF4-FFF2-40B4-BE49-F238E27FC236}">
                <a16:creationId xmlns:a16="http://schemas.microsoft.com/office/drawing/2014/main" id="{BC438481-A47B-4170-A503-D28FBE108CFA}"/>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725942" y="3306298"/>
            <a:ext cx="632861" cy="632861"/>
          </a:xfrm>
          <a:prstGeom prst="rect">
            <a:avLst/>
          </a:prstGeom>
        </p:spPr>
      </p:pic>
      <p:grpSp>
        <p:nvGrpSpPr>
          <p:cNvPr id="118" name="Google Shape;6288;p57">
            <a:extLst>
              <a:ext uri="{FF2B5EF4-FFF2-40B4-BE49-F238E27FC236}">
                <a16:creationId xmlns:a16="http://schemas.microsoft.com/office/drawing/2014/main" id="{CD8845E0-5709-4644-9B06-9847C5F52AB0}"/>
              </a:ext>
            </a:extLst>
          </p:cNvPr>
          <p:cNvGrpSpPr/>
          <p:nvPr/>
        </p:nvGrpSpPr>
        <p:grpSpPr>
          <a:xfrm>
            <a:off x="9922602" y="970442"/>
            <a:ext cx="350079" cy="350079"/>
            <a:chOff x="3497300" y="3227275"/>
            <a:chExt cx="296175" cy="296175"/>
          </a:xfrm>
          <a:solidFill>
            <a:schemeClr val="bg1"/>
          </a:solidFill>
        </p:grpSpPr>
        <p:sp>
          <p:nvSpPr>
            <p:cNvPr id="123" name="Google Shape;6289;p57">
              <a:extLst>
                <a:ext uri="{FF2B5EF4-FFF2-40B4-BE49-F238E27FC236}">
                  <a16:creationId xmlns:a16="http://schemas.microsoft.com/office/drawing/2014/main" id="{48DF810C-D64E-454D-BCBA-F2103390E8CE}"/>
                </a:ext>
              </a:extLst>
            </p:cNvPr>
            <p:cNvSpPr/>
            <p:nvPr/>
          </p:nvSpPr>
          <p:spPr>
            <a:xfrm>
              <a:off x="3609925" y="3339900"/>
              <a:ext cx="69350" cy="68550"/>
            </a:xfrm>
            <a:custGeom>
              <a:avLst/>
              <a:gdLst/>
              <a:ahLst/>
              <a:cxnLst/>
              <a:rect l="l" t="t" r="r" b="b"/>
              <a:pathLst>
                <a:path w="2774" h="2742" extrusionOk="0">
                  <a:moveTo>
                    <a:pt x="1387" y="1"/>
                  </a:moveTo>
                  <a:cubicBezTo>
                    <a:pt x="631" y="1"/>
                    <a:pt x="1" y="631"/>
                    <a:pt x="1" y="1355"/>
                  </a:cubicBezTo>
                  <a:cubicBezTo>
                    <a:pt x="1" y="2112"/>
                    <a:pt x="631" y="2742"/>
                    <a:pt x="1387" y="2742"/>
                  </a:cubicBezTo>
                  <a:cubicBezTo>
                    <a:pt x="2143" y="2742"/>
                    <a:pt x="2773" y="2112"/>
                    <a:pt x="2773" y="1355"/>
                  </a:cubicBezTo>
                  <a:cubicBezTo>
                    <a:pt x="2773" y="631"/>
                    <a:pt x="2143" y="1"/>
                    <a:pt x="138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6290;p57">
              <a:extLst>
                <a:ext uri="{FF2B5EF4-FFF2-40B4-BE49-F238E27FC236}">
                  <a16:creationId xmlns:a16="http://schemas.microsoft.com/office/drawing/2014/main" id="{314F73A6-0129-4377-B52A-E2483982A38C}"/>
                </a:ext>
              </a:extLst>
            </p:cNvPr>
            <p:cNvSpPr/>
            <p:nvPr/>
          </p:nvSpPr>
          <p:spPr>
            <a:xfrm>
              <a:off x="3531175" y="3227275"/>
              <a:ext cx="86650" cy="86675"/>
            </a:xfrm>
            <a:custGeom>
              <a:avLst/>
              <a:gdLst/>
              <a:ahLst/>
              <a:cxnLst/>
              <a:rect l="l" t="t" r="r" b="b"/>
              <a:pathLst>
                <a:path w="3466" h="3467" extrusionOk="0">
                  <a:moveTo>
                    <a:pt x="1733" y="1"/>
                  </a:moveTo>
                  <a:cubicBezTo>
                    <a:pt x="788" y="1"/>
                    <a:pt x="0" y="788"/>
                    <a:pt x="0" y="1733"/>
                  </a:cubicBezTo>
                  <a:cubicBezTo>
                    <a:pt x="0" y="2678"/>
                    <a:pt x="788" y="3466"/>
                    <a:pt x="1733" y="3466"/>
                  </a:cubicBezTo>
                  <a:cubicBezTo>
                    <a:pt x="2741" y="3466"/>
                    <a:pt x="3466" y="2678"/>
                    <a:pt x="3466" y="1733"/>
                  </a:cubicBezTo>
                  <a:cubicBezTo>
                    <a:pt x="3466" y="788"/>
                    <a:pt x="2678" y="1"/>
                    <a:pt x="173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6291;p57">
              <a:extLst>
                <a:ext uri="{FF2B5EF4-FFF2-40B4-BE49-F238E27FC236}">
                  <a16:creationId xmlns:a16="http://schemas.microsoft.com/office/drawing/2014/main" id="{DC8C7043-6233-4054-A005-5F7431DA06FD}"/>
                </a:ext>
              </a:extLst>
            </p:cNvPr>
            <p:cNvSpPr/>
            <p:nvPr/>
          </p:nvSpPr>
          <p:spPr>
            <a:xfrm>
              <a:off x="3670575" y="3227275"/>
              <a:ext cx="86675" cy="86675"/>
            </a:xfrm>
            <a:custGeom>
              <a:avLst/>
              <a:gdLst/>
              <a:ahLst/>
              <a:cxnLst/>
              <a:rect l="l" t="t" r="r" b="b"/>
              <a:pathLst>
                <a:path w="3467" h="3467" extrusionOk="0">
                  <a:moveTo>
                    <a:pt x="1733" y="1"/>
                  </a:moveTo>
                  <a:cubicBezTo>
                    <a:pt x="788" y="1"/>
                    <a:pt x="1" y="788"/>
                    <a:pt x="1" y="1733"/>
                  </a:cubicBezTo>
                  <a:cubicBezTo>
                    <a:pt x="1" y="2678"/>
                    <a:pt x="788" y="3466"/>
                    <a:pt x="1733" y="3466"/>
                  </a:cubicBezTo>
                  <a:cubicBezTo>
                    <a:pt x="2679" y="3466"/>
                    <a:pt x="3466" y="2678"/>
                    <a:pt x="3466" y="1733"/>
                  </a:cubicBezTo>
                  <a:cubicBezTo>
                    <a:pt x="3466" y="788"/>
                    <a:pt x="2679" y="1"/>
                    <a:pt x="173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6292;p57">
              <a:extLst>
                <a:ext uri="{FF2B5EF4-FFF2-40B4-BE49-F238E27FC236}">
                  <a16:creationId xmlns:a16="http://schemas.microsoft.com/office/drawing/2014/main" id="{E0753F3F-7F9C-4449-A2E6-5F50468F3503}"/>
                </a:ext>
              </a:extLst>
            </p:cNvPr>
            <p:cNvSpPr/>
            <p:nvPr/>
          </p:nvSpPr>
          <p:spPr>
            <a:xfrm>
              <a:off x="3622525" y="3421825"/>
              <a:ext cx="41775" cy="25225"/>
            </a:xfrm>
            <a:custGeom>
              <a:avLst/>
              <a:gdLst/>
              <a:ahLst/>
              <a:cxnLst/>
              <a:rect l="l" t="t" r="r" b="b"/>
              <a:pathLst>
                <a:path w="1671" h="1009" extrusionOk="0">
                  <a:moveTo>
                    <a:pt x="1" y="0"/>
                  </a:moveTo>
                  <a:lnTo>
                    <a:pt x="851" y="1008"/>
                  </a:lnTo>
                  <a:lnTo>
                    <a:pt x="1671" y="0"/>
                  </a:lnTo>
                  <a:lnTo>
                    <a:pt x="1671" y="0"/>
                  </a:lnTo>
                  <a:cubicBezTo>
                    <a:pt x="1450" y="126"/>
                    <a:pt x="1167" y="158"/>
                    <a:pt x="851" y="158"/>
                  </a:cubicBezTo>
                  <a:cubicBezTo>
                    <a:pt x="568" y="158"/>
                    <a:pt x="284" y="95"/>
                    <a:pt x="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6293;p57">
              <a:extLst>
                <a:ext uri="{FF2B5EF4-FFF2-40B4-BE49-F238E27FC236}">
                  <a16:creationId xmlns:a16="http://schemas.microsoft.com/office/drawing/2014/main" id="{93FD1419-0C0D-460E-BBC1-AAF656D383C5}"/>
                </a:ext>
              </a:extLst>
            </p:cNvPr>
            <p:cNvSpPr/>
            <p:nvPr/>
          </p:nvSpPr>
          <p:spPr>
            <a:xfrm>
              <a:off x="3566600" y="3416300"/>
              <a:ext cx="70125" cy="106350"/>
            </a:xfrm>
            <a:custGeom>
              <a:avLst/>
              <a:gdLst/>
              <a:ahLst/>
              <a:cxnLst/>
              <a:rect l="l" t="t" r="r" b="b"/>
              <a:pathLst>
                <a:path w="2805" h="4254" extrusionOk="0">
                  <a:moveTo>
                    <a:pt x="1261" y="1"/>
                  </a:moveTo>
                  <a:cubicBezTo>
                    <a:pt x="474" y="599"/>
                    <a:pt x="1" y="1513"/>
                    <a:pt x="1" y="2490"/>
                  </a:cubicBezTo>
                  <a:lnTo>
                    <a:pt x="1" y="3907"/>
                  </a:lnTo>
                  <a:cubicBezTo>
                    <a:pt x="1" y="4096"/>
                    <a:pt x="158" y="4254"/>
                    <a:pt x="379" y="4254"/>
                  </a:cubicBezTo>
                  <a:lnTo>
                    <a:pt x="2805" y="4254"/>
                  </a:lnTo>
                  <a:lnTo>
                    <a:pt x="2805" y="1891"/>
                  </a:lnTo>
                  <a:lnTo>
                    <a:pt x="1261"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6294;p57">
              <a:extLst>
                <a:ext uri="{FF2B5EF4-FFF2-40B4-BE49-F238E27FC236}">
                  <a16:creationId xmlns:a16="http://schemas.microsoft.com/office/drawing/2014/main" id="{570C2058-FF2F-40C8-AAE6-363E0DC5E020}"/>
                </a:ext>
              </a:extLst>
            </p:cNvPr>
            <p:cNvSpPr/>
            <p:nvPr/>
          </p:nvSpPr>
          <p:spPr>
            <a:xfrm>
              <a:off x="3653250" y="3417100"/>
              <a:ext cx="70125" cy="106350"/>
            </a:xfrm>
            <a:custGeom>
              <a:avLst/>
              <a:gdLst/>
              <a:ahLst/>
              <a:cxnLst/>
              <a:rect l="l" t="t" r="r" b="b"/>
              <a:pathLst>
                <a:path w="2805" h="4254" extrusionOk="0">
                  <a:moveTo>
                    <a:pt x="1544" y="0"/>
                  </a:moveTo>
                  <a:lnTo>
                    <a:pt x="1" y="1890"/>
                  </a:lnTo>
                  <a:lnTo>
                    <a:pt x="1" y="4253"/>
                  </a:lnTo>
                  <a:lnTo>
                    <a:pt x="2458" y="4253"/>
                  </a:lnTo>
                  <a:cubicBezTo>
                    <a:pt x="2647" y="4253"/>
                    <a:pt x="2804" y="4096"/>
                    <a:pt x="2804" y="3907"/>
                  </a:cubicBezTo>
                  <a:lnTo>
                    <a:pt x="2804" y="2489"/>
                  </a:lnTo>
                  <a:cubicBezTo>
                    <a:pt x="2773" y="1481"/>
                    <a:pt x="2300" y="567"/>
                    <a:pt x="154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6295;p57">
              <a:extLst>
                <a:ext uri="{FF2B5EF4-FFF2-40B4-BE49-F238E27FC236}">
                  <a16:creationId xmlns:a16="http://schemas.microsoft.com/office/drawing/2014/main" id="{7747EADA-F742-4F49-8286-54EFBEAD9164}"/>
                </a:ext>
              </a:extLst>
            </p:cNvPr>
            <p:cNvSpPr/>
            <p:nvPr/>
          </p:nvSpPr>
          <p:spPr>
            <a:xfrm>
              <a:off x="3655625" y="3310775"/>
              <a:ext cx="137850" cy="108700"/>
            </a:xfrm>
            <a:custGeom>
              <a:avLst/>
              <a:gdLst/>
              <a:ahLst/>
              <a:cxnLst/>
              <a:rect l="l" t="t" r="r" b="b"/>
              <a:pathLst>
                <a:path w="5514" h="4348" extrusionOk="0">
                  <a:moveTo>
                    <a:pt x="3686" y="1512"/>
                  </a:moveTo>
                  <a:cubicBezTo>
                    <a:pt x="3907" y="1512"/>
                    <a:pt x="4064" y="1670"/>
                    <a:pt x="4064" y="1859"/>
                  </a:cubicBezTo>
                  <a:cubicBezTo>
                    <a:pt x="4064" y="2048"/>
                    <a:pt x="3907" y="2205"/>
                    <a:pt x="3686" y="2205"/>
                  </a:cubicBezTo>
                  <a:lnTo>
                    <a:pt x="2993" y="2205"/>
                  </a:lnTo>
                  <a:cubicBezTo>
                    <a:pt x="2804" y="2205"/>
                    <a:pt x="2646" y="2048"/>
                    <a:pt x="2646" y="1859"/>
                  </a:cubicBezTo>
                  <a:cubicBezTo>
                    <a:pt x="2646" y="1670"/>
                    <a:pt x="2804" y="1512"/>
                    <a:pt x="2993" y="1512"/>
                  </a:cubicBezTo>
                  <a:close/>
                  <a:moveTo>
                    <a:pt x="4127" y="0"/>
                  </a:moveTo>
                  <a:cubicBezTo>
                    <a:pt x="3686" y="536"/>
                    <a:pt x="3056" y="851"/>
                    <a:pt x="2331" y="851"/>
                  </a:cubicBezTo>
                  <a:cubicBezTo>
                    <a:pt x="1607" y="851"/>
                    <a:pt x="977" y="504"/>
                    <a:pt x="536" y="63"/>
                  </a:cubicBezTo>
                  <a:cubicBezTo>
                    <a:pt x="347" y="221"/>
                    <a:pt x="158" y="378"/>
                    <a:pt x="0" y="567"/>
                  </a:cubicBezTo>
                  <a:cubicBezTo>
                    <a:pt x="945" y="756"/>
                    <a:pt x="1638" y="1575"/>
                    <a:pt x="1638" y="2615"/>
                  </a:cubicBezTo>
                  <a:cubicBezTo>
                    <a:pt x="1638" y="2930"/>
                    <a:pt x="1575" y="3214"/>
                    <a:pt x="1449" y="3466"/>
                  </a:cubicBezTo>
                  <a:cubicBezTo>
                    <a:pt x="1859" y="3718"/>
                    <a:pt x="2205" y="4001"/>
                    <a:pt x="2520" y="4348"/>
                  </a:cubicBezTo>
                  <a:lnTo>
                    <a:pt x="5167" y="4348"/>
                  </a:lnTo>
                  <a:cubicBezTo>
                    <a:pt x="5356" y="4348"/>
                    <a:pt x="5513" y="4190"/>
                    <a:pt x="5513" y="4001"/>
                  </a:cubicBezTo>
                  <a:lnTo>
                    <a:pt x="5513" y="2615"/>
                  </a:lnTo>
                  <a:cubicBezTo>
                    <a:pt x="5482" y="1512"/>
                    <a:pt x="4915" y="567"/>
                    <a:pt x="412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6296;p57">
              <a:extLst>
                <a:ext uri="{FF2B5EF4-FFF2-40B4-BE49-F238E27FC236}">
                  <a16:creationId xmlns:a16="http://schemas.microsoft.com/office/drawing/2014/main" id="{CD1CE6CA-5A1A-483D-9155-E50E5C2D8B53}"/>
                </a:ext>
              </a:extLst>
            </p:cNvPr>
            <p:cNvSpPr/>
            <p:nvPr/>
          </p:nvSpPr>
          <p:spPr>
            <a:xfrm>
              <a:off x="3497300" y="3309975"/>
              <a:ext cx="136275" cy="108725"/>
            </a:xfrm>
            <a:custGeom>
              <a:avLst/>
              <a:gdLst/>
              <a:ahLst/>
              <a:cxnLst/>
              <a:rect l="l" t="t" r="r" b="b"/>
              <a:pathLst>
                <a:path w="5451" h="4349" extrusionOk="0">
                  <a:moveTo>
                    <a:pt x="2426" y="1544"/>
                  </a:moveTo>
                  <a:cubicBezTo>
                    <a:pt x="2615" y="1544"/>
                    <a:pt x="2773" y="1702"/>
                    <a:pt x="2773" y="1891"/>
                  </a:cubicBezTo>
                  <a:cubicBezTo>
                    <a:pt x="2773" y="2080"/>
                    <a:pt x="2615" y="2237"/>
                    <a:pt x="2426" y="2237"/>
                  </a:cubicBezTo>
                  <a:lnTo>
                    <a:pt x="1733" y="2237"/>
                  </a:lnTo>
                  <a:cubicBezTo>
                    <a:pt x="1513" y="2237"/>
                    <a:pt x="1355" y="2080"/>
                    <a:pt x="1355" y="1891"/>
                  </a:cubicBezTo>
                  <a:cubicBezTo>
                    <a:pt x="1355" y="1702"/>
                    <a:pt x="1513" y="1544"/>
                    <a:pt x="1733" y="1544"/>
                  </a:cubicBezTo>
                  <a:close/>
                  <a:moveTo>
                    <a:pt x="1324" y="1"/>
                  </a:moveTo>
                  <a:cubicBezTo>
                    <a:pt x="536" y="568"/>
                    <a:pt x="1" y="1513"/>
                    <a:pt x="1" y="2552"/>
                  </a:cubicBezTo>
                  <a:lnTo>
                    <a:pt x="1" y="3939"/>
                  </a:lnTo>
                  <a:cubicBezTo>
                    <a:pt x="1" y="4191"/>
                    <a:pt x="95" y="4348"/>
                    <a:pt x="316" y="4348"/>
                  </a:cubicBezTo>
                  <a:lnTo>
                    <a:pt x="2930" y="4348"/>
                  </a:lnTo>
                  <a:cubicBezTo>
                    <a:pt x="3214" y="3970"/>
                    <a:pt x="3561" y="3655"/>
                    <a:pt x="4002" y="3466"/>
                  </a:cubicBezTo>
                  <a:cubicBezTo>
                    <a:pt x="3876" y="3183"/>
                    <a:pt x="3813" y="2930"/>
                    <a:pt x="3813" y="2615"/>
                  </a:cubicBezTo>
                  <a:cubicBezTo>
                    <a:pt x="3813" y="1607"/>
                    <a:pt x="4506" y="757"/>
                    <a:pt x="5451" y="568"/>
                  </a:cubicBezTo>
                  <a:cubicBezTo>
                    <a:pt x="5293" y="347"/>
                    <a:pt x="5104" y="190"/>
                    <a:pt x="4915" y="32"/>
                  </a:cubicBezTo>
                  <a:cubicBezTo>
                    <a:pt x="4474" y="505"/>
                    <a:pt x="3844" y="820"/>
                    <a:pt x="3151" y="820"/>
                  </a:cubicBezTo>
                  <a:cubicBezTo>
                    <a:pt x="2426" y="820"/>
                    <a:pt x="1796" y="505"/>
                    <a:pt x="132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7" name="مربع نص 106">
            <a:extLst>
              <a:ext uri="{FF2B5EF4-FFF2-40B4-BE49-F238E27FC236}">
                <a16:creationId xmlns:a16="http://schemas.microsoft.com/office/drawing/2014/main" id="{D5975B49-D942-4A4A-A447-29CD3C83EDD8}"/>
              </a:ext>
            </a:extLst>
          </p:cNvPr>
          <p:cNvSpPr txBox="1"/>
          <p:nvPr/>
        </p:nvSpPr>
        <p:spPr>
          <a:xfrm>
            <a:off x="2882422" y="3039976"/>
            <a:ext cx="3307738" cy="523220"/>
          </a:xfrm>
          <a:prstGeom prst="rect">
            <a:avLst/>
          </a:prstGeom>
          <a:noFill/>
        </p:spPr>
        <p:txBody>
          <a:bodyPr wrap="square">
            <a:spAutoFit/>
          </a:bodyPr>
          <a:lstStyle/>
          <a:p>
            <a:pPr algn="ctr"/>
            <a:r>
              <a:rPr lang="ar-SA" sz="2800" b="1" dirty="0">
                <a:solidFill>
                  <a:schemeClr val="bg1"/>
                </a:solidFill>
                <a:latin typeface="Hacen Casablanca Heavy" panose="02000000000000000000" pitchFamily="2" charset="-78"/>
                <a:cs typeface="Hacen Casablanca Heavy" panose="02000000000000000000" pitchFamily="2" charset="-78"/>
              </a:rPr>
              <a:t>تمكين   </a:t>
            </a:r>
            <a:endParaRPr lang="en-US" sz="2800" b="1" dirty="0">
              <a:solidFill>
                <a:schemeClr val="bg1"/>
              </a:solidFill>
              <a:latin typeface="Hacen Casablanca Heavy" panose="02000000000000000000" pitchFamily="2" charset="-78"/>
              <a:cs typeface="Hacen Casablanca Heavy" panose="02000000000000000000" pitchFamily="2" charset="-78"/>
            </a:endParaRPr>
          </a:p>
        </p:txBody>
      </p:sp>
      <p:sp>
        <p:nvSpPr>
          <p:cNvPr id="93" name="TextBox 100">
            <a:extLst>
              <a:ext uri="{FF2B5EF4-FFF2-40B4-BE49-F238E27FC236}">
                <a16:creationId xmlns:a16="http://schemas.microsoft.com/office/drawing/2014/main" id="{760DD183-2E77-4FBD-9BF5-A08C1EE15C6F}"/>
              </a:ext>
            </a:extLst>
          </p:cNvPr>
          <p:cNvSpPr txBox="1"/>
          <p:nvPr/>
        </p:nvSpPr>
        <p:spPr>
          <a:xfrm>
            <a:off x="6848623" y="4991369"/>
            <a:ext cx="1898465" cy="323935"/>
          </a:xfrm>
          <a:prstGeom prst="rect">
            <a:avLst/>
          </a:prstGeom>
          <a:noFill/>
        </p:spPr>
        <p:txBody>
          <a:bodyPr wrap="square" rtlCol="0">
            <a:spAutoFit/>
          </a:bodyPr>
          <a:lstStyle/>
          <a:p>
            <a:pPr algn="ctr"/>
            <a:r>
              <a:rPr lang="ar-SA" sz="1505" dirty="0">
                <a:solidFill>
                  <a:schemeClr val="bg1"/>
                </a:solidFill>
                <a:latin typeface="Hacen Casablanca Heavy" panose="02000000000000000000" pitchFamily="2" charset="-78"/>
                <a:cs typeface="Hacen Casablanca Heavy" panose="02000000000000000000" pitchFamily="2" charset="-78"/>
              </a:rPr>
              <a:t>خط الأساس </a:t>
            </a:r>
            <a:endParaRPr lang="en-US" sz="1505" dirty="0">
              <a:solidFill>
                <a:schemeClr val="bg1"/>
              </a:solidFill>
              <a:latin typeface="Hacen Casablanca Heavy" panose="02000000000000000000" pitchFamily="2" charset="-78"/>
              <a:cs typeface="Hacen Casablanca Heavy" panose="02000000000000000000" pitchFamily="2" charset="-78"/>
            </a:endParaRPr>
          </a:p>
        </p:txBody>
      </p:sp>
      <p:sp>
        <p:nvSpPr>
          <p:cNvPr id="96" name="TextBox 100">
            <a:extLst>
              <a:ext uri="{FF2B5EF4-FFF2-40B4-BE49-F238E27FC236}">
                <a16:creationId xmlns:a16="http://schemas.microsoft.com/office/drawing/2014/main" id="{9A128820-0FA8-4A54-A525-4332B6A986F4}"/>
              </a:ext>
            </a:extLst>
          </p:cNvPr>
          <p:cNvSpPr txBox="1"/>
          <p:nvPr/>
        </p:nvSpPr>
        <p:spPr>
          <a:xfrm>
            <a:off x="6848623" y="4977888"/>
            <a:ext cx="1898465" cy="323935"/>
          </a:xfrm>
          <a:prstGeom prst="rect">
            <a:avLst/>
          </a:prstGeom>
          <a:noFill/>
        </p:spPr>
        <p:txBody>
          <a:bodyPr wrap="square" rtlCol="0">
            <a:spAutoFit/>
          </a:bodyPr>
          <a:lstStyle/>
          <a:p>
            <a:pPr algn="ctr"/>
            <a:r>
              <a:rPr lang="ar-SA" sz="1505" dirty="0">
                <a:solidFill>
                  <a:schemeClr val="bg1"/>
                </a:solidFill>
                <a:latin typeface="Hacen Casablanca Heavy" panose="02000000000000000000" pitchFamily="2" charset="-78"/>
                <a:cs typeface="Hacen Casablanca Heavy" panose="02000000000000000000" pitchFamily="2" charset="-78"/>
              </a:rPr>
              <a:t>خط الأساس </a:t>
            </a:r>
            <a:endParaRPr lang="en-US" sz="1505" dirty="0">
              <a:solidFill>
                <a:schemeClr val="bg1"/>
              </a:solidFill>
              <a:latin typeface="Hacen Casablanca Heavy" panose="02000000000000000000" pitchFamily="2" charset="-78"/>
              <a:cs typeface="Hacen Casablanca Heavy" panose="02000000000000000000" pitchFamily="2" charset="-78"/>
            </a:endParaRPr>
          </a:p>
        </p:txBody>
      </p:sp>
      <p:sp>
        <p:nvSpPr>
          <p:cNvPr id="109" name="TextBox 100">
            <a:extLst>
              <a:ext uri="{FF2B5EF4-FFF2-40B4-BE49-F238E27FC236}">
                <a16:creationId xmlns:a16="http://schemas.microsoft.com/office/drawing/2014/main" id="{1BAF5286-4551-4244-B0B0-10DDA9011DBE}"/>
              </a:ext>
            </a:extLst>
          </p:cNvPr>
          <p:cNvSpPr txBox="1"/>
          <p:nvPr/>
        </p:nvSpPr>
        <p:spPr>
          <a:xfrm>
            <a:off x="6848623" y="4991369"/>
            <a:ext cx="1898465" cy="323935"/>
          </a:xfrm>
          <a:prstGeom prst="rect">
            <a:avLst/>
          </a:prstGeom>
          <a:noFill/>
        </p:spPr>
        <p:txBody>
          <a:bodyPr wrap="square" rtlCol="0">
            <a:spAutoFit/>
          </a:bodyPr>
          <a:lstStyle/>
          <a:p>
            <a:pPr algn="ctr"/>
            <a:r>
              <a:rPr lang="ar-SA" sz="1505" dirty="0">
                <a:solidFill>
                  <a:schemeClr val="bg1"/>
                </a:solidFill>
                <a:latin typeface="Hacen Casablanca Heavy" panose="02000000000000000000" pitchFamily="2" charset="-78"/>
                <a:cs typeface="Hacen Casablanca Heavy" panose="02000000000000000000" pitchFamily="2" charset="-78"/>
              </a:rPr>
              <a:t>خط الأساس </a:t>
            </a:r>
            <a:endParaRPr lang="en-US" sz="1505" dirty="0">
              <a:solidFill>
                <a:schemeClr val="bg1"/>
              </a:solidFill>
              <a:latin typeface="Hacen Casablanca Heavy" panose="02000000000000000000" pitchFamily="2" charset="-78"/>
              <a:cs typeface="Hacen Casablanca Heavy" panose="02000000000000000000" pitchFamily="2" charset="-78"/>
            </a:endParaRPr>
          </a:p>
        </p:txBody>
      </p:sp>
      <p:sp>
        <p:nvSpPr>
          <p:cNvPr id="111" name="TextBox 100">
            <a:extLst>
              <a:ext uri="{FF2B5EF4-FFF2-40B4-BE49-F238E27FC236}">
                <a16:creationId xmlns:a16="http://schemas.microsoft.com/office/drawing/2014/main" id="{BBD94C4C-191D-4F36-AF7D-B51B0B9ED5DF}"/>
              </a:ext>
            </a:extLst>
          </p:cNvPr>
          <p:cNvSpPr txBox="1"/>
          <p:nvPr/>
        </p:nvSpPr>
        <p:spPr>
          <a:xfrm>
            <a:off x="6848623" y="4991369"/>
            <a:ext cx="1898465" cy="323935"/>
          </a:xfrm>
          <a:prstGeom prst="rect">
            <a:avLst/>
          </a:prstGeom>
          <a:noFill/>
        </p:spPr>
        <p:txBody>
          <a:bodyPr wrap="square" rtlCol="0">
            <a:spAutoFit/>
          </a:bodyPr>
          <a:lstStyle/>
          <a:p>
            <a:pPr algn="ctr"/>
            <a:r>
              <a:rPr lang="ar-SA" sz="1505" dirty="0">
                <a:solidFill>
                  <a:schemeClr val="bg1"/>
                </a:solidFill>
                <a:latin typeface="Hacen Casablanca Heavy" panose="02000000000000000000" pitchFamily="2" charset="-78"/>
                <a:cs typeface="Hacen Casablanca Heavy" panose="02000000000000000000" pitchFamily="2" charset="-78"/>
              </a:rPr>
              <a:t>خط الأساس </a:t>
            </a:r>
            <a:endParaRPr lang="en-US" sz="1505" dirty="0">
              <a:solidFill>
                <a:schemeClr val="bg1"/>
              </a:solidFill>
              <a:latin typeface="Hacen Casablanca Heavy" panose="02000000000000000000" pitchFamily="2" charset="-78"/>
              <a:cs typeface="Hacen Casablanca Heavy" panose="02000000000000000000" pitchFamily="2" charset="-78"/>
            </a:endParaRPr>
          </a:p>
        </p:txBody>
      </p:sp>
      <p:sp>
        <p:nvSpPr>
          <p:cNvPr id="122" name="TextBox 100">
            <a:extLst>
              <a:ext uri="{FF2B5EF4-FFF2-40B4-BE49-F238E27FC236}">
                <a16:creationId xmlns:a16="http://schemas.microsoft.com/office/drawing/2014/main" id="{1F386E8B-17FA-4D6F-B8D8-CA8AC726D398}"/>
              </a:ext>
            </a:extLst>
          </p:cNvPr>
          <p:cNvSpPr txBox="1"/>
          <p:nvPr/>
        </p:nvSpPr>
        <p:spPr>
          <a:xfrm>
            <a:off x="6848623" y="4991369"/>
            <a:ext cx="1898465" cy="323935"/>
          </a:xfrm>
          <a:prstGeom prst="rect">
            <a:avLst/>
          </a:prstGeom>
          <a:noFill/>
        </p:spPr>
        <p:txBody>
          <a:bodyPr wrap="square" rtlCol="0">
            <a:spAutoFit/>
          </a:bodyPr>
          <a:lstStyle/>
          <a:p>
            <a:pPr algn="ctr"/>
            <a:r>
              <a:rPr lang="ar-SA" sz="1505" dirty="0">
                <a:solidFill>
                  <a:schemeClr val="bg1"/>
                </a:solidFill>
                <a:latin typeface="Hacen Casablanca Heavy" panose="02000000000000000000" pitchFamily="2" charset="-78"/>
                <a:cs typeface="Hacen Casablanca Heavy" panose="02000000000000000000" pitchFamily="2" charset="-78"/>
              </a:rPr>
              <a:t>خط الأساس </a:t>
            </a:r>
            <a:endParaRPr lang="en-US" sz="1505" dirty="0">
              <a:solidFill>
                <a:schemeClr val="bg1"/>
              </a:solidFill>
              <a:latin typeface="Hacen Casablanca Heavy" panose="02000000000000000000" pitchFamily="2" charset="-78"/>
              <a:cs typeface="Hacen Casablanca Heavy" panose="02000000000000000000" pitchFamily="2" charset="-78"/>
            </a:endParaRPr>
          </a:p>
        </p:txBody>
      </p:sp>
      <p:sp>
        <p:nvSpPr>
          <p:cNvPr id="138" name="TextBox 100">
            <a:extLst>
              <a:ext uri="{FF2B5EF4-FFF2-40B4-BE49-F238E27FC236}">
                <a16:creationId xmlns:a16="http://schemas.microsoft.com/office/drawing/2014/main" id="{1F84721F-DBB2-40DF-9C83-A05A03AADC6B}"/>
              </a:ext>
            </a:extLst>
          </p:cNvPr>
          <p:cNvSpPr txBox="1"/>
          <p:nvPr/>
        </p:nvSpPr>
        <p:spPr>
          <a:xfrm>
            <a:off x="6859235" y="5019390"/>
            <a:ext cx="1898465" cy="323935"/>
          </a:xfrm>
          <a:prstGeom prst="rect">
            <a:avLst/>
          </a:prstGeom>
          <a:noFill/>
        </p:spPr>
        <p:txBody>
          <a:bodyPr wrap="square" rtlCol="0">
            <a:spAutoFit/>
          </a:bodyPr>
          <a:lstStyle/>
          <a:p>
            <a:pPr algn="ctr"/>
            <a:r>
              <a:rPr lang="ar-SA" sz="1505" dirty="0">
                <a:solidFill>
                  <a:schemeClr val="bg1"/>
                </a:solidFill>
                <a:latin typeface="Hacen Casablanca Heavy" panose="02000000000000000000" pitchFamily="2" charset="-78"/>
                <a:cs typeface="Hacen Casablanca Heavy" panose="02000000000000000000" pitchFamily="2" charset="-78"/>
              </a:rPr>
              <a:t>خط الأساس </a:t>
            </a:r>
            <a:endParaRPr lang="en-US" sz="1505" dirty="0">
              <a:solidFill>
                <a:schemeClr val="bg1"/>
              </a:solidFill>
              <a:latin typeface="Hacen Casablanca Heavy" panose="02000000000000000000" pitchFamily="2" charset="-78"/>
              <a:cs typeface="Hacen Casablanca Heavy" panose="02000000000000000000" pitchFamily="2" charset="-78"/>
            </a:endParaRPr>
          </a:p>
        </p:txBody>
      </p:sp>
      <p:sp>
        <p:nvSpPr>
          <p:cNvPr id="143" name="TextBox 100">
            <a:extLst>
              <a:ext uri="{FF2B5EF4-FFF2-40B4-BE49-F238E27FC236}">
                <a16:creationId xmlns:a16="http://schemas.microsoft.com/office/drawing/2014/main" id="{E71D16B0-C9FA-475E-9E3D-2C10A02D7743}"/>
              </a:ext>
            </a:extLst>
          </p:cNvPr>
          <p:cNvSpPr txBox="1"/>
          <p:nvPr/>
        </p:nvSpPr>
        <p:spPr>
          <a:xfrm>
            <a:off x="6848623" y="4991369"/>
            <a:ext cx="1898465" cy="323935"/>
          </a:xfrm>
          <a:prstGeom prst="rect">
            <a:avLst/>
          </a:prstGeom>
          <a:noFill/>
        </p:spPr>
        <p:txBody>
          <a:bodyPr wrap="square" rtlCol="0">
            <a:spAutoFit/>
          </a:bodyPr>
          <a:lstStyle/>
          <a:p>
            <a:pPr algn="ctr"/>
            <a:r>
              <a:rPr lang="ar-SA" sz="1505" dirty="0">
                <a:solidFill>
                  <a:schemeClr val="bg1"/>
                </a:solidFill>
                <a:latin typeface="Hacen Casablanca Heavy" panose="02000000000000000000" pitchFamily="2" charset="-78"/>
                <a:cs typeface="Hacen Casablanca Heavy" panose="02000000000000000000" pitchFamily="2" charset="-78"/>
              </a:rPr>
              <a:t>خط الأساس </a:t>
            </a:r>
            <a:endParaRPr lang="en-US" sz="1505" dirty="0">
              <a:solidFill>
                <a:schemeClr val="bg1"/>
              </a:solidFill>
              <a:latin typeface="Hacen Casablanca Heavy" panose="02000000000000000000" pitchFamily="2" charset="-78"/>
              <a:cs typeface="Hacen Casablanca Heavy" panose="02000000000000000000" pitchFamily="2" charset="-78"/>
            </a:endParaRPr>
          </a:p>
        </p:txBody>
      </p:sp>
      <p:grpSp>
        <p:nvGrpSpPr>
          <p:cNvPr id="144" name="Group 30">
            <a:extLst>
              <a:ext uri="{FF2B5EF4-FFF2-40B4-BE49-F238E27FC236}">
                <a16:creationId xmlns:a16="http://schemas.microsoft.com/office/drawing/2014/main" id="{69816BEE-0197-4844-A448-B057438DE22F}"/>
              </a:ext>
            </a:extLst>
          </p:cNvPr>
          <p:cNvGrpSpPr/>
          <p:nvPr/>
        </p:nvGrpSpPr>
        <p:grpSpPr>
          <a:xfrm>
            <a:off x="966661" y="4991369"/>
            <a:ext cx="7701977" cy="340838"/>
            <a:chOff x="580812" y="5368640"/>
            <a:chExt cx="7530717" cy="152400"/>
          </a:xfrm>
        </p:grpSpPr>
        <p:sp>
          <p:nvSpPr>
            <p:cNvPr id="145" name="Rounded Rectangle 22">
              <a:extLst>
                <a:ext uri="{FF2B5EF4-FFF2-40B4-BE49-F238E27FC236}">
                  <a16:creationId xmlns:a16="http://schemas.microsoft.com/office/drawing/2014/main" id="{5C0AADB5-9969-4110-B111-204BDBACE438}"/>
                </a:ext>
              </a:extLst>
            </p:cNvPr>
            <p:cNvSpPr/>
            <p:nvPr/>
          </p:nvSpPr>
          <p:spPr>
            <a:xfrm>
              <a:off x="580812" y="5368640"/>
              <a:ext cx="7530717" cy="152400"/>
            </a:xfrm>
            <a:prstGeom prst="roundRect">
              <a:avLst>
                <a:gd name="adj" fmla="val 5000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93" dirty="0"/>
            </a:p>
          </p:txBody>
        </p:sp>
        <p:sp>
          <p:nvSpPr>
            <p:cNvPr id="146" name="Rounded Rectangle 113">
              <a:extLst>
                <a:ext uri="{FF2B5EF4-FFF2-40B4-BE49-F238E27FC236}">
                  <a16:creationId xmlns:a16="http://schemas.microsoft.com/office/drawing/2014/main" id="{C333B6A0-3DF9-46E2-A0D8-A7F1D39CE2E9}"/>
                </a:ext>
              </a:extLst>
            </p:cNvPr>
            <p:cNvSpPr/>
            <p:nvPr/>
          </p:nvSpPr>
          <p:spPr>
            <a:xfrm>
              <a:off x="6607354" y="5375714"/>
              <a:ext cx="1408556" cy="136014"/>
            </a:xfrm>
            <a:prstGeom prst="roundRect">
              <a:avLst>
                <a:gd name="adj" fmla="val 50000"/>
              </a:avLst>
            </a:prstGeom>
            <a:solidFill>
              <a:srgbClr val="00CC9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1693" dirty="0">
                  <a:latin typeface="Hacen Casablanca Heavy" panose="02000000000000000000" pitchFamily="2" charset="-78"/>
                  <a:cs typeface="Hacen Casablanca Heavy" panose="02000000000000000000" pitchFamily="2" charset="-78"/>
                </a:rPr>
                <a:t>فترات التنفيذ </a:t>
              </a:r>
              <a:endParaRPr lang="en-US" sz="1693" dirty="0">
                <a:latin typeface="Hacen Casablanca Heavy" panose="02000000000000000000" pitchFamily="2" charset="-78"/>
                <a:cs typeface="Hacen Casablanca Heavy" panose="02000000000000000000" pitchFamily="2" charset="-78"/>
              </a:endParaRPr>
            </a:p>
          </p:txBody>
        </p:sp>
      </p:grpSp>
      <p:cxnSp>
        <p:nvCxnSpPr>
          <p:cNvPr id="148" name="Straight Connector 114">
            <a:extLst>
              <a:ext uri="{FF2B5EF4-FFF2-40B4-BE49-F238E27FC236}">
                <a16:creationId xmlns:a16="http://schemas.microsoft.com/office/drawing/2014/main" id="{FB6F4261-3998-43D1-9D61-9488C16FA66F}"/>
              </a:ext>
            </a:extLst>
          </p:cNvPr>
          <p:cNvCxnSpPr/>
          <p:nvPr/>
        </p:nvCxnSpPr>
        <p:spPr>
          <a:xfrm>
            <a:off x="5806017" y="5051541"/>
            <a:ext cx="0" cy="743651"/>
          </a:xfrm>
          <a:prstGeom prst="line">
            <a:avLst/>
          </a:prstGeom>
          <a:ln>
            <a:solidFill>
              <a:srgbClr val="009999"/>
            </a:solidFill>
          </a:ln>
        </p:spPr>
        <p:style>
          <a:lnRef idx="3">
            <a:schemeClr val="dk1"/>
          </a:lnRef>
          <a:fillRef idx="0">
            <a:schemeClr val="dk1"/>
          </a:fillRef>
          <a:effectRef idx="2">
            <a:schemeClr val="dk1"/>
          </a:effectRef>
          <a:fontRef idx="minor">
            <a:schemeClr val="tx1"/>
          </a:fontRef>
        </p:style>
      </p:cxnSp>
      <p:sp>
        <p:nvSpPr>
          <p:cNvPr id="149" name="TextBox 100">
            <a:extLst>
              <a:ext uri="{FF2B5EF4-FFF2-40B4-BE49-F238E27FC236}">
                <a16:creationId xmlns:a16="http://schemas.microsoft.com/office/drawing/2014/main" id="{381CA407-A130-4A07-9F7B-BE581F87FADB}"/>
              </a:ext>
            </a:extLst>
          </p:cNvPr>
          <p:cNvSpPr txBox="1"/>
          <p:nvPr/>
        </p:nvSpPr>
        <p:spPr>
          <a:xfrm>
            <a:off x="5336217" y="4978633"/>
            <a:ext cx="2136218" cy="338554"/>
          </a:xfrm>
          <a:prstGeom prst="rect">
            <a:avLst/>
          </a:prstGeom>
          <a:noFill/>
        </p:spPr>
        <p:txBody>
          <a:bodyPr wrap="square" rtlCol="0">
            <a:spAutoFit/>
          </a:bodyPr>
          <a:lstStyle/>
          <a:p>
            <a:pPr algn="ctr"/>
            <a:r>
              <a:rPr lang="ar-SA" sz="1600" b="1" dirty="0">
                <a:solidFill>
                  <a:srgbClr val="006666"/>
                </a:solidFill>
                <a:latin typeface="Hacen Casablanca Heavy" panose="02000000000000000000" pitchFamily="2" charset="-78"/>
                <a:cs typeface="Hacen Casablanca Heavy" panose="02000000000000000000" pitchFamily="2" charset="-78"/>
              </a:rPr>
              <a:t>الربع الأول   </a:t>
            </a:r>
            <a:endParaRPr lang="en-US" sz="1600" b="1" dirty="0">
              <a:solidFill>
                <a:srgbClr val="006666"/>
              </a:solidFill>
              <a:latin typeface="Hacen Casablanca Heavy" panose="02000000000000000000" pitchFamily="2" charset="-78"/>
              <a:cs typeface="Hacen Casablanca Heavy" panose="02000000000000000000" pitchFamily="2" charset="-78"/>
            </a:endParaRPr>
          </a:p>
        </p:txBody>
      </p:sp>
      <p:sp>
        <p:nvSpPr>
          <p:cNvPr id="150" name="مربع نص 149">
            <a:extLst>
              <a:ext uri="{FF2B5EF4-FFF2-40B4-BE49-F238E27FC236}">
                <a16:creationId xmlns:a16="http://schemas.microsoft.com/office/drawing/2014/main" id="{4EB87A20-FAFE-4E7F-9A46-09954BA9E679}"/>
              </a:ext>
            </a:extLst>
          </p:cNvPr>
          <p:cNvSpPr txBox="1"/>
          <p:nvPr/>
        </p:nvSpPr>
        <p:spPr>
          <a:xfrm>
            <a:off x="4579295" y="4987834"/>
            <a:ext cx="1028914" cy="899552"/>
          </a:xfrm>
          <a:prstGeom prst="rect">
            <a:avLst/>
          </a:prstGeom>
          <a:noFill/>
        </p:spPr>
        <p:txBody>
          <a:bodyPr vert="horz" wrap="none" lIns="91440" tIns="45720" rIns="91440" bIns="45720" rtlCol="1" anchor="t">
            <a:noAutofit/>
          </a:bodyPr>
          <a:lstStyle/>
          <a:p>
            <a:pPr algn="l"/>
            <a:r>
              <a:rPr lang="ar-SA" sz="1600" b="1" dirty="0">
                <a:solidFill>
                  <a:srgbClr val="006666"/>
                </a:solidFill>
                <a:latin typeface="Hacen Casablanca Heavy" panose="02000000000000000000" pitchFamily="2" charset="-78"/>
                <a:cs typeface="Hacen Casablanca Heavy" panose="02000000000000000000" pitchFamily="2" charset="-78"/>
              </a:rPr>
              <a:t>الربع الثاني </a:t>
            </a:r>
            <a:endParaRPr lang="ar-SA" sz="1600" b="1" dirty="0">
              <a:solidFill>
                <a:srgbClr val="006666"/>
              </a:solidFill>
              <a:effectLst/>
              <a:latin typeface="Hacen Casablanca Heavy" panose="02000000000000000000" pitchFamily="2" charset="-78"/>
              <a:cs typeface="Hacen Casablanca Heavy" panose="02000000000000000000" pitchFamily="2" charset="-78"/>
            </a:endParaRPr>
          </a:p>
        </p:txBody>
      </p:sp>
      <p:sp>
        <p:nvSpPr>
          <p:cNvPr id="151" name="مربع نص 150">
            <a:extLst>
              <a:ext uri="{FF2B5EF4-FFF2-40B4-BE49-F238E27FC236}">
                <a16:creationId xmlns:a16="http://schemas.microsoft.com/office/drawing/2014/main" id="{D9A890E6-C137-4AC9-B10C-E2E524A63C50}"/>
              </a:ext>
            </a:extLst>
          </p:cNvPr>
          <p:cNvSpPr txBox="1"/>
          <p:nvPr/>
        </p:nvSpPr>
        <p:spPr>
          <a:xfrm>
            <a:off x="1404067" y="4999480"/>
            <a:ext cx="1028914" cy="899552"/>
          </a:xfrm>
          <a:prstGeom prst="rect">
            <a:avLst/>
          </a:prstGeom>
          <a:noFill/>
        </p:spPr>
        <p:txBody>
          <a:bodyPr vert="horz" wrap="none" lIns="91440" tIns="45720" rIns="91440" bIns="45720" rtlCol="1" anchor="t">
            <a:noAutofit/>
          </a:bodyPr>
          <a:lstStyle/>
          <a:p>
            <a:pPr algn="l"/>
            <a:r>
              <a:rPr lang="ar-SA" sz="1600" b="1" dirty="0">
                <a:solidFill>
                  <a:srgbClr val="006666"/>
                </a:solidFill>
                <a:latin typeface="Hacen Casablanca Heavy" panose="02000000000000000000" pitchFamily="2" charset="-78"/>
                <a:cs typeface="Hacen Casablanca Heavy" panose="02000000000000000000" pitchFamily="2" charset="-78"/>
              </a:rPr>
              <a:t>الربع الرابع </a:t>
            </a:r>
            <a:endParaRPr lang="ar-SA" sz="1600" b="1" dirty="0">
              <a:solidFill>
                <a:srgbClr val="006666"/>
              </a:solidFill>
              <a:effectLst/>
              <a:latin typeface="Hacen Casablanca Heavy" panose="02000000000000000000" pitchFamily="2" charset="-78"/>
              <a:cs typeface="Hacen Casablanca Heavy" panose="02000000000000000000" pitchFamily="2" charset="-78"/>
            </a:endParaRPr>
          </a:p>
        </p:txBody>
      </p:sp>
      <p:sp>
        <p:nvSpPr>
          <p:cNvPr id="152" name="مربع نص 151">
            <a:extLst>
              <a:ext uri="{FF2B5EF4-FFF2-40B4-BE49-F238E27FC236}">
                <a16:creationId xmlns:a16="http://schemas.microsoft.com/office/drawing/2014/main" id="{23AE7E4C-8C3D-4AAB-94C5-4AB924DE0E9B}"/>
              </a:ext>
            </a:extLst>
          </p:cNvPr>
          <p:cNvSpPr txBox="1"/>
          <p:nvPr/>
        </p:nvSpPr>
        <p:spPr>
          <a:xfrm>
            <a:off x="3066889" y="5007894"/>
            <a:ext cx="1028914" cy="899552"/>
          </a:xfrm>
          <a:prstGeom prst="rect">
            <a:avLst/>
          </a:prstGeom>
          <a:noFill/>
        </p:spPr>
        <p:txBody>
          <a:bodyPr vert="horz" wrap="none" lIns="91440" tIns="45720" rIns="91440" bIns="45720" rtlCol="1" anchor="t">
            <a:noAutofit/>
          </a:bodyPr>
          <a:lstStyle/>
          <a:p>
            <a:pPr algn="l"/>
            <a:r>
              <a:rPr lang="ar-SA" sz="1600" b="1" dirty="0">
                <a:solidFill>
                  <a:srgbClr val="006666"/>
                </a:solidFill>
                <a:latin typeface="Hacen Casablanca Heavy" panose="02000000000000000000" pitchFamily="2" charset="-78"/>
                <a:cs typeface="Hacen Casablanca Heavy" panose="02000000000000000000" pitchFamily="2" charset="-78"/>
              </a:rPr>
              <a:t>الربع الثالث </a:t>
            </a:r>
            <a:endParaRPr lang="ar-SA" sz="1600" b="1" dirty="0">
              <a:solidFill>
                <a:srgbClr val="006666"/>
              </a:solidFill>
              <a:effectLst/>
              <a:latin typeface="Hacen Casablanca Heavy" panose="02000000000000000000" pitchFamily="2" charset="-78"/>
              <a:cs typeface="Hacen Casablanca Heavy" panose="02000000000000000000" pitchFamily="2" charset="-78"/>
            </a:endParaRPr>
          </a:p>
        </p:txBody>
      </p:sp>
      <p:cxnSp>
        <p:nvCxnSpPr>
          <p:cNvPr id="154" name="Straight Connector 116">
            <a:extLst>
              <a:ext uri="{FF2B5EF4-FFF2-40B4-BE49-F238E27FC236}">
                <a16:creationId xmlns:a16="http://schemas.microsoft.com/office/drawing/2014/main" id="{2420C4EC-42B2-4470-97B8-5761B8B3B1E8}"/>
              </a:ext>
            </a:extLst>
          </p:cNvPr>
          <p:cNvCxnSpPr>
            <a:cxnSpLocks/>
          </p:cNvCxnSpPr>
          <p:nvPr/>
        </p:nvCxnSpPr>
        <p:spPr>
          <a:xfrm>
            <a:off x="2796677" y="5096418"/>
            <a:ext cx="0" cy="743651"/>
          </a:xfrm>
          <a:prstGeom prst="line">
            <a:avLst/>
          </a:prstGeom>
          <a:ln>
            <a:solidFill>
              <a:srgbClr val="009999"/>
            </a:solidFill>
          </a:ln>
        </p:spPr>
        <p:style>
          <a:lnRef idx="3">
            <a:schemeClr val="accent1"/>
          </a:lnRef>
          <a:fillRef idx="0">
            <a:schemeClr val="accent1"/>
          </a:fillRef>
          <a:effectRef idx="2">
            <a:schemeClr val="accent1"/>
          </a:effectRef>
          <a:fontRef idx="minor">
            <a:schemeClr val="tx1"/>
          </a:fontRef>
        </p:style>
      </p:cxnSp>
      <p:cxnSp>
        <p:nvCxnSpPr>
          <p:cNvPr id="155" name="Straight Connector 116">
            <a:extLst>
              <a:ext uri="{FF2B5EF4-FFF2-40B4-BE49-F238E27FC236}">
                <a16:creationId xmlns:a16="http://schemas.microsoft.com/office/drawing/2014/main" id="{ECDE8D6C-2688-4CAC-ADD9-2E329A0724EE}"/>
              </a:ext>
            </a:extLst>
          </p:cNvPr>
          <p:cNvCxnSpPr>
            <a:cxnSpLocks/>
          </p:cNvCxnSpPr>
          <p:nvPr/>
        </p:nvCxnSpPr>
        <p:spPr>
          <a:xfrm>
            <a:off x="4397520" y="5058388"/>
            <a:ext cx="0" cy="743651"/>
          </a:xfrm>
          <a:prstGeom prst="line">
            <a:avLst/>
          </a:prstGeom>
          <a:ln>
            <a:solidFill>
              <a:srgbClr val="009999"/>
            </a:solidFill>
          </a:ln>
        </p:spPr>
        <p:style>
          <a:lnRef idx="3">
            <a:schemeClr val="accent1"/>
          </a:lnRef>
          <a:fillRef idx="0">
            <a:schemeClr val="accent1"/>
          </a:fillRef>
          <a:effectRef idx="2">
            <a:schemeClr val="accent1"/>
          </a:effectRef>
          <a:fontRef idx="minor">
            <a:schemeClr val="tx1"/>
          </a:fontRef>
        </p:style>
      </p:cxnSp>
      <p:sp>
        <p:nvSpPr>
          <p:cNvPr id="157" name="L-Shape 32">
            <a:extLst>
              <a:ext uri="{FF2B5EF4-FFF2-40B4-BE49-F238E27FC236}">
                <a16:creationId xmlns:a16="http://schemas.microsoft.com/office/drawing/2014/main" id="{F2F6B844-E631-4572-B4AB-97589F5451BF}"/>
              </a:ext>
            </a:extLst>
          </p:cNvPr>
          <p:cNvSpPr/>
          <p:nvPr/>
        </p:nvSpPr>
        <p:spPr>
          <a:xfrm rot="18879521">
            <a:off x="3410106" y="5564480"/>
            <a:ext cx="287012" cy="172785"/>
          </a:xfrm>
          <a:prstGeom prst="corner">
            <a:avLst/>
          </a:prstGeom>
          <a:solidFill>
            <a:srgbClr val="00CC9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93"/>
          </a:p>
        </p:txBody>
      </p:sp>
      <p:sp>
        <p:nvSpPr>
          <p:cNvPr id="159" name="L-Shape 32">
            <a:extLst>
              <a:ext uri="{FF2B5EF4-FFF2-40B4-BE49-F238E27FC236}">
                <a16:creationId xmlns:a16="http://schemas.microsoft.com/office/drawing/2014/main" id="{C9585E1A-299B-40B2-A7C2-5744C1A527BC}"/>
              </a:ext>
            </a:extLst>
          </p:cNvPr>
          <p:cNvSpPr/>
          <p:nvPr/>
        </p:nvSpPr>
        <p:spPr>
          <a:xfrm rot="18879521">
            <a:off x="1783044" y="5564480"/>
            <a:ext cx="287012" cy="172785"/>
          </a:xfrm>
          <a:prstGeom prst="corner">
            <a:avLst/>
          </a:prstGeom>
          <a:solidFill>
            <a:srgbClr val="00CC9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93"/>
          </a:p>
        </p:txBody>
      </p:sp>
      <p:sp>
        <p:nvSpPr>
          <p:cNvPr id="160" name="Freeform 16">
            <a:extLst>
              <a:ext uri="{FF2B5EF4-FFF2-40B4-BE49-F238E27FC236}">
                <a16:creationId xmlns:a16="http://schemas.microsoft.com/office/drawing/2014/main" id="{BCD6C065-3CCE-46F9-ABF2-0F75F40E12AD}"/>
              </a:ext>
            </a:extLst>
          </p:cNvPr>
          <p:cNvSpPr>
            <a:spLocks noEditPoints="1"/>
          </p:cNvSpPr>
          <p:nvPr/>
        </p:nvSpPr>
        <p:spPr bwMode="auto">
          <a:xfrm>
            <a:off x="7621579" y="5411232"/>
            <a:ext cx="606680" cy="479282"/>
          </a:xfrm>
          <a:custGeom>
            <a:avLst/>
            <a:gdLst>
              <a:gd name="T0" fmla="*/ 393 w 394"/>
              <a:gd name="T1" fmla="*/ 175 h 393"/>
              <a:gd name="T2" fmla="*/ 380 w 394"/>
              <a:gd name="T3" fmla="*/ 165 h 393"/>
              <a:gd name="T4" fmla="*/ 339 w 394"/>
              <a:gd name="T5" fmla="*/ 138 h 393"/>
              <a:gd name="T6" fmla="*/ 350 w 394"/>
              <a:gd name="T7" fmla="*/ 90 h 393"/>
              <a:gd name="T8" fmla="*/ 351 w 394"/>
              <a:gd name="T9" fmla="*/ 75 h 393"/>
              <a:gd name="T10" fmla="*/ 320 w 394"/>
              <a:gd name="T11" fmla="*/ 44 h 393"/>
              <a:gd name="T12" fmla="*/ 305 w 394"/>
              <a:gd name="T13" fmla="*/ 45 h 393"/>
              <a:gd name="T14" fmla="*/ 256 w 394"/>
              <a:gd name="T15" fmla="*/ 56 h 393"/>
              <a:gd name="T16" fmla="*/ 230 w 394"/>
              <a:gd name="T17" fmla="*/ 13 h 393"/>
              <a:gd name="T18" fmla="*/ 220 w 394"/>
              <a:gd name="T19" fmla="*/ 2 h 393"/>
              <a:gd name="T20" fmla="*/ 176 w 394"/>
              <a:gd name="T21" fmla="*/ 1 h 393"/>
              <a:gd name="T22" fmla="*/ 166 w 394"/>
              <a:gd name="T23" fmla="*/ 13 h 393"/>
              <a:gd name="T24" fmla="*/ 139 w 394"/>
              <a:gd name="T25" fmla="*/ 55 h 393"/>
              <a:gd name="T26" fmla="*/ 91 w 394"/>
              <a:gd name="T27" fmla="*/ 44 h 393"/>
              <a:gd name="T28" fmla="*/ 76 w 394"/>
              <a:gd name="T29" fmla="*/ 42 h 393"/>
              <a:gd name="T30" fmla="*/ 44 w 394"/>
              <a:gd name="T31" fmla="*/ 74 h 393"/>
              <a:gd name="T32" fmla="*/ 45 w 394"/>
              <a:gd name="T33" fmla="*/ 89 h 393"/>
              <a:gd name="T34" fmla="*/ 56 w 394"/>
              <a:gd name="T35" fmla="*/ 138 h 393"/>
              <a:gd name="T36" fmla="*/ 14 w 394"/>
              <a:gd name="T37" fmla="*/ 164 h 393"/>
              <a:gd name="T38" fmla="*/ 2 w 394"/>
              <a:gd name="T39" fmla="*/ 174 h 393"/>
              <a:gd name="T40" fmla="*/ 2 w 394"/>
              <a:gd name="T41" fmla="*/ 219 h 393"/>
              <a:gd name="T42" fmla="*/ 15 w 394"/>
              <a:gd name="T43" fmla="*/ 228 h 393"/>
              <a:gd name="T44" fmla="*/ 55 w 394"/>
              <a:gd name="T45" fmla="*/ 255 h 393"/>
              <a:gd name="T46" fmla="*/ 44 w 394"/>
              <a:gd name="T47" fmla="*/ 304 h 393"/>
              <a:gd name="T48" fmla="*/ 43 w 394"/>
              <a:gd name="T49" fmla="*/ 319 h 393"/>
              <a:gd name="T50" fmla="*/ 74 w 394"/>
              <a:gd name="T51" fmla="*/ 350 h 393"/>
              <a:gd name="T52" fmla="*/ 89 w 394"/>
              <a:gd name="T53" fmla="*/ 349 h 393"/>
              <a:gd name="T54" fmla="*/ 138 w 394"/>
              <a:gd name="T55" fmla="*/ 338 h 393"/>
              <a:gd name="T56" fmla="*/ 165 w 394"/>
              <a:gd name="T57" fmla="*/ 381 h 393"/>
              <a:gd name="T58" fmla="*/ 174 w 394"/>
              <a:gd name="T59" fmla="*/ 392 h 393"/>
              <a:gd name="T60" fmla="*/ 197 w 394"/>
              <a:gd name="T61" fmla="*/ 393 h 393"/>
              <a:gd name="T62" fmla="*/ 219 w 394"/>
              <a:gd name="T63" fmla="*/ 392 h 393"/>
              <a:gd name="T64" fmla="*/ 228 w 394"/>
              <a:gd name="T65" fmla="*/ 381 h 393"/>
              <a:gd name="T66" fmla="*/ 255 w 394"/>
              <a:gd name="T67" fmla="*/ 339 h 393"/>
              <a:gd name="T68" fmla="*/ 304 w 394"/>
              <a:gd name="T69" fmla="*/ 350 h 393"/>
              <a:gd name="T70" fmla="*/ 319 w 394"/>
              <a:gd name="T71" fmla="*/ 351 h 393"/>
              <a:gd name="T72" fmla="*/ 351 w 394"/>
              <a:gd name="T73" fmla="*/ 320 h 393"/>
              <a:gd name="T74" fmla="*/ 349 w 394"/>
              <a:gd name="T75" fmla="*/ 305 h 393"/>
              <a:gd name="T76" fmla="*/ 338 w 394"/>
              <a:gd name="T77" fmla="*/ 256 h 393"/>
              <a:gd name="T78" fmla="*/ 379 w 394"/>
              <a:gd name="T79" fmla="*/ 229 h 393"/>
              <a:gd name="T80" fmla="*/ 381 w 394"/>
              <a:gd name="T81" fmla="*/ 229 h 393"/>
              <a:gd name="T82" fmla="*/ 393 w 394"/>
              <a:gd name="T83" fmla="*/ 220 h 393"/>
              <a:gd name="T84" fmla="*/ 393 w 394"/>
              <a:gd name="T85" fmla="*/ 175 h 393"/>
              <a:gd name="T86" fmla="*/ 198 w 394"/>
              <a:gd name="T87" fmla="*/ 263 h 393"/>
              <a:gd name="T88" fmla="*/ 132 w 394"/>
              <a:gd name="T89" fmla="*/ 197 h 393"/>
              <a:gd name="T90" fmla="*/ 198 w 394"/>
              <a:gd name="T91" fmla="*/ 132 h 393"/>
              <a:gd name="T92" fmla="*/ 263 w 394"/>
              <a:gd name="T93" fmla="*/ 197 h 393"/>
              <a:gd name="T94" fmla="*/ 198 w 394"/>
              <a:gd name="T95" fmla="*/ 263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94" h="393">
                <a:moveTo>
                  <a:pt x="393" y="175"/>
                </a:moveTo>
                <a:cubicBezTo>
                  <a:pt x="392" y="169"/>
                  <a:pt x="386" y="165"/>
                  <a:pt x="380" y="165"/>
                </a:cubicBezTo>
                <a:cubicBezTo>
                  <a:pt x="362" y="165"/>
                  <a:pt x="346" y="155"/>
                  <a:pt x="339" y="138"/>
                </a:cubicBezTo>
                <a:cubicBezTo>
                  <a:pt x="332" y="122"/>
                  <a:pt x="337" y="102"/>
                  <a:pt x="350" y="90"/>
                </a:cubicBezTo>
                <a:cubicBezTo>
                  <a:pt x="354" y="86"/>
                  <a:pt x="355" y="79"/>
                  <a:pt x="351" y="75"/>
                </a:cubicBezTo>
                <a:cubicBezTo>
                  <a:pt x="342" y="63"/>
                  <a:pt x="332" y="53"/>
                  <a:pt x="320" y="44"/>
                </a:cubicBezTo>
                <a:cubicBezTo>
                  <a:pt x="316" y="40"/>
                  <a:pt x="309" y="40"/>
                  <a:pt x="305" y="45"/>
                </a:cubicBezTo>
                <a:cubicBezTo>
                  <a:pt x="294" y="58"/>
                  <a:pt x="273" y="63"/>
                  <a:pt x="256" y="56"/>
                </a:cubicBezTo>
                <a:cubicBezTo>
                  <a:pt x="239" y="49"/>
                  <a:pt x="229" y="31"/>
                  <a:pt x="230" y="13"/>
                </a:cubicBezTo>
                <a:cubicBezTo>
                  <a:pt x="230" y="7"/>
                  <a:pt x="226" y="2"/>
                  <a:pt x="220" y="2"/>
                </a:cubicBezTo>
                <a:cubicBezTo>
                  <a:pt x="206" y="0"/>
                  <a:pt x="191" y="0"/>
                  <a:pt x="176" y="1"/>
                </a:cubicBezTo>
                <a:cubicBezTo>
                  <a:pt x="170" y="2"/>
                  <a:pt x="166" y="7"/>
                  <a:pt x="166" y="13"/>
                </a:cubicBezTo>
                <a:cubicBezTo>
                  <a:pt x="167" y="31"/>
                  <a:pt x="156" y="48"/>
                  <a:pt x="139" y="55"/>
                </a:cubicBezTo>
                <a:cubicBezTo>
                  <a:pt x="123" y="61"/>
                  <a:pt x="102" y="56"/>
                  <a:pt x="91" y="44"/>
                </a:cubicBezTo>
                <a:cubicBezTo>
                  <a:pt x="87" y="39"/>
                  <a:pt x="80" y="39"/>
                  <a:pt x="76" y="42"/>
                </a:cubicBezTo>
                <a:cubicBezTo>
                  <a:pt x="64" y="52"/>
                  <a:pt x="53" y="62"/>
                  <a:pt x="44" y="74"/>
                </a:cubicBezTo>
                <a:cubicBezTo>
                  <a:pt x="40" y="78"/>
                  <a:pt x="41" y="85"/>
                  <a:pt x="45" y="89"/>
                </a:cubicBezTo>
                <a:cubicBezTo>
                  <a:pt x="59" y="101"/>
                  <a:pt x="63" y="121"/>
                  <a:pt x="56" y="138"/>
                </a:cubicBezTo>
                <a:cubicBezTo>
                  <a:pt x="49" y="154"/>
                  <a:pt x="33" y="164"/>
                  <a:pt x="14" y="164"/>
                </a:cubicBezTo>
                <a:cubicBezTo>
                  <a:pt x="7" y="164"/>
                  <a:pt x="3" y="168"/>
                  <a:pt x="2" y="174"/>
                </a:cubicBezTo>
                <a:cubicBezTo>
                  <a:pt x="0" y="189"/>
                  <a:pt x="0" y="204"/>
                  <a:pt x="2" y="219"/>
                </a:cubicBezTo>
                <a:cubicBezTo>
                  <a:pt x="3" y="224"/>
                  <a:pt x="9" y="228"/>
                  <a:pt x="15" y="228"/>
                </a:cubicBezTo>
                <a:cubicBezTo>
                  <a:pt x="32" y="228"/>
                  <a:pt x="48" y="238"/>
                  <a:pt x="55" y="255"/>
                </a:cubicBezTo>
                <a:cubicBezTo>
                  <a:pt x="62" y="272"/>
                  <a:pt x="58" y="291"/>
                  <a:pt x="44" y="304"/>
                </a:cubicBezTo>
                <a:cubicBezTo>
                  <a:pt x="40" y="308"/>
                  <a:pt x="40" y="314"/>
                  <a:pt x="43" y="319"/>
                </a:cubicBezTo>
                <a:cubicBezTo>
                  <a:pt x="52" y="330"/>
                  <a:pt x="63" y="341"/>
                  <a:pt x="74" y="350"/>
                </a:cubicBezTo>
                <a:cubicBezTo>
                  <a:pt x="79" y="354"/>
                  <a:pt x="85" y="353"/>
                  <a:pt x="89" y="349"/>
                </a:cubicBezTo>
                <a:cubicBezTo>
                  <a:pt x="101" y="336"/>
                  <a:pt x="122" y="331"/>
                  <a:pt x="138" y="338"/>
                </a:cubicBezTo>
                <a:cubicBezTo>
                  <a:pt x="155" y="345"/>
                  <a:pt x="166" y="362"/>
                  <a:pt x="165" y="381"/>
                </a:cubicBezTo>
                <a:cubicBezTo>
                  <a:pt x="164" y="386"/>
                  <a:pt x="169" y="391"/>
                  <a:pt x="174" y="392"/>
                </a:cubicBezTo>
                <a:cubicBezTo>
                  <a:pt x="182" y="393"/>
                  <a:pt x="190" y="393"/>
                  <a:pt x="197" y="393"/>
                </a:cubicBezTo>
                <a:cubicBezTo>
                  <a:pt x="204" y="393"/>
                  <a:pt x="211" y="393"/>
                  <a:pt x="219" y="392"/>
                </a:cubicBezTo>
                <a:cubicBezTo>
                  <a:pt x="224" y="391"/>
                  <a:pt x="229" y="387"/>
                  <a:pt x="228" y="381"/>
                </a:cubicBezTo>
                <a:cubicBezTo>
                  <a:pt x="228" y="363"/>
                  <a:pt x="239" y="346"/>
                  <a:pt x="255" y="339"/>
                </a:cubicBezTo>
                <a:cubicBezTo>
                  <a:pt x="271" y="332"/>
                  <a:pt x="292" y="337"/>
                  <a:pt x="304" y="350"/>
                </a:cubicBezTo>
                <a:cubicBezTo>
                  <a:pt x="308" y="354"/>
                  <a:pt x="314" y="355"/>
                  <a:pt x="319" y="351"/>
                </a:cubicBezTo>
                <a:cubicBezTo>
                  <a:pt x="331" y="342"/>
                  <a:pt x="341" y="331"/>
                  <a:pt x="351" y="320"/>
                </a:cubicBezTo>
                <a:cubicBezTo>
                  <a:pt x="354" y="315"/>
                  <a:pt x="354" y="309"/>
                  <a:pt x="349" y="305"/>
                </a:cubicBezTo>
                <a:cubicBezTo>
                  <a:pt x="336" y="293"/>
                  <a:pt x="331" y="273"/>
                  <a:pt x="338" y="256"/>
                </a:cubicBezTo>
                <a:cubicBezTo>
                  <a:pt x="345" y="240"/>
                  <a:pt x="361" y="229"/>
                  <a:pt x="379" y="229"/>
                </a:cubicBezTo>
                <a:cubicBezTo>
                  <a:pt x="381" y="229"/>
                  <a:pt x="381" y="229"/>
                  <a:pt x="381" y="229"/>
                </a:cubicBezTo>
                <a:cubicBezTo>
                  <a:pt x="387" y="230"/>
                  <a:pt x="392" y="225"/>
                  <a:pt x="393" y="220"/>
                </a:cubicBezTo>
                <a:cubicBezTo>
                  <a:pt x="394" y="205"/>
                  <a:pt x="394" y="190"/>
                  <a:pt x="393" y="175"/>
                </a:cubicBezTo>
                <a:close/>
                <a:moveTo>
                  <a:pt x="198" y="263"/>
                </a:moveTo>
                <a:cubicBezTo>
                  <a:pt x="162" y="263"/>
                  <a:pt x="132" y="233"/>
                  <a:pt x="132" y="197"/>
                </a:cubicBezTo>
                <a:cubicBezTo>
                  <a:pt x="132" y="161"/>
                  <a:pt x="162" y="132"/>
                  <a:pt x="198" y="132"/>
                </a:cubicBezTo>
                <a:cubicBezTo>
                  <a:pt x="234" y="132"/>
                  <a:pt x="263" y="161"/>
                  <a:pt x="263" y="197"/>
                </a:cubicBezTo>
                <a:cubicBezTo>
                  <a:pt x="263" y="233"/>
                  <a:pt x="234" y="263"/>
                  <a:pt x="198" y="263"/>
                </a:cubicBezTo>
                <a:close/>
              </a:path>
            </a:pathLst>
          </a:custGeom>
          <a:solidFill>
            <a:srgbClr val="009999"/>
          </a:solidFill>
          <a:ln>
            <a:noFill/>
          </a:ln>
        </p:spPr>
        <p:txBody>
          <a:bodyPr vert="horz" wrap="square" lIns="91440" tIns="45720" rIns="91440" bIns="45720" numCol="1" anchor="t" anchorCtr="0" compatLnSpc="1">
            <a:prstTxWarp prst="textNoShape">
              <a:avLst/>
            </a:prstTxWarp>
          </a:bodyPr>
          <a:lstStyle/>
          <a:p>
            <a:endParaRPr lang="en-IN"/>
          </a:p>
        </p:txBody>
      </p:sp>
      <p:grpSp>
        <p:nvGrpSpPr>
          <p:cNvPr id="161" name="Google Shape;1016;p55">
            <a:extLst>
              <a:ext uri="{FF2B5EF4-FFF2-40B4-BE49-F238E27FC236}">
                <a16:creationId xmlns:a16="http://schemas.microsoft.com/office/drawing/2014/main" id="{E3BB1186-820B-412A-9494-3911EE31B947}"/>
              </a:ext>
            </a:extLst>
          </p:cNvPr>
          <p:cNvGrpSpPr/>
          <p:nvPr/>
        </p:nvGrpSpPr>
        <p:grpSpPr>
          <a:xfrm>
            <a:off x="8855292" y="4848859"/>
            <a:ext cx="1733125" cy="1316585"/>
            <a:chOff x="267375" y="1071875"/>
            <a:chExt cx="470500" cy="428550"/>
          </a:xfrm>
        </p:grpSpPr>
        <p:sp>
          <p:nvSpPr>
            <p:cNvPr id="162" name="Google Shape;1017;p55">
              <a:extLst>
                <a:ext uri="{FF2B5EF4-FFF2-40B4-BE49-F238E27FC236}">
                  <a16:creationId xmlns:a16="http://schemas.microsoft.com/office/drawing/2014/main" id="{3E5AC5DD-DAE9-4207-AAFC-30B189924E39}"/>
                </a:ext>
              </a:extLst>
            </p:cNvPr>
            <p:cNvSpPr/>
            <p:nvPr/>
          </p:nvSpPr>
          <p:spPr>
            <a:xfrm>
              <a:off x="288350" y="1290825"/>
              <a:ext cx="209600" cy="209600"/>
            </a:xfrm>
            <a:custGeom>
              <a:avLst/>
              <a:gdLst/>
              <a:ahLst/>
              <a:cxnLst/>
              <a:rect l="l" t="t" r="r" b="b"/>
              <a:pathLst>
                <a:path w="8384" h="8384" extrusionOk="0">
                  <a:moveTo>
                    <a:pt x="1" y="0"/>
                  </a:moveTo>
                  <a:cubicBezTo>
                    <a:pt x="23" y="1056"/>
                    <a:pt x="239" y="2096"/>
                    <a:pt x="641" y="3073"/>
                  </a:cubicBezTo>
                  <a:cubicBezTo>
                    <a:pt x="676" y="3072"/>
                    <a:pt x="710" y="3070"/>
                    <a:pt x="745" y="3070"/>
                  </a:cubicBezTo>
                  <a:cubicBezTo>
                    <a:pt x="1419" y="3070"/>
                    <a:pt x="2047" y="3416"/>
                    <a:pt x="2406" y="3988"/>
                  </a:cubicBezTo>
                  <a:cubicBezTo>
                    <a:pt x="2766" y="4558"/>
                    <a:pt x="2808" y="5272"/>
                    <a:pt x="2516" y="5880"/>
                  </a:cubicBezTo>
                  <a:cubicBezTo>
                    <a:pt x="4076" y="7440"/>
                    <a:pt x="6179" y="8337"/>
                    <a:pt x="8384" y="8383"/>
                  </a:cubicBezTo>
                  <a:lnTo>
                    <a:pt x="8384" y="3190"/>
                  </a:lnTo>
                  <a:cubicBezTo>
                    <a:pt x="6664" y="3094"/>
                    <a:pt x="5290" y="1720"/>
                    <a:pt x="5194" y="0"/>
                  </a:cubicBezTo>
                  <a:close/>
                </a:path>
              </a:pathLst>
            </a:custGeom>
            <a:solidFill>
              <a:srgbClr val="009999"/>
            </a:solidFill>
            <a:ln>
              <a:noFill/>
            </a:ln>
          </p:spPr>
          <p:txBody>
            <a:bodyPr spcFirstLastPara="1" wrap="square" lIns="86005" tIns="86005" rIns="86005" bIns="86005" anchor="ctr" anchorCtr="0">
              <a:noAutofit/>
            </a:bodyPr>
            <a:lstStyle/>
            <a:p>
              <a:endParaRPr sz="1693"/>
            </a:p>
          </p:txBody>
        </p:sp>
        <p:sp>
          <p:nvSpPr>
            <p:cNvPr id="163" name="Google Shape;1018;p55">
              <a:extLst>
                <a:ext uri="{FF2B5EF4-FFF2-40B4-BE49-F238E27FC236}">
                  <a16:creationId xmlns:a16="http://schemas.microsoft.com/office/drawing/2014/main" id="{2A9934C9-1753-456D-B995-D821B15696EF}"/>
                </a:ext>
              </a:extLst>
            </p:cNvPr>
            <p:cNvSpPr/>
            <p:nvPr/>
          </p:nvSpPr>
          <p:spPr>
            <a:xfrm>
              <a:off x="267375" y="1377050"/>
              <a:ext cx="79225" cy="79200"/>
            </a:xfrm>
            <a:custGeom>
              <a:avLst/>
              <a:gdLst/>
              <a:ahLst/>
              <a:cxnLst/>
              <a:rect l="l" t="t" r="r" b="b"/>
              <a:pathLst>
                <a:path w="3169" h="3168" extrusionOk="0">
                  <a:moveTo>
                    <a:pt x="1584" y="0"/>
                  </a:moveTo>
                  <a:cubicBezTo>
                    <a:pt x="710" y="0"/>
                    <a:pt x="1" y="710"/>
                    <a:pt x="1" y="1584"/>
                  </a:cubicBezTo>
                  <a:cubicBezTo>
                    <a:pt x="1" y="2459"/>
                    <a:pt x="710" y="3168"/>
                    <a:pt x="1584" y="3168"/>
                  </a:cubicBezTo>
                  <a:cubicBezTo>
                    <a:pt x="2459" y="3168"/>
                    <a:pt x="3168" y="2459"/>
                    <a:pt x="3168" y="1584"/>
                  </a:cubicBezTo>
                  <a:cubicBezTo>
                    <a:pt x="3168" y="710"/>
                    <a:pt x="2459" y="0"/>
                    <a:pt x="1584" y="0"/>
                  </a:cubicBezTo>
                  <a:close/>
                </a:path>
              </a:pathLst>
            </a:custGeom>
            <a:noFill/>
            <a:ln w="19050" cap="flat" cmpd="sng">
              <a:solidFill>
                <a:srgbClr val="434343"/>
              </a:solidFill>
              <a:prstDash val="solid"/>
              <a:round/>
              <a:headEnd type="none" w="sm" len="sm"/>
              <a:tailEnd type="none" w="sm" len="sm"/>
            </a:ln>
          </p:spPr>
          <p:txBody>
            <a:bodyPr spcFirstLastPara="1" wrap="square" lIns="86005" tIns="86005" rIns="86005" bIns="86005" anchor="ctr" anchorCtr="0">
              <a:noAutofit/>
            </a:bodyPr>
            <a:lstStyle/>
            <a:p>
              <a:r>
                <a:rPr lang="en-US" sz="1693" dirty="0"/>
                <a:t>4</a:t>
              </a:r>
              <a:endParaRPr sz="1693" dirty="0"/>
            </a:p>
          </p:txBody>
        </p:sp>
        <p:sp>
          <p:nvSpPr>
            <p:cNvPr id="164" name="Google Shape;1019;p55">
              <a:extLst>
                <a:ext uri="{FF2B5EF4-FFF2-40B4-BE49-F238E27FC236}">
                  <a16:creationId xmlns:a16="http://schemas.microsoft.com/office/drawing/2014/main" id="{C6547B97-A252-482E-BD96-0C315AE4A5A8}"/>
                </a:ext>
              </a:extLst>
            </p:cNvPr>
            <p:cNvSpPr/>
            <p:nvPr/>
          </p:nvSpPr>
          <p:spPr>
            <a:xfrm>
              <a:off x="507325" y="1290825"/>
              <a:ext cx="209600" cy="209600"/>
            </a:xfrm>
            <a:custGeom>
              <a:avLst/>
              <a:gdLst/>
              <a:ahLst/>
              <a:cxnLst/>
              <a:rect l="l" t="t" r="r" b="b"/>
              <a:pathLst>
                <a:path w="8384" h="8384" extrusionOk="0">
                  <a:moveTo>
                    <a:pt x="3189" y="0"/>
                  </a:moveTo>
                  <a:cubicBezTo>
                    <a:pt x="3093" y="1720"/>
                    <a:pt x="1721" y="3092"/>
                    <a:pt x="1" y="3190"/>
                  </a:cubicBezTo>
                  <a:lnTo>
                    <a:pt x="1" y="8383"/>
                  </a:lnTo>
                  <a:cubicBezTo>
                    <a:pt x="2206" y="8337"/>
                    <a:pt x="4309" y="7440"/>
                    <a:pt x="5868" y="5880"/>
                  </a:cubicBezTo>
                  <a:cubicBezTo>
                    <a:pt x="5577" y="5272"/>
                    <a:pt x="5618" y="4558"/>
                    <a:pt x="5979" y="3986"/>
                  </a:cubicBezTo>
                  <a:cubicBezTo>
                    <a:pt x="6337" y="3416"/>
                    <a:pt x="6965" y="3070"/>
                    <a:pt x="7639" y="3070"/>
                  </a:cubicBezTo>
                  <a:cubicBezTo>
                    <a:pt x="7675" y="3070"/>
                    <a:pt x="7710" y="3070"/>
                    <a:pt x="7743" y="3073"/>
                  </a:cubicBezTo>
                  <a:cubicBezTo>
                    <a:pt x="8145" y="2096"/>
                    <a:pt x="8362" y="1056"/>
                    <a:pt x="8384" y="0"/>
                  </a:cubicBezTo>
                  <a:close/>
                </a:path>
              </a:pathLst>
            </a:custGeom>
            <a:solidFill>
              <a:schemeClr val="bg1">
                <a:lumMod val="85000"/>
              </a:schemeClr>
            </a:solidFill>
            <a:ln>
              <a:noFill/>
            </a:ln>
          </p:spPr>
          <p:txBody>
            <a:bodyPr spcFirstLastPara="1" wrap="square" lIns="86005" tIns="86005" rIns="86005" bIns="86005" anchor="ctr" anchorCtr="0">
              <a:noAutofit/>
            </a:bodyPr>
            <a:lstStyle/>
            <a:p>
              <a:endParaRPr sz="1693"/>
            </a:p>
          </p:txBody>
        </p:sp>
        <p:sp>
          <p:nvSpPr>
            <p:cNvPr id="165" name="Google Shape;1020;p55">
              <a:extLst>
                <a:ext uri="{FF2B5EF4-FFF2-40B4-BE49-F238E27FC236}">
                  <a16:creationId xmlns:a16="http://schemas.microsoft.com/office/drawing/2014/main" id="{40A011C3-0D74-484A-B8D3-1DFA1B12E203}"/>
                </a:ext>
              </a:extLst>
            </p:cNvPr>
            <p:cNvSpPr/>
            <p:nvPr/>
          </p:nvSpPr>
          <p:spPr>
            <a:xfrm>
              <a:off x="658700" y="1377050"/>
              <a:ext cx="79175" cy="79200"/>
            </a:xfrm>
            <a:custGeom>
              <a:avLst/>
              <a:gdLst/>
              <a:ahLst/>
              <a:cxnLst/>
              <a:rect l="l" t="t" r="r" b="b"/>
              <a:pathLst>
                <a:path w="3167" h="3168" extrusionOk="0">
                  <a:moveTo>
                    <a:pt x="1583" y="0"/>
                  </a:moveTo>
                  <a:cubicBezTo>
                    <a:pt x="708" y="0"/>
                    <a:pt x="1" y="710"/>
                    <a:pt x="1" y="1584"/>
                  </a:cubicBezTo>
                  <a:cubicBezTo>
                    <a:pt x="1" y="2459"/>
                    <a:pt x="708" y="3168"/>
                    <a:pt x="1583" y="3168"/>
                  </a:cubicBezTo>
                  <a:cubicBezTo>
                    <a:pt x="2457" y="3168"/>
                    <a:pt x="3166" y="2459"/>
                    <a:pt x="3166" y="1584"/>
                  </a:cubicBezTo>
                  <a:cubicBezTo>
                    <a:pt x="3166" y="710"/>
                    <a:pt x="2457" y="0"/>
                    <a:pt x="1583" y="0"/>
                  </a:cubicBezTo>
                  <a:close/>
                </a:path>
              </a:pathLst>
            </a:custGeom>
            <a:noFill/>
            <a:ln w="19050" cap="flat" cmpd="sng">
              <a:solidFill>
                <a:srgbClr val="434343"/>
              </a:solidFill>
              <a:prstDash val="solid"/>
              <a:round/>
              <a:headEnd type="none" w="sm" len="sm"/>
              <a:tailEnd type="none" w="sm" len="sm"/>
            </a:ln>
          </p:spPr>
          <p:txBody>
            <a:bodyPr spcFirstLastPara="1" wrap="square" lIns="86005" tIns="86005" rIns="86005" bIns="86005" anchor="ctr" anchorCtr="0">
              <a:noAutofit/>
            </a:bodyPr>
            <a:lstStyle/>
            <a:p>
              <a:r>
                <a:rPr lang="en-US" sz="1693" dirty="0"/>
                <a:t>2</a:t>
              </a:r>
              <a:endParaRPr sz="1693" dirty="0"/>
            </a:p>
          </p:txBody>
        </p:sp>
        <p:sp>
          <p:nvSpPr>
            <p:cNvPr id="166" name="Google Shape;1021;p55">
              <a:extLst>
                <a:ext uri="{FF2B5EF4-FFF2-40B4-BE49-F238E27FC236}">
                  <a16:creationId xmlns:a16="http://schemas.microsoft.com/office/drawing/2014/main" id="{6B51F7E3-EF4E-4AC9-AA55-E10ECAF95370}"/>
                </a:ext>
              </a:extLst>
            </p:cNvPr>
            <p:cNvSpPr/>
            <p:nvPr/>
          </p:nvSpPr>
          <p:spPr>
            <a:xfrm>
              <a:off x="507325" y="1071875"/>
              <a:ext cx="209575" cy="209600"/>
            </a:xfrm>
            <a:custGeom>
              <a:avLst/>
              <a:gdLst/>
              <a:ahLst/>
              <a:cxnLst/>
              <a:rect l="l" t="t" r="r" b="b"/>
              <a:pathLst>
                <a:path w="8383" h="8384" extrusionOk="0">
                  <a:moveTo>
                    <a:pt x="1" y="1"/>
                  </a:moveTo>
                  <a:lnTo>
                    <a:pt x="1" y="5194"/>
                  </a:lnTo>
                  <a:cubicBezTo>
                    <a:pt x="1721" y="5290"/>
                    <a:pt x="3093" y="6662"/>
                    <a:pt x="3189" y="8384"/>
                  </a:cubicBezTo>
                  <a:lnTo>
                    <a:pt x="8382" y="8384"/>
                  </a:lnTo>
                  <a:cubicBezTo>
                    <a:pt x="8362" y="7328"/>
                    <a:pt x="8144" y="6286"/>
                    <a:pt x="7742" y="5311"/>
                  </a:cubicBezTo>
                  <a:cubicBezTo>
                    <a:pt x="7708" y="5312"/>
                    <a:pt x="7673" y="5314"/>
                    <a:pt x="7638" y="5314"/>
                  </a:cubicBezTo>
                  <a:cubicBezTo>
                    <a:pt x="6964" y="5312"/>
                    <a:pt x="6336" y="4966"/>
                    <a:pt x="5977" y="4396"/>
                  </a:cubicBezTo>
                  <a:cubicBezTo>
                    <a:pt x="5618" y="3825"/>
                    <a:pt x="5577" y="3110"/>
                    <a:pt x="5867" y="2502"/>
                  </a:cubicBezTo>
                  <a:cubicBezTo>
                    <a:pt x="4309" y="942"/>
                    <a:pt x="2206" y="45"/>
                    <a:pt x="1" y="1"/>
                  </a:cubicBezTo>
                  <a:close/>
                </a:path>
              </a:pathLst>
            </a:custGeom>
            <a:solidFill>
              <a:srgbClr val="006666"/>
            </a:solidFill>
            <a:ln>
              <a:noFill/>
            </a:ln>
          </p:spPr>
          <p:txBody>
            <a:bodyPr spcFirstLastPara="1" wrap="square" lIns="86005" tIns="86005" rIns="86005" bIns="86005" anchor="ctr" anchorCtr="0">
              <a:noAutofit/>
            </a:bodyPr>
            <a:lstStyle/>
            <a:p>
              <a:endParaRPr sz="1693" dirty="0"/>
            </a:p>
          </p:txBody>
        </p:sp>
        <p:sp>
          <p:nvSpPr>
            <p:cNvPr id="167" name="Google Shape;1022;p55">
              <a:extLst>
                <a:ext uri="{FF2B5EF4-FFF2-40B4-BE49-F238E27FC236}">
                  <a16:creationId xmlns:a16="http://schemas.microsoft.com/office/drawing/2014/main" id="{AAD32C05-9FB1-4652-BE1C-CDFC4C88DFF4}"/>
                </a:ext>
              </a:extLst>
            </p:cNvPr>
            <p:cNvSpPr/>
            <p:nvPr/>
          </p:nvSpPr>
          <p:spPr>
            <a:xfrm>
              <a:off x="658700" y="1116025"/>
              <a:ext cx="79175" cy="79175"/>
            </a:xfrm>
            <a:custGeom>
              <a:avLst/>
              <a:gdLst/>
              <a:ahLst/>
              <a:cxnLst/>
              <a:rect l="l" t="t" r="r" b="b"/>
              <a:pathLst>
                <a:path w="3167" h="3167" extrusionOk="0">
                  <a:moveTo>
                    <a:pt x="1583" y="1"/>
                  </a:moveTo>
                  <a:cubicBezTo>
                    <a:pt x="708" y="1"/>
                    <a:pt x="1" y="709"/>
                    <a:pt x="1" y="1583"/>
                  </a:cubicBezTo>
                  <a:cubicBezTo>
                    <a:pt x="1" y="2457"/>
                    <a:pt x="708" y="3167"/>
                    <a:pt x="1583" y="3167"/>
                  </a:cubicBezTo>
                  <a:cubicBezTo>
                    <a:pt x="2457" y="3167"/>
                    <a:pt x="3166" y="2457"/>
                    <a:pt x="3166" y="1583"/>
                  </a:cubicBezTo>
                  <a:cubicBezTo>
                    <a:pt x="3166" y="709"/>
                    <a:pt x="2457" y="1"/>
                    <a:pt x="1583" y="1"/>
                  </a:cubicBezTo>
                  <a:close/>
                </a:path>
              </a:pathLst>
            </a:custGeom>
            <a:noFill/>
            <a:ln w="19050" cap="flat" cmpd="sng">
              <a:solidFill>
                <a:srgbClr val="434343"/>
              </a:solidFill>
              <a:prstDash val="solid"/>
              <a:round/>
              <a:headEnd type="none" w="sm" len="sm"/>
              <a:tailEnd type="none" w="sm" len="sm"/>
            </a:ln>
          </p:spPr>
          <p:txBody>
            <a:bodyPr spcFirstLastPara="1" wrap="square" lIns="86005" tIns="86005" rIns="86005" bIns="86005" anchor="ctr" anchorCtr="0">
              <a:noAutofit/>
            </a:bodyPr>
            <a:lstStyle/>
            <a:p>
              <a:r>
                <a:rPr lang="en-US" sz="1693" dirty="0"/>
                <a:t>1</a:t>
              </a:r>
              <a:endParaRPr sz="1693" dirty="0"/>
            </a:p>
          </p:txBody>
        </p:sp>
        <p:sp>
          <p:nvSpPr>
            <p:cNvPr id="168" name="Google Shape;1023;p55">
              <a:extLst>
                <a:ext uri="{FF2B5EF4-FFF2-40B4-BE49-F238E27FC236}">
                  <a16:creationId xmlns:a16="http://schemas.microsoft.com/office/drawing/2014/main" id="{2A576E09-5827-4164-ACA1-CAF2B6AA1F27}"/>
                </a:ext>
              </a:extLst>
            </p:cNvPr>
            <p:cNvSpPr/>
            <p:nvPr/>
          </p:nvSpPr>
          <p:spPr>
            <a:xfrm>
              <a:off x="288350" y="1071875"/>
              <a:ext cx="209600" cy="209550"/>
            </a:xfrm>
            <a:custGeom>
              <a:avLst/>
              <a:gdLst/>
              <a:ahLst/>
              <a:cxnLst/>
              <a:rect l="l" t="t" r="r" b="b"/>
              <a:pathLst>
                <a:path w="8384" h="8382" extrusionOk="0">
                  <a:moveTo>
                    <a:pt x="8384" y="1"/>
                  </a:moveTo>
                  <a:cubicBezTo>
                    <a:pt x="6179" y="45"/>
                    <a:pt x="4076" y="942"/>
                    <a:pt x="2516" y="2502"/>
                  </a:cubicBezTo>
                  <a:cubicBezTo>
                    <a:pt x="2808" y="3110"/>
                    <a:pt x="2766" y="3825"/>
                    <a:pt x="2406" y="4396"/>
                  </a:cubicBezTo>
                  <a:cubicBezTo>
                    <a:pt x="2047" y="4966"/>
                    <a:pt x="1419" y="5312"/>
                    <a:pt x="745" y="5312"/>
                  </a:cubicBezTo>
                  <a:cubicBezTo>
                    <a:pt x="710" y="5312"/>
                    <a:pt x="675" y="5312"/>
                    <a:pt x="641" y="5311"/>
                  </a:cubicBezTo>
                  <a:cubicBezTo>
                    <a:pt x="239" y="6286"/>
                    <a:pt x="23" y="7327"/>
                    <a:pt x="1" y="8382"/>
                  </a:cubicBezTo>
                  <a:lnTo>
                    <a:pt x="5194" y="8382"/>
                  </a:lnTo>
                  <a:cubicBezTo>
                    <a:pt x="5290" y="6662"/>
                    <a:pt x="6664" y="5290"/>
                    <a:pt x="8384" y="5194"/>
                  </a:cubicBezTo>
                  <a:lnTo>
                    <a:pt x="8384" y="1"/>
                  </a:lnTo>
                  <a:close/>
                </a:path>
              </a:pathLst>
            </a:custGeom>
            <a:solidFill>
              <a:srgbClr val="00CC99"/>
            </a:solidFill>
            <a:ln>
              <a:noFill/>
            </a:ln>
          </p:spPr>
          <p:txBody>
            <a:bodyPr spcFirstLastPara="1" wrap="square" lIns="86005" tIns="86005" rIns="86005" bIns="86005" anchor="ctr" anchorCtr="0">
              <a:noAutofit/>
            </a:bodyPr>
            <a:lstStyle/>
            <a:p>
              <a:endParaRPr sz="1693" dirty="0"/>
            </a:p>
          </p:txBody>
        </p:sp>
        <p:sp>
          <p:nvSpPr>
            <p:cNvPr id="169" name="Google Shape;1024;p55">
              <a:extLst>
                <a:ext uri="{FF2B5EF4-FFF2-40B4-BE49-F238E27FC236}">
                  <a16:creationId xmlns:a16="http://schemas.microsoft.com/office/drawing/2014/main" id="{4EFC4F6E-DFD0-45F4-8B23-BDB8DCF8EC9D}"/>
                </a:ext>
              </a:extLst>
            </p:cNvPr>
            <p:cNvSpPr/>
            <p:nvPr/>
          </p:nvSpPr>
          <p:spPr>
            <a:xfrm>
              <a:off x="267375" y="1113869"/>
              <a:ext cx="79225" cy="79175"/>
            </a:xfrm>
            <a:custGeom>
              <a:avLst/>
              <a:gdLst/>
              <a:ahLst/>
              <a:cxnLst/>
              <a:rect l="l" t="t" r="r" b="b"/>
              <a:pathLst>
                <a:path w="3169" h="3167" extrusionOk="0">
                  <a:moveTo>
                    <a:pt x="1584" y="1"/>
                  </a:moveTo>
                  <a:cubicBezTo>
                    <a:pt x="710" y="1"/>
                    <a:pt x="1" y="709"/>
                    <a:pt x="1" y="1583"/>
                  </a:cubicBezTo>
                  <a:cubicBezTo>
                    <a:pt x="1" y="2457"/>
                    <a:pt x="710" y="3167"/>
                    <a:pt x="1584" y="3167"/>
                  </a:cubicBezTo>
                  <a:cubicBezTo>
                    <a:pt x="2459" y="3167"/>
                    <a:pt x="3168" y="2457"/>
                    <a:pt x="3168" y="1583"/>
                  </a:cubicBezTo>
                  <a:cubicBezTo>
                    <a:pt x="3168" y="709"/>
                    <a:pt x="2459" y="1"/>
                    <a:pt x="1584" y="1"/>
                  </a:cubicBezTo>
                  <a:close/>
                </a:path>
              </a:pathLst>
            </a:custGeom>
            <a:noFill/>
            <a:ln w="19050" cap="flat" cmpd="sng">
              <a:solidFill>
                <a:srgbClr val="434343"/>
              </a:solidFill>
              <a:prstDash val="solid"/>
              <a:round/>
              <a:headEnd type="none" w="sm" len="sm"/>
              <a:tailEnd type="none" w="sm" len="sm"/>
            </a:ln>
          </p:spPr>
          <p:txBody>
            <a:bodyPr spcFirstLastPara="1" wrap="square" lIns="86005" tIns="86005" rIns="86005" bIns="86005" anchor="ctr" anchorCtr="0">
              <a:noAutofit/>
            </a:bodyPr>
            <a:lstStyle/>
            <a:p>
              <a:r>
                <a:rPr lang="en-US" sz="1693" dirty="0"/>
                <a:t>3</a:t>
              </a:r>
              <a:endParaRPr sz="1693" dirty="0"/>
            </a:p>
          </p:txBody>
        </p:sp>
      </p:grpSp>
      <p:sp>
        <p:nvSpPr>
          <p:cNvPr id="170" name="مستطيل: زوايا مستديرة 169">
            <a:extLst>
              <a:ext uri="{FF2B5EF4-FFF2-40B4-BE49-F238E27FC236}">
                <a16:creationId xmlns:a16="http://schemas.microsoft.com/office/drawing/2014/main" id="{078D4A6F-1350-4168-9315-60D17FB04F45}"/>
              </a:ext>
            </a:extLst>
          </p:cNvPr>
          <p:cNvSpPr/>
          <p:nvPr/>
        </p:nvSpPr>
        <p:spPr>
          <a:xfrm>
            <a:off x="10649356" y="4877729"/>
            <a:ext cx="593817" cy="1225657"/>
          </a:xfrm>
          <a:prstGeom prst="round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ar-SA" sz="1400" b="1" dirty="0">
                <a:solidFill>
                  <a:srgbClr val="006666"/>
                </a:solidFill>
                <a:latin typeface="Calibri" panose="020F0502020204030204" pitchFamily="34" charset="0"/>
                <a:cs typeface="Calibri" panose="020F0502020204030204" pitchFamily="34" charset="0"/>
              </a:rPr>
              <a:t>دورية القياس </a:t>
            </a:r>
          </a:p>
          <a:p>
            <a:pPr algn="ctr"/>
            <a:r>
              <a:rPr lang="ar-SA" sz="1400" b="1" dirty="0">
                <a:solidFill>
                  <a:srgbClr val="006666"/>
                </a:solidFill>
                <a:latin typeface="Calibri" panose="020F0502020204030204" pitchFamily="34" charset="0"/>
                <a:cs typeface="Calibri" panose="020F0502020204030204" pitchFamily="34" charset="0"/>
              </a:rPr>
              <a:t>نصف سنوي </a:t>
            </a:r>
          </a:p>
        </p:txBody>
      </p:sp>
      <p:sp>
        <p:nvSpPr>
          <p:cNvPr id="87" name="مربع نص 86">
            <a:extLst>
              <a:ext uri="{FF2B5EF4-FFF2-40B4-BE49-F238E27FC236}">
                <a16:creationId xmlns:a16="http://schemas.microsoft.com/office/drawing/2014/main" id="{95B7807C-F8FF-45A4-BC14-590FABE0B94F}"/>
              </a:ext>
            </a:extLst>
          </p:cNvPr>
          <p:cNvSpPr txBox="1"/>
          <p:nvPr/>
        </p:nvSpPr>
        <p:spPr>
          <a:xfrm>
            <a:off x="1320650" y="3551940"/>
            <a:ext cx="7082775" cy="1200329"/>
          </a:xfrm>
          <a:prstGeom prst="rect">
            <a:avLst/>
          </a:prstGeom>
          <a:noFill/>
        </p:spPr>
        <p:txBody>
          <a:bodyPr wrap="square">
            <a:spAutoFit/>
          </a:bodyPr>
          <a:lstStyle/>
          <a:p>
            <a:pPr algn="ctr"/>
            <a:r>
              <a:rPr lang="ar-SA" b="1" dirty="0">
                <a:solidFill>
                  <a:schemeClr val="bg1"/>
                </a:solidFill>
                <a:latin typeface="Sakkal Majalla" panose="02000000000000000000" pitchFamily="2" charset="-78"/>
                <a:cs typeface="Sakkal Majalla" panose="02000000000000000000" pitchFamily="2" charset="-78"/>
              </a:rPr>
              <a:t>تمكين  الأيتام ، وأسرهم وتحفيزهم لممارسة الأنشطة والمشاريع الصغيرة   مع تأهيل  خريجي الثانوية والجامعات للانخراط في سوق العمل من خلال الورش والدورات التدريبية وتوجيههم لما يتناسب مع ميولهم وتخصصاتهم ، ومساعدتهم على  اكتساب المهارات اللازمة لدخول سوق العمل تحقيقًا للاستقلال المالي                     و الاكتفاء الذاتي والتحول لأفراد منتجين ... </a:t>
            </a:r>
          </a:p>
        </p:txBody>
      </p:sp>
    </p:spTree>
    <p:extLst>
      <p:ext uri="{BB962C8B-B14F-4D97-AF65-F5344CB8AC3E}">
        <p14:creationId xmlns:p14="http://schemas.microsoft.com/office/powerpoint/2010/main" val="35852986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 name="Rectangle: Rounded Corners 171">
            <a:extLst>
              <a:ext uri="{FF2B5EF4-FFF2-40B4-BE49-F238E27FC236}">
                <a16:creationId xmlns:a16="http://schemas.microsoft.com/office/drawing/2014/main" id="{24DC37F8-C201-4055-B418-376834DF8487}"/>
              </a:ext>
            </a:extLst>
          </p:cNvPr>
          <p:cNvSpPr/>
          <p:nvPr/>
        </p:nvSpPr>
        <p:spPr>
          <a:xfrm>
            <a:off x="5720291" y="2615870"/>
            <a:ext cx="2424735" cy="1289854"/>
          </a:xfrm>
          <a:prstGeom prst="roundRect">
            <a:avLst>
              <a:gd name="adj" fmla="val 5845"/>
            </a:avLst>
          </a:prstGeom>
          <a:solidFill>
            <a:schemeClr val="bg1">
              <a:alpha val="95000"/>
            </a:schemeClr>
          </a:solidFill>
          <a:ln w="38100">
            <a:solidFill>
              <a:srgbClr val="006666">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b="1" dirty="0">
                <a:solidFill>
                  <a:srgbClr val="006666"/>
                </a:solidFill>
                <a:latin typeface="Calibri" panose="020F0502020204030204" pitchFamily="34" charset="0"/>
                <a:cs typeface="Calibri" panose="020F0502020204030204" pitchFamily="34" charset="0"/>
              </a:rPr>
              <a:t>أسر أبناء الجمعية</a:t>
            </a:r>
          </a:p>
        </p:txBody>
      </p:sp>
      <p:sp>
        <p:nvSpPr>
          <p:cNvPr id="151" name="Subtitle 6">
            <a:extLst>
              <a:ext uri="{FF2B5EF4-FFF2-40B4-BE49-F238E27FC236}">
                <a16:creationId xmlns:a16="http://schemas.microsoft.com/office/drawing/2014/main" id="{E755987D-2D17-490F-90DB-5BC61A3A3681}"/>
              </a:ext>
            </a:extLst>
          </p:cNvPr>
          <p:cNvSpPr txBox="1">
            <a:spLocks/>
          </p:cNvSpPr>
          <p:nvPr/>
        </p:nvSpPr>
        <p:spPr>
          <a:xfrm>
            <a:off x="5625161" y="2976109"/>
            <a:ext cx="2537286" cy="716689"/>
          </a:xfrm>
          <a:prstGeom prst="rect">
            <a:avLst/>
          </a:prstGeom>
        </p:spPr>
        <p:txBody>
          <a:bodyPr vert="horz" lIns="86019" tIns="43010" rIns="86019" bIns="43010" numCol="1" spcCol="365760" rtlCol="0" anchor="t">
            <a:noAutofit/>
          </a:bodyPr>
          <a:lstStyle>
            <a:lvl1pPr marL="0" indent="0" algn="ctr" defTabSz="914400" rtl="0" eaLnBrk="1" latinLnBrk="0" hangingPunct="1">
              <a:lnSpc>
                <a:spcPct val="90000"/>
              </a:lnSpc>
              <a:spcBef>
                <a:spcPts val="1000"/>
              </a:spcBef>
              <a:buFont typeface="Arial"/>
              <a:buNone/>
              <a:defRPr sz="1200" b="0" i="0" kern="1200">
                <a:solidFill>
                  <a:schemeClr val="accent1"/>
                </a:solidFill>
                <a:latin typeface="Montserrat Light" charset="0"/>
                <a:ea typeface="Montserrat Light" charset="0"/>
                <a:cs typeface="Montserrat Light"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Montserrat Light" charset="0"/>
                <a:ea typeface="Montserrat Light" charset="0"/>
                <a:cs typeface="Montserrat Light"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Montserrat Light" charset="0"/>
                <a:ea typeface="Montserrat Light" charset="0"/>
                <a:cs typeface="Montserrat Light"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nSpc>
                <a:spcPts val="1599"/>
              </a:lnSpc>
              <a:spcBef>
                <a:spcPts val="0"/>
              </a:spcBef>
            </a:pPr>
            <a:endParaRPr lang="en-US" sz="1317" b="1" dirty="0">
              <a:solidFill>
                <a:schemeClr val="tx1"/>
              </a:solidFill>
              <a:latin typeface="Calibri" panose="020F0502020204030204" pitchFamily="34" charset="0"/>
              <a:cs typeface="Calibri" panose="020F0502020204030204" pitchFamily="34" charset="0"/>
            </a:endParaRPr>
          </a:p>
        </p:txBody>
      </p:sp>
      <p:sp>
        <p:nvSpPr>
          <p:cNvPr id="239" name="Rectangle: Rounded Corners 171">
            <a:extLst>
              <a:ext uri="{FF2B5EF4-FFF2-40B4-BE49-F238E27FC236}">
                <a16:creationId xmlns:a16="http://schemas.microsoft.com/office/drawing/2014/main" id="{120A986A-1F75-4A2E-A5AF-092B750E3DE1}"/>
              </a:ext>
            </a:extLst>
          </p:cNvPr>
          <p:cNvSpPr/>
          <p:nvPr/>
        </p:nvSpPr>
        <p:spPr>
          <a:xfrm>
            <a:off x="636925" y="874390"/>
            <a:ext cx="1803927" cy="1605736"/>
          </a:xfrm>
          <a:prstGeom prst="roundRect">
            <a:avLst>
              <a:gd name="adj" fmla="val 5845"/>
            </a:avLst>
          </a:prstGeom>
          <a:solidFill>
            <a:schemeClr val="bg1">
              <a:alpha val="95000"/>
            </a:schemeClr>
          </a:solidFill>
          <a:ln w="38100">
            <a:solidFill>
              <a:srgbClr val="006666">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93"/>
          </a:p>
        </p:txBody>
      </p:sp>
      <p:sp>
        <p:nvSpPr>
          <p:cNvPr id="229" name="Rectangle: Rounded Corners 171">
            <a:extLst>
              <a:ext uri="{FF2B5EF4-FFF2-40B4-BE49-F238E27FC236}">
                <a16:creationId xmlns:a16="http://schemas.microsoft.com/office/drawing/2014/main" id="{88C0D13C-6878-4F31-AA54-7261105F2147}"/>
              </a:ext>
            </a:extLst>
          </p:cNvPr>
          <p:cNvSpPr/>
          <p:nvPr/>
        </p:nvSpPr>
        <p:spPr>
          <a:xfrm>
            <a:off x="4445904" y="900487"/>
            <a:ext cx="1803927" cy="1579639"/>
          </a:xfrm>
          <a:prstGeom prst="roundRect">
            <a:avLst>
              <a:gd name="adj" fmla="val 5845"/>
            </a:avLst>
          </a:prstGeom>
          <a:solidFill>
            <a:schemeClr val="bg1">
              <a:alpha val="95000"/>
            </a:schemeClr>
          </a:solidFill>
          <a:ln w="38100">
            <a:solidFill>
              <a:srgbClr val="006666">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93"/>
          </a:p>
        </p:txBody>
      </p:sp>
      <p:grpSp>
        <p:nvGrpSpPr>
          <p:cNvPr id="2" name="Group 1">
            <a:extLst>
              <a:ext uri="{FF2B5EF4-FFF2-40B4-BE49-F238E27FC236}">
                <a16:creationId xmlns:a16="http://schemas.microsoft.com/office/drawing/2014/main" id="{FFC80125-7E67-419E-9151-71883AD99EC8}"/>
              </a:ext>
            </a:extLst>
          </p:cNvPr>
          <p:cNvGrpSpPr/>
          <p:nvPr/>
        </p:nvGrpSpPr>
        <p:grpSpPr>
          <a:xfrm>
            <a:off x="8305854" y="525889"/>
            <a:ext cx="3018632" cy="2201146"/>
            <a:chOff x="228786" y="0"/>
            <a:chExt cx="3036385" cy="2556059"/>
          </a:xfrm>
          <a:solidFill>
            <a:srgbClr val="009999"/>
          </a:solidFill>
        </p:grpSpPr>
        <p:pic>
          <p:nvPicPr>
            <p:cNvPr id="21" name="Shadow" descr="D:\andrew\Работа\Андрей\00_Presentations\WOW\PPT ready\3413.png">
              <a:extLst>
                <a:ext uri="{FF2B5EF4-FFF2-40B4-BE49-F238E27FC236}">
                  <a16:creationId xmlns:a16="http://schemas.microsoft.com/office/drawing/2014/main" id="{C0A687E4-DE18-4C75-886F-DF262C94C5EA}"/>
                </a:ext>
              </a:extLst>
            </p:cNvPr>
            <p:cNvPicPr>
              <a:picLocks noChangeAspect="1" noChangeArrowheads="1"/>
            </p:cNvPicPr>
            <p:nvPr/>
          </p:nvPicPr>
          <p:blipFill>
            <a:blip r:embed="rId2" cstate="print"/>
            <a:srcRect/>
            <a:stretch>
              <a:fillRect/>
            </a:stretch>
          </p:blipFill>
          <p:spPr bwMode="auto">
            <a:xfrm>
              <a:off x="228786" y="2270923"/>
              <a:ext cx="3035711" cy="285136"/>
            </a:xfrm>
            <a:prstGeom prst="rect">
              <a:avLst/>
            </a:prstGeom>
            <a:grpFill/>
            <a:ln>
              <a:noFill/>
            </a:ln>
          </p:spPr>
        </p:pic>
        <p:sp>
          <p:nvSpPr>
            <p:cNvPr id="22" name="Shape A">
              <a:extLst>
                <a:ext uri="{FF2B5EF4-FFF2-40B4-BE49-F238E27FC236}">
                  <a16:creationId xmlns:a16="http://schemas.microsoft.com/office/drawing/2014/main" id="{5792EADE-A866-41FD-86E3-4D86E58F93E1}"/>
                </a:ext>
              </a:extLst>
            </p:cNvPr>
            <p:cNvSpPr/>
            <p:nvPr/>
          </p:nvSpPr>
          <p:spPr>
            <a:xfrm>
              <a:off x="229460" y="0"/>
              <a:ext cx="3035711" cy="2489029"/>
            </a:xfrm>
            <a:custGeom>
              <a:avLst/>
              <a:gdLst/>
              <a:ahLst/>
              <a:cxnLst/>
              <a:rect l="0" t="0" r="0" b="0"/>
              <a:pathLst>
                <a:path w="4572000" h="4988788">
                  <a:moveTo>
                    <a:pt x="4572000" y="0"/>
                  </a:moveTo>
                  <a:lnTo>
                    <a:pt x="0" y="0"/>
                  </a:lnTo>
                  <a:lnTo>
                    <a:pt x="0" y="4572000"/>
                  </a:lnTo>
                  <a:lnTo>
                    <a:pt x="1829003" y="4572000"/>
                  </a:lnTo>
                  <a:lnTo>
                    <a:pt x="2196198" y="4939195"/>
                  </a:lnTo>
                  <a:cubicBezTo>
                    <a:pt x="2245791" y="4988788"/>
                    <a:pt x="2326208" y="4988788"/>
                    <a:pt x="2375801" y="4939195"/>
                  </a:cubicBezTo>
                  <a:lnTo>
                    <a:pt x="2742996" y="4572000"/>
                  </a:lnTo>
                  <a:lnTo>
                    <a:pt x="4572000" y="4572000"/>
                  </a:lnTo>
                  <a:close/>
                </a:path>
              </a:pathLst>
            </a:custGeom>
            <a:grpFill/>
            <a:ln w="12700" cmpd="sng">
              <a:noFill/>
              <a:prstDash val="solid"/>
            </a:ln>
          </p:spPr>
          <p:txBody>
            <a:bodyPr anchor="ctr">
              <a:spAutoFit/>
            </a:bodyPr>
            <a:lstStyle/>
            <a:p>
              <a:pPr algn="ctr"/>
              <a:endParaRPr lang="en-US" sz="1537" dirty="0"/>
            </a:p>
          </p:txBody>
        </p:sp>
        <p:sp>
          <p:nvSpPr>
            <p:cNvPr id="23" name="White circle">
              <a:extLst>
                <a:ext uri="{FF2B5EF4-FFF2-40B4-BE49-F238E27FC236}">
                  <a16:creationId xmlns:a16="http://schemas.microsoft.com/office/drawing/2014/main" id="{3946DB97-8126-463A-9187-8277D2B623AA}"/>
                </a:ext>
              </a:extLst>
            </p:cNvPr>
            <p:cNvSpPr/>
            <p:nvPr/>
          </p:nvSpPr>
          <p:spPr>
            <a:xfrm>
              <a:off x="1694156" y="2185410"/>
              <a:ext cx="116877" cy="116893"/>
            </a:xfrm>
            <a:custGeom>
              <a:avLst/>
              <a:gdLst/>
              <a:ahLst/>
              <a:cxnLst/>
              <a:rect l="0" t="0" r="0" b="0"/>
              <a:pathLst>
                <a:path w="234289" h="234289">
                  <a:moveTo>
                    <a:pt x="0" y="117144"/>
                  </a:moveTo>
                  <a:cubicBezTo>
                    <a:pt x="0" y="52438"/>
                    <a:pt x="52450" y="0"/>
                    <a:pt x="117144" y="0"/>
                  </a:cubicBezTo>
                  <a:cubicBezTo>
                    <a:pt x="181838" y="0"/>
                    <a:pt x="234289" y="52438"/>
                    <a:pt x="234289" y="117144"/>
                  </a:cubicBezTo>
                  <a:cubicBezTo>
                    <a:pt x="234289" y="181838"/>
                    <a:pt x="181838" y="234289"/>
                    <a:pt x="117144" y="234289"/>
                  </a:cubicBezTo>
                  <a:cubicBezTo>
                    <a:pt x="52450" y="234289"/>
                    <a:pt x="0" y="181838"/>
                    <a:pt x="0" y="117144"/>
                  </a:cubicBezTo>
                  <a:close/>
                </a:path>
              </a:pathLst>
            </a:custGeom>
            <a:grpFill/>
            <a:ln w="12700" cmpd="sng">
              <a:noFill/>
              <a:prstDash val="solid"/>
            </a:ln>
          </p:spPr>
          <p:txBody>
            <a:bodyPr anchor="ctr">
              <a:spAutoFit/>
            </a:bodyPr>
            <a:lstStyle/>
            <a:p>
              <a:pPr algn="ctr"/>
              <a:endParaRPr lang="en-US" sz="1537" dirty="0"/>
            </a:p>
          </p:txBody>
        </p:sp>
      </p:grpSp>
      <p:grpSp>
        <p:nvGrpSpPr>
          <p:cNvPr id="63" name="Group 68">
            <a:extLst>
              <a:ext uri="{FF2B5EF4-FFF2-40B4-BE49-F238E27FC236}">
                <a16:creationId xmlns:a16="http://schemas.microsoft.com/office/drawing/2014/main" id="{F56897D4-8997-4B63-9BFD-30A68641F3EC}"/>
              </a:ext>
            </a:extLst>
          </p:cNvPr>
          <p:cNvGrpSpPr/>
          <p:nvPr/>
        </p:nvGrpSpPr>
        <p:grpSpPr>
          <a:xfrm>
            <a:off x="2685640" y="955145"/>
            <a:ext cx="512826" cy="526740"/>
            <a:chOff x="4167188" y="3140076"/>
            <a:chExt cx="409575" cy="420688"/>
          </a:xfrm>
          <a:solidFill>
            <a:schemeClr val="bg1"/>
          </a:solidFill>
        </p:grpSpPr>
        <p:sp>
          <p:nvSpPr>
            <p:cNvPr id="64" name="Freeform 48">
              <a:extLst>
                <a:ext uri="{FF2B5EF4-FFF2-40B4-BE49-F238E27FC236}">
                  <a16:creationId xmlns:a16="http://schemas.microsoft.com/office/drawing/2014/main" id="{4B8C4BDA-30ED-4DA9-B920-AE995C5225C4}"/>
                </a:ext>
              </a:extLst>
            </p:cNvPr>
            <p:cNvSpPr>
              <a:spLocks/>
            </p:cNvSpPr>
            <p:nvPr/>
          </p:nvSpPr>
          <p:spPr bwMode="auto">
            <a:xfrm>
              <a:off x="4360863" y="3140076"/>
              <a:ext cx="14288" cy="44450"/>
            </a:xfrm>
            <a:custGeom>
              <a:avLst/>
              <a:gdLst>
                <a:gd name="T0" fmla="*/ 3 w 3"/>
                <a:gd name="T1" fmla="*/ 9 h 10"/>
                <a:gd name="T2" fmla="*/ 1 w 3"/>
                <a:gd name="T3" fmla="*/ 10 h 10"/>
                <a:gd name="T4" fmla="*/ 1 w 3"/>
                <a:gd name="T5" fmla="*/ 10 h 10"/>
                <a:gd name="T6" fmla="*/ 0 w 3"/>
                <a:gd name="T7" fmla="*/ 9 h 10"/>
                <a:gd name="T8" fmla="*/ 0 w 3"/>
                <a:gd name="T9" fmla="*/ 1 h 10"/>
                <a:gd name="T10" fmla="*/ 1 w 3"/>
                <a:gd name="T11" fmla="*/ 0 h 10"/>
                <a:gd name="T12" fmla="*/ 1 w 3"/>
                <a:gd name="T13" fmla="*/ 0 h 10"/>
                <a:gd name="T14" fmla="*/ 3 w 3"/>
                <a:gd name="T15" fmla="*/ 1 h 10"/>
                <a:gd name="T16" fmla="*/ 3 w 3"/>
                <a:gd name="T17" fmla="*/ 9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10">
                  <a:moveTo>
                    <a:pt x="3" y="9"/>
                  </a:moveTo>
                  <a:cubicBezTo>
                    <a:pt x="3" y="10"/>
                    <a:pt x="2" y="10"/>
                    <a:pt x="1" y="10"/>
                  </a:cubicBezTo>
                  <a:cubicBezTo>
                    <a:pt x="1" y="10"/>
                    <a:pt x="1" y="10"/>
                    <a:pt x="1" y="10"/>
                  </a:cubicBezTo>
                  <a:cubicBezTo>
                    <a:pt x="0" y="10"/>
                    <a:pt x="0" y="10"/>
                    <a:pt x="0" y="9"/>
                  </a:cubicBezTo>
                  <a:cubicBezTo>
                    <a:pt x="0" y="1"/>
                    <a:pt x="0" y="1"/>
                    <a:pt x="0" y="1"/>
                  </a:cubicBezTo>
                  <a:cubicBezTo>
                    <a:pt x="0" y="1"/>
                    <a:pt x="0" y="0"/>
                    <a:pt x="1" y="0"/>
                  </a:cubicBezTo>
                  <a:cubicBezTo>
                    <a:pt x="1" y="0"/>
                    <a:pt x="1" y="0"/>
                    <a:pt x="1" y="0"/>
                  </a:cubicBezTo>
                  <a:cubicBezTo>
                    <a:pt x="2" y="0"/>
                    <a:pt x="3" y="1"/>
                    <a:pt x="3" y="1"/>
                  </a:cubicBezTo>
                  <a:cubicBezTo>
                    <a:pt x="3" y="9"/>
                    <a:pt x="3" y="9"/>
                    <a:pt x="3"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a:p>
          </p:txBody>
        </p:sp>
        <p:sp>
          <p:nvSpPr>
            <p:cNvPr id="65" name="Freeform 49">
              <a:extLst>
                <a:ext uri="{FF2B5EF4-FFF2-40B4-BE49-F238E27FC236}">
                  <a16:creationId xmlns:a16="http://schemas.microsoft.com/office/drawing/2014/main" id="{EF9C69A9-893F-4832-8582-10664498B516}"/>
                </a:ext>
              </a:extLst>
            </p:cNvPr>
            <p:cNvSpPr>
              <a:spLocks/>
            </p:cNvSpPr>
            <p:nvPr/>
          </p:nvSpPr>
          <p:spPr bwMode="auto">
            <a:xfrm>
              <a:off x="4211638" y="3211513"/>
              <a:ext cx="39688" cy="34925"/>
            </a:xfrm>
            <a:custGeom>
              <a:avLst/>
              <a:gdLst>
                <a:gd name="T0" fmla="*/ 8 w 9"/>
                <a:gd name="T1" fmla="*/ 6 h 8"/>
                <a:gd name="T2" fmla="*/ 8 w 9"/>
                <a:gd name="T3" fmla="*/ 8 h 8"/>
                <a:gd name="T4" fmla="*/ 8 w 9"/>
                <a:gd name="T5" fmla="*/ 8 h 8"/>
                <a:gd name="T6" fmla="*/ 7 w 9"/>
                <a:gd name="T7" fmla="*/ 8 h 8"/>
                <a:gd name="T8" fmla="*/ 1 w 9"/>
                <a:gd name="T9" fmla="*/ 2 h 8"/>
                <a:gd name="T10" fmla="*/ 1 w 9"/>
                <a:gd name="T11" fmla="*/ 1 h 8"/>
                <a:gd name="T12" fmla="*/ 1 w 9"/>
                <a:gd name="T13" fmla="*/ 1 h 8"/>
                <a:gd name="T14" fmla="*/ 2 w 9"/>
                <a:gd name="T15" fmla="*/ 0 h 8"/>
                <a:gd name="T16" fmla="*/ 8 w 9"/>
                <a:gd name="T17" fmla="*/ 6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8">
                  <a:moveTo>
                    <a:pt x="8" y="6"/>
                  </a:moveTo>
                  <a:cubicBezTo>
                    <a:pt x="9" y="6"/>
                    <a:pt x="9" y="7"/>
                    <a:pt x="8" y="8"/>
                  </a:cubicBezTo>
                  <a:cubicBezTo>
                    <a:pt x="8" y="8"/>
                    <a:pt x="8" y="8"/>
                    <a:pt x="8" y="8"/>
                  </a:cubicBezTo>
                  <a:cubicBezTo>
                    <a:pt x="8" y="8"/>
                    <a:pt x="7" y="8"/>
                    <a:pt x="7" y="8"/>
                  </a:cubicBezTo>
                  <a:cubicBezTo>
                    <a:pt x="1" y="2"/>
                    <a:pt x="1" y="2"/>
                    <a:pt x="1" y="2"/>
                  </a:cubicBezTo>
                  <a:cubicBezTo>
                    <a:pt x="0" y="2"/>
                    <a:pt x="0" y="1"/>
                    <a:pt x="1" y="1"/>
                  </a:cubicBezTo>
                  <a:cubicBezTo>
                    <a:pt x="1" y="1"/>
                    <a:pt x="1" y="1"/>
                    <a:pt x="1" y="1"/>
                  </a:cubicBezTo>
                  <a:cubicBezTo>
                    <a:pt x="1" y="0"/>
                    <a:pt x="2" y="0"/>
                    <a:pt x="2" y="0"/>
                  </a:cubicBezTo>
                  <a:cubicBezTo>
                    <a:pt x="8" y="6"/>
                    <a:pt x="8" y="6"/>
                    <a:pt x="8"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a:p>
          </p:txBody>
        </p:sp>
        <p:sp>
          <p:nvSpPr>
            <p:cNvPr id="66" name="Freeform 50">
              <a:extLst>
                <a:ext uri="{FF2B5EF4-FFF2-40B4-BE49-F238E27FC236}">
                  <a16:creationId xmlns:a16="http://schemas.microsoft.com/office/drawing/2014/main" id="{E6C9BF7D-367D-46B6-A8C9-6902699DDF0D}"/>
                </a:ext>
              </a:extLst>
            </p:cNvPr>
            <p:cNvSpPr>
              <a:spLocks/>
            </p:cNvSpPr>
            <p:nvPr/>
          </p:nvSpPr>
          <p:spPr bwMode="auto">
            <a:xfrm>
              <a:off x="4167188" y="3365501"/>
              <a:ext cx="44450" cy="19050"/>
            </a:xfrm>
            <a:custGeom>
              <a:avLst/>
              <a:gdLst>
                <a:gd name="T0" fmla="*/ 9 w 10"/>
                <a:gd name="T1" fmla="*/ 0 h 4"/>
                <a:gd name="T2" fmla="*/ 10 w 10"/>
                <a:gd name="T3" fmla="*/ 1 h 4"/>
                <a:gd name="T4" fmla="*/ 10 w 10"/>
                <a:gd name="T5" fmla="*/ 1 h 4"/>
                <a:gd name="T6" fmla="*/ 9 w 10"/>
                <a:gd name="T7" fmla="*/ 3 h 4"/>
                <a:gd name="T8" fmla="*/ 1 w 10"/>
                <a:gd name="T9" fmla="*/ 4 h 4"/>
                <a:gd name="T10" fmla="*/ 0 w 10"/>
                <a:gd name="T11" fmla="*/ 2 h 4"/>
                <a:gd name="T12" fmla="*/ 0 w 10"/>
                <a:gd name="T13" fmla="*/ 2 h 4"/>
                <a:gd name="T14" fmla="*/ 1 w 10"/>
                <a:gd name="T15" fmla="*/ 1 h 4"/>
                <a:gd name="T16" fmla="*/ 9 w 10"/>
                <a:gd name="T17"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4">
                  <a:moveTo>
                    <a:pt x="9" y="0"/>
                  </a:moveTo>
                  <a:cubicBezTo>
                    <a:pt x="9" y="0"/>
                    <a:pt x="10" y="1"/>
                    <a:pt x="10" y="1"/>
                  </a:cubicBezTo>
                  <a:cubicBezTo>
                    <a:pt x="10" y="1"/>
                    <a:pt x="10" y="1"/>
                    <a:pt x="10" y="1"/>
                  </a:cubicBezTo>
                  <a:cubicBezTo>
                    <a:pt x="10" y="2"/>
                    <a:pt x="10" y="3"/>
                    <a:pt x="9" y="3"/>
                  </a:cubicBezTo>
                  <a:cubicBezTo>
                    <a:pt x="1" y="4"/>
                    <a:pt x="1" y="4"/>
                    <a:pt x="1" y="4"/>
                  </a:cubicBezTo>
                  <a:cubicBezTo>
                    <a:pt x="0" y="4"/>
                    <a:pt x="0" y="3"/>
                    <a:pt x="0" y="2"/>
                  </a:cubicBezTo>
                  <a:cubicBezTo>
                    <a:pt x="0" y="2"/>
                    <a:pt x="0" y="2"/>
                    <a:pt x="0" y="2"/>
                  </a:cubicBezTo>
                  <a:cubicBezTo>
                    <a:pt x="0" y="2"/>
                    <a:pt x="0" y="1"/>
                    <a:pt x="1" y="1"/>
                  </a:cubicBezTo>
                  <a:cubicBezTo>
                    <a:pt x="9" y="0"/>
                    <a:pt x="9"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a:p>
          </p:txBody>
        </p:sp>
        <p:sp>
          <p:nvSpPr>
            <p:cNvPr id="67" name="Freeform 51">
              <a:extLst>
                <a:ext uri="{FF2B5EF4-FFF2-40B4-BE49-F238E27FC236}">
                  <a16:creationId xmlns:a16="http://schemas.microsoft.com/office/drawing/2014/main" id="{C7E78DCE-F4F1-41EF-B6B7-70EEBA3627D3}"/>
                </a:ext>
              </a:extLst>
            </p:cNvPr>
            <p:cNvSpPr>
              <a:spLocks/>
            </p:cNvSpPr>
            <p:nvPr/>
          </p:nvSpPr>
          <p:spPr bwMode="auto">
            <a:xfrm>
              <a:off x="4533900" y="3357563"/>
              <a:ext cx="42863" cy="12700"/>
            </a:xfrm>
            <a:custGeom>
              <a:avLst/>
              <a:gdLst>
                <a:gd name="T0" fmla="*/ 1 w 10"/>
                <a:gd name="T1" fmla="*/ 2 h 3"/>
                <a:gd name="T2" fmla="*/ 0 w 10"/>
                <a:gd name="T3" fmla="*/ 1 h 3"/>
                <a:gd name="T4" fmla="*/ 0 w 10"/>
                <a:gd name="T5" fmla="*/ 1 h 3"/>
                <a:gd name="T6" fmla="*/ 1 w 10"/>
                <a:gd name="T7" fmla="*/ 0 h 3"/>
                <a:gd name="T8" fmla="*/ 9 w 10"/>
                <a:gd name="T9" fmla="*/ 0 h 3"/>
                <a:gd name="T10" fmla="*/ 10 w 10"/>
                <a:gd name="T11" fmla="*/ 2 h 3"/>
                <a:gd name="T12" fmla="*/ 10 w 10"/>
                <a:gd name="T13" fmla="*/ 2 h 3"/>
                <a:gd name="T14" fmla="*/ 9 w 10"/>
                <a:gd name="T15" fmla="*/ 3 h 3"/>
                <a:gd name="T16" fmla="*/ 1 w 10"/>
                <a:gd name="T17" fmla="*/ 2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3">
                  <a:moveTo>
                    <a:pt x="1" y="2"/>
                  </a:moveTo>
                  <a:cubicBezTo>
                    <a:pt x="0" y="2"/>
                    <a:pt x="0" y="2"/>
                    <a:pt x="0" y="1"/>
                  </a:cubicBezTo>
                  <a:cubicBezTo>
                    <a:pt x="0" y="1"/>
                    <a:pt x="0" y="1"/>
                    <a:pt x="0" y="1"/>
                  </a:cubicBezTo>
                  <a:cubicBezTo>
                    <a:pt x="0" y="0"/>
                    <a:pt x="1" y="0"/>
                    <a:pt x="1" y="0"/>
                  </a:cubicBezTo>
                  <a:cubicBezTo>
                    <a:pt x="9" y="0"/>
                    <a:pt x="9" y="0"/>
                    <a:pt x="9" y="0"/>
                  </a:cubicBezTo>
                  <a:cubicBezTo>
                    <a:pt x="10" y="1"/>
                    <a:pt x="10" y="1"/>
                    <a:pt x="10" y="2"/>
                  </a:cubicBezTo>
                  <a:cubicBezTo>
                    <a:pt x="10" y="2"/>
                    <a:pt x="10" y="2"/>
                    <a:pt x="10" y="2"/>
                  </a:cubicBezTo>
                  <a:cubicBezTo>
                    <a:pt x="10" y="3"/>
                    <a:pt x="10" y="3"/>
                    <a:pt x="9" y="3"/>
                  </a:cubicBezTo>
                  <a:cubicBezTo>
                    <a:pt x="1" y="2"/>
                    <a:pt x="1" y="2"/>
                    <a:pt x="1"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a:p>
          </p:txBody>
        </p:sp>
        <p:sp>
          <p:nvSpPr>
            <p:cNvPr id="68" name="Freeform 52">
              <a:extLst>
                <a:ext uri="{FF2B5EF4-FFF2-40B4-BE49-F238E27FC236}">
                  <a16:creationId xmlns:a16="http://schemas.microsoft.com/office/drawing/2014/main" id="{2D9B4D9B-267E-47CA-89E9-CAE5F2FE642E}"/>
                </a:ext>
              </a:extLst>
            </p:cNvPr>
            <p:cNvSpPr>
              <a:spLocks/>
            </p:cNvSpPr>
            <p:nvPr/>
          </p:nvSpPr>
          <p:spPr bwMode="auto">
            <a:xfrm>
              <a:off x="4484688" y="3201988"/>
              <a:ext cx="39688" cy="36513"/>
            </a:xfrm>
            <a:custGeom>
              <a:avLst/>
              <a:gdLst>
                <a:gd name="T0" fmla="*/ 3 w 9"/>
                <a:gd name="T1" fmla="*/ 8 h 8"/>
                <a:gd name="T2" fmla="*/ 1 w 9"/>
                <a:gd name="T3" fmla="*/ 8 h 8"/>
                <a:gd name="T4" fmla="*/ 1 w 9"/>
                <a:gd name="T5" fmla="*/ 8 h 8"/>
                <a:gd name="T6" fmla="*/ 1 w 9"/>
                <a:gd name="T7" fmla="*/ 6 h 8"/>
                <a:gd name="T8" fmla="*/ 7 w 9"/>
                <a:gd name="T9" fmla="*/ 1 h 8"/>
                <a:gd name="T10" fmla="*/ 9 w 9"/>
                <a:gd name="T11" fmla="*/ 1 h 8"/>
                <a:gd name="T12" fmla="*/ 9 w 9"/>
                <a:gd name="T13" fmla="*/ 1 h 8"/>
                <a:gd name="T14" fmla="*/ 9 w 9"/>
                <a:gd name="T15" fmla="*/ 3 h 8"/>
                <a:gd name="T16" fmla="*/ 3 w 9"/>
                <a:gd name="T17"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8">
                  <a:moveTo>
                    <a:pt x="3" y="8"/>
                  </a:moveTo>
                  <a:cubicBezTo>
                    <a:pt x="2" y="8"/>
                    <a:pt x="1" y="8"/>
                    <a:pt x="1" y="8"/>
                  </a:cubicBezTo>
                  <a:cubicBezTo>
                    <a:pt x="1" y="8"/>
                    <a:pt x="1" y="8"/>
                    <a:pt x="1" y="8"/>
                  </a:cubicBezTo>
                  <a:cubicBezTo>
                    <a:pt x="0" y="7"/>
                    <a:pt x="0" y="6"/>
                    <a:pt x="1" y="6"/>
                  </a:cubicBezTo>
                  <a:cubicBezTo>
                    <a:pt x="7" y="1"/>
                    <a:pt x="7" y="1"/>
                    <a:pt x="7" y="1"/>
                  </a:cubicBezTo>
                  <a:cubicBezTo>
                    <a:pt x="7" y="0"/>
                    <a:pt x="8" y="0"/>
                    <a:pt x="9" y="1"/>
                  </a:cubicBezTo>
                  <a:cubicBezTo>
                    <a:pt x="9" y="1"/>
                    <a:pt x="9" y="1"/>
                    <a:pt x="9" y="1"/>
                  </a:cubicBezTo>
                  <a:cubicBezTo>
                    <a:pt x="9" y="1"/>
                    <a:pt x="9" y="2"/>
                    <a:pt x="9" y="3"/>
                  </a:cubicBezTo>
                  <a:cubicBezTo>
                    <a:pt x="3" y="8"/>
                    <a:pt x="3" y="8"/>
                    <a:pt x="3"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a:p>
          </p:txBody>
        </p:sp>
        <p:sp>
          <p:nvSpPr>
            <p:cNvPr id="69" name="Freeform 53">
              <a:extLst>
                <a:ext uri="{FF2B5EF4-FFF2-40B4-BE49-F238E27FC236}">
                  <a16:creationId xmlns:a16="http://schemas.microsoft.com/office/drawing/2014/main" id="{649A4D82-934D-4AEB-9712-04CDA2621152}"/>
                </a:ext>
              </a:extLst>
            </p:cNvPr>
            <p:cNvSpPr>
              <a:spLocks noEditPoints="1"/>
            </p:cNvSpPr>
            <p:nvPr/>
          </p:nvSpPr>
          <p:spPr bwMode="auto">
            <a:xfrm>
              <a:off x="4237038" y="3206751"/>
              <a:ext cx="257175" cy="354013"/>
            </a:xfrm>
            <a:custGeom>
              <a:avLst/>
              <a:gdLst>
                <a:gd name="T0" fmla="*/ 38 w 58"/>
                <a:gd name="T1" fmla="*/ 68 h 80"/>
                <a:gd name="T2" fmla="*/ 37 w 58"/>
                <a:gd name="T3" fmla="*/ 71 h 80"/>
                <a:gd name="T4" fmla="*/ 36 w 58"/>
                <a:gd name="T5" fmla="*/ 71 h 80"/>
                <a:gd name="T6" fmla="*/ 22 w 58"/>
                <a:gd name="T7" fmla="*/ 71 h 80"/>
                <a:gd name="T8" fmla="*/ 21 w 58"/>
                <a:gd name="T9" fmla="*/ 71 h 80"/>
                <a:gd name="T10" fmla="*/ 20 w 58"/>
                <a:gd name="T11" fmla="*/ 68 h 80"/>
                <a:gd name="T12" fmla="*/ 20 w 58"/>
                <a:gd name="T13" fmla="*/ 61 h 80"/>
                <a:gd name="T14" fmla="*/ 38 w 58"/>
                <a:gd name="T15" fmla="*/ 61 h 80"/>
                <a:gd name="T16" fmla="*/ 38 w 58"/>
                <a:gd name="T17" fmla="*/ 68 h 80"/>
                <a:gd name="T18" fmla="*/ 18 w 58"/>
                <a:gd name="T19" fmla="*/ 14 h 80"/>
                <a:gd name="T20" fmla="*/ 11 w 58"/>
                <a:gd name="T21" fmla="*/ 29 h 80"/>
                <a:gd name="T22" fmla="*/ 18 w 58"/>
                <a:gd name="T23" fmla="*/ 42 h 80"/>
                <a:gd name="T24" fmla="*/ 18 w 58"/>
                <a:gd name="T25" fmla="*/ 44 h 80"/>
                <a:gd name="T26" fmla="*/ 18 w 58"/>
                <a:gd name="T27" fmla="*/ 44 h 80"/>
                <a:gd name="T28" fmla="*/ 16 w 58"/>
                <a:gd name="T29" fmla="*/ 44 h 80"/>
                <a:gd name="T30" fmla="*/ 8 w 58"/>
                <a:gd name="T31" fmla="*/ 29 h 80"/>
                <a:gd name="T32" fmla="*/ 17 w 58"/>
                <a:gd name="T33" fmla="*/ 12 h 80"/>
                <a:gd name="T34" fmla="*/ 19 w 58"/>
                <a:gd name="T35" fmla="*/ 12 h 80"/>
                <a:gd name="T36" fmla="*/ 19 w 58"/>
                <a:gd name="T37" fmla="*/ 12 h 80"/>
                <a:gd name="T38" fmla="*/ 18 w 58"/>
                <a:gd name="T39" fmla="*/ 14 h 80"/>
                <a:gd name="T40" fmla="*/ 58 w 58"/>
                <a:gd name="T41" fmla="*/ 29 h 80"/>
                <a:gd name="T42" fmla="*/ 29 w 58"/>
                <a:gd name="T43" fmla="*/ 0 h 80"/>
                <a:gd name="T44" fmla="*/ 0 w 58"/>
                <a:gd name="T45" fmla="*/ 29 h 80"/>
                <a:gd name="T46" fmla="*/ 17 w 58"/>
                <a:gd name="T47" fmla="*/ 55 h 80"/>
                <a:gd name="T48" fmla="*/ 17 w 58"/>
                <a:gd name="T49" fmla="*/ 61 h 80"/>
                <a:gd name="T50" fmla="*/ 17 w 58"/>
                <a:gd name="T51" fmla="*/ 68 h 80"/>
                <a:gd name="T52" fmla="*/ 21 w 58"/>
                <a:gd name="T53" fmla="*/ 74 h 80"/>
                <a:gd name="T54" fmla="*/ 22 w 58"/>
                <a:gd name="T55" fmla="*/ 76 h 80"/>
                <a:gd name="T56" fmla="*/ 27 w 58"/>
                <a:gd name="T57" fmla="*/ 80 h 80"/>
                <a:gd name="T58" fmla="*/ 31 w 58"/>
                <a:gd name="T59" fmla="*/ 80 h 80"/>
                <a:gd name="T60" fmla="*/ 36 w 58"/>
                <a:gd name="T61" fmla="*/ 76 h 80"/>
                <a:gd name="T62" fmla="*/ 37 w 58"/>
                <a:gd name="T63" fmla="*/ 74 h 80"/>
                <a:gd name="T64" fmla="*/ 41 w 58"/>
                <a:gd name="T65" fmla="*/ 68 h 80"/>
                <a:gd name="T66" fmla="*/ 41 w 58"/>
                <a:gd name="T67" fmla="*/ 58 h 80"/>
                <a:gd name="T68" fmla="*/ 41 w 58"/>
                <a:gd name="T69" fmla="*/ 55 h 80"/>
                <a:gd name="T70" fmla="*/ 58 w 58"/>
                <a:gd name="T71" fmla="*/ 29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8" h="80">
                  <a:moveTo>
                    <a:pt x="38" y="68"/>
                  </a:moveTo>
                  <a:cubicBezTo>
                    <a:pt x="38" y="69"/>
                    <a:pt x="38" y="70"/>
                    <a:pt x="37" y="71"/>
                  </a:cubicBezTo>
                  <a:cubicBezTo>
                    <a:pt x="37" y="71"/>
                    <a:pt x="36" y="71"/>
                    <a:pt x="36" y="71"/>
                  </a:cubicBezTo>
                  <a:cubicBezTo>
                    <a:pt x="22" y="71"/>
                    <a:pt x="22" y="71"/>
                    <a:pt x="22" y="71"/>
                  </a:cubicBezTo>
                  <a:cubicBezTo>
                    <a:pt x="22" y="71"/>
                    <a:pt x="21" y="71"/>
                    <a:pt x="21" y="71"/>
                  </a:cubicBezTo>
                  <a:cubicBezTo>
                    <a:pt x="20" y="70"/>
                    <a:pt x="20" y="69"/>
                    <a:pt x="20" y="68"/>
                  </a:cubicBezTo>
                  <a:cubicBezTo>
                    <a:pt x="20" y="61"/>
                    <a:pt x="20" y="61"/>
                    <a:pt x="20" y="61"/>
                  </a:cubicBezTo>
                  <a:cubicBezTo>
                    <a:pt x="38" y="61"/>
                    <a:pt x="38" y="61"/>
                    <a:pt x="38" y="61"/>
                  </a:cubicBezTo>
                  <a:cubicBezTo>
                    <a:pt x="38" y="68"/>
                    <a:pt x="38" y="68"/>
                    <a:pt x="38" y="68"/>
                  </a:cubicBezTo>
                  <a:close/>
                  <a:moveTo>
                    <a:pt x="18" y="14"/>
                  </a:moveTo>
                  <a:cubicBezTo>
                    <a:pt x="14" y="17"/>
                    <a:pt x="11" y="23"/>
                    <a:pt x="11" y="29"/>
                  </a:cubicBezTo>
                  <a:cubicBezTo>
                    <a:pt x="11" y="34"/>
                    <a:pt x="14" y="39"/>
                    <a:pt x="18" y="42"/>
                  </a:cubicBezTo>
                  <a:cubicBezTo>
                    <a:pt x="18" y="43"/>
                    <a:pt x="18" y="43"/>
                    <a:pt x="18" y="44"/>
                  </a:cubicBezTo>
                  <a:cubicBezTo>
                    <a:pt x="18" y="44"/>
                    <a:pt x="18" y="44"/>
                    <a:pt x="18" y="44"/>
                  </a:cubicBezTo>
                  <a:cubicBezTo>
                    <a:pt x="17" y="45"/>
                    <a:pt x="16" y="45"/>
                    <a:pt x="16" y="44"/>
                  </a:cubicBezTo>
                  <a:cubicBezTo>
                    <a:pt x="11" y="41"/>
                    <a:pt x="8" y="35"/>
                    <a:pt x="8" y="29"/>
                  </a:cubicBezTo>
                  <a:cubicBezTo>
                    <a:pt x="8" y="22"/>
                    <a:pt x="12" y="16"/>
                    <a:pt x="17" y="12"/>
                  </a:cubicBezTo>
                  <a:cubicBezTo>
                    <a:pt x="17" y="12"/>
                    <a:pt x="18" y="12"/>
                    <a:pt x="19" y="12"/>
                  </a:cubicBezTo>
                  <a:cubicBezTo>
                    <a:pt x="19" y="12"/>
                    <a:pt x="19" y="12"/>
                    <a:pt x="19" y="12"/>
                  </a:cubicBezTo>
                  <a:cubicBezTo>
                    <a:pt x="19" y="13"/>
                    <a:pt x="19" y="14"/>
                    <a:pt x="18" y="14"/>
                  </a:cubicBezTo>
                  <a:close/>
                  <a:moveTo>
                    <a:pt x="58" y="29"/>
                  </a:moveTo>
                  <a:cubicBezTo>
                    <a:pt x="58" y="13"/>
                    <a:pt x="45" y="0"/>
                    <a:pt x="29" y="0"/>
                  </a:cubicBezTo>
                  <a:cubicBezTo>
                    <a:pt x="13" y="0"/>
                    <a:pt x="0" y="13"/>
                    <a:pt x="0" y="29"/>
                  </a:cubicBezTo>
                  <a:cubicBezTo>
                    <a:pt x="0" y="40"/>
                    <a:pt x="7" y="50"/>
                    <a:pt x="17" y="55"/>
                  </a:cubicBezTo>
                  <a:cubicBezTo>
                    <a:pt x="17" y="61"/>
                    <a:pt x="17" y="61"/>
                    <a:pt x="17" y="61"/>
                  </a:cubicBezTo>
                  <a:cubicBezTo>
                    <a:pt x="17" y="68"/>
                    <a:pt x="17" y="68"/>
                    <a:pt x="17" y="68"/>
                  </a:cubicBezTo>
                  <a:cubicBezTo>
                    <a:pt x="17" y="71"/>
                    <a:pt x="19" y="73"/>
                    <a:pt x="21" y="74"/>
                  </a:cubicBezTo>
                  <a:cubicBezTo>
                    <a:pt x="21" y="74"/>
                    <a:pt x="22" y="75"/>
                    <a:pt x="22" y="76"/>
                  </a:cubicBezTo>
                  <a:cubicBezTo>
                    <a:pt x="23" y="78"/>
                    <a:pt x="25" y="80"/>
                    <a:pt x="27" y="80"/>
                  </a:cubicBezTo>
                  <a:cubicBezTo>
                    <a:pt x="31" y="80"/>
                    <a:pt x="31" y="80"/>
                    <a:pt x="31" y="80"/>
                  </a:cubicBezTo>
                  <a:cubicBezTo>
                    <a:pt x="33" y="80"/>
                    <a:pt x="35" y="78"/>
                    <a:pt x="36" y="76"/>
                  </a:cubicBezTo>
                  <a:cubicBezTo>
                    <a:pt x="36" y="75"/>
                    <a:pt x="37" y="74"/>
                    <a:pt x="37" y="74"/>
                  </a:cubicBezTo>
                  <a:cubicBezTo>
                    <a:pt x="39" y="73"/>
                    <a:pt x="41" y="71"/>
                    <a:pt x="41" y="68"/>
                  </a:cubicBezTo>
                  <a:cubicBezTo>
                    <a:pt x="41" y="58"/>
                    <a:pt x="41" y="58"/>
                    <a:pt x="41" y="58"/>
                  </a:cubicBezTo>
                  <a:cubicBezTo>
                    <a:pt x="41" y="55"/>
                    <a:pt x="41" y="55"/>
                    <a:pt x="41" y="55"/>
                  </a:cubicBezTo>
                  <a:cubicBezTo>
                    <a:pt x="51" y="50"/>
                    <a:pt x="58" y="40"/>
                    <a:pt x="58" y="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a:p>
          </p:txBody>
        </p:sp>
      </p:grpSp>
      <p:sp>
        <p:nvSpPr>
          <p:cNvPr id="73" name="Rectangle: Rounded Corners 171">
            <a:extLst>
              <a:ext uri="{FF2B5EF4-FFF2-40B4-BE49-F238E27FC236}">
                <a16:creationId xmlns:a16="http://schemas.microsoft.com/office/drawing/2014/main" id="{616DD6F2-CC4E-4910-9AC5-78C7A991022B}"/>
              </a:ext>
            </a:extLst>
          </p:cNvPr>
          <p:cNvSpPr/>
          <p:nvPr/>
        </p:nvSpPr>
        <p:spPr>
          <a:xfrm>
            <a:off x="6372046" y="917562"/>
            <a:ext cx="1803927" cy="1562563"/>
          </a:xfrm>
          <a:prstGeom prst="roundRect">
            <a:avLst>
              <a:gd name="adj" fmla="val 5845"/>
            </a:avLst>
          </a:prstGeom>
          <a:solidFill>
            <a:schemeClr val="bg1">
              <a:alpha val="95000"/>
            </a:schemeClr>
          </a:solidFill>
          <a:ln w="38100">
            <a:solidFill>
              <a:srgbClr val="006666">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93"/>
          </a:p>
        </p:txBody>
      </p:sp>
      <p:sp>
        <p:nvSpPr>
          <p:cNvPr id="81" name="Freeform 83">
            <a:extLst>
              <a:ext uri="{FF2B5EF4-FFF2-40B4-BE49-F238E27FC236}">
                <a16:creationId xmlns:a16="http://schemas.microsoft.com/office/drawing/2014/main" id="{0C95C6F1-1B2B-4459-B34B-2EE8742744CC}"/>
              </a:ext>
            </a:extLst>
          </p:cNvPr>
          <p:cNvSpPr>
            <a:spLocks/>
          </p:cNvSpPr>
          <p:nvPr/>
        </p:nvSpPr>
        <p:spPr bwMode="auto">
          <a:xfrm>
            <a:off x="5026154" y="530408"/>
            <a:ext cx="744536" cy="746650"/>
          </a:xfrm>
          <a:custGeom>
            <a:avLst/>
            <a:gdLst>
              <a:gd name="T0" fmla="*/ 186 w 186"/>
              <a:gd name="T1" fmla="*/ 164 h 186"/>
              <a:gd name="T2" fmla="*/ 163 w 186"/>
              <a:gd name="T3" fmla="*/ 186 h 186"/>
              <a:gd name="T4" fmla="*/ 22 w 186"/>
              <a:gd name="T5" fmla="*/ 186 h 186"/>
              <a:gd name="T6" fmla="*/ 0 w 186"/>
              <a:gd name="T7" fmla="*/ 164 h 186"/>
              <a:gd name="T8" fmla="*/ 0 w 186"/>
              <a:gd name="T9" fmla="*/ 22 h 186"/>
              <a:gd name="T10" fmla="*/ 22 w 186"/>
              <a:gd name="T11" fmla="*/ 0 h 186"/>
              <a:gd name="T12" fmla="*/ 163 w 186"/>
              <a:gd name="T13" fmla="*/ 0 h 186"/>
              <a:gd name="T14" fmla="*/ 186 w 186"/>
              <a:gd name="T15" fmla="*/ 22 h 186"/>
              <a:gd name="T16" fmla="*/ 186 w 186"/>
              <a:gd name="T17" fmla="*/ 164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6" h="186">
                <a:moveTo>
                  <a:pt x="186" y="164"/>
                </a:moveTo>
                <a:cubicBezTo>
                  <a:pt x="186" y="176"/>
                  <a:pt x="176" y="186"/>
                  <a:pt x="163" y="186"/>
                </a:cubicBezTo>
                <a:cubicBezTo>
                  <a:pt x="22" y="186"/>
                  <a:pt x="22" y="186"/>
                  <a:pt x="22" y="186"/>
                </a:cubicBezTo>
                <a:cubicBezTo>
                  <a:pt x="10" y="186"/>
                  <a:pt x="0" y="176"/>
                  <a:pt x="0" y="164"/>
                </a:cubicBezTo>
                <a:cubicBezTo>
                  <a:pt x="0" y="22"/>
                  <a:pt x="0" y="22"/>
                  <a:pt x="0" y="22"/>
                </a:cubicBezTo>
                <a:cubicBezTo>
                  <a:pt x="0" y="10"/>
                  <a:pt x="10" y="0"/>
                  <a:pt x="22" y="0"/>
                </a:cubicBezTo>
                <a:cubicBezTo>
                  <a:pt x="163" y="0"/>
                  <a:pt x="163" y="0"/>
                  <a:pt x="163" y="0"/>
                </a:cubicBezTo>
                <a:cubicBezTo>
                  <a:pt x="176" y="0"/>
                  <a:pt x="186" y="10"/>
                  <a:pt x="186" y="22"/>
                </a:cubicBezTo>
                <a:lnTo>
                  <a:pt x="186" y="164"/>
                </a:lnTo>
                <a:close/>
              </a:path>
            </a:pathLst>
          </a:custGeom>
          <a:solidFill>
            <a:srgbClr val="006666"/>
          </a:solidFill>
          <a:ln>
            <a:noFill/>
          </a:ln>
        </p:spPr>
        <p:txBody>
          <a:bodyPr vert="horz" wrap="square" lIns="86019" tIns="43010" rIns="86019" bIns="43010" numCol="1" anchor="t" anchorCtr="0" compatLnSpc="1">
            <a:prstTxWarp prst="textNoShape">
              <a:avLst/>
            </a:prstTxWarp>
          </a:bodyPr>
          <a:lstStyle/>
          <a:p>
            <a:endParaRPr lang="en-US" sz="1693"/>
          </a:p>
        </p:txBody>
      </p:sp>
      <p:grpSp>
        <p:nvGrpSpPr>
          <p:cNvPr id="84" name="Group 78">
            <a:extLst>
              <a:ext uri="{FF2B5EF4-FFF2-40B4-BE49-F238E27FC236}">
                <a16:creationId xmlns:a16="http://schemas.microsoft.com/office/drawing/2014/main" id="{627DFB8F-9C1A-4319-9EF9-BAA005D175E7}"/>
              </a:ext>
            </a:extLst>
          </p:cNvPr>
          <p:cNvGrpSpPr/>
          <p:nvPr/>
        </p:nvGrpSpPr>
        <p:grpSpPr>
          <a:xfrm>
            <a:off x="1961920" y="934058"/>
            <a:ext cx="413243" cy="443853"/>
            <a:chOff x="7677150" y="3176588"/>
            <a:chExt cx="300038" cy="322263"/>
          </a:xfrm>
          <a:solidFill>
            <a:schemeClr val="bg1"/>
          </a:solidFill>
        </p:grpSpPr>
        <p:sp>
          <p:nvSpPr>
            <p:cNvPr id="88" name="Freeform 56">
              <a:extLst>
                <a:ext uri="{FF2B5EF4-FFF2-40B4-BE49-F238E27FC236}">
                  <a16:creationId xmlns:a16="http://schemas.microsoft.com/office/drawing/2014/main" id="{683749B9-C8F6-4AA9-B643-FE02623D7F0C}"/>
                </a:ext>
              </a:extLst>
            </p:cNvPr>
            <p:cNvSpPr>
              <a:spLocks noEditPoints="1"/>
            </p:cNvSpPr>
            <p:nvPr/>
          </p:nvSpPr>
          <p:spPr bwMode="auto">
            <a:xfrm>
              <a:off x="7729538" y="3176588"/>
              <a:ext cx="247650" cy="230188"/>
            </a:xfrm>
            <a:custGeom>
              <a:avLst/>
              <a:gdLst>
                <a:gd name="T0" fmla="*/ 29 w 56"/>
                <a:gd name="T1" fmla="*/ 7 h 52"/>
                <a:gd name="T2" fmla="*/ 15 w 56"/>
                <a:gd name="T3" fmla="*/ 14 h 52"/>
                <a:gd name="T4" fmla="*/ 17 w 56"/>
                <a:gd name="T5" fmla="*/ 40 h 52"/>
                <a:gd name="T6" fmla="*/ 29 w 56"/>
                <a:gd name="T7" fmla="*/ 45 h 52"/>
                <a:gd name="T8" fmla="*/ 44 w 56"/>
                <a:gd name="T9" fmla="*/ 38 h 52"/>
                <a:gd name="T10" fmla="*/ 48 w 56"/>
                <a:gd name="T11" fmla="*/ 24 h 52"/>
                <a:gd name="T12" fmla="*/ 42 w 56"/>
                <a:gd name="T13" fmla="*/ 11 h 52"/>
                <a:gd name="T14" fmla="*/ 29 w 56"/>
                <a:gd name="T15" fmla="*/ 7 h 52"/>
                <a:gd name="T16" fmla="*/ 29 w 56"/>
                <a:gd name="T17" fmla="*/ 52 h 52"/>
                <a:gd name="T18" fmla="*/ 12 w 56"/>
                <a:gd name="T19" fmla="*/ 46 h 52"/>
                <a:gd name="T20" fmla="*/ 9 w 56"/>
                <a:gd name="T21" fmla="*/ 9 h 52"/>
                <a:gd name="T22" fmla="*/ 29 w 56"/>
                <a:gd name="T23" fmla="*/ 0 h 52"/>
                <a:gd name="T24" fmla="*/ 46 w 56"/>
                <a:gd name="T25" fmla="*/ 6 h 52"/>
                <a:gd name="T26" fmla="*/ 55 w 56"/>
                <a:gd name="T27" fmla="*/ 24 h 52"/>
                <a:gd name="T28" fmla="*/ 49 w 56"/>
                <a:gd name="T29" fmla="*/ 43 h 52"/>
                <a:gd name="T30" fmla="*/ 29 w 56"/>
                <a:gd name="T31" fmla="*/ 5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6" h="52">
                  <a:moveTo>
                    <a:pt x="29" y="7"/>
                  </a:moveTo>
                  <a:cubicBezTo>
                    <a:pt x="24" y="7"/>
                    <a:pt x="18" y="9"/>
                    <a:pt x="15" y="14"/>
                  </a:cubicBezTo>
                  <a:cubicBezTo>
                    <a:pt x="8" y="21"/>
                    <a:pt x="9" y="33"/>
                    <a:pt x="17" y="40"/>
                  </a:cubicBezTo>
                  <a:cubicBezTo>
                    <a:pt x="20" y="43"/>
                    <a:pt x="25" y="45"/>
                    <a:pt x="29" y="45"/>
                  </a:cubicBezTo>
                  <a:cubicBezTo>
                    <a:pt x="35" y="45"/>
                    <a:pt x="40" y="42"/>
                    <a:pt x="44" y="38"/>
                  </a:cubicBezTo>
                  <a:cubicBezTo>
                    <a:pt x="47" y="34"/>
                    <a:pt x="49" y="29"/>
                    <a:pt x="48" y="24"/>
                  </a:cubicBezTo>
                  <a:cubicBezTo>
                    <a:pt x="48" y="19"/>
                    <a:pt x="45" y="15"/>
                    <a:pt x="42" y="11"/>
                  </a:cubicBezTo>
                  <a:cubicBezTo>
                    <a:pt x="38" y="8"/>
                    <a:pt x="34" y="7"/>
                    <a:pt x="29" y="7"/>
                  </a:cubicBezTo>
                  <a:close/>
                  <a:moveTo>
                    <a:pt x="29" y="52"/>
                  </a:moveTo>
                  <a:cubicBezTo>
                    <a:pt x="23" y="52"/>
                    <a:pt x="17" y="50"/>
                    <a:pt x="12" y="46"/>
                  </a:cubicBezTo>
                  <a:cubicBezTo>
                    <a:pt x="1" y="36"/>
                    <a:pt x="0" y="20"/>
                    <a:pt x="9" y="9"/>
                  </a:cubicBezTo>
                  <a:cubicBezTo>
                    <a:pt x="14" y="3"/>
                    <a:pt x="22" y="0"/>
                    <a:pt x="29" y="0"/>
                  </a:cubicBezTo>
                  <a:cubicBezTo>
                    <a:pt x="35" y="0"/>
                    <a:pt x="41" y="2"/>
                    <a:pt x="46" y="6"/>
                  </a:cubicBezTo>
                  <a:cubicBezTo>
                    <a:pt x="51" y="10"/>
                    <a:pt x="55" y="17"/>
                    <a:pt x="55" y="24"/>
                  </a:cubicBezTo>
                  <a:cubicBezTo>
                    <a:pt x="56" y="31"/>
                    <a:pt x="54" y="37"/>
                    <a:pt x="49" y="43"/>
                  </a:cubicBezTo>
                  <a:cubicBezTo>
                    <a:pt x="44" y="48"/>
                    <a:pt x="37" y="52"/>
                    <a:pt x="29"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a:p>
          </p:txBody>
        </p:sp>
        <p:sp>
          <p:nvSpPr>
            <p:cNvPr id="89" name="Freeform 57">
              <a:extLst>
                <a:ext uri="{FF2B5EF4-FFF2-40B4-BE49-F238E27FC236}">
                  <a16:creationId xmlns:a16="http://schemas.microsoft.com/office/drawing/2014/main" id="{ED25D0D9-17B5-4ED8-AB85-7C33146BBC45}"/>
                </a:ext>
              </a:extLst>
            </p:cNvPr>
            <p:cNvSpPr>
              <a:spLocks/>
            </p:cNvSpPr>
            <p:nvPr/>
          </p:nvSpPr>
          <p:spPr bwMode="auto">
            <a:xfrm>
              <a:off x="7747000" y="3357563"/>
              <a:ext cx="57150" cy="57150"/>
            </a:xfrm>
            <a:custGeom>
              <a:avLst/>
              <a:gdLst>
                <a:gd name="T0" fmla="*/ 17 w 36"/>
                <a:gd name="T1" fmla="*/ 36 h 36"/>
                <a:gd name="T2" fmla="*/ 0 w 36"/>
                <a:gd name="T3" fmla="*/ 25 h 36"/>
                <a:gd name="T4" fmla="*/ 22 w 36"/>
                <a:gd name="T5" fmla="*/ 0 h 36"/>
                <a:gd name="T6" fmla="*/ 36 w 36"/>
                <a:gd name="T7" fmla="*/ 11 h 36"/>
                <a:gd name="T8" fmla="*/ 17 w 36"/>
                <a:gd name="T9" fmla="*/ 36 h 36"/>
                <a:gd name="T10" fmla="*/ 17 w 36"/>
                <a:gd name="T11" fmla="*/ 36 h 36"/>
              </a:gdLst>
              <a:ahLst/>
              <a:cxnLst>
                <a:cxn ang="0">
                  <a:pos x="T0" y="T1"/>
                </a:cxn>
                <a:cxn ang="0">
                  <a:pos x="T2" y="T3"/>
                </a:cxn>
                <a:cxn ang="0">
                  <a:pos x="T4" y="T5"/>
                </a:cxn>
                <a:cxn ang="0">
                  <a:pos x="T6" y="T7"/>
                </a:cxn>
                <a:cxn ang="0">
                  <a:pos x="T8" y="T9"/>
                </a:cxn>
                <a:cxn ang="0">
                  <a:pos x="T10" y="T11"/>
                </a:cxn>
              </a:cxnLst>
              <a:rect l="0" t="0" r="r" b="b"/>
              <a:pathLst>
                <a:path w="36" h="36">
                  <a:moveTo>
                    <a:pt x="17" y="36"/>
                  </a:moveTo>
                  <a:lnTo>
                    <a:pt x="0" y="25"/>
                  </a:lnTo>
                  <a:lnTo>
                    <a:pt x="22" y="0"/>
                  </a:lnTo>
                  <a:lnTo>
                    <a:pt x="36" y="11"/>
                  </a:lnTo>
                  <a:lnTo>
                    <a:pt x="17" y="36"/>
                  </a:lnTo>
                  <a:lnTo>
                    <a:pt x="17" y="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a:p>
          </p:txBody>
        </p:sp>
        <p:sp>
          <p:nvSpPr>
            <p:cNvPr id="90" name="Freeform 58">
              <a:extLst>
                <a:ext uri="{FF2B5EF4-FFF2-40B4-BE49-F238E27FC236}">
                  <a16:creationId xmlns:a16="http://schemas.microsoft.com/office/drawing/2014/main" id="{B5D8622B-171F-4183-89E1-839382E38D23}"/>
                </a:ext>
              </a:extLst>
            </p:cNvPr>
            <p:cNvSpPr>
              <a:spLocks/>
            </p:cNvSpPr>
            <p:nvPr/>
          </p:nvSpPr>
          <p:spPr bwMode="auto">
            <a:xfrm>
              <a:off x="7677150" y="3387726"/>
              <a:ext cx="100013" cy="111125"/>
            </a:xfrm>
            <a:custGeom>
              <a:avLst/>
              <a:gdLst>
                <a:gd name="T0" fmla="*/ 10 w 23"/>
                <a:gd name="T1" fmla="*/ 23 h 25"/>
                <a:gd name="T2" fmla="*/ 5 w 23"/>
                <a:gd name="T3" fmla="*/ 24 h 25"/>
                <a:gd name="T4" fmla="*/ 2 w 23"/>
                <a:gd name="T5" fmla="*/ 21 h 25"/>
                <a:gd name="T6" fmla="*/ 1 w 23"/>
                <a:gd name="T7" fmla="*/ 16 h 25"/>
                <a:gd name="T8" fmla="*/ 13 w 23"/>
                <a:gd name="T9" fmla="*/ 2 h 25"/>
                <a:gd name="T10" fmla="*/ 18 w 23"/>
                <a:gd name="T11" fmla="*/ 1 h 25"/>
                <a:gd name="T12" fmla="*/ 22 w 23"/>
                <a:gd name="T13" fmla="*/ 5 h 25"/>
                <a:gd name="T14" fmla="*/ 22 w 23"/>
                <a:gd name="T15" fmla="*/ 10 h 25"/>
                <a:gd name="T16" fmla="*/ 10 w 23"/>
                <a:gd name="T17" fmla="*/ 23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25">
                  <a:moveTo>
                    <a:pt x="10" y="23"/>
                  </a:moveTo>
                  <a:cubicBezTo>
                    <a:pt x="9" y="25"/>
                    <a:pt x="7" y="25"/>
                    <a:pt x="5" y="24"/>
                  </a:cubicBezTo>
                  <a:cubicBezTo>
                    <a:pt x="2" y="21"/>
                    <a:pt x="2" y="21"/>
                    <a:pt x="2" y="21"/>
                  </a:cubicBezTo>
                  <a:cubicBezTo>
                    <a:pt x="0" y="19"/>
                    <a:pt x="0" y="17"/>
                    <a:pt x="1" y="16"/>
                  </a:cubicBezTo>
                  <a:cubicBezTo>
                    <a:pt x="13" y="2"/>
                    <a:pt x="13" y="2"/>
                    <a:pt x="13" y="2"/>
                  </a:cubicBezTo>
                  <a:cubicBezTo>
                    <a:pt x="14" y="0"/>
                    <a:pt x="17" y="0"/>
                    <a:pt x="18" y="1"/>
                  </a:cubicBezTo>
                  <a:cubicBezTo>
                    <a:pt x="22" y="5"/>
                    <a:pt x="22" y="5"/>
                    <a:pt x="22" y="5"/>
                  </a:cubicBezTo>
                  <a:cubicBezTo>
                    <a:pt x="23" y="6"/>
                    <a:pt x="23" y="8"/>
                    <a:pt x="22" y="10"/>
                  </a:cubicBezTo>
                  <a:cubicBezTo>
                    <a:pt x="10" y="23"/>
                    <a:pt x="10" y="23"/>
                    <a:pt x="10" y="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a:p>
          </p:txBody>
        </p:sp>
        <p:sp>
          <p:nvSpPr>
            <p:cNvPr id="91" name="Freeform 59">
              <a:extLst>
                <a:ext uri="{FF2B5EF4-FFF2-40B4-BE49-F238E27FC236}">
                  <a16:creationId xmlns:a16="http://schemas.microsoft.com/office/drawing/2014/main" id="{B2819A9C-7F1F-4374-9A02-DFA9A359250C}"/>
                </a:ext>
              </a:extLst>
            </p:cNvPr>
            <p:cNvSpPr>
              <a:spLocks/>
            </p:cNvSpPr>
            <p:nvPr/>
          </p:nvSpPr>
          <p:spPr bwMode="auto">
            <a:xfrm>
              <a:off x="7804150" y="3216276"/>
              <a:ext cx="79375" cy="44450"/>
            </a:xfrm>
            <a:custGeom>
              <a:avLst/>
              <a:gdLst>
                <a:gd name="T0" fmla="*/ 17 w 18"/>
                <a:gd name="T1" fmla="*/ 4 h 10"/>
                <a:gd name="T2" fmla="*/ 9 w 18"/>
                <a:gd name="T3" fmla="*/ 5 h 10"/>
                <a:gd name="T4" fmla="*/ 1 w 18"/>
                <a:gd name="T5" fmla="*/ 8 h 10"/>
                <a:gd name="T6" fmla="*/ 8 w 18"/>
                <a:gd name="T7" fmla="*/ 1 h 10"/>
                <a:gd name="T8" fmla="*/ 17 w 18"/>
                <a:gd name="T9" fmla="*/ 4 h 10"/>
              </a:gdLst>
              <a:ahLst/>
              <a:cxnLst>
                <a:cxn ang="0">
                  <a:pos x="T0" y="T1"/>
                </a:cxn>
                <a:cxn ang="0">
                  <a:pos x="T2" y="T3"/>
                </a:cxn>
                <a:cxn ang="0">
                  <a:pos x="T4" y="T5"/>
                </a:cxn>
                <a:cxn ang="0">
                  <a:pos x="T6" y="T7"/>
                </a:cxn>
                <a:cxn ang="0">
                  <a:pos x="T8" y="T9"/>
                </a:cxn>
              </a:cxnLst>
              <a:rect l="0" t="0" r="r" b="b"/>
              <a:pathLst>
                <a:path w="18" h="10">
                  <a:moveTo>
                    <a:pt x="17" y="4"/>
                  </a:moveTo>
                  <a:cubicBezTo>
                    <a:pt x="18" y="6"/>
                    <a:pt x="14" y="4"/>
                    <a:pt x="9" y="5"/>
                  </a:cubicBezTo>
                  <a:cubicBezTo>
                    <a:pt x="5" y="6"/>
                    <a:pt x="2" y="10"/>
                    <a:pt x="1" y="8"/>
                  </a:cubicBezTo>
                  <a:cubicBezTo>
                    <a:pt x="0" y="5"/>
                    <a:pt x="5" y="2"/>
                    <a:pt x="8" y="1"/>
                  </a:cubicBezTo>
                  <a:cubicBezTo>
                    <a:pt x="11" y="0"/>
                    <a:pt x="17" y="1"/>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a:p>
          </p:txBody>
        </p:sp>
        <p:sp>
          <p:nvSpPr>
            <p:cNvPr id="92" name="Freeform 60">
              <a:extLst>
                <a:ext uri="{FF2B5EF4-FFF2-40B4-BE49-F238E27FC236}">
                  <a16:creationId xmlns:a16="http://schemas.microsoft.com/office/drawing/2014/main" id="{9F3438C8-7B15-4AA7-B36A-C62317464CB2}"/>
                </a:ext>
              </a:extLst>
            </p:cNvPr>
            <p:cNvSpPr>
              <a:spLocks/>
            </p:cNvSpPr>
            <p:nvPr/>
          </p:nvSpPr>
          <p:spPr bwMode="auto">
            <a:xfrm>
              <a:off x="7883525" y="3228976"/>
              <a:ext cx="22225" cy="17463"/>
            </a:xfrm>
            <a:custGeom>
              <a:avLst/>
              <a:gdLst>
                <a:gd name="T0" fmla="*/ 5 w 5"/>
                <a:gd name="T1" fmla="*/ 3 h 4"/>
                <a:gd name="T2" fmla="*/ 2 w 5"/>
                <a:gd name="T3" fmla="*/ 3 h 4"/>
                <a:gd name="T4" fmla="*/ 1 w 5"/>
                <a:gd name="T5" fmla="*/ 2 h 4"/>
                <a:gd name="T6" fmla="*/ 2 w 5"/>
                <a:gd name="T7" fmla="*/ 0 h 4"/>
                <a:gd name="T8" fmla="*/ 5 w 5"/>
                <a:gd name="T9" fmla="*/ 3 h 4"/>
              </a:gdLst>
              <a:ahLst/>
              <a:cxnLst>
                <a:cxn ang="0">
                  <a:pos x="T0" y="T1"/>
                </a:cxn>
                <a:cxn ang="0">
                  <a:pos x="T2" y="T3"/>
                </a:cxn>
                <a:cxn ang="0">
                  <a:pos x="T4" y="T5"/>
                </a:cxn>
                <a:cxn ang="0">
                  <a:pos x="T6" y="T7"/>
                </a:cxn>
                <a:cxn ang="0">
                  <a:pos x="T8" y="T9"/>
                </a:cxn>
              </a:cxnLst>
              <a:rect l="0" t="0" r="r" b="b"/>
              <a:pathLst>
                <a:path w="5" h="4">
                  <a:moveTo>
                    <a:pt x="5" y="3"/>
                  </a:moveTo>
                  <a:cubicBezTo>
                    <a:pt x="4" y="4"/>
                    <a:pt x="3" y="4"/>
                    <a:pt x="2" y="3"/>
                  </a:cubicBezTo>
                  <a:cubicBezTo>
                    <a:pt x="1" y="3"/>
                    <a:pt x="0" y="3"/>
                    <a:pt x="1" y="2"/>
                  </a:cubicBezTo>
                  <a:cubicBezTo>
                    <a:pt x="1" y="0"/>
                    <a:pt x="1" y="0"/>
                    <a:pt x="2" y="0"/>
                  </a:cubicBezTo>
                  <a:cubicBezTo>
                    <a:pt x="3" y="1"/>
                    <a:pt x="5" y="2"/>
                    <a:pt x="5"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a:p>
          </p:txBody>
        </p:sp>
      </p:grpSp>
      <p:sp>
        <p:nvSpPr>
          <p:cNvPr id="94" name="Freeform 83">
            <a:extLst>
              <a:ext uri="{FF2B5EF4-FFF2-40B4-BE49-F238E27FC236}">
                <a16:creationId xmlns:a16="http://schemas.microsoft.com/office/drawing/2014/main" id="{CE0D2C1D-6BF3-4107-A425-BE5F2F329609}"/>
              </a:ext>
            </a:extLst>
          </p:cNvPr>
          <p:cNvSpPr>
            <a:spLocks/>
          </p:cNvSpPr>
          <p:nvPr/>
        </p:nvSpPr>
        <p:spPr bwMode="auto">
          <a:xfrm>
            <a:off x="6924233" y="566962"/>
            <a:ext cx="744536" cy="746650"/>
          </a:xfrm>
          <a:custGeom>
            <a:avLst/>
            <a:gdLst>
              <a:gd name="T0" fmla="*/ 186 w 186"/>
              <a:gd name="T1" fmla="*/ 164 h 186"/>
              <a:gd name="T2" fmla="*/ 163 w 186"/>
              <a:gd name="T3" fmla="*/ 186 h 186"/>
              <a:gd name="T4" fmla="*/ 22 w 186"/>
              <a:gd name="T5" fmla="*/ 186 h 186"/>
              <a:gd name="T6" fmla="*/ 0 w 186"/>
              <a:gd name="T7" fmla="*/ 164 h 186"/>
              <a:gd name="T8" fmla="*/ 0 w 186"/>
              <a:gd name="T9" fmla="*/ 22 h 186"/>
              <a:gd name="T10" fmla="*/ 22 w 186"/>
              <a:gd name="T11" fmla="*/ 0 h 186"/>
              <a:gd name="T12" fmla="*/ 163 w 186"/>
              <a:gd name="T13" fmla="*/ 0 h 186"/>
              <a:gd name="T14" fmla="*/ 186 w 186"/>
              <a:gd name="T15" fmla="*/ 22 h 186"/>
              <a:gd name="T16" fmla="*/ 186 w 186"/>
              <a:gd name="T17" fmla="*/ 164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6" h="186">
                <a:moveTo>
                  <a:pt x="186" y="164"/>
                </a:moveTo>
                <a:cubicBezTo>
                  <a:pt x="186" y="176"/>
                  <a:pt x="176" y="186"/>
                  <a:pt x="163" y="186"/>
                </a:cubicBezTo>
                <a:cubicBezTo>
                  <a:pt x="22" y="186"/>
                  <a:pt x="22" y="186"/>
                  <a:pt x="22" y="186"/>
                </a:cubicBezTo>
                <a:cubicBezTo>
                  <a:pt x="10" y="186"/>
                  <a:pt x="0" y="176"/>
                  <a:pt x="0" y="164"/>
                </a:cubicBezTo>
                <a:cubicBezTo>
                  <a:pt x="0" y="22"/>
                  <a:pt x="0" y="22"/>
                  <a:pt x="0" y="22"/>
                </a:cubicBezTo>
                <a:cubicBezTo>
                  <a:pt x="0" y="10"/>
                  <a:pt x="10" y="0"/>
                  <a:pt x="22" y="0"/>
                </a:cubicBezTo>
                <a:cubicBezTo>
                  <a:pt x="163" y="0"/>
                  <a:pt x="163" y="0"/>
                  <a:pt x="163" y="0"/>
                </a:cubicBezTo>
                <a:cubicBezTo>
                  <a:pt x="176" y="0"/>
                  <a:pt x="186" y="10"/>
                  <a:pt x="186" y="22"/>
                </a:cubicBezTo>
                <a:lnTo>
                  <a:pt x="186" y="164"/>
                </a:lnTo>
                <a:close/>
              </a:path>
            </a:pathLst>
          </a:custGeom>
          <a:solidFill>
            <a:srgbClr val="006666"/>
          </a:solidFill>
          <a:ln>
            <a:noFill/>
          </a:ln>
        </p:spPr>
        <p:txBody>
          <a:bodyPr vert="horz" wrap="square" lIns="86019" tIns="43010" rIns="86019" bIns="43010" numCol="1" anchor="t" anchorCtr="0" compatLnSpc="1">
            <a:prstTxWarp prst="textNoShape">
              <a:avLst/>
            </a:prstTxWarp>
          </a:bodyPr>
          <a:lstStyle/>
          <a:p>
            <a:endParaRPr lang="en-US" sz="1693"/>
          </a:p>
        </p:txBody>
      </p:sp>
      <p:sp>
        <p:nvSpPr>
          <p:cNvPr id="96" name="Freeform 83">
            <a:extLst>
              <a:ext uri="{FF2B5EF4-FFF2-40B4-BE49-F238E27FC236}">
                <a16:creationId xmlns:a16="http://schemas.microsoft.com/office/drawing/2014/main" id="{6B5DE141-9CD1-408C-87A8-894480C937B3}"/>
              </a:ext>
            </a:extLst>
          </p:cNvPr>
          <p:cNvSpPr>
            <a:spLocks/>
          </p:cNvSpPr>
          <p:nvPr/>
        </p:nvSpPr>
        <p:spPr bwMode="auto">
          <a:xfrm>
            <a:off x="1273279" y="563270"/>
            <a:ext cx="744536" cy="746650"/>
          </a:xfrm>
          <a:custGeom>
            <a:avLst/>
            <a:gdLst>
              <a:gd name="T0" fmla="*/ 186 w 186"/>
              <a:gd name="T1" fmla="*/ 164 h 186"/>
              <a:gd name="T2" fmla="*/ 163 w 186"/>
              <a:gd name="T3" fmla="*/ 186 h 186"/>
              <a:gd name="T4" fmla="*/ 22 w 186"/>
              <a:gd name="T5" fmla="*/ 186 h 186"/>
              <a:gd name="T6" fmla="*/ 0 w 186"/>
              <a:gd name="T7" fmla="*/ 164 h 186"/>
              <a:gd name="T8" fmla="*/ 0 w 186"/>
              <a:gd name="T9" fmla="*/ 22 h 186"/>
              <a:gd name="T10" fmla="*/ 22 w 186"/>
              <a:gd name="T11" fmla="*/ 0 h 186"/>
              <a:gd name="T12" fmla="*/ 163 w 186"/>
              <a:gd name="T13" fmla="*/ 0 h 186"/>
              <a:gd name="T14" fmla="*/ 186 w 186"/>
              <a:gd name="T15" fmla="*/ 22 h 186"/>
              <a:gd name="T16" fmla="*/ 186 w 186"/>
              <a:gd name="T17" fmla="*/ 164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6" h="186">
                <a:moveTo>
                  <a:pt x="186" y="164"/>
                </a:moveTo>
                <a:cubicBezTo>
                  <a:pt x="186" y="176"/>
                  <a:pt x="176" y="186"/>
                  <a:pt x="163" y="186"/>
                </a:cubicBezTo>
                <a:cubicBezTo>
                  <a:pt x="22" y="186"/>
                  <a:pt x="22" y="186"/>
                  <a:pt x="22" y="186"/>
                </a:cubicBezTo>
                <a:cubicBezTo>
                  <a:pt x="10" y="186"/>
                  <a:pt x="0" y="176"/>
                  <a:pt x="0" y="164"/>
                </a:cubicBezTo>
                <a:cubicBezTo>
                  <a:pt x="0" y="22"/>
                  <a:pt x="0" y="22"/>
                  <a:pt x="0" y="22"/>
                </a:cubicBezTo>
                <a:cubicBezTo>
                  <a:pt x="0" y="10"/>
                  <a:pt x="10" y="0"/>
                  <a:pt x="22" y="0"/>
                </a:cubicBezTo>
                <a:cubicBezTo>
                  <a:pt x="163" y="0"/>
                  <a:pt x="163" y="0"/>
                  <a:pt x="163" y="0"/>
                </a:cubicBezTo>
                <a:cubicBezTo>
                  <a:pt x="176" y="0"/>
                  <a:pt x="186" y="10"/>
                  <a:pt x="186" y="22"/>
                </a:cubicBezTo>
                <a:lnTo>
                  <a:pt x="186" y="164"/>
                </a:lnTo>
                <a:close/>
              </a:path>
            </a:pathLst>
          </a:custGeom>
          <a:solidFill>
            <a:srgbClr val="006666"/>
          </a:solidFill>
          <a:ln>
            <a:noFill/>
          </a:ln>
        </p:spPr>
        <p:txBody>
          <a:bodyPr vert="horz" wrap="square" lIns="86019" tIns="43010" rIns="86019" bIns="43010" numCol="1" anchor="t" anchorCtr="0" compatLnSpc="1">
            <a:prstTxWarp prst="textNoShape">
              <a:avLst/>
            </a:prstTxWarp>
          </a:bodyPr>
          <a:lstStyle/>
          <a:p>
            <a:endParaRPr lang="en-US" sz="1693"/>
          </a:p>
        </p:txBody>
      </p:sp>
      <p:grpSp>
        <p:nvGrpSpPr>
          <p:cNvPr id="99" name="Group 99">
            <a:extLst>
              <a:ext uri="{FF2B5EF4-FFF2-40B4-BE49-F238E27FC236}">
                <a16:creationId xmlns:a16="http://schemas.microsoft.com/office/drawing/2014/main" id="{EE2203BD-EC66-4A8D-8A2F-E9968FF1EBAF}"/>
              </a:ext>
            </a:extLst>
          </p:cNvPr>
          <p:cNvGrpSpPr/>
          <p:nvPr/>
        </p:nvGrpSpPr>
        <p:grpSpPr>
          <a:xfrm>
            <a:off x="6158347" y="1355068"/>
            <a:ext cx="2166206" cy="976514"/>
            <a:chOff x="3676763" y="2546233"/>
            <a:chExt cx="3178630" cy="1038055"/>
          </a:xfrm>
        </p:grpSpPr>
        <p:sp>
          <p:nvSpPr>
            <p:cNvPr id="100" name="TextBox 100">
              <a:extLst>
                <a:ext uri="{FF2B5EF4-FFF2-40B4-BE49-F238E27FC236}">
                  <a16:creationId xmlns:a16="http://schemas.microsoft.com/office/drawing/2014/main" id="{4A92BC36-1FD3-407A-A54A-B914A6E12831}"/>
                </a:ext>
              </a:extLst>
            </p:cNvPr>
            <p:cNvSpPr txBox="1"/>
            <p:nvPr/>
          </p:nvSpPr>
          <p:spPr>
            <a:xfrm>
              <a:off x="3676763" y="2546233"/>
              <a:ext cx="2917676" cy="327173"/>
            </a:xfrm>
            <a:prstGeom prst="rect">
              <a:avLst/>
            </a:prstGeom>
            <a:noFill/>
          </p:spPr>
          <p:txBody>
            <a:bodyPr wrap="square" rtlCol="0">
              <a:spAutoFit/>
            </a:bodyPr>
            <a:lstStyle/>
            <a:p>
              <a:pPr algn="ctr"/>
              <a:r>
                <a:rPr lang="ar-SA" sz="1400" b="1" dirty="0">
                  <a:solidFill>
                    <a:srgbClr val="006666"/>
                  </a:solidFill>
                  <a:latin typeface="AbdoMaster-Heavy" panose="02000500030000020004" pitchFamily="50" charset="-78"/>
                  <a:cs typeface="AbdoMaster-Heavy" panose="02000500030000020004" pitchFamily="50" charset="-78"/>
                </a:rPr>
                <a:t>الهدف الاستراتيجي  </a:t>
              </a:r>
              <a:endParaRPr lang="en-US" sz="1400" b="1" dirty="0">
                <a:solidFill>
                  <a:srgbClr val="006666"/>
                </a:solidFill>
                <a:latin typeface="AbdoMaster-Heavy" panose="02000500030000020004" pitchFamily="50" charset="-78"/>
                <a:cs typeface="AbdoMaster-Heavy" panose="02000500030000020004" pitchFamily="50" charset="-78"/>
              </a:endParaRPr>
            </a:p>
          </p:txBody>
        </p:sp>
        <p:sp>
          <p:nvSpPr>
            <p:cNvPr id="101" name="Subtitle 6">
              <a:extLst>
                <a:ext uri="{FF2B5EF4-FFF2-40B4-BE49-F238E27FC236}">
                  <a16:creationId xmlns:a16="http://schemas.microsoft.com/office/drawing/2014/main" id="{3C3B4B91-2E09-4406-83E5-4A807B754F8B}"/>
                </a:ext>
              </a:extLst>
            </p:cNvPr>
            <p:cNvSpPr txBox="1">
              <a:spLocks/>
            </p:cNvSpPr>
            <p:nvPr/>
          </p:nvSpPr>
          <p:spPr>
            <a:xfrm>
              <a:off x="4144159" y="2822433"/>
              <a:ext cx="2711234" cy="761855"/>
            </a:xfrm>
            <a:prstGeom prst="rect">
              <a:avLst/>
            </a:prstGeom>
          </p:spPr>
          <p:txBody>
            <a:bodyPr vert="horz" lIns="86019" tIns="43010" rIns="86019" bIns="43010" numCol="1" spcCol="365760" rtlCol="0" anchor="t">
              <a:noAutofit/>
            </a:bodyPr>
            <a:lstStyle>
              <a:lvl1pPr marL="0" indent="0" algn="ctr" defTabSz="914400" rtl="0" eaLnBrk="1" latinLnBrk="0" hangingPunct="1">
                <a:lnSpc>
                  <a:spcPct val="90000"/>
                </a:lnSpc>
                <a:spcBef>
                  <a:spcPts val="1000"/>
                </a:spcBef>
                <a:buFont typeface="Arial"/>
                <a:buNone/>
                <a:defRPr sz="1200" b="0" i="0" kern="1200">
                  <a:solidFill>
                    <a:schemeClr val="accent1"/>
                  </a:solidFill>
                  <a:latin typeface="Montserrat Light" charset="0"/>
                  <a:ea typeface="Montserrat Light" charset="0"/>
                  <a:cs typeface="Montserrat Light"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Montserrat Light" charset="0"/>
                  <a:ea typeface="Montserrat Light" charset="0"/>
                  <a:cs typeface="Montserrat Light"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Montserrat Light" charset="0"/>
                  <a:ea typeface="Montserrat Light" charset="0"/>
                  <a:cs typeface="Montserrat Light"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nSpc>
                  <a:spcPts val="1599"/>
                </a:lnSpc>
                <a:spcBef>
                  <a:spcPts val="0"/>
                </a:spcBef>
              </a:pPr>
              <a:endParaRPr lang="en-US" sz="1050" dirty="0">
                <a:solidFill>
                  <a:schemeClr val="tx1"/>
                </a:solidFill>
                <a:latin typeface="+mn-lt"/>
                <a:cs typeface="Times New Roman" panose="02020603050405020304" pitchFamily="18" charset="0"/>
              </a:endParaRPr>
            </a:p>
          </p:txBody>
        </p:sp>
      </p:grpSp>
      <p:grpSp>
        <p:nvGrpSpPr>
          <p:cNvPr id="102" name="Group 99">
            <a:extLst>
              <a:ext uri="{FF2B5EF4-FFF2-40B4-BE49-F238E27FC236}">
                <a16:creationId xmlns:a16="http://schemas.microsoft.com/office/drawing/2014/main" id="{28C1B80B-139A-45FE-9D45-679AEE8A64C5}"/>
              </a:ext>
            </a:extLst>
          </p:cNvPr>
          <p:cNvGrpSpPr/>
          <p:nvPr/>
        </p:nvGrpSpPr>
        <p:grpSpPr>
          <a:xfrm>
            <a:off x="5801685" y="2713496"/>
            <a:ext cx="2291223" cy="483967"/>
            <a:chOff x="11981708" y="1454696"/>
            <a:chExt cx="3362079" cy="983829"/>
          </a:xfrm>
        </p:grpSpPr>
        <p:sp>
          <p:nvSpPr>
            <p:cNvPr id="103" name="TextBox 100">
              <a:extLst>
                <a:ext uri="{FF2B5EF4-FFF2-40B4-BE49-F238E27FC236}">
                  <a16:creationId xmlns:a16="http://schemas.microsoft.com/office/drawing/2014/main" id="{B4488326-DE33-40E4-BB31-80930D80D168}"/>
                </a:ext>
              </a:extLst>
            </p:cNvPr>
            <p:cNvSpPr txBox="1"/>
            <p:nvPr/>
          </p:nvSpPr>
          <p:spPr>
            <a:xfrm>
              <a:off x="12261467" y="1454696"/>
              <a:ext cx="2785756" cy="658509"/>
            </a:xfrm>
            <a:prstGeom prst="rect">
              <a:avLst/>
            </a:prstGeom>
            <a:noFill/>
          </p:spPr>
          <p:txBody>
            <a:bodyPr wrap="square" rtlCol="0">
              <a:spAutoFit/>
            </a:bodyPr>
            <a:lstStyle/>
            <a:p>
              <a:pPr algn="ctr"/>
              <a:r>
                <a:rPr lang="ar-SA" sz="1505" b="1" dirty="0">
                  <a:solidFill>
                    <a:srgbClr val="006666"/>
                  </a:solidFill>
                  <a:latin typeface="AbdoMaster-Heavy" panose="02000500030000020004" pitchFamily="50" charset="-78"/>
                  <a:cs typeface="AbdoMaster-Heavy" panose="02000500030000020004" pitchFamily="50" charset="-78"/>
                </a:rPr>
                <a:t>الفئة المستهدفة </a:t>
              </a:r>
              <a:endParaRPr lang="en-US" sz="1505" b="1" dirty="0">
                <a:solidFill>
                  <a:srgbClr val="006666"/>
                </a:solidFill>
                <a:latin typeface="AbdoMaster-Heavy" panose="02000500030000020004" pitchFamily="50" charset="-78"/>
                <a:cs typeface="AbdoMaster-Heavy" panose="02000500030000020004" pitchFamily="50" charset="-78"/>
              </a:endParaRPr>
            </a:p>
          </p:txBody>
        </p:sp>
        <p:sp>
          <p:nvSpPr>
            <p:cNvPr id="104" name="Subtitle 6">
              <a:extLst>
                <a:ext uri="{FF2B5EF4-FFF2-40B4-BE49-F238E27FC236}">
                  <a16:creationId xmlns:a16="http://schemas.microsoft.com/office/drawing/2014/main" id="{E0014615-324F-4B44-825E-1E20F2216976}"/>
                </a:ext>
              </a:extLst>
            </p:cNvPr>
            <p:cNvSpPr txBox="1">
              <a:spLocks/>
            </p:cNvSpPr>
            <p:nvPr/>
          </p:nvSpPr>
          <p:spPr>
            <a:xfrm>
              <a:off x="11981708" y="1676670"/>
              <a:ext cx="3362079" cy="761855"/>
            </a:xfrm>
            <a:prstGeom prst="rect">
              <a:avLst/>
            </a:prstGeom>
          </p:spPr>
          <p:txBody>
            <a:bodyPr vert="horz" lIns="86019" tIns="43010" rIns="86019" bIns="43010" numCol="1" spcCol="365760" rtlCol="0" anchor="t">
              <a:noAutofit/>
            </a:bodyPr>
            <a:lstStyle>
              <a:lvl1pPr marL="0" indent="0" algn="ctr" defTabSz="914400" rtl="0" eaLnBrk="1" latinLnBrk="0" hangingPunct="1">
                <a:lnSpc>
                  <a:spcPct val="90000"/>
                </a:lnSpc>
                <a:spcBef>
                  <a:spcPts val="1000"/>
                </a:spcBef>
                <a:buFont typeface="Arial"/>
                <a:buNone/>
                <a:defRPr sz="1200" b="0" i="0" kern="1200">
                  <a:solidFill>
                    <a:schemeClr val="accent1"/>
                  </a:solidFill>
                  <a:latin typeface="Montserrat Light" charset="0"/>
                  <a:ea typeface="Montserrat Light" charset="0"/>
                  <a:cs typeface="Montserrat Light"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Montserrat Light" charset="0"/>
                  <a:ea typeface="Montserrat Light" charset="0"/>
                  <a:cs typeface="Montserrat Light"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Montserrat Light" charset="0"/>
                  <a:ea typeface="Montserrat Light" charset="0"/>
                  <a:cs typeface="Montserrat Light"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nSpc>
                  <a:spcPct val="100000"/>
                </a:lnSpc>
                <a:spcBef>
                  <a:spcPts val="0"/>
                </a:spcBef>
              </a:pPr>
              <a:endParaRPr lang="ar-SA" sz="1600" b="1" dirty="0">
                <a:solidFill>
                  <a:schemeClr val="tx1"/>
                </a:solidFill>
                <a:latin typeface="Calibri" panose="020F0502020204030204" pitchFamily="34" charset="0"/>
                <a:cs typeface="Calibri" panose="020F0502020204030204" pitchFamily="34" charset="0"/>
              </a:endParaRPr>
            </a:p>
            <a:p>
              <a:pPr>
                <a:lnSpc>
                  <a:spcPct val="100000"/>
                </a:lnSpc>
                <a:spcBef>
                  <a:spcPts val="0"/>
                </a:spcBef>
              </a:pPr>
              <a:r>
                <a:rPr lang="ar-SA" sz="1600" b="1" dirty="0">
                  <a:solidFill>
                    <a:schemeClr val="tx1"/>
                  </a:solidFill>
                  <a:latin typeface="Calibri" panose="020F0502020204030204" pitchFamily="34" charset="0"/>
                  <a:cs typeface="Calibri" panose="020F0502020204030204" pitchFamily="34" charset="0"/>
                </a:rPr>
                <a:t> </a:t>
              </a:r>
              <a:endParaRPr lang="en-US" sz="1600" b="1" dirty="0">
                <a:solidFill>
                  <a:schemeClr val="tx1"/>
                </a:solidFill>
                <a:latin typeface="Calibri" panose="020F0502020204030204" pitchFamily="34" charset="0"/>
                <a:cs typeface="Calibri" panose="020F0502020204030204" pitchFamily="34" charset="0"/>
              </a:endParaRPr>
            </a:p>
          </p:txBody>
        </p:sp>
      </p:grpSp>
      <p:grpSp>
        <p:nvGrpSpPr>
          <p:cNvPr id="105" name="Group 99">
            <a:extLst>
              <a:ext uri="{FF2B5EF4-FFF2-40B4-BE49-F238E27FC236}">
                <a16:creationId xmlns:a16="http://schemas.microsoft.com/office/drawing/2014/main" id="{322EC9ED-BC6B-467E-AF79-91306B73E45D}"/>
              </a:ext>
            </a:extLst>
          </p:cNvPr>
          <p:cNvGrpSpPr/>
          <p:nvPr/>
        </p:nvGrpSpPr>
        <p:grpSpPr>
          <a:xfrm>
            <a:off x="4265316" y="1338611"/>
            <a:ext cx="2063800" cy="1091906"/>
            <a:chOff x="4160131" y="2423569"/>
            <a:chExt cx="3028363" cy="1160719"/>
          </a:xfrm>
        </p:grpSpPr>
        <p:sp>
          <p:nvSpPr>
            <p:cNvPr id="106" name="TextBox 100">
              <a:extLst>
                <a:ext uri="{FF2B5EF4-FFF2-40B4-BE49-F238E27FC236}">
                  <a16:creationId xmlns:a16="http://schemas.microsoft.com/office/drawing/2014/main" id="{534DF313-4352-4C91-90CA-148A5A72CF98}"/>
                </a:ext>
              </a:extLst>
            </p:cNvPr>
            <p:cNvSpPr txBox="1"/>
            <p:nvPr/>
          </p:nvSpPr>
          <p:spPr>
            <a:xfrm>
              <a:off x="4160131" y="2423569"/>
              <a:ext cx="3028363" cy="344350"/>
            </a:xfrm>
            <a:prstGeom prst="rect">
              <a:avLst/>
            </a:prstGeom>
            <a:noFill/>
          </p:spPr>
          <p:txBody>
            <a:bodyPr wrap="square" rtlCol="0">
              <a:spAutoFit/>
            </a:bodyPr>
            <a:lstStyle/>
            <a:p>
              <a:pPr algn="ctr"/>
              <a:r>
                <a:rPr lang="ar-SA" sz="1505" b="1" dirty="0">
                  <a:solidFill>
                    <a:srgbClr val="006666"/>
                  </a:solidFill>
                  <a:latin typeface="AbdoMaster-Heavy" panose="02000500030000020004" pitchFamily="50" charset="-78"/>
                  <a:cs typeface="AbdoMaster-Heavy" panose="02000500030000020004" pitchFamily="50" charset="-78"/>
                </a:rPr>
                <a:t>الهدف الفرعي   </a:t>
              </a:r>
              <a:endParaRPr lang="en-US" sz="1505" b="1" dirty="0">
                <a:solidFill>
                  <a:srgbClr val="006666"/>
                </a:solidFill>
                <a:latin typeface="AbdoMaster-Heavy" panose="02000500030000020004" pitchFamily="50" charset="-78"/>
                <a:cs typeface="AbdoMaster-Heavy" panose="02000500030000020004" pitchFamily="50" charset="-78"/>
              </a:endParaRPr>
            </a:p>
          </p:txBody>
        </p:sp>
        <p:sp>
          <p:nvSpPr>
            <p:cNvPr id="107" name="Subtitle 6">
              <a:extLst>
                <a:ext uri="{FF2B5EF4-FFF2-40B4-BE49-F238E27FC236}">
                  <a16:creationId xmlns:a16="http://schemas.microsoft.com/office/drawing/2014/main" id="{54F7A4E9-7260-4155-999B-97097AC2DA1D}"/>
                </a:ext>
              </a:extLst>
            </p:cNvPr>
            <p:cNvSpPr txBox="1">
              <a:spLocks/>
            </p:cNvSpPr>
            <p:nvPr/>
          </p:nvSpPr>
          <p:spPr>
            <a:xfrm>
              <a:off x="4379400" y="2822433"/>
              <a:ext cx="2711235" cy="761855"/>
            </a:xfrm>
            <a:prstGeom prst="rect">
              <a:avLst/>
            </a:prstGeom>
          </p:spPr>
          <p:txBody>
            <a:bodyPr vert="horz" lIns="86019" tIns="43010" rIns="86019" bIns="43010" numCol="1" spcCol="365760" rtlCol="0" anchor="t">
              <a:noAutofit/>
            </a:bodyPr>
            <a:lstStyle>
              <a:lvl1pPr marL="0" indent="0" algn="ctr" defTabSz="914400" rtl="0" eaLnBrk="1" latinLnBrk="0" hangingPunct="1">
                <a:lnSpc>
                  <a:spcPct val="90000"/>
                </a:lnSpc>
                <a:spcBef>
                  <a:spcPts val="1000"/>
                </a:spcBef>
                <a:buFont typeface="Arial"/>
                <a:buNone/>
                <a:defRPr sz="1200" b="0" i="0" kern="1200">
                  <a:solidFill>
                    <a:schemeClr val="accent1"/>
                  </a:solidFill>
                  <a:latin typeface="Montserrat Light" charset="0"/>
                  <a:ea typeface="Montserrat Light" charset="0"/>
                  <a:cs typeface="Montserrat Light"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Montserrat Light" charset="0"/>
                  <a:ea typeface="Montserrat Light" charset="0"/>
                  <a:cs typeface="Montserrat Light"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Montserrat Light" charset="0"/>
                  <a:ea typeface="Montserrat Light" charset="0"/>
                  <a:cs typeface="Montserrat Light"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nSpc>
                  <a:spcPts val="1599"/>
                </a:lnSpc>
                <a:spcBef>
                  <a:spcPts val="0"/>
                </a:spcBef>
              </a:pPr>
              <a:endParaRPr lang="en-US" sz="1082" dirty="0">
                <a:solidFill>
                  <a:schemeClr val="tx1"/>
                </a:solidFill>
                <a:latin typeface="+mn-lt"/>
                <a:cs typeface="Times New Roman" panose="02020603050405020304" pitchFamily="18" charset="0"/>
              </a:endParaRPr>
            </a:p>
          </p:txBody>
        </p:sp>
      </p:grpSp>
      <p:sp>
        <p:nvSpPr>
          <p:cNvPr id="111" name="Google Shape;742;p47">
            <a:extLst>
              <a:ext uri="{FF2B5EF4-FFF2-40B4-BE49-F238E27FC236}">
                <a16:creationId xmlns:a16="http://schemas.microsoft.com/office/drawing/2014/main" id="{55B79F83-6455-4B2F-8D42-C5D5DCCE4C14}"/>
              </a:ext>
            </a:extLst>
          </p:cNvPr>
          <p:cNvSpPr/>
          <p:nvPr/>
        </p:nvSpPr>
        <p:spPr>
          <a:xfrm>
            <a:off x="5153167" y="641442"/>
            <a:ext cx="515540" cy="466971"/>
          </a:xfrm>
          <a:custGeom>
            <a:avLst/>
            <a:gdLst/>
            <a:ahLst/>
            <a:cxnLst/>
            <a:rect l="l" t="t" r="r" b="b"/>
            <a:pathLst>
              <a:path w="11847" h="11846" extrusionOk="0">
                <a:moveTo>
                  <a:pt x="10744" y="3718"/>
                </a:moveTo>
                <a:lnTo>
                  <a:pt x="10428" y="4348"/>
                </a:lnTo>
                <a:cubicBezTo>
                  <a:pt x="10397" y="4442"/>
                  <a:pt x="10397" y="4568"/>
                  <a:pt x="10428" y="4663"/>
                </a:cubicBezTo>
                <a:lnTo>
                  <a:pt x="10744" y="5293"/>
                </a:lnTo>
                <a:lnTo>
                  <a:pt x="9483" y="4915"/>
                </a:lnTo>
                <a:lnTo>
                  <a:pt x="9105" y="4505"/>
                </a:lnTo>
                <a:lnTo>
                  <a:pt x="9483" y="4127"/>
                </a:lnTo>
                <a:lnTo>
                  <a:pt x="10744" y="3718"/>
                </a:lnTo>
                <a:close/>
                <a:moveTo>
                  <a:pt x="4443" y="3497"/>
                </a:moveTo>
                <a:cubicBezTo>
                  <a:pt x="4884" y="3497"/>
                  <a:pt x="5262" y="3781"/>
                  <a:pt x="5419" y="4190"/>
                </a:cubicBezTo>
                <a:lnTo>
                  <a:pt x="4443" y="4190"/>
                </a:lnTo>
                <a:cubicBezTo>
                  <a:pt x="4253" y="4190"/>
                  <a:pt x="4096" y="4348"/>
                  <a:pt x="4096" y="4568"/>
                </a:cubicBezTo>
                <a:cubicBezTo>
                  <a:pt x="4096" y="4663"/>
                  <a:pt x="4253" y="4820"/>
                  <a:pt x="4443" y="4820"/>
                </a:cubicBezTo>
                <a:lnTo>
                  <a:pt x="5419" y="4820"/>
                </a:lnTo>
                <a:cubicBezTo>
                  <a:pt x="5262" y="5230"/>
                  <a:pt x="4915" y="5545"/>
                  <a:pt x="4443" y="5545"/>
                </a:cubicBezTo>
                <a:cubicBezTo>
                  <a:pt x="3844" y="5545"/>
                  <a:pt x="3434" y="5072"/>
                  <a:pt x="3434" y="4505"/>
                </a:cubicBezTo>
                <a:cubicBezTo>
                  <a:pt x="3434" y="3970"/>
                  <a:pt x="3907" y="3497"/>
                  <a:pt x="4443" y="3497"/>
                </a:cubicBezTo>
                <a:close/>
                <a:moveTo>
                  <a:pt x="4443" y="2080"/>
                </a:moveTo>
                <a:cubicBezTo>
                  <a:pt x="5671" y="2080"/>
                  <a:pt x="6679" y="2993"/>
                  <a:pt x="6837" y="4159"/>
                </a:cubicBezTo>
                <a:lnTo>
                  <a:pt x="6144" y="4159"/>
                </a:lnTo>
                <a:cubicBezTo>
                  <a:pt x="5986" y="3371"/>
                  <a:pt x="5262" y="2773"/>
                  <a:pt x="4443" y="2773"/>
                </a:cubicBezTo>
                <a:cubicBezTo>
                  <a:pt x="3497" y="2773"/>
                  <a:pt x="2710" y="3560"/>
                  <a:pt x="2710" y="4505"/>
                </a:cubicBezTo>
                <a:cubicBezTo>
                  <a:pt x="2710" y="5451"/>
                  <a:pt x="3497" y="6238"/>
                  <a:pt x="4443" y="6238"/>
                </a:cubicBezTo>
                <a:cubicBezTo>
                  <a:pt x="5262" y="6238"/>
                  <a:pt x="5986" y="5671"/>
                  <a:pt x="6144" y="4883"/>
                </a:cubicBezTo>
                <a:lnTo>
                  <a:pt x="6837" y="4883"/>
                </a:lnTo>
                <a:cubicBezTo>
                  <a:pt x="6679" y="6049"/>
                  <a:pt x="5671" y="6963"/>
                  <a:pt x="4443" y="6963"/>
                </a:cubicBezTo>
                <a:cubicBezTo>
                  <a:pt x="3119" y="6963"/>
                  <a:pt x="2017" y="5860"/>
                  <a:pt x="2017" y="4505"/>
                </a:cubicBezTo>
                <a:cubicBezTo>
                  <a:pt x="2017" y="3182"/>
                  <a:pt x="3119" y="2080"/>
                  <a:pt x="4443" y="2080"/>
                </a:cubicBezTo>
                <a:close/>
                <a:moveTo>
                  <a:pt x="4474" y="662"/>
                </a:moveTo>
                <a:cubicBezTo>
                  <a:pt x="6459" y="662"/>
                  <a:pt x="8097" y="2206"/>
                  <a:pt x="8255" y="4127"/>
                </a:cubicBezTo>
                <a:lnTo>
                  <a:pt x="7562" y="4127"/>
                </a:lnTo>
                <a:cubicBezTo>
                  <a:pt x="7372" y="2584"/>
                  <a:pt x="6049" y="1355"/>
                  <a:pt x="4443" y="1355"/>
                </a:cubicBezTo>
                <a:cubicBezTo>
                  <a:pt x="2710" y="1355"/>
                  <a:pt x="1324" y="2773"/>
                  <a:pt x="1324" y="4474"/>
                </a:cubicBezTo>
                <a:cubicBezTo>
                  <a:pt x="1324" y="6175"/>
                  <a:pt x="2741" y="7593"/>
                  <a:pt x="4443" y="7593"/>
                </a:cubicBezTo>
                <a:cubicBezTo>
                  <a:pt x="6049" y="7593"/>
                  <a:pt x="7372" y="6364"/>
                  <a:pt x="7562" y="4820"/>
                </a:cubicBezTo>
                <a:lnTo>
                  <a:pt x="8255" y="4820"/>
                </a:lnTo>
                <a:cubicBezTo>
                  <a:pt x="8097" y="6774"/>
                  <a:pt x="6459" y="8286"/>
                  <a:pt x="4474" y="8286"/>
                </a:cubicBezTo>
                <a:cubicBezTo>
                  <a:pt x="2395" y="8286"/>
                  <a:pt x="662" y="6616"/>
                  <a:pt x="662" y="4474"/>
                </a:cubicBezTo>
                <a:cubicBezTo>
                  <a:pt x="662" y="2363"/>
                  <a:pt x="2363" y="662"/>
                  <a:pt x="4474" y="662"/>
                </a:cubicBezTo>
                <a:close/>
                <a:moveTo>
                  <a:pt x="5734" y="8822"/>
                </a:moveTo>
                <a:lnTo>
                  <a:pt x="6049" y="9767"/>
                </a:lnTo>
                <a:lnTo>
                  <a:pt x="2836" y="9767"/>
                </a:lnTo>
                <a:lnTo>
                  <a:pt x="3151" y="8822"/>
                </a:lnTo>
                <a:cubicBezTo>
                  <a:pt x="3529" y="8916"/>
                  <a:pt x="4001" y="9011"/>
                  <a:pt x="4443" y="9011"/>
                </a:cubicBezTo>
                <a:cubicBezTo>
                  <a:pt x="4884" y="9011"/>
                  <a:pt x="5356" y="8916"/>
                  <a:pt x="5734" y="8822"/>
                </a:cubicBezTo>
                <a:close/>
                <a:moveTo>
                  <a:pt x="6522" y="10428"/>
                </a:moveTo>
                <a:cubicBezTo>
                  <a:pt x="6963" y="10428"/>
                  <a:pt x="7372" y="10680"/>
                  <a:pt x="7530" y="11121"/>
                </a:cubicBezTo>
                <a:lnTo>
                  <a:pt x="1418" y="11121"/>
                </a:lnTo>
                <a:cubicBezTo>
                  <a:pt x="1576" y="10743"/>
                  <a:pt x="1922" y="10428"/>
                  <a:pt x="2395" y="10428"/>
                </a:cubicBezTo>
                <a:close/>
                <a:moveTo>
                  <a:pt x="4474" y="0"/>
                </a:moveTo>
                <a:cubicBezTo>
                  <a:pt x="1985" y="0"/>
                  <a:pt x="0" y="1985"/>
                  <a:pt x="0" y="4474"/>
                </a:cubicBezTo>
                <a:cubicBezTo>
                  <a:pt x="0" y="6238"/>
                  <a:pt x="1040" y="7813"/>
                  <a:pt x="2552" y="8538"/>
                </a:cubicBezTo>
                <a:lnTo>
                  <a:pt x="2143" y="9767"/>
                </a:lnTo>
                <a:cubicBezTo>
                  <a:pt x="1324" y="9861"/>
                  <a:pt x="693" y="10586"/>
                  <a:pt x="693" y="11499"/>
                </a:cubicBezTo>
                <a:cubicBezTo>
                  <a:pt x="693" y="11688"/>
                  <a:pt x="851" y="11846"/>
                  <a:pt x="1040" y="11846"/>
                </a:cubicBezTo>
                <a:lnTo>
                  <a:pt x="7971" y="11846"/>
                </a:lnTo>
                <a:cubicBezTo>
                  <a:pt x="8192" y="11846"/>
                  <a:pt x="8349" y="11688"/>
                  <a:pt x="8349" y="11499"/>
                </a:cubicBezTo>
                <a:cubicBezTo>
                  <a:pt x="8349" y="10617"/>
                  <a:pt x="7719" y="9924"/>
                  <a:pt x="6900" y="9767"/>
                </a:cubicBezTo>
                <a:lnTo>
                  <a:pt x="6490" y="8538"/>
                </a:lnTo>
                <a:cubicBezTo>
                  <a:pt x="7782" y="7908"/>
                  <a:pt x="8727" y="6679"/>
                  <a:pt x="8979" y="5230"/>
                </a:cubicBezTo>
                <a:lnTo>
                  <a:pt x="9137" y="5388"/>
                </a:lnTo>
                <a:cubicBezTo>
                  <a:pt x="9168" y="5419"/>
                  <a:pt x="9200" y="5451"/>
                  <a:pt x="9263" y="5451"/>
                </a:cubicBezTo>
                <a:lnTo>
                  <a:pt x="11374" y="6175"/>
                </a:lnTo>
                <a:cubicBezTo>
                  <a:pt x="11403" y="6183"/>
                  <a:pt x="11435" y="6186"/>
                  <a:pt x="11466" y="6186"/>
                </a:cubicBezTo>
                <a:cubicBezTo>
                  <a:pt x="11569" y="6186"/>
                  <a:pt x="11672" y="6145"/>
                  <a:pt x="11720" y="6049"/>
                </a:cubicBezTo>
                <a:cubicBezTo>
                  <a:pt x="11815" y="5923"/>
                  <a:pt x="11846" y="5766"/>
                  <a:pt x="11783" y="5671"/>
                </a:cubicBezTo>
                <a:lnTo>
                  <a:pt x="11153" y="4442"/>
                </a:lnTo>
                <a:lnTo>
                  <a:pt x="11783" y="3214"/>
                </a:lnTo>
                <a:cubicBezTo>
                  <a:pt x="11815" y="3151"/>
                  <a:pt x="11783" y="2993"/>
                  <a:pt x="11689" y="2899"/>
                </a:cubicBezTo>
                <a:cubicBezTo>
                  <a:pt x="11641" y="2802"/>
                  <a:pt x="11519" y="2761"/>
                  <a:pt x="11422" y="2761"/>
                </a:cubicBezTo>
                <a:cubicBezTo>
                  <a:pt x="11392" y="2761"/>
                  <a:pt x="11364" y="2765"/>
                  <a:pt x="11342" y="2773"/>
                </a:cubicBezTo>
                <a:lnTo>
                  <a:pt x="9200" y="3497"/>
                </a:lnTo>
                <a:cubicBezTo>
                  <a:pt x="9168" y="3497"/>
                  <a:pt x="9105" y="3529"/>
                  <a:pt x="9105" y="3560"/>
                </a:cubicBezTo>
                <a:lnTo>
                  <a:pt x="8916" y="3718"/>
                </a:lnTo>
                <a:cubicBezTo>
                  <a:pt x="8570" y="1607"/>
                  <a:pt x="6742" y="0"/>
                  <a:pt x="4474" y="0"/>
                </a:cubicBezTo>
                <a:close/>
              </a:path>
            </a:pathLst>
          </a:custGeom>
          <a:solidFill>
            <a:schemeClr val="bg1"/>
          </a:solidFill>
          <a:ln>
            <a:noFill/>
          </a:ln>
        </p:spPr>
        <p:txBody>
          <a:bodyPr spcFirstLastPara="1" wrap="square" lIns="86005" tIns="86005" rIns="86005" bIns="86005" anchor="ctr" anchorCtr="0">
            <a:noAutofit/>
          </a:bodyPr>
          <a:lstStyle/>
          <a:p>
            <a:pPr>
              <a:buClr>
                <a:srgbClr val="000000"/>
              </a:buClr>
              <a:buSzPts val="1400"/>
            </a:pPr>
            <a:endParaRPr sz="1317">
              <a:solidFill>
                <a:srgbClr val="000000"/>
              </a:solidFill>
              <a:latin typeface="Arial"/>
              <a:ea typeface="Arial"/>
              <a:cs typeface="Arial"/>
              <a:sym typeface="Arial"/>
            </a:endParaRPr>
          </a:p>
        </p:txBody>
      </p:sp>
      <p:sp>
        <p:nvSpPr>
          <p:cNvPr id="122" name="Rectangle: Rounded Corners 171">
            <a:extLst>
              <a:ext uri="{FF2B5EF4-FFF2-40B4-BE49-F238E27FC236}">
                <a16:creationId xmlns:a16="http://schemas.microsoft.com/office/drawing/2014/main" id="{6BB45AF6-21B8-47A2-8BCF-6FB6B6EF9C07}"/>
              </a:ext>
            </a:extLst>
          </p:cNvPr>
          <p:cNvSpPr/>
          <p:nvPr/>
        </p:nvSpPr>
        <p:spPr>
          <a:xfrm>
            <a:off x="3301757" y="2611193"/>
            <a:ext cx="2347024" cy="1283984"/>
          </a:xfrm>
          <a:prstGeom prst="roundRect">
            <a:avLst>
              <a:gd name="adj" fmla="val 5845"/>
            </a:avLst>
          </a:prstGeom>
          <a:solidFill>
            <a:schemeClr val="bg1">
              <a:alpha val="95000"/>
            </a:schemeClr>
          </a:solidFill>
          <a:ln w="38100">
            <a:solidFill>
              <a:srgbClr val="006666">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93"/>
          </a:p>
        </p:txBody>
      </p:sp>
      <p:grpSp>
        <p:nvGrpSpPr>
          <p:cNvPr id="123" name="Group 68">
            <a:extLst>
              <a:ext uri="{FF2B5EF4-FFF2-40B4-BE49-F238E27FC236}">
                <a16:creationId xmlns:a16="http://schemas.microsoft.com/office/drawing/2014/main" id="{991EFE9D-0DE7-48BF-9833-4FDE3FC7B1F6}"/>
              </a:ext>
            </a:extLst>
          </p:cNvPr>
          <p:cNvGrpSpPr/>
          <p:nvPr/>
        </p:nvGrpSpPr>
        <p:grpSpPr>
          <a:xfrm>
            <a:off x="2677162" y="2837086"/>
            <a:ext cx="512826" cy="526740"/>
            <a:chOff x="4167188" y="3140076"/>
            <a:chExt cx="409575" cy="420688"/>
          </a:xfrm>
          <a:solidFill>
            <a:schemeClr val="bg1"/>
          </a:solidFill>
        </p:grpSpPr>
        <p:sp>
          <p:nvSpPr>
            <p:cNvPr id="124" name="Freeform 48">
              <a:extLst>
                <a:ext uri="{FF2B5EF4-FFF2-40B4-BE49-F238E27FC236}">
                  <a16:creationId xmlns:a16="http://schemas.microsoft.com/office/drawing/2014/main" id="{A95C721A-66D9-44D0-B8BB-31DEDF7D121D}"/>
                </a:ext>
              </a:extLst>
            </p:cNvPr>
            <p:cNvSpPr>
              <a:spLocks/>
            </p:cNvSpPr>
            <p:nvPr/>
          </p:nvSpPr>
          <p:spPr bwMode="auto">
            <a:xfrm>
              <a:off x="4360863" y="3140076"/>
              <a:ext cx="14288" cy="44450"/>
            </a:xfrm>
            <a:custGeom>
              <a:avLst/>
              <a:gdLst>
                <a:gd name="T0" fmla="*/ 3 w 3"/>
                <a:gd name="T1" fmla="*/ 9 h 10"/>
                <a:gd name="T2" fmla="*/ 1 w 3"/>
                <a:gd name="T3" fmla="*/ 10 h 10"/>
                <a:gd name="T4" fmla="*/ 1 w 3"/>
                <a:gd name="T5" fmla="*/ 10 h 10"/>
                <a:gd name="T6" fmla="*/ 0 w 3"/>
                <a:gd name="T7" fmla="*/ 9 h 10"/>
                <a:gd name="T8" fmla="*/ 0 w 3"/>
                <a:gd name="T9" fmla="*/ 1 h 10"/>
                <a:gd name="T10" fmla="*/ 1 w 3"/>
                <a:gd name="T11" fmla="*/ 0 h 10"/>
                <a:gd name="T12" fmla="*/ 1 w 3"/>
                <a:gd name="T13" fmla="*/ 0 h 10"/>
                <a:gd name="T14" fmla="*/ 3 w 3"/>
                <a:gd name="T15" fmla="*/ 1 h 10"/>
                <a:gd name="T16" fmla="*/ 3 w 3"/>
                <a:gd name="T17" fmla="*/ 9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10">
                  <a:moveTo>
                    <a:pt x="3" y="9"/>
                  </a:moveTo>
                  <a:cubicBezTo>
                    <a:pt x="3" y="10"/>
                    <a:pt x="2" y="10"/>
                    <a:pt x="1" y="10"/>
                  </a:cubicBezTo>
                  <a:cubicBezTo>
                    <a:pt x="1" y="10"/>
                    <a:pt x="1" y="10"/>
                    <a:pt x="1" y="10"/>
                  </a:cubicBezTo>
                  <a:cubicBezTo>
                    <a:pt x="0" y="10"/>
                    <a:pt x="0" y="10"/>
                    <a:pt x="0" y="9"/>
                  </a:cubicBezTo>
                  <a:cubicBezTo>
                    <a:pt x="0" y="1"/>
                    <a:pt x="0" y="1"/>
                    <a:pt x="0" y="1"/>
                  </a:cubicBezTo>
                  <a:cubicBezTo>
                    <a:pt x="0" y="1"/>
                    <a:pt x="0" y="0"/>
                    <a:pt x="1" y="0"/>
                  </a:cubicBezTo>
                  <a:cubicBezTo>
                    <a:pt x="1" y="0"/>
                    <a:pt x="1" y="0"/>
                    <a:pt x="1" y="0"/>
                  </a:cubicBezTo>
                  <a:cubicBezTo>
                    <a:pt x="2" y="0"/>
                    <a:pt x="3" y="1"/>
                    <a:pt x="3" y="1"/>
                  </a:cubicBezTo>
                  <a:cubicBezTo>
                    <a:pt x="3" y="9"/>
                    <a:pt x="3" y="9"/>
                    <a:pt x="3"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a:p>
          </p:txBody>
        </p:sp>
        <p:sp>
          <p:nvSpPr>
            <p:cNvPr id="125" name="Freeform 49">
              <a:extLst>
                <a:ext uri="{FF2B5EF4-FFF2-40B4-BE49-F238E27FC236}">
                  <a16:creationId xmlns:a16="http://schemas.microsoft.com/office/drawing/2014/main" id="{7D9B6E2F-2908-4A9D-B809-53027DC2EAC1}"/>
                </a:ext>
              </a:extLst>
            </p:cNvPr>
            <p:cNvSpPr>
              <a:spLocks/>
            </p:cNvSpPr>
            <p:nvPr/>
          </p:nvSpPr>
          <p:spPr bwMode="auto">
            <a:xfrm>
              <a:off x="4211638" y="3211513"/>
              <a:ext cx="39688" cy="34925"/>
            </a:xfrm>
            <a:custGeom>
              <a:avLst/>
              <a:gdLst>
                <a:gd name="T0" fmla="*/ 8 w 9"/>
                <a:gd name="T1" fmla="*/ 6 h 8"/>
                <a:gd name="T2" fmla="*/ 8 w 9"/>
                <a:gd name="T3" fmla="*/ 8 h 8"/>
                <a:gd name="T4" fmla="*/ 8 w 9"/>
                <a:gd name="T5" fmla="*/ 8 h 8"/>
                <a:gd name="T6" fmla="*/ 7 w 9"/>
                <a:gd name="T7" fmla="*/ 8 h 8"/>
                <a:gd name="T8" fmla="*/ 1 w 9"/>
                <a:gd name="T9" fmla="*/ 2 h 8"/>
                <a:gd name="T10" fmla="*/ 1 w 9"/>
                <a:gd name="T11" fmla="*/ 1 h 8"/>
                <a:gd name="T12" fmla="*/ 1 w 9"/>
                <a:gd name="T13" fmla="*/ 1 h 8"/>
                <a:gd name="T14" fmla="*/ 2 w 9"/>
                <a:gd name="T15" fmla="*/ 0 h 8"/>
                <a:gd name="T16" fmla="*/ 8 w 9"/>
                <a:gd name="T17" fmla="*/ 6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8">
                  <a:moveTo>
                    <a:pt x="8" y="6"/>
                  </a:moveTo>
                  <a:cubicBezTo>
                    <a:pt x="9" y="6"/>
                    <a:pt x="9" y="7"/>
                    <a:pt x="8" y="8"/>
                  </a:cubicBezTo>
                  <a:cubicBezTo>
                    <a:pt x="8" y="8"/>
                    <a:pt x="8" y="8"/>
                    <a:pt x="8" y="8"/>
                  </a:cubicBezTo>
                  <a:cubicBezTo>
                    <a:pt x="8" y="8"/>
                    <a:pt x="7" y="8"/>
                    <a:pt x="7" y="8"/>
                  </a:cubicBezTo>
                  <a:cubicBezTo>
                    <a:pt x="1" y="2"/>
                    <a:pt x="1" y="2"/>
                    <a:pt x="1" y="2"/>
                  </a:cubicBezTo>
                  <a:cubicBezTo>
                    <a:pt x="0" y="2"/>
                    <a:pt x="0" y="1"/>
                    <a:pt x="1" y="1"/>
                  </a:cubicBezTo>
                  <a:cubicBezTo>
                    <a:pt x="1" y="1"/>
                    <a:pt x="1" y="1"/>
                    <a:pt x="1" y="1"/>
                  </a:cubicBezTo>
                  <a:cubicBezTo>
                    <a:pt x="1" y="0"/>
                    <a:pt x="2" y="0"/>
                    <a:pt x="2" y="0"/>
                  </a:cubicBezTo>
                  <a:cubicBezTo>
                    <a:pt x="8" y="6"/>
                    <a:pt x="8" y="6"/>
                    <a:pt x="8"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a:p>
          </p:txBody>
        </p:sp>
        <p:sp>
          <p:nvSpPr>
            <p:cNvPr id="126" name="Freeform 50">
              <a:extLst>
                <a:ext uri="{FF2B5EF4-FFF2-40B4-BE49-F238E27FC236}">
                  <a16:creationId xmlns:a16="http://schemas.microsoft.com/office/drawing/2014/main" id="{E53E5D26-40AA-4A9C-AEAE-8DB3DCD7D93E}"/>
                </a:ext>
              </a:extLst>
            </p:cNvPr>
            <p:cNvSpPr>
              <a:spLocks/>
            </p:cNvSpPr>
            <p:nvPr/>
          </p:nvSpPr>
          <p:spPr bwMode="auto">
            <a:xfrm>
              <a:off x="4167188" y="3365501"/>
              <a:ext cx="44450" cy="19050"/>
            </a:xfrm>
            <a:custGeom>
              <a:avLst/>
              <a:gdLst>
                <a:gd name="T0" fmla="*/ 9 w 10"/>
                <a:gd name="T1" fmla="*/ 0 h 4"/>
                <a:gd name="T2" fmla="*/ 10 w 10"/>
                <a:gd name="T3" fmla="*/ 1 h 4"/>
                <a:gd name="T4" fmla="*/ 10 w 10"/>
                <a:gd name="T5" fmla="*/ 1 h 4"/>
                <a:gd name="T6" fmla="*/ 9 w 10"/>
                <a:gd name="T7" fmla="*/ 3 h 4"/>
                <a:gd name="T8" fmla="*/ 1 w 10"/>
                <a:gd name="T9" fmla="*/ 4 h 4"/>
                <a:gd name="T10" fmla="*/ 0 w 10"/>
                <a:gd name="T11" fmla="*/ 2 h 4"/>
                <a:gd name="T12" fmla="*/ 0 w 10"/>
                <a:gd name="T13" fmla="*/ 2 h 4"/>
                <a:gd name="T14" fmla="*/ 1 w 10"/>
                <a:gd name="T15" fmla="*/ 1 h 4"/>
                <a:gd name="T16" fmla="*/ 9 w 10"/>
                <a:gd name="T17"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4">
                  <a:moveTo>
                    <a:pt x="9" y="0"/>
                  </a:moveTo>
                  <a:cubicBezTo>
                    <a:pt x="9" y="0"/>
                    <a:pt x="10" y="1"/>
                    <a:pt x="10" y="1"/>
                  </a:cubicBezTo>
                  <a:cubicBezTo>
                    <a:pt x="10" y="1"/>
                    <a:pt x="10" y="1"/>
                    <a:pt x="10" y="1"/>
                  </a:cubicBezTo>
                  <a:cubicBezTo>
                    <a:pt x="10" y="2"/>
                    <a:pt x="10" y="3"/>
                    <a:pt x="9" y="3"/>
                  </a:cubicBezTo>
                  <a:cubicBezTo>
                    <a:pt x="1" y="4"/>
                    <a:pt x="1" y="4"/>
                    <a:pt x="1" y="4"/>
                  </a:cubicBezTo>
                  <a:cubicBezTo>
                    <a:pt x="0" y="4"/>
                    <a:pt x="0" y="3"/>
                    <a:pt x="0" y="2"/>
                  </a:cubicBezTo>
                  <a:cubicBezTo>
                    <a:pt x="0" y="2"/>
                    <a:pt x="0" y="2"/>
                    <a:pt x="0" y="2"/>
                  </a:cubicBezTo>
                  <a:cubicBezTo>
                    <a:pt x="0" y="2"/>
                    <a:pt x="0" y="1"/>
                    <a:pt x="1" y="1"/>
                  </a:cubicBezTo>
                  <a:cubicBezTo>
                    <a:pt x="9" y="0"/>
                    <a:pt x="9"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a:p>
          </p:txBody>
        </p:sp>
        <p:sp>
          <p:nvSpPr>
            <p:cNvPr id="127" name="Freeform 51">
              <a:extLst>
                <a:ext uri="{FF2B5EF4-FFF2-40B4-BE49-F238E27FC236}">
                  <a16:creationId xmlns:a16="http://schemas.microsoft.com/office/drawing/2014/main" id="{C3C03432-AFAE-4BA4-BB26-6C0F749D80C3}"/>
                </a:ext>
              </a:extLst>
            </p:cNvPr>
            <p:cNvSpPr>
              <a:spLocks/>
            </p:cNvSpPr>
            <p:nvPr/>
          </p:nvSpPr>
          <p:spPr bwMode="auto">
            <a:xfrm>
              <a:off x="4533900" y="3357563"/>
              <a:ext cx="42863" cy="12700"/>
            </a:xfrm>
            <a:custGeom>
              <a:avLst/>
              <a:gdLst>
                <a:gd name="T0" fmla="*/ 1 w 10"/>
                <a:gd name="T1" fmla="*/ 2 h 3"/>
                <a:gd name="T2" fmla="*/ 0 w 10"/>
                <a:gd name="T3" fmla="*/ 1 h 3"/>
                <a:gd name="T4" fmla="*/ 0 w 10"/>
                <a:gd name="T5" fmla="*/ 1 h 3"/>
                <a:gd name="T6" fmla="*/ 1 w 10"/>
                <a:gd name="T7" fmla="*/ 0 h 3"/>
                <a:gd name="T8" fmla="*/ 9 w 10"/>
                <a:gd name="T9" fmla="*/ 0 h 3"/>
                <a:gd name="T10" fmla="*/ 10 w 10"/>
                <a:gd name="T11" fmla="*/ 2 h 3"/>
                <a:gd name="T12" fmla="*/ 10 w 10"/>
                <a:gd name="T13" fmla="*/ 2 h 3"/>
                <a:gd name="T14" fmla="*/ 9 w 10"/>
                <a:gd name="T15" fmla="*/ 3 h 3"/>
                <a:gd name="T16" fmla="*/ 1 w 10"/>
                <a:gd name="T17" fmla="*/ 2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3">
                  <a:moveTo>
                    <a:pt x="1" y="2"/>
                  </a:moveTo>
                  <a:cubicBezTo>
                    <a:pt x="0" y="2"/>
                    <a:pt x="0" y="2"/>
                    <a:pt x="0" y="1"/>
                  </a:cubicBezTo>
                  <a:cubicBezTo>
                    <a:pt x="0" y="1"/>
                    <a:pt x="0" y="1"/>
                    <a:pt x="0" y="1"/>
                  </a:cubicBezTo>
                  <a:cubicBezTo>
                    <a:pt x="0" y="0"/>
                    <a:pt x="1" y="0"/>
                    <a:pt x="1" y="0"/>
                  </a:cubicBezTo>
                  <a:cubicBezTo>
                    <a:pt x="9" y="0"/>
                    <a:pt x="9" y="0"/>
                    <a:pt x="9" y="0"/>
                  </a:cubicBezTo>
                  <a:cubicBezTo>
                    <a:pt x="10" y="1"/>
                    <a:pt x="10" y="1"/>
                    <a:pt x="10" y="2"/>
                  </a:cubicBezTo>
                  <a:cubicBezTo>
                    <a:pt x="10" y="2"/>
                    <a:pt x="10" y="2"/>
                    <a:pt x="10" y="2"/>
                  </a:cubicBezTo>
                  <a:cubicBezTo>
                    <a:pt x="10" y="3"/>
                    <a:pt x="10" y="3"/>
                    <a:pt x="9" y="3"/>
                  </a:cubicBezTo>
                  <a:cubicBezTo>
                    <a:pt x="1" y="2"/>
                    <a:pt x="1" y="2"/>
                    <a:pt x="1"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a:p>
          </p:txBody>
        </p:sp>
        <p:sp>
          <p:nvSpPr>
            <p:cNvPr id="128" name="Freeform 52">
              <a:extLst>
                <a:ext uri="{FF2B5EF4-FFF2-40B4-BE49-F238E27FC236}">
                  <a16:creationId xmlns:a16="http://schemas.microsoft.com/office/drawing/2014/main" id="{C96BE6F8-6199-4309-87CE-9861B1E11933}"/>
                </a:ext>
              </a:extLst>
            </p:cNvPr>
            <p:cNvSpPr>
              <a:spLocks/>
            </p:cNvSpPr>
            <p:nvPr/>
          </p:nvSpPr>
          <p:spPr bwMode="auto">
            <a:xfrm>
              <a:off x="4484688" y="3201988"/>
              <a:ext cx="39688" cy="36513"/>
            </a:xfrm>
            <a:custGeom>
              <a:avLst/>
              <a:gdLst>
                <a:gd name="T0" fmla="*/ 3 w 9"/>
                <a:gd name="T1" fmla="*/ 8 h 8"/>
                <a:gd name="T2" fmla="*/ 1 w 9"/>
                <a:gd name="T3" fmla="*/ 8 h 8"/>
                <a:gd name="T4" fmla="*/ 1 w 9"/>
                <a:gd name="T5" fmla="*/ 8 h 8"/>
                <a:gd name="T6" fmla="*/ 1 w 9"/>
                <a:gd name="T7" fmla="*/ 6 h 8"/>
                <a:gd name="T8" fmla="*/ 7 w 9"/>
                <a:gd name="T9" fmla="*/ 1 h 8"/>
                <a:gd name="T10" fmla="*/ 9 w 9"/>
                <a:gd name="T11" fmla="*/ 1 h 8"/>
                <a:gd name="T12" fmla="*/ 9 w 9"/>
                <a:gd name="T13" fmla="*/ 1 h 8"/>
                <a:gd name="T14" fmla="*/ 9 w 9"/>
                <a:gd name="T15" fmla="*/ 3 h 8"/>
                <a:gd name="T16" fmla="*/ 3 w 9"/>
                <a:gd name="T17"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8">
                  <a:moveTo>
                    <a:pt x="3" y="8"/>
                  </a:moveTo>
                  <a:cubicBezTo>
                    <a:pt x="2" y="8"/>
                    <a:pt x="1" y="8"/>
                    <a:pt x="1" y="8"/>
                  </a:cubicBezTo>
                  <a:cubicBezTo>
                    <a:pt x="1" y="8"/>
                    <a:pt x="1" y="8"/>
                    <a:pt x="1" y="8"/>
                  </a:cubicBezTo>
                  <a:cubicBezTo>
                    <a:pt x="0" y="7"/>
                    <a:pt x="0" y="6"/>
                    <a:pt x="1" y="6"/>
                  </a:cubicBezTo>
                  <a:cubicBezTo>
                    <a:pt x="7" y="1"/>
                    <a:pt x="7" y="1"/>
                    <a:pt x="7" y="1"/>
                  </a:cubicBezTo>
                  <a:cubicBezTo>
                    <a:pt x="7" y="0"/>
                    <a:pt x="8" y="0"/>
                    <a:pt x="9" y="1"/>
                  </a:cubicBezTo>
                  <a:cubicBezTo>
                    <a:pt x="9" y="1"/>
                    <a:pt x="9" y="1"/>
                    <a:pt x="9" y="1"/>
                  </a:cubicBezTo>
                  <a:cubicBezTo>
                    <a:pt x="9" y="1"/>
                    <a:pt x="9" y="2"/>
                    <a:pt x="9" y="3"/>
                  </a:cubicBezTo>
                  <a:cubicBezTo>
                    <a:pt x="3" y="8"/>
                    <a:pt x="3" y="8"/>
                    <a:pt x="3"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a:p>
          </p:txBody>
        </p:sp>
        <p:sp>
          <p:nvSpPr>
            <p:cNvPr id="129" name="Freeform 53">
              <a:extLst>
                <a:ext uri="{FF2B5EF4-FFF2-40B4-BE49-F238E27FC236}">
                  <a16:creationId xmlns:a16="http://schemas.microsoft.com/office/drawing/2014/main" id="{5B6049F4-74C1-45DC-9E41-2BCD7CE8223D}"/>
                </a:ext>
              </a:extLst>
            </p:cNvPr>
            <p:cNvSpPr>
              <a:spLocks noEditPoints="1"/>
            </p:cNvSpPr>
            <p:nvPr/>
          </p:nvSpPr>
          <p:spPr bwMode="auto">
            <a:xfrm>
              <a:off x="4237038" y="3206751"/>
              <a:ext cx="257175" cy="354013"/>
            </a:xfrm>
            <a:custGeom>
              <a:avLst/>
              <a:gdLst>
                <a:gd name="T0" fmla="*/ 38 w 58"/>
                <a:gd name="T1" fmla="*/ 68 h 80"/>
                <a:gd name="T2" fmla="*/ 37 w 58"/>
                <a:gd name="T3" fmla="*/ 71 h 80"/>
                <a:gd name="T4" fmla="*/ 36 w 58"/>
                <a:gd name="T5" fmla="*/ 71 h 80"/>
                <a:gd name="T6" fmla="*/ 22 w 58"/>
                <a:gd name="T7" fmla="*/ 71 h 80"/>
                <a:gd name="T8" fmla="*/ 21 w 58"/>
                <a:gd name="T9" fmla="*/ 71 h 80"/>
                <a:gd name="T10" fmla="*/ 20 w 58"/>
                <a:gd name="T11" fmla="*/ 68 h 80"/>
                <a:gd name="T12" fmla="*/ 20 w 58"/>
                <a:gd name="T13" fmla="*/ 61 h 80"/>
                <a:gd name="T14" fmla="*/ 38 w 58"/>
                <a:gd name="T15" fmla="*/ 61 h 80"/>
                <a:gd name="T16" fmla="*/ 38 w 58"/>
                <a:gd name="T17" fmla="*/ 68 h 80"/>
                <a:gd name="T18" fmla="*/ 18 w 58"/>
                <a:gd name="T19" fmla="*/ 14 h 80"/>
                <a:gd name="T20" fmla="*/ 11 w 58"/>
                <a:gd name="T21" fmla="*/ 29 h 80"/>
                <a:gd name="T22" fmla="*/ 18 w 58"/>
                <a:gd name="T23" fmla="*/ 42 h 80"/>
                <a:gd name="T24" fmla="*/ 18 w 58"/>
                <a:gd name="T25" fmla="*/ 44 h 80"/>
                <a:gd name="T26" fmla="*/ 18 w 58"/>
                <a:gd name="T27" fmla="*/ 44 h 80"/>
                <a:gd name="T28" fmla="*/ 16 w 58"/>
                <a:gd name="T29" fmla="*/ 44 h 80"/>
                <a:gd name="T30" fmla="*/ 8 w 58"/>
                <a:gd name="T31" fmla="*/ 29 h 80"/>
                <a:gd name="T32" fmla="*/ 17 w 58"/>
                <a:gd name="T33" fmla="*/ 12 h 80"/>
                <a:gd name="T34" fmla="*/ 19 w 58"/>
                <a:gd name="T35" fmla="*/ 12 h 80"/>
                <a:gd name="T36" fmla="*/ 19 w 58"/>
                <a:gd name="T37" fmla="*/ 12 h 80"/>
                <a:gd name="T38" fmla="*/ 18 w 58"/>
                <a:gd name="T39" fmla="*/ 14 h 80"/>
                <a:gd name="T40" fmla="*/ 58 w 58"/>
                <a:gd name="T41" fmla="*/ 29 h 80"/>
                <a:gd name="T42" fmla="*/ 29 w 58"/>
                <a:gd name="T43" fmla="*/ 0 h 80"/>
                <a:gd name="T44" fmla="*/ 0 w 58"/>
                <a:gd name="T45" fmla="*/ 29 h 80"/>
                <a:gd name="T46" fmla="*/ 17 w 58"/>
                <a:gd name="T47" fmla="*/ 55 h 80"/>
                <a:gd name="T48" fmla="*/ 17 w 58"/>
                <a:gd name="T49" fmla="*/ 61 h 80"/>
                <a:gd name="T50" fmla="*/ 17 w 58"/>
                <a:gd name="T51" fmla="*/ 68 h 80"/>
                <a:gd name="T52" fmla="*/ 21 w 58"/>
                <a:gd name="T53" fmla="*/ 74 h 80"/>
                <a:gd name="T54" fmla="*/ 22 w 58"/>
                <a:gd name="T55" fmla="*/ 76 h 80"/>
                <a:gd name="T56" fmla="*/ 27 w 58"/>
                <a:gd name="T57" fmla="*/ 80 h 80"/>
                <a:gd name="T58" fmla="*/ 31 w 58"/>
                <a:gd name="T59" fmla="*/ 80 h 80"/>
                <a:gd name="T60" fmla="*/ 36 w 58"/>
                <a:gd name="T61" fmla="*/ 76 h 80"/>
                <a:gd name="T62" fmla="*/ 37 w 58"/>
                <a:gd name="T63" fmla="*/ 74 h 80"/>
                <a:gd name="T64" fmla="*/ 41 w 58"/>
                <a:gd name="T65" fmla="*/ 68 h 80"/>
                <a:gd name="T66" fmla="*/ 41 w 58"/>
                <a:gd name="T67" fmla="*/ 58 h 80"/>
                <a:gd name="T68" fmla="*/ 41 w 58"/>
                <a:gd name="T69" fmla="*/ 55 h 80"/>
                <a:gd name="T70" fmla="*/ 58 w 58"/>
                <a:gd name="T71" fmla="*/ 29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8" h="80">
                  <a:moveTo>
                    <a:pt x="38" y="68"/>
                  </a:moveTo>
                  <a:cubicBezTo>
                    <a:pt x="38" y="69"/>
                    <a:pt x="38" y="70"/>
                    <a:pt x="37" y="71"/>
                  </a:cubicBezTo>
                  <a:cubicBezTo>
                    <a:pt x="37" y="71"/>
                    <a:pt x="36" y="71"/>
                    <a:pt x="36" y="71"/>
                  </a:cubicBezTo>
                  <a:cubicBezTo>
                    <a:pt x="22" y="71"/>
                    <a:pt x="22" y="71"/>
                    <a:pt x="22" y="71"/>
                  </a:cubicBezTo>
                  <a:cubicBezTo>
                    <a:pt x="22" y="71"/>
                    <a:pt x="21" y="71"/>
                    <a:pt x="21" y="71"/>
                  </a:cubicBezTo>
                  <a:cubicBezTo>
                    <a:pt x="20" y="70"/>
                    <a:pt x="20" y="69"/>
                    <a:pt x="20" y="68"/>
                  </a:cubicBezTo>
                  <a:cubicBezTo>
                    <a:pt x="20" y="61"/>
                    <a:pt x="20" y="61"/>
                    <a:pt x="20" y="61"/>
                  </a:cubicBezTo>
                  <a:cubicBezTo>
                    <a:pt x="38" y="61"/>
                    <a:pt x="38" y="61"/>
                    <a:pt x="38" y="61"/>
                  </a:cubicBezTo>
                  <a:cubicBezTo>
                    <a:pt x="38" y="68"/>
                    <a:pt x="38" y="68"/>
                    <a:pt x="38" y="68"/>
                  </a:cubicBezTo>
                  <a:close/>
                  <a:moveTo>
                    <a:pt x="18" y="14"/>
                  </a:moveTo>
                  <a:cubicBezTo>
                    <a:pt x="14" y="17"/>
                    <a:pt x="11" y="23"/>
                    <a:pt x="11" y="29"/>
                  </a:cubicBezTo>
                  <a:cubicBezTo>
                    <a:pt x="11" y="34"/>
                    <a:pt x="14" y="39"/>
                    <a:pt x="18" y="42"/>
                  </a:cubicBezTo>
                  <a:cubicBezTo>
                    <a:pt x="18" y="43"/>
                    <a:pt x="18" y="43"/>
                    <a:pt x="18" y="44"/>
                  </a:cubicBezTo>
                  <a:cubicBezTo>
                    <a:pt x="18" y="44"/>
                    <a:pt x="18" y="44"/>
                    <a:pt x="18" y="44"/>
                  </a:cubicBezTo>
                  <a:cubicBezTo>
                    <a:pt x="17" y="45"/>
                    <a:pt x="16" y="45"/>
                    <a:pt x="16" y="44"/>
                  </a:cubicBezTo>
                  <a:cubicBezTo>
                    <a:pt x="11" y="41"/>
                    <a:pt x="8" y="35"/>
                    <a:pt x="8" y="29"/>
                  </a:cubicBezTo>
                  <a:cubicBezTo>
                    <a:pt x="8" y="22"/>
                    <a:pt x="12" y="16"/>
                    <a:pt x="17" y="12"/>
                  </a:cubicBezTo>
                  <a:cubicBezTo>
                    <a:pt x="17" y="12"/>
                    <a:pt x="18" y="12"/>
                    <a:pt x="19" y="12"/>
                  </a:cubicBezTo>
                  <a:cubicBezTo>
                    <a:pt x="19" y="12"/>
                    <a:pt x="19" y="12"/>
                    <a:pt x="19" y="12"/>
                  </a:cubicBezTo>
                  <a:cubicBezTo>
                    <a:pt x="19" y="13"/>
                    <a:pt x="19" y="14"/>
                    <a:pt x="18" y="14"/>
                  </a:cubicBezTo>
                  <a:close/>
                  <a:moveTo>
                    <a:pt x="58" y="29"/>
                  </a:moveTo>
                  <a:cubicBezTo>
                    <a:pt x="58" y="13"/>
                    <a:pt x="45" y="0"/>
                    <a:pt x="29" y="0"/>
                  </a:cubicBezTo>
                  <a:cubicBezTo>
                    <a:pt x="13" y="0"/>
                    <a:pt x="0" y="13"/>
                    <a:pt x="0" y="29"/>
                  </a:cubicBezTo>
                  <a:cubicBezTo>
                    <a:pt x="0" y="40"/>
                    <a:pt x="7" y="50"/>
                    <a:pt x="17" y="55"/>
                  </a:cubicBezTo>
                  <a:cubicBezTo>
                    <a:pt x="17" y="61"/>
                    <a:pt x="17" y="61"/>
                    <a:pt x="17" y="61"/>
                  </a:cubicBezTo>
                  <a:cubicBezTo>
                    <a:pt x="17" y="68"/>
                    <a:pt x="17" y="68"/>
                    <a:pt x="17" y="68"/>
                  </a:cubicBezTo>
                  <a:cubicBezTo>
                    <a:pt x="17" y="71"/>
                    <a:pt x="19" y="73"/>
                    <a:pt x="21" y="74"/>
                  </a:cubicBezTo>
                  <a:cubicBezTo>
                    <a:pt x="21" y="74"/>
                    <a:pt x="22" y="75"/>
                    <a:pt x="22" y="76"/>
                  </a:cubicBezTo>
                  <a:cubicBezTo>
                    <a:pt x="23" y="78"/>
                    <a:pt x="25" y="80"/>
                    <a:pt x="27" y="80"/>
                  </a:cubicBezTo>
                  <a:cubicBezTo>
                    <a:pt x="31" y="80"/>
                    <a:pt x="31" y="80"/>
                    <a:pt x="31" y="80"/>
                  </a:cubicBezTo>
                  <a:cubicBezTo>
                    <a:pt x="33" y="80"/>
                    <a:pt x="35" y="78"/>
                    <a:pt x="36" y="76"/>
                  </a:cubicBezTo>
                  <a:cubicBezTo>
                    <a:pt x="36" y="75"/>
                    <a:pt x="37" y="74"/>
                    <a:pt x="37" y="74"/>
                  </a:cubicBezTo>
                  <a:cubicBezTo>
                    <a:pt x="39" y="73"/>
                    <a:pt x="41" y="71"/>
                    <a:pt x="41" y="68"/>
                  </a:cubicBezTo>
                  <a:cubicBezTo>
                    <a:pt x="41" y="58"/>
                    <a:pt x="41" y="58"/>
                    <a:pt x="41" y="58"/>
                  </a:cubicBezTo>
                  <a:cubicBezTo>
                    <a:pt x="41" y="55"/>
                    <a:pt x="41" y="55"/>
                    <a:pt x="41" y="55"/>
                  </a:cubicBezTo>
                  <a:cubicBezTo>
                    <a:pt x="51" y="50"/>
                    <a:pt x="58" y="40"/>
                    <a:pt x="58" y="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a:p>
          </p:txBody>
        </p:sp>
      </p:grpSp>
      <p:grpSp>
        <p:nvGrpSpPr>
          <p:cNvPr id="131" name="Group 78">
            <a:extLst>
              <a:ext uri="{FF2B5EF4-FFF2-40B4-BE49-F238E27FC236}">
                <a16:creationId xmlns:a16="http://schemas.microsoft.com/office/drawing/2014/main" id="{B96A56D0-4E2C-4992-9A08-DBC8BCC68F8D}"/>
              </a:ext>
            </a:extLst>
          </p:cNvPr>
          <p:cNvGrpSpPr/>
          <p:nvPr/>
        </p:nvGrpSpPr>
        <p:grpSpPr>
          <a:xfrm>
            <a:off x="1953442" y="2815999"/>
            <a:ext cx="413243" cy="443853"/>
            <a:chOff x="7677150" y="3176588"/>
            <a:chExt cx="300038" cy="322263"/>
          </a:xfrm>
          <a:solidFill>
            <a:schemeClr val="bg1"/>
          </a:solidFill>
        </p:grpSpPr>
        <p:sp>
          <p:nvSpPr>
            <p:cNvPr id="132" name="Freeform 56">
              <a:extLst>
                <a:ext uri="{FF2B5EF4-FFF2-40B4-BE49-F238E27FC236}">
                  <a16:creationId xmlns:a16="http://schemas.microsoft.com/office/drawing/2014/main" id="{5FE11C07-1876-4C66-A538-9E8A1C3D9BE6}"/>
                </a:ext>
              </a:extLst>
            </p:cNvPr>
            <p:cNvSpPr>
              <a:spLocks noEditPoints="1"/>
            </p:cNvSpPr>
            <p:nvPr/>
          </p:nvSpPr>
          <p:spPr bwMode="auto">
            <a:xfrm>
              <a:off x="7729538" y="3176588"/>
              <a:ext cx="247650" cy="230188"/>
            </a:xfrm>
            <a:custGeom>
              <a:avLst/>
              <a:gdLst>
                <a:gd name="T0" fmla="*/ 29 w 56"/>
                <a:gd name="T1" fmla="*/ 7 h 52"/>
                <a:gd name="T2" fmla="*/ 15 w 56"/>
                <a:gd name="T3" fmla="*/ 14 h 52"/>
                <a:gd name="T4" fmla="*/ 17 w 56"/>
                <a:gd name="T5" fmla="*/ 40 h 52"/>
                <a:gd name="T6" fmla="*/ 29 w 56"/>
                <a:gd name="T7" fmla="*/ 45 h 52"/>
                <a:gd name="T8" fmla="*/ 44 w 56"/>
                <a:gd name="T9" fmla="*/ 38 h 52"/>
                <a:gd name="T10" fmla="*/ 48 w 56"/>
                <a:gd name="T11" fmla="*/ 24 h 52"/>
                <a:gd name="T12" fmla="*/ 42 w 56"/>
                <a:gd name="T13" fmla="*/ 11 h 52"/>
                <a:gd name="T14" fmla="*/ 29 w 56"/>
                <a:gd name="T15" fmla="*/ 7 h 52"/>
                <a:gd name="T16" fmla="*/ 29 w 56"/>
                <a:gd name="T17" fmla="*/ 52 h 52"/>
                <a:gd name="T18" fmla="*/ 12 w 56"/>
                <a:gd name="T19" fmla="*/ 46 h 52"/>
                <a:gd name="T20" fmla="*/ 9 w 56"/>
                <a:gd name="T21" fmla="*/ 9 h 52"/>
                <a:gd name="T22" fmla="*/ 29 w 56"/>
                <a:gd name="T23" fmla="*/ 0 h 52"/>
                <a:gd name="T24" fmla="*/ 46 w 56"/>
                <a:gd name="T25" fmla="*/ 6 h 52"/>
                <a:gd name="T26" fmla="*/ 55 w 56"/>
                <a:gd name="T27" fmla="*/ 24 h 52"/>
                <a:gd name="T28" fmla="*/ 49 w 56"/>
                <a:gd name="T29" fmla="*/ 43 h 52"/>
                <a:gd name="T30" fmla="*/ 29 w 56"/>
                <a:gd name="T31" fmla="*/ 5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6" h="52">
                  <a:moveTo>
                    <a:pt x="29" y="7"/>
                  </a:moveTo>
                  <a:cubicBezTo>
                    <a:pt x="24" y="7"/>
                    <a:pt x="18" y="9"/>
                    <a:pt x="15" y="14"/>
                  </a:cubicBezTo>
                  <a:cubicBezTo>
                    <a:pt x="8" y="21"/>
                    <a:pt x="9" y="33"/>
                    <a:pt x="17" y="40"/>
                  </a:cubicBezTo>
                  <a:cubicBezTo>
                    <a:pt x="20" y="43"/>
                    <a:pt x="25" y="45"/>
                    <a:pt x="29" y="45"/>
                  </a:cubicBezTo>
                  <a:cubicBezTo>
                    <a:pt x="35" y="45"/>
                    <a:pt x="40" y="42"/>
                    <a:pt x="44" y="38"/>
                  </a:cubicBezTo>
                  <a:cubicBezTo>
                    <a:pt x="47" y="34"/>
                    <a:pt x="49" y="29"/>
                    <a:pt x="48" y="24"/>
                  </a:cubicBezTo>
                  <a:cubicBezTo>
                    <a:pt x="48" y="19"/>
                    <a:pt x="45" y="15"/>
                    <a:pt x="42" y="11"/>
                  </a:cubicBezTo>
                  <a:cubicBezTo>
                    <a:pt x="38" y="8"/>
                    <a:pt x="34" y="7"/>
                    <a:pt x="29" y="7"/>
                  </a:cubicBezTo>
                  <a:close/>
                  <a:moveTo>
                    <a:pt x="29" y="52"/>
                  </a:moveTo>
                  <a:cubicBezTo>
                    <a:pt x="23" y="52"/>
                    <a:pt x="17" y="50"/>
                    <a:pt x="12" y="46"/>
                  </a:cubicBezTo>
                  <a:cubicBezTo>
                    <a:pt x="1" y="36"/>
                    <a:pt x="0" y="20"/>
                    <a:pt x="9" y="9"/>
                  </a:cubicBezTo>
                  <a:cubicBezTo>
                    <a:pt x="14" y="3"/>
                    <a:pt x="22" y="0"/>
                    <a:pt x="29" y="0"/>
                  </a:cubicBezTo>
                  <a:cubicBezTo>
                    <a:pt x="35" y="0"/>
                    <a:pt x="41" y="2"/>
                    <a:pt x="46" y="6"/>
                  </a:cubicBezTo>
                  <a:cubicBezTo>
                    <a:pt x="51" y="10"/>
                    <a:pt x="55" y="17"/>
                    <a:pt x="55" y="24"/>
                  </a:cubicBezTo>
                  <a:cubicBezTo>
                    <a:pt x="56" y="31"/>
                    <a:pt x="54" y="37"/>
                    <a:pt x="49" y="43"/>
                  </a:cubicBezTo>
                  <a:cubicBezTo>
                    <a:pt x="44" y="48"/>
                    <a:pt x="37" y="52"/>
                    <a:pt x="29"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a:p>
          </p:txBody>
        </p:sp>
        <p:sp>
          <p:nvSpPr>
            <p:cNvPr id="133" name="Freeform 57">
              <a:extLst>
                <a:ext uri="{FF2B5EF4-FFF2-40B4-BE49-F238E27FC236}">
                  <a16:creationId xmlns:a16="http://schemas.microsoft.com/office/drawing/2014/main" id="{74D33DF2-EC6B-47D3-91C0-D42AAA4118A6}"/>
                </a:ext>
              </a:extLst>
            </p:cNvPr>
            <p:cNvSpPr>
              <a:spLocks/>
            </p:cNvSpPr>
            <p:nvPr/>
          </p:nvSpPr>
          <p:spPr bwMode="auto">
            <a:xfrm>
              <a:off x="7747000" y="3357563"/>
              <a:ext cx="57150" cy="57150"/>
            </a:xfrm>
            <a:custGeom>
              <a:avLst/>
              <a:gdLst>
                <a:gd name="T0" fmla="*/ 17 w 36"/>
                <a:gd name="T1" fmla="*/ 36 h 36"/>
                <a:gd name="T2" fmla="*/ 0 w 36"/>
                <a:gd name="T3" fmla="*/ 25 h 36"/>
                <a:gd name="T4" fmla="*/ 22 w 36"/>
                <a:gd name="T5" fmla="*/ 0 h 36"/>
                <a:gd name="T6" fmla="*/ 36 w 36"/>
                <a:gd name="T7" fmla="*/ 11 h 36"/>
                <a:gd name="T8" fmla="*/ 17 w 36"/>
                <a:gd name="T9" fmla="*/ 36 h 36"/>
                <a:gd name="T10" fmla="*/ 17 w 36"/>
                <a:gd name="T11" fmla="*/ 36 h 36"/>
              </a:gdLst>
              <a:ahLst/>
              <a:cxnLst>
                <a:cxn ang="0">
                  <a:pos x="T0" y="T1"/>
                </a:cxn>
                <a:cxn ang="0">
                  <a:pos x="T2" y="T3"/>
                </a:cxn>
                <a:cxn ang="0">
                  <a:pos x="T4" y="T5"/>
                </a:cxn>
                <a:cxn ang="0">
                  <a:pos x="T6" y="T7"/>
                </a:cxn>
                <a:cxn ang="0">
                  <a:pos x="T8" y="T9"/>
                </a:cxn>
                <a:cxn ang="0">
                  <a:pos x="T10" y="T11"/>
                </a:cxn>
              </a:cxnLst>
              <a:rect l="0" t="0" r="r" b="b"/>
              <a:pathLst>
                <a:path w="36" h="36">
                  <a:moveTo>
                    <a:pt x="17" y="36"/>
                  </a:moveTo>
                  <a:lnTo>
                    <a:pt x="0" y="25"/>
                  </a:lnTo>
                  <a:lnTo>
                    <a:pt x="22" y="0"/>
                  </a:lnTo>
                  <a:lnTo>
                    <a:pt x="36" y="11"/>
                  </a:lnTo>
                  <a:lnTo>
                    <a:pt x="17" y="36"/>
                  </a:lnTo>
                  <a:lnTo>
                    <a:pt x="17" y="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a:p>
          </p:txBody>
        </p:sp>
        <p:sp>
          <p:nvSpPr>
            <p:cNvPr id="134" name="Freeform 58">
              <a:extLst>
                <a:ext uri="{FF2B5EF4-FFF2-40B4-BE49-F238E27FC236}">
                  <a16:creationId xmlns:a16="http://schemas.microsoft.com/office/drawing/2014/main" id="{14B70E7C-D30B-4EB1-823B-A046717A023B}"/>
                </a:ext>
              </a:extLst>
            </p:cNvPr>
            <p:cNvSpPr>
              <a:spLocks/>
            </p:cNvSpPr>
            <p:nvPr/>
          </p:nvSpPr>
          <p:spPr bwMode="auto">
            <a:xfrm>
              <a:off x="7677150" y="3387726"/>
              <a:ext cx="100013" cy="111125"/>
            </a:xfrm>
            <a:custGeom>
              <a:avLst/>
              <a:gdLst>
                <a:gd name="T0" fmla="*/ 10 w 23"/>
                <a:gd name="T1" fmla="*/ 23 h 25"/>
                <a:gd name="T2" fmla="*/ 5 w 23"/>
                <a:gd name="T3" fmla="*/ 24 h 25"/>
                <a:gd name="T4" fmla="*/ 2 w 23"/>
                <a:gd name="T5" fmla="*/ 21 h 25"/>
                <a:gd name="T6" fmla="*/ 1 w 23"/>
                <a:gd name="T7" fmla="*/ 16 h 25"/>
                <a:gd name="T8" fmla="*/ 13 w 23"/>
                <a:gd name="T9" fmla="*/ 2 h 25"/>
                <a:gd name="T10" fmla="*/ 18 w 23"/>
                <a:gd name="T11" fmla="*/ 1 h 25"/>
                <a:gd name="T12" fmla="*/ 22 w 23"/>
                <a:gd name="T13" fmla="*/ 5 h 25"/>
                <a:gd name="T14" fmla="*/ 22 w 23"/>
                <a:gd name="T15" fmla="*/ 10 h 25"/>
                <a:gd name="T16" fmla="*/ 10 w 23"/>
                <a:gd name="T17" fmla="*/ 23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25">
                  <a:moveTo>
                    <a:pt x="10" y="23"/>
                  </a:moveTo>
                  <a:cubicBezTo>
                    <a:pt x="9" y="25"/>
                    <a:pt x="7" y="25"/>
                    <a:pt x="5" y="24"/>
                  </a:cubicBezTo>
                  <a:cubicBezTo>
                    <a:pt x="2" y="21"/>
                    <a:pt x="2" y="21"/>
                    <a:pt x="2" y="21"/>
                  </a:cubicBezTo>
                  <a:cubicBezTo>
                    <a:pt x="0" y="19"/>
                    <a:pt x="0" y="17"/>
                    <a:pt x="1" y="16"/>
                  </a:cubicBezTo>
                  <a:cubicBezTo>
                    <a:pt x="13" y="2"/>
                    <a:pt x="13" y="2"/>
                    <a:pt x="13" y="2"/>
                  </a:cubicBezTo>
                  <a:cubicBezTo>
                    <a:pt x="14" y="0"/>
                    <a:pt x="17" y="0"/>
                    <a:pt x="18" y="1"/>
                  </a:cubicBezTo>
                  <a:cubicBezTo>
                    <a:pt x="22" y="5"/>
                    <a:pt x="22" y="5"/>
                    <a:pt x="22" y="5"/>
                  </a:cubicBezTo>
                  <a:cubicBezTo>
                    <a:pt x="23" y="6"/>
                    <a:pt x="23" y="8"/>
                    <a:pt x="22" y="10"/>
                  </a:cubicBezTo>
                  <a:cubicBezTo>
                    <a:pt x="10" y="23"/>
                    <a:pt x="10" y="23"/>
                    <a:pt x="10" y="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a:p>
          </p:txBody>
        </p:sp>
        <p:sp>
          <p:nvSpPr>
            <p:cNvPr id="135" name="Freeform 59">
              <a:extLst>
                <a:ext uri="{FF2B5EF4-FFF2-40B4-BE49-F238E27FC236}">
                  <a16:creationId xmlns:a16="http://schemas.microsoft.com/office/drawing/2014/main" id="{74A2635B-4E43-410D-B2C0-02C18806CAB1}"/>
                </a:ext>
              </a:extLst>
            </p:cNvPr>
            <p:cNvSpPr>
              <a:spLocks/>
            </p:cNvSpPr>
            <p:nvPr/>
          </p:nvSpPr>
          <p:spPr bwMode="auto">
            <a:xfrm>
              <a:off x="7804150" y="3216276"/>
              <a:ext cx="79375" cy="44450"/>
            </a:xfrm>
            <a:custGeom>
              <a:avLst/>
              <a:gdLst>
                <a:gd name="T0" fmla="*/ 17 w 18"/>
                <a:gd name="T1" fmla="*/ 4 h 10"/>
                <a:gd name="T2" fmla="*/ 9 w 18"/>
                <a:gd name="T3" fmla="*/ 5 h 10"/>
                <a:gd name="T4" fmla="*/ 1 w 18"/>
                <a:gd name="T5" fmla="*/ 8 h 10"/>
                <a:gd name="T6" fmla="*/ 8 w 18"/>
                <a:gd name="T7" fmla="*/ 1 h 10"/>
                <a:gd name="T8" fmla="*/ 17 w 18"/>
                <a:gd name="T9" fmla="*/ 4 h 10"/>
              </a:gdLst>
              <a:ahLst/>
              <a:cxnLst>
                <a:cxn ang="0">
                  <a:pos x="T0" y="T1"/>
                </a:cxn>
                <a:cxn ang="0">
                  <a:pos x="T2" y="T3"/>
                </a:cxn>
                <a:cxn ang="0">
                  <a:pos x="T4" y="T5"/>
                </a:cxn>
                <a:cxn ang="0">
                  <a:pos x="T6" y="T7"/>
                </a:cxn>
                <a:cxn ang="0">
                  <a:pos x="T8" y="T9"/>
                </a:cxn>
              </a:cxnLst>
              <a:rect l="0" t="0" r="r" b="b"/>
              <a:pathLst>
                <a:path w="18" h="10">
                  <a:moveTo>
                    <a:pt x="17" y="4"/>
                  </a:moveTo>
                  <a:cubicBezTo>
                    <a:pt x="18" y="6"/>
                    <a:pt x="14" y="4"/>
                    <a:pt x="9" y="5"/>
                  </a:cubicBezTo>
                  <a:cubicBezTo>
                    <a:pt x="5" y="6"/>
                    <a:pt x="2" y="10"/>
                    <a:pt x="1" y="8"/>
                  </a:cubicBezTo>
                  <a:cubicBezTo>
                    <a:pt x="0" y="5"/>
                    <a:pt x="5" y="2"/>
                    <a:pt x="8" y="1"/>
                  </a:cubicBezTo>
                  <a:cubicBezTo>
                    <a:pt x="11" y="0"/>
                    <a:pt x="17" y="1"/>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a:p>
          </p:txBody>
        </p:sp>
        <p:sp>
          <p:nvSpPr>
            <p:cNvPr id="136" name="Freeform 60">
              <a:extLst>
                <a:ext uri="{FF2B5EF4-FFF2-40B4-BE49-F238E27FC236}">
                  <a16:creationId xmlns:a16="http://schemas.microsoft.com/office/drawing/2014/main" id="{B8983DD0-C048-4155-92E6-880DA1B6D1CA}"/>
                </a:ext>
              </a:extLst>
            </p:cNvPr>
            <p:cNvSpPr>
              <a:spLocks/>
            </p:cNvSpPr>
            <p:nvPr/>
          </p:nvSpPr>
          <p:spPr bwMode="auto">
            <a:xfrm>
              <a:off x="7883525" y="3228976"/>
              <a:ext cx="22225" cy="17463"/>
            </a:xfrm>
            <a:custGeom>
              <a:avLst/>
              <a:gdLst>
                <a:gd name="T0" fmla="*/ 5 w 5"/>
                <a:gd name="T1" fmla="*/ 3 h 4"/>
                <a:gd name="T2" fmla="*/ 2 w 5"/>
                <a:gd name="T3" fmla="*/ 3 h 4"/>
                <a:gd name="T4" fmla="*/ 1 w 5"/>
                <a:gd name="T5" fmla="*/ 2 h 4"/>
                <a:gd name="T6" fmla="*/ 2 w 5"/>
                <a:gd name="T7" fmla="*/ 0 h 4"/>
                <a:gd name="T8" fmla="*/ 5 w 5"/>
                <a:gd name="T9" fmla="*/ 3 h 4"/>
              </a:gdLst>
              <a:ahLst/>
              <a:cxnLst>
                <a:cxn ang="0">
                  <a:pos x="T0" y="T1"/>
                </a:cxn>
                <a:cxn ang="0">
                  <a:pos x="T2" y="T3"/>
                </a:cxn>
                <a:cxn ang="0">
                  <a:pos x="T4" y="T5"/>
                </a:cxn>
                <a:cxn ang="0">
                  <a:pos x="T6" y="T7"/>
                </a:cxn>
                <a:cxn ang="0">
                  <a:pos x="T8" y="T9"/>
                </a:cxn>
              </a:cxnLst>
              <a:rect l="0" t="0" r="r" b="b"/>
              <a:pathLst>
                <a:path w="5" h="4">
                  <a:moveTo>
                    <a:pt x="5" y="3"/>
                  </a:moveTo>
                  <a:cubicBezTo>
                    <a:pt x="4" y="4"/>
                    <a:pt x="3" y="4"/>
                    <a:pt x="2" y="3"/>
                  </a:cubicBezTo>
                  <a:cubicBezTo>
                    <a:pt x="1" y="3"/>
                    <a:pt x="0" y="3"/>
                    <a:pt x="1" y="2"/>
                  </a:cubicBezTo>
                  <a:cubicBezTo>
                    <a:pt x="1" y="0"/>
                    <a:pt x="1" y="0"/>
                    <a:pt x="2" y="0"/>
                  </a:cubicBezTo>
                  <a:cubicBezTo>
                    <a:pt x="3" y="1"/>
                    <a:pt x="5" y="2"/>
                    <a:pt x="5"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a:p>
          </p:txBody>
        </p:sp>
      </p:grpSp>
      <p:sp>
        <p:nvSpPr>
          <p:cNvPr id="137" name="Rectangle: Rounded Corners 171">
            <a:extLst>
              <a:ext uri="{FF2B5EF4-FFF2-40B4-BE49-F238E27FC236}">
                <a16:creationId xmlns:a16="http://schemas.microsoft.com/office/drawing/2014/main" id="{1A129791-11CC-4D43-902E-8E1C7A1CD58E}"/>
              </a:ext>
            </a:extLst>
          </p:cNvPr>
          <p:cNvSpPr/>
          <p:nvPr/>
        </p:nvSpPr>
        <p:spPr>
          <a:xfrm>
            <a:off x="644684" y="2604488"/>
            <a:ext cx="2578805" cy="1283984"/>
          </a:xfrm>
          <a:prstGeom prst="roundRect">
            <a:avLst>
              <a:gd name="adj" fmla="val 5845"/>
            </a:avLst>
          </a:prstGeom>
          <a:solidFill>
            <a:schemeClr val="bg1">
              <a:alpha val="95000"/>
            </a:schemeClr>
          </a:solidFill>
          <a:ln w="38100">
            <a:solidFill>
              <a:srgbClr val="006666">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93"/>
          </a:p>
        </p:txBody>
      </p:sp>
      <p:sp>
        <p:nvSpPr>
          <p:cNvPr id="145" name="TextBox 100">
            <a:extLst>
              <a:ext uri="{FF2B5EF4-FFF2-40B4-BE49-F238E27FC236}">
                <a16:creationId xmlns:a16="http://schemas.microsoft.com/office/drawing/2014/main" id="{43113FA7-1AE1-4917-8EE8-3C6A7523263A}"/>
              </a:ext>
            </a:extLst>
          </p:cNvPr>
          <p:cNvSpPr txBox="1"/>
          <p:nvPr/>
        </p:nvSpPr>
        <p:spPr>
          <a:xfrm>
            <a:off x="533417" y="1358460"/>
            <a:ext cx="2063800" cy="295017"/>
          </a:xfrm>
          <a:prstGeom prst="rect">
            <a:avLst/>
          </a:prstGeom>
          <a:noFill/>
        </p:spPr>
        <p:txBody>
          <a:bodyPr wrap="square" rtlCol="0">
            <a:spAutoFit/>
          </a:bodyPr>
          <a:lstStyle/>
          <a:p>
            <a:pPr algn="ctr"/>
            <a:r>
              <a:rPr lang="ar-SA" sz="1317" b="1" dirty="0">
                <a:solidFill>
                  <a:srgbClr val="006666"/>
                </a:solidFill>
                <a:latin typeface="AbdoMaster-Heavy" panose="02000500030000020004" pitchFamily="50" charset="-78"/>
                <a:cs typeface="AbdoMaster-Heavy" panose="02000500030000020004" pitchFamily="50" charset="-78"/>
              </a:rPr>
              <a:t>مؤشر الأداء   </a:t>
            </a:r>
            <a:endParaRPr lang="en-US" sz="1317" b="1" dirty="0">
              <a:solidFill>
                <a:srgbClr val="006666"/>
              </a:solidFill>
              <a:latin typeface="AbdoMaster-Heavy" panose="02000500030000020004" pitchFamily="50" charset="-78"/>
              <a:cs typeface="AbdoMaster-Heavy" panose="02000500030000020004" pitchFamily="50" charset="-78"/>
            </a:endParaRPr>
          </a:p>
        </p:txBody>
      </p:sp>
      <p:sp>
        <p:nvSpPr>
          <p:cNvPr id="147" name="Subtitle 6">
            <a:extLst>
              <a:ext uri="{FF2B5EF4-FFF2-40B4-BE49-F238E27FC236}">
                <a16:creationId xmlns:a16="http://schemas.microsoft.com/office/drawing/2014/main" id="{53607243-BCF6-4807-8237-4E450CA5841E}"/>
              </a:ext>
            </a:extLst>
          </p:cNvPr>
          <p:cNvSpPr txBox="1">
            <a:spLocks/>
          </p:cNvSpPr>
          <p:nvPr/>
        </p:nvSpPr>
        <p:spPr>
          <a:xfrm>
            <a:off x="6391013" y="1752490"/>
            <a:ext cx="1694996" cy="716689"/>
          </a:xfrm>
          <a:prstGeom prst="rect">
            <a:avLst/>
          </a:prstGeom>
        </p:spPr>
        <p:txBody>
          <a:bodyPr vert="horz" lIns="86019" tIns="43010" rIns="86019" bIns="43010" numCol="1" spcCol="365760" rtlCol="0" anchor="t">
            <a:noAutofit/>
          </a:bodyPr>
          <a:lstStyle>
            <a:lvl1pPr marL="0" indent="0" algn="ctr" defTabSz="914400" rtl="0" eaLnBrk="1" latinLnBrk="0" hangingPunct="1">
              <a:lnSpc>
                <a:spcPct val="90000"/>
              </a:lnSpc>
              <a:spcBef>
                <a:spcPts val="1000"/>
              </a:spcBef>
              <a:buFont typeface="Arial"/>
              <a:buNone/>
              <a:defRPr sz="1200" b="0" i="0" kern="1200">
                <a:solidFill>
                  <a:schemeClr val="accent1"/>
                </a:solidFill>
                <a:latin typeface="Montserrat Light" charset="0"/>
                <a:ea typeface="Montserrat Light" charset="0"/>
                <a:cs typeface="Montserrat Light"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Montserrat Light" charset="0"/>
                <a:ea typeface="Montserrat Light" charset="0"/>
                <a:cs typeface="Montserrat Light"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Montserrat Light" charset="0"/>
                <a:ea typeface="Montserrat Light" charset="0"/>
                <a:cs typeface="Montserrat Light"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nSpc>
                <a:spcPct val="100000"/>
              </a:lnSpc>
              <a:spcBef>
                <a:spcPts val="0"/>
              </a:spcBef>
            </a:pPr>
            <a:r>
              <a:rPr lang="ar-SA" sz="1800" b="1" dirty="0">
                <a:solidFill>
                  <a:schemeClr val="tx1"/>
                </a:solidFill>
                <a:latin typeface="Calibri" panose="020F0502020204030204" pitchFamily="34" charset="0"/>
                <a:cs typeface="Calibri" panose="020F0502020204030204" pitchFamily="34" charset="0"/>
              </a:rPr>
              <a:t> </a:t>
            </a:r>
            <a:endParaRPr lang="en-US" sz="1800" b="1" dirty="0">
              <a:solidFill>
                <a:schemeClr val="tx1"/>
              </a:solidFill>
              <a:latin typeface="Calibri" panose="020F0502020204030204" pitchFamily="34" charset="0"/>
              <a:cs typeface="Calibri" panose="020F0502020204030204" pitchFamily="34" charset="0"/>
            </a:endParaRPr>
          </a:p>
        </p:txBody>
      </p:sp>
      <p:sp>
        <p:nvSpPr>
          <p:cNvPr id="148" name="Subtitle 6">
            <a:extLst>
              <a:ext uri="{FF2B5EF4-FFF2-40B4-BE49-F238E27FC236}">
                <a16:creationId xmlns:a16="http://schemas.microsoft.com/office/drawing/2014/main" id="{B90C8561-7296-4597-98CF-179342320E57}"/>
              </a:ext>
            </a:extLst>
          </p:cNvPr>
          <p:cNvSpPr txBox="1">
            <a:spLocks/>
          </p:cNvSpPr>
          <p:nvPr/>
        </p:nvSpPr>
        <p:spPr>
          <a:xfrm>
            <a:off x="1173641" y="1914791"/>
            <a:ext cx="1847678" cy="716689"/>
          </a:xfrm>
          <a:prstGeom prst="rect">
            <a:avLst/>
          </a:prstGeom>
        </p:spPr>
        <p:txBody>
          <a:bodyPr vert="horz" lIns="86019" tIns="43010" rIns="86019" bIns="43010" numCol="1" spcCol="365760" rtlCol="0" anchor="t">
            <a:noAutofit/>
          </a:bodyPr>
          <a:lstStyle>
            <a:lvl1pPr marL="0" indent="0" algn="ctr" defTabSz="914400" rtl="0" eaLnBrk="1" latinLnBrk="0" hangingPunct="1">
              <a:lnSpc>
                <a:spcPct val="90000"/>
              </a:lnSpc>
              <a:spcBef>
                <a:spcPts val="1000"/>
              </a:spcBef>
              <a:buFont typeface="Arial"/>
              <a:buNone/>
              <a:defRPr sz="1200" b="0" i="0" kern="1200">
                <a:solidFill>
                  <a:schemeClr val="accent1"/>
                </a:solidFill>
                <a:latin typeface="Montserrat Light" charset="0"/>
                <a:ea typeface="Montserrat Light" charset="0"/>
                <a:cs typeface="Montserrat Light"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Montserrat Light" charset="0"/>
                <a:ea typeface="Montserrat Light" charset="0"/>
                <a:cs typeface="Montserrat Light"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Montserrat Light" charset="0"/>
                <a:ea typeface="Montserrat Light" charset="0"/>
                <a:cs typeface="Montserrat Light"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nSpc>
                <a:spcPts val="1599"/>
              </a:lnSpc>
              <a:spcBef>
                <a:spcPts val="0"/>
              </a:spcBef>
            </a:pPr>
            <a:endParaRPr lang="en-US" sz="3010" b="1" dirty="0">
              <a:solidFill>
                <a:schemeClr val="tx1"/>
              </a:solidFill>
              <a:latin typeface="Adobe SHIN" panose="01000500000000020002" pitchFamily="2" charset="-78"/>
              <a:cs typeface="Adobe SHIN" panose="01000500000000020002" pitchFamily="2" charset="-78"/>
            </a:endParaRPr>
          </a:p>
        </p:txBody>
      </p:sp>
      <p:sp>
        <p:nvSpPr>
          <p:cNvPr id="4" name="مربع نص 3">
            <a:extLst>
              <a:ext uri="{FF2B5EF4-FFF2-40B4-BE49-F238E27FC236}">
                <a16:creationId xmlns:a16="http://schemas.microsoft.com/office/drawing/2014/main" id="{FB0DA7C8-DA32-419E-B7FD-00BB1A349283}"/>
              </a:ext>
            </a:extLst>
          </p:cNvPr>
          <p:cNvSpPr txBox="1"/>
          <p:nvPr/>
        </p:nvSpPr>
        <p:spPr>
          <a:xfrm>
            <a:off x="3325294" y="4697867"/>
            <a:ext cx="291798" cy="381771"/>
          </a:xfrm>
          <a:prstGeom prst="rect">
            <a:avLst/>
          </a:prstGeom>
          <a:noFill/>
        </p:spPr>
        <p:txBody>
          <a:bodyPr wrap="square" rtlCol="1">
            <a:spAutoFit/>
          </a:bodyPr>
          <a:lstStyle/>
          <a:p>
            <a:r>
              <a:rPr lang="en-US" sz="1881" b="1" dirty="0">
                <a:solidFill>
                  <a:schemeClr val="bg1"/>
                </a:solidFill>
              </a:rPr>
              <a:t>3</a:t>
            </a:r>
            <a:endParaRPr lang="ar-SA" sz="1881" b="1" dirty="0">
              <a:solidFill>
                <a:schemeClr val="bg1"/>
              </a:solidFill>
            </a:endParaRPr>
          </a:p>
        </p:txBody>
      </p:sp>
      <p:sp>
        <p:nvSpPr>
          <p:cNvPr id="205" name="مربع نص 204">
            <a:extLst>
              <a:ext uri="{FF2B5EF4-FFF2-40B4-BE49-F238E27FC236}">
                <a16:creationId xmlns:a16="http://schemas.microsoft.com/office/drawing/2014/main" id="{A6ED1AEA-53F1-4950-8CC7-AB694EF584C9}"/>
              </a:ext>
            </a:extLst>
          </p:cNvPr>
          <p:cNvSpPr txBox="1"/>
          <p:nvPr/>
        </p:nvSpPr>
        <p:spPr>
          <a:xfrm>
            <a:off x="3325294" y="5173687"/>
            <a:ext cx="291798" cy="381771"/>
          </a:xfrm>
          <a:prstGeom prst="rect">
            <a:avLst/>
          </a:prstGeom>
          <a:noFill/>
        </p:spPr>
        <p:txBody>
          <a:bodyPr wrap="square" rtlCol="1">
            <a:spAutoFit/>
          </a:bodyPr>
          <a:lstStyle/>
          <a:p>
            <a:r>
              <a:rPr lang="en-US" sz="1881" b="1" dirty="0">
                <a:solidFill>
                  <a:schemeClr val="bg1"/>
                </a:solidFill>
              </a:rPr>
              <a:t>4</a:t>
            </a:r>
            <a:endParaRPr lang="ar-SA" sz="1881" b="1" dirty="0">
              <a:solidFill>
                <a:schemeClr val="bg1"/>
              </a:solidFill>
            </a:endParaRPr>
          </a:p>
        </p:txBody>
      </p:sp>
      <p:sp>
        <p:nvSpPr>
          <p:cNvPr id="206" name="مربع نص 205">
            <a:extLst>
              <a:ext uri="{FF2B5EF4-FFF2-40B4-BE49-F238E27FC236}">
                <a16:creationId xmlns:a16="http://schemas.microsoft.com/office/drawing/2014/main" id="{8EB75FB6-BDA8-42D9-BF07-2F0BE4AB6959}"/>
              </a:ext>
            </a:extLst>
          </p:cNvPr>
          <p:cNvSpPr txBox="1"/>
          <p:nvPr/>
        </p:nvSpPr>
        <p:spPr>
          <a:xfrm>
            <a:off x="3338395" y="5690329"/>
            <a:ext cx="291798" cy="381771"/>
          </a:xfrm>
          <a:prstGeom prst="rect">
            <a:avLst/>
          </a:prstGeom>
          <a:noFill/>
        </p:spPr>
        <p:txBody>
          <a:bodyPr wrap="square" rtlCol="1">
            <a:spAutoFit/>
          </a:bodyPr>
          <a:lstStyle/>
          <a:p>
            <a:r>
              <a:rPr lang="en-US" sz="1881" b="1" dirty="0">
                <a:solidFill>
                  <a:schemeClr val="bg1"/>
                </a:solidFill>
              </a:rPr>
              <a:t>9</a:t>
            </a:r>
            <a:endParaRPr lang="ar-SA" sz="1881" b="1" dirty="0">
              <a:solidFill>
                <a:schemeClr val="bg1"/>
              </a:solidFill>
            </a:endParaRPr>
          </a:p>
        </p:txBody>
      </p:sp>
      <p:grpSp>
        <p:nvGrpSpPr>
          <p:cNvPr id="207" name="Group 32">
            <a:extLst>
              <a:ext uri="{FF2B5EF4-FFF2-40B4-BE49-F238E27FC236}">
                <a16:creationId xmlns:a16="http://schemas.microsoft.com/office/drawing/2014/main" id="{D86151E5-DBB9-4E1E-9694-F6C3F122CB5B}"/>
              </a:ext>
            </a:extLst>
          </p:cNvPr>
          <p:cNvGrpSpPr/>
          <p:nvPr/>
        </p:nvGrpSpPr>
        <p:grpSpPr>
          <a:xfrm>
            <a:off x="7140596" y="5761055"/>
            <a:ext cx="346022" cy="286843"/>
            <a:chOff x="4451351" y="2619375"/>
            <a:chExt cx="1220788" cy="1625601"/>
          </a:xfrm>
          <a:solidFill>
            <a:schemeClr val="bg1"/>
          </a:solidFill>
        </p:grpSpPr>
        <p:sp>
          <p:nvSpPr>
            <p:cNvPr id="208" name="Freeform 14">
              <a:extLst>
                <a:ext uri="{FF2B5EF4-FFF2-40B4-BE49-F238E27FC236}">
                  <a16:creationId xmlns:a16="http://schemas.microsoft.com/office/drawing/2014/main" id="{AE838715-C66E-4EEB-822A-1707E4DE88F7}"/>
                </a:ext>
              </a:extLst>
            </p:cNvPr>
            <p:cNvSpPr>
              <a:spLocks noEditPoints="1"/>
            </p:cNvSpPr>
            <p:nvPr/>
          </p:nvSpPr>
          <p:spPr bwMode="auto">
            <a:xfrm>
              <a:off x="4587876" y="2619375"/>
              <a:ext cx="673100" cy="674688"/>
            </a:xfrm>
            <a:custGeom>
              <a:avLst/>
              <a:gdLst>
                <a:gd name="T0" fmla="*/ 179 w 179"/>
                <a:gd name="T1" fmla="*/ 89 h 178"/>
                <a:gd name="T2" fmla="*/ 89 w 179"/>
                <a:gd name="T3" fmla="*/ 178 h 178"/>
                <a:gd name="T4" fmla="*/ 0 w 179"/>
                <a:gd name="T5" fmla="*/ 89 h 178"/>
                <a:gd name="T6" fmla="*/ 89 w 179"/>
                <a:gd name="T7" fmla="*/ 0 h 178"/>
                <a:gd name="T8" fmla="*/ 152 w 179"/>
                <a:gd name="T9" fmla="*/ 26 h 178"/>
                <a:gd name="T10" fmla="*/ 179 w 179"/>
                <a:gd name="T11" fmla="*/ 89 h 178"/>
                <a:gd name="T12" fmla="*/ 179 w 179"/>
                <a:gd name="T13" fmla="*/ 89 h 178"/>
                <a:gd name="T14" fmla="*/ 179 w 179"/>
                <a:gd name="T15" fmla="*/ 89 h 1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9" h="178">
                  <a:moveTo>
                    <a:pt x="179" y="89"/>
                  </a:moveTo>
                  <a:cubicBezTo>
                    <a:pt x="179" y="138"/>
                    <a:pt x="139" y="178"/>
                    <a:pt x="89" y="178"/>
                  </a:cubicBezTo>
                  <a:cubicBezTo>
                    <a:pt x="40" y="178"/>
                    <a:pt x="0" y="138"/>
                    <a:pt x="0" y="89"/>
                  </a:cubicBezTo>
                  <a:cubicBezTo>
                    <a:pt x="0" y="40"/>
                    <a:pt x="40" y="0"/>
                    <a:pt x="89" y="0"/>
                  </a:cubicBezTo>
                  <a:cubicBezTo>
                    <a:pt x="113" y="0"/>
                    <a:pt x="136" y="9"/>
                    <a:pt x="152" y="26"/>
                  </a:cubicBezTo>
                  <a:cubicBezTo>
                    <a:pt x="169" y="42"/>
                    <a:pt x="179" y="65"/>
                    <a:pt x="179" y="89"/>
                  </a:cubicBezTo>
                  <a:close/>
                  <a:moveTo>
                    <a:pt x="179" y="89"/>
                  </a:moveTo>
                  <a:cubicBezTo>
                    <a:pt x="179" y="89"/>
                    <a:pt x="179" y="89"/>
                    <a:pt x="179" y="8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dirty="0"/>
            </a:p>
          </p:txBody>
        </p:sp>
        <p:sp>
          <p:nvSpPr>
            <p:cNvPr id="209" name="Freeform 15">
              <a:extLst>
                <a:ext uri="{FF2B5EF4-FFF2-40B4-BE49-F238E27FC236}">
                  <a16:creationId xmlns:a16="http://schemas.microsoft.com/office/drawing/2014/main" id="{75F597E5-D50C-4B35-AF50-6C3473B7259C}"/>
                </a:ext>
              </a:extLst>
            </p:cNvPr>
            <p:cNvSpPr>
              <a:spLocks noEditPoints="1"/>
            </p:cNvSpPr>
            <p:nvPr/>
          </p:nvSpPr>
          <p:spPr bwMode="auto">
            <a:xfrm>
              <a:off x="4451351" y="3294063"/>
              <a:ext cx="941388" cy="815975"/>
            </a:xfrm>
            <a:custGeom>
              <a:avLst/>
              <a:gdLst>
                <a:gd name="T0" fmla="*/ 101 w 250"/>
                <a:gd name="T1" fmla="*/ 182 h 215"/>
                <a:gd name="T2" fmla="*/ 122 w 250"/>
                <a:gd name="T3" fmla="*/ 86 h 215"/>
                <a:gd name="T4" fmla="*/ 167 w 250"/>
                <a:gd name="T5" fmla="*/ 70 h 215"/>
                <a:gd name="T6" fmla="*/ 215 w 250"/>
                <a:gd name="T7" fmla="*/ 84 h 215"/>
                <a:gd name="T8" fmla="*/ 250 w 250"/>
                <a:gd name="T9" fmla="*/ 71 h 215"/>
                <a:gd name="T10" fmla="*/ 250 w 250"/>
                <a:gd name="T11" fmla="*/ 54 h 215"/>
                <a:gd name="T12" fmla="*/ 197 w 250"/>
                <a:gd name="T13" fmla="*/ 0 h 215"/>
                <a:gd name="T14" fmla="*/ 54 w 250"/>
                <a:gd name="T15" fmla="*/ 0 h 215"/>
                <a:gd name="T16" fmla="*/ 0 w 250"/>
                <a:gd name="T17" fmla="*/ 54 h 215"/>
                <a:gd name="T18" fmla="*/ 0 w 250"/>
                <a:gd name="T19" fmla="*/ 197 h 215"/>
                <a:gd name="T20" fmla="*/ 18 w 250"/>
                <a:gd name="T21" fmla="*/ 215 h 215"/>
                <a:gd name="T22" fmla="*/ 128 w 250"/>
                <a:gd name="T23" fmla="*/ 215 h 215"/>
                <a:gd name="T24" fmla="*/ 101 w 250"/>
                <a:gd name="T25" fmla="*/ 182 h 215"/>
                <a:gd name="T26" fmla="*/ 101 w 250"/>
                <a:gd name="T27" fmla="*/ 182 h 215"/>
                <a:gd name="T28" fmla="*/ 101 w 250"/>
                <a:gd name="T29" fmla="*/ 182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50" h="215">
                  <a:moveTo>
                    <a:pt x="101" y="182"/>
                  </a:moveTo>
                  <a:cubicBezTo>
                    <a:pt x="86" y="151"/>
                    <a:pt x="95" y="109"/>
                    <a:pt x="122" y="86"/>
                  </a:cubicBezTo>
                  <a:cubicBezTo>
                    <a:pt x="135" y="76"/>
                    <a:pt x="151" y="70"/>
                    <a:pt x="167" y="70"/>
                  </a:cubicBezTo>
                  <a:cubicBezTo>
                    <a:pt x="184" y="71"/>
                    <a:pt x="200" y="76"/>
                    <a:pt x="215" y="84"/>
                  </a:cubicBezTo>
                  <a:cubicBezTo>
                    <a:pt x="226" y="78"/>
                    <a:pt x="238" y="73"/>
                    <a:pt x="250" y="71"/>
                  </a:cubicBezTo>
                  <a:cubicBezTo>
                    <a:pt x="250" y="54"/>
                    <a:pt x="250" y="54"/>
                    <a:pt x="250" y="54"/>
                  </a:cubicBezTo>
                  <a:cubicBezTo>
                    <a:pt x="250" y="24"/>
                    <a:pt x="226" y="0"/>
                    <a:pt x="197" y="0"/>
                  </a:cubicBezTo>
                  <a:cubicBezTo>
                    <a:pt x="54" y="0"/>
                    <a:pt x="54" y="0"/>
                    <a:pt x="54" y="0"/>
                  </a:cubicBezTo>
                  <a:cubicBezTo>
                    <a:pt x="24" y="0"/>
                    <a:pt x="0" y="24"/>
                    <a:pt x="0" y="54"/>
                  </a:cubicBezTo>
                  <a:cubicBezTo>
                    <a:pt x="0" y="197"/>
                    <a:pt x="0" y="197"/>
                    <a:pt x="0" y="197"/>
                  </a:cubicBezTo>
                  <a:cubicBezTo>
                    <a:pt x="0" y="207"/>
                    <a:pt x="8" y="215"/>
                    <a:pt x="18" y="215"/>
                  </a:cubicBezTo>
                  <a:cubicBezTo>
                    <a:pt x="128" y="215"/>
                    <a:pt x="128" y="215"/>
                    <a:pt x="128" y="215"/>
                  </a:cubicBezTo>
                  <a:cubicBezTo>
                    <a:pt x="117" y="205"/>
                    <a:pt x="108" y="194"/>
                    <a:pt x="101" y="182"/>
                  </a:cubicBezTo>
                  <a:close/>
                  <a:moveTo>
                    <a:pt x="101" y="182"/>
                  </a:moveTo>
                  <a:cubicBezTo>
                    <a:pt x="101" y="182"/>
                    <a:pt x="101" y="182"/>
                    <a:pt x="101" y="18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dirty="0"/>
            </a:p>
          </p:txBody>
        </p:sp>
        <p:sp>
          <p:nvSpPr>
            <p:cNvPr id="210" name="Freeform 16">
              <a:extLst>
                <a:ext uri="{FF2B5EF4-FFF2-40B4-BE49-F238E27FC236}">
                  <a16:creationId xmlns:a16="http://schemas.microsoft.com/office/drawing/2014/main" id="{7BB2C499-9C01-40E4-8434-F1CE9E408111}"/>
                </a:ext>
              </a:extLst>
            </p:cNvPr>
            <p:cNvSpPr>
              <a:spLocks noEditPoints="1"/>
            </p:cNvSpPr>
            <p:nvPr/>
          </p:nvSpPr>
          <p:spPr bwMode="auto">
            <a:xfrm>
              <a:off x="4851401" y="3582988"/>
              <a:ext cx="820738" cy="661988"/>
            </a:xfrm>
            <a:custGeom>
              <a:avLst/>
              <a:gdLst>
                <a:gd name="T0" fmla="*/ 190 w 218"/>
                <a:gd name="T1" fmla="*/ 24 h 175"/>
                <a:gd name="T2" fmla="*/ 109 w 218"/>
                <a:gd name="T3" fmla="*/ 29 h 175"/>
                <a:gd name="T4" fmla="*/ 28 w 218"/>
                <a:gd name="T5" fmla="*/ 24 h 175"/>
                <a:gd name="T6" fmla="*/ 11 w 218"/>
                <a:gd name="T7" fmla="*/ 98 h 175"/>
                <a:gd name="T8" fmla="*/ 105 w 218"/>
                <a:gd name="T9" fmla="*/ 173 h 175"/>
                <a:gd name="T10" fmla="*/ 113 w 218"/>
                <a:gd name="T11" fmla="*/ 173 h 175"/>
                <a:gd name="T12" fmla="*/ 206 w 218"/>
                <a:gd name="T13" fmla="*/ 98 h 175"/>
                <a:gd name="T14" fmla="*/ 190 w 218"/>
                <a:gd name="T15" fmla="*/ 24 h 175"/>
                <a:gd name="T16" fmla="*/ 162 w 218"/>
                <a:gd name="T17" fmla="*/ 85 h 175"/>
                <a:gd name="T18" fmla="*/ 146 w 218"/>
                <a:gd name="T19" fmla="*/ 74 h 175"/>
                <a:gd name="T20" fmla="*/ 150 w 218"/>
                <a:gd name="T21" fmla="*/ 55 h 175"/>
                <a:gd name="T22" fmla="*/ 169 w 218"/>
                <a:gd name="T23" fmla="*/ 51 h 175"/>
                <a:gd name="T24" fmla="*/ 180 w 218"/>
                <a:gd name="T25" fmla="*/ 67 h 175"/>
                <a:gd name="T26" fmla="*/ 162 w 218"/>
                <a:gd name="T27" fmla="*/ 85 h 175"/>
                <a:gd name="T28" fmla="*/ 162 w 218"/>
                <a:gd name="T29" fmla="*/ 85 h 175"/>
                <a:gd name="T30" fmla="*/ 162 w 218"/>
                <a:gd name="T31" fmla="*/ 85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18" h="175">
                  <a:moveTo>
                    <a:pt x="190" y="24"/>
                  </a:moveTo>
                  <a:cubicBezTo>
                    <a:pt x="179" y="16"/>
                    <a:pt x="152" y="0"/>
                    <a:pt x="109" y="29"/>
                  </a:cubicBezTo>
                  <a:cubicBezTo>
                    <a:pt x="66" y="0"/>
                    <a:pt x="38" y="16"/>
                    <a:pt x="28" y="24"/>
                  </a:cubicBezTo>
                  <a:cubicBezTo>
                    <a:pt x="7" y="41"/>
                    <a:pt x="0" y="75"/>
                    <a:pt x="11" y="98"/>
                  </a:cubicBezTo>
                  <a:cubicBezTo>
                    <a:pt x="30" y="135"/>
                    <a:pt x="102" y="172"/>
                    <a:pt x="105" y="173"/>
                  </a:cubicBezTo>
                  <a:cubicBezTo>
                    <a:pt x="107" y="175"/>
                    <a:pt x="110" y="175"/>
                    <a:pt x="113" y="173"/>
                  </a:cubicBezTo>
                  <a:cubicBezTo>
                    <a:pt x="116" y="172"/>
                    <a:pt x="187" y="135"/>
                    <a:pt x="206" y="98"/>
                  </a:cubicBezTo>
                  <a:cubicBezTo>
                    <a:pt x="218" y="75"/>
                    <a:pt x="210" y="41"/>
                    <a:pt x="190" y="24"/>
                  </a:cubicBezTo>
                  <a:close/>
                  <a:moveTo>
                    <a:pt x="162" y="85"/>
                  </a:moveTo>
                  <a:cubicBezTo>
                    <a:pt x="155" y="85"/>
                    <a:pt x="149" y="81"/>
                    <a:pt x="146" y="74"/>
                  </a:cubicBezTo>
                  <a:cubicBezTo>
                    <a:pt x="143" y="67"/>
                    <a:pt x="145" y="60"/>
                    <a:pt x="150" y="55"/>
                  </a:cubicBezTo>
                  <a:cubicBezTo>
                    <a:pt x="155" y="49"/>
                    <a:pt x="162" y="48"/>
                    <a:pt x="169" y="51"/>
                  </a:cubicBezTo>
                  <a:cubicBezTo>
                    <a:pt x="176" y="53"/>
                    <a:pt x="180" y="60"/>
                    <a:pt x="180" y="67"/>
                  </a:cubicBezTo>
                  <a:cubicBezTo>
                    <a:pt x="180" y="77"/>
                    <a:pt x="172" y="85"/>
                    <a:pt x="162" y="85"/>
                  </a:cubicBezTo>
                  <a:close/>
                  <a:moveTo>
                    <a:pt x="162" y="85"/>
                  </a:moveTo>
                  <a:cubicBezTo>
                    <a:pt x="162" y="85"/>
                    <a:pt x="162" y="85"/>
                    <a:pt x="162" y="8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dirty="0"/>
            </a:p>
          </p:txBody>
        </p:sp>
      </p:grpSp>
      <p:sp>
        <p:nvSpPr>
          <p:cNvPr id="230" name="Subtitle 6">
            <a:extLst>
              <a:ext uri="{FF2B5EF4-FFF2-40B4-BE49-F238E27FC236}">
                <a16:creationId xmlns:a16="http://schemas.microsoft.com/office/drawing/2014/main" id="{2E3046CF-30A2-4967-BA8B-131B59E290D2}"/>
              </a:ext>
            </a:extLst>
          </p:cNvPr>
          <p:cNvSpPr txBox="1">
            <a:spLocks/>
          </p:cNvSpPr>
          <p:nvPr/>
        </p:nvSpPr>
        <p:spPr>
          <a:xfrm>
            <a:off x="1183057" y="1924455"/>
            <a:ext cx="1847678" cy="716689"/>
          </a:xfrm>
          <a:prstGeom prst="rect">
            <a:avLst/>
          </a:prstGeom>
        </p:spPr>
        <p:txBody>
          <a:bodyPr vert="horz" lIns="86019" tIns="43010" rIns="86019" bIns="43010" numCol="1" spcCol="365760" rtlCol="0" anchor="t">
            <a:noAutofit/>
          </a:bodyPr>
          <a:lstStyle>
            <a:lvl1pPr marL="0" indent="0" algn="ctr" defTabSz="914400" rtl="0" eaLnBrk="1" latinLnBrk="0" hangingPunct="1">
              <a:lnSpc>
                <a:spcPct val="90000"/>
              </a:lnSpc>
              <a:spcBef>
                <a:spcPts val="1000"/>
              </a:spcBef>
              <a:buFont typeface="Arial"/>
              <a:buNone/>
              <a:defRPr sz="1200" b="0" i="0" kern="1200">
                <a:solidFill>
                  <a:schemeClr val="accent1"/>
                </a:solidFill>
                <a:latin typeface="Montserrat Light" charset="0"/>
                <a:ea typeface="Montserrat Light" charset="0"/>
                <a:cs typeface="Montserrat Light"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Montserrat Light" charset="0"/>
                <a:ea typeface="Montserrat Light" charset="0"/>
                <a:cs typeface="Montserrat Light"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Montserrat Light" charset="0"/>
                <a:ea typeface="Montserrat Light" charset="0"/>
                <a:cs typeface="Montserrat Light"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nSpc>
                <a:spcPts val="1599"/>
              </a:lnSpc>
              <a:spcBef>
                <a:spcPts val="0"/>
              </a:spcBef>
            </a:pPr>
            <a:endParaRPr lang="en-US" sz="2258" b="1" dirty="0">
              <a:solidFill>
                <a:schemeClr val="tx1"/>
              </a:solidFill>
              <a:latin typeface="Calibri" panose="020F0502020204030204" pitchFamily="34" charset="0"/>
              <a:cs typeface="Calibri" panose="020F0502020204030204" pitchFamily="34" charset="0"/>
            </a:endParaRPr>
          </a:p>
        </p:txBody>
      </p:sp>
      <p:cxnSp>
        <p:nvCxnSpPr>
          <p:cNvPr id="231" name="رابط مستقيم 230">
            <a:extLst>
              <a:ext uri="{FF2B5EF4-FFF2-40B4-BE49-F238E27FC236}">
                <a16:creationId xmlns:a16="http://schemas.microsoft.com/office/drawing/2014/main" id="{69722787-8749-4B60-B827-9053293652E2}"/>
              </a:ext>
            </a:extLst>
          </p:cNvPr>
          <p:cNvCxnSpPr>
            <a:cxnSpLocks/>
            <a:stCxn id="232" idx="3"/>
          </p:cNvCxnSpPr>
          <p:nvPr/>
        </p:nvCxnSpPr>
        <p:spPr>
          <a:xfrm flipV="1">
            <a:off x="4403546" y="6319386"/>
            <a:ext cx="6859569" cy="15344"/>
          </a:xfrm>
          <a:prstGeom prst="line">
            <a:avLst/>
          </a:prstGeom>
          <a:ln w="38100">
            <a:solidFill>
              <a:srgbClr val="009999"/>
            </a:solidFill>
          </a:ln>
        </p:spPr>
        <p:style>
          <a:lnRef idx="3">
            <a:schemeClr val="accent3"/>
          </a:lnRef>
          <a:fillRef idx="0">
            <a:schemeClr val="accent3"/>
          </a:fillRef>
          <a:effectRef idx="2">
            <a:schemeClr val="accent3"/>
          </a:effectRef>
          <a:fontRef idx="minor">
            <a:schemeClr val="tx1"/>
          </a:fontRef>
        </p:style>
      </p:cxnSp>
      <p:sp>
        <p:nvSpPr>
          <p:cNvPr id="232" name="مربع نص 231">
            <a:extLst>
              <a:ext uri="{FF2B5EF4-FFF2-40B4-BE49-F238E27FC236}">
                <a16:creationId xmlns:a16="http://schemas.microsoft.com/office/drawing/2014/main" id="{A215DAC5-6047-4E6A-BBCA-9D803F7C4AC4}"/>
              </a:ext>
            </a:extLst>
          </p:cNvPr>
          <p:cNvSpPr txBox="1"/>
          <p:nvPr/>
        </p:nvSpPr>
        <p:spPr>
          <a:xfrm>
            <a:off x="1320651" y="6165453"/>
            <a:ext cx="3082895" cy="338554"/>
          </a:xfrm>
          <a:prstGeom prst="rect">
            <a:avLst/>
          </a:prstGeom>
          <a:noFill/>
        </p:spPr>
        <p:txBody>
          <a:bodyPr wrap="none" rtlCol="1">
            <a:spAutoFit/>
          </a:bodyPr>
          <a:lstStyle/>
          <a:p>
            <a:r>
              <a:rPr lang="ar-SA" sz="1600" dirty="0">
                <a:solidFill>
                  <a:srgbClr val="006666"/>
                </a:solidFill>
                <a:cs typeface="Farsi Simple Bold" panose="02010400000000000000" pitchFamily="2" charset="-78"/>
              </a:rPr>
              <a:t>الخطة التشغيلية لجمعية رعاية الأيتام بمحافظة الجموم </a:t>
            </a:r>
          </a:p>
        </p:txBody>
      </p:sp>
      <p:sp>
        <p:nvSpPr>
          <p:cNvPr id="233" name="مستطيل 232">
            <a:extLst>
              <a:ext uri="{FF2B5EF4-FFF2-40B4-BE49-F238E27FC236}">
                <a16:creationId xmlns:a16="http://schemas.microsoft.com/office/drawing/2014/main" id="{1544A756-FA6B-455A-91A2-112610A48768}"/>
              </a:ext>
            </a:extLst>
          </p:cNvPr>
          <p:cNvSpPr/>
          <p:nvPr/>
        </p:nvSpPr>
        <p:spPr>
          <a:xfrm>
            <a:off x="904522" y="6143737"/>
            <a:ext cx="354490" cy="295321"/>
          </a:xfrm>
          <a:prstGeom prst="rect">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1100" dirty="0"/>
              <a:t>63</a:t>
            </a:r>
            <a:endParaRPr lang="ar-SA" sz="1100" dirty="0"/>
          </a:p>
        </p:txBody>
      </p:sp>
      <p:sp>
        <p:nvSpPr>
          <p:cNvPr id="236" name="Google Shape;4800;p62">
            <a:extLst>
              <a:ext uri="{FF2B5EF4-FFF2-40B4-BE49-F238E27FC236}">
                <a16:creationId xmlns:a16="http://schemas.microsoft.com/office/drawing/2014/main" id="{A4D3FFB0-EAB2-4377-A25A-B7D4A85F9DD8}"/>
              </a:ext>
            </a:extLst>
          </p:cNvPr>
          <p:cNvSpPr/>
          <p:nvPr/>
        </p:nvSpPr>
        <p:spPr>
          <a:xfrm>
            <a:off x="7097848" y="731651"/>
            <a:ext cx="451138" cy="417098"/>
          </a:xfrm>
          <a:custGeom>
            <a:avLst/>
            <a:gdLst/>
            <a:ahLst/>
            <a:cxnLst/>
            <a:rect l="l" t="t" r="r" b="b"/>
            <a:pathLst>
              <a:path w="12877" h="12724" extrusionOk="0">
                <a:moveTo>
                  <a:pt x="10492" y="1603"/>
                </a:moveTo>
                <a:lnTo>
                  <a:pt x="10429" y="1855"/>
                </a:lnTo>
                <a:cubicBezTo>
                  <a:pt x="10429" y="1981"/>
                  <a:pt x="10492" y="2138"/>
                  <a:pt x="10555" y="2201"/>
                </a:cubicBezTo>
                <a:cubicBezTo>
                  <a:pt x="10649" y="2296"/>
                  <a:pt x="10807" y="2327"/>
                  <a:pt x="10901" y="2327"/>
                </a:cubicBezTo>
                <a:lnTo>
                  <a:pt x="11153" y="2296"/>
                </a:lnTo>
                <a:lnTo>
                  <a:pt x="10492" y="2957"/>
                </a:lnTo>
                <a:lnTo>
                  <a:pt x="9736" y="3083"/>
                </a:lnTo>
                <a:lnTo>
                  <a:pt x="9799" y="2296"/>
                </a:lnTo>
                <a:lnTo>
                  <a:pt x="10492" y="1603"/>
                </a:lnTo>
                <a:close/>
                <a:moveTo>
                  <a:pt x="6270" y="6108"/>
                </a:moveTo>
                <a:cubicBezTo>
                  <a:pt x="6396" y="6108"/>
                  <a:pt x="6459" y="6139"/>
                  <a:pt x="6554" y="6234"/>
                </a:cubicBezTo>
                <a:cubicBezTo>
                  <a:pt x="6617" y="6265"/>
                  <a:pt x="6648" y="6391"/>
                  <a:pt x="6648" y="6486"/>
                </a:cubicBezTo>
                <a:cubicBezTo>
                  <a:pt x="6648" y="6738"/>
                  <a:pt x="6459" y="6927"/>
                  <a:pt x="6270" y="6927"/>
                </a:cubicBezTo>
                <a:cubicBezTo>
                  <a:pt x="6081" y="6927"/>
                  <a:pt x="5861" y="6738"/>
                  <a:pt x="5861" y="6486"/>
                </a:cubicBezTo>
                <a:cubicBezTo>
                  <a:pt x="5861" y="6265"/>
                  <a:pt x="6081" y="6108"/>
                  <a:pt x="6270" y="6108"/>
                </a:cubicBezTo>
                <a:close/>
                <a:moveTo>
                  <a:pt x="6176" y="4375"/>
                </a:moveTo>
                <a:cubicBezTo>
                  <a:pt x="6617" y="4375"/>
                  <a:pt x="7026" y="4501"/>
                  <a:pt x="7341" y="4722"/>
                </a:cubicBezTo>
                <a:lnTo>
                  <a:pt x="6743" y="5320"/>
                </a:lnTo>
                <a:cubicBezTo>
                  <a:pt x="6617" y="5289"/>
                  <a:pt x="6428" y="5226"/>
                  <a:pt x="6239" y="5226"/>
                </a:cubicBezTo>
                <a:cubicBezTo>
                  <a:pt x="5546" y="5226"/>
                  <a:pt x="5010" y="5793"/>
                  <a:pt x="5010" y="6454"/>
                </a:cubicBezTo>
                <a:cubicBezTo>
                  <a:pt x="5010" y="7116"/>
                  <a:pt x="5546" y="7715"/>
                  <a:pt x="6239" y="7715"/>
                </a:cubicBezTo>
                <a:cubicBezTo>
                  <a:pt x="6900" y="7715"/>
                  <a:pt x="7467" y="7147"/>
                  <a:pt x="7467" y="6454"/>
                </a:cubicBezTo>
                <a:cubicBezTo>
                  <a:pt x="7467" y="6265"/>
                  <a:pt x="7404" y="6108"/>
                  <a:pt x="7341" y="5887"/>
                </a:cubicBezTo>
                <a:lnTo>
                  <a:pt x="7908" y="5320"/>
                </a:lnTo>
                <a:cubicBezTo>
                  <a:pt x="8160" y="5635"/>
                  <a:pt x="8286" y="6013"/>
                  <a:pt x="8286" y="6454"/>
                </a:cubicBezTo>
                <a:cubicBezTo>
                  <a:pt x="8286" y="7588"/>
                  <a:pt x="7341" y="8534"/>
                  <a:pt x="6176" y="8534"/>
                </a:cubicBezTo>
                <a:cubicBezTo>
                  <a:pt x="5041" y="8534"/>
                  <a:pt x="4096" y="7588"/>
                  <a:pt x="4096" y="6454"/>
                </a:cubicBezTo>
                <a:cubicBezTo>
                  <a:pt x="4096" y="5320"/>
                  <a:pt x="5041" y="4375"/>
                  <a:pt x="6176" y="4375"/>
                </a:cubicBezTo>
                <a:close/>
                <a:moveTo>
                  <a:pt x="6239" y="2800"/>
                </a:moveTo>
                <a:cubicBezTo>
                  <a:pt x="7089" y="2800"/>
                  <a:pt x="7908" y="3115"/>
                  <a:pt x="8539" y="3619"/>
                </a:cubicBezTo>
                <a:lnTo>
                  <a:pt x="7971" y="4217"/>
                </a:lnTo>
                <a:cubicBezTo>
                  <a:pt x="7499" y="3839"/>
                  <a:pt x="6869" y="3619"/>
                  <a:pt x="6239" y="3619"/>
                </a:cubicBezTo>
                <a:cubicBezTo>
                  <a:pt x="4600" y="3619"/>
                  <a:pt x="3309" y="4911"/>
                  <a:pt x="3309" y="6486"/>
                </a:cubicBezTo>
                <a:cubicBezTo>
                  <a:pt x="3309" y="8124"/>
                  <a:pt x="4632" y="9416"/>
                  <a:pt x="6239" y="9416"/>
                </a:cubicBezTo>
                <a:cubicBezTo>
                  <a:pt x="7845" y="9416"/>
                  <a:pt x="9137" y="8124"/>
                  <a:pt x="9137" y="6486"/>
                </a:cubicBezTo>
                <a:cubicBezTo>
                  <a:pt x="9137" y="5856"/>
                  <a:pt x="8948" y="5226"/>
                  <a:pt x="8539" y="4753"/>
                </a:cubicBezTo>
                <a:lnTo>
                  <a:pt x="9137" y="4154"/>
                </a:lnTo>
                <a:cubicBezTo>
                  <a:pt x="9641" y="4816"/>
                  <a:pt x="9956" y="5604"/>
                  <a:pt x="9956" y="6486"/>
                </a:cubicBezTo>
                <a:cubicBezTo>
                  <a:pt x="9956" y="8534"/>
                  <a:pt x="8318" y="10235"/>
                  <a:pt x="6239" y="10235"/>
                </a:cubicBezTo>
                <a:cubicBezTo>
                  <a:pt x="4191" y="10235"/>
                  <a:pt x="2490" y="8597"/>
                  <a:pt x="2490" y="6486"/>
                </a:cubicBezTo>
                <a:cubicBezTo>
                  <a:pt x="2490" y="4438"/>
                  <a:pt x="4128" y="2800"/>
                  <a:pt x="6239" y="2800"/>
                </a:cubicBezTo>
                <a:close/>
                <a:moveTo>
                  <a:pt x="6270" y="1130"/>
                </a:moveTo>
                <a:cubicBezTo>
                  <a:pt x="7247" y="1130"/>
                  <a:pt x="8223" y="1414"/>
                  <a:pt x="9074" y="1918"/>
                </a:cubicBezTo>
                <a:cubicBezTo>
                  <a:pt x="9074" y="1949"/>
                  <a:pt x="9011" y="2012"/>
                  <a:pt x="9011" y="2044"/>
                </a:cubicBezTo>
                <a:lnTo>
                  <a:pt x="8917" y="2831"/>
                </a:lnTo>
                <a:cubicBezTo>
                  <a:pt x="8160" y="2296"/>
                  <a:pt x="7247" y="1981"/>
                  <a:pt x="6270" y="1981"/>
                </a:cubicBezTo>
                <a:cubicBezTo>
                  <a:pt x="3750" y="1981"/>
                  <a:pt x="1733" y="4028"/>
                  <a:pt x="1733" y="6486"/>
                </a:cubicBezTo>
                <a:cubicBezTo>
                  <a:pt x="1733" y="9006"/>
                  <a:pt x="3781" y="11054"/>
                  <a:pt x="6270" y="11054"/>
                </a:cubicBezTo>
                <a:cubicBezTo>
                  <a:pt x="8759" y="11054"/>
                  <a:pt x="10807" y="9006"/>
                  <a:pt x="10807" y="6486"/>
                </a:cubicBezTo>
                <a:cubicBezTo>
                  <a:pt x="10807" y="5509"/>
                  <a:pt x="10492" y="4596"/>
                  <a:pt x="9925" y="3871"/>
                </a:cubicBezTo>
                <a:lnTo>
                  <a:pt x="10712" y="3745"/>
                </a:lnTo>
                <a:cubicBezTo>
                  <a:pt x="10744" y="3745"/>
                  <a:pt x="10807" y="3745"/>
                  <a:pt x="10838" y="3713"/>
                </a:cubicBezTo>
                <a:cubicBezTo>
                  <a:pt x="11342" y="4533"/>
                  <a:pt x="11626" y="5478"/>
                  <a:pt x="11626" y="6486"/>
                </a:cubicBezTo>
                <a:cubicBezTo>
                  <a:pt x="11626" y="9447"/>
                  <a:pt x="9232" y="11873"/>
                  <a:pt x="6270" y="11873"/>
                </a:cubicBezTo>
                <a:cubicBezTo>
                  <a:pt x="3309" y="11873"/>
                  <a:pt x="914" y="9479"/>
                  <a:pt x="914" y="6486"/>
                </a:cubicBezTo>
                <a:cubicBezTo>
                  <a:pt x="914" y="3524"/>
                  <a:pt x="3309" y="1130"/>
                  <a:pt x="6270" y="1130"/>
                </a:cubicBezTo>
                <a:close/>
                <a:moveTo>
                  <a:pt x="11030" y="0"/>
                </a:moveTo>
                <a:cubicBezTo>
                  <a:pt x="10930" y="0"/>
                  <a:pt x="10829" y="37"/>
                  <a:pt x="10744" y="122"/>
                </a:cubicBezTo>
                <a:lnTo>
                  <a:pt x="9610" y="1256"/>
                </a:lnTo>
                <a:cubicBezTo>
                  <a:pt x="8602" y="594"/>
                  <a:pt x="7467" y="279"/>
                  <a:pt x="6239" y="279"/>
                </a:cubicBezTo>
                <a:cubicBezTo>
                  <a:pt x="2805" y="279"/>
                  <a:pt x="1" y="3020"/>
                  <a:pt x="1" y="6486"/>
                </a:cubicBezTo>
                <a:cubicBezTo>
                  <a:pt x="1" y="9920"/>
                  <a:pt x="2773" y="12724"/>
                  <a:pt x="6239" y="12724"/>
                </a:cubicBezTo>
                <a:cubicBezTo>
                  <a:pt x="9641" y="12724"/>
                  <a:pt x="12445" y="9951"/>
                  <a:pt x="12445" y="6486"/>
                </a:cubicBezTo>
                <a:cubicBezTo>
                  <a:pt x="12445" y="5289"/>
                  <a:pt x="12099" y="4123"/>
                  <a:pt x="11468" y="3115"/>
                </a:cubicBezTo>
                <a:lnTo>
                  <a:pt x="12603" y="1981"/>
                </a:lnTo>
                <a:cubicBezTo>
                  <a:pt x="12877" y="1706"/>
                  <a:pt x="12650" y="1255"/>
                  <a:pt x="12292" y="1255"/>
                </a:cubicBezTo>
                <a:cubicBezTo>
                  <a:pt x="12280" y="1255"/>
                  <a:pt x="12268" y="1255"/>
                  <a:pt x="12256" y="1256"/>
                </a:cubicBezTo>
                <a:lnTo>
                  <a:pt x="11342" y="1382"/>
                </a:lnTo>
                <a:lnTo>
                  <a:pt x="11468" y="468"/>
                </a:lnTo>
                <a:cubicBezTo>
                  <a:pt x="11491" y="203"/>
                  <a:pt x="11265" y="0"/>
                  <a:pt x="11030" y="0"/>
                </a:cubicBezTo>
                <a:close/>
              </a:path>
            </a:pathLst>
          </a:custGeom>
          <a:solidFill>
            <a:schemeClr val="bg1"/>
          </a:solidFill>
          <a:ln>
            <a:noFill/>
          </a:ln>
        </p:spPr>
        <p:txBody>
          <a:bodyPr spcFirstLastPara="1" wrap="square" lIns="86005" tIns="86005" rIns="86005" bIns="86005" anchor="ctr" anchorCtr="0">
            <a:noAutofit/>
          </a:bodyPr>
          <a:lstStyle/>
          <a:p>
            <a:endParaRPr sz="1693"/>
          </a:p>
        </p:txBody>
      </p:sp>
      <p:grpSp>
        <p:nvGrpSpPr>
          <p:cNvPr id="154" name="Google Shape;6366;p57">
            <a:extLst>
              <a:ext uri="{FF2B5EF4-FFF2-40B4-BE49-F238E27FC236}">
                <a16:creationId xmlns:a16="http://schemas.microsoft.com/office/drawing/2014/main" id="{B3039C7D-F942-416B-B150-68D74EEE169C}"/>
              </a:ext>
            </a:extLst>
          </p:cNvPr>
          <p:cNvGrpSpPr/>
          <p:nvPr/>
        </p:nvGrpSpPr>
        <p:grpSpPr>
          <a:xfrm>
            <a:off x="5927005" y="4644352"/>
            <a:ext cx="334193" cy="350079"/>
            <a:chOff x="3859600" y="3591950"/>
            <a:chExt cx="296975" cy="296175"/>
          </a:xfrm>
          <a:solidFill>
            <a:schemeClr val="bg1"/>
          </a:solidFill>
        </p:grpSpPr>
        <p:sp>
          <p:nvSpPr>
            <p:cNvPr id="164" name="Google Shape;6367;p57">
              <a:extLst>
                <a:ext uri="{FF2B5EF4-FFF2-40B4-BE49-F238E27FC236}">
                  <a16:creationId xmlns:a16="http://schemas.microsoft.com/office/drawing/2014/main" id="{322E8CF0-EA18-4B78-BB67-1E051F3B2BAE}"/>
                </a:ext>
              </a:extLst>
            </p:cNvPr>
            <p:cNvSpPr/>
            <p:nvPr/>
          </p:nvSpPr>
          <p:spPr>
            <a:xfrm>
              <a:off x="4034450" y="3766000"/>
              <a:ext cx="122125" cy="122125"/>
            </a:xfrm>
            <a:custGeom>
              <a:avLst/>
              <a:gdLst/>
              <a:ahLst/>
              <a:cxnLst/>
              <a:rect l="l" t="t" r="r" b="b"/>
              <a:pathLst>
                <a:path w="4885" h="4885" extrusionOk="0">
                  <a:moveTo>
                    <a:pt x="2395" y="1324"/>
                  </a:moveTo>
                  <a:cubicBezTo>
                    <a:pt x="2616" y="1324"/>
                    <a:pt x="2773" y="1482"/>
                    <a:pt x="2773" y="1702"/>
                  </a:cubicBezTo>
                  <a:lnTo>
                    <a:pt x="2773" y="2049"/>
                  </a:lnTo>
                  <a:lnTo>
                    <a:pt x="3120" y="2049"/>
                  </a:lnTo>
                  <a:cubicBezTo>
                    <a:pt x="3309" y="2049"/>
                    <a:pt x="3466" y="2206"/>
                    <a:pt x="3466" y="2395"/>
                  </a:cubicBezTo>
                  <a:cubicBezTo>
                    <a:pt x="3466" y="2584"/>
                    <a:pt x="3309" y="2742"/>
                    <a:pt x="3120" y="2742"/>
                  </a:cubicBezTo>
                  <a:lnTo>
                    <a:pt x="2395" y="2742"/>
                  </a:lnTo>
                  <a:cubicBezTo>
                    <a:pt x="2206" y="2742"/>
                    <a:pt x="2049" y="2584"/>
                    <a:pt x="2049" y="2395"/>
                  </a:cubicBezTo>
                  <a:lnTo>
                    <a:pt x="2049" y="1702"/>
                  </a:lnTo>
                  <a:cubicBezTo>
                    <a:pt x="2049" y="1482"/>
                    <a:pt x="2206" y="1324"/>
                    <a:pt x="2395" y="1324"/>
                  </a:cubicBezTo>
                  <a:close/>
                  <a:moveTo>
                    <a:pt x="2458" y="1"/>
                  </a:moveTo>
                  <a:cubicBezTo>
                    <a:pt x="1104" y="1"/>
                    <a:pt x="1" y="1103"/>
                    <a:pt x="1" y="2427"/>
                  </a:cubicBezTo>
                  <a:cubicBezTo>
                    <a:pt x="1" y="3781"/>
                    <a:pt x="1104" y="4884"/>
                    <a:pt x="2458" y="4884"/>
                  </a:cubicBezTo>
                  <a:cubicBezTo>
                    <a:pt x="3782" y="4884"/>
                    <a:pt x="4884" y="3781"/>
                    <a:pt x="4884" y="2427"/>
                  </a:cubicBezTo>
                  <a:cubicBezTo>
                    <a:pt x="4853" y="1072"/>
                    <a:pt x="3782" y="1"/>
                    <a:pt x="245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6368;p57">
              <a:extLst>
                <a:ext uri="{FF2B5EF4-FFF2-40B4-BE49-F238E27FC236}">
                  <a16:creationId xmlns:a16="http://schemas.microsoft.com/office/drawing/2014/main" id="{50C46EC4-C6A5-4310-96C9-0702BE4C9CF9}"/>
                </a:ext>
              </a:extLst>
            </p:cNvPr>
            <p:cNvSpPr/>
            <p:nvPr/>
          </p:nvSpPr>
          <p:spPr>
            <a:xfrm>
              <a:off x="3860400" y="3679375"/>
              <a:ext cx="260725" cy="173300"/>
            </a:xfrm>
            <a:custGeom>
              <a:avLst/>
              <a:gdLst/>
              <a:ahLst/>
              <a:cxnLst/>
              <a:rect l="l" t="t" r="r" b="b"/>
              <a:pathLst>
                <a:path w="10429" h="6932" extrusionOk="0">
                  <a:moveTo>
                    <a:pt x="2426" y="662"/>
                  </a:moveTo>
                  <a:cubicBezTo>
                    <a:pt x="2647" y="662"/>
                    <a:pt x="2804" y="819"/>
                    <a:pt x="2804" y="1008"/>
                  </a:cubicBezTo>
                  <a:cubicBezTo>
                    <a:pt x="2804" y="1197"/>
                    <a:pt x="2647" y="1355"/>
                    <a:pt x="2426" y="1355"/>
                  </a:cubicBezTo>
                  <a:lnTo>
                    <a:pt x="1733" y="1355"/>
                  </a:lnTo>
                  <a:cubicBezTo>
                    <a:pt x="1544" y="1355"/>
                    <a:pt x="1387" y="1197"/>
                    <a:pt x="1387" y="1008"/>
                  </a:cubicBezTo>
                  <a:cubicBezTo>
                    <a:pt x="1387" y="819"/>
                    <a:pt x="1544" y="662"/>
                    <a:pt x="1733" y="662"/>
                  </a:cubicBezTo>
                  <a:close/>
                  <a:moveTo>
                    <a:pt x="4537" y="662"/>
                  </a:moveTo>
                  <a:cubicBezTo>
                    <a:pt x="4726" y="662"/>
                    <a:pt x="4884" y="819"/>
                    <a:pt x="4884" y="1008"/>
                  </a:cubicBezTo>
                  <a:cubicBezTo>
                    <a:pt x="4884" y="1197"/>
                    <a:pt x="4695" y="1355"/>
                    <a:pt x="4537" y="1355"/>
                  </a:cubicBezTo>
                  <a:lnTo>
                    <a:pt x="3812" y="1355"/>
                  </a:lnTo>
                  <a:cubicBezTo>
                    <a:pt x="3623" y="1355"/>
                    <a:pt x="3466" y="1197"/>
                    <a:pt x="3466" y="1008"/>
                  </a:cubicBezTo>
                  <a:cubicBezTo>
                    <a:pt x="3466" y="819"/>
                    <a:pt x="3623" y="662"/>
                    <a:pt x="3812" y="662"/>
                  </a:cubicBezTo>
                  <a:close/>
                  <a:moveTo>
                    <a:pt x="6648" y="662"/>
                  </a:moveTo>
                  <a:cubicBezTo>
                    <a:pt x="6837" y="662"/>
                    <a:pt x="6994" y="819"/>
                    <a:pt x="6994" y="1008"/>
                  </a:cubicBezTo>
                  <a:cubicBezTo>
                    <a:pt x="6994" y="1197"/>
                    <a:pt x="6837" y="1355"/>
                    <a:pt x="6648" y="1355"/>
                  </a:cubicBezTo>
                  <a:lnTo>
                    <a:pt x="5955" y="1355"/>
                  </a:lnTo>
                  <a:cubicBezTo>
                    <a:pt x="5734" y="1355"/>
                    <a:pt x="5577" y="1197"/>
                    <a:pt x="5577" y="1008"/>
                  </a:cubicBezTo>
                  <a:cubicBezTo>
                    <a:pt x="5577" y="819"/>
                    <a:pt x="5734" y="662"/>
                    <a:pt x="5955" y="662"/>
                  </a:cubicBezTo>
                  <a:close/>
                  <a:moveTo>
                    <a:pt x="8727" y="662"/>
                  </a:moveTo>
                  <a:cubicBezTo>
                    <a:pt x="8948" y="662"/>
                    <a:pt x="9105" y="819"/>
                    <a:pt x="9105" y="1008"/>
                  </a:cubicBezTo>
                  <a:cubicBezTo>
                    <a:pt x="9105" y="1197"/>
                    <a:pt x="8948" y="1355"/>
                    <a:pt x="8727" y="1355"/>
                  </a:cubicBezTo>
                  <a:lnTo>
                    <a:pt x="8034" y="1355"/>
                  </a:lnTo>
                  <a:cubicBezTo>
                    <a:pt x="7845" y="1355"/>
                    <a:pt x="7688" y="1197"/>
                    <a:pt x="7688" y="1008"/>
                  </a:cubicBezTo>
                  <a:cubicBezTo>
                    <a:pt x="7688" y="819"/>
                    <a:pt x="7845" y="662"/>
                    <a:pt x="8034" y="662"/>
                  </a:cubicBezTo>
                  <a:close/>
                  <a:moveTo>
                    <a:pt x="2426" y="2080"/>
                  </a:moveTo>
                  <a:cubicBezTo>
                    <a:pt x="2647" y="2080"/>
                    <a:pt x="2804" y="2237"/>
                    <a:pt x="2804" y="2426"/>
                  </a:cubicBezTo>
                  <a:cubicBezTo>
                    <a:pt x="2804" y="2647"/>
                    <a:pt x="2647" y="2773"/>
                    <a:pt x="2426" y="2773"/>
                  </a:cubicBezTo>
                  <a:lnTo>
                    <a:pt x="1733" y="2773"/>
                  </a:lnTo>
                  <a:cubicBezTo>
                    <a:pt x="1544" y="2773"/>
                    <a:pt x="1387" y="2647"/>
                    <a:pt x="1387" y="2426"/>
                  </a:cubicBezTo>
                  <a:cubicBezTo>
                    <a:pt x="1387" y="2206"/>
                    <a:pt x="1544" y="2080"/>
                    <a:pt x="1733" y="2080"/>
                  </a:cubicBezTo>
                  <a:close/>
                  <a:moveTo>
                    <a:pt x="4537" y="2080"/>
                  </a:moveTo>
                  <a:cubicBezTo>
                    <a:pt x="4726" y="2080"/>
                    <a:pt x="4884" y="2237"/>
                    <a:pt x="4884" y="2426"/>
                  </a:cubicBezTo>
                  <a:cubicBezTo>
                    <a:pt x="4884" y="2647"/>
                    <a:pt x="4695" y="2773"/>
                    <a:pt x="4537" y="2773"/>
                  </a:cubicBezTo>
                  <a:lnTo>
                    <a:pt x="3812" y="2773"/>
                  </a:lnTo>
                  <a:cubicBezTo>
                    <a:pt x="3623" y="2773"/>
                    <a:pt x="3466" y="2647"/>
                    <a:pt x="3466" y="2426"/>
                  </a:cubicBezTo>
                  <a:cubicBezTo>
                    <a:pt x="3466" y="2206"/>
                    <a:pt x="3623" y="2080"/>
                    <a:pt x="3812" y="2080"/>
                  </a:cubicBezTo>
                  <a:close/>
                  <a:moveTo>
                    <a:pt x="6648" y="2080"/>
                  </a:moveTo>
                  <a:cubicBezTo>
                    <a:pt x="6837" y="2080"/>
                    <a:pt x="6994" y="2237"/>
                    <a:pt x="6994" y="2426"/>
                  </a:cubicBezTo>
                  <a:cubicBezTo>
                    <a:pt x="6994" y="2647"/>
                    <a:pt x="6837" y="2773"/>
                    <a:pt x="6648" y="2773"/>
                  </a:cubicBezTo>
                  <a:lnTo>
                    <a:pt x="5955" y="2773"/>
                  </a:lnTo>
                  <a:cubicBezTo>
                    <a:pt x="5734" y="2773"/>
                    <a:pt x="5577" y="2647"/>
                    <a:pt x="5577" y="2426"/>
                  </a:cubicBezTo>
                  <a:cubicBezTo>
                    <a:pt x="5577" y="2206"/>
                    <a:pt x="5734" y="2080"/>
                    <a:pt x="5955" y="2080"/>
                  </a:cubicBezTo>
                  <a:close/>
                  <a:moveTo>
                    <a:pt x="8727" y="2080"/>
                  </a:moveTo>
                  <a:cubicBezTo>
                    <a:pt x="8948" y="2080"/>
                    <a:pt x="9105" y="2237"/>
                    <a:pt x="9105" y="2426"/>
                  </a:cubicBezTo>
                  <a:cubicBezTo>
                    <a:pt x="9105" y="2647"/>
                    <a:pt x="8948" y="2773"/>
                    <a:pt x="8727" y="2773"/>
                  </a:cubicBezTo>
                  <a:lnTo>
                    <a:pt x="8034" y="2773"/>
                  </a:lnTo>
                  <a:cubicBezTo>
                    <a:pt x="7845" y="2773"/>
                    <a:pt x="7688" y="2647"/>
                    <a:pt x="7688" y="2426"/>
                  </a:cubicBezTo>
                  <a:cubicBezTo>
                    <a:pt x="7688" y="2206"/>
                    <a:pt x="7845" y="2080"/>
                    <a:pt x="8034" y="2080"/>
                  </a:cubicBezTo>
                  <a:close/>
                  <a:moveTo>
                    <a:pt x="2426" y="3466"/>
                  </a:moveTo>
                  <a:cubicBezTo>
                    <a:pt x="2647" y="3466"/>
                    <a:pt x="2804" y="3623"/>
                    <a:pt x="2804" y="3812"/>
                  </a:cubicBezTo>
                  <a:cubicBezTo>
                    <a:pt x="2804" y="4001"/>
                    <a:pt x="2647" y="4159"/>
                    <a:pt x="2426" y="4159"/>
                  </a:cubicBezTo>
                  <a:lnTo>
                    <a:pt x="1733" y="4159"/>
                  </a:lnTo>
                  <a:cubicBezTo>
                    <a:pt x="1544" y="4159"/>
                    <a:pt x="1387" y="4001"/>
                    <a:pt x="1387" y="3812"/>
                  </a:cubicBezTo>
                  <a:cubicBezTo>
                    <a:pt x="1387" y="3623"/>
                    <a:pt x="1544" y="3466"/>
                    <a:pt x="1733" y="3466"/>
                  </a:cubicBezTo>
                  <a:close/>
                  <a:moveTo>
                    <a:pt x="4537" y="3466"/>
                  </a:moveTo>
                  <a:cubicBezTo>
                    <a:pt x="4726" y="3466"/>
                    <a:pt x="4884" y="3623"/>
                    <a:pt x="4884" y="3812"/>
                  </a:cubicBezTo>
                  <a:cubicBezTo>
                    <a:pt x="4884" y="4001"/>
                    <a:pt x="4695" y="4159"/>
                    <a:pt x="4537" y="4159"/>
                  </a:cubicBezTo>
                  <a:lnTo>
                    <a:pt x="3812" y="4159"/>
                  </a:lnTo>
                  <a:cubicBezTo>
                    <a:pt x="3623" y="4159"/>
                    <a:pt x="3466" y="4001"/>
                    <a:pt x="3466" y="3812"/>
                  </a:cubicBezTo>
                  <a:cubicBezTo>
                    <a:pt x="3466" y="3623"/>
                    <a:pt x="3623" y="3466"/>
                    <a:pt x="3812" y="3466"/>
                  </a:cubicBezTo>
                  <a:close/>
                  <a:moveTo>
                    <a:pt x="6648" y="3466"/>
                  </a:moveTo>
                  <a:cubicBezTo>
                    <a:pt x="6837" y="3466"/>
                    <a:pt x="6994" y="3623"/>
                    <a:pt x="6994" y="3812"/>
                  </a:cubicBezTo>
                  <a:cubicBezTo>
                    <a:pt x="6994" y="4001"/>
                    <a:pt x="6837" y="4159"/>
                    <a:pt x="6648" y="4159"/>
                  </a:cubicBezTo>
                  <a:lnTo>
                    <a:pt x="5955" y="4159"/>
                  </a:lnTo>
                  <a:cubicBezTo>
                    <a:pt x="5734" y="4159"/>
                    <a:pt x="5577" y="4001"/>
                    <a:pt x="5577" y="3812"/>
                  </a:cubicBezTo>
                  <a:cubicBezTo>
                    <a:pt x="5577" y="3623"/>
                    <a:pt x="5734" y="3466"/>
                    <a:pt x="5955" y="3466"/>
                  </a:cubicBezTo>
                  <a:close/>
                  <a:moveTo>
                    <a:pt x="2426" y="4852"/>
                  </a:moveTo>
                  <a:cubicBezTo>
                    <a:pt x="2647" y="4852"/>
                    <a:pt x="2804" y="5010"/>
                    <a:pt x="2804" y="5199"/>
                  </a:cubicBezTo>
                  <a:cubicBezTo>
                    <a:pt x="2804" y="5388"/>
                    <a:pt x="2647" y="5545"/>
                    <a:pt x="2426" y="5545"/>
                  </a:cubicBezTo>
                  <a:lnTo>
                    <a:pt x="1733" y="5545"/>
                  </a:lnTo>
                  <a:cubicBezTo>
                    <a:pt x="1544" y="5545"/>
                    <a:pt x="1387" y="5388"/>
                    <a:pt x="1387" y="5199"/>
                  </a:cubicBezTo>
                  <a:cubicBezTo>
                    <a:pt x="1387" y="5010"/>
                    <a:pt x="1544" y="4852"/>
                    <a:pt x="1733" y="4852"/>
                  </a:cubicBezTo>
                  <a:close/>
                  <a:moveTo>
                    <a:pt x="4537" y="4852"/>
                  </a:moveTo>
                  <a:cubicBezTo>
                    <a:pt x="4726" y="4852"/>
                    <a:pt x="4884" y="5010"/>
                    <a:pt x="4884" y="5199"/>
                  </a:cubicBezTo>
                  <a:cubicBezTo>
                    <a:pt x="4884" y="5388"/>
                    <a:pt x="4695" y="5545"/>
                    <a:pt x="4537" y="5545"/>
                  </a:cubicBezTo>
                  <a:lnTo>
                    <a:pt x="3812" y="5545"/>
                  </a:lnTo>
                  <a:cubicBezTo>
                    <a:pt x="3623" y="5545"/>
                    <a:pt x="3466" y="5388"/>
                    <a:pt x="3466" y="5199"/>
                  </a:cubicBezTo>
                  <a:cubicBezTo>
                    <a:pt x="3466" y="5010"/>
                    <a:pt x="3623" y="4852"/>
                    <a:pt x="3812" y="4852"/>
                  </a:cubicBezTo>
                  <a:close/>
                  <a:moveTo>
                    <a:pt x="0" y="0"/>
                  </a:moveTo>
                  <a:lnTo>
                    <a:pt x="0" y="5892"/>
                  </a:lnTo>
                  <a:cubicBezTo>
                    <a:pt x="0" y="6459"/>
                    <a:pt x="473" y="6931"/>
                    <a:pt x="1071" y="6931"/>
                  </a:cubicBezTo>
                  <a:lnTo>
                    <a:pt x="6490" y="6931"/>
                  </a:lnTo>
                  <a:cubicBezTo>
                    <a:pt x="6364" y="6616"/>
                    <a:pt x="6301" y="6270"/>
                    <a:pt x="6301" y="5892"/>
                  </a:cubicBezTo>
                  <a:cubicBezTo>
                    <a:pt x="6301" y="5797"/>
                    <a:pt x="6333" y="5671"/>
                    <a:pt x="6333" y="5545"/>
                  </a:cubicBezTo>
                  <a:lnTo>
                    <a:pt x="5955" y="5545"/>
                  </a:lnTo>
                  <a:cubicBezTo>
                    <a:pt x="5734" y="5545"/>
                    <a:pt x="5577" y="5388"/>
                    <a:pt x="5577" y="5199"/>
                  </a:cubicBezTo>
                  <a:cubicBezTo>
                    <a:pt x="5577" y="5010"/>
                    <a:pt x="5734" y="4852"/>
                    <a:pt x="5955" y="4852"/>
                  </a:cubicBezTo>
                  <a:lnTo>
                    <a:pt x="6490" y="4852"/>
                  </a:lnTo>
                  <a:cubicBezTo>
                    <a:pt x="6931" y="3623"/>
                    <a:pt x="8066" y="2741"/>
                    <a:pt x="9420" y="2741"/>
                  </a:cubicBezTo>
                  <a:cubicBezTo>
                    <a:pt x="9767" y="2741"/>
                    <a:pt x="10113" y="2836"/>
                    <a:pt x="10428" y="2962"/>
                  </a:cubicBezTo>
                  <a:lnTo>
                    <a:pt x="10428"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6369;p57">
              <a:extLst>
                <a:ext uri="{FF2B5EF4-FFF2-40B4-BE49-F238E27FC236}">
                  <a16:creationId xmlns:a16="http://schemas.microsoft.com/office/drawing/2014/main" id="{85352367-9F1D-4E48-A4C4-F5187A401066}"/>
                </a:ext>
              </a:extLst>
            </p:cNvPr>
            <p:cNvSpPr/>
            <p:nvPr/>
          </p:nvSpPr>
          <p:spPr>
            <a:xfrm>
              <a:off x="3859600" y="3591950"/>
              <a:ext cx="261525" cy="70900"/>
            </a:xfrm>
            <a:custGeom>
              <a:avLst/>
              <a:gdLst/>
              <a:ahLst/>
              <a:cxnLst/>
              <a:rect l="l" t="t" r="r" b="b"/>
              <a:pathLst>
                <a:path w="10461" h="2836" extrusionOk="0">
                  <a:moveTo>
                    <a:pt x="1734" y="0"/>
                  </a:moveTo>
                  <a:cubicBezTo>
                    <a:pt x="1513" y="0"/>
                    <a:pt x="1356" y="158"/>
                    <a:pt x="1356" y="347"/>
                  </a:cubicBezTo>
                  <a:lnTo>
                    <a:pt x="1356" y="693"/>
                  </a:lnTo>
                  <a:lnTo>
                    <a:pt x="1009" y="693"/>
                  </a:lnTo>
                  <a:cubicBezTo>
                    <a:pt x="410" y="693"/>
                    <a:pt x="1" y="1166"/>
                    <a:pt x="1" y="1733"/>
                  </a:cubicBezTo>
                  <a:lnTo>
                    <a:pt x="1" y="2836"/>
                  </a:lnTo>
                  <a:lnTo>
                    <a:pt x="10429" y="2836"/>
                  </a:lnTo>
                  <a:lnTo>
                    <a:pt x="10429" y="1733"/>
                  </a:lnTo>
                  <a:lnTo>
                    <a:pt x="10460" y="1733"/>
                  </a:lnTo>
                  <a:cubicBezTo>
                    <a:pt x="10460" y="1134"/>
                    <a:pt x="9988" y="693"/>
                    <a:pt x="9421" y="693"/>
                  </a:cubicBezTo>
                  <a:lnTo>
                    <a:pt x="9074" y="693"/>
                  </a:lnTo>
                  <a:lnTo>
                    <a:pt x="9074" y="347"/>
                  </a:lnTo>
                  <a:cubicBezTo>
                    <a:pt x="9074" y="158"/>
                    <a:pt x="8917" y="0"/>
                    <a:pt x="8728" y="0"/>
                  </a:cubicBezTo>
                  <a:cubicBezTo>
                    <a:pt x="8539" y="0"/>
                    <a:pt x="8381" y="158"/>
                    <a:pt x="8381" y="347"/>
                  </a:cubicBezTo>
                  <a:lnTo>
                    <a:pt x="8381" y="693"/>
                  </a:lnTo>
                  <a:lnTo>
                    <a:pt x="6995" y="693"/>
                  </a:lnTo>
                  <a:lnTo>
                    <a:pt x="6995" y="347"/>
                  </a:lnTo>
                  <a:cubicBezTo>
                    <a:pt x="6995" y="158"/>
                    <a:pt x="6837" y="0"/>
                    <a:pt x="6648" y="0"/>
                  </a:cubicBezTo>
                  <a:cubicBezTo>
                    <a:pt x="6459" y="0"/>
                    <a:pt x="6302" y="158"/>
                    <a:pt x="6302" y="347"/>
                  </a:cubicBezTo>
                  <a:lnTo>
                    <a:pt x="6302" y="693"/>
                  </a:lnTo>
                  <a:lnTo>
                    <a:pt x="4159" y="693"/>
                  </a:lnTo>
                  <a:lnTo>
                    <a:pt x="4159" y="347"/>
                  </a:lnTo>
                  <a:cubicBezTo>
                    <a:pt x="4159" y="158"/>
                    <a:pt x="4002" y="0"/>
                    <a:pt x="3813" y="0"/>
                  </a:cubicBezTo>
                  <a:cubicBezTo>
                    <a:pt x="3624" y="0"/>
                    <a:pt x="3466" y="158"/>
                    <a:pt x="3466" y="347"/>
                  </a:cubicBezTo>
                  <a:lnTo>
                    <a:pt x="3466" y="693"/>
                  </a:lnTo>
                  <a:lnTo>
                    <a:pt x="2080" y="693"/>
                  </a:lnTo>
                  <a:lnTo>
                    <a:pt x="2080" y="347"/>
                  </a:lnTo>
                  <a:cubicBezTo>
                    <a:pt x="2080" y="158"/>
                    <a:pt x="1923" y="0"/>
                    <a:pt x="173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1" name="Freeform 5">
            <a:extLst>
              <a:ext uri="{FF2B5EF4-FFF2-40B4-BE49-F238E27FC236}">
                <a16:creationId xmlns:a16="http://schemas.microsoft.com/office/drawing/2014/main" id="{9A6D7E5D-A36A-426B-B6E7-67FCB709C7CE}"/>
              </a:ext>
            </a:extLst>
          </p:cNvPr>
          <p:cNvSpPr>
            <a:spLocks/>
          </p:cNvSpPr>
          <p:nvPr/>
        </p:nvSpPr>
        <p:spPr bwMode="auto">
          <a:xfrm>
            <a:off x="5764431" y="4012663"/>
            <a:ext cx="2321578" cy="2010739"/>
          </a:xfrm>
          <a:custGeom>
            <a:avLst/>
            <a:gdLst>
              <a:gd name="T0" fmla="*/ 406 w 406"/>
              <a:gd name="T1" fmla="*/ 0 h 621"/>
              <a:gd name="T2" fmla="*/ 406 w 406"/>
              <a:gd name="T3" fmla="*/ 451 h 621"/>
              <a:gd name="T4" fmla="*/ 389 w 406"/>
              <a:gd name="T5" fmla="*/ 486 h 621"/>
              <a:gd name="T6" fmla="*/ 220 w 406"/>
              <a:gd name="T7" fmla="*/ 614 h 621"/>
              <a:gd name="T8" fmla="*/ 186 w 406"/>
              <a:gd name="T9" fmla="*/ 614 h 621"/>
              <a:gd name="T10" fmla="*/ 17 w 406"/>
              <a:gd name="T11" fmla="*/ 486 h 621"/>
              <a:gd name="T12" fmla="*/ 0 w 406"/>
              <a:gd name="T13" fmla="*/ 451 h 621"/>
              <a:gd name="T14" fmla="*/ 0 w 406"/>
              <a:gd name="T15" fmla="*/ 0 h 621"/>
              <a:gd name="T16" fmla="*/ 406 w 406"/>
              <a:gd name="T17" fmla="*/ 0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6" h="621">
                <a:moveTo>
                  <a:pt x="406" y="0"/>
                </a:moveTo>
                <a:cubicBezTo>
                  <a:pt x="406" y="451"/>
                  <a:pt x="406" y="451"/>
                  <a:pt x="406" y="451"/>
                </a:cubicBezTo>
                <a:cubicBezTo>
                  <a:pt x="406" y="463"/>
                  <a:pt x="398" y="479"/>
                  <a:pt x="389" y="486"/>
                </a:cubicBezTo>
                <a:cubicBezTo>
                  <a:pt x="220" y="614"/>
                  <a:pt x="220" y="614"/>
                  <a:pt x="220" y="614"/>
                </a:cubicBezTo>
                <a:cubicBezTo>
                  <a:pt x="211" y="621"/>
                  <a:pt x="195" y="621"/>
                  <a:pt x="186" y="614"/>
                </a:cubicBezTo>
                <a:cubicBezTo>
                  <a:pt x="17" y="486"/>
                  <a:pt x="17" y="486"/>
                  <a:pt x="17" y="486"/>
                </a:cubicBezTo>
                <a:cubicBezTo>
                  <a:pt x="8" y="479"/>
                  <a:pt x="0" y="463"/>
                  <a:pt x="0" y="451"/>
                </a:cubicBezTo>
                <a:cubicBezTo>
                  <a:pt x="0" y="0"/>
                  <a:pt x="0" y="0"/>
                  <a:pt x="0" y="0"/>
                </a:cubicBezTo>
                <a:lnTo>
                  <a:pt x="406" y="0"/>
                </a:lnTo>
                <a:close/>
              </a:path>
            </a:pathLst>
          </a:custGeom>
          <a:solidFill>
            <a:srgbClr val="006666"/>
          </a:solidFill>
          <a:ln>
            <a:noFill/>
          </a:ln>
        </p:spPr>
        <p:txBody>
          <a:bodyPr vert="horz" wrap="square" lIns="91440" tIns="45720" rIns="91440" bIns="45720" numCol="1" anchor="t" anchorCtr="0" compatLnSpc="1">
            <a:prstTxWarp prst="textNoShape">
              <a:avLst/>
            </a:prstTxWarp>
          </a:bodyPr>
          <a:lstStyle/>
          <a:p>
            <a:endParaRPr lang="en-US"/>
          </a:p>
        </p:txBody>
      </p:sp>
      <p:cxnSp>
        <p:nvCxnSpPr>
          <p:cNvPr id="162" name="Straight Connector 74">
            <a:extLst>
              <a:ext uri="{FF2B5EF4-FFF2-40B4-BE49-F238E27FC236}">
                <a16:creationId xmlns:a16="http://schemas.microsoft.com/office/drawing/2014/main" id="{F8F143F8-10E1-4D29-9769-BB1F5E1C8BDD}"/>
              </a:ext>
            </a:extLst>
          </p:cNvPr>
          <p:cNvCxnSpPr/>
          <p:nvPr/>
        </p:nvCxnSpPr>
        <p:spPr>
          <a:xfrm>
            <a:off x="1369847" y="5886905"/>
            <a:ext cx="239539"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
        <p:nvSpPr>
          <p:cNvPr id="196" name="Freeform 5">
            <a:extLst>
              <a:ext uri="{FF2B5EF4-FFF2-40B4-BE49-F238E27FC236}">
                <a16:creationId xmlns:a16="http://schemas.microsoft.com/office/drawing/2014/main" id="{C3B5312C-0E40-42B2-91AD-5E66213FE63B}"/>
              </a:ext>
            </a:extLst>
          </p:cNvPr>
          <p:cNvSpPr>
            <a:spLocks/>
          </p:cNvSpPr>
          <p:nvPr/>
        </p:nvSpPr>
        <p:spPr bwMode="auto">
          <a:xfrm>
            <a:off x="654355" y="4012663"/>
            <a:ext cx="2543756" cy="2010739"/>
          </a:xfrm>
          <a:custGeom>
            <a:avLst/>
            <a:gdLst>
              <a:gd name="T0" fmla="*/ 406 w 406"/>
              <a:gd name="T1" fmla="*/ 0 h 621"/>
              <a:gd name="T2" fmla="*/ 406 w 406"/>
              <a:gd name="T3" fmla="*/ 451 h 621"/>
              <a:gd name="T4" fmla="*/ 389 w 406"/>
              <a:gd name="T5" fmla="*/ 486 h 621"/>
              <a:gd name="T6" fmla="*/ 220 w 406"/>
              <a:gd name="T7" fmla="*/ 614 h 621"/>
              <a:gd name="T8" fmla="*/ 186 w 406"/>
              <a:gd name="T9" fmla="*/ 614 h 621"/>
              <a:gd name="T10" fmla="*/ 17 w 406"/>
              <a:gd name="T11" fmla="*/ 486 h 621"/>
              <a:gd name="T12" fmla="*/ 0 w 406"/>
              <a:gd name="T13" fmla="*/ 451 h 621"/>
              <a:gd name="T14" fmla="*/ 0 w 406"/>
              <a:gd name="T15" fmla="*/ 0 h 621"/>
              <a:gd name="T16" fmla="*/ 406 w 406"/>
              <a:gd name="T17" fmla="*/ 0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6" h="621">
                <a:moveTo>
                  <a:pt x="406" y="0"/>
                </a:moveTo>
                <a:cubicBezTo>
                  <a:pt x="406" y="451"/>
                  <a:pt x="406" y="451"/>
                  <a:pt x="406" y="451"/>
                </a:cubicBezTo>
                <a:cubicBezTo>
                  <a:pt x="406" y="463"/>
                  <a:pt x="398" y="479"/>
                  <a:pt x="389" y="486"/>
                </a:cubicBezTo>
                <a:cubicBezTo>
                  <a:pt x="220" y="614"/>
                  <a:pt x="220" y="614"/>
                  <a:pt x="220" y="614"/>
                </a:cubicBezTo>
                <a:cubicBezTo>
                  <a:pt x="211" y="621"/>
                  <a:pt x="195" y="621"/>
                  <a:pt x="186" y="614"/>
                </a:cubicBezTo>
                <a:cubicBezTo>
                  <a:pt x="17" y="486"/>
                  <a:pt x="17" y="486"/>
                  <a:pt x="17" y="486"/>
                </a:cubicBezTo>
                <a:cubicBezTo>
                  <a:pt x="8" y="479"/>
                  <a:pt x="0" y="463"/>
                  <a:pt x="0" y="451"/>
                </a:cubicBezTo>
                <a:cubicBezTo>
                  <a:pt x="0" y="0"/>
                  <a:pt x="0" y="0"/>
                  <a:pt x="0" y="0"/>
                </a:cubicBezTo>
                <a:lnTo>
                  <a:pt x="406" y="0"/>
                </a:lnTo>
                <a:close/>
              </a:path>
            </a:pathLst>
          </a:custGeom>
          <a:solidFill>
            <a:srgbClr val="006666"/>
          </a:solidFill>
          <a:ln>
            <a:noFill/>
          </a:ln>
        </p:spPr>
        <p:txBody>
          <a:bodyPr vert="horz" wrap="square" lIns="91440" tIns="45720" rIns="91440" bIns="45720" numCol="1" anchor="t" anchorCtr="0" compatLnSpc="1">
            <a:prstTxWarp prst="textNoShape">
              <a:avLst/>
            </a:prstTxWarp>
          </a:bodyPr>
          <a:lstStyle/>
          <a:p>
            <a:endParaRPr lang="en-US"/>
          </a:p>
        </p:txBody>
      </p:sp>
      <p:sp>
        <p:nvSpPr>
          <p:cNvPr id="197" name="Freeform 5">
            <a:extLst>
              <a:ext uri="{FF2B5EF4-FFF2-40B4-BE49-F238E27FC236}">
                <a16:creationId xmlns:a16="http://schemas.microsoft.com/office/drawing/2014/main" id="{D8FB3CDE-EC03-4B3C-B867-77278EF8CF28}"/>
              </a:ext>
            </a:extLst>
          </p:cNvPr>
          <p:cNvSpPr>
            <a:spLocks/>
          </p:cNvSpPr>
          <p:nvPr/>
        </p:nvSpPr>
        <p:spPr bwMode="auto">
          <a:xfrm>
            <a:off x="3291335" y="4012663"/>
            <a:ext cx="2393902" cy="2010739"/>
          </a:xfrm>
          <a:custGeom>
            <a:avLst/>
            <a:gdLst>
              <a:gd name="T0" fmla="*/ 406 w 406"/>
              <a:gd name="T1" fmla="*/ 0 h 621"/>
              <a:gd name="T2" fmla="*/ 406 w 406"/>
              <a:gd name="T3" fmla="*/ 451 h 621"/>
              <a:gd name="T4" fmla="*/ 389 w 406"/>
              <a:gd name="T5" fmla="*/ 486 h 621"/>
              <a:gd name="T6" fmla="*/ 220 w 406"/>
              <a:gd name="T7" fmla="*/ 614 h 621"/>
              <a:gd name="T8" fmla="*/ 186 w 406"/>
              <a:gd name="T9" fmla="*/ 614 h 621"/>
              <a:gd name="T10" fmla="*/ 17 w 406"/>
              <a:gd name="T11" fmla="*/ 486 h 621"/>
              <a:gd name="T12" fmla="*/ 0 w 406"/>
              <a:gd name="T13" fmla="*/ 451 h 621"/>
              <a:gd name="T14" fmla="*/ 0 w 406"/>
              <a:gd name="T15" fmla="*/ 0 h 621"/>
              <a:gd name="T16" fmla="*/ 406 w 406"/>
              <a:gd name="T17" fmla="*/ 0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6" h="621">
                <a:moveTo>
                  <a:pt x="406" y="0"/>
                </a:moveTo>
                <a:cubicBezTo>
                  <a:pt x="406" y="451"/>
                  <a:pt x="406" y="451"/>
                  <a:pt x="406" y="451"/>
                </a:cubicBezTo>
                <a:cubicBezTo>
                  <a:pt x="406" y="463"/>
                  <a:pt x="398" y="479"/>
                  <a:pt x="389" y="486"/>
                </a:cubicBezTo>
                <a:cubicBezTo>
                  <a:pt x="220" y="614"/>
                  <a:pt x="220" y="614"/>
                  <a:pt x="220" y="614"/>
                </a:cubicBezTo>
                <a:cubicBezTo>
                  <a:pt x="211" y="621"/>
                  <a:pt x="195" y="621"/>
                  <a:pt x="186" y="614"/>
                </a:cubicBezTo>
                <a:cubicBezTo>
                  <a:pt x="17" y="486"/>
                  <a:pt x="17" y="486"/>
                  <a:pt x="17" y="486"/>
                </a:cubicBezTo>
                <a:cubicBezTo>
                  <a:pt x="8" y="479"/>
                  <a:pt x="0" y="463"/>
                  <a:pt x="0" y="451"/>
                </a:cubicBezTo>
                <a:cubicBezTo>
                  <a:pt x="0" y="0"/>
                  <a:pt x="0" y="0"/>
                  <a:pt x="0" y="0"/>
                </a:cubicBezTo>
                <a:lnTo>
                  <a:pt x="406" y="0"/>
                </a:lnTo>
                <a:close/>
              </a:path>
            </a:pathLst>
          </a:custGeom>
          <a:solidFill>
            <a:schemeClr val="bg1">
              <a:lumMod val="85000"/>
            </a:schemeClr>
          </a:solidFill>
          <a:ln w="9525">
            <a:noFill/>
          </a:ln>
        </p:spPr>
        <p:txBody>
          <a:bodyPr vert="horz" wrap="square" lIns="91440" tIns="45720" rIns="91440" bIns="45720" numCol="1" anchor="t" anchorCtr="0" compatLnSpc="1">
            <a:prstTxWarp prst="textNoShape">
              <a:avLst/>
            </a:prstTxWarp>
          </a:bodyPr>
          <a:lstStyle/>
          <a:p>
            <a:endParaRPr lang="en-US"/>
          </a:p>
        </p:txBody>
      </p:sp>
      <p:sp>
        <p:nvSpPr>
          <p:cNvPr id="198" name="مربع نص 197">
            <a:extLst>
              <a:ext uri="{FF2B5EF4-FFF2-40B4-BE49-F238E27FC236}">
                <a16:creationId xmlns:a16="http://schemas.microsoft.com/office/drawing/2014/main" id="{D5FE2C8B-25ED-49DF-8206-737C256BE9C2}"/>
              </a:ext>
            </a:extLst>
          </p:cNvPr>
          <p:cNvSpPr txBox="1"/>
          <p:nvPr/>
        </p:nvSpPr>
        <p:spPr>
          <a:xfrm>
            <a:off x="779172" y="4479473"/>
            <a:ext cx="2187826" cy="1200329"/>
          </a:xfrm>
          <a:prstGeom prst="rect">
            <a:avLst/>
          </a:prstGeom>
          <a:noFill/>
        </p:spPr>
        <p:txBody>
          <a:bodyPr wrap="square">
            <a:spAutoFit/>
          </a:bodyPr>
          <a:lstStyle/>
          <a:p>
            <a:pPr marL="0" marR="0" lvl="0" indent="0" algn="ctr" rtl="0">
              <a:lnSpc>
                <a:spcPct val="100000"/>
              </a:lnSpc>
              <a:spcBef>
                <a:spcPts val="0"/>
              </a:spcBef>
              <a:spcAft>
                <a:spcPts val="0"/>
              </a:spcAft>
              <a:buClr>
                <a:srgbClr val="000000"/>
              </a:buClr>
              <a:buSzPts val="1400"/>
              <a:buFont typeface="Arial"/>
              <a:buNone/>
            </a:pPr>
            <a:r>
              <a:rPr lang="en-US" sz="4400" b="1" dirty="0">
                <a:solidFill>
                  <a:srgbClr val="FFFFFF"/>
                </a:solidFill>
                <a:latin typeface="Calibri" panose="020F0502020204030204" pitchFamily="34" charset="0"/>
                <a:ea typeface="Nunito"/>
                <a:cs typeface="Calibri" panose="020F0502020204030204" pitchFamily="34" charset="0"/>
                <a:sym typeface="Nunito"/>
              </a:rPr>
              <a:t>5000</a:t>
            </a:r>
            <a:endParaRPr lang="en-US" sz="4400" b="1" u="none" strike="noStrike" cap="none" dirty="0">
              <a:solidFill>
                <a:srgbClr val="FFFFFF"/>
              </a:solidFill>
              <a:latin typeface="Calibri" panose="020F0502020204030204" pitchFamily="34" charset="0"/>
              <a:ea typeface="Nunito"/>
              <a:cs typeface="Calibri" panose="020F0502020204030204" pitchFamily="34" charset="0"/>
              <a:sym typeface="Nunito"/>
            </a:endParaRPr>
          </a:p>
          <a:p>
            <a:pPr marL="0" marR="0" lvl="0" indent="0" algn="ctr" rtl="0">
              <a:lnSpc>
                <a:spcPct val="100000"/>
              </a:lnSpc>
              <a:spcBef>
                <a:spcPts val="0"/>
              </a:spcBef>
              <a:spcAft>
                <a:spcPts val="0"/>
              </a:spcAft>
              <a:buClr>
                <a:srgbClr val="000000"/>
              </a:buClr>
              <a:buSzPts val="1400"/>
              <a:buFont typeface="Arial"/>
              <a:buNone/>
            </a:pPr>
            <a:r>
              <a:rPr lang="ar-SA" sz="2800" b="1" u="none" strike="noStrike" cap="none" dirty="0">
                <a:solidFill>
                  <a:srgbClr val="FFFFFF"/>
                </a:solidFill>
                <a:latin typeface="Calibri" panose="020F0502020204030204" pitchFamily="34" charset="0"/>
                <a:ea typeface="Nunito"/>
                <a:cs typeface="Calibri" panose="020F0502020204030204" pitchFamily="34" charset="0"/>
                <a:sym typeface="Nunito"/>
              </a:rPr>
              <a:t>ريال </a:t>
            </a:r>
          </a:p>
        </p:txBody>
      </p:sp>
      <p:grpSp>
        <p:nvGrpSpPr>
          <p:cNvPr id="222" name="Group 32">
            <a:extLst>
              <a:ext uri="{FF2B5EF4-FFF2-40B4-BE49-F238E27FC236}">
                <a16:creationId xmlns:a16="http://schemas.microsoft.com/office/drawing/2014/main" id="{AC7B18C9-1B1E-41C7-A8D1-A24C3A16B1F7}"/>
              </a:ext>
            </a:extLst>
          </p:cNvPr>
          <p:cNvGrpSpPr/>
          <p:nvPr/>
        </p:nvGrpSpPr>
        <p:grpSpPr>
          <a:xfrm>
            <a:off x="7150384" y="4758932"/>
            <a:ext cx="810049" cy="561186"/>
            <a:chOff x="4451351" y="2619375"/>
            <a:chExt cx="1220788" cy="1625601"/>
          </a:xfrm>
          <a:solidFill>
            <a:schemeClr val="bg1"/>
          </a:solidFill>
        </p:grpSpPr>
        <p:sp>
          <p:nvSpPr>
            <p:cNvPr id="223" name="Freeform 14">
              <a:extLst>
                <a:ext uri="{FF2B5EF4-FFF2-40B4-BE49-F238E27FC236}">
                  <a16:creationId xmlns:a16="http://schemas.microsoft.com/office/drawing/2014/main" id="{6822177C-0CDA-4FE1-A744-C2945A6AE5B7}"/>
                </a:ext>
              </a:extLst>
            </p:cNvPr>
            <p:cNvSpPr>
              <a:spLocks noEditPoints="1"/>
            </p:cNvSpPr>
            <p:nvPr/>
          </p:nvSpPr>
          <p:spPr bwMode="auto">
            <a:xfrm>
              <a:off x="4587876" y="2619375"/>
              <a:ext cx="673100" cy="674688"/>
            </a:xfrm>
            <a:custGeom>
              <a:avLst/>
              <a:gdLst>
                <a:gd name="T0" fmla="*/ 179 w 179"/>
                <a:gd name="T1" fmla="*/ 89 h 178"/>
                <a:gd name="T2" fmla="*/ 89 w 179"/>
                <a:gd name="T3" fmla="*/ 178 h 178"/>
                <a:gd name="T4" fmla="*/ 0 w 179"/>
                <a:gd name="T5" fmla="*/ 89 h 178"/>
                <a:gd name="T6" fmla="*/ 89 w 179"/>
                <a:gd name="T7" fmla="*/ 0 h 178"/>
                <a:gd name="T8" fmla="*/ 152 w 179"/>
                <a:gd name="T9" fmla="*/ 26 h 178"/>
                <a:gd name="T10" fmla="*/ 179 w 179"/>
                <a:gd name="T11" fmla="*/ 89 h 178"/>
                <a:gd name="T12" fmla="*/ 179 w 179"/>
                <a:gd name="T13" fmla="*/ 89 h 178"/>
                <a:gd name="T14" fmla="*/ 179 w 179"/>
                <a:gd name="T15" fmla="*/ 89 h 1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9" h="178">
                  <a:moveTo>
                    <a:pt x="179" y="89"/>
                  </a:moveTo>
                  <a:cubicBezTo>
                    <a:pt x="179" y="138"/>
                    <a:pt x="139" y="178"/>
                    <a:pt x="89" y="178"/>
                  </a:cubicBezTo>
                  <a:cubicBezTo>
                    <a:pt x="40" y="178"/>
                    <a:pt x="0" y="138"/>
                    <a:pt x="0" y="89"/>
                  </a:cubicBezTo>
                  <a:cubicBezTo>
                    <a:pt x="0" y="40"/>
                    <a:pt x="40" y="0"/>
                    <a:pt x="89" y="0"/>
                  </a:cubicBezTo>
                  <a:cubicBezTo>
                    <a:pt x="113" y="0"/>
                    <a:pt x="136" y="9"/>
                    <a:pt x="152" y="26"/>
                  </a:cubicBezTo>
                  <a:cubicBezTo>
                    <a:pt x="169" y="42"/>
                    <a:pt x="179" y="65"/>
                    <a:pt x="179" y="89"/>
                  </a:cubicBezTo>
                  <a:close/>
                  <a:moveTo>
                    <a:pt x="179" y="89"/>
                  </a:moveTo>
                  <a:cubicBezTo>
                    <a:pt x="179" y="89"/>
                    <a:pt x="179" y="89"/>
                    <a:pt x="179" y="8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dirty="0"/>
            </a:p>
          </p:txBody>
        </p:sp>
        <p:sp>
          <p:nvSpPr>
            <p:cNvPr id="224" name="Freeform 15">
              <a:extLst>
                <a:ext uri="{FF2B5EF4-FFF2-40B4-BE49-F238E27FC236}">
                  <a16:creationId xmlns:a16="http://schemas.microsoft.com/office/drawing/2014/main" id="{3C888359-D08B-45F0-B321-B0545E754226}"/>
                </a:ext>
              </a:extLst>
            </p:cNvPr>
            <p:cNvSpPr>
              <a:spLocks noEditPoints="1"/>
            </p:cNvSpPr>
            <p:nvPr/>
          </p:nvSpPr>
          <p:spPr bwMode="auto">
            <a:xfrm>
              <a:off x="4451351" y="3294063"/>
              <a:ext cx="941388" cy="815975"/>
            </a:xfrm>
            <a:custGeom>
              <a:avLst/>
              <a:gdLst>
                <a:gd name="T0" fmla="*/ 101 w 250"/>
                <a:gd name="T1" fmla="*/ 182 h 215"/>
                <a:gd name="T2" fmla="*/ 122 w 250"/>
                <a:gd name="T3" fmla="*/ 86 h 215"/>
                <a:gd name="T4" fmla="*/ 167 w 250"/>
                <a:gd name="T5" fmla="*/ 70 h 215"/>
                <a:gd name="T6" fmla="*/ 215 w 250"/>
                <a:gd name="T7" fmla="*/ 84 h 215"/>
                <a:gd name="T8" fmla="*/ 250 w 250"/>
                <a:gd name="T9" fmla="*/ 71 h 215"/>
                <a:gd name="T10" fmla="*/ 250 w 250"/>
                <a:gd name="T11" fmla="*/ 54 h 215"/>
                <a:gd name="T12" fmla="*/ 197 w 250"/>
                <a:gd name="T13" fmla="*/ 0 h 215"/>
                <a:gd name="T14" fmla="*/ 54 w 250"/>
                <a:gd name="T15" fmla="*/ 0 h 215"/>
                <a:gd name="T16" fmla="*/ 0 w 250"/>
                <a:gd name="T17" fmla="*/ 54 h 215"/>
                <a:gd name="T18" fmla="*/ 0 w 250"/>
                <a:gd name="T19" fmla="*/ 197 h 215"/>
                <a:gd name="T20" fmla="*/ 18 w 250"/>
                <a:gd name="T21" fmla="*/ 215 h 215"/>
                <a:gd name="T22" fmla="*/ 128 w 250"/>
                <a:gd name="T23" fmla="*/ 215 h 215"/>
                <a:gd name="T24" fmla="*/ 101 w 250"/>
                <a:gd name="T25" fmla="*/ 182 h 215"/>
                <a:gd name="T26" fmla="*/ 101 w 250"/>
                <a:gd name="T27" fmla="*/ 182 h 215"/>
                <a:gd name="T28" fmla="*/ 101 w 250"/>
                <a:gd name="T29" fmla="*/ 182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50" h="215">
                  <a:moveTo>
                    <a:pt x="101" y="182"/>
                  </a:moveTo>
                  <a:cubicBezTo>
                    <a:pt x="86" y="151"/>
                    <a:pt x="95" y="109"/>
                    <a:pt x="122" y="86"/>
                  </a:cubicBezTo>
                  <a:cubicBezTo>
                    <a:pt x="135" y="76"/>
                    <a:pt x="151" y="70"/>
                    <a:pt x="167" y="70"/>
                  </a:cubicBezTo>
                  <a:cubicBezTo>
                    <a:pt x="184" y="71"/>
                    <a:pt x="200" y="76"/>
                    <a:pt x="215" y="84"/>
                  </a:cubicBezTo>
                  <a:cubicBezTo>
                    <a:pt x="226" y="78"/>
                    <a:pt x="238" y="73"/>
                    <a:pt x="250" y="71"/>
                  </a:cubicBezTo>
                  <a:cubicBezTo>
                    <a:pt x="250" y="54"/>
                    <a:pt x="250" y="54"/>
                    <a:pt x="250" y="54"/>
                  </a:cubicBezTo>
                  <a:cubicBezTo>
                    <a:pt x="250" y="24"/>
                    <a:pt x="226" y="0"/>
                    <a:pt x="197" y="0"/>
                  </a:cubicBezTo>
                  <a:cubicBezTo>
                    <a:pt x="54" y="0"/>
                    <a:pt x="54" y="0"/>
                    <a:pt x="54" y="0"/>
                  </a:cubicBezTo>
                  <a:cubicBezTo>
                    <a:pt x="24" y="0"/>
                    <a:pt x="0" y="24"/>
                    <a:pt x="0" y="54"/>
                  </a:cubicBezTo>
                  <a:cubicBezTo>
                    <a:pt x="0" y="197"/>
                    <a:pt x="0" y="197"/>
                    <a:pt x="0" y="197"/>
                  </a:cubicBezTo>
                  <a:cubicBezTo>
                    <a:pt x="0" y="207"/>
                    <a:pt x="8" y="215"/>
                    <a:pt x="18" y="215"/>
                  </a:cubicBezTo>
                  <a:cubicBezTo>
                    <a:pt x="128" y="215"/>
                    <a:pt x="128" y="215"/>
                    <a:pt x="128" y="215"/>
                  </a:cubicBezTo>
                  <a:cubicBezTo>
                    <a:pt x="117" y="205"/>
                    <a:pt x="108" y="194"/>
                    <a:pt x="101" y="182"/>
                  </a:cubicBezTo>
                  <a:close/>
                  <a:moveTo>
                    <a:pt x="101" y="182"/>
                  </a:moveTo>
                  <a:cubicBezTo>
                    <a:pt x="101" y="182"/>
                    <a:pt x="101" y="182"/>
                    <a:pt x="101" y="18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dirty="0"/>
            </a:p>
          </p:txBody>
        </p:sp>
        <p:sp>
          <p:nvSpPr>
            <p:cNvPr id="225" name="Freeform 16">
              <a:extLst>
                <a:ext uri="{FF2B5EF4-FFF2-40B4-BE49-F238E27FC236}">
                  <a16:creationId xmlns:a16="http://schemas.microsoft.com/office/drawing/2014/main" id="{ECAC9015-024D-4CEA-9AE5-0892986BE897}"/>
                </a:ext>
              </a:extLst>
            </p:cNvPr>
            <p:cNvSpPr>
              <a:spLocks noEditPoints="1"/>
            </p:cNvSpPr>
            <p:nvPr/>
          </p:nvSpPr>
          <p:spPr bwMode="auto">
            <a:xfrm>
              <a:off x="4851401" y="3582988"/>
              <a:ext cx="820738" cy="661988"/>
            </a:xfrm>
            <a:custGeom>
              <a:avLst/>
              <a:gdLst>
                <a:gd name="T0" fmla="*/ 190 w 218"/>
                <a:gd name="T1" fmla="*/ 24 h 175"/>
                <a:gd name="T2" fmla="*/ 109 w 218"/>
                <a:gd name="T3" fmla="*/ 29 h 175"/>
                <a:gd name="T4" fmla="*/ 28 w 218"/>
                <a:gd name="T5" fmla="*/ 24 h 175"/>
                <a:gd name="T6" fmla="*/ 11 w 218"/>
                <a:gd name="T7" fmla="*/ 98 h 175"/>
                <a:gd name="T8" fmla="*/ 105 w 218"/>
                <a:gd name="T9" fmla="*/ 173 h 175"/>
                <a:gd name="T10" fmla="*/ 113 w 218"/>
                <a:gd name="T11" fmla="*/ 173 h 175"/>
                <a:gd name="T12" fmla="*/ 206 w 218"/>
                <a:gd name="T13" fmla="*/ 98 h 175"/>
                <a:gd name="T14" fmla="*/ 190 w 218"/>
                <a:gd name="T15" fmla="*/ 24 h 175"/>
                <a:gd name="T16" fmla="*/ 162 w 218"/>
                <a:gd name="T17" fmla="*/ 85 h 175"/>
                <a:gd name="T18" fmla="*/ 146 w 218"/>
                <a:gd name="T19" fmla="*/ 74 h 175"/>
                <a:gd name="T20" fmla="*/ 150 w 218"/>
                <a:gd name="T21" fmla="*/ 55 h 175"/>
                <a:gd name="T22" fmla="*/ 169 w 218"/>
                <a:gd name="T23" fmla="*/ 51 h 175"/>
                <a:gd name="T24" fmla="*/ 180 w 218"/>
                <a:gd name="T25" fmla="*/ 67 h 175"/>
                <a:gd name="T26" fmla="*/ 162 w 218"/>
                <a:gd name="T27" fmla="*/ 85 h 175"/>
                <a:gd name="T28" fmla="*/ 162 w 218"/>
                <a:gd name="T29" fmla="*/ 85 h 175"/>
                <a:gd name="T30" fmla="*/ 162 w 218"/>
                <a:gd name="T31" fmla="*/ 85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18" h="175">
                  <a:moveTo>
                    <a:pt x="190" y="24"/>
                  </a:moveTo>
                  <a:cubicBezTo>
                    <a:pt x="179" y="16"/>
                    <a:pt x="152" y="0"/>
                    <a:pt x="109" y="29"/>
                  </a:cubicBezTo>
                  <a:cubicBezTo>
                    <a:pt x="66" y="0"/>
                    <a:pt x="38" y="16"/>
                    <a:pt x="28" y="24"/>
                  </a:cubicBezTo>
                  <a:cubicBezTo>
                    <a:pt x="7" y="41"/>
                    <a:pt x="0" y="75"/>
                    <a:pt x="11" y="98"/>
                  </a:cubicBezTo>
                  <a:cubicBezTo>
                    <a:pt x="30" y="135"/>
                    <a:pt x="102" y="172"/>
                    <a:pt x="105" y="173"/>
                  </a:cubicBezTo>
                  <a:cubicBezTo>
                    <a:pt x="107" y="175"/>
                    <a:pt x="110" y="175"/>
                    <a:pt x="113" y="173"/>
                  </a:cubicBezTo>
                  <a:cubicBezTo>
                    <a:pt x="116" y="172"/>
                    <a:pt x="187" y="135"/>
                    <a:pt x="206" y="98"/>
                  </a:cubicBezTo>
                  <a:cubicBezTo>
                    <a:pt x="218" y="75"/>
                    <a:pt x="210" y="41"/>
                    <a:pt x="190" y="24"/>
                  </a:cubicBezTo>
                  <a:close/>
                  <a:moveTo>
                    <a:pt x="162" y="85"/>
                  </a:moveTo>
                  <a:cubicBezTo>
                    <a:pt x="155" y="85"/>
                    <a:pt x="149" y="81"/>
                    <a:pt x="146" y="74"/>
                  </a:cubicBezTo>
                  <a:cubicBezTo>
                    <a:pt x="143" y="67"/>
                    <a:pt x="145" y="60"/>
                    <a:pt x="150" y="55"/>
                  </a:cubicBezTo>
                  <a:cubicBezTo>
                    <a:pt x="155" y="49"/>
                    <a:pt x="162" y="48"/>
                    <a:pt x="169" y="51"/>
                  </a:cubicBezTo>
                  <a:cubicBezTo>
                    <a:pt x="176" y="53"/>
                    <a:pt x="180" y="60"/>
                    <a:pt x="180" y="67"/>
                  </a:cubicBezTo>
                  <a:cubicBezTo>
                    <a:pt x="180" y="77"/>
                    <a:pt x="172" y="85"/>
                    <a:pt x="162" y="85"/>
                  </a:cubicBezTo>
                  <a:close/>
                  <a:moveTo>
                    <a:pt x="162" y="85"/>
                  </a:moveTo>
                  <a:cubicBezTo>
                    <a:pt x="162" y="85"/>
                    <a:pt x="162" y="85"/>
                    <a:pt x="162" y="8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dirty="0"/>
            </a:p>
          </p:txBody>
        </p:sp>
      </p:grpSp>
      <p:sp>
        <p:nvSpPr>
          <p:cNvPr id="238" name="Rectangle: Rounded Corners 171">
            <a:extLst>
              <a:ext uri="{FF2B5EF4-FFF2-40B4-BE49-F238E27FC236}">
                <a16:creationId xmlns:a16="http://schemas.microsoft.com/office/drawing/2014/main" id="{33237677-21B9-47C5-83E1-819A832BEAC2}"/>
              </a:ext>
            </a:extLst>
          </p:cNvPr>
          <p:cNvSpPr/>
          <p:nvPr/>
        </p:nvSpPr>
        <p:spPr>
          <a:xfrm>
            <a:off x="2547825" y="902737"/>
            <a:ext cx="1803927" cy="1566405"/>
          </a:xfrm>
          <a:prstGeom prst="roundRect">
            <a:avLst>
              <a:gd name="adj" fmla="val 5845"/>
            </a:avLst>
          </a:prstGeom>
          <a:solidFill>
            <a:schemeClr val="bg1">
              <a:alpha val="95000"/>
            </a:schemeClr>
          </a:solidFill>
          <a:ln w="38100">
            <a:solidFill>
              <a:srgbClr val="006666">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93"/>
          </a:p>
        </p:txBody>
      </p:sp>
      <p:sp>
        <p:nvSpPr>
          <p:cNvPr id="240" name="Freeform 83">
            <a:extLst>
              <a:ext uri="{FF2B5EF4-FFF2-40B4-BE49-F238E27FC236}">
                <a16:creationId xmlns:a16="http://schemas.microsoft.com/office/drawing/2014/main" id="{CD6CAF23-08C8-47ED-9376-98EF41C5A984}"/>
              </a:ext>
            </a:extLst>
          </p:cNvPr>
          <p:cNvSpPr>
            <a:spLocks/>
          </p:cNvSpPr>
          <p:nvPr/>
        </p:nvSpPr>
        <p:spPr bwMode="auto">
          <a:xfrm>
            <a:off x="3145875" y="525888"/>
            <a:ext cx="744536" cy="746650"/>
          </a:xfrm>
          <a:custGeom>
            <a:avLst/>
            <a:gdLst>
              <a:gd name="T0" fmla="*/ 186 w 186"/>
              <a:gd name="T1" fmla="*/ 164 h 186"/>
              <a:gd name="T2" fmla="*/ 163 w 186"/>
              <a:gd name="T3" fmla="*/ 186 h 186"/>
              <a:gd name="T4" fmla="*/ 22 w 186"/>
              <a:gd name="T5" fmla="*/ 186 h 186"/>
              <a:gd name="T6" fmla="*/ 0 w 186"/>
              <a:gd name="T7" fmla="*/ 164 h 186"/>
              <a:gd name="T8" fmla="*/ 0 w 186"/>
              <a:gd name="T9" fmla="*/ 22 h 186"/>
              <a:gd name="T10" fmla="*/ 22 w 186"/>
              <a:gd name="T11" fmla="*/ 0 h 186"/>
              <a:gd name="T12" fmla="*/ 163 w 186"/>
              <a:gd name="T13" fmla="*/ 0 h 186"/>
              <a:gd name="T14" fmla="*/ 186 w 186"/>
              <a:gd name="T15" fmla="*/ 22 h 186"/>
              <a:gd name="T16" fmla="*/ 186 w 186"/>
              <a:gd name="T17" fmla="*/ 164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6" h="186">
                <a:moveTo>
                  <a:pt x="186" y="164"/>
                </a:moveTo>
                <a:cubicBezTo>
                  <a:pt x="186" y="176"/>
                  <a:pt x="176" y="186"/>
                  <a:pt x="163" y="186"/>
                </a:cubicBezTo>
                <a:cubicBezTo>
                  <a:pt x="22" y="186"/>
                  <a:pt x="22" y="186"/>
                  <a:pt x="22" y="186"/>
                </a:cubicBezTo>
                <a:cubicBezTo>
                  <a:pt x="10" y="186"/>
                  <a:pt x="0" y="176"/>
                  <a:pt x="0" y="164"/>
                </a:cubicBezTo>
                <a:cubicBezTo>
                  <a:pt x="0" y="22"/>
                  <a:pt x="0" y="22"/>
                  <a:pt x="0" y="22"/>
                </a:cubicBezTo>
                <a:cubicBezTo>
                  <a:pt x="0" y="10"/>
                  <a:pt x="10" y="0"/>
                  <a:pt x="22" y="0"/>
                </a:cubicBezTo>
                <a:cubicBezTo>
                  <a:pt x="163" y="0"/>
                  <a:pt x="163" y="0"/>
                  <a:pt x="163" y="0"/>
                </a:cubicBezTo>
                <a:cubicBezTo>
                  <a:pt x="176" y="0"/>
                  <a:pt x="186" y="10"/>
                  <a:pt x="186" y="22"/>
                </a:cubicBezTo>
                <a:lnTo>
                  <a:pt x="186" y="164"/>
                </a:lnTo>
                <a:close/>
              </a:path>
            </a:pathLst>
          </a:custGeom>
          <a:solidFill>
            <a:srgbClr val="006666"/>
          </a:solidFill>
          <a:ln>
            <a:noFill/>
          </a:ln>
        </p:spPr>
        <p:txBody>
          <a:bodyPr vert="horz" wrap="square" lIns="86019" tIns="43010" rIns="86019" bIns="43010" numCol="1" anchor="t" anchorCtr="0" compatLnSpc="1">
            <a:prstTxWarp prst="textNoShape">
              <a:avLst/>
            </a:prstTxWarp>
          </a:bodyPr>
          <a:lstStyle/>
          <a:p>
            <a:endParaRPr lang="en-US" sz="1693"/>
          </a:p>
        </p:txBody>
      </p:sp>
      <p:grpSp>
        <p:nvGrpSpPr>
          <p:cNvPr id="241" name="Group 99">
            <a:extLst>
              <a:ext uri="{FF2B5EF4-FFF2-40B4-BE49-F238E27FC236}">
                <a16:creationId xmlns:a16="http://schemas.microsoft.com/office/drawing/2014/main" id="{265A44E8-DE2E-41C9-BDBA-A85939A7F6F8}"/>
              </a:ext>
            </a:extLst>
          </p:cNvPr>
          <p:cNvGrpSpPr/>
          <p:nvPr/>
        </p:nvGrpSpPr>
        <p:grpSpPr>
          <a:xfrm>
            <a:off x="2447258" y="1331984"/>
            <a:ext cx="1898465" cy="1072507"/>
            <a:chOff x="4089158" y="2444190"/>
            <a:chExt cx="2785756" cy="1140098"/>
          </a:xfrm>
        </p:grpSpPr>
        <p:sp>
          <p:nvSpPr>
            <p:cNvPr id="242" name="TextBox 100">
              <a:extLst>
                <a:ext uri="{FF2B5EF4-FFF2-40B4-BE49-F238E27FC236}">
                  <a16:creationId xmlns:a16="http://schemas.microsoft.com/office/drawing/2014/main" id="{3475A5FA-6701-45F2-9782-1C83BEFF9E14}"/>
                </a:ext>
              </a:extLst>
            </p:cNvPr>
            <p:cNvSpPr txBox="1"/>
            <p:nvPr/>
          </p:nvSpPr>
          <p:spPr>
            <a:xfrm>
              <a:off x="4089158" y="2444190"/>
              <a:ext cx="2785756" cy="344350"/>
            </a:xfrm>
            <a:prstGeom prst="rect">
              <a:avLst/>
            </a:prstGeom>
            <a:noFill/>
          </p:spPr>
          <p:txBody>
            <a:bodyPr wrap="square" rtlCol="0">
              <a:spAutoFit/>
            </a:bodyPr>
            <a:lstStyle/>
            <a:p>
              <a:pPr algn="ctr"/>
              <a:r>
                <a:rPr lang="ar-SA" sz="1505" b="1" dirty="0">
                  <a:solidFill>
                    <a:srgbClr val="006666"/>
                  </a:solidFill>
                  <a:latin typeface="AbdoMaster-Heavy" panose="02000500030000020004" pitchFamily="50" charset="-78"/>
                  <a:cs typeface="AbdoMaster-Heavy" panose="02000500030000020004" pitchFamily="50" charset="-78"/>
                </a:rPr>
                <a:t>الهدف التشغيلي </a:t>
              </a:r>
              <a:endParaRPr lang="en-US" sz="1505" b="1" dirty="0">
                <a:solidFill>
                  <a:srgbClr val="006666"/>
                </a:solidFill>
                <a:latin typeface="AbdoMaster-Heavy" panose="02000500030000020004" pitchFamily="50" charset="-78"/>
                <a:cs typeface="AbdoMaster-Heavy" panose="02000500030000020004" pitchFamily="50" charset="-78"/>
              </a:endParaRPr>
            </a:p>
          </p:txBody>
        </p:sp>
        <p:sp>
          <p:nvSpPr>
            <p:cNvPr id="243" name="Subtitle 6">
              <a:extLst>
                <a:ext uri="{FF2B5EF4-FFF2-40B4-BE49-F238E27FC236}">
                  <a16:creationId xmlns:a16="http://schemas.microsoft.com/office/drawing/2014/main" id="{21B43084-D4A7-4CD2-88DC-B98A5C8991BB}"/>
                </a:ext>
              </a:extLst>
            </p:cNvPr>
            <p:cNvSpPr txBox="1">
              <a:spLocks/>
            </p:cNvSpPr>
            <p:nvPr/>
          </p:nvSpPr>
          <p:spPr>
            <a:xfrm>
              <a:off x="4144159" y="2822433"/>
              <a:ext cx="2711234" cy="761855"/>
            </a:xfrm>
            <a:prstGeom prst="rect">
              <a:avLst/>
            </a:prstGeom>
          </p:spPr>
          <p:txBody>
            <a:bodyPr vert="horz" lIns="86019" tIns="43010" rIns="86019" bIns="43010" numCol="1" spcCol="365760" rtlCol="0" anchor="t">
              <a:noAutofit/>
            </a:bodyPr>
            <a:lstStyle>
              <a:lvl1pPr marL="0" indent="0" algn="ctr" defTabSz="914400" rtl="0" eaLnBrk="1" latinLnBrk="0" hangingPunct="1">
                <a:lnSpc>
                  <a:spcPct val="90000"/>
                </a:lnSpc>
                <a:spcBef>
                  <a:spcPts val="1000"/>
                </a:spcBef>
                <a:buFont typeface="Arial"/>
                <a:buNone/>
                <a:defRPr sz="1200" b="0" i="0" kern="1200">
                  <a:solidFill>
                    <a:schemeClr val="accent1"/>
                  </a:solidFill>
                  <a:latin typeface="Montserrat Light" charset="0"/>
                  <a:ea typeface="Montserrat Light" charset="0"/>
                  <a:cs typeface="Montserrat Light"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Montserrat Light" charset="0"/>
                  <a:ea typeface="Montserrat Light" charset="0"/>
                  <a:cs typeface="Montserrat Light"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Montserrat Light" charset="0"/>
                  <a:ea typeface="Montserrat Light" charset="0"/>
                  <a:cs typeface="Montserrat Light"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nSpc>
                  <a:spcPts val="1599"/>
                </a:lnSpc>
                <a:spcBef>
                  <a:spcPts val="0"/>
                </a:spcBef>
              </a:pPr>
              <a:endParaRPr lang="en-US" sz="1082" dirty="0">
                <a:solidFill>
                  <a:schemeClr val="accent4"/>
                </a:solidFill>
                <a:latin typeface="+mn-lt"/>
                <a:cs typeface="Times New Roman" panose="02020603050405020304" pitchFamily="18" charset="0"/>
              </a:endParaRPr>
            </a:p>
          </p:txBody>
        </p:sp>
      </p:grpSp>
      <p:sp>
        <p:nvSpPr>
          <p:cNvPr id="245" name="Subtitle 6">
            <a:extLst>
              <a:ext uri="{FF2B5EF4-FFF2-40B4-BE49-F238E27FC236}">
                <a16:creationId xmlns:a16="http://schemas.microsoft.com/office/drawing/2014/main" id="{E746E4F2-29C1-4061-B317-BA05449AFEF3}"/>
              </a:ext>
            </a:extLst>
          </p:cNvPr>
          <p:cNvSpPr txBox="1">
            <a:spLocks/>
          </p:cNvSpPr>
          <p:nvPr/>
        </p:nvSpPr>
        <p:spPr>
          <a:xfrm>
            <a:off x="716861" y="1743482"/>
            <a:ext cx="1750713" cy="716689"/>
          </a:xfrm>
          <a:prstGeom prst="rect">
            <a:avLst/>
          </a:prstGeom>
        </p:spPr>
        <p:txBody>
          <a:bodyPr vert="horz" lIns="86019" tIns="43010" rIns="86019" bIns="43010" numCol="1" spcCol="365760" rtlCol="0" anchor="t">
            <a:noAutofit/>
          </a:bodyPr>
          <a:lstStyle>
            <a:lvl1pPr marL="0" indent="0" algn="ctr" defTabSz="914400" rtl="0" eaLnBrk="1" latinLnBrk="0" hangingPunct="1">
              <a:lnSpc>
                <a:spcPct val="90000"/>
              </a:lnSpc>
              <a:spcBef>
                <a:spcPts val="1000"/>
              </a:spcBef>
              <a:buFont typeface="Arial"/>
              <a:buNone/>
              <a:defRPr sz="1200" b="0" i="0" kern="1200">
                <a:solidFill>
                  <a:schemeClr val="accent1"/>
                </a:solidFill>
                <a:latin typeface="Montserrat Light" charset="0"/>
                <a:ea typeface="Montserrat Light" charset="0"/>
                <a:cs typeface="Montserrat Light"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Montserrat Light" charset="0"/>
                <a:ea typeface="Montserrat Light" charset="0"/>
                <a:cs typeface="Montserrat Light"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Montserrat Light" charset="0"/>
                <a:ea typeface="Montserrat Light" charset="0"/>
                <a:cs typeface="Montserrat Light"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nSpc>
                <a:spcPct val="100000"/>
              </a:lnSpc>
              <a:spcBef>
                <a:spcPts val="0"/>
              </a:spcBef>
            </a:pPr>
            <a:endParaRPr lang="en-US" sz="1800" b="1" dirty="0">
              <a:solidFill>
                <a:schemeClr val="tx1"/>
              </a:solidFill>
              <a:latin typeface="Calibri" panose="020F0502020204030204" pitchFamily="34" charset="0"/>
              <a:cs typeface="Calibri" panose="020F0502020204030204" pitchFamily="34" charset="0"/>
            </a:endParaRPr>
          </a:p>
        </p:txBody>
      </p:sp>
      <p:sp>
        <p:nvSpPr>
          <p:cNvPr id="248" name="مربع نص 247">
            <a:extLst>
              <a:ext uri="{FF2B5EF4-FFF2-40B4-BE49-F238E27FC236}">
                <a16:creationId xmlns:a16="http://schemas.microsoft.com/office/drawing/2014/main" id="{6B1BB46E-A587-486E-98CA-FECECDE3147E}"/>
              </a:ext>
            </a:extLst>
          </p:cNvPr>
          <p:cNvSpPr txBox="1"/>
          <p:nvPr/>
        </p:nvSpPr>
        <p:spPr>
          <a:xfrm>
            <a:off x="3695677" y="2703487"/>
            <a:ext cx="1534696" cy="30777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r>
              <a:rPr lang="ar-SA" sz="1400" b="1" u="none" strike="noStrike" cap="none" dirty="0">
                <a:solidFill>
                  <a:srgbClr val="006666"/>
                </a:solidFill>
                <a:latin typeface="AbdoMaster-Heavy" panose="02000500030000020004" pitchFamily="50" charset="-78"/>
                <a:cs typeface="AbdoMaster-Heavy" panose="02000500030000020004" pitchFamily="50" charset="-78"/>
              </a:rPr>
              <a:t>تأريخ المبادرة </a:t>
            </a:r>
          </a:p>
        </p:txBody>
      </p:sp>
      <p:pic>
        <p:nvPicPr>
          <p:cNvPr id="251" name="Graphic 24" descr="Upward trend">
            <a:extLst>
              <a:ext uri="{FF2B5EF4-FFF2-40B4-BE49-F238E27FC236}">
                <a16:creationId xmlns:a16="http://schemas.microsoft.com/office/drawing/2014/main" id="{6C64CD1A-E0B1-4575-9B5E-50749A3EEFC5}"/>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318134" y="625583"/>
            <a:ext cx="660477" cy="594694"/>
          </a:xfrm>
          <a:prstGeom prst="rect">
            <a:avLst/>
          </a:prstGeom>
        </p:spPr>
      </p:pic>
      <p:pic>
        <p:nvPicPr>
          <p:cNvPr id="252" name="Graphic 22" descr="Lightbulb and gear">
            <a:extLst>
              <a:ext uri="{FF2B5EF4-FFF2-40B4-BE49-F238E27FC236}">
                <a16:creationId xmlns:a16="http://schemas.microsoft.com/office/drawing/2014/main" id="{7C501F33-388F-4254-96F1-B44EAFA47B0F}"/>
              </a:ext>
            </a:extLst>
          </p:cNvPr>
          <p:cNvPicPr>
            <a:picLocks noChangeAspect="1"/>
          </p:cNvPicPr>
          <p:nvPr/>
        </p:nvPicPr>
        <p:blipFill>
          <a:blip r:embed="rId5" cstate="hq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197040" y="569992"/>
            <a:ext cx="632861" cy="632861"/>
          </a:xfrm>
          <a:prstGeom prst="rect">
            <a:avLst/>
          </a:prstGeom>
        </p:spPr>
      </p:pic>
      <p:sp>
        <p:nvSpPr>
          <p:cNvPr id="112" name="مربع نص 111">
            <a:extLst>
              <a:ext uri="{FF2B5EF4-FFF2-40B4-BE49-F238E27FC236}">
                <a16:creationId xmlns:a16="http://schemas.microsoft.com/office/drawing/2014/main" id="{769E7D96-9FB7-4781-8602-0EC24434BD5E}"/>
              </a:ext>
            </a:extLst>
          </p:cNvPr>
          <p:cNvSpPr txBox="1"/>
          <p:nvPr/>
        </p:nvSpPr>
        <p:spPr>
          <a:xfrm>
            <a:off x="3152393" y="4102810"/>
            <a:ext cx="2511781" cy="707886"/>
          </a:xfrm>
          <a:prstGeom prst="rect">
            <a:avLst/>
          </a:prstGeom>
          <a:noFill/>
        </p:spPr>
        <p:txBody>
          <a:bodyPr wrap="square">
            <a:spAutoFit/>
          </a:bodyPr>
          <a:lstStyle/>
          <a:p>
            <a:pPr marL="0" marR="0" lvl="0" indent="0" algn="ctr" rtl="0">
              <a:lnSpc>
                <a:spcPct val="100000"/>
              </a:lnSpc>
              <a:spcBef>
                <a:spcPts val="0"/>
              </a:spcBef>
              <a:spcAft>
                <a:spcPts val="0"/>
              </a:spcAft>
              <a:buClr>
                <a:srgbClr val="000000"/>
              </a:buClr>
              <a:buSzPts val="1400"/>
              <a:buFont typeface="Arial"/>
              <a:buNone/>
            </a:pPr>
            <a:r>
              <a:rPr lang="ar-SA" sz="2000" b="1" dirty="0">
                <a:solidFill>
                  <a:srgbClr val="006666"/>
                </a:solidFill>
                <a:latin typeface="Calibri" panose="020F0502020204030204" pitchFamily="34" charset="0"/>
                <a:cs typeface="Calibri" panose="020F0502020204030204" pitchFamily="34" charset="0"/>
              </a:rPr>
              <a:t>نطاق التنفيذ </a:t>
            </a:r>
          </a:p>
          <a:p>
            <a:pPr marL="0" marR="0" lvl="0" indent="0" algn="ctr" rtl="0">
              <a:lnSpc>
                <a:spcPct val="100000"/>
              </a:lnSpc>
              <a:spcBef>
                <a:spcPts val="0"/>
              </a:spcBef>
              <a:spcAft>
                <a:spcPts val="0"/>
              </a:spcAft>
              <a:buClr>
                <a:srgbClr val="000000"/>
              </a:buClr>
              <a:buSzPts val="1400"/>
              <a:buFont typeface="Arial"/>
              <a:buNone/>
            </a:pPr>
            <a:r>
              <a:rPr lang="ar-SA" sz="2000" b="1" dirty="0">
                <a:solidFill>
                  <a:srgbClr val="006666"/>
                </a:solidFill>
                <a:latin typeface="Calibri" panose="020F0502020204030204" pitchFamily="34" charset="0"/>
                <a:cs typeface="Calibri" panose="020F0502020204030204" pitchFamily="34" charset="0"/>
              </a:rPr>
              <a:t>   محافظة الجموم   </a:t>
            </a:r>
            <a:endParaRPr lang="ar-SA" sz="2000" b="1" u="none" strike="noStrike" cap="none" dirty="0">
              <a:solidFill>
                <a:srgbClr val="006666"/>
              </a:solidFill>
              <a:latin typeface="Calibri" panose="020F0502020204030204" pitchFamily="34" charset="0"/>
              <a:cs typeface="Calibri" panose="020F0502020204030204" pitchFamily="34" charset="0"/>
            </a:endParaRPr>
          </a:p>
        </p:txBody>
      </p:sp>
      <p:sp>
        <p:nvSpPr>
          <p:cNvPr id="158" name="مربع نص 157">
            <a:extLst>
              <a:ext uri="{FF2B5EF4-FFF2-40B4-BE49-F238E27FC236}">
                <a16:creationId xmlns:a16="http://schemas.microsoft.com/office/drawing/2014/main" id="{C86DBCF1-1DB4-4A91-9AFD-E0D860E5681F}"/>
              </a:ext>
            </a:extLst>
          </p:cNvPr>
          <p:cNvSpPr txBox="1"/>
          <p:nvPr/>
        </p:nvSpPr>
        <p:spPr>
          <a:xfrm>
            <a:off x="2785374" y="1734006"/>
            <a:ext cx="1303295" cy="914400"/>
          </a:xfrm>
          <a:prstGeom prst="rect">
            <a:avLst/>
          </a:prstGeom>
          <a:noFill/>
        </p:spPr>
        <p:txBody>
          <a:bodyPr vert="horz" wrap="none" lIns="91440" tIns="45720" rIns="91440" bIns="45720" rtlCol="1" anchor="t">
            <a:noAutofit/>
          </a:bodyPr>
          <a:lstStyle/>
          <a:p>
            <a:pPr algn="ctr">
              <a:lnSpc>
                <a:spcPct val="100000"/>
              </a:lnSpc>
              <a:spcBef>
                <a:spcPts val="0"/>
              </a:spcBef>
            </a:pPr>
            <a:endParaRPr lang="ar-SA" sz="1600" b="1" dirty="0">
              <a:latin typeface="Calibri" panose="020F0502020204030204" pitchFamily="34" charset="0"/>
              <a:cs typeface="Calibri" panose="020F0502020204030204" pitchFamily="34" charset="0"/>
            </a:endParaRPr>
          </a:p>
        </p:txBody>
      </p:sp>
      <p:sp>
        <p:nvSpPr>
          <p:cNvPr id="159" name="مربع نص 158">
            <a:extLst>
              <a:ext uri="{FF2B5EF4-FFF2-40B4-BE49-F238E27FC236}">
                <a16:creationId xmlns:a16="http://schemas.microsoft.com/office/drawing/2014/main" id="{9772FF7F-30AB-4750-A639-CC96D9821486}"/>
              </a:ext>
            </a:extLst>
          </p:cNvPr>
          <p:cNvSpPr txBox="1"/>
          <p:nvPr/>
        </p:nvSpPr>
        <p:spPr>
          <a:xfrm>
            <a:off x="6107809" y="4473680"/>
            <a:ext cx="1026330" cy="707886"/>
          </a:xfrm>
          <a:prstGeom prst="rect">
            <a:avLst/>
          </a:prstGeom>
          <a:noFill/>
        </p:spPr>
        <p:txBody>
          <a:bodyPr wrap="square">
            <a:spAutoFit/>
          </a:bodyPr>
          <a:lstStyle/>
          <a:p>
            <a:pPr marL="0" marR="0" lvl="0" indent="0" algn="ctr" rtl="0">
              <a:lnSpc>
                <a:spcPct val="100000"/>
              </a:lnSpc>
              <a:spcBef>
                <a:spcPts val="0"/>
              </a:spcBef>
              <a:spcAft>
                <a:spcPts val="0"/>
              </a:spcAft>
              <a:buClr>
                <a:srgbClr val="000000"/>
              </a:buClr>
              <a:buSzPts val="1400"/>
              <a:buFont typeface="Arial"/>
              <a:buNone/>
            </a:pPr>
            <a:r>
              <a:rPr lang="en-US" sz="4000" b="1" dirty="0">
                <a:solidFill>
                  <a:srgbClr val="FFFFFF"/>
                </a:solidFill>
                <a:latin typeface="Calibri" panose="020F0502020204030204" pitchFamily="34" charset="0"/>
                <a:cs typeface="Calibri" panose="020F0502020204030204" pitchFamily="34" charset="0"/>
              </a:rPr>
              <a:t>30</a:t>
            </a:r>
            <a:endParaRPr lang="en-US" sz="4000" b="1" u="none" strike="noStrike" cap="none" dirty="0">
              <a:solidFill>
                <a:srgbClr val="FFFFFF"/>
              </a:solidFill>
              <a:latin typeface="Calibri" panose="020F0502020204030204" pitchFamily="34" charset="0"/>
              <a:cs typeface="Calibri" panose="020F0502020204030204" pitchFamily="34" charset="0"/>
            </a:endParaRPr>
          </a:p>
        </p:txBody>
      </p:sp>
      <p:sp>
        <p:nvSpPr>
          <p:cNvPr id="114" name="Subtitle 6">
            <a:extLst>
              <a:ext uri="{FF2B5EF4-FFF2-40B4-BE49-F238E27FC236}">
                <a16:creationId xmlns:a16="http://schemas.microsoft.com/office/drawing/2014/main" id="{E4751638-746F-4C01-99CA-FE885520F092}"/>
              </a:ext>
            </a:extLst>
          </p:cNvPr>
          <p:cNvSpPr txBox="1">
            <a:spLocks/>
          </p:cNvSpPr>
          <p:nvPr/>
        </p:nvSpPr>
        <p:spPr>
          <a:xfrm>
            <a:off x="2264677" y="1724503"/>
            <a:ext cx="2351268" cy="716689"/>
          </a:xfrm>
          <a:prstGeom prst="rect">
            <a:avLst/>
          </a:prstGeom>
        </p:spPr>
        <p:txBody>
          <a:bodyPr vert="horz" lIns="86019" tIns="43010" rIns="86019" bIns="43010" numCol="1" spcCol="365760" rtlCol="0" anchor="t">
            <a:noAutofit/>
          </a:bodyPr>
          <a:lstStyle>
            <a:lvl1pPr marL="0" indent="0" algn="ctr" defTabSz="914400" rtl="0" eaLnBrk="1" latinLnBrk="0" hangingPunct="1">
              <a:lnSpc>
                <a:spcPct val="90000"/>
              </a:lnSpc>
              <a:spcBef>
                <a:spcPts val="1000"/>
              </a:spcBef>
              <a:buFont typeface="Arial"/>
              <a:buNone/>
              <a:defRPr sz="1200" b="0" i="0" kern="1200">
                <a:solidFill>
                  <a:schemeClr val="accent1"/>
                </a:solidFill>
                <a:latin typeface="Montserrat Light" charset="0"/>
                <a:ea typeface="Montserrat Light" charset="0"/>
                <a:cs typeface="Montserrat Light"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Montserrat Light" charset="0"/>
                <a:ea typeface="Montserrat Light" charset="0"/>
                <a:cs typeface="Montserrat Light"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Montserrat Light" charset="0"/>
                <a:ea typeface="Montserrat Light" charset="0"/>
                <a:cs typeface="Montserrat Light"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nSpc>
                <a:spcPct val="100000"/>
              </a:lnSpc>
              <a:spcBef>
                <a:spcPts val="0"/>
              </a:spcBef>
            </a:pPr>
            <a:endParaRPr lang="en-US" sz="1800" b="1" dirty="0">
              <a:solidFill>
                <a:schemeClr val="tx1"/>
              </a:solidFill>
              <a:latin typeface="Calibri" panose="020F0502020204030204" pitchFamily="34" charset="0"/>
              <a:cs typeface="Calibri" panose="020F0502020204030204" pitchFamily="34" charset="0"/>
            </a:endParaRPr>
          </a:p>
        </p:txBody>
      </p:sp>
      <p:sp>
        <p:nvSpPr>
          <p:cNvPr id="144" name="Subtitle 6">
            <a:extLst>
              <a:ext uri="{FF2B5EF4-FFF2-40B4-BE49-F238E27FC236}">
                <a16:creationId xmlns:a16="http://schemas.microsoft.com/office/drawing/2014/main" id="{65878455-6419-4DB4-ADA0-C8F208851BB2}"/>
              </a:ext>
            </a:extLst>
          </p:cNvPr>
          <p:cNvSpPr txBox="1">
            <a:spLocks/>
          </p:cNvSpPr>
          <p:nvPr/>
        </p:nvSpPr>
        <p:spPr>
          <a:xfrm>
            <a:off x="2425375" y="1680580"/>
            <a:ext cx="1926818" cy="716689"/>
          </a:xfrm>
          <a:prstGeom prst="rect">
            <a:avLst/>
          </a:prstGeom>
        </p:spPr>
        <p:txBody>
          <a:bodyPr vert="horz" lIns="86019" tIns="43010" rIns="86019" bIns="43010" numCol="1" spcCol="365760" rtlCol="0" anchor="t">
            <a:noAutofit/>
          </a:bodyPr>
          <a:lstStyle>
            <a:lvl1pPr marL="0" indent="0" algn="ctr" defTabSz="914400" rtl="0" eaLnBrk="1" latinLnBrk="0" hangingPunct="1">
              <a:lnSpc>
                <a:spcPct val="90000"/>
              </a:lnSpc>
              <a:spcBef>
                <a:spcPts val="1000"/>
              </a:spcBef>
              <a:buFont typeface="Arial"/>
              <a:buNone/>
              <a:defRPr sz="1200" b="0" i="0" kern="1200">
                <a:solidFill>
                  <a:schemeClr val="accent1"/>
                </a:solidFill>
                <a:latin typeface="Montserrat Light" charset="0"/>
                <a:ea typeface="Montserrat Light" charset="0"/>
                <a:cs typeface="Montserrat Light"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Montserrat Light" charset="0"/>
                <a:ea typeface="Montserrat Light" charset="0"/>
                <a:cs typeface="Montserrat Light"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Montserrat Light" charset="0"/>
                <a:ea typeface="Montserrat Light" charset="0"/>
                <a:cs typeface="Montserrat Light"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nSpc>
                <a:spcPct val="100000"/>
              </a:lnSpc>
              <a:spcBef>
                <a:spcPts val="0"/>
              </a:spcBef>
            </a:pPr>
            <a:endParaRPr lang="en-US" sz="1600" b="1" dirty="0">
              <a:solidFill>
                <a:schemeClr val="tx1"/>
              </a:solidFill>
              <a:latin typeface="Calibri" panose="020F0502020204030204" pitchFamily="34" charset="0"/>
              <a:cs typeface="Calibri" panose="020F0502020204030204" pitchFamily="34" charset="0"/>
            </a:endParaRPr>
          </a:p>
        </p:txBody>
      </p:sp>
      <p:sp>
        <p:nvSpPr>
          <p:cNvPr id="149" name="Subtitle 6">
            <a:extLst>
              <a:ext uri="{FF2B5EF4-FFF2-40B4-BE49-F238E27FC236}">
                <a16:creationId xmlns:a16="http://schemas.microsoft.com/office/drawing/2014/main" id="{23E2A86F-BA92-4009-9C47-5241F9D4C8E9}"/>
              </a:ext>
            </a:extLst>
          </p:cNvPr>
          <p:cNvSpPr txBox="1">
            <a:spLocks/>
          </p:cNvSpPr>
          <p:nvPr/>
        </p:nvSpPr>
        <p:spPr>
          <a:xfrm>
            <a:off x="6358788" y="1708112"/>
            <a:ext cx="1777082" cy="716690"/>
          </a:xfrm>
          <a:prstGeom prst="rect">
            <a:avLst/>
          </a:prstGeom>
        </p:spPr>
        <p:txBody>
          <a:bodyPr vert="horz" lIns="86019" tIns="43010" rIns="86019" bIns="43010" numCol="1" spcCol="365760" rtlCol="0" anchor="t">
            <a:noAutofit/>
          </a:bodyPr>
          <a:lstStyle>
            <a:lvl1pPr marL="0" indent="0" algn="ctr" defTabSz="914400" rtl="0" eaLnBrk="1" latinLnBrk="0" hangingPunct="1">
              <a:lnSpc>
                <a:spcPct val="90000"/>
              </a:lnSpc>
              <a:spcBef>
                <a:spcPts val="1000"/>
              </a:spcBef>
              <a:buFont typeface="Arial"/>
              <a:buNone/>
              <a:defRPr sz="1200" b="0" i="0" kern="1200">
                <a:solidFill>
                  <a:schemeClr val="accent1"/>
                </a:solidFill>
                <a:latin typeface="Montserrat Light" charset="0"/>
                <a:ea typeface="Montserrat Light" charset="0"/>
                <a:cs typeface="Montserrat Light"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Montserrat Light" charset="0"/>
                <a:ea typeface="Montserrat Light" charset="0"/>
                <a:cs typeface="Montserrat Light"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Montserrat Light" charset="0"/>
                <a:ea typeface="Montserrat Light" charset="0"/>
                <a:cs typeface="Montserrat Light"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nSpc>
                <a:spcPct val="100000"/>
              </a:lnSpc>
              <a:spcBef>
                <a:spcPts val="0"/>
              </a:spcBef>
            </a:pPr>
            <a:endParaRPr lang="ar-SA" sz="1800" b="1" dirty="0">
              <a:solidFill>
                <a:schemeClr val="tx1"/>
              </a:solidFill>
              <a:latin typeface="Calibri" panose="020F0502020204030204" pitchFamily="34" charset="0"/>
              <a:cs typeface="Calibri" panose="020F0502020204030204" pitchFamily="34" charset="0"/>
            </a:endParaRPr>
          </a:p>
        </p:txBody>
      </p:sp>
      <p:sp>
        <p:nvSpPr>
          <p:cNvPr id="115" name="مربع نص 114">
            <a:extLst>
              <a:ext uri="{FF2B5EF4-FFF2-40B4-BE49-F238E27FC236}">
                <a16:creationId xmlns:a16="http://schemas.microsoft.com/office/drawing/2014/main" id="{3136E737-DE52-497B-827A-6C56B6F5FF96}"/>
              </a:ext>
            </a:extLst>
          </p:cNvPr>
          <p:cNvSpPr txBox="1"/>
          <p:nvPr/>
        </p:nvSpPr>
        <p:spPr>
          <a:xfrm>
            <a:off x="8417174" y="1674993"/>
            <a:ext cx="2807157" cy="707886"/>
          </a:xfrm>
          <a:prstGeom prst="rect">
            <a:avLst/>
          </a:prstGeom>
          <a:noFill/>
        </p:spPr>
        <p:txBody>
          <a:bodyPr wrap="square">
            <a:spAutoFit/>
          </a:bodyPr>
          <a:lstStyle/>
          <a:p>
            <a:pPr algn="ctr"/>
            <a:r>
              <a:rPr lang="ar-SA" sz="4000" b="1" dirty="0">
                <a:solidFill>
                  <a:schemeClr val="bg1"/>
                </a:solidFill>
                <a:latin typeface="Hacen Casablanca Heavy" panose="02000000000000000000" pitchFamily="2" charset="-78"/>
                <a:cs typeface="Hacen Casablanca Heavy" panose="02000000000000000000" pitchFamily="2" charset="-78"/>
              </a:rPr>
              <a:t> سُمُو </a:t>
            </a:r>
            <a:endParaRPr lang="en-US" sz="4000" b="1" dirty="0">
              <a:solidFill>
                <a:schemeClr val="bg1"/>
              </a:solidFill>
              <a:latin typeface="Hacen Casablanca Heavy" panose="02000000000000000000" pitchFamily="2" charset="-78"/>
              <a:cs typeface="Hacen Casablanca Heavy" panose="02000000000000000000" pitchFamily="2" charset="-78"/>
            </a:endParaRPr>
          </a:p>
        </p:txBody>
      </p:sp>
      <p:sp>
        <p:nvSpPr>
          <p:cNvPr id="117" name="Subtitle 6">
            <a:extLst>
              <a:ext uri="{FF2B5EF4-FFF2-40B4-BE49-F238E27FC236}">
                <a16:creationId xmlns:a16="http://schemas.microsoft.com/office/drawing/2014/main" id="{95FDE583-7D2D-462A-B2A8-54F039879EC2}"/>
              </a:ext>
            </a:extLst>
          </p:cNvPr>
          <p:cNvSpPr txBox="1">
            <a:spLocks/>
          </p:cNvSpPr>
          <p:nvPr/>
        </p:nvSpPr>
        <p:spPr>
          <a:xfrm>
            <a:off x="4265316" y="1687368"/>
            <a:ext cx="2080837" cy="716689"/>
          </a:xfrm>
          <a:prstGeom prst="rect">
            <a:avLst/>
          </a:prstGeom>
        </p:spPr>
        <p:txBody>
          <a:bodyPr vert="horz" lIns="86019" tIns="43010" rIns="86019" bIns="43010" numCol="1" spcCol="365760" rtlCol="0" anchor="t">
            <a:noAutofit/>
          </a:bodyPr>
          <a:lstStyle>
            <a:lvl1pPr marL="0" indent="0" algn="ctr" defTabSz="914400" rtl="0" eaLnBrk="1" latinLnBrk="0" hangingPunct="1">
              <a:lnSpc>
                <a:spcPct val="90000"/>
              </a:lnSpc>
              <a:spcBef>
                <a:spcPts val="1000"/>
              </a:spcBef>
              <a:buFont typeface="Arial"/>
              <a:buNone/>
              <a:defRPr sz="1200" b="0" i="0" kern="1200">
                <a:solidFill>
                  <a:schemeClr val="accent1"/>
                </a:solidFill>
                <a:latin typeface="Montserrat Light" charset="0"/>
                <a:ea typeface="Montserrat Light" charset="0"/>
                <a:cs typeface="Montserrat Light"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Montserrat Light" charset="0"/>
                <a:ea typeface="Montserrat Light" charset="0"/>
                <a:cs typeface="Montserrat Light"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Montserrat Light" charset="0"/>
                <a:ea typeface="Montserrat Light" charset="0"/>
                <a:cs typeface="Montserrat Light"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nSpc>
                <a:spcPct val="100000"/>
              </a:lnSpc>
              <a:spcBef>
                <a:spcPts val="0"/>
              </a:spcBef>
            </a:pPr>
            <a:r>
              <a:rPr lang="ar-SA" sz="1600" b="1" dirty="0">
                <a:solidFill>
                  <a:srgbClr val="006666"/>
                </a:solidFill>
                <a:latin typeface="Calibri" panose="020F0502020204030204" pitchFamily="34" charset="0"/>
                <a:cs typeface="Calibri" panose="020F0502020204030204" pitchFamily="34" charset="0"/>
              </a:rPr>
              <a:t>توعية أسر أبناء الجمعية</a:t>
            </a:r>
          </a:p>
          <a:p>
            <a:pPr>
              <a:lnSpc>
                <a:spcPct val="100000"/>
              </a:lnSpc>
              <a:spcBef>
                <a:spcPts val="0"/>
              </a:spcBef>
            </a:pPr>
            <a:r>
              <a:rPr lang="ar-SA" sz="1600" b="1" dirty="0">
                <a:solidFill>
                  <a:srgbClr val="006666"/>
                </a:solidFill>
                <a:latin typeface="Calibri" panose="020F0502020204030204" pitchFamily="34" charset="0"/>
                <a:cs typeface="Calibri" panose="020F0502020204030204" pitchFamily="34" charset="0"/>
              </a:rPr>
              <a:t>في مجال حقوق الأيتام  </a:t>
            </a:r>
          </a:p>
        </p:txBody>
      </p:sp>
      <p:sp>
        <p:nvSpPr>
          <p:cNvPr id="118" name="Subtitle 6">
            <a:extLst>
              <a:ext uri="{FF2B5EF4-FFF2-40B4-BE49-F238E27FC236}">
                <a16:creationId xmlns:a16="http://schemas.microsoft.com/office/drawing/2014/main" id="{096289B1-A81F-4DFA-B9AF-3C3320E37684}"/>
              </a:ext>
            </a:extLst>
          </p:cNvPr>
          <p:cNvSpPr txBox="1">
            <a:spLocks/>
          </p:cNvSpPr>
          <p:nvPr/>
        </p:nvSpPr>
        <p:spPr>
          <a:xfrm>
            <a:off x="6215817" y="1640331"/>
            <a:ext cx="2021804" cy="716689"/>
          </a:xfrm>
          <a:prstGeom prst="rect">
            <a:avLst/>
          </a:prstGeom>
        </p:spPr>
        <p:txBody>
          <a:bodyPr vert="horz" lIns="86019" tIns="43010" rIns="86019" bIns="43010" numCol="1" spcCol="365760" rtlCol="0" anchor="t">
            <a:noAutofit/>
          </a:bodyPr>
          <a:lstStyle>
            <a:lvl1pPr marL="0" indent="0" algn="ctr" defTabSz="914400" rtl="0" eaLnBrk="1" latinLnBrk="0" hangingPunct="1">
              <a:lnSpc>
                <a:spcPct val="90000"/>
              </a:lnSpc>
              <a:spcBef>
                <a:spcPts val="1000"/>
              </a:spcBef>
              <a:buFont typeface="Arial"/>
              <a:buNone/>
              <a:defRPr sz="1200" b="0" i="0" kern="1200">
                <a:solidFill>
                  <a:schemeClr val="accent1"/>
                </a:solidFill>
                <a:latin typeface="Montserrat Light" charset="0"/>
                <a:ea typeface="Montserrat Light" charset="0"/>
                <a:cs typeface="Montserrat Light"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Montserrat Light" charset="0"/>
                <a:ea typeface="Montserrat Light" charset="0"/>
                <a:cs typeface="Montserrat Light"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Montserrat Light" charset="0"/>
                <a:ea typeface="Montserrat Light" charset="0"/>
                <a:cs typeface="Montserrat Light"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nSpc>
                <a:spcPct val="100000"/>
              </a:lnSpc>
              <a:spcBef>
                <a:spcPts val="0"/>
              </a:spcBef>
            </a:pPr>
            <a:r>
              <a:rPr lang="ar-SA" sz="1600" b="1" dirty="0">
                <a:solidFill>
                  <a:srgbClr val="006666"/>
                </a:solidFill>
                <a:latin typeface="Calibri" panose="020F0502020204030204" pitchFamily="34" charset="0"/>
                <a:cs typeface="Calibri" panose="020F0502020204030204" pitchFamily="34" charset="0"/>
              </a:rPr>
              <a:t>توعية المجتمع بأهمية رعاية  الأيتام وإحسان التعامل معهم   </a:t>
            </a:r>
            <a:endParaRPr lang="en-US" sz="1600" b="1" dirty="0">
              <a:solidFill>
                <a:srgbClr val="006666"/>
              </a:solidFill>
              <a:latin typeface="Calibri" panose="020F0502020204030204" pitchFamily="34" charset="0"/>
              <a:cs typeface="Calibri" panose="020F0502020204030204" pitchFamily="34" charset="0"/>
            </a:endParaRPr>
          </a:p>
        </p:txBody>
      </p:sp>
      <p:sp>
        <p:nvSpPr>
          <p:cNvPr id="119" name="Subtitle 6">
            <a:extLst>
              <a:ext uri="{FF2B5EF4-FFF2-40B4-BE49-F238E27FC236}">
                <a16:creationId xmlns:a16="http://schemas.microsoft.com/office/drawing/2014/main" id="{E3F17AD1-F9F8-4619-8B83-8C5CD2DC3EAB}"/>
              </a:ext>
            </a:extLst>
          </p:cNvPr>
          <p:cNvSpPr txBox="1">
            <a:spLocks/>
          </p:cNvSpPr>
          <p:nvPr/>
        </p:nvSpPr>
        <p:spPr>
          <a:xfrm>
            <a:off x="798976" y="2976108"/>
            <a:ext cx="2591061" cy="716689"/>
          </a:xfrm>
          <a:prstGeom prst="rect">
            <a:avLst/>
          </a:prstGeom>
        </p:spPr>
        <p:txBody>
          <a:bodyPr vert="horz" lIns="86019" tIns="43010" rIns="86019" bIns="43010" numCol="1" spcCol="365760" rtlCol="0" anchor="t">
            <a:noAutofit/>
          </a:bodyPr>
          <a:lstStyle>
            <a:lvl1pPr marL="0" indent="0" algn="ctr" defTabSz="914400" rtl="0" eaLnBrk="1" latinLnBrk="0" hangingPunct="1">
              <a:lnSpc>
                <a:spcPct val="90000"/>
              </a:lnSpc>
              <a:spcBef>
                <a:spcPts val="1000"/>
              </a:spcBef>
              <a:buFont typeface="Arial"/>
              <a:buNone/>
              <a:defRPr sz="1200" b="0" i="0" kern="1200">
                <a:solidFill>
                  <a:schemeClr val="accent1"/>
                </a:solidFill>
                <a:latin typeface="Montserrat Light" charset="0"/>
                <a:ea typeface="Montserrat Light" charset="0"/>
                <a:cs typeface="Montserrat Light"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Montserrat Light" charset="0"/>
                <a:ea typeface="Montserrat Light" charset="0"/>
                <a:cs typeface="Montserrat Light"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Montserrat Light" charset="0"/>
                <a:ea typeface="Montserrat Light" charset="0"/>
                <a:cs typeface="Montserrat Light"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nSpc>
                <a:spcPct val="100000"/>
              </a:lnSpc>
              <a:spcBef>
                <a:spcPts val="0"/>
              </a:spcBef>
            </a:pPr>
            <a:r>
              <a:rPr lang="ar-SA" sz="1600" b="1" dirty="0">
                <a:solidFill>
                  <a:schemeClr val="tx1"/>
                </a:solidFill>
                <a:latin typeface="Calibri" panose="020F0502020204030204" pitchFamily="34" charset="0"/>
                <a:cs typeface="Calibri" panose="020F0502020204030204" pitchFamily="34" charset="0"/>
              </a:rPr>
              <a:t> </a:t>
            </a:r>
          </a:p>
          <a:p>
            <a:pPr>
              <a:lnSpc>
                <a:spcPct val="100000"/>
              </a:lnSpc>
              <a:spcBef>
                <a:spcPts val="0"/>
              </a:spcBef>
            </a:pPr>
            <a:r>
              <a:rPr lang="ar-SA" sz="1600" b="1" dirty="0">
                <a:solidFill>
                  <a:schemeClr val="tx1"/>
                </a:solidFill>
                <a:latin typeface="Calibri" panose="020F0502020204030204" pitchFamily="34" charset="0"/>
                <a:cs typeface="Calibri" panose="020F0502020204030204" pitchFamily="34" charset="0"/>
              </a:rPr>
              <a:t>  </a:t>
            </a:r>
            <a:endParaRPr lang="en-US" sz="1600" b="1" dirty="0">
              <a:solidFill>
                <a:schemeClr val="tx1"/>
              </a:solidFill>
              <a:latin typeface="Calibri" panose="020F0502020204030204" pitchFamily="34" charset="0"/>
              <a:cs typeface="Calibri" panose="020F0502020204030204" pitchFamily="34" charset="0"/>
            </a:endParaRPr>
          </a:p>
        </p:txBody>
      </p:sp>
      <p:sp>
        <p:nvSpPr>
          <p:cNvPr id="150" name="Subtitle 6">
            <a:extLst>
              <a:ext uri="{FF2B5EF4-FFF2-40B4-BE49-F238E27FC236}">
                <a16:creationId xmlns:a16="http://schemas.microsoft.com/office/drawing/2014/main" id="{7A096BB4-C891-484C-938F-D1185A53D06B}"/>
              </a:ext>
            </a:extLst>
          </p:cNvPr>
          <p:cNvSpPr txBox="1">
            <a:spLocks/>
          </p:cNvSpPr>
          <p:nvPr/>
        </p:nvSpPr>
        <p:spPr>
          <a:xfrm>
            <a:off x="696248" y="1648150"/>
            <a:ext cx="1738376" cy="716689"/>
          </a:xfrm>
          <a:prstGeom prst="rect">
            <a:avLst/>
          </a:prstGeom>
        </p:spPr>
        <p:txBody>
          <a:bodyPr vert="horz" lIns="86019" tIns="43010" rIns="86019" bIns="43010" numCol="1" spcCol="365760" rtlCol="0" anchor="t">
            <a:noAutofit/>
          </a:bodyPr>
          <a:lstStyle>
            <a:lvl1pPr marL="0" indent="0" algn="ctr" defTabSz="914400" rtl="0" eaLnBrk="1" latinLnBrk="0" hangingPunct="1">
              <a:lnSpc>
                <a:spcPct val="90000"/>
              </a:lnSpc>
              <a:spcBef>
                <a:spcPts val="1000"/>
              </a:spcBef>
              <a:buFont typeface="Arial"/>
              <a:buNone/>
              <a:defRPr sz="1200" b="0" i="0" kern="1200">
                <a:solidFill>
                  <a:schemeClr val="accent1"/>
                </a:solidFill>
                <a:latin typeface="Montserrat Light" charset="0"/>
                <a:ea typeface="Montserrat Light" charset="0"/>
                <a:cs typeface="Montserrat Light"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Montserrat Light" charset="0"/>
                <a:ea typeface="Montserrat Light" charset="0"/>
                <a:cs typeface="Montserrat Light"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Montserrat Light" charset="0"/>
                <a:ea typeface="Montserrat Light" charset="0"/>
                <a:cs typeface="Montserrat Light"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nSpc>
                <a:spcPct val="100000"/>
              </a:lnSpc>
              <a:spcBef>
                <a:spcPts val="0"/>
              </a:spcBef>
            </a:pPr>
            <a:r>
              <a:rPr lang="ar-SA" sz="1400" b="1" dirty="0">
                <a:solidFill>
                  <a:srgbClr val="006666"/>
                </a:solidFill>
                <a:latin typeface="Calibri" panose="020F0502020204030204" pitchFamily="34" charset="0"/>
                <a:cs typeface="Calibri" panose="020F0502020204030204" pitchFamily="34" charset="0"/>
              </a:rPr>
              <a:t>عدد المستفيدين </a:t>
            </a:r>
          </a:p>
          <a:p>
            <a:pPr>
              <a:lnSpc>
                <a:spcPct val="100000"/>
              </a:lnSpc>
              <a:spcBef>
                <a:spcPts val="0"/>
              </a:spcBef>
            </a:pPr>
            <a:r>
              <a:rPr lang="ar-SA" sz="1400" b="1" dirty="0">
                <a:solidFill>
                  <a:srgbClr val="006666"/>
                </a:solidFill>
                <a:latin typeface="Calibri" panose="020F0502020204030204" pitchFamily="34" charset="0"/>
                <a:cs typeface="Calibri" panose="020F0502020204030204" pitchFamily="34" charset="0"/>
              </a:rPr>
              <a:t>الإجمالي من دورات البرنامج   </a:t>
            </a:r>
          </a:p>
        </p:txBody>
      </p:sp>
      <p:sp>
        <p:nvSpPr>
          <p:cNvPr id="155" name="مربع نص 154">
            <a:extLst>
              <a:ext uri="{FF2B5EF4-FFF2-40B4-BE49-F238E27FC236}">
                <a16:creationId xmlns:a16="http://schemas.microsoft.com/office/drawing/2014/main" id="{FD7DFCB0-A46B-4266-9D8D-CBFDAC45F9A8}"/>
              </a:ext>
            </a:extLst>
          </p:cNvPr>
          <p:cNvSpPr txBox="1"/>
          <p:nvPr/>
        </p:nvSpPr>
        <p:spPr>
          <a:xfrm>
            <a:off x="8738939" y="4854184"/>
            <a:ext cx="1401346" cy="565026"/>
          </a:xfrm>
          <a:prstGeom prst="rect">
            <a:avLst/>
          </a:prstGeom>
          <a:noFill/>
        </p:spPr>
        <p:txBody>
          <a:bodyPr wrap="none" rtlCol="1">
            <a:spAutoFit/>
          </a:bodyPr>
          <a:lstStyle/>
          <a:p>
            <a:pPr algn="ctr"/>
            <a:r>
              <a:rPr lang="ar-SA" sz="1536" b="1" dirty="0">
                <a:solidFill>
                  <a:schemeClr val="bg1"/>
                </a:solidFill>
                <a:latin typeface="Dubai" panose="020B0503030403030204" pitchFamily="34" charset="-78"/>
                <a:cs typeface="Dubai" panose="020B0503030403030204" pitchFamily="34" charset="-78"/>
              </a:rPr>
              <a:t>عدد</a:t>
            </a:r>
          </a:p>
          <a:p>
            <a:pPr algn="ctr"/>
            <a:r>
              <a:rPr lang="ar-SA" sz="1536" b="1" dirty="0">
                <a:solidFill>
                  <a:schemeClr val="bg1"/>
                </a:solidFill>
                <a:latin typeface="Dubai" panose="020B0503030403030204" pitchFamily="34" charset="-78"/>
                <a:cs typeface="Dubai" panose="020B0503030403030204" pitchFamily="34" charset="-78"/>
              </a:rPr>
              <a:t> المدارس أهلي   </a:t>
            </a:r>
          </a:p>
        </p:txBody>
      </p:sp>
      <p:sp>
        <p:nvSpPr>
          <p:cNvPr id="156" name="Rectangle: Rounded Corners 101">
            <a:extLst>
              <a:ext uri="{FF2B5EF4-FFF2-40B4-BE49-F238E27FC236}">
                <a16:creationId xmlns:a16="http://schemas.microsoft.com/office/drawing/2014/main" id="{E4489C65-DC88-4749-B8F8-1C76D36873D1}"/>
              </a:ext>
            </a:extLst>
          </p:cNvPr>
          <p:cNvSpPr/>
          <p:nvPr/>
        </p:nvSpPr>
        <p:spPr>
          <a:xfrm>
            <a:off x="8316277" y="3479965"/>
            <a:ext cx="3017963" cy="450374"/>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1693" dirty="0">
                <a:solidFill>
                  <a:schemeClr val="tx1">
                    <a:lumMod val="85000"/>
                    <a:lumOff val="15000"/>
                  </a:schemeClr>
                </a:solidFill>
                <a:latin typeface="Hacen Casablanca Heavy" panose="02000000000000000000" pitchFamily="2" charset="-78"/>
                <a:cs typeface="Hacen Casablanca Heavy" panose="02000000000000000000" pitchFamily="2" charset="-78"/>
              </a:rPr>
              <a:t>الإعداد والتخطيط  </a:t>
            </a:r>
            <a:endParaRPr lang="en-US" sz="1693" dirty="0">
              <a:solidFill>
                <a:schemeClr val="tx1">
                  <a:lumMod val="85000"/>
                  <a:lumOff val="15000"/>
                </a:schemeClr>
              </a:solidFill>
              <a:latin typeface="Hacen Casablanca Heavy" panose="02000000000000000000" pitchFamily="2" charset="-78"/>
              <a:cs typeface="Hacen Casablanca Heavy" panose="02000000000000000000" pitchFamily="2" charset="-78"/>
            </a:endParaRPr>
          </a:p>
        </p:txBody>
      </p:sp>
      <p:sp>
        <p:nvSpPr>
          <p:cNvPr id="157" name="Rectangle: Rounded Corners 101">
            <a:extLst>
              <a:ext uri="{FF2B5EF4-FFF2-40B4-BE49-F238E27FC236}">
                <a16:creationId xmlns:a16="http://schemas.microsoft.com/office/drawing/2014/main" id="{C4EAEB54-02BA-4186-B16B-E6488DA0FB52}"/>
              </a:ext>
            </a:extLst>
          </p:cNvPr>
          <p:cNvSpPr/>
          <p:nvPr/>
        </p:nvSpPr>
        <p:spPr>
          <a:xfrm>
            <a:off x="8305854" y="2845331"/>
            <a:ext cx="3017962" cy="584690"/>
          </a:xfrm>
          <a:prstGeom prst="roundRect">
            <a:avLst/>
          </a:prstGeom>
          <a:solidFill>
            <a:srgbClr val="00CC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2258" b="1" dirty="0">
                <a:latin typeface="Hacen Casablanca Heavy" panose="02000000000000000000" pitchFamily="2" charset="-78"/>
                <a:cs typeface="Hacen Casablanca Heavy" panose="02000000000000000000" pitchFamily="2" charset="-78"/>
              </a:rPr>
              <a:t>آلية التنفيذ  </a:t>
            </a:r>
            <a:endParaRPr lang="en-US" sz="2258" b="1" dirty="0">
              <a:latin typeface="Hacen Casablanca Heavy" panose="02000000000000000000" pitchFamily="2" charset="-78"/>
              <a:cs typeface="Hacen Casablanca Heavy" panose="02000000000000000000" pitchFamily="2" charset="-78"/>
            </a:endParaRPr>
          </a:p>
        </p:txBody>
      </p:sp>
      <p:sp>
        <p:nvSpPr>
          <p:cNvPr id="160" name="Rectangle: Rounded Corners 101">
            <a:extLst>
              <a:ext uri="{FF2B5EF4-FFF2-40B4-BE49-F238E27FC236}">
                <a16:creationId xmlns:a16="http://schemas.microsoft.com/office/drawing/2014/main" id="{783678E0-1E70-40E8-A5FE-4B901916F752}"/>
              </a:ext>
            </a:extLst>
          </p:cNvPr>
          <p:cNvSpPr/>
          <p:nvPr/>
        </p:nvSpPr>
        <p:spPr>
          <a:xfrm>
            <a:off x="8305852" y="4005605"/>
            <a:ext cx="3017963" cy="450374"/>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1693" dirty="0">
                <a:solidFill>
                  <a:schemeClr val="tx1">
                    <a:lumMod val="85000"/>
                    <a:lumOff val="15000"/>
                  </a:schemeClr>
                </a:solidFill>
                <a:latin typeface="Hacen Casablanca Heavy" panose="02000000000000000000" pitchFamily="2" charset="-78"/>
                <a:cs typeface="Hacen Casablanca Heavy" panose="02000000000000000000" pitchFamily="2" charset="-78"/>
              </a:rPr>
              <a:t>وضع خطة تسويقية للمبادرة  </a:t>
            </a:r>
            <a:endParaRPr lang="en-US" sz="1693" dirty="0">
              <a:solidFill>
                <a:schemeClr val="tx1">
                  <a:lumMod val="85000"/>
                  <a:lumOff val="15000"/>
                </a:schemeClr>
              </a:solidFill>
              <a:latin typeface="Hacen Casablanca Heavy" panose="02000000000000000000" pitchFamily="2" charset="-78"/>
              <a:cs typeface="Hacen Casablanca Heavy" panose="02000000000000000000" pitchFamily="2" charset="-78"/>
            </a:endParaRPr>
          </a:p>
        </p:txBody>
      </p:sp>
      <p:sp>
        <p:nvSpPr>
          <p:cNvPr id="161" name="Rectangle: Rounded Corners 101">
            <a:extLst>
              <a:ext uri="{FF2B5EF4-FFF2-40B4-BE49-F238E27FC236}">
                <a16:creationId xmlns:a16="http://schemas.microsoft.com/office/drawing/2014/main" id="{39C5C3B9-ACFD-436C-A6DF-F57A7B116FBD}"/>
              </a:ext>
            </a:extLst>
          </p:cNvPr>
          <p:cNvSpPr/>
          <p:nvPr/>
        </p:nvSpPr>
        <p:spPr>
          <a:xfrm>
            <a:off x="8305852" y="4531246"/>
            <a:ext cx="3017963" cy="450374"/>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1693" dirty="0">
                <a:solidFill>
                  <a:schemeClr val="tx1">
                    <a:lumMod val="85000"/>
                    <a:lumOff val="15000"/>
                  </a:schemeClr>
                </a:solidFill>
                <a:latin typeface="Hacen Casablanca Heavy" panose="02000000000000000000" pitchFamily="2" charset="-78"/>
                <a:cs typeface="Hacen Casablanca Heavy" panose="02000000000000000000" pitchFamily="2" charset="-78"/>
              </a:rPr>
              <a:t>اختيار المدربين </a:t>
            </a:r>
            <a:endParaRPr lang="en-US" sz="1693" dirty="0">
              <a:solidFill>
                <a:schemeClr val="tx1">
                  <a:lumMod val="85000"/>
                  <a:lumOff val="15000"/>
                </a:schemeClr>
              </a:solidFill>
              <a:latin typeface="Hacen Casablanca Heavy" panose="02000000000000000000" pitchFamily="2" charset="-78"/>
              <a:cs typeface="Hacen Casablanca Heavy" panose="02000000000000000000" pitchFamily="2" charset="-78"/>
            </a:endParaRPr>
          </a:p>
        </p:txBody>
      </p:sp>
      <p:sp>
        <p:nvSpPr>
          <p:cNvPr id="167" name="Rectangle: Rounded Corners 101">
            <a:extLst>
              <a:ext uri="{FF2B5EF4-FFF2-40B4-BE49-F238E27FC236}">
                <a16:creationId xmlns:a16="http://schemas.microsoft.com/office/drawing/2014/main" id="{7A4E078F-FBA8-4CF7-A29F-11855278EEEE}"/>
              </a:ext>
            </a:extLst>
          </p:cNvPr>
          <p:cNvSpPr/>
          <p:nvPr/>
        </p:nvSpPr>
        <p:spPr>
          <a:xfrm>
            <a:off x="8300922" y="5056887"/>
            <a:ext cx="3017963" cy="450374"/>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1693" dirty="0">
                <a:solidFill>
                  <a:schemeClr val="tx1">
                    <a:lumMod val="85000"/>
                    <a:lumOff val="15000"/>
                  </a:schemeClr>
                </a:solidFill>
                <a:latin typeface="Hacen Casablanca Heavy" panose="02000000000000000000" pitchFamily="2" charset="-78"/>
                <a:cs typeface="Hacen Casablanca Heavy" panose="02000000000000000000" pitchFamily="2" charset="-78"/>
              </a:rPr>
              <a:t>تنفيذ الفعاليات</a:t>
            </a:r>
            <a:endParaRPr lang="en-US" sz="1693" dirty="0">
              <a:solidFill>
                <a:schemeClr val="tx1">
                  <a:lumMod val="85000"/>
                  <a:lumOff val="15000"/>
                </a:schemeClr>
              </a:solidFill>
              <a:latin typeface="Hacen Casablanca Heavy" panose="02000000000000000000" pitchFamily="2" charset="-78"/>
              <a:cs typeface="Hacen Casablanca Heavy" panose="02000000000000000000" pitchFamily="2" charset="-78"/>
            </a:endParaRPr>
          </a:p>
        </p:txBody>
      </p:sp>
      <p:sp>
        <p:nvSpPr>
          <p:cNvPr id="168" name="Rectangle: Rounded Corners 101">
            <a:extLst>
              <a:ext uri="{FF2B5EF4-FFF2-40B4-BE49-F238E27FC236}">
                <a16:creationId xmlns:a16="http://schemas.microsoft.com/office/drawing/2014/main" id="{D27A84A3-D41A-4154-9998-F278B3AAD813}"/>
              </a:ext>
            </a:extLst>
          </p:cNvPr>
          <p:cNvSpPr/>
          <p:nvPr/>
        </p:nvSpPr>
        <p:spPr>
          <a:xfrm>
            <a:off x="8300922" y="5573028"/>
            <a:ext cx="3017963" cy="450374"/>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1693" dirty="0">
                <a:solidFill>
                  <a:schemeClr val="tx1">
                    <a:lumMod val="85000"/>
                    <a:lumOff val="15000"/>
                  </a:schemeClr>
                </a:solidFill>
                <a:latin typeface="Hacen Casablanca Heavy" panose="02000000000000000000" pitchFamily="2" charset="-78"/>
                <a:cs typeface="Hacen Casablanca Heavy" panose="02000000000000000000" pitchFamily="2" charset="-78"/>
              </a:rPr>
              <a:t>التقييم و كتابة التقرير النهائي </a:t>
            </a:r>
            <a:endParaRPr lang="en-US" sz="1693" dirty="0">
              <a:solidFill>
                <a:schemeClr val="tx1">
                  <a:lumMod val="85000"/>
                  <a:lumOff val="15000"/>
                </a:schemeClr>
              </a:solidFill>
              <a:latin typeface="Hacen Casablanca Heavy" panose="02000000000000000000" pitchFamily="2" charset="-78"/>
              <a:cs typeface="Hacen Casablanca Heavy" panose="02000000000000000000" pitchFamily="2" charset="-78"/>
            </a:endParaRPr>
          </a:p>
        </p:txBody>
      </p:sp>
      <p:pic>
        <p:nvPicPr>
          <p:cNvPr id="171" name="Graphic 22" descr="Lightbulb and gear">
            <a:extLst>
              <a:ext uri="{FF2B5EF4-FFF2-40B4-BE49-F238E27FC236}">
                <a16:creationId xmlns:a16="http://schemas.microsoft.com/office/drawing/2014/main" id="{2EB9152F-C2AB-4AC8-8B34-DEFFB10AD64D}"/>
              </a:ext>
            </a:extLst>
          </p:cNvPr>
          <p:cNvPicPr>
            <a:picLocks noChangeAspect="1"/>
          </p:cNvPicPr>
          <p:nvPr/>
        </p:nvPicPr>
        <p:blipFill>
          <a:blip r:embed="rId5" cstate="hq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83356" y="2867302"/>
            <a:ext cx="489878" cy="489878"/>
          </a:xfrm>
          <a:prstGeom prst="rect">
            <a:avLst/>
          </a:prstGeom>
        </p:spPr>
      </p:pic>
      <p:grpSp>
        <p:nvGrpSpPr>
          <p:cNvPr id="173" name="Google Shape;5130;p55">
            <a:extLst>
              <a:ext uri="{FF2B5EF4-FFF2-40B4-BE49-F238E27FC236}">
                <a16:creationId xmlns:a16="http://schemas.microsoft.com/office/drawing/2014/main" id="{8297C96D-F25E-4390-89C5-C2943AC9A15F}"/>
              </a:ext>
            </a:extLst>
          </p:cNvPr>
          <p:cNvGrpSpPr/>
          <p:nvPr/>
        </p:nvGrpSpPr>
        <p:grpSpPr>
          <a:xfrm>
            <a:off x="4045096" y="4893788"/>
            <a:ext cx="886187" cy="840250"/>
            <a:chOff x="1529350" y="258825"/>
            <a:chExt cx="423475" cy="481825"/>
          </a:xfrm>
          <a:solidFill>
            <a:srgbClr val="006666"/>
          </a:solidFill>
        </p:grpSpPr>
        <p:sp>
          <p:nvSpPr>
            <p:cNvPr id="174" name="Google Shape;5131;p55">
              <a:extLst>
                <a:ext uri="{FF2B5EF4-FFF2-40B4-BE49-F238E27FC236}">
                  <a16:creationId xmlns:a16="http://schemas.microsoft.com/office/drawing/2014/main" id="{DEE35CA5-504E-4721-9330-0EB1CB14CF93}"/>
                </a:ext>
              </a:extLst>
            </p:cNvPr>
            <p:cNvSpPr/>
            <p:nvPr/>
          </p:nvSpPr>
          <p:spPr>
            <a:xfrm>
              <a:off x="1585800" y="258825"/>
              <a:ext cx="310650" cy="430550"/>
            </a:xfrm>
            <a:custGeom>
              <a:avLst/>
              <a:gdLst/>
              <a:ahLst/>
              <a:cxnLst/>
              <a:rect l="l" t="t" r="r" b="b"/>
              <a:pathLst>
                <a:path w="12426" h="17222" extrusionOk="0">
                  <a:moveTo>
                    <a:pt x="6213" y="3388"/>
                  </a:moveTo>
                  <a:cubicBezTo>
                    <a:pt x="7354" y="3388"/>
                    <a:pt x="8384" y="4074"/>
                    <a:pt x="8821" y="5131"/>
                  </a:cubicBezTo>
                  <a:cubicBezTo>
                    <a:pt x="9257" y="6185"/>
                    <a:pt x="9016" y="7399"/>
                    <a:pt x="8206" y="8206"/>
                  </a:cubicBezTo>
                  <a:cubicBezTo>
                    <a:pt x="7666" y="8748"/>
                    <a:pt x="6945" y="9035"/>
                    <a:pt x="6210" y="9035"/>
                  </a:cubicBezTo>
                  <a:cubicBezTo>
                    <a:pt x="5847" y="9035"/>
                    <a:pt x="5481" y="8965"/>
                    <a:pt x="5132" y="8820"/>
                  </a:cubicBezTo>
                  <a:cubicBezTo>
                    <a:pt x="4075" y="8383"/>
                    <a:pt x="3388" y="7354"/>
                    <a:pt x="3388" y="6212"/>
                  </a:cubicBezTo>
                  <a:cubicBezTo>
                    <a:pt x="3391" y="4652"/>
                    <a:pt x="4653" y="3391"/>
                    <a:pt x="6213" y="3388"/>
                  </a:cubicBezTo>
                  <a:close/>
                  <a:moveTo>
                    <a:pt x="6213" y="0"/>
                  </a:moveTo>
                  <a:cubicBezTo>
                    <a:pt x="2825" y="0"/>
                    <a:pt x="1" y="2728"/>
                    <a:pt x="1" y="6212"/>
                  </a:cubicBezTo>
                  <a:cubicBezTo>
                    <a:pt x="1" y="7537"/>
                    <a:pt x="398" y="8718"/>
                    <a:pt x="1163" y="9826"/>
                  </a:cubicBezTo>
                  <a:lnTo>
                    <a:pt x="5737" y="16959"/>
                  </a:lnTo>
                  <a:cubicBezTo>
                    <a:pt x="5847" y="17134"/>
                    <a:pt x="6029" y="17221"/>
                    <a:pt x="6211" y="17221"/>
                  </a:cubicBezTo>
                  <a:cubicBezTo>
                    <a:pt x="6394" y="17221"/>
                    <a:pt x="6576" y="17134"/>
                    <a:pt x="6686" y="16959"/>
                  </a:cubicBezTo>
                  <a:lnTo>
                    <a:pt x="11278" y="9802"/>
                  </a:lnTo>
                  <a:cubicBezTo>
                    <a:pt x="12025" y="8751"/>
                    <a:pt x="12425" y="7498"/>
                    <a:pt x="12422" y="6212"/>
                  </a:cubicBezTo>
                  <a:cubicBezTo>
                    <a:pt x="12422" y="2786"/>
                    <a:pt x="9637" y="0"/>
                    <a:pt x="621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75" name="Google Shape;5132;p55">
              <a:extLst>
                <a:ext uri="{FF2B5EF4-FFF2-40B4-BE49-F238E27FC236}">
                  <a16:creationId xmlns:a16="http://schemas.microsoft.com/office/drawing/2014/main" id="{B0B06979-EB0E-4F4B-AB27-99A87FD6852A}"/>
                </a:ext>
              </a:extLst>
            </p:cNvPr>
            <p:cNvSpPr/>
            <p:nvPr/>
          </p:nvSpPr>
          <p:spPr>
            <a:xfrm>
              <a:off x="1529350" y="583200"/>
              <a:ext cx="423475" cy="157450"/>
            </a:xfrm>
            <a:custGeom>
              <a:avLst/>
              <a:gdLst/>
              <a:ahLst/>
              <a:cxnLst/>
              <a:rect l="l" t="t" r="r" b="b"/>
              <a:pathLst>
                <a:path w="16939" h="6298" extrusionOk="0">
                  <a:moveTo>
                    <a:pt x="4050" y="1"/>
                  </a:moveTo>
                  <a:cubicBezTo>
                    <a:pt x="1545" y="582"/>
                    <a:pt x="0" y="1642"/>
                    <a:pt x="0" y="2909"/>
                  </a:cubicBezTo>
                  <a:cubicBezTo>
                    <a:pt x="0" y="5111"/>
                    <a:pt x="4364" y="6297"/>
                    <a:pt x="8471" y="6297"/>
                  </a:cubicBezTo>
                  <a:cubicBezTo>
                    <a:pt x="12575" y="6297"/>
                    <a:pt x="16938" y="5111"/>
                    <a:pt x="16938" y="2909"/>
                  </a:cubicBezTo>
                  <a:cubicBezTo>
                    <a:pt x="16938" y="1642"/>
                    <a:pt x="15391" y="579"/>
                    <a:pt x="12882" y="1"/>
                  </a:cubicBezTo>
                  <a:lnTo>
                    <a:pt x="10040" y="4445"/>
                  </a:lnTo>
                  <a:cubicBezTo>
                    <a:pt x="9673" y="5018"/>
                    <a:pt x="9071" y="5305"/>
                    <a:pt x="8469" y="5305"/>
                  </a:cubicBezTo>
                  <a:cubicBezTo>
                    <a:pt x="7867" y="5305"/>
                    <a:pt x="7265" y="5018"/>
                    <a:pt x="6899" y="4445"/>
                  </a:cubicBezTo>
                  <a:lnTo>
                    <a:pt x="405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176" name="Google Shape;6366;p57">
            <a:extLst>
              <a:ext uri="{FF2B5EF4-FFF2-40B4-BE49-F238E27FC236}">
                <a16:creationId xmlns:a16="http://schemas.microsoft.com/office/drawing/2014/main" id="{5A6741C6-D15C-444A-9799-B3AFD57227DF}"/>
              </a:ext>
            </a:extLst>
          </p:cNvPr>
          <p:cNvGrpSpPr/>
          <p:nvPr/>
        </p:nvGrpSpPr>
        <p:grpSpPr>
          <a:xfrm>
            <a:off x="5133129" y="2678655"/>
            <a:ext cx="351024" cy="350079"/>
            <a:chOff x="3859600" y="3591950"/>
            <a:chExt cx="296975" cy="296175"/>
          </a:xfrm>
          <a:solidFill>
            <a:srgbClr val="006666"/>
          </a:solidFill>
        </p:grpSpPr>
        <p:sp>
          <p:nvSpPr>
            <p:cNvPr id="177" name="Google Shape;6367;p57">
              <a:extLst>
                <a:ext uri="{FF2B5EF4-FFF2-40B4-BE49-F238E27FC236}">
                  <a16:creationId xmlns:a16="http://schemas.microsoft.com/office/drawing/2014/main" id="{EEA51398-3A5A-4F95-9CAD-FAB9C48D8435}"/>
                </a:ext>
              </a:extLst>
            </p:cNvPr>
            <p:cNvSpPr/>
            <p:nvPr/>
          </p:nvSpPr>
          <p:spPr>
            <a:xfrm>
              <a:off x="4034450" y="3766000"/>
              <a:ext cx="122125" cy="122125"/>
            </a:xfrm>
            <a:custGeom>
              <a:avLst/>
              <a:gdLst/>
              <a:ahLst/>
              <a:cxnLst/>
              <a:rect l="l" t="t" r="r" b="b"/>
              <a:pathLst>
                <a:path w="4885" h="4885" extrusionOk="0">
                  <a:moveTo>
                    <a:pt x="2395" y="1324"/>
                  </a:moveTo>
                  <a:cubicBezTo>
                    <a:pt x="2616" y="1324"/>
                    <a:pt x="2773" y="1482"/>
                    <a:pt x="2773" y="1702"/>
                  </a:cubicBezTo>
                  <a:lnTo>
                    <a:pt x="2773" y="2049"/>
                  </a:lnTo>
                  <a:lnTo>
                    <a:pt x="3120" y="2049"/>
                  </a:lnTo>
                  <a:cubicBezTo>
                    <a:pt x="3309" y="2049"/>
                    <a:pt x="3466" y="2206"/>
                    <a:pt x="3466" y="2395"/>
                  </a:cubicBezTo>
                  <a:cubicBezTo>
                    <a:pt x="3466" y="2584"/>
                    <a:pt x="3309" y="2742"/>
                    <a:pt x="3120" y="2742"/>
                  </a:cubicBezTo>
                  <a:lnTo>
                    <a:pt x="2395" y="2742"/>
                  </a:lnTo>
                  <a:cubicBezTo>
                    <a:pt x="2206" y="2742"/>
                    <a:pt x="2049" y="2584"/>
                    <a:pt x="2049" y="2395"/>
                  </a:cubicBezTo>
                  <a:lnTo>
                    <a:pt x="2049" y="1702"/>
                  </a:lnTo>
                  <a:cubicBezTo>
                    <a:pt x="2049" y="1482"/>
                    <a:pt x="2206" y="1324"/>
                    <a:pt x="2395" y="1324"/>
                  </a:cubicBezTo>
                  <a:close/>
                  <a:moveTo>
                    <a:pt x="2458" y="1"/>
                  </a:moveTo>
                  <a:cubicBezTo>
                    <a:pt x="1104" y="1"/>
                    <a:pt x="1" y="1103"/>
                    <a:pt x="1" y="2427"/>
                  </a:cubicBezTo>
                  <a:cubicBezTo>
                    <a:pt x="1" y="3781"/>
                    <a:pt x="1104" y="4884"/>
                    <a:pt x="2458" y="4884"/>
                  </a:cubicBezTo>
                  <a:cubicBezTo>
                    <a:pt x="3782" y="4884"/>
                    <a:pt x="4884" y="3781"/>
                    <a:pt x="4884" y="2427"/>
                  </a:cubicBezTo>
                  <a:cubicBezTo>
                    <a:pt x="4853" y="1072"/>
                    <a:pt x="3782" y="1"/>
                    <a:pt x="245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6368;p57">
              <a:extLst>
                <a:ext uri="{FF2B5EF4-FFF2-40B4-BE49-F238E27FC236}">
                  <a16:creationId xmlns:a16="http://schemas.microsoft.com/office/drawing/2014/main" id="{4E6A7D89-F56F-4E47-BE10-DF0B618DB444}"/>
                </a:ext>
              </a:extLst>
            </p:cNvPr>
            <p:cNvSpPr/>
            <p:nvPr/>
          </p:nvSpPr>
          <p:spPr>
            <a:xfrm>
              <a:off x="3860400" y="3679375"/>
              <a:ext cx="260725" cy="173300"/>
            </a:xfrm>
            <a:custGeom>
              <a:avLst/>
              <a:gdLst/>
              <a:ahLst/>
              <a:cxnLst/>
              <a:rect l="l" t="t" r="r" b="b"/>
              <a:pathLst>
                <a:path w="10429" h="6932" extrusionOk="0">
                  <a:moveTo>
                    <a:pt x="2426" y="662"/>
                  </a:moveTo>
                  <a:cubicBezTo>
                    <a:pt x="2647" y="662"/>
                    <a:pt x="2804" y="819"/>
                    <a:pt x="2804" y="1008"/>
                  </a:cubicBezTo>
                  <a:cubicBezTo>
                    <a:pt x="2804" y="1197"/>
                    <a:pt x="2647" y="1355"/>
                    <a:pt x="2426" y="1355"/>
                  </a:cubicBezTo>
                  <a:lnTo>
                    <a:pt x="1733" y="1355"/>
                  </a:lnTo>
                  <a:cubicBezTo>
                    <a:pt x="1544" y="1355"/>
                    <a:pt x="1387" y="1197"/>
                    <a:pt x="1387" y="1008"/>
                  </a:cubicBezTo>
                  <a:cubicBezTo>
                    <a:pt x="1387" y="819"/>
                    <a:pt x="1544" y="662"/>
                    <a:pt x="1733" y="662"/>
                  </a:cubicBezTo>
                  <a:close/>
                  <a:moveTo>
                    <a:pt x="4537" y="662"/>
                  </a:moveTo>
                  <a:cubicBezTo>
                    <a:pt x="4726" y="662"/>
                    <a:pt x="4884" y="819"/>
                    <a:pt x="4884" y="1008"/>
                  </a:cubicBezTo>
                  <a:cubicBezTo>
                    <a:pt x="4884" y="1197"/>
                    <a:pt x="4695" y="1355"/>
                    <a:pt x="4537" y="1355"/>
                  </a:cubicBezTo>
                  <a:lnTo>
                    <a:pt x="3812" y="1355"/>
                  </a:lnTo>
                  <a:cubicBezTo>
                    <a:pt x="3623" y="1355"/>
                    <a:pt x="3466" y="1197"/>
                    <a:pt x="3466" y="1008"/>
                  </a:cubicBezTo>
                  <a:cubicBezTo>
                    <a:pt x="3466" y="819"/>
                    <a:pt x="3623" y="662"/>
                    <a:pt x="3812" y="662"/>
                  </a:cubicBezTo>
                  <a:close/>
                  <a:moveTo>
                    <a:pt x="6648" y="662"/>
                  </a:moveTo>
                  <a:cubicBezTo>
                    <a:pt x="6837" y="662"/>
                    <a:pt x="6994" y="819"/>
                    <a:pt x="6994" y="1008"/>
                  </a:cubicBezTo>
                  <a:cubicBezTo>
                    <a:pt x="6994" y="1197"/>
                    <a:pt x="6837" y="1355"/>
                    <a:pt x="6648" y="1355"/>
                  </a:cubicBezTo>
                  <a:lnTo>
                    <a:pt x="5955" y="1355"/>
                  </a:lnTo>
                  <a:cubicBezTo>
                    <a:pt x="5734" y="1355"/>
                    <a:pt x="5577" y="1197"/>
                    <a:pt x="5577" y="1008"/>
                  </a:cubicBezTo>
                  <a:cubicBezTo>
                    <a:pt x="5577" y="819"/>
                    <a:pt x="5734" y="662"/>
                    <a:pt x="5955" y="662"/>
                  </a:cubicBezTo>
                  <a:close/>
                  <a:moveTo>
                    <a:pt x="8727" y="662"/>
                  </a:moveTo>
                  <a:cubicBezTo>
                    <a:pt x="8948" y="662"/>
                    <a:pt x="9105" y="819"/>
                    <a:pt x="9105" y="1008"/>
                  </a:cubicBezTo>
                  <a:cubicBezTo>
                    <a:pt x="9105" y="1197"/>
                    <a:pt x="8948" y="1355"/>
                    <a:pt x="8727" y="1355"/>
                  </a:cubicBezTo>
                  <a:lnTo>
                    <a:pt x="8034" y="1355"/>
                  </a:lnTo>
                  <a:cubicBezTo>
                    <a:pt x="7845" y="1355"/>
                    <a:pt x="7688" y="1197"/>
                    <a:pt x="7688" y="1008"/>
                  </a:cubicBezTo>
                  <a:cubicBezTo>
                    <a:pt x="7688" y="819"/>
                    <a:pt x="7845" y="662"/>
                    <a:pt x="8034" y="662"/>
                  </a:cubicBezTo>
                  <a:close/>
                  <a:moveTo>
                    <a:pt x="2426" y="2080"/>
                  </a:moveTo>
                  <a:cubicBezTo>
                    <a:pt x="2647" y="2080"/>
                    <a:pt x="2804" y="2237"/>
                    <a:pt x="2804" y="2426"/>
                  </a:cubicBezTo>
                  <a:cubicBezTo>
                    <a:pt x="2804" y="2647"/>
                    <a:pt x="2647" y="2773"/>
                    <a:pt x="2426" y="2773"/>
                  </a:cubicBezTo>
                  <a:lnTo>
                    <a:pt x="1733" y="2773"/>
                  </a:lnTo>
                  <a:cubicBezTo>
                    <a:pt x="1544" y="2773"/>
                    <a:pt x="1387" y="2647"/>
                    <a:pt x="1387" y="2426"/>
                  </a:cubicBezTo>
                  <a:cubicBezTo>
                    <a:pt x="1387" y="2206"/>
                    <a:pt x="1544" y="2080"/>
                    <a:pt x="1733" y="2080"/>
                  </a:cubicBezTo>
                  <a:close/>
                  <a:moveTo>
                    <a:pt x="4537" y="2080"/>
                  </a:moveTo>
                  <a:cubicBezTo>
                    <a:pt x="4726" y="2080"/>
                    <a:pt x="4884" y="2237"/>
                    <a:pt x="4884" y="2426"/>
                  </a:cubicBezTo>
                  <a:cubicBezTo>
                    <a:pt x="4884" y="2647"/>
                    <a:pt x="4695" y="2773"/>
                    <a:pt x="4537" y="2773"/>
                  </a:cubicBezTo>
                  <a:lnTo>
                    <a:pt x="3812" y="2773"/>
                  </a:lnTo>
                  <a:cubicBezTo>
                    <a:pt x="3623" y="2773"/>
                    <a:pt x="3466" y="2647"/>
                    <a:pt x="3466" y="2426"/>
                  </a:cubicBezTo>
                  <a:cubicBezTo>
                    <a:pt x="3466" y="2206"/>
                    <a:pt x="3623" y="2080"/>
                    <a:pt x="3812" y="2080"/>
                  </a:cubicBezTo>
                  <a:close/>
                  <a:moveTo>
                    <a:pt x="6648" y="2080"/>
                  </a:moveTo>
                  <a:cubicBezTo>
                    <a:pt x="6837" y="2080"/>
                    <a:pt x="6994" y="2237"/>
                    <a:pt x="6994" y="2426"/>
                  </a:cubicBezTo>
                  <a:cubicBezTo>
                    <a:pt x="6994" y="2647"/>
                    <a:pt x="6837" y="2773"/>
                    <a:pt x="6648" y="2773"/>
                  </a:cubicBezTo>
                  <a:lnTo>
                    <a:pt x="5955" y="2773"/>
                  </a:lnTo>
                  <a:cubicBezTo>
                    <a:pt x="5734" y="2773"/>
                    <a:pt x="5577" y="2647"/>
                    <a:pt x="5577" y="2426"/>
                  </a:cubicBezTo>
                  <a:cubicBezTo>
                    <a:pt x="5577" y="2206"/>
                    <a:pt x="5734" y="2080"/>
                    <a:pt x="5955" y="2080"/>
                  </a:cubicBezTo>
                  <a:close/>
                  <a:moveTo>
                    <a:pt x="8727" y="2080"/>
                  </a:moveTo>
                  <a:cubicBezTo>
                    <a:pt x="8948" y="2080"/>
                    <a:pt x="9105" y="2237"/>
                    <a:pt x="9105" y="2426"/>
                  </a:cubicBezTo>
                  <a:cubicBezTo>
                    <a:pt x="9105" y="2647"/>
                    <a:pt x="8948" y="2773"/>
                    <a:pt x="8727" y="2773"/>
                  </a:cubicBezTo>
                  <a:lnTo>
                    <a:pt x="8034" y="2773"/>
                  </a:lnTo>
                  <a:cubicBezTo>
                    <a:pt x="7845" y="2773"/>
                    <a:pt x="7688" y="2647"/>
                    <a:pt x="7688" y="2426"/>
                  </a:cubicBezTo>
                  <a:cubicBezTo>
                    <a:pt x="7688" y="2206"/>
                    <a:pt x="7845" y="2080"/>
                    <a:pt x="8034" y="2080"/>
                  </a:cubicBezTo>
                  <a:close/>
                  <a:moveTo>
                    <a:pt x="2426" y="3466"/>
                  </a:moveTo>
                  <a:cubicBezTo>
                    <a:pt x="2647" y="3466"/>
                    <a:pt x="2804" y="3623"/>
                    <a:pt x="2804" y="3812"/>
                  </a:cubicBezTo>
                  <a:cubicBezTo>
                    <a:pt x="2804" y="4001"/>
                    <a:pt x="2647" y="4159"/>
                    <a:pt x="2426" y="4159"/>
                  </a:cubicBezTo>
                  <a:lnTo>
                    <a:pt x="1733" y="4159"/>
                  </a:lnTo>
                  <a:cubicBezTo>
                    <a:pt x="1544" y="4159"/>
                    <a:pt x="1387" y="4001"/>
                    <a:pt x="1387" y="3812"/>
                  </a:cubicBezTo>
                  <a:cubicBezTo>
                    <a:pt x="1387" y="3623"/>
                    <a:pt x="1544" y="3466"/>
                    <a:pt x="1733" y="3466"/>
                  </a:cubicBezTo>
                  <a:close/>
                  <a:moveTo>
                    <a:pt x="4537" y="3466"/>
                  </a:moveTo>
                  <a:cubicBezTo>
                    <a:pt x="4726" y="3466"/>
                    <a:pt x="4884" y="3623"/>
                    <a:pt x="4884" y="3812"/>
                  </a:cubicBezTo>
                  <a:cubicBezTo>
                    <a:pt x="4884" y="4001"/>
                    <a:pt x="4695" y="4159"/>
                    <a:pt x="4537" y="4159"/>
                  </a:cubicBezTo>
                  <a:lnTo>
                    <a:pt x="3812" y="4159"/>
                  </a:lnTo>
                  <a:cubicBezTo>
                    <a:pt x="3623" y="4159"/>
                    <a:pt x="3466" y="4001"/>
                    <a:pt x="3466" y="3812"/>
                  </a:cubicBezTo>
                  <a:cubicBezTo>
                    <a:pt x="3466" y="3623"/>
                    <a:pt x="3623" y="3466"/>
                    <a:pt x="3812" y="3466"/>
                  </a:cubicBezTo>
                  <a:close/>
                  <a:moveTo>
                    <a:pt x="6648" y="3466"/>
                  </a:moveTo>
                  <a:cubicBezTo>
                    <a:pt x="6837" y="3466"/>
                    <a:pt x="6994" y="3623"/>
                    <a:pt x="6994" y="3812"/>
                  </a:cubicBezTo>
                  <a:cubicBezTo>
                    <a:pt x="6994" y="4001"/>
                    <a:pt x="6837" y="4159"/>
                    <a:pt x="6648" y="4159"/>
                  </a:cubicBezTo>
                  <a:lnTo>
                    <a:pt x="5955" y="4159"/>
                  </a:lnTo>
                  <a:cubicBezTo>
                    <a:pt x="5734" y="4159"/>
                    <a:pt x="5577" y="4001"/>
                    <a:pt x="5577" y="3812"/>
                  </a:cubicBezTo>
                  <a:cubicBezTo>
                    <a:pt x="5577" y="3623"/>
                    <a:pt x="5734" y="3466"/>
                    <a:pt x="5955" y="3466"/>
                  </a:cubicBezTo>
                  <a:close/>
                  <a:moveTo>
                    <a:pt x="2426" y="4852"/>
                  </a:moveTo>
                  <a:cubicBezTo>
                    <a:pt x="2647" y="4852"/>
                    <a:pt x="2804" y="5010"/>
                    <a:pt x="2804" y="5199"/>
                  </a:cubicBezTo>
                  <a:cubicBezTo>
                    <a:pt x="2804" y="5388"/>
                    <a:pt x="2647" y="5545"/>
                    <a:pt x="2426" y="5545"/>
                  </a:cubicBezTo>
                  <a:lnTo>
                    <a:pt x="1733" y="5545"/>
                  </a:lnTo>
                  <a:cubicBezTo>
                    <a:pt x="1544" y="5545"/>
                    <a:pt x="1387" y="5388"/>
                    <a:pt x="1387" y="5199"/>
                  </a:cubicBezTo>
                  <a:cubicBezTo>
                    <a:pt x="1387" y="5010"/>
                    <a:pt x="1544" y="4852"/>
                    <a:pt x="1733" y="4852"/>
                  </a:cubicBezTo>
                  <a:close/>
                  <a:moveTo>
                    <a:pt x="4537" y="4852"/>
                  </a:moveTo>
                  <a:cubicBezTo>
                    <a:pt x="4726" y="4852"/>
                    <a:pt x="4884" y="5010"/>
                    <a:pt x="4884" y="5199"/>
                  </a:cubicBezTo>
                  <a:cubicBezTo>
                    <a:pt x="4884" y="5388"/>
                    <a:pt x="4695" y="5545"/>
                    <a:pt x="4537" y="5545"/>
                  </a:cubicBezTo>
                  <a:lnTo>
                    <a:pt x="3812" y="5545"/>
                  </a:lnTo>
                  <a:cubicBezTo>
                    <a:pt x="3623" y="5545"/>
                    <a:pt x="3466" y="5388"/>
                    <a:pt x="3466" y="5199"/>
                  </a:cubicBezTo>
                  <a:cubicBezTo>
                    <a:pt x="3466" y="5010"/>
                    <a:pt x="3623" y="4852"/>
                    <a:pt x="3812" y="4852"/>
                  </a:cubicBezTo>
                  <a:close/>
                  <a:moveTo>
                    <a:pt x="0" y="0"/>
                  </a:moveTo>
                  <a:lnTo>
                    <a:pt x="0" y="5892"/>
                  </a:lnTo>
                  <a:cubicBezTo>
                    <a:pt x="0" y="6459"/>
                    <a:pt x="473" y="6931"/>
                    <a:pt x="1071" y="6931"/>
                  </a:cubicBezTo>
                  <a:lnTo>
                    <a:pt x="6490" y="6931"/>
                  </a:lnTo>
                  <a:cubicBezTo>
                    <a:pt x="6364" y="6616"/>
                    <a:pt x="6301" y="6270"/>
                    <a:pt x="6301" y="5892"/>
                  </a:cubicBezTo>
                  <a:cubicBezTo>
                    <a:pt x="6301" y="5797"/>
                    <a:pt x="6333" y="5671"/>
                    <a:pt x="6333" y="5545"/>
                  </a:cubicBezTo>
                  <a:lnTo>
                    <a:pt x="5955" y="5545"/>
                  </a:lnTo>
                  <a:cubicBezTo>
                    <a:pt x="5734" y="5545"/>
                    <a:pt x="5577" y="5388"/>
                    <a:pt x="5577" y="5199"/>
                  </a:cubicBezTo>
                  <a:cubicBezTo>
                    <a:pt x="5577" y="5010"/>
                    <a:pt x="5734" y="4852"/>
                    <a:pt x="5955" y="4852"/>
                  </a:cubicBezTo>
                  <a:lnTo>
                    <a:pt x="6490" y="4852"/>
                  </a:lnTo>
                  <a:cubicBezTo>
                    <a:pt x="6931" y="3623"/>
                    <a:pt x="8066" y="2741"/>
                    <a:pt x="9420" y="2741"/>
                  </a:cubicBezTo>
                  <a:cubicBezTo>
                    <a:pt x="9767" y="2741"/>
                    <a:pt x="10113" y="2836"/>
                    <a:pt x="10428" y="2962"/>
                  </a:cubicBezTo>
                  <a:lnTo>
                    <a:pt x="10428"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6369;p57">
              <a:extLst>
                <a:ext uri="{FF2B5EF4-FFF2-40B4-BE49-F238E27FC236}">
                  <a16:creationId xmlns:a16="http://schemas.microsoft.com/office/drawing/2014/main" id="{F55F1202-3793-47A4-AB5C-73AFCA415D9B}"/>
                </a:ext>
              </a:extLst>
            </p:cNvPr>
            <p:cNvSpPr/>
            <p:nvPr/>
          </p:nvSpPr>
          <p:spPr>
            <a:xfrm>
              <a:off x="3859600" y="3591950"/>
              <a:ext cx="261525" cy="70900"/>
            </a:xfrm>
            <a:custGeom>
              <a:avLst/>
              <a:gdLst/>
              <a:ahLst/>
              <a:cxnLst/>
              <a:rect l="l" t="t" r="r" b="b"/>
              <a:pathLst>
                <a:path w="10461" h="2836" extrusionOk="0">
                  <a:moveTo>
                    <a:pt x="1734" y="0"/>
                  </a:moveTo>
                  <a:cubicBezTo>
                    <a:pt x="1513" y="0"/>
                    <a:pt x="1356" y="158"/>
                    <a:pt x="1356" y="347"/>
                  </a:cubicBezTo>
                  <a:lnTo>
                    <a:pt x="1356" y="693"/>
                  </a:lnTo>
                  <a:lnTo>
                    <a:pt x="1009" y="693"/>
                  </a:lnTo>
                  <a:cubicBezTo>
                    <a:pt x="410" y="693"/>
                    <a:pt x="1" y="1166"/>
                    <a:pt x="1" y="1733"/>
                  </a:cubicBezTo>
                  <a:lnTo>
                    <a:pt x="1" y="2836"/>
                  </a:lnTo>
                  <a:lnTo>
                    <a:pt x="10429" y="2836"/>
                  </a:lnTo>
                  <a:lnTo>
                    <a:pt x="10429" y="1733"/>
                  </a:lnTo>
                  <a:lnTo>
                    <a:pt x="10460" y="1733"/>
                  </a:lnTo>
                  <a:cubicBezTo>
                    <a:pt x="10460" y="1134"/>
                    <a:pt x="9988" y="693"/>
                    <a:pt x="9421" y="693"/>
                  </a:cubicBezTo>
                  <a:lnTo>
                    <a:pt x="9074" y="693"/>
                  </a:lnTo>
                  <a:lnTo>
                    <a:pt x="9074" y="347"/>
                  </a:lnTo>
                  <a:cubicBezTo>
                    <a:pt x="9074" y="158"/>
                    <a:pt x="8917" y="0"/>
                    <a:pt x="8728" y="0"/>
                  </a:cubicBezTo>
                  <a:cubicBezTo>
                    <a:pt x="8539" y="0"/>
                    <a:pt x="8381" y="158"/>
                    <a:pt x="8381" y="347"/>
                  </a:cubicBezTo>
                  <a:lnTo>
                    <a:pt x="8381" y="693"/>
                  </a:lnTo>
                  <a:lnTo>
                    <a:pt x="6995" y="693"/>
                  </a:lnTo>
                  <a:lnTo>
                    <a:pt x="6995" y="347"/>
                  </a:lnTo>
                  <a:cubicBezTo>
                    <a:pt x="6995" y="158"/>
                    <a:pt x="6837" y="0"/>
                    <a:pt x="6648" y="0"/>
                  </a:cubicBezTo>
                  <a:cubicBezTo>
                    <a:pt x="6459" y="0"/>
                    <a:pt x="6302" y="158"/>
                    <a:pt x="6302" y="347"/>
                  </a:cubicBezTo>
                  <a:lnTo>
                    <a:pt x="6302" y="693"/>
                  </a:lnTo>
                  <a:lnTo>
                    <a:pt x="4159" y="693"/>
                  </a:lnTo>
                  <a:lnTo>
                    <a:pt x="4159" y="347"/>
                  </a:lnTo>
                  <a:cubicBezTo>
                    <a:pt x="4159" y="158"/>
                    <a:pt x="4002" y="0"/>
                    <a:pt x="3813" y="0"/>
                  </a:cubicBezTo>
                  <a:cubicBezTo>
                    <a:pt x="3624" y="0"/>
                    <a:pt x="3466" y="158"/>
                    <a:pt x="3466" y="347"/>
                  </a:cubicBezTo>
                  <a:lnTo>
                    <a:pt x="3466" y="693"/>
                  </a:lnTo>
                  <a:lnTo>
                    <a:pt x="2080" y="693"/>
                  </a:lnTo>
                  <a:lnTo>
                    <a:pt x="2080" y="347"/>
                  </a:lnTo>
                  <a:cubicBezTo>
                    <a:pt x="2080" y="158"/>
                    <a:pt x="1923" y="0"/>
                    <a:pt x="173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0" name="Google Shape;8042;p61">
            <a:extLst>
              <a:ext uri="{FF2B5EF4-FFF2-40B4-BE49-F238E27FC236}">
                <a16:creationId xmlns:a16="http://schemas.microsoft.com/office/drawing/2014/main" id="{9F793EAB-473E-44B5-805B-84CA9FED0D1D}"/>
              </a:ext>
            </a:extLst>
          </p:cNvPr>
          <p:cNvGrpSpPr/>
          <p:nvPr/>
        </p:nvGrpSpPr>
        <p:grpSpPr>
          <a:xfrm>
            <a:off x="9537165" y="938079"/>
            <a:ext cx="625371" cy="752343"/>
            <a:chOff x="-5971525" y="3273750"/>
            <a:chExt cx="292250" cy="290650"/>
          </a:xfrm>
          <a:solidFill>
            <a:schemeClr val="bg1"/>
          </a:solidFill>
        </p:grpSpPr>
        <p:sp>
          <p:nvSpPr>
            <p:cNvPr id="181" name="Google Shape;8043;p61">
              <a:extLst>
                <a:ext uri="{FF2B5EF4-FFF2-40B4-BE49-F238E27FC236}">
                  <a16:creationId xmlns:a16="http://schemas.microsoft.com/office/drawing/2014/main" id="{F4D3A08E-107B-4A74-BDB8-8AEF3A463DAC}"/>
                </a:ext>
              </a:extLst>
            </p:cNvPr>
            <p:cNvSpPr/>
            <p:nvPr/>
          </p:nvSpPr>
          <p:spPr>
            <a:xfrm>
              <a:off x="-5868325" y="3273750"/>
              <a:ext cx="85075" cy="84300"/>
            </a:xfrm>
            <a:custGeom>
              <a:avLst/>
              <a:gdLst/>
              <a:ahLst/>
              <a:cxnLst/>
              <a:rect l="l" t="t" r="r" b="b"/>
              <a:pathLst>
                <a:path w="3403" h="3372" extrusionOk="0">
                  <a:moveTo>
                    <a:pt x="1701" y="0"/>
                  </a:moveTo>
                  <a:cubicBezTo>
                    <a:pt x="788" y="0"/>
                    <a:pt x="0" y="756"/>
                    <a:pt x="0" y="1702"/>
                  </a:cubicBezTo>
                  <a:cubicBezTo>
                    <a:pt x="0" y="2615"/>
                    <a:pt x="788" y="3371"/>
                    <a:pt x="1701" y="3371"/>
                  </a:cubicBezTo>
                  <a:cubicBezTo>
                    <a:pt x="2646" y="3371"/>
                    <a:pt x="3403" y="2615"/>
                    <a:pt x="3403" y="1702"/>
                  </a:cubicBezTo>
                  <a:cubicBezTo>
                    <a:pt x="3403" y="756"/>
                    <a:pt x="2646" y="0"/>
                    <a:pt x="170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8044;p61">
              <a:extLst>
                <a:ext uri="{FF2B5EF4-FFF2-40B4-BE49-F238E27FC236}">
                  <a16:creationId xmlns:a16="http://schemas.microsoft.com/office/drawing/2014/main" id="{EBFA9B9E-4708-4F6C-8609-37FA8D697A65}"/>
                </a:ext>
              </a:extLst>
            </p:cNvPr>
            <p:cNvSpPr/>
            <p:nvPr/>
          </p:nvSpPr>
          <p:spPr>
            <a:xfrm>
              <a:off x="-5971525" y="3308400"/>
              <a:ext cx="292250" cy="256000"/>
            </a:xfrm>
            <a:custGeom>
              <a:avLst/>
              <a:gdLst/>
              <a:ahLst/>
              <a:cxnLst/>
              <a:rect l="l" t="t" r="r" b="b"/>
              <a:pathLst>
                <a:path w="11690" h="10240" extrusionOk="0">
                  <a:moveTo>
                    <a:pt x="2049" y="1"/>
                  </a:moveTo>
                  <a:cubicBezTo>
                    <a:pt x="1324" y="1"/>
                    <a:pt x="694" y="599"/>
                    <a:pt x="694" y="1355"/>
                  </a:cubicBezTo>
                  <a:cubicBezTo>
                    <a:pt x="694" y="1733"/>
                    <a:pt x="852" y="2080"/>
                    <a:pt x="1072" y="2300"/>
                  </a:cubicBezTo>
                  <a:cubicBezTo>
                    <a:pt x="442" y="2647"/>
                    <a:pt x="1" y="3340"/>
                    <a:pt x="1" y="4096"/>
                  </a:cubicBezTo>
                  <a:lnTo>
                    <a:pt x="1" y="5766"/>
                  </a:lnTo>
                  <a:cubicBezTo>
                    <a:pt x="1" y="6207"/>
                    <a:pt x="284" y="6617"/>
                    <a:pt x="694" y="6774"/>
                  </a:cubicBezTo>
                  <a:lnTo>
                    <a:pt x="694" y="8538"/>
                  </a:lnTo>
                  <a:cubicBezTo>
                    <a:pt x="694" y="9074"/>
                    <a:pt x="1167" y="9546"/>
                    <a:pt x="1702" y="9546"/>
                  </a:cubicBezTo>
                  <a:lnTo>
                    <a:pt x="2364" y="9546"/>
                  </a:lnTo>
                  <a:cubicBezTo>
                    <a:pt x="2931" y="9546"/>
                    <a:pt x="3403" y="9074"/>
                    <a:pt x="3403" y="8538"/>
                  </a:cubicBezTo>
                  <a:lnTo>
                    <a:pt x="3403" y="6774"/>
                  </a:lnTo>
                  <a:cubicBezTo>
                    <a:pt x="3529" y="6711"/>
                    <a:pt x="3624" y="6648"/>
                    <a:pt x="3750" y="6522"/>
                  </a:cubicBezTo>
                  <a:cubicBezTo>
                    <a:pt x="3876" y="6585"/>
                    <a:pt x="3939" y="6680"/>
                    <a:pt x="4097" y="6774"/>
                  </a:cubicBezTo>
                  <a:lnTo>
                    <a:pt x="4097" y="9200"/>
                  </a:lnTo>
                  <a:cubicBezTo>
                    <a:pt x="4097" y="9735"/>
                    <a:pt x="4569" y="10240"/>
                    <a:pt x="5136" y="10240"/>
                  </a:cubicBezTo>
                  <a:lnTo>
                    <a:pt x="6522" y="10240"/>
                  </a:lnTo>
                  <a:cubicBezTo>
                    <a:pt x="7058" y="10240"/>
                    <a:pt x="7562" y="9767"/>
                    <a:pt x="7562" y="9200"/>
                  </a:cubicBezTo>
                  <a:lnTo>
                    <a:pt x="7562" y="6774"/>
                  </a:lnTo>
                  <a:cubicBezTo>
                    <a:pt x="7688" y="6711"/>
                    <a:pt x="7814" y="6648"/>
                    <a:pt x="7940" y="6522"/>
                  </a:cubicBezTo>
                  <a:cubicBezTo>
                    <a:pt x="8035" y="6585"/>
                    <a:pt x="8129" y="6680"/>
                    <a:pt x="8287" y="6774"/>
                  </a:cubicBezTo>
                  <a:lnTo>
                    <a:pt x="8287" y="8538"/>
                  </a:lnTo>
                  <a:cubicBezTo>
                    <a:pt x="8287" y="9074"/>
                    <a:pt x="8759" y="9546"/>
                    <a:pt x="9295" y="9546"/>
                  </a:cubicBezTo>
                  <a:lnTo>
                    <a:pt x="9988" y="9546"/>
                  </a:lnTo>
                  <a:cubicBezTo>
                    <a:pt x="10524" y="9546"/>
                    <a:pt x="10996" y="9074"/>
                    <a:pt x="10996" y="8538"/>
                  </a:cubicBezTo>
                  <a:lnTo>
                    <a:pt x="10996" y="6774"/>
                  </a:lnTo>
                  <a:cubicBezTo>
                    <a:pt x="11406" y="6617"/>
                    <a:pt x="11658" y="6238"/>
                    <a:pt x="11658" y="5766"/>
                  </a:cubicBezTo>
                  <a:lnTo>
                    <a:pt x="11658" y="4096"/>
                  </a:lnTo>
                  <a:cubicBezTo>
                    <a:pt x="11689" y="3340"/>
                    <a:pt x="11280" y="2678"/>
                    <a:pt x="10650" y="2300"/>
                  </a:cubicBezTo>
                  <a:cubicBezTo>
                    <a:pt x="10870" y="2080"/>
                    <a:pt x="11028" y="1733"/>
                    <a:pt x="11028" y="1355"/>
                  </a:cubicBezTo>
                  <a:cubicBezTo>
                    <a:pt x="11028" y="599"/>
                    <a:pt x="10398" y="1"/>
                    <a:pt x="9641" y="1"/>
                  </a:cubicBezTo>
                  <a:cubicBezTo>
                    <a:pt x="8917" y="1"/>
                    <a:pt x="8287" y="599"/>
                    <a:pt x="8287" y="1355"/>
                  </a:cubicBezTo>
                  <a:cubicBezTo>
                    <a:pt x="8287" y="1733"/>
                    <a:pt x="8444" y="2080"/>
                    <a:pt x="8665" y="2300"/>
                  </a:cubicBezTo>
                  <a:cubicBezTo>
                    <a:pt x="8444" y="2426"/>
                    <a:pt x="8224" y="2584"/>
                    <a:pt x="8066" y="2773"/>
                  </a:cubicBezTo>
                  <a:cubicBezTo>
                    <a:pt x="7972" y="2521"/>
                    <a:pt x="7751" y="2237"/>
                    <a:pt x="7562" y="2017"/>
                  </a:cubicBezTo>
                  <a:cubicBezTo>
                    <a:pt x="7216" y="2395"/>
                    <a:pt x="6743" y="2584"/>
                    <a:pt x="6239" y="2647"/>
                  </a:cubicBezTo>
                  <a:lnTo>
                    <a:pt x="6239" y="4380"/>
                  </a:lnTo>
                  <a:cubicBezTo>
                    <a:pt x="6239" y="4604"/>
                    <a:pt x="6043" y="4722"/>
                    <a:pt x="5851" y="4722"/>
                  </a:cubicBezTo>
                  <a:cubicBezTo>
                    <a:pt x="5665" y="4722"/>
                    <a:pt x="5483" y="4612"/>
                    <a:pt x="5483" y="4380"/>
                  </a:cubicBezTo>
                  <a:lnTo>
                    <a:pt x="5483" y="2647"/>
                  </a:lnTo>
                  <a:cubicBezTo>
                    <a:pt x="4979" y="2584"/>
                    <a:pt x="4506" y="2332"/>
                    <a:pt x="4160" y="2017"/>
                  </a:cubicBezTo>
                  <a:cubicBezTo>
                    <a:pt x="3908" y="2237"/>
                    <a:pt x="3750" y="2521"/>
                    <a:pt x="3624" y="2773"/>
                  </a:cubicBezTo>
                  <a:cubicBezTo>
                    <a:pt x="3466" y="2584"/>
                    <a:pt x="3277" y="2426"/>
                    <a:pt x="3057" y="2300"/>
                  </a:cubicBezTo>
                  <a:cubicBezTo>
                    <a:pt x="3277" y="2080"/>
                    <a:pt x="3435" y="1733"/>
                    <a:pt x="3435" y="1355"/>
                  </a:cubicBezTo>
                  <a:cubicBezTo>
                    <a:pt x="3435" y="599"/>
                    <a:pt x="2805" y="1"/>
                    <a:pt x="204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3" name="Subtitle 6">
            <a:extLst>
              <a:ext uri="{FF2B5EF4-FFF2-40B4-BE49-F238E27FC236}">
                <a16:creationId xmlns:a16="http://schemas.microsoft.com/office/drawing/2014/main" id="{549383AA-3A50-4E20-A8AE-1FA7E93E4E60}"/>
              </a:ext>
            </a:extLst>
          </p:cNvPr>
          <p:cNvSpPr txBox="1">
            <a:spLocks/>
          </p:cNvSpPr>
          <p:nvPr/>
        </p:nvSpPr>
        <p:spPr>
          <a:xfrm>
            <a:off x="2375163" y="1701340"/>
            <a:ext cx="2080837" cy="716689"/>
          </a:xfrm>
          <a:prstGeom prst="rect">
            <a:avLst/>
          </a:prstGeom>
        </p:spPr>
        <p:txBody>
          <a:bodyPr vert="horz" lIns="86019" tIns="43010" rIns="86019" bIns="43010" numCol="1" spcCol="365760" rtlCol="0" anchor="t">
            <a:noAutofit/>
          </a:bodyPr>
          <a:lstStyle>
            <a:lvl1pPr marL="0" indent="0" algn="ctr" defTabSz="914400" rtl="0" eaLnBrk="1" latinLnBrk="0" hangingPunct="1">
              <a:lnSpc>
                <a:spcPct val="90000"/>
              </a:lnSpc>
              <a:spcBef>
                <a:spcPts val="1000"/>
              </a:spcBef>
              <a:buFont typeface="Arial"/>
              <a:buNone/>
              <a:defRPr sz="1200" b="0" i="0" kern="1200">
                <a:solidFill>
                  <a:schemeClr val="accent1"/>
                </a:solidFill>
                <a:latin typeface="Montserrat Light" charset="0"/>
                <a:ea typeface="Montserrat Light" charset="0"/>
                <a:cs typeface="Montserrat Light"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Montserrat Light" charset="0"/>
                <a:ea typeface="Montserrat Light" charset="0"/>
                <a:cs typeface="Montserrat Light"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Montserrat Light" charset="0"/>
                <a:ea typeface="Montserrat Light" charset="0"/>
                <a:cs typeface="Montserrat Light"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nSpc>
                <a:spcPct val="100000"/>
              </a:lnSpc>
              <a:spcBef>
                <a:spcPts val="0"/>
              </a:spcBef>
            </a:pPr>
            <a:r>
              <a:rPr lang="ar-SA" sz="1600" b="1" dirty="0">
                <a:solidFill>
                  <a:srgbClr val="006666"/>
                </a:solidFill>
                <a:latin typeface="Calibri" panose="020F0502020204030204" pitchFamily="34" charset="0"/>
                <a:cs typeface="Calibri" panose="020F0502020204030204" pitchFamily="34" charset="0"/>
              </a:rPr>
              <a:t>تقديم دورات توعوية تستهدف الأسر   </a:t>
            </a:r>
          </a:p>
        </p:txBody>
      </p:sp>
      <p:sp>
        <p:nvSpPr>
          <p:cNvPr id="184" name="مربع نص 183">
            <a:extLst>
              <a:ext uri="{FF2B5EF4-FFF2-40B4-BE49-F238E27FC236}">
                <a16:creationId xmlns:a16="http://schemas.microsoft.com/office/drawing/2014/main" id="{FA7F1400-844A-49BF-87E2-852A6C922061}"/>
              </a:ext>
            </a:extLst>
          </p:cNvPr>
          <p:cNvSpPr txBox="1"/>
          <p:nvPr/>
        </p:nvSpPr>
        <p:spPr>
          <a:xfrm>
            <a:off x="3540712" y="2985792"/>
            <a:ext cx="1949566" cy="369332"/>
          </a:xfrm>
          <a:prstGeom prst="rect">
            <a:avLst/>
          </a:prstGeom>
          <a:noFill/>
        </p:spPr>
        <p:txBody>
          <a:bodyPr wrap="square">
            <a:spAutoFit/>
          </a:bodyPr>
          <a:lstStyle/>
          <a:p>
            <a:pPr marL="0" marR="0" lvl="0" indent="0" algn="ctr" defTabSz="914400" eaLnBrk="1" fontAlgn="auto" latinLnBrk="0" hangingPunct="1">
              <a:lnSpc>
                <a:spcPct val="100000"/>
              </a:lnSpc>
              <a:spcBef>
                <a:spcPts val="0"/>
              </a:spcBef>
              <a:spcAft>
                <a:spcPts val="0"/>
              </a:spcAft>
              <a:buClr>
                <a:srgbClr val="000000"/>
              </a:buClr>
              <a:buSzPts val="1400"/>
              <a:buFont typeface="Arial"/>
              <a:buNone/>
              <a:tabLst/>
              <a:defRPr/>
            </a:pPr>
            <a:r>
              <a:rPr lang="en-US" b="1" dirty="0">
                <a:solidFill>
                  <a:srgbClr val="006666"/>
                </a:solidFill>
                <a:latin typeface="Calibri" panose="020F0502020204030204" pitchFamily="34" charset="0"/>
                <a:cs typeface="Calibri" panose="020F0502020204030204" pitchFamily="34" charset="0"/>
              </a:rPr>
              <a:t>  </a:t>
            </a:r>
            <a:r>
              <a:rPr lang="en-US" sz="1800" b="1" u="none" strike="noStrike" cap="none" dirty="0">
                <a:solidFill>
                  <a:srgbClr val="006666"/>
                </a:solidFill>
                <a:latin typeface="Calibri" panose="020F0502020204030204" pitchFamily="34" charset="0"/>
                <a:cs typeface="Calibri" panose="020F0502020204030204" pitchFamily="34" charset="0"/>
              </a:rPr>
              <a:t>2024 / 7 / 1     </a:t>
            </a:r>
            <a:r>
              <a:rPr lang="ar-SA" sz="1800" b="1" u="none" strike="noStrike" cap="none" dirty="0">
                <a:solidFill>
                  <a:srgbClr val="006666"/>
                </a:solidFill>
                <a:latin typeface="Calibri" panose="020F0502020204030204" pitchFamily="34" charset="0"/>
                <a:cs typeface="Calibri" panose="020F0502020204030204" pitchFamily="34" charset="0"/>
              </a:rPr>
              <a:t>من</a:t>
            </a:r>
            <a:endParaRPr lang="en-US" sz="1800" b="1" u="none" strike="noStrike" cap="none" dirty="0">
              <a:solidFill>
                <a:srgbClr val="006666"/>
              </a:solidFill>
              <a:latin typeface="Calibri" panose="020F0502020204030204" pitchFamily="34" charset="0"/>
              <a:cs typeface="Calibri" panose="020F0502020204030204" pitchFamily="34" charset="0"/>
            </a:endParaRPr>
          </a:p>
        </p:txBody>
      </p:sp>
      <p:sp>
        <p:nvSpPr>
          <p:cNvPr id="185" name="مربع نص 184">
            <a:extLst>
              <a:ext uri="{FF2B5EF4-FFF2-40B4-BE49-F238E27FC236}">
                <a16:creationId xmlns:a16="http://schemas.microsoft.com/office/drawing/2014/main" id="{E55DEE37-9888-4F4D-85D0-03DBD029BAE2}"/>
              </a:ext>
            </a:extLst>
          </p:cNvPr>
          <p:cNvSpPr txBox="1"/>
          <p:nvPr/>
        </p:nvSpPr>
        <p:spPr>
          <a:xfrm>
            <a:off x="3460541" y="3370487"/>
            <a:ext cx="2121068" cy="369332"/>
          </a:xfrm>
          <a:prstGeom prst="rect">
            <a:avLst/>
          </a:prstGeom>
          <a:noFill/>
        </p:spPr>
        <p:txBody>
          <a:bodyPr wrap="square">
            <a:spAutoFit/>
          </a:bodyPr>
          <a:lstStyle/>
          <a:p>
            <a:pPr marL="0" marR="0" lvl="0" indent="0" algn="ctr" defTabSz="914400" eaLnBrk="1" fontAlgn="auto" latinLnBrk="0" hangingPunct="1">
              <a:lnSpc>
                <a:spcPct val="100000"/>
              </a:lnSpc>
              <a:spcBef>
                <a:spcPts val="0"/>
              </a:spcBef>
              <a:spcAft>
                <a:spcPts val="0"/>
              </a:spcAft>
              <a:buClr>
                <a:srgbClr val="000000"/>
              </a:buClr>
              <a:buSzPts val="1400"/>
              <a:buFont typeface="Arial"/>
              <a:buNone/>
              <a:tabLst/>
              <a:defRPr/>
            </a:pPr>
            <a:r>
              <a:rPr lang="en-US" b="1" dirty="0">
                <a:solidFill>
                  <a:srgbClr val="006666"/>
                </a:solidFill>
                <a:latin typeface="Calibri" panose="020F0502020204030204" pitchFamily="34" charset="0"/>
                <a:cs typeface="Calibri" panose="020F0502020204030204" pitchFamily="34" charset="0"/>
              </a:rPr>
              <a:t>  </a:t>
            </a:r>
            <a:r>
              <a:rPr lang="en-US" sz="1800" b="1" u="none" strike="noStrike" cap="none" dirty="0">
                <a:solidFill>
                  <a:srgbClr val="006666"/>
                </a:solidFill>
                <a:latin typeface="Calibri" panose="020F0502020204030204" pitchFamily="34" charset="0"/>
                <a:cs typeface="Calibri" panose="020F0502020204030204" pitchFamily="34" charset="0"/>
              </a:rPr>
              <a:t>2024 / 12 / 31     </a:t>
            </a:r>
            <a:r>
              <a:rPr lang="ar-SA" sz="1800" b="1" u="none" strike="noStrike" cap="none" dirty="0">
                <a:solidFill>
                  <a:srgbClr val="006666"/>
                </a:solidFill>
                <a:latin typeface="Calibri" panose="020F0502020204030204" pitchFamily="34" charset="0"/>
                <a:cs typeface="Calibri" panose="020F0502020204030204" pitchFamily="34" charset="0"/>
              </a:rPr>
              <a:t>إلى</a:t>
            </a:r>
            <a:endParaRPr lang="en-US" sz="1800" b="1" u="none" strike="noStrike" cap="none" dirty="0">
              <a:solidFill>
                <a:srgbClr val="006666"/>
              </a:solidFill>
              <a:latin typeface="Calibri" panose="020F0502020204030204" pitchFamily="34" charset="0"/>
              <a:cs typeface="Calibri" panose="020F0502020204030204" pitchFamily="34" charset="0"/>
            </a:endParaRPr>
          </a:p>
        </p:txBody>
      </p:sp>
      <p:sp>
        <p:nvSpPr>
          <p:cNvPr id="138" name="TextBox 100">
            <a:extLst>
              <a:ext uri="{FF2B5EF4-FFF2-40B4-BE49-F238E27FC236}">
                <a16:creationId xmlns:a16="http://schemas.microsoft.com/office/drawing/2014/main" id="{F2C2C06D-7755-4CB8-8C25-14924EE69907}"/>
              </a:ext>
            </a:extLst>
          </p:cNvPr>
          <p:cNvSpPr txBox="1"/>
          <p:nvPr/>
        </p:nvSpPr>
        <p:spPr>
          <a:xfrm>
            <a:off x="913872" y="2698139"/>
            <a:ext cx="1988368" cy="338554"/>
          </a:xfrm>
          <a:prstGeom prst="rect">
            <a:avLst/>
          </a:prstGeom>
          <a:noFill/>
        </p:spPr>
        <p:txBody>
          <a:bodyPr wrap="square" rtlCol="0">
            <a:spAutoFit/>
          </a:bodyPr>
          <a:lstStyle/>
          <a:p>
            <a:pPr algn="ctr"/>
            <a:r>
              <a:rPr lang="ar-SA" sz="1600" b="1" dirty="0">
                <a:solidFill>
                  <a:srgbClr val="006666"/>
                </a:solidFill>
                <a:latin typeface="AbdoMaster-Heavy" panose="02000500030000020004" pitchFamily="50" charset="-78"/>
                <a:cs typeface="AbdoMaster-Heavy" panose="02000500030000020004" pitchFamily="50" charset="-78"/>
              </a:rPr>
              <a:t>أثر المبادرة  </a:t>
            </a:r>
            <a:endParaRPr lang="en-US" sz="1600" b="1" dirty="0">
              <a:solidFill>
                <a:srgbClr val="006666"/>
              </a:solidFill>
              <a:latin typeface="AbdoMaster-Heavy" panose="02000500030000020004" pitchFamily="50" charset="-78"/>
              <a:cs typeface="AbdoMaster-Heavy" panose="02000500030000020004" pitchFamily="50" charset="-78"/>
            </a:endParaRPr>
          </a:p>
        </p:txBody>
      </p:sp>
      <p:sp>
        <p:nvSpPr>
          <p:cNvPr id="139" name="Subtitle 6">
            <a:extLst>
              <a:ext uri="{FF2B5EF4-FFF2-40B4-BE49-F238E27FC236}">
                <a16:creationId xmlns:a16="http://schemas.microsoft.com/office/drawing/2014/main" id="{2E5DE3E2-B311-4DA4-BEE5-FA0F4E7FFF55}"/>
              </a:ext>
            </a:extLst>
          </p:cNvPr>
          <p:cNvSpPr txBox="1">
            <a:spLocks/>
          </p:cNvSpPr>
          <p:nvPr/>
        </p:nvSpPr>
        <p:spPr>
          <a:xfrm>
            <a:off x="656521" y="2976109"/>
            <a:ext cx="2591061" cy="716689"/>
          </a:xfrm>
          <a:prstGeom prst="rect">
            <a:avLst/>
          </a:prstGeom>
        </p:spPr>
        <p:txBody>
          <a:bodyPr vert="horz" lIns="86019" tIns="43010" rIns="86019" bIns="43010" numCol="1" spcCol="365760" rtlCol="0" anchor="t">
            <a:noAutofit/>
          </a:bodyPr>
          <a:lstStyle>
            <a:lvl1pPr marL="0" indent="0" algn="ctr" defTabSz="914400" rtl="0" eaLnBrk="1" latinLnBrk="0" hangingPunct="1">
              <a:lnSpc>
                <a:spcPct val="90000"/>
              </a:lnSpc>
              <a:spcBef>
                <a:spcPts val="1000"/>
              </a:spcBef>
              <a:buFont typeface="Arial"/>
              <a:buNone/>
              <a:defRPr sz="1200" b="0" i="0" kern="1200">
                <a:solidFill>
                  <a:schemeClr val="accent1"/>
                </a:solidFill>
                <a:latin typeface="Montserrat Light" charset="0"/>
                <a:ea typeface="Montserrat Light" charset="0"/>
                <a:cs typeface="Montserrat Light"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Montserrat Light" charset="0"/>
                <a:ea typeface="Montserrat Light" charset="0"/>
                <a:cs typeface="Montserrat Light"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Montserrat Light" charset="0"/>
                <a:ea typeface="Montserrat Light" charset="0"/>
                <a:cs typeface="Montserrat Light"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nSpc>
                <a:spcPct val="100000"/>
              </a:lnSpc>
              <a:spcBef>
                <a:spcPts val="0"/>
              </a:spcBef>
            </a:pPr>
            <a:r>
              <a:rPr lang="ar-SA" sz="1600" b="1" dirty="0">
                <a:solidFill>
                  <a:srgbClr val="006666"/>
                </a:solidFill>
                <a:latin typeface="Calibri" panose="020F0502020204030204" pitchFamily="34" charset="0"/>
                <a:cs typeface="Calibri" panose="020F0502020204030204" pitchFamily="34" charset="0"/>
              </a:rPr>
              <a:t>توفير بيئة أسرية آمنة</a:t>
            </a:r>
          </a:p>
          <a:p>
            <a:pPr>
              <a:lnSpc>
                <a:spcPct val="100000"/>
              </a:lnSpc>
              <a:spcBef>
                <a:spcPts val="0"/>
              </a:spcBef>
            </a:pPr>
            <a:r>
              <a:rPr lang="ar-SA" sz="1600" b="1" dirty="0">
                <a:solidFill>
                  <a:srgbClr val="006666"/>
                </a:solidFill>
                <a:latin typeface="Calibri" panose="020F0502020204030204" pitchFamily="34" charset="0"/>
                <a:cs typeface="Calibri" panose="020F0502020204030204" pitchFamily="34" charset="0"/>
              </a:rPr>
              <a:t>ارتفاع مستوى الوعي بما يعود بالنفع على الأيتام   </a:t>
            </a:r>
          </a:p>
          <a:p>
            <a:pPr>
              <a:lnSpc>
                <a:spcPct val="100000"/>
              </a:lnSpc>
              <a:spcBef>
                <a:spcPts val="0"/>
              </a:spcBef>
            </a:pPr>
            <a:r>
              <a:rPr lang="ar-SA" sz="1600" b="1" dirty="0">
                <a:solidFill>
                  <a:srgbClr val="006666"/>
                </a:solidFill>
                <a:latin typeface="Calibri" panose="020F0502020204030204" pitchFamily="34" charset="0"/>
                <a:cs typeface="Calibri" panose="020F0502020204030204" pitchFamily="34" charset="0"/>
              </a:rPr>
              <a:t> </a:t>
            </a:r>
          </a:p>
          <a:p>
            <a:pPr>
              <a:lnSpc>
                <a:spcPct val="100000"/>
              </a:lnSpc>
              <a:spcBef>
                <a:spcPts val="0"/>
              </a:spcBef>
            </a:pPr>
            <a:r>
              <a:rPr lang="ar-SA" sz="1600" b="1" dirty="0">
                <a:solidFill>
                  <a:srgbClr val="006666"/>
                </a:solidFill>
                <a:latin typeface="Calibri" panose="020F0502020204030204" pitchFamily="34" charset="0"/>
                <a:cs typeface="Calibri" panose="020F0502020204030204" pitchFamily="34" charset="0"/>
              </a:rPr>
              <a:t>  </a:t>
            </a:r>
            <a:endParaRPr lang="en-US" sz="1600" b="1" dirty="0">
              <a:solidFill>
                <a:srgbClr val="006666"/>
              </a:solidFill>
              <a:latin typeface="Calibri" panose="020F0502020204030204" pitchFamily="34" charset="0"/>
              <a:cs typeface="Calibri" panose="020F0502020204030204" pitchFamily="34" charset="0"/>
            </a:endParaRPr>
          </a:p>
        </p:txBody>
      </p:sp>
      <p:sp>
        <p:nvSpPr>
          <p:cNvPr id="140" name="مربع نص 139">
            <a:extLst>
              <a:ext uri="{FF2B5EF4-FFF2-40B4-BE49-F238E27FC236}">
                <a16:creationId xmlns:a16="http://schemas.microsoft.com/office/drawing/2014/main" id="{D329BCFC-F492-4B70-B364-A6760DA07948}"/>
              </a:ext>
            </a:extLst>
          </p:cNvPr>
          <p:cNvSpPr txBox="1"/>
          <p:nvPr/>
        </p:nvSpPr>
        <p:spPr>
          <a:xfrm>
            <a:off x="583358" y="4093556"/>
            <a:ext cx="2578017" cy="369332"/>
          </a:xfrm>
          <a:prstGeom prst="rect">
            <a:avLst/>
          </a:prstGeom>
          <a:noFill/>
        </p:spPr>
        <p:txBody>
          <a:bodyPr wrap="square">
            <a:spAutoFit/>
          </a:bodyPr>
          <a:lstStyle/>
          <a:p>
            <a:pPr marL="0" marR="0" lvl="0" indent="0" algn="ctr" rtl="0">
              <a:lnSpc>
                <a:spcPct val="100000"/>
              </a:lnSpc>
              <a:spcBef>
                <a:spcPts val="0"/>
              </a:spcBef>
              <a:spcAft>
                <a:spcPts val="0"/>
              </a:spcAft>
              <a:buClr>
                <a:srgbClr val="000000"/>
              </a:buClr>
              <a:buSzPts val="1400"/>
              <a:buFont typeface="Arial"/>
              <a:buNone/>
            </a:pPr>
            <a:r>
              <a:rPr lang="ar-SA" b="1" dirty="0">
                <a:solidFill>
                  <a:schemeClr val="bg1"/>
                </a:solidFill>
                <a:latin typeface="Calibri" panose="020F0502020204030204" pitchFamily="34" charset="0"/>
                <a:cs typeface="Calibri" panose="020F0502020204030204" pitchFamily="34" charset="0"/>
              </a:rPr>
              <a:t>المستهدف </a:t>
            </a:r>
            <a:endParaRPr lang="ar-SA" sz="1800" b="1" u="none" strike="noStrike" cap="none" dirty="0">
              <a:solidFill>
                <a:schemeClr val="bg1"/>
              </a:solidFill>
              <a:latin typeface="Calibri" panose="020F0502020204030204" pitchFamily="34" charset="0"/>
              <a:cs typeface="Calibri" panose="020F0502020204030204" pitchFamily="34" charset="0"/>
            </a:endParaRPr>
          </a:p>
        </p:txBody>
      </p:sp>
      <p:sp>
        <p:nvSpPr>
          <p:cNvPr id="142" name="مربع نص 141">
            <a:extLst>
              <a:ext uri="{FF2B5EF4-FFF2-40B4-BE49-F238E27FC236}">
                <a16:creationId xmlns:a16="http://schemas.microsoft.com/office/drawing/2014/main" id="{ED8557C2-DB5A-40FC-952F-B32D9A67B5D3}"/>
              </a:ext>
            </a:extLst>
          </p:cNvPr>
          <p:cNvSpPr txBox="1"/>
          <p:nvPr/>
        </p:nvSpPr>
        <p:spPr>
          <a:xfrm>
            <a:off x="5648781" y="4115098"/>
            <a:ext cx="2511781" cy="338554"/>
          </a:xfrm>
          <a:prstGeom prst="rect">
            <a:avLst/>
          </a:prstGeom>
          <a:noFill/>
        </p:spPr>
        <p:txBody>
          <a:bodyPr wrap="square">
            <a:spAutoFit/>
          </a:bodyPr>
          <a:lstStyle/>
          <a:p>
            <a:pPr marL="0" marR="0" lvl="0" indent="0" algn="ctr" rtl="0">
              <a:lnSpc>
                <a:spcPct val="100000"/>
              </a:lnSpc>
              <a:spcBef>
                <a:spcPts val="0"/>
              </a:spcBef>
              <a:spcAft>
                <a:spcPts val="0"/>
              </a:spcAft>
              <a:buClr>
                <a:srgbClr val="000000"/>
              </a:buClr>
              <a:buSzPts val="1400"/>
              <a:buFont typeface="Arial"/>
              <a:buNone/>
            </a:pPr>
            <a:r>
              <a:rPr lang="ar-SA" sz="1600" b="1" dirty="0">
                <a:solidFill>
                  <a:srgbClr val="FFFFFF"/>
                </a:solidFill>
                <a:latin typeface="Calibri" panose="020F0502020204030204" pitchFamily="34" charset="0"/>
                <a:cs typeface="Calibri" panose="020F0502020204030204" pitchFamily="34" charset="0"/>
              </a:rPr>
              <a:t>عدد المستفيدين من المبادرة  </a:t>
            </a:r>
            <a:endParaRPr lang="ar-SA" sz="1600" b="1" u="none" strike="noStrike" cap="none" dirty="0">
              <a:solidFill>
                <a:srgbClr val="FFFFFF"/>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41048878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68">
            <a:extLst>
              <a:ext uri="{FF2B5EF4-FFF2-40B4-BE49-F238E27FC236}">
                <a16:creationId xmlns:a16="http://schemas.microsoft.com/office/drawing/2014/main" id="{DFE1C023-A7CD-4566-A77B-CDFC629CF618}"/>
              </a:ext>
            </a:extLst>
          </p:cNvPr>
          <p:cNvGrpSpPr/>
          <p:nvPr/>
        </p:nvGrpSpPr>
        <p:grpSpPr>
          <a:xfrm>
            <a:off x="2685640" y="955145"/>
            <a:ext cx="512826" cy="526740"/>
            <a:chOff x="4167188" y="3140076"/>
            <a:chExt cx="409575" cy="420688"/>
          </a:xfrm>
          <a:solidFill>
            <a:schemeClr val="bg1"/>
          </a:solidFill>
        </p:grpSpPr>
        <p:sp>
          <p:nvSpPr>
            <p:cNvPr id="7" name="Freeform 48">
              <a:extLst>
                <a:ext uri="{FF2B5EF4-FFF2-40B4-BE49-F238E27FC236}">
                  <a16:creationId xmlns:a16="http://schemas.microsoft.com/office/drawing/2014/main" id="{523845A6-52F6-416F-BAE8-1A1B755694F1}"/>
                </a:ext>
              </a:extLst>
            </p:cNvPr>
            <p:cNvSpPr>
              <a:spLocks/>
            </p:cNvSpPr>
            <p:nvPr/>
          </p:nvSpPr>
          <p:spPr bwMode="auto">
            <a:xfrm>
              <a:off x="4360863" y="3140076"/>
              <a:ext cx="14288" cy="44450"/>
            </a:xfrm>
            <a:custGeom>
              <a:avLst/>
              <a:gdLst>
                <a:gd name="T0" fmla="*/ 3 w 3"/>
                <a:gd name="T1" fmla="*/ 9 h 10"/>
                <a:gd name="T2" fmla="*/ 1 w 3"/>
                <a:gd name="T3" fmla="*/ 10 h 10"/>
                <a:gd name="T4" fmla="*/ 1 w 3"/>
                <a:gd name="T5" fmla="*/ 10 h 10"/>
                <a:gd name="T6" fmla="*/ 0 w 3"/>
                <a:gd name="T7" fmla="*/ 9 h 10"/>
                <a:gd name="T8" fmla="*/ 0 w 3"/>
                <a:gd name="T9" fmla="*/ 1 h 10"/>
                <a:gd name="T10" fmla="*/ 1 w 3"/>
                <a:gd name="T11" fmla="*/ 0 h 10"/>
                <a:gd name="T12" fmla="*/ 1 w 3"/>
                <a:gd name="T13" fmla="*/ 0 h 10"/>
                <a:gd name="T14" fmla="*/ 3 w 3"/>
                <a:gd name="T15" fmla="*/ 1 h 10"/>
                <a:gd name="T16" fmla="*/ 3 w 3"/>
                <a:gd name="T17" fmla="*/ 9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10">
                  <a:moveTo>
                    <a:pt x="3" y="9"/>
                  </a:moveTo>
                  <a:cubicBezTo>
                    <a:pt x="3" y="10"/>
                    <a:pt x="2" y="10"/>
                    <a:pt x="1" y="10"/>
                  </a:cubicBezTo>
                  <a:cubicBezTo>
                    <a:pt x="1" y="10"/>
                    <a:pt x="1" y="10"/>
                    <a:pt x="1" y="10"/>
                  </a:cubicBezTo>
                  <a:cubicBezTo>
                    <a:pt x="0" y="10"/>
                    <a:pt x="0" y="10"/>
                    <a:pt x="0" y="9"/>
                  </a:cubicBezTo>
                  <a:cubicBezTo>
                    <a:pt x="0" y="1"/>
                    <a:pt x="0" y="1"/>
                    <a:pt x="0" y="1"/>
                  </a:cubicBezTo>
                  <a:cubicBezTo>
                    <a:pt x="0" y="1"/>
                    <a:pt x="0" y="0"/>
                    <a:pt x="1" y="0"/>
                  </a:cubicBezTo>
                  <a:cubicBezTo>
                    <a:pt x="1" y="0"/>
                    <a:pt x="1" y="0"/>
                    <a:pt x="1" y="0"/>
                  </a:cubicBezTo>
                  <a:cubicBezTo>
                    <a:pt x="2" y="0"/>
                    <a:pt x="3" y="1"/>
                    <a:pt x="3" y="1"/>
                  </a:cubicBezTo>
                  <a:cubicBezTo>
                    <a:pt x="3" y="9"/>
                    <a:pt x="3" y="9"/>
                    <a:pt x="3"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a:p>
          </p:txBody>
        </p:sp>
        <p:sp>
          <p:nvSpPr>
            <p:cNvPr id="8" name="Freeform 49">
              <a:extLst>
                <a:ext uri="{FF2B5EF4-FFF2-40B4-BE49-F238E27FC236}">
                  <a16:creationId xmlns:a16="http://schemas.microsoft.com/office/drawing/2014/main" id="{6BB15427-393C-4BC6-8624-59D706EB2746}"/>
                </a:ext>
              </a:extLst>
            </p:cNvPr>
            <p:cNvSpPr>
              <a:spLocks/>
            </p:cNvSpPr>
            <p:nvPr/>
          </p:nvSpPr>
          <p:spPr bwMode="auto">
            <a:xfrm>
              <a:off x="4211638" y="3211513"/>
              <a:ext cx="39688" cy="34925"/>
            </a:xfrm>
            <a:custGeom>
              <a:avLst/>
              <a:gdLst>
                <a:gd name="T0" fmla="*/ 8 w 9"/>
                <a:gd name="T1" fmla="*/ 6 h 8"/>
                <a:gd name="T2" fmla="*/ 8 w 9"/>
                <a:gd name="T3" fmla="*/ 8 h 8"/>
                <a:gd name="T4" fmla="*/ 8 w 9"/>
                <a:gd name="T5" fmla="*/ 8 h 8"/>
                <a:gd name="T6" fmla="*/ 7 w 9"/>
                <a:gd name="T7" fmla="*/ 8 h 8"/>
                <a:gd name="T8" fmla="*/ 1 w 9"/>
                <a:gd name="T9" fmla="*/ 2 h 8"/>
                <a:gd name="T10" fmla="*/ 1 w 9"/>
                <a:gd name="T11" fmla="*/ 1 h 8"/>
                <a:gd name="T12" fmla="*/ 1 w 9"/>
                <a:gd name="T13" fmla="*/ 1 h 8"/>
                <a:gd name="T14" fmla="*/ 2 w 9"/>
                <a:gd name="T15" fmla="*/ 0 h 8"/>
                <a:gd name="T16" fmla="*/ 8 w 9"/>
                <a:gd name="T17" fmla="*/ 6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8">
                  <a:moveTo>
                    <a:pt x="8" y="6"/>
                  </a:moveTo>
                  <a:cubicBezTo>
                    <a:pt x="9" y="6"/>
                    <a:pt x="9" y="7"/>
                    <a:pt x="8" y="8"/>
                  </a:cubicBezTo>
                  <a:cubicBezTo>
                    <a:pt x="8" y="8"/>
                    <a:pt x="8" y="8"/>
                    <a:pt x="8" y="8"/>
                  </a:cubicBezTo>
                  <a:cubicBezTo>
                    <a:pt x="8" y="8"/>
                    <a:pt x="7" y="8"/>
                    <a:pt x="7" y="8"/>
                  </a:cubicBezTo>
                  <a:cubicBezTo>
                    <a:pt x="1" y="2"/>
                    <a:pt x="1" y="2"/>
                    <a:pt x="1" y="2"/>
                  </a:cubicBezTo>
                  <a:cubicBezTo>
                    <a:pt x="0" y="2"/>
                    <a:pt x="0" y="1"/>
                    <a:pt x="1" y="1"/>
                  </a:cubicBezTo>
                  <a:cubicBezTo>
                    <a:pt x="1" y="1"/>
                    <a:pt x="1" y="1"/>
                    <a:pt x="1" y="1"/>
                  </a:cubicBezTo>
                  <a:cubicBezTo>
                    <a:pt x="1" y="0"/>
                    <a:pt x="2" y="0"/>
                    <a:pt x="2" y="0"/>
                  </a:cubicBezTo>
                  <a:cubicBezTo>
                    <a:pt x="8" y="6"/>
                    <a:pt x="8" y="6"/>
                    <a:pt x="8"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a:p>
          </p:txBody>
        </p:sp>
        <p:sp>
          <p:nvSpPr>
            <p:cNvPr id="9" name="Freeform 50">
              <a:extLst>
                <a:ext uri="{FF2B5EF4-FFF2-40B4-BE49-F238E27FC236}">
                  <a16:creationId xmlns:a16="http://schemas.microsoft.com/office/drawing/2014/main" id="{BC56BBE7-75CC-493B-B5C7-BDD62CA54E94}"/>
                </a:ext>
              </a:extLst>
            </p:cNvPr>
            <p:cNvSpPr>
              <a:spLocks/>
            </p:cNvSpPr>
            <p:nvPr/>
          </p:nvSpPr>
          <p:spPr bwMode="auto">
            <a:xfrm>
              <a:off x="4167188" y="3365501"/>
              <a:ext cx="44450" cy="19050"/>
            </a:xfrm>
            <a:custGeom>
              <a:avLst/>
              <a:gdLst>
                <a:gd name="T0" fmla="*/ 9 w 10"/>
                <a:gd name="T1" fmla="*/ 0 h 4"/>
                <a:gd name="T2" fmla="*/ 10 w 10"/>
                <a:gd name="T3" fmla="*/ 1 h 4"/>
                <a:gd name="T4" fmla="*/ 10 w 10"/>
                <a:gd name="T5" fmla="*/ 1 h 4"/>
                <a:gd name="T6" fmla="*/ 9 w 10"/>
                <a:gd name="T7" fmla="*/ 3 h 4"/>
                <a:gd name="T8" fmla="*/ 1 w 10"/>
                <a:gd name="T9" fmla="*/ 4 h 4"/>
                <a:gd name="T10" fmla="*/ 0 w 10"/>
                <a:gd name="T11" fmla="*/ 2 h 4"/>
                <a:gd name="T12" fmla="*/ 0 w 10"/>
                <a:gd name="T13" fmla="*/ 2 h 4"/>
                <a:gd name="T14" fmla="*/ 1 w 10"/>
                <a:gd name="T15" fmla="*/ 1 h 4"/>
                <a:gd name="T16" fmla="*/ 9 w 10"/>
                <a:gd name="T17"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4">
                  <a:moveTo>
                    <a:pt x="9" y="0"/>
                  </a:moveTo>
                  <a:cubicBezTo>
                    <a:pt x="9" y="0"/>
                    <a:pt x="10" y="1"/>
                    <a:pt x="10" y="1"/>
                  </a:cubicBezTo>
                  <a:cubicBezTo>
                    <a:pt x="10" y="1"/>
                    <a:pt x="10" y="1"/>
                    <a:pt x="10" y="1"/>
                  </a:cubicBezTo>
                  <a:cubicBezTo>
                    <a:pt x="10" y="2"/>
                    <a:pt x="10" y="3"/>
                    <a:pt x="9" y="3"/>
                  </a:cubicBezTo>
                  <a:cubicBezTo>
                    <a:pt x="1" y="4"/>
                    <a:pt x="1" y="4"/>
                    <a:pt x="1" y="4"/>
                  </a:cubicBezTo>
                  <a:cubicBezTo>
                    <a:pt x="0" y="4"/>
                    <a:pt x="0" y="3"/>
                    <a:pt x="0" y="2"/>
                  </a:cubicBezTo>
                  <a:cubicBezTo>
                    <a:pt x="0" y="2"/>
                    <a:pt x="0" y="2"/>
                    <a:pt x="0" y="2"/>
                  </a:cubicBezTo>
                  <a:cubicBezTo>
                    <a:pt x="0" y="2"/>
                    <a:pt x="0" y="1"/>
                    <a:pt x="1" y="1"/>
                  </a:cubicBezTo>
                  <a:cubicBezTo>
                    <a:pt x="9" y="0"/>
                    <a:pt x="9"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a:p>
          </p:txBody>
        </p:sp>
        <p:sp>
          <p:nvSpPr>
            <p:cNvPr id="10" name="Freeform 51">
              <a:extLst>
                <a:ext uri="{FF2B5EF4-FFF2-40B4-BE49-F238E27FC236}">
                  <a16:creationId xmlns:a16="http://schemas.microsoft.com/office/drawing/2014/main" id="{90912B91-C7E1-4332-906E-757F99DBCFC2}"/>
                </a:ext>
              </a:extLst>
            </p:cNvPr>
            <p:cNvSpPr>
              <a:spLocks/>
            </p:cNvSpPr>
            <p:nvPr/>
          </p:nvSpPr>
          <p:spPr bwMode="auto">
            <a:xfrm>
              <a:off x="4533900" y="3357563"/>
              <a:ext cx="42863" cy="12700"/>
            </a:xfrm>
            <a:custGeom>
              <a:avLst/>
              <a:gdLst>
                <a:gd name="T0" fmla="*/ 1 w 10"/>
                <a:gd name="T1" fmla="*/ 2 h 3"/>
                <a:gd name="T2" fmla="*/ 0 w 10"/>
                <a:gd name="T3" fmla="*/ 1 h 3"/>
                <a:gd name="T4" fmla="*/ 0 w 10"/>
                <a:gd name="T5" fmla="*/ 1 h 3"/>
                <a:gd name="T6" fmla="*/ 1 w 10"/>
                <a:gd name="T7" fmla="*/ 0 h 3"/>
                <a:gd name="T8" fmla="*/ 9 w 10"/>
                <a:gd name="T9" fmla="*/ 0 h 3"/>
                <a:gd name="T10" fmla="*/ 10 w 10"/>
                <a:gd name="T11" fmla="*/ 2 h 3"/>
                <a:gd name="T12" fmla="*/ 10 w 10"/>
                <a:gd name="T13" fmla="*/ 2 h 3"/>
                <a:gd name="T14" fmla="*/ 9 w 10"/>
                <a:gd name="T15" fmla="*/ 3 h 3"/>
                <a:gd name="T16" fmla="*/ 1 w 10"/>
                <a:gd name="T17" fmla="*/ 2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3">
                  <a:moveTo>
                    <a:pt x="1" y="2"/>
                  </a:moveTo>
                  <a:cubicBezTo>
                    <a:pt x="0" y="2"/>
                    <a:pt x="0" y="2"/>
                    <a:pt x="0" y="1"/>
                  </a:cubicBezTo>
                  <a:cubicBezTo>
                    <a:pt x="0" y="1"/>
                    <a:pt x="0" y="1"/>
                    <a:pt x="0" y="1"/>
                  </a:cubicBezTo>
                  <a:cubicBezTo>
                    <a:pt x="0" y="0"/>
                    <a:pt x="1" y="0"/>
                    <a:pt x="1" y="0"/>
                  </a:cubicBezTo>
                  <a:cubicBezTo>
                    <a:pt x="9" y="0"/>
                    <a:pt x="9" y="0"/>
                    <a:pt x="9" y="0"/>
                  </a:cubicBezTo>
                  <a:cubicBezTo>
                    <a:pt x="10" y="1"/>
                    <a:pt x="10" y="1"/>
                    <a:pt x="10" y="2"/>
                  </a:cubicBezTo>
                  <a:cubicBezTo>
                    <a:pt x="10" y="2"/>
                    <a:pt x="10" y="2"/>
                    <a:pt x="10" y="2"/>
                  </a:cubicBezTo>
                  <a:cubicBezTo>
                    <a:pt x="10" y="3"/>
                    <a:pt x="10" y="3"/>
                    <a:pt x="9" y="3"/>
                  </a:cubicBezTo>
                  <a:cubicBezTo>
                    <a:pt x="1" y="2"/>
                    <a:pt x="1" y="2"/>
                    <a:pt x="1"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a:p>
          </p:txBody>
        </p:sp>
        <p:sp>
          <p:nvSpPr>
            <p:cNvPr id="11" name="Freeform 52">
              <a:extLst>
                <a:ext uri="{FF2B5EF4-FFF2-40B4-BE49-F238E27FC236}">
                  <a16:creationId xmlns:a16="http://schemas.microsoft.com/office/drawing/2014/main" id="{A1346549-90CE-4F44-A0DA-BD988775573F}"/>
                </a:ext>
              </a:extLst>
            </p:cNvPr>
            <p:cNvSpPr>
              <a:spLocks/>
            </p:cNvSpPr>
            <p:nvPr/>
          </p:nvSpPr>
          <p:spPr bwMode="auto">
            <a:xfrm>
              <a:off x="4484688" y="3201988"/>
              <a:ext cx="39688" cy="36513"/>
            </a:xfrm>
            <a:custGeom>
              <a:avLst/>
              <a:gdLst>
                <a:gd name="T0" fmla="*/ 3 w 9"/>
                <a:gd name="T1" fmla="*/ 8 h 8"/>
                <a:gd name="T2" fmla="*/ 1 w 9"/>
                <a:gd name="T3" fmla="*/ 8 h 8"/>
                <a:gd name="T4" fmla="*/ 1 w 9"/>
                <a:gd name="T5" fmla="*/ 8 h 8"/>
                <a:gd name="T6" fmla="*/ 1 w 9"/>
                <a:gd name="T7" fmla="*/ 6 h 8"/>
                <a:gd name="T8" fmla="*/ 7 w 9"/>
                <a:gd name="T9" fmla="*/ 1 h 8"/>
                <a:gd name="T10" fmla="*/ 9 w 9"/>
                <a:gd name="T11" fmla="*/ 1 h 8"/>
                <a:gd name="T12" fmla="*/ 9 w 9"/>
                <a:gd name="T13" fmla="*/ 1 h 8"/>
                <a:gd name="T14" fmla="*/ 9 w 9"/>
                <a:gd name="T15" fmla="*/ 3 h 8"/>
                <a:gd name="T16" fmla="*/ 3 w 9"/>
                <a:gd name="T17"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8">
                  <a:moveTo>
                    <a:pt x="3" y="8"/>
                  </a:moveTo>
                  <a:cubicBezTo>
                    <a:pt x="2" y="8"/>
                    <a:pt x="1" y="8"/>
                    <a:pt x="1" y="8"/>
                  </a:cubicBezTo>
                  <a:cubicBezTo>
                    <a:pt x="1" y="8"/>
                    <a:pt x="1" y="8"/>
                    <a:pt x="1" y="8"/>
                  </a:cubicBezTo>
                  <a:cubicBezTo>
                    <a:pt x="0" y="7"/>
                    <a:pt x="0" y="6"/>
                    <a:pt x="1" y="6"/>
                  </a:cubicBezTo>
                  <a:cubicBezTo>
                    <a:pt x="7" y="1"/>
                    <a:pt x="7" y="1"/>
                    <a:pt x="7" y="1"/>
                  </a:cubicBezTo>
                  <a:cubicBezTo>
                    <a:pt x="7" y="0"/>
                    <a:pt x="8" y="0"/>
                    <a:pt x="9" y="1"/>
                  </a:cubicBezTo>
                  <a:cubicBezTo>
                    <a:pt x="9" y="1"/>
                    <a:pt x="9" y="1"/>
                    <a:pt x="9" y="1"/>
                  </a:cubicBezTo>
                  <a:cubicBezTo>
                    <a:pt x="9" y="1"/>
                    <a:pt x="9" y="2"/>
                    <a:pt x="9" y="3"/>
                  </a:cubicBezTo>
                  <a:cubicBezTo>
                    <a:pt x="3" y="8"/>
                    <a:pt x="3" y="8"/>
                    <a:pt x="3"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a:p>
          </p:txBody>
        </p:sp>
        <p:sp>
          <p:nvSpPr>
            <p:cNvPr id="12" name="Freeform 53">
              <a:extLst>
                <a:ext uri="{FF2B5EF4-FFF2-40B4-BE49-F238E27FC236}">
                  <a16:creationId xmlns:a16="http://schemas.microsoft.com/office/drawing/2014/main" id="{6DA22FBD-25F7-46DF-98A1-FB84D2AAFEFE}"/>
                </a:ext>
              </a:extLst>
            </p:cNvPr>
            <p:cNvSpPr>
              <a:spLocks noEditPoints="1"/>
            </p:cNvSpPr>
            <p:nvPr/>
          </p:nvSpPr>
          <p:spPr bwMode="auto">
            <a:xfrm>
              <a:off x="4237038" y="3206751"/>
              <a:ext cx="257175" cy="354013"/>
            </a:xfrm>
            <a:custGeom>
              <a:avLst/>
              <a:gdLst>
                <a:gd name="T0" fmla="*/ 38 w 58"/>
                <a:gd name="T1" fmla="*/ 68 h 80"/>
                <a:gd name="T2" fmla="*/ 37 w 58"/>
                <a:gd name="T3" fmla="*/ 71 h 80"/>
                <a:gd name="T4" fmla="*/ 36 w 58"/>
                <a:gd name="T5" fmla="*/ 71 h 80"/>
                <a:gd name="T6" fmla="*/ 22 w 58"/>
                <a:gd name="T7" fmla="*/ 71 h 80"/>
                <a:gd name="T8" fmla="*/ 21 w 58"/>
                <a:gd name="T9" fmla="*/ 71 h 80"/>
                <a:gd name="T10" fmla="*/ 20 w 58"/>
                <a:gd name="T11" fmla="*/ 68 h 80"/>
                <a:gd name="T12" fmla="*/ 20 w 58"/>
                <a:gd name="T13" fmla="*/ 61 h 80"/>
                <a:gd name="T14" fmla="*/ 38 w 58"/>
                <a:gd name="T15" fmla="*/ 61 h 80"/>
                <a:gd name="T16" fmla="*/ 38 w 58"/>
                <a:gd name="T17" fmla="*/ 68 h 80"/>
                <a:gd name="T18" fmla="*/ 18 w 58"/>
                <a:gd name="T19" fmla="*/ 14 h 80"/>
                <a:gd name="T20" fmla="*/ 11 w 58"/>
                <a:gd name="T21" fmla="*/ 29 h 80"/>
                <a:gd name="T22" fmla="*/ 18 w 58"/>
                <a:gd name="T23" fmla="*/ 42 h 80"/>
                <a:gd name="T24" fmla="*/ 18 w 58"/>
                <a:gd name="T25" fmla="*/ 44 h 80"/>
                <a:gd name="T26" fmla="*/ 18 w 58"/>
                <a:gd name="T27" fmla="*/ 44 h 80"/>
                <a:gd name="T28" fmla="*/ 16 w 58"/>
                <a:gd name="T29" fmla="*/ 44 h 80"/>
                <a:gd name="T30" fmla="*/ 8 w 58"/>
                <a:gd name="T31" fmla="*/ 29 h 80"/>
                <a:gd name="T32" fmla="*/ 17 w 58"/>
                <a:gd name="T33" fmla="*/ 12 h 80"/>
                <a:gd name="T34" fmla="*/ 19 w 58"/>
                <a:gd name="T35" fmla="*/ 12 h 80"/>
                <a:gd name="T36" fmla="*/ 19 w 58"/>
                <a:gd name="T37" fmla="*/ 12 h 80"/>
                <a:gd name="T38" fmla="*/ 18 w 58"/>
                <a:gd name="T39" fmla="*/ 14 h 80"/>
                <a:gd name="T40" fmla="*/ 58 w 58"/>
                <a:gd name="T41" fmla="*/ 29 h 80"/>
                <a:gd name="T42" fmla="*/ 29 w 58"/>
                <a:gd name="T43" fmla="*/ 0 h 80"/>
                <a:gd name="T44" fmla="*/ 0 w 58"/>
                <a:gd name="T45" fmla="*/ 29 h 80"/>
                <a:gd name="T46" fmla="*/ 17 w 58"/>
                <a:gd name="T47" fmla="*/ 55 h 80"/>
                <a:gd name="T48" fmla="*/ 17 w 58"/>
                <a:gd name="T49" fmla="*/ 61 h 80"/>
                <a:gd name="T50" fmla="*/ 17 w 58"/>
                <a:gd name="T51" fmla="*/ 68 h 80"/>
                <a:gd name="T52" fmla="*/ 21 w 58"/>
                <a:gd name="T53" fmla="*/ 74 h 80"/>
                <a:gd name="T54" fmla="*/ 22 w 58"/>
                <a:gd name="T55" fmla="*/ 76 h 80"/>
                <a:gd name="T56" fmla="*/ 27 w 58"/>
                <a:gd name="T57" fmla="*/ 80 h 80"/>
                <a:gd name="T58" fmla="*/ 31 w 58"/>
                <a:gd name="T59" fmla="*/ 80 h 80"/>
                <a:gd name="T60" fmla="*/ 36 w 58"/>
                <a:gd name="T61" fmla="*/ 76 h 80"/>
                <a:gd name="T62" fmla="*/ 37 w 58"/>
                <a:gd name="T63" fmla="*/ 74 h 80"/>
                <a:gd name="T64" fmla="*/ 41 w 58"/>
                <a:gd name="T65" fmla="*/ 68 h 80"/>
                <a:gd name="T66" fmla="*/ 41 w 58"/>
                <a:gd name="T67" fmla="*/ 58 h 80"/>
                <a:gd name="T68" fmla="*/ 41 w 58"/>
                <a:gd name="T69" fmla="*/ 55 h 80"/>
                <a:gd name="T70" fmla="*/ 58 w 58"/>
                <a:gd name="T71" fmla="*/ 29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8" h="80">
                  <a:moveTo>
                    <a:pt x="38" y="68"/>
                  </a:moveTo>
                  <a:cubicBezTo>
                    <a:pt x="38" y="69"/>
                    <a:pt x="38" y="70"/>
                    <a:pt x="37" y="71"/>
                  </a:cubicBezTo>
                  <a:cubicBezTo>
                    <a:pt x="37" y="71"/>
                    <a:pt x="36" y="71"/>
                    <a:pt x="36" y="71"/>
                  </a:cubicBezTo>
                  <a:cubicBezTo>
                    <a:pt x="22" y="71"/>
                    <a:pt x="22" y="71"/>
                    <a:pt x="22" y="71"/>
                  </a:cubicBezTo>
                  <a:cubicBezTo>
                    <a:pt x="22" y="71"/>
                    <a:pt x="21" y="71"/>
                    <a:pt x="21" y="71"/>
                  </a:cubicBezTo>
                  <a:cubicBezTo>
                    <a:pt x="20" y="70"/>
                    <a:pt x="20" y="69"/>
                    <a:pt x="20" y="68"/>
                  </a:cubicBezTo>
                  <a:cubicBezTo>
                    <a:pt x="20" y="61"/>
                    <a:pt x="20" y="61"/>
                    <a:pt x="20" y="61"/>
                  </a:cubicBezTo>
                  <a:cubicBezTo>
                    <a:pt x="38" y="61"/>
                    <a:pt x="38" y="61"/>
                    <a:pt x="38" y="61"/>
                  </a:cubicBezTo>
                  <a:cubicBezTo>
                    <a:pt x="38" y="68"/>
                    <a:pt x="38" y="68"/>
                    <a:pt x="38" y="68"/>
                  </a:cubicBezTo>
                  <a:close/>
                  <a:moveTo>
                    <a:pt x="18" y="14"/>
                  </a:moveTo>
                  <a:cubicBezTo>
                    <a:pt x="14" y="17"/>
                    <a:pt x="11" y="23"/>
                    <a:pt x="11" y="29"/>
                  </a:cubicBezTo>
                  <a:cubicBezTo>
                    <a:pt x="11" y="34"/>
                    <a:pt x="14" y="39"/>
                    <a:pt x="18" y="42"/>
                  </a:cubicBezTo>
                  <a:cubicBezTo>
                    <a:pt x="18" y="43"/>
                    <a:pt x="18" y="43"/>
                    <a:pt x="18" y="44"/>
                  </a:cubicBezTo>
                  <a:cubicBezTo>
                    <a:pt x="18" y="44"/>
                    <a:pt x="18" y="44"/>
                    <a:pt x="18" y="44"/>
                  </a:cubicBezTo>
                  <a:cubicBezTo>
                    <a:pt x="17" y="45"/>
                    <a:pt x="16" y="45"/>
                    <a:pt x="16" y="44"/>
                  </a:cubicBezTo>
                  <a:cubicBezTo>
                    <a:pt x="11" y="41"/>
                    <a:pt x="8" y="35"/>
                    <a:pt x="8" y="29"/>
                  </a:cubicBezTo>
                  <a:cubicBezTo>
                    <a:pt x="8" y="22"/>
                    <a:pt x="12" y="16"/>
                    <a:pt x="17" y="12"/>
                  </a:cubicBezTo>
                  <a:cubicBezTo>
                    <a:pt x="17" y="12"/>
                    <a:pt x="18" y="12"/>
                    <a:pt x="19" y="12"/>
                  </a:cubicBezTo>
                  <a:cubicBezTo>
                    <a:pt x="19" y="12"/>
                    <a:pt x="19" y="12"/>
                    <a:pt x="19" y="12"/>
                  </a:cubicBezTo>
                  <a:cubicBezTo>
                    <a:pt x="19" y="13"/>
                    <a:pt x="19" y="14"/>
                    <a:pt x="18" y="14"/>
                  </a:cubicBezTo>
                  <a:close/>
                  <a:moveTo>
                    <a:pt x="58" y="29"/>
                  </a:moveTo>
                  <a:cubicBezTo>
                    <a:pt x="58" y="13"/>
                    <a:pt x="45" y="0"/>
                    <a:pt x="29" y="0"/>
                  </a:cubicBezTo>
                  <a:cubicBezTo>
                    <a:pt x="13" y="0"/>
                    <a:pt x="0" y="13"/>
                    <a:pt x="0" y="29"/>
                  </a:cubicBezTo>
                  <a:cubicBezTo>
                    <a:pt x="0" y="40"/>
                    <a:pt x="7" y="50"/>
                    <a:pt x="17" y="55"/>
                  </a:cubicBezTo>
                  <a:cubicBezTo>
                    <a:pt x="17" y="61"/>
                    <a:pt x="17" y="61"/>
                    <a:pt x="17" y="61"/>
                  </a:cubicBezTo>
                  <a:cubicBezTo>
                    <a:pt x="17" y="68"/>
                    <a:pt x="17" y="68"/>
                    <a:pt x="17" y="68"/>
                  </a:cubicBezTo>
                  <a:cubicBezTo>
                    <a:pt x="17" y="71"/>
                    <a:pt x="19" y="73"/>
                    <a:pt x="21" y="74"/>
                  </a:cubicBezTo>
                  <a:cubicBezTo>
                    <a:pt x="21" y="74"/>
                    <a:pt x="22" y="75"/>
                    <a:pt x="22" y="76"/>
                  </a:cubicBezTo>
                  <a:cubicBezTo>
                    <a:pt x="23" y="78"/>
                    <a:pt x="25" y="80"/>
                    <a:pt x="27" y="80"/>
                  </a:cubicBezTo>
                  <a:cubicBezTo>
                    <a:pt x="31" y="80"/>
                    <a:pt x="31" y="80"/>
                    <a:pt x="31" y="80"/>
                  </a:cubicBezTo>
                  <a:cubicBezTo>
                    <a:pt x="33" y="80"/>
                    <a:pt x="35" y="78"/>
                    <a:pt x="36" y="76"/>
                  </a:cubicBezTo>
                  <a:cubicBezTo>
                    <a:pt x="36" y="75"/>
                    <a:pt x="37" y="74"/>
                    <a:pt x="37" y="74"/>
                  </a:cubicBezTo>
                  <a:cubicBezTo>
                    <a:pt x="39" y="73"/>
                    <a:pt x="41" y="71"/>
                    <a:pt x="41" y="68"/>
                  </a:cubicBezTo>
                  <a:cubicBezTo>
                    <a:pt x="41" y="58"/>
                    <a:pt x="41" y="58"/>
                    <a:pt x="41" y="58"/>
                  </a:cubicBezTo>
                  <a:cubicBezTo>
                    <a:pt x="41" y="55"/>
                    <a:pt x="41" y="55"/>
                    <a:pt x="41" y="55"/>
                  </a:cubicBezTo>
                  <a:cubicBezTo>
                    <a:pt x="51" y="50"/>
                    <a:pt x="58" y="40"/>
                    <a:pt x="58" y="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a:p>
          </p:txBody>
        </p:sp>
      </p:grpSp>
      <p:grpSp>
        <p:nvGrpSpPr>
          <p:cNvPr id="18" name="Group 75">
            <a:extLst>
              <a:ext uri="{FF2B5EF4-FFF2-40B4-BE49-F238E27FC236}">
                <a16:creationId xmlns:a16="http://schemas.microsoft.com/office/drawing/2014/main" id="{673D8395-43D4-4C25-8235-65EE19EF139B}"/>
              </a:ext>
            </a:extLst>
          </p:cNvPr>
          <p:cNvGrpSpPr/>
          <p:nvPr/>
        </p:nvGrpSpPr>
        <p:grpSpPr>
          <a:xfrm>
            <a:off x="6125163" y="985594"/>
            <a:ext cx="393564" cy="453195"/>
            <a:chOff x="5932488" y="3127376"/>
            <a:chExt cx="314325" cy="361950"/>
          </a:xfrm>
          <a:solidFill>
            <a:schemeClr val="bg1"/>
          </a:solidFill>
        </p:grpSpPr>
        <p:sp>
          <p:nvSpPr>
            <p:cNvPr id="19" name="Freeform 54">
              <a:extLst>
                <a:ext uri="{FF2B5EF4-FFF2-40B4-BE49-F238E27FC236}">
                  <a16:creationId xmlns:a16="http://schemas.microsoft.com/office/drawing/2014/main" id="{A318F89D-238E-4942-9153-6A5D1338C4A5}"/>
                </a:ext>
              </a:extLst>
            </p:cNvPr>
            <p:cNvSpPr>
              <a:spLocks noEditPoints="1"/>
            </p:cNvSpPr>
            <p:nvPr/>
          </p:nvSpPr>
          <p:spPr bwMode="auto">
            <a:xfrm>
              <a:off x="5932488" y="3127376"/>
              <a:ext cx="314325" cy="361950"/>
            </a:xfrm>
            <a:custGeom>
              <a:avLst/>
              <a:gdLst>
                <a:gd name="T0" fmla="*/ 25 w 71"/>
                <a:gd name="T1" fmla="*/ 3 h 82"/>
                <a:gd name="T2" fmla="*/ 23 w 71"/>
                <a:gd name="T3" fmla="*/ 5 h 82"/>
                <a:gd name="T4" fmla="*/ 24 w 71"/>
                <a:gd name="T5" fmla="*/ 7 h 82"/>
                <a:gd name="T6" fmla="*/ 26 w 71"/>
                <a:gd name="T7" fmla="*/ 7 h 82"/>
                <a:gd name="T8" fmla="*/ 26 w 71"/>
                <a:gd name="T9" fmla="*/ 25 h 82"/>
                <a:gd name="T10" fmla="*/ 21 w 71"/>
                <a:gd name="T11" fmla="*/ 44 h 82"/>
                <a:gd name="T12" fmla="*/ 5 w 71"/>
                <a:gd name="T13" fmla="*/ 73 h 82"/>
                <a:gd name="T14" fmla="*/ 5 w 71"/>
                <a:gd name="T15" fmla="*/ 77 h 82"/>
                <a:gd name="T16" fmla="*/ 8 w 71"/>
                <a:gd name="T17" fmla="*/ 78 h 82"/>
                <a:gd name="T18" fmla="*/ 63 w 71"/>
                <a:gd name="T19" fmla="*/ 78 h 82"/>
                <a:gd name="T20" fmla="*/ 66 w 71"/>
                <a:gd name="T21" fmla="*/ 77 h 82"/>
                <a:gd name="T22" fmla="*/ 66 w 71"/>
                <a:gd name="T23" fmla="*/ 73 h 82"/>
                <a:gd name="T24" fmla="*/ 50 w 71"/>
                <a:gd name="T25" fmla="*/ 44 h 82"/>
                <a:gd name="T26" fmla="*/ 45 w 71"/>
                <a:gd name="T27" fmla="*/ 26 h 82"/>
                <a:gd name="T28" fmla="*/ 45 w 71"/>
                <a:gd name="T29" fmla="*/ 7 h 82"/>
                <a:gd name="T30" fmla="*/ 46 w 71"/>
                <a:gd name="T31" fmla="*/ 7 h 82"/>
                <a:gd name="T32" fmla="*/ 48 w 71"/>
                <a:gd name="T33" fmla="*/ 5 h 82"/>
                <a:gd name="T34" fmla="*/ 46 w 71"/>
                <a:gd name="T35" fmla="*/ 3 h 82"/>
                <a:gd name="T36" fmla="*/ 25 w 71"/>
                <a:gd name="T37" fmla="*/ 3 h 82"/>
                <a:gd name="T38" fmla="*/ 63 w 71"/>
                <a:gd name="T39" fmla="*/ 82 h 82"/>
                <a:gd name="T40" fmla="*/ 8 w 71"/>
                <a:gd name="T41" fmla="*/ 82 h 82"/>
                <a:gd name="T42" fmla="*/ 1 w 71"/>
                <a:gd name="T43" fmla="*/ 79 h 82"/>
                <a:gd name="T44" fmla="*/ 1 w 71"/>
                <a:gd name="T45" fmla="*/ 72 h 82"/>
                <a:gd name="T46" fmla="*/ 18 w 71"/>
                <a:gd name="T47" fmla="*/ 42 h 82"/>
                <a:gd name="T48" fmla="*/ 22 w 71"/>
                <a:gd name="T49" fmla="*/ 25 h 82"/>
                <a:gd name="T50" fmla="*/ 22 w 71"/>
                <a:gd name="T51" fmla="*/ 10 h 82"/>
                <a:gd name="T52" fmla="*/ 20 w 71"/>
                <a:gd name="T53" fmla="*/ 4 h 82"/>
                <a:gd name="T54" fmla="*/ 25 w 71"/>
                <a:gd name="T55" fmla="*/ 0 h 82"/>
                <a:gd name="T56" fmla="*/ 46 w 71"/>
                <a:gd name="T57" fmla="*/ 0 h 82"/>
                <a:gd name="T58" fmla="*/ 51 w 71"/>
                <a:gd name="T59" fmla="*/ 5 h 82"/>
                <a:gd name="T60" fmla="*/ 49 w 71"/>
                <a:gd name="T61" fmla="*/ 10 h 82"/>
                <a:gd name="T62" fmla="*/ 49 w 71"/>
                <a:gd name="T63" fmla="*/ 26 h 82"/>
                <a:gd name="T64" fmla="*/ 53 w 71"/>
                <a:gd name="T65" fmla="*/ 42 h 82"/>
                <a:gd name="T66" fmla="*/ 69 w 71"/>
                <a:gd name="T67" fmla="*/ 72 h 82"/>
                <a:gd name="T68" fmla="*/ 69 w 71"/>
                <a:gd name="T69" fmla="*/ 79 h 82"/>
                <a:gd name="T70" fmla="*/ 63 w 71"/>
                <a:gd name="T71" fmla="*/ 82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1" h="82">
                  <a:moveTo>
                    <a:pt x="25" y="3"/>
                  </a:moveTo>
                  <a:cubicBezTo>
                    <a:pt x="24" y="3"/>
                    <a:pt x="24" y="5"/>
                    <a:pt x="23" y="5"/>
                  </a:cubicBezTo>
                  <a:cubicBezTo>
                    <a:pt x="23" y="5"/>
                    <a:pt x="23" y="6"/>
                    <a:pt x="24" y="7"/>
                  </a:cubicBezTo>
                  <a:cubicBezTo>
                    <a:pt x="26" y="7"/>
                    <a:pt x="26" y="7"/>
                    <a:pt x="26" y="7"/>
                  </a:cubicBezTo>
                  <a:cubicBezTo>
                    <a:pt x="26" y="25"/>
                    <a:pt x="26" y="25"/>
                    <a:pt x="26" y="25"/>
                  </a:cubicBezTo>
                  <a:cubicBezTo>
                    <a:pt x="26" y="32"/>
                    <a:pt x="24" y="38"/>
                    <a:pt x="21" y="44"/>
                  </a:cubicBezTo>
                  <a:cubicBezTo>
                    <a:pt x="5" y="73"/>
                    <a:pt x="5" y="73"/>
                    <a:pt x="5" y="73"/>
                  </a:cubicBezTo>
                  <a:cubicBezTo>
                    <a:pt x="4" y="75"/>
                    <a:pt x="4" y="76"/>
                    <a:pt x="5" y="77"/>
                  </a:cubicBezTo>
                  <a:cubicBezTo>
                    <a:pt x="5" y="78"/>
                    <a:pt x="6" y="78"/>
                    <a:pt x="8" y="78"/>
                  </a:cubicBezTo>
                  <a:cubicBezTo>
                    <a:pt x="63" y="78"/>
                    <a:pt x="63" y="78"/>
                    <a:pt x="63" y="78"/>
                  </a:cubicBezTo>
                  <a:cubicBezTo>
                    <a:pt x="64" y="78"/>
                    <a:pt x="66" y="78"/>
                    <a:pt x="66" y="77"/>
                  </a:cubicBezTo>
                  <a:cubicBezTo>
                    <a:pt x="67" y="76"/>
                    <a:pt x="67" y="74"/>
                    <a:pt x="66" y="73"/>
                  </a:cubicBezTo>
                  <a:cubicBezTo>
                    <a:pt x="50" y="44"/>
                    <a:pt x="50" y="44"/>
                    <a:pt x="50" y="44"/>
                  </a:cubicBezTo>
                  <a:cubicBezTo>
                    <a:pt x="47" y="38"/>
                    <a:pt x="45" y="32"/>
                    <a:pt x="45" y="26"/>
                  </a:cubicBezTo>
                  <a:cubicBezTo>
                    <a:pt x="45" y="7"/>
                    <a:pt x="45" y="7"/>
                    <a:pt x="45" y="7"/>
                  </a:cubicBezTo>
                  <a:cubicBezTo>
                    <a:pt x="46" y="7"/>
                    <a:pt x="46" y="7"/>
                    <a:pt x="46" y="7"/>
                  </a:cubicBezTo>
                  <a:cubicBezTo>
                    <a:pt x="48" y="6"/>
                    <a:pt x="48" y="5"/>
                    <a:pt x="48" y="5"/>
                  </a:cubicBezTo>
                  <a:cubicBezTo>
                    <a:pt x="48" y="4"/>
                    <a:pt x="47" y="3"/>
                    <a:pt x="46" y="3"/>
                  </a:cubicBezTo>
                  <a:cubicBezTo>
                    <a:pt x="25" y="3"/>
                    <a:pt x="25" y="3"/>
                    <a:pt x="25" y="3"/>
                  </a:cubicBezTo>
                  <a:close/>
                  <a:moveTo>
                    <a:pt x="63" y="82"/>
                  </a:moveTo>
                  <a:cubicBezTo>
                    <a:pt x="8" y="82"/>
                    <a:pt x="8" y="82"/>
                    <a:pt x="8" y="82"/>
                  </a:cubicBezTo>
                  <a:cubicBezTo>
                    <a:pt x="5" y="82"/>
                    <a:pt x="3" y="81"/>
                    <a:pt x="1" y="79"/>
                  </a:cubicBezTo>
                  <a:cubicBezTo>
                    <a:pt x="0" y="77"/>
                    <a:pt x="0" y="74"/>
                    <a:pt x="1" y="72"/>
                  </a:cubicBezTo>
                  <a:cubicBezTo>
                    <a:pt x="18" y="42"/>
                    <a:pt x="18" y="42"/>
                    <a:pt x="18" y="42"/>
                  </a:cubicBezTo>
                  <a:cubicBezTo>
                    <a:pt x="21" y="37"/>
                    <a:pt x="22" y="31"/>
                    <a:pt x="22" y="25"/>
                  </a:cubicBezTo>
                  <a:cubicBezTo>
                    <a:pt x="22" y="10"/>
                    <a:pt x="22" y="10"/>
                    <a:pt x="22" y="10"/>
                  </a:cubicBezTo>
                  <a:cubicBezTo>
                    <a:pt x="20" y="9"/>
                    <a:pt x="20" y="7"/>
                    <a:pt x="20" y="4"/>
                  </a:cubicBezTo>
                  <a:cubicBezTo>
                    <a:pt x="20" y="2"/>
                    <a:pt x="22" y="0"/>
                    <a:pt x="25" y="0"/>
                  </a:cubicBezTo>
                  <a:cubicBezTo>
                    <a:pt x="46" y="0"/>
                    <a:pt x="46" y="0"/>
                    <a:pt x="46" y="0"/>
                  </a:cubicBezTo>
                  <a:cubicBezTo>
                    <a:pt x="49" y="0"/>
                    <a:pt x="51" y="2"/>
                    <a:pt x="51" y="5"/>
                  </a:cubicBezTo>
                  <a:cubicBezTo>
                    <a:pt x="52" y="7"/>
                    <a:pt x="51" y="9"/>
                    <a:pt x="49" y="10"/>
                  </a:cubicBezTo>
                  <a:cubicBezTo>
                    <a:pt x="49" y="26"/>
                    <a:pt x="49" y="26"/>
                    <a:pt x="49" y="26"/>
                  </a:cubicBezTo>
                  <a:cubicBezTo>
                    <a:pt x="49" y="31"/>
                    <a:pt x="50" y="37"/>
                    <a:pt x="53" y="42"/>
                  </a:cubicBezTo>
                  <a:cubicBezTo>
                    <a:pt x="69" y="72"/>
                    <a:pt x="69" y="72"/>
                    <a:pt x="69" y="72"/>
                  </a:cubicBezTo>
                  <a:cubicBezTo>
                    <a:pt x="71" y="74"/>
                    <a:pt x="71" y="76"/>
                    <a:pt x="69" y="79"/>
                  </a:cubicBezTo>
                  <a:cubicBezTo>
                    <a:pt x="68" y="81"/>
                    <a:pt x="66" y="82"/>
                    <a:pt x="63" y="8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a:p>
          </p:txBody>
        </p:sp>
        <p:sp>
          <p:nvSpPr>
            <p:cNvPr id="20" name="Freeform 55">
              <a:extLst>
                <a:ext uri="{FF2B5EF4-FFF2-40B4-BE49-F238E27FC236}">
                  <a16:creationId xmlns:a16="http://schemas.microsoft.com/office/drawing/2014/main" id="{5E20F58F-D422-4D3D-9CF2-3E5E7F3963E5}"/>
                </a:ext>
              </a:extLst>
            </p:cNvPr>
            <p:cNvSpPr>
              <a:spLocks noEditPoints="1"/>
            </p:cNvSpPr>
            <p:nvPr/>
          </p:nvSpPr>
          <p:spPr bwMode="auto">
            <a:xfrm>
              <a:off x="5972175" y="3335338"/>
              <a:ext cx="234950" cy="119063"/>
            </a:xfrm>
            <a:custGeom>
              <a:avLst/>
              <a:gdLst>
                <a:gd name="T0" fmla="*/ 34 w 53"/>
                <a:gd name="T1" fmla="*/ 24 h 27"/>
                <a:gd name="T2" fmla="*/ 32 w 53"/>
                <a:gd name="T3" fmla="*/ 22 h 27"/>
                <a:gd name="T4" fmla="*/ 34 w 53"/>
                <a:gd name="T5" fmla="*/ 20 h 27"/>
                <a:gd name="T6" fmla="*/ 36 w 53"/>
                <a:gd name="T7" fmla="*/ 22 h 27"/>
                <a:gd name="T8" fmla="*/ 34 w 53"/>
                <a:gd name="T9" fmla="*/ 24 h 27"/>
                <a:gd name="T10" fmla="*/ 29 w 53"/>
                <a:gd name="T11" fmla="*/ 7 h 27"/>
                <a:gd name="T12" fmla="*/ 31 w 53"/>
                <a:gd name="T13" fmla="*/ 5 h 27"/>
                <a:gd name="T14" fmla="*/ 33 w 53"/>
                <a:gd name="T15" fmla="*/ 7 h 27"/>
                <a:gd name="T16" fmla="*/ 31 w 53"/>
                <a:gd name="T17" fmla="*/ 8 h 27"/>
                <a:gd name="T18" fmla="*/ 29 w 53"/>
                <a:gd name="T19" fmla="*/ 7 h 27"/>
                <a:gd name="T20" fmla="*/ 17 w 53"/>
                <a:gd name="T21" fmla="*/ 17 h 27"/>
                <a:gd name="T22" fmla="*/ 15 w 53"/>
                <a:gd name="T23" fmla="*/ 15 h 27"/>
                <a:gd name="T24" fmla="*/ 17 w 53"/>
                <a:gd name="T25" fmla="*/ 13 h 27"/>
                <a:gd name="T26" fmla="*/ 19 w 53"/>
                <a:gd name="T27" fmla="*/ 15 h 27"/>
                <a:gd name="T28" fmla="*/ 17 w 53"/>
                <a:gd name="T29" fmla="*/ 17 h 27"/>
                <a:gd name="T30" fmla="*/ 51 w 53"/>
                <a:gd name="T31" fmla="*/ 22 h 27"/>
                <a:gd name="T32" fmla="*/ 39 w 53"/>
                <a:gd name="T33" fmla="*/ 0 h 27"/>
                <a:gd name="T34" fmla="*/ 14 w 53"/>
                <a:gd name="T35" fmla="*/ 0 h 27"/>
                <a:gd name="T36" fmla="*/ 2 w 53"/>
                <a:gd name="T37" fmla="*/ 22 h 27"/>
                <a:gd name="T38" fmla="*/ 3 w 53"/>
                <a:gd name="T39" fmla="*/ 27 h 27"/>
                <a:gd name="T40" fmla="*/ 50 w 53"/>
                <a:gd name="T41" fmla="*/ 27 h 27"/>
                <a:gd name="T42" fmla="*/ 51 w 53"/>
                <a:gd name="T43" fmla="*/ 22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 h="27">
                  <a:moveTo>
                    <a:pt x="34" y="24"/>
                  </a:moveTo>
                  <a:cubicBezTo>
                    <a:pt x="33" y="24"/>
                    <a:pt x="32" y="23"/>
                    <a:pt x="32" y="22"/>
                  </a:cubicBezTo>
                  <a:cubicBezTo>
                    <a:pt x="32" y="21"/>
                    <a:pt x="33" y="20"/>
                    <a:pt x="34" y="20"/>
                  </a:cubicBezTo>
                  <a:cubicBezTo>
                    <a:pt x="35" y="20"/>
                    <a:pt x="36" y="21"/>
                    <a:pt x="36" y="22"/>
                  </a:cubicBezTo>
                  <a:cubicBezTo>
                    <a:pt x="36" y="23"/>
                    <a:pt x="35" y="24"/>
                    <a:pt x="34" y="24"/>
                  </a:cubicBezTo>
                  <a:close/>
                  <a:moveTo>
                    <a:pt x="29" y="7"/>
                  </a:moveTo>
                  <a:cubicBezTo>
                    <a:pt x="29" y="5"/>
                    <a:pt x="30" y="5"/>
                    <a:pt x="31" y="5"/>
                  </a:cubicBezTo>
                  <a:cubicBezTo>
                    <a:pt x="32" y="5"/>
                    <a:pt x="33" y="5"/>
                    <a:pt x="33" y="7"/>
                  </a:cubicBezTo>
                  <a:cubicBezTo>
                    <a:pt x="33" y="8"/>
                    <a:pt x="32" y="8"/>
                    <a:pt x="31" y="8"/>
                  </a:cubicBezTo>
                  <a:cubicBezTo>
                    <a:pt x="30" y="8"/>
                    <a:pt x="29" y="8"/>
                    <a:pt x="29" y="7"/>
                  </a:cubicBezTo>
                  <a:close/>
                  <a:moveTo>
                    <a:pt x="17" y="17"/>
                  </a:moveTo>
                  <a:cubicBezTo>
                    <a:pt x="16" y="17"/>
                    <a:pt x="15" y="16"/>
                    <a:pt x="15" y="15"/>
                  </a:cubicBezTo>
                  <a:cubicBezTo>
                    <a:pt x="15" y="14"/>
                    <a:pt x="16" y="13"/>
                    <a:pt x="17" y="13"/>
                  </a:cubicBezTo>
                  <a:cubicBezTo>
                    <a:pt x="18" y="13"/>
                    <a:pt x="19" y="14"/>
                    <a:pt x="19" y="15"/>
                  </a:cubicBezTo>
                  <a:cubicBezTo>
                    <a:pt x="19" y="16"/>
                    <a:pt x="18" y="17"/>
                    <a:pt x="17" y="17"/>
                  </a:cubicBezTo>
                  <a:close/>
                  <a:moveTo>
                    <a:pt x="51" y="22"/>
                  </a:moveTo>
                  <a:cubicBezTo>
                    <a:pt x="51" y="22"/>
                    <a:pt x="39" y="0"/>
                    <a:pt x="39" y="0"/>
                  </a:cubicBezTo>
                  <a:cubicBezTo>
                    <a:pt x="14" y="0"/>
                    <a:pt x="14" y="0"/>
                    <a:pt x="14" y="0"/>
                  </a:cubicBezTo>
                  <a:cubicBezTo>
                    <a:pt x="14" y="0"/>
                    <a:pt x="2" y="22"/>
                    <a:pt x="2" y="22"/>
                  </a:cubicBezTo>
                  <a:cubicBezTo>
                    <a:pt x="0" y="24"/>
                    <a:pt x="0" y="27"/>
                    <a:pt x="3" y="27"/>
                  </a:cubicBezTo>
                  <a:cubicBezTo>
                    <a:pt x="50" y="27"/>
                    <a:pt x="50" y="27"/>
                    <a:pt x="50" y="27"/>
                  </a:cubicBezTo>
                  <a:cubicBezTo>
                    <a:pt x="53" y="27"/>
                    <a:pt x="53" y="24"/>
                    <a:pt x="51" y="2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a:p>
          </p:txBody>
        </p:sp>
      </p:grpSp>
      <p:sp>
        <p:nvSpPr>
          <p:cNvPr id="21" name="Rectangle: Rounded Corners 171">
            <a:extLst>
              <a:ext uri="{FF2B5EF4-FFF2-40B4-BE49-F238E27FC236}">
                <a16:creationId xmlns:a16="http://schemas.microsoft.com/office/drawing/2014/main" id="{F01C8458-0DDD-42BF-9AE9-9386E2995879}"/>
              </a:ext>
            </a:extLst>
          </p:cNvPr>
          <p:cNvSpPr/>
          <p:nvPr/>
        </p:nvSpPr>
        <p:spPr>
          <a:xfrm>
            <a:off x="8812606" y="1104715"/>
            <a:ext cx="2505235" cy="1132638"/>
          </a:xfrm>
          <a:prstGeom prst="roundRect">
            <a:avLst>
              <a:gd name="adj" fmla="val 5845"/>
            </a:avLst>
          </a:prstGeom>
          <a:solidFill>
            <a:schemeClr val="bg1">
              <a:alpha val="95000"/>
            </a:schemeClr>
          </a:solidFill>
          <a:ln w="38100">
            <a:solidFill>
              <a:srgbClr val="006666">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93"/>
          </a:p>
        </p:txBody>
      </p:sp>
      <p:sp>
        <p:nvSpPr>
          <p:cNvPr id="25" name="Freeform 83">
            <a:extLst>
              <a:ext uri="{FF2B5EF4-FFF2-40B4-BE49-F238E27FC236}">
                <a16:creationId xmlns:a16="http://schemas.microsoft.com/office/drawing/2014/main" id="{3E434FA2-D767-4CFB-BCDD-15A54F295CAF}"/>
              </a:ext>
            </a:extLst>
          </p:cNvPr>
          <p:cNvSpPr>
            <a:spLocks/>
          </p:cNvSpPr>
          <p:nvPr/>
        </p:nvSpPr>
        <p:spPr bwMode="auto">
          <a:xfrm>
            <a:off x="9725375" y="788369"/>
            <a:ext cx="744536" cy="746650"/>
          </a:xfrm>
          <a:custGeom>
            <a:avLst/>
            <a:gdLst>
              <a:gd name="T0" fmla="*/ 186 w 186"/>
              <a:gd name="T1" fmla="*/ 164 h 186"/>
              <a:gd name="T2" fmla="*/ 163 w 186"/>
              <a:gd name="T3" fmla="*/ 186 h 186"/>
              <a:gd name="T4" fmla="*/ 22 w 186"/>
              <a:gd name="T5" fmla="*/ 186 h 186"/>
              <a:gd name="T6" fmla="*/ 0 w 186"/>
              <a:gd name="T7" fmla="*/ 164 h 186"/>
              <a:gd name="T8" fmla="*/ 0 w 186"/>
              <a:gd name="T9" fmla="*/ 22 h 186"/>
              <a:gd name="T10" fmla="*/ 22 w 186"/>
              <a:gd name="T11" fmla="*/ 0 h 186"/>
              <a:gd name="T12" fmla="*/ 163 w 186"/>
              <a:gd name="T13" fmla="*/ 0 h 186"/>
              <a:gd name="T14" fmla="*/ 186 w 186"/>
              <a:gd name="T15" fmla="*/ 22 h 186"/>
              <a:gd name="T16" fmla="*/ 186 w 186"/>
              <a:gd name="T17" fmla="*/ 164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6" h="186">
                <a:moveTo>
                  <a:pt x="186" y="164"/>
                </a:moveTo>
                <a:cubicBezTo>
                  <a:pt x="186" y="176"/>
                  <a:pt x="176" y="186"/>
                  <a:pt x="163" y="186"/>
                </a:cubicBezTo>
                <a:cubicBezTo>
                  <a:pt x="22" y="186"/>
                  <a:pt x="22" y="186"/>
                  <a:pt x="22" y="186"/>
                </a:cubicBezTo>
                <a:cubicBezTo>
                  <a:pt x="10" y="186"/>
                  <a:pt x="0" y="176"/>
                  <a:pt x="0" y="164"/>
                </a:cubicBezTo>
                <a:cubicBezTo>
                  <a:pt x="0" y="22"/>
                  <a:pt x="0" y="22"/>
                  <a:pt x="0" y="22"/>
                </a:cubicBezTo>
                <a:cubicBezTo>
                  <a:pt x="0" y="10"/>
                  <a:pt x="10" y="0"/>
                  <a:pt x="22" y="0"/>
                </a:cubicBezTo>
                <a:cubicBezTo>
                  <a:pt x="163" y="0"/>
                  <a:pt x="163" y="0"/>
                  <a:pt x="163" y="0"/>
                </a:cubicBezTo>
                <a:cubicBezTo>
                  <a:pt x="176" y="0"/>
                  <a:pt x="186" y="10"/>
                  <a:pt x="186" y="22"/>
                </a:cubicBezTo>
                <a:lnTo>
                  <a:pt x="186" y="164"/>
                </a:lnTo>
                <a:close/>
              </a:path>
            </a:pathLst>
          </a:custGeom>
          <a:solidFill>
            <a:srgbClr val="006666"/>
          </a:solidFill>
          <a:ln>
            <a:noFill/>
          </a:ln>
        </p:spPr>
        <p:txBody>
          <a:bodyPr vert="horz" wrap="square" lIns="86019" tIns="43010" rIns="86019" bIns="43010" numCol="1" anchor="t" anchorCtr="0" compatLnSpc="1">
            <a:prstTxWarp prst="textNoShape">
              <a:avLst/>
            </a:prstTxWarp>
          </a:bodyPr>
          <a:lstStyle/>
          <a:p>
            <a:endParaRPr lang="en-US" sz="1693"/>
          </a:p>
        </p:txBody>
      </p:sp>
      <p:sp>
        <p:nvSpPr>
          <p:cNvPr id="50" name="Rectangle: Rounded Corners 171">
            <a:extLst>
              <a:ext uri="{FF2B5EF4-FFF2-40B4-BE49-F238E27FC236}">
                <a16:creationId xmlns:a16="http://schemas.microsoft.com/office/drawing/2014/main" id="{A5024F4F-5F4B-4A1F-95EC-4559630198BB}"/>
              </a:ext>
            </a:extLst>
          </p:cNvPr>
          <p:cNvSpPr/>
          <p:nvPr/>
        </p:nvSpPr>
        <p:spPr>
          <a:xfrm>
            <a:off x="966661" y="1092855"/>
            <a:ext cx="2548984" cy="1144498"/>
          </a:xfrm>
          <a:prstGeom prst="roundRect">
            <a:avLst>
              <a:gd name="adj" fmla="val 5845"/>
            </a:avLst>
          </a:prstGeom>
          <a:solidFill>
            <a:schemeClr val="bg1">
              <a:alpha val="95000"/>
            </a:schemeClr>
          </a:solidFill>
          <a:ln w="38100">
            <a:solidFill>
              <a:srgbClr val="006666">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93"/>
          </a:p>
        </p:txBody>
      </p:sp>
      <p:sp>
        <p:nvSpPr>
          <p:cNvPr id="51" name="Freeform 83">
            <a:extLst>
              <a:ext uri="{FF2B5EF4-FFF2-40B4-BE49-F238E27FC236}">
                <a16:creationId xmlns:a16="http://schemas.microsoft.com/office/drawing/2014/main" id="{72F12DC7-AD9F-422F-BD8A-E48955FFE63D}"/>
              </a:ext>
            </a:extLst>
          </p:cNvPr>
          <p:cNvSpPr>
            <a:spLocks/>
          </p:cNvSpPr>
          <p:nvPr/>
        </p:nvSpPr>
        <p:spPr bwMode="auto">
          <a:xfrm>
            <a:off x="1824111" y="808061"/>
            <a:ext cx="744536" cy="746650"/>
          </a:xfrm>
          <a:custGeom>
            <a:avLst/>
            <a:gdLst>
              <a:gd name="T0" fmla="*/ 186 w 186"/>
              <a:gd name="T1" fmla="*/ 164 h 186"/>
              <a:gd name="T2" fmla="*/ 163 w 186"/>
              <a:gd name="T3" fmla="*/ 186 h 186"/>
              <a:gd name="T4" fmla="*/ 22 w 186"/>
              <a:gd name="T5" fmla="*/ 186 h 186"/>
              <a:gd name="T6" fmla="*/ 0 w 186"/>
              <a:gd name="T7" fmla="*/ 164 h 186"/>
              <a:gd name="T8" fmla="*/ 0 w 186"/>
              <a:gd name="T9" fmla="*/ 22 h 186"/>
              <a:gd name="T10" fmla="*/ 22 w 186"/>
              <a:gd name="T11" fmla="*/ 0 h 186"/>
              <a:gd name="T12" fmla="*/ 163 w 186"/>
              <a:gd name="T13" fmla="*/ 0 h 186"/>
              <a:gd name="T14" fmla="*/ 186 w 186"/>
              <a:gd name="T15" fmla="*/ 22 h 186"/>
              <a:gd name="T16" fmla="*/ 186 w 186"/>
              <a:gd name="T17" fmla="*/ 164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6" h="186">
                <a:moveTo>
                  <a:pt x="186" y="164"/>
                </a:moveTo>
                <a:cubicBezTo>
                  <a:pt x="186" y="176"/>
                  <a:pt x="176" y="186"/>
                  <a:pt x="163" y="186"/>
                </a:cubicBezTo>
                <a:cubicBezTo>
                  <a:pt x="22" y="186"/>
                  <a:pt x="22" y="186"/>
                  <a:pt x="22" y="186"/>
                </a:cubicBezTo>
                <a:cubicBezTo>
                  <a:pt x="10" y="186"/>
                  <a:pt x="0" y="176"/>
                  <a:pt x="0" y="164"/>
                </a:cubicBezTo>
                <a:cubicBezTo>
                  <a:pt x="0" y="22"/>
                  <a:pt x="0" y="22"/>
                  <a:pt x="0" y="22"/>
                </a:cubicBezTo>
                <a:cubicBezTo>
                  <a:pt x="0" y="10"/>
                  <a:pt x="10" y="0"/>
                  <a:pt x="22" y="0"/>
                </a:cubicBezTo>
                <a:cubicBezTo>
                  <a:pt x="163" y="0"/>
                  <a:pt x="163" y="0"/>
                  <a:pt x="163" y="0"/>
                </a:cubicBezTo>
                <a:cubicBezTo>
                  <a:pt x="176" y="0"/>
                  <a:pt x="186" y="10"/>
                  <a:pt x="186" y="22"/>
                </a:cubicBezTo>
                <a:lnTo>
                  <a:pt x="186" y="164"/>
                </a:lnTo>
                <a:close/>
              </a:path>
            </a:pathLst>
          </a:custGeom>
          <a:solidFill>
            <a:srgbClr val="006666"/>
          </a:solidFill>
          <a:ln>
            <a:noFill/>
          </a:ln>
        </p:spPr>
        <p:txBody>
          <a:bodyPr vert="horz" wrap="square" lIns="86019" tIns="43010" rIns="86019" bIns="43010" numCol="1" anchor="ctr" anchorCtr="0" compatLnSpc="1">
            <a:prstTxWarp prst="textNoShape">
              <a:avLst/>
            </a:prstTxWarp>
          </a:bodyPr>
          <a:lstStyle/>
          <a:p>
            <a:pPr algn="ctr"/>
            <a:r>
              <a:rPr lang="en-US" sz="3600" b="1" dirty="0">
                <a:solidFill>
                  <a:schemeClr val="bg1"/>
                </a:solidFill>
              </a:rPr>
              <a:t>4</a:t>
            </a:r>
          </a:p>
        </p:txBody>
      </p:sp>
      <p:sp>
        <p:nvSpPr>
          <p:cNvPr id="58" name="Rectangle: Rounded Corners 171">
            <a:extLst>
              <a:ext uri="{FF2B5EF4-FFF2-40B4-BE49-F238E27FC236}">
                <a16:creationId xmlns:a16="http://schemas.microsoft.com/office/drawing/2014/main" id="{808322C1-75A5-4A16-B7D5-6CA4106015E2}"/>
              </a:ext>
            </a:extLst>
          </p:cNvPr>
          <p:cNvSpPr/>
          <p:nvPr/>
        </p:nvSpPr>
        <p:spPr>
          <a:xfrm>
            <a:off x="3687291" y="1108507"/>
            <a:ext cx="2347024" cy="1128845"/>
          </a:xfrm>
          <a:prstGeom prst="roundRect">
            <a:avLst>
              <a:gd name="adj" fmla="val 5845"/>
            </a:avLst>
          </a:prstGeom>
          <a:solidFill>
            <a:schemeClr val="bg1">
              <a:alpha val="95000"/>
            </a:schemeClr>
          </a:solidFill>
          <a:ln w="38100">
            <a:solidFill>
              <a:srgbClr val="006666">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93"/>
          </a:p>
        </p:txBody>
      </p:sp>
      <p:sp>
        <p:nvSpPr>
          <p:cNvPr id="59" name="Freeform 83">
            <a:extLst>
              <a:ext uri="{FF2B5EF4-FFF2-40B4-BE49-F238E27FC236}">
                <a16:creationId xmlns:a16="http://schemas.microsoft.com/office/drawing/2014/main" id="{C0FA42A0-67D3-4595-B1F5-95B02C1328C6}"/>
              </a:ext>
            </a:extLst>
          </p:cNvPr>
          <p:cNvSpPr>
            <a:spLocks/>
          </p:cNvSpPr>
          <p:nvPr/>
        </p:nvSpPr>
        <p:spPr bwMode="auto">
          <a:xfrm>
            <a:off x="4501715" y="808061"/>
            <a:ext cx="744536" cy="746650"/>
          </a:xfrm>
          <a:custGeom>
            <a:avLst/>
            <a:gdLst>
              <a:gd name="T0" fmla="*/ 186 w 186"/>
              <a:gd name="T1" fmla="*/ 164 h 186"/>
              <a:gd name="T2" fmla="*/ 163 w 186"/>
              <a:gd name="T3" fmla="*/ 186 h 186"/>
              <a:gd name="T4" fmla="*/ 22 w 186"/>
              <a:gd name="T5" fmla="*/ 186 h 186"/>
              <a:gd name="T6" fmla="*/ 0 w 186"/>
              <a:gd name="T7" fmla="*/ 164 h 186"/>
              <a:gd name="T8" fmla="*/ 0 w 186"/>
              <a:gd name="T9" fmla="*/ 22 h 186"/>
              <a:gd name="T10" fmla="*/ 22 w 186"/>
              <a:gd name="T11" fmla="*/ 0 h 186"/>
              <a:gd name="T12" fmla="*/ 163 w 186"/>
              <a:gd name="T13" fmla="*/ 0 h 186"/>
              <a:gd name="T14" fmla="*/ 186 w 186"/>
              <a:gd name="T15" fmla="*/ 22 h 186"/>
              <a:gd name="T16" fmla="*/ 186 w 186"/>
              <a:gd name="T17" fmla="*/ 164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6" h="186">
                <a:moveTo>
                  <a:pt x="186" y="164"/>
                </a:moveTo>
                <a:cubicBezTo>
                  <a:pt x="186" y="176"/>
                  <a:pt x="176" y="186"/>
                  <a:pt x="163" y="186"/>
                </a:cubicBezTo>
                <a:cubicBezTo>
                  <a:pt x="22" y="186"/>
                  <a:pt x="22" y="186"/>
                  <a:pt x="22" y="186"/>
                </a:cubicBezTo>
                <a:cubicBezTo>
                  <a:pt x="10" y="186"/>
                  <a:pt x="0" y="176"/>
                  <a:pt x="0" y="164"/>
                </a:cubicBezTo>
                <a:cubicBezTo>
                  <a:pt x="0" y="22"/>
                  <a:pt x="0" y="22"/>
                  <a:pt x="0" y="22"/>
                </a:cubicBezTo>
                <a:cubicBezTo>
                  <a:pt x="0" y="10"/>
                  <a:pt x="10" y="0"/>
                  <a:pt x="22" y="0"/>
                </a:cubicBezTo>
                <a:cubicBezTo>
                  <a:pt x="163" y="0"/>
                  <a:pt x="163" y="0"/>
                  <a:pt x="163" y="0"/>
                </a:cubicBezTo>
                <a:cubicBezTo>
                  <a:pt x="176" y="0"/>
                  <a:pt x="186" y="10"/>
                  <a:pt x="186" y="22"/>
                </a:cubicBezTo>
                <a:lnTo>
                  <a:pt x="186" y="164"/>
                </a:lnTo>
                <a:close/>
              </a:path>
            </a:pathLst>
          </a:custGeom>
          <a:solidFill>
            <a:srgbClr val="006666"/>
          </a:solidFill>
          <a:ln>
            <a:noFill/>
          </a:ln>
        </p:spPr>
        <p:txBody>
          <a:bodyPr vert="horz" wrap="square" lIns="86019" tIns="43010" rIns="86019" bIns="43010" numCol="1" anchor="ctr" anchorCtr="0" compatLnSpc="1">
            <a:prstTxWarp prst="textNoShape">
              <a:avLst/>
            </a:prstTxWarp>
          </a:bodyPr>
          <a:lstStyle/>
          <a:p>
            <a:pPr algn="ctr"/>
            <a:r>
              <a:rPr lang="en-US" sz="3600" b="1" dirty="0">
                <a:solidFill>
                  <a:schemeClr val="bg1"/>
                </a:solidFill>
              </a:rPr>
              <a:t>6</a:t>
            </a:r>
          </a:p>
        </p:txBody>
      </p:sp>
      <p:sp>
        <p:nvSpPr>
          <p:cNvPr id="82" name="Rectangle: Rounded Corners 171">
            <a:extLst>
              <a:ext uri="{FF2B5EF4-FFF2-40B4-BE49-F238E27FC236}">
                <a16:creationId xmlns:a16="http://schemas.microsoft.com/office/drawing/2014/main" id="{9E4090E5-0243-4D9A-AB0E-C77E3D343168}"/>
              </a:ext>
            </a:extLst>
          </p:cNvPr>
          <p:cNvSpPr/>
          <p:nvPr/>
        </p:nvSpPr>
        <p:spPr>
          <a:xfrm>
            <a:off x="6190160" y="1092445"/>
            <a:ext cx="2496220" cy="1144907"/>
          </a:xfrm>
          <a:prstGeom prst="roundRect">
            <a:avLst>
              <a:gd name="adj" fmla="val 5845"/>
            </a:avLst>
          </a:prstGeom>
          <a:solidFill>
            <a:schemeClr val="bg1">
              <a:alpha val="95000"/>
            </a:schemeClr>
          </a:solidFill>
          <a:ln w="38100">
            <a:solidFill>
              <a:srgbClr val="006666">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93"/>
          </a:p>
        </p:txBody>
      </p:sp>
      <p:sp>
        <p:nvSpPr>
          <p:cNvPr id="83" name="Freeform 83">
            <a:extLst>
              <a:ext uri="{FF2B5EF4-FFF2-40B4-BE49-F238E27FC236}">
                <a16:creationId xmlns:a16="http://schemas.microsoft.com/office/drawing/2014/main" id="{BE0C0EFB-FF99-4AFB-AEB1-A426F61E6258}"/>
              </a:ext>
            </a:extLst>
          </p:cNvPr>
          <p:cNvSpPr>
            <a:spLocks/>
          </p:cNvSpPr>
          <p:nvPr/>
        </p:nvSpPr>
        <p:spPr bwMode="auto">
          <a:xfrm>
            <a:off x="7000505" y="808061"/>
            <a:ext cx="744536" cy="746650"/>
          </a:xfrm>
          <a:custGeom>
            <a:avLst/>
            <a:gdLst>
              <a:gd name="T0" fmla="*/ 186 w 186"/>
              <a:gd name="T1" fmla="*/ 164 h 186"/>
              <a:gd name="T2" fmla="*/ 163 w 186"/>
              <a:gd name="T3" fmla="*/ 186 h 186"/>
              <a:gd name="T4" fmla="*/ 22 w 186"/>
              <a:gd name="T5" fmla="*/ 186 h 186"/>
              <a:gd name="T6" fmla="*/ 0 w 186"/>
              <a:gd name="T7" fmla="*/ 164 h 186"/>
              <a:gd name="T8" fmla="*/ 0 w 186"/>
              <a:gd name="T9" fmla="*/ 22 h 186"/>
              <a:gd name="T10" fmla="*/ 22 w 186"/>
              <a:gd name="T11" fmla="*/ 0 h 186"/>
              <a:gd name="T12" fmla="*/ 163 w 186"/>
              <a:gd name="T13" fmla="*/ 0 h 186"/>
              <a:gd name="T14" fmla="*/ 186 w 186"/>
              <a:gd name="T15" fmla="*/ 22 h 186"/>
              <a:gd name="T16" fmla="*/ 186 w 186"/>
              <a:gd name="T17" fmla="*/ 164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6" h="186">
                <a:moveTo>
                  <a:pt x="186" y="164"/>
                </a:moveTo>
                <a:cubicBezTo>
                  <a:pt x="186" y="176"/>
                  <a:pt x="176" y="186"/>
                  <a:pt x="163" y="186"/>
                </a:cubicBezTo>
                <a:cubicBezTo>
                  <a:pt x="22" y="186"/>
                  <a:pt x="22" y="186"/>
                  <a:pt x="22" y="186"/>
                </a:cubicBezTo>
                <a:cubicBezTo>
                  <a:pt x="10" y="186"/>
                  <a:pt x="0" y="176"/>
                  <a:pt x="0" y="164"/>
                </a:cubicBezTo>
                <a:cubicBezTo>
                  <a:pt x="0" y="22"/>
                  <a:pt x="0" y="22"/>
                  <a:pt x="0" y="22"/>
                </a:cubicBezTo>
                <a:cubicBezTo>
                  <a:pt x="0" y="10"/>
                  <a:pt x="10" y="0"/>
                  <a:pt x="22" y="0"/>
                </a:cubicBezTo>
                <a:cubicBezTo>
                  <a:pt x="163" y="0"/>
                  <a:pt x="163" y="0"/>
                  <a:pt x="163" y="0"/>
                </a:cubicBezTo>
                <a:cubicBezTo>
                  <a:pt x="176" y="0"/>
                  <a:pt x="186" y="10"/>
                  <a:pt x="186" y="22"/>
                </a:cubicBezTo>
                <a:lnTo>
                  <a:pt x="186" y="164"/>
                </a:lnTo>
                <a:close/>
              </a:path>
            </a:pathLst>
          </a:custGeom>
          <a:solidFill>
            <a:srgbClr val="006666"/>
          </a:solidFill>
          <a:ln>
            <a:noFill/>
          </a:ln>
        </p:spPr>
        <p:txBody>
          <a:bodyPr vert="horz" wrap="square" lIns="86019" tIns="43010" rIns="86019" bIns="43010" numCol="1" anchor="ctr" anchorCtr="0" compatLnSpc="1">
            <a:prstTxWarp prst="textNoShape">
              <a:avLst/>
            </a:prstTxWarp>
          </a:bodyPr>
          <a:lstStyle/>
          <a:p>
            <a:pPr algn="ctr"/>
            <a:r>
              <a:rPr lang="en-US" sz="3600" b="1" dirty="0">
                <a:solidFill>
                  <a:schemeClr val="bg1"/>
                </a:solidFill>
              </a:rPr>
              <a:t>3</a:t>
            </a:r>
          </a:p>
        </p:txBody>
      </p:sp>
      <p:sp>
        <p:nvSpPr>
          <p:cNvPr id="92" name="Rectangle: Rounded Corners 101">
            <a:extLst>
              <a:ext uri="{FF2B5EF4-FFF2-40B4-BE49-F238E27FC236}">
                <a16:creationId xmlns:a16="http://schemas.microsoft.com/office/drawing/2014/main" id="{A5FEF469-BEC8-4393-89BC-6284B76E4222}"/>
              </a:ext>
            </a:extLst>
          </p:cNvPr>
          <p:cNvSpPr/>
          <p:nvPr/>
        </p:nvSpPr>
        <p:spPr>
          <a:xfrm>
            <a:off x="927737" y="2368811"/>
            <a:ext cx="7771840" cy="584690"/>
          </a:xfrm>
          <a:prstGeom prst="roundRect">
            <a:avLst/>
          </a:prstGeom>
          <a:solidFill>
            <a:schemeClr val="bg1"/>
          </a:solidFill>
          <a:ln w="28575">
            <a:solidFill>
              <a:srgbClr val="006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2258" b="1" dirty="0">
                <a:solidFill>
                  <a:srgbClr val="006666"/>
                </a:solidFill>
                <a:latin typeface="Hacen Casablanca Heavy" panose="02000000000000000000" pitchFamily="2" charset="-78"/>
                <a:cs typeface="Hacen Casablanca Heavy" panose="02000000000000000000" pitchFamily="2" charset="-78"/>
              </a:rPr>
              <a:t>  </a:t>
            </a:r>
            <a:r>
              <a:rPr lang="ar-SA" sz="2000" b="1" dirty="0">
                <a:solidFill>
                  <a:srgbClr val="006666"/>
                </a:solidFill>
                <a:latin typeface="Hacen Casablanca Heavy" panose="02000000000000000000" pitchFamily="2" charset="-78"/>
                <a:cs typeface="Hacen Casablanca Heavy" panose="02000000000000000000" pitchFamily="2" charset="-78"/>
              </a:rPr>
              <a:t>عدد المستهدفين – عدد الذين قدمت لهم الخدمة   =  عدد المتبقي من المستهدف   </a:t>
            </a:r>
            <a:endParaRPr lang="en-US" sz="2258" b="1" dirty="0">
              <a:solidFill>
                <a:srgbClr val="006666"/>
              </a:solidFill>
              <a:latin typeface="Hacen Casablanca Heavy" panose="02000000000000000000" pitchFamily="2" charset="-78"/>
              <a:cs typeface="Hacen Casablanca Heavy" panose="02000000000000000000" pitchFamily="2" charset="-78"/>
            </a:endParaRPr>
          </a:p>
        </p:txBody>
      </p:sp>
      <p:sp>
        <p:nvSpPr>
          <p:cNvPr id="94" name="Rectangle: Rounded Corners 101">
            <a:extLst>
              <a:ext uri="{FF2B5EF4-FFF2-40B4-BE49-F238E27FC236}">
                <a16:creationId xmlns:a16="http://schemas.microsoft.com/office/drawing/2014/main" id="{DD43B0D6-C11D-4ACE-8C0F-DB003CAF07F7}"/>
              </a:ext>
            </a:extLst>
          </p:cNvPr>
          <p:cNvSpPr/>
          <p:nvPr/>
        </p:nvSpPr>
        <p:spPr>
          <a:xfrm>
            <a:off x="966662" y="3048667"/>
            <a:ext cx="7719718" cy="1819977"/>
          </a:xfrm>
          <a:prstGeom prst="roundRect">
            <a:avLst/>
          </a:prstGeom>
          <a:solidFill>
            <a:srgbClr val="00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r">
              <a:spcBef>
                <a:spcPts val="0"/>
              </a:spcBef>
            </a:pPr>
            <a:endParaRPr lang="ar-SA" sz="2000" b="1" dirty="0">
              <a:latin typeface="Calibri" panose="020F0502020204030204" pitchFamily="34" charset="0"/>
              <a:cs typeface="Calibri" panose="020F0502020204030204" pitchFamily="34" charset="0"/>
            </a:endParaRPr>
          </a:p>
          <a:p>
            <a:pPr algn="r">
              <a:spcBef>
                <a:spcPts val="0"/>
              </a:spcBef>
            </a:pPr>
            <a:endParaRPr lang="ar-SA" sz="2000" b="1" dirty="0">
              <a:latin typeface="Calibri" panose="020F0502020204030204" pitchFamily="34" charset="0"/>
              <a:cs typeface="Calibri" panose="020F0502020204030204" pitchFamily="34" charset="0"/>
            </a:endParaRPr>
          </a:p>
          <a:p>
            <a:pPr algn="ctr" rtl="1">
              <a:lnSpc>
                <a:spcPct val="100000"/>
              </a:lnSpc>
              <a:spcBef>
                <a:spcPts val="0"/>
              </a:spcBef>
            </a:pPr>
            <a:r>
              <a:rPr lang="ar-SA" sz="2000" b="1" dirty="0">
                <a:latin typeface="Calibri" panose="020F0502020204030204" pitchFamily="34" charset="0"/>
                <a:cs typeface="Calibri" panose="020F0502020204030204" pitchFamily="34" charset="0"/>
              </a:rPr>
              <a:t>  </a:t>
            </a:r>
            <a:r>
              <a:rPr lang="ar-SA" sz="2000" b="1" dirty="0">
                <a:solidFill>
                  <a:schemeClr val="bg1"/>
                </a:solidFill>
                <a:latin typeface="Calibri" panose="020F0502020204030204" pitchFamily="34" charset="0"/>
                <a:cs typeface="Calibri" panose="020F0502020204030204" pitchFamily="34" charset="0"/>
              </a:rPr>
              <a:t>تقديم عدد من الدورات والورش في مجال توعية الأسر بأدوارهم تجاه الأبناء الأيتام             و كيفية توفير بيئة أسرية آمنة ، و ارتفاع مستوى الوعي بما يعود بالنفع على الأبناء .</a:t>
            </a:r>
          </a:p>
          <a:p>
            <a:pPr algn="ctr"/>
            <a:endParaRPr lang="ar-SA" sz="2000" b="1" dirty="0">
              <a:latin typeface="Calibri" panose="020F0502020204030204" pitchFamily="34" charset="0"/>
              <a:cs typeface="Calibri" panose="020F0502020204030204" pitchFamily="34" charset="0"/>
            </a:endParaRPr>
          </a:p>
          <a:p>
            <a:pPr algn="ctr">
              <a:spcBef>
                <a:spcPts val="0"/>
              </a:spcBef>
            </a:pPr>
            <a:endParaRPr lang="ar-SA" sz="4000" b="1" dirty="0">
              <a:solidFill>
                <a:schemeClr val="bg1"/>
              </a:solidFill>
              <a:latin typeface="Calibri" panose="020F0502020204030204" pitchFamily="34" charset="0"/>
              <a:cs typeface="Calibri" panose="020F0502020204030204" pitchFamily="34" charset="0"/>
            </a:endParaRPr>
          </a:p>
        </p:txBody>
      </p:sp>
      <p:grpSp>
        <p:nvGrpSpPr>
          <p:cNvPr id="97" name="Group 99">
            <a:extLst>
              <a:ext uri="{FF2B5EF4-FFF2-40B4-BE49-F238E27FC236}">
                <a16:creationId xmlns:a16="http://schemas.microsoft.com/office/drawing/2014/main" id="{DAB87DD5-75BC-4F41-84B1-77A2367AF981}"/>
              </a:ext>
            </a:extLst>
          </p:cNvPr>
          <p:cNvGrpSpPr/>
          <p:nvPr/>
        </p:nvGrpSpPr>
        <p:grpSpPr>
          <a:xfrm>
            <a:off x="6423540" y="1743112"/>
            <a:ext cx="1979886" cy="976490"/>
            <a:chOff x="3950162" y="2546259"/>
            <a:chExt cx="2905231" cy="1038029"/>
          </a:xfrm>
        </p:grpSpPr>
        <p:sp>
          <p:nvSpPr>
            <p:cNvPr id="98" name="TextBox 100">
              <a:extLst>
                <a:ext uri="{FF2B5EF4-FFF2-40B4-BE49-F238E27FC236}">
                  <a16:creationId xmlns:a16="http://schemas.microsoft.com/office/drawing/2014/main" id="{DC04338C-FABC-4740-ACE3-7951C0FC0437}"/>
                </a:ext>
              </a:extLst>
            </p:cNvPr>
            <p:cNvSpPr txBox="1"/>
            <p:nvPr/>
          </p:nvSpPr>
          <p:spPr>
            <a:xfrm>
              <a:off x="3950162" y="2546259"/>
              <a:ext cx="2785756" cy="344350"/>
            </a:xfrm>
            <a:prstGeom prst="rect">
              <a:avLst/>
            </a:prstGeom>
            <a:noFill/>
          </p:spPr>
          <p:txBody>
            <a:bodyPr wrap="square" rtlCol="0">
              <a:spAutoFit/>
            </a:bodyPr>
            <a:lstStyle/>
            <a:p>
              <a:pPr algn="ctr"/>
              <a:r>
                <a:rPr lang="ar-SA" sz="1505" b="1" dirty="0">
                  <a:solidFill>
                    <a:srgbClr val="006666"/>
                  </a:solidFill>
                  <a:latin typeface="AbdoMaster-Heavy" panose="02000500030000020004" pitchFamily="50" charset="-78"/>
                  <a:cs typeface="AbdoMaster-Heavy" panose="02000500030000020004" pitchFamily="50" charset="-78"/>
                </a:rPr>
                <a:t>الجهات المشاركة  </a:t>
              </a:r>
              <a:endParaRPr lang="en-US" sz="1505" b="1" dirty="0">
                <a:solidFill>
                  <a:srgbClr val="006666"/>
                </a:solidFill>
                <a:latin typeface="AbdoMaster-Heavy" panose="02000500030000020004" pitchFamily="50" charset="-78"/>
                <a:cs typeface="AbdoMaster-Heavy" panose="02000500030000020004" pitchFamily="50" charset="-78"/>
              </a:endParaRPr>
            </a:p>
          </p:txBody>
        </p:sp>
        <p:sp>
          <p:nvSpPr>
            <p:cNvPr id="99" name="Subtitle 6">
              <a:extLst>
                <a:ext uri="{FF2B5EF4-FFF2-40B4-BE49-F238E27FC236}">
                  <a16:creationId xmlns:a16="http://schemas.microsoft.com/office/drawing/2014/main" id="{EDCBDBA2-AC2E-4947-986E-FD584C46794E}"/>
                </a:ext>
              </a:extLst>
            </p:cNvPr>
            <p:cNvSpPr txBox="1">
              <a:spLocks/>
            </p:cNvSpPr>
            <p:nvPr/>
          </p:nvSpPr>
          <p:spPr>
            <a:xfrm>
              <a:off x="4144159" y="2822433"/>
              <a:ext cx="2711234" cy="761855"/>
            </a:xfrm>
            <a:prstGeom prst="rect">
              <a:avLst/>
            </a:prstGeom>
          </p:spPr>
          <p:txBody>
            <a:bodyPr vert="horz" lIns="86019" tIns="43010" rIns="86019" bIns="43010" numCol="1" spcCol="365760" rtlCol="0" anchor="t">
              <a:noAutofit/>
            </a:bodyPr>
            <a:lstStyle>
              <a:lvl1pPr marL="0" indent="0" algn="ctr" defTabSz="914400" rtl="0" eaLnBrk="1" latinLnBrk="0" hangingPunct="1">
                <a:lnSpc>
                  <a:spcPct val="90000"/>
                </a:lnSpc>
                <a:spcBef>
                  <a:spcPts val="1000"/>
                </a:spcBef>
                <a:buFont typeface="Arial"/>
                <a:buNone/>
                <a:defRPr sz="1200" b="0" i="0" kern="1200">
                  <a:solidFill>
                    <a:schemeClr val="accent1"/>
                  </a:solidFill>
                  <a:latin typeface="Montserrat Light" charset="0"/>
                  <a:ea typeface="Montserrat Light" charset="0"/>
                  <a:cs typeface="Montserrat Light"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Montserrat Light" charset="0"/>
                  <a:ea typeface="Montserrat Light" charset="0"/>
                  <a:cs typeface="Montserrat Light"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Montserrat Light" charset="0"/>
                  <a:ea typeface="Montserrat Light" charset="0"/>
                  <a:cs typeface="Montserrat Light"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nSpc>
                  <a:spcPts val="1599"/>
                </a:lnSpc>
                <a:spcBef>
                  <a:spcPts val="0"/>
                </a:spcBef>
              </a:pPr>
              <a:endParaRPr lang="en-US" sz="1082" dirty="0">
                <a:solidFill>
                  <a:schemeClr val="tx1"/>
                </a:solidFill>
                <a:latin typeface="+mn-lt"/>
                <a:cs typeface="Times New Roman" panose="02020603050405020304" pitchFamily="18" charset="0"/>
              </a:endParaRPr>
            </a:p>
          </p:txBody>
        </p:sp>
      </p:grpSp>
      <p:grpSp>
        <p:nvGrpSpPr>
          <p:cNvPr id="100" name="Group 99">
            <a:extLst>
              <a:ext uri="{FF2B5EF4-FFF2-40B4-BE49-F238E27FC236}">
                <a16:creationId xmlns:a16="http://schemas.microsoft.com/office/drawing/2014/main" id="{06F54663-395C-4A61-A3A5-B961B63AD3C4}"/>
              </a:ext>
            </a:extLst>
          </p:cNvPr>
          <p:cNvGrpSpPr/>
          <p:nvPr/>
        </p:nvGrpSpPr>
        <p:grpSpPr>
          <a:xfrm>
            <a:off x="8966573" y="1572692"/>
            <a:ext cx="2171371" cy="1171755"/>
            <a:chOff x="3811693" y="2338687"/>
            <a:chExt cx="3186211" cy="1245601"/>
          </a:xfrm>
        </p:grpSpPr>
        <p:sp>
          <p:nvSpPr>
            <p:cNvPr id="101" name="TextBox 100">
              <a:extLst>
                <a:ext uri="{FF2B5EF4-FFF2-40B4-BE49-F238E27FC236}">
                  <a16:creationId xmlns:a16="http://schemas.microsoft.com/office/drawing/2014/main" id="{E61ADA76-DB44-4790-9CAC-776A0B6ED6C9}"/>
                </a:ext>
              </a:extLst>
            </p:cNvPr>
            <p:cNvSpPr txBox="1"/>
            <p:nvPr/>
          </p:nvSpPr>
          <p:spPr>
            <a:xfrm>
              <a:off x="3811693" y="2338687"/>
              <a:ext cx="3186211" cy="590548"/>
            </a:xfrm>
            <a:prstGeom prst="rect">
              <a:avLst/>
            </a:prstGeom>
            <a:noFill/>
          </p:spPr>
          <p:txBody>
            <a:bodyPr wrap="square" rtlCol="0">
              <a:spAutoFit/>
            </a:bodyPr>
            <a:lstStyle/>
            <a:p>
              <a:pPr algn="ctr"/>
              <a:r>
                <a:rPr lang="ar-SA" sz="1505" b="1" dirty="0">
                  <a:solidFill>
                    <a:srgbClr val="006666"/>
                  </a:solidFill>
                  <a:latin typeface="AbdoMaster-Heavy" panose="02000500030000020004" pitchFamily="50" charset="-78"/>
                  <a:cs typeface="AbdoMaster-Heavy" panose="02000500030000020004" pitchFamily="50" charset="-78"/>
                </a:rPr>
                <a:t>الجهات الممولة </a:t>
              </a:r>
            </a:p>
            <a:p>
              <a:pPr algn="ctr"/>
              <a:r>
                <a:rPr lang="ar-SA" sz="1505" b="1" dirty="0">
                  <a:solidFill>
                    <a:srgbClr val="006666"/>
                  </a:solidFill>
                  <a:latin typeface="AbdoMaster-Heavy" panose="02000500030000020004" pitchFamily="50" charset="-78"/>
                  <a:cs typeface="AbdoMaster-Heavy" panose="02000500030000020004" pitchFamily="50" charset="-78"/>
                </a:rPr>
                <a:t>الداعمين والمتبرعين  </a:t>
              </a:r>
              <a:endParaRPr lang="en-US" sz="1505" b="1" dirty="0">
                <a:solidFill>
                  <a:srgbClr val="006666"/>
                </a:solidFill>
                <a:latin typeface="AbdoMaster-Heavy" panose="02000500030000020004" pitchFamily="50" charset="-78"/>
                <a:cs typeface="AbdoMaster-Heavy" panose="02000500030000020004" pitchFamily="50" charset="-78"/>
              </a:endParaRPr>
            </a:p>
          </p:txBody>
        </p:sp>
        <p:sp>
          <p:nvSpPr>
            <p:cNvPr id="102" name="Subtitle 6">
              <a:extLst>
                <a:ext uri="{FF2B5EF4-FFF2-40B4-BE49-F238E27FC236}">
                  <a16:creationId xmlns:a16="http://schemas.microsoft.com/office/drawing/2014/main" id="{C25F0374-9138-4382-BCB6-1811672EB46C}"/>
                </a:ext>
              </a:extLst>
            </p:cNvPr>
            <p:cNvSpPr txBox="1">
              <a:spLocks/>
            </p:cNvSpPr>
            <p:nvPr/>
          </p:nvSpPr>
          <p:spPr>
            <a:xfrm>
              <a:off x="4144159" y="2822433"/>
              <a:ext cx="2711234" cy="761855"/>
            </a:xfrm>
            <a:prstGeom prst="rect">
              <a:avLst/>
            </a:prstGeom>
          </p:spPr>
          <p:txBody>
            <a:bodyPr vert="horz" lIns="86019" tIns="43010" rIns="86019" bIns="43010" numCol="1" spcCol="365760" rtlCol="0" anchor="t">
              <a:noAutofit/>
            </a:bodyPr>
            <a:lstStyle>
              <a:lvl1pPr marL="0" indent="0" algn="ctr" defTabSz="914400" rtl="0" eaLnBrk="1" latinLnBrk="0" hangingPunct="1">
                <a:lnSpc>
                  <a:spcPct val="90000"/>
                </a:lnSpc>
                <a:spcBef>
                  <a:spcPts val="1000"/>
                </a:spcBef>
                <a:buFont typeface="Arial"/>
                <a:buNone/>
                <a:defRPr sz="1200" b="0" i="0" kern="1200">
                  <a:solidFill>
                    <a:schemeClr val="accent1"/>
                  </a:solidFill>
                  <a:latin typeface="Montserrat Light" charset="0"/>
                  <a:ea typeface="Montserrat Light" charset="0"/>
                  <a:cs typeface="Montserrat Light"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Montserrat Light" charset="0"/>
                  <a:ea typeface="Montserrat Light" charset="0"/>
                  <a:cs typeface="Montserrat Light"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Montserrat Light" charset="0"/>
                  <a:ea typeface="Montserrat Light" charset="0"/>
                  <a:cs typeface="Montserrat Light"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nSpc>
                  <a:spcPts val="1599"/>
                </a:lnSpc>
                <a:spcBef>
                  <a:spcPts val="0"/>
                </a:spcBef>
              </a:pPr>
              <a:endParaRPr lang="en-US" sz="1082" dirty="0">
                <a:solidFill>
                  <a:schemeClr val="tx1"/>
                </a:solidFill>
                <a:latin typeface="+mn-lt"/>
                <a:cs typeface="Times New Roman" panose="02020603050405020304" pitchFamily="18" charset="0"/>
              </a:endParaRPr>
            </a:p>
          </p:txBody>
        </p:sp>
      </p:grpSp>
      <p:grpSp>
        <p:nvGrpSpPr>
          <p:cNvPr id="103" name="Group 99">
            <a:extLst>
              <a:ext uri="{FF2B5EF4-FFF2-40B4-BE49-F238E27FC236}">
                <a16:creationId xmlns:a16="http://schemas.microsoft.com/office/drawing/2014/main" id="{FA24C406-244B-4055-B4E5-424DD9BECB9B}"/>
              </a:ext>
            </a:extLst>
          </p:cNvPr>
          <p:cNvGrpSpPr/>
          <p:nvPr/>
        </p:nvGrpSpPr>
        <p:grpSpPr>
          <a:xfrm>
            <a:off x="3742217" y="1733042"/>
            <a:ext cx="2063800" cy="986560"/>
            <a:chOff x="4121104" y="2535554"/>
            <a:chExt cx="3028363" cy="1048734"/>
          </a:xfrm>
        </p:grpSpPr>
        <p:sp>
          <p:nvSpPr>
            <p:cNvPr id="104" name="TextBox 100">
              <a:extLst>
                <a:ext uri="{FF2B5EF4-FFF2-40B4-BE49-F238E27FC236}">
                  <a16:creationId xmlns:a16="http://schemas.microsoft.com/office/drawing/2014/main" id="{8B83950B-0397-4632-95E7-35B333CB271E}"/>
                </a:ext>
              </a:extLst>
            </p:cNvPr>
            <p:cNvSpPr txBox="1"/>
            <p:nvPr/>
          </p:nvSpPr>
          <p:spPr>
            <a:xfrm>
              <a:off x="4121104" y="2535554"/>
              <a:ext cx="3028363" cy="344350"/>
            </a:xfrm>
            <a:prstGeom prst="rect">
              <a:avLst/>
            </a:prstGeom>
            <a:noFill/>
          </p:spPr>
          <p:txBody>
            <a:bodyPr wrap="square" rtlCol="0">
              <a:spAutoFit/>
            </a:bodyPr>
            <a:lstStyle/>
            <a:p>
              <a:pPr algn="ctr"/>
              <a:r>
                <a:rPr lang="ar-SA" sz="1505" b="1" dirty="0">
                  <a:solidFill>
                    <a:srgbClr val="006666"/>
                  </a:solidFill>
                  <a:latin typeface="AbdoMaster-Heavy" panose="02000500030000020004" pitchFamily="50" charset="-78"/>
                  <a:cs typeface="AbdoMaster-Heavy" panose="02000500030000020004" pitchFamily="50" charset="-78"/>
                </a:rPr>
                <a:t>عدد العاملين   </a:t>
              </a:r>
              <a:endParaRPr lang="en-US" sz="1505" b="1" dirty="0">
                <a:solidFill>
                  <a:srgbClr val="006666"/>
                </a:solidFill>
                <a:latin typeface="AbdoMaster-Heavy" panose="02000500030000020004" pitchFamily="50" charset="-78"/>
                <a:cs typeface="AbdoMaster-Heavy" panose="02000500030000020004" pitchFamily="50" charset="-78"/>
              </a:endParaRPr>
            </a:p>
          </p:txBody>
        </p:sp>
        <p:sp>
          <p:nvSpPr>
            <p:cNvPr id="105" name="Subtitle 6">
              <a:extLst>
                <a:ext uri="{FF2B5EF4-FFF2-40B4-BE49-F238E27FC236}">
                  <a16:creationId xmlns:a16="http://schemas.microsoft.com/office/drawing/2014/main" id="{A9C308A7-FB73-44E5-8348-DD67199313A5}"/>
                </a:ext>
              </a:extLst>
            </p:cNvPr>
            <p:cNvSpPr txBox="1">
              <a:spLocks/>
            </p:cNvSpPr>
            <p:nvPr/>
          </p:nvSpPr>
          <p:spPr>
            <a:xfrm>
              <a:off x="4144159" y="2822433"/>
              <a:ext cx="2711234" cy="761855"/>
            </a:xfrm>
            <a:prstGeom prst="rect">
              <a:avLst/>
            </a:prstGeom>
          </p:spPr>
          <p:txBody>
            <a:bodyPr vert="horz" lIns="86019" tIns="43010" rIns="86019" bIns="43010" numCol="1" spcCol="365760" rtlCol="0" anchor="t">
              <a:noAutofit/>
            </a:bodyPr>
            <a:lstStyle>
              <a:lvl1pPr marL="0" indent="0" algn="ctr" defTabSz="914400" rtl="0" eaLnBrk="1" latinLnBrk="0" hangingPunct="1">
                <a:lnSpc>
                  <a:spcPct val="90000"/>
                </a:lnSpc>
                <a:spcBef>
                  <a:spcPts val="1000"/>
                </a:spcBef>
                <a:buFont typeface="Arial"/>
                <a:buNone/>
                <a:defRPr sz="1200" b="0" i="0" kern="1200">
                  <a:solidFill>
                    <a:schemeClr val="accent1"/>
                  </a:solidFill>
                  <a:latin typeface="Montserrat Light" charset="0"/>
                  <a:ea typeface="Montserrat Light" charset="0"/>
                  <a:cs typeface="Montserrat Light"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Montserrat Light" charset="0"/>
                  <a:ea typeface="Montserrat Light" charset="0"/>
                  <a:cs typeface="Montserrat Light"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Montserrat Light" charset="0"/>
                  <a:ea typeface="Montserrat Light" charset="0"/>
                  <a:cs typeface="Montserrat Light"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nSpc>
                  <a:spcPts val="1599"/>
                </a:lnSpc>
                <a:spcBef>
                  <a:spcPts val="0"/>
                </a:spcBef>
              </a:pPr>
              <a:endParaRPr lang="en-US" sz="1082" dirty="0">
                <a:solidFill>
                  <a:schemeClr val="tx1"/>
                </a:solidFill>
                <a:latin typeface="+mn-lt"/>
                <a:cs typeface="Times New Roman" panose="02020603050405020304" pitchFamily="18" charset="0"/>
              </a:endParaRPr>
            </a:p>
          </p:txBody>
        </p:sp>
      </p:grpSp>
      <p:sp>
        <p:nvSpPr>
          <p:cNvPr id="33" name="TextBox 100">
            <a:extLst>
              <a:ext uri="{FF2B5EF4-FFF2-40B4-BE49-F238E27FC236}">
                <a16:creationId xmlns:a16="http://schemas.microsoft.com/office/drawing/2014/main" id="{7D2283CC-6DAB-4D04-8C36-56402CB3DFE7}"/>
              </a:ext>
            </a:extLst>
          </p:cNvPr>
          <p:cNvSpPr txBox="1"/>
          <p:nvPr/>
        </p:nvSpPr>
        <p:spPr>
          <a:xfrm>
            <a:off x="1184715" y="1749246"/>
            <a:ext cx="1898465" cy="323935"/>
          </a:xfrm>
          <a:prstGeom prst="rect">
            <a:avLst/>
          </a:prstGeom>
          <a:noFill/>
        </p:spPr>
        <p:txBody>
          <a:bodyPr wrap="square" rtlCol="0">
            <a:spAutoFit/>
          </a:bodyPr>
          <a:lstStyle/>
          <a:p>
            <a:pPr algn="ctr"/>
            <a:r>
              <a:rPr lang="ar-SA" sz="1505" b="1" dirty="0">
                <a:solidFill>
                  <a:srgbClr val="006666"/>
                </a:solidFill>
                <a:latin typeface="AbdoMaster-Heavy" panose="02000500030000020004" pitchFamily="50" charset="-78"/>
                <a:cs typeface="AbdoMaster-Heavy" panose="02000500030000020004" pitchFamily="50" charset="-78"/>
              </a:rPr>
              <a:t>عدد المتطوعين   </a:t>
            </a:r>
            <a:endParaRPr lang="en-US" sz="1505" b="1" dirty="0">
              <a:solidFill>
                <a:srgbClr val="006666"/>
              </a:solidFill>
              <a:latin typeface="AbdoMaster-Heavy" panose="02000500030000020004" pitchFamily="50" charset="-78"/>
              <a:cs typeface="AbdoMaster-Heavy" panose="02000500030000020004" pitchFamily="50" charset="-78"/>
            </a:endParaRPr>
          </a:p>
        </p:txBody>
      </p:sp>
      <p:cxnSp>
        <p:nvCxnSpPr>
          <p:cNvPr id="3" name="رابط مستقيم 2">
            <a:extLst>
              <a:ext uri="{FF2B5EF4-FFF2-40B4-BE49-F238E27FC236}">
                <a16:creationId xmlns:a16="http://schemas.microsoft.com/office/drawing/2014/main" id="{06E1B734-9F4C-427C-8452-5F5F81647B34}"/>
              </a:ext>
            </a:extLst>
          </p:cNvPr>
          <p:cNvCxnSpPr>
            <a:cxnSpLocks/>
            <a:stCxn id="35" idx="3"/>
          </p:cNvCxnSpPr>
          <p:nvPr/>
        </p:nvCxnSpPr>
        <p:spPr>
          <a:xfrm flipV="1">
            <a:off x="4403546" y="6319386"/>
            <a:ext cx="6859569" cy="15344"/>
          </a:xfrm>
          <a:prstGeom prst="line">
            <a:avLst/>
          </a:prstGeom>
          <a:ln w="38100">
            <a:solidFill>
              <a:srgbClr val="009999"/>
            </a:solidFill>
          </a:ln>
        </p:spPr>
        <p:style>
          <a:lnRef idx="3">
            <a:schemeClr val="accent3"/>
          </a:lnRef>
          <a:fillRef idx="0">
            <a:schemeClr val="accent3"/>
          </a:fillRef>
          <a:effectRef idx="2">
            <a:schemeClr val="accent3"/>
          </a:effectRef>
          <a:fontRef idx="minor">
            <a:schemeClr val="tx1"/>
          </a:fontRef>
        </p:style>
      </p:cxnSp>
      <p:sp>
        <p:nvSpPr>
          <p:cNvPr id="35" name="مربع نص 34">
            <a:extLst>
              <a:ext uri="{FF2B5EF4-FFF2-40B4-BE49-F238E27FC236}">
                <a16:creationId xmlns:a16="http://schemas.microsoft.com/office/drawing/2014/main" id="{6EC206D0-F41C-4FE1-87AB-9C16760AD390}"/>
              </a:ext>
            </a:extLst>
          </p:cNvPr>
          <p:cNvSpPr txBox="1"/>
          <p:nvPr/>
        </p:nvSpPr>
        <p:spPr>
          <a:xfrm>
            <a:off x="1320651" y="6165453"/>
            <a:ext cx="3082895" cy="338554"/>
          </a:xfrm>
          <a:prstGeom prst="rect">
            <a:avLst/>
          </a:prstGeom>
          <a:noFill/>
        </p:spPr>
        <p:txBody>
          <a:bodyPr wrap="none" rtlCol="1">
            <a:spAutoFit/>
          </a:bodyPr>
          <a:lstStyle/>
          <a:p>
            <a:r>
              <a:rPr lang="ar-SA" sz="1600" dirty="0">
                <a:solidFill>
                  <a:srgbClr val="006666"/>
                </a:solidFill>
                <a:cs typeface="Farsi Simple Bold" panose="02010400000000000000" pitchFamily="2" charset="-78"/>
              </a:rPr>
              <a:t>الخطة التشغيلية لجمعية رعاية الأيتام بمحافظة الجموم </a:t>
            </a:r>
          </a:p>
        </p:txBody>
      </p:sp>
      <p:grpSp>
        <p:nvGrpSpPr>
          <p:cNvPr id="119" name="Google Shape;744;p47">
            <a:extLst>
              <a:ext uri="{FF2B5EF4-FFF2-40B4-BE49-F238E27FC236}">
                <a16:creationId xmlns:a16="http://schemas.microsoft.com/office/drawing/2014/main" id="{A96BECF3-CA73-4053-9D78-610222B4DE25}"/>
              </a:ext>
            </a:extLst>
          </p:cNvPr>
          <p:cNvGrpSpPr/>
          <p:nvPr/>
        </p:nvGrpSpPr>
        <p:grpSpPr>
          <a:xfrm>
            <a:off x="10596917" y="3287493"/>
            <a:ext cx="469300" cy="466427"/>
            <a:chOff x="5045775" y="1946400"/>
            <a:chExt cx="296950" cy="295150"/>
          </a:xfrm>
          <a:solidFill>
            <a:schemeClr val="bg1"/>
          </a:solidFill>
        </p:grpSpPr>
        <p:sp>
          <p:nvSpPr>
            <p:cNvPr id="120" name="Google Shape;745;p47">
              <a:extLst>
                <a:ext uri="{FF2B5EF4-FFF2-40B4-BE49-F238E27FC236}">
                  <a16:creationId xmlns:a16="http://schemas.microsoft.com/office/drawing/2014/main" id="{7F1CCACA-E629-4685-8707-073D5BB5FD21}"/>
                </a:ext>
              </a:extLst>
            </p:cNvPr>
            <p:cNvSpPr/>
            <p:nvPr/>
          </p:nvSpPr>
          <p:spPr>
            <a:xfrm>
              <a:off x="5113500" y="1998600"/>
              <a:ext cx="160700" cy="155950"/>
            </a:xfrm>
            <a:custGeom>
              <a:avLst/>
              <a:gdLst/>
              <a:ahLst/>
              <a:cxnLst/>
              <a:rect l="l" t="t" r="r" b="b"/>
              <a:pathLst>
                <a:path w="6428" h="6238" extrusionOk="0">
                  <a:moveTo>
                    <a:pt x="3309" y="2079"/>
                  </a:moveTo>
                  <a:cubicBezTo>
                    <a:pt x="3718" y="2079"/>
                    <a:pt x="4033" y="2394"/>
                    <a:pt x="4033" y="2804"/>
                  </a:cubicBezTo>
                  <a:cubicBezTo>
                    <a:pt x="4033" y="3182"/>
                    <a:pt x="3718" y="3497"/>
                    <a:pt x="3309" y="3497"/>
                  </a:cubicBezTo>
                  <a:cubicBezTo>
                    <a:pt x="2931" y="3497"/>
                    <a:pt x="2616" y="3150"/>
                    <a:pt x="2616" y="2804"/>
                  </a:cubicBezTo>
                  <a:cubicBezTo>
                    <a:pt x="2616" y="2394"/>
                    <a:pt x="2931" y="2079"/>
                    <a:pt x="3309" y="2079"/>
                  </a:cubicBezTo>
                  <a:close/>
                  <a:moveTo>
                    <a:pt x="3403" y="662"/>
                  </a:moveTo>
                  <a:cubicBezTo>
                    <a:pt x="4726" y="662"/>
                    <a:pt x="5798" y="1764"/>
                    <a:pt x="5798" y="3119"/>
                  </a:cubicBezTo>
                  <a:cubicBezTo>
                    <a:pt x="5703" y="3655"/>
                    <a:pt x="5546" y="4222"/>
                    <a:pt x="5199" y="4663"/>
                  </a:cubicBezTo>
                  <a:cubicBezTo>
                    <a:pt x="5010" y="4253"/>
                    <a:pt x="4726" y="3938"/>
                    <a:pt x="4348" y="3686"/>
                  </a:cubicBezTo>
                  <a:cubicBezTo>
                    <a:pt x="4569" y="3466"/>
                    <a:pt x="4726" y="3119"/>
                    <a:pt x="4726" y="2741"/>
                  </a:cubicBezTo>
                  <a:cubicBezTo>
                    <a:pt x="4726" y="2016"/>
                    <a:pt x="4096" y="1386"/>
                    <a:pt x="3340" y="1386"/>
                  </a:cubicBezTo>
                  <a:cubicBezTo>
                    <a:pt x="2616" y="1386"/>
                    <a:pt x="1986" y="2016"/>
                    <a:pt x="1986" y="2741"/>
                  </a:cubicBezTo>
                  <a:cubicBezTo>
                    <a:pt x="1986" y="3119"/>
                    <a:pt x="2143" y="3466"/>
                    <a:pt x="2364" y="3686"/>
                  </a:cubicBezTo>
                  <a:cubicBezTo>
                    <a:pt x="1986" y="3907"/>
                    <a:pt x="1702" y="4253"/>
                    <a:pt x="1513" y="4663"/>
                  </a:cubicBezTo>
                  <a:cubicBezTo>
                    <a:pt x="1072" y="4096"/>
                    <a:pt x="883" y="3434"/>
                    <a:pt x="977" y="2772"/>
                  </a:cubicBezTo>
                  <a:cubicBezTo>
                    <a:pt x="1135" y="1670"/>
                    <a:pt x="2143" y="662"/>
                    <a:pt x="3403" y="662"/>
                  </a:cubicBezTo>
                  <a:close/>
                  <a:moveTo>
                    <a:pt x="3309" y="4190"/>
                  </a:moveTo>
                  <a:cubicBezTo>
                    <a:pt x="3939" y="4190"/>
                    <a:pt x="4443" y="4600"/>
                    <a:pt x="4663" y="5167"/>
                  </a:cubicBezTo>
                  <a:cubicBezTo>
                    <a:pt x="4254" y="5450"/>
                    <a:pt x="3781" y="5545"/>
                    <a:pt x="3309" y="5545"/>
                  </a:cubicBezTo>
                  <a:cubicBezTo>
                    <a:pt x="2836" y="5545"/>
                    <a:pt x="2364" y="5387"/>
                    <a:pt x="1986" y="5167"/>
                  </a:cubicBezTo>
                  <a:cubicBezTo>
                    <a:pt x="2143" y="4568"/>
                    <a:pt x="2679" y="4190"/>
                    <a:pt x="3309" y="4190"/>
                  </a:cubicBezTo>
                  <a:close/>
                  <a:moveTo>
                    <a:pt x="3309" y="0"/>
                  </a:moveTo>
                  <a:cubicBezTo>
                    <a:pt x="1733" y="0"/>
                    <a:pt x="410" y="1229"/>
                    <a:pt x="253" y="2678"/>
                  </a:cubicBezTo>
                  <a:cubicBezTo>
                    <a:pt x="1" y="4600"/>
                    <a:pt x="1450" y="6238"/>
                    <a:pt x="3309" y="6238"/>
                  </a:cubicBezTo>
                  <a:cubicBezTo>
                    <a:pt x="5042" y="6238"/>
                    <a:pt x="6428" y="4820"/>
                    <a:pt x="6428" y="3119"/>
                  </a:cubicBezTo>
                  <a:cubicBezTo>
                    <a:pt x="6428" y="1418"/>
                    <a:pt x="5042" y="0"/>
                    <a:pt x="3309" y="0"/>
                  </a:cubicBezTo>
                  <a:close/>
                </a:path>
              </a:pathLst>
            </a:custGeom>
            <a:grpFill/>
            <a:ln>
              <a:noFill/>
            </a:ln>
          </p:spPr>
          <p:txBody>
            <a:bodyPr spcFirstLastPara="1" wrap="square" lIns="86005" tIns="86005" rIns="86005" bIns="86005" anchor="ctr" anchorCtr="0">
              <a:noAutofit/>
            </a:bodyPr>
            <a:lstStyle/>
            <a:p>
              <a:pPr>
                <a:buClr>
                  <a:srgbClr val="000000"/>
                </a:buClr>
                <a:buSzPts val="1400"/>
              </a:pPr>
              <a:endParaRPr sz="1317">
                <a:solidFill>
                  <a:srgbClr val="000000"/>
                </a:solidFill>
                <a:latin typeface="Arial"/>
                <a:ea typeface="Arial"/>
                <a:cs typeface="Arial"/>
                <a:sym typeface="Arial"/>
              </a:endParaRPr>
            </a:p>
          </p:txBody>
        </p:sp>
        <p:sp>
          <p:nvSpPr>
            <p:cNvPr id="121" name="Google Shape;746;p47">
              <a:extLst>
                <a:ext uri="{FF2B5EF4-FFF2-40B4-BE49-F238E27FC236}">
                  <a16:creationId xmlns:a16="http://schemas.microsoft.com/office/drawing/2014/main" id="{BA64B7BD-B996-44B5-87F7-7E1555CA8D1A}"/>
                </a:ext>
              </a:extLst>
            </p:cNvPr>
            <p:cNvSpPr/>
            <p:nvPr/>
          </p:nvSpPr>
          <p:spPr>
            <a:xfrm>
              <a:off x="5045775" y="1946400"/>
              <a:ext cx="296950" cy="295150"/>
            </a:xfrm>
            <a:custGeom>
              <a:avLst/>
              <a:gdLst/>
              <a:ahLst/>
              <a:cxnLst/>
              <a:rect l="l" t="t" r="r" b="b"/>
              <a:pathLst>
                <a:path w="11878" h="11806" extrusionOk="0">
                  <a:moveTo>
                    <a:pt x="6018" y="765"/>
                  </a:moveTo>
                  <a:lnTo>
                    <a:pt x="6868" y="1426"/>
                  </a:lnTo>
                  <a:cubicBezTo>
                    <a:pt x="6963" y="1458"/>
                    <a:pt x="7026" y="1489"/>
                    <a:pt x="7152" y="1489"/>
                  </a:cubicBezTo>
                  <a:lnTo>
                    <a:pt x="8223" y="1332"/>
                  </a:lnTo>
                  <a:lnTo>
                    <a:pt x="8664" y="2372"/>
                  </a:lnTo>
                  <a:cubicBezTo>
                    <a:pt x="8696" y="2435"/>
                    <a:pt x="8790" y="2529"/>
                    <a:pt x="8853" y="2561"/>
                  </a:cubicBezTo>
                  <a:lnTo>
                    <a:pt x="9893" y="2970"/>
                  </a:lnTo>
                  <a:lnTo>
                    <a:pt x="9735" y="4073"/>
                  </a:lnTo>
                  <a:cubicBezTo>
                    <a:pt x="9735" y="4136"/>
                    <a:pt x="9735" y="4262"/>
                    <a:pt x="9798" y="4325"/>
                  </a:cubicBezTo>
                  <a:lnTo>
                    <a:pt x="10460" y="5207"/>
                  </a:lnTo>
                  <a:lnTo>
                    <a:pt x="9798" y="6058"/>
                  </a:lnTo>
                  <a:cubicBezTo>
                    <a:pt x="9767" y="6152"/>
                    <a:pt x="9735" y="6215"/>
                    <a:pt x="9735" y="6341"/>
                  </a:cubicBezTo>
                  <a:lnTo>
                    <a:pt x="9893" y="7444"/>
                  </a:lnTo>
                  <a:lnTo>
                    <a:pt x="8853" y="7853"/>
                  </a:lnTo>
                  <a:cubicBezTo>
                    <a:pt x="8790" y="7885"/>
                    <a:pt x="8696" y="7948"/>
                    <a:pt x="8664" y="8042"/>
                  </a:cubicBezTo>
                  <a:lnTo>
                    <a:pt x="8255" y="9051"/>
                  </a:lnTo>
                  <a:lnTo>
                    <a:pt x="7120" y="8893"/>
                  </a:lnTo>
                  <a:cubicBezTo>
                    <a:pt x="7057" y="8893"/>
                    <a:pt x="6931" y="8893"/>
                    <a:pt x="6837" y="8988"/>
                  </a:cubicBezTo>
                  <a:lnTo>
                    <a:pt x="5986" y="9649"/>
                  </a:lnTo>
                  <a:lnTo>
                    <a:pt x="5104" y="8988"/>
                  </a:lnTo>
                  <a:cubicBezTo>
                    <a:pt x="5041" y="8925"/>
                    <a:pt x="5010" y="8893"/>
                    <a:pt x="4915" y="8893"/>
                  </a:cubicBezTo>
                  <a:lnTo>
                    <a:pt x="4884" y="8893"/>
                  </a:lnTo>
                  <a:lnTo>
                    <a:pt x="3781" y="9051"/>
                  </a:lnTo>
                  <a:lnTo>
                    <a:pt x="3371" y="8042"/>
                  </a:lnTo>
                  <a:cubicBezTo>
                    <a:pt x="3340" y="7948"/>
                    <a:pt x="3277" y="7885"/>
                    <a:pt x="3182" y="7853"/>
                  </a:cubicBezTo>
                  <a:lnTo>
                    <a:pt x="2143" y="7444"/>
                  </a:lnTo>
                  <a:lnTo>
                    <a:pt x="2300" y="6341"/>
                  </a:lnTo>
                  <a:cubicBezTo>
                    <a:pt x="2300" y="6278"/>
                    <a:pt x="2300" y="6152"/>
                    <a:pt x="2237" y="6058"/>
                  </a:cubicBezTo>
                  <a:lnTo>
                    <a:pt x="1576" y="5207"/>
                  </a:lnTo>
                  <a:lnTo>
                    <a:pt x="2237" y="4325"/>
                  </a:lnTo>
                  <a:cubicBezTo>
                    <a:pt x="2269" y="4262"/>
                    <a:pt x="2300" y="4167"/>
                    <a:pt x="2300" y="4073"/>
                  </a:cubicBezTo>
                  <a:lnTo>
                    <a:pt x="2143" y="2970"/>
                  </a:lnTo>
                  <a:lnTo>
                    <a:pt x="3182" y="2561"/>
                  </a:lnTo>
                  <a:cubicBezTo>
                    <a:pt x="3277" y="2529"/>
                    <a:pt x="3340" y="2435"/>
                    <a:pt x="3371" y="2372"/>
                  </a:cubicBezTo>
                  <a:lnTo>
                    <a:pt x="3812" y="1332"/>
                  </a:lnTo>
                  <a:lnTo>
                    <a:pt x="4884" y="1489"/>
                  </a:lnTo>
                  <a:cubicBezTo>
                    <a:pt x="4947" y="1489"/>
                    <a:pt x="5073" y="1489"/>
                    <a:pt x="5167" y="1426"/>
                  </a:cubicBezTo>
                  <a:lnTo>
                    <a:pt x="6018" y="765"/>
                  </a:lnTo>
                  <a:close/>
                  <a:moveTo>
                    <a:pt x="2174" y="8168"/>
                  </a:moveTo>
                  <a:lnTo>
                    <a:pt x="2804" y="8420"/>
                  </a:lnTo>
                  <a:lnTo>
                    <a:pt x="3277" y="9586"/>
                  </a:lnTo>
                  <a:cubicBezTo>
                    <a:pt x="3308" y="9681"/>
                    <a:pt x="3434" y="9775"/>
                    <a:pt x="3529" y="9775"/>
                  </a:cubicBezTo>
                  <a:lnTo>
                    <a:pt x="2647" y="10720"/>
                  </a:lnTo>
                  <a:lnTo>
                    <a:pt x="2426" y="9649"/>
                  </a:lnTo>
                  <a:cubicBezTo>
                    <a:pt x="2395" y="9523"/>
                    <a:pt x="2332" y="9429"/>
                    <a:pt x="2174" y="9366"/>
                  </a:cubicBezTo>
                  <a:lnTo>
                    <a:pt x="1134" y="9177"/>
                  </a:lnTo>
                  <a:lnTo>
                    <a:pt x="2174" y="8168"/>
                  </a:lnTo>
                  <a:close/>
                  <a:moveTo>
                    <a:pt x="9861" y="8105"/>
                  </a:moveTo>
                  <a:lnTo>
                    <a:pt x="10901" y="9145"/>
                  </a:lnTo>
                  <a:lnTo>
                    <a:pt x="9893" y="9366"/>
                  </a:lnTo>
                  <a:cubicBezTo>
                    <a:pt x="9767" y="9429"/>
                    <a:pt x="9641" y="9492"/>
                    <a:pt x="9609" y="9649"/>
                  </a:cubicBezTo>
                  <a:lnTo>
                    <a:pt x="9389" y="10720"/>
                  </a:lnTo>
                  <a:lnTo>
                    <a:pt x="8507" y="9712"/>
                  </a:lnTo>
                  <a:cubicBezTo>
                    <a:pt x="8601" y="9712"/>
                    <a:pt x="8727" y="9649"/>
                    <a:pt x="8759" y="9523"/>
                  </a:cubicBezTo>
                  <a:lnTo>
                    <a:pt x="9231" y="8389"/>
                  </a:lnTo>
                  <a:lnTo>
                    <a:pt x="9861" y="8105"/>
                  </a:lnTo>
                  <a:close/>
                  <a:moveTo>
                    <a:pt x="6002" y="1"/>
                  </a:moveTo>
                  <a:cubicBezTo>
                    <a:pt x="5923" y="1"/>
                    <a:pt x="5844" y="24"/>
                    <a:pt x="5797" y="72"/>
                  </a:cubicBezTo>
                  <a:lnTo>
                    <a:pt x="4852" y="828"/>
                  </a:lnTo>
                  <a:lnTo>
                    <a:pt x="3623" y="670"/>
                  </a:lnTo>
                  <a:cubicBezTo>
                    <a:pt x="3607" y="667"/>
                    <a:pt x="3590" y="665"/>
                    <a:pt x="3573" y="665"/>
                  </a:cubicBezTo>
                  <a:cubicBezTo>
                    <a:pt x="3434" y="665"/>
                    <a:pt x="3305" y="775"/>
                    <a:pt x="3277" y="859"/>
                  </a:cubicBezTo>
                  <a:lnTo>
                    <a:pt x="2804" y="2025"/>
                  </a:lnTo>
                  <a:lnTo>
                    <a:pt x="1639" y="2498"/>
                  </a:lnTo>
                  <a:cubicBezTo>
                    <a:pt x="1481" y="2561"/>
                    <a:pt x="1418" y="2687"/>
                    <a:pt x="1450" y="2844"/>
                  </a:cubicBezTo>
                  <a:lnTo>
                    <a:pt x="1607" y="4073"/>
                  </a:lnTo>
                  <a:lnTo>
                    <a:pt x="851" y="5018"/>
                  </a:lnTo>
                  <a:cubicBezTo>
                    <a:pt x="788" y="5112"/>
                    <a:pt x="788" y="5333"/>
                    <a:pt x="851" y="5428"/>
                  </a:cubicBezTo>
                  <a:lnTo>
                    <a:pt x="1607" y="6373"/>
                  </a:lnTo>
                  <a:lnTo>
                    <a:pt x="1450" y="7601"/>
                  </a:lnTo>
                  <a:cubicBezTo>
                    <a:pt x="1450" y="7696"/>
                    <a:pt x="1450" y="7759"/>
                    <a:pt x="1481" y="7853"/>
                  </a:cubicBezTo>
                  <a:lnTo>
                    <a:pt x="189" y="9145"/>
                  </a:lnTo>
                  <a:cubicBezTo>
                    <a:pt x="0" y="9334"/>
                    <a:pt x="126" y="9649"/>
                    <a:pt x="347" y="9744"/>
                  </a:cubicBezTo>
                  <a:lnTo>
                    <a:pt x="1765" y="10059"/>
                  </a:lnTo>
                  <a:lnTo>
                    <a:pt x="2080" y="11539"/>
                  </a:lnTo>
                  <a:cubicBezTo>
                    <a:pt x="2099" y="11714"/>
                    <a:pt x="2250" y="11805"/>
                    <a:pt x="2407" y="11805"/>
                  </a:cubicBezTo>
                  <a:cubicBezTo>
                    <a:pt x="2505" y="11805"/>
                    <a:pt x="2606" y="11770"/>
                    <a:pt x="2678" y="11697"/>
                  </a:cubicBezTo>
                  <a:cubicBezTo>
                    <a:pt x="4410" y="9858"/>
                    <a:pt x="4587" y="9665"/>
                    <a:pt x="4601" y="9649"/>
                  </a:cubicBezTo>
                  <a:lnTo>
                    <a:pt x="4601" y="9649"/>
                  </a:lnTo>
                  <a:lnTo>
                    <a:pt x="4789" y="9618"/>
                  </a:lnTo>
                  <a:lnTo>
                    <a:pt x="5734" y="10374"/>
                  </a:lnTo>
                  <a:cubicBezTo>
                    <a:pt x="5829" y="10405"/>
                    <a:pt x="5860" y="10437"/>
                    <a:pt x="5955" y="10437"/>
                  </a:cubicBezTo>
                  <a:cubicBezTo>
                    <a:pt x="6018" y="10437"/>
                    <a:pt x="6112" y="10405"/>
                    <a:pt x="6144" y="10374"/>
                  </a:cubicBezTo>
                  <a:lnTo>
                    <a:pt x="7089" y="9618"/>
                  </a:lnTo>
                  <a:lnTo>
                    <a:pt x="7278" y="9649"/>
                  </a:lnTo>
                  <a:lnTo>
                    <a:pt x="9200" y="11697"/>
                  </a:lnTo>
                  <a:cubicBezTo>
                    <a:pt x="9284" y="11770"/>
                    <a:pt x="9388" y="11805"/>
                    <a:pt x="9485" y="11805"/>
                  </a:cubicBezTo>
                  <a:cubicBezTo>
                    <a:pt x="9640" y="11805"/>
                    <a:pt x="9779" y="11714"/>
                    <a:pt x="9798" y="11539"/>
                  </a:cubicBezTo>
                  <a:lnTo>
                    <a:pt x="10113" y="10059"/>
                  </a:lnTo>
                  <a:lnTo>
                    <a:pt x="11531" y="9744"/>
                  </a:lnTo>
                  <a:cubicBezTo>
                    <a:pt x="11815" y="9681"/>
                    <a:pt x="11878" y="9334"/>
                    <a:pt x="11689" y="9145"/>
                  </a:cubicBezTo>
                  <a:lnTo>
                    <a:pt x="10523" y="7853"/>
                  </a:lnTo>
                  <a:cubicBezTo>
                    <a:pt x="10554" y="7759"/>
                    <a:pt x="10586" y="7696"/>
                    <a:pt x="10554" y="7601"/>
                  </a:cubicBezTo>
                  <a:lnTo>
                    <a:pt x="10397" y="6373"/>
                  </a:lnTo>
                  <a:lnTo>
                    <a:pt x="11153" y="5428"/>
                  </a:lnTo>
                  <a:cubicBezTo>
                    <a:pt x="11216" y="5333"/>
                    <a:pt x="11216" y="5112"/>
                    <a:pt x="11153" y="5018"/>
                  </a:cubicBezTo>
                  <a:lnTo>
                    <a:pt x="10397" y="4073"/>
                  </a:lnTo>
                  <a:lnTo>
                    <a:pt x="10554" y="2844"/>
                  </a:lnTo>
                  <a:cubicBezTo>
                    <a:pt x="10586" y="2687"/>
                    <a:pt x="10460" y="2529"/>
                    <a:pt x="10365" y="2498"/>
                  </a:cubicBezTo>
                  <a:lnTo>
                    <a:pt x="9200" y="2025"/>
                  </a:lnTo>
                  <a:lnTo>
                    <a:pt x="8727" y="859"/>
                  </a:lnTo>
                  <a:cubicBezTo>
                    <a:pt x="8675" y="728"/>
                    <a:pt x="8578" y="662"/>
                    <a:pt x="8457" y="662"/>
                  </a:cubicBezTo>
                  <a:cubicBezTo>
                    <a:pt x="8432" y="662"/>
                    <a:pt x="8407" y="665"/>
                    <a:pt x="8381" y="670"/>
                  </a:cubicBezTo>
                  <a:lnTo>
                    <a:pt x="7152" y="828"/>
                  </a:lnTo>
                  <a:lnTo>
                    <a:pt x="6207" y="72"/>
                  </a:lnTo>
                  <a:cubicBezTo>
                    <a:pt x="6160" y="24"/>
                    <a:pt x="6081" y="1"/>
                    <a:pt x="6002" y="1"/>
                  </a:cubicBezTo>
                  <a:close/>
                </a:path>
              </a:pathLst>
            </a:custGeom>
            <a:grpFill/>
            <a:ln>
              <a:noFill/>
            </a:ln>
          </p:spPr>
          <p:txBody>
            <a:bodyPr spcFirstLastPara="1" wrap="square" lIns="86005" tIns="86005" rIns="86005" bIns="86005" anchor="ctr" anchorCtr="0">
              <a:noAutofit/>
            </a:bodyPr>
            <a:lstStyle/>
            <a:p>
              <a:pPr>
                <a:buClr>
                  <a:srgbClr val="000000"/>
                </a:buClr>
                <a:buSzPts val="1400"/>
              </a:pPr>
              <a:endParaRPr sz="1317">
                <a:solidFill>
                  <a:srgbClr val="000000"/>
                </a:solidFill>
                <a:latin typeface="Arial"/>
                <a:ea typeface="Arial"/>
                <a:cs typeface="Arial"/>
                <a:sym typeface="Arial"/>
              </a:endParaRPr>
            </a:p>
          </p:txBody>
        </p:sp>
      </p:grpSp>
      <p:sp>
        <p:nvSpPr>
          <p:cNvPr id="127" name="Subtitle 6">
            <a:extLst>
              <a:ext uri="{FF2B5EF4-FFF2-40B4-BE49-F238E27FC236}">
                <a16:creationId xmlns:a16="http://schemas.microsoft.com/office/drawing/2014/main" id="{46A9E457-0B49-46C9-A6E5-61F359B2869F}"/>
              </a:ext>
            </a:extLst>
          </p:cNvPr>
          <p:cNvSpPr txBox="1">
            <a:spLocks/>
          </p:cNvSpPr>
          <p:nvPr/>
        </p:nvSpPr>
        <p:spPr>
          <a:xfrm>
            <a:off x="3603466" y="2032767"/>
            <a:ext cx="2351268" cy="716689"/>
          </a:xfrm>
          <a:prstGeom prst="rect">
            <a:avLst/>
          </a:prstGeom>
        </p:spPr>
        <p:txBody>
          <a:bodyPr vert="horz" lIns="86019" tIns="43010" rIns="86019" bIns="43010" numCol="1" spcCol="365760" rtlCol="0" anchor="t">
            <a:noAutofit/>
          </a:bodyPr>
          <a:lstStyle>
            <a:lvl1pPr marL="0" indent="0" algn="ctr" defTabSz="914400" rtl="0" eaLnBrk="1" latinLnBrk="0" hangingPunct="1">
              <a:lnSpc>
                <a:spcPct val="90000"/>
              </a:lnSpc>
              <a:spcBef>
                <a:spcPts val="1000"/>
              </a:spcBef>
              <a:buFont typeface="Arial"/>
              <a:buNone/>
              <a:defRPr sz="1200" b="0" i="0" kern="1200">
                <a:solidFill>
                  <a:schemeClr val="accent1"/>
                </a:solidFill>
                <a:latin typeface="Montserrat Light" charset="0"/>
                <a:ea typeface="Montserrat Light" charset="0"/>
                <a:cs typeface="Montserrat Light"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Montserrat Light" charset="0"/>
                <a:ea typeface="Montserrat Light" charset="0"/>
                <a:cs typeface="Montserrat Light"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Montserrat Light" charset="0"/>
                <a:ea typeface="Montserrat Light" charset="0"/>
                <a:cs typeface="Montserrat Light"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nSpc>
                <a:spcPct val="100000"/>
              </a:lnSpc>
              <a:spcBef>
                <a:spcPts val="0"/>
              </a:spcBef>
            </a:pPr>
            <a:endParaRPr lang="en-US" sz="1881" b="1" dirty="0">
              <a:solidFill>
                <a:schemeClr val="tx1"/>
              </a:solidFill>
              <a:latin typeface="Calibri" panose="020F0502020204030204" pitchFamily="34" charset="0"/>
              <a:cs typeface="Calibri" panose="020F0502020204030204" pitchFamily="34" charset="0"/>
            </a:endParaRPr>
          </a:p>
        </p:txBody>
      </p:sp>
      <p:sp>
        <p:nvSpPr>
          <p:cNvPr id="128" name="Subtitle 6">
            <a:extLst>
              <a:ext uri="{FF2B5EF4-FFF2-40B4-BE49-F238E27FC236}">
                <a16:creationId xmlns:a16="http://schemas.microsoft.com/office/drawing/2014/main" id="{0BED97DC-57B2-4F0E-AB66-33DCECF4670D}"/>
              </a:ext>
            </a:extLst>
          </p:cNvPr>
          <p:cNvSpPr txBox="1">
            <a:spLocks/>
          </p:cNvSpPr>
          <p:nvPr/>
        </p:nvSpPr>
        <p:spPr>
          <a:xfrm>
            <a:off x="8941349" y="2058863"/>
            <a:ext cx="2351268" cy="716689"/>
          </a:xfrm>
          <a:prstGeom prst="rect">
            <a:avLst/>
          </a:prstGeom>
        </p:spPr>
        <p:txBody>
          <a:bodyPr vert="horz" lIns="86019" tIns="43010" rIns="86019" bIns="43010" numCol="1" spcCol="365760" rtlCol="0" anchor="t">
            <a:noAutofit/>
          </a:bodyPr>
          <a:lstStyle>
            <a:lvl1pPr marL="0" indent="0" algn="ctr" defTabSz="914400" rtl="0" eaLnBrk="1" latinLnBrk="0" hangingPunct="1">
              <a:lnSpc>
                <a:spcPct val="90000"/>
              </a:lnSpc>
              <a:spcBef>
                <a:spcPts val="1000"/>
              </a:spcBef>
              <a:buFont typeface="Arial"/>
              <a:buNone/>
              <a:defRPr sz="1200" b="0" i="0" kern="1200">
                <a:solidFill>
                  <a:schemeClr val="accent1"/>
                </a:solidFill>
                <a:latin typeface="Montserrat Light" charset="0"/>
                <a:ea typeface="Montserrat Light" charset="0"/>
                <a:cs typeface="Montserrat Light"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Montserrat Light" charset="0"/>
                <a:ea typeface="Montserrat Light" charset="0"/>
                <a:cs typeface="Montserrat Light"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Montserrat Light" charset="0"/>
                <a:ea typeface="Montserrat Light" charset="0"/>
                <a:cs typeface="Montserrat Light"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nSpc>
                <a:spcPct val="100000"/>
              </a:lnSpc>
              <a:spcBef>
                <a:spcPts val="0"/>
              </a:spcBef>
            </a:pPr>
            <a:r>
              <a:rPr lang="ar-SA" sz="1881" b="1" dirty="0">
                <a:solidFill>
                  <a:schemeClr val="tx1"/>
                </a:solidFill>
                <a:latin typeface="Calibri" panose="020F0502020204030204" pitchFamily="34" charset="0"/>
                <a:cs typeface="Calibri" panose="020F0502020204030204" pitchFamily="34" charset="0"/>
              </a:rPr>
              <a:t>  </a:t>
            </a:r>
            <a:endParaRPr lang="en-US" sz="1881" b="1" dirty="0">
              <a:solidFill>
                <a:schemeClr val="tx1"/>
              </a:solidFill>
              <a:latin typeface="Calibri" panose="020F0502020204030204" pitchFamily="34" charset="0"/>
              <a:cs typeface="Calibri" panose="020F0502020204030204" pitchFamily="34" charset="0"/>
            </a:endParaRPr>
          </a:p>
        </p:txBody>
      </p:sp>
      <p:sp>
        <p:nvSpPr>
          <p:cNvPr id="147" name="Subtitle 6">
            <a:extLst>
              <a:ext uri="{FF2B5EF4-FFF2-40B4-BE49-F238E27FC236}">
                <a16:creationId xmlns:a16="http://schemas.microsoft.com/office/drawing/2014/main" id="{E3A4231C-1DCE-4FE3-A505-AC6600EC61F9}"/>
              </a:ext>
            </a:extLst>
          </p:cNvPr>
          <p:cNvSpPr txBox="1">
            <a:spLocks/>
          </p:cNvSpPr>
          <p:nvPr/>
        </p:nvSpPr>
        <p:spPr>
          <a:xfrm>
            <a:off x="8966573" y="2050284"/>
            <a:ext cx="2351268" cy="716689"/>
          </a:xfrm>
          <a:prstGeom prst="rect">
            <a:avLst/>
          </a:prstGeom>
        </p:spPr>
        <p:txBody>
          <a:bodyPr vert="horz" lIns="86019" tIns="43010" rIns="86019" bIns="43010" numCol="1" spcCol="365760" rtlCol="0" anchor="t">
            <a:noAutofit/>
          </a:bodyPr>
          <a:lstStyle>
            <a:lvl1pPr marL="0" indent="0" algn="ctr" defTabSz="914400" rtl="0" eaLnBrk="1" latinLnBrk="0" hangingPunct="1">
              <a:lnSpc>
                <a:spcPct val="90000"/>
              </a:lnSpc>
              <a:spcBef>
                <a:spcPts val="1000"/>
              </a:spcBef>
              <a:buFont typeface="Arial"/>
              <a:buNone/>
              <a:defRPr sz="1200" b="0" i="0" kern="1200">
                <a:solidFill>
                  <a:schemeClr val="accent1"/>
                </a:solidFill>
                <a:latin typeface="Montserrat Light" charset="0"/>
                <a:ea typeface="Montserrat Light" charset="0"/>
                <a:cs typeface="Montserrat Light"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Montserrat Light" charset="0"/>
                <a:ea typeface="Montserrat Light" charset="0"/>
                <a:cs typeface="Montserrat Light"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Montserrat Light" charset="0"/>
                <a:ea typeface="Montserrat Light" charset="0"/>
                <a:cs typeface="Montserrat Light"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nSpc>
                <a:spcPct val="100000"/>
              </a:lnSpc>
              <a:spcBef>
                <a:spcPts val="0"/>
              </a:spcBef>
            </a:pPr>
            <a:r>
              <a:rPr lang="ar-SA" sz="1881" b="1" dirty="0">
                <a:solidFill>
                  <a:schemeClr val="tx1"/>
                </a:solidFill>
                <a:latin typeface="Calibri" panose="020F0502020204030204" pitchFamily="34" charset="0"/>
                <a:cs typeface="Calibri" panose="020F0502020204030204" pitchFamily="34" charset="0"/>
              </a:rPr>
              <a:t> </a:t>
            </a:r>
            <a:endParaRPr lang="en-US" sz="1881" b="1" dirty="0">
              <a:solidFill>
                <a:schemeClr val="tx1"/>
              </a:solidFill>
              <a:latin typeface="Calibri" panose="020F0502020204030204" pitchFamily="34" charset="0"/>
              <a:cs typeface="Calibri" panose="020F0502020204030204" pitchFamily="34" charset="0"/>
            </a:endParaRPr>
          </a:p>
        </p:txBody>
      </p:sp>
      <p:sp>
        <p:nvSpPr>
          <p:cNvPr id="108" name="مستطيل 107">
            <a:extLst>
              <a:ext uri="{FF2B5EF4-FFF2-40B4-BE49-F238E27FC236}">
                <a16:creationId xmlns:a16="http://schemas.microsoft.com/office/drawing/2014/main" id="{C9AD46B5-143A-45B4-9EFA-386733BF8542}"/>
              </a:ext>
            </a:extLst>
          </p:cNvPr>
          <p:cNvSpPr/>
          <p:nvPr/>
        </p:nvSpPr>
        <p:spPr>
          <a:xfrm>
            <a:off x="928887" y="6116251"/>
            <a:ext cx="354490" cy="295321"/>
          </a:xfrm>
          <a:prstGeom prst="rect">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1100" dirty="0"/>
              <a:t>64</a:t>
            </a:r>
            <a:endParaRPr lang="ar-SA" sz="1100" dirty="0"/>
          </a:p>
        </p:txBody>
      </p:sp>
      <p:sp>
        <p:nvSpPr>
          <p:cNvPr id="110" name="Rectangle: Rounded Corners 101">
            <a:extLst>
              <a:ext uri="{FF2B5EF4-FFF2-40B4-BE49-F238E27FC236}">
                <a16:creationId xmlns:a16="http://schemas.microsoft.com/office/drawing/2014/main" id="{C1296CAB-38A6-421B-872A-35352E112EBB}"/>
              </a:ext>
            </a:extLst>
          </p:cNvPr>
          <p:cNvSpPr/>
          <p:nvPr/>
        </p:nvSpPr>
        <p:spPr>
          <a:xfrm>
            <a:off x="8802368" y="2368811"/>
            <a:ext cx="2480011" cy="618640"/>
          </a:xfrm>
          <a:prstGeom prst="roundRect">
            <a:avLst/>
          </a:prstGeom>
          <a:solidFill>
            <a:srgbClr val="00CC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2258" b="1" dirty="0">
                <a:latin typeface="Hacen Casablanca Heavy" panose="02000000000000000000" pitchFamily="2" charset="-78"/>
                <a:cs typeface="Hacen Casablanca Heavy" panose="02000000000000000000" pitchFamily="2" charset="-78"/>
              </a:rPr>
              <a:t>طريقة الاحتساب </a:t>
            </a:r>
            <a:endParaRPr lang="en-US" sz="2258" b="1" dirty="0">
              <a:latin typeface="Hacen Casablanca Heavy" panose="02000000000000000000" pitchFamily="2" charset="-78"/>
              <a:cs typeface="Hacen Casablanca Heavy" panose="02000000000000000000" pitchFamily="2" charset="-78"/>
            </a:endParaRPr>
          </a:p>
        </p:txBody>
      </p:sp>
      <p:sp>
        <p:nvSpPr>
          <p:cNvPr id="115" name="Rectangle: Rounded Corners 101">
            <a:extLst>
              <a:ext uri="{FF2B5EF4-FFF2-40B4-BE49-F238E27FC236}">
                <a16:creationId xmlns:a16="http://schemas.microsoft.com/office/drawing/2014/main" id="{515B0821-13D0-423E-90A1-CF28FC42C196}"/>
              </a:ext>
            </a:extLst>
          </p:cNvPr>
          <p:cNvSpPr/>
          <p:nvPr/>
        </p:nvSpPr>
        <p:spPr>
          <a:xfrm>
            <a:off x="8802368" y="3124938"/>
            <a:ext cx="2480011" cy="1674259"/>
          </a:xfrm>
          <a:prstGeom prst="roundRect">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SA" sz="2258" b="1" dirty="0">
              <a:latin typeface="Hacen Casablanca Heavy" panose="02000000000000000000" pitchFamily="2" charset="-78"/>
              <a:cs typeface="Hacen Casablanca Heavy" panose="02000000000000000000" pitchFamily="2" charset="-78"/>
            </a:endParaRPr>
          </a:p>
          <a:p>
            <a:pPr algn="ctr"/>
            <a:endParaRPr lang="ar-SA" sz="2258" b="1" dirty="0">
              <a:latin typeface="Hacen Casablanca Heavy" panose="02000000000000000000" pitchFamily="2" charset="-78"/>
              <a:cs typeface="Hacen Casablanca Heavy" panose="02000000000000000000" pitchFamily="2" charset="-78"/>
            </a:endParaRPr>
          </a:p>
          <a:p>
            <a:pPr algn="ctr"/>
            <a:r>
              <a:rPr lang="ar-SA" sz="2258" b="1" dirty="0">
                <a:latin typeface="Hacen Casablanca Heavy" panose="02000000000000000000" pitchFamily="2" charset="-78"/>
                <a:cs typeface="Hacen Casablanca Heavy" panose="02000000000000000000" pitchFamily="2" charset="-78"/>
              </a:rPr>
              <a:t>وصف المبادرة  </a:t>
            </a:r>
            <a:endParaRPr lang="en-US" sz="2258" b="1" dirty="0">
              <a:latin typeface="Hacen Casablanca Heavy" panose="02000000000000000000" pitchFamily="2" charset="-78"/>
              <a:cs typeface="Hacen Casablanca Heavy" panose="02000000000000000000" pitchFamily="2" charset="-78"/>
            </a:endParaRPr>
          </a:p>
        </p:txBody>
      </p:sp>
      <p:pic>
        <p:nvPicPr>
          <p:cNvPr id="95" name="Graphic 22" descr="Lightbulb and gear">
            <a:extLst>
              <a:ext uri="{FF2B5EF4-FFF2-40B4-BE49-F238E27FC236}">
                <a16:creationId xmlns:a16="http://schemas.microsoft.com/office/drawing/2014/main" id="{BC438481-A47B-4170-A503-D28FBE108CFA}"/>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748631" y="3411362"/>
            <a:ext cx="632861" cy="632861"/>
          </a:xfrm>
          <a:prstGeom prst="rect">
            <a:avLst/>
          </a:prstGeom>
        </p:spPr>
      </p:pic>
      <p:grpSp>
        <p:nvGrpSpPr>
          <p:cNvPr id="118" name="Google Shape;6288;p57">
            <a:extLst>
              <a:ext uri="{FF2B5EF4-FFF2-40B4-BE49-F238E27FC236}">
                <a16:creationId xmlns:a16="http://schemas.microsoft.com/office/drawing/2014/main" id="{CD8845E0-5709-4644-9B06-9847C5F52AB0}"/>
              </a:ext>
            </a:extLst>
          </p:cNvPr>
          <p:cNvGrpSpPr/>
          <p:nvPr/>
        </p:nvGrpSpPr>
        <p:grpSpPr>
          <a:xfrm>
            <a:off x="9922602" y="970442"/>
            <a:ext cx="350079" cy="350079"/>
            <a:chOff x="3497300" y="3227275"/>
            <a:chExt cx="296175" cy="296175"/>
          </a:xfrm>
          <a:solidFill>
            <a:schemeClr val="bg1"/>
          </a:solidFill>
        </p:grpSpPr>
        <p:sp>
          <p:nvSpPr>
            <p:cNvPr id="123" name="Google Shape;6289;p57">
              <a:extLst>
                <a:ext uri="{FF2B5EF4-FFF2-40B4-BE49-F238E27FC236}">
                  <a16:creationId xmlns:a16="http://schemas.microsoft.com/office/drawing/2014/main" id="{48DF810C-D64E-454D-BCBA-F2103390E8CE}"/>
                </a:ext>
              </a:extLst>
            </p:cNvPr>
            <p:cNvSpPr/>
            <p:nvPr/>
          </p:nvSpPr>
          <p:spPr>
            <a:xfrm>
              <a:off x="3609925" y="3339900"/>
              <a:ext cx="69350" cy="68550"/>
            </a:xfrm>
            <a:custGeom>
              <a:avLst/>
              <a:gdLst/>
              <a:ahLst/>
              <a:cxnLst/>
              <a:rect l="l" t="t" r="r" b="b"/>
              <a:pathLst>
                <a:path w="2774" h="2742" extrusionOk="0">
                  <a:moveTo>
                    <a:pt x="1387" y="1"/>
                  </a:moveTo>
                  <a:cubicBezTo>
                    <a:pt x="631" y="1"/>
                    <a:pt x="1" y="631"/>
                    <a:pt x="1" y="1355"/>
                  </a:cubicBezTo>
                  <a:cubicBezTo>
                    <a:pt x="1" y="2112"/>
                    <a:pt x="631" y="2742"/>
                    <a:pt x="1387" y="2742"/>
                  </a:cubicBezTo>
                  <a:cubicBezTo>
                    <a:pt x="2143" y="2742"/>
                    <a:pt x="2773" y="2112"/>
                    <a:pt x="2773" y="1355"/>
                  </a:cubicBezTo>
                  <a:cubicBezTo>
                    <a:pt x="2773" y="631"/>
                    <a:pt x="2143" y="1"/>
                    <a:pt x="138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6290;p57">
              <a:extLst>
                <a:ext uri="{FF2B5EF4-FFF2-40B4-BE49-F238E27FC236}">
                  <a16:creationId xmlns:a16="http://schemas.microsoft.com/office/drawing/2014/main" id="{314F73A6-0129-4377-B52A-E2483982A38C}"/>
                </a:ext>
              </a:extLst>
            </p:cNvPr>
            <p:cNvSpPr/>
            <p:nvPr/>
          </p:nvSpPr>
          <p:spPr>
            <a:xfrm>
              <a:off x="3531175" y="3227275"/>
              <a:ext cx="86650" cy="86675"/>
            </a:xfrm>
            <a:custGeom>
              <a:avLst/>
              <a:gdLst/>
              <a:ahLst/>
              <a:cxnLst/>
              <a:rect l="l" t="t" r="r" b="b"/>
              <a:pathLst>
                <a:path w="3466" h="3467" extrusionOk="0">
                  <a:moveTo>
                    <a:pt x="1733" y="1"/>
                  </a:moveTo>
                  <a:cubicBezTo>
                    <a:pt x="788" y="1"/>
                    <a:pt x="0" y="788"/>
                    <a:pt x="0" y="1733"/>
                  </a:cubicBezTo>
                  <a:cubicBezTo>
                    <a:pt x="0" y="2678"/>
                    <a:pt x="788" y="3466"/>
                    <a:pt x="1733" y="3466"/>
                  </a:cubicBezTo>
                  <a:cubicBezTo>
                    <a:pt x="2741" y="3466"/>
                    <a:pt x="3466" y="2678"/>
                    <a:pt x="3466" y="1733"/>
                  </a:cubicBezTo>
                  <a:cubicBezTo>
                    <a:pt x="3466" y="788"/>
                    <a:pt x="2678" y="1"/>
                    <a:pt x="173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6291;p57">
              <a:extLst>
                <a:ext uri="{FF2B5EF4-FFF2-40B4-BE49-F238E27FC236}">
                  <a16:creationId xmlns:a16="http://schemas.microsoft.com/office/drawing/2014/main" id="{DC8C7043-6233-4054-A005-5F7431DA06FD}"/>
                </a:ext>
              </a:extLst>
            </p:cNvPr>
            <p:cNvSpPr/>
            <p:nvPr/>
          </p:nvSpPr>
          <p:spPr>
            <a:xfrm>
              <a:off x="3670575" y="3227275"/>
              <a:ext cx="86675" cy="86675"/>
            </a:xfrm>
            <a:custGeom>
              <a:avLst/>
              <a:gdLst/>
              <a:ahLst/>
              <a:cxnLst/>
              <a:rect l="l" t="t" r="r" b="b"/>
              <a:pathLst>
                <a:path w="3467" h="3467" extrusionOk="0">
                  <a:moveTo>
                    <a:pt x="1733" y="1"/>
                  </a:moveTo>
                  <a:cubicBezTo>
                    <a:pt x="788" y="1"/>
                    <a:pt x="1" y="788"/>
                    <a:pt x="1" y="1733"/>
                  </a:cubicBezTo>
                  <a:cubicBezTo>
                    <a:pt x="1" y="2678"/>
                    <a:pt x="788" y="3466"/>
                    <a:pt x="1733" y="3466"/>
                  </a:cubicBezTo>
                  <a:cubicBezTo>
                    <a:pt x="2679" y="3466"/>
                    <a:pt x="3466" y="2678"/>
                    <a:pt x="3466" y="1733"/>
                  </a:cubicBezTo>
                  <a:cubicBezTo>
                    <a:pt x="3466" y="788"/>
                    <a:pt x="2679" y="1"/>
                    <a:pt x="173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6292;p57">
              <a:extLst>
                <a:ext uri="{FF2B5EF4-FFF2-40B4-BE49-F238E27FC236}">
                  <a16:creationId xmlns:a16="http://schemas.microsoft.com/office/drawing/2014/main" id="{E0753F3F-7F9C-4449-A2E6-5F50468F3503}"/>
                </a:ext>
              </a:extLst>
            </p:cNvPr>
            <p:cNvSpPr/>
            <p:nvPr/>
          </p:nvSpPr>
          <p:spPr>
            <a:xfrm>
              <a:off x="3622525" y="3421825"/>
              <a:ext cx="41775" cy="25225"/>
            </a:xfrm>
            <a:custGeom>
              <a:avLst/>
              <a:gdLst/>
              <a:ahLst/>
              <a:cxnLst/>
              <a:rect l="l" t="t" r="r" b="b"/>
              <a:pathLst>
                <a:path w="1671" h="1009" extrusionOk="0">
                  <a:moveTo>
                    <a:pt x="1" y="0"/>
                  </a:moveTo>
                  <a:lnTo>
                    <a:pt x="851" y="1008"/>
                  </a:lnTo>
                  <a:lnTo>
                    <a:pt x="1671" y="0"/>
                  </a:lnTo>
                  <a:lnTo>
                    <a:pt x="1671" y="0"/>
                  </a:lnTo>
                  <a:cubicBezTo>
                    <a:pt x="1450" y="126"/>
                    <a:pt x="1167" y="158"/>
                    <a:pt x="851" y="158"/>
                  </a:cubicBezTo>
                  <a:cubicBezTo>
                    <a:pt x="568" y="158"/>
                    <a:pt x="284" y="95"/>
                    <a:pt x="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6293;p57">
              <a:extLst>
                <a:ext uri="{FF2B5EF4-FFF2-40B4-BE49-F238E27FC236}">
                  <a16:creationId xmlns:a16="http://schemas.microsoft.com/office/drawing/2014/main" id="{93FD1419-0C0D-460E-BBC1-AAF656D383C5}"/>
                </a:ext>
              </a:extLst>
            </p:cNvPr>
            <p:cNvSpPr/>
            <p:nvPr/>
          </p:nvSpPr>
          <p:spPr>
            <a:xfrm>
              <a:off x="3566600" y="3416300"/>
              <a:ext cx="70125" cy="106350"/>
            </a:xfrm>
            <a:custGeom>
              <a:avLst/>
              <a:gdLst/>
              <a:ahLst/>
              <a:cxnLst/>
              <a:rect l="l" t="t" r="r" b="b"/>
              <a:pathLst>
                <a:path w="2805" h="4254" extrusionOk="0">
                  <a:moveTo>
                    <a:pt x="1261" y="1"/>
                  </a:moveTo>
                  <a:cubicBezTo>
                    <a:pt x="474" y="599"/>
                    <a:pt x="1" y="1513"/>
                    <a:pt x="1" y="2490"/>
                  </a:cubicBezTo>
                  <a:lnTo>
                    <a:pt x="1" y="3907"/>
                  </a:lnTo>
                  <a:cubicBezTo>
                    <a:pt x="1" y="4096"/>
                    <a:pt x="158" y="4254"/>
                    <a:pt x="379" y="4254"/>
                  </a:cubicBezTo>
                  <a:lnTo>
                    <a:pt x="2805" y="4254"/>
                  </a:lnTo>
                  <a:lnTo>
                    <a:pt x="2805" y="1891"/>
                  </a:lnTo>
                  <a:lnTo>
                    <a:pt x="1261"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6294;p57">
              <a:extLst>
                <a:ext uri="{FF2B5EF4-FFF2-40B4-BE49-F238E27FC236}">
                  <a16:creationId xmlns:a16="http://schemas.microsoft.com/office/drawing/2014/main" id="{570C2058-FF2F-40C8-AAE6-363E0DC5E020}"/>
                </a:ext>
              </a:extLst>
            </p:cNvPr>
            <p:cNvSpPr/>
            <p:nvPr/>
          </p:nvSpPr>
          <p:spPr>
            <a:xfrm>
              <a:off x="3653250" y="3417100"/>
              <a:ext cx="70125" cy="106350"/>
            </a:xfrm>
            <a:custGeom>
              <a:avLst/>
              <a:gdLst/>
              <a:ahLst/>
              <a:cxnLst/>
              <a:rect l="l" t="t" r="r" b="b"/>
              <a:pathLst>
                <a:path w="2805" h="4254" extrusionOk="0">
                  <a:moveTo>
                    <a:pt x="1544" y="0"/>
                  </a:moveTo>
                  <a:lnTo>
                    <a:pt x="1" y="1890"/>
                  </a:lnTo>
                  <a:lnTo>
                    <a:pt x="1" y="4253"/>
                  </a:lnTo>
                  <a:lnTo>
                    <a:pt x="2458" y="4253"/>
                  </a:lnTo>
                  <a:cubicBezTo>
                    <a:pt x="2647" y="4253"/>
                    <a:pt x="2804" y="4096"/>
                    <a:pt x="2804" y="3907"/>
                  </a:cubicBezTo>
                  <a:lnTo>
                    <a:pt x="2804" y="2489"/>
                  </a:lnTo>
                  <a:cubicBezTo>
                    <a:pt x="2773" y="1481"/>
                    <a:pt x="2300" y="567"/>
                    <a:pt x="154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6295;p57">
              <a:extLst>
                <a:ext uri="{FF2B5EF4-FFF2-40B4-BE49-F238E27FC236}">
                  <a16:creationId xmlns:a16="http://schemas.microsoft.com/office/drawing/2014/main" id="{7747EADA-F742-4F49-8286-54EFBEAD9164}"/>
                </a:ext>
              </a:extLst>
            </p:cNvPr>
            <p:cNvSpPr/>
            <p:nvPr/>
          </p:nvSpPr>
          <p:spPr>
            <a:xfrm>
              <a:off x="3655625" y="3310775"/>
              <a:ext cx="137850" cy="108700"/>
            </a:xfrm>
            <a:custGeom>
              <a:avLst/>
              <a:gdLst/>
              <a:ahLst/>
              <a:cxnLst/>
              <a:rect l="l" t="t" r="r" b="b"/>
              <a:pathLst>
                <a:path w="5514" h="4348" extrusionOk="0">
                  <a:moveTo>
                    <a:pt x="3686" y="1512"/>
                  </a:moveTo>
                  <a:cubicBezTo>
                    <a:pt x="3907" y="1512"/>
                    <a:pt x="4064" y="1670"/>
                    <a:pt x="4064" y="1859"/>
                  </a:cubicBezTo>
                  <a:cubicBezTo>
                    <a:pt x="4064" y="2048"/>
                    <a:pt x="3907" y="2205"/>
                    <a:pt x="3686" y="2205"/>
                  </a:cubicBezTo>
                  <a:lnTo>
                    <a:pt x="2993" y="2205"/>
                  </a:lnTo>
                  <a:cubicBezTo>
                    <a:pt x="2804" y="2205"/>
                    <a:pt x="2646" y="2048"/>
                    <a:pt x="2646" y="1859"/>
                  </a:cubicBezTo>
                  <a:cubicBezTo>
                    <a:pt x="2646" y="1670"/>
                    <a:pt x="2804" y="1512"/>
                    <a:pt x="2993" y="1512"/>
                  </a:cubicBezTo>
                  <a:close/>
                  <a:moveTo>
                    <a:pt x="4127" y="0"/>
                  </a:moveTo>
                  <a:cubicBezTo>
                    <a:pt x="3686" y="536"/>
                    <a:pt x="3056" y="851"/>
                    <a:pt x="2331" y="851"/>
                  </a:cubicBezTo>
                  <a:cubicBezTo>
                    <a:pt x="1607" y="851"/>
                    <a:pt x="977" y="504"/>
                    <a:pt x="536" y="63"/>
                  </a:cubicBezTo>
                  <a:cubicBezTo>
                    <a:pt x="347" y="221"/>
                    <a:pt x="158" y="378"/>
                    <a:pt x="0" y="567"/>
                  </a:cubicBezTo>
                  <a:cubicBezTo>
                    <a:pt x="945" y="756"/>
                    <a:pt x="1638" y="1575"/>
                    <a:pt x="1638" y="2615"/>
                  </a:cubicBezTo>
                  <a:cubicBezTo>
                    <a:pt x="1638" y="2930"/>
                    <a:pt x="1575" y="3214"/>
                    <a:pt x="1449" y="3466"/>
                  </a:cubicBezTo>
                  <a:cubicBezTo>
                    <a:pt x="1859" y="3718"/>
                    <a:pt x="2205" y="4001"/>
                    <a:pt x="2520" y="4348"/>
                  </a:cubicBezTo>
                  <a:lnTo>
                    <a:pt x="5167" y="4348"/>
                  </a:lnTo>
                  <a:cubicBezTo>
                    <a:pt x="5356" y="4348"/>
                    <a:pt x="5513" y="4190"/>
                    <a:pt x="5513" y="4001"/>
                  </a:cubicBezTo>
                  <a:lnTo>
                    <a:pt x="5513" y="2615"/>
                  </a:lnTo>
                  <a:cubicBezTo>
                    <a:pt x="5482" y="1512"/>
                    <a:pt x="4915" y="567"/>
                    <a:pt x="412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6296;p57">
              <a:extLst>
                <a:ext uri="{FF2B5EF4-FFF2-40B4-BE49-F238E27FC236}">
                  <a16:creationId xmlns:a16="http://schemas.microsoft.com/office/drawing/2014/main" id="{CD1CE6CA-5A1A-483D-9155-E50E5C2D8B53}"/>
                </a:ext>
              </a:extLst>
            </p:cNvPr>
            <p:cNvSpPr/>
            <p:nvPr/>
          </p:nvSpPr>
          <p:spPr>
            <a:xfrm>
              <a:off x="3497300" y="3309975"/>
              <a:ext cx="136275" cy="108725"/>
            </a:xfrm>
            <a:custGeom>
              <a:avLst/>
              <a:gdLst/>
              <a:ahLst/>
              <a:cxnLst/>
              <a:rect l="l" t="t" r="r" b="b"/>
              <a:pathLst>
                <a:path w="5451" h="4349" extrusionOk="0">
                  <a:moveTo>
                    <a:pt x="2426" y="1544"/>
                  </a:moveTo>
                  <a:cubicBezTo>
                    <a:pt x="2615" y="1544"/>
                    <a:pt x="2773" y="1702"/>
                    <a:pt x="2773" y="1891"/>
                  </a:cubicBezTo>
                  <a:cubicBezTo>
                    <a:pt x="2773" y="2080"/>
                    <a:pt x="2615" y="2237"/>
                    <a:pt x="2426" y="2237"/>
                  </a:cubicBezTo>
                  <a:lnTo>
                    <a:pt x="1733" y="2237"/>
                  </a:lnTo>
                  <a:cubicBezTo>
                    <a:pt x="1513" y="2237"/>
                    <a:pt x="1355" y="2080"/>
                    <a:pt x="1355" y="1891"/>
                  </a:cubicBezTo>
                  <a:cubicBezTo>
                    <a:pt x="1355" y="1702"/>
                    <a:pt x="1513" y="1544"/>
                    <a:pt x="1733" y="1544"/>
                  </a:cubicBezTo>
                  <a:close/>
                  <a:moveTo>
                    <a:pt x="1324" y="1"/>
                  </a:moveTo>
                  <a:cubicBezTo>
                    <a:pt x="536" y="568"/>
                    <a:pt x="1" y="1513"/>
                    <a:pt x="1" y="2552"/>
                  </a:cubicBezTo>
                  <a:lnTo>
                    <a:pt x="1" y="3939"/>
                  </a:lnTo>
                  <a:cubicBezTo>
                    <a:pt x="1" y="4191"/>
                    <a:pt x="95" y="4348"/>
                    <a:pt x="316" y="4348"/>
                  </a:cubicBezTo>
                  <a:lnTo>
                    <a:pt x="2930" y="4348"/>
                  </a:lnTo>
                  <a:cubicBezTo>
                    <a:pt x="3214" y="3970"/>
                    <a:pt x="3561" y="3655"/>
                    <a:pt x="4002" y="3466"/>
                  </a:cubicBezTo>
                  <a:cubicBezTo>
                    <a:pt x="3876" y="3183"/>
                    <a:pt x="3813" y="2930"/>
                    <a:pt x="3813" y="2615"/>
                  </a:cubicBezTo>
                  <a:cubicBezTo>
                    <a:pt x="3813" y="1607"/>
                    <a:pt x="4506" y="757"/>
                    <a:pt x="5451" y="568"/>
                  </a:cubicBezTo>
                  <a:cubicBezTo>
                    <a:pt x="5293" y="347"/>
                    <a:pt x="5104" y="190"/>
                    <a:pt x="4915" y="32"/>
                  </a:cubicBezTo>
                  <a:cubicBezTo>
                    <a:pt x="4474" y="505"/>
                    <a:pt x="3844" y="820"/>
                    <a:pt x="3151" y="820"/>
                  </a:cubicBezTo>
                  <a:cubicBezTo>
                    <a:pt x="2426" y="820"/>
                    <a:pt x="1796" y="505"/>
                    <a:pt x="132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3" name="مربع نص 92">
            <a:extLst>
              <a:ext uri="{FF2B5EF4-FFF2-40B4-BE49-F238E27FC236}">
                <a16:creationId xmlns:a16="http://schemas.microsoft.com/office/drawing/2014/main" id="{D2BE53B9-E9FD-41AC-B32A-AB67FA8B5FA1}"/>
              </a:ext>
            </a:extLst>
          </p:cNvPr>
          <p:cNvSpPr txBox="1"/>
          <p:nvPr/>
        </p:nvSpPr>
        <p:spPr>
          <a:xfrm>
            <a:off x="3354711" y="3129496"/>
            <a:ext cx="2807157" cy="646331"/>
          </a:xfrm>
          <a:prstGeom prst="rect">
            <a:avLst/>
          </a:prstGeom>
          <a:noFill/>
        </p:spPr>
        <p:txBody>
          <a:bodyPr wrap="square">
            <a:spAutoFit/>
          </a:bodyPr>
          <a:lstStyle/>
          <a:p>
            <a:pPr algn="ctr"/>
            <a:r>
              <a:rPr lang="ar-SA" sz="3600" b="1" dirty="0">
                <a:solidFill>
                  <a:schemeClr val="bg1"/>
                </a:solidFill>
                <a:latin typeface="Hacen Casablanca Heavy" panose="02000000000000000000" pitchFamily="2" charset="-78"/>
                <a:cs typeface="Hacen Casablanca Heavy" panose="02000000000000000000" pitchFamily="2" charset="-78"/>
              </a:rPr>
              <a:t>سُمُو  </a:t>
            </a:r>
            <a:endParaRPr lang="en-US" sz="3600" b="1" dirty="0">
              <a:solidFill>
                <a:schemeClr val="bg1"/>
              </a:solidFill>
              <a:latin typeface="Hacen Casablanca Heavy" panose="02000000000000000000" pitchFamily="2" charset="-78"/>
              <a:cs typeface="Hacen Casablanca Heavy" panose="02000000000000000000" pitchFamily="2" charset="-78"/>
            </a:endParaRPr>
          </a:p>
        </p:txBody>
      </p:sp>
      <p:sp>
        <p:nvSpPr>
          <p:cNvPr id="107" name="TextBox 100">
            <a:extLst>
              <a:ext uri="{FF2B5EF4-FFF2-40B4-BE49-F238E27FC236}">
                <a16:creationId xmlns:a16="http://schemas.microsoft.com/office/drawing/2014/main" id="{38A2223B-3B70-4E46-AE22-FE680FF09E12}"/>
              </a:ext>
            </a:extLst>
          </p:cNvPr>
          <p:cNvSpPr txBox="1"/>
          <p:nvPr/>
        </p:nvSpPr>
        <p:spPr>
          <a:xfrm>
            <a:off x="6848623" y="4991369"/>
            <a:ext cx="1898465" cy="323935"/>
          </a:xfrm>
          <a:prstGeom prst="rect">
            <a:avLst/>
          </a:prstGeom>
          <a:noFill/>
        </p:spPr>
        <p:txBody>
          <a:bodyPr wrap="square" rtlCol="0">
            <a:spAutoFit/>
          </a:bodyPr>
          <a:lstStyle/>
          <a:p>
            <a:pPr algn="ctr"/>
            <a:r>
              <a:rPr lang="ar-SA" sz="1505" dirty="0">
                <a:solidFill>
                  <a:schemeClr val="bg1"/>
                </a:solidFill>
                <a:latin typeface="Hacen Casablanca Heavy" panose="02000000000000000000" pitchFamily="2" charset="-78"/>
                <a:cs typeface="Hacen Casablanca Heavy" panose="02000000000000000000" pitchFamily="2" charset="-78"/>
              </a:rPr>
              <a:t>خط الأساس </a:t>
            </a:r>
            <a:endParaRPr lang="en-US" sz="1505" dirty="0">
              <a:solidFill>
                <a:schemeClr val="bg1"/>
              </a:solidFill>
              <a:latin typeface="Hacen Casablanca Heavy" panose="02000000000000000000" pitchFamily="2" charset="-78"/>
              <a:cs typeface="Hacen Casablanca Heavy" panose="02000000000000000000" pitchFamily="2" charset="-78"/>
            </a:endParaRPr>
          </a:p>
        </p:txBody>
      </p:sp>
      <p:sp>
        <p:nvSpPr>
          <p:cNvPr id="111" name="TextBox 100">
            <a:extLst>
              <a:ext uri="{FF2B5EF4-FFF2-40B4-BE49-F238E27FC236}">
                <a16:creationId xmlns:a16="http://schemas.microsoft.com/office/drawing/2014/main" id="{805C6800-90C8-4112-82D3-95667C9EB44E}"/>
              </a:ext>
            </a:extLst>
          </p:cNvPr>
          <p:cNvSpPr txBox="1"/>
          <p:nvPr/>
        </p:nvSpPr>
        <p:spPr>
          <a:xfrm>
            <a:off x="6848623" y="4977888"/>
            <a:ext cx="1898465" cy="323935"/>
          </a:xfrm>
          <a:prstGeom prst="rect">
            <a:avLst/>
          </a:prstGeom>
          <a:noFill/>
        </p:spPr>
        <p:txBody>
          <a:bodyPr wrap="square" rtlCol="0">
            <a:spAutoFit/>
          </a:bodyPr>
          <a:lstStyle/>
          <a:p>
            <a:pPr algn="ctr"/>
            <a:r>
              <a:rPr lang="ar-SA" sz="1505" dirty="0">
                <a:solidFill>
                  <a:schemeClr val="bg1"/>
                </a:solidFill>
                <a:latin typeface="Hacen Casablanca Heavy" panose="02000000000000000000" pitchFamily="2" charset="-78"/>
                <a:cs typeface="Hacen Casablanca Heavy" panose="02000000000000000000" pitchFamily="2" charset="-78"/>
              </a:rPr>
              <a:t>خط الأساس </a:t>
            </a:r>
            <a:endParaRPr lang="en-US" sz="1505" dirty="0">
              <a:solidFill>
                <a:schemeClr val="bg1"/>
              </a:solidFill>
              <a:latin typeface="Hacen Casablanca Heavy" panose="02000000000000000000" pitchFamily="2" charset="-78"/>
              <a:cs typeface="Hacen Casablanca Heavy" panose="02000000000000000000" pitchFamily="2" charset="-78"/>
            </a:endParaRPr>
          </a:p>
        </p:txBody>
      </p:sp>
      <p:sp>
        <p:nvSpPr>
          <p:cNvPr id="112" name="TextBox 100">
            <a:extLst>
              <a:ext uri="{FF2B5EF4-FFF2-40B4-BE49-F238E27FC236}">
                <a16:creationId xmlns:a16="http://schemas.microsoft.com/office/drawing/2014/main" id="{36BCE8BD-E6EE-4493-8981-EDDE3732CE3D}"/>
              </a:ext>
            </a:extLst>
          </p:cNvPr>
          <p:cNvSpPr txBox="1"/>
          <p:nvPr/>
        </p:nvSpPr>
        <p:spPr>
          <a:xfrm>
            <a:off x="6848623" y="4991369"/>
            <a:ext cx="1898465" cy="323935"/>
          </a:xfrm>
          <a:prstGeom prst="rect">
            <a:avLst/>
          </a:prstGeom>
          <a:noFill/>
        </p:spPr>
        <p:txBody>
          <a:bodyPr wrap="square" rtlCol="0">
            <a:spAutoFit/>
          </a:bodyPr>
          <a:lstStyle/>
          <a:p>
            <a:pPr algn="ctr"/>
            <a:r>
              <a:rPr lang="ar-SA" sz="1505" dirty="0">
                <a:solidFill>
                  <a:schemeClr val="bg1"/>
                </a:solidFill>
                <a:latin typeface="Hacen Casablanca Heavy" panose="02000000000000000000" pitchFamily="2" charset="-78"/>
                <a:cs typeface="Hacen Casablanca Heavy" panose="02000000000000000000" pitchFamily="2" charset="-78"/>
              </a:rPr>
              <a:t>خط الأساس </a:t>
            </a:r>
            <a:endParaRPr lang="en-US" sz="1505" dirty="0">
              <a:solidFill>
                <a:schemeClr val="bg1"/>
              </a:solidFill>
              <a:latin typeface="Hacen Casablanca Heavy" panose="02000000000000000000" pitchFamily="2" charset="-78"/>
              <a:cs typeface="Hacen Casablanca Heavy" panose="02000000000000000000" pitchFamily="2" charset="-78"/>
            </a:endParaRPr>
          </a:p>
        </p:txBody>
      </p:sp>
      <p:sp>
        <p:nvSpPr>
          <p:cNvPr id="116" name="TextBox 100">
            <a:extLst>
              <a:ext uri="{FF2B5EF4-FFF2-40B4-BE49-F238E27FC236}">
                <a16:creationId xmlns:a16="http://schemas.microsoft.com/office/drawing/2014/main" id="{B88B2D2C-2ED5-45DD-B809-40A404C15790}"/>
              </a:ext>
            </a:extLst>
          </p:cNvPr>
          <p:cNvSpPr txBox="1"/>
          <p:nvPr/>
        </p:nvSpPr>
        <p:spPr>
          <a:xfrm>
            <a:off x="6848623" y="4991369"/>
            <a:ext cx="1898465" cy="323935"/>
          </a:xfrm>
          <a:prstGeom prst="rect">
            <a:avLst/>
          </a:prstGeom>
          <a:noFill/>
        </p:spPr>
        <p:txBody>
          <a:bodyPr wrap="square" rtlCol="0">
            <a:spAutoFit/>
          </a:bodyPr>
          <a:lstStyle/>
          <a:p>
            <a:pPr algn="ctr"/>
            <a:r>
              <a:rPr lang="ar-SA" sz="1505" dirty="0">
                <a:solidFill>
                  <a:schemeClr val="bg1"/>
                </a:solidFill>
                <a:latin typeface="Hacen Casablanca Heavy" panose="02000000000000000000" pitchFamily="2" charset="-78"/>
                <a:cs typeface="Hacen Casablanca Heavy" panose="02000000000000000000" pitchFamily="2" charset="-78"/>
              </a:rPr>
              <a:t>خط الأساس </a:t>
            </a:r>
            <a:endParaRPr lang="en-US" sz="1505" dirty="0">
              <a:solidFill>
                <a:schemeClr val="bg1"/>
              </a:solidFill>
              <a:latin typeface="Hacen Casablanca Heavy" panose="02000000000000000000" pitchFamily="2" charset="-78"/>
              <a:cs typeface="Hacen Casablanca Heavy" panose="02000000000000000000" pitchFamily="2" charset="-78"/>
            </a:endParaRPr>
          </a:p>
        </p:txBody>
      </p:sp>
      <p:sp>
        <p:nvSpPr>
          <p:cNvPr id="117" name="TextBox 100">
            <a:extLst>
              <a:ext uri="{FF2B5EF4-FFF2-40B4-BE49-F238E27FC236}">
                <a16:creationId xmlns:a16="http://schemas.microsoft.com/office/drawing/2014/main" id="{81795DA2-7861-4EB1-B1BC-6DC238B385A0}"/>
              </a:ext>
            </a:extLst>
          </p:cNvPr>
          <p:cNvSpPr txBox="1"/>
          <p:nvPr/>
        </p:nvSpPr>
        <p:spPr>
          <a:xfrm>
            <a:off x="6848623" y="4991369"/>
            <a:ext cx="1898465" cy="323935"/>
          </a:xfrm>
          <a:prstGeom prst="rect">
            <a:avLst/>
          </a:prstGeom>
          <a:noFill/>
        </p:spPr>
        <p:txBody>
          <a:bodyPr wrap="square" rtlCol="0">
            <a:spAutoFit/>
          </a:bodyPr>
          <a:lstStyle/>
          <a:p>
            <a:pPr algn="ctr"/>
            <a:r>
              <a:rPr lang="ar-SA" sz="1505" dirty="0">
                <a:solidFill>
                  <a:schemeClr val="bg1"/>
                </a:solidFill>
                <a:latin typeface="Hacen Casablanca Heavy" panose="02000000000000000000" pitchFamily="2" charset="-78"/>
                <a:cs typeface="Hacen Casablanca Heavy" panose="02000000000000000000" pitchFamily="2" charset="-78"/>
              </a:rPr>
              <a:t>خط الأساس </a:t>
            </a:r>
            <a:endParaRPr lang="en-US" sz="1505" dirty="0">
              <a:solidFill>
                <a:schemeClr val="bg1"/>
              </a:solidFill>
              <a:latin typeface="Hacen Casablanca Heavy" panose="02000000000000000000" pitchFamily="2" charset="-78"/>
              <a:cs typeface="Hacen Casablanca Heavy" panose="02000000000000000000" pitchFamily="2" charset="-78"/>
            </a:endParaRPr>
          </a:p>
        </p:txBody>
      </p:sp>
      <p:sp>
        <p:nvSpPr>
          <p:cNvPr id="122" name="TextBox 100">
            <a:extLst>
              <a:ext uri="{FF2B5EF4-FFF2-40B4-BE49-F238E27FC236}">
                <a16:creationId xmlns:a16="http://schemas.microsoft.com/office/drawing/2014/main" id="{E87ED210-B0B3-432C-91C7-E32B34A67088}"/>
              </a:ext>
            </a:extLst>
          </p:cNvPr>
          <p:cNvSpPr txBox="1"/>
          <p:nvPr/>
        </p:nvSpPr>
        <p:spPr>
          <a:xfrm>
            <a:off x="6859235" y="5019390"/>
            <a:ext cx="1898465" cy="323935"/>
          </a:xfrm>
          <a:prstGeom prst="rect">
            <a:avLst/>
          </a:prstGeom>
          <a:noFill/>
        </p:spPr>
        <p:txBody>
          <a:bodyPr wrap="square" rtlCol="0">
            <a:spAutoFit/>
          </a:bodyPr>
          <a:lstStyle/>
          <a:p>
            <a:pPr algn="ctr"/>
            <a:r>
              <a:rPr lang="ar-SA" sz="1505" dirty="0">
                <a:solidFill>
                  <a:schemeClr val="bg1"/>
                </a:solidFill>
                <a:latin typeface="Hacen Casablanca Heavy" panose="02000000000000000000" pitchFamily="2" charset="-78"/>
                <a:cs typeface="Hacen Casablanca Heavy" panose="02000000000000000000" pitchFamily="2" charset="-78"/>
              </a:rPr>
              <a:t>خط الأساس </a:t>
            </a:r>
            <a:endParaRPr lang="en-US" sz="1505" dirty="0">
              <a:solidFill>
                <a:schemeClr val="bg1"/>
              </a:solidFill>
              <a:latin typeface="Hacen Casablanca Heavy" panose="02000000000000000000" pitchFamily="2" charset="-78"/>
              <a:cs typeface="Hacen Casablanca Heavy" panose="02000000000000000000" pitchFamily="2" charset="-78"/>
            </a:endParaRPr>
          </a:p>
        </p:txBody>
      </p:sp>
      <p:sp>
        <p:nvSpPr>
          <p:cNvPr id="138" name="TextBox 100">
            <a:extLst>
              <a:ext uri="{FF2B5EF4-FFF2-40B4-BE49-F238E27FC236}">
                <a16:creationId xmlns:a16="http://schemas.microsoft.com/office/drawing/2014/main" id="{F641CFE6-EBF1-4586-93BA-0B8213669DD2}"/>
              </a:ext>
            </a:extLst>
          </p:cNvPr>
          <p:cNvSpPr txBox="1"/>
          <p:nvPr/>
        </p:nvSpPr>
        <p:spPr>
          <a:xfrm>
            <a:off x="6848623" y="4991369"/>
            <a:ext cx="1898465" cy="323935"/>
          </a:xfrm>
          <a:prstGeom prst="rect">
            <a:avLst/>
          </a:prstGeom>
          <a:noFill/>
        </p:spPr>
        <p:txBody>
          <a:bodyPr wrap="square" rtlCol="0">
            <a:spAutoFit/>
          </a:bodyPr>
          <a:lstStyle/>
          <a:p>
            <a:pPr algn="ctr"/>
            <a:r>
              <a:rPr lang="ar-SA" sz="1505" dirty="0">
                <a:solidFill>
                  <a:schemeClr val="bg1"/>
                </a:solidFill>
                <a:latin typeface="Hacen Casablanca Heavy" panose="02000000000000000000" pitchFamily="2" charset="-78"/>
                <a:cs typeface="Hacen Casablanca Heavy" panose="02000000000000000000" pitchFamily="2" charset="-78"/>
              </a:rPr>
              <a:t>خط الأساس </a:t>
            </a:r>
            <a:endParaRPr lang="en-US" sz="1505" dirty="0">
              <a:solidFill>
                <a:schemeClr val="bg1"/>
              </a:solidFill>
              <a:latin typeface="Hacen Casablanca Heavy" panose="02000000000000000000" pitchFamily="2" charset="-78"/>
              <a:cs typeface="Hacen Casablanca Heavy" panose="02000000000000000000" pitchFamily="2" charset="-78"/>
            </a:endParaRPr>
          </a:p>
        </p:txBody>
      </p:sp>
      <p:grpSp>
        <p:nvGrpSpPr>
          <p:cNvPr id="143" name="Group 30">
            <a:extLst>
              <a:ext uri="{FF2B5EF4-FFF2-40B4-BE49-F238E27FC236}">
                <a16:creationId xmlns:a16="http://schemas.microsoft.com/office/drawing/2014/main" id="{5559BCF2-0A12-40C3-B1EB-D0610225E78E}"/>
              </a:ext>
            </a:extLst>
          </p:cNvPr>
          <p:cNvGrpSpPr/>
          <p:nvPr/>
        </p:nvGrpSpPr>
        <p:grpSpPr>
          <a:xfrm>
            <a:off x="966661" y="4991369"/>
            <a:ext cx="7701977" cy="340838"/>
            <a:chOff x="580812" y="5368640"/>
            <a:chExt cx="7530717" cy="152400"/>
          </a:xfrm>
        </p:grpSpPr>
        <p:sp>
          <p:nvSpPr>
            <p:cNvPr id="144" name="Rounded Rectangle 22">
              <a:extLst>
                <a:ext uri="{FF2B5EF4-FFF2-40B4-BE49-F238E27FC236}">
                  <a16:creationId xmlns:a16="http://schemas.microsoft.com/office/drawing/2014/main" id="{1851DB20-16A9-4C92-B92D-CF3EB4F75E80}"/>
                </a:ext>
              </a:extLst>
            </p:cNvPr>
            <p:cNvSpPr/>
            <p:nvPr/>
          </p:nvSpPr>
          <p:spPr>
            <a:xfrm>
              <a:off x="580812" y="5368640"/>
              <a:ext cx="7530717" cy="152400"/>
            </a:xfrm>
            <a:prstGeom prst="roundRect">
              <a:avLst>
                <a:gd name="adj" fmla="val 5000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93" dirty="0"/>
            </a:p>
          </p:txBody>
        </p:sp>
        <p:sp>
          <p:nvSpPr>
            <p:cNvPr id="145" name="Rounded Rectangle 113">
              <a:extLst>
                <a:ext uri="{FF2B5EF4-FFF2-40B4-BE49-F238E27FC236}">
                  <a16:creationId xmlns:a16="http://schemas.microsoft.com/office/drawing/2014/main" id="{B8E5EBC5-F936-4188-8D4C-CF0CCD081255}"/>
                </a:ext>
              </a:extLst>
            </p:cNvPr>
            <p:cNvSpPr/>
            <p:nvPr/>
          </p:nvSpPr>
          <p:spPr>
            <a:xfrm>
              <a:off x="6607354" y="5375714"/>
              <a:ext cx="1408556" cy="136014"/>
            </a:xfrm>
            <a:prstGeom prst="roundRect">
              <a:avLst>
                <a:gd name="adj" fmla="val 50000"/>
              </a:avLst>
            </a:prstGeom>
            <a:solidFill>
              <a:srgbClr val="00CC99">
                <a:alpha val="5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1693" dirty="0">
                  <a:latin typeface="Hacen Casablanca Heavy" panose="02000000000000000000" pitchFamily="2" charset="-78"/>
                  <a:cs typeface="Hacen Casablanca Heavy" panose="02000000000000000000" pitchFamily="2" charset="-78"/>
                </a:rPr>
                <a:t>فترات التنفيذ </a:t>
              </a:r>
              <a:endParaRPr lang="en-US" sz="1693" dirty="0">
                <a:latin typeface="Hacen Casablanca Heavy" panose="02000000000000000000" pitchFamily="2" charset="-78"/>
                <a:cs typeface="Hacen Casablanca Heavy" panose="02000000000000000000" pitchFamily="2" charset="-78"/>
              </a:endParaRPr>
            </a:p>
          </p:txBody>
        </p:sp>
      </p:grpSp>
      <p:cxnSp>
        <p:nvCxnSpPr>
          <p:cNvPr id="146" name="Straight Connector 114">
            <a:extLst>
              <a:ext uri="{FF2B5EF4-FFF2-40B4-BE49-F238E27FC236}">
                <a16:creationId xmlns:a16="http://schemas.microsoft.com/office/drawing/2014/main" id="{0203F26B-89D1-4564-AB67-6E0F21F50D75}"/>
              </a:ext>
            </a:extLst>
          </p:cNvPr>
          <p:cNvCxnSpPr/>
          <p:nvPr/>
        </p:nvCxnSpPr>
        <p:spPr>
          <a:xfrm>
            <a:off x="5806017" y="5051541"/>
            <a:ext cx="0" cy="743651"/>
          </a:xfrm>
          <a:prstGeom prst="line">
            <a:avLst/>
          </a:prstGeom>
          <a:ln>
            <a:solidFill>
              <a:srgbClr val="009999"/>
            </a:solidFill>
          </a:ln>
        </p:spPr>
        <p:style>
          <a:lnRef idx="3">
            <a:schemeClr val="dk1"/>
          </a:lnRef>
          <a:fillRef idx="0">
            <a:schemeClr val="dk1"/>
          </a:fillRef>
          <a:effectRef idx="2">
            <a:schemeClr val="dk1"/>
          </a:effectRef>
          <a:fontRef idx="minor">
            <a:schemeClr val="tx1"/>
          </a:fontRef>
        </p:style>
      </p:cxnSp>
      <p:sp>
        <p:nvSpPr>
          <p:cNvPr id="148" name="TextBox 100">
            <a:extLst>
              <a:ext uri="{FF2B5EF4-FFF2-40B4-BE49-F238E27FC236}">
                <a16:creationId xmlns:a16="http://schemas.microsoft.com/office/drawing/2014/main" id="{A7F8F341-6803-4C70-85F8-DCC1613BC6E8}"/>
              </a:ext>
            </a:extLst>
          </p:cNvPr>
          <p:cNvSpPr txBox="1"/>
          <p:nvPr/>
        </p:nvSpPr>
        <p:spPr>
          <a:xfrm>
            <a:off x="5336217" y="4978633"/>
            <a:ext cx="2136218" cy="338554"/>
          </a:xfrm>
          <a:prstGeom prst="rect">
            <a:avLst/>
          </a:prstGeom>
          <a:noFill/>
        </p:spPr>
        <p:txBody>
          <a:bodyPr wrap="square" rtlCol="0">
            <a:spAutoFit/>
          </a:bodyPr>
          <a:lstStyle/>
          <a:p>
            <a:pPr algn="ctr"/>
            <a:r>
              <a:rPr lang="ar-SA" sz="1600" b="1" dirty="0">
                <a:solidFill>
                  <a:srgbClr val="006666"/>
                </a:solidFill>
                <a:latin typeface="Hacen Casablanca Heavy" panose="02000000000000000000" pitchFamily="2" charset="-78"/>
                <a:cs typeface="Hacen Casablanca Heavy" panose="02000000000000000000" pitchFamily="2" charset="-78"/>
              </a:rPr>
              <a:t>الربع الأول   </a:t>
            </a:r>
            <a:endParaRPr lang="en-US" sz="1600" b="1" dirty="0">
              <a:solidFill>
                <a:srgbClr val="006666"/>
              </a:solidFill>
              <a:latin typeface="Hacen Casablanca Heavy" panose="02000000000000000000" pitchFamily="2" charset="-78"/>
              <a:cs typeface="Hacen Casablanca Heavy" panose="02000000000000000000" pitchFamily="2" charset="-78"/>
            </a:endParaRPr>
          </a:p>
        </p:txBody>
      </p:sp>
      <p:sp>
        <p:nvSpPr>
          <p:cNvPr id="149" name="مربع نص 148">
            <a:extLst>
              <a:ext uri="{FF2B5EF4-FFF2-40B4-BE49-F238E27FC236}">
                <a16:creationId xmlns:a16="http://schemas.microsoft.com/office/drawing/2014/main" id="{A444DC2B-3069-4715-ACDC-A5B580835C0D}"/>
              </a:ext>
            </a:extLst>
          </p:cNvPr>
          <p:cNvSpPr txBox="1"/>
          <p:nvPr/>
        </p:nvSpPr>
        <p:spPr>
          <a:xfrm>
            <a:off x="4579295" y="4987834"/>
            <a:ext cx="1028914" cy="899552"/>
          </a:xfrm>
          <a:prstGeom prst="rect">
            <a:avLst/>
          </a:prstGeom>
          <a:noFill/>
        </p:spPr>
        <p:txBody>
          <a:bodyPr vert="horz" wrap="none" lIns="91440" tIns="45720" rIns="91440" bIns="45720" rtlCol="1" anchor="t">
            <a:noAutofit/>
          </a:bodyPr>
          <a:lstStyle/>
          <a:p>
            <a:pPr algn="l"/>
            <a:r>
              <a:rPr lang="ar-SA" sz="1600" b="1" dirty="0">
                <a:solidFill>
                  <a:srgbClr val="006666"/>
                </a:solidFill>
                <a:latin typeface="Hacen Casablanca Heavy" panose="02000000000000000000" pitchFamily="2" charset="-78"/>
                <a:cs typeface="Hacen Casablanca Heavy" panose="02000000000000000000" pitchFamily="2" charset="-78"/>
              </a:rPr>
              <a:t>الربع الثاني </a:t>
            </a:r>
            <a:endParaRPr lang="ar-SA" sz="1600" b="1" dirty="0">
              <a:solidFill>
                <a:srgbClr val="006666"/>
              </a:solidFill>
              <a:effectLst/>
              <a:latin typeface="Hacen Casablanca Heavy" panose="02000000000000000000" pitchFamily="2" charset="-78"/>
              <a:cs typeface="Hacen Casablanca Heavy" panose="02000000000000000000" pitchFamily="2" charset="-78"/>
            </a:endParaRPr>
          </a:p>
        </p:txBody>
      </p:sp>
      <p:sp>
        <p:nvSpPr>
          <p:cNvPr id="150" name="مربع نص 149">
            <a:extLst>
              <a:ext uri="{FF2B5EF4-FFF2-40B4-BE49-F238E27FC236}">
                <a16:creationId xmlns:a16="http://schemas.microsoft.com/office/drawing/2014/main" id="{BB16878D-BC65-4F18-9003-8F03A5CF498D}"/>
              </a:ext>
            </a:extLst>
          </p:cNvPr>
          <p:cNvSpPr txBox="1"/>
          <p:nvPr/>
        </p:nvSpPr>
        <p:spPr>
          <a:xfrm>
            <a:off x="1404067" y="4999480"/>
            <a:ext cx="1028914" cy="899552"/>
          </a:xfrm>
          <a:prstGeom prst="rect">
            <a:avLst/>
          </a:prstGeom>
          <a:noFill/>
        </p:spPr>
        <p:txBody>
          <a:bodyPr vert="horz" wrap="none" lIns="91440" tIns="45720" rIns="91440" bIns="45720" rtlCol="1" anchor="t">
            <a:noAutofit/>
          </a:bodyPr>
          <a:lstStyle/>
          <a:p>
            <a:pPr algn="l"/>
            <a:r>
              <a:rPr lang="ar-SA" sz="1600" dirty="0">
                <a:solidFill>
                  <a:schemeClr val="tx1">
                    <a:lumMod val="75000"/>
                    <a:lumOff val="25000"/>
                  </a:schemeClr>
                </a:solidFill>
                <a:latin typeface="Hacen Casablanca Heavy" panose="02000000000000000000" pitchFamily="2" charset="-78"/>
                <a:cs typeface="Hacen Casablanca Heavy" panose="02000000000000000000" pitchFamily="2" charset="-78"/>
              </a:rPr>
              <a:t>الربع الرابع </a:t>
            </a:r>
            <a:endParaRPr lang="ar-SA" sz="1600" dirty="0">
              <a:solidFill>
                <a:schemeClr val="tx1">
                  <a:lumMod val="75000"/>
                  <a:lumOff val="25000"/>
                </a:schemeClr>
              </a:solidFill>
              <a:effectLst/>
              <a:latin typeface="Hacen Casablanca Heavy" panose="02000000000000000000" pitchFamily="2" charset="-78"/>
              <a:cs typeface="Hacen Casablanca Heavy" panose="02000000000000000000" pitchFamily="2" charset="-78"/>
            </a:endParaRPr>
          </a:p>
        </p:txBody>
      </p:sp>
      <p:sp>
        <p:nvSpPr>
          <p:cNvPr id="151" name="مربع نص 150">
            <a:extLst>
              <a:ext uri="{FF2B5EF4-FFF2-40B4-BE49-F238E27FC236}">
                <a16:creationId xmlns:a16="http://schemas.microsoft.com/office/drawing/2014/main" id="{4426A4A6-36D3-4CC7-884B-A9C2809A91B5}"/>
              </a:ext>
            </a:extLst>
          </p:cNvPr>
          <p:cNvSpPr txBox="1"/>
          <p:nvPr/>
        </p:nvSpPr>
        <p:spPr>
          <a:xfrm>
            <a:off x="3066889" y="5007894"/>
            <a:ext cx="1028914" cy="899552"/>
          </a:xfrm>
          <a:prstGeom prst="rect">
            <a:avLst/>
          </a:prstGeom>
          <a:noFill/>
        </p:spPr>
        <p:txBody>
          <a:bodyPr vert="horz" wrap="none" lIns="91440" tIns="45720" rIns="91440" bIns="45720" rtlCol="1" anchor="t">
            <a:noAutofit/>
          </a:bodyPr>
          <a:lstStyle/>
          <a:p>
            <a:pPr algn="l"/>
            <a:r>
              <a:rPr lang="ar-SA" sz="1600" b="1" dirty="0">
                <a:solidFill>
                  <a:srgbClr val="006666"/>
                </a:solidFill>
                <a:latin typeface="Hacen Casablanca Heavy" panose="02000000000000000000" pitchFamily="2" charset="-78"/>
                <a:cs typeface="Hacen Casablanca Heavy" panose="02000000000000000000" pitchFamily="2" charset="-78"/>
              </a:rPr>
              <a:t>الربع الثالث </a:t>
            </a:r>
            <a:endParaRPr lang="ar-SA" sz="1600" b="1" dirty="0">
              <a:solidFill>
                <a:srgbClr val="006666"/>
              </a:solidFill>
              <a:effectLst/>
              <a:latin typeface="Hacen Casablanca Heavy" panose="02000000000000000000" pitchFamily="2" charset="-78"/>
              <a:cs typeface="Hacen Casablanca Heavy" panose="02000000000000000000" pitchFamily="2" charset="-78"/>
            </a:endParaRPr>
          </a:p>
        </p:txBody>
      </p:sp>
      <p:cxnSp>
        <p:nvCxnSpPr>
          <p:cNvPr id="152" name="Straight Connector 116">
            <a:extLst>
              <a:ext uri="{FF2B5EF4-FFF2-40B4-BE49-F238E27FC236}">
                <a16:creationId xmlns:a16="http://schemas.microsoft.com/office/drawing/2014/main" id="{FA61A8C0-8A41-4530-9DBC-D827F5607BED}"/>
              </a:ext>
            </a:extLst>
          </p:cNvPr>
          <p:cNvCxnSpPr>
            <a:cxnSpLocks/>
          </p:cNvCxnSpPr>
          <p:nvPr/>
        </p:nvCxnSpPr>
        <p:spPr>
          <a:xfrm>
            <a:off x="2796677" y="5096418"/>
            <a:ext cx="0" cy="743651"/>
          </a:xfrm>
          <a:prstGeom prst="line">
            <a:avLst/>
          </a:prstGeom>
          <a:ln>
            <a:solidFill>
              <a:srgbClr val="009999"/>
            </a:solidFill>
          </a:ln>
        </p:spPr>
        <p:style>
          <a:lnRef idx="3">
            <a:schemeClr val="accent1"/>
          </a:lnRef>
          <a:fillRef idx="0">
            <a:schemeClr val="accent1"/>
          </a:fillRef>
          <a:effectRef idx="2">
            <a:schemeClr val="accent1"/>
          </a:effectRef>
          <a:fontRef idx="minor">
            <a:schemeClr val="tx1"/>
          </a:fontRef>
        </p:style>
      </p:cxnSp>
      <p:cxnSp>
        <p:nvCxnSpPr>
          <p:cNvPr id="154" name="Straight Connector 116">
            <a:extLst>
              <a:ext uri="{FF2B5EF4-FFF2-40B4-BE49-F238E27FC236}">
                <a16:creationId xmlns:a16="http://schemas.microsoft.com/office/drawing/2014/main" id="{6AA170D4-A44D-4FD3-9E6E-3DA5C620CED7}"/>
              </a:ext>
            </a:extLst>
          </p:cNvPr>
          <p:cNvCxnSpPr>
            <a:cxnSpLocks/>
          </p:cNvCxnSpPr>
          <p:nvPr/>
        </p:nvCxnSpPr>
        <p:spPr>
          <a:xfrm>
            <a:off x="4397520" y="5058388"/>
            <a:ext cx="0" cy="743651"/>
          </a:xfrm>
          <a:prstGeom prst="line">
            <a:avLst/>
          </a:prstGeom>
          <a:ln>
            <a:solidFill>
              <a:srgbClr val="009999"/>
            </a:solidFill>
          </a:ln>
        </p:spPr>
        <p:style>
          <a:lnRef idx="3">
            <a:schemeClr val="accent1"/>
          </a:lnRef>
          <a:fillRef idx="0">
            <a:schemeClr val="accent1"/>
          </a:fillRef>
          <a:effectRef idx="2">
            <a:schemeClr val="accent1"/>
          </a:effectRef>
          <a:fontRef idx="minor">
            <a:schemeClr val="tx1"/>
          </a:fontRef>
        </p:style>
      </p:cxnSp>
      <p:sp>
        <p:nvSpPr>
          <p:cNvPr id="157" name="L-Shape 32">
            <a:extLst>
              <a:ext uri="{FF2B5EF4-FFF2-40B4-BE49-F238E27FC236}">
                <a16:creationId xmlns:a16="http://schemas.microsoft.com/office/drawing/2014/main" id="{52BA7CC8-A760-489A-9C12-B3452BA5E29C}"/>
              </a:ext>
            </a:extLst>
          </p:cNvPr>
          <p:cNvSpPr/>
          <p:nvPr/>
        </p:nvSpPr>
        <p:spPr>
          <a:xfrm rot="18879521">
            <a:off x="3555504" y="5533051"/>
            <a:ext cx="287012" cy="172785"/>
          </a:xfrm>
          <a:prstGeom prst="corner">
            <a:avLst/>
          </a:prstGeom>
          <a:solidFill>
            <a:srgbClr val="00CC99">
              <a:alpha val="5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93"/>
          </a:p>
        </p:txBody>
      </p:sp>
      <p:sp>
        <p:nvSpPr>
          <p:cNvPr id="158" name="L-Shape 32">
            <a:extLst>
              <a:ext uri="{FF2B5EF4-FFF2-40B4-BE49-F238E27FC236}">
                <a16:creationId xmlns:a16="http://schemas.microsoft.com/office/drawing/2014/main" id="{88FBFA57-6A5D-4953-A85E-78FB19F0FDD5}"/>
              </a:ext>
            </a:extLst>
          </p:cNvPr>
          <p:cNvSpPr/>
          <p:nvPr/>
        </p:nvSpPr>
        <p:spPr>
          <a:xfrm rot="18879521">
            <a:off x="1783044" y="5564480"/>
            <a:ext cx="287012" cy="172785"/>
          </a:xfrm>
          <a:prstGeom prst="corner">
            <a:avLst/>
          </a:prstGeom>
          <a:solidFill>
            <a:srgbClr val="00CC9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93"/>
          </a:p>
        </p:txBody>
      </p:sp>
      <p:sp>
        <p:nvSpPr>
          <p:cNvPr id="159" name="Freeform 16">
            <a:extLst>
              <a:ext uri="{FF2B5EF4-FFF2-40B4-BE49-F238E27FC236}">
                <a16:creationId xmlns:a16="http://schemas.microsoft.com/office/drawing/2014/main" id="{B8E174E6-A8DC-4533-BEAB-B68A2265DEA2}"/>
              </a:ext>
            </a:extLst>
          </p:cNvPr>
          <p:cNvSpPr>
            <a:spLocks noEditPoints="1"/>
          </p:cNvSpPr>
          <p:nvPr/>
        </p:nvSpPr>
        <p:spPr bwMode="auto">
          <a:xfrm>
            <a:off x="7621579" y="5411232"/>
            <a:ext cx="606680" cy="479282"/>
          </a:xfrm>
          <a:custGeom>
            <a:avLst/>
            <a:gdLst>
              <a:gd name="T0" fmla="*/ 393 w 394"/>
              <a:gd name="T1" fmla="*/ 175 h 393"/>
              <a:gd name="T2" fmla="*/ 380 w 394"/>
              <a:gd name="T3" fmla="*/ 165 h 393"/>
              <a:gd name="T4" fmla="*/ 339 w 394"/>
              <a:gd name="T5" fmla="*/ 138 h 393"/>
              <a:gd name="T6" fmla="*/ 350 w 394"/>
              <a:gd name="T7" fmla="*/ 90 h 393"/>
              <a:gd name="T8" fmla="*/ 351 w 394"/>
              <a:gd name="T9" fmla="*/ 75 h 393"/>
              <a:gd name="T10" fmla="*/ 320 w 394"/>
              <a:gd name="T11" fmla="*/ 44 h 393"/>
              <a:gd name="T12" fmla="*/ 305 w 394"/>
              <a:gd name="T13" fmla="*/ 45 h 393"/>
              <a:gd name="T14" fmla="*/ 256 w 394"/>
              <a:gd name="T15" fmla="*/ 56 h 393"/>
              <a:gd name="T16" fmla="*/ 230 w 394"/>
              <a:gd name="T17" fmla="*/ 13 h 393"/>
              <a:gd name="T18" fmla="*/ 220 w 394"/>
              <a:gd name="T19" fmla="*/ 2 h 393"/>
              <a:gd name="T20" fmla="*/ 176 w 394"/>
              <a:gd name="T21" fmla="*/ 1 h 393"/>
              <a:gd name="T22" fmla="*/ 166 w 394"/>
              <a:gd name="T23" fmla="*/ 13 h 393"/>
              <a:gd name="T24" fmla="*/ 139 w 394"/>
              <a:gd name="T25" fmla="*/ 55 h 393"/>
              <a:gd name="T26" fmla="*/ 91 w 394"/>
              <a:gd name="T27" fmla="*/ 44 h 393"/>
              <a:gd name="T28" fmla="*/ 76 w 394"/>
              <a:gd name="T29" fmla="*/ 42 h 393"/>
              <a:gd name="T30" fmla="*/ 44 w 394"/>
              <a:gd name="T31" fmla="*/ 74 h 393"/>
              <a:gd name="T32" fmla="*/ 45 w 394"/>
              <a:gd name="T33" fmla="*/ 89 h 393"/>
              <a:gd name="T34" fmla="*/ 56 w 394"/>
              <a:gd name="T35" fmla="*/ 138 h 393"/>
              <a:gd name="T36" fmla="*/ 14 w 394"/>
              <a:gd name="T37" fmla="*/ 164 h 393"/>
              <a:gd name="T38" fmla="*/ 2 w 394"/>
              <a:gd name="T39" fmla="*/ 174 h 393"/>
              <a:gd name="T40" fmla="*/ 2 w 394"/>
              <a:gd name="T41" fmla="*/ 219 h 393"/>
              <a:gd name="T42" fmla="*/ 15 w 394"/>
              <a:gd name="T43" fmla="*/ 228 h 393"/>
              <a:gd name="T44" fmla="*/ 55 w 394"/>
              <a:gd name="T45" fmla="*/ 255 h 393"/>
              <a:gd name="T46" fmla="*/ 44 w 394"/>
              <a:gd name="T47" fmla="*/ 304 h 393"/>
              <a:gd name="T48" fmla="*/ 43 w 394"/>
              <a:gd name="T49" fmla="*/ 319 h 393"/>
              <a:gd name="T50" fmla="*/ 74 w 394"/>
              <a:gd name="T51" fmla="*/ 350 h 393"/>
              <a:gd name="T52" fmla="*/ 89 w 394"/>
              <a:gd name="T53" fmla="*/ 349 h 393"/>
              <a:gd name="T54" fmla="*/ 138 w 394"/>
              <a:gd name="T55" fmla="*/ 338 h 393"/>
              <a:gd name="T56" fmla="*/ 165 w 394"/>
              <a:gd name="T57" fmla="*/ 381 h 393"/>
              <a:gd name="T58" fmla="*/ 174 w 394"/>
              <a:gd name="T59" fmla="*/ 392 h 393"/>
              <a:gd name="T60" fmla="*/ 197 w 394"/>
              <a:gd name="T61" fmla="*/ 393 h 393"/>
              <a:gd name="T62" fmla="*/ 219 w 394"/>
              <a:gd name="T63" fmla="*/ 392 h 393"/>
              <a:gd name="T64" fmla="*/ 228 w 394"/>
              <a:gd name="T65" fmla="*/ 381 h 393"/>
              <a:gd name="T66" fmla="*/ 255 w 394"/>
              <a:gd name="T67" fmla="*/ 339 h 393"/>
              <a:gd name="T68" fmla="*/ 304 w 394"/>
              <a:gd name="T69" fmla="*/ 350 h 393"/>
              <a:gd name="T70" fmla="*/ 319 w 394"/>
              <a:gd name="T71" fmla="*/ 351 h 393"/>
              <a:gd name="T72" fmla="*/ 351 w 394"/>
              <a:gd name="T73" fmla="*/ 320 h 393"/>
              <a:gd name="T74" fmla="*/ 349 w 394"/>
              <a:gd name="T75" fmla="*/ 305 h 393"/>
              <a:gd name="T76" fmla="*/ 338 w 394"/>
              <a:gd name="T77" fmla="*/ 256 h 393"/>
              <a:gd name="T78" fmla="*/ 379 w 394"/>
              <a:gd name="T79" fmla="*/ 229 h 393"/>
              <a:gd name="T80" fmla="*/ 381 w 394"/>
              <a:gd name="T81" fmla="*/ 229 h 393"/>
              <a:gd name="T82" fmla="*/ 393 w 394"/>
              <a:gd name="T83" fmla="*/ 220 h 393"/>
              <a:gd name="T84" fmla="*/ 393 w 394"/>
              <a:gd name="T85" fmla="*/ 175 h 393"/>
              <a:gd name="T86" fmla="*/ 198 w 394"/>
              <a:gd name="T87" fmla="*/ 263 h 393"/>
              <a:gd name="T88" fmla="*/ 132 w 394"/>
              <a:gd name="T89" fmla="*/ 197 h 393"/>
              <a:gd name="T90" fmla="*/ 198 w 394"/>
              <a:gd name="T91" fmla="*/ 132 h 393"/>
              <a:gd name="T92" fmla="*/ 263 w 394"/>
              <a:gd name="T93" fmla="*/ 197 h 393"/>
              <a:gd name="T94" fmla="*/ 198 w 394"/>
              <a:gd name="T95" fmla="*/ 263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94" h="393">
                <a:moveTo>
                  <a:pt x="393" y="175"/>
                </a:moveTo>
                <a:cubicBezTo>
                  <a:pt x="392" y="169"/>
                  <a:pt x="386" y="165"/>
                  <a:pt x="380" y="165"/>
                </a:cubicBezTo>
                <a:cubicBezTo>
                  <a:pt x="362" y="165"/>
                  <a:pt x="346" y="155"/>
                  <a:pt x="339" y="138"/>
                </a:cubicBezTo>
                <a:cubicBezTo>
                  <a:pt x="332" y="122"/>
                  <a:pt x="337" y="102"/>
                  <a:pt x="350" y="90"/>
                </a:cubicBezTo>
                <a:cubicBezTo>
                  <a:pt x="354" y="86"/>
                  <a:pt x="355" y="79"/>
                  <a:pt x="351" y="75"/>
                </a:cubicBezTo>
                <a:cubicBezTo>
                  <a:pt x="342" y="63"/>
                  <a:pt x="332" y="53"/>
                  <a:pt x="320" y="44"/>
                </a:cubicBezTo>
                <a:cubicBezTo>
                  <a:pt x="316" y="40"/>
                  <a:pt x="309" y="40"/>
                  <a:pt x="305" y="45"/>
                </a:cubicBezTo>
                <a:cubicBezTo>
                  <a:pt x="294" y="58"/>
                  <a:pt x="273" y="63"/>
                  <a:pt x="256" y="56"/>
                </a:cubicBezTo>
                <a:cubicBezTo>
                  <a:pt x="239" y="49"/>
                  <a:pt x="229" y="31"/>
                  <a:pt x="230" y="13"/>
                </a:cubicBezTo>
                <a:cubicBezTo>
                  <a:pt x="230" y="7"/>
                  <a:pt x="226" y="2"/>
                  <a:pt x="220" y="2"/>
                </a:cubicBezTo>
                <a:cubicBezTo>
                  <a:pt x="206" y="0"/>
                  <a:pt x="191" y="0"/>
                  <a:pt x="176" y="1"/>
                </a:cubicBezTo>
                <a:cubicBezTo>
                  <a:pt x="170" y="2"/>
                  <a:pt x="166" y="7"/>
                  <a:pt x="166" y="13"/>
                </a:cubicBezTo>
                <a:cubicBezTo>
                  <a:pt x="167" y="31"/>
                  <a:pt x="156" y="48"/>
                  <a:pt x="139" y="55"/>
                </a:cubicBezTo>
                <a:cubicBezTo>
                  <a:pt x="123" y="61"/>
                  <a:pt x="102" y="56"/>
                  <a:pt x="91" y="44"/>
                </a:cubicBezTo>
                <a:cubicBezTo>
                  <a:pt x="87" y="39"/>
                  <a:pt x="80" y="39"/>
                  <a:pt x="76" y="42"/>
                </a:cubicBezTo>
                <a:cubicBezTo>
                  <a:pt x="64" y="52"/>
                  <a:pt x="53" y="62"/>
                  <a:pt x="44" y="74"/>
                </a:cubicBezTo>
                <a:cubicBezTo>
                  <a:pt x="40" y="78"/>
                  <a:pt x="41" y="85"/>
                  <a:pt x="45" y="89"/>
                </a:cubicBezTo>
                <a:cubicBezTo>
                  <a:pt x="59" y="101"/>
                  <a:pt x="63" y="121"/>
                  <a:pt x="56" y="138"/>
                </a:cubicBezTo>
                <a:cubicBezTo>
                  <a:pt x="49" y="154"/>
                  <a:pt x="33" y="164"/>
                  <a:pt x="14" y="164"/>
                </a:cubicBezTo>
                <a:cubicBezTo>
                  <a:pt x="7" y="164"/>
                  <a:pt x="3" y="168"/>
                  <a:pt x="2" y="174"/>
                </a:cubicBezTo>
                <a:cubicBezTo>
                  <a:pt x="0" y="189"/>
                  <a:pt x="0" y="204"/>
                  <a:pt x="2" y="219"/>
                </a:cubicBezTo>
                <a:cubicBezTo>
                  <a:pt x="3" y="224"/>
                  <a:pt x="9" y="228"/>
                  <a:pt x="15" y="228"/>
                </a:cubicBezTo>
                <a:cubicBezTo>
                  <a:pt x="32" y="228"/>
                  <a:pt x="48" y="238"/>
                  <a:pt x="55" y="255"/>
                </a:cubicBezTo>
                <a:cubicBezTo>
                  <a:pt x="62" y="272"/>
                  <a:pt x="58" y="291"/>
                  <a:pt x="44" y="304"/>
                </a:cubicBezTo>
                <a:cubicBezTo>
                  <a:pt x="40" y="308"/>
                  <a:pt x="40" y="314"/>
                  <a:pt x="43" y="319"/>
                </a:cubicBezTo>
                <a:cubicBezTo>
                  <a:pt x="52" y="330"/>
                  <a:pt x="63" y="341"/>
                  <a:pt x="74" y="350"/>
                </a:cubicBezTo>
                <a:cubicBezTo>
                  <a:pt x="79" y="354"/>
                  <a:pt x="85" y="353"/>
                  <a:pt x="89" y="349"/>
                </a:cubicBezTo>
                <a:cubicBezTo>
                  <a:pt x="101" y="336"/>
                  <a:pt x="122" y="331"/>
                  <a:pt x="138" y="338"/>
                </a:cubicBezTo>
                <a:cubicBezTo>
                  <a:pt x="155" y="345"/>
                  <a:pt x="166" y="362"/>
                  <a:pt x="165" y="381"/>
                </a:cubicBezTo>
                <a:cubicBezTo>
                  <a:pt x="164" y="386"/>
                  <a:pt x="169" y="391"/>
                  <a:pt x="174" y="392"/>
                </a:cubicBezTo>
                <a:cubicBezTo>
                  <a:pt x="182" y="393"/>
                  <a:pt x="190" y="393"/>
                  <a:pt x="197" y="393"/>
                </a:cubicBezTo>
                <a:cubicBezTo>
                  <a:pt x="204" y="393"/>
                  <a:pt x="211" y="393"/>
                  <a:pt x="219" y="392"/>
                </a:cubicBezTo>
                <a:cubicBezTo>
                  <a:pt x="224" y="391"/>
                  <a:pt x="229" y="387"/>
                  <a:pt x="228" y="381"/>
                </a:cubicBezTo>
                <a:cubicBezTo>
                  <a:pt x="228" y="363"/>
                  <a:pt x="239" y="346"/>
                  <a:pt x="255" y="339"/>
                </a:cubicBezTo>
                <a:cubicBezTo>
                  <a:pt x="271" y="332"/>
                  <a:pt x="292" y="337"/>
                  <a:pt x="304" y="350"/>
                </a:cubicBezTo>
                <a:cubicBezTo>
                  <a:pt x="308" y="354"/>
                  <a:pt x="314" y="355"/>
                  <a:pt x="319" y="351"/>
                </a:cubicBezTo>
                <a:cubicBezTo>
                  <a:pt x="331" y="342"/>
                  <a:pt x="341" y="331"/>
                  <a:pt x="351" y="320"/>
                </a:cubicBezTo>
                <a:cubicBezTo>
                  <a:pt x="354" y="315"/>
                  <a:pt x="354" y="309"/>
                  <a:pt x="349" y="305"/>
                </a:cubicBezTo>
                <a:cubicBezTo>
                  <a:pt x="336" y="293"/>
                  <a:pt x="331" y="273"/>
                  <a:pt x="338" y="256"/>
                </a:cubicBezTo>
                <a:cubicBezTo>
                  <a:pt x="345" y="240"/>
                  <a:pt x="361" y="229"/>
                  <a:pt x="379" y="229"/>
                </a:cubicBezTo>
                <a:cubicBezTo>
                  <a:pt x="381" y="229"/>
                  <a:pt x="381" y="229"/>
                  <a:pt x="381" y="229"/>
                </a:cubicBezTo>
                <a:cubicBezTo>
                  <a:pt x="387" y="230"/>
                  <a:pt x="392" y="225"/>
                  <a:pt x="393" y="220"/>
                </a:cubicBezTo>
                <a:cubicBezTo>
                  <a:pt x="394" y="205"/>
                  <a:pt x="394" y="190"/>
                  <a:pt x="393" y="175"/>
                </a:cubicBezTo>
                <a:close/>
                <a:moveTo>
                  <a:pt x="198" y="263"/>
                </a:moveTo>
                <a:cubicBezTo>
                  <a:pt x="162" y="263"/>
                  <a:pt x="132" y="233"/>
                  <a:pt x="132" y="197"/>
                </a:cubicBezTo>
                <a:cubicBezTo>
                  <a:pt x="132" y="161"/>
                  <a:pt x="162" y="132"/>
                  <a:pt x="198" y="132"/>
                </a:cubicBezTo>
                <a:cubicBezTo>
                  <a:pt x="234" y="132"/>
                  <a:pt x="263" y="161"/>
                  <a:pt x="263" y="197"/>
                </a:cubicBezTo>
                <a:cubicBezTo>
                  <a:pt x="263" y="233"/>
                  <a:pt x="234" y="263"/>
                  <a:pt x="198" y="263"/>
                </a:cubicBezTo>
                <a:close/>
              </a:path>
            </a:pathLst>
          </a:custGeom>
          <a:solidFill>
            <a:srgbClr val="009999"/>
          </a:solidFill>
          <a:ln>
            <a:noFill/>
          </a:ln>
        </p:spPr>
        <p:txBody>
          <a:bodyPr vert="horz" wrap="square" lIns="91440" tIns="45720" rIns="91440" bIns="45720" numCol="1" anchor="t" anchorCtr="0" compatLnSpc="1">
            <a:prstTxWarp prst="textNoShape">
              <a:avLst/>
            </a:prstTxWarp>
          </a:bodyPr>
          <a:lstStyle/>
          <a:p>
            <a:endParaRPr lang="en-IN"/>
          </a:p>
        </p:txBody>
      </p:sp>
      <p:grpSp>
        <p:nvGrpSpPr>
          <p:cNvPr id="160" name="Google Shape;1016;p55">
            <a:extLst>
              <a:ext uri="{FF2B5EF4-FFF2-40B4-BE49-F238E27FC236}">
                <a16:creationId xmlns:a16="http://schemas.microsoft.com/office/drawing/2014/main" id="{4A9D6BA8-583D-43E5-AE2F-F24EFAB69A21}"/>
              </a:ext>
            </a:extLst>
          </p:cNvPr>
          <p:cNvGrpSpPr/>
          <p:nvPr/>
        </p:nvGrpSpPr>
        <p:grpSpPr>
          <a:xfrm>
            <a:off x="8855292" y="4848859"/>
            <a:ext cx="1733125" cy="1316585"/>
            <a:chOff x="267375" y="1071875"/>
            <a:chExt cx="470500" cy="428550"/>
          </a:xfrm>
        </p:grpSpPr>
        <p:sp>
          <p:nvSpPr>
            <p:cNvPr id="161" name="Google Shape;1017;p55">
              <a:extLst>
                <a:ext uri="{FF2B5EF4-FFF2-40B4-BE49-F238E27FC236}">
                  <a16:creationId xmlns:a16="http://schemas.microsoft.com/office/drawing/2014/main" id="{24EA7CD8-FF9E-4D3D-A59D-040B4BD25F5C}"/>
                </a:ext>
              </a:extLst>
            </p:cNvPr>
            <p:cNvSpPr/>
            <p:nvPr/>
          </p:nvSpPr>
          <p:spPr>
            <a:xfrm>
              <a:off x="288350" y="1290825"/>
              <a:ext cx="209600" cy="209600"/>
            </a:xfrm>
            <a:custGeom>
              <a:avLst/>
              <a:gdLst/>
              <a:ahLst/>
              <a:cxnLst/>
              <a:rect l="l" t="t" r="r" b="b"/>
              <a:pathLst>
                <a:path w="8384" h="8384" extrusionOk="0">
                  <a:moveTo>
                    <a:pt x="1" y="0"/>
                  </a:moveTo>
                  <a:cubicBezTo>
                    <a:pt x="23" y="1056"/>
                    <a:pt x="239" y="2096"/>
                    <a:pt x="641" y="3073"/>
                  </a:cubicBezTo>
                  <a:cubicBezTo>
                    <a:pt x="676" y="3072"/>
                    <a:pt x="710" y="3070"/>
                    <a:pt x="745" y="3070"/>
                  </a:cubicBezTo>
                  <a:cubicBezTo>
                    <a:pt x="1419" y="3070"/>
                    <a:pt x="2047" y="3416"/>
                    <a:pt x="2406" y="3988"/>
                  </a:cubicBezTo>
                  <a:cubicBezTo>
                    <a:pt x="2766" y="4558"/>
                    <a:pt x="2808" y="5272"/>
                    <a:pt x="2516" y="5880"/>
                  </a:cubicBezTo>
                  <a:cubicBezTo>
                    <a:pt x="4076" y="7440"/>
                    <a:pt x="6179" y="8337"/>
                    <a:pt x="8384" y="8383"/>
                  </a:cubicBezTo>
                  <a:lnTo>
                    <a:pt x="8384" y="3190"/>
                  </a:lnTo>
                  <a:cubicBezTo>
                    <a:pt x="6664" y="3094"/>
                    <a:pt x="5290" y="1720"/>
                    <a:pt x="5194" y="0"/>
                  </a:cubicBezTo>
                  <a:close/>
                </a:path>
              </a:pathLst>
            </a:custGeom>
            <a:solidFill>
              <a:srgbClr val="009999"/>
            </a:solidFill>
            <a:ln>
              <a:noFill/>
            </a:ln>
          </p:spPr>
          <p:txBody>
            <a:bodyPr spcFirstLastPara="1" wrap="square" lIns="86005" tIns="86005" rIns="86005" bIns="86005" anchor="ctr" anchorCtr="0">
              <a:noAutofit/>
            </a:bodyPr>
            <a:lstStyle/>
            <a:p>
              <a:endParaRPr sz="1693"/>
            </a:p>
          </p:txBody>
        </p:sp>
        <p:sp>
          <p:nvSpPr>
            <p:cNvPr id="162" name="Google Shape;1018;p55">
              <a:extLst>
                <a:ext uri="{FF2B5EF4-FFF2-40B4-BE49-F238E27FC236}">
                  <a16:creationId xmlns:a16="http://schemas.microsoft.com/office/drawing/2014/main" id="{12591967-8A1B-4CCE-A333-BCF0539FBDAA}"/>
                </a:ext>
              </a:extLst>
            </p:cNvPr>
            <p:cNvSpPr/>
            <p:nvPr/>
          </p:nvSpPr>
          <p:spPr>
            <a:xfrm>
              <a:off x="267375" y="1377050"/>
              <a:ext cx="79225" cy="79200"/>
            </a:xfrm>
            <a:custGeom>
              <a:avLst/>
              <a:gdLst/>
              <a:ahLst/>
              <a:cxnLst/>
              <a:rect l="l" t="t" r="r" b="b"/>
              <a:pathLst>
                <a:path w="3169" h="3168" extrusionOk="0">
                  <a:moveTo>
                    <a:pt x="1584" y="0"/>
                  </a:moveTo>
                  <a:cubicBezTo>
                    <a:pt x="710" y="0"/>
                    <a:pt x="1" y="710"/>
                    <a:pt x="1" y="1584"/>
                  </a:cubicBezTo>
                  <a:cubicBezTo>
                    <a:pt x="1" y="2459"/>
                    <a:pt x="710" y="3168"/>
                    <a:pt x="1584" y="3168"/>
                  </a:cubicBezTo>
                  <a:cubicBezTo>
                    <a:pt x="2459" y="3168"/>
                    <a:pt x="3168" y="2459"/>
                    <a:pt x="3168" y="1584"/>
                  </a:cubicBezTo>
                  <a:cubicBezTo>
                    <a:pt x="3168" y="710"/>
                    <a:pt x="2459" y="0"/>
                    <a:pt x="1584" y="0"/>
                  </a:cubicBezTo>
                  <a:close/>
                </a:path>
              </a:pathLst>
            </a:custGeom>
            <a:noFill/>
            <a:ln w="19050" cap="flat" cmpd="sng">
              <a:solidFill>
                <a:srgbClr val="434343"/>
              </a:solidFill>
              <a:prstDash val="solid"/>
              <a:round/>
              <a:headEnd type="none" w="sm" len="sm"/>
              <a:tailEnd type="none" w="sm" len="sm"/>
            </a:ln>
          </p:spPr>
          <p:txBody>
            <a:bodyPr spcFirstLastPara="1" wrap="square" lIns="86005" tIns="86005" rIns="86005" bIns="86005" anchor="ctr" anchorCtr="0">
              <a:noAutofit/>
            </a:bodyPr>
            <a:lstStyle/>
            <a:p>
              <a:r>
                <a:rPr lang="en-US" sz="1693" dirty="0"/>
                <a:t>4</a:t>
              </a:r>
              <a:endParaRPr sz="1693" dirty="0"/>
            </a:p>
          </p:txBody>
        </p:sp>
        <p:sp>
          <p:nvSpPr>
            <p:cNvPr id="163" name="Google Shape;1019;p55">
              <a:extLst>
                <a:ext uri="{FF2B5EF4-FFF2-40B4-BE49-F238E27FC236}">
                  <a16:creationId xmlns:a16="http://schemas.microsoft.com/office/drawing/2014/main" id="{8B0C9505-A0FF-4DC7-BD93-3E46C8F5203A}"/>
                </a:ext>
              </a:extLst>
            </p:cNvPr>
            <p:cNvSpPr/>
            <p:nvPr/>
          </p:nvSpPr>
          <p:spPr>
            <a:xfrm>
              <a:off x="507325" y="1290825"/>
              <a:ext cx="209600" cy="209600"/>
            </a:xfrm>
            <a:custGeom>
              <a:avLst/>
              <a:gdLst/>
              <a:ahLst/>
              <a:cxnLst/>
              <a:rect l="l" t="t" r="r" b="b"/>
              <a:pathLst>
                <a:path w="8384" h="8384" extrusionOk="0">
                  <a:moveTo>
                    <a:pt x="3189" y="0"/>
                  </a:moveTo>
                  <a:cubicBezTo>
                    <a:pt x="3093" y="1720"/>
                    <a:pt x="1721" y="3092"/>
                    <a:pt x="1" y="3190"/>
                  </a:cubicBezTo>
                  <a:lnTo>
                    <a:pt x="1" y="8383"/>
                  </a:lnTo>
                  <a:cubicBezTo>
                    <a:pt x="2206" y="8337"/>
                    <a:pt x="4309" y="7440"/>
                    <a:pt x="5868" y="5880"/>
                  </a:cubicBezTo>
                  <a:cubicBezTo>
                    <a:pt x="5577" y="5272"/>
                    <a:pt x="5618" y="4558"/>
                    <a:pt x="5979" y="3986"/>
                  </a:cubicBezTo>
                  <a:cubicBezTo>
                    <a:pt x="6337" y="3416"/>
                    <a:pt x="6965" y="3070"/>
                    <a:pt x="7639" y="3070"/>
                  </a:cubicBezTo>
                  <a:cubicBezTo>
                    <a:pt x="7675" y="3070"/>
                    <a:pt x="7710" y="3070"/>
                    <a:pt x="7743" y="3073"/>
                  </a:cubicBezTo>
                  <a:cubicBezTo>
                    <a:pt x="8145" y="2096"/>
                    <a:pt x="8362" y="1056"/>
                    <a:pt x="8384" y="0"/>
                  </a:cubicBezTo>
                  <a:close/>
                </a:path>
              </a:pathLst>
            </a:custGeom>
            <a:solidFill>
              <a:schemeClr val="bg1">
                <a:lumMod val="85000"/>
              </a:schemeClr>
            </a:solidFill>
            <a:ln>
              <a:noFill/>
            </a:ln>
          </p:spPr>
          <p:txBody>
            <a:bodyPr spcFirstLastPara="1" wrap="square" lIns="86005" tIns="86005" rIns="86005" bIns="86005" anchor="ctr" anchorCtr="0">
              <a:noAutofit/>
            </a:bodyPr>
            <a:lstStyle/>
            <a:p>
              <a:endParaRPr sz="1693"/>
            </a:p>
          </p:txBody>
        </p:sp>
        <p:sp>
          <p:nvSpPr>
            <p:cNvPr id="164" name="Google Shape;1020;p55">
              <a:extLst>
                <a:ext uri="{FF2B5EF4-FFF2-40B4-BE49-F238E27FC236}">
                  <a16:creationId xmlns:a16="http://schemas.microsoft.com/office/drawing/2014/main" id="{F4963B13-40AA-45EE-B783-B9C7B0B5BA87}"/>
                </a:ext>
              </a:extLst>
            </p:cNvPr>
            <p:cNvSpPr/>
            <p:nvPr/>
          </p:nvSpPr>
          <p:spPr>
            <a:xfrm>
              <a:off x="658700" y="1377050"/>
              <a:ext cx="79175" cy="79200"/>
            </a:xfrm>
            <a:custGeom>
              <a:avLst/>
              <a:gdLst/>
              <a:ahLst/>
              <a:cxnLst/>
              <a:rect l="l" t="t" r="r" b="b"/>
              <a:pathLst>
                <a:path w="3167" h="3168" extrusionOk="0">
                  <a:moveTo>
                    <a:pt x="1583" y="0"/>
                  </a:moveTo>
                  <a:cubicBezTo>
                    <a:pt x="708" y="0"/>
                    <a:pt x="1" y="710"/>
                    <a:pt x="1" y="1584"/>
                  </a:cubicBezTo>
                  <a:cubicBezTo>
                    <a:pt x="1" y="2459"/>
                    <a:pt x="708" y="3168"/>
                    <a:pt x="1583" y="3168"/>
                  </a:cubicBezTo>
                  <a:cubicBezTo>
                    <a:pt x="2457" y="3168"/>
                    <a:pt x="3166" y="2459"/>
                    <a:pt x="3166" y="1584"/>
                  </a:cubicBezTo>
                  <a:cubicBezTo>
                    <a:pt x="3166" y="710"/>
                    <a:pt x="2457" y="0"/>
                    <a:pt x="1583" y="0"/>
                  </a:cubicBezTo>
                  <a:close/>
                </a:path>
              </a:pathLst>
            </a:custGeom>
            <a:noFill/>
            <a:ln w="19050" cap="flat" cmpd="sng">
              <a:solidFill>
                <a:srgbClr val="434343"/>
              </a:solidFill>
              <a:prstDash val="solid"/>
              <a:round/>
              <a:headEnd type="none" w="sm" len="sm"/>
              <a:tailEnd type="none" w="sm" len="sm"/>
            </a:ln>
          </p:spPr>
          <p:txBody>
            <a:bodyPr spcFirstLastPara="1" wrap="square" lIns="86005" tIns="86005" rIns="86005" bIns="86005" anchor="ctr" anchorCtr="0">
              <a:noAutofit/>
            </a:bodyPr>
            <a:lstStyle/>
            <a:p>
              <a:r>
                <a:rPr lang="en-US" sz="1693" dirty="0"/>
                <a:t>2</a:t>
              </a:r>
              <a:endParaRPr sz="1693" dirty="0"/>
            </a:p>
          </p:txBody>
        </p:sp>
        <p:sp>
          <p:nvSpPr>
            <p:cNvPr id="165" name="Google Shape;1021;p55">
              <a:extLst>
                <a:ext uri="{FF2B5EF4-FFF2-40B4-BE49-F238E27FC236}">
                  <a16:creationId xmlns:a16="http://schemas.microsoft.com/office/drawing/2014/main" id="{ECB776D0-F656-4E34-B942-4B8F1147E892}"/>
                </a:ext>
              </a:extLst>
            </p:cNvPr>
            <p:cNvSpPr/>
            <p:nvPr/>
          </p:nvSpPr>
          <p:spPr>
            <a:xfrm>
              <a:off x="507325" y="1071875"/>
              <a:ext cx="209575" cy="209600"/>
            </a:xfrm>
            <a:custGeom>
              <a:avLst/>
              <a:gdLst/>
              <a:ahLst/>
              <a:cxnLst/>
              <a:rect l="l" t="t" r="r" b="b"/>
              <a:pathLst>
                <a:path w="8383" h="8384" extrusionOk="0">
                  <a:moveTo>
                    <a:pt x="1" y="1"/>
                  </a:moveTo>
                  <a:lnTo>
                    <a:pt x="1" y="5194"/>
                  </a:lnTo>
                  <a:cubicBezTo>
                    <a:pt x="1721" y="5290"/>
                    <a:pt x="3093" y="6662"/>
                    <a:pt x="3189" y="8384"/>
                  </a:cubicBezTo>
                  <a:lnTo>
                    <a:pt x="8382" y="8384"/>
                  </a:lnTo>
                  <a:cubicBezTo>
                    <a:pt x="8362" y="7328"/>
                    <a:pt x="8144" y="6286"/>
                    <a:pt x="7742" y="5311"/>
                  </a:cubicBezTo>
                  <a:cubicBezTo>
                    <a:pt x="7708" y="5312"/>
                    <a:pt x="7673" y="5314"/>
                    <a:pt x="7638" y="5314"/>
                  </a:cubicBezTo>
                  <a:cubicBezTo>
                    <a:pt x="6964" y="5312"/>
                    <a:pt x="6336" y="4966"/>
                    <a:pt x="5977" y="4396"/>
                  </a:cubicBezTo>
                  <a:cubicBezTo>
                    <a:pt x="5618" y="3825"/>
                    <a:pt x="5577" y="3110"/>
                    <a:pt x="5867" y="2502"/>
                  </a:cubicBezTo>
                  <a:cubicBezTo>
                    <a:pt x="4309" y="942"/>
                    <a:pt x="2206" y="45"/>
                    <a:pt x="1" y="1"/>
                  </a:cubicBezTo>
                  <a:close/>
                </a:path>
              </a:pathLst>
            </a:custGeom>
            <a:solidFill>
              <a:srgbClr val="006666"/>
            </a:solidFill>
            <a:ln>
              <a:noFill/>
            </a:ln>
          </p:spPr>
          <p:txBody>
            <a:bodyPr spcFirstLastPara="1" wrap="square" lIns="86005" tIns="86005" rIns="86005" bIns="86005" anchor="ctr" anchorCtr="0">
              <a:noAutofit/>
            </a:bodyPr>
            <a:lstStyle/>
            <a:p>
              <a:endParaRPr sz="1693"/>
            </a:p>
          </p:txBody>
        </p:sp>
        <p:sp>
          <p:nvSpPr>
            <p:cNvPr id="166" name="Google Shape;1022;p55">
              <a:extLst>
                <a:ext uri="{FF2B5EF4-FFF2-40B4-BE49-F238E27FC236}">
                  <a16:creationId xmlns:a16="http://schemas.microsoft.com/office/drawing/2014/main" id="{27C2582B-1FA9-4FE4-B2D9-12FAD6FC86F4}"/>
                </a:ext>
              </a:extLst>
            </p:cNvPr>
            <p:cNvSpPr/>
            <p:nvPr/>
          </p:nvSpPr>
          <p:spPr>
            <a:xfrm>
              <a:off x="658700" y="1116025"/>
              <a:ext cx="79175" cy="79175"/>
            </a:xfrm>
            <a:custGeom>
              <a:avLst/>
              <a:gdLst/>
              <a:ahLst/>
              <a:cxnLst/>
              <a:rect l="l" t="t" r="r" b="b"/>
              <a:pathLst>
                <a:path w="3167" h="3167" extrusionOk="0">
                  <a:moveTo>
                    <a:pt x="1583" y="1"/>
                  </a:moveTo>
                  <a:cubicBezTo>
                    <a:pt x="708" y="1"/>
                    <a:pt x="1" y="709"/>
                    <a:pt x="1" y="1583"/>
                  </a:cubicBezTo>
                  <a:cubicBezTo>
                    <a:pt x="1" y="2457"/>
                    <a:pt x="708" y="3167"/>
                    <a:pt x="1583" y="3167"/>
                  </a:cubicBezTo>
                  <a:cubicBezTo>
                    <a:pt x="2457" y="3167"/>
                    <a:pt x="3166" y="2457"/>
                    <a:pt x="3166" y="1583"/>
                  </a:cubicBezTo>
                  <a:cubicBezTo>
                    <a:pt x="3166" y="709"/>
                    <a:pt x="2457" y="1"/>
                    <a:pt x="1583" y="1"/>
                  </a:cubicBezTo>
                  <a:close/>
                </a:path>
              </a:pathLst>
            </a:custGeom>
            <a:noFill/>
            <a:ln w="19050" cap="flat" cmpd="sng">
              <a:solidFill>
                <a:srgbClr val="434343"/>
              </a:solidFill>
              <a:prstDash val="solid"/>
              <a:round/>
              <a:headEnd type="none" w="sm" len="sm"/>
              <a:tailEnd type="none" w="sm" len="sm"/>
            </a:ln>
          </p:spPr>
          <p:txBody>
            <a:bodyPr spcFirstLastPara="1" wrap="square" lIns="86005" tIns="86005" rIns="86005" bIns="86005" anchor="ctr" anchorCtr="0">
              <a:noAutofit/>
            </a:bodyPr>
            <a:lstStyle/>
            <a:p>
              <a:r>
                <a:rPr lang="en-US" sz="1693" dirty="0"/>
                <a:t>1</a:t>
              </a:r>
              <a:endParaRPr sz="1693" dirty="0"/>
            </a:p>
          </p:txBody>
        </p:sp>
        <p:sp>
          <p:nvSpPr>
            <p:cNvPr id="167" name="Google Shape;1023;p55">
              <a:extLst>
                <a:ext uri="{FF2B5EF4-FFF2-40B4-BE49-F238E27FC236}">
                  <a16:creationId xmlns:a16="http://schemas.microsoft.com/office/drawing/2014/main" id="{DA6C3CE3-325F-45DB-BEA8-E852FF7C1F04}"/>
                </a:ext>
              </a:extLst>
            </p:cNvPr>
            <p:cNvSpPr/>
            <p:nvPr/>
          </p:nvSpPr>
          <p:spPr>
            <a:xfrm>
              <a:off x="288350" y="1071875"/>
              <a:ext cx="209600" cy="209550"/>
            </a:xfrm>
            <a:custGeom>
              <a:avLst/>
              <a:gdLst/>
              <a:ahLst/>
              <a:cxnLst/>
              <a:rect l="l" t="t" r="r" b="b"/>
              <a:pathLst>
                <a:path w="8384" h="8382" extrusionOk="0">
                  <a:moveTo>
                    <a:pt x="8384" y="1"/>
                  </a:moveTo>
                  <a:cubicBezTo>
                    <a:pt x="6179" y="45"/>
                    <a:pt x="4076" y="942"/>
                    <a:pt x="2516" y="2502"/>
                  </a:cubicBezTo>
                  <a:cubicBezTo>
                    <a:pt x="2808" y="3110"/>
                    <a:pt x="2766" y="3825"/>
                    <a:pt x="2406" y="4396"/>
                  </a:cubicBezTo>
                  <a:cubicBezTo>
                    <a:pt x="2047" y="4966"/>
                    <a:pt x="1419" y="5312"/>
                    <a:pt x="745" y="5312"/>
                  </a:cubicBezTo>
                  <a:cubicBezTo>
                    <a:pt x="710" y="5312"/>
                    <a:pt x="675" y="5312"/>
                    <a:pt x="641" y="5311"/>
                  </a:cubicBezTo>
                  <a:cubicBezTo>
                    <a:pt x="239" y="6286"/>
                    <a:pt x="23" y="7327"/>
                    <a:pt x="1" y="8382"/>
                  </a:cubicBezTo>
                  <a:lnTo>
                    <a:pt x="5194" y="8382"/>
                  </a:lnTo>
                  <a:cubicBezTo>
                    <a:pt x="5290" y="6662"/>
                    <a:pt x="6664" y="5290"/>
                    <a:pt x="8384" y="5194"/>
                  </a:cubicBezTo>
                  <a:lnTo>
                    <a:pt x="8384" y="1"/>
                  </a:lnTo>
                  <a:close/>
                </a:path>
              </a:pathLst>
            </a:custGeom>
            <a:solidFill>
              <a:srgbClr val="00CC99"/>
            </a:solidFill>
            <a:ln>
              <a:noFill/>
            </a:ln>
          </p:spPr>
          <p:txBody>
            <a:bodyPr spcFirstLastPara="1" wrap="square" lIns="86005" tIns="86005" rIns="86005" bIns="86005" anchor="ctr" anchorCtr="0">
              <a:noAutofit/>
            </a:bodyPr>
            <a:lstStyle/>
            <a:p>
              <a:endParaRPr sz="1693" dirty="0"/>
            </a:p>
          </p:txBody>
        </p:sp>
        <p:sp>
          <p:nvSpPr>
            <p:cNvPr id="168" name="Google Shape;1024;p55">
              <a:extLst>
                <a:ext uri="{FF2B5EF4-FFF2-40B4-BE49-F238E27FC236}">
                  <a16:creationId xmlns:a16="http://schemas.microsoft.com/office/drawing/2014/main" id="{C9E3E406-C28D-4BC4-A729-33E38B569201}"/>
                </a:ext>
              </a:extLst>
            </p:cNvPr>
            <p:cNvSpPr/>
            <p:nvPr/>
          </p:nvSpPr>
          <p:spPr>
            <a:xfrm>
              <a:off x="267375" y="1113869"/>
              <a:ext cx="79225" cy="79175"/>
            </a:xfrm>
            <a:custGeom>
              <a:avLst/>
              <a:gdLst/>
              <a:ahLst/>
              <a:cxnLst/>
              <a:rect l="l" t="t" r="r" b="b"/>
              <a:pathLst>
                <a:path w="3169" h="3167" extrusionOk="0">
                  <a:moveTo>
                    <a:pt x="1584" y="1"/>
                  </a:moveTo>
                  <a:cubicBezTo>
                    <a:pt x="710" y="1"/>
                    <a:pt x="1" y="709"/>
                    <a:pt x="1" y="1583"/>
                  </a:cubicBezTo>
                  <a:cubicBezTo>
                    <a:pt x="1" y="2457"/>
                    <a:pt x="710" y="3167"/>
                    <a:pt x="1584" y="3167"/>
                  </a:cubicBezTo>
                  <a:cubicBezTo>
                    <a:pt x="2459" y="3167"/>
                    <a:pt x="3168" y="2457"/>
                    <a:pt x="3168" y="1583"/>
                  </a:cubicBezTo>
                  <a:cubicBezTo>
                    <a:pt x="3168" y="709"/>
                    <a:pt x="2459" y="1"/>
                    <a:pt x="1584" y="1"/>
                  </a:cubicBezTo>
                  <a:close/>
                </a:path>
              </a:pathLst>
            </a:custGeom>
            <a:noFill/>
            <a:ln w="19050" cap="flat" cmpd="sng">
              <a:solidFill>
                <a:srgbClr val="434343"/>
              </a:solidFill>
              <a:prstDash val="solid"/>
              <a:round/>
              <a:headEnd type="none" w="sm" len="sm"/>
              <a:tailEnd type="none" w="sm" len="sm"/>
            </a:ln>
          </p:spPr>
          <p:txBody>
            <a:bodyPr spcFirstLastPara="1" wrap="square" lIns="86005" tIns="86005" rIns="86005" bIns="86005" anchor="ctr" anchorCtr="0">
              <a:noAutofit/>
            </a:bodyPr>
            <a:lstStyle/>
            <a:p>
              <a:r>
                <a:rPr lang="en-US" sz="1693" dirty="0"/>
                <a:t>3</a:t>
              </a:r>
              <a:endParaRPr sz="1693" dirty="0"/>
            </a:p>
          </p:txBody>
        </p:sp>
      </p:grpSp>
      <p:sp>
        <p:nvSpPr>
          <p:cNvPr id="169" name="مستطيل: زوايا مستديرة 168">
            <a:extLst>
              <a:ext uri="{FF2B5EF4-FFF2-40B4-BE49-F238E27FC236}">
                <a16:creationId xmlns:a16="http://schemas.microsoft.com/office/drawing/2014/main" id="{92216E79-BD53-4204-B39A-1F5A76516C3C}"/>
              </a:ext>
            </a:extLst>
          </p:cNvPr>
          <p:cNvSpPr/>
          <p:nvPr/>
        </p:nvSpPr>
        <p:spPr>
          <a:xfrm>
            <a:off x="10649356" y="4877729"/>
            <a:ext cx="593817" cy="1225657"/>
          </a:xfrm>
          <a:prstGeom prst="round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ar-SA" sz="1400" b="1" dirty="0">
                <a:solidFill>
                  <a:srgbClr val="006666"/>
                </a:solidFill>
                <a:latin typeface="Calibri" panose="020F0502020204030204" pitchFamily="34" charset="0"/>
                <a:cs typeface="Calibri" panose="020F0502020204030204" pitchFamily="34" charset="0"/>
              </a:rPr>
              <a:t>دورية القياس </a:t>
            </a:r>
          </a:p>
          <a:p>
            <a:pPr algn="ctr"/>
            <a:r>
              <a:rPr lang="ar-SA" sz="1400" b="1" dirty="0">
                <a:solidFill>
                  <a:srgbClr val="006666"/>
                </a:solidFill>
                <a:latin typeface="Calibri" panose="020F0502020204030204" pitchFamily="34" charset="0"/>
                <a:cs typeface="Calibri" panose="020F0502020204030204" pitchFamily="34" charset="0"/>
              </a:rPr>
              <a:t>نصف سنوي</a:t>
            </a:r>
          </a:p>
        </p:txBody>
      </p:sp>
    </p:spTree>
    <p:extLst>
      <p:ext uri="{BB962C8B-B14F-4D97-AF65-F5344CB8AC3E}">
        <p14:creationId xmlns:p14="http://schemas.microsoft.com/office/powerpoint/2010/main" val="116774698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 name="Rectangle: Rounded Corners 171">
            <a:extLst>
              <a:ext uri="{FF2B5EF4-FFF2-40B4-BE49-F238E27FC236}">
                <a16:creationId xmlns:a16="http://schemas.microsoft.com/office/drawing/2014/main" id="{24DC37F8-C201-4055-B418-376834DF8487}"/>
              </a:ext>
            </a:extLst>
          </p:cNvPr>
          <p:cNvSpPr/>
          <p:nvPr/>
        </p:nvSpPr>
        <p:spPr>
          <a:xfrm>
            <a:off x="5720291" y="2615870"/>
            <a:ext cx="2424735" cy="1289854"/>
          </a:xfrm>
          <a:prstGeom prst="roundRect">
            <a:avLst>
              <a:gd name="adj" fmla="val 5845"/>
            </a:avLst>
          </a:prstGeom>
          <a:solidFill>
            <a:schemeClr val="bg1">
              <a:alpha val="95000"/>
            </a:schemeClr>
          </a:solidFill>
          <a:ln w="38100">
            <a:solidFill>
              <a:srgbClr val="006666">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b="1" dirty="0">
                <a:solidFill>
                  <a:srgbClr val="006666"/>
                </a:solidFill>
                <a:latin typeface="Calibri" panose="020F0502020204030204" pitchFamily="34" charset="0"/>
                <a:cs typeface="Calibri" panose="020F0502020204030204" pitchFamily="34" charset="0"/>
              </a:rPr>
              <a:t> </a:t>
            </a:r>
          </a:p>
          <a:p>
            <a:pPr algn="ctr"/>
            <a:r>
              <a:rPr lang="ar-SA" sz="1600" b="1" dirty="0">
                <a:solidFill>
                  <a:srgbClr val="006666"/>
                </a:solidFill>
                <a:latin typeface="Calibri" panose="020F0502020204030204" pitchFamily="34" charset="0"/>
                <a:cs typeface="Calibri" panose="020F0502020204030204" pitchFamily="34" charset="0"/>
              </a:rPr>
              <a:t>خريجي الثانوية والجامعات </a:t>
            </a:r>
          </a:p>
          <a:p>
            <a:pPr algn="ctr"/>
            <a:r>
              <a:rPr lang="ar-SA" sz="1600" b="1" dirty="0">
                <a:solidFill>
                  <a:srgbClr val="006666"/>
                </a:solidFill>
                <a:latin typeface="Calibri" panose="020F0502020204030204" pitchFamily="34" charset="0"/>
                <a:cs typeface="Calibri" panose="020F0502020204030204" pitchFamily="34" charset="0"/>
              </a:rPr>
              <a:t>من أبناء الجمعية </a:t>
            </a:r>
          </a:p>
        </p:txBody>
      </p:sp>
      <p:sp>
        <p:nvSpPr>
          <p:cNvPr id="151" name="Subtitle 6">
            <a:extLst>
              <a:ext uri="{FF2B5EF4-FFF2-40B4-BE49-F238E27FC236}">
                <a16:creationId xmlns:a16="http://schemas.microsoft.com/office/drawing/2014/main" id="{E755987D-2D17-490F-90DB-5BC61A3A3681}"/>
              </a:ext>
            </a:extLst>
          </p:cNvPr>
          <p:cNvSpPr txBox="1">
            <a:spLocks/>
          </p:cNvSpPr>
          <p:nvPr/>
        </p:nvSpPr>
        <p:spPr>
          <a:xfrm>
            <a:off x="5625161" y="2976109"/>
            <a:ext cx="2537286" cy="716689"/>
          </a:xfrm>
          <a:prstGeom prst="rect">
            <a:avLst/>
          </a:prstGeom>
        </p:spPr>
        <p:txBody>
          <a:bodyPr vert="horz" lIns="86019" tIns="43010" rIns="86019" bIns="43010" numCol="1" spcCol="365760" rtlCol="0" anchor="t">
            <a:noAutofit/>
          </a:bodyPr>
          <a:lstStyle>
            <a:lvl1pPr marL="0" indent="0" algn="ctr" defTabSz="914400" rtl="0" eaLnBrk="1" latinLnBrk="0" hangingPunct="1">
              <a:lnSpc>
                <a:spcPct val="90000"/>
              </a:lnSpc>
              <a:spcBef>
                <a:spcPts val="1000"/>
              </a:spcBef>
              <a:buFont typeface="Arial"/>
              <a:buNone/>
              <a:defRPr sz="1200" b="0" i="0" kern="1200">
                <a:solidFill>
                  <a:schemeClr val="accent1"/>
                </a:solidFill>
                <a:latin typeface="Montserrat Light" charset="0"/>
                <a:ea typeface="Montserrat Light" charset="0"/>
                <a:cs typeface="Montserrat Light"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Montserrat Light" charset="0"/>
                <a:ea typeface="Montserrat Light" charset="0"/>
                <a:cs typeface="Montserrat Light"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Montserrat Light" charset="0"/>
                <a:ea typeface="Montserrat Light" charset="0"/>
                <a:cs typeface="Montserrat Light"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nSpc>
                <a:spcPts val="1599"/>
              </a:lnSpc>
              <a:spcBef>
                <a:spcPts val="0"/>
              </a:spcBef>
            </a:pPr>
            <a:endParaRPr lang="en-US" sz="1317" b="1" dirty="0">
              <a:solidFill>
                <a:schemeClr val="tx1"/>
              </a:solidFill>
              <a:latin typeface="Calibri" panose="020F0502020204030204" pitchFamily="34" charset="0"/>
              <a:cs typeface="Calibri" panose="020F0502020204030204" pitchFamily="34" charset="0"/>
            </a:endParaRPr>
          </a:p>
        </p:txBody>
      </p:sp>
      <p:sp>
        <p:nvSpPr>
          <p:cNvPr id="239" name="Rectangle: Rounded Corners 171">
            <a:extLst>
              <a:ext uri="{FF2B5EF4-FFF2-40B4-BE49-F238E27FC236}">
                <a16:creationId xmlns:a16="http://schemas.microsoft.com/office/drawing/2014/main" id="{120A986A-1F75-4A2E-A5AF-092B750E3DE1}"/>
              </a:ext>
            </a:extLst>
          </p:cNvPr>
          <p:cNvSpPr/>
          <p:nvPr/>
        </p:nvSpPr>
        <p:spPr>
          <a:xfrm>
            <a:off x="636925" y="874390"/>
            <a:ext cx="1803927" cy="1605736"/>
          </a:xfrm>
          <a:prstGeom prst="roundRect">
            <a:avLst>
              <a:gd name="adj" fmla="val 5845"/>
            </a:avLst>
          </a:prstGeom>
          <a:solidFill>
            <a:schemeClr val="bg1">
              <a:alpha val="95000"/>
            </a:schemeClr>
          </a:solidFill>
          <a:ln w="38100">
            <a:solidFill>
              <a:srgbClr val="006666">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93"/>
          </a:p>
        </p:txBody>
      </p:sp>
      <p:sp>
        <p:nvSpPr>
          <p:cNvPr id="229" name="Rectangle: Rounded Corners 171">
            <a:extLst>
              <a:ext uri="{FF2B5EF4-FFF2-40B4-BE49-F238E27FC236}">
                <a16:creationId xmlns:a16="http://schemas.microsoft.com/office/drawing/2014/main" id="{88C0D13C-6878-4F31-AA54-7261105F2147}"/>
              </a:ext>
            </a:extLst>
          </p:cNvPr>
          <p:cNvSpPr/>
          <p:nvPr/>
        </p:nvSpPr>
        <p:spPr>
          <a:xfrm>
            <a:off x="4445904" y="900487"/>
            <a:ext cx="1803927" cy="1579639"/>
          </a:xfrm>
          <a:prstGeom prst="roundRect">
            <a:avLst>
              <a:gd name="adj" fmla="val 5845"/>
            </a:avLst>
          </a:prstGeom>
          <a:solidFill>
            <a:schemeClr val="bg1">
              <a:alpha val="95000"/>
            </a:schemeClr>
          </a:solidFill>
          <a:ln w="38100">
            <a:solidFill>
              <a:srgbClr val="006666">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93"/>
          </a:p>
        </p:txBody>
      </p:sp>
      <p:grpSp>
        <p:nvGrpSpPr>
          <p:cNvPr id="2" name="Group 1">
            <a:extLst>
              <a:ext uri="{FF2B5EF4-FFF2-40B4-BE49-F238E27FC236}">
                <a16:creationId xmlns:a16="http://schemas.microsoft.com/office/drawing/2014/main" id="{FFC80125-7E67-419E-9151-71883AD99EC8}"/>
              </a:ext>
            </a:extLst>
          </p:cNvPr>
          <p:cNvGrpSpPr/>
          <p:nvPr/>
        </p:nvGrpSpPr>
        <p:grpSpPr>
          <a:xfrm>
            <a:off x="8305854" y="525889"/>
            <a:ext cx="3018632" cy="2201146"/>
            <a:chOff x="228786" y="0"/>
            <a:chExt cx="3036385" cy="2556059"/>
          </a:xfrm>
          <a:solidFill>
            <a:srgbClr val="009999"/>
          </a:solidFill>
        </p:grpSpPr>
        <p:pic>
          <p:nvPicPr>
            <p:cNvPr id="21" name="Shadow" descr="D:\andrew\Работа\Андрей\00_Presentations\WOW\PPT ready\3413.png">
              <a:extLst>
                <a:ext uri="{FF2B5EF4-FFF2-40B4-BE49-F238E27FC236}">
                  <a16:creationId xmlns:a16="http://schemas.microsoft.com/office/drawing/2014/main" id="{C0A687E4-DE18-4C75-886F-DF262C94C5EA}"/>
                </a:ext>
              </a:extLst>
            </p:cNvPr>
            <p:cNvPicPr>
              <a:picLocks noChangeAspect="1" noChangeArrowheads="1"/>
            </p:cNvPicPr>
            <p:nvPr/>
          </p:nvPicPr>
          <p:blipFill>
            <a:blip r:embed="rId2" cstate="print"/>
            <a:srcRect/>
            <a:stretch>
              <a:fillRect/>
            </a:stretch>
          </p:blipFill>
          <p:spPr bwMode="auto">
            <a:xfrm>
              <a:off x="228786" y="2270923"/>
              <a:ext cx="3035711" cy="285136"/>
            </a:xfrm>
            <a:prstGeom prst="rect">
              <a:avLst/>
            </a:prstGeom>
            <a:grpFill/>
            <a:ln>
              <a:noFill/>
            </a:ln>
          </p:spPr>
        </p:pic>
        <p:sp>
          <p:nvSpPr>
            <p:cNvPr id="22" name="Shape A">
              <a:extLst>
                <a:ext uri="{FF2B5EF4-FFF2-40B4-BE49-F238E27FC236}">
                  <a16:creationId xmlns:a16="http://schemas.microsoft.com/office/drawing/2014/main" id="{5792EADE-A866-41FD-86E3-4D86E58F93E1}"/>
                </a:ext>
              </a:extLst>
            </p:cNvPr>
            <p:cNvSpPr/>
            <p:nvPr/>
          </p:nvSpPr>
          <p:spPr>
            <a:xfrm>
              <a:off x="229460" y="0"/>
              <a:ext cx="3035711" cy="2489029"/>
            </a:xfrm>
            <a:custGeom>
              <a:avLst/>
              <a:gdLst/>
              <a:ahLst/>
              <a:cxnLst/>
              <a:rect l="0" t="0" r="0" b="0"/>
              <a:pathLst>
                <a:path w="4572000" h="4988788">
                  <a:moveTo>
                    <a:pt x="4572000" y="0"/>
                  </a:moveTo>
                  <a:lnTo>
                    <a:pt x="0" y="0"/>
                  </a:lnTo>
                  <a:lnTo>
                    <a:pt x="0" y="4572000"/>
                  </a:lnTo>
                  <a:lnTo>
                    <a:pt x="1829003" y="4572000"/>
                  </a:lnTo>
                  <a:lnTo>
                    <a:pt x="2196198" y="4939195"/>
                  </a:lnTo>
                  <a:cubicBezTo>
                    <a:pt x="2245791" y="4988788"/>
                    <a:pt x="2326208" y="4988788"/>
                    <a:pt x="2375801" y="4939195"/>
                  </a:cubicBezTo>
                  <a:lnTo>
                    <a:pt x="2742996" y="4572000"/>
                  </a:lnTo>
                  <a:lnTo>
                    <a:pt x="4572000" y="4572000"/>
                  </a:lnTo>
                  <a:close/>
                </a:path>
              </a:pathLst>
            </a:custGeom>
            <a:grpFill/>
            <a:ln w="12700" cmpd="sng">
              <a:noFill/>
              <a:prstDash val="solid"/>
            </a:ln>
          </p:spPr>
          <p:txBody>
            <a:bodyPr anchor="ctr">
              <a:spAutoFit/>
            </a:bodyPr>
            <a:lstStyle/>
            <a:p>
              <a:pPr algn="ctr"/>
              <a:endParaRPr lang="en-US" sz="1537" dirty="0"/>
            </a:p>
          </p:txBody>
        </p:sp>
        <p:sp>
          <p:nvSpPr>
            <p:cNvPr id="23" name="White circle">
              <a:extLst>
                <a:ext uri="{FF2B5EF4-FFF2-40B4-BE49-F238E27FC236}">
                  <a16:creationId xmlns:a16="http://schemas.microsoft.com/office/drawing/2014/main" id="{3946DB97-8126-463A-9187-8277D2B623AA}"/>
                </a:ext>
              </a:extLst>
            </p:cNvPr>
            <p:cNvSpPr/>
            <p:nvPr/>
          </p:nvSpPr>
          <p:spPr>
            <a:xfrm>
              <a:off x="1694156" y="2185410"/>
              <a:ext cx="116877" cy="116893"/>
            </a:xfrm>
            <a:custGeom>
              <a:avLst/>
              <a:gdLst/>
              <a:ahLst/>
              <a:cxnLst/>
              <a:rect l="0" t="0" r="0" b="0"/>
              <a:pathLst>
                <a:path w="234289" h="234289">
                  <a:moveTo>
                    <a:pt x="0" y="117144"/>
                  </a:moveTo>
                  <a:cubicBezTo>
                    <a:pt x="0" y="52438"/>
                    <a:pt x="52450" y="0"/>
                    <a:pt x="117144" y="0"/>
                  </a:cubicBezTo>
                  <a:cubicBezTo>
                    <a:pt x="181838" y="0"/>
                    <a:pt x="234289" y="52438"/>
                    <a:pt x="234289" y="117144"/>
                  </a:cubicBezTo>
                  <a:cubicBezTo>
                    <a:pt x="234289" y="181838"/>
                    <a:pt x="181838" y="234289"/>
                    <a:pt x="117144" y="234289"/>
                  </a:cubicBezTo>
                  <a:cubicBezTo>
                    <a:pt x="52450" y="234289"/>
                    <a:pt x="0" y="181838"/>
                    <a:pt x="0" y="117144"/>
                  </a:cubicBezTo>
                  <a:close/>
                </a:path>
              </a:pathLst>
            </a:custGeom>
            <a:grpFill/>
            <a:ln w="12700" cmpd="sng">
              <a:noFill/>
              <a:prstDash val="solid"/>
            </a:ln>
          </p:spPr>
          <p:txBody>
            <a:bodyPr anchor="ctr">
              <a:spAutoFit/>
            </a:bodyPr>
            <a:lstStyle/>
            <a:p>
              <a:pPr algn="ctr"/>
              <a:endParaRPr lang="en-US" sz="1537" dirty="0"/>
            </a:p>
          </p:txBody>
        </p:sp>
      </p:grpSp>
      <p:grpSp>
        <p:nvGrpSpPr>
          <p:cNvPr id="63" name="Group 68">
            <a:extLst>
              <a:ext uri="{FF2B5EF4-FFF2-40B4-BE49-F238E27FC236}">
                <a16:creationId xmlns:a16="http://schemas.microsoft.com/office/drawing/2014/main" id="{F56897D4-8997-4B63-9BFD-30A68641F3EC}"/>
              </a:ext>
            </a:extLst>
          </p:cNvPr>
          <p:cNvGrpSpPr/>
          <p:nvPr/>
        </p:nvGrpSpPr>
        <p:grpSpPr>
          <a:xfrm>
            <a:off x="2685640" y="955145"/>
            <a:ext cx="512826" cy="526740"/>
            <a:chOff x="4167188" y="3140076"/>
            <a:chExt cx="409575" cy="420688"/>
          </a:xfrm>
          <a:solidFill>
            <a:schemeClr val="bg1"/>
          </a:solidFill>
        </p:grpSpPr>
        <p:sp>
          <p:nvSpPr>
            <p:cNvPr id="64" name="Freeform 48">
              <a:extLst>
                <a:ext uri="{FF2B5EF4-FFF2-40B4-BE49-F238E27FC236}">
                  <a16:creationId xmlns:a16="http://schemas.microsoft.com/office/drawing/2014/main" id="{4B8C4BDA-30ED-4DA9-B920-AE995C5225C4}"/>
                </a:ext>
              </a:extLst>
            </p:cNvPr>
            <p:cNvSpPr>
              <a:spLocks/>
            </p:cNvSpPr>
            <p:nvPr/>
          </p:nvSpPr>
          <p:spPr bwMode="auto">
            <a:xfrm>
              <a:off x="4360863" y="3140076"/>
              <a:ext cx="14288" cy="44450"/>
            </a:xfrm>
            <a:custGeom>
              <a:avLst/>
              <a:gdLst>
                <a:gd name="T0" fmla="*/ 3 w 3"/>
                <a:gd name="T1" fmla="*/ 9 h 10"/>
                <a:gd name="T2" fmla="*/ 1 w 3"/>
                <a:gd name="T3" fmla="*/ 10 h 10"/>
                <a:gd name="T4" fmla="*/ 1 w 3"/>
                <a:gd name="T5" fmla="*/ 10 h 10"/>
                <a:gd name="T6" fmla="*/ 0 w 3"/>
                <a:gd name="T7" fmla="*/ 9 h 10"/>
                <a:gd name="T8" fmla="*/ 0 w 3"/>
                <a:gd name="T9" fmla="*/ 1 h 10"/>
                <a:gd name="T10" fmla="*/ 1 w 3"/>
                <a:gd name="T11" fmla="*/ 0 h 10"/>
                <a:gd name="T12" fmla="*/ 1 w 3"/>
                <a:gd name="T13" fmla="*/ 0 h 10"/>
                <a:gd name="T14" fmla="*/ 3 w 3"/>
                <a:gd name="T15" fmla="*/ 1 h 10"/>
                <a:gd name="T16" fmla="*/ 3 w 3"/>
                <a:gd name="T17" fmla="*/ 9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10">
                  <a:moveTo>
                    <a:pt x="3" y="9"/>
                  </a:moveTo>
                  <a:cubicBezTo>
                    <a:pt x="3" y="10"/>
                    <a:pt x="2" y="10"/>
                    <a:pt x="1" y="10"/>
                  </a:cubicBezTo>
                  <a:cubicBezTo>
                    <a:pt x="1" y="10"/>
                    <a:pt x="1" y="10"/>
                    <a:pt x="1" y="10"/>
                  </a:cubicBezTo>
                  <a:cubicBezTo>
                    <a:pt x="0" y="10"/>
                    <a:pt x="0" y="10"/>
                    <a:pt x="0" y="9"/>
                  </a:cubicBezTo>
                  <a:cubicBezTo>
                    <a:pt x="0" y="1"/>
                    <a:pt x="0" y="1"/>
                    <a:pt x="0" y="1"/>
                  </a:cubicBezTo>
                  <a:cubicBezTo>
                    <a:pt x="0" y="1"/>
                    <a:pt x="0" y="0"/>
                    <a:pt x="1" y="0"/>
                  </a:cubicBezTo>
                  <a:cubicBezTo>
                    <a:pt x="1" y="0"/>
                    <a:pt x="1" y="0"/>
                    <a:pt x="1" y="0"/>
                  </a:cubicBezTo>
                  <a:cubicBezTo>
                    <a:pt x="2" y="0"/>
                    <a:pt x="3" y="1"/>
                    <a:pt x="3" y="1"/>
                  </a:cubicBezTo>
                  <a:cubicBezTo>
                    <a:pt x="3" y="9"/>
                    <a:pt x="3" y="9"/>
                    <a:pt x="3"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a:p>
          </p:txBody>
        </p:sp>
        <p:sp>
          <p:nvSpPr>
            <p:cNvPr id="65" name="Freeform 49">
              <a:extLst>
                <a:ext uri="{FF2B5EF4-FFF2-40B4-BE49-F238E27FC236}">
                  <a16:creationId xmlns:a16="http://schemas.microsoft.com/office/drawing/2014/main" id="{EF9C69A9-893F-4832-8582-10664498B516}"/>
                </a:ext>
              </a:extLst>
            </p:cNvPr>
            <p:cNvSpPr>
              <a:spLocks/>
            </p:cNvSpPr>
            <p:nvPr/>
          </p:nvSpPr>
          <p:spPr bwMode="auto">
            <a:xfrm>
              <a:off x="4211638" y="3211513"/>
              <a:ext cx="39688" cy="34925"/>
            </a:xfrm>
            <a:custGeom>
              <a:avLst/>
              <a:gdLst>
                <a:gd name="T0" fmla="*/ 8 w 9"/>
                <a:gd name="T1" fmla="*/ 6 h 8"/>
                <a:gd name="T2" fmla="*/ 8 w 9"/>
                <a:gd name="T3" fmla="*/ 8 h 8"/>
                <a:gd name="T4" fmla="*/ 8 w 9"/>
                <a:gd name="T5" fmla="*/ 8 h 8"/>
                <a:gd name="T6" fmla="*/ 7 w 9"/>
                <a:gd name="T7" fmla="*/ 8 h 8"/>
                <a:gd name="T8" fmla="*/ 1 w 9"/>
                <a:gd name="T9" fmla="*/ 2 h 8"/>
                <a:gd name="T10" fmla="*/ 1 w 9"/>
                <a:gd name="T11" fmla="*/ 1 h 8"/>
                <a:gd name="T12" fmla="*/ 1 w 9"/>
                <a:gd name="T13" fmla="*/ 1 h 8"/>
                <a:gd name="T14" fmla="*/ 2 w 9"/>
                <a:gd name="T15" fmla="*/ 0 h 8"/>
                <a:gd name="T16" fmla="*/ 8 w 9"/>
                <a:gd name="T17" fmla="*/ 6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8">
                  <a:moveTo>
                    <a:pt x="8" y="6"/>
                  </a:moveTo>
                  <a:cubicBezTo>
                    <a:pt x="9" y="6"/>
                    <a:pt x="9" y="7"/>
                    <a:pt x="8" y="8"/>
                  </a:cubicBezTo>
                  <a:cubicBezTo>
                    <a:pt x="8" y="8"/>
                    <a:pt x="8" y="8"/>
                    <a:pt x="8" y="8"/>
                  </a:cubicBezTo>
                  <a:cubicBezTo>
                    <a:pt x="8" y="8"/>
                    <a:pt x="7" y="8"/>
                    <a:pt x="7" y="8"/>
                  </a:cubicBezTo>
                  <a:cubicBezTo>
                    <a:pt x="1" y="2"/>
                    <a:pt x="1" y="2"/>
                    <a:pt x="1" y="2"/>
                  </a:cubicBezTo>
                  <a:cubicBezTo>
                    <a:pt x="0" y="2"/>
                    <a:pt x="0" y="1"/>
                    <a:pt x="1" y="1"/>
                  </a:cubicBezTo>
                  <a:cubicBezTo>
                    <a:pt x="1" y="1"/>
                    <a:pt x="1" y="1"/>
                    <a:pt x="1" y="1"/>
                  </a:cubicBezTo>
                  <a:cubicBezTo>
                    <a:pt x="1" y="0"/>
                    <a:pt x="2" y="0"/>
                    <a:pt x="2" y="0"/>
                  </a:cubicBezTo>
                  <a:cubicBezTo>
                    <a:pt x="8" y="6"/>
                    <a:pt x="8" y="6"/>
                    <a:pt x="8"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a:p>
          </p:txBody>
        </p:sp>
        <p:sp>
          <p:nvSpPr>
            <p:cNvPr id="66" name="Freeform 50">
              <a:extLst>
                <a:ext uri="{FF2B5EF4-FFF2-40B4-BE49-F238E27FC236}">
                  <a16:creationId xmlns:a16="http://schemas.microsoft.com/office/drawing/2014/main" id="{E6C9BF7D-367D-46B6-A8C9-6902699DDF0D}"/>
                </a:ext>
              </a:extLst>
            </p:cNvPr>
            <p:cNvSpPr>
              <a:spLocks/>
            </p:cNvSpPr>
            <p:nvPr/>
          </p:nvSpPr>
          <p:spPr bwMode="auto">
            <a:xfrm>
              <a:off x="4167188" y="3365501"/>
              <a:ext cx="44450" cy="19050"/>
            </a:xfrm>
            <a:custGeom>
              <a:avLst/>
              <a:gdLst>
                <a:gd name="T0" fmla="*/ 9 w 10"/>
                <a:gd name="T1" fmla="*/ 0 h 4"/>
                <a:gd name="T2" fmla="*/ 10 w 10"/>
                <a:gd name="T3" fmla="*/ 1 h 4"/>
                <a:gd name="T4" fmla="*/ 10 w 10"/>
                <a:gd name="T5" fmla="*/ 1 h 4"/>
                <a:gd name="T6" fmla="*/ 9 w 10"/>
                <a:gd name="T7" fmla="*/ 3 h 4"/>
                <a:gd name="T8" fmla="*/ 1 w 10"/>
                <a:gd name="T9" fmla="*/ 4 h 4"/>
                <a:gd name="T10" fmla="*/ 0 w 10"/>
                <a:gd name="T11" fmla="*/ 2 h 4"/>
                <a:gd name="T12" fmla="*/ 0 w 10"/>
                <a:gd name="T13" fmla="*/ 2 h 4"/>
                <a:gd name="T14" fmla="*/ 1 w 10"/>
                <a:gd name="T15" fmla="*/ 1 h 4"/>
                <a:gd name="T16" fmla="*/ 9 w 10"/>
                <a:gd name="T17"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4">
                  <a:moveTo>
                    <a:pt x="9" y="0"/>
                  </a:moveTo>
                  <a:cubicBezTo>
                    <a:pt x="9" y="0"/>
                    <a:pt x="10" y="1"/>
                    <a:pt x="10" y="1"/>
                  </a:cubicBezTo>
                  <a:cubicBezTo>
                    <a:pt x="10" y="1"/>
                    <a:pt x="10" y="1"/>
                    <a:pt x="10" y="1"/>
                  </a:cubicBezTo>
                  <a:cubicBezTo>
                    <a:pt x="10" y="2"/>
                    <a:pt x="10" y="3"/>
                    <a:pt x="9" y="3"/>
                  </a:cubicBezTo>
                  <a:cubicBezTo>
                    <a:pt x="1" y="4"/>
                    <a:pt x="1" y="4"/>
                    <a:pt x="1" y="4"/>
                  </a:cubicBezTo>
                  <a:cubicBezTo>
                    <a:pt x="0" y="4"/>
                    <a:pt x="0" y="3"/>
                    <a:pt x="0" y="2"/>
                  </a:cubicBezTo>
                  <a:cubicBezTo>
                    <a:pt x="0" y="2"/>
                    <a:pt x="0" y="2"/>
                    <a:pt x="0" y="2"/>
                  </a:cubicBezTo>
                  <a:cubicBezTo>
                    <a:pt x="0" y="2"/>
                    <a:pt x="0" y="1"/>
                    <a:pt x="1" y="1"/>
                  </a:cubicBezTo>
                  <a:cubicBezTo>
                    <a:pt x="9" y="0"/>
                    <a:pt x="9"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a:p>
          </p:txBody>
        </p:sp>
        <p:sp>
          <p:nvSpPr>
            <p:cNvPr id="67" name="Freeform 51">
              <a:extLst>
                <a:ext uri="{FF2B5EF4-FFF2-40B4-BE49-F238E27FC236}">
                  <a16:creationId xmlns:a16="http://schemas.microsoft.com/office/drawing/2014/main" id="{C7E78DCE-F4F1-41EF-B6B7-70EEBA3627D3}"/>
                </a:ext>
              </a:extLst>
            </p:cNvPr>
            <p:cNvSpPr>
              <a:spLocks/>
            </p:cNvSpPr>
            <p:nvPr/>
          </p:nvSpPr>
          <p:spPr bwMode="auto">
            <a:xfrm>
              <a:off x="4533900" y="3357563"/>
              <a:ext cx="42863" cy="12700"/>
            </a:xfrm>
            <a:custGeom>
              <a:avLst/>
              <a:gdLst>
                <a:gd name="T0" fmla="*/ 1 w 10"/>
                <a:gd name="T1" fmla="*/ 2 h 3"/>
                <a:gd name="T2" fmla="*/ 0 w 10"/>
                <a:gd name="T3" fmla="*/ 1 h 3"/>
                <a:gd name="T4" fmla="*/ 0 w 10"/>
                <a:gd name="T5" fmla="*/ 1 h 3"/>
                <a:gd name="T6" fmla="*/ 1 w 10"/>
                <a:gd name="T7" fmla="*/ 0 h 3"/>
                <a:gd name="T8" fmla="*/ 9 w 10"/>
                <a:gd name="T9" fmla="*/ 0 h 3"/>
                <a:gd name="T10" fmla="*/ 10 w 10"/>
                <a:gd name="T11" fmla="*/ 2 h 3"/>
                <a:gd name="T12" fmla="*/ 10 w 10"/>
                <a:gd name="T13" fmla="*/ 2 h 3"/>
                <a:gd name="T14" fmla="*/ 9 w 10"/>
                <a:gd name="T15" fmla="*/ 3 h 3"/>
                <a:gd name="T16" fmla="*/ 1 w 10"/>
                <a:gd name="T17" fmla="*/ 2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3">
                  <a:moveTo>
                    <a:pt x="1" y="2"/>
                  </a:moveTo>
                  <a:cubicBezTo>
                    <a:pt x="0" y="2"/>
                    <a:pt x="0" y="2"/>
                    <a:pt x="0" y="1"/>
                  </a:cubicBezTo>
                  <a:cubicBezTo>
                    <a:pt x="0" y="1"/>
                    <a:pt x="0" y="1"/>
                    <a:pt x="0" y="1"/>
                  </a:cubicBezTo>
                  <a:cubicBezTo>
                    <a:pt x="0" y="0"/>
                    <a:pt x="1" y="0"/>
                    <a:pt x="1" y="0"/>
                  </a:cubicBezTo>
                  <a:cubicBezTo>
                    <a:pt x="9" y="0"/>
                    <a:pt x="9" y="0"/>
                    <a:pt x="9" y="0"/>
                  </a:cubicBezTo>
                  <a:cubicBezTo>
                    <a:pt x="10" y="1"/>
                    <a:pt x="10" y="1"/>
                    <a:pt x="10" y="2"/>
                  </a:cubicBezTo>
                  <a:cubicBezTo>
                    <a:pt x="10" y="2"/>
                    <a:pt x="10" y="2"/>
                    <a:pt x="10" y="2"/>
                  </a:cubicBezTo>
                  <a:cubicBezTo>
                    <a:pt x="10" y="3"/>
                    <a:pt x="10" y="3"/>
                    <a:pt x="9" y="3"/>
                  </a:cubicBezTo>
                  <a:cubicBezTo>
                    <a:pt x="1" y="2"/>
                    <a:pt x="1" y="2"/>
                    <a:pt x="1"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a:p>
          </p:txBody>
        </p:sp>
        <p:sp>
          <p:nvSpPr>
            <p:cNvPr id="68" name="Freeform 52">
              <a:extLst>
                <a:ext uri="{FF2B5EF4-FFF2-40B4-BE49-F238E27FC236}">
                  <a16:creationId xmlns:a16="http://schemas.microsoft.com/office/drawing/2014/main" id="{2D9B4D9B-267E-47CA-89E9-CAE5F2FE642E}"/>
                </a:ext>
              </a:extLst>
            </p:cNvPr>
            <p:cNvSpPr>
              <a:spLocks/>
            </p:cNvSpPr>
            <p:nvPr/>
          </p:nvSpPr>
          <p:spPr bwMode="auto">
            <a:xfrm>
              <a:off x="4484688" y="3201988"/>
              <a:ext cx="39688" cy="36513"/>
            </a:xfrm>
            <a:custGeom>
              <a:avLst/>
              <a:gdLst>
                <a:gd name="T0" fmla="*/ 3 w 9"/>
                <a:gd name="T1" fmla="*/ 8 h 8"/>
                <a:gd name="T2" fmla="*/ 1 w 9"/>
                <a:gd name="T3" fmla="*/ 8 h 8"/>
                <a:gd name="T4" fmla="*/ 1 w 9"/>
                <a:gd name="T5" fmla="*/ 8 h 8"/>
                <a:gd name="T6" fmla="*/ 1 w 9"/>
                <a:gd name="T7" fmla="*/ 6 h 8"/>
                <a:gd name="T8" fmla="*/ 7 w 9"/>
                <a:gd name="T9" fmla="*/ 1 h 8"/>
                <a:gd name="T10" fmla="*/ 9 w 9"/>
                <a:gd name="T11" fmla="*/ 1 h 8"/>
                <a:gd name="T12" fmla="*/ 9 w 9"/>
                <a:gd name="T13" fmla="*/ 1 h 8"/>
                <a:gd name="T14" fmla="*/ 9 w 9"/>
                <a:gd name="T15" fmla="*/ 3 h 8"/>
                <a:gd name="T16" fmla="*/ 3 w 9"/>
                <a:gd name="T17"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8">
                  <a:moveTo>
                    <a:pt x="3" y="8"/>
                  </a:moveTo>
                  <a:cubicBezTo>
                    <a:pt x="2" y="8"/>
                    <a:pt x="1" y="8"/>
                    <a:pt x="1" y="8"/>
                  </a:cubicBezTo>
                  <a:cubicBezTo>
                    <a:pt x="1" y="8"/>
                    <a:pt x="1" y="8"/>
                    <a:pt x="1" y="8"/>
                  </a:cubicBezTo>
                  <a:cubicBezTo>
                    <a:pt x="0" y="7"/>
                    <a:pt x="0" y="6"/>
                    <a:pt x="1" y="6"/>
                  </a:cubicBezTo>
                  <a:cubicBezTo>
                    <a:pt x="7" y="1"/>
                    <a:pt x="7" y="1"/>
                    <a:pt x="7" y="1"/>
                  </a:cubicBezTo>
                  <a:cubicBezTo>
                    <a:pt x="7" y="0"/>
                    <a:pt x="8" y="0"/>
                    <a:pt x="9" y="1"/>
                  </a:cubicBezTo>
                  <a:cubicBezTo>
                    <a:pt x="9" y="1"/>
                    <a:pt x="9" y="1"/>
                    <a:pt x="9" y="1"/>
                  </a:cubicBezTo>
                  <a:cubicBezTo>
                    <a:pt x="9" y="1"/>
                    <a:pt x="9" y="2"/>
                    <a:pt x="9" y="3"/>
                  </a:cubicBezTo>
                  <a:cubicBezTo>
                    <a:pt x="3" y="8"/>
                    <a:pt x="3" y="8"/>
                    <a:pt x="3"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a:p>
          </p:txBody>
        </p:sp>
        <p:sp>
          <p:nvSpPr>
            <p:cNvPr id="69" name="Freeform 53">
              <a:extLst>
                <a:ext uri="{FF2B5EF4-FFF2-40B4-BE49-F238E27FC236}">
                  <a16:creationId xmlns:a16="http://schemas.microsoft.com/office/drawing/2014/main" id="{649A4D82-934D-4AEB-9712-04CDA2621152}"/>
                </a:ext>
              </a:extLst>
            </p:cNvPr>
            <p:cNvSpPr>
              <a:spLocks noEditPoints="1"/>
            </p:cNvSpPr>
            <p:nvPr/>
          </p:nvSpPr>
          <p:spPr bwMode="auto">
            <a:xfrm>
              <a:off x="4237038" y="3206751"/>
              <a:ext cx="257175" cy="354013"/>
            </a:xfrm>
            <a:custGeom>
              <a:avLst/>
              <a:gdLst>
                <a:gd name="T0" fmla="*/ 38 w 58"/>
                <a:gd name="T1" fmla="*/ 68 h 80"/>
                <a:gd name="T2" fmla="*/ 37 w 58"/>
                <a:gd name="T3" fmla="*/ 71 h 80"/>
                <a:gd name="T4" fmla="*/ 36 w 58"/>
                <a:gd name="T5" fmla="*/ 71 h 80"/>
                <a:gd name="T6" fmla="*/ 22 w 58"/>
                <a:gd name="T7" fmla="*/ 71 h 80"/>
                <a:gd name="T8" fmla="*/ 21 w 58"/>
                <a:gd name="T9" fmla="*/ 71 h 80"/>
                <a:gd name="T10" fmla="*/ 20 w 58"/>
                <a:gd name="T11" fmla="*/ 68 h 80"/>
                <a:gd name="T12" fmla="*/ 20 w 58"/>
                <a:gd name="T13" fmla="*/ 61 h 80"/>
                <a:gd name="T14" fmla="*/ 38 w 58"/>
                <a:gd name="T15" fmla="*/ 61 h 80"/>
                <a:gd name="T16" fmla="*/ 38 w 58"/>
                <a:gd name="T17" fmla="*/ 68 h 80"/>
                <a:gd name="T18" fmla="*/ 18 w 58"/>
                <a:gd name="T19" fmla="*/ 14 h 80"/>
                <a:gd name="T20" fmla="*/ 11 w 58"/>
                <a:gd name="T21" fmla="*/ 29 h 80"/>
                <a:gd name="T22" fmla="*/ 18 w 58"/>
                <a:gd name="T23" fmla="*/ 42 h 80"/>
                <a:gd name="T24" fmla="*/ 18 w 58"/>
                <a:gd name="T25" fmla="*/ 44 h 80"/>
                <a:gd name="T26" fmla="*/ 18 w 58"/>
                <a:gd name="T27" fmla="*/ 44 h 80"/>
                <a:gd name="T28" fmla="*/ 16 w 58"/>
                <a:gd name="T29" fmla="*/ 44 h 80"/>
                <a:gd name="T30" fmla="*/ 8 w 58"/>
                <a:gd name="T31" fmla="*/ 29 h 80"/>
                <a:gd name="T32" fmla="*/ 17 w 58"/>
                <a:gd name="T33" fmla="*/ 12 h 80"/>
                <a:gd name="T34" fmla="*/ 19 w 58"/>
                <a:gd name="T35" fmla="*/ 12 h 80"/>
                <a:gd name="T36" fmla="*/ 19 w 58"/>
                <a:gd name="T37" fmla="*/ 12 h 80"/>
                <a:gd name="T38" fmla="*/ 18 w 58"/>
                <a:gd name="T39" fmla="*/ 14 h 80"/>
                <a:gd name="T40" fmla="*/ 58 w 58"/>
                <a:gd name="T41" fmla="*/ 29 h 80"/>
                <a:gd name="T42" fmla="*/ 29 w 58"/>
                <a:gd name="T43" fmla="*/ 0 h 80"/>
                <a:gd name="T44" fmla="*/ 0 w 58"/>
                <a:gd name="T45" fmla="*/ 29 h 80"/>
                <a:gd name="T46" fmla="*/ 17 w 58"/>
                <a:gd name="T47" fmla="*/ 55 h 80"/>
                <a:gd name="T48" fmla="*/ 17 w 58"/>
                <a:gd name="T49" fmla="*/ 61 h 80"/>
                <a:gd name="T50" fmla="*/ 17 w 58"/>
                <a:gd name="T51" fmla="*/ 68 h 80"/>
                <a:gd name="T52" fmla="*/ 21 w 58"/>
                <a:gd name="T53" fmla="*/ 74 h 80"/>
                <a:gd name="T54" fmla="*/ 22 w 58"/>
                <a:gd name="T55" fmla="*/ 76 h 80"/>
                <a:gd name="T56" fmla="*/ 27 w 58"/>
                <a:gd name="T57" fmla="*/ 80 h 80"/>
                <a:gd name="T58" fmla="*/ 31 w 58"/>
                <a:gd name="T59" fmla="*/ 80 h 80"/>
                <a:gd name="T60" fmla="*/ 36 w 58"/>
                <a:gd name="T61" fmla="*/ 76 h 80"/>
                <a:gd name="T62" fmla="*/ 37 w 58"/>
                <a:gd name="T63" fmla="*/ 74 h 80"/>
                <a:gd name="T64" fmla="*/ 41 w 58"/>
                <a:gd name="T65" fmla="*/ 68 h 80"/>
                <a:gd name="T66" fmla="*/ 41 w 58"/>
                <a:gd name="T67" fmla="*/ 58 h 80"/>
                <a:gd name="T68" fmla="*/ 41 w 58"/>
                <a:gd name="T69" fmla="*/ 55 h 80"/>
                <a:gd name="T70" fmla="*/ 58 w 58"/>
                <a:gd name="T71" fmla="*/ 29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8" h="80">
                  <a:moveTo>
                    <a:pt x="38" y="68"/>
                  </a:moveTo>
                  <a:cubicBezTo>
                    <a:pt x="38" y="69"/>
                    <a:pt x="38" y="70"/>
                    <a:pt x="37" y="71"/>
                  </a:cubicBezTo>
                  <a:cubicBezTo>
                    <a:pt x="37" y="71"/>
                    <a:pt x="36" y="71"/>
                    <a:pt x="36" y="71"/>
                  </a:cubicBezTo>
                  <a:cubicBezTo>
                    <a:pt x="22" y="71"/>
                    <a:pt x="22" y="71"/>
                    <a:pt x="22" y="71"/>
                  </a:cubicBezTo>
                  <a:cubicBezTo>
                    <a:pt x="22" y="71"/>
                    <a:pt x="21" y="71"/>
                    <a:pt x="21" y="71"/>
                  </a:cubicBezTo>
                  <a:cubicBezTo>
                    <a:pt x="20" y="70"/>
                    <a:pt x="20" y="69"/>
                    <a:pt x="20" y="68"/>
                  </a:cubicBezTo>
                  <a:cubicBezTo>
                    <a:pt x="20" y="61"/>
                    <a:pt x="20" y="61"/>
                    <a:pt x="20" y="61"/>
                  </a:cubicBezTo>
                  <a:cubicBezTo>
                    <a:pt x="38" y="61"/>
                    <a:pt x="38" y="61"/>
                    <a:pt x="38" y="61"/>
                  </a:cubicBezTo>
                  <a:cubicBezTo>
                    <a:pt x="38" y="68"/>
                    <a:pt x="38" y="68"/>
                    <a:pt x="38" y="68"/>
                  </a:cubicBezTo>
                  <a:close/>
                  <a:moveTo>
                    <a:pt x="18" y="14"/>
                  </a:moveTo>
                  <a:cubicBezTo>
                    <a:pt x="14" y="17"/>
                    <a:pt x="11" y="23"/>
                    <a:pt x="11" y="29"/>
                  </a:cubicBezTo>
                  <a:cubicBezTo>
                    <a:pt x="11" y="34"/>
                    <a:pt x="14" y="39"/>
                    <a:pt x="18" y="42"/>
                  </a:cubicBezTo>
                  <a:cubicBezTo>
                    <a:pt x="18" y="43"/>
                    <a:pt x="18" y="43"/>
                    <a:pt x="18" y="44"/>
                  </a:cubicBezTo>
                  <a:cubicBezTo>
                    <a:pt x="18" y="44"/>
                    <a:pt x="18" y="44"/>
                    <a:pt x="18" y="44"/>
                  </a:cubicBezTo>
                  <a:cubicBezTo>
                    <a:pt x="17" y="45"/>
                    <a:pt x="16" y="45"/>
                    <a:pt x="16" y="44"/>
                  </a:cubicBezTo>
                  <a:cubicBezTo>
                    <a:pt x="11" y="41"/>
                    <a:pt x="8" y="35"/>
                    <a:pt x="8" y="29"/>
                  </a:cubicBezTo>
                  <a:cubicBezTo>
                    <a:pt x="8" y="22"/>
                    <a:pt x="12" y="16"/>
                    <a:pt x="17" y="12"/>
                  </a:cubicBezTo>
                  <a:cubicBezTo>
                    <a:pt x="17" y="12"/>
                    <a:pt x="18" y="12"/>
                    <a:pt x="19" y="12"/>
                  </a:cubicBezTo>
                  <a:cubicBezTo>
                    <a:pt x="19" y="12"/>
                    <a:pt x="19" y="12"/>
                    <a:pt x="19" y="12"/>
                  </a:cubicBezTo>
                  <a:cubicBezTo>
                    <a:pt x="19" y="13"/>
                    <a:pt x="19" y="14"/>
                    <a:pt x="18" y="14"/>
                  </a:cubicBezTo>
                  <a:close/>
                  <a:moveTo>
                    <a:pt x="58" y="29"/>
                  </a:moveTo>
                  <a:cubicBezTo>
                    <a:pt x="58" y="13"/>
                    <a:pt x="45" y="0"/>
                    <a:pt x="29" y="0"/>
                  </a:cubicBezTo>
                  <a:cubicBezTo>
                    <a:pt x="13" y="0"/>
                    <a:pt x="0" y="13"/>
                    <a:pt x="0" y="29"/>
                  </a:cubicBezTo>
                  <a:cubicBezTo>
                    <a:pt x="0" y="40"/>
                    <a:pt x="7" y="50"/>
                    <a:pt x="17" y="55"/>
                  </a:cubicBezTo>
                  <a:cubicBezTo>
                    <a:pt x="17" y="61"/>
                    <a:pt x="17" y="61"/>
                    <a:pt x="17" y="61"/>
                  </a:cubicBezTo>
                  <a:cubicBezTo>
                    <a:pt x="17" y="68"/>
                    <a:pt x="17" y="68"/>
                    <a:pt x="17" y="68"/>
                  </a:cubicBezTo>
                  <a:cubicBezTo>
                    <a:pt x="17" y="71"/>
                    <a:pt x="19" y="73"/>
                    <a:pt x="21" y="74"/>
                  </a:cubicBezTo>
                  <a:cubicBezTo>
                    <a:pt x="21" y="74"/>
                    <a:pt x="22" y="75"/>
                    <a:pt x="22" y="76"/>
                  </a:cubicBezTo>
                  <a:cubicBezTo>
                    <a:pt x="23" y="78"/>
                    <a:pt x="25" y="80"/>
                    <a:pt x="27" y="80"/>
                  </a:cubicBezTo>
                  <a:cubicBezTo>
                    <a:pt x="31" y="80"/>
                    <a:pt x="31" y="80"/>
                    <a:pt x="31" y="80"/>
                  </a:cubicBezTo>
                  <a:cubicBezTo>
                    <a:pt x="33" y="80"/>
                    <a:pt x="35" y="78"/>
                    <a:pt x="36" y="76"/>
                  </a:cubicBezTo>
                  <a:cubicBezTo>
                    <a:pt x="36" y="75"/>
                    <a:pt x="37" y="74"/>
                    <a:pt x="37" y="74"/>
                  </a:cubicBezTo>
                  <a:cubicBezTo>
                    <a:pt x="39" y="73"/>
                    <a:pt x="41" y="71"/>
                    <a:pt x="41" y="68"/>
                  </a:cubicBezTo>
                  <a:cubicBezTo>
                    <a:pt x="41" y="58"/>
                    <a:pt x="41" y="58"/>
                    <a:pt x="41" y="58"/>
                  </a:cubicBezTo>
                  <a:cubicBezTo>
                    <a:pt x="41" y="55"/>
                    <a:pt x="41" y="55"/>
                    <a:pt x="41" y="55"/>
                  </a:cubicBezTo>
                  <a:cubicBezTo>
                    <a:pt x="51" y="50"/>
                    <a:pt x="58" y="40"/>
                    <a:pt x="58" y="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a:p>
          </p:txBody>
        </p:sp>
      </p:grpSp>
      <p:sp>
        <p:nvSpPr>
          <p:cNvPr id="73" name="Rectangle: Rounded Corners 171">
            <a:extLst>
              <a:ext uri="{FF2B5EF4-FFF2-40B4-BE49-F238E27FC236}">
                <a16:creationId xmlns:a16="http://schemas.microsoft.com/office/drawing/2014/main" id="{616DD6F2-CC4E-4910-9AC5-78C7A991022B}"/>
              </a:ext>
            </a:extLst>
          </p:cNvPr>
          <p:cNvSpPr/>
          <p:nvPr/>
        </p:nvSpPr>
        <p:spPr>
          <a:xfrm>
            <a:off x="6372046" y="917562"/>
            <a:ext cx="1803927" cy="1562563"/>
          </a:xfrm>
          <a:prstGeom prst="roundRect">
            <a:avLst>
              <a:gd name="adj" fmla="val 5845"/>
            </a:avLst>
          </a:prstGeom>
          <a:solidFill>
            <a:schemeClr val="bg1">
              <a:alpha val="95000"/>
            </a:schemeClr>
          </a:solidFill>
          <a:ln w="38100">
            <a:solidFill>
              <a:srgbClr val="006666">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93"/>
          </a:p>
        </p:txBody>
      </p:sp>
      <p:sp>
        <p:nvSpPr>
          <p:cNvPr id="81" name="Freeform 83">
            <a:extLst>
              <a:ext uri="{FF2B5EF4-FFF2-40B4-BE49-F238E27FC236}">
                <a16:creationId xmlns:a16="http://schemas.microsoft.com/office/drawing/2014/main" id="{0C95C6F1-1B2B-4459-B34B-2EE8742744CC}"/>
              </a:ext>
            </a:extLst>
          </p:cNvPr>
          <p:cNvSpPr>
            <a:spLocks/>
          </p:cNvSpPr>
          <p:nvPr/>
        </p:nvSpPr>
        <p:spPr bwMode="auto">
          <a:xfrm>
            <a:off x="5026154" y="530408"/>
            <a:ext cx="744536" cy="746650"/>
          </a:xfrm>
          <a:custGeom>
            <a:avLst/>
            <a:gdLst>
              <a:gd name="T0" fmla="*/ 186 w 186"/>
              <a:gd name="T1" fmla="*/ 164 h 186"/>
              <a:gd name="T2" fmla="*/ 163 w 186"/>
              <a:gd name="T3" fmla="*/ 186 h 186"/>
              <a:gd name="T4" fmla="*/ 22 w 186"/>
              <a:gd name="T5" fmla="*/ 186 h 186"/>
              <a:gd name="T6" fmla="*/ 0 w 186"/>
              <a:gd name="T7" fmla="*/ 164 h 186"/>
              <a:gd name="T8" fmla="*/ 0 w 186"/>
              <a:gd name="T9" fmla="*/ 22 h 186"/>
              <a:gd name="T10" fmla="*/ 22 w 186"/>
              <a:gd name="T11" fmla="*/ 0 h 186"/>
              <a:gd name="T12" fmla="*/ 163 w 186"/>
              <a:gd name="T13" fmla="*/ 0 h 186"/>
              <a:gd name="T14" fmla="*/ 186 w 186"/>
              <a:gd name="T15" fmla="*/ 22 h 186"/>
              <a:gd name="T16" fmla="*/ 186 w 186"/>
              <a:gd name="T17" fmla="*/ 164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6" h="186">
                <a:moveTo>
                  <a:pt x="186" y="164"/>
                </a:moveTo>
                <a:cubicBezTo>
                  <a:pt x="186" y="176"/>
                  <a:pt x="176" y="186"/>
                  <a:pt x="163" y="186"/>
                </a:cubicBezTo>
                <a:cubicBezTo>
                  <a:pt x="22" y="186"/>
                  <a:pt x="22" y="186"/>
                  <a:pt x="22" y="186"/>
                </a:cubicBezTo>
                <a:cubicBezTo>
                  <a:pt x="10" y="186"/>
                  <a:pt x="0" y="176"/>
                  <a:pt x="0" y="164"/>
                </a:cubicBezTo>
                <a:cubicBezTo>
                  <a:pt x="0" y="22"/>
                  <a:pt x="0" y="22"/>
                  <a:pt x="0" y="22"/>
                </a:cubicBezTo>
                <a:cubicBezTo>
                  <a:pt x="0" y="10"/>
                  <a:pt x="10" y="0"/>
                  <a:pt x="22" y="0"/>
                </a:cubicBezTo>
                <a:cubicBezTo>
                  <a:pt x="163" y="0"/>
                  <a:pt x="163" y="0"/>
                  <a:pt x="163" y="0"/>
                </a:cubicBezTo>
                <a:cubicBezTo>
                  <a:pt x="176" y="0"/>
                  <a:pt x="186" y="10"/>
                  <a:pt x="186" y="22"/>
                </a:cubicBezTo>
                <a:lnTo>
                  <a:pt x="186" y="164"/>
                </a:lnTo>
                <a:close/>
              </a:path>
            </a:pathLst>
          </a:custGeom>
          <a:solidFill>
            <a:srgbClr val="006666"/>
          </a:solidFill>
          <a:ln>
            <a:noFill/>
          </a:ln>
        </p:spPr>
        <p:txBody>
          <a:bodyPr vert="horz" wrap="square" lIns="86019" tIns="43010" rIns="86019" bIns="43010" numCol="1" anchor="t" anchorCtr="0" compatLnSpc="1">
            <a:prstTxWarp prst="textNoShape">
              <a:avLst/>
            </a:prstTxWarp>
          </a:bodyPr>
          <a:lstStyle/>
          <a:p>
            <a:endParaRPr lang="en-US" sz="1693"/>
          </a:p>
        </p:txBody>
      </p:sp>
      <p:grpSp>
        <p:nvGrpSpPr>
          <p:cNvPr id="84" name="Group 78">
            <a:extLst>
              <a:ext uri="{FF2B5EF4-FFF2-40B4-BE49-F238E27FC236}">
                <a16:creationId xmlns:a16="http://schemas.microsoft.com/office/drawing/2014/main" id="{627DFB8F-9C1A-4319-9EF9-BAA005D175E7}"/>
              </a:ext>
            </a:extLst>
          </p:cNvPr>
          <p:cNvGrpSpPr/>
          <p:nvPr/>
        </p:nvGrpSpPr>
        <p:grpSpPr>
          <a:xfrm>
            <a:off x="1961920" y="934058"/>
            <a:ext cx="413243" cy="443853"/>
            <a:chOff x="7677150" y="3176588"/>
            <a:chExt cx="300038" cy="322263"/>
          </a:xfrm>
          <a:solidFill>
            <a:schemeClr val="bg1"/>
          </a:solidFill>
        </p:grpSpPr>
        <p:sp>
          <p:nvSpPr>
            <p:cNvPr id="88" name="Freeform 56">
              <a:extLst>
                <a:ext uri="{FF2B5EF4-FFF2-40B4-BE49-F238E27FC236}">
                  <a16:creationId xmlns:a16="http://schemas.microsoft.com/office/drawing/2014/main" id="{683749B9-C8F6-4AA9-B643-FE02623D7F0C}"/>
                </a:ext>
              </a:extLst>
            </p:cNvPr>
            <p:cNvSpPr>
              <a:spLocks noEditPoints="1"/>
            </p:cNvSpPr>
            <p:nvPr/>
          </p:nvSpPr>
          <p:spPr bwMode="auto">
            <a:xfrm>
              <a:off x="7729538" y="3176588"/>
              <a:ext cx="247650" cy="230188"/>
            </a:xfrm>
            <a:custGeom>
              <a:avLst/>
              <a:gdLst>
                <a:gd name="T0" fmla="*/ 29 w 56"/>
                <a:gd name="T1" fmla="*/ 7 h 52"/>
                <a:gd name="T2" fmla="*/ 15 w 56"/>
                <a:gd name="T3" fmla="*/ 14 h 52"/>
                <a:gd name="T4" fmla="*/ 17 w 56"/>
                <a:gd name="T5" fmla="*/ 40 h 52"/>
                <a:gd name="T6" fmla="*/ 29 w 56"/>
                <a:gd name="T7" fmla="*/ 45 h 52"/>
                <a:gd name="T8" fmla="*/ 44 w 56"/>
                <a:gd name="T9" fmla="*/ 38 h 52"/>
                <a:gd name="T10" fmla="*/ 48 w 56"/>
                <a:gd name="T11" fmla="*/ 24 h 52"/>
                <a:gd name="T12" fmla="*/ 42 w 56"/>
                <a:gd name="T13" fmla="*/ 11 h 52"/>
                <a:gd name="T14" fmla="*/ 29 w 56"/>
                <a:gd name="T15" fmla="*/ 7 h 52"/>
                <a:gd name="T16" fmla="*/ 29 w 56"/>
                <a:gd name="T17" fmla="*/ 52 h 52"/>
                <a:gd name="T18" fmla="*/ 12 w 56"/>
                <a:gd name="T19" fmla="*/ 46 h 52"/>
                <a:gd name="T20" fmla="*/ 9 w 56"/>
                <a:gd name="T21" fmla="*/ 9 h 52"/>
                <a:gd name="T22" fmla="*/ 29 w 56"/>
                <a:gd name="T23" fmla="*/ 0 h 52"/>
                <a:gd name="T24" fmla="*/ 46 w 56"/>
                <a:gd name="T25" fmla="*/ 6 h 52"/>
                <a:gd name="T26" fmla="*/ 55 w 56"/>
                <a:gd name="T27" fmla="*/ 24 h 52"/>
                <a:gd name="T28" fmla="*/ 49 w 56"/>
                <a:gd name="T29" fmla="*/ 43 h 52"/>
                <a:gd name="T30" fmla="*/ 29 w 56"/>
                <a:gd name="T31" fmla="*/ 5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6" h="52">
                  <a:moveTo>
                    <a:pt x="29" y="7"/>
                  </a:moveTo>
                  <a:cubicBezTo>
                    <a:pt x="24" y="7"/>
                    <a:pt x="18" y="9"/>
                    <a:pt x="15" y="14"/>
                  </a:cubicBezTo>
                  <a:cubicBezTo>
                    <a:pt x="8" y="21"/>
                    <a:pt x="9" y="33"/>
                    <a:pt x="17" y="40"/>
                  </a:cubicBezTo>
                  <a:cubicBezTo>
                    <a:pt x="20" y="43"/>
                    <a:pt x="25" y="45"/>
                    <a:pt x="29" y="45"/>
                  </a:cubicBezTo>
                  <a:cubicBezTo>
                    <a:pt x="35" y="45"/>
                    <a:pt x="40" y="42"/>
                    <a:pt x="44" y="38"/>
                  </a:cubicBezTo>
                  <a:cubicBezTo>
                    <a:pt x="47" y="34"/>
                    <a:pt x="49" y="29"/>
                    <a:pt x="48" y="24"/>
                  </a:cubicBezTo>
                  <a:cubicBezTo>
                    <a:pt x="48" y="19"/>
                    <a:pt x="45" y="15"/>
                    <a:pt x="42" y="11"/>
                  </a:cubicBezTo>
                  <a:cubicBezTo>
                    <a:pt x="38" y="8"/>
                    <a:pt x="34" y="7"/>
                    <a:pt x="29" y="7"/>
                  </a:cubicBezTo>
                  <a:close/>
                  <a:moveTo>
                    <a:pt x="29" y="52"/>
                  </a:moveTo>
                  <a:cubicBezTo>
                    <a:pt x="23" y="52"/>
                    <a:pt x="17" y="50"/>
                    <a:pt x="12" y="46"/>
                  </a:cubicBezTo>
                  <a:cubicBezTo>
                    <a:pt x="1" y="36"/>
                    <a:pt x="0" y="20"/>
                    <a:pt x="9" y="9"/>
                  </a:cubicBezTo>
                  <a:cubicBezTo>
                    <a:pt x="14" y="3"/>
                    <a:pt x="22" y="0"/>
                    <a:pt x="29" y="0"/>
                  </a:cubicBezTo>
                  <a:cubicBezTo>
                    <a:pt x="35" y="0"/>
                    <a:pt x="41" y="2"/>
                    <a:pt x="46" y="6"/>
                  </a:cubicBezTo>
                  <a:cubicBezTo>
                    <a:pt x="51" y="10"/>
                    <a:pt x="55" y="17"/>
                    <a:pt x="55" y="24"/>
                  </a:cubicBezTo>
                  <a:cubicBezTo>
                    <a:pt x="56" y="31"/>
                    <a:pt x="54" y="37"/>
                    <a:pt x="49" y="43"/>
                  </a:cubicBezTo>
                  <a:cubicBezTo>
                    <a:pt x="44" y="48"/>
                    <a:pt x="37" y="52"/>
                    <a:pt x="29"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a:p>
          </p:txBody>
        </p:sp>
        <p:sp>
          <p:nvSpPr>
            <p:cNvPr id="89" name="Freeform 57">
              <a:extLst>
                <a:ext uri="{FF2B5EF4-FFF2-40B4-BE49-F238E27FC236}">
                  <a16:creationId xmlns:a16="http://schemas.microsoft.com/office/drawing/2014/main" id="{ED25D0D9-17B5-4ED8-AB85-7C33146BBC45}"/>
                </a:ext>
              </a:extLst>
            </p:cNvPr>
            <p:cNvSpPr>
              <a:spLocks/>
            </p:cNvSpPr>
            <p:nvPr/>
          </p:nvSpPr>
          <p:spPr bwMode="auto">
            <a:xfrm>
              <a:off x="7747000" y="3357563"/>
              <a:ext cx="57150" cy="57150"/>
            </a:xfrm>
            <a:custGeom>
              <a:avLst/>
              <a:gdLst>
                <a:gd name="T0" fmla="*/ 17 w 36"/>
                <a:gd name="T1" fmla="*/ 36 h 36"/>
                <a:gd name="T2" fmla="*/ 0 w 36"/>
                <a:gd name="T3" fmla="*/ 25 h 36"/>
                <a:gd name="T4" fmla="*/ 22 w 36"/>
                <a:gd name="T5" fmla="*/ 0 h 36"/>
                <a:gd name="T6" fmla="*/ 36 w 36"/>
                <a:gd name="T7" fmla="*/ 11 h 36"/>
                <a:gd name="T8" fmla="*/ 17 w 36"/>
                <a:gd name="T9" fmla="*/ 36 h 36"/>
                <a:gd name="T10" fmla="*/ 17 w 36"/>
                <a:gd name="T11" fmla="*/ 36 h 36"/>
              </a:gdLst>
              <a:ahLst/>
              <a:cxnLst>
                <a:cxn ang="0">
                  <a:pos x="T0" y="T1"/>
                </a:cxn>
                <a:cxn ang="0">
                  <a:pos x="T2" y="T3"/>
                </a:cxn>
                <a:cxn ang="0">
                  <a:pos x="T4" y="T5"/>
                </a:cxn>
                <a:cxn ang="0">
                  <a:pos x="T6" y="T7"/>
                </a:cxn>
                <a:cxn ang="0">
                  <a:pos x="T8" y="T9"/>
                </a:cxn>
                <a:cxn ang="0">
                  <a:pos x="T10" y="T11"/>
                </a:cxn>
              </a:cxnLst>
              <a:rect l="0" t="0" r="r" b="b"/>
              <a:pathLst>
                <a:path w="36" h="36">
                  <a:moveTo>
                    <a:pt x="17" y="36"/>
                  </a:moveTo>
                  <a:lnTo>
                    <a:pt x="0" y="25"/>
                  </a:lnTo>
                  <a:lnTo>
                    <a:pt x="22" y="0"/>
                  </a:lnTo>
                  <a:lnTo>
                    <a:pt x="36" y="11"/>
                  </a:lnTo>
                  <a:lnTo>
                    <a:pt x="17" y="36"/>
                  </a:lnTo>
                  <a:lnTo>
                    <a:pt x="17" y="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a:p>
          </p:txBody>
        </p:sp>
        <p:sp>
          <p:nvSpPr>
            <p:cNvPr id="90" name="Freeform 58">
              <a:extLst>
                <a:ext uri="{FF2B5EF4-FFF2-40B4-BE49-F238E27FC236}">
                  <a16:creationId xmlns:a16="http://schemas.microsoft.com/office/drawing/2014/main" id="{B5D8622B-171F-4183-89E1-839382E38D23}"/>
                </a:ext>
              </a:extLst>
            </p:cNvPr>
            <p:cNvSpPr>
              <a:spLocks/>
            </p:cNvSpPr>
            <p:nvPr/>
          </p:nvSpPr>
          <p:spPr bwMode="auto">
            <a:xfrm>
              <a:off x="7677150" y="3387726"/>
              <a:ext cx="100013" cy="111125"/>
            </a:xfrm>
            <a:custGeom>
              <a:avLst/>
              <a:gdLst>
                <a:gd name="T0" fmla="*/ 10 w 23"/>
                <a:gd name="T1" fmla="*/ 23 h 25"/>
                <a:gd name="T2" fmla="*/ 5 w 23"/>
                <a:gd name="T3" fmla="*/ 24 h 25"/>
                <a:gd name="T4" fmla="*/ 2 w 23"/>
                <a:gd name="T5" fmla="*/ 21 h 25"/>
                <a:gd name="T6" fmla="*/ 1 w 23"/>
                <a:gd name="T7" fmla="*/ 16 h 25"/>
                <a:gd name="T8" fmla="*/ 13 w 23"/>
                <a:gd name="T9" fmla="*/ 2 h 25"/>
                <a:gd name="T10" fmla="*/ 18 w 23"/>
                <a:gd name="T11" fmla="*/ 1 h 25"/>
                <a:gd name="T12" fmla="*/ 22 w 23"/>
                <a:gd name="T13" fmla="*/ 5 h 25"/>
                <a:gd name="T14" fmla="*/ 22 w 23"/>
                <a:gd name="T15" fmla="*/ 10 h 25"/>
                <a:gd name="T16" fmla="*/ 10 w 23"/>
                <a:gd name="T17" fmla="*/ 23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25">
                  <a:moveTo>
                    <a:pt x="10" y="23"/>
                  </a:moveTo>
                  <a:cubicBezTo>
                    <a:pt x="9" y="25"/>
                    <a:pt x="7" y="25"/>
                    <a:pt x="5" y="24"/>
                  </a:cubicBezTo>
                  <a:cubicBezTo>
                    <a:pt x="2" y="21"/>
                    <a:pt x="2" y="21"/>
                    <a:pt x="2" y="21"/>
                  </a:cubicBezTo>
                  <a:cubicBezTo>
                    <a:pt x="0" y="19"/>
                    <a:pt x="0" y="17"/>
                    <a:pt x="1" y="16"/>
                  </a:cubicBezTo>
                  <a:cubicBezTo>
                    <a:pt x="13" y="2"/>
                    <a:pt x="13" y="2"/>
                    <a:pt x="13" y="2"/>
                  </a:cubicBezTo>
                  <a:cubicBezTo>
                    <a:pt x="14" y="0"/>
                    <a:pt x="17" y="0"/>
                    <a:pt x="18" y="1"/>
                  </a:cubicBezTo>
                  <a:cubicBezTo>
                    <a:pt x="22" y="5"/>
                    <a:pt x="22" y="5"/>
                    <a:pt x="22" y="5"/>
                  </a:cubicBezTo>
                  <a:cubicBezTo>
                    <a:pt x="23" y="6"/>
                    <a:pt x="23" y="8"/>
                    <a:pt x="22" y="10"/>
                  </a:cubicBezTo>
                  <a:cubicBezTo>
                    <a:pt x="10" y="23"/>
                    <a:pt x="10" y="23"/>
                    <a:pt x="10" y="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a:p>
          </p:txBody>
        </p:sp>
        <p:sp>
          <p:nvSpPr>
            <p:cNvPr id="91" name="Freeform 59">
              <a:extLst>
                <a:ext uri="{FF2B5EF4-FFF2-40B4-BE49-F238E27FC236}">
                  <a16:creationId xmlns:a16="http://schemas.microsoft.com/office/drawing/2014/main" id="{B2819A9C-7F1F-4374-9A02-DFA9A359250C}"/>
                </a:ext>
              </a:extLst>
            </p:cNvPr>
            <p:cNvSpPr>
              <a:spLocks/>
            </p:cNvSpPr>
            <p:nvPr/>
          </p:nvSpPr>
          <p:spPr bwMode="auto">
            <a:xfrm>
              <a:off x="7804150" y="3216276"/>
              <a:ext cx="79375" cy="44450"/>
            </a:xfrm>
            <a:custGeom>
              <a:avLst/>
              <a:gdLst>
                <a:gd name="T0" fmla="*/ 17 w 18"/>
                <a:gd name="T1" fmla="*/ 4 h 10"/>
                <a:gd name="T2" fmla="*/ 9 w 18"/>
                <a:gd name="T3" fmla="*/ 5 h 10"/>
                <a:gd name="T4" fmla="*/ 1 w 18"/>
                <a:gd name="T5" fmla="*/ 8 h 10"/>
                <a:gd name="T6" fmla="*/ 8 w 18"/>
                <a:gd name="T7" fmla="*/ 1 h 10"/>
                <a:gd name="T8" fmla="*/ 17 w 18"/>
                <a:gd name="T9" fmla="*/ 4 h 10"/>
              </a:gdLst>
              <a:ahLst/>
              <a:cxnLst>
                <a:cxn ang="0">
                  <a:pos x="T0" y="T1"/>
                </a:cxn>
                <a:cxn ang="0">
                  <a:pos x="T2" y="T3"/>
                </a:cxn>
                <a:cxn ang="0">
                  <a:pos x="T4" y="T5"/>
                </a:cxn>
                <a:cxn ang="0">
                  <a:pos x="T6" y="T7"/>
                </a:cxn>
                <a:cxn ang="0">
                  <a:pos x="T8" y="T9"/>
                </a:cxn>
              </a:cxnLst>
              <a:rect l="0" t="0" r="r" b="b"/>
              <a:pathLst>
                <a:path w="18" h="10">
                  <a:moveTo>
                    <a:pt x="17" y="4"/>
                  </a:moveTo>
                  <a:cubicBezTo>
                    <a:pt x="18" y="6"/>
                    <a:pt x="14" y="4"/>
                    <a:pt x="9" y="5"/>
                  </a:cubicBezTo>
                  <a:cubicBezTo>
                    <a:pt x="5" y="6"/>
                    <a:pt x="2" y="10"/>
                    <a:pt x="1" y="8"/>
                  </a:cubicBezTo>
                  <a:cubicBezTo>
                    <a:pt x="0" y="5"/>
                    <a:pt x="5" y="2"/>
                    <a:pt x="8" y="1"/>
                  </a:cubicBezTo>
                  <a:cubicBezTo>
                    <a:pt x="11" y="0"/>
                    <a:pt x="17" y="1"/>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a:p>
          </p:txBody>
        </p:sp>
        <p:sp>
          <p:nvSpPr>
            <p:cNvPr id="92" name="Freeform 60">
              <a:extLst>
                <a:ext uri="{FF2B5EF4-FFF2-40B4-BE49-F238E27FC236}">
                  <a16:creationId xmlns:a16="http://schemas.microsoft.com/office/drawing/2014/main" id="{9F3438C8-7B15-4AA7-B36A-C62317464CB2}"/>
                </a:ext>
              </a:extLst>
            </p:cNvPr>
            <p:cNvSpPr>
              <a:spLocks/>
            </p:cNvSpPr>
            <p:nvPr/>
          </p:nvSpPr>
          <p:spPr bwMode="auto">
            <a:xfrm>
              <a:off x="7883525" y="3228976"/>
              <a:ext cx="22225" cy="17463"/>
            </a:xfrm>
            <a:custGeom>
              <a:avLst/>
              <a:gdLst>
                <a:gd name="T0" fmla="*/ 5 w 5"/>
                <a:gd name="T1" fmla="*/ 3 h 4"/>
                <a:gd name="T2" fmla="*/ 2 w 5"/>
                <a:gd name="T3" fmla="*/ 3 h 4"/>
                <a:gd name="T4" fmla="*/ 1 w 5"/>
                <a:gd name="T5" fmla="*/ 2 h 4"/>
                <a:gd name="T6" fmla="*/ 2 w 5"/>
                <a:gd name="T7" fmla="*/ 0 h 4"/>
                <a:gd name="T8" fmla="*/ 5 w 5"/>
                <a:gd name="T9" fmla="*/ 3 h 4"/>
              </a:gdLst>
              <a:ahLst/>
              <a:cxnLst>
                <a:cxn ang="0">
                  <a:pos x="T0" y="T1"/>
                </a:cxn>
                <a:cxn ang="0">
                  <a:pos x="T2" y="T3"/>
                </a:cxn>
                <a:cxn ang="0">
                  <a:pos x="T4" y="T5"/>
                </a:cxn>
                <a:cxn ang="0">
                  <a:pos x="T6" y="T7"/>
                </a:cxn>
                <a:cxn ang="0">
                  <a:pos x="T8" y="T9"/>
                </a:cxn>
              </a:cxnLst>
              <a:rect l="0" t="0" r="r" b="b"/>
              <a:pathLst>
                <a:path w="5" h="4">
                  <a:moveTo>
                    <a:pt x="5" y="3"/>
                  </a:moveTo>
                  <a:cubicBezTo>
                    <a:pt x="4" y="4"/>
                    <a:pt x="3" y="4"/>
                    <a:pt x="2" y="3"/>
                  </a:cubicBezTo>
                  <a:cubicBezTo>
                    <a:pt x="1" y="3"/>
                    <a:pt x="0" y="3"/>
                    <a:pt x="1" y="2"/>
                  </a:cubicBezTo>
                  <a:cubicBezTo>
                    <a:pt x="1" y="0"/>
                    <a:pt x="1" y="0"/>
                    <a:pt x="2" y="0"/>
                  </a:cubicBezTo>
                  <a:cubicBezTo>
                    <a:pt x="3" y="1"/>
                    <a:pt x="5" y="2"/>
                    <a:pt x="5"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a:p>
          </p:txBody>
        </p:sp>
      </p:grpSp>
      <p:sp>
        <p:nvSpPr>
          <p:cNvPr id="94" name="Freeform 83">
            <a:extLst>
              <a:ext uri="{FF2B5EF4-FFF2-40B4-BE49-F238E27FC236}">
                <a16:creationId xmlns:a16="http://schemas.microsoft.com/office/drawing/2014/main" id="{CE0D2C1D-6BF3-4107-A425-BE5F2F329609}"/>
              </a:ext>
            </a:extLst>
          </p:cNvPr>
          <p:cNvSpPr>
            <a:spLocks/>
          </p:cNvSpPr>
          <p:nvPr/>
        </p:nvSpPr>
        <p:spPr bwMode="auto">
          <a:xfrm>
            <a:off x="6924233" y="566962"/>
            <a:ext cx="744536" cy="746650"/>
          </a:xfrm>
          <a:custGeom>
            <a:avLst/>
            <a:gdLst>
              <a:gd name="T0" fmla="*/ 186 w 186"/>
              <a:gd name="T1" fmla="*/ 164 h 186"/>
              <a:gd name="T2" fmla="*/ 163 w 186"/>
              <a:gd name="T3" fmla="*/ 186 h 186"/>
              <a:gd name="T4" fmla="*/ 22 w 186"/>
              <a:gd name="T5" fmla="*/ 186 h 186"/>
              <a:gd name="T6" fmla="*/ 0 w 186"/>
              <a:gd name="T7" fmla="*/ 164 h 186"/>
              <a:gd name="T8" fmla="*/ 0 w 186"/>
              <a:gd name="T9" fmla="*/ 22 h 186"/>
              <a:gd name="T10" fmla="*/ 22 w 186"/>
              <a:gd name="T11" fmla="*/ 0 h 186"/>
              <a:gd name="T12" fmla="*/ 163 w 186"/>
              <a:gd name="T13" fmla="*/ 0 h 186"/>
              <a:gd name="T14" fmla="*/ 186 w 186"/>
              <a:gd name="T15" fmla="*/ 22 h 186"/>
              <a:gd name="T16" fmla="*/ 186 w 186"/>
              <a:gd name="T17" fmla="*/ 164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6" h="186">
                <a:moveTo>
                  <a:pt x="186" y="164"/>
                </a:moveTo>
                <a:cubicBezTo>
                  <a:pt x="186" y="176"/>
                  <a:pt x="176" y="186"/>
                  <a:pt x="163" y="186"/>
                </a:cubicBezTo>
                <a:cubicBezTo>
                  <a:pt x="22" y="186"/>
                  <a:pt x="22" y="186"/>
                  <a:pt x="22" y="186"/>
                </a:cubicBezTo>
                <a:cubicBezTo>
                  <a:pt x="10" y="186"/>
                  <a:pt x="0" y="176"/>
                  <a:pt x="0" y="164"/>
                </a:cubicBezTo>
                <a:cubicBezTo>
                  <a:pt x="0" y="22"/>
                  <a:pt x="0" y="22"/>
                  <a:pt x="0" y="22"/>
                </a:cubicBezTo>
                <a:cubicBezTo>
                  <a:pt x="0" y="10"/>
                  <a:pt x="10" y="0"/>
                  <a:pt x="22" y="0"/>
                </a:cubicBezTo>
                <a:cubicBezTo>
                  <a:pt x="163" y="0"/>
                  <a:pt x="163" y="0"/>
                  <a:pt x="163" y="0"/>
                </a:cubicBezTo>
                <a:cubicBezTo>
                  <a:pt x="176" y="0"/>
                  <a:pt x="186" y="10"/>
                  <a:pt x="186" y="22"/>
                </a:cubicBezTo>
                <a:lnTo>
                  <a:pt x="186" y="164"/>
                </a:lnTo>
                <a:close/>
              </a:path>
            </a:pathLst>
          </a:custGeom>
          <a:solidFill>
            <a:srgbClr val="006666"/>
          </a:solidFill>
          <a:ln>
            <a:noFill/>
          </a:ln>
        </p:spPr>
        <p:txBody>
          <a:bodyPr vert="horz" wrap="square" lIns="86019" tIns="43010" rIns="86019" bIns="43010" numCol="1" anchor="t" anchorCtr="0" compatLnSpc="1">
            <a:prstTxWarp prst="textNoShape">
              <a:avLst/>
            </a:prstTxWarp>
          </a:bodyPr>
          <a:lstStyle/>
          <a:p>
            <a:endParaRPr lang="en-US" sz="1693"/>
          </a:p>
        </p:txBody>
      </p:sp>
      <p:sp>
        <p:nvSpPr>
          <p:cNvPr id="96" name="Freeform 83">
            <a:extLst>
              <a:ext uri="{FF2B5EF4-FFF2-40B4-BE49-F238E27FC236}">
                <a16:creationId xmlns:a16="http://schemas.microsoft.com/office/drawing/2014/main" id="{6B5DE141-9CD1-408C-87A8-894480C937B3}"/>
              </a:ext>
            </a:extLst>
          </p:cNvPr>
          <p:cNvSpPr>
            <a:spLocks/>
          </p:cNvSpPr>
          <p:nvPr/>
        </p:nvSpPr>
        <p:spPr bwMode="auto">
          <a:xfrm>
            <a:off x="1273279" y="563270"/>
            <a:ext cx="744536" cy="746650"/>
          </a:xfrm>
          <a:custGeom>
            <a:avLst/>
            <a:gdLst>
              <a:gd name="T0" fmla="*/ 186 w 186"/>
              <a:gd name="T1" fmla="*/ 164 h 186"/>
              <a:gd name="T2" fmla="*/ 163 w 186"/>
              <a:gd name="T3" fmla="*/ 186 h 186"/>
              <a:gd name="T4" fmla="*/ 22 w 186"/>
              <a:gd name="T5" fmla="*/ 186 h 186"/>
              <a:gd name="T6" fmla="*/ 0 w 186"/>
              <a:gd name="T7" fmla="*/ 164 h 186"/>
              <a:gd name="T8" fmla="*/ 0 w 186"/>
              <a:gd name="T9" fmla="*/ 22 h 186"/>
              <a:gd name="T10" fmla="*/ 22 w 186"/>
              <a:gd name="T11" fmla="*/ 0 h 186"/>
              <a:gd name="T12" fmla="*/ 163 w 186"/>
              <a:gd name="T13" fmla="*/ 0 h 186"/>
              <a:gd name="T14" fmla="*/ 186 w 186"/>
              <a:gd name="T15" fmla="*/ 22 h 186"/>
              <a:gd name="T16" fmla="*/ 186 w 186"/>
              <a:gd name="T17" fmla="*/ 164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6" h="186">
                <a:moveTo>
                  <a:pt x="186" y="164"/>
                </a:moveTo>
                <a:cubicBezTo>
                  <a:pt x="186" y="176"/>
                  <a:pt x="176" y="186"/>
                  <a:pt x="163" y="186"/>
                </a:cubicBezTo>
                <a:cubicBezTo>
                  <a:pt x="22" y="186"/>
                  <a:pt x="22" y="186"/>
                  <a:pt x="22" y="186"/>
                </a:cubicBezTo>
                <a:cubicBezTo>
                  <a:pt x="10" y="186"/>
                  <a:pt x="0" y="176"/>
                  <a:pt x="0" y="164"/>
                </a:cubicBezTo>
                <a:cubicBezTo>
                  <a:pt x="0" y="22"/>
                  <a:pt x="0" y="22"/>
                  <a:pt x="0" y="22"/>
                </a:cubicBezTo>
                <a:cubicBezTo>
                  <a:pt x="0" y="10"/>
                  <a:pt x="10" y="0"/>
                  <a:pt x="22" y="0"/>
                </a:cubicBezTo>
                <a:cubicBezTo>
                  <a:pt x="163" y="0"/>
                  <a:pt x="163" y="0"/>
                  <a:pt x="163" y="0"/>
                </a:cubicBezTo>
                <a:cubicBezTo>
                  <a:pt x="176" y="0"/>
                  <a:pt x="186" y="10"/>
                  <a:pt x="186" y="22"/>
                </a:cubicBezTo>
                <a:lnTo>
                  <a:pt x="186" y="164"/>
                </a:lnTo>
                <a:close/>
              </a:path>
            </a:pathLst>
          </a:custGeom>
          <a:solidFill>
            <a:srgbClr val="006666"/>
          </a:solidFill>
          <a:ln>
            <a:noFill/>
          </a:ln>
        </p:spPr>
        <p:txBody>
          <a:bodyPr vert="horz" wrap="square" lIns="86019" tIns="43010" rIns="86019" bIns="43010" numCol="1" anchor="t" anchorCtr="0" compatLnSpc="1">
            <a:prstTxWarp prst="textNoShape">
              <a:avLst/>
            </a:prstTxWarp>
          </a:bodyPr>
          <a:lstStyle/>
          <a:p>
            <a:endParaRPr lang="en-US" sz="1693"/>
          </a:p>
        </p:txBody>
      </p:sp>
      <p:grpSp>
        <p:nvGrpSpPr>
          <p:cNvPr id="99" name="Group 99">
            <a:extLst>
              <a:ext uri="{FF2B5EF4-FFF2-40B4-BE49-F238E27FC236}">
                <a16:creationId xmlns:a16="http://schemas.microsoft.com/office/drawing/2014/main" id="{EE2203BD-EC66-4A8D-8A2F-E9968FF1EBAF}"/>
              </a:ext>
            </a:extLst>
          </p:cNvPr>
          <p:cNvGrpSpPr/>
          <p:nvPr/>
        </p:nvGrpSpPr>
        <p:grpSpPr>
          <a:xfrm>
            <a:off x="6158347" y="1355068"/>
            <a:ext cx="2166206" cy="976514"/>
            <a:chOff x="3676763" y="2546233"/>
            <a:chExt cx="3178630" cy="1038055"/>
          </a:xfrm>
        </p:grpSpPr>
        <p:sp>
          <p:nvSpPr>
            <p:cNvPr id="100" name="TextBox 100">
              <a:extLst>
                <a:ext uri="{FF2B5EF4-FFF2-40B4-BE49-F238E27FC236}">
                  <a16:creationId xmlns:a16="http://schemas.microsoft.com/office/drawing/2014/main" id="{4A92BC36-1FD3-407A-A54A-B914A6E12831}"/>
                </a:ext>
              </a:extLst>
            </p:cNvPr>
            <p:cNvSpPr txBox="1"/>
            <p:nvPr/>
          </p:nvSpPr>
          <p:spPr>
            <a:xfrm>
              <a:off x="3676763" y="2546233"/>
              <a:ext cx="2917676" cy="327173"/>
            </a:xfrm>
            <a:prstGeom prst="rect">
              <a:avLst/>
            </a:prstGeom>
            <a:noFill/>
          </p:spPr>
          <p:txBody>
            <a:bodyPr wrap="square" rtlCol="0">
              <a:spAutoFit/>
            </a:bodyPr>
            <a:lstStyle/>
            <a:p>
              <a:pPr algn="ctr"/>
              <a:r>
                <a:rPr lang="ar-SA" sz="1400" b="1" dirty="0">
                  <a:solidFill>
                    <a:srgbClr val="006666"/>
                  </a:solidFill>
                  <a:latin typeface="AbdoMaster-Heavy" panose="02000500030000020004" pitchFamily="50" charset="-78"/>
                  <a:cs typeface="AbdoMaster-Heavy" panose="02000500030000020004" pitchFamily="50" charset="-78"/>
                </a:rPr>
                <a:t>الهدف الاستراتيجي  </a:t>
              </a:r>
              <a:endParaRPr lang="en-US" sz="1400" b="1" dirty="0">
                <a:solidFill>
                  <a:srgbClr val="006666"/>
                </a:solidFill>
                <a:latin typeface="AbdoMaster-Heavy" panose="02000500030000020004" pitchFamily="50" charset="-78"/>
                <a:cs typeface="AbdoMaster-Heavy" panose="02000500030000020004" pitchFamily="50" charset="-78"/>
              </a:endParaRPr>
            </a:p>
          </p:txBody>
        </p:sp>
        <p:sp>
          <p:nvSpPr>
            <p:cNvPr id="101" name="Subtitle 6">
              <a:extLst>
                <a:ext uri="{FF2B5EF4-FFF2-40B4-BE49-F238E27FC236}">
                  <a16:creationId xmlns:a16="http://schemas.microsoft.com/office/drawing/2014/main" id="{3C3B4B91-2E09-4406-83E5-4A807B754F8B}"/>
                </a:ext>
              </a:extLst>
            </p:cNvPr>
            <p:cNvSpPr txBox="1">
              <a:spLocks/>
            </p:cNvSpPr>
            <p:nvPr/>
          </p:nvSpPr>
          <p:spPr>
            <a:xfrm>
              <a:off x="4144159" y="2822433"/>
              <a:ext cx="2711234" cy="761855"/>
            </a:xfrm>
            <a:prstGeom prst="rect">
              <a:avLst/>
            </a:prstGeom>
          </p:spPr>
          <p:txBody>
            <a:bodyPr vert="horz" lIns="86019" tIns="43010" rIns="86019" bIns="43010" numCol="1" spcCol="365760" rtlCol="0" anchor="t">
              <a:noAutofit/>
            </a:bodyPr>
            <a:lstStyle>
              <a:lvl1pPr marL="0" indent="0" algn="ctr" defTabSz="914400" rtl="0" eaLnBrk="1" latinLnBrk="0" hangingPunct="1">
                <a:lnSpc>
                  <a:spcPct val="90000"/>
                </a:lnSpc>
                <a:spcBef>
                  <a:spcPts val="1000"/>
                </a:spcBef>
                <a:buFont typeface="Arial"/>
                <a:buNone/>
                <a:defRPr sz="1200" b="0" i="0" kern="1200">
                  <a:solidFill>
                    <a:schemeClr val="accent1"/>
                  </a:solidFill>
                  <a:latin typeface="Montserrat Light" charset="0"/>
                  <a:ea typeface="Montserrat Light" charset="0"/>
                  <a:cs typeface="Montserrat Light"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Montserrat Light" charset="0"/>
                  <a:ea typeface="Montserrat Light" charset="0"/>
                  <a:cs typeface="Montserrat Light"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Montserrat Light" charset="0"/>
                  <a:ea typeface="Montserrat Light" charset="0"/>
                  <a:cs typeface="Montserrat Light"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nSpc>
                  <a:spcPts val="1599"/>
                </a:lnSpc>
                <a:spcBef>
                  <a:spcPts val="0"/>
                </a:spcBef>
              </a:pPr>
              <a:endParaRPr lang="en-US" sz="1050" dirty="0">
                <a:solidFill>
                  <a:schemeClr val="tx1"/>
                </a:solidFill>
                <a:latin typeface="+mn-lt"/>
                <a:cs typeface="Times New Roman" panose="02020603050405020304" pitchFamily="18" charset="0"/>
              </a:endParaRPr>
            </a:p>
          </p:txBody>
        </p:sp>
      </p:grpSp>
      <p:grpSp>
        <p:nvGrpSpPr>
          <p:cNvPr id="102" name="Group 99">
            <a:extLst>
              <a:ext uri="{FF2B5EF4-FFF2-40B4-BE49-F238E27FC236}">
                <a16:creationId xmlns:a16="http://schemas.microsoft.com/office/drawing/2014/main" id="{28C1B80B-139A-45FE-9D45-679AEE8A64C5}"/>
              </a:ext>
            </a:extLst>
          </p:cNvPr>
          <p:cNvGrpSpPr/>
          <p:nvPr/>
        </p:nvGrpSpPr>
        <p:grpSpPr>
          <a:xfrm>
            <a:off x="5801685" y="2713496"/>
            <a:ext cx="2291223" cy="483967"/>
            <a:chOff x="11981708" y="1454696"/>
            <a:chExt cx="3362079" cy="983829"/>
          </a:xfrm>
        </p:grpSpPr>
        <p:sp>
          <p:nvSpPr>
            <p:cNvPr id="103" name="TextBox 100">
              <a:extLst>
                <a:ext uri="{FF2B5EF4-FFF2-40B4-BE49-F238E27FC236}">
                  <a16:creationId xmlns:a16="http://schemas.microsoft.com/office/drawing/2014/main" id="{B4488326-DE33-40E4-BB31-80930D80D168}"/>
                </a:ext>
              </a:extLst>
            </p:cNvPr>
            <p:cNvSpPr txBox="1"/>
            <p:nvPr/>
          </p:nvSpPr>
          <p:spPr>
            <a:xfrm>
              <a:off x="12261467" y="1454696"/>
              <a:ext cx="2785756" cy="658509"/>
            </a:xfrm>
            <a:prstGeom prst="rect">
              <a:avLst/>
            </a:prstGeom>
            <a:noFill/>
          </p:spPr>
          <p:txBody>
            <a:bodyPr wrap="square" rtlCol="0">
              <a:spAutoFit/>
            </a:bodyPr>
            <a:lstStyle/>
            <a:p>
              <a:pPr algn="ctr"/>
              <a:r>
                <a:rPr lang="ar-SA" sz="1505" b="1" dirty="0">
                  <a:solidFill>
                    <a:srgbClr val="006666"/>
                  </a:solidFill>
                  <a:latin typeface="AbdoMaster-Heavy" panose="02000500030000020004" pitchFamily="50" charset="-78"/>
                  <a:cs typeface="AbdoMaster-Heavy" panose="02000500030000020004" pitchFamily="50" charset="-78"/>
                </a:rPr>
                <a:t>الفئة المستهدفة </a:t>
              </a:r>
              <a:endParaRPr lang="en-US" sz="1505" b="1" dirty="0">
                <a:solidFill>
                  <a:srgbClr val="006666"/>
                </a:solidFill>
                <a:latin typeface="AbdoMaster-Heavy" panose="02000500030000020004" pitchFamily="50" charset="-78"/>
                <a:cs typeface="AbdoMaster-Heavy" panose="02000500030000020004" pitchFamily="50" charset="-78"/>
              </a:endParaRPr>
            </a:p>
          </p:txBody>
        </p:sp>
        <p:sp>
          <p:nvSpPr>
            <p:cNvPr id="104" name="Subtitle 6">
              <a:extLst>
                <a:ext uri="{FF2B5EF4-FFF2-40B4-BE49-F238E27FC236}">
                  <a16:creationId xmlns:a16="http://schemas.microsoft.com/office/drawing/2014/main" id="{E0014615-324F-4B44-825E-1E20F2216976}"/>
                </a:ext>
              </a:extLst>
            </p:cNvPr>
            <p:cNvSpPr txBox="1">
              <a:spLocks/>
            </p:cNvSpPr>
            <p:nvPr/>
          </p:nvSpPr>
          <p:spPr>
            <a:xfrm>
              <a:off x="11981708" y="1676670"/>
              <a:ext cx="3362079" cy="761855"/>
            </a:xfrm>
            <a:prstGeom prst="rect">
              <a:avLst/>
            </a:prstGeom>
          </p:spPr>
          <p:txBody>
            <a:bodyPr vert="horz" lIns="86019" tIns="43010" rIns="86019" bIns="43010" numCol="1" spcCol="365760" rtlCol="0" anchor="t">
              <a:noAutofit/>
            </a:bodyPr>
            <a:lstStyle>
              <a:lvl1pPr marL="0" indent="0" algn="ctr" defTabSz="914400" rtl="0" eaLnBrk="1" latinLnBrk="0" hangingPunct="1">
                <a:lnSpc>
                  <a:spcPct val="90000"/>
                </a:lnSpc>
                <a:spcBef>
                  <a:spcPts val="1000"/>
                </a:spcBef>
                <a:buFont typeface="Arial"/>
                <a:buNone/>
                <a:defRPr sz="1200" b="0" i="0" kern="1200">
                  <a:solidFill>
                    <a:schemeClr val="accent1"/>
                  </a:solidFill>
                  <a:latin typeface="Montserrat Light" charset="0"/>
                  <a:ea typeface="Montserrat Light" charset="0"/>
                  <a:cs typeface="Montserrat Light"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Montserrat Light" charset="0"/>
                  <a:ea typeface="Montserrat Light" charset="0"/>
                  <a:cs typeface="Montserrat Light"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Montserrat Light" charset="0"/>
                  <a:ea typeface="Montserrat Light" charset="0"/>
                  <a:cs typeface="Montserrat Light"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nSpc>
                  <a:spcPct val="100000"/>
                </a:lnSpc>
                <a:spcBef>
                  <a:spcPts val="0"/>
                </a:spcBef>
              </a:pPr>
              <a:endParaRPr lang="ar-SA" sz="1600" b="1" dirty="0">
                <a:solidFill>
                  <a:schemeClr val="tx1"/>
                </a:solidFill>
                <a:latin typeface="Calibri" panose="020F0502020204030204" pitchFamily="34" charset="0"/>
                <a:cs typeface="Calibri" panose="020F0502020204030204" pitchFamily="34" charset="0"/>
              </a:endParaRPr>
            </a:p>
            <a:p>
              <a:pPr>
                <a:lnSpc>
                  <a:spcPct val="100000"/>
                </a:lnSpc>
                <a:spcBef>
                  <a:spcPts val="0"/>
                </a:spcBef>
              </a:pPr>
              <a:r>
                <a:rPr lang="ar-SA" sz="1600" b="1" dirty="0">
                  <a:solidFill>
                    <a:schemeClr val="tx1"/>
                  </a:solidFill>
                  <a:latin typeface="Calibri" panose="020F0502020204030204" pitchFamily="34" charset="0"/>
                  <a:cs typeface="Calibri" panose="020F0502020204030204" pitchFamily="34" charset="0"/>
                </a:rPr>
                <a:t> </a:t>
              </a:r>
              <a:endParaRPr lang="en-US" sz="1600" b="1" dirty="0">
                <a:solidFill>
                  <a:schemeClr val="tx1"/>
                </a:solidFill>
                <a:latin typeface="Calibri" panose="020F0502020204030204" pitchFamily="34" charset="0"/>
                <a:cs typeface="Calibri" panose="020F0502020204030204" pitchFamily="34" charset="0"/>
              </a:endParaRPr>
            </a:p>
          </p:txBody>
        </p:sp>
      </p:grpSp>
      <p:grpSp>
        <p:nvGrpSpPr>
          <p:cNvPr id="105" name="Group 99">
            <a:extLst>
              <a:ext uri="{FF2B5EF4-FFF2-40B4-BE49-F238E27FC236}">
                <a16:creationId xmlns:a16="http://schemas.microsoft.com/office/drawing/2014/main" id="{322EC9ED-BC6B-467E-AF79-91306B73E45D}"/>
              </a:ext>
            </a:extLst>
          </p:cNvPr>
          <p:cNvGrpSpPr/>
          <p:nvPr/>
        </p:nvGrpSpPr>
        <p:grpSpPr>
          <a:xfrm>
            <a:off x="4265316" y="1338611"/>
            <a:ext cx="2063800" cy="1091906"/>
            <a:chOff x="4160131" y="2423569"/>
            <a:chExt cx="3028363" cy="1160719"/>
          </a:xfrm>
        </p:grpSpPr>
        <p:sp>
          <p:nvSpPr>
            <p:cNvPr id="106" name="TextBox 100">
              <a:extLst>
                <a:ext uri="{FF2B5EF4-FFF2-40B4-BE49-F238E27FC236}">
                  <a16:creationId xmlns:a16="http://schemas.microsoft.com/office/drawing/2014/main" id="{534DF313-4352-4C91-90CA-148A5A72CF98}"/>
                </a:ext>
              </a:extLst>
            </p:cNvPr>
            <p:cNvSpPr txBox="1"/>
            <p:nvPr/>
          </p:nvSpPr>
          <p:spPr>
            <a:xfrm>
              <a:off x="4160131" y="2423569"/>
              <a:ext cx="3028363" cy="344350"/>
            </a:xfrm>
            <a:prstGeom prst="rect">
              <a:avLst/>
            </a:prstGeom>
            <a:noFill/>
          </p:spPr>
          <p:txBody>
            <a:bodyPr wrap="square" rtlCol="0">
              <a:spAutoFit/>
            </a:bodyPr>
            <a:lstStyle/>
            <a:p>
              <a:pPr algn="ctr"/>
              <a:r>
                <a:rPr lang="ar-SA" sz="1505" b="1" dirty="0">
                  <a:solidFill>
                    <a:srgbClr val="006666"/>
                  </a:solidFill>
                  <a:latin typeface="AbdoMaster-Heavy" panose="02000500030000020004" pitchFamily="50" charset="-78"/>
                  <a:cs typeface="AbdoMaster-Heavy" panose="02000500030000020004" pitchFamily="50" charset="-78"/>
                </a:rPr>
                <a:t>الهدف الفرعي   </a:t>
              </a:r>
              <a:endParaRPr lang="en-US" sz="1505" b="1" dirty="0">
                <a:solidFill>
                  <a:srgbClr val="006666"/>
                </a:solidFill>
                <a:latin typeface="AbdoMaster-Heavy" panose="02000500030000020004" pitchFamily="50" charset="-78"/>
                <a:cs typeface="AbdoMaster-Heavy" panose="02000500030000020004" pitchFamily="50" charset="-78"/>
              </a:endParaRPr>
            </a:p>
          </p:txBody>
        </p:sp>
        <p:sp>
          <p:nvSpPr>
            <p:cNvPr id="107" name="Subtitle 6">
              <a:extLst>
                <a:ext uri="{FF2B5EF4-FFF2-40B4-BE49-F238E27FC236}">
                  <a16:creationId xmlns:a16="http://schemas.microsoft.com/office/drawing/2014/main" id="{54F7A4E9-7260-4155-999B-97097AC2DA1D}"/>
                </a:ext>
              </a:extLst>
            </p:cNvPr>
            <p:cNvSpPr txBox="1">
              <a:spLocks/>
            </p:cNvSpPr>
            <p:nvPr/>
          </p:nvSpPr>
          <p:spPr>
            <a:xfrm>
              <a:off x="4379400" y="2822433"/>
              <a:ext cx="2711235" cy="761855"/>
            </a:xfrm>
            <a:prstGeom prst="rect">
              <a:avLst/>
            </a:prstGeom>
          </p:spPr>
          <p:txBody>
            <a:bodyPr vert="horz" lIns="86019" tIns="43010" rIns="86019" bIns="43010" numCol="1" spcCol="365760" rtlCol="0" anchor="t">
              <a:noAutofit/>
            </a:bodyPr>
            <a:lstStyle>
              <a:lvl1pPr marL="0" indent="0" algn="ctr" defTabSz="914400" rtl="0" eaLnBrk="1" latinLnBrk="0" hangingPunct="1">
                <a:lnSpc>
                  <a:spcPct val="90000"/>
                </a:lnSpc>
                <a:spcBef>
                  <a:spcPts val="1000"/>
                </a:spcBef>
                <a:buFont typeface="Arial"/>
                <a:buNone/>
                <a:defRPr sz="1200" b="0" i="0" kern="1200">
                  <a:solidFill>
                    <a:schemeClr val="accent1"/>
                  </a:solidFill>
                  <a:latin typeface="Montserrat Light" charset="0"/>
                  <a:ea typeface="Montserrat Light" charset="0"/>
                  <a:cs typeface="Montserrat Light"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Montserrat Light" charset="0"/>
                  <a:ea typeface="Montserrat Light" charset="0"/>
                  <a:cs typeface="Montserrat Light"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Montserrat Light" charset="0"/>
                  <a:ea typeface="Montserrat Light" charset="0"/>
                  <a:cs typeface="Montserrat Light"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nSpc>
                  <a:spcPts val="1599"/>
                </a:lnSpc>
                <a:spcBef>
                  <a:spcPts val="0"/>
                </a:spcBef>
              </a:pPr>
              <a:endParaRPr lang="en-US" sz="1082" dirty="0">
                <a:solidFill>
                  <a:schemeClr val="tx1"/>
                </a:solidFill>
                <a:latin typeface="+mn-lt"/>
                <a:cs typeface="Times New Roman" panose="02020603050405020304" pitchFamily="18" charset="0"/>
              </a:endParaRPr>
            </a:p>
          </p:txBody>
        </p:sp>
      </p:grpSp>
      <p:sp>
        <p:nvSpPr>
          <p:cNvPr id="111" name="Google Shape;742;p47">
            <a:extLst>
              <a:ext uri="{FF2B5EF4-FFF2-40B4-BE49-F238E27FC236}">
                <a16:creationId xmlns:a16="http://schemas.microsoft.com/office/drawing/2014/main" id="{55B79F83-6455-4B2F-8D42-C5D5DCCE4C14}"/>
              </a:ext>
            </a:extLst>
          </p:cNvPr>
          <p:cNvSpPr/>
          <p:nvPr/>
        </p:nvSpPr>
        <p:spPr>
          <a:xfrm>
            <a:off x="5153167" y="641442"/>
            <a:ext cx="515540" cy="466971"/>
          </a:xfrm>
          <a:custGeom>
            <a:avLst/>
            <a:gdLst/>
            <a:ahLst/>
            <a:cxnLst/>
            <a:rect l="l" t="t" r="r" b="b"/>
            <a:pathLst>
              <a:path w="11847" h="11846" extrusionOk="0">
                <a:moveTo>
                  <a:pt x="10744" y="3718"/>
                </a:moveTo>
                <a:lnTo>
                  <a:pt x="10428" y="4348"/>
                </a:lnTo>
                <a:cubicBezTo>
                  <a:pt x="10397" y="4442"/>
                  <a:pt x="10397" y="4568"/>
                  <a:pt x="10428" y="4663"/>
                </a:cubicBezTo>
                <a:lnTo>
                  <a:pt x="10744" y="5293"/>
                </a:lnTo>
                <a:lnTo>
                  <a:pt x="9483" y="4915"/>
                </a:lnTo>
                <a:lnTo>
                  <a:pt x="9105" y="4505"/>
                </a:lnTo>
                <a:lnTo>
                  <a:pt x="9483" y="4127"/>
                </a:lnTo>
                <a:lnTo>
                  <a:pt x="10744" y="3718"/>
                </a:lnTo>
                <a:close/>
                <a:moveTo>
                  <a:pt x="4443" y="3497"/>
                </a:moveTo>
                <a:cubicBezTo>
                  <a:pt x="4884" y="3497"/>
                  <a:pt x="5262" y="3781"/>
                  <a:pt x="5419" y="4190"/>
                </a:cubicBezTo>
                <a:lnTo>
                  <a:pt x="4443" y="4190"/>
                </a:lnTo>
                <a:cubicBezTo>
                  <a:pt x="4253" y="4190"/>
                  <a:pt x="4096" y="4348"/>
                  <a:pt x="4096" y="4568"/>
                </a:cubicBezTo>
                <a:cubicBezTo>
                  <a:pt x="4096" y="4663"/>
                  <a:pt x="4253" y="4820"/>
                  <a:pt x="4443" y="4820"/>
                </a:cubicBezTo>
                <a:lnTo>
                  <a:pt x="5419" y="4820"/>
                </a:lnTo>
                <a:cubicBezTo>
                  <a:pt x="5262" y="5230"/>
                  <a:pt x="4915" y="5545"/>
                  <a:pt x="4443" y="5545"/>
                </a:cubicBezTo>
                <a:cubicBezTo>
                  <a:pt x="3844" y="5545"/>
                  <a:pt x="3434" y="5072"/>
                  <a:pt x="3434" y="4505"/>
                </a:cubicBezTo>
                <a:cubicBezTo>
                  <a:pt x="3434" y="3970"/>
                  <a:pt x="3907" y="3497"/>
                  <a:pt x="4443" y="3497"/>
                </a:cubicBezTo>
                <a:close/>
                <a:moveTo>
                  <a:pt x="4443" y="2080"/>
                </a:moveTo>
                <a:cubicBezTo>
                  <a:pt x="5671" y="2080"/>
                  <a:pt x="6679" y="2993"/>
                  <a:pt x="6837" y="4159"/>
                </a:cubicBezTo>
                <a:lnTo>
                  <a:pt x="6144" y="4159"/>
                </a:lnTo>
                <a:cubicBezTo>
                  <a:pt x="5986" y="3371"/>
                  <a:pt x="5262" y="2773"/>
                  <a:pt x="4443" y="2773"/>
                </a:cubicBezTo>
                <a:cubicBezTo>
                  <a:pt x="3497" y="2773"/>
                  <a:pt x="2710" y="3560"/>
                  <a:pt x="2710" y="4505"/>
                </a:cubicBezTo>
                <a:cubicBezTo>
                  <a:pt x="2710" y="5451"/>
                  <a:pt x="3497" y="6238"/>
                  <a:pt x="4443" y="6238"/>
                </a:cubicBezTo>
                <a:cubicBezTo>
                  <a:pt x="5262" y="6238"/>
                  <a:pt x="5986" y="5671"/>
                  <a:pt x="6144" y="4883"/>
                </a:cubicBezTo>
                <a:lnTo>
                  <a:pt x="6837" y="4883"/>
                </a:lnTo>
                <a:cubicBezTo>
                  <a:pt x="6679" y="6049"/>
                  <a:pt x="5671" y="6963"/>
                  <a:pt x="4443" y="6963"/>
                </a:cubicBezTo>
                <a:cubicBezTo>
                  <a:pt x="3119" y="6963"/>
                  <a:pt x="2017" y="5860"/>
                  <a:pt x="2017" y="4505"/>
                </a:cubicBezTo>
                <a:cubicBezTo>
                  <a:pt x="2017" y="3182"/>
                  <a:pt x="3119" y="2080"/>
                  <a:pt x="4443" y="2080"/>
                </a:cubicBezTo>
                <a:close/>
                <a:moveTo>
                  <a:pt x="4474" y="662"/>
                </a:moveTo>
                <a:cubicBezTo>
                  <a:pt x="6459" y="662"/>
                  <a:pt x="8097" y="2206"/>
                  <a:pt x="8255" y="4127"/>
                </a:cubicBezTo>
                <a:lnTo>
                  <a:pt x="7562" y="4127"/>
                </a:lnTo>
                <a:cubicBezTo>
                  <a:pt x="7372" y="2584"/>
                  <a:pt x="6049" y="1355"/>
                  <a:pt x="4443" y="1355"/>
                </a:cubicBezTo>
                <a:cubicBezTo>
                  <a:pt x="2710" y="1355"/>
                  <a:pt x="1324" y="2773"/>
                  <a:pt x="1324" y="4474"/>
                </a:cubicBezTo>
                <a:cubicBezTo>
                  <a:pt x="1324" y="6175"/>
                  <a:pt x="2741" y="7593"/>
                  <a:pt x="4443" y="7593"/>
                </a:cubicBezTo>
                <a:cubicBezTo>
                  <a:pt x="6049" y="7593"/>
                  <a:pt x="7372" y="6364"/>
                  <a:pt x="7562" y="4820"/>
                </a:cubicBezTo>
                <a:lnTo>
                  <a:pt x="8255" y="4820"/>
                </a:lnTo>
                <a:cubicBezTo>
                  <a:pt x="8097" y="6774"/>
                  <a:pt x="6459" y="8286"/>
                  <a:pt x="4474" y="8286"/>
                </a:cubicBezTo>
                <a:cubicBezTo>
                  <a:pt x="2395" y="8286"/>
                  <a:pt x="662" y="6616"/>
                  <a:pt x="662" y="4474"/>
                </a:cubicBezTo>
                <a:cubicBezTo>
                  <a:pt x="662" y="2363"/>
                  <a:pt x="2363" y="662"/>
                  <a:pt x="4474" y="662"/>
                </a:cubicBezTo>
                <a:close/>
                <a:moveTo>
                  <a:pt x="5734" y="8822"/>
                </a:moveTo>
                <a:lnTo>
                  <a:pt x="6049" y="9767"/>
                </a:lnTo>
                <a:lnTo>
                  <a:pt x="2836" y="9767"/>
                </a:lnTo>
                <a:lnTo>
                  <a:pt x="3151" y="8822"/>
                </a:lnTo>
                <a:cubicBezTo>
                  <a:pt x="3529" y="8916"/>
                  <a:pt x="4001" y="9011"/>
                  <a:pt x="4443" y="9011"/>
                </a:cubicBezTo>
                <a:cubicBezTo>
                  <a:pt x="4884" y="9011"/>
                  <a:pt x="5356" y="8916"/>
                  <a:pt x="5734" y="8822"/>
                </a:cubicBezTo>
                <a:close/>
                <a:moveTo>
                  <a:pt x="6522" y="10428"/>
                </a:moveTo>
                <a:cubicBezTo>
                  <a:pt x="6963" y="10428"/>
                  <a:pt x="7372" y="10680"/>
                  <a:pt x="7530" y="11121"/>
                </a:cubicBezTo>
                <a:lnTo>
                  <a:pt x="1418" y="11121"/>
                </a:lnTo>
                <a:cubicBezTo>
                  <a:pt x="1576" y="10743"/>
                  <a:pt x="1922" y="10428"/>
                  <a:pt x="2395" y="10428"/>
                </a:cubicBezTo>
                <a:close/>
                <a:moveTo>
                  <a:pt x="4474" y="0"/>
                </a:moveTo>
                <a:cubicBezTo>
                  <a:pt x="1985" y="0"/>
                  <a:pt x="0" y="1985"/>
                  <a:pt x="0" y="4474"/>
                </a:cubicBezTo>
                <a:cubicBezTo>
                  <a:pt x="0" y="6238"/>
                  <a:pt x="1040" y="7813"/>
                  <a:pt x="2552" y="8538"/>
                </a:cubicBezTo>
                <a:lnTo>
                  <a:pt x="2143" y="9767"/>
                </a:lnTo>
                <a:cubicBezTo>
                  <a:pt x="1324" y="9861"/>
                  <a:pt x="693" y="10586"/>
                  <a:pt x="693" y="11499"/>
                </a:cubicBezTo>
                <a:cubicBezTo>
                  <a:pt x="693" y="11688"/>
                  <a:pt x="851" y="11846"/>
                  <a:pt x="1040" y="11846"/>
                </a:cubicBezTo>
                <a:lnTo>
                  <a:pt x="7971" y="11846"/>
                </a:lnTo>
                <a:cubicBezTo>
                  <a:pt x="8192" y="11846"/>
                  <a:pt x="8349" y="11688"/>
                  <a:pt x="8349" y="11499"/>
                </a:cubicBezTo>
                <a:cubicBezTo>
                  <a:pt x="8349" y="10617"/>
                  <a:pt x="7719" y="9924"/>
                  <a:pt x="6900" y="9767"/>
                </a:cubicBezTo>
                <a:lnTo>
                  <a:pt x="6490" y="8538"/>
                </a:lnTo>
                <a:cubicBezTo>
                  <a:pt x="7782" y="7908"/>
                  <a:pt x="8727" y="6679"/>
                  <a:pt x="8979" y="5230"/>
                </a:cubicBezTo>
                <a:lnTo>
                  <a:pt x="9137" y="5388"/>
                </a:lnTo>
                <a:cubicBezTo>
                  <a:pt x="9168" y="5419"/>
                  <a:pt x="9200" y="5451"/>
                  <a:pt x="9263" y="5451"/>
                </a:cubicBezTo>
                <a:lnTo>
                  <a:pt x="11374" y="6175"/>
                </a:lnTo>
                <a:cubicBezTo>
                  <a:pt x="11403" y="6183"/>
                  <a:pt x="11435" y="6186"/>
                  <a:pt x="11466" y="6186"/>
                </a:cubicBezTo>
                <a:cubicBezTo>
                  <a:pt x="11569" y="6186"/>
                  <a:pt x="11672" y="6145"/>
                  <a:pt x="11720" y="6049"/>
                </a:cubicBezTo>
                <a:cubicBezTo>
                  <a:pt x="11815" y="5923"/>
                  <a:pt x="11846" y="5766"/>
                  <a:pt x="11783" y="5671"/>
                </a:cubicBezTo>
                <a:lnTo>
                  <a:pt x="11153" y="4442"/>
                </a:lnTo>
                <a:lnTo>
                  <a:pt x="11783" y="3214"/>
                </a:lnTo>
                <a:cubicBezTo>
                  <a:pt x="11815" y="3151"/>
                  <a:pt x="11783" y="2993"/>
                  <a:pt x="11689" y="2899"/>
                </a:cubicBezTo>
                <a:cubicBezTo>
                  <a:pt x="11641" y="2802"/>
                  <a:pt x="11519" y="2761"/>
                  <a:pt x="11422" y="2761"/>
                </a:cubicBezTo>
                <a:cubicBezTo>
                  <a:pt x="11392" y="2761"/>
                  <a:pt x="11364" y="2765"/>
                  <a:pt x="11342" y="2773"/>
                </a:cubicBezTo>
                <a:lnTo>
                  <a:pt x="9200" y="3497"/>
                </a:lnTo>
                <a:cubicBezTo>
                  <a:pt x="9168" y="3497"/>
                  <a:pt x="9105" y="3529"/>
                  <a:pt x="9105" y="3560"/>
                </a:cubicBezTo>
                <a:lnTo>
                  <a:pt x="8916" y="3718"/>
                </a:lnTo>
                <a:cubicBezTo>
                  <a:pt x="8570" y="1607"/>
                  <a:pt x="6742" y="0"/>
                  <a:pt x="4474" y="0"/>
                </a:cubicBezTo>
                <a:close/>
              </a:path>
            </a:pathLst>
          </a:custGeom>
          <a:solidFill>
            <a:schemeClr val="bg1"/>
          </a:solidFill>
          <a:ln>
            <a:noFill/>
          </a:ln>
        </p:spPr>
        <p:txBody>
          <a:bodyPr spcFirstLastPara="1" wrap="square" lIns="86005" tIns="86005" rIns="86005" bIns="86005" anchor="ctr" anchorCtr="0">
            <a:noAutofit/>
          </a:bodyPr>
          <a:lstStyle/>
          <a:p>
            <a:pPr>
              <a:buClr>
                <a:srgbClr val="000000"/>
              </a:buClr>
              <a:buSzPts val="1400"/>
            </a:pPr>
            <a:endParaRPr sz="1317">
              <a:solidFill>
                <a:srgbClr val="000000"/>
              </a:solidFill>
              <a:latin typeface="Arial"/>
              <a:ea typeface="Arial"/>
              <a:cs typeface="Arial"/>
              <a:sym typeface="Arial"/>
            </a:endParaRPr>
          </a:p>
        </p:txBody>
      </p:sp>
      <p:sp>
        <p:nvSpPr>
          <p:cNvPr id="122" name="Rectangle: Rounded Corners 171">
            <a:extLst>
              <a:ext uri="{FF2B5EF4-FFF2-40B4-BE49-F238E27FC236}">
                <a16:creationId xmlns:a16="http://schemas.microsoft.com/office/drawing/2014/main" id="{6BB45AF6-21B8-47A2-8BCF-6FB6B6EF9C07}"/>
              </a:ext>
            </a:extLst>
          </p:cNvPr>
          <p:cNvSpPr/>
          <p:nvPr/>
        </p:nvSpPr>
        <p:spPr>
          <a:xfrm>
            <a:off x="3301757" y="2611193"/>
            <a:ext cx="2347024" cy="1283984"/>
          </a:xfrm>
          <a:prstGeom prst="roundRect">
            <a:avLst>
              <a:gd name="adj" fmla="val 5845"/>
            </a:avLst>
          </a:prstGeom>
          <a:solidFill>
            <a:schemeClr val="bg1">
              <a:alpha val="95000"/>
            </a:schemeClr>
          </a:solidFill>
          <a:ln w="38100">
            <a:solidFill>
              <a:srgbClr val="006666">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93"/>
          </a:p>
        </p:txBody>
      </p:sp>
      <p:grpSp>
        <p:nvGrpSpPr>
          <p:cNvPr id="123" name="Group 68">
            <a:extLst>
              <a:ext uri="{FF2B5EF4-FFF2-40B4-BE49-F238E27FC236}">
                <a16:creationId xmlns:a16="http://schemas.microsoft.com/office/drawing/2014/main" id="{991EFE9D-0DE7-48BF-9833-4FDE3FC7B1F6}"/>
              </a:ext>
            </a:extLst>
          </p:cNvPr>
          <p:cNvGrpSpPr/>
          <p:nvPr/>
        </p:nvGrpSpPr>
        <p:grpSpPr>
          <a:xfrm>
            <a:off x="2677162" y="2837086"/>
            <a:ext cx="512826" cy="526740"/>
            <a:chOff x="4167188" y="3140076"/>
            <a:chExt cx="409575" cy="420688"/>
          </a:xfrm>
          <a:solidFill>
            <a:schemeClr val="bg1"/>
          </a:solidFill>
        </p:grpSpPr>
        <p:sp>
          <p:nvSpPr>
            <p:cNvPr id="124" name="Freeform 48">
              <a:extLst>
                <a:ext uri="{FF2B5EF4-FFF2-40B4-BE49-F238E27FC236}">
                  <a16:creationId xmlns:a16="http://schemas.microsoft.com/office/drawing/2014/main" id="{A95C721A-66D9-44D0-B8BB-31DEDF7D121D}"/>
                </a:ext>
              </a:extLst>
            </p:cNvPr>
            <p:cNvSpPr>
              <a:spLocks/>
            </p:cNvSpPr>
            <p:nvPr/>
          </p:nvSpPr>
          <p:spPr bwMode="auto">
            <a:xfrm>
              <a:off x="4360863" y="3140076"/>
              <a:ext cx="14288" cy="44450"/>
            </a:xfrm>
            <a:custGeom>
              <a:avLst/>
              <a:gdLst>
                <a:gd name="T0" fmla="*/ 3 w 3"/>
                <a:gd name="T1" fmla="*/ 9 h 10"/>
                <a:gd name="T2" fmla="*/ 1 w 3"/>
                <a:gd name="T3" fmla="*/ 10 h 10"/>
                <a:gd name="T4" fmla="*/ 1 w 3"/>
                <a:gd name="T5" fmla="*/ 10 h 10"/>
                <a:gd name="T6" fmla="*/ 0 w 3"/>
                <a:gd name="T7" fmla="*/ 9 h 10"/>
                <a:gd name="T8" fmla="*/ 0 w 3"/>
                <a:gd name="T9" fmla="*/ 1 h 10"/>
                <a:gd name="T10" fmla="*/ 1 w 3"/>
                <a:gd name="T11" fmla="*/ 0 h 10"/>
                <a:gd name="T12" fmla="*/ 1 w 3"/>
                <a:gd name="T13" fmla="*/ 0 h 10"/>
                <a:gd name="T14" fmla="*/ 3 w 3"/>
                <a:gd name="T15" fmla="*/ 1 h 10"/>
                <a:gd name="T16" fmla="*/ 3 w 3"/>
                <a:gd name="T17" fmla="*/ 9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10">
                  <a:moveTo>
                    <a:pt x="3" y="9"/>
                  </a:moveTo>
                  <a:cubicBezTo>
                    <a:pt x="3" y="10"/>
                    <a:pt x="2" y="10"/>
                    <a:pt x="1" y="10"/>
                  </a:cubicBezTo>
                  <a:cubicBezTo>
                    <a:pt x="1" y="10"/>
                    <a:pt x="1" y="10"/>
                    <a:pt x="1" y="10"/>
                  </a:cubicBezTo>
                  <a:cubicBezTo>
                    <a:pt x="0" y="10"/>
                    <a:pt x="0" y="10"/>
                    <a:pt x="0" y="9"/>
                  </a:cubicBezTo>
                  <a:cubicBezTo>
                    <a:pt x="0" y="1"/>
                    <a:pt x="0" y="1"/>
                    <a:pt x="0" y="1"/>
                  </a:cubicBezTo>
                  <a:cubicBezTo>
                    <a:pt x="0" y="1"/>
                    <a:pt x="0" y="0"/>
                    <a:pt x="1" y="0"/>
                  </a:cubicBezTo>
                  <a:cubicBezTo>
                    <a:pt x="1" y="0"/>
                    <a:pt x="1" y="0"/>
                    <a:pt x="1" y="0"/>
                  </a:cubicBezTo>
                  <a:cubicBezTo>
                    <a:pt x="2" y="0"/>
                    <a:pt x="3" y="1"/>
                    <a:pt x="3" y="1"/>
                  </a:cubicBezTo>
                  <a:cubicBezTo>
                    <a:pt x="3" y="9"/>
                    <a:pt x="3" y="9"/>
                    <a:pt x="3"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a:p>
          </p:txBody>
        </p:sp>
        <p:sp>
          <p:nvSpPr>
            <p:cNvPr id="125" name="Freeform 49">
              <a:extLst>
                <a:ext uri="{FF2B5EF4-FFF2-40B4-BE49-F238E27FC236}">
                  <a16:creationId xmlns:a16="http://schemas.microsoft.com/office/drawing/2014/main" id="{7D9B6E2F-2908-4A9D-B809-53027DC2EAC1}"/>
                </a:ext>
              </a:extLst>
            </p:cNvPr>
            <p:cNvSpPr>
              <a:spLocks/>
            </p:cNvSpPr>
            <p:nvPr/>
          </p:nvSpPr>
          <p:spPr bwMode="auto">
            <a:xfrm>
              <a:off x="4211638" y="3211513"/>
              <a:ext cx="39688" cy="34925"/>
            </a:xfrm>
            <a:custGeom>
              <a:avLst/>
              <a:gdLst>
                <a:gd name="T0" fmla="*/ 8 w 9"/>
                <a:gd name="T1" fmla="*/ 6 h 8"/>
                <a:gd name="T2" fmla="*/ 8 w 9"/>
                <a:gd name="T3" fmla="*/ 8 h 8"/>
                <a:gd name="T4" fmla="*/ 8 w 9"/>
                <a:gd name="T5" fmla="*/ 8 h 8"/>
                <a:gd name="T6" fmla="*/ 7 w 9"/>
                <a:gd name="T7" fmla="*/ 8 h 8"/>
                <a:gd name="T8" fmla="*/ 1 w 9"/>
                <a:gd name="T9" fmla="*/ 2 h 8"/>
                <a:gd name="T10" fmla="*/ 1 w 9"/>
                <a:gd name="T11" fmla="*/ 1 h 8"/>
                <a:gd name="T12" fmla="*/ 1 w 9"/>
                <a:gd name="T13" fmla="*/ 1 h 8"/>
                <a:gd name="T14" fmla="*/ 2 w 9"/>
                <a:gd name="T15" fmla="*/ 0 h 8"/>
                <a:gd name="T16" fmla="*/ 8 w 9"/>
                <a:gd name="T17" fmla="*/ 6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8">
                  <a:moveTo>
                    <a:pt x="8" y="6"/>
                  </a:moveTo>
                  <a:cubicBezTo>
                    <a:pt x="9" y="6"/>
                    <a:pt x="9" y="7"/>
                    <a:pt x="8" y="8"/>
                  </a:cubicBezTo>
                  <a:cubicBezTo>
                    <a:pt x="8" y="8"/>
                    <a:pt x="8" y="8"/>
                    <a:pt x="8" y="8"/>
                  </a:cubicBezTo>
                  <a:cubicBezTo>
                    <a:pt x="8" y="8"/>
                    <a:pt x="7" y="8"/>
                    <a:pt x="7" y="8"/>
                  </a:cubicBezTo>
                  <a:cubicBezTo>
                    <a:pt x="1" y="2"/>
                    <a:pt x="1" y="2"/>
                    <a:pt x="1" y="2"/>
                  </a:cubicBezTo>
                  <a:cubicBezTo>
                    <a:pt x="0" y="2"/>
                    <a:pt x="0" y="1"/>
                    <a:pt x="1" y="1"/>
                  </a:cubicBezTo>
                  <a:cubicBezTo>
                    <a:pt x="1" y="1"/>
                    <a:pt x="1" y="1"/>
                    <a:pt x="1" y="1"/>
                  </a:cubicBezTo>
                  <a:cubicBezTo>
                    <a:pt x="1" y="0"/>
                    <a:pt x="2" y="0"/>
                    <a:pt x="2" y="0"/>
                  </a:cubicBezTo>
                  <a:cubicBezTo>
                    <a:pt x="8" y="6"/>
                    <a:pt x="8" y="6"/>
                    <a:pt x="8"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a:p>
          </p:txBody>
        </p:sp>
        <p:sp>
          <p:nvSpPr>
            <p:cNvPr id="126" name="Freeform 50">
              <a:extLst>
                <a:ext uri="{FF2B5EF4-FFF2-40B4-BE49-F238E27FC236}">
                  <a16:creationId xmlns:a16="http://schemas.microsoft.com/office/drawing/2014/main" id="{E53E5D26-40AA-4A9C-AEAE-8DB3DCD7D93E}"/>
                </a:ext>
              </a:extLst>
            </p:cNvPr>
            <p:cNvSpPr>
              <a:spLocks/>
            </p:cNvSpPr>
            <p:nvPr/>
          </p:nvSpPr>
          <p:spPr bwMode="auto">
            <a:xfrm>
              <a:off x="4167188" y="3365501"/>
              <a:ext cx="44450" cy="19050"/>
            </a:xfrm>
            <a:custGeom>
              <a:avLst/>
              <a:gdLst>
                <a:gd name="T0" fmla="*/ 9 w 10"/>
                <a:gd name="T1" fmla="*/ 0 h 4"/>
                <a:gd name="T2" fmla="*/ 10 w 10"/>
                <a:gd name="T3" fmla="*/ 1 h 4"/>
                <a:gd name="T4" fmla="*/ 10 w 10"/>
                <a:gd name="T5" fmla="*/ 1 h 4"/>
                <a:gd name="T6" fmla="*/ 9 w 10"/>
                <a:gd name="T7" fmla="*/ 3 h 4"/>
                <a:gd name="T8" fmla="*/ 1 w 10"/>
                <a:gd name="T9" fmla="*/ 4 h 4"/>
                <a:gd name="T10" fmla="*/ 0 w 10"/>
                <a:gd name="T11" fmla="*/ 2 h 4"/>
                <a:gd name="T12" fmla="*/ 0 w 10"/>
                <a:gd name="T13" fmla="*/ 2 h 4"/>
                <a:gd name="T14" fmla="*/ 1 w 10"/>
                <a:gd name="T15" fmla="*/ 1 h 4"/>
                <a:gd name="T16" fmla="*/ 9 w 10"/>
                <a:gd name="T17"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4">
                  <a:moveTo>
                    <a:pt x="9" y="0"/>
                  </a:moveTo>
                  <a:cubicBezTo>
                    <a:pt x="9" y="0"/>
                    <a:pt x="10" y="1"/>
                    <a:pt x="10" y="1"/>
                  </a:cubicBezTo>
                  <a:cubicBezTo>
                    <a:pt x="10" y="1"/>
                    <a:pt x="10" y="1"/>
                    <a:pt x="10" y="1"/>
                  </a:cubicBezTo>
                  <a:cubicBezTo>
                    <a:pt x="10" y="2"/>
                    <a:pt x="10" y="3"/>
                    <a:pt x="9" y="3"/>
                  </a:cubicBezTo>
                  <a:cubicBezTo>
                    <a:pt x="1" y="4"/>
                    <a:pt x="1" y="4"/>
                    <a:pt x="1" y="4"/>
                  </a:cubicBezTo>
                  <a:cubicBezTo>
                    <a:pt x="0" y="4"/>
                    <a:pt x="0" y="3"/>
                    <a:pt x="0" y="2"/>
                  </a:cubicBezTo>
                  <a:cubicBezTo>
                    <a:pt x="0" y="2"/>
                    <a:pt x="0" y="2"/>
                    <a:pt x="0" y="2"/>
                  </a:cubicBezTo>
                  <a:cubicBezTo>
                    <a:pt x="0" y="2"/>
                    <a:pt x="0" y="1"/>
                    <a:pt x="1" y="1"/>
                  </a:cubicBezTo>
                  <a:cubicBezTo>
                    <a:pt x="9" y="0"/>
                    <a:pt x="9"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a:p>
          </p:txBody>
        </p:sp>
        <p:sp>
          <p:nvSpPr>
            <p:cNvPr id="127" name="Freeform 51">
              <a:extLst>
                <a:ext uri="{FF2B5EF4-FFF2-40B4-BE49-F238E27FC236}">
                  <a16:creationId xmlns:a16="http://schemas.microsoft.com/office/drawing/2014/main" id="{C3C03432-AFAE-4BA4-BB26-6C0F749D80C3}"/>
                </a:ext>
              </a:extLst>
            </p:cNvPr>
            <p:cNvSpPr>
              <a:spLocks/>
            </p:cNvSpPr>
            <p:nvPr/>
          </p:nvSpPr>
          <p:spPr bwMode="auto">
            <a:xfrm>
              <a:off x="4533900" y="3357563"/>
              <a:ext cx="42863" cy="12700"/>
            </a:xfrm>
            <a:custGeom>
              <a:avLst/>
              <a:gdLst>
                <a:gd name="T0" fmla="*/ 1 w 10"/>
                <a:gd name="T1" fmla="*/ 2 h 3"/>
                <a:gd name="T2" fmla="*/ 0 w 10"/>
                <a:gd name="T3" fmla="*/ 1 h 3"/>
                <a:gd name="T4" fmla="*/ 0 w 10"/>
                <a:gd name="T5" fmla="*/ 1 h 3"/>
                <a:gd name="T6" fmla="*/ 1 w 10"/>
                <a:gd name="T7" fmla="*/ 0 h 3"/>
                <a:gd name="T8" fmla="*/ 9 w 10"/>
                <a:gd name="T9" fmla="*/ 0 h 3"/>
                <a:gd name="T10" fmla="*/ 10 w 10"/>
                <a:gd name="T11" fmla="*/ 2 h 3"/>
                <a:gd name="T12" fmla="*/ 10 w 10"/>
                <a:gd name="T13" fmla="*/ 2 h 3"/>
                <a:gd name="T14" fmla="*/ 9 w 10"/>
                <a:gd name="T15" fmla="*/ 3 h 3"/>
                <a:gd name="T16" fmla="*/ 1 w 10"/>
                <a:gd name="T17" fmla="*/ 2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3">
                  <a:moveTo>
                    <a:pt x="1" y="2"/>
                  </a:moveTo>
                  <a:cubicBezTo>
                    <a:pt x="0" y="2"/>
                    <a:pt x="0" y="2"/>
                    <a:pt x="0" y="1"/>
                  </a:cubicBezTo>
                  <a:cubicBezTo>
                    <a:pt x="0" y="1"/>
                    <a:pt x="0" y="1"/>
                    <a:pt x="0" y="1"/>
                  </a:cubicBezTo>
                  <a:cubicBezTo>
                    <a:pt x="0" y="0"/>
                    <a:pt x="1" y="0"/>
                    <a:pt x="1" y="0"/>
                  </a:cubicBezTo>
                  <a:cubicBezTo>
                    <a:pt x="9" y="0"/>
                    <a:pt x="9" y="0"/>
                    <a:pt x="9" y="0"/>
                  </a:cubicBezTo>
                  <a:cubicBezTo>
                    <a:pt x="10" y="1"/>
                    <a:pt x="10" y="1"/>
                    <a:pt x="10" y="2"/>
                  </a:cubicBezTo>
                  <a:cubicBezTo>
                    <a:pt x="10" y="2"/>
                    <a:pt x="10" y="2"/>
                    <a:pt x="10" y="2"/>
                  </a:cubicBezTo>
                  <a:cubicBezTo>
                    <a:pt x="10" y="3"/>
                    <a:pt x="10" y="3"/>
                    <a:pt x="9" y="3"/>
                  </a:cubicBezTo>
                  <a:cubicBezTo>
                    <a:pt x="1" y="2"/>
                    <a:pt x="1" y="2"/>
                    <a:pt x="1"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a:p>
          </p:txBody>
        </p:sp>
        <p:sp>
          <p:nvSpPr>
            <p:cNvPr id="128" name="Freeform 52">
              <a:extLst>
                <a:ext uri="{FF2B5EF4-FFF2-40B4-BE49-F238E27FC236}">
                  <a16:creationId xmlns:a16="http://schemas.microsoft.com/office/drawing/2014/main" id="{C96BE6F8-6199-4309-87CE-9861B1E11933}"/>
                </a:ext>
              </a:extLst>
            </p:cNvPr>
            <p:cNvSpPr>
              <a:spLocks/>
            </p:cNvSpPr>
            <p:nvPr/>
          </p:nvSpPr>
          <p:spPr bwMode="auto">
            <a:xfrm>
              <a:off x="4484688" y="3201988"/>
              <a:ext cx="39688" cy="36513"/>
            </a:xfrm>
            <a:custGeom>
              <a:avLst/>
              <a:gdLst>
                <a:gd name="T0" fmla="*/ 3 w 9"/>
                <a:gd name="T1" fmla="*/ 8 h 8"/>
                <a:gd name="T2" fmla="*/ 1 w 9"/>
                <a:gd name="T3" fmla="*/ 8 h 8"/>
                <a:gd name="T4" fmla="*/ 1 w 9"/>
                <a:gd name="T5" fmla="*/ 8 h 8"/>
                <a:gd name="T6" fmla="*/ 1 w 9"/>
                <a:gd name="T7" fmla="*/ 6 h 8"/>
                <a:gd name="T8" fmla="*/ 7 w 9"/>
                <a:gd name="T9" fmla="*/ 1 h 8"/>
                <a:gd name="T10" fmla="*/ 9 w 9"/>
                <a:gd name="T11" fmla="*/ 1 h 8"/>
                <a:gd name="T12" fmla="*/ 9 w 9"/>
                <a:gd name="T13" fmla="*/ 1 h 8"/>
                <a:gd name="T14" fmla="*/ 9 w 9"/>
                <a:gd name="T15" fmla="*/ 3 h 8"/>
                <a:gd name="T16" fmla="*/ 3 w 9"/>
                <a:gd name="T17"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8">
                  <a:moveTo>
                    <a:pt x="3" y="8"/>
                  </a:moveTo>
                  <a:cubicBezTo>
                    <a:pt x="2" y="8"/>
                    <a:pt x="1" y="8"/>
                    <a:pt x="1" y="8"/>
                  </a:cubicBezTo>
                  <a:cubicBezTo>
                    <a:pt x="1" y="8"/>
                    <a:pt x="1" y="8"/>
                    <a:pt x="1" y="8"/>
                  </a:cubicBezTo>
                  <a:cubicBezTo>
                    <a:pt x="0" y="7"/>
                    <a:pt x="0" y="6"/>
                    <a:pt x="1" y="6"/>
                  </a:cubicBezTo>
                  <a:cubicBezTo>
                    <a:pt x="7" y="1"/>
                    <a:pt x="7" y="1"/>
                    <a:pt x="7" y="1"/>
                  </a:cubicBezTo>
                  <a:cubicBezTo>
                    <a:pt x="7" y="0"/>
                    <a:pt x="8" y="0"/>
                    <a:pt x="9" y="1"/>
                  </a:cubicBezTo>
                  <a:cubicBezTo>
                    <a:pt x="9" y="1"/>
                    <a:pt x="9" y="1"/>
                    <a:pt x="9" y="1"/>
                  </a:cubicBezTo>
                  <a:cubicBezTo>
                    <a:pt x="9" y="1"/>
                    <a:pt x="9" y="2"/>
                    <a:pt x="9" y="3"/>
                  </a:cubicBezTo>
                  <a:cubicBezTo>
                    <a:pt x="3" y="8"/>
                    <a:pt x="3" y="8"/>
                    <a:pt x="3"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a:p>
          </p:txBody>
        </p:sp>
        <p:sp>
          <p:nvSpPr>
            <p:cNvPr id="129" name="Freeform 53">
              <a:extLst>
                <a:ext uri="{FF2B5EF4-FFF2-40B4-BE49-F238E27FC236}">
                  <a16:creationId xmlns:a16="http://schemas.microsoft.com/office/drawing/2014/main" id="{5B6049F4-74C1-45DC-9E41-2BCD7CE8223D}"/>
                </a:ext>
              </a:extLst>
            </p:cNvPr>
            <p:cNvSpPr>
              <a:spLocks noEditPoints="1"/>
            </p:cNvSpPr>
            <p:nvPr/>
          </p:nvSpPr>
          <p:spPr bwMode="auto">
            <a:xfrm>
              <a:off x="4237038" y="3206751"/>
              <a:ext cx="257175" cy="354013"/>
            </a:xfrm>
            <a:custGeom>
              <a:avLst/>
              <a:gdLst>
                <a:gd name="T0" fmla="*/ 38 w 58"/>
                <a:gd name="T1" fmla="*/ 68 h 80"/>
                <a:gd name="T2" fmla="*/ 37 w 58"/>
                <a:gd name="T3" fmla="*/ 71 h 80"/>
                <a:gd name="T4" fmla="*/ 36 w 58"/>
                <a:gd name="T5" fmla="*/ 71 h 80"/>
                <a:gd name="T6" fmla="*/ 22 w 58"/>
                <a:gd name="T7" fmla="*/ 71 h 80"/>
                <a:gd name="T8" fmla="*/ 21 w 58"/>
                <a:gd name="T9" fmla="*/ 71 h 80"/>
                <a:gd name="T10" fmla="*/ 20 w 58"/>
                <a:gd name="T11" fmla="*/ 68 h 80"/>
                <a:gd name="T12" fmla="*/ 20 w 58"/>
                <a:gd name="T13" fmla="*/ 61 h 80"/>
                <a:gd name="T14" fmla="*/ 38 w 58"/>
                <a:gd name="T15" fmla="*/ 61 h 80"/>
                <a:gd name="T16" fmla="*/ 38 w 58"/>
                <a:gd name="T17" fmla="*/ 68 h 80"/>
                <a:gd name="T18" fmla="*/ 18 w 58"/>
                <a:gd name="T19" fmla="*/ 14 h 80"/>
                <a:gd name="T20" fmla="*/ 11 w 58"/>
                <a:gd name="T21" fmla="*/ 29 h 80"/>
                <a:gd name="T22" fmla="*/ 18 w 58"/>
                <a:gd name="T23" fmla="*/ 42 h 80"/>
                <a:gd name="T24" fmla="*/ 18 w 58"/>
                <a:gd name="T25" fmla="*/ 44 h 80"/>
                <a:gd name="T26" fmla="*/ 18 w 58"/>
                <a:gd name="T27" fmla="*/ 44 h 80"/>
                <a:gd name="T28" fmla="*/ 16 w 58"/>
                <a:gd name="T29" fmla="*/ 44 h 80"/>
                <a:gd name="T30" fmla="*/ 8 w 58"/>
                <a:gd name="T31" fmla="*/ 29 h 80"/>
                <a:gd name="T32" fmla="*/ 17 w 58"/>
                <a:gd name="T33" fmla="*/ 12 h 80"/>
                <a:gd name="T34" fmla="*/ 19 w 58"/>
                <a:gd name="T35" fmla="*/ 12 h 80"/>
                <a:gd name="T36" fmla="*/ 19 w 58"/>
                <a:gd name="T37" fmla="*/ 12 h 80"/>
                <a:gd name="T38" fmla="*/ 18 w 58"/>
                <a:gd name="T39" fmla="*/ 14 h 80"/>
                <a:gd name="T40" fmla="*/ 58 w 58"/>
                <a:gd name="T41" fmla="*/ 29 h 80"/>
                <a:gd name="T42" fmla="*/ 29 w 58"/>
                <a:gd name="T43" fmla="*/ 0 h 80"/>
                <a:gd name="T44" fmla="*/ 0 w 58"/>
                <a:gd name="T45" fmla="*/ 29 h 80"/>
                <a:gd name="T46" fmla="*/ 17 w 58"/>
                <a:gd name="T47" fmla="*/ 55 h 80"/>
                <a:gd name="T48" fmla="*/ 17 w 58"/>
                <a:gd name="T49" fmla="*/ 61 h 80"/>
                <a:gd name="T50" fmla="*/ 17 w 58"/>
                <a:gd name="T51" fmla="*/ 68 h 80"/>
                <a:gd name="T52" fmla="*/ 21 w 58"/>
                <a:gd name="T53" fmla="*/ 74 h 80"/>
                <a:gd name="T54" fmla="*/ 22 w 58"/>
                <a:gd name="T55" fmla="*/ 76 h 80"/>
                <a:gd name="T56" fmla="*/ 27 w 58"/>
                <a:gd name="T57" fmla="*/ 80 h 80"/>
                <a:gd name="T58" fmla="*/ 31 w 58"/>
                <a:gd name="T59" fmla="*/ 80 h 80"/>
                <a:gd name="T60" fmla="*/ 36 w 58"/>
                <a:gd name="T61" fmla="*/ 76 h 80"/>
                <a:gd name="T62" fmla="*/ 37 w 58"/>
                <a:gd name="T63" fmla="*/ 74 h 80"/>
                <a:gd name="T64" fmla="*/ 41 w 58"/>
                <a:gd name="T65" fmla="*/ 68 h 80"/>
                <a:gd name="T66" fmla="*/ 41 w 58"/>
                <a:gd name="T67" fmla="*/ 58 h 80"/>
                <a:gd name="T68" fmla="*/ 41 w 58"/>
                <a:gd name="T69" fmla="*/ 55 h 80"/>
                <a:gd name="T70" fmla="*/ 58 w 58"/>
                <a:gd name="T71" fmla="*/ 29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8" h="80">
                  <a:moveTo>
                    <a:pt x="38" y="68"/>
                  </a:moveTo>
                  <a:cubicBezTo>
                    <a:pt x="38" y="69"/>
                    <a:pt x="38" y="70"/>
                    <a:pt x="37" y="71"/>
                  </a:cubicBezTo>
                  <a:cubicBezTo>
                    <a:pt x="37" y="71"/>
                    <a:pt x="36" y="71"/>
                    <a:pt x="36" y="71"/>
                  </a:cubicBezTo>
                  <a:cubicBezTo>
                    <a:pt x="22" y="71"/>
                    <a:pt x="22" y="71"/>
                    <a:pt x="22" y="71"/>
                  </a:cubicBezTo>
                  <a:cubicBezTo>
                    <a:pt x="22" y="71"/>
                    <a:pt x="21" y="71"/>
                    <a:pt x="21" y="71"/>
                  </a:cubicBezTo>
                  <a:cubicBezTo>
                    <a:pt x="20" y="70"/>
                    <a:pt x="20" y="69"/>
                    <a:pt x="20" y="68"/>
                  </a:cubicBezTo>
                  <a:cubicBezTo>
                    <a:pt x="20" y="61"/>
                    <a:pt x="20" y="61"/>
                    <a:pt x="20" y="61"/>
                  </a:cubicBezTo>
                  <a:cubicBezTo>
                    <a:pt x="38" y="61"/>
                    <a:pt x="38" y="61"/>
                    <a:pt x="38" y="61"/>
                  </a:cubicBezTo>
                  <a:cubicBezTo>
                    <a:pt x="38" y="68"/>
                    <a:pt x="38" y="68"/>
                    <a:pt x="38" y="68"/>
                  </a:cubicBezTo>
                  <a:close/>
                  <a:moveTo>
                    <a:pt x="18" y="14"/>
                  </a:moveTo>
                  <a:cubicBezTo>
                    <a:pt x="14" y="17"/>
                    <a:pt x="11" y="23"/>
                    <a:pt x="11" y="29"/>
                  </a:cubicBezTo>
                  <a:cubicBezTo>
                    <a:pt x="11" y="34"/>
                    <a:pt x="14" y="39"/>
                    <a:pt x="18" y="42"/>
                  </a:cubicBezTo>
                  <a:cubicBezTo>
                    <a:pt x="18" y="43"/>
                    <a:pt x="18" y="43"/>
                    <a:pt x="18" y="44"/>
                  </a:cubicBezTo>
                  <a:cubicBezTo>
                    <a:pt x="18" y="44"/>
                    <a:pt x="18" y="44"/>
                    <a:pt x="18" y="44"/>
                  </a:cubicBezTo>
                  <a:cubicBezTo>
                    <a:pt x="17" y="45"/>
                    <a:pt x="16" y="45"/>
                    <a:pt x="16" y="44"/>
                  </a:cubicBezTo>
                  <a:cubicBezTo>
                    <a:pt x="11" y="41"/>
                    <a:pt x="8" y="35"/>
                    <a:pt x="8" y="29"/>
                  </a:cubicBezTo>
                  <a:cubicBezTo>
                    <a:pt x="8" y="22"/>
                    <a:pt x="12" y="16"/>
                    <a:pt x="17" y="12"/>
                  </a:cubicBezTo>
                  <a:cubicBezTo>
                    <a:pt x="17" y="12"/>
                    <a:pt x="18" y="12"/>
                    <a:pt x="19" y="12"/>
                  </a:cubicBezTo>
                  <a:cubicBezTo>
                    <a:pt x="19" y="12"/>
                    <a:pt x="19" y="12"/>
                    <a:pt x="19" y="12"/>
                  </a:cubicBezTo>
                  <a:cubicBezTo>
                    <a:pt x="19" y="13"/>
                    <a:pt x="19" y="14"/>
                    <a:pt x="18" y="14"/>
                  </a:cubicBezTo>
                  <a:close/>
                  <a:moveTo>
                    <a:pt x="58" y="29"/>
                  </a:moveTo>
                  <a:cubicBezTo>
                    <a:pt x="58" y="13"/>
                    <a:pt x="45" y="0"/>
                    <a:pt x="29" y="0"/>
                  </a:cubicBezTo>
                  <a:cubicBezTo>
                    <a:pt x="13" y="0"/>
                    <a:pt x="0" y="13"/>
                    <a:pt x="0" y="29"/>
                  </a:cubicBezTo>
                  <a:cubicBezTo>
                    <a:pt x="0" y="40"/>
                    <a:pt x="7" y="50"/>
                    <a:pt x="17" y="55"/>
                  </a:cubicBezTo>
                  <a:cubicBezTo>
                    <a:pt x="17" y="61"/>
                    <a:pt x="17" y="61"/>
                    <a:pt x="17" y="61"/>
                  </a:cubicBezTo>
                  <a:cubicBezTo>
                    <a:pt x="17" y="68"/>
                    <a:pt x="17" y="68"/>
                    <a:pt x="17" y="68"/>
                  </a:cubicBezTo>
                  <a:cubicBezTo>
                    <a:pt x="17" y="71"/>
                    <a:pt x="19" y="73"/>
                    <a:pt x="21" y="74"/>
                  </a:cubicBezTo>
                  <a:cubicBezTo>
                    <a:pt x="21" y="74"/>
                    <a:pt x="22" y="75"/>
                    <a:pt x="22" y="76"/>
                  </a:cubicBezTo>
                  <a:cubicBezTo>
                    <a:pt x="23" y="78"/>
                    <a:pt x="25" y="80"/>
                    <a:pt x="27" y="80"/>
                  </a:cubicBezTo>
                  <a:cubicBezTo>
                    <a:pt x="31" y="80"/>
                    <a:pt x="31" y="80"/>
                    <a:pt x="31" y="80"/>
                  </a:cubicBezTo>
                  <a:cubicBezTo>
                    <a:pt x="33" y="80"/>
                    <a:pt x="35" y="78"/>
                    <a:pt x="36" y="76"/>
                  </a:cubicBezTo>
                  <a:cubicBezTo>
                    <a:pt x="36" y="75"/>
                    <a:pt x="37" y="74"/>
                    <a:pt x="37" y="74"/>
                  </a:cubicBezTo>
                  <a:cubicBezTo>
                    <a:pt x="39" y="73"/>
                    <a:pt x="41" y="71"/>
                    <a:pt x="41" y="68"/>
                  </a:cubicBezTo>
                  <a:cubicBezTo>
                    <a:pt x="41" y="58"/>
                    <a:pt x="41" y="58"/>
                    <a:pt x="41" y="58"/>
                  </a:cubicBezTo>
                  <a:cubicBezTo>
                    <a:pt x="41" y="55"/>
                    <a:pt x="41" y="55"/>
                    <a:pt x="41" y="55"/>
                  </a:cubicBezTo>
                  <a:cubicBezTo>
                    <a:pt x="51" y="50"/>
                    <a:pt x="58" y="40"/>
                    <a:pt x="58" y="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a:p>
          </p:txBody>
        </p:sp>
      </p:grpSp>
      <p:grpSp>
        <p:nvGrpSpPr>
          <p:cNvPr id="131" name="Group 78">
            <a:extLst>
              <a:ext uri="{FF2B5EF4-FFF2-40B4-BE49-F238E27FC236}">
                <a16:creationId xmlns:a16="http://schemas.microsoft.com/office/drawing/2014/main" id="{B96A56D0-4E2C-4992-9A08-DBC8BCC68F8D}"/>
              </a:ext>
            </a:extLst>
          </p:cNvPr>
          <p:cNvGrpSpPr/>
          <p:nvPr/>
        </p:nvGrpSpPr>
        <p:grpSpPr>
          <a:xfrm>
            <a:off x="1953442" y="2815999"/>
            <a:ext cx="413243" cy="443853"/>
            <a:chOff x="7677150" y="3176588"/>
            <a:chExt cx="300038" cy="322263"/>
          </a:xfrm>
          <a:solidFill>
            <a:schemeClr val="bg1"/>
          </a:solidFill>
        </p:grpSpPr>
        <p:sp>
          <p:nvSpPr>
            <p:cNvPr id="132" name="Freeform 56">
              <a:extLst>
                <a:ext uri="{FF2B5EF4-FFF2-40B4-BE49-F238E27FC236}">
                  <a16:creationId xmlns:a16="http://schemas.microsoft.com/office/drawing/2014/main" id="{5FE11C07-1876-4C66-A538-9E8A1C3D9BE6}"/>
                </a:ext>
              </a:extLst>
            </p:cNvPr>
            <p:cNvSpPr>
              <a:spLocks noEditPoints="1"/>
            </p:cNvSpPr>
            <p:nvPr/>
          </p:nvSpPr>
          <p:spPr bwMode="auto">
            <a:xfrm>
              <a:off x="7729538" y="3176588"/>
              <a:ext cx="247650" cy="230188"/>
            </a:xfrm>
            <a:custGeom>
              <a:avLst/>
              <a:gdLst>
                <a:gd name="T0" fmla="*/ 29 w 56"/>
                <a:gd name="T1" fmla="*/ 7 h 52"/>
                <a:gd name="T2" fmla="*/ 15 w 56"/>
                <a:gd name="T3" fmla="*/ 14 h 52"/>
                <a:gd name="T4" fmla="*/ 17 w 56"/>
                <a:gd name="T5" fmla="*/ 40 h 52"/>
                <a:gd name="T6" fmla="*/ 29 w 56"/>
                <a:gd name="T7" fmla="*/ 45 h 52"/>
                <a:gd name="T8" fmla="*/ 44 w 56"/>
                <a:gd name="T9" fmla="*/ 38 h 52"/>
                <a:gd name="T10" fmla="*/ 48 w 56"/>
                <a:gd name="T11" fmla="*/ 24 h 52"/>
                <a:gd name="T12" fmla="*/ 42 w 56"/>
                <a:gd name="T13" fmla="*/ 11 h 52"/>
                <a:gd name="T14" fmla="*/ 29 w 56"/>
                <a:gd name="T15" fmla="*/ 7 h 52"/>
                <a:gd name="T16" fmla="*/ 29 w 56"/>
                <a:gd name="T17" fmla="*/ 52 h 52"/>
                <a:gd name="T18" fmla="*/ 12 w 56"/>
                <a:gd name="T19" fmla="*/ 46 h 52"/>
                <a:gd name="T20" fmla="*/ 9 w 56"/>
                <a:gd name="T21" fmla="*/ 9 h 52"/>
                <a:gd name="T22" fmla="*/ 29 w 56"/>
                <a:gd name="T23" fmla="*/ 0 h 52"/>
                <a:gd name="T24" fmla="*/ 46 w 56"/>
                <a:gd name="T25" fmla="*/ 6 h 52"/>
                <a:gd name="T26" fmla="*/ 55 w 56"/>
                <a:gd name="T27" fmla="*/ 24 h 52"/>
                <a:gd name="T28" fmla="*/ 49 w 56"/>
                <a:gd name="T29" fmla="*/ 43 h 52"/>
                <a:gd name="T30" fmla="*/ 29 w 56"/>
                <a:gd name="T31" fmla="*/ 5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6" h="52">
                  <a:moveTo>
                    <a:pt x="29" y="7"/>
                  </a:moveTo>
                  <a:cubicBezTo>
                    <a:pt x="24" y="7"/>
                    <a:pt x="18" y="9"/>
                    <a:pt x="15" y="14"/>
                  </a:cubicBezTo>
                  <a:cubicBezTo>
                    <a:pt x="8" y="21"/>
                    <a:pt x="9" y="33"/>
                    <a:pt x="17" y="40"/>
                  </a:cubicBezTo>
                  <a:cubicBezTo>
                    <a:pt x="20" y="43"/>
                    <a:pt x="25" y="45"/>
                    <a:pt x="29" y="45"/>
                  </a:cubicBezTo>
                  <a:cubicBezTo>
                    <a:pt x="35" y="45"/>
                    <a:pt x="40" y="42"/>
                    <a:pt x="44" y="38"/>
                  </a:cubicBezTo>
                  <a:cubicBezTo>
                    <a:pt x="47" y="34"/>
                    <a:pt x="49" y="29"/>
                    <a:pt x="48" y="24"/>
                  </a:cubicBezTo>
                  <a:cubicBezTo>
                    <a:pt x="48" y="19"/>
                    <a:pt x="45" y="15"/>
                    <a:pt x="42" y="11"/>
                  </a:cubicBezTo>
                  <a:cubicBezTo>
                    <a:pt x="38" y="8"/>
                    <a:pt x="34" y="7"/>
                    <a:pt x="29" y="7"/>
                  </a:cubicBezTo>
                  <a:close/>
                  <a:moveTo>
                    <a:pt x="29" y="52"/>
                  </a:moveTo>
                  <a:cubicBezTo>
                    <a:pt x="23" y="52"/>
                    <a:pt x="17" y="50"/>
                    <a:pt x="12" y="46"/>
                  </a:cubicBezTo>
                  <a:cubicBezTo>
                    <a:pt x="1" y="36"/>
                    <a:pt x="0" y="20"/>
                    <a:pt x="9" y="9"/>
                  </a:cubicBezTo>
                  <a:cubicBezTo>
                    <a:pt x="14" y="3"/>
                    <a:pt x="22" y="0"/>
                    <a:pt x="29" y="0"/>
                  </a:cubicBezTo>
                  <a:cubicBezTo>
                    <a:pt x="35" y="0"/>
                    <a:pt x="41" y="2"/>
                    <a:pt x="46" y="6"/>
                  </a:cubicBezTo>
                  <a:cubicBezTo>
                    <a:pt x="51" y="10"/>
                    <a:pt x="55" y="17"/>
                    <a:pt x="55" y="24"/>
                  </a:cubicBezTo>
                  <a:cubicBezTo>
                    <a:pt x="56" y="31"/>
                    <a:pt x="54" y="37"/>
                    <a:pt x="49" y="43"/>
                  </a:cubicBezTo>
                  <a:cubicBezTo>
                    <a:pt x="44" y="48"/>
                    <a:pt x="37" y="52"/>
                    <a:pt x="29"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a:p>
          </p:txBody>
        </p:sp>
        <p:sp>
          <p:nvSpPr>
            <p:cNvPr id="133" name="Freeform 57">
              <a:extLst>
                <a:ext uri="{FF2B5EF4-FFF2-40B4-BE49-F238E27FC236}">
                  <a16:creationId xmlns:a16="http://schemas.microsoft.com/office/drawing/2014/main" id="{74D33DF2-EC6B-47D3-91C0-D42AAA4118A6}"/>
                </a:ext>
              </a:extLst>
            </p:cNvPr>
            <p:cNvSpPr>
              <a:spLocks/>
            </p:cNvSpPr>
            <p:nvPr/>
          </p:nvSpPr>
          <p:spPr bwMode="auto">
            <a:xfrm>
              <a:off x="7747000" y="3357563"/>
              <a:ext cx="57150" cy="57150"/>
            </a:xfrm>
            <a:custGeom>
              <a:avLst/>
              <a:gdLst>
                <a:gd name="T0" fmla="*/ 17 w 36"/>
                <a:gd name="T1" fmla="*/ 36 h 36"/>
                <a:gd name="T2" fmla="*/ 0 w 36"/>
                <a:gd name="T3" fmla="*/ 25 h 36"/>
                <a:gd name="T4" fmla="*/ 22 w 36"/>
                <a:gd name="T5" fmla="*/ 0 h 36"/>
                <a:gd name="T6" fmla="*/ 36 w 36"/>
                <a:gd name="T7" fmla="*/ 11 h 36"/>
                <a:gd name="T8" fmla="*/ 17 w 36"/>
                <a:gd name="T9" fmla="*/ 36 h 36"/>
                <a:gd name="T10" fmla="*/ 17 w 36"/>
                <a:gd name="T11" fmla="*/ 36 h 36"/>
              </a:gdLst>
              <a:ahLst/>
              <a:cxnLst>
                <a:cxn ang="0">
                  <a:pos x="T0" y="T1"/>
                </a:cxn>
                <a:cxn ang="0">
                  <a:pos x="T2" y="T3"/>
                </a:cxn>
                <a:cxn ang="0">
                  <a:pos x="T4" y="T5"/>
                </a:cxn>
                <a:cxn ang="0">
                  <a:pos x="T6" y="T7"/>
                </a:cxn>
                <a:cxn ang="0">
                  <a:pos x="T8" y="T9"/>
                </a:cxn>
                <a:cxn ang="0">
                  <a:pos x="T10" y="T11"/>
                </a:cxn>
              </a:cxnLst>
              <a:rect l="0" t="0" r="r" b="b"/>
              <a:pathLst>
                <a:path w="36" h="36">
                  <a:moveTo>
                    <a:pt x="17" y="36"/>
                  </a:moveTo>
                  <a:lnTo>
                    <a:pt x="0" y="25"/>
                  </a:lnTo>
                  <a:lnTo>
                    <a:pt x="22" y="0"/>
                  </a:lnTo>
                  <a:lnTo>
                    <a:pt x="36" y="11"/>
                  </a:lnTo>
                  <a:lnTo>
                    <a:pt x="17" y="36"/>
                  </a:lnTo>
                  <a:lnTo>
                    <a:pt x="17" y="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a:p>
          </p:txBody>
        </p:sp>
        <p:sp>
          <p:nvSpPr>
            <p:cNvPr id="134" name="Freeform 58">
              <a:extLst>
                <a:ext uri="{FF2B5EF4-FFF2-40B4-BE49-F238E27FC236}">
                  <a16:creationId xmlns:a16="http://schemas.microsoft.com/office/drawing/2014/main" id="{14B70E7C-D30B-4EB1-823B-A046717A023B}"/>
                </a:ext>
              </a:extLst>
            </p:cNvPr>
            <p:cNvSpPr>
              <a:spLocks/>
            </p:cNvSpPr>
            <p:nvPr/>
          </p:nvSpPr>
          <p:spPr bwMode="auto">
            <a:xfrm>
              <a:off x="7677150" y="3387726"/>
              <a:ext cx="100013" cy="111125"/>
            </a:xfrm>
            <a:custGeom>
              <a:avLst/>
              <a:gdLst>
                <a:gd name="T0" fmla="*/ 10 w 23"/>
                <a:gd name="T1" fmla="*/ 23 h 25"/>
                <a:gd name="T2" fmla="*/ 5 w 23"/>
                <a:gd name="T3" fmla="*/ 24 h 25"/>
                <a:gd name="T4" fmla="*/ 2 w 23"/>
                <a:gd name="T5" fmla="*/ 21 h 25"/>
                <a:gd name="T6" fmla="*/ 1 w 23"/>
                <a:gd name="T7" fmla="*/ 16 h 25"/>
                <a:gd name="T8" fmla="*/ 13 w 23"/>
                <a:gd name="T9" fmla="*/ 2 h 25"/>
                <a:gd name="T10" fmla="*/ 18 w 23"/>
                <a:gd name="T11" fmla="*/ 1 h 25"/>
                <a:gd name="T12" fmla="*/ 22 w 23"/>
                <a:gd name="T13" fmla="*/ 5 h 25"/>
                <a:gd name="T14" fmla="*/ 22 w 23"/>
                <a:gd name="T15" fmla="*/ 10 h 25"/>
                <a:gd name="T16" fmla="*/ 10 w 23"/>
                <a:gd name="T17" fmla="*/ 23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25">
                  <a:moveTo>
                    <a:pt x="10" y="23"/>
                  </a:moveTo>
                  <a:cubicBezTo>
                    <a:pt x="9" y="25"/>
                    <a:pt x="7" y="25"/>
                    <a:pt x="5" y="24"/>
                  </a:cubicBezTo>
                  <a:cubicBezTo>
                    <a:pt x="2" y="21"/>
                    <a:pt x="2" y="21"/>
                    <a:pt x="2" y="21"/>
                  </a:cubicBezTo>
                  <a:cubicBezTo>
                    <a:pt x="0" y="19"/>
                    <a:pt x="0" y="17"/>
                    <a:pt x="1" y="16"/>
                  </a:cubicBezTo>
                  <a:cubicBezTo>
                    <a:pt x="13" y="2"/>
                    <a:pt x="13" y="2"/>
                    <a:pt x="13" y="2"/>
                  </a:cubicBezTo>
                  <a:cubicBezTo>
                    <a:pt x="14" y="0"/>
                    <a:pt x="17" y="0"/>
                    <a:pt x="18" y="1"/>
                  </a:cubicBezTo>
                  <a:cubicBezTo>
                    <a:pt x="22" y="5"/>
                    <a:pt x="22" y="5"/>
                    <a:pt x="22" y="5"/>
                  </a:cubicBezTo>
                  <a:cubicBezTo>
                    <a:pt x="23" y="6"/>
                    <a:pt x="23" y="8"/>
                    <a:pt x="22" y="10"/>
                  </a:cubicBezTo>
                  <a:cubicBezTo>
                    <a:pt x="10" y="23"/>
                    <a:pt x="10" y="23"/>
                    <a:pt x="10" y="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a:p>
          </p:txBody>
        </p:sp>
        <p:sp>
          <p:nvSpPr>
            <p:cNvPr id="135" name="Freeform 59">
              <a:extLst>
                <a:ext uri="{FF2B5EF4-FFF2-40B4-BE49-F238E27FC236}">
                  <a16:creationId xmlns:a16="http://schemas.microsoft.com/office/drawing/2014/main" id="{74A2635B-4E43-410D-B2C0-02C18806CAB1}"/>
                </a:ext>
              </a:extLst>
            </p:cNvPr>
            <p:cNvSpPr>
              <a:spLocks/>
            </p:cNvSpPr>
            <p:nvPr/>
          </p:nvSpPr>
          <p:spPr bwMode="auto">
            <a:xfrm>
              <a:off x="7804150" y="3216276"/>
              <a:ext cx="79375" cy="44450"/>
            </a:xfrm>
            <a:custGeom>
              <a:avLst/>
              <a:gdLst>
                <a:gd name="T0" fmla="*/ 17 w 18"/>
                <a:gd name="T1" fmla="*/ 4 h 10"/>
                <a:gd name="T2" fmla="*/ 9 w 18"/>
                <a:gd name="T3" fmla="*/ 5 h 10"/>
                <a:gd name="T4" fmla="*/ 1 w 18"/>
                <a:gd name="T5" fmla="*/ 8 h 10"/>
                <a:gd name="T6" fmla="*/ 8 w 18"/>
                <a:gd name="T7" fmla="*/ 1 h 10"/>
                <a:gd name="T8" fmla="*/ 17 w 18"/>
                <a:gd name="T9" fmla="*/ 4 h 10"/>
              </a:gdLst>
              <a:ahLst/>
              <a:cxnLst>
                <a:cxn ang="0">
                  <a:pos x="T0" y="T1"/>
                </a:cxn>
                <a:cxn ang="0">
                  <a:pos x="T2" y="T3"/>
                </a:cxn>
                <a:cxn ang="0">
                  <a:pos x="T4" y="T5"/>
                </a:cxn>
                <a:cxn ang="0">
                  <a:pos x="T6" y="T7"/>
                </a:cxn>
                <a:cxn ang="0">
                  <a:pos x="T8" y="T9"/>
                </a:cxn>
              </a:cxnLst>
              <a:rect l="0" t="0" r="r" b="b"/>
              <a:pathLst>
                <a:path w="18" h="10">
                  <a:moveTo>
                    <a:pt x="17" y="4"/>
                  </a:moveTo>
                  <a:cubicBezTo>
                    <a:pt x="18" y="6"/>
                    <a:pt x="14" y="4"/>
                    <a:pt x="9" y="5"/>
                  </a:cubicBezTo>
                  <a:cubicBezTo>
                    <a:pt x="5" y="6"/>
                    <a:pt x="2" y="10"/>
                    <a:pt x="1" y="8"/>
                  </a:cubicBezTo>
                  <a:cubicBezTo>
                    <a:pt x="0" y="5"/>
                    <a:pt x="5" y="2"/>
                    <a:pt x="8" y="1"/>
                  </a:cubicBezTo>
                  <a:cubicBezTo>
                    <a:pt x="11" y="0"/>
                    <a:pt x="17" y="1"/>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a:p>
          </p:txBody>
        </p:sp>
        <p:sp>
          <p:nvSpPr>
            <p:cNvPr id="136" name="Freeform 60">
              <a:extLst>
                <a:ext uri="{FF2B5EF4-FFF2-40B4-BE49-F238E27FC236}">
                  <a16:creationId xmlns:a16="http://schemas.microsoft.com/office/drawing/2014/main" id="{B8983DD0-C048-4155-92E6-880DA1B6D1CA}"/>
                </a:ext>
              </a:extLst>
            </p:cNvPr>
            <p:cNvSpPr>
              <a:spLocks/>
            </p:cNvSpPr>
            <p:nvPr/>
          </p:nvSpPr>
          <p:spPr bwMode="auto">
            <a:xfrm>
              <a:off x="7883525" y="3228976"/>
              <a:ext cx="22225" cy="17463"/>
            </a:xfrm>
            <a:custGeom>
              <a:avLst/>
              <a:gdLst>
                <a:gd name="T0" fmla="*/ 5 w 5"/>
                <a:gd name="T1" fmla="*/ 3 h 4"/>
                <a:gd name="T2" fmla="*/ 2 w 5"/>
                <a:gd name="T3" fmla="*/ 3 h 4"/>
                <a:gd name="T4" fmla="*/ 1 w 5"/>
                <a:gd name="T5" fmla="*/ 2 h 4"/>
                <a:gd name="T6" fmla="*/ 2 w 5"/>
                <a:gd name="T7" fmla="*/ 0 h 4"/>
                <a:gd name="T8" fmla="*/ 5 w 5"/>
                <a:gd name="T9" fmla="*/ 3 h 4"/>
              </a:gdLst>
              <a:ahLst/>
              <a:cxnLst>
                <a:cxn ang="0">
                  <a:pos x="T0" y="T1"/>
                </a:cxn>
                <a:cxn ang="0">
                  <a:pos x="T2" y="T3"/>
                </a:cxn>
                <a:cxn ang="0">
                  <a:pos x="T4" y="T5"/>
                </a:cxn>
                <a:cxn ang="0">
                  <a:pos x="T6" y="T7"/>
                </a:cxn>
                <a:cxn ang="0">
                  <a:pos x="T8" y="T9"/>
                </a:cxn>
              </a:cxnLst>
              <a:rect l="0" t="0" r="r" b="b"/>
              <a:pathLst>
                <a:path w="5" h="4">
                  <a:moveTo>
                    <a:pt x="5" y="3"/>
                  </a:moveTo>
                  <a:cubicBezTo>
                    <a:pt x="4" y="4"/>
                    <a:pt x="3" y="4"/>
                    <a:pt x="2" y="3"/>
                  </a:cubicBezTo>
                  <a:cubicBezTo>
                    <a:pt x="1" y="3"/>
                    <a:pt x="0" y="3"/>
                    <a:pt x="1" y="2"/>
                  </a:cubicBezTo>
                  <a:cubicBezTo>
                    <a:pt x="1" y="0"/>
                    <a:pt x="1" y="0"/>
                    <a:pt x="2" y="0"/>
                  </a:cubicBezTo>
                  <a:cubicBezTo>
                    <a:pt x="3" y="1"/>
                    <a:pt x="5" y="2"/>
                    <a:pt x="5"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a:p>
          </p:txBody>
        </p:sp>
      </p:grpSp>
      <p:sp>
        <p:nvSpPr>
          <p:cNvPr id="137" name="Rectangle: Rounded Corners 171">
            <a:extLst>
              <a:ext uri="{FF2B5EF4-FFF2-40B4-BE49-F238E27FC236}">
                <a16:creationId xmlns:a16="http://schemas.microsoft.com/office/drawing/2014/main" id="{1A129791-11CC-4D43-902E-8E1C7A1CD58E}"/>
              </a:ext>
            </a:extLst>
          </p:cNvPr>
          <p:cNvSpPr/>
          <p:nvPr/>
        </p:nvSpPr>
        <p:spPr>
          <a:xfrm>
            <a:off x="644684" y="2604488"/>
            <a:ext cx="2578805" cy="1283984"/>
          </a:xfrm>
          <a:prstGeom prst="roundRect">
            <a:avLst>
              <a:gd name="adj" fmla="val 5845"/>
            </a:avLst>
          </a:prstGeom>
          <a:solidFill>
            <a:schemeClr val="bg1">
              <a:alpha val="95000"/>
            </a:schemeClr>
          </a:solidFill>
          <a:ln w="38100">
            <a:solidFill>
              <a:srgbClr val="006666">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93"/>
          </a:p>
        </p:txBody>
      </p:sp>
      <p:sp>
        <p:nvSpPr>
          <p:cNvPr id="145" name="TextBox 100">
            <a:extLst>
              <a:ext uri="{FF2B5EF4-FFF2-40B4-BE49-F238E27FC236}">
                <a16:creationId xmlns:a16="http://schemas.microsoft.com/office/drawing/2014/main" id="{43113FA7-1AE1-4917-8EE8-3C6A7523263A}"/>
              </a:ext>
            </a:extLst>
          </p:cNvPr>
          <p:cNvSpPr txBox="1"/>
          <p:nvPr/>
        </p:nvSpPr>
        <p:spPr>
          <a:xfrm>
            <a:off x="533417" y="1358460"/>
            <a:ext cx="2063800" cy="295017"/>
          </a:xfrm>
          <a:prstGeom prst="rect">
            <a:avLst/>
          </a:prstGeom>
          <a:noFill/>
        </p:spPr>
        <p:txBody>
          <a:bodyPr wrap="square" rtlCol="0">
            <a:spAutoFit/>
          </a:bodyPr>
          <a:lstStyle/>
          <a:p>
            <a:pPr algn="ctr"/>
            <a:r>
              <a:rPr lang="ar-SA" sz="1317" b="1" dirty="0">
                <a:solidFill>
                  <a:srgbClr val="006666"/>
                </a:solidFill>
                <a:latin typeface="AbdoMaster-Heavy" panose="02000500030000020004" pitchFamily="50" charset="-78"/>
                <a:cs typeface="AbdoMaster-Heavy" panose="02000500030000020004" pitchFamily="50" charset="-78"/>
              </a:rPr>
              <a:t>مؤشر الأداء   </a:t>
            </a:r>
            <a:endParaRPr lang="en-US" sz="1317" b="1" dirty="0">
              <a:solidFill>
                <a:srgbClr val="006666"/>
              </a:solidFill>
              <a:latin typeface="AbdoMaster-Heavy" panose="02000500030000020004" pitchFamily="50" charset="-78"/>
              <a:cs typeface="AbdoMaster-Heavy" panose="02000500030000020004" pitchFamily="50" charset="-78"/>
            </a:endParaRPr>
          </a:p>
        </p:txBody>
      </p:sp>
      <p:sp>
        <p:nvSpPr>
          <p:cNvPr id="147" name="Subtitle 6">
            <a:extLst>
              <a:ext uri="{FF2B5EF4-FFF2-40B4-BE49-F238E27FC236}">
                <a16:creationId xmlns:a16="http://schemas.microsoft.com/office/drawing/2014/main" id="{53607243-BCF6-4807-8237-4E450CA5841E}"/>
              </a:ext>
            </a:extLst>
          </p:cNvPr>
          <p:cNvSpPr txBox="1">
            <a:spLocks/>
          </p:cNvSpPr>
          <p:nvPr/>
        </p:nvSpPr>
        <p:spPr>
          <a:xfrm>
            <a:off x="6391013" y="1752490"/>
            <a:ext cx="1694996" cy="716689"/>
          </a:xfrm>
          <a:prstGeom prst="rect">
            <a:avLst/>
          </a:prstGeom>
        </p:spPr>
        <p:txBody>
          <a:bodyPr vert="horz" lIns="86019" tIns="43010" rIns="86019" bIns="43010" numCol="1" spcCol="365760" rtlCol="0" anchor="t">
            <a:noAutofit/>
          </a:bodyPr>
          <a:lstStyle>
            <a:lvl1pPr marL="0" indent="0" algn="ctr" defTabSz="914400" rtl="0" eaLnBrk="1" latinLnBrk="0" hangingPunct="1">
              <a:lnSpc>
                <a:spcPct val="90000"/>
              </a:lnSpc>
              <a:spcBef>
                <a:spcPts val="1000"/>
              </a:spcBef>
              <a:buFont typeface="Arial"/>
              <a:buNone/>
              <a:defRPr sz="1200" b="0" i="0" kern="1200">
                <a:solidFill>
                  <a:schemeClr val="accent1"/>
                </a:solidFill>
                <a:latin typeface="Montserrat Light" charset="0"/>
                <a:ea typeface="Montserrat Light" charset="0"/>
                <a:cs typeface="Montserrat Light"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Montserrat Light" charset="0"/>
                <a:ea typeface="Montserrat Light" charset="0"/>
                <a:cs typeface="Montserrat Light"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Montserrat Light" charset="0"/>
                <a:ea typeface="Montserrat Light" charset="0"/>
                <a:cs typeface="Montserrat Light"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nSpc>
                <a:spcPct val="100000"/>
              </a:lnSpc>
              <a:spcBef>
                <a:spcPts val="0"/>
              </a:spcBef>
            </a:pPr>
            <a:r>
              <a:rPr lang="ar-SA" sz="1800" b="1" dirty="0">
                <a:solidFill>
                  <a:schemeClr val="tx1"/>
                </a:solidFill>
                <a:latin typeface="Calibri" panose="020F0502020204030204" pitchFamily="34" charset="0"/>
                <a:cs typeface="Calibri" panose="020F0502020204030204" pitchFamily="34" charset="0"/>
              </a:rPr>
              <a:t> </a:t>
            </a:r>
            <a:endParaRPr lang="en-US" sz="1800" b="1" dirty="0">
              <a:solidFill>
                <a:schemeClr val="tx1"/>
              </a:solidFill>
              <a:latin typeface="Calibri" panose="020F0502020204030204" pitchFamily="34" charset="0"/>
              <a:cs typeface="Calibri" panose="020F0502020204030204" pitchFamily="34" charset="0"/>
            </a:endParaRPr>
          </a:p>
        </p:txBody>
      </p:sp>
      <p:sp>
        <p:nvSpPr>
          <p:cNvPr id="148" name="Subtitle 6">
            <a:extLst>
              <a:ext uri="{FF2B5EF4-FFF2-40B4-BE49-F238E27FC236}">
                <a16:creationId xmlns:a16="http://schemas.microsoft.com/office/drawing/2014/main" id="{B90C8561-7296-4597-98CF-179342320E57}"/>
              </a:ext>
            </a:extLst>
          </p:cNvPr>
          <p:cNvSpPr txBox="1">
            <a:spLocks/>
          </p:cNvSpPr>
          <p:nvPr/>
        </p:nvSpPr>
        <p:spPr>
          <a:xfrm>
            <a:off x="1173641" y="1914791"/>
            <a:ext cx="1847678" cy="716689"/>
          </a:xfrm>
          <a:prstGeom prst="rect">
            <a:avLst/>
          </a:prstGeom>
        </p:spPr>
        <p:txBody>
          <a:bodyPr vert="horz" lIns="86019" tIns="43010" rIns="86019" bIns="43010" numCol="1" spcCol="365760" rtlCol="0" anchor="t">
            <a:noAutofit/>
          </a:bodyPr>
          <a:lstStyle>
            <a:lvl1pPr marL="0" indent="0" algn="ctr" defTabSz="914400" rtl="0" eaLnBrk="1" latinLnBrk="0" hangingPunct="1">
              <a:lnSpc>
                <a:spcPct val="90000"/>
              </a:lnSpc>
              <a:spcBef>
                <a:spcPts val="1000"/>
              </a:spcBef>
              <a:buFont typeface="Arial"/>
              <a:buNone/>
              <a:defRPr sz="1200" b="0" i="0" kern="1200">
                <a:solidFill>
                  <a:schemeClr val="accent1"/>
                </a:solidFill>
                <a:latin typeface="Montserrat Light" charset="0"/>
                <a:ea typeface="Montserrat Light" charset="0"/>
                <a:cs typeface="Montserrat Light"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Montserrat Light" charset="0"/>
                <a:ea typeface="Montserrat Light" charset="0"/>
                <a:cs typeface="Montserrat Light"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Montserrat Light" charset="0"/>
                <a:ea typeface="Montserrat Light" charset="0"/>
                <a:cs typeface="Montserrat Light"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nSpc>
                <a:spcPts val="1599"/>
              </a:lnSpc>
              <a:spcBef>
                <a:spcPts val="0"/>
              </a:spcBef>
            </a:pPr>
            <a:endParaRPr lang="en-US" sz="3010" b="1" dirty="0">
              <a:solidFill>
                <a:schemeClr val="tx1"/>
              </a:solidFill>
              <a:latin typeface="Adobe SHIN" panose="01000500000000020002" pitchFamily="2" charset="-78"/>
              <a:cs typeface="Adobe SHIN" panose="01000500000000020002" pitchFamily="2" charset="-78"/>
            </a:endParaRPr>
          </a:p>
        </p:txBody>
      </p:sp>
      <p:sp>
        <p:nvSpPr>
          <p:cNvPr id="4" name="مربع نص 3">
            <a:extLst>
              <a:ext uri="{FF2B5EF4-FFF2-40B4-BE49-F238E27FC236}">
                <a16:creationId xmlns:a16="http://schemas.microsoft.com/office/drawing/2014/main" id="{FB0DA7C8-DA32-419E-B7FD-00BB1A349283}"/>
              </a:ext>
            </a:extLst>
          </p:cNvPr>
          <p:cNvSpPr txBox="1"/>
          <p:nvPr/>
        </p:nvSpPr>
        <p:spPr>
          <a:xfrm>
            <a:off x="3325294" y="4697867"/>
            <a:ext cx="291798" cy="381771"/>
          </a:xfrm>
          <a:prstGeom prst="rect">
            <a:avLst/>
          </a:prstGeom>
          <a:noFill/>
        </p:spPr>
        <p:txBody>
          <a:bodyPr wrap="square" rtlCol="1">
            <a:spAutoFit/>
          </a:bodyPr>
          <a:lstStyle/>
          <a:p>
            <a:r>
              <a:rPr lang="en-US" sz="1881" b="1" dirty="0">
                <a:solidFill>
                  <a:schemeClr val="bg1"/>
                </a:solidFill>
              </a:rPr>
              <a:t>3</a:t>
            </a:r>
            <a:endParaRPr lang="ar-SA" sz="1881" b="1" dirty="0">
              <a:solidFill>
                <a:schemeClr val="bg1"/>
              </a:solidFill>
            </a:endParaRPr>
          </a:p>
        </p:txBody>
      </p:sp>
      <p:sp>
        <p:nvSpPr>
          <p:cNvPr id="205" name="مربع نص 204">
            <a:extLst>
              <a:ext uri="{FF2B5EF4-FFF2-40B4-BE49-F238E27FC236}">
                <a16:creationId xmlns:a16="http://schemas.microsoft.com/office/drawing/2014/main" id="{A6ED1AEA-53F1-4950-8CC7-AB694EF584C9}"/>
              </a:ext>
            </a:extLst>
          </p:cNvPr>
          <p:cNvSpPr txBox="1"/>
          <p:nvPr/>
        </p:nvSpPr>
        <p:spPr>
          <a:xfrm>
            <a:off x="3325294" y="5173687"/>
            <a:ext cx="291798" cy="381771"/>
          </a:xfrm>
          <a:prstGeom prst="rect">
            <a:avLst/>
          </a:prstGeom>
          <a:noFill/>
        </p:spPr>
        <p:txBody>
          <a:bodyPr wrap="square" rtlCol="1">
            <a:spAutoFit/>
          </a:bodyPr>
          <a:lstStyle/>
          <a:p>
            <a:r>
              <a:rPr lang="en-US" sz="1881" b="1" dirty="0">
                <a:solidFill>
                  <a:schemeClr val="bg1"/>
                </a:solidFill>
              </a:rPr>
              <a:t>4</a:t>
            </a:r>
            <a:endParaRPr lang="ar-SA" sz="1881" b="1" dirty="0">
              <a:solidFill>
                <a:schemeClr val="bg1"/>
              </a:solidFill>
            </a:endParaRPr>
          </a:p>
        </p:txBody>
      </p:sp>
      <p:sp>
        <p:nvSpPr>
          <p:cNvPr id="206" name="مربع نص 205">
            <a:extLst>
              <a:ext uri="{FF2B5EF4-FFF2-40B4-BE49-F238E27FC236}">
                <a16:creationId xmlns:a16="http://schemas.microsoft.com/office/drawing/2014/main" id="{8EB75FB6-BDA8-42D9-BF07-2F0BE4AB6959}"/>
              </a:ext>
            </a:extLst>
          </p:cNvPr>
          <p:cNvSpPr txBox="1"/>
          <p:nvPr/>
        </p:nvSpPr>
        <p:spPr>
          <a:xfrm>
            <a:off x="3338395" y="5690329"/>
            <a:ext cx="291798" cy="381771"/>
          </a:xfrm>
          <a:prstGeom prst="rect">
            <a:avLst/>
          </a:prstGeom>
          <a:noFill/>
        </p:spPr>
        <p:txBody>
          <a:bodyPr wrap="square" rtlCol="1">
            <a:spAutoFit/>
          </a:bodyPr>
          <a:lstStyle/>
          <a:p>
            <a:r>
              <a:rPr lang="en-US" sz="1881" b="1" dirty="0">
                <a:solidFill>
                  <a:schemeClr val="bg1"/>
                </a:solidFill>
              </a:rPr>
              <a:t>9</a:t>
            </a:r>
            <a:endParaRPr lang="ar-SA" sz="1881" b="1" dirty="0">
              <a:solidFill>
                <a:schemeClr val="bg1"/>
              </a:solidFill>
            </a:endParaRPr>
          </a:p>
        </p:txBody>
      </p:sp>
      <p:grpSp>
        <p:nvGrpSpPr>
          <p:cNvPr id="207" name="Group 32">
            <a:extLst>
              <a:ext uri="{FF2B5EF4-FFF2-40B4-BE49-F238E27FC236}">
                <a16:creationId xmlns:a16="http://schemas.microsoft.com/office/drawing/2014/main" id="{D86151E5-DBB9-4E1E-9694-F6C3F122CB5B}"/>
              </a:ext>
            </a:extLst>
          </p:cNvPr>
          <p:cNvGrpSpPr/>
          <p:nvPr/>
        </p:nvGrpSpPr>
        <p:grpSpPr>
          <a:xfrm>
            <a:off x="7140596" y="5761055"/>
            <a:ext cx="346022" cy="286843"/>
            <a:chOff x="4451351" y="2619375"/>
            <a:chExt cx="1220788" cy="1625601"/>
          </a:xfrm>
          <a:solidFill>
            <a:schemeClr val="bg1"/>
          </a:solidFill>
        </p:grpSpPr>
        <p:sp>
          <p:nvSpPr>
            <p:cNvPr id="208" name="Freeform 14">
              <a:extLst>
                <a:ext uri="{FF2B5EF4-FFF2-40B4-BE49-F238E27FC236}">
                  <a16:creationId xmlns:a16="http://schemas.microsoft.com/office/drawing/2014/main" id="{AE838715-C66E-4EEB-822A-1707E4DE88F7}"/>
                </a:ext>
              </a:extLst>
            </p:cNvPr>
            <p:cNvSpPr>
              <a:spLocks noEditPoints="1"/>
            </p:cNvSpPr>
            <p:nvPr/>
          </p:nvSpPr>
          <p:spPr bwMode="auto">
            <a:xfrm>
              <a:off x="4587876" y="2619375"/>
              <a:ext cx="673100" cy="674688"/>
            </a:xfrm>
            <a:custGeom>
              <a:avLst/>
              <a:gdLst>
                <a:gd name="T0" fmla="*/ 179 w 179"/>
                <a:gd name="T1" fmla="*/ 89 h 178"/>
                <a:gd name="T2" fmla="*/ 89 w 179"/>
                <a:gd name="T3" fmla="*/ 178 h 178"/>
                <a:gd name="T4" fmla="*/ 0 w 179"/>
                <a:gd name="T5" fmla="*/ 89 h 178"/>
                <a:gd name="T6" fmla="*/ 89 w 179"/>
                <a:gd name="T7" fmla="*/ 0 h 178"/>
                <a:gd name="T8" fmla="*/ 152 w 179"/>
                <a:gd name="T9" fmla="*/ 26 h 178"/>
                <a:gd name="T10" fmla="*/ 179 w 179"/>
                <a:gd name="T11" fmla="*/ 89 h 178"/>
                <a:gd name="T12" fmla="*/ 179 w 179"/>
                <a:gd name="T13" fmla="*/ 89 h 178"/>
                <a:gd name="T14" fmla="*/ 179 w 179"/>
                <a:gd name="T15" fmla="*/ 89 h 1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9" h="178">
                  <a:moveTo>
                    <a:pt x="179" y="89"/>
                  </a:moveTo>
                  <a:cubicBezTo>
                    <a:pt x="179" y="138"/>
                    <a:pt x="139" y="178"/>
                    <a:pt x="89" y="178"/>
                  </a:cubicBezTo>
                  <a:cubicBezTo>
                    <a:pt x="40" y="178"/>
                    <a:pt x="0" y="138"/>
                    <a:pt x="0" y="89"/>
                  </a:cubicBezTo>
                  <a:cubicBezTo>
                    <a:pt x="0" y="40"/>
                    <a:pt x="40" y="0"/>
                    <a:pt x="89" y="0"/>
                  </a:cubicBezTo>
                  <a:cubicBezTo>
                    <a:pt x="113" y="0"/>
                    <a:pt x="136" y="9"/>
                    <a:pt x="152" y="26"/>
                  </a:cubicBezTo>
                  <a:cubicBezTo>
                    <a:pt x="169" y="42"/>
                    <a:pt x="179" y="65"/>
                    <a:pt x="179" y="89"/>
                  </a:cubicBezTo>
                  <a:close/>
                  <a:moveTo>
                    <a:pt x="179" y="89"/>
                  </a:moveTo>
                  <a:cubicBezTo>
                    <a:pt x="179" y="89"/>
                    <a:pt x="179" y="89"/>
                    <a:pt x="179" y="8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dirty="0"/>
            </a:p>
          </p:txBody>
        </p:sp>
        <p:sp>
          <p:nvSpPr>
            <p:cNvPr id="209" name="Freeform 15">
              <a:extLst>
                <a:ext uri="{FF2B5EF4-FFF2-40B4-BE49-F238E27FC236}">
                  <a16:creationId xmlns:a16="http://schemas.microsoft.com/office/drawing/2014/main" id="{75F597E5-D50C-4B35-AF50-6C3473B7259C}"/>
                </a:ext>
              </a:extLst>
            </p:cNvPr>
            <p:cNvSpPr>
              <a:spLocks noEditPoints="1"/>
            </p:cNvSpPr>
            <p:nvPr/>
          </p:nvSpPr>
          <p:spPr bwMode="auto">
            <a:xfrm>
              <a:off x="4451351" y="3294063"/>
              <a:ext cx="941388" cy="815975"/>
            </a:xfrm>
            <a:custGeom>
              <a:avLst/>
              <a:gdLst>
                <a:gd name="T0" fmla="*/ 101 w 250"/>
                <a:gd name="T1" fmla="*/ 182 h 215"/>
                <a:gd name="T2" fmla="*/ 122 w 250"/>
                <a:gd name="T3" fmla="*/ 86 h 215"/>
                <a:gd name="T4" fmla="*/ 167 w 250"/>
                <a:gd name="T5" fmla="*/ 70 h 215"/>
                <a:gd name="T6" fmla="*/ 215 w 250"/>
                <a:gd name="T7" fmla="*/ 84 h 215"/>
                <a:gd name="T8" fmla="*/ 250 w 250"/>
                <a:gd name="T9" fmla="*/ 71 h 215"/>
                <a:gd name="T10" fmla="*/ 250 w 250"/>
                <a:gd name="T11" fmla="*/ 54 h 215"/>
                <a:gd name="T12" fmla="*/ 197 w 250"/>
                <a:gd name="T13" fmla="*/ 0 h 215"/>
                <a:gd name="T14" fmla="*/ 54 w 250"/>
                <a:gd name="T15" fmla="*/ 0 h 215"/>
                <a:gd name="T16" fmla="*/ 0 w 250"/>
                <a:gd name="T17" fmla="*/ 54 h 215"/>
                <a:gd name="T18" fmla="*/ 0 w 250"/>
                <a:gd name="T19" fmla="*/ 197 h 215"/>
                <a:gd name="T20" fmla="*/ 18 w 250"/>
                <a:gd name="T21" fmla="*/ 215 h 215"/>
                <a:gd name="T22" fmla="*/ 128 w 250"/>
                <a:gd name="T23" fmla="*/ 215 h 215"/>
                <a:gd name="T24" fmla="*/ 101 w 250"/>
                <a:gd name="T25" fmla="*/ 182 h 215"/>
                <a:gd name="T26" fmla="*/ 101 w 250"/>
                <a:gd name="T27" fmla="*/ 182 h 215"/>
                <a:gd name="T28" fmla="*/ 101 w 250"/>
                <a:gd name="T29" fmla="*/ 182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50" h="215">
                  <a:moveTo>
                    <a:pt x="101" y="182"/>
                  </a:moveTo>
                  <a:cubicBezTo>
                    <a:pt x="86" y="151"/>
                    <a:pt x="95" y="109"/>
                    <a:pt x="122" y="86"/>
                  </a:cubicBezTo>
                  <a:cubicBezTo>
                    <a:pt x="135" y="76"/>
                    <a:pt x="151" y="70"/>
                    <a:pt x="167" y="70"/>
                  </a:cubicBezTo>
                  <a:cubicBezTo>
                    <a:pt x="184" y="71"/>
                    <a:pt x="200" y="76"/>
                    <a:pt x="215" y="84"/>
                  </a:cubicBezTo>
                  <a:cubicBezTo>
                    <a:pt x="226" y="78"/>
                    <a:pt x="238" y="73"/>
                    <a:pt x="250" y="71"/>
                  </a:cubicBezTo>
                  <a:cubicBezTo>
                    <a:pt x="250" y="54"/>
                    <a:pt x="250" y="54"/>
                    <a:pt x="250" y="54"/>
                  </a:cubicBezTo>
                  <a:cubicBezTo>
                    <a:pt x="250" y="24"/>
                    <a:pt x="226" y="0"/>
                    <a:pt x="197" y="0"/>
                  </a:cubicBezTo>
                  <a:cubicBezTo>
                    <a:pt x="54" y="0"/>
                    <a:pt x="54" y="0"/>
                    <a:pt x="54" y="0"/>
                  </a:cubicBezTo>
                  <a:cubicBezTo>
                    <a:pt x="24" y="0"/>
                    <a:pt x="0" y="24"/>
                    <a:pt x="0" y="54"/>
                  </a:cubicBezTo>
                  <a:cubicBezTo>
                    <a:pt x="0" y="197"/>
                    <a:pt x="0" y="197"/>
                    <a:pt x="0" y="197"/>
                  </a:cubicBezTo>
                  <a:cubicBezTo>
                    <a:pt x="0" y="207"/>
                    <a:pt x="8" y="215"/>
                    <a:pt x="18" y="215"/>
                  </a:cubicBezTo>
                  <a:cubicBezTo>
                    <a:pt x="128" y="215"/>
                    <a:pt x="128" y="215"/>
                    <a:pt x="128" y="215"/>
                  </a:cubicBezTo>
                  <a:cubicBezTo>
                    <a:pt x="117" y="205"/>
                    <a:pt x="108" y="194"/>
                    <a:pt x="101" y="182"/>
                  </a:cubicBezTo>
                  <a:close/>
                  <a:moveTo>
                    <a:pt x="101" y="182"/>
                  </a:moveTo>
                  <a:cubicBezTo>
                    <a:pt x="101" y="182"/>
                    <a:pt x="101" y="182"/>
                    <a:pt x="101" y="18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dirty="0"/>
            </a:p>
          </p:txBody>
        </p:sp>
        <p:sp>
          <p:nvSpPr>
            <p:cNvPr id="210" name="Freeform 16">
              <a:extLst>
                <a:ext uri="{FF2B5EF4-FFF2-40B4-BE49-F238E27FC236}">
                  <a16:creationId xmlns:a16="http://schemas.microsoft.com/office/drawing/2014/main" id="{7BB2C499-9C01-40E4-8434-F1CE9E408111}"/>
                </a:ext>
              </a:extLst>
            </p:cNvPr>
            <p:cNvSpPr>
              <a:spLocks noEditPoints="1"/>
            </p:cNvSpPr>
            <p:nvPr/>
          </p:nvSpPr>
          <p:spPr bwMode="auto">
            <a:xfrm>
              <a:off x="4851401" y="3582988"/>
              <a:ext cx="820738" cy="661988"/>
            </a:xfrm>
            <a:custGeom>
              <a:avLst/>
              <a:gdLst>
                <a:gd name="T0" fmla="*/ 190 w 218"/>
                <a:gd name="T1" fmla="*/ 24 h 175"/>
                <a:gd name="T2" fmla="*/ 109 w 218"/>
                <a:gd name="T3" fmla="*/ 29 h 175"/>
                <a:gd name="T4" fmla="*/ 28 w 218"/>
                <a:gd name="T5" fmla="*/ 24 h 175"/>
                <a:gd name="T6" fmla="*/ 11 w 218"/>
                <a:gd name="T7" fmla="*/ 98 h 175"/>
                <a:gd name="T8" fmla="*/ 105 w 218"/>
                <a:gd name="T9" fmla="*/ 173 h 175"/>
                <a:gd name="T10" fmla="*/ 113 w 218"/>
                <a:gd name="T11" fmla="*/ 173 h 175"/>
                <a:gd name="T12" fmla="*/ 206 w 218"/>
                <a:gd name="T13" fmla="*/ 98 h 175"/>
                <a:gd name="T14" fmla="*/ 190 w 218"/>
                <a:gd name="T15" fmla="*/ 24 h 175"/>
                <a:gd name="T16" fmla="*/ 162 w 218"/>
                <a:gd name="T17" fmla="*/ 85 h 175"/>
                <a:gd name="T18" fmla="*/ 146 w 218"/>
                <a:gd name="T19" fmla="*/ 74 h 175"/>
                <a:gd name="T20" fmla="*/ 150 w 218"/>
                <a:gd name="T21" fmla="*/ 55 h 175"/>
                <a:gd name="T22" fmla="*/ 169 w 218"/>
                <a:gd name="T23" fmla="*/ 51 h 175"/>
                <a:gd name="T24" fmla="*/ 180 w 218"/>
                <a:gd name="T25" fmla="*/ 67 h 175"/>
                <a:gd name="T26" fmla="*/ 162 w 218"/>
                <a:gd name="T27" fmla="*/ 85 h 175"/>
                <a:gd name="T28" fmla="*/ 162 w 218"/>
                <a:gd name="T29" fmla="*/ 85 h 175"/>
                <a:gd name="T30" fmla="*/ 162 w 218"/>
                <a:gd name="T31" fmla="*/ 85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18" h="175">
                  <a:moveTo>
                    <a:pt x="190" y="24"/>
                  </a:moveTo>
                  <a:cubicBezTo>
                    <a:pt x="179" y="16"/>
                    <a:pt x="152" y="0"/>
                    <a:pt x="109" y="29"/>
                  </a:cubicBezTo>
                  <a:cubicBezTo>
                    <a:pt x="66" y="0"/>
                    <a:pt x="38" y="16"/>
                    <a:pt x="28" y="24"/>
                  </a:cubicBezTo>
                  <a:cubicBezTo>
                    <a:pt x="7" y="41"/>
                    <a:pt x="0" y="75"/>
                    <a:pt x="11" y="98"/>
                  </a:cubicBezTo>
                  <a:cubicBezTo>
                    <a:pt x="30" y="135"/>
                    <a:pt x="102" y="172"/>
                    <a:pt x="105" y="173"/>
                  </a:cubicBezTo>
                  <a:cubicBezTo>
                    <a:pt x="107" y="175"/>
                    <a:pt x="110" y="175"/>
                    <a:pt x="113" y="173"/>
                  </a:cubicBezTo>
                  <a:cubicBezTo>
                    <a:pt x="116" y="172"/>
                    <a:pt x="187" y="135"/>
                    <a:pt x="206" y="98"/>
                  </a:cubicBezTo>
                  <a:cubicBezTo>
                    <a:pt x="218" y="75"/>
                    <a:pt x="210" y="41"/>
                    <a:pt x="190" y="24"/>
                  </a:cubicBezTo>
                  <a:close/>
                  <a:moveTo>
                    <a:pt x="162" y="85"/>
                  </a:moveTo>
                  <a:cubicBezTo>
                    <a:pt x="155" y="85"/>
                    <a:pt x="149" y="81"/>
                    <a:pt x="146" y="74"/>
                  </a:cubicBezTo>
                  <a:cubicBezTo>
                    <a:pt x="143" y="67"/>
                    <a:pt x="145" y="60"/>
                    <a:pt x="150" y="55"/>
                  </a:cubicBezTo>
                  <a:cubicBezTo>
                    <a:pt x="155" y="49"/>
                    <a:pt x="162" y="48"/>
                    <a:pt x="169" y="51"/>
                  </a:cubicBezTo>
                  <a:cubicBezTo>
                    <a:pt x="176" y="53"/>
                    <a:pt x="180" y="60"/>
                    <a:pt x="180" y="67"/>
                  </a:cubicBezTo>
                  <a:cubicBezTo>
                    <a:pt x="180" y="77"/>
                    <a:pt x="172" y="85"/>
                    <a:pt x="162" y="85"/>
                  </a:cubicBezTo>
                  <a:close/>
                  <a:moveTo>
                    <a:pt x="162" y="85"/>
                  </a:moveTo>
                  <a:cubicBezTo>
                    <a:pt x="162" y="85"/>
                    <a:pt x="162" y="85"/>
                    <a:pt x="162" y="8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dirty="0"/>
            </a:p>
          </p:txBody>
        </p:sp>
      </p:grpSp>
      <p:sp>
        <p:nvSpPr>
          <p:cNvPr id="230" name="Subtitle 6">
            <a:extLst>
              <a:ext uri="{FF2B5EF4-FFF2-40B4-BE49-F238E27FC236}">
                <a16:creationId xmlns:a16="http://schemas.microsoft.com/office/drawing/2014/main" id="{2E3046CF-30A2-4967-BA8B-131B59E290D2}"/>
              </a:ext>
            </a:extLst>
          </p:cNvPr>
          <p:cNvSpPr txBox="1">
            <a:spLocks/>
          </p:cNvSpPr>
          <p:nvPr/>
        </p:nvSpPr>
        <p:spPr>
          <a:xfrm>
            <a:off x="1183057" y="1924455"/>
            <a:ext cx="1847678" cy="716689"/>
          </a:xfrm>
          <a:prstGeom prst="rect">
            <a:avLst/>
          </a:prstGeom>
        </p:spPr>
        <p:txBody>
          <a:bodyPr vert="horz" lIns="86019" tIns="43010" rIns="86019" bIns="43010" numCol="1" spcCol="365760" rtlCol="0" anchor="t">
            <a:noAutofit/>
          </a:bodyPr>
          <a:lstStyle>
            <a:lvl1pPr marL="0" indent="0" algn="ctr" defTabSz="914400" rtl="0" eaLnBrk="1" latinLnBrk="0" hangingPunct="1">
              <a:lnSpc>
                <a:spcPct val="90000"/>
              </a:lnSpc>
              <a:spcBef>
                <a:spcPts val="1000"/>
              </a:spcBef>
              <a:buFont typeface="Arial"/>
              <a:buNone/>
              <a:defRPr sz="1200" b="0" i="0" kern="1200">
                <a:solidFill>
                  <a:schemeClr val="accent1"/>
                </a:solidFill>
                <a:latin typeface="Montserrat Light" charset="0"/>
                <a:ea typeface="Montserrat Light" charset="0"/>
                <a:cs typeface="Montserrat Light"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Montserrat Light" charset="0"/>
                <a:ea typeface="Montserrat Light" charset="0"/>
                <a:cs typeface="Montserrat Light"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Montserrat Light" charset="0"/>
                <a:ea typeface="Montserrat Light" charset="0"/>
                <a:cs typeface="Montserrat Light"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nSpc>
                <a:spcPts val="1599"/>
              </a:lnSpc>
              <a:spcBef>
                <a:spcPts val="0"/>
              </a:spcBef>
            </a:pPr>
            <a:endParaRPr lang="en-US" sz="2258" b="1" dirty="0">
              <a:solidFill>
                <a:schemeClr val="tx1"/>
              </a:solidFill>
              <a:latin typeface="Calibri" panose="020F0502020204030204" pitchFamily="34" charset="0"/>
              <a:cs typeface="Calibri" panose="020F0502020204030204" pitchFamily="34" charset="0"/>
            </a:endParaRPr>
          </a:p>
        </p:txBody>
      </p:sp>
      <p:cxnSp>
        <p:nvCxnSpPr>
          <p:cNvPr id="231" name="رابط مستقيم 230">
            <a:extLst>
              <a:ext uri="{FF2B5EF4-FFF2-40B4-BE49-F238E27FC236}">
                <a16:creationId xmlns:a16="http://schemas.microsoft.com/office/drawing/2014/main" id="{69722787-8749-4B60-B827-9053293652E2}"/>
              </a:ext>
            </a:extLst>
          </p:cNvPr>
          <p:cNvCxnSpPr>
            <a:cxnSpLocks/>
            <a:stCxn id="232" idx="3"/>
          </p:cNvCxnSpPr>
          <p:nvPr/>
        </p:nvCxnSpPr>
        <p:spPr>
          <a:xfrm flipV="1">
            <a:off x="4403546" y="6319386"/>
            <a:ext cx="6859569" cy="15344"/>
          </a:xfrm>
          <a:prstGeom prst="line">
            <a:avLst/>
          </a:prstGeom>
          <a:ln w="38100">
            <a:solidFill>
              <a:srgbClr val="009999"/>
            </a:solidFill>
          </a:ln>
        </p:spPr>
        <p:style>
          <a:lnRef idx="3">
            <a:schemeClr val="accent3"/>
          </a:lnRef>
          <a:fillRef idx="0">
            <a:schemeClr val="accent3"/>
          </a:fillRef>
          <a:effectRef idx="2">
            <a:schemeClr val="accent3"/>
          </a:effectRef>
          <a:fontRef idx="minor">
            <a:schemeClr val="tx1"/>
          </a:fontRef>
        </p:style>
      </p:cxnSp>
      <p:sp>
        <p:nvSpPr>
          <p:cNvPr id="232" name="مربع نص 231">
            <a:extLst>
              <a:ext uri="{FF2B5EF4-FFF2-40B4-BE49-F238E27FC236}">
                <a16:creationId xmlns:a16="http://schemas.microsoft.com/office/drawing/2014/main" id="{A215DAC5-6047-4E6A-BBCA-9D803F7C4AC4}"/>
              </a:ext>
            </a:extLst>
          </p:cNvPr>
          <p:cNvSpPr txBox="1"/>
          <p:nvPr/>
        </p:nvSpPr>
        <p:spPr>
          <a:xfrm>
            <a:off x="1320651" y="6165453"/>
            <a:ext cx="3082895" cy="338554"/>
          </a:xfrm>
          <a:prstGeom prst="rect">
            <a:avLst/>
          </a:prstGeom>
          <a:noFill/>
        </p:spPr>
        <p:txBody>
          <a:bodyPr wrap="none" rtlCol="1">
            <a:spAutoFit/>
          </a:bodyPr>
          <a:lstStyle/>
          <a:p>
            <a:r>
              <a:rPr lang="ar-SA" sz="1600" dirty="0">
                <a:solidFill>
                  <a:srgbClr val="006666"/>
                </a:solidFill>
                <a:cs typeface="Farsi Simple Bold" panose="02010400000000000000" pitchFamily="2" charset="-78"/>
              </a:rPr>
              <a:t>الخطة التشغيلية لجمعية رعاية الأيتام بمحافظة الجموم </a:t>
            </a:r>
          </a:p>
        </p:txBody>
      </p:sp>
      <p:sp>
        <p:nvSpPr>
          <p:cNvPr id="233" name="مستطيل 232">
            <a:extLst>
              <a:ext uri="{FF2B5EF4-FFF2-40B4-BE49-F238E27FC236}">
                <a16:creationId xmlns:a16="http://schemas.microsoft.com/office/drawing/2014/main" id="{1544A756-FA6B-455A-91A2-112610A48768}"/>
              </a:ext>
            </a:extLst>
          </p:cNvPr>
          <p:cNvSpPr/>
          <p:nvPr/>
        </p:nvSpPr>
        <p:spPr>
          <a:xfrm>
            <a:off x="904522" y="6143737"/>
            <a:ext cx="354490" cy="295321"/>
          </a:xfrm>
          <a:prstGeom prst="rect">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1100" dirty="0"/>
              <a:t>65</a:t>
            </a:r>
            <a:endParaRPr lang="ar-SA" sz="1100" dirty="0"/>
          </a:p>
        </p:txBody>
      </p:sp>
      <p:sp>
        <p:nvSpPr>
          <p:cNvPr id="236" name="Google Shape;4800;p62">
            <a:extLst>
              <a:ext uri="{FF2B5EF4-FFF2-40B4-BE49-F238E27FC236}">
                <a16:creationId xmlns:a16="http://schemas.microsoft.com/office/drawing/2014/main" id="{A4D3FFB0-EAB2-4377-A25A-B7D4A85F9DD8}"/>
              </a:ext>
            </a:extLst>
          </p:cNvPr>
          <p:cNvSpPr/>
          <p:nvPr/>
        </p:nvSpPr>
        <p:spPr>
          <a:xfrm>
            <a:off x="7097848" y="731651"/>
            <a:ext cx="451138" cy="417098"/>
          </a:xfrm>
          <a:custGeom>
            <a:avLst/>
            <a:gdLst/>
            <a:ahLst/>
            <a:cxnLst/>
            <a:rect l="l" t="t" r="r" b="b"/>
            <a:pathLst>
              <a:path w="12877" h="12724" extrusionOk="0">
                <a:moveTo>
                  <a:pt x="10492" y="1603"/>
                </a:moveTo>
                <a:lnTo>
                  <a:pt x="10429" y="1855"/>
                </a:lnTo>
                <a:cubicBezTo>
                  <a:pt x="10429" y="1981"/>
                  <a:pt x="10492" y="2138"/>
                  <a:pt x="10555" y="2201"/>
                </a:cubicBezTo>
                <a:cubicBezTo>
                  <a:pt x="10649" y="2296"/>
                  <a:pt x="10807" y="2327"/>
                  <a:pt x="10901" y="2327"/>
                </a:cubicBezTo>
                <a:lnTo>
                  <a:pt x="11153" y="2296"/>
                </a:lnTo>
                <a:lnTo>
                  <a:pt x="10492" y="2957"/>
                </a:lnTo>
                <a:lnTo>
                  <a:pt x="9736" y="3083"/>
                </a:lnTo>
                <a:lnTo>
                  <a:pt x="9799" y="2296"/>
                </a:lnTo>
                <a:lnTo>
                  <a:pt x="10492" y="1603"/>
                </a:lnTo>
                <a:close/>
                <a:moveTo>
                  <a:pt x="6270" y="6108"/>
                </a:moveTo>
                <a:cubicBezTo>
                  <a:pt x="6396" y="6108"/>
                  <a:pt x="6459" y="6139"/>
                  <a:pt x="6554" y="6234"/>
                </a:cubicBezTo>
                <a:cubicBezTo>
                  <a:pt x="6617" y="6265"/>
                  <a:pt x="6648" y="6391"/>
                  <a:pt x="6648" y="6486"/>
                </a:cubicBezTo>
                <a:cubicBezTo>
                  <a:pt x="6648" y="6738"/>
                  <a:pt x="6459" y="6927"/>
                  <a:pt x="6270" y="6927"/>
                </a:cubicBezTo>
                <a:cubicBezTo>
                  <a:pt x="6081" y="6927"/>
                  <a:pt x="5861" y="6738"/>
                  <a:pt x="5861" y="6486"/>
                </a:cubicBezTo>
                <a:cubicBezTo>
                  <a:pt x="5861" y="6265"/>
                  <a:pt x="6081" y="6108"/>
                  <a:pt x="6270" y="6108"/>
                </a:cubicBezTo>
                <a:close/>
                <a:moveTo>
                  <a:pt x="6176" y="4375"/>
                </a:moveTo>
                <a:cubicBezTo>
                  <a:pt x="6617" y="4375"/>
                  <a:pt x="7026" y="4501"/>
                  <a:pt x="7341" y="4722"/>
                </a:cubicBezTo>
                <a:lnTo>
                  <a:pt x="6743" y="5320"/>
                </a:lnTo>
                <a:cubicBezTo>
                  <a:pt x="6617" y="5289"/>
                  <a:pt x="6428" y="5226"/>
                  <a:pt x="6239" y="5226"/>
                </a:cubicBezTo>
                <a:cubicBezTo>
                  <a:pt x="5546" y="5226"/>
                  <a:pt x="5010" y="5793"/>
                  <a:pt x="5010" y="6454"/>
                </a:cubicBezTo>
                <a:cubicBezTo>
                  <a:pt x="5010" y="7116"/>
                  <a:pt x="5546" y="7715"/>
                  <a:pt x="6239" y="7715"/>
                </a:cubicBezTo>
                <a:cubicBezTo>
                  <a:pt x="6900" y="7715"/>
                  <a:pt x="7467" y="7147"/>
                  <a:pt x="7467" y="6454"/>
                </a:cubicBezTo>
                <a:cubicBezTo>
                  <a:pt x="7467" y="6265"/>
                  <a:pt x="7404" y="6108"/>
                  <a:pt x="7341" y="5887"/>
                </a:cubicBezTo>
                <a:lnTo>
                  <a:pt x="7908" y="5320"/>
                </a:lnTo>
                <a:cubicBezTo>
                  <a:pt x="8160" y="5635"/>
                  <a:pt x="8286" y="6013"/>
                  <a:pt x="8286" y="6454"/>
                </a:cubicBezTo>
                <a:cubicBezTo>
                  <a:pt x="8286" y="7588"/>
                  <a:pt x="7341" y="8534"/>
                  <a:pt x="6176" y="8534"/>
                </a:cubicBezTo>
                <a:cubicBezTo>
                  <a:pt x="5041" y="8534"/>
                  <a:pt x="4096" y="7588"/>
                  <a:pt x="4096" y="6454"/>
                </a:cubicBezTo>
                <a:cubicBezTo>
                  <a:pt x="4096" y="5320"/>
                  <a:pt x="5041" y="4375"/>
                  <a:pt x="6176" y="4375"/>
                </a:cubicBezTo>
                <a:close/>
                <a:moveTo>
                  <a:pt x="6239" y="2800"/>
                </a:moveTo>
                <a:cubicBezTo>
                  <a:pt x="7089" y="2800"/>
                  <a:pt x="7908" y="3115"/>
                  <a:pt x="8539" y="3619"/>
                </a:cubicBezTo>
                <a:lnTo>
                  <a:pt x="7971" y="4217"/>
                </a:lnTo>
                <a:cubicBezTo>
                  <a:pt x="7499" y="3839"/>
                  <a:pt x="6869" y="3619"/>
                  <a:pt x="6239" y="3619"/>
                </a:cubicBezTo>
                <a:cubicBezTo>
                  <a:pt x="4600" y="3619"/>
                  <a:pt x="3309" y="4911"/>
                  <a:pt x="3309" y="6486"/>
                </a:cubicBezTo>
                <a:cubicBezTo>
                  <a:pt x="3309" y="8124"/>
                  <a:pt x="4632" y="9416"/>
                  <a:pt x="6239" y="9416"/>
                </a:cubicBezTo>
                <a:cubicBezTo>
                  <a:pt x="7845" y="9416"/>
                  <a:pt x="9137" y="8124"/>
                  <a:pt x="9137" y="6486"/>
                </a:cubicBezTo>
                <a:cubicBezTo>
                  <a:pt x="9137" y="5856"/>
                  <a:pt x="8948" y="5226"/>
                  <a:pt x="8539" y="4753"/>
                </a:cubicBezTo>
                <a:lnTo>
                  <a:pt x="9137" y="4154"/>
                </a:lnTo>
                <a:cubicBezTo>
                  <a:pt x="9641" y="4816"/>
                  <a:pt x="9956" y="5604"/>
                  <a:pt x="9956" y="6486"/>
                </a:cubicBezTo>
                <a:cubicBezTo>
                  <a:pt x="9956" y="8534"/>
                  <a:pt x="8318" y="10235"/>
                  <a:pt x="6239" y="10235"/>
                </a:cubicBezTo>
                <a:cubicBezTo>
                  <a:pt x="4191" y="10235"/>
                  <a:pt x="2490" y="8597"/>
                  <a:pt x="2490" y="6486"/>
                </a:cubicBezTo>
                <a:cubicBezTo>
                  <a:pt x="2490" y="4438"/>
                  <a:pt x="4128" y="2800"/>
                  <a:pt x="6239" y="2800"/>
                </a:cubicBezTo>
                <a:close/>
                <a:moveTo>
                  <a:pt x="6270" y="1130"/>
                </a:moveTo>
                <a:cubicBezTo>
                  <a:pt x="7247" y="1130"/>
                  <a:pt x="8223" y="1414"/>
                  <a:pt x="9074" y="1918"/>
                </a:cubicBezTo>
                <a:cubicBezTo>
                  <a:pt x="9074" y="1949"/>
                  <a:pt x="9011" y="2012"/>
                  <a:pt x="9011" y="2044"/>
                </a:cubicBezTo>
                <a:lnTo>
                  <a:pt x="8917" y="2831"/>
                </a:lnTo>
                <a:cubicBezTo>
                  <a:pt x="8160" y="2296"/>
                  <a:pt x="7247" y="1981"/>
                  <a:pt x="6270" y="1981"/>
                </a:cubicBezTo>
                <a:cubicBezTo>
                  <a:pt x="3750" y="1981"/>
                  <a:pt x="1733" y="4028"/>
                  <a:pt x="1733" y="6486"/>
                </a:cubicBezTo>
                <a:cubicBezTo>
                  <a:pt x="1733" y="9006"/>
                  <a:pt x="3781" y="11054"/>
                  <a:pt x="6270" y="11054"/>
                </a:cubicBezTo>
                <a:cubicBezTo>
                  <a:pt x="8759" y="11054"/>
                  <a:pt x="10807" y="9006"/>
                  <a:pt x="10807" y="6486"/>
                </a:cubicBezTo>
                <a:cubicBezTo>
                  <a:pt x="10807" y="5509"/>
                  <a:pt x="10492" y="4596"/>
                  <a:pt x="9925" y="3871"/>
                </a:cubicBezTo>
                <a:lnTo>
                  <a:pt x="10712" y="3745"/>
                </a:lnTo>
                <a:cubicBezTo>
                  <a:pt x="10744" y="3745"/>
                  <a:pt x="10807" y="3745"/>
                  <a:pt x="10838" y="3713"/>
                </a:cubicBezTo>
                <a:cubicBezTo>
                  <a:pt x="11342" y="4533"/>
                  <a:pt x="11626" y="5478"/>
                  <a:pt x="11626" y="6486"/>
                </a:cubicBezTo>
                <a:cubicBezTo>
                  <a:pt x="11626" y="9447"/>
                  <a:pt x="9232" y="11873"/>
                  <a:pt x="6270" y="11873"/>
                </a:cubicBezTo>
                <a:cubicBezTo>
                  <a:pt x="3309" y="11873"/>
                  <a:pt x="914" y="9479"/>
                  <a:pt x="914" y="6486"/>
                </a:cubicBezTo>
                <a:cubicBezTo>
                  <a:pt x="914" y="3524"/>
                  <a:pt x="3309" y="1130"/>
                  <a:pt x="6270" y="1130"/>
                </a:cubicBezTo>
                <a:close/>
                <a:moveTo>
                  <a:pt x="11030" y="0"/>
                </a:moveTo>
                <a:cubicBezTo>
                  <a:pt x="10930" y="0"/>
                  <a:pt x="10829" y="37"/>
                  <a:pt x="10744" y="122"/>
                </a:cubicBezTo>
                <a:lnTo>
                  <a:pt x="9610" y="1256"/>
                </a:lnTo>
                <a:cubicBezTo>
                  <a:pt x="8602" y="594"/>
                  <a:pt x="7467" y="279"/>
                  <a:pt x="6239" y="279"/>
                </a:cubicBezTo>
                <a:cubicBezTo>
                  <a:pt x="2805" y="279"/>
                  <a:pt x="1" y="3020"/>
                  <a:pt x="1" y="6486"/>
                </a:cubicBezTo>
                <a:cubicBezTo>
                  <a:pt x="1" y="9920"/>
                  <a:pt x="2773" y="12724"/>
                  <a:pt x="6239" y="12724"/>
                </a:cubicBezTo>
                <a:cubicBezTo>
                  <a:pt x="9641" y="12724"/>
                  <a:pt x="12445" y="9951"/>
                  <a:pt x="12445" y="6486"/>
                </a:cubicBezTo>
                <a:cubicBezTo>
                  <a:pt x="12445" y="5289"/>
                  <a:pt x="12099" y="4123"/>
                  <a:pt x="11468" y="3115"/>
                </a:cubicBezTo>
                <a:lnTo>
                  <a:pt x="12603" y="1981"/>
                </a:lnTo>
                <a:cubicBezTo>
                  <a:pt x="12877" y="1706"/>
                  <a:pt x="12650" y="1255"/>
                  <a:pt x="12292" y="1255"/>
                </a:cubicBezTo>
                <a:cubicBezTo>
                  <a:pt x="12280" y="1255"/>
                  <a:pt x="12268" y="1255"/>
                  <a:pt x="12256" y="1256"/>
                </a:cubicBezTo>
                <a:lnTo>
                  <a:pt x="11342" y="1382"/>
                </a:lnTo>
                <a:lnTo>
                  <a:pt x="11468" y="468"/>
                </a:lnTo>
                <a:cubicBezTo>
                  <a:pt x="11491" y="203"/>
                  <a:pt x="11265" y="0"/>
                  <a:pt x="11030" y="0"/>
                </a:cubicBezTo>
                <a:close/>
              </a:path>
            </a:pathLst>
          </a:custGeom>
          <a:solidFill>
            <a:schemeClr val="bg1"/>
          </a:solidFill>
          <a:ln>
            <a:noFill/>
          </a:ln>
        </p:spPr>
        <p:txBody>
          <a:bodyPr spcFirstLastPara="1" wrap="square" lIns="86005" tIns="86005" rIns="86005" bIns="86005" anchor="ctr" anchorCtr="0">
            <a:noAutofit/>
          </a:bodyPr>
          <a:lstStyle/>
          <a:p>
            <a:endParaRPr sz="1693"/>
          </a:p>
        </p:txBody>
      </p:sp>
      <p:grpSp>
        <p:nvGrpSpPr>
          <p:cNvPr id="154" name="Google Shape;6366;p57">
            <a:extLst>
              <a:ext uri="{FF2B5EF4-FFF2-40B4-BE49-F238E27FC236}">
                <a16:creationId xmlns:a16="http://schemas.microsoft.com/office/drawing/2014/main" id="{B3039C7D-F942-416B-B150-68D74EEE169C}"/>
              </a:ext>
            </a:extLst>
          </p:cNvPr>
          <p:cNvGrpSpPr/>
          <p:nvPr/>
        </p:nvGrpSpPr>
        <p:grpSpPr>
          <a:xfrm>
            <a:off x="5927005" y="4644352"/>
            <a:ext cx="334193" cy="350079"/>
            <a:chOff x="3859600" y="3591950"/>
            <a:chExt cx="296975" cy="296175"/>
          </a:xfrm>
          <a:solidFill>
            <a:schemeClr val="bg1"/>
          </a:solidFill>
        </p:grpSpPr>
        <p:sp>
          <p:nvSpPr>
            <p:cNvPr id="164" name="Google Shape;6367;p57">
              <a:extLst>
                <a:ext uri="{FF2B5EF4-FFF2-40B4-BE49-F238E27FC236}">
                  <a16:creationId xmlns:a16="http://schemas.microsoft.com/office/drawing/2014/main" id="{322E8CF0-EA18-4B78-BB67-1E051F3B2BAE}"/>
                </a:ext>
              </a:extLst>
            </p:cNvPr>
            <p:cNvSpPr/>
            <p:nvPr/>
          </p:nvSpPr>
          <p:spPr>
            <a:xfrm>
              <a:off x="4034450" y="3766000"/>
              <a:ext cx="122125" cy="122125"/>
            </a:xfrm>
            <a:custGeom>
              <a:avLst/>
              <a:gdLst/>
              <a:ahLst/>
              <a:cxnLst/>
              <a:rect l="l" t="t" r="r" b="b"/>
              <a:pathLst>
                <a:path w="4885" h="4885" extrusionOk="0">
                  <a:moveTo>
                    <a:pt x="2395" y="1324"/>
                  </a:moveTo>
                  <a:cubicBezTo>
                    <a:pt x="2616" y="1324"/>
                    <a:pt x="2773" y="1482"/>
                    <a:pt x="2773" y="1702"/>
                  </a:cubicBezTo>
                  <a:lnTo>
                    <a:pt x="2773" y="2049"/>
                  </a:lnTo>
                  <a:lnTo>
                    <a:pt x="3120" y="2049"/>
                  </a:lnTo>
                  <a:cubicBezTo>
                    <a:pt x="3309" y="2049"/>
                    <a:pt x="3466" y="2206"/>
                    <a:pt x="3466" y="2395"/>
                  </a:cubicBezTo>
                  <a:cubicBezTo>
                    <a:pt x="3466" y="2584"/>
                    <a:pt x="3309" y="2742"/>
                    <a:pt x="3120" y="2742"/>
                  </a:cubicBezTo>
                  <a:lnTo>
                    <a:pt x="2395" y="2742"/>
                  </a:lnTo>
                  <a:cubicBezTo>
                    <a:pt x="2206" y="2742"/>
                    <a:pt x="2049" y="2584"/>
                    <a:pt x="2049" y="2395"/>
                  </a:cubicBezTo>
                  <a:lnTo>
                    <a:pt x="2049" y="1702"/>
                  </a:lnTo>
                  <a:cubicBezTo>
                    <a:pt x="2049" y="1482"/>
                    <a:pt x="2206" y="1324"/>
                    <a:pt x="2395" y="1324"/>
                  </a:cubicBezTo>
                  <a:close/>
                  <a:moveTo>
                    <a:pt x="2458" y="1"/>
                  </a:moveTo>
                  <a:cubicBezTo>
                    <a:pt x="1104" y="1"/>
                    <a:pt x="1" y="1103"/>
                    <a:pt x="1" y="2427"/>
                  </a:cubicBezTo>
                  <a:cubicBezTo>
                    <a:pt x="1" y="3781"/>
                    <a:pt x="1104" y="4884"/>
                    <a:pt x="2458" y="4884"/>
                  </a:cubicBezTo>
                  <a:cubicBezTo>
                    <a:pt x="3782" y="4884"/>
                    <a:pt x="4884" y="3781"/>
                    <a:pt x="4884" y="2427"/>
                  </a:cubicBezTo>
                  <a:cubicBezTo>
                    <a:pt x="4853" y="1072"/>
                    <a:pt x="3782" y="1"/>
                    <a:pt x="245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6368;p57">
              <a:extLst>
                <a:ext uri="{FF2B5EF4-FFF2-40B4-BE49-F238E27FC236}">
                  <a16:creationId xmlns:a16="http://schemas.microsoft.com/office/drawing/2014/main" id="{50C46EC4-C6A5-4310-96C9-0702BE4C9CF9}"/>
                </a:ext>
              </a:extLst>
            </p:cNvPr>
            <p:cNvSpPr/>
            <p:nvPr/>
          </p:nvSpPr>
          <p:spPr>
            <a:xfrm>
              <a:off x="3860400" y="3679375"/>
              <a:ext cx="260725" cy="173300"/>
            </a:xfrm>
            <a:custGeom>
              <a:avLst/>
              <a:gdLst/>
              <a:ahLst/>
              <a:cxnLst/>
              <a:rect l="l" t="t" r="r" b="b"/>
              <a:pathLst>
                <a:path w="10429" h="6932" extrusionOk="0">
                  <a:moveTo>
                    <a:pt x="2426" y="662"/>
                  </a:moveTo>
                  <a:cubicBezTo>
                    <a:pt x="2647" y="662"/>
                    <a:pt x="2804" y="819"/>
                    <a:pt x="2804" y="1008"/>
                  </a:cubicBezTo>
                  <a:cubicBezTo>
                    <a:pt x="2804" y="1197"/>
                    <a:pt x="2647" y="1355"/>
                    <a:pt x="2426" y="1355"/>
                  </a:cubicBezTo>
                  <a:lnTo>
                    <a:pt x="1733" y="1355"/>
                  </a:lnTo>
                  <a:cubicBezTo>
                    <a:pt x="1544" y="1355"/>
                    <a:pt x="1387" y="1197"/>
                    <a:pt x="1387" y="1008"/>
                  </a:cubicBezTo>
                  <a:cubicBezTo>
                    <a:pt x="1387" y="819"/>
                    <a:pt x="1544" y="662"/>
                    <a:pt x="1733" y="662"/>
                  </a:cubicBezTo>
                  <a:close/>
                  <a:moveTo>
                    <a:pt x="4537" y="662"/>
                  </a:moveTo>
                  <a:cubicBezTo>
                    <a:pt x="4726" y="662"/>
                    <a:pt x="4884" y="819"/>
                    <a:pt x="4884" y="1008"/>
                  </a:cubicBezTo>
                  <a:cubicBezTo>
                    <a:pt x="4884" y="1197"/>
                    <a:pt x="4695" y="1355"/>
                    <a:pt x="4537" y="1355"/>
                  </a:cubicBezTo>
                  <a:lnTo>
                    <a:pt x="3812" y="1355"/>
                  </a:lnTo>
                  <a:cubicBezTo>
                    <a:pt x="3623" y="1355"/>
                    <a:pt x="3466" y="1197"/>
                    <a:pt x="3466" y="1008"/>
                  </a:cubicBezTo>
                  <a:cubicBezTo>
                    <a:pt x="3466" y="819"/>
                    <a:pt x="3623" y="662"/>
                    <a:pt x="3812" y="662"/>
                  </a:cubicBezTo>
                  <a:close/>
                  <a:moveTo>
                    <a:pt x="6648" y="662"/>
                  </a:moveTo>
                  <a:cubicBezTo>
                    <a:pt x="6837" y="662"/>
                    <a:pt x="6994" y="819"/>
                    <a:pt x="6994" y="1008"/>
                  </a:cubicBezTo>
                  <a:cubicBezTo>
                    <a:pt x="6994" y="1197"/>
                    <a:pt x="6837" y="1355"/>
                    <a:pt x="6648" y="1355"/>
                  </a:cubicBezTo>
                  <a:lnTo>
                    <a:pt x="5955" y="1355"/>
                  </a:lnTo>
                  <a:cubicBezTo>
                    <a:pt x="5734" y="1355"/>
                    <a:pt x="5577" y="1197"/>
                    <a:pt x="5577" y="1008"/>
                  </a:cubicBezTo>
                  <a:cubicBezTo>
                    <a:pt x="5577" y="819"/>
                    <a:pt x="5734" y="662"/>
                    <a:pt x="5955" y="662"/>
                  </a:cubicBezTo>
                  <a:close/>
                  <a:moveTo>
                    <a:pt x="8727" y="662"/>
                  </a:moveTo>
                  <a:cubicBezTo>
                    <a:pt x="8948" y="662"/>
                    <a:pt x="9105" y="819"/>
                    <a:pt x="9105" y="1008"/>
                  </a:cubicBezTo>
                  <a:cubicBezTo>
                    <a:pt x="9105" y="1197"/>
                    <a:pt x="8948" y="1355"/>
                    <a:pt x="8727" y="1355"/>
                  </a:cubicBezTo>
                  <a:lnTo>
                    <a:pt x="8034" y="1355"/>
                  </a:lnTo>
                  <a:cubicBezTo>
                    <a:pt x="7845" y="1355"/>
                    <a:pt x="7688" y="1197"/>
                    <a:pt x="7688" y="1008"/>
                  </a:cubicBezTo>
                  <a:cubicBezTo>
                    <a:pt x="7688" y="819"/>
                    <a:pt x="7845" y="662"/>
                    <a:pt x="8034" y="662"/>
                  </a:cubicBezTo>
                  <a:close/>
                  <a:moveTo>
                    <a:pt x="2426" y="2080"/>
                  </a:moveTo>
                  <a:cubicBezTo>
                    <a:pt x="2647" y="2080"/>
                    <a:pt x="2804" y="2237"/>
                    <a:pt x="2804" y="2426"/>
                  </a:cubicBezTo>
                  <a:cubicBezTo>
                    <a:pt x="2804" y="2647"/>
                    <a:pt x="2647" y="2773"/>
                    <a:pt x="2426" y="2773"/>
                  </a:cubicBezTo>
                  <a:lnTo>
                    <a:pt x="1733" y="2773"/>
                  </a:lnTo>
                  <a:cubicBezTo>
                    <a:pt x="1544" y="2773"/>
                    <a:pt x="1387" y="2647"/>
                    <a:pt x="1387" y="2426"/>
                  </a:cubicBezTo>
                  <a:cubicBezTo>
                    <a:pt x="1387" y="2206"/>
                    <a:pt x="1544" y="2080"/>
                    <a:pt x="1733" y="2080"/>
                  </a:cubicBezTo>
                  <a:close/>
                  <a:moveTo>
                    <a:pt x="4537" y="2080"/>
                  </a:moveTo>
                  <a:cubicBezTo>
                    <a:pt x="4726" y="2080"/>
                    <a:pt x="4884" y="2237"/>
                    <a:pt x="4884" y="2426"/>
                  </a:cubicBezTo>
                  <a:cubicBezTo>
                    <a:pt x="4884" y="2647"/>
                    <a:pt x="4695" y="2773"/>
                    <a:pt x="4537" y="2773"/>
                  </a:cubicBezTo>
                  <a:lnTo>
                    <a:pt x="3812" y="2773"/>
                  </a:lnTo>
                  <a:cubicBezTo>
                    <a:pt x="3623" y="2773"/>
                    <a:pt x="3466" y="2647"/>
                    <a:pt x="3466" y="2426"/>
                  </a:cubicBezTo>
                  <a:cubicBezTo>
                    <a:pt x="3466" y="2206"/>
                    <a:pt x="3623" y="2080"/>
                    <a:pt x="3812" y="2080"/>
                  </a:cubicBezTo>
                  <a:close/>
                  <a:moveTo>
                    <a:pt x="6648" y="2080"/>
                  </a:moveTo>
                  <a:cubicBezTo>
                    <a:pt x="6837" y="2080"/>
                    <a:pt x="6994" y="2237"/>
                    <a:pt x="6994" y="2426"/>
                  </a:cubicBezTo>
                  <a:cubicBezTo>
                    <a:pt x="6994" y="2647"/>
                    <a:pt x="6837" y="2773"/>
                    <a:pt x="6648" y="2773"/>
                  </a:cubicBezTo>
                  <a:lnTo>
                    <a:pt x="5955" y="2773"/>
                  </a:lnTo>
                  <a:cubicBezTo>
                    <a:pt x="5734" y="2773"/>
                    <a:pt x="5577" y="2647"/>
                    <a:pt x="5577" y="2426"/>
                  </a:cubicBezTo>
                  <a:cubicBezTo>
                    <a:pt x="5577" y="2206"/>
                    <a:pt x="5734" y="2080"/>
                    <a:pt x="5955" y="2080"/>
                  </a:cubicBezTo>
                  <a:close/>
                  <a:moveTo>
                    <a:pt x="8727" y="2080"/>
                  </a:moveTo>
                  <a:cubicBezTo>
                    <a:pt x="8948" y="2080"/>
                    <a:pt x="9105" y="2237"/>
                    <a:pt x="9105" y="2426"/>
                  </a:cubicBezTo>
                  <a:cubicBezTo>
                    <a:pt x="9105" y="2647"/>
                    <a:pt x="8948" y="2773"/>
                    <a:pt x="8727" y="2773"/>
                  </a:cubicBezTo>
                  <a:lnTo>
                    <a:pt x="8034" y="2773"/>
                  </a:lnTo>
                  <a:cubicBezTo>
                    <a:pt x="7845" y="2773"/>
                    <a:pt x="7688" y="2647"/>
                    <a:pt x="7688" y="2426"/>
                  </a:cubicBezTo>
                  <a:cubicBezTo>
                    <a:pt x="7688" y="2206"/>
                    <a:pt x="7845" y="2080"/>
                    <a:pt x="8034" y="2080"/>
                  </a:cubicBezTo>
                  <a:close/>
                  <a:moveTo>
                    <a:pt x="2426" y="3466"/>
                  </a:moveTo>
                  <a:cubicBezTo>
                    <a:pt x="2647" y="3466"/>
                    <a:pt x="2804" y="3623"/>
                    <a:pt x="2804" y="3812"/>
                  </a:cubicBezTo>
                  <a:cubicBezTo>
                    <a:pt x="2804" y="4001"/>
                    <a:pt x="2647" y="4159"/>
                    <a:pt x="2426" y="4159"/>
                  </a:cubicBezTo>
                  <a:lnTo>
                    <a:pt x="1733" y="4159"/>
                  </a:lnTo>
                  <a:cubicBezTo>
                    <a:pt x="1544" y="4159"/>
                    <a:pt x="1387" y="4001"/>
                    <a:pt x="1387" y="3812"/>
                  </a:cubicBezTo>
                  <a:cubicBezTo>
                    <a:pt x="1387" y="3623"/>
                    <a:pt x="1544" y="3466"/>
                    <a:pt x="1733" y="3466"/>
                  </a:cubicBezTo>
                  <a:close/>
                  <a:moveTo>
                    <a:pt x="4537" y="3466"/>
                  </a:moveTo>
                  <a:cubicBezTo>
                    <a:pt x="4726" y="3466"/>
                    <a:pt x="4884" y="3623"/>
                    <a:pt x="4884" y="3812"/>
                  </a:cubicBezTo>
                  <a:cubicBezTo>
                    <a:pt x="4884" y="4001"/>
                    <a:pt x="4695" y="4159"/>
                    <a:pt x="4537" y="4159"/>
                  </a:cubicBezTo>
                  <a:lnTo>
                    <a:pt x="3812" y="4159"/>
                  </a:lnTo>
                  <a:cubicBezTo>
                    <a:pt x="3623" y="4159"/>
                    <a:pt x="3466" y="4001"/>
                    <a:pt x="3466" y="3812"/>
                  </a:cubicBezTo>
                  <a:cubicBezTo>
                    <a:pt x="3466" y="3623"/>
                    <a:pt x="3623" y="3466"/>
                    <a:pt x="3812" y="3466"/>
                  </a:cubicBezTo>
                  <a:close/>
                  <a:moveTo>
                    <a:pt x="6648" y="3466"/>
                  </a:moveTo>
                  <a:cubicBezTo>
                    <a:pt x="6837" y="3466"/>
                    <a:pt x="6994" y="3623"/>
                    <a:pt x="6994" y="3812"/>
                  </a:cubicBezTo>
                  <a:cubicBezTo>
                    <a:pt x="6994" y="4001"/>
                    <a:pt x="6837" y="4159"/>
                    <a:pt x="6648" y="4159"/>
                  </a:cubicBezTo>
                  <a:lnTo>
                    <a:pt x="5955" y="4159"/>
                  </a:lnTo>
                  <a:cubicBezTo>
                    <a:pt x="5734" y="4159"/>
                    <a:pt x="5577" y="4001"/>
                    <a:pt x="5577" y="3812"/>
                  </a:cubicBezTo>
                  <a:cubicBezTo>
                    <a:pt x="5577" y="3623"/>
                    <a:pt x="5734" y="3466"/>
                    <a:pt x="5955" y="3466"/>
                  </a:cubicBezTo>
                  <a:close/>
                  <a:moveTo>
                    <a:pt x="2426" y="4852"/>
                  </a:moveTo>
                  <a:cubicBezTo>
                    <a:pt x="2647" y="4852"/>
                    <a:pt x="2804" y="5010"/>
                    <a:pt x="2804" y="5199"/>
                  </a:cubicBezTo>
                  <a:cubicBezTo>
                    <a:pt x="2804" y="5388"/>
                    <a:pt x="2647" y="5545"/>
                    <a:pt x="2426" y="5545"/>
                  </a:cubicBezTo>
                  <a:lnTo>
                    <a:pt x="1733" y="5545"/>
                  </a:lnTo>
                  <a:cubicBezTo>
                    <a:pt x="1544" y="5545"/>
                    <a:pt x="1387" y="5388"/>
                    <a:pt x="1387" y="5199"/>
                  </a:cubicBezTo>
                  <a:cubicBezTo>
                    <a:pt x="1387" y="5010"/>
                    <a:pt x="1544" y="4852"/>
                    <a:pt x="1733" y="4852"/>
                  </a:cubicBezTo>
                  <a:close/>
                  <a:moveTo>
                    <a:pt x="4537" y="4852"/>
                  </a:moveTo>
                  <a:cubicBezTo>
                    <a:pt x="4726" y="4852"/>
                    <a:pt x="4884" y="5010"/>
                    <a:pt x="4884" y="5199"/>
                  </a:cubicBezTo>
                  <a:cubicBezTo>
                    <a:pt x="4884" y="5388"/>
                    <a:pt x="4695" y="5545"/>
                    <a:pt x="4537" y="5545"/>
                  </a:cubicBezTo>
                  <a:lnTo>
                    <a:pt x="3812" y="5545"/>
                  </a:lnTo>
                  <a:cubicBezTo>
                    <a:pt x="3623" y="5545"/>
                    <a:pt x="3466" y="5388"/>
                    <a:pt x="3466" y="5199"/>
                  </a:cubicBezTo>
                  <a:cubicBezTo>
                    <a:pt x="3466" y="5010"/>
                    <a:pt x="3623" y="4852"/>
                    <a:pt x="3812" y="4852"/>
                  </a:cubicBezTo>
                  <a:close/>
                  <a:moveTo>
                    <a:pt x="0" y="0"/>
                  </a:moveTo>
                  <a:lnTo>
                    <a:pt x="0" y="5892"/>
                  </a:lnTo>
                  <a:cubicBezTo>
                    <a:pt x="0" y="6459"/>
                    <a:pt x="473" y="6931"/>
                    <a:pt x="1071" y="6931"/>
                  </a:cubicBezTo>
                  <a:lnTo>
                    <a:pt x="6490" y="6931"/>
                  </a:lnTo>
                  <a:cubicBezTo>
                    <a:pt x="6364" y="6616"/>
                    <a:pt x="6301" y="6270"/>
                    <a:pt x="6301" y="5892"/>
                  </a:cubicBezTo>
                  <a:cubicBezTo>
                    <a:pt x="6301" y="5797"/>
                    <a:pt x="6333" y="5671"/>
                    <a:pt x="6333" y="5545"/>
                  </a:cubicBezTo>
                  <a:lnTo>
                    <a:pt x="5955" y="5545"/>
                  </a:lnTo>
                  <a:cubicBezTo>
                    <a:pt x="5734" y="5545"/>
                    <a:pt x="5577" y="5388"/>
                    <a:pt x="5577" y="5199"/>
                  </a:cubicBezTo>
                  <a:cubicBezTo>
                    <a:pt x="5577" y="5010"/>
                    <a:pt x="5734" y="4852"/>
                    <a:pt x="5955" y="4852"/>
                  </a:cubicBezTo>
                  <a:lnTo>
                    <a:pt x="6490" y="4852"/>
                  </a:lnTo>
                  <a:cubicBezTo>
                    <a:pt x="6931" y="3623"/>
                    <a:pt x="8066" y="2741"/>
                    <a:pt x="9420" y="2741"/>
                  </a:cubicBezTo>
                  <a:cubicBezTo>
                    <a:pt x="9767" y="2741"/>
                    <a:pt x="10113" y="2836"/>
                    <a:pt x="10428" y="2962"/>
                  </a:cubicBezTo>
                  <a:lnTo>
                    <a:pt x="10428"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6369;p57">
              <a:extLst>
                <a:ext uri="{FF2B5EF4-FFF2-40B4-BE49-F238E27FC236}">
                  <a16:creationId xmlns:a16="http://schemas.microsoft.com/office/drawing/2014/main" id="{85352367-9F1D-4E48-A4C4-F5187A401066}"/>
                </a:ext>
              </a:extLst>
            </p:cNvPr>
            <p:cNvSpPr/>
            <p:nvPr/>
          </p:nvSpPr>
          <p:spPr>
            <a:xfrm>
              <a:off x="3859600" y="3591950"/>
              <a:ext cx="261525" cy="70900"/>
            </a:xfrm>
            <a:custGeom>
              <a:avLst/>
              <a:gdLst/>
              <a:ahLst/>
              <a:cxnLst/>
              <a:rect l="l" t="t" r="r" b="b"/>
              <a:pathLst>
                <a:path w="10461" h="2836" extrusionOk="0">
                  <a:moveTo>
                    <a:pt x="1734" y="0"/>
                  </a:moveTo>
                  <a:cubicBezTo>
                    <a:pt x="1513" y="0"/>
                    <a:pt x="1356" y="158"/>
                    <a:pt x="1356" y="347"/>
                  </a:cubicBezTo>
                  <a:lnTo>
                    <a:pt x="1356" y="693"/>
                  </a:lnTo>
                  <a:lnTo>
                    <a:pt x="1009" y="693"/>
                  </a:lnTo>
                  <a:cubicBezTo>
                    <a:pt x="410" y="693"/>
                    <a:pt x="1" y="1166"/>
                    <a:pt x="1" y="1733"/>
                  </a:cubicBezTo>
                  <a:lnTo>
                    <a:pt x="1" y="2836"/>
                  </a:lnTo>
                  <a:lnTo>
                    <a:pt x="10429" y="2836"/>
                  </a:lnTo>
                  <a:lnTo>
                    <a:pt x="10429" y="1733"/>
                  </a:lnTo>
                  <a:lnTo>
                    <a:pt x="10460" y="1733"/>
                  </a:lnTo>
                  <a:cubicBezTo>
                    <a:pt x="10460" y="1134"/>
                    <a:pt x="9988" y="693"/>
                    <a:pt x="9421" y="693"/>
                  </a:cubicBezTo>
                  <a:lnTo>
                    <a:pt x="9074" y="693"/>
                  </a:lnTo>
                  <a:lnTo>
                    <a:pt x="9074" y="347"/>
                  </a:lnTo>
                  <a:cubicBezTo>
                    <a:pt x="9074" y="158"/>
                    <a:pt x="8917" y="0"/>
                    <a:pt x="8728" y="0"/>
                  </a:cubicBezTo>
                  <a:cubicBezTo>
                    <a:pt x="8539" y="0"/>
                    <a:pt x="8381" y="158"/>
                    <a:pt x="8381" y="347"/>
                  </a:cubicBezTo>
                  <a:lnTo>
                    <a:pt x="8381" y="693"/>
                  </a:lnTo>
                  <a:lnTo>
                    <a:pt x="6995" y="693"/>
                  </a:lnTo>
                  <a:lnTo>
                    <a:pt x="6995" y="347"/>
                  </a:lnTo>
                  <a:cubicBezTo>
                    <a:pt x="6995" y="158"/>
                    <a:pt x="6837" y="0"/>
                    <a:pt x="6648" y="0"/>
                  </a:cubicBezTo>
                  <a:cubicBezTo>
                    <a:pt x="6459" y="0"/>
                    <a:pt x="6302" y="158"/>
                    <a:pt x="6302" y="347"/>
                  </a:cubicBezTo>
                  <a:lnTo>
                    <a:pt x="6302" y="693"/>
                  </a:lnTo>
                  <a:lnTo>
                    <a:pt x="4159" y="693"/>
                  </a:lnTo>
                  <a:lnTo>
                    <a:pt x="4159" y="347"/>
                  </a:lnTo>
                  <a:cubicBezTo>
                    <a:pt x="4159" y="158"/>
                    <a:pt x="4002" y="0"/>
                    <a:pt x="3813" y="0"/>
                  </a:cubicBezTo>
                  <a:cubicBezTo>
                    <a:pt x="3624" y="0"/>
                    <a:pt x="3466" y="158"/>
                    <a:pt x="3466" y="347"/>
                  </a:cubicBezTo>
                  <a:lnTo>
                    <a:pt x="3466" y="693"/>
                  </a:lnTo>
                  <a:lnTo>
                    <a:pt x="2080" y="693"/>
                  </a:lnTo>
                  <a:lnTo>
                    <a:pt x="2080" y="347"/>
                  </a:lnTo>
                  <a:cubicBezTo>
                    <a:pt x="2080" y="158"/>
                    <a:pt x="1923" y="0"/>
                    <a:pt x="173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1" name="Freeform 5">
            <a:extLst>
              <a:ext uri="{FF2B5EF4-FFF2-40B4-BE49-F238E27FC236}">
                <a16:creationId xmlns:a16="http://schemas.microsoft.com/office/drawing/2014/main" id="{9A6D7E5D-A36A-426B-B6E7-67FCB709C7CE}"/>
              </a:ext>
            </a:extLst>
          </p:cNvPr>
          <p:cNvSpPr>
            <a:spLocks/>
          </p:cNvSpPr>
          <p:nvPr/>
        </p:nvSpPr>
        <p:spPr bwMode="auto">
          <a:xfrm>
            <a:off x="5764431" y="4012663"/>
            <a:ext cx="2321578" cy="2010739"/>
          </a:xfrm>
          <a:custGeom>
            <a:avLst/>
            <a:gdLst>
              <a:gd name="T0" fmla="*/ 406 w 406"/>
              <a:gd name="T1" fmla="*/ 0 h 621"/>
              <a:gd name="T2" fmla="*/ 406 w 406"/>
              <a:gd name="T3" fmla="*/ 451 h 621"/>
              <a:gd name="T4" fmla="*/ 389 w 406"/>
              <a:gd name="T5" fmla="*/ 486 h 621"/>
              <a:gd name="T6" fmla="*/ 220 w 406"/>
              <a:gd name="T7" fmla="*/ 614 h 621"/>
              <a:gd name="T8" fmla="*/ 186 w 406"/>
              <a:gd name="T9" fmla="*/ 614 h 621"/>
              <a:gd name="T10" fmla="*/ 17 w 406"/>
              <a:gd name="T11" fmla="*/ 486 h 621"/>
              <a:gd name="T12" fmla="*/ 0 w 406"/>
              <a:gd name="T13" fmla="*/ 451 h 621"/>
              <a:gd name="T14" fmla="*/ 0 w 406"/>
              <a:gd name="T15" fmla="*/ 0 h 621"/>
              <a:gd name="T16" fmla="*/ 406 w 406"/>
              <a:gd name="T17" fmla="*/ 0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6" h="621">
                <a:moveTo>
                  <a:pt x="406" y="0"/>
                </a:moveTo>
                <a:cubicBezTo>
                  <a:pt x="406" y="451"/>
                  <a:pt x="406" y="451"/>
                  <a:pt x="406" y="451"/>
                </a:cubicBezTo>
                <a:cubicBezTo>
                  <a:pt x="406" y="463"/>
                  <a:pt x="398" y="479"/>
                  <a:pt x="389" y="486"/>
                </a:cubicBezTo>
                <a:cubicBezTo>
                  <a:pt x="220" y="614"/>
                  <a:pt x="220" y="614"/>
                  <a:pt x="220" y="614"/>
                </a:cubicBezTo>
                <a:cubicBezTo>
                  <a:pt x="211" y="621"/>
                  <a:pt x="195" y="621"/>
                  <a:pt x="186" y="614"/>
                </a:cubicBezTo>
                <a:cubicBezTo>
                  <a:pt x="17" y="486"/>
                  <a:pt x="17" y="486"/>
                  <a:pt x="17" y="486"/>
                </a:cubicBezTo>
                <a:cubicBezTo>
                  <a:pt x="8" y="479"/>
                  <a:pt x="0" y="463"/>
                  <a:pt x="0" y="451"/>
                </a:cubicBezTo>
                <a:cubicBezTo>
                  <a:pt x="0" y="0"/>
                  <a:pt x="0" y="0"/>
                  <a:pt x="0" y="0"/>
                </a:cubicBezTo>
                <a:lnTo>
                  <a:pt x="406" y="0"/>
                </a:lnTo>
                <a:close/>
              </a:path>
            </a:pathLst>
          </a:custGeom>
          <a:solidFill>
            <a:srgbClr val="006666"/>
          </a:solidFill>
          <a:ln>
            <a:noFill/>
          </a:ln>
        </p:spPr>
        <p:txBody>
          <a:bodyPr vert="horz" wrap="square" lIns="91440" tIns="45720" rIns="91440" bIns="45720" numCol="1" anchor="t" anchorCtr="0" compatLnSpc="1">
            <a:prstTxWarp prst="textNoShape">
              <a:avLst/>
            </a:prstTxWarp>
          </a:bodyPr>
          <a:lstStyle/>
          <a:p>
            <a:endParaRPr lang="en-US"/>
          </a:p>
        </p:txBody>
      </p:sp>
      <p:cxnSp>
        <p:nvCxnSpPr>
          <p:cNvPr id="162" name="Straight Connector 74">
            <a:extLst>
              <a:ext uri="{FF2B5EF4-FFF2-40B4-BE49-F238E27FC236}">
                <a16:creationId xmlns:a16="http://schemas.microsoft.com/office/drawing/2014/main" id="{F8F143F8-10E1-4D29-9769-BB1F5E1C8BDD}"/>
              </a:ext>
            </a:extLst>
          </p:cNvPr>
          <p:cNvCxnSpPr/>
          <p:nvPr/>
        </p:nvCxnSpPr>
        <p:spPr>
          <a:xfrm>
            <a:off x="1369847" y="5886905"/>
            <a:ext cx="239539"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
        <p:nvSpPr>
          <p:cNvPr id="196" name="Freeform 5">
            <a:extLst>
              <a:ext uri="{FF2B5EF4-FFF2-40B4-BE49-F238E27FC236}">
                <a16:creationId xmlns:a16="http://schemas.microsoft.com/office/drawing/2014/main" id="{C3B5312C-0E40-42B2-91AD-5E66213FE63B}"/>
              </a:ext>
            </a:extLst>
          </p:cNvPr>
          <p:cNvSpPr>
            <a:spLocks/>
          </p:cNvSpPr>
          <p:nvPr/>
        </p:nvSpPr>
        <p:spPr bwMode="auto">
          <a:xfrm>
            <a:off x="654355" y="4012663"/>
            <a:ext cx="2543756" cy="2010739"/>
          </a:xfrm>
          <a:custGeom>
            <a:avLst/>
            <a:gdLst>
              <a:gd name="T0" fmla="*/ 406 w 406"/>
              <a:gd name="T1" fmla="*/ 0 h 621"/>
              <a:gd name="T2" fmla="*/ 406 w 406"/>
              <a:gd name="T3" fmla="*/ 451 h 621"/>
              <a:gd name="T4" fmla="*/ 389 w 406"/>
              <a:gd name="T5" fmla="*/ 486 h 621"/>
              <a:gd name="T6" fmla="*/ 220 w 406"/>
              <a:gd name="T7" fmla="*/ 614 h 621"/>
              <a:gd name="T8" fmla="*/ 186 w 406"/>
              <a:gd name="T9" fmla="*/ 614 h 621"/>
              <a:gd name="T10" fmla="*/ 17 w 406"/>
              <a:gd name="T11" fmla="*/ 486 h 621"/>
              <a:gd name="T12" fmla="*/ 0 w 406"/>
              <a:gd name="T13" fmla="*/ 451 h 621"/>
              <a:gd name="T14" fmla="*/ 0 w 406"/>
              <a:gd name="T15" fmla="*/ 0 h 621"/>
              <a:gd name="T16" fmla="*/ 406 w 406"/>
              <a:gd name="T17" fmla="*/ 0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6" h="621">
                <a:moveTo>
                  <a:pt x="406" y="0"/>
                </a:moveTo>
                <a:cubicBezTo>
                  <a:pt x="406" y="451"/>
                  <a:pt x="406" y="451"/>
                  <a:pt x="406" y="451"/>
                </a:cubicBezTo>
                <a:cubicBezTo>
                  <a:pt x="406" y="463"/>
                  <a:pt x="398" y="479"/>
                  <a:pt x="389" y="486"/>
                </a:cubicBezTo>
                <a:cubicBezTo>
                  <a:pt x="220" y="614"/>
                  <a:pt x="220" y="614"/>
                  <a:pt x="220" y="614"/>
                </a:cubicBezTo>
                <a:cubicBezTo>
                  <a:pt x="211" y="621"/>
                  <a:pt x="195" y="621"/>
                  <a:pt x="186" y="614"/>
                </a:cubicBezTo>
                <a:cubicBezTo>
                  <a:pt x="17" y="486"/>
                  <a:pt x="17" y="486"/>
                  <a:pt x="17" y="486"/>
                </a:cubicBezTo>
                <a:cubicBezTo>
                  <a:pt x="8" y="479"/>
                  <a:pt x="0" y="463"/>
                  <a:pt x="0" y="451"/>
                </a:cubicBezTo>
                <a:cubicBezTo>
                  <a:pt x="0" y="0"/>
                  <a:pt x="0" y="0"/>
                  <a:pt x="0" y="0"/>
                </a:cubicBezTo>
                <a:lnTo>
                  <a:pt x="406" y="0"/>
                </a:lnTo>
                <a:close/>
              </a:path>
            </a:pathLst>
          </a:custGeom>
          <a:solidFill>
            <a:srgbClr val="006666"/>
          </a:solidFill>
          <a:ln>
            <a:noFill/>
          </a:ln>
        </p:spPr>
        <p:txBody>
          <a:bodyPr vert="horz" wrap="square" lIns="91440" tIns="45720" rIns="91440" bIns="45720" numCol="1" anchor="t" anchorCtr="0" compatLnSpc="1">
            <a:prstTxWarp prst="textNoShape">
              <a:avLst/>
            </a:prstTxWarp>
          </a:bodyPr>
          <a:lstStyle/>
          <a:p>
            <a:endParaRPr lang="en-US"/>
          </a:p>
        </p:txBody>
      </p:sp>
      <p:sp>
        <p:nvSpPr>
          <p:cNvPr id="197" name="Freeform 5">
            <a:extLst>
              <a:ext uri="{FF2B5EF4-FFF2-40B4-BE49-F238E27FC236}">
                <a16:creationId xmlns:a16="http://schemas.microsoft.com/office/drawing/2014/main" id="{D8FB3CDE-EC03-4B3C-B867-77278EF8CF28}"/>
              </a:ext>
            </a:extLst>
          </p:cNvPr>
          <p:cNvSpPr>
            <a:spLocks/>
          </p:cNvSpPr>
          <p:nvPr/>
        </p:nvSpPr>
        <p:spPr bwMode="auto">
          <a:xfrm>
            <a:off x="3291335" y="4012663"/>
            <a:ext cx="2393902" cy="2010739"/>
          </a:xfrm>
          <a:custGeom>
            <a:avLst/>
            <a:gdLst>
              <a:gd name="T0" fmla="*/ 406 w 406"/>
              <a:gd name="T1" fmla="*/ 0 h 621"/>
              <a:gd name="T2" fmla="*/ 406 w 406"/>
              <a:gd name="T3" fmla="*/ 451 h 621"/>
              <a:gd name="T4" fmla="*/ 389 w 406"/>
              <a:gd name="T5" fmla="*/ 486 h 621"/>
              <a:gd name="T6" fmla="*/ 220 w 406"/>
              <a:gd name="T7" fmla="*/ 614 h 621"/>
              <a:gd name="T8" fmla="*/ 186 w 406"/>
              <a:gd name="T9" fmla="*/ 614 h 621"/>
              <a:gd name="T10" fmla="*/ 17 w 406"/>
              <a:gd name="T11" fmla="*/ 486 h 621"/>
              <a:gd name="T12" fmla="*/ 0 w 406"/>
              <a:gd name="T13" fmla="*/ 451 h 621"/>
              <a:gd name="T14" fmla="*/ 0 w 406"/>
              <a:gd name="T15" fmla="*/ 0 h 621"/>
              <a:gd name="T16" fmla="*/ 406 w 406"/>
              <a:gd name="T17" fmla="*/ 0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6" h="621">
                <a:moveTo>
                  <a:pt x="406" y="0"/>
                </a:moveTo>
                <a:cubicBezTo>
                  <a:pt x="406" y="451"/>
                  <a:pt x="406" y="451"/>
                  <a:pt x="406" y="451"/>
                </a:cubicBezTo>
                <a:cubicBezTo>
                  <a:pt x="406" y="463"/>
                  <a:pt x="398" y="479"/>
                  <a:pt x="389" y="486"/>
                </a:cubicBezTo>
                <a:cubicBezTo>
                  <a:pt x="220" y="614"/>
                  <a:pt x="220" y="614"/>
                  <a:pt x="220" y="614"/>
                </a:cubicBezTo>
                <a:cubicBezTo>
                  <a:pt x="211" y="621"/>
                  <a:pt x="195" y="621"/>
                  <a:pt x="186" y="614"/>
                </a:cubicBezTo>
                <a:cubicBezTo>
                  <a:pt x="17" y="486"/>
                  <a:pt x="17" y="486"/>
                  <a:pt x="17" y="486"/>
                </a:cubicBezTo>
                <a:cubicBezTo>
                  <a:pt x="8" y="479"/>
                  <a:pt x="0" y="463"/>
                  <a:pt x="0" y="451"/>
                </a:cubicBezTo>
                <a:cubicBezTo>
                  <a:pt x="0" y="0"/>
                  <a:pt x="0" y="0"/>
                  <a:pt x="0" y="0"/>
                </a:cubicBezTo>
                <a:lnTo>
                  <a:pt x="406" y="0"/>
                </a:lnTo>
                <a:close/>
              </a:path>
            </a:pathLst>
          </a:custGeom>
          <a:solidFill>
            <a:schemeClr val="bg1">
              <a:lumMod val="85000"/>
            </a:schemeClr>
          </a:solidFill>
          <a:ln w="9525">
            <a:noFill/>
          </a:ln>
        </p:spPr>
        <p:txBody>
          <a:bodyPr vert="horz" wrap="square" lIns="91440" tIns="45720" rIns="91440" bIns="45720" numCol="1" anchor="t" anchorCtr="0" compatLnSpc="1">
            <a:prstTxWarp prst="textNoShape">
              <a:avLst/>
            </a:prstTxWarp>
          </a:bodyPr>
          <a:lstStyle/>
          <a:p>
            <a:endParaRPr lang="en-US"/>
          </a:p>
        </p:txBody>
      </p:sp>
      <p:sp>
        <p:nvSpPr>
          <p:cNvPr id="198" name="مربع نص 197">
            <a:extLst>
              <a:ext uri="{FF2B5EF4-FFF2-40B4-BE49-F238E27FC236}">
                <a16:creationId xmlns:a16="http://schemas.microsoft.com/office/drawing/2014/main" id="{D5FE2C8B-25ED-49DF-8206-737C256BE9C2}"/>
              </a:ext>
            </a:extLst>
          </p:cNvPr>
          <p:cNvSpPr txBox="1"/>
          <p:nvPr/>
        </p:nvSpPr>
        <p:spPr>
          <a:xfrm>
            <a:off x="859352" y="4514158"/>
            <a:ext cx="2187826" cy="1200329"/>
          </a:xfrm>
          <a:prstGeom prst="rect">
            <a:avLst/>
          </a:prstGeom>
          <a:noFill/>
        </p:spPr>
        <p:txBody>
          <a:bodyPr wrap="square">
            <a:spAutoFit/>
          </a:bodyPr>
          <a:lstStyle/>
          <a:p>
            <a:pPr marL="0" marR="0" lvl="0" indent="0" algn="ctr" rtl="0">
              <a:lnSpc>
                <a:spcPct val="100000"/>
              </a:lnSpc>
              <a:spcBef>
                <a:spcPts val="0"/>
              </a:spcBef>
              <a:spcAft>
                <a:spcPts val="0"/>
              </a:spcAft>
              <a:buClr>
                <a:srgbClr val="000000"/>
              </a:buClr>
              <a:buSzPts val="1400"/>
              <a:buFont typeface="Arial"/>
              <a:buNone/>
            </a:pPr>
            <a:r>
              <a:rPr lang="en-US" sz="4400" b="1" u="none" strike="noStrike" cap="none" dirty="0">
                <a:solidFill>
                  <a:srgbClr val="FFFFFF"/>
                </a:solidFill>
                <a:latin typeface="Calibri" panose="020F0502020204030204" pitchFamily="34" charset="0"/>
                <a:ea typeface="Nunito"/>
                <a:cs typeface="Calibri" panose="020F0502020204030204" pitchFamily="34" charset="0"/>
                <a:sym typeface="Nunito"/>
              </a:rPr>
              <a:t>10000</a:t>
            </a:r>
          </a:p>
          <a:p>
            <a:pPr marL="0" marR="0" lvl="0" indent="0" algn="ctr" rtl="0">
              <a:lnSpc>
                <a:spcPct val="100000"/>
              </a:lnSpc>
              <a:spcBef>
                <a:spcPts val="0"/>
              </a:spcBef>
              <a:spcAft>
                <a:spcPts val="0"/>
              </a:spcAft>
              <a:buClr>
                <a:srgbClr val="000000"/>
              </a:buClr>
              <a:buSzPts val="1400"/>
              <a:buFont typeface="Arial"/>
              <a:buNone/>
            </a:pPr>
            <a:r>
              <a:rPr lang="ar-SA" sz="2800" b="1" u="none" strike="noStrike" cap="none" dirty="0">
                <a:solidFill>
                  <a:srgbClr val="FFFFFF"/>
                </a:solidFill>
                <a:latin typeface="Calibri" panose="020F0502020204030204" pitchFamily="34" charset="0"/>
                <a:ea typeface="Nunito"/>
                <a:cs typeface="Calibri" panose="020F0502020204030204" pitchFamily="34" charset="0"/>
                <a:sym typeface="Nunito"/>
              </a:rPr>
              <a:t>ريال </a:t>
            </a:r>
          </a:p>
        </p:txBody>
      </p:sp>
      <p:grpSp>
        <p:nvGrpSpPr>
          <p:cNvPr id="222" name="Group 32">
            <a:extLst>
              <a:ext uri="{FF2B5EF4-FFF2-40B4-BE49-F238E27FC236}">
                <a16:creationId xmlns:a16="http://schemas.microsoft.com/office/drawing/2014/main" id="{AC7B18C9-1B1E-41C7-A8D1-A24C3A16B1F7}"/>
              </a:ext>
            </a:extLst>
          </p:cNvPr>
          <p:cNvGrpSpPr/>
          <p:nvPr/>
        </p:nvGrpSpPr>
        <p:grpSpPr>
          <a:xfrm>
            <a:off x="7150384" y="4758932"/>
            <a:ext cx="810049" cy="561186"/>
            <a:chOff x="4451351" y="2619375"/>
            <a:chExt cx="1220788" cy="1625601"/>
          </a:xfrm>
          <a:solidFill>
            <a:schemeClr val="bg1"/>
          </a:solidFill>
        </p:grpSpPr>
        <p:sp>
          <p:nvSpPr>
            <p:cNvPr id="223" name="Freeform 14">
              <a:extLst>
                <a:ext uri="{FF2B5EF4-FFF2-40B4-BE49-F238E27FC236}">
                  <a16:creationId xmlns:a16="http://schemas.microsoft.com/office/drawing/2014/main" id="{6822177C-0CDA-4FE1-A744-C2945A6AE5B7}"/>
                </a:ext>
              </a:extLst>
            </p:cNvPr>
            <p:cNvSpPr>
              <a:spLocks noEditPoints="1"/>
            </p:cNvSpPr>
            <p:nvPr/>
          </p:nvSpPr>
          <p:spPr bwMode="auto">
            <a:xfrm>
              <a:off x="4587876" y="2619375"/>
              <a:ext cx="673100" cy="674688"/>
            </a:xfrm>
            <a:custGeom>
              <a:avLst/>
              <a:gdLst>
                <a:gd name="T0" fmla="*/ 179 w 179"/>
                <a:gd name="T1" fmla="*/ 89 h 178"/>
                <a:gd name="T2" fmla="*/ 89 w 179"/>
                <a:gd name="T3" fmla="*/ 178 h 178"/>
                <a:gd name="T4" fmla="*/ 0 w 179"/>
                <a:gd name="T5" fmla="*/ 89 h 178"/>
                <a:gd name="T6" fmla="*/ 89 w 179"/>
                <a:gd name="T7" fmla="*/ 0 h 178"/>
                <a:gd name="T8" fmla="*/ 152 w 179"/>
                <a:gd name="T9" fmla="*/ 26 h 178"/>
                <a:gd name="T10" fmla="*/ 179 w 179"/>
                <a:gd name="T11" fmla="*/ 89 h 178"/>
                <a:gd name="T12" fmla="*/ 179 w 179"/>
                <a:gd name="T13" fmla="*/ 89 h 178"/>
                <a:gd name="T14" fmla="*/ 179 w 179"/>
                <a:gd name="T15" fmla="*/ 89 h 1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9" h="178">
                  <a:moveTo>
                    <a:pt x="179" y="89"/>
                  </a:moveTo>
                  <a:cubicBezTo>
                    <a:pt x="179" y="138"/>
                    <a:pt x="139" y="178"/>
                    <a:pt x="89" y="178"/>
                  </a:cubicBezTo>
                  <a:cubicBezTo>
                    <a:pt x="40" y="178"/>
                    <a:pt x="0" y="138"/>
                    <a:pt x="0" y="89"/>
                  </a:cubicBezTo>
                  <a:cubicBezTo>
                    <a:pt x="0" y="40"/>
                    <a:pt x="40" y="0"/>
                    <a:pt x="89" y="0"/>
                  </a:cubicBezTo>
                  <a:cubicBezTo>
                    <a:pt x="113" y="0"/>
                    <a:pt x="136" y="9"/>
                    <a:pt x="152" y="26"/>
                  </a:cubicBezTo>
                  <a:cubicBezTo>
                    <a:pt x="169" y="42"/>
                    <a:pt x="179" y="65"/>
                    <a:pt x="179" y="89"/>
                  </a:cubicBezTo>
                  <a:close/>
                  <a:moveTo>
                    <a:pt x="179" y="89"/>
                  </a:moveTo>
                  <a:cubicBezTo>
                    <a:pt x="179" y="89"/>
                    <a:pt x="179" y="89"/>
                    <a:pt x="179" y="8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dirty="0"/>
            </a:p>
          </p:txBody>
        </p:sp>
        <p:sp>
          <p:nvSpPr>
            <p:cNvPr id="224" name="Freeform 15">
              <a:extLst>
                <a:ext uri="{FF2B5EF4-FFF2-40B4-BE49-F238E27FC236}">
                  <a16:creationId xmlns:a16="http://schemas.microsoft.com/office/drawing/2014/main" id="{3C888359-D08B-45F0-B321-B0545E754226}"/>
                </a:ext>
              </a:extLst>
            </p:cNvPr>
            <p:cNvSpPr>
              <a:spLocks noEditPoints="1"/>
            </p:cNvSpPr>
            <p:nvPr/>
          </p:nvSpPr>
          <p:spPr bwMode="auto">
            <a:xfrm>
              <a:off x="4451351" y="3294063"/>
              <a:ext cx="941388" cy="815975"/>
            </a:xfrm>
            <a:custGeom>
              <a:avLst/>
              <a:gdLst>
                <a:gd name="T0" fmla="*/ 101 w 250"/>
                <a:gd name="T1" fmla="*/ 182 h 215"/>
                <a:gd name="T2" fmla="*/ 122 w 250"/>
                <a:gd name="T3" fmla="*/ 86 h 215"/>
                <a:gd name="T4" fmla="*/ 167 w 250"/>
                <a:gd name="T5" fmla="*/ 70 h 215"/>
                <a:gd name="T6" fmla="*/ 215 w 250"/>
                <a:gd name="T7" fmla="*/ 84 h 215"/>
                <a:gd name="T8" fmla="*/ 250 w 250"/>
                <a:gd name="T9" fmla="*/ 71 h 215"/>
                <a:gd name="T10" fmla="*/ 250 w 250"/>
                <a:gd name="T11" fmla="*/ 54 h 215"/>
                <a:gd name="T12" fmla="*/ 197 w 250"/>
                <a:gd name="T13" fmla="*/ 0 h 215"/>
                <a:gd name="T14" fmla="*/ 54 w 250"/>
                <a:gd name="T15" fmla="*/ 0 h 215"/>
                <a:gd name="T16" fmla="*/ 0 w 250"/>
                <a:gd name="T17" fmla="*/ 54 h 215"/>
                <a:gd name="T18" fmla="*/ 0 w 250"/>
                <a:gd name="T19" fmla="*/ 197 h 215"/>
                <a:gd name="T20" fmla="*/ 18 w 250"/>
                <a:gd name="T21" fmla="*/ 215 h 215"/>
                <a:gd name="T22" fmla="*/ 128 w 250"/>
                <a:gd name="T23" fmla="*/ 215 h 215"/>
                <a:gd name="T24" fmla="*/ 101 w 250"/>
                <a:gd name="T25" fmla="*/ 182 h 215"/>
                <a:gd name="T26" fmla="*/ 101 w 250"/>
                <a:gd name="T27" fmla="*/ 182 h 215"/>
                <a:gd name="T28" fmla="*/ 101 w 250"/>
                <a:gd name="T29" fmla="*/ 182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50" h="215">
                  <a:moveTo>
                    <a:pt x="101" y="182"/>
                  </a:moveTo>
                  <a:cubicBezTo>
                    <a:pt x="86" y="151"/>
                    <a:pt x="95" y="109"/>
                    <a:pt x="122" y="86"/>
                  </a:cubicBezTo>
                  <a:cubicBezTo>
                    <a:pt x="135" y="76"/>
                    <a:pt x="151" y="70"/>
                    <a:pt x="167" y="70"/>
                  </a:cubicBezTo>
                  <a:cubicBezTo>
                    <a:pt x="184" y="71"/>
                    <a:pt x="200" y="76"/>
                    <a:pt x="215" y="84"/>
                  </a:cubicBezTo>
                  <a:cubicBezTo>
                    <a:pt x="226" y="78"/>
                    <a:pt x="238" y="73"/>
                    <a:pt x="250" y="71"/>
                  </a:cubicBezTo>
                  <a:cubicBezTo>
                    <a:pt x="250" y="54"/>
                    <a:pt x="250" y="54"/>
                    <a:pt x="250" y="54"/>
                  </a:cubicBezTo>
                  <a:cubicBezTo>
                    <a:pt x="250" y="24"/>
                    <a:pt x="226" y="0"/>
                    <a:pt x="197" y="0"/>
                  </a:cubicBezTo>
                  <a:cubicBezTo>
                    <a:pt x="54" y="0"/>
                    <a:pt x="54" y="0"/>
                    <a:pt x="54" y="0"/>
                  </a:cubicBezTo>
                  <a:cubicBezTo>
                    <a:pt x="24" y="0"/>
                    <a:pt x="0" y="24"/>
                    <a:pt x="0" y="54"/>
                  </a:cubicBezTo>
                  <a:cubicBezTo>
                    <a:pt x="0" y="197"/>
                    <a:pt x="0" y="197"/>
                    <a:pt x="0" y="197"/>
                  </a:cubicBezTo>
                  <a:cubicBezTo>
                    <a:pt x="0" y="207"/>
                    <a:pt x="8" y="215"/>
                    <a:pt x="18" y="215"/>
                  </a:cubicBezTo>
                  <a:cubicBezTo>
                    <a:pt x="128" y="215"/>
                    <a:pt x="128" y="215"/>
                    <a:pt x="128" y="215"/>
                  </a:cubicBezTo>
                  <a:cubicBezTo>
                    <a:pt x="117" y="205"/>
                    <a:pt x="108" y="194"/>
                    <a:pt x="101" y="182"/>
                  </a:cubicBezTo>
                  <a:close/>
                  <a:moveTo>
                    <a:pt x="101" y="182"/>
                  </a:moveTo>
                  <a:cubicBezTo>
                    <a:pt x="101" y="182"/>
                    <a:pt x="101" y="182"/>
                    <a:pt x="101" y="18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dirty="0"/>
            </a:p>
          </p:txBody>
        </p:sp>
        <p:sp>
          <p:nvSpPr>
            <p:cNvPr id="225" name="Freeform 16">
              <a:extLst>
                <a:ext uri="{FF2B5EF4-FFF2-40B4-BE49-F238E27FC236}">
                  <a16:creationId xmlns:a16="http://schemas.microsoft.com/office/drawing/2014/main" id="{ECAC9015-024D-4CEA-9AE5-0892986BE897}"/>
                </a:ext>
              </a:extLst>
            </p:cNvPr>
            <p:cNvSpPr>
              <a:spLocks noEditPoints="1"/>
            </p:cNvSpPr>
            <p:nvPr/>
          </p:nvSpPr>
          <p:spPr bwMode="auto">
            <a:xfrm>
              <a:off x="4851401" y="3582988"/>
              <a:ext cx="820738" cy="661988"/>
            </a:xfrm>
            <a:custGeom>
              <a:avLst/>
              <a:gdLst>
                <a:gd name="T0" fmla="*/ 190 w 218"/>
                <a:gd name="T1" fmla="*/ 24 h 175"/>
                <a:gd name="T2" fmla="*/ 109 w 218"/>
                <a:gd name="T3" fmla="*/ 29 h 175"/>
                <a:gd name="T4" fmla="*/ 28 w 218"/>
                <a:gd name="T5" fmla="*/ 24 h 175"/>
                <a:gd name="T6" fmla="*/ 11 w 218"/>
                <a:gd name="T7" fmla="*/ 98 h 175"/>
                <a:gd name="T8" fmla="*/ 105 w 218"/>
                <a:gd name="T9" fmla="*/ 173 h 175"/>
                <a:gd name="T10" fmla="*/ 113 w 218"/>
                <a:gd name="T11" fmla="*/ 173 h 175"/>
                <a:gd name="T12" fmla="*/ 206 w 218"/>
                <a:gd name="T13" fmla="*/ 98 h 175"/>
                <a:gd name="T14" fmla="*/ 190 w 218"/>
                <a:gd name="T15" fmla="*/ 24 h 175"/>
                <a:gd name="T16" fmla="*/ 162 w 218"/>
                <a:gd name="T17" fmla="*/ 85 h 175"/>
                <a:gd name="T18" fmla="*/ 146 w 218"/>
                <a:gd name="T19" fmla="*/ 74 h 175"/>
                <a:gd name="T20" fmla="*/ 150 w 218"/>
                <a:gd name="T21" fmla="*/ 55 h 175"/>
                <a:gd name="T22" fmla="*/ 169 w 218"/>
                <a:gd name="T23" fmla="*/ 51 h 175"/>
                <a:gd name="T24" fmla="*/ 180 w 218"/>
                <a:gd name="T25" fmla="*/ 67 h 175"/>
                <a:gd name="T26" fmla="*/ 162 w 218"/>
                <a:gd name="T27" fmla="*/ 85 h 175"/>
                <a:gd name="T28" fmla="*/ 162 w 218"/>
                <a:gd name="T29" fmla="*/ 85 h 175"/>
                <a:gd name="T30" fmla="*/ 162 w 218"/>
                <a:gd name="T31" fmla="*/ 85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18" h="175">
                  <a:moveTo>
                    <a:pt x="190" y="24"/>
                  </a:moveTo>
                  <a:cubicBezTo>
                    <a:pt x="179" y="16"/>
                    <a:pt x="152" y="0"/>
                    <a:pt x="109" y="29"/>
                  </a:cubicBezTo>
                  <a:cubicBezTo>
                    <a:pt x="66" y="0"/>
                    <a:pt x="38" y="16"/>
                    <a:pt x="28" y="24"/>
                  </a:cubicBezTo>
                  <a:cubicBezTo>
                    <a:pt x="7" y="41"/>
                    <a:pt x="0" y="75"/>
                    <a:pt x="11" y="98"/>
                  </a:cubicBezTo>
                  <a:cubicBezTo>
                    <a:pt x="30" y="135"/>
                    <a:pt x="102" y="172"/>
                    <a:pt x="105" y="173"/>
                  </a:cubicBezTo>
                  <a:cubicBezTo>
                    <a:pt x="107" y="175"/>
                    <a:pt x="110" y="175"/>
                    <a:pt x="113" y="173"/>
                  </a:cubicBezTo>
                  <a:cubicBezTo>
                    <a:pt x="116" y="172"/>
                    <a:pt x="187" y="135"/>
                    <a:pt x="206" y="98"/>
                  </a:cubicBezTo>
                  <a:cubicBezTo>
                    <a:pt x="218" y="75"/>
                    <a:pt x="210" y="41"/>
                    <a:pt x="190" y="24"/>
                  </a:cubicBezTo>
                  <a:close/>
                  <a:moveTo>
                    <a:pt x="162" y="85"/>
                  </a:moveTo>
                  <a:cubicBezTo>
                    <a:pt x="155" y="85"/>
                    <a:pt x="149" y="81"/>
                    <a:pt x="146" y="74"/>
                  </a:cubicBezTo>
                  <a:cubicBezTo>
                    <a:pt x="143" y="67"/>
                    <a:pt x="145" y="60"/>
                    <a:pt x="150" y="55"/>
                  </a:cubicBezTo>
                  <a:cubicBezTo>
                    <a:pt x="155" y="49"/>
                    <a:pt x="162" y="48"/>
                    <a:pt x="169" y="51"/>
                  </a:cubicBezTo>
                  <a:cubicBezTo>
                    <a:pt x="176" y="53"/>
                    <a:pt x="180" y="60"/>
                    <a:pt x="180" y="67"/>
                  </a:cubicBezTo>
                  <a:cubicBezTo>
                    <a:pt x="180" y="77"/>
                    <a:pt x="172" y="85"/>
                    <a:pt x="162" y="85"/>
                  </a:cubicBezTo>
                  <a:close/>
                  <a:moveTo>
                    <a:pt x="162" y="85"/>
                  </a:moveTo>
                  <a:cubicBezTo>
                    <a:pt x="162" y="85"/>
                    <a:pt x="162" y="85"/>
                    <a:pt x="162" y="8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dirty="0"/>
            </a:p>
          </p:txBody>
        </p:sp>
      </p:grpSp>
      <p:sp>
        <p:nvSpPr>
          <p:cNvPr id="238" name="Rectangle: Rounded Corners 171">
            <a:extLst>
              <a:ext uri="{FF2B5EF4-FFF2-40B4-BE49-F238E27FC236}">
                <a16:creationId xmlns:a16="http://schemas.microsoft.com/office/drawing/2014/main" id="{33237677-21B9-47C5-83E1-819A832BEAC2}"/>
              </a:ext>
            </a:extLst>
          </p:cNvPr>
          <p:cNvSpPr/>
          <p:nvPr/>
        </p:nvSpPr>
        <p:spPr>
          <a:xfrm>
            <a:off x="2547825" y="902737"/>
            <a:ext cx="1803927" cy="1566405"/>
          </a:xfrm>
          <a:prstGeom prst="roundRect">
            <a:avLst>
              <a:gd name="adj" fmla="val 5845"/>
            </a:avLst>
          </a:prstGeom>
          <a:solidFill>
            <a:schemeClr val="bg1">
              <a:alpha val="95000"/>
            </a:schemeClr>
          </a:solidFill>
          <a:ln w="38100">
            <a:solidFill>
              <a:srgbClr val="006666">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93"/>
          </a:p>
        </p:txBody>
      </p:sp>
      <p:sp>
        <p:nvSpPr>
          <p:cNvPr id="240" name="Freeform 83">
            <a:extLst>
              <a:ext uri="{FF2B5EF4-FFF2-40B4-BE49-F238E27FC236}">
                <a16:creationId xmlns:a16="http://schemas.microsoft.com/office/drawing/2014/main" id="{CD6CAF23-08C8-47ED-9376-98EF41C5A984}"/>
              </a:ext>
            </a:extLst>
          </p:cNvPr>
          <p:cNvSpPr>
            <a:spLocks/>
          </p:cNvSpPr>
          <p:nvPr/>
        </p:nvSpPr>
        <p:spPr bwMode="auto">
          <a:xfrm>
            <a:off x="3145875" y="525888"/>
            <a:ext cx="744536" cy="746650"/>
          </a:xfrm>
          <a:custGeom>
            <a:avLst/>
            <a:gdLst>
              <a:gd name="T0" fmla="*/ 186 w 186"/>
              <a:gd name="T1" fmla="*/ 164 h 186"/>
              <a:gd name="T2" fmla="*/ 163 w 186"/>
              <a:gd name="T3" fmla="*/ 186 h 186"/>
              <a:gd name="T4" fmla="*/ 22 w 186"/>
              <a:gd name="T5" fmla="*/ 186 h 186"/>
              <a:gd name="T6" fmla="*/ 0 w 186"/>
              <a:gd name="T7" fmla="*/ 164 h 186"/>
              <a:gd name="T8" fmla="*/ 0 w 186"/>
              <a:gd name="T9" fmla="*/ 22 h 186"/>
              <a:gd name="T10" fmla="*/ 22 w 186"/>
              <a:gd name="T11" fmla="*/ 0 h 186"/>
              <a:gd name="T12" fmla="*/ 163 w 186"/>
              <a:gd name="T13" fmla="*/ 0 h 186"/>
              <a:gd name="T14" fmla="*/ 186 w 186"/>
              <a:gd name="T15" fmla="*/ 22 h 186"/>
              <a:gd name="T16" fmla="*/ 186 w 186"/>
              <a:gd name="T17" fmla="*/ 164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6" h="186">
                <a:moveTo>
                  <a:pt x="186" y="164"/>
                </a:moveTo>
                <a:cubicBezTo>
                  <a:pt x="186" y="176"/>
                  <a:pt x="176" y="186"/>
                  <a:pt x="163" y="186"/>
                </a:cubicBezTo>
                <a:cubicBezTo>
                  <a:pt x="22" y="186"/>
                  <a:pt x="22" y="186"/>
                  <a:pt x="22" y="186"/>
                </a:cubicBezTo>
                <a:cubicBezTo>
                  <a:pt x="10" y="186"/>
                  <a:pt x="0" y="176"/>
                  <a:pt x="0" y="164"/>
                </a:cubicBezTo>
                <a:cubicBezTo>
                  <a:pt x="0" y="22"/>
                  <a:pt x="0" y="22"/>
                  <a:pt x="0" y="22"/>
                </a:cubicBezTo>
                <a:cubicBezTo>
                  <a:pt x="0" y="10"/>
                  <a:pt x="10" y="0"/>
                  <a:pt x="22" y="0"/>
                </a:cubicBezTo>
                <a:cubicBezTo>
                  <a:pt x="163" y="0"/>
                  <a:pt x="163" y="0"/>
                  <a:pt x="163" y="0"/>
                </a:cubicBezTo>
                <a:cubicBezTo>
                  <a:pt x="176" y="0"/>
                  <a:pt x="186" y="10"/>
                  <a:pt x="186" y="22"/>
                </a:cubicBezTo>
                <a:lnTo>
                  <a:pt x="186" y="164"/>
                </a:lnTo>
                <a:close/>
              </a:path>
            </a:pathLst>
          </a:custGeom>
          <a:solidFill>
            <a:srgbClr val="006666"/>
          </a:solidFill>
          <a:ln>
            <a:noFill/>
          </a:ln>
        </p:spPr>
        <p:txBody>
          <a:bodyPr vert="horz" wrap="square" lIns="86019" tIns="43010" rIns="86019" bIns="43010" numCol="1" anchor="t" anchorCtr="0" compatLnSpc="1">
            <a:prstTxWarp prst="textNoShape">
              <a:avLst/>
            </a:prstTxWarp>
          </a:bodyPr>
          <a:lstStyle/>
          <a:p>
            <a:endParaRPr lang="en-US" sz="1693"/>
          </a:p>
        </p:txBody>
      </p:sp>
      <p:grpSp>
        <p:nvGrpSpPr>
          <p:cNvPr id="241" name="Group 99">
            <a:extLst>
              <a:ext uri="{FF2B5EF4-FFF2-40B4-BE49-F238E27FC236}">
                <a16:creationId xmlns:a16="http://schemas.microsoft.com/office/drawing/2014/main" id="{265A44E8-DE2E-41C9-BDBA-A85939A7F6F8}"/>
              </a:ext>
            </a:extLst>
          </p:cNvPr>
          <p:cNvGrpSpPr/>
          <p:nvPr/>
        </p:nvGrpSpPr>
        <p:grpSpPr>
          <a:xfrm>
            <a:off x="2447258" y="1331984"/>
            <a:ext cx="1898465" cy="1072507"/>
            <a:chOff x="4089158" y="2444190"/>
            <a:chExt cx="2785756" cy="1140098"/>
          </a:xfrm>
        </p:grpSpPr>
        <p:sp>
          <p:nvSpPr>
            <p:cNvPr id="242" name="TextBox 100">
              <a:extLst>
                <a:ext uri="{FF2B5EF4-FFF2-40B4-BE49-F238E27FC236}">
                  <a16:creationId xmlns:a16="http://schemas.microsoft.com/office/drawing/2014/main" id="{3475A5FA-6701-45F2-9782-1C83BEFF9E14}"/>
                </a:ext>
              </a:extLst>
            </p:cNvPr>
            <p:cNvSpPr txBox="1"/>
            <p:nvPr/>
          </p:nvSpPr>
          <p:spPr>
            <a:xfrm>
              <a:off x="4089158" y="2444190"/>
              <a:ext cx="2785756" cy="344350"/>
            </a:xfrm>
            <a:prstGeom prst="rect">
              <a:avLst/>
            </a:prstGeom>
            <a:noFill/>
          </p:spPr>
          <p:txBody>
            <a:bodyPr wrap="square" rtlCol="0">
              <a:spAutoFit/>
            </a:bodyPr>
            <a:lstStyle/>
            <a:p>
              <a:pPr algn="ctr"/>
              <a:r>
                <a:rPr lang="ar-SA" sz="1505" b="1" dirty="0">
                  <a:solidFill>
                    <a:srgbClr val="006666"/>
                  </a:solidFill>
                  <a:latin typeface="AbdoMaster-Heavy" panose="02000500030000020004" pitchFamily="50" charset="-78"/>
                  <a:cs typeface="AbdoMaster-Heavy" panose="02000500030000020004" pitchFamily="50" charset="-78"/>
                </a:rPr>
                <a:t>الهدف التشغيلي </a:t>
              </a:r>
              <a:endParaRPr lang="en-US" sz="1505" b="1" dirty="0">
                <a:solidFill>
                  <a:srgbClr val="006666"/>
                </a:solidFill>
                <a:latin typeface="AbdoMaster-Heavy" panose="02000500030000020004" pitchFamily="50" charset="-78"/>
                <a:cs typeface="AbdoMaster-Heavy" panose="02000500030000020004" pitchFamily="50" charset="-78"/>
              </a:endParaRPr>
            </a:p>
          </p:txBody>
        </p:sp>
        <p:sp>
          <p:nvSpPr>
            <p:cNvPr id="243" name="Subtitle 6">
              <a:extLst>
                <a:ext uri="{FF2B5EF4-FFF2-40B4-BE49-F238E27FC236}">
                  <a16:creationId xmlns:a16="http://schemas.microsoft.com/office/drawing/2014/main" id="{21B43084-D4A7-4CD2-88DC-B98A5C8991BB}"/>
                </a:ext>
              </a:extLst>
            </p:cNvPr>
            <p:cNvSpPr txBox="1">
              <a:spLocks/>
            </p:cNvSpPr>
            <p:nvPr/>
          </p:nvSpPr>
          <p:spPr>
            <a:xfrm>
              <a:off x="4144159" y="2822433"/>
              <a:ext cx="2711234" cy="761855"/>
            </a:xfrm>
            <a:prstGeom prst="rect">
              <a:avLst/>
            </a:prstGeom>
          </p:spPr>
          <p:txBody>
            <a:bodyPr vert="horz" lIns="86019" tIns="43010" rIns="86019" bIns="43010" numCol="1" spcCol="365760" rtlCol="0" anchor="t">
              <a:noAutofit/>
            </a:bodyPr>
            <a:lstStyle>
              <a:lvl1pPr marL="0" indent="0" algn="ctr" defTabSz="914400" rtl="0" eaLnBrk="1" latinLnBrk="0" hangingPunct="1">
                <a:lnSpc>
                  <a:spcPct val="90000"/>
                </a:lnSpc>
                <a:spcBef>
                  <a:spcPts val="1000"/>
                </a:spcBef>
                <a:buFont typeface="Arial"/>
                <a:buNone/>
                <a:defRPr sz="1200" b="0" i="0" kern="1200">
                  <a:solidFill>
                    <a:schemeClr val="accent1"/>
                  </a:solidFill>
                  <a:latin typeface="Montserrat Light" charset="0"/>
                  <a:ea typeface="Montserrat Light" charset="0"/>
                  <a:cs typeface="Montserrat Light"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Montserrat Light" charset="0"/>
                  <a:ea typeface="Montserrat Light" charset="0"/>
                  <a:cs typeface="Montserrat Light"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Montserrat Light" charset="0"/>
                  <a:ea typeface="Montserrat Light" charset="0"/>
                  <a:cs typeface="Montserrat Light"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nSpc>
                  <a:spcPts val="1599"/>
                </a:lnSpc>
                <a:spcBef>
                  <a:spcPts val="0"/>
                </a:spcBef>
              </a:pPr>
              <a:endParaRPr lang="en-US" sz="1082" dirty="0">
                <a:solidFill>
                  <a:schemeClr val="accent4"/>
                </a:solidFill>
                <a:latin typeface="+mn-lt"/>
                <a:cs typeface="Times New Roman" panose="02020603050405020304" pitchFamily="18" charset="0"/>
              </a:endParaRPr>
            </a:p>
          </p:txBody>
        </p:sp>
      </p:grpSp>
      <p:sp>
        <p:nvSpPr>
          <p:cNvPr id="245" name="Subtitle 6">
            <a:extLst>
              <a:ext uri="{FF2B5EF4-FFF2-40B4-BE49-F238E27FC236}">
                <a16:creationId xmlns:a16="http://schemas.microsoft.com/office/drawing/2014/main" id="{E746E4F2-29C1-4061-B317-BA05449AFEF3}"/>
              </a:ext>
            </a:extLst>
          </p:cNvPr>
          <p:cNvSpPr txBox="1">
            <a:spLocks/>
          </p:cNvSpPr>
          <p:nvPr/>
        </p:nvSpPr>
        <p:spPr>
          <a:xfrm>
            <a:off x="716861" y="1743482"/>
            <a:ext cx="1750713" cy="716689"/>
          </a:xfrm>
          <a:prstGeom prst="rect">
            <a:avLst/>
          </a:prstGeom>
        </p:spPr>
        <p:txBody>
          <a:bodyPr vert="horz" lIns="86019" tIns="43010" rIns="86019" bIns="43010" numCol="1" spcCol="365760" rtlCol="0" anchor="t">
            <a:noAutofit/>
          </a:bodyPr>
          <a:lstStyle>
            <a:lvl1pPr marL="0" indent="0" algn="ctr" defTabSz="914400" rtl="0" eaLnBrk="1" latinLnBrk="0" hangingPunct="1">
              <a:lnSpc>
                <a:spcPct val="90000"/>
              </a:lnSpc>
              <a:spcBef>
                <a:spcPts val="1000"/>
              </a:spcBef>
              <a:buFont typeface="Arial"/>
              <a:buNone/>
              <a:defRPr sz="1200" b="0" i="0" kern="1200">
                <a:solidFill>
                  <a:schemeClr val="accent1"/>
                </a:solidFill>
                <a:latin typeface="Montserrat Light" charset="0"/>
                <a:ea typeface="Montserrat Light" charset="0"/>
                <a:cs typeface="Montserrat Light"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Montserrat Light" charset="0"/>
                <a:ea typeface="Montserrat Light" charset="0"/>
                <a:cs typeface="Montserrat Light"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Montserrat Light" charset="0"/>
                <a:ea typeface="Montserrat Light" charset="0"/>
                <a:cs typeface="Montserrat Light"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nSpc>
                <a:spcPct val="100000"/>
              </a:lnSpc>
              <a:spcBef>
                <a:spcPts val="0"/>
              </a:spcBef>
            </a:pPr>
            <a:endParaRPr lang="en-US" sz="1800" b="1" dirty="0">
              <a:solidFill>
                <a:schemeClr val="tx1"/>
              </a:solidFill>
              <a:latin typeface="Calibri" panose="020F0502020204030204" pitchFamily="34" charset="0"/>
              <a:cs typeface="Calibri" panose="020F0502020204030204" pitchFamily="34" charset="0"/>
            </a:endParaRPr>
          </a:p>
        </p:txBody>
      </p:sp>
      <p:sp>
        <p:nvSpPr>
          <p:cNvPr id="248" name="مربع نص 247">
            <a:extLst>
              <a:ext uri="{FF2B5EF4-FFF2-40B4-BE49-F238E27FC236}">
                <a16:creationId xmlns:a16="http://schemas.microsoft.com/office/drawing/2014/main" id="{6B1BB46E-A587-486E-98CA-FECECDE3147E}"/>
              </a:ext>
            </a:extLst>
          </p:cNvPr>
          <p:cNvSpPr txBox="1"/>
          <p:nvPr/>
        </p:nvSpPr>
        <p:spPr>
          <a:xfrm>
            <a:off x="3695677" y="2703487"/>
            <a:ext cx="1534696" cy="30777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r>
              <a:rPr lang="ar-SA" sz="1400" b="1" u="none" strike="noStrike" cap="none" dirty="0">
                <a:solidFill>
                  <a:srgbClr val="006666"/>
                </a:solidFill>
                <a:latin typeface="AbdoMaster-Heavy" panose="02000500030000020004" pitchFamily="50" charset="-78"/>
                <a:cs typeface="AbdoMaster-Heavy" panose="02000500030000020004" pitchFamily="50" charset="-78"/>
              </a:rPr>
              <a:t>تأريخ المبادرة </a:t>
            </a:r>
          </a:p>
        </p:txBody>
      </p:sp>
      <p:pic>
        <p:nvPicPr>
          <p:cNvPr id="251" name="Graphic 24" descr="Upward trend">
            <a:extLst>
              <a:ext uri="{FF2B5EF4-FFF2-40B4-BE49-F238E27FC236}">
                <a16:creationId xmlns:a16="http://schemas.microsoft.com/office/drawing/2014/main" id="{6C64CD1A-E0B1-4575-9B5E-50749A3EEFC5}"/>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318134" y="625583"/>
            <a:ext cx="660477" cy="594694"/>
          </a:xfrm>
          <a:prstGeom prst="rect">
            <a:avLst/>
          </a:prstGeom>
        </p:spPr>
      </p:pic>
      <p:pic>
        <p:nvPicPr>
          <p:cNvPr id="252" name="Graphic 22" descr="Lightbulb and gear">
            <a:extLst>
              <a:ext uri="{FF2B5EF4-FFF2-40B4-BE49-F238E27FC236}">
                <a16:creationId xmlns:a16="http://schemas.microsoft.com/office/drawing/2014/main" id="{7C501F33-388F-4254-96F1-B44EAFA47B0F}"/>
              </a:ext>
            </a:extLst>
          </p:cNvPr>
          <p:cNvPicPr>
            <a:picLocks noChangeAspect="1"/>
          </p:cNvPicPr>
          <p:nvPr/>
        </p:nvPicPr>
        <p:blipFill>
          <a:blip r:embed="rId5" cstate="hq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197040" y="569992"/>
            <a:ext cx="632861" cy="632861"/>
          </a:xfrm>
          <a:prstGeom prst="rect">
            <a:avLst/>
          </a:prstGeom>
        </p:spPr>
      </p:pic>
      <p:sp>
        <p:nvSpPr>
          <p:cNvPr id="112" name="مربع نص 111">
            <a:extLst>
              <a:ext uri="{FF2B5EF4-FFF2-40B4-BE49-F238E27FC236}">
                <a16:creationId xmlns:a16="http://schemas.microsoft.com/office/drawing/2014/main" id="{769E7D96-9FB7-4781-8602-0EC24434BD5E}"/>
              </a:ext>
            </a:extLst>
          </p:cNvPr>
          <p:cNvSpPr txBox="1"/>
          <p:nvPr/>
        </p:nvSpPr>
        <p:spPr>
          <a:xfrm>
            <a:off x="3152393" y="4102810"/>
            <a:ext cx="2511781" cy="707886"/>
          </a:xfrm>
          <a:prstGeom prst="rect">
            <a:avLst/>
          </a:prstGeom>
          <a:noFill/>
        </p:spPr>
        <p:txBody>
          <a:bodyPr wrap="square">
            <a:spAutoFit/>
          </a:bodyPr>
          <a:lstStyle/>
          <a:p>
            <a:pPr marL="0" marR="0" lvl="0" indent="0" algn="ctr" rtl="0">
              <a:lnSpc>
                <a:spcPct val="100000"/>
              </a:lnSpc>
              <a:spcBef>
                <a:spcPts val="0"/>
              </a:spcBef>
              <a:spcAft>
                <a:spcPts val="0"/>
              </a:spcAft>
              <a:buClr>
                <a:srgbClr val="000000"/>
              </a:buClr>
              <a:buSzPts val="1400"/>
              <a:buFont typeface="Arial"/>
              <a:buNone/>
            </a:pPr>
            <a:r>
              <a:rPr lang="ar-SA" sz="2000" b="1" dirty="0">
                <a:solidFill>
                  <a:srgbClr val="006666"/>
                </a:solidFill>
                <a:latin typeface="Calibri" panose="020F0502020204030204" pitchFamily="34" charset="0"/>
                <a:cs typeface="Calibri" panose="020F0502020204030204" pitchFamily="34" charset="0"/>
              </a:rPr>
              <a:t>نطاق التنفيذ </a:t>
            </a:r>
          </a:p>
          <a:p>
            <a:pPr marL="0" marR="0" lvl="0" indent="0" algn="ctr" rtl="0">
              <a:lnSpc>
                <a:spcPct val="100000"/>
              </a:lnSpc>
              <a:spcBef>
                <a:spcPts val="0"/>
              </a:spcBef>
              <a:spcAft>
                <a:spcPts val="0"/>
              </a:spcAft>
              <a:buClr>
                <a:srgbClr val="000000"/>
              </a:buClr>
              <a:buSzPts val="1400"/>
              <a:buFont typeface="Arial"/>
              <a:buNone/>
            </a:pPr>
            <a:r>
              <a:rPr lang="ar-SA" sz="2000" b="1" dirty="0">
                <a:solidFill>
                  <a:srgbClr val="006666"/>
                </a:solidFill>
                <a:latin typeface="Calibri" panose="020F0502020204030204" pitchFamily="34" charset="0"/>
                <a:cs typeface="Calibri" panose="020F0502020204030204" pitchFamily="34" charset="0"/>
              </a:rPr>
              <a:t>   محافظة الجموم   </a:t>
            </a:r>
            <a:endParaRPr lang="ar-SA" sz="2000" b="1" u="none" strike="noStrike" cap="none" dirty="0">
              <a:solidFill>
                <a:srgbClr val="006666"/>
              </a:solidFill>
              <a:latin typeface="Calibri" panose="020F0502020204030204" pitchFamily="34" charset="0"/>
              <a:cs typeface="Calibri" panose="020F0502020204030204" pitchFamily="34" charset="0"/>
            </a:endParaRPr>
          </a:p>
        </p:txBody>
      </p:sp>
      <p:sp>
        <p:nvSpPr>
          <p:cNvPr id="158" name="مربع نص 157">
            <a:extLst>
              <a:ext uri="{FF2B5EF4-FFF2-40B4-BE49-F238E27FC236}">
                <a16:creationId xmlns:a16="http://schemas.microsoft.com/office/drawing/2014/main" id="{C86DBCF1-1DB4-4A91-9AFD-E0D860E5681F}"/>
              </a:ext>
            </a:extLst>
          </p:cNvPr>
          <p:cNvSpPr txBox="1"/>
          <p:nvPr/>
        </p:nvSpPr>
        <p:spPr>
          <a:xfrm>
            <a:off x="2785374" y="1734006"/>
            <a:ext cx="1303295" cy="914400"/>
          </a:xfrm>
          <a:prstGeom prst="rect">
            <a:avLst/>
          </a:prstGeom>
          <a:noFill/>
        </p:spPr>
        <p:txBody>
          <a:bodyPr vert="horz" wrap="none" lIns="91440" tIns="45720" rIns="91440" bIns="45720" rtlCol="1" anchor="t">
            <a:noAutofit/>
          </a:bodyPr>
          <a:lstStyle/>
          <a:p>
            <a:pPr algn="ctr">
              <a:lnSpc>
                <a:spcPct val="100000"/>
              </a:lnSpc>
              <a:spcBef>
                <a:spcPts val="0"/>
              </a:spcBef>
            </a:pPr>
            <a:endParaRPr lang="ar-SA" sz="1600" b="1" dirty="0">
              <a:latin typeface="Calibri" panose="020F0502020204030204" pitchFamily="34" charset="0"/>
              <a:cs typeface="Calibri" panose="020F0502020204030204" pitchFamily="34" charset="0"/>
            </a:endParaRPr>
          </a:p>
        </p:txBody>
      </p:sp>
      <p:sp>
        <p:nvSpPr>
          <p:cNvPr id="159" name="مربع نص 158">
            <a:extLst>
              <a:ext uri="{FF2B5EF4-FFF2-40B4-BE49-F238E27FC236}">
                <a16:creationId xmlns:a16="http://schemas.microsoft.com/office/drawing/2014/main" id="{9772FF7F-30AB-4750-A639-CC96D9821486}"/>
              </a:ext>
            </a:extLst>
          </p:cNvPr>
          <p:cNvSpPr txBox="1"/>
          <p:nvPr/>
        </p:nvSpPr>
        <p:spPr>
          <a:xfrm>
            <a:off x="6063815" y="4521446"/>
            <a:ext cx="1026330" cy="707886"/>
          </a:xfrm>
          <a:prstGeom prst="rect">
            <a:avLst/>
          </a:prstGeom>
          <a:noFill/>
        </p:spPr>
        <p:txBody>
          <a:bodyPr wrap="square">
            <a:spAutoFit/>
          </a:bodyPr>
          <a:lstStyle/>
          <a:p>
            <a:pPr marL="0" marR="0" lvl="0" indent="0" algn="ctr" rtl="0">
              <a:lnSpc>
                <a:spcPct val="100000"/>
              </a:lnSpc>
              <a:spcBef>
                <a:spcPts val="0"/>
              </a:spcBef>
              <a:spcAft>
                <a:spcPts val="0"/>
              </a:spcAft>
              <a:buClr>
                <a:srgbClr val="000000"/>
              </a:buClr>
              <a:buSzPts val="1400"/>
              <a:buFont typeface="Arial"/>
              <a:buNone/>
            </a:pPr>
            <a:r>
              <a:rPr lang="en-US" sz="4000" b="1" dirty="0">
                <a:solidFill>
                  <a:srgbClr val="FFFFFF"/>
                </a:solidFill>
                <a:latin typeface="Calibri" panose="020F0502020204030204" pitchFamily="34" charset="0"/>
                <a:cs typeface="Calibri" panose="020F0502020204030204" pitchFamily="34" charset="0"/>
              </a:rPr>
              <a:t>50</a:t>
            </a:r>
            <a:endParaRPr lang="en-US" sz="4000" b="1" u="none" strike="noStrike" cap="none" dirty="0">
              <a:solidFill>
                <a:srgbClr val="FFFFFF"/>
              </a:solidFill>
              <a:latin typeface="Calibri" panose="020F0502020204030204" pitchFamily="34" charset="0"/>
              <a:cs typeface="Calibri" panose="020F0502020204030204" pitchFamily="34" charset="0"/>
            </a:endParaRPr>
          </a:p>
        </p:txBody>
      </p:sp>
      <p:sp>
        <p:nvSpPr>
          <p:cNvPr id="114" name="Subtitle 6">
            <a:extLst>
              <a:ext uri="{FF2B5EF4-FFF2-40B4-BE49-F238E27FC236}">
                <a16:creationId xmlns:a16="http://schemas.microsoft.com/office/drawing/2014/main" id="{E4751638-746F-4C01-99CA-FE885520F092}"/>
              </a:ext>
            </a:extLst>
          </p:cNvPr>
          <p:cNvSpPr txBox="1">
            <a:spLocks/>
          </p:cNvSpPr>
          <p:nvPr/>
        </p:nvSpPr>
        <p:spPr>
          <a:xfrm>
            <a:off x="2264677" y="1724503"/>
            <a:ext cx="2351268" cy="716689"/>
          </a:xfrm>
          <a:prstGeom prst="rect">
            <a:avLst/>
          </a:prstGeom>
        </p:spPr>
        <p:txBody>
          <a:bodyPr vert="horz" lIns="86019" tIns="43010" rIns="86019" bIns="43010" numCol="1" spcCol="365760" rtlCol="0" anchor="t">
            <a:noAutofit/>
          </a:bodyPr>
          <a:lstStyle>
            <a:lvl1pPr marL="0" indent="0" algn="ctr" defTabSz="914400" rtl="0" eaLnBrk="1" latinLnBrk="0" hangingPunct="1">
              <a:lnSpc>
                <a:spcPct val="90000"/>
              </a:lnSpc>
              <a:spcBef>
                <a:spcPts val="1000"/>
              </a:spcBef>
              <a:buFont typeface="Arial"/>
              <a:buNone/>
              <a:defRPr sz="1200" b="0" i="0" kern="1200">
                <a:solidFill>
                  <a:schemeClr val="accent1"/>
                </a:solidFill>
                <a:latin typeface="Montserrat Light" charset="0"/>
                <a:ea typeface="Montserrat Light" charset="0"/>
                <a:cs typeface="Montserrat Light"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Montserrat Light" charset="0"/>
                <a:ea typeface="Montserrat Light" charset="0"/>
                <a:cs typeface="Montserrat Light"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Montserrat Light" charset="0"/>
                <a:ea typeface="Montserrat Light" charset="0"/>
                <a:cs typeface="Montserrat Light"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nSpc>
                <a:spcPct val="100000"/>
              </a:lnSpc>
              <a:spcBef>
                <a:spcPts val="0"/>
              </a:spcBef>
            </a:pPr>
            <a:endParaRPr lang="en-US" sz="1800" b="1" dirty="0">
              <a:solidFill>
                <a:schemeClr val="tx1"/>
              </a:solidFill>
              <a:latin typeface="Calibri" panose="020F0502020204030204" pitchFamily="34" charset="0"/>
              <a:cs typeface="Calibri" panose="020F0502020204030204" pitchFamily="34" charset="0"/>
            </a:endParaRPr>
          </a:p>
        </p:txBody>
      </p:sp>
      <p:sp>
        <p:nvSpPr>
          <p:cNvPr id="144" name="Subtitle 6">
            <a:extLst>
              <a:ext uri="{FF2B5EF4-FFF2-40B4-BE49-F238E27FC236}">
                <a16:creationId xmlns:a16="http://schemas.microsoft.com/office/drawing/2014/main" id="{65878455-6419-4DB4-ADA0-C8F208851BB2}"/>
              </a:ext>
            </a:extLst>
          </p:cNvPr>
          <p:cNvSpPr txBox="1">
            <a:spLocks/>
          </p:cNvSpPr>
          <p:nvPr/>
        </p:nvSpPr>
        <p:spPr>
          <a:xfrm>
            <a:off x="2425375" y="1680580"/>
            <a:ext cx="1926818" cy="716689"/>
          </a:xfrm>
          <a:prstGeom prst="rect">
            <a:avLst/>
          </a:prstGeom>
        </p:spPr>
        <p:txBody>
          <a:bodyPr vert="horz" lIns="86019" tIns="43010" rIns="86019" bIns="43010" numCol="1" spcCol="365760" rtlCol="0" anchor="t">
            <a:noAutofit/>
          </a:bodyPr>
          <a:lstStyle>
            <a:lvl1pPr marL="0" indent="0" algn="ctr" defTabSz="914400" rtl="0" eaLnBrk="1" latinLnBrk="0" hangingPunct="1">
              <a:lnSpc>
                <a:spcPct val="90000"/>
              </a:lnSpc>
              <a:spcBef>
                <a:spcPts val="1000"/>
              </a:spcBef>
              <a:buFont typeface="Arial"/>
              <a:buNone/>
              <a:defRPr sz="1200" b="0" i="0" kern="1200">
                <a:solidFill>
                  <a:schemeClr val="accent1"/>
                </a:solidFill>
                <a:latin typeface="Montserrat Light" charset="0"/>
                <a:ea typeface="Montserrat Light" charset="0"/>
                <a:cs typeface="Montserrat Light"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Montserrat Light" charset="0"/>
                <a:ea typeface="Montserrat Light" charset="0"/>
                <a:cs typeface="Montserrat Light"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Montserrat Light" charset="0"/>
                <a:ea typeface="Montserrat Light" charset="0"/>
                <a:cs typeface="Montserrat Light"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nSpc>
                <a:spcPct val="100000"/>
              </a:lnSpc>
              <a:spcBef>
                <a:spcPts val="0"/>
              </a:spcBef>
            </a:pPr>
            <a:endParaRPr lang="en-US" sz="1600" b="1" dirty="0">
              <a:solidFill>
                <a:schemeClr val="tx1"/>
              </a:solidFill>
              <a:latin typeface="Calibri" panose="020F0502020204030204" pitchFamily="34" charset="0"/>
              <a:cs typeface="Calibri" panose="020F0502020204030204" pitchFamily="34" charset="0"/>
            </a:endParaRPr>
          </a:p>
        </p:txBody>
      </p:sp>
      <p:sp>
        <p:nvSpPr>
          <p:cNvPr id="149" name="Subtitle 6">
            <a:extLst>
              <a:ext uri="{FF2B5EF4-FFF2-40B4-BE49-F238E27FC236}">
                <a16:creationId xmlns:a16="http://schemas.microsoft.com/office/drawing/2014/main" id="{23E2A86F-BA92-4009-9C47-5241F9D4C8E9}"/>
              </a:ext>
            </a:extLst>
          </p:cNvPr>
          <p:cNvSpPr txBox="1">
            <a:spLocks/>
          </p:cNvSpPr>
          <p:nvPr/>
        </p:nvSpPr>
        <p:spPr>
          <a:xfrm>
            <a:off x="6358788" y="1708112"/>
            <a:ext cx="1777082" cy="716690"/>
          </a:xfrm>
          <a:prstGeom prst="rect">
            <a:avLst/>
          </a:prstGeom>
        </p:spPr>
        <p:txBody>
          <a:bodyPr vert="horz" lIns="86019" tIns="43010" rIns="86019" bIns="43010" numCol="1" spcCol="365760" rtlCol="0" anchor="t">
            <a:noAutofit/>
          </a:bodyPr>
          <a:lstStyle>
            <a:lvl1pPr marL="0" indent="0" algn="ctr" defTabSz="914400" rtl="0" eaLnBrk="1" latinLnBrk="0" hangingPunct="1">
              <a:lnSpc>
                <a:spcPct val="90000"/>
              </a:lnSpc>
              <a:spcBef>
                <a:spcPts val="1000"/>
              </a:spcBef>
              <a:buFont typeface="Arial"/>
              <a:buNone/>
              <a:defRPr sz="1200" b="0" i="0" kern="1200">
                <a:solidFill>
                  <a:schemeClr val="accent1"/>
                </a:solidFill>
                <a:latin typeface="Montserrat Light" charset="0"/>
                <a:ea typeface="Montserrat Light" charset="0"/>
                <a:cs typeface="Montserrat Light"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Montserrat Light" charset="0"/>
                <a:ea typeface="Montserrat Light" charset="0"/>
                <a:cs typeface="Montserrat Light"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Montserrat Light" charset="0"/>
                <a:ea typeface="Montserrat Light" charset="0"/>
                <a:cs typeface="Montserrat Light"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nSpc>
                <a:spcPct val="100000"/>
              </a:lnSpc>
              <a:spcBef>
                <a:spcPts val="0"/>
              </a:spcBef>
            </a:pPr>
            <a:endParaRPr lang="ar-SA" sz="1800" b="1" dirty="0">
              <a:solidFill>
                <a:schemeClr val="tx1"/>
              </a:solidFill>
              <a:latin typeface="Calibri" panose="020F0502020204030204" pitchFamily="34" charset="0"/>
              <a:cs typeface="Calibri" panose="020F0502020204030204" pitchFamily="34" charset="0"/>
            </a:endParaRPr>
          </a:p>
        </p:txBody>
      </p:sp>
      <p:sp>
        <p:nvSpPr>
          <p:cNvPr id="115" name="مربع نص 114">
            <a:extLst>
              <a:ext uri="{FF2B5EF4-FFF2-40B4-BE49-F238E27FC236}">
                <a16:creationId xmlns:a16="http://schemas.microsoft.com/office/drawing/2014/main" id="{3136E737-DE52-497B-827A-6C56B6F5FF96}"/>
              </a:ext>
            </a:extLst>
          </p:cNvPr>
          <p:cNvSpPr txBox="1"/>
          <p:nvPr/>
        </p:nvSpPr>
        <p:spPr>
          <a:xfrm>
            <a:off x="8406325" y="1760287"/>
            <a:ext cx="2807157" cy="707886"/>
          </a:xfrm>
          <a:prstGeom prst="rect">
            <a:avLst/>
          </a:prstGeom>
          <a:noFill/>
        </p:spPr>
        <p:txBody>
          <a:bodyPr wrap="square">
            <a:spAutoFit/>
          </a:bodyPr>
          <a:lstStyle/>
          <a:p>
            <a:pPr algn="ctr"/>
            <a:r>
              <a:rPr lang="ar-SA" sz="4000" b="1" dirty="0">
                <a:solidFill>
                  <a:schemeClr val="bg1"/>
                </a:solidFill>
                <a:latin typeface="Hacen Casablanca Heavy" panose="02000000000000000000" pitchFamily="2" charset="-78"/>
                <a:cs typeface="Hacen Casablanca Heavy" panose="02000000000000000000" pitchFamily="2" charset="-78"/>
              </a:rPr>
              <a:t>مهارة </a:t>
            </a:r>
            <a:endParaRPr lang="en-US" sz="4000" b="1" dirty="0">
              <a:solidFill>
                <a:schemeClr val="bg1"/>
              </a:solidFill>
              <a:latin typeface="Hacen Casablanca Heavy" panose="02000000000000000000" pitchFamily="2" charset="-78"/>
              <a:cs typeface="Hacen Casablanca Heavy" panose="02000000000000000000" pitchFamily="2" charset="-78"/>
            </a:endParaRPr>
          </a:p>
        </p:txBody>
      </p:sp>
      <p:sp>
        <p:nvSpPr>
          <p:cNvPr id="118" name="Subtitle 6">
            <a:extLst>
              <a:ext uri="{FF2B5EF4-FFF2-40B4-BE49-F238E27FC236}">
                <a16:creationId xmlns:a16="http://schemas.microsoft.com/office/drawing/2014/main" id="{096289B1-A81F-4DFA-B9AF-3C3320E37684}"/>
              </a:ext>
            </a:extLst>
          </p:cNvPr>
          <p:cNvSpPr txBox="1">
            <a:spLocks/>
          </p:cNvSpPr>
          <p:nvPr/>
        </p:nvSpPr>
        <p:spPr>
          <a:xfrm>
            <a:off x="6215817" y="1640331"/>
            <a:ext cx="2021804" cy="716689"/>
          </a:xfrm>
          <a:prstGeom prst="rect">
            <a:avLst/>
          </a:prstGeom>
        </p:spPr>
        <p:txBody>
          <a:bodyPr vert="horz" lIns="86019" tIns="43010" rIns="86019" bIns="43010" numCol="1" spcCol="365760" rtlCol="0" anchor="t">
            <a:noAutofit/>
          </a:bodyPr>
          <a:lstStyle>
            <a:lvl1pPr marL="0" indent="0" algn="ctr" defTabSz="914400" rtl="0" eaLnBrk="1" latinLnBrk="0" hangingPunct="1">
              <a:lnSpc>
                <a:spcPct val="90000"/>
              </a:lnSpc>
              <a:spcBef>
                <a:spcPts val="1000"/>
              </a:spcBef>
              <a:buFont typeface="Arial"/>
              <a:buNone/>
              <a:defRPr sz="1200" b="0" i="0" kern="1200">
                <a:solidFill>
                  <a:schemeClr val="accent1"/>
                </a:solidFill>
                <a:latin typeface="Montserrat Light" charset="0"/>
                <a:ea typeface="Montserrat Light" charset="0"/>
                <a:cs typeface="Montserrat Light"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Montserrat Light" charset="0"/>
                <a:ea typeface="Montserrat Light" charset="0"/>
                <a:cs typeface="Montserrat Light"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Montserrat Light" charset="0"/>
                <a:ea typeface="Montserrat Light" charset="0"/>
                <a:cs typeface="Montserrat Light"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nSpc>
                <a:spcPct val="100000"/>
              </a:lnSpc>
              <a:spcBef>
                <a:spcPts val="0"/>
              </a:spcBef>
            </a:pPr>
            <a:r>
              <a:rPr lang="ar-SA" sz="1600" b="1" dirty="0">
                <a:solidFill>
                  <a:schemeClr val="tx1"/>
                </a:solidFill>
                <a:latin typeface="Calibri" panose="020F0502020204030204" pitchFamily="34" charset="0"/>
                <a:cs typeface="Calibri" panose="020F0502020204030204" pitchFamily="34" charset="0"/>
              </a:rPr>
              <a:t>  </a:t>
            </a:r>
            <a:endParaRPr lang="en-US" sz="1600" b="1" dirty="0">
              <a:solidFill>
                <a:schemeClr val="tx1"/>
              </a:solidFill>
              <a:latin typeface="Calibri" panose="020F0502020204030204" pitchFamily="34" charset="0"/>
              <a:cs typeface="Calibri" panose="020F0502020204030204" pitchFamily="34" charset="0"/>
            </a:endParaRPr>
          </a:p>
        </p:txBody>
      </p:sp>
      <p:sp>
        <p:nvSpPr>
          <p:cNvPr id="120" name="Subtitle 6">
            <a:extLst>
              <a:ext uri="{FF2B5EF4-FFF2-40B4-BE49-F238E27FC236}">
                <a16:creationId xmlns:a16="http://schemas.microsoft.com/office/drawing/2014/main" id="{FDB2C27A-2755-4725-802A-ADF57AE8B3EF}"/>
              </a:ext>
            </a:extLst>
          </p:cNvPr>
          <p:cNvSpPr txBox="1">
            <a:spLocks/>
          </p:cNvSpPr>
          <p:nvPr/>
        </p:nvSpPr>
        <p:spPr>
          <a:xfrm>
            <a:off x="2426283" y="1579724"/>
            <a:ext cx="2018070" cy="716689"/>
          </a:xfrm>
          <a:prstGeom prst="rect">
            <a:avLst/>
          </a:prstGeom>
        </p:spPr>
        <p:txBody>
          <a:bodyPr vert="horz" lIns="86019" tIns="43010" rIns="86019" bIns="43010" numCol="1" spcCol="365760" rtlCol="0" anchor="t">
            <a:noAutofit/>
          </a:bodyPr>
          <a:lstStyle>
            <a:lvl1pPr marL="0" indent="0" algn="ctr" defTabSz="914400" rtl="0" eaLnBrk="1" latinLnBrk="0" hangingPunct="1">
              <a:lnSpc>
                <a:spcPct val="90000"/>
              </a:lnSpc>
              <a:spcBef>
                <a:spcPts val="1000"/>
              </a:spcBef>
              <a:buFont typeface="Arial"/>
              <a:buNone/>
              <a:defRPr sz="1200" b="0" i="0" kern="1200">
                <a:solidFill>
                  <a:schemeClr val="accent1"/>
                </a:solidFill>
                <a:latin typeface="Montserrat Light" charset="0"/>
                <a:ea typeface="Montserrat Light" charset="0"/>
                <a:cs typeface="Montserrat Light"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Montserrat Light" charset="0"/>
                <a:ea typeface="Montserrat Light" charset="0"/>
                <a:cs typeface="Montserrat Light"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Montserrat Light" charset="0"/>
                <a:ea typeface="Montserrat Light" charset="0"/>
                <a:cs typeface="Montserrat Light"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nSpc>
                <a:spcPct val="100000"/>
              </a:lnSpc>
              <a:spcBef>
                <a:spcPts val="0"/>
              </a:spcBef>
            </a:pPr>
            <a:r>
              <a:rPr lang="ar-SA" sz="1600" b="1" dirty="0">
                <a:solidFill>
                  <a:srgbClr val="006666"/>
                </a:solidFill>
                <a:latin typeface="Calibri" panose="020F0502020204030204" pitchFamily="34" charset="0"/>
                <a:cs typeface="Calibri" panose="020F0502020204030204" pitchFamily="34" charset="0"/>
              </a:rPr>
              <a:t>تدريب  الفئة المستهدفة من أبناء الجمعية  على مهارات سوق العمل  </a:t>
            </a:r>
            <a:endParaRPr lang="en-US" sz="1600" b="1" dirty="0">
              <a:solidFill>
                <a:srgbClr val="006666"/>
              </a:solidFill>
              <a:latin typeface="Calibri" panose="020F0502020204030204" pitchFamily="34" charset="0"/>
              <a:cs typeface="Calibri" panose="020F0502020204030204" pitchFamily="34" charset="0"/>
            </a:endParaRPr>
          </a:p>
        </p:txBody>
      </p:sp>
      <p:sp>
        <p:nvSpPr>
          <p:cNvPr id="121" name="Subtitle 6">
            <a:extLst>
              <a:ext uri="{FF2B5EF4-FFF2-40B4-BE49-F238E27FC236}">
                <a16:creationId xmlns:a16="http://schemas.microsoft.com/office/drawing/2014/main" id="{89C1625A-2AD2-4EA1-9C53-FEF9AB631470}"/>
              </a:ext>
            </a:extLst>
          </p:cNvPr>
          <p:cNvSpPr txBox="1">
            <a:spLocks/>
          </p:cNvSpPr>
          <p:nvPr/>
        </p:nvSpPr>
        <p:spPr>
          <a:xfrm>
            <a:off x="6168232" y="1595895"/>
            <a:ext cx="2187825" cy="716689"/>
          </a:xfrm>
          <a:prstGeom prst="rect">
            <a:avLst/>
          </a:prstGeom>
        </p:spPr>
        <p:txBody>
          <a:bodyPr vert="horz" lIns="86019" tIns="43010" rIns="86019" bIns="43010" numCol="1" spcCol="365760" rtlCol="0" anchor="t">
            <a:noAutofit/>
          </a:bodyPr>
          <a:lstStyle>
            <a:lvl1pPr marL="0" indent="0" algn="ctr" defTabSz="914400" rtl="0" eaLnBrk="1" latinLnBrk="0" hangingPunct="1">
              <a:lnSpc>
                <a:spcPct val="90000"/>
              </a:lnSpc>
              <a:spcBef>
                <a:spcPts val="1000"/>
              </a:spcBef>
              <a:buFont typeface="Arial"/>
              <a:buNone/>
              <a:defRPr sz="1200" b="0" i="0" kern="1200">
                <a:solidFill>
                  <a:schemeClr val="accent1"/>
                </a:solidFill>
                <a:latin typeface="Montserrat Light" charset="0"/>
                <a:ea typeface="Montserrat Light" charset="0"/>
                <a:cs typeface="Montserrat Light"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Montserrat Light" charset="0"/>
                <a:ea typeface="Montserrat Light" charset="0"/>
                <a:cs typeface="Montserrat Light"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Montserrat Light" charset="0"/>
                <a:ea typeface="Montserrat Light" charset="0"/>
                <a:cs typeface="Montserrat Light"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nSpc>
                <a:spcPct val="150000"/>
              </a:lnSpc>
              <a:spcBef>
                <a:spcPts val="0"/>
              </a:spcBef>
            </a:pPr>
            <a:r>
              <a:rPr lang="ar-SA" sz="1505" b="1" dirty="0">
                <a:solidFill>
                  <a:srgbClr val="006666"/>
                </a:solidFill>
                <a:latin typeface="Calibri" panose="020F0502020204030204" pitchFamily="34" charset="0"/>
                <a:cs typeface="Calibri" panose="020F0502020204030204" pitchFamily="34" charset="0"/>
              </a:rPr>
              <a:t>تنمية مهارات ومعارف</a:t>
            </a:r>
          </a:p>
          <a:p>
            <a:pPr>
              <a:lnSpc>
                <a:spcPct val="150000"/>
              </a:lnSpc>
              <a:spcBef>
                <a:spcPts val="0"/>
              </a:spcBef>
            </a:pPr>
            <a:r>
              <a:rPr lang="ar-SA" sz="1505" b="1" dirty="0">
                <a:solidFill>
                  <a:srgbClr val="006666"/>
                </a:solidFill>
                <a:latin typeface="Calibri" panose="020F0502020204030204" pitchFamily="34" charset="0"/>
                <a:cs typeface="Calibri" panose="020F0502020204030204" pitchFamily="34" charset="0"/>
              </a:rPr>
              <a:t>أبناء الجمعية  </a:t>
            </a:r>
          </a:p>
        </p:txBody>
      </p:sp>
      <p:sp>
        <p:nvSpPr>
          <p:cNvPr id="138" name="Subtitle 6">
            <a:extLst>
              <a:ext uri="{FF2B5EF4-FFF2-40B4-BE49-F238E27FC236}">
                <a16:creationId xmlns:a16="http://schemas.microsoft.com/office/drawing/2014/main" id="{E00C1296-80AD-4348-8E0C-24E1C8491531}"/>
              </a:ext>
            </a:extLst>
          </p:cNvPr>
          <p:cNvSpPr txBox="1">
            <a:spLocks/>
          </p:cNvSpPr>
          <p:nvPr/>
        </p:nvSpPr>
        <p:spPr>
          <a:xfrm>
            <a:off x="4099318" y="1707041"/>
            <a:ext cx="2461130" cy="716689"/>
          </a:xfrm>
          <a:prstGeom prst="rect">
            <a:avLst/>
          </a:prstGeom>
        </p:spPr>
        <p:txBody>
          <a:bodyPr vert="horz" lIns="86019" tIns="43010" rIns="86019" bIns="43010" numCol="1" spcCol="365760" rtlCol="0" anchor="t">
            <a:noAutofit/>
          </a:bodyPr>
          <a:lstStyle>
            <a:lvl1pPr marL="0" indent="0" algn="ctr" defTabSz="914400" rtl="0" eaLnBrk="1" latinLnBrk="0" hangingPunct="1">
              <a:lnSpc>
                <a:spcPct val="90000"/>
              </a:lnSpc>
              <a:spcBef>
                <a:spcPts val="1000"/>
              </a:spcBef>
              <a:buFont typeface="Arial"/>
              <a:buNone/>
              <a:defRPr sz="1200" b="0" i="0" kern="1200">
                <a:solidFill>
                  <a:schemeClr val="accent1"/>
                </a:solidFill>
                <a:latin typeface="Montserrat Light" charset="0"/>
                <a:ea typeface="Montserrat Light" charset="0"/>
                <a:cs typeface="Montserrat Light"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Montserrat Light" charset="0"/>
                <a:ea typeface="Montserrat Light" charset="0"/>
                <a:cs typeface="Montserrat Light"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Montserrat Light" charset="0"/>
                <a:ea typeface="Montserrat Light" charset="0"/>
                <a:cs typeface="Montserrat Light"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nSpc>
                <a:spcPct val="100000"/>
              </a:lnSpc>
              <a:spcBef>
                <a:spcPts val="0"/>
              </a:spcBef>
            </a:pPr>
            <a:r>
              <a:rPr lang="ar-SA" sz="1600" b="1" dirty="0">
                <a:solidFill>
                  <a:srgbClr val="006666"/>
                </a:solidFill>
                <a:latin typeface="Calibri" panose="020F0502020204030204" pitchFamily="34" charset="0"/>
                <a:cs typeface="Calibri" panose="020F0502020204030204" pitchFamily="34" charset="0"/>
              </a:rPr>
              <a:t>تأهيل أبناء الجمعية  </a:t>
            </a:r>
          </a:p>
          <a:p>
            <a:pPr>
              <a:lnSpc>
                <a:spcPct val="100000"/>
              </a:lnSpc>
              <a:spcBef>
                <a:spcPts val="0"/>
              </a:spcBef>
            </a:pPr>
            <a:r>
              <a:rPr lang="ar-SA" sz="1600" b="1" dirty="0">
                <a:solidFill>
                  <a:srgbClr val="006666"/>
                </a:solidFill>
                <a:latin typeface="Calibri" panose="020F0502020204030204" pitchFamily="34" charset="0"/>
                <a:cs typeface="Calibri" panose="020F0502020204030204" pitchFamily="34" charset="0"/>
              </a:rPr>
              <a:t> لسوق العمل  </a:t>
            </a:r>
            <a:endParaRPr lang="en-US" sz="1600" b="1" dirty="0">
              <a:solidFill>
                <a:srgbClr val="006666"/>
              </a:solidFill>
              <a:latin typeface="Calibri" panose="020F0502020204030204" pitchFamily="34" charset="0"/>
              <a:cs typeface="Calibri" panose="020F0502020204030204" pitchFamily="34" charset="0"/>
            </a:endParaRPr>
          </a:p>
        </p:txBody>
      </p:sp>
      <p:sp>
        <p:nvSpPr>
          <p:cNvPr id="142" name="Subtitle 6">
            <a:extLst>
              <a:ext uri="{FF2B5EF4-FFF2-40B4-BE49-F238E27FC236}">
                <a16:creationId xmlns:a16="http://schemas.microsoft.com/office/drawing/2014/main" id="{BB014944-4FCC-4F1C-A1CE-8CC0B5AE566D}"/>
              </a:ext>
            </a:extLst>
          </p:cNvPr>
          <p:cNvSpPr txBox="1">
            <a:spLocks/>
          </p:cNvSpPr>
          <p:nvPr/>
        </p:nvSpPr>
        <p:spPr>
          <a:xfrm>
            <a:off x="254971" y="1667772"/>
            <a:ext cx="2591061" cy="716689"/>
          </a:xfrm>
          <a:prstGeom prst="rect">
            <a:avLst/>
          </a:prstGeom>
        </p:spPr>
        <p:txBody>
          <a:bodyPr vert="horz" lIns="86019" tIns="43010" rIns="86019" bIns="43010" numCol="1" spcCol="365760" rtlCol="0" anchor="t">
            <a:noAutofit/>
          </a:bodyPr>
          <a:lstStyle>
            <a:lvl1pPr marL="0" indent="0" algn="ctr" defTabSz="914400" rtl="0" eaLnBrk="1" latinLnBrk="0" hangingPunct="1">
              <a:lnSpc>
                <a:spcPct val="90000"/>
              </a:lnSpc>
              <a:spcBef>
                <a:spcPts val="1000"/>
              </a:spcBef>
              <a:buFont typeface="Arial"/>
              <a:buNone/>
              <a:defRPr sz="1200" b="0" i="0" kern="1200">
                <a:solidFill>
                  <a:schemeClr val="accent1"/>
                </a:solidFill>
                <a:latin typeface="Montserrat Light" charset="0"/>
                <a:ea typeface="Montserrat Light" charset="0"/>
                <a:cs typeface="Montserrat Light"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Montserrat Light" charset="0"/>
                <a:ea typeface="Montserrat Light" charset="0"/>
                <a:cs typeface="Montserrat Light"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Montserrat Light" charset="0"/>
                <a:ea typeface="Montserrat Light" charset="0"/>
                <a:cs typeface="Montserrat Light"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nSpc>
                <a:spcPct val="100000"/>
              </a:lnSpc>
              <a:spcBef>
                <a:spcPts val="0"/>
              </a:spcBef>
            </a:pPr>
            <a:r>
              <a:rPr lang="ar-SA" sz="1600" b="1" dirty="0">
                <a:solidFill>
                  <a:srgbClr val="006666"/>
                </a:solidFill>
                <a:latin typeface="Calibri" panose="020F0502020204030204" pitchFamily="34" charset="0"/>
                <a:cs typeface="Calibri" panose="020F0502020204030204" pitchFamily="34" charset="0"/>
              </a:rPr>
              <a:t>عدد الأبناء الملتحقين </a:t>
            </a:r>
          </a:p>
          <a:p>
            <a:pPr>
              <a:lnSpc>
                <a:spcPct val="100000"/>
              </a:lnSpc>
              <a:spcBef>
                <a:spcPts val="0"/>
              </a:spcBef>
            </a:pPr>
            <a:r>
              <a:rPr lang="ar-SA" sz="1600" b="1" dirty="0">
                <a:solidFill>
                  <a:srgbClr val="006666"/>
                </a:solidFill>
                <a:latin typeface="Calibri" panose="020F0502020204030204" pitchFamily="34" charset="0"/>
                <a:cs typeface="Calibri" panose="020F0502020204030204" pitchFamily="34" charset="0"/>
              </a:rPr>
              <a:t>بالدورات </a:t>
            </a:r>
          </a:p>
        </p:txBody>
      </p:sp>
      <p:sp>
        <p:nvSpPr>
          <p:cNvPr id="143" name="مربع نص 142">
            <a:extLst>
              <a:ext uri="{FF2B5EF4-FFF2-40B4-BE49-F238E27FC236}">
                <a16:creationId xmlns:a16="http://schemas.microsoft.com/office/drawing/2014/main" id="{4C73EE60-9469-4501-AD3C-A9687A72D647}"/>
              </a:ext>
            </a:extLst>
          </p:cNvPr>
          <p:cNvSpPr txBox="1"/>
          <p:nvPr/>
        </p:nvSpPr>
        <p:spPr>
          <a:xfrm>
            <a:off x="8738939" y="4854184"/>
            <a:ext cx="1401346" cy="565026"/>
          </a:xfrm>
          <a:prstGeom prst="rect">
            <a:avLst/>
          </a:prstGeom>
          <a:noFill/>
        </p:spPr>
        <p:txBody>
          <a:bodyPr wrap="none" rtlCol="1">
            <a:spAutoFit/>
          </a:bodyPr>
          <a:lstStyle/>
          <a:p>
            <a:pPr algn="ctr"/>
            <a:r>
              <a:rPr lang="ar-SA" sz="1536" b="1" dirty="0">
                <a:solidFill>
                  <a:schemeClr val="bg1"/>
                </a:solidFill>
                <a:latin typeface="Dubai" panose="020B0503030403030204" pitchFamily="34" charset="-78"/>
                <a:cs typeface="Dubai" panose="020B0503030403030204" pitchFamily="34" charset="-78"/>
              </a:rPr>
              <a:t>عدد</a:t>
            </a:r>
          </a:p>
          <a:p>
            <a:pPr algn="ctr"/>
            <a:r>
              <a:rPr lang="ar-SA" sz="1536" b="1" dirty="0">
                <a:solidFill>
                  <a:schemeClr val="bg1"/>
                </a:solidFill>
                <a:latin typeface="Dubai" panose="020B0503030403030204" pitchFamily="34" charset="-78"/>
                <a:cs typeface="Dubai" panose="020B0503030403030204" pitchFamily="34" charset="-78"/>
              </a:rPr>
              <a:t> المدارس أهلي   </a:t>
            </a:r>
          </a:p>
        </p:txBody>
      </p:sp>
      <p:sp>
        <p:nvSpPr>
          <p:cNvPr id="146" name="Rectangle: Rounded Corners 101">
            <a:extLst>
              <a:ext uri="{FF2B5EF4-FFF2-40B4-BE49-F238E27FC236}">
                <a16:creationId xmlns:a16="http://schemas.microsoft.com/office/drawing/2014/main" id="{4B629AE8-F1A5-4466-99FB-FCC9A88FAF43}"/>
              </a:ext>
            </a:extLst>
          </p:cNvPr>
          <p:cNvSpPr/>
          <p:nvPr/>
        </p:nvSpPr>
        <p:spPr>
          <a:xfrm>
            <a:off x="8316277" y="3479965"/>
            <a:ext cx="3017963" cy="450374"/>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1693" b="1" dirty="0">
                <a:solidFill>
                  <a:srgbClr val="006666"/>
                </a:solidFill>
                <a:latin typeface="Hacen Casablanca Heavy" panose="02000000000000000000" pitchFamily="2" charset="-78"/>
                <a:cs typeface="Hacen Casablanca Heavy" panose="02000000000000000000" pitchFamily="2" charset="-78"/>
              </a:rPr>
              <a:t>تحديد احتياجات سوق العمل  </a:t>
            </a:r>
            <a:endParaRPr lang="en-US" sz="1693" b="1" dirty="0">
              <a:solidFill>
                <a:srgbClr val="006666"/>
              </a:solidFill>
              <a:latin typeface="Hacen Casablanca Heavy" panose="02000000000000000000" pitchFamily="2" charset="-78"/>
              <a:cs typeface="Hacen Casablanca Heavy" panose="02000000000000000000" pitchFamily="2" charset="-78"/>
            </a:endParaRPr>
          </a:p>
        </p:txBody>
      </p:sp>
      <p:sp>
        <p:nvSpPr>
          <p:cNvPr id="152" name="Rectangle: Rounded Corners 101">
            <a:extLst>
              <a:ext uri="{FF2B5EF4-FFF2-40B4-BE49-F238E27FC236}">
                <a16:creationId xmlns:a16="http://schemas.microsoft.com/office/drawing/2014/main" id="{567B9E5C-275F-42BD-B7DD-02D6E24E8EEF}"/>
              </a:ext>
            </a:extLst>
          </p:cNvPr>
          <p:cNvSpPr/>
          <p:nvPr/>
        </p:nvSpPr>
        <p:spPr>
          <a:xfrm>
            <a:off x="8305854" y="2845331"/>
            <a:ext cx="3017962" cy="584690"/>
          </a:xfrm>
          <a:prstGeom prst="roundRect">
            <a:avLst/>
          </a:prstGeom>
          <a:solidFill>
            <a:srgbClr val="00CC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2258" b="1" dirty="0">
                <a:latin typeface="Hacen Casablanca Heavy" panose="02000000000000000000" pitchFamily="2" charset="-78"/>
                <a:cs typeface="Hacen Casablanca Heavy" panose="02000000000000000000" pitchFamily="2" charset="-78"/>
              </a:rPr>
              <a:t>آلية التنفيذ  </a:t>
            </a:r>
            <a:endParaRPr lang="en-US" sz="2258" b="1" dirty="0">
              <a:latin typeface="Hacen Casablanca Heavy" panose="02000000000000000000" pitchFamily="2" charset="-78"/>
              <a:cs typeface="Hacen Casablanca Heavy" panose="02000000000000000000" pitchFamily="2" charset="-78"/>
            </a:endParaRPr>
          </a:p>
        </p:txBody>
      </p:sp>
      <p:sp>
        <p:nvSpPr>
          <p:cNvPr id="153" name="Rectangle: Rounded Corners 101">
            <a:extLst>
              <a:ext uri="{FF2B5EF4-FFF2-40B4-BE49-F238E27FC236}">
                <a16:creationId xmlns:a16="http://schemas.microsoft.com/office/drawing/2014/main" id="{675EDEAF-5515-40A3-9F26-005056EBDD67}"/>
              </a:ext>
            </a:extLst>
          </p:cNvPr>
          <p:cNvSpPr/>
          <p:nvPr/>
        </p:nvSpPr>
        <p:spPr>
          <a:xfrm>
            <a:off x="8305852" y="4005605"/>
            <a:ext cx="3017963" cy="450374"/>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1693" b="1" dirty="0">
                <a:solidFill>
                  <a:srgbClr val="006666"/>
                </a:solidFill>
                <a:latin typeface="Hacen Casablanca Heavy" panose="02000000000000000000" pitchFamily="2" charset="-78"/>
                <a:cs typeface="Hacen Casablanca Heavy" panose="02000000000000000000" pitchFamily="2" charset="-78"/>
              </a:rPr>
              <a:t>اختيار مجالات الدورات </a:t>
            </a:r>
            <a:endParaRPr lang="en-US" sz="1693" b="1" dirty="0">
              <a:solidFill>
                <a:srgbClr val="006666"/>
              </a:solidFill>
              <a:latin typeface="Hacen Casablanca Heavy" panose="02000000000000000000" pitchFamily="2" charset="-78"/>
              <a:cs typeface="Hacen Casablanca Heavy" panose="02000000000000000000" pitchFamily="2" charset="-78"/>
            </a:endParaRPr>
          </a:p>
        </p:txBody>
      </p:sp>
      <p:sp>
        <p:nvSpPr>
          <p:cNvPr id="172" name="Rectangle: Rounded Corners 101">
            <a:extLst>
              <a:ext uri="{FF2B5EF4-FFF2-40B4-BE49-F238E27FC236}">
                <a16:creationId xmlns:a16="http://schemas.microsoft.com/office/drawing/2014/main" id="{2AAE3C9B-CED2-44AC-89B1-FB87E233A555}"/>
              </a:ext>
            </a:extLst>
          </p:cNvPr>
          <p:cNvSpPr/>
          <p:nvPr/>
        </p:nvSpPr>
        <p:spPr>
          <a:xfrm>
            <a:off x="8305852" y="4531246"/>
            <a:ext cx="3017963" cy="450374"/>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1693" b="1" dirty="0">
                <a:solidFill>
                  <a:srgbClr val="006666"/>
                </a:solidFill>
                <a:latin typeface="Hacen Casablanca Heavy" panose="02000000000000000000" pitchFamily="2" charset="-78"/>
                <a:cs typeface="Hacen Casablanca Heavy" panose="02000000000000000000" pitchFamily="2" charset="-78"/>
              </a:rPr>
              <a:t>تحديد الفئة المستهدفة </a:t>
            </a:r>
            <a:endParaRPr lang="en-US" sz="1693" b="1" dirty="0">
              <a:solidFill>
                <a:srgbClr val="006666"/>
              </a:solidFill>
              <a:latin typeface="Hacen Casablanca Heavy" panose="02000000000000000000" pitchFamily="2" charset="-78"/>
              <a:cs typeface="Hacen Casablanca Heavy" panose="02000000000000000000" pitchFamily="2" charset="-78"/>
            </a:endParaRPr>
          </a:p>
        </p:txBody>
      </p:sp>
      <p:sp>
        <p:nvSpPr>
          <p:cNvPr id="173" name="Rectangle: Rounded Corners 101">
            <a:extLst>
              <a:ext uri="{FF2B5EF4-FFF2-40B4-BE49-F238E27FC236}">
                <a16:creationId xmlns:a16="http://schemas.microsoft.com/office/drawing/2014/main" id="{AE1C59F6-2AE2-4BF1-AD1A-7A8EEA0D42F3}"/>
              </a:ext>
            </a:extLst>
          </p:cNvPr>
          <p:cNvSpPr/>
          <p:nvPr/>
        </p:nvSpPr>
        <p:spPr>
          <a:xfrm>
            <a:off x="8300922" y="5056887"/>
            <a:ext cx="3017963" cy="450374"/>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1693" b="1" dirty="0">
                <a:solidFill>
                  <a:srgbClr val="006666"/>
                </a:solidFill>
                <a:latin typeface="Hacen Casablanca Heavy" panose="02000000000000000000" pitchFamily="2" charset="-78"/>
                <a:cs typeface="Hacen Casablanca Heavy" panose="02000000000000000000" pitchFamily="2" charset="-78"/>
              </a:rPr>
              <a:t>تنفيذ الدورات </a:t>
            </a:r>
            <a:endParaRPr lang="en-US" sz="1693" b="1" dirty="0">
              <a:solidFill>
                <a:srgbClr val="006666"/>
              </a:solidFill>
              <a:latin typeface="Hacen Casablanca Heavy" panose="02000000000000000000" pitchFamily="2" charset="-78"/>
              <a:cs typeface="Hacen Casablanca Heavy" panose="02000000000000000000" pitchFamily="2" charset="-78"/>
            </a:endParaRPr>
          </a:p>
        </p:txBody>
      </p:sp>
      <p:sp>
        <p:nvSpPr>
          <p:cNvPr id="174" name="Rectangle: Rounded Corners 101">
            <a:extLst>
              <a:ext uri="{FF2B5EF4-FFF2-40B4-BE49-F238E27FC236}">
                <a16:creationId xmlns:a16="http://schemas.microsoft.com/office/drawing/2014/main" id="{1EB400CF-81B8-4F1E-AA52-A4DCA33C3602}"/>
              </a:ext>
            </a:extLst>
          </p:cNvPr>
          <p:cNvSpPr/>
          <p:nvPr/>
        </p:nvSpPr>
        <p:spPr>
          <a:xfrm>
            <a:off x="8300922" y="5573028"/>
            <a:ext cx="3017963" cy="450374"/>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1693" b="1" dirty="0">
                <a:solidFill>
                  <a:srgbClr val="006666"/>
                </a:solidFill>
                <a:latin typeface="Hacen Casablanca Heavy" panose="02000000000000000000" pitchFamily="2" charset="-78"/>
                <a:cs typeface="Hacen Casablanca Heavy" panose="02000000000000000000" pitchFamily="2" charset="-78"/>
              </a:rPr>
              <a:t>التقييم و كتابة التقرير النهائي </a:t>
            </a:r>
            <a:endParaRPr lang="en-US" sz="1693" b="1" dirty="0">
              <a:solidFill>
                <a:srgbClr val="006666"/>
              </a:solidFill>
              <a:latin typeface="Hacen Casablanca Heavy" panose="02000000000000000000" pitchFamily="2" charset="-78"/>
              <a:cs typeface="Hacen Casablanca Heavy" panose="02000000000000000000" pitchFamily="2" charset="-78"/>
            </a:endParaRPr>
          </a:p>
        </p:txBody>
      </p:sp>
      <p:pic>
        <p:nvPicPr>
          <p:cNvPr id="175" name="Graphic 22" descr="Lightbulb and gear">
            <a:extLst>
              <a:ext uri="{FF2B5EF4-FFF2-40B4-BE49-F238E27FC236}">
                <a16:creationId xmlns:a16="http://schemas.microsoft.com/office/drawing/2014/main" id="{D6041329-7C74-41B6-8C99-65794B399E5C}"/>
              </a:ext>
            </a:extLst>
          </p:cNvPr>
          <p:cNvPicPr>
            <a:picLocks noChangeAspect="1"/>
          </p:cNvPicPr>
          <p:nvPr/>
        </p:nvPicPr>
        <p:blipFill>
          <a:blip r:embed="rId5" cstate="hq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83356" y="2867302"/>
            <a:ext cx="489878" cy="489878"/>
          </a:xfrm>
          <a:prstGeom prst="rect">
            <a:avLst/>
          </a:prstGeom>
        </p:spPr>
      </p:pic>
      <p:grpSp>
        <p:nvGrpSpPr>
          <p:cNvPr id="177" name="Google Shape;5130;p55">
            <a:extLst>
              <a:ext uri="{FF2B5EF4-FFF2-40B4-BE49-F238E27FC236}">
                <a16:creationId xmlns:a16="http://schemas.microsoft.com/office/drawing/2014/main" id="{7475E7AD-5512-4408-9508-604100777ECB}"/>
              </a:ext>
            </a:extLst>
          </p:cNvPr>
          <p:cNvGrpSpPr/>
          <p:nvPr/>
        </p:nvGrpSpPr>
        <p:grpSpPr>
          <a:xfrm>
            <a:off x="4045096" y="4893788"/>
            <a:ext cx="886187" cy="840250"/>
            <a:chOff x="1529350" y="258825"/>
            <a:chExt cx="423475" cy="481825"/>
          </a:xfrm>
          <a:solidFill>
            <a:srgbClr val="006666"/>
          </a:solidFill>
        </p:grpSpPr>
        <p:sp>
          <p:nvSpPr>
            <p:cNvPr id="178" name="Google Shape;5131;p55">
              <a:extLst>
                <a:ext uri="{FF2B5EF4-FFF2-40B4-BE49-F238E27FC236}">
                  <a16:creationId xmlns:a16="http://schemas.microsoft.com/office/drawing/2014/main" id="{8A43811D-FEE7-49AB-A988-E415F52CB530}"/>
                </a:ext>
              </a:extLst>
            </p:cNvPr>
            <p:cNvSpPr/>
            <p:nvPr/>
          </p:nvSpPr>
          <p:spPr>
            <a:xfrm>
              <a:off x="1585800" y="258825"/>
              <a:ext cx="310650" cy="430550"/>
            </a:xfrm>
            <a:custGeom>
              <a:avLst/>
              <a:gdLst/>
              <a:ahLst/>
              <a:cxnLst/>
              <a:rect l="l" t="t" r="r" b="b"/>
              <a:pathLst>
                <a:path w="12426" h="17222" extrusionOk="0">
                  <a:moveTo>
                    <a:pt x="6213" y="3388"/>
                  </a:moveTo>
                  <a:cubicBezTo>
                    <a:pt x="7354" y="3388"/>
                    <a:pt x="8384" y="4074"/>
                    <a:pt x="8821" y="5131"/>
                  </a:cubicBezTo>
                  <a:cubicBezTo>
                    <a:pt x="9257" y="6185"/>
                    <a:pt x="9016" y="7399"/>
                    <a:pt x="8206" y="8206"/>
                  </a:cubicBezTo>
                  <a:cubicBezTo>
                    <a:pt x="7666" y="8748"/>
                    <a:pt x="6945" y="9035"/>
                    <a:pt x="6210" y="9035"/>
                  </a:cubicBezTo>
                  <a:cubicBezTo>
                    <a:pt x="5847" y="9035"/>
                    <a:pt x="5481" y="8965"/>
                    <a:pt x="5132" y="8820"/>
                  </a:cubicBezTo>
                  <a:cubicBezTo>
                    <a:pt x="4075" y="8383"/>
                    <a:pt x="3388" y="7354"/>
                    <a:pt x="3388" y="6212"/>
                  </a:cubicBezTo>
                  <a:cubicBezTo>
                    <a:pt x="3391" y="4652"/>
                    <a:pt x="4653" y="3391"/>
                    <a:pt x="6213" y="3388"/>
                  </a:cubicBezTo>
                  <a:close/>
                  <a:moveTo>
                    <a:pt x="6213" y="0"/>
                  </a:moveTo>
                  <a:cubicBezTo>
                    <a:pt x="2825" y="0"/>
                    <a:pt x="1" y="2728"/>
                    <a:pt x="1" y="6212"/>
                  </a:cubicBezTo>
                  <a:cubicBezTo>
                    <a:pt x="1" y="7537"/>
                    <a:pt x="398" y="8718"/>
                    <a:pt x="1163" y="9826"/>
                  </a:cubicBezTo>
                  <a:lnTo>
                    <a:pt x="5737" y="16959"/>
                  </a:lnTo>
                  <a:cubicBezTo>
                    <a:pt x="5847" y="17134"/>
                    <a:pt x="6029" y="17221"/>
                    <a:pt x="6211" y="17221"/>
                  </a:cubicBezTo>
                  <a:cubicBezTo>
                    <a:pt x="6394" y="17221"/>
                    <a:pt x="6576" y="17134"/>
                    <a:pt x="6686" y="16959"/>
                  </a:cubicBezTo>
                  <a:lnTo>
                    <a:pt x="11278" y="9802"/>
                  </a:lnTo>
                  <a:cubicBezTo>
                    <a:pt x="12025" y="8751"/>
                    <a:pt x="12425" y="7498"/>
                    <a:pt x="12422" y="6212"/>
                  </a:cubicBezTo>
                  <a:cubicBezTo>
                    <a:pt x="12422" y="2786"/>
                    <a:pt x="9637" y="0"/>
                    <a:pt x="621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79" name="Google Shape;5132;p55">
              <a:extLst>
                <a:ext uri="{FF2B5EF4-FFF2-40B4-BE49-F238E27FC236}">
                  <a16:creationId xmlns:a16="http://schemas.microsoft.com/office/drawing/2014/main" id="{2C86D58B-1642-4F8A-8886-9D77BF6A8F8A}"/>
                </a:ext>
              </a:extLst>
            </p:cNvPr>
            <p:cNvSpPr/>
            <p:nvPr/>
          </p:nvSpPr>
          <p:spPr>
            <a:xfrm>
              <a:off x="1529350" y="583200"/>
              <a:ext cx="423475" cy="157450"/>
            </a:xfrm>
            <a:custGeom>
              <a:avLst/>
              <a:gdLst/>
              <a:ahLst/>
              <a:cxnLst/>
              <a:rect l="l" t="t" r="r" b="b"/>
              <a:pathLst>
                <a:path w="16939" h="6298" extrusionOk="0">
                  <a:moveTo>
                    <a:pt x="4050" y="1"/>
                  </a:moveTo>
                  <a:cubicBezTo>
                    <a:pt x="1545" y="582"/>
                    <a:pt x="0" y="1642"/>
                    <a:pt x="0" y="2909"/>
                  </a:cubicBezTo>
                  <a:cubicBezTo>
                    <a:pt x="0" y="5111"/>
                    <a:pt x="4364" y="6297"/>
                    <a:pt x="8471" y="6297"/>
                  </a:cubicBezTo>
                  <a:cubicBezTo>
                    <a:pt x="12575" y="6297"/>
                    <a:pt x="16938" y="5111"/>
                    <a:pt x="16938" y="2909"/>
                  </a:cubicBezTo>
                  <a:cubicBezTo>
                    <a:pt x="16938" y="1642"/>
                    <a:pt x="15391" y="579"/>
                    <a:pt x="12882" y="1"/>
                  </a:cubicBezTo>
                  <a:lnTo>
                    <a:pt x="10040" y="4445"/>
                  </a:lnTo>
                  <a:cubicBezTo>
                    <a:pt x="9673" y="5018"/>
                    <a:pt x="9071" y="5305"/>
                    <a:pt x="8469" y="5305"/>
                  </a:cubicBezTo>
                  <a:cubicBezTo>
                    <a:pt x="7867" y="5305"/>
                    <a:pt x="7265" y="5018"/>
                    <a:pt x="6899" y="4445"/>
                  </a:cubicBezTo>
                  <a:lnTo>
                    <a:pt x="405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180" name="Google Shape;6366;p57">
            <a:extLst>
              <a:ext uri="{FF2B5EF4-FFF2-40B4-BE49-F238E27FC236}">
                <a16:creationId xmlns:a16="http://schemas.microsoft.com/office/drawing/2014/main" id="{11E4FD10-92FA-4AC6-99FE-1DF1CB41CB32}"/>
              </a:ext>
            </a:extLst>
          </p:cNvPr>
          <p:cNvGrpSpPr/>
          <p:nvPr/>
        </p:nvGrpSpPr>
        <p:grpSpPr>
          <a:xfrm>
            <a:off x="5133129" y="2678655"/>
            <a:ext cx="351024" cy="350079"/>
            <a:chOff x="3859600" y="3591950"/>
            <a:chExt cx="296975" cy="296175"/>
          </a:xfrm>
          <a:solidFill>
            <a:srgbClr val="006666"/>
          </a:solidFill>
        </p:grpSpPr>
        <p:sp>
          <p:nvSpPr>
            <p:cNvPr id="181" name="Google Shape;6367;p57">
              <a:extLst>
                <a:ext uri="{FF2B5EF4-FFF2-40B4-BE49-F238E27FC236}">
                  <a16:creationId xmlns:a16="http://schemas.microsoft.com/office/drawing/2014/main" id="{2E6EAB1D-3545-469C-A7D5-8F3E9974D910}"/>
                </a:ext>
              </a:extLst>
            </p:cNvPr>
            <p:cNvSpPr/>
            <p:nvPr/>
          </p:nvSpPr>
          <p:spPr>
            <a:xfrm>
              <a:off x="4034450" y="3766000"/>
              <a:ext cx="122125" cy="122125"/>
            </a:xfrm>
            <a:custGeom>
              <a:avLst/>
              <a:gdLst/>
              <a:ahLst/>
              <a:cxnLst/>
              <a:rect l="l" t="t" r="r" b="b"/>
              <a:pathLst>
                <a:path w="4885" h="4885" extrusionOk="0">
                  <a:moveTo>
                    <a:pt x="2395" y="1324"/>
                  </a:moveTo>
                  <a:cubicBezTo>
                    <a:pt x="2616" y="1324"/>
                    <a:pt x="2773" y="1482"/>
                    <a:pt x="2773" y="1702"/>
                  </a:cubicBezTo>
                  <a:lnTo>
                    <a:pt x="2773" y="2049"/>
                  </a:lnTo>
                  <a:lnTo>
                    <a:pt x="3120" y="2049"/>
                  </a:lnTo>
                  <a:cubicBezTo>
                    <a:pt x="3309" y="2049"/>
                    <a:pt x="3466" y="2206"/>
                    <a:pt x="3466" y="2395"/>
                  </a:cubicBezTo>
                  <a:cubicBezTo>
                    <a:pt x="3466" y="2584"/>
                    <a:pt x="3309" y="2742"/>
                    <a:pt x="3120" y="2742"/>
                  </a:cubicBezTo>
                  <a:lnTo>
                    <a:pt x="2395" y="2742"/>
                  </a:lnTo>
                  <a:cubicBezTo>
                    <a:pt x="2206" y="2742"/>
                    <a:pt x="2049" y="2584"/>
                    <a:pt x="2049" y="2395"/>
                  </a:cubicBezTo>
                  <a:lnTo>
                    <a:pt x="2049" y="1702"/>
                  </a:lnTo>
                  <a:cubicBezTo>
                    <a:pt x="2049" y="1482"/>
                    <a:pt x="2206" y="1324"/>
                    <a:pt x="2395" y="1324"/>
                  </a:cubicBezTo>
                  <a:close/>
                  <a:moveTo>
                    <a:pt x="2458" y="1"/>
                  </a:moveTo>
                  <a:cubicBezTo>
                    <a:pt x="1104" y="1"/>
                    <a:pt x="1" y="1103"/>
                    <a:pt x="1" y="2427"/>
                  </a:cubicBezTo>
                  <a:cubicBezTo>
                    <a:pt x="1" y="3781"/>
                    <a:pt x="1104" y="4884"/>
                    <a:pt x="2458" y="4884"/>
                  </a:cubicBezTo>
                  <a:cubicBezTo>
                    <a:pt x="3782" y="4884"/>
                    <a:pt x="4884" y="3781"/>
                    <a:pt x="4884" y="2427"/>
                  </a:cubicBezTo>
                  <a:cubicBezTo>
                    <a:pt x="4853" y="1072"/>
                    <a:pt x="3782" y="1"/>
                    <a:pt x="245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6368;p57">
              <a:extLst>
                <a:ext uri="{FF2B5EF4-FFF2-40B4-BE49-F238E27FC236}">
                  <a16:creationId xmlns:a16="http://schemas.microsoft.com/office/drawing/2014/main" id="{A7BC9252-52B7-4DBF-B804-7449C5A05001}"/>
                </a:ext>
              </a:extLst>
            </p:cNvPr>
            <p:cNvSpPr/>
            <p:nvPr/>
          </p:nvSpPr>
          <p:spPr>
            <a:xfrm>
              <a:off x="3860400" y="3679375"/>
              <a:ext cx="260725" cy="173300"/>
            </a:xfrm>
            <a:custGeom>
              <a:avLst/>
              <a:gdLst/>
              <a:ahLst/>
              <a:cxnLst/>
              <a:rect l="l" t="t" r="r" b="b"/>
              <a:pathLst>
                <a:path w="10429" h="6932" extrusionOk="0">
                  <a:moveTo>
                    <a:pt x="2426" y="662"/>
                  </a:moveTo>
                  <a:cubicBezTo>
                    <a:pt x="2647" y="662"/>
                    <a:pt x="2804" y="819"/>
                    <a:pt x="2804" y="1008"/>
                  </a:cubicBezTo>
                  <a:cubicBezTo>
                    <a:pt x="2804" y="1197"/>
                    <a:pt x="2647" y="1355"/>
                    <a:pt x="2426" y="1355"/>
                  </a:cubicBezTo>
                  <a:lnTo>
                    <a:pt x="1733" y="1355"/>
                  </a:lnTo>
                  <a:cubicBezTo>
                    <a:pt x="1544" y="1355"/>
                    <a:pt x="1387" y="1197"/>
                    <a:pt x="1387" y="1008"/>
                  </a:cubicBezTo>
                  <a:cubicBezTo>
                    <a:pt x="1387" y="819"/>
                    <a:pt x="1544" y="662"/>
                    <a:pt x="1733" y="662"/>
                  </a:cubicBezTo>
                  <a:close/>
                  <a:moveTo>
                    <a:pt x="4537" y="662"/>
                  </a:moveTo>
                  <a:cubicBezTo>
                    <a:pt x="4726" y="662"/>
                    <a:pt x="4884" y="819"/>
                    <a:pt x="4884" y="1008"/>
                  </a:cubicBezTo>
                  <a:cubicBezTo>
                    <a:pt x="4884" y="1197"/>
                    <a:pt x="4695" y="1355"/>
                    <a:pt x="4537" y="1355"/>
                  </a:cubicBezTo>
                  <a:lnTo>
                    <a:pt x="3812" y="1355"/>
                  </a:lnTo>
                  <a:cubicBezTo>
                    <a:pt x="3623" y="1355"/>
                    <a:pt x="3466" y="1197"/>
                    <a:pt x="3466" y="1008"/>
                  </a:cubicBezTo>
                  <a:cubicBezTo>
                    <a:pt x="3466" y="819"/>
                    <a:pt x="3623" y="662"/>
                    <a:pt x="3812" y="662"/>
                  </a:cubicBezTo>
                  <a:close/>
                  <a:moveTo>
                    <a:pt x="6648" y="662"/>
                  </a:moveTo>
                  <a:cubicBezTo>
                    <a:pt x="6837" y="662"/>
                    <a:pt x="6994" y="819"/>
                    <a:pt x="6994" y="1008"/>
                  </a:cubicBezTo>
                  <a:cubicBezTo>
                    <a:pt x="6994" y="1197"/>
                    <a:pt x="6837" y="1355"/>
                    <a:pt x="6648" y="1355"/>
                  </a:cubicBezTo>
                  <a:lnTo>
                    <a:pt x="5955" y="1355"/>
                  </a:lnTo>
                  <a:cubicBezTo>
                    <a:pt x="5734" y="1355"/>
                    <a:pt x="5577" y="1197"/>
                    <a:pt x="5577" y="1008"/>
                  </a:cubicBezTo>
                  <a:cubicBezTo>
                    <a:pt x="5577" y="819"/>
                    <a:pt x="5734" y="662"/>
                    <a:pt x="5955" y="662"/>
                  </a:cubicBezTo>
                  <a:close/>
                  <a:moveTo>
                    <a:pt x="8727" y="662"/>
                  </a:moveTo>
                  <a:cubicBezTo>
                    <a:pt x="8948" y="662"/>
                    <a:pt x="9105" y="819"/>
                    <a:pt x="9105" y="1008"/>
                  </a:cubicBezTo>
                  <a:cubicBezTo>
                    <a:pt x="9105" y="1197"/>
                    <a:pt x="8948" y="1355"/>
                    <a:pt x="8727" y="1355"/>
                  </a:cubicBezTo>
                  <a:lnTo>
                    <a:pt x="8034" y="1355"/>
                  </a:lnTo>
                  <a:cubicBezTo>
                    <a:pt x="7845" y="1355"/>
                    <a:pt x="7688" y="1197"/>
                    <a:pt x="7688" y="1008"/>
                  </a:cubicBezTo>
                  <a:cubicBezTo>
                    <a:pt x="7688" y="819"/>
                    <a:pt x="7845" y="662"/>
                    <a:pt x="8034" y="662"/>
                  </a:cubicBezTo>
                  <a:close/>
                  <a:moveTo>
                    <a:pt x="2426" y="2080"/>
                  </a:moveTo>
                  <a:cubicBezTo>
                    <a:pt x="2647" y="2080"/>
                    <a:pt x="2804" y="2237"/>
                    <a:pt x="2804" y="2426"/>
                  </a:cubicBezTo>
                  <a:cubicBezTo>
                    <a:pt x="2804" y="2647"/>
                    <a:pt x="2647" y="2773"/>
                    <a:pt x="2426" y="2773"/>
                  </a:cubicBezTo>
                  <a:lnTo>
                    <a:pt x="1733" y="2773"/>
                  </a:lnTo>
                  <a:cubicBezTo>
                    <a:pt x="1544" y="2773"/>
                    <a:pt x="1387" y="2647"/>
                    <a:pt x="1387" y="2426"/>
                  </a:cubicBezTo>
                  <a:cubicBezTo>
                    <a:pt x="1387" y="2206"/>
                    <a:pt x="1544" y="2080"/>
                    <a:pt x="1733" y="2080"/>
                  </a:cubicBezTo>
                  <a:close/>
                  <a:moveTo>
                    <a:pt x="4537" y="2080"/>
                  </a:moveTo>
                  <a:cubicBezTo>
                    <a:pt x="4726" y="2080"/>
                    <a:pt x="4884" y="2237"/>
                    <a:pt x="4884" y="2426"/>
                  </a:cubicBezTo>
                  <a:cubicBezTo>
                    <a:pt x="4884" y="2647"/>
                    <a:pt x="4695" y="2773"/>
                    <a:pt x="4537" y="2773"/>
                  </a:cubicBezTo>
                  <a:lnTo>
                    <a:pt x="3812" y="2773"/>
                  </a:lnTo>
                  <a:cubicBezTo>
                    <a:pt x="3623" y="2773"/>
                    <a:pt x="3466" y="2647"/>
                    <a:pt x="3466" y="2426"/>
                  </a:cubicBezTo>
                  <a:cubicBezTo>
                    <a:pt x="3466" y="2206"/>
                    <a:pt x="3623" y="2080"/>
                    <a:pt x="3812" y="2080"/>
                  </a:cubicBezTo>
                  <a:close/>
                  <a:moveTo>
                    <a:pt x="6648" y="2080"/>
                  </a:moveTo>
                  <a:cubicBezTo>
                    <a:pt x="6837" y="2080"/>
                    <a:pt x="6994" y="2237"/>
                    <a:pt x="6994" y="2426"/>
                  </a:cubicBezTo>
                  <a:cubicBezTo>
                    <a:pt x="6994" y="2647"/>
                    <a:pt x="6837" y="2773"/>
                    <a:pt x="6648" y="2773"/>
                  </a:cubicBezTo>
                  <a:lnTo>
                    <a:pt x="5955" y="2773"/>
                  </a:lnTo>
                  <a:cubicBezTo>
                    <a:pt x="5734" y="2773"/>
                    <a:pt x="5577" y="2647"/>
                    <a:pt x="5577" y="2426"/>
                  </a:cubicBezTo>
                  <a:cubicBezTo>
                    <a:pt x="5577" y="2206"/>
                    <a:pt x="5734" y="2080"/>
                    <a:pt x="5955" y="2080"/>
                  </a:cubicBezTo>
                  <a:close/>
                  <a:moveTo>
                    <a:pt x="8727" y="2080"/>
                  </a:moveTo>
                  <a:cubicBezTo>
                    <a:pt x="8948" y="2080"/>
                    <a:pt x="9105" y="2237"/>
                    <a:pt x="9105" y="2426"/>
                  </a:cubicBezTo>
                  <a:cubicBezTo>
                    <a:pt x="9105" y="2647"/>
                    <a:pt x="8948" y="2773"/>
                    <a:pt x="8727" y="2773"/>
                  </a:cubicBezTo>
                  <a:lnTo>
                    <a:pt x="8034" y="2773"/>
                  </a:lnTo>
                  <a:cubicBezTo>
                    <a:pt x="7845" y="2773"/>
                    <a:pt x="7688" y="2647"/>
                    <a:pt x="7688" y="2426"/>
                  </a:cubicBezTo>
                  <a:cubicBezTo>
                    <a:pt x="7688" y="2206"/>
                    <a:pt x="7845" y="2080"/>
                    <a:pt x="8034" y="2080"/>
                  </a:cubicBezTo>
                  <a:close/>
                  <a:moveTo>
                    <a:pt x="2426" y="3466"/>
                  </a:moveTo>
                  <a:cubicBezTo>
                    <a:pt x="2647" y="3466"/>
                    <a:pt x="2804" y="3623"/>
                    <a:pt x="2804" y="3812"/>
                  </a:cubicBezTo>
                  <a:cubicBezTo>
                    <a:pt x="2804" y="4001"/>
                    <a:pt x="2647" y="4159"/>
                    <a:pt x="2426" y="4159"/>
                  </a:cubicBezTo>
                  <a:lnTo>
                    <a:pt x="1733" y="4159"/>
                  </a:lnTo>
                  <a:cubicBezTo>
                    <a:pt x="1544" y="4159"/>
                    <a:pt x="1387" y="4001"/>
                    <a:pt x="1387" y="3812"/>
                  </a:cubicBezTo>
                  <a:cubicBezTo>
                    <a:pt x="1387" y="3623"/>
                    <a:pt x="1544" y="3466"/>
                    <a:pt x="1733" y="3466"/>
                  </a:cubicBezTo>
                  <a:close/>
                  <a:moveTo>
                    <a:pt x="4537" y="3466"/>
                  </a:moveTo>
                  <a:cubicBezTo>
                    <a:pt x="4726" y="3466"/>
                    <a:pt x="4884" y="3623"/>
                    <a:pt x="4884" y="3812"/>
                  </a:cubicBezTo>
                  <a:cubicBezTo>
                    <a:pt x="4884" y="4001"/>
                    <a:pt x="4695" y="4159"/>
                    <a:pt x="4537" y="4159"/>
                  </a:cubicBezTo>
                  <a:lnTo>
                    <a:pt x="3812" y="4159"/>
                  </a:lnTo>
                  <a:cubicBezTo>
                    <a:pt x="3623" y="4159"/>
                    <a:pt x="3466" y="4001"/>
                    <a:pt x="3466" y="3812"/>
                  </a:cubicBezTo>
                  <a:cubicBezTo>
                    <a:pt x="3466" y="3623"/>
                    <a:pt x="3623" y="3466"/>
                    <a:pt x="3812" y="3466"/>
                  </a:cubicBezTo>
                  <a:close/>
                  <a:moveTo>
                    <a:pt x="6648" y="3466"/>
                  </a:moveTo>
                  <a:cubicBezTo>
                    <a:pt x="6837" y="3466"/>
                    <a:pt x="6994" y="3623"/>
                    <a:pt x="6994" y="3812"/>
                  </a:cubicBezTo>
                  <a:cubicBezTo>
                    <a:pt x="6994" y="4001"/>
                    <a:pt x="6837" y="4159"/>
                    <a:pt x="6648" y="4159"/>
                  </a:cubicBezTo>
                  <a:lnTo>
                    <a:pt x="5955" y="4159"/>
                  </a:lnTo>
                  <a:cubicBezTo>
                    <a:pt x="5734" y="4159"/>
                    <a:pt x="5577" y="4001"/>
                    <a:pt x="5577" y="3812"/>
                  </a:cubicBezTo>
                  <a:cubicBezTo>
                    <a:pt x="5577" y="3623"/>
                    <a:pt x="5734" y="3466"/>
                    <a:pt x="5955" y="3466"/>
                  </a:cubicBezTo>
                  <a:close/>
                  <a:moveTo>
                    <a:pt x="2426" y="4852"/>
                  </a:moveTo>
                  <a:cubicBezTo>
                    <a:pt x="2647" y="4852"/>
                    <a:pt x="2804" y="5010"/>
                    <a:pt x="2804" y="5199"/>
                  </a:cubicBezTo>
                  <a:cubicBezTo>
                    <a:pt x="2804" y="5388"/>
                    <a:pt x="2647" y="5545"/>
                    <a:pt x="2426" y="5545"/>
                  </a:cubicBezTo>
                  <a:lnTo>
                    <a:pt x="1733" y="5545"/>
                  </a:lnTo>
                  <a:cubicBezTo>
                    <a:pt x="1544" y="5545"/>
                    <a:pt x="1387" y="5388"/>
                    <a:pt x="1387" y="5199"/>
                  </a:cubicBezTo>
                  <a:cubicBezTo>
                    <a:pt x="1387" y="5010"/>
                    <a:pt x="1544" y="4852"/>
                    <a:pt x="1733" y="4852"/>
                  </a:cubicBezTo>
                  <a:close/>
                  <a:moveTo>
                    <a:pt x="4537" y="4852"/>
                  </a:moveTo>
                  <a:cubicBezTo>
                    <a:pt x="4726" y="4852"/>
                    <a:pt x="4884" y="5010"/>
                    <a:pt x="4884" y="5199"/>
                  </a:cubicBezTo>
                  <a:cubicBezTo>
                    <a:pt x="4884" y="5388"/>
                    <a:pt x="4695" y="5545"/>
                    <a:pt x="4537" y="5545"/>
                  </a:cubicBezTo>
                  <a:lnTo>
                    <a:pt x="3812" y="5545"/>
                  </a:lnTo>
                  <a:cubicBezTo>
                    <a:pt x="3623" y="5545"/>
                    <a:pt x="3466" y="5388"/>
                    <a:pt x="3466" y="5199"/>
                  </a:cubicBezTo>
                  <a:cubicBezTo>
                    <a:pt x="3466" y="5010"/>
                    <a:pt x="3623" y="4852"/>
                    <a:pt x="3812" y="4852"/>
                  </a:cubicBezTo>
                  <a:close/>
                  <a:moveTo>
                    <a:pt x="0" y="0"/>
                  </a:moveTo>
                  <a:lnTo>
                    <a:pt x="0" y="5892"/>
                  </a:lnTo>
                  <a:cubicBezTo>
                    <a:pt x="0" y="6459"/>
                    <a:pt x="473" y="6931"/>
                    <a:pt x="1071" y="6931"/>
                  </a:cubicBezTo>
                  <a:lnTo>
                    <a:pt x="6490" y="6931"/>
                  </a:lnTo>
                  <a:cubicBezTo>
                    <a:pt x="6364" y="6616"/>
                    <a:pt x="6301" y="6270"/>
                    <a:pt x="6301" y="5892"/>
                  </a:cubicBezTo>
                  <a:cubicBezTo>
                    <a:pt x="6301" y="5797"/>
                    <a:pt x="6333" y="5671"/>
                    <a:pt x="6333" y="5545"/>
                  </a:cubicBezTo>
                  <a:lnTo>
                    <a:pt x="5955" y="5545"/>
                  </a:lnTo>
                  <a:cubicBezTo>
                    <a:pt x="5734" y="5545"/>
                    <a:pt x="5577" y="5388"/>
                    <a:pt x="5577" y="5199"/>
                  </a:cubicBezTo>
                  <a:cubicBezTo>
                    <a:pt x="5577" y="5010"/>
                    <a:pt x="5734" y="4852"/>
                    <a:pt x="5955" y="4852"/>
                  </a:cubicBezTo>
                  <a:lnTo>
                    <a:pt x="6490" y="4852"/>
                  </a:lnTo>
                  <a:cubicBezTo>
                    <a:pt x="6931" y="3623"/>
                    <a:pt x="8066" y="2741"/>
                    <a:pt x="9420" y="2741"/>
                  </a:cubicBezTo>
                  <a:cubicBezTo>
                    <a:pt x="9767" y="2741"/>
                    <a:pt x="10113" y="2836"/>
                    <a:pt x="10428" y="2962"/>
                  </a:cubicBezTo>
                  <a:lnTo>
                    <a:pt x="10428"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6369;p57">
              <a:extLst>
                <a:ext uri="{FF2B5EF4-FFF2-40B4-BE49-F238E27FC236}">
                  <a16:creationId xmlns:a16="http://schemas.microsoft.com/office/drawing/2014/main" id="{11FA8F48-F418-41FD-8EA1-412D966C1A5C}"/>
                </a:ext>
              </a:extLst>
            </p:cNvPr>
            <p:cNvSpPr/>
            <p:nvPr/>
          </p:nvSpPr>
          <p:spPr>
            <a:xfrm>
              <a:off x="3859600" y="3591950"/>
              <a:ext cx="261525" cy="70900"/>
            </a:xfrm>
            <a:custGeom>
              <a:avLst/>
              <a:gdLst/>
              <a:ahLst/>
              <a:cxnLst/>
              <a:rect l="l" t="t" r="r" b="b"/>
              <a:pathLst>
                <a:path w="10461" h="2836" extrusionOk="0">
                  <a:moveTo>
                    <a:pt x="1734" y="0"/>
                  </a:moveTo>
                  <a:cubicBezTo>
                    <a:pt x="1513" y="0"/>
                    <a:pt x="1356" y="158"/>
                    <a:pt x="1356" y="347"/>
                  </a:cubicBezTo>
                  <a:lnTo>
                    <a:pt x="1356" y="693"/>
                  </a:lnTo>
                  <a:lnTo>
                    <a:pt x="1009" y="693"/>
                  </a:lnTo>
                  <a:cubicBezTo>
                    <a:pt x="410" y="693"/>
                    <a:pt x="1" y="1166"/>
                    <a:pt x="1" y="1733"/>
                  </a:cubicBezTo>
                  <a:lnTo>
                    <a:pt x="1" y="2836"/>
                  </a:lnTo>
                  <a:lnTo>
                    <a:pt x="10429" y="2836"/>
                  </a:lnTo>
                  <a:lnTo>
                    <a:pt x="10429" y="1733"/>
                  </a:lnTo>
                  <a:lnTo>
                    <a:pt x="10460" y="1733"/>
                  </a:lnTo>
                  <a:cubicBezTo>
                    <a:pt x="10460" y="1134"/>
                    <a:pt x="9988" y="693"/>
                    <a:pt x="9421" y="693"/>
                  </a:cubicBezTo>
                  <a:lnTo>
                    <a:pt x="9074" y="693"/>
                  </a:lnTo>
                  <a:lnTo>
                    <a:pt x="9074" y="347"/>
                  </a:lnTo>
                  <a:cubicBezTo>
                    <a:pt x="9074" y="158"/>
                    <a:pt x="8917" y="0"/>
                    <a:pt x="8728" y="0"/>
                  </a:cubicBezTo>
                  <a:cubicBezTo>
                    <a:pt x="8539" y="0"/>
                    <a:pt x="8381" y="158"/>
                    <a:pt x="8381" y="347"/>
                  </a:cubicBezTo>
                  <a:lnTo>
                    <a:pt x="8381" y="693"/>
                  </a:lnTo>
                  <a:lnTo>
                    <a:pt x="6995" y="693"/>
                  </a:lnTo>
                  <a:lnTo>
                    <a:pt x="6995" y="347"/>
                  </a:lnTo>
                  <a:cubicBezTo>
                    <a:pt x="6995" y="158"/>
                    <a:pt x="6837" y="0"/>
                    <a:pt x="6648" y="0"/>
                  </a:cubicBezTo>
                  <a:cubicBezTo>
                    <a:pt x="6459" y="0"/>
                    <a:pt x="6302" y="158"/>
                    <a:pt x="6302" y="347"/>
                  </a:cubicBezTo>
                  <a:lnTo>
                    <a:pt x="6302" y="693"/>
                  </a:lnTo>
                  <a:lnTo>
                    <a:pt x="4159" y="693"/>
                  </a:lnTo>
                  <a:lnTo>
                    <a:pt x="4159" y="347"/>
                  </a:lnTo>
                  <a:cubicBezTo>
                    <a:pt x="4159" y="158"/>
                    <a:pt x="4002" y="0"/>
                    <a:pt x="3813" y="0"/>
                  </a:cubicBezTo>
                  <a:cubicBezTo>
                    <a:pt x="3624" y="0"/>
                    <a:pt x="3466" y="158"/>
                    <a:pt x="3466" y="347"/>
                  </a:cubicBezTo>
                  <a:lnTo>
                    <a:pt x="3466" y="693"/>
                  </a:lnTo>
                  <a:lnTo>
                    <a:pt x="2080" y="693"/>
                  </a:lnTo>
                  <a:lnTo>
                    <a:pt x="2080" y="347"/>
                  </a:lnTo>
                  <a:cubicBezTo>
                    <a:pt x="2080" y="158"/>
                    <a:pt x="1923" y="0"/>
                    <a:pt x="173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4" name="Google Shape;7111;p59">
            <a:extLst>
              <a:ext uri="{FF2B5EF4-FFF2-40B4-BE49-F238E27FC236}">
                <a16:creationId xmlns:a16="http://schemas.microsoft.com/office/drawing/2014/main" id="{324D0AE4-665B-4D40-B10D-E0B8254BA2F2}"/>
              </a:ext>
            </a:extLst>
          </p:cNvPr>
          <p:cNvGrpSpPr/>
          <p:nvPr/>
        </p:nvGrpSpPr>
        <p:grpSpPr>
          <a:xfrm>
            <a:off x="9478096" y="988720"/>
            <a:ext cx="751984" cy="659977"/>
            <a:chOff x="-48233050" y="3569725"/>
            <a:chExt cx="252050" cy="299475"/>
          </a:xfrm>
          <a:solidFill>
            <a:schemeClr val="bg1"/>
          </a:solidFill>
        </p:grpSpPr>
        <p:sp>
          <p:nvSpPr>
            <p:cNvPr id="185" name="Google Shape;7112;p59">
              <a:extLst>
                <a:ext uri="{FF2B5EF4-FFF2-40B4-BE49-F238E27FC236}">
                  <a16:creationId xmlns:a16="http://schemas.microsoft.com/office/drawing/2014/main" id="{3181804F-6BFB-46F4-B895-322140F39DE1}"/>
                </a:ext>
              </a:extLst>
            </p:cNvPr>
            <p:cNvSpPr/>
            <p:nvPr/>
          </p:nvSpPr>
          <p:spPr>
            <a:xfrm>
              <a:off x="-48233050" y="3569725"/>
              <a:ext cx="252050" cy="299475"/>
            </a:xfrm>
            <a:custGeom>
              <a:avLst/>
              <a:gdLst/>
              <a:ahLst/>
              <a:cxnLst/>
              <a:rect l="l" t="t" r="r" b="b"/>
              <a:pathLst>
                <a:path w="10082" h="11979" extrusionOk="0">
                  <a:moveTo>
                    <a:pt x="5230" y="1393"/>
                  </a:moveTo>
                  <a:cubicBezTo>
                    <a:pt x="5419" y="1393"/>
                    <a:pt x="5577" y="1551"/>
                    <a:pt x="5577" y="1740"/>
                  </a:cubicBezTo>
                  <a:lnTo>
                    <a:pt x="5577" y="1960"/>
                  </a:lnTo>
                  <a:cubicBezTo>
                    <a:pt x="5703" y="2023"/>
                    <a:pt x="5829" y="2086"/>
                    <a:pt x="5923" y="2181"/>
                  </a:cubicBezTo>
                  <a:lnTo>
                    <a:pt x="6144" y="2055"/>
                  </a:lnTo>
                  <a:cubicBezTo>
                    <a:pt x="6194" y="2025"/>
                    <a:pt x="6251" y="2011"/>
                    <a:pt x="6308" y="2011"/>
                  </a:cubicBezTo>
                  <a:cubicBezTo>
                    <a:pt x="6430" y="2011"/>
                    <a:pt x="6552" y="2074"/>
                    <a:pt x="6616" y="2181"/>
                  </a:cubicBezTo>
                  <a:lnTo>
                    <a:pt x="7309" y="3410"/>
                  </a:lnTo>
                  <a:cubicBezTo>
                    <a:pt x="7467" y="3725"/>
                    <a:pt x="7246" y="3819"/>
                    <a:pt x="6963" y="3977"/>
                  </a:cubicBezTo>
                  <a:lnTo>
                    <a:pt x="6963" y="4386"/>
                  </a:lnTo>
                  <a:cubicBezTo>
                    <a:pt x="7246" y="4544"/>
                    <a:pt x="7467" y="4670"/>
                    <a:pt x="7309" y="4985"/>
                  </a:cubicBezTo>
                  <a:lnTo>
                    <a:pt x="6616" y="6182"/>
                  </a:lnTo>
                  <a:cubicBezTo>
                    <a:pt x="6531" y="6289"/>
                    <a:pt x="6417" y="6366"/>
                    <a:pt x="6303" y="6366"/>
                  </a:cubicBezTo>
                  <a:cubicBezTo>
                    <a:pt x="6249" y="6366"/>
                    <a:pt x="6195" y="6349"/>
                    <a:pt x="6144" y="6308"/>
                  </a:cubicBezTo>
                  <a:lnTo>
                    <a:pt x="5923" y="6182"/>
                  </a:lnTo>
                  <a:cubicBezTo>
                    <a:pt x="5829" y="6277"/>
                    <a:pt x="5703" y="6340"/>
                    <a:pt x="5577" y="6403"/>
                  </a:cubicBezTo>
                  <a:lnTo>
                    <a:pt x="5577" y="6623"/>
                  </a:lnTo>
                  <a:cubicBezTo>
                    <a:pt x="5577" y="6812"/>
                    <a:pt x="5419" y="6970"/>
                    <a:pt x="5230" y="6970"/>
                  </a:cubicBezTo>
                  <a:lnTo>
                    <a:pt x="3812" y="6970"/>
                  </a:lnTo>
                  <a:cubicBezTo>
                    <a:pt x="3623" y="6970"/>
                    <a:pt x="3466" y="6812"/>
                    <a:pt x="3466" y="6623"/>
                  </a:cubicBezTo>
                  <a:lnTo>
                    <a:pt x="3466" y="6403"/>
                  </a:lnTo>
                  <a:cubicBezTo>
                    <a:pt x="3340" y="6340"/>
                    <a:pt x="3214" y="6277"/>
                    <a:pt x="3119" y="6182"/>
                  </a:cubicBezTo>
                  <a:lnTo>
                    <a:pt x="2899" y="6308"/>
                  </a:lnTo>
                  <a:cubicBezTo>
                    <a:pt x="2848" y="6338"/>
                    <a:pt x="2791" y="6352"/>
                    <a:pt x="2734" y="6352"/>
                  </a:cubicBezTo>
                  <a:cubicBezTo>
                    <a:pt x="2613" y="6352"/>
                    <a:pt x="2490" y="6289"/>
                    <a:pt x="2426" y="6182"/>
                  </a:cubicBezTo>
                  <a:lnTo>
                    <a:pt x="1733" y="4985"/>
                  </a:lnTo>
                  <a:cubicBezTo>
                    <a:pt x="1638" y="4827"/>
                    <a:pt x="1670" y="4575"/>
                    <a:pt x="1859" y="4512"/>
                  </a:cubicBezTo>
                  <a:lnTo>
                    <a:pt x="2048" y="4386"/>
                  </a:lnTo>
                  <a:lnTo>
                    <a:pt x="2048" y="3977"/>
                  </a:lnTo>
                  <a:lnTo>
                    <a:pt x="1859" y="3882"/>
                  </a:lnTo>
                  <a:cubicBezTo>
                    <a:pt x="1702" y="3788"/>
                    <a:pt x="1607" y="3536"/>
                    <a:pt x="1733" y="3410"/>
                  </a:cubicBezTo>
                  <a:lnTo>
                    <a:pt x="2426" y="2181"/>
                  </a:lnTo>
                  <a:cubicBezTo>
                    <a:pt x="2490" y="2074"/>
                    <a:pt x="2612" y="1997"/>
                    <a:pt x="2733" y="1997"/>
                  </a:cubicBezTo>
                  <a:cubicBezTo>
                    <a:pt x="2790" y="1997"/>
                    <a:pt x="2848" y="2014"/>
                    <a:pt x="2899" y="2055"/>
                  </a:cubicBezTo>
                  <a:lnTo>
                    <a:pt x="3119" y="2181"/>
                  </a:lnTo>
                  <a:cubicBezTo>
                    <a:pt x="3214" y="2086"/>
                    <a:pt x="3340" y="2023"/>
                    <a:pt x="3466" y="1960"/>
                  </a:cubicBezTo>
                  <a:lnTo>
                    <a:pt x="3466" y="1740"/>
                  </a:lnTo>
                  <a:cubicBezTo>
                    <a:pt x="3466" y="1551"/>
                    <a:pt x="3623" y="1393"/>
                    <a:pt x="3812" y="1393"/>
                  </a:cubicBezTo>
                  <a:close/>
                  <a:moveTo>
                    <a:pt x="4547" y="0"/>
                  </a:moveTo>
                  <a:cubicBezTo>
                    <a:pt x="3499" y="0"/>
                    <a:pt x="2484" y="337"/>
                    <a:pt x="1670" y="984"/>
                  </a:cubicBezTo>
                  <a:cubicBezTo>
                    <a:pt x="630" y="1866"/>
                    <a:pt x="0" y="3158"/>
                    <a:pt x="0" y="4544"/>
                  </a:cubicBezTo>
                  <a:cubicBezTo>
                    <a:pt x="0" y="5804"/>
                    <a:pt x="504" y="6970"/>
                    <a:pt x="1418" y="7852"/>
                  </a:cubicBezTo>
                  <a:lnTo>
                    <a:pt x="1418" y="11632"/>
                  </a:lnTo>
                  <a:cubicBezTo>
                    <a:pt x="1418" y="11821"/>
                    <a:pt x="1575" y="11979"/>
                    <a:pt x="1765" y="11979"/>
                  </a:cubicBezTo>
                  <a:lnTo>
                    <a:pt x="5986" y="11979"/>
                  </a:lnTo>
                  <a:cubicBezTo>
                    <a:pt x="6175" y="11979"/>
                    <a:pt x="6333" y="11821"/>
                    <a:pt x="6333" y="11632"/>
                  </a:cubicBezTo>
                  <a:lnTo>
                    <a:pt x="6333" y="10530"/>
                  </a:lnTo>
                  <a:lnTo>
                    <a:pt x="8097" y="10530"/>
                  </a:lnTo>
                  <a:cubicBezTo>
                    <a:pt x="8286" y="10530"/>
                    <a:pt x="8444" y="10372"/>
                    <a:pt x="8444" y="10183"/>
                  </a:cubicBezTo>
                  <a:lnTo>
                    <a:pt x="8444" y="8387"/>
                  </a:lnTo>
                  <a:lnTo>
                    <a:pt x="9042" y="8387"/>
                  </a:lnTo>
                  <a:cubicBezTo>
                    <a:pt x="9389" y="8387"/>
                    <a:pt x="9767" y="8198"/>
                    <a:pt x="9956" y="7883"/>
                  </a:cubicBezTo>
                  <a:cubicBezTo>
                    <a:pt x="10082" y="7568"/>
                    <a:pt x="10082" y="7190"/>
                    <a:pt x="9924" y="6875"/>
                  </a:cubicBezTo>
                  <a:lnTo>
                    <a:pt x="9042" y="5237"/>
                  </a:lnTo>
                  <a:cubicBezTo>
                    <a:pt x="9137" y="4701"/>
                    <a:pt x="9137" y="4134"/>
                    <a:pt x="9011" y="3599"/>
                  </a:cubicBezTo>
                  <a:cubicBezTo>
                    <a:pt x="8664" y="1866"/>
                    <a:pt x="7246" y="480"/>
                    <a:pt x="5545" y="102"/>
                  </a:cubicBezTo>
                  <a:cubicBezTo>
                    <a:pt x="5213" y="34"/>
                    <a:pt x="4878" y="0"/>
                    <a:pt x="454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113;p59">
              <a:extLst>
                <a:ext uri="{FF2B5EF4-FFF2-40B4-BE49-F238E27FC236}">
                  <a16:creationId xmlns:a16="http://schemas.microsoft.com/office/drawing/2014/main" id="{3C9618E3-E26A-4492-8843-F7E19B549B33}"/>
                </a:ext>
              </a:extLst>
            </p:cNvPr>
            <p:cNvSpPr/>
            <p:nvPr/>
          </p:nvSpPr>
          <p:spPr>
            <a:xfrm>
              <a:off x="-48170050" y="3622650"/>
              <a:ext cx="100050" cy="103225"/>
            </a:xfrm>
            <a:custGeom>
              <a:avLst/>
              <a:gdLst/>
              <a:ahLst/>
              <a:cxnLst/>
              <a:rect l="l" t="t" r="r" b="b"/>
              <a:pathLst>
                <a:path w="4002" h="4129" extrusionOk="0">
                  <a:moveTo>
                    <a:pt x="1985" y="1009"/>
                  </a:moveTo>
                  <a:cubicBezTo>
                    <a:pt x="2584" y="1009"/>
                    <a:pt x="3057" y="1482"/>
                    <a:pt x="3057" y="2080"/>
                  </a:cubicBezTo>
                  <a:cubicBezTo>
                    <a:pt x="3057" y="2647"/>
                    <a:pt x="2584" y="3120"/>
                    <a:pt x="1985" y="3120"/>
                  </a:cubicBezTo>
                  <a:cubicBezTo>
                    <a:pt x="1418" y="3120"/>
                    <a:pt x="946" y="2647"/>
                    <a:pt x="946" y="2080"/>
                  </a:cubicBezTo>
                  <a:cubicBezTo>
                    <a:pt x="946" y="1482"/>
                    <a:pt x="1418" y="1009"/>
                    <a:pt x="1985" y="1009"/>
                  </a:cubicBezTo>
                  <a:close/>
                  <a:moveTo>
                    <a:pt x="1639" y="1"/>
                  </a:moveTo>
                  <a:lnTo>
                    <a:pt x="1639" y="127"/>
                  </a:lnTo>
                  <a:cubicBezTo>
                    <a:pt x="1639" y="284"/>
                    <a:pt x="1576" y="410"/>
                    <a:pt x="1418" y="442"/>
                  </a:cubicBezTo>
                  <a:cubicBezTo>
                    <a:pt x="1198" y="537"/>
                    <a:pt x="1009" y="631"/>
                    <a:pt x="851" y="757"/>
                  </a:cubicBezTo>
                  <a:cubicBezTo>
                    <a:pt x="770" y="818"/>
                    <a:pt x="689" y="853"/>
                    <a:pt x="607" y="853"/>
                  </a:cubicBezTo>
                  <a:cubicBezTo>
                    <a:pt x="562" y="853"/>
                    <a:pt x="518" y="842"/>
                    <a:pt x="473" y="820"/>
                  </a:cubicBezTo>
                  <a:lnTo>
                    <a:pt x="347" y="726"/>
                  </a:lnTo>
                  <a:lnTo>
                    <a:pt x="1" y="1324"/>
                  </a:lnTo>
                  <a:lnTo>
                    <a:pt x="127" y="1387"/>
                  </a:lnTo>
                  <a:cubicBezTo>
                    <a:pt x="221" y="1482"/>
                    <a:pt x="316" y="1639"/>
                    <a:pt x="253" y="1765"/>
                  </a:cubicBezTo>
                  <a:cubicBezTo>
                    <a:pt x="221" y="1986"/>
                    <a:pt x="221" y="2143"/>
                    <a:pt x="253" y="2395"/>
                  </a:cubicBezTo>
                  <a:cubicBezTo>
                    <a:pt x="316" y="2553"/>
                    <a:pt x="221" y="2647"/>
                    <a:pt x="127" y="2742"/>
                  </a:cubicBezTo>
                  <a:lnTo>
                    <a:pt x="1" y="2805"/>
                  </a:lnTo>
                  <a:lnTo>
                    <a:pt x="347" y="3403"/>
                  </a:lnTo>
                  <a:lnTo>
                    <a:pt x="473" y="3340"/>
                  </a:lnTo>
                  <a:cubicBezTo>
                    <a:pt x="532" y="3297"/>
                    <a:pt x="590" y="3273"/>
                    <a:pt x="649" y="3273"/>
                  </a:cubicBezTo>
                  <a:cubicBezTo>
                    <a:pt x="716" y="3273"/>
                    <a:pt x="784" y="3304"/>
                    <a:pt x="851" y="3372"/>
                  </a:cubicBezTo>
                  <a:cubicBezTo>
                    <a:pt x="1009" y="3529"/>
                    <a:pt x="1198" y="3592"/>
                    <a:pt x="1418" y="3687"/>
                  </a:cubicBezTo>
                  <a:cubicBezTo>
                    <a:pt x="1576" y="3718"/>
                    <a:pt x="1639" y="3876"/>
                    <a:pt x="1639" y="4002"/>
                  </a:cubicBezTo>
                  <a:lnTo>
                    <a:pt x="1639" y="4128"/>
                  </a:lnTo>
                  <a:lnTo>
                    <a:pt x="2364" y="4128"/>
                  </a:lnTo>
                  <a:lnTo>
                    <a:pt x="2364" y="4002"/>
                  </a:lnTo>
                  <a:cubicBezTo>
                    <a:pt x="2364" y="3845"/>
                    <a:pt x="2427" y="3718"/>
                    <a:pt x="2584" y="3687"/>
                  </a:cubicBezTo>
                  <a:cubicBezTo>
                    <a:pt x="2805" y="3592"/>
                    <a:pt x="2994" y="3498"/>
                    <a:pt x="3151" y="3372"/>
                  </a:cubicBezTo>
                  <a:cubicBezTo>
                    <a:pt x="3224" y="3317"/>
                    <a:pt x="3298" y="3283"/>
                    <a:pt x="3371" y="3283"/>
                  </a:cubicBezTo>
                  <a:cubicBezTo>
                    <a:pt x="3424" y="3283"/>
                    <a:pt x="3476" y="3301"/>
                    <a:pt x="3529" y="3340"/>
                  </a:cubicBezTo>
                  <a:lnTo>
                    <a:pt x="3655" y="3403"/>
                  </a:lnTo>
                  <a:lnTo>
                    <a:pt x="4002" y="2805"/>
                  </a:lnTo>
                  <a:lnTo>
                    <a:pt x="3876" y="2742"/>
                  </a:lnTo>
                  <a:cubicBezTo>
                    <a:pt x="3781" y="2647"/>
                    <a:pt x="3687" y="2490"/>
                    <a:pt x="3750" y="2395"/>
                  </a:cubicBezTo>
                  <a:cubicBezTo>
                    <a:pt x="3781" y="2143"/>
                    <a:pt x="3781" y="1986"/>
                    <a:pt x="3750" y="1765"/>
                  </a:cubicBezTo>
                  <a:cubicBezTo>
                    <a:pt x="3687" y="1608"/>
                    <a:pt x="3781" y="1482"/>
                    <a:pt x="3876" y="1387"/>
                  </a:cubicBezTo>
                  <a:lnTo>
                    <a:pt x="4002" y="1324"/>
                  </a:lnTo>
                  <a:lnTo>
                    <a:pt x="3655" y="726"/>
                  </a:lnTo>
                  <a:lnTo>
                    <a:pt x="3529" y="820"/>
                  </a:lnTo>
                  <a:cubicBezTo>
                    <a:pt x="3477" y="846"/>
                    <a:pt x="3425" y="861"/>
                    <a:pt x="3373" y="861"/>
                  </a:cubicBezTo>
                  <a:cubicBezTo>
                    <a:pt x="3299" y="861"/>
                    <a:pt x="3225" y="831"/>
                    <a:pt x="3151" y="757"/>
                  </a:cubicBezTo>
                  <a:cubicBezTo>
                    <a:pt x="2994" y="600"/>
                    <a:pt x="2805" y="537"/>
                    <a:pt x="2584" y="442"/>
                  </a:cubicBezTo>
                  <a:cubicBezTo>
                    <a:pt x="2427" y="410"/>
                    <a:pt x="2364" y="253"/>
                    <a:pt x="2364" y="127"/>
                  </a:cubicBezTo>
                  <a:lnTo>
                    <a:pt x="2364"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114;p59">
              <a:extLst>
                <a:ext uri="{FF2B5EF4-FFF2-40B4-BE49-F238E27FC236}">
                  <a16:creationId xmlns:a16="http://schemas.microsoft.com/office/drawing/2014/main" id="{A73D825E-61D8-4D1B-993A-F1DF0601DA2E}"/>
                </a:ext>
              </a:extLst>
            </p:cNvPr>
            <p:cNvSpPr/>
            <p:nvPr/>
          </p:nvSpPr>
          <p:spPr>
            <a:xfrm>
              <a:off x="-48129100" y="3665200"/>
              <a:ext cx="18150" cy="18125"/>
            </a:xfrm>
            <a:custGeom>
              <a:avLst/>
              <a:gdLst/>
              <a:ahLst/>
              <a:cxnLst/>
              <a:rect l="l" t="t" r="r" b="b"/>
              <a:pathLst>
                <a:path w="726" h="725" extrusionOk="0">
                  <a:moveTo>
                    <a:pt x="347" y="0"/>
                  </a:moveTo>
                  <a:cubicBezTo>
                    <a:pt x="158" y="0"/>
                    <a:pt x="1" y="158"/>
                    <a:pt x="1" y="378"/>
                  </a:cubicBezTo>
                  <a:cubicBezTo>
                    <a:pt x="1" y="567"/>
                    <a:pt x="158" y="725"/>
                    <a:pt x="347" y="725"/>
                  </a:cubicBezTo>
                  <a:cubicBezTo>
                    <a:pt x="568" y="725"/>
                    <a:pt x="726" y="567"/>
                    <a:pt x="726" y="378"/>
                  </a:cubicBezTo>
                  <a:cubicBezTo>
                    <a:pt x="726" y="158"/>
                    <a:pt x="568" y="0"/>
                    <a:pt x="34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8" name="مربع نص 187">
            <a:extLst>
              <a:ext uri="{FF2B5EF4-FFF2-40B4-BE49-F238E27FC236}">
                <a16:creationId xmlns:a16="http://schemas.microsoft.com/office/drawing/2014/main" id="{F8DAD22E-B964-4207-85C3-02B4110D02F9}"/>
              </a:ext>
            </a:extLst>
          </p:cNvPr>
          <p:cNvSpPr txBox="1"/>
          <p:nvPr/>
        </p:nvSpPr>
        <p:spPr>
          <a:xfrm>
            <a:off x="3540712" y="2985792"/>
            <a:ext cx="1949566" cy="369332"/>
          </a:xfrm>
          <a:prstGeom prst="rect">
            <a:avLst/>
          </a:prstGeom>
          <a:noFill/>
        </p:spPr>
        <p:txBody>
          <a:bodyPr wrap="square">
            <a:spAutoFit/>
          </a:bodyPr>
          <a:lstStyle/>
          <a:p>
            <a:pPr marL="0" marR="0" lvl="0" indent="0" algn="ctr" defTabSz="914400" eaLnBrk="1" fontAlgn="auto" latinLnBrk="0" hangingPunct="1">
              <a:lnSpc>
                <a:spcPct val="100000"/>
              </a:lnSpc>
              <a:spcBef>
                <a:spcPts val="0"/>
              </a:spcBef>
              <a:spcAft>
                <a:spcPts val="0"/>
              </a:spcAft>
              <a:buClr>
                <a:srgbClr val="000000"/>
              </a:buClr>
              <a:buSzPts val="1400"/>
              <a:buFont typeface="Arial"/>
              <a:buNone/>
              <a:tabLst/>
              <a:defRPr/>
            </a:pPr>
            <a:r>
              <a:rPr lang="en-US" b="1" dirty="0">
                <a:solidFill>
                  <a:srgbClr val="006666"/>
                </a:solidFill>
                <a:latin typeface="Calibri" panose="020F0502020204030204" pitchFamily="34" charset="0"/>
                <a:cs typeface="Calibri" panose="020F0502020204030204" pitchFamily="34" charset="0"/>
              </a:rPr>
              <a:t>  </a:t>
            </a:r>
            <a:r>
              <a:rPr lang="en-US" sz="1800" b="1" u="none" strike="noStrike" cap="none" dirty="0">
                <a:solidFill>
                  <a:srgbClr val="006666"/>
                </a:solidFill>
                <a:latin typeface="Calibri" panose="020F0502020204030204" pitchFamily="34" charset="0"/>
                <a:cs typeface="Calibri" panose="020F0502020204030204" pitchFamily="34" charset="0"/>
              </a:rPr>
              <a:t>2024 / 7 / 1     </a:t>
            </a:r>
            <a:r>
              <a:rPr lang="ar-SA" sz="1800" b="1" u="none" strike="noStrike" cap="none" dirty="0">
                <a:solidFill>
                  <a:srgbClr val="006666"/>
                </a:solidFill>
                <a:latin typeface="Calibri" panose="020F0502020204030204" pitchFamily="34" charset="0"/>
                <a:cs typeface="Calibri" panose="020F0502020204030204" pitchFamily="34" charset="0"/>
              </a:rPr>
              <a:t>من</a:t>
            </a:r>
            <a:endParaRPr lang="en-US" sz="1800" b="1" u="none" strike="noStrike" cap="none" dirty="0">
              <a:solidFill>
                <a:srgbClr val="006666"/>
              </a:solidFill>
              <a:latin typeface="Calibri" panose="020F0502020204030204" pitchFamily="34" charset="0"/>
              <a:cs typeface="Calibri" panose="020F0502020204030204" pitchFamily="34" charset="0"/>
            </a:endParaRPr>
          </a:p>
        </p:txBody>
      </p:sp>
      <p:sp>
        <p:nvSpPr>
          <p:cNvPr id="189" name="مربع نص 188">
            <a:extLst>
              <a:ext uri="{FF2B5EF4-FFF2-40B4-BE49-F238E27FC236}">
                <a16:creationId xmlns:a16="http://schemas.microsoft.com/office/drawing/2014/main" id="{58C0360B-C510-42AF-9674-8ADC5EC856BD}"/>
              </a:ext>
            </a:extLst>
          </p:cNvPr>
          <p:cNvSpPr txBox="1"/>
          <p:nvPr/>
        </p:nvSpPr>
        <p:spPr>
          <a:xfrm>
            <a:off x="3460541" y="3370487"/>
            <a:ext cx="2121068" cy="369332"/>
          </a:xfrm>
          <a:prstGeom prst="rect">
            <a:avLst/>
          </a:prstGeom>
          <a:noFill/>
        </p:spPr>
        <p:txBody>
          <a:bodyPr wrap="square">
            <a:spAutoFit/>
          </a:bodyPr>
          <a:lstStyle/>
          <a:p>
            <a:pPr marL="0" marR="0" lvl="0" indent="0" algn="ctr" defTabSz="914400" eaLnBrk="1" fontAlgn="auto" latinLnBrk="0" hangingPunct="1">
              <a:lnSpc>
                <a:spcPct val="100000"/>
              </a:lnSpc>
              <a:spcBef>
                <a:spcPts val="0"/>
              </a:spcBef>
              <a:spcAft>
                <a:spcPts val="0"/>
              </a:spcAft>
              <a:buClr>
                <a:srgbClr val="000000"/>
              </a:buClr>
              <a:buSzPts val="1400"/>
              <a:buFont typeface="Arial"/>
              <a:buNone/>
              <a:tabLst/>
              <a:defRPr/>
            </a:pPr>
            <a:r>
              <a:rPr lang="en-US" b="1" dirty="0">
                <a:solidFill>
                  <a:srgbClr val="006666"/>
                </a:solidFill>
                <a:latin typeface="Calibri" panose="020F0502020204030204" pitchFamily="34" charset="0"/>
                <a:cs typeface="Calibri" panose="020F0502020204030204" pitchFamily="34" charset="0"/>
              </a:rPr>
              <a:t>  </a:t>
            </a:r>
            <a:r>
              <a:rPr lang="en-US" sz="1800" b="1" u="none" strike="noStrike" cap="none" dirty="0">
                <a:solidFill>
                  <a:srgbClr val="006666"/>
                </a:solidFill>
                <a:latin typeface="Calibri" panose="020F0502020204030204" pitchFamily="34" charset="0"/>
                <a:cs typeface="Calibri" panose="020F0502020204030204" pitchFamily="34" charset="0"/>
              </a:rPr>
              <a:t>2024/ 12 / 31     </a:t>
            </a:r>
            <a:r>
              <a:rPr lang="ar-SA" sz="1800" b="1" u="none" strike="noStrike" cap="none" dirty="0">
                <a:solidFill>
                  <a:srgbClr val="006666"/>
                </a:solidFill>
                <a:latin typeface="Calibri" panose="020F0502020204030204" pitchFamily="34" charset="0"/>
                <a:cs typeface="Calibri" panose="020F0502020204030204" pitchFamily="34" charset="0"/>
              </a:rPr>
              <a:t>إلى</a:t>
            </a:r>
            <a:endParaRPr lang="en-US" sz="1800" b="1" u="none" strike="noStrike" cap="none" dirty="0">
              <a:solidFill>
                <a:srgbClr val="006666"/>
              </a:solidFill>
              <a:latin typeface="Calibri" panose="020F0502020204030204" pitchFamily="34" charset="0"/>
              <a:cs typeface="Calibri" panose="020F0502020204030204" pitchFamily="34" charset="0"/>
            </a:endParaRPr>
          </a:p>
        </p:txBody>
      </p:sp>
      <p:sp>
        <p:nvSpPr>
          <p:cNvPr id="139" name="TextBox 100">
            <a:extLst>
              <a:ext uri="{FF2B5EF4-FFF2-40B4-BE49-F238E27FC236}">
                <a16:creationId xmlns:a16="http://schemas.microsoft.com/office/drawing/2014/main" id="{618A9D0E-628F-4378-BDC1-41EC59CE291F}"/>
              </a:ext>
            </a:extLst>
          </p:cNvPr>
          <p:cNvSpPr txBox="1"/>
          <p:nvPr/>
        </p:nvSpPr>
        <p:spPr>
          <a:xfrm>
            <a:off x="913872" y="2698139"/>
            <a:ext cx="1988368" cy="338554"/>
          </a:xfrm>
          <a:prstGeom prst="rect">
            <a:avLst/>
          </a:prstGeom>
          <a:noFill/>
        </p:spPr>
        <p:txBody>
          <a:bodyPr wrap="square" rtlCol="0">
            <a:spAutoFit/>
          </a:bodyPr>
          <a:lstStyle/>
          <a:p>
            <a:pPr algn="ctr"/>
            <a:r>
              <a:rPr lang="ar-SA" sz="1600" b="1" dirty="0">
                <a:solidFill>
                  <a:srgbClr val="006666"/>
                </a:solidFill>
                <a:latin typeface="AbdoMaster-Heavy" panose="02000500030000020004" pitchFamily="50" charset="-78"/>
                <a:cs typeface="AbdoMaster-Heavy" panose="02000500030000020004" pitchFamily="50" charset="-78"/>
              </a:rPr>
              <a:t>أثر المبادرة  </a:t>
            </a:r>
            <a:endParaRPr lang="en-US" sz="1600" b="1" dirty="0">
              <a:solidFill>
                <a:srgbClr val="006666"/>
              </a:solidFill>
              <a:latin typeface="AbdoMaster-Heavy" panose="02000500030000020004" pitchFamily="50" charset="-78"/>
              <a:cs typeface="AbdoMaster-Heavy" panose="02000500030000020004" pitchFamily="50" charset="-78"/>
            </a:endParaRPr>
          </a:p>
        </p:txBody>
      </p:sp>
      <p:sp>
        <p:nvSpPr>
          <p:cNvPr id="140" name="Subtitle 6">
            <a:extLst>
              <a:ext uri="{FF2B5EF4-FFF2-40B4-BE49-F238E27FC236}">
                <a16:creationId xmlns:a16="http://schemas.microsoft.com/office/drawing/2014/main" id="{A2728828-4844-4455-96EF-38AD12642DCD}"/>
              </a:ext>
            </a:extLst>
          </p:cNvPr>
          <p:cNvSpPr txBox="1">
            <a:spLocks/>
          </p:cNvSpPr>
          <p:nvPr/>
        </p:nvSpPr>
        <p:spPr>
          <a:xfrm>
            <a:off x="876985" y="3023772"/>
            <a:ext cx="2187825" cy="716689"/>
          </a:xfrm>
          <a:prstGeom prst="rect">
            <a:avLst/>
          </a:prstGeom>
        </p:spPr>
        <p:txBody>
          <a:bodyPr vert="horz" lIns="86019" tIns="43010" rIns="86019" bIns="43010" numCol="1" spcCol="365760" rtlCol="0" anchor="t">
            <a:noAutofit/>
          </a:bodyPr>
          <a:lstStyle>
            <a:lvl1pPr marL="0" indent="0" algn="ctr" defTabSz="914400" rtl="0" eaLnBrk="1" latinLnBrk="0" hangingPunct="1">
              <a:lnSpc>
                <a:spcPct val="90000"/>
              </a:lnSpc>
              <a:spcBef>
                <a:spcPts val="1000"/>
              </a:spcBef>
              <a:buFont typeface="Arial"/>
              <a:buNone/>
              <a:defRPr sz="1200" b="0" i="0" kern="1200">
                <a:solidFill>
                  <a:schemeClr val="accent1"/>
                </a:solidFill>
                <a:latin typeface="Montserrat Light" charset="0"/>
                <a:ea typeface="Montserrat Light" charset="0"/>
                <a:cs typeface="Montserrat Light"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Montserrat Light" charset="0"/>
                <a:ea typeface="Montserrat Light" charset="0"/>
                <a:cs typeface="Montserrat Light"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Montserrat Light" charset="0"/>
                <a:ea typeface="Montserrat Light" charset="0"/>
                <a:cs typeface="Montserrat Light"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rtl="1">
              <a:lnSpc>
                <a:spcPts val="1599"/>
              </a:lnSpc>
              <a:spcBef>
                <a:spcPts val="0"/>
              </a:spcBef>
            </a:pPr>
            <a:r>
              <a:rPr lang="ar-SA" sz="1505" b="1" dirty="0">
                <a:solidFill>
                  <a:srgbClr val="006666"/>
                </a:solidFill>
                <a:latin typeface="Calibri" panose="020F0502020204030204" pitchFamily="34" charset="0"/>
                <a:cs typeface="Calibri" panose="020F0502020204030204" pitchFamily="34" charset="0"/>
              </a:rPr>
              <a:t>أبناء قادرين على دخول سوق العمل من خلال تعزيز سيرهم الذاتية ودوراتهم التأهيلية </a:t>
            </a:r>
          </a:p>
        </p:txBody>
      </p:sp>
      <p:sp>
        <p:nvSpPr>
          <p:cNvPr id="150" name="مربع نص 149">
            <a:extLst>
              <a:ext uri="{FF2B5EF4-FFF2-40B4-BE49-F238E27FC236}">
                <a16:creationId xmlns:a16="http://schemas.microsoft.com/office/drawing/2014/main" id="{561455AB-19B8-4570-A494-4FAA2301A375}"/>
              </a:ext>
            </a:extLst>
          </p:cNvPr>
          <p:cNvSpPr txBox="1"/>
          <p:nvPr/>
        </p:nvSpPr>
        <p:spPr>
          <a:xfrm>
            <a:off x="664433" y="4075476"/>
            <a:ext cx="2578017" cy="369332"/>
          </a:xfrm>
          <a:prstGeom prst="rect">
            <a:avLst/>
          </a:prstGeom>
          <a:noFill/>
        </p:spPr>
        <p:txBody>
          <a:bodyPr wrap="square">
            <a:spAutoFit/>
          </a:bodyPr>
          <a:lstStyle/>
          <a:p>
            <a:pPr marL="0" marR="0" lvl="0" indent="0" algn="ctr" rtl="0">
              <a:lnSpc>
                <a:spcPct val="100000"/>
              </a:lnSpc>
              <a:spcBef>
                <a:spcPts val="0"/>
              </a:spcBef>
              <a:spcAft>
                <a:spcPts val="0"/>
              </a:spcAft>
              <a:buClr>
                <a:srgbClr val="000000"/>
              </a:buClr>
              <a:buSzPts val="1400"/>
              <a:buFont typeface="Arial"/>
              <a:buNone/>
            </a:pPr>
            <a:r>
              <a:rPr lang="ar-SA" b="1" dirty="0">
                <a:solidFill>
                  <a:schemeClr val="bg1"/>
                </a:solidFill>
                <a:latin typeface="Calibri" panose="020F0502020204030204" pitchFamily="34" charset="0"/>
                <a:cs typeface="Calibri" panose="020F0502020204030204" pitchFamily="34" charset="0"/>
              </a:rPr>
              <a:t> المستهدف </a:t>
            </a:r>
            <a:endParaRPr lang="ar-SA" sz="1800" b="1" u="none" strike="noStrike" cap="none" dirty="0">
              <a:solidFill>
                <a:schemeClr val="bg1"/>
              </a:solidFill>
              <a:latin typeface="Calibri" panose="020F0502020204030204" pitchFamily="34" charset="0"/>
              <a:cs typeface="Calibri" panose="020F0502020204030204" pitchFamily="34" charset="0"/>
            </a:endParaRPr>
          </a:p>
        </p:txBody>
      </p:sp>
      <p:sp>
        <p:nvSpPr>
          <p:cNvPr id="155" name="مربع نص 154">
            <a:extLst>
              <a:ext uri="{FF2B5EF4-FFF2-40B4-BE49-F238E27FC236}">
                <a16:creationId xmlns:a16="http://schemas.microsoft.com/office/drawing/2014/main" id="{56B3D4D4-EB82-4FC8-BC9C-5910A893EF8E}"/>
              </a:ext>
            </a:extLst>
          </p:cNvPr>
          <p:cNvSpPr txBox="1"/>
          <p:nvPr/>
        </p:nvSpPr>
        <p:spPr>
          <a:xfrm>
            <a:off x="5648781" y="4115098"/>
            <a:ext cx="2511781" cy="338554"/>
          </a:xfrm>
          <a:prstGeom prst="rect">
            <a:avLst/>
          </a:prstGeom>
          <a:noFill/>
        </p:spPr>
        <p:txBody>
          <a:bodyPr wrap="square">
            <a:spAutoFit/>
          </a:bodyPr>
          <a:lstStyle/>
          <a:p>
            <a:pPr marL="0" marR="0" lvl="0" indent="0" algn="ctr" rtl="0">
              <a:lnSpc>
                <a:spcPct val="100000"/>
              </a:lnSpc>
              <a:spcBef>
                <a:spcPts val="0"/>
              </a:spcBef>
              <a:spcAft>
                <a:spcPts val="0"/>
              </a:spcAft>
              <a:buClr>
                <a:srgbClr val="000000"/>
              </a:buClr>
              <a:buSzPts val="1400"/>
              <a:buFont typeface="Arial"/>
              <a:buNone/>
            </a:pPr>
            <a:r>
              <a:rPr lang="ar-SA" sz="1600" b="1" dirty="0">
                <a:solidFill>
                  <a:srgbClr val="FFFFFF"/>
                </a:solidFill>
                <a:latin typeface="Calibri" panose="020F0502020204030204" pitchFamily="34" charset="0"/>
                <a:cs typeface="Calibri" panose="020F0502020204030204" pitchFamily="34" charset="0"/>
              </a:rPr>
              <a:t>عدد المستفيدين من المبادرة  </a:t>
            </a:r>
            <a:endParaRPr lang="ar-SA" sz="1600" b="1" u="none" strike="noStrike" cap="none" dirty="0">
              <a:solidFill>
                <a:srgbClr val="FFFFFF"/>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57710994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68">
            <a:extLst>
              <a:ext uri="{FF2B5EF4-FFF2-40B4-BE49-F238E27FC236}">
                <a16:creationId xmlns:a16="http://schemas.microsoft.com/office/drawing/2014/main" id="{DFE1C023-A7CD-4566-A77B-CDFC629CF618}"/>
              </a:ext>
            </a:extLst>
          </p:cNvPr>
          <p:cNvGrpSpPr/>
          <p:nvPr/>
        </p:nvGrpSpPr>
        <p:grpSpPr>
          <a:xfrm>
            <a:off x="2685640" y="955145"/>
            <a:ext cx="512826" cy="526740"/>
            <a:chOff x="4167188" y="3140076"/>
            <a:chExt cx="409575" cy="420688"/>
          </a:xfrm>
          <a:solidFill>
            <a:schemeClr val="bg1"/>
          </a:solidFill>
        </p:grpSpPr>
        <p:sp>
          <p:nvSpPr>
            <p:cNvPr id="7" name="Freeform 48">
              <a:extLst>
                <a:ext uri="{FF2B5EF4-FFF2-40B4-BE49-F238E27FC236}">
                  <a16:creationId xmlns:a16="http://schemas.microsoft.com/office/drawing/2014/main" id="{523845A6-52F6-416F-BAE8-1A1B755694F1}"/>
                </a:ext>
              </a:extLst>
            </p:cNvPr>
            <p:cNvSpPr>
              <a:spLocks/>
            </p:cNvSpPr>
            <p:nvPr/>
          </p:nvSpPr>
          <p:spPr bwMode="auto">
            <a:xfrm>
              <a:off x="4360863" y="3140076"/>
              <a:ext cx="14288" cy="44450"/>
            </a:xfrm>
            <a:custGeom>
              <a:avLst/>
              <a:gdLst>
                <a:gd name="T0" fmla="*/ 3 w 3"/>
                <a:gd name="T1" fmla="*/ 9 h 10"/>
                <a:gd name="T2" fmla="*/ 1 w 3"/>
                <a:gd name="T3" fmla="*/ 10 h 10"/>
                <a:gd name="T4" fmla="*/ 1 w 3"/>
                <a:gd name="T5" fmla="*/ 10 h 10"/>
                <a:gd name="T6" fmla="*/ 0 w 3"/>
                <a:gd name="T7" fmla="*/ 9 h 10"/>
                <a:gd name="T8" fmla="*/ 0 w 3"/>
                <a:gd name="T9" fmla="*/ 1 h 10"/>
                <a:gd name="T10" fmla="*/ 1 w 3"/>
                <a:gd name="T11" fmla="*/ 0 h 10"/>
                <a:gd name="T12" fmla="*/ 1 w 3"/>
                <a:gd name="T13" fmla="*/ 0 h 10"/>
                <a:gd name="T14" fmla="*/ 3 w 3"/>
                <a:gd name="T15" fmla="*/ 1 h 10"/>
                <a:gd name="T16" fmla="*/ 3 w 3"/>
                <a:gd name="T17" fmla="*/ 9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10">
                  <a:moveTo>
                    <a:pt x="3" y="9"/>
                  </a:moveTo>
                  <a:cubicBezTo>
                    <a:pt x="3" y="10"/>
                    <a:pt x="2" y="10"/>
                    <a:pt x="1" y="10"/>
                  </a:cubicBezTo>
                  <a:cubicBezTo>
                    <a:pt x="1" y="10"/>
                    <a:pt x="1" y="10"/>
                    <a:pt x="1" y="10"/>
                  </a:cubicBezTo>
                  <a:cubicBezTo>
                    <a:pt x="0" y="10"/>
                    <a:pt x="0" y="10"/>
                    <a:pt x="0" y="9"/>
                  </a:cubicBezTo>
                  <a:cubicBezTo>
                    <a:pt x="0" y="1"/>
                    <a:pt x="0" y="1"/>
                    <a:pt x="0" y="1"/>
                  </a:cubicBezTo>
                  <a:cubicBezTo>
                    <a:pt x="0" y="1"/>
                    <a:pt x="0" y="0"/>
                    <a:pt x="1" y="0"/>
                  </a:cubicBezTo>
                  <a:cubicBezTo>
                    <a:pt x="1" y="0"/>
                    <a:pt x="1" y="0"/>
                    <a:pt x="1" y="0"/>
                  </a:cubicBezTo>
                  <a:cubicBezTo>
                    <a:pt x="2" y="0"/>
                    <a:pt x="3" y="1"/>
                    <a:pt x="3" y="1"/>
                  </a:cubicBezTo>
                  <a:cubicBezTo>
                    <a:pt x="3" y="9"/>
                    <a:pt x="3" y="9"/>
                    <a:pt x="3"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a:p>
          </p:txBody>
        </p:sp>
        <p:sp>
          <p:nvSpPr>
            <p:cNvPr id="8" name="Freeform 49">
              <a:extLst>
                <a:ext uri="{FF2B5EF4-FFF2-40B4-BE49-F238E27FC236}">
                  <a16:creationId xmlns:a16="http://schemas.microsoft.com/office/drawing/2014/main" id="{6BB15427-393C-4BC6-8624-59D706EB2746}"/>
                </a:ext>
              </a:extLst>
            </p:cNvPr>
            <p:cNvSpPr>
              <a:spLocks/>
            </p:cNvSpPr>
            <p:nvPr/>
          </p:nvSpPr>
          <p:spPr bwMode="auto">
            <a:xfrm>
              <a:off x="4211638" y="3211513"/>
              <a:ext cx="39688" cy="34925"/>
            </a:xfrm>
            <a:custGeom>
              <a:avLst/>
              <a:gdLst>
                <a:gd name="T0" fmla="*/ 8 w 9"/>
                <a:gd name="T1" fmla="*/ 6 h 8"/>
                <a:gd name="T2" fmla="*/ 8 w 9"/>
                <a:gd name="T3" fmla="*/ 8 h 8"/>
                <a:gd name="T4" fmla="*/ 8 w 9"/>
                <a:gd name="T5" fmla="*/ 8 h 8"/>
                <a:gd name="T6" fmla="*/ 7 w 9"/>
                <a:gd name="T7" fmla="*/ 8 h 8"/>
                <a:gd name="T8" fmla="*/ 1 w 9"/>
                <a:gd name="T9" fmla="*/ 2 h 8"/>
                <a:gd name="T10" fmla="*/ 1 w 9"/>
                <a:gd name="T11" fmla="*/ 1 h 8"/>
                <a:gd name="T12" fmla="*/ 1 w 9"/>
                <a:gd name="T13" fmla="*/ 1 h 8"/>
                <a:gd name="T14" fmla="*/ 2 w 9"/>
                <a:gd name="T15" fmla="*/ 0 h 8"/>
                <a:gd name="T16" fmla="*/ 8 w 9"/>
                <a:gd name="T17" fmla="*/ 6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8">
                  <a:moveTo>
                    <a:pt x="8" y="6"/>
                  </a:moveTo>
                  <a:cubicBezTo>
                    <a:pt x="9" y="6"/>
                    <a:pt x="9" y="7"/>
                    <a:pt x="8" y="8"/>
                  </a:cubicBezTo>
                  <a:cubicBezTo>
                    <a:pt x="8" y="8"/>
                    <a:pt x="8" y="8"/>
                    <a:pt x="8" y="8"/>
                  </a:cubicBezTo>
                  <a:cubicBezTo>
                    <a:pt x="8" y="8"/>
                    <a:pt x="7" y="8"/>
                    <a:pt x="7" y="8"/>
                  </a:cubicBezTo>
                  <a:cubicBezTo>
                    <a:pt x="1" y="2"/>
                    <a:pt x="1" y="2"/>
                    <a:pt x="1" y="2"/>
                  </a:cubicBezTo>
                  <a:cubicBezTo>
                    <a:pt x="0" y="2"/>
                    <a:pt x="0" y="1"/>
                    <a:pt x="1" y="1"/>
                  </a:cubicBezTo>
                  <a:cubicBezTo>
                    <a:pt x="1" y="1"/>
                    <a:pt x="1" y="1"/>
                    <a:pt x="1" y="1"/>
                  </a:cubicBezTo>
                  <a:cubicBezTo>
                    <a:pt x="1" y="0"/>
                    <a:pt x="2" y="0"/>
                    <a:pt x="2" y="0"/>
                  </a:cubicBezTo>
                  <a:cubicBezTo>
                    <a:pt x="8" y="6"/>
                    <a:pt x="8" y="6"/>
                    <a:pt x="8"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a:p>
          </p:txBody>
        </p:sp>
        <p:sp>
          <p:nvSpPr>
            <p:cNvPr id="9" name="Freeform 50">
              <a:extLst>
                <a:ext uri="{FF2B5EF4-FFF2-40B4-BE49-F238E27FC236}">
                  <a16:creationId xmlns:a16="http://schemas.microsoft.com/office/drawing/2014/main" id="{BC56BBE7-75CC-493B-B5C7-BDD62CA54E94}"/>
                </a:ext>
              </a:extLst>
            </p:cNvPr>
            <p:cNvSpPr>
              <a:spLocks/>
            </p:cNvSpPr>
            <p:nvPr/>
          </p:nvSpPr>
          <p:spPr bwMode="auto">
            <a:xfrm>
              <a:off x="4167188" y="3365501"/>
              <a:ext cx="44450" cy="19050"/>
            </a:xfrm>
            <a:custGeom>
              <a:avLst/>
              <a:gdLst>
                <a:gd name="T0" fmla="*/ 9 w 10"/>
                <a:gd name="T1" fmla="*/ 0 h 4"/>
                <a:gd name="T2" fmla="*/ 10 w 10"/>
                <a:gd name="T3" fmla="*/ 1 h 4"/>
                <a:gd name="T4" fmla="*/ 10 w 10"/>
                <a:gd name="T5" fmla="*/ 1 h 4"/>
                <a:gd name="T6" fmla="*/ 9 w 10"/>
                <a:gd name="T7" fmla="*/ 3 h 4"/>
                <a:gd name="T8" fmla="*/ 1 w 10"/>
                <a:gd name="T9" fmla="*/ 4 h 4"/>
                <a:gd name="T10" fmla="*/ 0 w 10"/>
                <a:gd name="T11" fmla="*/ 2 h 4"/>
                <a:gd name="T12" fmla="*/ 0 w 10"/>
                <a:gd name="T13" fmla="*/ 2 h 4"/>
                <a:gd name="T14" fmla="*/ 1 w 10"/>
                <a:gd name="T15" fmla="*/ 1 h 4"/>
                <a:gd name="T16" fmla="*/ 9 w 10"/>
                <a:gd name="T17"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4">
                  <a:moveTo>
                    <a:pt x="9" y="0"/>
                  </a:moveTo>
                  <a:cubicBezTo>
                    <a:pt x="9" y="0"/>
                    <a:pt x="10" y="1"/>
                    <a:pt x="10" y="1"/>
                  </a:cubicBezTo>
                  <a:cubicBezTo>
                    <a:pt x="10" y="1"/>
                    <a:pt x="10" y="1"/>
                    <a:pt x="10" y="1"/>
                  </a:cubicBezTo>
                  <a:cubicBezTo>
                    <a:pt x="10" y="2"/>
                    <a:pt x="10" y="3"/>
                    <a:pt x="9" y="3"/>
                  </a:cubicBezTo>
                  <a:cubicBezTo>
                    <a:pt x="1" y="4"/>
                    <a:pt x="1" y="4"/>
                    <a:pt x="1" y="4"/>
                  </a:cubicBezTo>
                  <a:cubicBezTo>
                    <a:pt x="0" y="4"/>
                    <a:pt x="0" y="3"/>
                    <a:pt x="0" y="2"/>
                  </a:cubicBezTo>
                  <a:cubicBezTo>
                    <a:pt x="0" y="2"/>
                    <a:pt x="0" y="2"/>
                    <a:pt x="0" y="2"/>
                  </a:cubicBezTo>
                  <a:cubicBezTo>
                    <a:pt x="0" y="2"/>
                    <a:pt x="0" y="1"/>
                    <a:pt x="1" y="1"/>
                  </a:cubicBezTo>
                  <a:cubicBezTo>
                    <a:pt x="9" y="0"/>
                    <a:pt x="9"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a:p>
          </p:txBody>
        </p:sp>
        <p:sp>
          <p:nvSpPr>
            <p:cNvPr id="10" name="Freeform 51">
              <a:extLst>
                <a:ext uri="{FF2B5EF4-FFF2-40B4-BE49-F238E27FC236}">
                  <a16:creationId xmlns:a16="http://schemas.microsoft.com/office/drawing/2014/main" id="{90912B91-C7E1-4332-906E-757F99DBCFC2}"/>
                </a:ext>
              </a:extLst>
            </p:cNvPr>
            <p:cNvSpPr>
              <a:spLocks/>
            </p:cNvSpPr>
            <p:nvPr/>
          </p:nvSpPr>
          <p:spPr bwMode="auto">
            <a:xfrm>
              <a:off x="4533900" y="3357563"/>
              <a:ext cx="42863" cy="12700"/>
            </a:xfrm>
            <a:custGeom>
              <a:avLst/>
              <a:gdLst>
                <a:gd name="T0" fmla="*/ 1 w 10"/>
                <a:gd name="T1" fmla="*/ 2 h 3"/>
                <a:gd name="T2" fmla="*/ 0 w 10"/>
                <a:gd name="T3" fmla="*/ 1 h 3"/>
                <a:gd name="T4" fmla="*/ 0 w 10"/>
                <a:gd name="T5" fmla="*/ 1 h 3"/>
                <a:gd name="T6" fmla="*/ 1 w 10"/>
                <a:gd name="T7" fmla="*/ 0 h 3"/>
                <a:gd name="T8" fmla="*/ 9 w 10"/>
                <a:gd name="T9" fmla="*/ 0 h 3"/>
                <a:gd name="T10" fmla="*/ 10 w 10"/>
                <a:gd name="T11" fmla="*/ 2 h 3"/>
                <a:gd name="T12" fmla="*/ 10 w 10"/>
                <a:gd name="T13" fmla="*/ 2 h 3"/>
                <a:gd name="T14" fmla="*/ 9 w 10"/>
                <a:gd name="T15" fmla="*/ 3 h 3"/>
                <a:gd name="T16" fmla="*/ 1 w 10"/>
                <a:gd name="T17" fmla="*/ 2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3">
                  <a:moveTo>
                    <a:pt x="1" y="2"/>
                  </a:moveTo>
                  <a:cubicBezTo>
                    <a:pt x="0" y="2"/>
                    <a:pt x="0" y="2"/>
                    <a:pt x="0" y="1"/>
                  </a:cubicBezTo>
                  <a:cubicBezTo>
                    <a:pt x="0" y="1"/>
                    <a:pt x="0" y="1"/>
                    <a:pt x="0" y="1"/>
                  </a:cubicBezTo>
                  <a:cubicBezTo>
                    <a:pt x="0" y="0"/>
                    <a:pt x="1" y="0"/>
                    <a:pt x="1" y="0"/>
                  </a:cubicBezTo>
                  <a:cubicBezTo>
                    <a:pt x="9" y="0"/>
                    <a:pt x="9" y="0"/>
                    <a:pt x="9" y="0"/>
                  </a:cubicBezTo>
                  <a:cubicBezTo>
                    <a:pt x="10" y="1"/>
                    <a:pt x="10" y="1"/>
                    <a:pt x="10" y="2"/>
                  </a:cubicBezTo>
                  <a:cubicBezTo>
                    <a:pt x="10" y="2"/>
                    <a:pt x="10" y="2"/>
                    <a:pt x="10" y="2"/>
                  </a:cubicBezTo>
                  <a:cubicBezTo>
                    <a:pt x="10" y="3"/>
                    <a:pt x="10" y="3"/>
                    <a:pt x="9" y="3"/>
                  </a:cubicBezTo>
                  <a:cubicBezTo>
                    <a:pt x="1" y="2"/>
                    <a:pt x="1" y="2"/>
                    <a:pt x="1"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a:p>
          </p:txBody>
        </p:sp>
        <p:sp>
          <p:nvSpPr>
            <p:cNvPr id="11" name="Freeform 52">
              <a:extLst>
                <a:ext uri="{FF2B5EF4-FFF2-40B4-BE49-F238E27FC236}">
                  <a16:creationId xmlns:a16="http://schemas.microsoft.com/office/drawing/2014/main" id="{A1346549-90CE-4F44-A0DA-BD988775573F}"/>
                </a:ext>
              </a:extLst>
            </p:cNvPr>
            <p:cNvSpPr>
              <a:spLocks/>
            </p:cNvSpPr>
            <p:nvPr/>
          </p:nvSpPr>
          <p:spPr bwMode="auto">
            <a:xfrm>
              <a:off x="4484688" y="3201988"/>
              <a:ext cx="39688" cy="36513"/>
            </a:xfrm>
            <a:custGeom>
              <a:avLst/>
              <a:gdLst>
                <a:gd name="T0" fmla="*/ 3 w 9"/>
                <a:gd name="T1" fmla="*/ 8 h 8"/>
                <a:gd name="T2" fmla="*/ 1 w 9"/>
                <a:gd name="T3" fmla="*/ 8 h 8"/>
                <a:gd name="T4" fmla="*/ 1 w 9"/>
                <a:gd name="T5" fmla="*/ 8 h 8"/>
                <a:gd name="T6" fmla="*/ 1 w 9"/>
                <a:gd name="T7" fmla="*/ 6 h 8"/>
                <a:gd name="T8" fmla="*/ 7 w 9"/>
                <a:gd name="T9" fmla="*/ 1 h 8"/>
                <a:gd name="T10" fmla="*/ 9 w 9"/>
                <a:gd name="T11" fmla="*/ 1 h 8"/>
                <a:gd name="T12" fmla="*/ 9 w 9"/>
                <a:gd name="T13" fmla="*/ 1 h 8"/>
                <a:gd name="T14" fmla="*/ 9 w 9"/>
                <a:gd name="T15" fmla="*/ 3 h 8"/>
                <a:gd name="T16" fmla="*/ 3 w 9"/>
                <a:gd name="T17"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8">
                  <a:moveTo>
                    <a:pt x="3" y="8"/>
                  </a:moveTo>
                  <a:cubicBezTo>
                    <a:pt x="2" y="8"/>
                    <a:pt x="1" y="8"/>
                    <a:pt x="1" y="8"/>
                  </a:cubicBezTo>
                  <a:cubicBezTo>
                    <a:pt x="1" y="8"/>
                    <a:pt x="1" y="8"/>
                    <a:pt x="1" y="8"/>
                  </a:cubicBezTo>
                  <a:cubicBezTo>
                    <a:pt x="0" y="7"/>
                    <a:pt x="0" y="6"/>
                    <a:pt x="1" y="6"/>
                  </a:cubicBezTo>
                  <a:cubicBezTo>
                    <a:pt x="7" y="1"/>
                    <a:pt x="7" y="1"/>
                    <a:pt x="7" y="1"/>
                  </a:cubicBezTo>
                  <a:cubicBezTo>
                    <a:pt x="7" y="0"/>
                    <a:pt x="8" y="0"/>
                    <a:pt x="9" y="1"/>
                  </a:cubicBezTo>
                  <a:cubicBezTo>
                    <a:pt x="9" y="1"/>
                    <a:pt x="9" y="1"/>
                    <a:pt x="9" y="1"/>
                  </a:cubicBezTo>
                  <a:cubicBezTo>
                    <a:pt x="9" y="1"/>
                    <a:pt x="9" y="2"/>
                    <a:pt x="9" y="3"/>
                  </a:cubicBezTo>
                  <a:cubicBezTo>
                    <a:pt x="3" y="8"/>
                    <a:pt x="3" y="8"/>
                    <a:pt x="3"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a:p>
          </p:txBody>
        </p:sp>
        <p:sp>
          <p:nvSpPr>
            <p:cNvPr id="12" name="Freeform 53">
              <a:extLst>
                <a:ext uri="{FF2B5EF4-FFF2-40B4-BE49-F238E27FC236}">
                  <a16:creationId xmlns:a16="http://schemas.microsoft.com/office/drawing/2014/main" id="{6DA22FBD-25F7-46DF-98A1-FB84D2AAFEFE}"/>
                </a:ext>
              </a:extLst>
            </p:cNvPr>
            <p:cNvSpPr>
              <a:spLocks noEditPoints="1"/>
            </p:cNvSpPr>
            <p:nvPr/>
          </p:nvSpPr>
          <p:spPr bwMode="auto">
            <a:xfrm>
              <a:off x="4237038" y="3206751"/>
              <a:ext cx="257175" cy="354013"/>
            </a:xfrm>
            <a:custGeom>
              <a:avLst/>
              <a:gdLst>
                <a:gd name="T0" fmla="*/ 38 w 58"/>
                <a:gd name="T1" fmla="*/ 68 h 80"/>
                <a:gd name="T2" fmla="*/ 37 w 58"/>
                <a:gd name="T3" fmla="*/ 71 h 80"/>
                <a:gd name="T4" fmla="*/ 36 w 58"/>
                <a:gd name="T5" fmla="*/ 71 h 80"/>
                <a:gd name="T6" fmla="*/ 22 w 58"/>
                <a:gd name="T7" fmla="*/ 71 h 80"/>
                <a:gd name="T8" fmla="*/ 21 w 58"/>
                <a:gd name="T9" fmla="*/ 71 h 80"/>
                <a:gd name="T10" fmla="*/ 20 w 58"/>
                <a:gd name="T11" fmla="*/ 68 h 80"/>
                <a:gd name="T12" fmla="*/ 20 w 58"/>
                <a:gd name="T13" fmla="*/ 61 h 80"/>
                <a:gd name="T14" fmla="*/ 38 w 58"/>
                <a:gd name="T15" fmla="*/ 61 h 80"/>
                <a:gd name="T16" fmla="*/ 38 w 58"/>
                <a:gd name="T17" fmla="*/ 68 h 80"/>
                <a:gd name="T18" fmla="*/ 18 w 58"/>
                <a:gd name="T19" fmla="*/ 14 h 80"/>
                <a:gd name="T20" fmla="*/ 11 w 58"/>
                <a:gd name="T21" fmla="*/ 29 h 80"/>
                <a:gd name="T22" fmla="*/ 18 w 58"/>
                <a:gd name="T23" fmla="*/ 42 h 80"/>
                <a:gd name="T24" fmla="*/ 18 w 58"/>
                <a:gd name="T25" fmla="*/ 44 h 80"/>
                <a:gd name="T26" fmla="*/ 18 w 58"/>
                <a:gd name="T27" fmla="*/ 44 h 80"/>
                <a:gd name="T28" fmla="*/ 16 w 58"/>
                <a:gd name="T29" fmla="*/ 44 h 80"/>
                <a:gd name="T30" fmla="*/ 8 w 58"/>
                <a:gd name="T31" fmla="*/ 29 h 80"/>
                <a:gd name="T32" fmla="*/ 17 w 58"/>
                <a:gd name="T33" fmla="*/ 12 h 80"/>
                <a:gd name="T34" fmla="*/ 19 w 58"/>
                <a:gd name="T35" fmla="*/ 12 h 80"/>
                <a:gd name="T36" fmla="*/ 19 w 58"/>
                <a:gd name="T37" fmla="*/ 12 h 80"/>
                <a:gd name="T38" fmla="*/ 18 w 58"/>
                <a:gd name="T39" fmla="*/ 14 h 80"/>
                <a:gd name="T40" fmla="*/ 58 w 58"/>
                <a:gd name="T41" fmla="*/ 29 h 80"/>
                <a:gd name="T42" fmla="*/ 29 w 58"/>
                <a:gd name="T43" fmla="*/ 0 h 80"/>
                <a:gd name="T44" fmla="*/ 0 w 58"/>
                <a:gd name="T45" fmla="*/ 29 h 80"/>
                <a:gd name="T46" fmla="*/ 17 w 58"/>
                <a:gd name="T47" fmla="*/ 55 h 80"/>
                <a:gd name="T48" fmla="*/ 17 w 58"/>
                <a:gd name="T49" fmla="*/ 61 h 80"/>
                <a:gd name="T50" fmla="*/ 17 w 58"/>
                <a:gd name="T51" fmla="*/ 68 h 80"/>
                <a:gd name="T52" fmla="*/ 21 w 58"/>
                <a:gd name="T53" fmla="*/ 74 h 80"/>
                <a:gd name="T54" fmla="*/ 22 w 58"/>
                <a:gd name="T55" fmla="*/ 76 h 80"/>
                <a:gd name="T56" fmla="*/ 27 w 58"/>
                <a:gd name="T57" fmla="*/ 80 h 80"/>
                <a:gd name="T58" fmla="*/ 31 w 58"/>
                <a:gd name="T59" fmla="*/ 80 h 80"/>
                <a:gd name="T60" fmla="*/ 36 w 58"/>
                <a:gd name="T61" fmla="*/ 76 h 80"/>
                <a:gd name="T62" fmla="*/ 37 w 58"/>
                <a:gd name="T63" fmla="*/ 74 h 80"/>
                <a:gd name="T64" fmla="*/ 41 w 58"/>
                <a:gd name="T65" fmla="*/ 68 h 80"/>
                <a:gd name="T66" fmla="*/ 41 w 58"/>
                <a:gd name="T67" fmla="*/ 58 h 80"/>
                <a:gd name="T68" fmla="*/ 41 w 58"/>
                <a:gd name="T69" fmla="*/ 55 h 80"/>
                <a:gd name="T70" fmla="*/ 58 w 58"/>
                <a:gd name="T71" fmla="*/ 29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8" h="80">
                  <a:moveTo>
                    <a:pt x="38" y="68"/>
                  </a:moveTo>
                  <a:cubicBezTo>
                    <a:pt x="38" y="69"/>
                    <a:pt x="38" y="70"/>
                    <a:pt x="37" y="71"/>
                  </a:cubicBezTo>
                  <a:cubicBezTo>
                    <a:pt x="37" y="71"/>
                    <a:pt x="36" y="71"/>
                    <a:pt x="36" y="71"/>
                  </a:cubicBezTo>
                  <a:cubicBezTo>
                    <a:pt x="22" y="71"/>
                    <a:pt x="22" y="71"/>
                    <a:pt x="22" y="71"/>
                  </a:cubicBezTo>
                  <a:cubicBezTo>
                    <a:pt x="22" y="71"/>
                    <a:pt x="21" y="71"/>
                    <a:pt x="21" y="71"/>
                  </a:cubicBezTo>
                  <a:cubicBezTo>
                    <a:pt x="20" y="70"/>
                    <a:pt x="20" y="69"/>
                    <a:pt x="20" y="68"/>
                  </a:cubicBezTo>
                  <a:cubicBezTo>
                    <a:pt x="20" y="61"/>
                    <a:pt x="20" y="61"/>
                    <a:pt x="20" y="61"/>
                  </a:cubicBezTo>
                  <a:cubicBezTo>
                    <a:pt x="38" y="61"/>
                    <a:pt x="38" y="61"/>
                    <a:pt x="38" y="61"/>
                  </a:cubicBezTo>
                  <a:cubicBezTo>
                    <a:pt x="38" y="68"/>
                    <a:pt x="38" y="68"/>
                    <a:pt x="38" y="68"/>
                  </a:cubicBezTo>
                  <a:close/>
                  <a:moveTo>
                    <a:pt x="18" y="14"/>
                  </a:moveTo>
                  <a:cubicBezTo>
                    <a:pt x="14" y="17"/>
                    <a:pt x="11" y="23"/>
                    <a:pt x="11" y="29"/>
                  </a:cubicBezTo>
                  <a:cubicBezTo>
                    <a:pt x="11" y="34"/>
                    <a:pt x="14" y="39"/>
                    <a:pt x="18" y="42"/>
                  </a:cubicBezTo>
                  <a:cubicBezTo>
                    <a:pt x="18" y="43"/>
                    <a:pt x="18" y="43"/>
                    <a:pt x="18" y="44"/>
                  </a:cubicBezTo>
                  <a:cubicBezTo>
                    <a:pt x="18" y="44"/>
                    <a:pt x="18" y="44"/>
                    <a:pt x="18" y="44"/>
                  </a:cubicBezTo>
                  <a:cubicBezTo>
                    <a:pt x="17" y="45"/>
                    <a:pt x="16" y="45"/>
                    <a:pt x="16" y="44"/>
                  </a:cubicBezTo>
                  <a:cubicBezTo>
                    <a:pt x="11" y="41"/>
                    <a:pt x="8" y="35"/>
                    <a:pt x="8" y="29"/>
                  </a:cubicBezTo>
                  <a:cubicBezTo>
                    <a:pt x="8" y="22"/>
                    <a:pt x="12" y="16"/>
                    <a:pt x="17" y="12"/>
                  </a:cubicBezTo>
                  <a:cubicBezTo>
                    <a:pt x="17" y="12"/>
                    <a:pt x="18" y="12"/>
                    <a:pt x="19" y="12"/>
                  </a:cubicBezTo>
                  <a:cubicBezTo>
                    <a:pt x="19" y="12"/>
                    <a:pt x="19" y="12"/>
                    <a:pt x="19" y="12"/>
                  </a:cubicBezTo>
                  <a:cubicBezTo>
                    <a:pt x="19" y="13"/>
                    <a:pt x="19" y="14"/>
                    <a:pt x="18" y="14"/>
                  </a:cubicBezTo>
                  <a:close/>
                  <a:moveTo>
                    <a:pt x="58" y="29"/>
                  </a:moveTo>
                  <a:cubicBezTo>
                    <a:pt x="58" y="13"/>
                    <a:pt x="45" y="0"/>
                    <a:pt x="29" y="0"/>
                  </a:cubicBezTo>
                  <a:cubicBezTo>
                    <a:pt x="13" y="0"/>
                    <a:pt x="0" y="13"/>
                    <a:pt x="0" y="29"/>
                  </a:cubicBezTo>
                  <a:cubicBezTo>
                    <a:pt x="0" y="40"/>
                    <a:pt x="7" y="50"/>
                    <a:pt x="17" y="55"/>
                  </a:cubicBezTo>
                  <a:cubicBezTo>
                    <a:pt x="17" y="61"/>
                    <a:pt x="17" y="61"/>
                    <a:pt x="17" y="61"/>
                  </a:cubicBezTo>
                  <a:cubicBezTo>
                    <a:pt x="17" y="68"/>
                    <a:pt x="17" y="68"/>
                    <a:pt x="17" y="68"/>
                  </a:cubicBezTo>
                  <a:cubicBezTo>
                    <a:pt x="17" y="71"/>
                    <a:pt x="19" y="73"/>
                    <a:pt x="21" y="74"/>
                  </a:cubicBezTo>
                  <a:cubicBezTo>
                    <a:pt x="21" y="74"/>
                    <a:pt x="22" y="75"/>
                    <a:pt x="22" y="76"/>
                  </a:cubicBezTo>
                  <a:cubicBezTo>
                    <a:pt x="23" y="78"/>
                    <a:pt x="25" y="80"/>
                    <a:pt x="27" y="80"/>
                  </a:cubicBezTo>
                  <a:cubicBezTo>
                    <a:pt x="31" y="80"/>
                    <a:pt x="31" y="80"/>
                    <a:pt x="31" y="80"/>
                  </a:cubicBezTo>
                  <a:cubicBezTo>
                    <a:pt x="33" y="80"/>
                    <a:pt x="35" y="78"/>
                    <a:pt x="36" y="76"/>
                  </a:cubicBezTo>
                  <a:cubicBezTo>
                    <a:pt x="36" y="75"/>
                    <a:pt x="37" y="74"/>
                    <a:pt x="37" y="74"/>
                  </a:cubicBezTo>
                  <a:cubicBezTo>
                    <a:pt x="39" y="73"/>
                    <a:pt x="41" y="71"/>
                    <a:pt x="41" y="68"/>
                  </a:cubicBezTo>
                  <a:cubicBezTo>
                    <a:pt x="41" y="58"/>
                    <a:pt x="41" y="58"/>
                    <a:pt x="41" y="58"/>
                  </a:cubicBezTo>
                  <a:cubicBezTo>
                    <a:pt x="41" y="55"/>
                    <a:pt x="41" y="55"/>
                    <a:pt x="41" y="55"/>
                  </a:cubicBezTo>
                  <a:cubicBezTo>
                    <a:pt x="51" y="50"/>
                    <a:pt x="58" y="40"/>
                    <a:pt x="58" y="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a:p>
          </p:txBody>
        </p:sp>
      </p:grpSp>
      <p:grpSp>
        <p:nvGrpSpPr>
          <p:cNvPr id="18" name="Group 75">
            <a:extLst>
              <a:ext uri="{FF2B5EF4-FFF2-40B4-BE49-F238E27FC236}">
                <a16:creationId xmlns:a16="http://schemas.microsoft.com/office/drawing/2014/main" id="{673D8395-43D4-4C25-8235-65EE19EF139B}"/>
              </a:ext>
            </a:extLst>
          </p:cNvPr>
          <p:cNvGrpSpPr/>
          <p:nvPr/>
        </p:nvGrpSpPr>
        <p:grpSpPr>
          <a:xfrm>
            <a:off x="6125163" y="985594"/>
            <a:ext cx="393564" cy="453195"/>
            <a:chOff x="5932488" y="3127376"/>
            <a:chExt cx="314325" cy="361950"/>
          </a:xfrm>
          <a:solidFill>
            <a:schemeClr val="bg1"/>
          </a:solidFill>
        </p:grpSpPr>
        <p:sp>
          <p:nvSpPr>
            <p:cNvPr id="19" name="Freeform 54">
              <a:extLst>
                <a:ext uri="{FF2B5EF4-FFF2-40B4-BE49-F238E27FC236}">
                  <a16:creationId xmlns:a16="http://schemas.microsoft.com/office/drawing/2014/main" id="{A318F89D-238E-4942-9153-6A5D1338C4A5}"/>
                </a:ext>
              </a:extLst>
            </p:cNvPr>
            <p:cNvSpPr>
              <a:spLocks noEditPoints="1"/>
            </p:cNvSpPr>
            <p:nvPr/>
          </p:nvSpPr>
          <p:spPr bwMode="auto">
            <a:xfrm>
              <a:off x="5932488" y="3127376"/>
              <a:ext cx="314325" cy="361950"/>
            </a:xfrm>
            <a:custGeom>
              <a:avLst/>
              <a:gdLst>
                <a:gd name="T0" fmla="*/ 25 w 71"/>
                <a:gd name="T1" fmla="*/ 3 h 82"/>
                <a:gd name="T2" fmla="*/ 23 w 71"/>
                <a:gd name="T3" fmla="*/ 5 h 82"/>
                <a:gd name="T4" fmla="*/ 24 w 71"/>
                <a:gd name="T5" fmla="*/ 7 h 82"/>
                <a:gd name="T6" fmla="*/ 26 w 71"/>
                <a:gd name="T7" fmla="*/ 7 h 82"/>
                <a:gd name="T8" fmla="*/ 26 w 71"/>
                <a:gd name="T9" fmla="*/ 25 h 82"/>
                <a:gd name="T10" fmla="*/ 21 w 71"/>
                <a:gd name="T11" fmla="*/ 44 h 82"/>
                <a:gd name="T12" fmla="*/ 5 w 71"/>
                <a:gd name="T13" fmla="*/ 73 h 82"/>
                <a:gd name="T14" fmla="*/ 5 w 71"/>
                <a:gd name="T15" fmla="*/ 77 h 82"/>
                <a:gd name="T16" fmla="*/ 8 w 71"/>
                <a:gd name="T17" fmla="*/ 78 h 82"/>
                <a:gd name="T18" fmla="*/ 63 w 71"/>
                <a:gd name="T19" fmla="*/ 78 h 82"/>
                <a:gd name="T20" fmla="*/ 66 w 71"/>
                <a:gd name="T21" fmla="*/ 77 h 82"/>
                <a:gd name="T22" fmla="*/ 66 w 71"/>
                <a:gd name="T23" fmla="*/ 73 h 82"/>
                <a:gd name="T24" fmla="*/ 50 w 71"/>
                <a:gd name="T25" fmla="*/ 44 h 82"/>
                <a:gd name="T26" fmla="*/ 45 w 71"/>
                <a:gd name="T27" fmla="*/ 26 h 82"/>
                <a:gd name="T28" fmla="*/ 45 w 71"/>
                <a:gd name="T29" fmla="*/ 7 h 82"/>
                <a:gd name="T30" fmla="*/ 46 w 71"/>
                <a:gd name="T31" fmla="*/ 7 h 82"/>
                <a:gd name="T32" fmla="*/ 48 w 71"/>
                <a:gd name="T33" fmla="*/ 5 h 82"/>
                <a:gd name="T34" fmla="*/ 46 w 71"/>
                <a:gd name="T35" fmla="*/ 3 h 82"/>
                <a:gd name="T36" fmla="*/ 25 w 71"/>
                <a:gd name="T37" fmla="*/ 3 h 82"/>
                <a:gd name="T38" fmla="*/ 63 w 71"/>
                <a:gd name="T39" fmla="*/ 82 h 82"/>
                <a:gd name="T40" fmla="*/ 8 w 71"/>
                <a:gd name="T41" fmla="*/ 82 h 82"/>
                <a:gd name="T42" fmla="*/ 1 w 71"/>
                <a:gd name="T43" fmla="*/ 79 h 82"/>
                <a:gd name="T44" fmla="*/ 1 w 71"/>
                <a:gd name="T45" fmla="*/ 72 h 82"/>
                <a:gd name="T46" fmla="*/ 18 w 71"/>
                <a:gd name="T47" fmla="*/ 42 h 82"/>
                <a:gd name="T48" fmla="*/ 22 w 71"/>
                <a:gd name="T49" fmla="*/ 25 h 82"/>
                <a:gd name="T50" fmla="*/ 22 w 71"/>
                <a:gd name="T51" fmla="*/ 10 h 82"/>
                <a:gd name="T52" fmla="*/ 20 w 71"/>
                <a:gd name="T53" fmla="*/ 4 h 82"/>
                <a:gd name="T54" fmla="*/ 25 w 71"/>
                <a:gd name="T55" fmla="*/ 0 h 82"/>
                <a:gd name="T56" fmla="*/ 46 w 71"/>
                <a:gd name="T57" fmla="*/ 0 h 82"/>
                <a:gd name="T58" fmla="*/ 51 w 71"/>
                <a:gd name="T59" fmla="*/ 5 h 82"/>
                <a:gd name="T60" fmla="*/ 49 w 71"/>
                <a:gd name="T61" fmla="*/ 10 h 82"/>
                <a:gd name="T62" fmla="*/ 49 w 71"/>
                <a:gd name="T63" fmla="*/ 26 h 82"/>
                <a:gd name="T64" fmla="*/ 53 w 71"/>
                <a:gd name="T65" fmla="*/ 42 h 82"/>
                <a:gd name="T66" fmla="*/ 69 w 71"/>
                <a:gd name="T67" fmla="*/ 72 h 82"/>
                <a:gd name="T68" fmla="*/ 69 w 71"/>
                <a:gd name="T69" fmla="*/ 79 h 82"/>
                <a:gd name="T70" fmla="*/ 63 w 71"/>
                <a:gd name="T71" fmla="*/ 82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1" h="82">
                  <a:moveTo>
                    <a:pt x="25" y="3"/>
                  </a:moveTo>
                  <a:cubicBezTo>
                    <a:pt x="24" y="3"/>
                    <a:pt x="24" y="5"/>
                    <a:pt x="23" y="5"/>
                  </a:cubicBezTo>
                  <a:cubicBezTo>
                    <a:pt x="23" y="5"/>
                    <a:pt x="23" y="6"/>
                    <a:pt x="24" y="7"/>
                  </a:cubicBezTo>
                  <a:cubicBezTo>
                    <a:pt x="26" y="7"/>
                    <a:pt x="26" y="7"/>
                    <a:pt x="26" y="7"/>
                  </a:cubicBezTo>
                  <a:cubicBezTo>
                    <a:pt x="26" y="25"/>
                    <a:pt x="26" y="25"/>
                    <a:pt x="26" y="25"/>
                  </a:cubicBezTo>
                  <a:cubicBezTo>
                    <a:pt x="26" y="32"/>
                    <a:pt x="24" y="38"/>
                    <a:pt x="21" y="44"/>
                  </a:cubicBezTo>
                  <a:cubicBezTo>
                    <a:pt x="5" y="73"/>
                    <a:pt x="5" y="73"/>
                    <a:pt x="5" y="73"/>
                  </a:cubicBezTo>
                  <a:cubicBezTo>
                    <a:pt x="4" y="75"/>
                    <a:pt x="4" y="76"/>
                    <a:pt x="5" y="77"/>
                  </a:cubicBezTo>
                  <a:cubicBezTo>
                    <a:pt x="5" y="78"/>
                    <a:pt x="6" y="78"/>
                    <a:pt x="8" y="78"/>
                  </a:cubicBezTo>
                  <a:cubicBezTo>
                    <a:pt x="63" y="78"/>
                    <a:pt x="63" y="78"/>
                    <a:pt x="63" y="78"/>
                  </a:cubicBezTo>
                  <a:cubicBezTo>
                    <a:pt x="64" y="78"/>
                    <a:pt x="66" y="78"/>
                    <a:pt x="66" y="77"/>
                  </a:cubicBezTo>
                  <a:cubicBezTo>
                    <a:pt x="67" y="76"/>
                    <a:pt x="67" y="74"/>
                    <a:pt x="66" y="73"/>
                  </a:cubicBezTo>
                  <a:cubicBezTo>
                    <a:pt x="50" y="44"/>
                    <a:pt x="50" y="44"/>
                    <a:pt x="50" y="44"/>
                  </a:cubicBezTo>
                  <a:cubicBezTo>
                    <a:pt x="47" y="38"/>
                    <a:pt x="45" y="32"/>
                    <a:pt x="45" y="26"/>
                  </a:cubicBezTo>
                  <a:cubicBezTo>
                    <a:pt x="45" y="7"/>
                    <a:pt x="45" y="7"/>
                    <a:pt x="45" y="7"/>
                  </a:cubicBezTo>
                  <a:cubicBezTo>
                    <a:pt x="46" y="7"/>
                    <a:pt x="46" y="7"/>
                    <a:pt x="46" y="7"/>
                  </a:cubicBezTo>
                  <a:cubicBezTo>
                    <a:pt x="48" y="6"/>
                    <a:pt x="48" y="5"/>
                    <a:pt x="48" y="5"/>
                  </a:cubicBezTo>
                  <a:cubicBezTo>
                    <a:pt x="48" y="4"/>
                    <a:pt x="47" y="3"/>
                    <a:pt x="46" y="3"/>
                  </a:cubicBezTo>
                  <a:cubicBezTo>
                    <a:pt x="25" y="3"/>
                    <a:pt x="25" y="3"/>
                    <a:pt x="25" y="3"/>
                  </a:cubicBezTo>
                  <a:close/>
                  <a:moveTo>
                    <a:pt x="63" y="82"/>
                  </a:moveTo>
                  <a:cubicBezTo>
                    <a:pt x="8" y="82"/>
                    <a:pt x="8" y="82"/>
                    <a:pt x="8" y="82"/>
                  </a:cubicBezTo>
                  <a:cubicBezTo>
                    <a:pt x="5" y="82"/>
                    <a:pt x="3" y="81"/>
                    <a:pt x="1" y="79"/>
                  </a:cubicBezTo>
                  <a:cubicBezTo>
                    <a:pt x="0" y="77"/>
                    <a:pt x="0" y="74"/>
                    <a:pt x="1" y="72"/>
                  </a:cubicBezTo>
                  <a:cubicBezTo>
                    <a:pt x="18" y="42"/>
                    <a:pt x="18" y="42"/>
                    <a:pt x="18" y="42"/>
                  </a:cubicBezTo>
                  <a:cubicBezTo>
                    <a:pt x="21" y="37"/>
                    <a:pt x="22" y="31"/>
                    <a:pt x="22" y="25"/>
                  </a:cubicBezTo>
                  <a:cubicBezTo>
                    <a:pt x="22" y="10"/>
                    <a:pt x="22" y="10"/>
                    <a:pt x="22" y="10"/>
                  </a:cubicBezTo>
                  <a:cubicBezTo>
                    <a:pt x="20" y="9"/>
                    <a:pt x="20" y="7"/>
                    <a:pt x="20" y="4"/>
                  </a:cubicBezTo>
                  <a:cubicBezTo>
                    <a:pt x="20" y="2"/>
                    <a:pt x="22" y="0"/>
                    <a:pt x="25" y="0"/>
                  </a:cubicBezTo>
                  <a:cubicBezTo>
                    <a:pt x="46" y="0"/>
                    <a:pt x="46" y="0"/>
                    <a:pt x="46" y="0"/>
                  </a:cubicBezTo>
                  <a:cubicBezTo>
                    <a:pt x="49" y="0"/>
                    <a:pt x="51" y="2"/>
                    <a:pt x="51" y="5"/>
                  </a:cubicBezTo>
                  <a:cubicBezTo>
                    <a:pt x="52" y="7"/>
                    <a:pt x="51" y="9"/>
                    <a:pt x="49" y="10"/>
                  </a:cubicBezTo>
                  <a:cubicBezTo>
                    <a:pt x="49" y="26"/>
                    <a:pt x="49" y="26"/>
                    <a:pt x="49" y="26"/>
                  </a:cubicBezTo>
                  <a:cubicBezTo>
                    <a:pt x="49" y="31"/>
                    <a:pt x="50" y="37"/>
                    <a:pt x="53" y="42"/>
                  </a:cubicBezTo>
                  <a:cubicBezTo>
                    <a:pt x="69" y="72"/>
                    <a:pt x="69" y="72"/>
                    <a:pt x="69" y="72"/>
                  </a:cubicBezTo>
                  <a:cubicBezTo>
                    <a:pt x="71" y="74"/>
                    <a:pt x="71" y="76"/>
                    <a:pt x="69" y="79"/>
                  </a:cubicBezTo>
                  <a:cubicBezTo>
                    <a:pt x="68" y="81"/>
                    <a:pt x="66" y="82"/>
                    <a:pt x="63" y="8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a:p>
          </p:txBody>
        </p:sp>
        <p:sp>
          <p:nvSpPr>
            <p:cNvPr id="20" name="Freeform 55">
              <a:extLst>
                <a:ext uri="{FF2B5EF4-FFF2-40B4-BE49-F238E27FC236}">
                  <a16:creationId xmlns:a16="http://schemas.microsoft.com/office/drawing/2014/main" id="{5E20F58F-D422-4D3D-9CF2-3E5E7F3963E5}"/>
                </a:ext>
              </a:extLst>
            </p:cNvPr>
            <p:cNvSpPr>
              <a:spLocks noEditPoints="1"/>
            </p:cNvSpPr>
            <p:nvPr/>
          </p:nvSpPr>
          <p:spPr bwMode="auto">
            <a:xfrm>
              <a:off x="5972175" y="3335338"/>
              <a:ext cx="234950" cy="119063"/>
            </a:xfrm>
            <a:custGeom>
              <a:avLst/>
              <a:gdLst>
                <a:gd name="T0" fmla="*/ 34 w 53"/>
                <a:gd name="T1" fmla="*/ 24 h 27"/>
                <a:gd name="T2" fmla="*/ 32 w 53"/>
                <a:gd name="T3" fmla="*/ 22 h 27"/>
                <a:gd name="T4" fmla="*/ 34 w 53"/>
                <a:gd name="T5" fmla="*/ 20 h 27"/>
                <a:gd name="T6" fmla="*/ 36 w 53"/>
                <a:gd name="T7" fmla="*/ 22 h 27"/>
                <a:gd name="T8" fmla="*/ 34 w 53"/>
                <a:gd name="T9" fmla="*/ 24 h 27"/>
                <a:gd name="T10" fmla="*/ 29 w 53"/>
                <a:gd name="T11" fmla="*/ 7 h 27"/>
                <a:gd name="T12" fmla="*/ 31 w 53"/>
                <a:gd name="T13" fmla="*/ 5 h 27"/>
                <a:gd name="T14" fmla="*/ 33 w 53"/>
                <a:gd name="T15" fmla="*/ 7 h 27"/>
                <a:gd name="T16" fmla="*/ 31 w 53"/>
                <a:gd name="T17" fmla="*/ 8 h 27"/>
                <a:gd name="T18" fmla="*/ 29 w 53"/>
                <a:gd name="T19" fmla="*/ 7 h 27"/>
                <a:gd name="T20" fmla="*/ 17 w 53"/>
                <a:gd name="T21" fmla="*/ 17 h 27"/>
                <a:gd name="T22" fmla="*/ 15 w 53"/>
                <a:gd name="T23" fmla="*/ 15 h 27"/>
                <a:gd name="T24" fmla="*/ 17 w 53"/>
                <a:gd name="T25" fmla="*/ 13 h 27"/>
                <a:gd name="T26" fmla="*/ 19 w 53"/>
                <a:gd name="T27" fmla="*/ 15 h 27"/>
                <a:gd name="T28" fmla="*/ 17 w 53"/>
                <a:gd name="T29" fmla="*/ 17 h 27"/>
                <a:gd name="T30" fmla="*/ 51 w 53"/>
                <a:gd name="T31" fmla="*/ 22 h 27"/>
                <a:gd name="T32" fmla="*/ 39 w 53"/>
                <a:gd name="T33" fmla="*/ 0 h 27"/>
                <a:gd name="T34" fmla="*/ 14 w 53"/>
                <a:gd name="T35" fmla="*/ 0 h 27"/>
                <a:gd name="T36" fmla="*/ 2 w 53"/>
                <a:gd name="T37" fmla="*/ 22 h 27"/>
                <a:gd name="T38" fmla="*/ 3 w 53"/>
                <a:gd name="T39" fmla="*/ 27 h 27"/>
                <a:gd name="T40" fmla="*/ 50 w 53"/>
                <a:gd name="T41" fmla="*/ 27 h 27"/>
                <a:gd name="T42" fmla="*/ 51 w 53"/>
                <a:gd name="T43" fmla="*/ 22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 h="27">
                  <a:moveTo>
                    <a:pt x="34" y="24"/>
                  </a:moveTo>
                  <a:cubicBezTo>
                    <a:pt x="33" y="24"/>
                    <a:pt x="32" y="23"/>
                    <a:pt x="32" y="22"/>
                  </a:cubicBezTo>
                  <a:cubicBezTo>
                    <a:pt x="32" y="21"/>
                    <a:pt x="33" y="20"/>
                    <a:pt x="34" y="20"/>
                  </a:cubicBezTo>
                  <a:cubicBezTo>
                    <a:pt x="35" y="20"/>
                    <a:pt x="36" y="21"/>
                    <a:pt x="36" y="22"/>
                  </a:cubicBezTo>
                  <a:cubicBezTo>
                    <a:pt x="36" y="23"/>
                    <a:pt x="35" y="24"/>
                    <a:pt x="34" y="24"/>
                  </a:cubicBezTo>
                  <a:close/>
                  <a:moveTo>
                    <a:pt x="29" y="7"/>
                  </a:moveTo>
                  <a:cubicBezTo>
                    <a:pt x="29" y="5"/>
                    <a:pt x="30" y="5"/>
                    <a:pt x="31" y="5"/>
                  </a:cubicBezTo>
                  <a:cubicBezTo>
                    <a:pt x="32" y="5"/>
                    <a:pt x="33" y="5"/>
                    <a:pt x="33" y="7"/>
                  </a:cubicBezTo>
                  <a:cubicBezTo>
                    <a:pt x="33" y="8"/>
                    <a:pt x="32" y="8"/>
                    <a:pt x="31" y="8"/>
                  </a:cubicBezTo>
                  <a:cubicBezTo>
                    <a:pt x="30" y="8"/>
                    <a:pt x="29" y="8"/>
                    <a:pt x="29" y="7"/>
                  </a:cubicBezTo>
                  <a:close/>
                  <a:moveTo>
                    <a:pt x="17" y="17"/>
                  </a:moveTo>
                  <a:cubicBezTo>
                    <a:pt x="16" y="17"/>
                    <a:pt x="15" y="16"/>
                    <a:pt x="15" y="15"/>
                  </a:cubicBezTo>
                  <a:cubicBezTo>
                    <a:pt x="15" y="14"/>
                    <a:pt x="16" y="13"/>
                    <a:pt x="17" y="13"/>
                  </a:cubicBezTo>
                  <a:cubicBezTo>
                    <a:pt x="18" y="13"/>
                    <a:pt x="19" y="14"/>
                    <a:pt x="19" y="15"/>
                  </a:cubicBezTo>
                  <a:cubicBezTo>
                    <a:pt x="19" y="16"/>
                    <a:pt x="18" y="17"/>
                    <a:pt x="17" y="17"/>
                  </a:cubicBezTo>
                  <a:close/>
                  <a:moveTo>
                    <a:pt x="51" y="22"/>
                  </a:moveTo>
                  <a:cubicBezTo>
                    <a:pt x="51" y="22"/>
                    <a:pt x="39" y="0"/>
                    <a:pt x="39" y="0"/>
                  </a:cubicBezTo>
                  <a:cubicBezTo>
                    <a:pt x="14" y="0"/>
                    <a:pt x="14" y="0"/>
                    <a:pt x="14" y="0"/>
                  </a:cubicBezTo>
                  <a:cubicBezTo>
                    <a:pt x="14" y="0"/>
                    <a:pt x="2" y="22"/>
                    <a:pt x="2" y="22"/>
                  </a:cubicBezTo>
                  <a:cubicBezTo>
                    <a:pt x="0" y="24"/>
                    <a:pt x="0" y="27"/>
                    <a:pt x="3" y="27"/>
                  </a:cubicBezTo>
                  <a:cubicBezTo>
                    <a:pt x="50" y="27"/>
                    <a:pt x="50" y="27"/>
                    <a:pt x="50" y="27"/>
                  </a:cubicBezTo>
                  <a:cubicBezTo>
                    <a:pt x="53" y="27"/>
                    <a:pt x="53" y="24"/>
                    <a:pt x="51" y="2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a:p>
          </p:txBody>
        </p:sp>
      </p:grpSp>
      <p:sp>
        <p:nvSpPr>
          <p:cNvPr id="21" name="Rectangle: Rounded Corners 171">
            <a:extLst>
              <a:ext uri="{FF2B5EF4-FFF2-40B4-BE49-F238E27FC236}">
                <a16:creationId xmlns:a16="http://schemas.microsoft.com/office/drawing/2014/main" id="{F01C8458-0DDD-42BF-9AE9-9386E2995879}"/>
              </a:ext>
            </a:extLst>
          </p:cNvPr>
          <p:cNvSpPr/>
          <p:nvPr/>
        </p:nvSpPr>
        <p:spPr>
          <a:xfrm>
            <a:off x="8812606" y="1104715"/>
            <a:ext cx="2505235" cy="1132638"/>
          </a:xfrm>
          <a:prstGeom prst="roundRect">
            <a:avLst>
              <a:gd name="adj" fmla="val 5845"/>
            </a:avLst>
          </a:prstGeom>
          <a:solidFill>
            <a:schemeClr val="bg1">
              <a:alpha val="95000"/>
            </a:schemeClr>
          </a:solidFill>
          <a:ln w="38100">
            <a:solidFill>
              <a:srgbClr val="006666">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93"/>
          </a:p>
        </p:txBody>
      </p:sp>
      <p:sp>
        <p:nvSpPr>
          <p:cNvPr id="25" name="Freeform 83">
            <a:extLst>
              <a:ext uri="{FF2B5EF4-FFF2-40B4-BE49-F238E27FC236}">
                <a16:creationId xmlns:a16="http://schemas.microsoft.com/office/drawing/2014/main" id="{3E434FA2-D767-4CFB-BCDD-15A54F295CAF}"/>
              </a:ext>
            </a:extLst>
          </p:cNvPr>
          <p:cNvSpPr>
            <a:spLocks/>
          </p:cNvSpPr>
          <p:nvPr/>
        </p:nvSpPr>
        <p:spPr bwMode="auto">
          <a:xfrm>
            <a:off x="9725375" y="788369"/>
            <a:ext cx="744536" cy="746650"/>
          </a:xfrm>
          <a:custGeom>
            <a:avLst/>
            <a:gdLst>
              <a:gd name="T0" fmla="*/ 186 w 186"/>
              <a:gd name="T1" fmla="*/ 164 h 186"/>
              <a:gd name="T2" fmla="*/ 163 w 186"/>
              <a:gd name="T3" fmla="*/ 186 h 186"/>
              <a:gd name="T4" fmla="*/ 22 w 186"/>
              <a:gd name="T5" fmla="*/ 186 h 186"/>
              <a:gd name="T6" fmla="*/ 0 w 186"/>
              <a:gd name="T7" fmla="*/ 164 h 186"/>
              <a:gd name="T8" fmla="*/ 0 w 186"/>
              <a:gd name="T9" fmla="*/ 22 h 186"/>
              <a:gd name="T10" fmla="*/ 22 w 186"/>
              <a:gd name="T11" fmla="*/ 0 h 186"/>
              <a:gd name="T12" fmla="*/ 163 w 186"/>
              <a:gd name="T13" fmla="*/ 0 h 186"/>
              <a:gd name="T14" fmla="*/ 186 w 186"/>
              <a:gd name="T15" fmla="*/ 22 h 186"/>
              <a:gd name="T16" fmla="*/ 186 w 186"/>
              <a:gd name="T17" fmla="*/ 164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6" h="186">
                <a:moveTo>
                  <a:pt x="186" y="164"/>
                </a:moveTo>
                <a:cubicBezTo>
                  <a:pt x="186" y="176"/>
                  <a:pt x="176" y="186"/>
                  <a:pt x="163" y="186"/>
                </a:cubicBezTo>
                <a:cubicBezTo>
                  <a:pt x="22" y="186"/>
                  <a:pt x="22" y="186"/>
                  <a:pt x="22" y="186"/>
                </a:cubicBezTo>
                <a:cubicBezTo>
                  <a:pt x="10" y="186"/>
                  <a:pt x="0" y="176"/>
                  <a:pt x="0" y="164"/>
                </a:cubicBezTo>
                <a:cubicBezTo>
                  <a:pt x="0" y="22"/>
                  <a:pt x="0" y="22"/>
                  <a:pt x="0" y="22"/>
                </a:cubicBezTo>
                <a:cubicBezTo>
                  <a:pt x="0" y="10"/>
                  <a:pt x="10" y="0"/>
                  <a:pt x="22" y="0"/>
                </a:cubicBezTo>
                <a:cubicBezTo>
                  <a:pt x="163" y="0"/>
                  <a:pt x="163" y="0"/>
                  <a:pt x="163" y="0"/>
                </a:cubicBezTo>
                <a:cubicBezTo>
                  <a:pt x="176" y="0"/>
                  <a:pt x="186" y="10"/>
                  <a:pt x="186" y="22"/>
                </a:cubicBezTo>
                <a:lnTo>
                  <a:pt x="186" y="164"/>
                </a:lnTo>
                <a:close/>
              </a:path>
            </a:pathLst>
          </a:custGeom>
          <a:solidFill>
            <a:srgbClr val="006666"/>
          </a:solidFill>
          <a:ln>
            <a:noFill/>
          </a:ln>
        </p:spPr>
        <p:txBody>
          <a:bodyPr vert="horz" wrap="square" lIns="86019" tIns="43010" rIns="86019" bIns="43010" numCol="1" anchor="t" anchorCtr="0" compatLnSpc="1">
            <a:prstTxWarp prst="textNoShape">
              <a:avLst/>
            </a:prstTxWarp>
          </a:bodyPr>
          <a:lstStyle/>
          <a:p>
            <a:endParaRPr lang="en-US" sz="1693"/>
          </a:p>
        </p:txBody>
      </p:sp>
      <p:sp>
        <p:nvSpPr>
          <p:cNvPr id="50" name="Rectangle: Rounded Corners 171">
            <a:extLst>
              <a:ext uri="{FF2B5EF4-FFF2-40B4-BE49-F238E27FC236}">
                <a16:creationId xmlns:a16="http://schemas.microsoft.com/office/drawing/2014/main" id="{A5024F4F-5F4B-4A1F-95EC-4559630198BB}"/>
              </a:ext>
            </a:extLst>
          </p:cNvPr>
          <p:cNvSpPr/>
          <p:nvPr/>
        </p:nvSpPr>
        <p:spPr>
          <a:xfrm>
            <a:off x="966661" y="1092855"/>
            <a:ext cx="2548984" cy="1144498"/>
          </a:xfrm>
          <a:prstGeom prst="roundRect">
            <a:avLst>
              <a:gd name="adj" fmla="val 5845"/>
            </a:avLst>
          </a:prstGeom>
          <a:solidFill>
            <a:schemeClr val="bg1">
              <a:alpha val="95000"/>
            </a:schemeClr>
          </a:solidFill>
          <a:ln w="38100">
            <a:solidFill>
              <a:srgbClr val="006666">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93"/>
          </a:p>
        </p:txBody>
      </p:sp>
      <p:sp>
        <p:nvSpPr>
          <p:cNvPr id="51" name="Freeform 83">
            <a:extLst>
              <a:ext uri="{FF2B5EF4-FFF2-40B4-BE49-F238E27FC236}">
                <a16:creationId xmlns:a16="http://schemas.microsoft.com/office/drawing/2014/main" id="{72F12DC7-AD9F-422F-BD8A-E48955FFE63D}"/>
              </a:ext>
            </a:extLst>
          </p:cNvPr>
          <p:cNvSpPr>
            <a:spLocks/>
          </p:cNvSpPr>
          <p:nvPr/>
        </p:nvSpPr>
        <p:spPr bwMode="auto">
          <a:xfrm>
            <a:off x="1824111" y="808061"/>
            <a:ext cx="744536" cy="746650"/>
          </a:xfrm>
          <a:custGeom>
            <a:avLst/>
            <a:gdLst>
              <a:gd name="T0" fmla="*/ 186 w 186"/>
              <a:gd name="T1" fmla="*/ 164 h 186"/>
              <a:gd name="T2" fmla="*/ 163 w 186"/>
              <a:gd name="T3" fmla="*/ 186 h 186"/>
              <a:gd name="T4" fmla="*/ 22 w 186"/>
              <a:gd name="T5" fmla="*/ 186 h 186"/>
              <a:gd name="T6" fmla="*/ 0 w 186"/>
              <a:gd name="T7" fmla="*/ 164 h 186"/>
              <a:gd name="T8" fmla="*/ 0 w 186"/>
              <a:gd name="T9" fmla="*/ 22 h 186"/>
              <a:gd name="T10" fmla="*/ 22 w 186"/>
              <a:gd name="T11" fmla="*/ 0 h 186"/>
              <a:gd name="T12" fmla="*/ 163 w 186"/>
              <a:gd name="T13" fmla="*/ 0 h 186"/>
              <a:gd name="T14" fmla="*/ 186 w 186"/>
              <a:gd name="T15" fmla="*/ 22 h 186"/>
              <a:gd name="T16" fmla="*/ 186 w 186"/>
              <a:gd name="T17" fmla="*/ 164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6" h="186">
                <a:moveTo>
                  <a:pt x="186" y="164"/>
                </a:moveTo>
                <a:cubicBezTo>
                  <a:pt x="186" y="176"/>
                  <a:pt x="176" y="186"/>
                  <a:pt x="163" y="186"/>
                </a:cubicBezTo>
                <a:cubicBezTo>
                  <a:pt x="22" y="186"/>
                  <a:pt x="22" y="186"/>
                  <a:pt x="22" y="186"/>
                </a:cubicBezTo>
                <a:cubicBezTo>
                  <a:pt x="10" y="186"/>
                  <a:pt x="0" y="176"/>
                  <a:pt x="0" y="164"/>
                </a:cubicBezTo>
                <a:cubicBezTo>
                  <a:pt x="0" y="22"/>
                  <a:pt x="0" y="22"/>
                  <a:pt x="0" y="22"/>
                </a:cubicBezTo>
                <a:cubicBezTo>
                  <a:pt x="0" y="10"/>
                  <a:pt x="10" y="0"/>
                  <a:pt x="22" y="0"/>
                </a:cubicBezTo>
                <a:cubicBezTo>
                  <a:pt x="163" y="0"/>
                  <a:pt x="163" y="0"/>
                  <a:pt x="163" y="0"/>
                </a:cubicBezTo>
                <a:cubicBezTo>
                  <a:pt x="176" y="0"/>
                  <a:pt x="186" y="10"/>
                  <a:pt x="186" y="22"/>
                </a:cubicBezTo>
                <a:lnTo>
                  <a:pt x="186" y="164"/>
                </a:lnTo>
                <a:close/>
              </a:path>
            </a:pathLst>
          </a:custGeom>
          <a:solidFill>
            <a:srgbClr val="006666"/>
          </a:solidFill>
          <a:ln>
            <a:noFill/>
          </a:ln>
        </p:spPr>
        <p:txBody>
          <a:bodyPr vert="horz" wrap="square" lIns="86019" tIns="43010" rIns="86019" bIns="43010" numCol="1" anchor="ctr" anchorCtr="0" compatLnSpc="1">
            <a:prstTxWarp prst="textNoShape">
              <a:avLst/>
            </a:prstTxWarp>
          </a:bodyPr>
          <a:lstStyle/>
          <a:p>
            <a:pPr algn="ctr"/>
            <a:r>
              <a:rPr lang="en-US" sz="3600" b="1" dirty="0">
                <a:solidFill>
                  <a:schemeClr val="bg1"/>
                </a:solidFill>
              </a:rPr>
              <a:t>4</a:t>
            </a:r>
          </a:p>
        </p:txBody>
      </p:sp>
      <p:sp>
        <p:nvSpPr>
          <p:cNvPr id="58" name="Rectangle: Rounded Corners 171">
            <a:extLst>
              <a:ext uri="{FF2B5EF4-FFF2-40B4-BE49-F238E27FC236}">
                <a16:creationId xmlns:a16="http://schemas.microsoft.com/office/drawing/2014/main" id="{808322C1-75A5-4A16-B7D5-6CA4106015E2}"/>
              </a:ext>
            </a:extLst>
          </p:cNvPr>
          <p:cNvSpPr/>
          <p:nvPr/>
        </p:nvSpPr>
        <p:spPr>
          <a:xfrm>
            <a:off x="3687291" y="1108507"/>
            <a:ext cx="2347024" cy="1128845"/>
          </a:xfrm>
          <a:prstGeom prst="roundRect">
            <a:avLst>
              <a:gd name="adj" fmla="val 5845"/>
            </a:avLst>
          </a:prstGeom>
          <a:solidFill>
            <a:schemeClr val="bg1">
              <a:alpha val="95000"/>
            </a:schemeClr>
          </a:solidFill>
          <a:ln w="38100">
            <a:solidFill>
              <a:srgbClr val="006666">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93"/>
          </a:p>
        </p:txBody>
      </p:sp>
      <p:sp>
        <p:nvSpPr>
          <p:cNvPr id="59" name="Freeform 83">
            <a:extLst>
              <a:ext uri="{FF2B5EF4-FFF2-40B4-BE49-F238E27FC236}">
                <a16:creationId xmlns:a16="http://schemas.microsoft.com/office/drawing/2014/main" id="{C0FA42A0-67D3-4595-B1F5-95B02C1328C6}"/>
              </a:ext>
            </a:extLst>
          </p:cNvPr>
          <p:cNvSpPr>
            <a:spLocks/>
          </p:cNvSpPr>
          <p:nvPr/>
        </p:nvSpPr>
        <p:spPr bwMode="auto">
          <a:xfrm>
            <a:off x="4501715" y="808061"/>
            <a:ext cx="744536" cy="746650"/>
          </a:xfrm>
          <a:custGeom>
            <a:avLst/>
            <a:gdLst>
              <a:gd name="T0" fmla="*/ 186 w 186"/>
              <a:gd name="T1" fmla="*/ 164 h 186"/>
              <a:gd name="T2" fmla="*/ 163 w 186"/>
              <a:gd name="T3" fmla="*/ 186 h 186"/>
              <a:gd name="T4" fmla="*/ 22 w 186"/>
              <a:gd name="T5" fmla="*/ 186 h 186"/>
              <a:gd name="T6" fmla="*/ 0 w 186"/>
              <a:gd name="T7" fmla="*/ 164 h 186"/>
              <a:gd name="T8" fmla="*/ 0 w 186"/>
              <a:gd name="T9" fmla="*/ 22 h 186"/>
              <a:gd name="T10" fmla="*/ 22 w 186"/>
              <a:gd name="T11" fmla="*/ 0 h 186"/>
              <a:gd name="T12" fmla="*/ 163 w 186"/>
              <a:gd name="T13" fmla="*/ 0 h 186"/>
              <a:gd name="T14" fmla="*/ 186 w 186"/>
              <a:gd name="T15" fmla="*/ 22 h 186"/>
              <a:gd name="T16" fmla="*/ 186 w 186"/>
              <a:gd name="T17" fmla="*/ 164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6" h="186">
                <a:moveTo>
                  <a:pt x="186" y="164"/>
                </a:moveTo>
                <a:cubicBezTo>
                  <a:pt x="186" y="176"/>
                  <a:pt x="176" y="186"/>
                  <a:pt x="163" y="186"/>
                </a:cubicBezTo>
                <a:cubicBezTo>
                  <a:pt x="22" y="186"/>
                  <a:pt x="22" y="186"/>
                  <a:pt x="22" y="186"/>
                </a:cubicBezTo>
                <a:cubicBezTo>
                  <a:pt x="10" y="186"/>
                  <a:pt x="0" y="176"/>
                  <a:pt x="0" y="164"/>
                </a:cubicBezTo>
                <a:cubicBezTo>
                  <a:pt x="0" y="22"/>
                  <a:pt x="0" y="22"/>
                  <a:pt x="0" y="22"/>
                </a:cubicBezTo>
                <a:cubicBezTo>
                  <a:pt x="0" y="10"/>
                  <a:pt x="10" y="0"/>
                  <a:pt x="22" y="0"/>
                </a:cubicBezTo>
                <a:cubicBezTo>
                  <a:pt x="163" y="0"/>
                  <a:pt x="163" y="0"/>
                  <a:pt x="163" y="0"/>
                </a:cubicBezTo>
                <a:cubicBezTo>
                  <a:pt x="176" y="0"/>
                  <a:pt x="186" y="10"/>
                  <a:pt x="186" y="22"/>
                </a:cubicBezTo>
                <a:lnTo>
                  <a:pt x="186" y="164"/>
                </a:lnTo>
                <a:close/>
              </a:path>
            </a:pathLst>
          </a:custGeom>
          <a:solidFill>
            <a:srgbClr val="006666"/>
          </a:solidFill>
          <a:ln>
            <a:noFill/>
          </a:ln>
        </p:spPr>
        <p:txBody>
          <a:bodyPr vert="horz" wrap="square" lIns="86019" tIns="43010" rIns="86019" bIns="43010" numCol="1" anchor="ctr" anchorCtr="0" compatLnSpc="1">
            <a:prstTxWarp prst="textNoShape">
              <a:avLst/>
            </a:prstTxWarp>
          </a:bodyPr>
          <a:lstStyle/>
          <a:p>
            <a:pPr algn="ctr"/>
            <a:r>
              <a:rPr lang="en-US" sz="3600" b="1" dirty="0">
                <a:solidFill>
                  <a:schemeClr val="bg1"/>
                </a:solidFill>
              </a:rPr>
              <a:t>6</a:t>
            </a:r>
          </a:p>
        </p:txBody>
      </p:sp>
      <p:sp>
        <p:nvSpPr>
          <p:cNvPr id="82" name="Rectangle: Rounded Corners 171">
            <a:extLst>
              <a:ext uri="{FF2B5EF4-FFF2-40B4-BE49-F238E27FC236}">
                <a16:creationId xmlns:a16="http://schemas.microsoft.com/office/drawing/2014/main" id="{9E4090E5-0243-4D9A-AB0E-C77E3D343168}"/>
              </a:ext>
            </a:extLst>
          </p:cNvPr>
          <p:cNvSpPr/>
          <p:nvPr/>
        </p:nvSpPr>
        <p:spPr>
          <a:xfrm>
            <a:off x="6190160" y="1092445"/>
            <a:ext cx="2496220" cy="1144907"/>
          </a:xfrm>
          <a:prstGeom prst="roundRect">
            <a:avLst>
              <a:gd name="adj" fmla="val 5845"/>
            </a:avLst>
          </a:prstGeom>
          <a:solidFill>
            <a:schemeClr val="bg1">
              <a:alpha val="95000"/>
            </a:schemeClr>
          </a:solidFill>
          <a:ln w="38100">
            <a:solidFill>
              <a:srgbClr val="006666">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93"/>
          </a:p>
        </p:txBody>
      </p:sp>
      <p:sp>
        <p:nvSpPr>
          <p:cNvPr id="83" name="Freeform 83">
            <a:extLst>
              <a:ext uri="{FF2B5EF4-FFF2-40B4-BE49-F238E27FC236}">
                <a16:creationId xmlns:a16="http://schemas.microsoft.com/office/drawing/2014/main" id="{BE0C0EFB-FF99-4AFB-AEB1-A426F61E6258}"/>
              </a:ext>
            </a:extLst>
          </p:cNvPr>
          <p:cNvSpPr>
            <a:spLocks/>
          </p:cNvSpPr>
          <p:nvPr/>
        </p:nvSpPr>
        <p:spPr bwMode="auto">
          <a:xfrm>
            <a:off x="7000505" y="808061"/>
            <a:ext cx="744536" cy="746650"/>
          </a:xfrm>
          <a:custGeom>
            <a:avLst/>
            <a:gdLst>
              <a:gd name="T0" fmla="*/ 186 w 186"/>
              <a:gd name="T1" fmla="*/ 164 h 186"/>
              <a:gd name="T2" fmla="*/ 163 w 186"/>
              <a:gd name="T3" fmla="*/ 186 h 186"/>
              <a:gd name="T4" fmla="*/ 22 w 186"/>
              <a:gd name="T5" fmla="*/ 186 h 186"/>
              <a:gd name="T6" fmla="*/ 0 w 186"/>
              <a:gd name="T7" fmla="*/ 164 h 186"/>
              <a:gd name="T8" fmla="*/ 0 w 186"/>
              <a:gd name="T9" fmla="*/ 22 h 186"/>
              <a:gd name="T10" fmla="*/ 22 w 186"/>
              <a:gd name="T11" fmla="*/ 0 h 186"/>
              <a:gd name="T12" fmla="*/ 163 w 186"/>
              <a:gd name="T13" fmla="*/ 0 h 186"/>
              <a:gd name="T14" fmla="*/ 186 w 186"/>
              <a:gd name="T15" fmla="*/ 22 h 186"/>
              <a:gd name="T16" fmla="*/ 186 w 186"/>
              <a:gd name="T17" fmla="*/ 164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6" h="186">
                <a:moveTo>
                  <a:pt x="186" y="164"/>
                </a:moveTo>
                <a:cubicBezTo>
                  <a:pt x="186" y="176"/>
                  <a:pt x="176" y="186"/>
                  <a:pt x="163" y="186"/>
                </a:cubicBezTo>
                <a:cubicBezTo>
                  <a:pt x="22" y="186"/>
                  <a:pt x="22" y="186"/>
                  <a:pt x="22" y="186"/>
                </a:cubicBezTo>
                <a:cubicBezTo>
                  <a:pt x="10" y="186"/>
                  <a:pt x="0" y="176"/>
                  <a:pt x="0" y="164"/>
                </a:cubicBezTo>
                <a:cubicBezTo>
                  <a:pt x="0" y="22"/>
                  <a:pt x="0" y="22"/>
                  <a:pt x="0" y="22"/>
                </a:cubicBezTo>
                <a:cubicBezTo>
                  <a:pt x="0" y="10"/>
                  <a:pt x="10" y="0"/>
                  <a:pt x="22" y="0"/>
                </a:cubicBezTo>
                <a:cubicBezTo>
                  <a:pt x="163" y="0"/>
                  <a:pt x="163" y="0"/>
                  <a:pt x="163" y="0"/>
                </a:cubicBezTo>
                <a:cubicBezTo>
                  <a:pt x="176" y="0"/>
                  <a:pt x="186" y="10"/>
                  <a:pt x="186" y="22"/>
                </a:cubicBezTo>
                <a:lnTo>
                  <a:pt x="186" y="164"/>
                </a:lnTo>
                <a:close/>
              </a:path>
            </a:pathLst>
          </a:custGeom>
          <a:solidFill>
            <a:srgbClr val="006666"/>
          </a:solidFill>
          <a:ln>
            <a:noFill/>
          </a:ln>
        </p:spPr>
        <p:txBody>
          <a:bodyPr vert="horz" wrap="square" lIns="86019" tIns="43010" rIns="86019" bIns="43010" numCol="1" anchor="ctr" anchorCtr="0" compatLnSpc="1">
            <a:prstTxWarp prst="textNoShape">
              <a:avLst/>
            </a:prstTxWarp>
          </a:bodyPr>
          <a:lstStyle/>
          <a:p>
            <a:pPr algn="ctr"/>
            <a:r>
              <a:rPr lang="en-US" sz="3600" b="1" dirty="0">
                <a:solidFill>
                  <a:schemeClr val="bg1"/>
                </a:solidFill>
              </a:rPr>
              <a:t>3</a:t>
            </a:r>
          </a:p>
        </p:txBody>
      </p:sp>
      <p:sp>
        <p:nvSpPr>
          <p:cNvPr id="92" name="Rectangle: Rounded Corners 101">
            <a:extLst>
              <a:ext uri="{FF2B5EF4-FFF2-40B4-BE49-F238E27FC236}">
                <a16:creationId xmlns:a16="http://schemas.microsoft.com/office/drawing/2014/main" id="{A5FEF469-BEC8-4393-89BC-6284B76E4222}"/>
              </a:ext>
            </a:extLst>
          </p:cNvPr>
          <p:cNvSpPr/>
          <p:nvPr/>
        </p:nvSpPr>
        <p:spPr>
          <a:xfrm>
            <a:off x="927737" y="2368811"/>
            <a:ext cx="7771840" cy="584690"/>
          </a:xfrm>
          <a:prstGeom prst="roundRect">
            <a:avLst/>
          </a:prstGeom>
          <a:solidFill>
            <a:schemeClr val="bg1"/>
          </a:solidFill>
          <a:ln w="28575">
            <a:solidFill>
              <a:srgbClr val="006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2258" b="1" dirty="0">
                <a:solidFill>
                  <a:srgbClr val="006666"/>
                </a:solidFill>
                <a:latin typeface="Hacen Casablanca Heavy" panose="02000000000000000000" pitchFamily="2" charset="-78"/>
                <a:cs typeface="Hacen Casablanca Heavy" panose="02000000000000000000" pitchFamily="2" charset="-78"/>
              </a:rPr>
              <a:t>  </a:t>
            </a:r>
            <a:r>
              <a:rPr lang="ar-SA" sz="2000" b="1" dirty="0">
                <a:solidFill>
                  <a:srgbClr val="006666"/>
                </a:solidFill>
                <a:latin typeface="Hacen Casablanca Heavy" panose="02000000000000000000" pitchFamily="2" charset="-78"/>
                <a:cs typeface="Hacen Casablanca Heavy" panose="02000000000000000000" pitchFamily="2" charset="-78"/>
              </a:rPr>
              <a:t>عدد المستهدفين – عدد الذين قدمت لهم الخدمة   =  عدد المتبقي من المستهدف   </a:t>
            </a:r>
            <a:endParaRPr lang="en-US" sz="2258" b="1" dirty="0">
              <a:solidFill>
                <a:srgbClr val="006666"/>
              </a:solidFill>
              <a:latin typeface="Hacen Casablanca Heavy" panose="02000000000000000000" pitchFamily="2" charset="-78"/>
              <a:cs typeface="Hacen Casablanca Heavy" panose="02000000000000000000" pitchFamily="2" charset="-78"/>
            </a:endParaRPr>
          </a:p>
        </p:txBody>
      </p:sp>
      <p:sp>
        <p:nvSpPr>
          <p:cNvPr id="94" name="Rectangle: Rounded Corners 101">
            <a:extLst>
              <a:ext uri="{FF2B5EF4-FFF2-40B4-BE49-F238E27FC236}">
                <a16:creationId xmlns:a16="http://schemas.microsoft.com/office/drawing/2014/main" id="{DD43B0D6-C11D-4ACE-8C0F-DB003CAF07F7}"/>
              </a:ext>
            </a:extLst>
          </p:cNvPr>
          <p:cNvSpPr/>
          <p:nvPr/>
        </p:nvSpPr>
        <p:spPr>
          <a:xfrm>
            <a:off x="966662" y="3048667"/>
            <a:ext cx="7719718" cy="1819977"/>
          </a:xfrm>
          <a:prstGeom prst="roundRect">
            <a:avLst/>
          </a:prstGeom>
          <a:solidFill>
            <a:srgbClr val="00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r">
              <a:spcBef>
                <a:spcPts val="0"/>
              </a:spcBef>
            </a:pPr>
            <a:endParaRPr lang="ar-SA" sz="2000" b="1" dirty="0">
              <a:latin typeface="Calibri" panose="020F0502020204030204" pitchFamily="34" charset="0"/>
              <a:cs typeface="Calibri" panose="020F0502020204030204" pitchFamily="34" charset="0"/>
            </a:endParaRPr>
          </a:p>
          <a:p>
            <a:pPr algn="r">
              <a:spcBef>
                <a:spcPts val="0"/>
              </a:spcBef>
            </a:pPr>
            <a:endParaRPr lang="ar-SA" sz="2000" b="1" dirty="0">
              <a:latin typeface="Calibri" panose="020F0502020204030204" pitchFamily="34" charset="0"/>
              <a:cs typeface="Calibri" panose="020F0502020204030204" pitchFamily="34" charset="0"/>
            </a:endParaRPr>
          </a:p>
          <a:p>
            <a:pPr algn="ctr"/>
            <a:r>
              <a:rPr lang="ar-SA" sz="2000" b="1" dirty="0">
                <a:latin typeface="Calibri" panose="020F0502020204030204" pitchFamily="34" charset="0"/>
                <a:cs typeface="Calibri" panose="020F0502020204030204" pitchFamily="34" charset="0"/>
              </a:rPr>
              <a:t>  </a:t>
            </a:r>
            <a:r>
              <a:rPr lang="ar-SA" sz="2000" dirty="0">
                <a:latin typeface="Calibri" panose="020F0502020204030204" pitchFamily="34" charset="0"/>
                <a:cs typeface="Calibri" panose="020F0502020204030204" pitchFamily="34" charset="0"/>
              </a:rPr>
              <a:t>تنمية مهارات وقدرات  الفئة المستهدفة  من أبناء الجمعية  وفق الاحتياجات والفرص المتاحة في مجالات </a:t>
            </a:r>
            <a:r>
              <a:rPr lang="ar-SA" sz="2000" dirty="0">
                <a:solidFill>
                  <a:schemeClr val="bg1"/>
                </a:solidFill>
                <a:latin typeface="Calibri" panose="020F0502020204030204" pitchFamily="34" charset="0"/>
                <a:cs typeface="Calibri" panose="020F0502020204030204" pitchFamily="34" charset="0"/>
              </a:rPr>
              <a:t>متعددة ،</a:t>
            </a:r>
            <a:r>
              <a:rPr lang="ar-SA" sz="2000" b="1" dirty="0">
                <a:solidFill>
                  <a:schemeClr val="bg1"/>
                </a:solidFill>
                <a:latin typeface="Calibri" panose="020F0502020204030204" pitchFamily="34" charset="0"/>
                <a:cs typeface="Calibri" panose="020F0502020204030204" pitchFamily="34" charset="0"/>
              </a:rPr>
              <a:t>  من أجل تعزيز سيرهم الذاتية ودوراتهم التأهيلية . </a:t>
            </a:r>
          </a:p>
          <a:p>
            <a:pPr algn="ctr"/>
            <a:endParaRPr lang="en-US" sz="2000" b="1" dirty="0">
              <a:solidFill>
                <a:schemeClr val="bg1"/>
              </a:solidFill>
              <a:latin typeface="Calibri" panose="020F0502020204030204" pitchFamily="34" charset="0"/>
              <a:cs typeface="Calibri" panose="020F0502020204030204" pitchFamily="34" charset="0"/>
            </a:endParaRPr>
          </a:p>
          <a:p>
            <a:pPr algn="ctr"/>
            <a:endParaRPr lang="ar-SA" sz="2000" b="1" dirty="0">
              <a:latin typeface="Calibri" panose="020F0502020204030204" pitchFamily="34" charset="0"/>
              <a:cs typeface="Calibri" panose="020F0502020204030204" pitchFamily="34" charset="0"/>
            </a:endParaRPr>
          </a:p>
          <a:p>
            <a:pPr algn="ctr">
              <a:spcBef>
                <a:spcPts val="0"/>
              </a:spcBef>
            </a:pPr>
            <a:endParaRPr lang="ar-SA" sz="4000" b="1" dirty="0">
              <a:solidFill>
                <a:schemeClr val="bg1"/>
              </a:solidFill>
              <a:latin typeface="Calibri" panose="020F0502020204030204" pitchFamily="34" charset="0"/>
              <a:cs typeface="Calibri" panose="020F0502020204030204" pitchFamily="34" charset="0"/>
            </a:endParaRPr>
          </a:p>
        </p:txBody>
      </p:sp>
      <p:grpSp>
        <p:nvGrpSpPr>
          <p:cNvPr id="97" name="Group 99">
            <a:extLst>
              <a:ext uri="{FF2B5EF4-FFF2-40B4-BE49-F238E27FC236}">
                <a16:creationId xmlns:a16="http://schemas.microsoft.com/office/drawing/2014/main" id="{DAB87DD5-75BC-4F41-84B1-77A2367AF981}"/>
              </a:ext>
            </a:extLst>
          </p:cNvPr>
          <p:cNvGrpSpPr/>
          <p:nvPr/>
        </p:nvGrpSpPr>
        <p:grpSpPr>
          <a:xfrm>
            <a:off x="6423540" y="1743112"/>
            <a:ext cx="1979886" cy="976490"/>
            <a:chOff x="3950162" y="2546259"/>
            <a:chExt cx="2905231" cy="1038029"/>
          </a:xfrm>
        </p:grpSpPr>
        <p:sp>
          <p:nvSpPr>
            <p:cNvPr id="98" name="TextBox 100">
              <a:extLst>
                <a:ext uri="{FF2B5EF4-FFF2-40B4-BE49-F238E27FC236}">
                  <a16:creationId xmlns:a16="http://schemas.microsoft.com/office/drawing/2014/main" id="{DC04338C-FABC-4740-ACE3-7951C0FC0437}"/>
                </a:ext>
              </a:extLst>
            </p:cNvPr>
            <p:cNvSpPr txBox="1"/>
            <p:nvPr/>
          </p:nvSpPr>
          <p:spPr>
            <a:xfrm>
              <a:off x="3950162" y="2546259"/>
              <a:ext cx="2785756" cy="344350"/>
            </a:xfrm>
            <a:prstGeom prst="rect">
              <a:avLst/>
            </a:prstGeom>
            <a:noFill/>
          </p:spPr>
          <p:txBody>
            <a:bodyPr wrap="square" rtlCol="0">
              <a:spAutoFit/>
            </a:bodyPr>
            <a:lstStyle/>
            <a:p>
              <a:pPr algn="ctr"/>
              <a:r>
                <a:rPr lang="ar-SA" sz="1505" b="1" dirty="0">
                  <a:solidFill>
                    <a:srgbClr val="006666"/>
                  </a:solidFill>
                  <a:latin typeface="AbdoMaster-Heavy" panose="02000500030000020004" pitchFamily="50" charset="-78"/>
                  <a:cs typeface="AbdoMaster-Heavy" panose="02000500030000020004" pitchFamily="50" charset="-78"/>
                </a:rPr>
                <a:t>الجهات المشاركة  </a:t>
              </a:r>
              <a:endParaRPr lang="en-US" sz="1505" b="1" dirty="0">
                <a:solidFill>
                  <a:srgbClr val="006666"/>
                </a:solidFill>
                <a:latin typeface="AbdoMaster-Heavy" panose="02000500030000020004" pitchFamily="50" charset="-78"/>
                <a:cs typeface="AbdoMaster-Heavy" panose="02000500030000020004" pitchFamily="50" charset="-78"/>
              </a:endParaRPr>
            </a:p>
          </p:txBody>
        </p:sp>
        <p:sp>
          <p:nvSpPr>
            <p:cNvPr id="99" name="Subtitle 6">
              <a:extLst>
                <a:ext uri="{FF2B5EF4-FFF2-40B4-BE49-F238E27FC236}">
                  <a16:creationId xmlns:a16="http://schemas.microsoft.com/office/drawing/2014/main" id="{EDCBDBA2-AC2E-4947-986E-FD584C46794E}"/>
                </a:ext>
              </a:extLst>
            </p:cNvPr>
            <p:cNvSpPr txBox="1">
              <a:spLocks/>
            </p:cNvSpPr>
            <p:nvPr/>
          </p:nvSpPr>
          <p:spPr>
            <a:xfrm>
              <a:off x="4144159" y="2822433"/>
              <a:ext cx="2711234" cy="761855"/>
            </a:xfrm>
            <a:prstGeom prst="rect">
              <a:avLst/>
            </a:prstGeom>
          </p:spPr>
          <p:txBody>
            <a:bodyPr vert="horz" lIns="86019" tIns="43010" rIns="86019" bIns="43010" numCol="1" spcCol="365760" rtlCol="0" anchor="t">
              <a:noAutofit/>
            </a:bodyPr>
            <a:lstStyle>
              <a:lvl1pPr marL="0" indent="0" algn="ctr" defTabSz="914400" rtl="0" eaLnBrk="1" latinLnBrk="0" hangingPunct="1">
                <a:lnSpc>
                  <a:spcPct val="90000"/>
                </a:lnSpc>
                <a:spcBef>
                  <a:spcPts val="1000"/>
                </a:spcBef>
                <a:buFont typeface="Arial"/>
                <a:buNone/>
                <a:defRPr sz="1200" b="0" i="0" kern="1200">
                  <a:solidFill>
                    <a:schemeClr val="accent1"/>
                  </a:solidFill>
                  <a:latin typeface="Montserrat Light" charset="0"/>
                  <a:ea typeface="Montserrat Light" charset="0"/>
                  <a:cs typeface="Montserrat Light"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Montserrat Light" charset="0"/>
                  <a:ea typeface="Montserrat Light" charset="0"/>
                  <a:cs typeface="Montserrat Light"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Montserrat Light" charset="0"/>
                  <a:ea typeface="Montserrat Light" charset="0"/>
                  <a:cs typeface="Montserrat Light"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nSpc>
                  <a:spcPts val="1599"/>
                </a:lnSpc>
                <a:spcBef>
                  <a:spcPts val="0"/>
                </a:spcBef>
              </a:pPr>
              <a:endParaRPr lang="en-US" sz="1082" dirty="0">
                <a:solidFill>
                  <a:schemeClr val="tx1"/>
                </a:solidFill>
                <a:latin typeface="+mn-lt"/>
                <a:cs typeface="Times New Roman" panose="02020603050405020304" pitchFamily="18" charset="0"/>
              </a:endParaRPr>
            </a:p>
          </p:txBody>
        </p:sp>
      </p:grpSp>
      <p:grpSp>
        <p:nvGrpSpPr>
          <p:cNvPr id="100" name="Group 99">
            <a:extLst>
              <a:ext uri="{FF2B5EF4-FFF2-40B4-BE49-F238E27FC236}">
                <a16:creationId xmlns:a16="http://schemas.microsoft.com/office/drawing/2014/main" id="{06F54663-395C-4A61-A3A5-B961B63AD3C4}"/>
              </a:ext>
            </a:extLst>
          </p:cNvPr>
          <p:cNvGrpSpPr/>
          <p:nvPr/>
        </p:nvGrpSpPr>
        <p:grpSpPr>
          <a:xfrm>
            <a:off x="8966573" y="1572692"/>
            <a:ext cx="2171371" cy="1171755"/>
            <a:chOff x="3811693" y="2338687"/>
            <a:chExt cx="3186211" cy="1245601"/>
          </a:xfrm>
        </p:grpSpPr>
        <p:sp>
          <p:nvSpPr>
            <p:cNvPr id="101" name="TextBox 100">
              <a:extLst>
                <a:ext uri="{FF2B5EF4-FFF2-40B4-BE49-F238E27FC236}">
                  <a16:creationId xmlns:a16="http://schemas.microsoft.com/office/drawing/2014/main" id="{E61ADA76-DB44-4790-9CAC-776A0B6ED6C9}"/>
                </a:ext>
              </a:extLst>
            </p:cNvPr>
            <p:cNvSpPr txBox="1"/>
            <p:nvPr/>
          </p:nvSpPr>
          <p:spPr>
            <a:xfrm>
              <a:off x="3811693" y="2338687"/>
              <a:ext cx="3186211" cy="590548"/>
            </a:xfrm>
            <a:prstGeom prst="rect">
              <a:avLst/>
            </a:prstGeom>
            <a:noFill/>
          </p:spPr>
          <p:txBody>
            <a:bodyPr wrap="square" rtlCol="0">
              <a:spAutoFit/>
            </a:bodyPr>
            <a:lstStyle/>
            <a:p>
              <a:pPr algn="ctr"/>
              <a:r>
                <a:rPr lang="ar-SA" sz="1505" b="1" dirty="0">
                  <a:solidFill>
                    <a:srgbClr val="006666"/>
                  </a:solidFill>
                  <a:latin typeface="AbdoMaster-Heavy" panose="02000500030000020004" pitchFamily="50" charset="-78"/>
                  <a:cs typeface="AbdoMaster-Heavy" panose="02000500030000020004" pitchFamily="50" charset="-78"/>
                </a:rPr>
                <a:t>الجهات الممولة </a:t>
              </a:r>
            </a:p>
            <a:p>
              <a:pPr algn="ctr"/>
              <a:r>
                <a:rPr lang="ar-SA" sz="1505" b="1" dirty="0">
                  <a:solidFill>
                    <a:srgbClr val="006666"/>
                  </a:solidFill>
                  <a:latin typeface="AbdoMaster-Heavy" panose="02000500030000020004" pitchFamily="50" charset="-78"/>
                  <a:cs typeface="AbdoMaster-Heavy" panose="02000500030000020004" pitchFamily="50" charset="-78"/>
                </a:rPr>
                <a:t>الداعمين والمتبرعين  </a:t>
              </a:r>
              <a:endParaRPr lang="en-US" sz="1505" b="1" dirty="0">
                <a:solidFill>
                  <a:srgbClr val="006666"/>
                </a:solidFill>
                <a:latin typeface="AbdoMaster-Heavy" panose="02000500030000020004" pitchFamily="50" charset="-78"/>
                <a:cs typeface="AbdoMaster-Heavy" panose="02000500030000020004" pitchFamily="50" charset="-78"/>
              </a:endParaRPr>
            </a:p>
          </p:txBody>
        </p:sp>
        <p:sp>
          <p:nvSpPr>
            <p:cNvPr id="102" name="Subtitle 6">
              <a:extLst>
                <a:ext uri="{FF2B5EF4-FFF2-40B4-BE49-F238E27FC236}">
                  <a16:creationId xmlns:a16="http://schemas.microsoft.com/office/drawing/2014/main" id="{C25F0374-9138-4382-BCB6-1811672EB46C}"/>
                </a:ext>
              </a:extLst>
            </p:cNvPr>
            <p:cNvSpPr txBox="1">
              <a:spLocks/>
            </p:cNvSpPr>
            <p:nvPr/>
          </p:nvSpPr>
          <p:spPr>
            <a:xfrm>
              <a:off x="4144159" y="2822433"/>
              <a:ext cx="2711234" cy="761855"/>
            </a:xfrm>
            <a:prstGeom prst="rect">
              <a:avLst/>
            </a:prstGeom>
          </p:spPr>
          <p:txBody>
            <a:bodyPr vert="horz" lIns="86019" tIns="43010" rIns="86019" bIns="43010" numCol="1" spcCol="365760" rtlCol="0" anchor="t">
              <a:noAutofit/>
            </a:bodyPr>
            <a:lstStyle>
              <a:lvl1pPr marL="0" indent="0" algn="ctr" defTabSz="914400" rtl="0" eaLnBrk="1" latinLnBrk="0" hangingPunct="1">
                <a:lnSpc>
                  <a:spcPct val="90000"/>
                </a:lnSpc>
                <a:spcBef>
                  <a:spcPts val="1000"/>
                </a:spcBef>
                <a:buFont typeface="Arial"/>
                <a:buNone/>
                <a:defRPr sz="1200" b="0" i="0" kern="1200">
                  <a:solidFill>
                    <a:schemeClr val="accent1"/>
                  </a:solidFill>
                  <a:latin typeface="Montserrat Light" charset="0"/>
                  <a:ea typeface="Montserrat Light" charset="0"/>
                  <a:cs typeface="Montserrat Light"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Montserrat Light" charset="0"/>
                  <a:ea typeface="Montserrat Light" charset="0"/>
                  <a:cs typeface="Montserrat Light"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Montserrat Light" charset="0"/>
                  <a:ea typeface="Montserrat Light" charset="0"/>
                  <a:cs typeface="Montserrat Light"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nSpc>
                  <a:spcPts val="1599"/>
                </a:lnSpc>
                <a:spcBef>
                  <a:spcPts val="0"/>
                </a:spcBef>
              </a:pPr>
              <a:endParaRPr lang="en-US" sz="1082" dirty="0">
                <a:solidFill>
                  <a:schemeClr val="tx1"/>
                </a:solidFill>
                <a:latin typeface="+mn-lt"/>
                <a:cs typeface="Times New Roman" panose="02020603050405020304" pitchFamily="18" charset="0"/>
              </a:endParaRPr>
            </a:p>
          </p:txBody>
        </p:sp>
      </p:grpSp>
      <p:grpSp>
        <p:nvGrpSpPr>
          <p:cNvPr id="103" name="Group 99">
            <a:extLst>
              <a:ext uri="{FF2B5EF4-FFF2-40B4-BE49-F238E27FC236}">
                <a16:creationId xmlns:a16="http://schemas.microsoft.com/office/drawing/2014/main" id="{FA24C406-244B-4055-B4E5-424DD9BECB9B}"/>
              </a:ext>
            </a:extLst>
          </p:cNvPr>
          <p:cNvGrpSpPr/>
          <p:nvPr/>
        </p:nvGrpSpPr>
        <p:grpSpPr>
          <a:xfrm>
            <a:off x="3742217" y="1733042"/>
            <a:ext cx="2063800" cy="986560"/>
            <a:chOff x="4121104" y="2535554"/>
            <a:chExt cx="3028363" cy="1048734"/>
          </a:xfrm>
        </p:grpSpPr>
        <p:sp>
          <p:nvSpPr>
            <p:cNvPr id="104" name="TextBox 100">
              <a:extLst>
                <a:ext uri="{FF2B5EF4-FFF2-40B4-BE49-F238E27FC236}">
                  <a16:creationId xmlns:a16="http://schemas.microsoft.com/office/drawing/2014/main" id="{8B83950B-0397-4632-95E7-35B333CB271E}"/>
                </a:ext>
              </a:extLst>
            </p:cNvPr>
            <p:cNvSpPr txBox="1"/>
            <p:nvPr/>
          </p:nvSpPr>
          <p:spPr>
            <a:xfrm>
              <a:off x="4121104" y="2535554"/>
              <a:ext cx="3028363" cy="344350"/>
            </a:xfrm>
            <a:prstGeom prst="rect">
              <a:avLst/>
            </a:prstGeom>
            <a:noFill/>
          </p:spPr>
          <p:txBody>
            <a:bodyPr wrap="square" rtlCol="0">
              <a:spAutoFit/>
            </a:bodyPr>
            <a:lstStyle/>
            <a:p>
              <a:pPr algn="ctr"/>
              <a:r>
                <a:rPr lang="ar-SA" sz="1505" b="1" dirty="0">
                  <a:solidFill>
                    <a:srgbClr val="006666"/>
                  </a:solidFill>
                  <a:latin typeface="AbdoMaster-Heavy" panose="02000500030000020004" pitchFamily="50" charset="-78"/>
                  <a:cs typeface="AbdoMaster-Heavy" panose="02000500030000020004" pitchFamily="50" charset="-78"/>
                </a:rPr>
                <a:t>عدد العاملين   </a:t>
              </a:r>
              <a:endParaRPr lang="en-US" sz="1505" b="1" dirty="0">
                <a:solidFill>
                  <a:srgbClr val="006666"/>
                </a:solidFill>
                <a:latin typeface="AbdoMaster-Heavy" panose="02000500030000020004" pitchFamily="50" charset="-78"/>
                <a:cs typeface="AbdoMaster-Heavy" panose="02000500030000020004" pitchFamily="50" charset="-78"/>
              </a:endParaRPr>
            </a:p>
          </p:txBody>
        </p:sp>
        <p:sp>
          <p:nvSpPr>
            <p:cNvPr id="105" name="Subtitle 6">
              <a:extLst>
                <a:ext uri="{FF2B5EF4-FFF2-40B4-BE49-F238E27FC236}">
                  <a16:creationId xmlns:a16="http://schemas.microsoft.com/office/drawing/2014/main" id="{A9C308A7-FB73-44E5-8348-DD67199313A5}"/>
                </a:ext>
              </a:extLst>
            </p:cNvPr>
            <p:cNvSpPr txBox="1">
              <a:spLocks/>
            </p:cNvSpPr>
            <p:nvPr/>
          </p:nvSpPr>
          <p:spPr>
            <a:xfrm>
              <a:off x="4144159" y="2822433"/>
              <a:ext cx="2711234" cy="761855"/>
            </a:xfrm>
            <a:prstGeom prst="rect">
              <a:avLst/>
            </a:prstGeom>
          </p:spPr>
          <p:txBody>
            <a:bodyPr vert="horz" lIns="86019" tIns="43010" rIns="86019" bIns="43010" numCol="1" spcCol="365760" rtlCol="0" anchor="t">
              <a:noAutofit/>
            </a:bodyPr>
            <a:lstStyle>
              <a:lvl1pPr marL="0" indent="0" algn="ctr" defTabSz="914400" rtl="0" eaLnBrk="1" latinLnBrk="0" hangingPunct="1">
                <a:lnSpc>
                  <a:spcPct val="90000"/>
                </a:lnSpc>
                <a:spcBef>
                  <a:spcPts val="1000"/>
                </a:spcBef>
                <a:buFont typeface="Arial"/>
                <a:buNone/>
                <a:defRPr sz="1200" b="0" i="0" kern="1200">
                  <a:solidFill>
                    <a:schemeClr val="accent1"/>
                  </a:solidFill>
                  <a:latin typeface="Montserrat Light" charset="0"/>
                  <a:ea typeface="Montserrat Light" charset="0"/>
                  <a:cs typeface="Montserrat Light"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Montserrat Light" charset="0"/>
                  <a:ea typeface="Montserrat Light" charset="0"/>
                  <a:cs typeface="Montserrat Light"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Montserrat Light" charset="0"/>
                  <a:ea typeface="Montserrat Light" charset="0"/>
                  <a:cs typeface="Montserrat Light"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nSpc>
                  <a:spcPts val="1599"/>
                </a:lnSpc>
                <a:spcBef>
                  <a:spcPts val="0"/>
                </a:spcBef>
              </a:pPr>
              <a:endParaRPr lang="en-US" sz="1082" dirty="0">
                <a:solidFill>
                  <a:schemeClr val="tx1"/>
                </a:solidFill>
                <a:latin typeface="+mn-lt"/>
                <a:cs typeface="Times New Roman" panose="02020603050405020304" pitchFamily="18" charset="0"/>
              </a:endParaRPr>
            </a:p>
          </p:txBody>
        </p:sp>
      </p:grpSp>
      <p:sp>
        <p:nvSpPr>
          <p:cNvPr id="33" name="TextBox 100">
            <a:extLst>
              <a:ext uri="{FF2B5EF4-FFF2-40B4-BE49-F238E27FC236}">
                <a16:creationId xmlns:a16="http://schemas.microsoft.com/office/drawing/2014/main" id="{7D2283CC-6DAB-4D04-8C36-56402CB3DFE7}"/>
              </a:ext>
            </a:extLst>
          </p:cNvPr>
          <p:cNvSpPr txBox="1"/>
          <p:nvPr/>
        </p:nvSpPr>
        <p:spPr>
          <a:xfrm>
            <a:off x="1184715" y="1749246"/>
            <a:ext cx="1898465" cy="323935"/>
          </a:xfrm>
          <a:prstGeom prst="rect">
            <a:avLst/>
          </a:prstGeom>
          <a:noFill/>
        </p:spPr>
        <p:txBody>
          <a:bodyPr wrap="square" rtlCol="0">
            <a:spAutoFit/>
          </a:bodyPr>
          <a:lstStyle/>
          <a:p>
            <a:pPr algn="ctr"/>
            <a:r>
              <a:rPr lang="ar-SA" sz="1505" b="1" dirty="0">
                <a:solidFill>
                  <a:srgbClr val="006666"/>
                </a:solidFill>
                <a:latin typeface="AbdoMaster-Heavy" panose="02000500030000020004" pitchFamily="50" charset="-78"/>
                <a:cs typeface="AbdoMaster-Heavy" panose="02000500030000020004" pitchFamily="50" charset="-78"/>
              </a:rPr>
              <a:t>عدد المتطوعين   </a:t>
            </a:r>
            <a:endParaRPr lang="en-US" sz="1505" b="1" dirty="0">
              <a:solidFill>
                <a:srgbClr val="006666"/>
              </a:solidFill>
              <a:latin typeface="AbdoMaster-Heavy" panose="02000500030000020004" pitchFamily="50" charset="-78"/>
              <a:cs typeface="AbdoMaster-Heavy" panose="02000500030000020004" pitchFamily="50" charset="-78"/>
            </a:endParaRPr>
          </a:p>
        </p:txBody>
      </p:sp>
      <p:cxnSp>
        <p:nvCxnSpPr>
          <p:cNvPr id="3" name="رابط مستقيم 2">
            <a:extLst>
              <a:ext uri="{FF2B5EF4-FFF2-40B4-BE49-F238E27FC236}">
                <a16:creationId xmlns:a16="http://schemas.microsoft.com/office/drawing/2014/main" id="{06E1B734-9F4C-427C-8452-5F5F81647B34}"/>
              </a:ext>
            </a:extLst>
          </p:cNvPr>
          <p:cNvCxnSpPr>
            <a:cxnSpLocks/>
            <a:stCxn id="35" idx="3"/>
          </p:cNvCxnSpPr>
          <p:nvPr/>
        </p:nvCxnSpPr>
        <p:spPr>
          <a:xfrm flipV="1">
            <a:off x="4403546" y="6319386"/>
            <a:ext cx="6859569" cy="15344"/>
          </a:xfrm>
          <a:prstGeom prst="line">
            <a:avLst/>
          </a:prstGeom>
          <a:ln w="38100">
            <a:solidFill>
              <a:srgbClr val="009999"/>
            </a:solidFill>
          </a:ln>
        </p:spPr>
        <p:style>
          <a:lnRef idx="3">
            <a:schemeClr val="accent3"/>
          </a:lnRef>
          <a:fillRef idx="0">
            <a:schemeClr val="accent3"/>
          </a:fillRef>
          <a:effectRef idx="2">
            <a:schemeClr val="accent3"/>
          </a:effectRef>
          <a:fontRef idx="minor">
            <a:schemeClr val="tx1"/>
          </a:fontRef>
        </p:style>
      </p:cxnSp>
      <p:sp>
        <p:nvSpPr>
          <p:cNvPr id="35" name="مربع نص 34">
            <a:extLst>
              <a:ext uri="{FF2B5EF4-FFF2-40B4-BE49-F238E27FC236}">
                <a16:creationId xmlns:a16="http://schemas.microsoft.com/office/drawing/2014/main" id="{6EC206D0-F41C-4FE1-87AB-9C16760AD390}"/>
              </a:ext>
            </a:extLst>
          </p:cNvPr>
          <p:cNvSpPr txBox="1"/>
          <p:nvPr/>
        </p:nvSpPr>
        <p:spPr>
          <a:xfrm>
            <a:off x="1320651" y="6165453"/>
            <a:ext cx="3082895" cy="338554"/>
          </a:xfrm>
          <a:prstGeom prst="rect">
            <a:avLst/>
          </a:prstGeom>
          <a:noFill/>
        </p:spPr>
        <p:txBody>
          <a:bodyPr wrap="none" rtlCol="1">
            <a:spAutoFit/>
          </a:bodyPr>
          <a:lstStyle/>
          <a:p>
            <a:r>
              <a:rPr lang="ar-SA" sz="1600" dirty="0">
                <a:solidFill>
                  <a:srgbClr val="006666"/>
                </a:solidFill>
                <a:cs typeface="Farsi Simple Bold" panose="02010400000000000000" pitchFamily="2" charset="-78"/>
              </a:rPr>
              <a:t>الخطة التشغيلية لجمعية رعاية الأيتام بمحافظة الجموم </a:t>
            </a:r>
          </a:p>
        </p:txBody>
      </p:sp>
      <p:grpSp>
        <p:nvGrpSpPr>
          <p:cNvPr id="119" name="Google Shape;744;p47">
            <a:extLst>
              <a:ext uri="{FF2B5EF4-FFF2-40B4-BE49-F238E27FC236}">
                <a16:creationId xmlns:a16="http://schemas.microsoft.com/office/drawing/2014/main" id="{A96BECF3-CA73-4053-9D78-610222B4DE25}"/>
              </a:ext>
            </a:extLst>
          </p:cNvPr>
          <p:cNvGrpSpPr/>
          <p:nvPr/>
        </p:nvGrpSpPr>
        <p:grpSpPr>
          <a:xfrm>
            <a:off x="10596917" y="3287493"/>
            <a:ext cx="469300" cy="466427"/>
            <a:chOff x="5045775" y="1946400"/>
            <a:chExt cx="296950" cy="295150"/>
          </a:xfrm>
          <a:solidFill>
            <a:schemeClr val="bg1"/>
          </a:solidFill>
        </p:grpSpPr>
        <p:sp>
          <p:nvSpPr>
            <p:cNvPr id="120" name="Google Shape;745;p47">
              <a:extLst>
                <a:ext uri="{FF2B5EF4-FFF2-40B4-BE49-F238E27FC236}">
                  <a16:creationId xmlns:a16="http://schemas.microsoft.com/office/drawing/2014/main" id="{7F1CCACA-E629-4685-8707-073D5BB5FD21}"/>
                </a:ext>
              </a:extLst>
            </p:cNvPr>
            <p:cNvSpPr/>
            <p:nvPr/>
          </p:nvSpPr>
          <p:spPr>
            <a:xfrm>
              <a:off x="5113500" y="1998600"/>
              <a:ext cx="160700" cy="155950"/>
            </a:xfrm>
            <a:custGeom>
              <a:avLst/>
              <a:gdLst/>
              <a:ahLst/>
              <a:cxnLst/>
              <a:rect l="l" t="t" r="r" b="b"/>
              <a:pathLst>
                <a:path w="6428" h="6238" extrusionOk="0">
                  <a:moveTo>
                    <a:pt x="3309" y="2079"/>
                  </a:moveTo>
                  <a:cubicBezTo>
                    <a:pt x="3718" y="2079"/>
                    <a:pt x="4033" y="2394"/>
                    <a:pt x="4033" y="2804"/>
                  </a:cubicBezTo>
                  <a:cubicBezTo>
                    <a:pt x="4033" y="3182"/>
                    <a:pt x="3718" y="3497"/>
                    <a:pt x="3309" y="3497"/>
                  </a:cubicBezTo>
                  <a:cubicBezTo>
                    <a:pt x="2931" y="3497"/>
                    <a:pt x="2616" y="3150"/>
                    <a:pt x="2616" y="2804"/>
                  </a:cubicBezTo>
                  <a:cubicBezTo>
                    <a:pt x="2616" y="2394"/>
                    <a:pt x="2931" y="2079"/>
                    <a:pt x="3309" y="2079"/>
                  </a:cubicBezTo>
                  <a:close/>
                  <a:moveTo>
                    <a:pt x="3403" y="662"/>
                  </a:moveTo>
                  <a:cubicBezTo>
                    <a:pt x="4726" y="662"/>
                    <a:pt x="5798" y="1764"/>
                    <a:pt x="5798" y="3119"/>
                  </a:cubicBezTo>
                  <a:cubicBezTo>
                    <a:pt x="5703" y="3655"/>
                    <a:pt x="5546" y="4222"/>
                    <a:pt x="5199" y="4663"/>
                  </a:cubicBezTo>
                  <a:cubicBezTo>
                    <a:pt x="5010" y="4253"/>
                    <a:pt x="4726" y="3938"/>
                    <a:pt x="4348" y="3686"/>
                  </a:cubicBezTo>
                  <a:cubicBezTo>
                    <a:pt x="4569" y="3466"/>
                    <a:pt x="4726" y="3119"/>
                    <a:pt x="4726" y="2741"/>
                  </a:cubicBezTo>
                  <a:cubicBezTo>
                    <a:pt x="4726" y="2016"/>
                    <a:pt x="4096" y="1386"/>
                    <a:pt x="3340" y="1386"/>
                  </a:cubicBezTo>
                  <a:cubicBezTo>
                    <a:pt x="2616" y="1386"/>
                    <a:pt x="1986" y="2016"/>
                    <a:pt x="1986" y="2741"/>
                  </a:cubicBezTo>
                  <a:cubicBezTo>
                    <a:pt x="1986" y="3119"/>
                    <a:pt x="2143" y="3466"/>
                    <a:pt x="2364" y="3686"/>
                  </a:cubicBezTo>
                  <a:cubicBezTo>
                    <a:pt x="1986" y="3907"/>
                    <a:pt x="1702" y="4253"/>
                    <a:pt x="1513" y="4663"/>
                  </a:cubicBezTo>
                  <a:cubicBezTo>
                    <a:pt x="1072" y="4096"/>
                    <a:pt x="883" y="3434"/>
                    <a:pt x="977" y="2772"/>
                  </a:cubicBezTo>
                  <a:cubicBezTo>
                    <a:pt x="1135" y="1670"/>
                    <a:pt x="2143" y="662"/>
                    <a:pt x="3403" y="662"/>
                  </a:cubicBezTo>
                  <a:close/>
                  <a:moveTo>
                    <a:pt x="3309" y="4190"/>
                  </a:moveTo>
                  <a:cubicBezTo>
                    <a:pt x="3939" y="4190"/>
                    <a:pt x="4443" y="4600"/>
                    <a:pt x="4663" y="5167"/>
                  </a:cubicBezTo>
                  <a:cubicBezTo>
                    <a:pt x="4254" y="5450"/>
                    <a:pt x="3781" y="5545"/>
                    <a:pt x="3309" y="5545"/>
                  </a:cubicBezTo>
                  <a:cubicBezTo>
                    <a:pt x="2836" y="5545"/>
                    <a:pt x="2364" y="5387"/>
                    <a:pt x="1986" y="5167"/>
                  </a:cubicBezTo>
                  <a:cubicBezTo>
                    <a:pt x="2143" y="4568"/>
                    <a:pt x="2679" y="4190"/>
                    <a:pt x="3309" y="4190"/>
                  </a:cubicBezTo>
                  <a:close/>
                  <a:moveTo>
                    <a:pt x="3309" y="0"/>
                  </a:moveTo>
                  <a:cubicBezTo>
                    <a:pt x="1733" y="0"/>
                    <a:pt x="410" y="1229"/>
                    <a:pt x="253" y="2678"/>
                  </a:cubicBezTo>
                  <a:cubicBezTo>
                    <a:pt x="1" y="4600"/>
                    <a:pt x="1450" y="6238"/>
                    <a:pt x="3309" y="6238"/>
                  </a:cubicBezTo>
                  <a:cubicBezTo>
                    <a:pt x="5042" y="6238"/>
                    <a:pt x="6428" y="4820"/>
                    <a:pt x="6428" y="3119"/>
                  </a:cubicBezTo>
                  <a:cubicBezTo>
                    <a:pt x="6428" y="1418"/>
                    <a:pt x="5042" y="0"/>
                    <a:pt x="3309" y="0"/>
                  </a:cubicBezTo>
                  <a:close/>
                </a:path>
              </a:pathLst>
            </a:custGeom>
            <a:grpFill/>
            <a:ln>
              <a:noFill/>
            </a:ln>
          </p:spPr>
          <p:txBody>
            <a:bodyPr spcFirstLastPara="1" wrap="square" lIns="86005" tIns="86005" rIns="86005" bIns="86005" anchor="ctr" anchorCtr="0">
              <a:noAutofit/>
            </a:bodyPr>
            <a:lstStyle/>
            <a:p>
              <a:pPr>
                <a:buClr>
                  <a:srgbClr val="000000"/>
                </a:buClr>
                <a:buSzPts val="1400"/>
              </a:pPr>
              <a:endParaRPr sz="1317">
                <a:solidFill>
                  <a:srgbClr val="000000"/>
                </a:solidFill>
                <a:latin typeface="Arial"/>
                <a:ea typeface="Arial"/>
                <a:cs typeface="Arial"/>
                <a:sym typeface="Arial"/>
              </a:endParaRPr>
            </a:p>
          </p:txBody>
        </p:sp>
        <p:sp>
          <p:nvSpPr>
            <p:cNvPr id="121" name="Google Shape;746;p47">
              <a:extLst>
                <a:ext uri="{FF2B5EF4-FFF2-40B4-BE49-F238E27FC236}">
                  <a16:creationId xmlns:a16="http://schemas.microsoft.com/office/drawing/2014/main" id="{BA64B7BD-B996-44B5-87F7-7E1555CA8D1A}"/>
                </a:ext>
              </a:extLst>
            </p:cNvPr>
            <p:cNvSpPr/>
            <p:nvPr/>
          </p:nvSpPr>
          <p:spPr>
            <a:xfrm>
              <a:off x="5045775" y="1946400"/>
              <a:ext cx="296950" cy="295150"/>
            </a:xfrm>
            <a:custGeom>
              <a:avLst/>
              <a:gdLst/>
              <a:ahLst/>
              <a:cxnLst/>
              <a:rect l="l" t="t" r="r" b="b"/>
              <a:pathLst>
                <a:path w="11878" h="11806" extrusionOk="0">
                  <a:moveTo>
                    <a:pt x="6018" y="765"/>
                  </a:moveTo>
                  <a:lnTo>
                    <a:pt x="6868" y="1426"/>
                  </a:lnTo>
                  <a:cubicBezTo>
                    <a:pt x="6963" y="1458"/>
                    <a:pt x="7026" y="1489"/>
                    <a:pt x="7152" y="1489"/>
                  </a:cubicBezTo>
                  <a:lnTo>
                    <a:pt x="8223" y="1332"/>
                  </a:lnTo>
                  <a:lnTo>
                    <a:pt x="8664" y="2372"/>
                  </a:lnTo>
                  <a:cubicBezTo>
                    <a:pt x="8696" y="2435"/>
                    <a:pt x="8790" y="2529"/>
                    <a:pt x="8853" y="2561"/>
                  </a:cubicBezTo>
                  <a:lnTo>
                    <a:pt x="9893" y="2970"/>
                  </a:lnTo>
                  <a:lnTo>
                    <a:pt x="9735" y="4073"/>
                  </a:lnTo>
                  <a:cubicBezTo>
                    <a:pt x="9735" y="4136"/>
                    <a:pt x="9735" y="4262"/>
                    <a:pt x="9798" y="4325"/>
                  </a:cubicBezTo>
                  <a:lnTo>
                    <a:pt x="10460" y="5207"/>
                  </a:lnTo>
                  <a:lnTo>
                    <a:pt x="9798" y="6058"/>
                  </a:lnTo>
                  <a:cubicBezTo>
                    <a:pt x="9767" y="6152"/>
                    <a:pt x="9735" y="6215"/>
                    <a:pt x="9735" y="6341"/>
                  </a:cubicBezTo>
                  <a:lnTo>
                    <a:pt x="9893" y="7444"/>
                  </a:lnTo>
                  <a:lnTo>
                    <a:pt x="8853" y="7853"/>
                  </a:lnTo>
                  <a:cubicBezTo>
                    <a:pt x="8790" y="7885"/>
                    <a:pt x="8696" y="7948"/>
                    <a:pt x="8664" y="8042"/>
                  </a:cubicBezTo>
                  <a:lnTo>
                    <a:pt x="8255" y="9051"/>
                  </a:lnTo>
                  <a:lnTo>
                    <a:pt x="7120" y="8893"/>
                  </a:lnTo>
                  <a:cubicBezTo>
                    <a:pt x="7057" y="8893"/>
                    <a:pt x="6931" y="8893"/>
                    <a:pt x="6837" y="8988"/>
                  </a:cubicBezTo>
                  <a:lnTo>
                    <a:pt x="5986" y="9649"/>
                  </a:lnTo>
                  <a:lnTo>
                    <a:pt x="5104" y="8988"/>
                  </a:lnTo>
                  <a:cubicBezTo>
                    <a:pt x="5041" y="8925"/>
                    <a:pt x="5010" y="8893"/>
                    <a:pt x="4915" y="8893"/>
                  </a:cubicBezTo>
                  <a:lnTo>
                    <a:pt x="4884" y="8893"/>
                  </a:lnTo>
                  <a:lnTo>
                    <a:pt x="3781" y="9051"/>
                  </a:lnTo>
                  <a:lnTo>
                    <a:pt x="3371" y="8042"/>
                  </a:lnTo>
                  <a:cubicBezTo>
                    <a:pt x="3340" y="7948"/>
                    <a:pt x="3277" y="7885"/>
                    <a:pt x="3182" y="7853"/>
                  </a:cubicBezTo>
                  <a:lnTo>
                    <a:pt x="2143" y="7444"/>
                  </a:lnTo>
                  <a:lnTo>
                    <a:pt x="2300" y="6341"/>
                  </a:lnTo>
                  <a:cubicBezTo>
                    <a:pt x="2300" y="6278"/>
                    <a:pt x="2300" y="6152"/>
                    <a:pt x="2237" y="6058"/>
                  </a:cubicBezTo>
                  <a:lnTo>
                    <a:pt x="1576" y="5207"/>
                  </a:lnTo>
                  <a:lnTo>
                    <a:pt x="2237" y="4325"/>
                  </a:lnTo>
                  <a:cubicBezTo>
                    <a:pt x="2269" y="4262"/>
                    <a:pt x="2300" y="4167"/>
                    <a:pt x="2300" y="4073"/>
                  </a:cubicBezTo>
                  <a:lnTo>
                    <a:pt x="2143" y="2970"/>
                  </a:lnTo>
                  <a:lnTo>
                    <a:pt x="3182" y="2561"/>
                  </a:lnTo>
                  <a:cubicBezTo>
                    <a:pt x="3277" y="2529"/>
                    <a:pt x="3340" y="2435"/>
                    <a:pt x="3371" y="2372"/>
                  </a:cubicBezTo>
                  <a:lnTo>
                    <a:pt x="3812" y="1332"/>
                  </a:lnTo>
                  <a:lnTo>
                    <a:pt x="4884" y="1489"/>
                  </a:lnTo>
                  <a:cubicBezTo>
                    <a:pt x="4947" y="1489"/>
                    <a:pt x="5073" y="1489"/>
                    <a:pt x="5167" y="1426"/>
                  </a:cubicBezTo>
                  <a:lnTo>
                    <a:pt x="6018" y="765"/>
                  </a:lnTo>
                  <a:close/>
                  <a:moveTo>
                    <a:pt x="2174" y="8168"/>
                  </a:moveTo>
                  <a:lnTo>
                    <a:pt x="2804" y="8420"/>
                  </a:lnTo>
                  <a:lnTo>
                    <a:pt x="3277" y="9586"/>
                  </a:lnTo>
                  <a:cubicBezTo>
                    <a:pt x="3308" y="9681"/>
                    <a:pt x="3434" y="9775"/>
                    <a:pt x="3529" y="9775"/>
                  </a:cubicBezTo>
                  <a:lnTo>
                    <a:pt x="2647" y="10720"/>
                  </a:lnTo>
                  <a:lnTo>
                    <a:pt x="2426" y="9649"/>
                  </a:lnTo>
                  <a:cubicBezTo>
                    <a:pt x="2395" y="9523"/>
                    <a:pt x="2332" y="9429"/>
                    <a:pt x="2174" y="9366"/>
                  </a:cubicBezTo>
                  <a:lnTo>
                    <a:pt x="1134" y="9177"/>
                  </a:lnTo>
                  <a:lnTo>
                    <a:pt x="2174" y="8168"/>
                  </a:lnTo>
                  <a:close/>
                  <a:moveTo>
                    <a:pt x="9861" y="8105"/>
                  </a:moveTo>
                  <a:lnTo>
                    <a:pt x="10901" y="9145"/>
                  </a:lnTo>
                  <a:lnTo>
                    <a:pt x="9893" y="9366"/>
                  </a:lnTo>
                  <a:cubicBezTo>
                    <a:pt x="9767" y="9429"/>
                    <a:pt x="9641" y="9492"/>
                    <a:pt x="9609" y="9649"/>
                  </a:cubicBezTo>
                  <a:lnTo>
                    <a:pt x="9389" y="10720"/>
                  </a:lnTo>
                  <a:lnTo>
                    <a:pt x="8507" y="9712"/>
                  </a:lnTo>
                  <a:cubicBezTo>
                    <a:pt x="8601" y="9712"/>
                    <a:pt x="8727" y="9649"/>
                    <a:pt x="8759" y="9523"/>
                  </a:cubicBezTo>
                  <a:lnTo>
                    <a:pt x="9231" y="8389"/>
                  </a:lnTo>
                  <a:lnTo>
                    <a:pt x="9861" y="8105"/>
                  </a:lnTo>
                  <a:close/>
                  <a:moveTo>
                    <a:pt x="6002" y="1"/>
                  </a:moveTo>
                  <a:cubicBezTo>
                    <a:pt x="5923" y="1"/>
                    <a:pt x="5844" y="24"/>
                    <a:pt x="5797" y="72"/>
                  </a:cubicBezTo>
                  <a:lnTo>
                    <a:pt x="4852" y="828"/>
                  </a:lnTo>
                  <a:lnTo>
                    <a:pt x="3623" y="670"/>
                  </a:lnTo>
                  <a:cubicBezTo>
                    <a:pt x="3607" y="667"/>
                    <a:pt x="3590" y="665"/>
                    <a:pt x="3573" y="665"/>
                  </a:cubicBezTo>
                  <a:cubicBezTo>
                    <a:pt x="3434" y="665"/>
                    <a:pt x="3305" y="775"/>
                    <a:pt x="3277" y="859"/>
                  </a:cubicBezTo>
                  <a:lnTo>
                    <a:pt x="2804" y="2025"/>
                  </a:lnTo>
                  <a:lnTo>
                    <a:pt x="1639" y="2498"/>
                  </a:lnTo>
                  <a:cubicBezTo>
                    <a:pt x="1481" y="2561"/>
                    <a:pt x="1418" y="2687"/>
                    <a:pt x="1450" y="2844"/>
                  </a:cubicBezTo>
                  <a:lnTo>
                    <a:pt x="1607" y="4073"/>
                  </a:lnTo>
                  <a:lnTo>
                    <a:pt x="851" y="5018"/>
                  </a:lnTo>
                  <a:cubicBezTo>
                    <a:pt x="788" y="5112"/>
                    <a:pt x="788" y="5333"/>
                    <a:pt x="851" y="5428"/>
                  </a:cubicBezTo>
                  <a:lnTo>
                    <a:pt x="1607" y="6373"/>
                  </a:lnTo>
                  <a:lnTo>
                    <a:pt x="1450" y="7601"/>
                  </a:lnTo>
                  <a:cubicBezTo>
                    <a:pt x="1450" y="7696"/>
                    <a:pt x="1450" y="7759"/>
                    <a:pt x="1481" y="7853"/>
                  </a:cubicBezTo>
                  <a:lnTo>
                    <a:pt x="189" y="9145"/>
                  </a:lnTo>
                  <a:cubicBezTo>
                    <a:pt x="0" y="9334"/>
                    <a:pt x="126" y="9649"/>
                    <a:pt x="347" y="9744"/>
                  </a:cubicBezTo>
                  <a:lnTo>
                    <a:pt x="1765" y="10059"/>
                  </a:lnTo>
                  <a:lnTo>
                    <a:pt x="2080" y="11539"/>
                  </a:lnTo>
                  <a:cubicBezTo>
                    <a:pt x="2099" y="11714"/>
                    <a:pt x="2250" y="11805"/>
                    <a:pt x="2407" y="11805"/>
                  </a:cubicBezTo>
                  <a:cubicBezTo>
                    <a:pt x="2505" y="11805"/>
                    <a:pt x="2606" y="11770"/>
                    <a:pt x="2678" y="11697"/>
                  </a:cubicBezTo>
                  <a:cubicBezTo>
                    <a:pt x="4410" y="9858"/>
                    <a:pt x="4587" y="9665"/>
                    <a:pt x="4601" y="9649"/>
                  </a:cubicBezTo>
                  <a:lnTo>
                    <a:pt x="4601" y="9649"/>
                  </a:lnTo>
                  <a:lnTo>
                    <a:pt x="4789" y="9618"/>
                  </a:lnTo>
                  <a:lnTo>
                    <a:pt x="5734" y="10374"/>
                  </a:lnTo>
                  <a:cubicBezTo>
                    <a:pt x="5829" y="10405"/>
                    <a:pt x="5860" y="10437"/>
                    <a:pt x="5955" y="10437"/>
                  </a:cubicBezTo>
                  <a:cubicBezTo>
                    <a:pt x="6018" y="10437"/>
                    <a:pt x="6112" y="10405"/>
                    <a:pt x="6144" y="10374"/>
                  </a:cubicBezTo>
                  <a:lnTo>
                    <a:pt x="7089" y="9618"/>
                  </a:lnTo>
                  <a:lnTo>
                    <a:pt x="7278" y="9649"/>
                  </a:lnTo>
                  <a:lnTo>
                    <a:pt x="9200" y="11697"/>
                  </a:lnTo>
                  <a:cubicBezTo>
                    <a:pt x="9284" y="11770"/>
                    <a:pt x="9388" y="11805"/>
                    <a:pt x="9485" y="11805"/>
                  </a:cubicBezTo>
                  <a:cubicBezTo>
                    <a:pt x="9640" y="11805"/>
                    <a:pt x="9779" y="11714"/>
                    <a:pt x="9798" y="11539"/>
                  </a:cubicBezTo>
                  <a:lnTo>
                    <a:pt x="10113" y="10059"/>
                  </a:lnTo>
                  <a:lnTo>
                    <a:pt x="11531" y="9744"/>
                  </a:lnTo>
                  <a:cubicBezTo>
                    <a:pt x="11815" y="9681"/>
                    <a:pt x="11878" y="9334"/>
                    <a:pt x="11689" y="9145"/>
                  </a:cubicBezTo>
                  <a:lnTo>
                    <a:pt x="10523" y="7853"/>
                  </a:lnTo>
                  <a:cubicBezTo>
                    <a:pt x="10554" y="7759"/>
                    <a:pt x="10586" y="7696"/>
                    <a:pt x="10554" y="7601"/>
                  </a:cubicBezTo>
                  <a:lnTo>
                    <a:pt x="10397" y="6373"/>
                  </a:lnTo>
                  <a:lnTo>
                    <a:pt x="11153" y="5428"/>
                  </a:lnTo>
                  <a:cubicBezTo>
                    <a:pt x="11216" y="5333"/>
                    <a:pt x="11216" y="5112"/>
                    <a:pt x="11153" y="5018"/>
                  </a:cubicBezTo>
                  <a:lnTo>
                    <a:pt x="10397" y="4073"/>
                  </a:lnTo>
                  <a:lnTo>
                    <a:pt x="10554" y="2844"/>
                  </a:lnTo>
                  <a:cubicBezTo>
                    <a:pt x="10586" y="2687"/>
                    <a:pt x="10460" y="2529"/>
                    <a:pt x="10365" y="2498"/>
                  </a:cubicBezTo>
                  <a:lnTo>
                    <a:pt x="9200" y="2025"/>
                  </a:lnTo>
                  <a:lnTo>
                    <a:pt x="8727" y="859"/>
                  </a:lnTo>
                  <a:cubicBezTo>
                    <a:pt x="8675" y="728"/>
                    <a:pt x="8578" y="662"/>
                    <a:pt x="8457" y="662"/>
                  </a:cubicBezTo>
                  <a:cubicBezTo>
                    <a:pt x="8432" y="662"/>
                    <a:pt x="8407" y="665"/>
                    <a:pt x="8381" y="670"/>
                  </a:cubicBezTo>
                  <a:lnTo>
                    <a:pt x="7152" y="828"/>
                  </a:lnTo>
                  <a:lnTo>
                    <a:pt x="6207" y="72"/>
                  </a:lnTo>
                  <a:cubicBezTo>
                    <a:pt x="6160" y="24"/>
                    <a:pt x="6081" y="1"/>
                    <a:pt x="6002" y="1"/>
                  </a:cubicBezTo>
                  <a:close/>
                </a:path>
              </a:pathLst>
            </a:custGeom>
            <a:grpFill/>
            <a:ln>
              <a:noFill/>
            </a:ln>
          </p:spPr>
          <p:txBody>
            <a:bodyPr spcFirstLastPara="1" wrap="square" lIns="86005" tIns="86005" rIns="86005" bIns="86005" anchor="ctr" anchorCtr="0">
              <a:noAutofit/>
            </a:bodyPr>
            <a:lstStyle/>
            <a:p>
              <a:pPr>
                <a:buClr>
                  <a:srgbClr val="000000"/>
                </a:buClr>
                <a:buSzPts val="1400"/>
              </a:pPr>
              <a:endParaRPr sz="1317">
                <a:solidFill>
                  <a:srgbClr val="000000"/>
                </a:solidFill>
                <a:latin typeface="Arial"/>
                <a:ea typeface="Arial"/>
                <a:cs typeface="Arial"/>
                <a:sym typeface="Arial"/>
              </a:endParaRPr>
            </a:p>
          </p:txBody>
        </p:sp>
      </p:grpSp>
      <p:sp>
        <p:nvSpPr>
          <p:cNvPr id="127" name="Subtitle 6">
            <a:extLst>
              <a:ext uri="{FF2B5EF4-FFF2-40B4-BE49-F238E27FC236}">
                <a16:creationId xmlns:a16="http://schemas.microsoft.com/office/drawing/2014/main" id="{46A9E457-0B49-46C9-A6E5-61F359B2869F}"/>
              </a:ext>
            </a:extLst>
          </p:cNvPr>
          <p:cNvSpPr txBox="1">
            <a:spLocks/>
          </p:cNvSpPr>
          <p:nvPr/>
        </p:nvSpPr>
        <p:spPr>
          <a:xfrm>
            <a:off x="3603466" y="2032767"/>
            <a:ext cx="2351268" cy="716689"/>
          </a:xfrm>
          <a:prstGeom prst="rect">
            <a:avLst/>
          </a:prstGeom>
        </p:spPr>
        <p:txBody>
          <a:bodyPr vert="horz" lIns="86019" tIns="43010" rIns="86019" bIns="43010" numCol="1" spcCol="365760" rtlCol="0" anchor="t">
            <a:noAutofit/>
          </a:bodyPr>
          <a:lstStyle>
            <a:lvl1pPr marL="0" indent="0" algn="ctr" defTabSz="914400" rtl="0" eaLnBrk="1" latinLnBrk="0" hangingPunct="1">
              <a:lnSpc>
                <a:spcPct val="90000"/>
              </a:lnSpc>
              <a:spcBef>
                <a:spcPts val="1000"/>
              </a:spcBef>
              <a:buFont typeface="Arial"/>
              <a:buNone/>
              <a:defRPr sz="1200" b="0" i="0" kern="1200">
                <a:solidFill>
                  <a:schemeClr val="accent1"/>
                </a:solidFill>
                <a:latin typeface="Montserrat Light" charset="0"/>
                <a:ea typeface="Montserrat Light" charset="0"/>
                <a:cs typeface="Montserrat Light"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Montserrat Light" charset="0"/>
                <a:ea typeface="Montserrat Light" charset="0"/>
                <a:cs typeface="Montserrat Light"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Montserrat Light" charset="0"/>
                <a:ea typeface="Montserrat Light" charset="0"/>
                <a:cs typeface="Montserrat Light"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nSpc>
                <a:spcPct val="100000"/>
              </a:lnSpc>
              <a:spcBef>
                <a:spcPts val="0"/>
              </a:spcBef>
            </a:pPr>
            <a:endParaRPr lang="en-US" sz="1881" b="1" dirty="0">
              <a:solidFill>
                <a:schemeClr val="tx1"/>
              </a:solidFill>
              <a:latin typeface="Calibri" panose="020F0502020204030204" pitchFamily="34" charset="0"/>
              <a:cs typeface="Calibri" panose="020F0502020204030204" pitchFamily="34" charset="0"/>
            </a:endParaRPr>
          </a:p>
        </p:txBody>
      </p:sp>
      <p:sp>
        <p:nvSpPr>
          <p:cNvPr id="128" name="Subtitle 6">
            <a:extLst>
              <a:ext uri="{FF2B5EF4-FFF2-40B4-BE49-F238E27FC236}">
                <a16:creationId xmlns:a16="http://schemas.microsoft.com/office/drawing/2014/main" id="{0BED97DC-57B2-4F0E-AB66-33DCECF4670D}"/>
              </a:ext>
            </a:extLst>
          </p:cNvPr>
          <p:cNvSpPr txBox="1">
            <a:spLocks/>
          </p:cNvSpPr>
          <p:nvPr/>
        </p:nvSpPr>
        <p:spPr>
          <a:xfrm>
            <a:off x="8941349" y="2058863"/>
            <a:ext cx="2351268" cy="716689"/>
          </a:xfrm>
          <a:prstGeom prst="rect">
            <a:avLst/>
          </a:prstGeom>
        </p:spPr>
        <p:txBody>
          <a:bodyPr vert="horz" lIns="86019" tIns="43010" rIns="86019" bIns="43010" numCol="1" spcCol="365760" rtlCol="0" anchor="t">
            <a:noAutofit/>
          </a:bodyPr>
          <a:lstStyle>
            <a:lvl1pPr marL="0" indent="0" algn="ctr" defTabSz="914400" rtl="0" eaLnBrk="1" latinLnBrk="0" hangingPunct="1">
              <a:lnSpc>
                <a:spcPct val="90000"/>
              </a:lnSpc>
              <a:spcBef>
                <a:spcPts val="1000"/>
              </a:spcBef>
              <a:buFont typeface="Arial"/>
              <a:buNone/>
              <a:defRPr sz="1200" b="0" i="0" kern="1200">
                <a:solidFill>
                  <a:schemeClr val="accent1"/>
                </a:solidFill>
                <a:latin typeface="Montserrat Light" charset="0"/>
                <a:ea typeface="Montserrat Light" charset="0"/>
                <a:cs typeface="Montserrat Light"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Montserrat Light" charset="0"/>
                <a:ea typeface="Montserrat Light" charset="0"/>
                <a:cs typeface="Montserrat Light"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Montserrat Light" charset="0"/>
                <a:ea typeface="Montserrat Light" charset="0"/>
                <a:cs typeface="Montserrat Light"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nSpc>
                <a:spcPct val="100000"/>
              </a:lnSpc>
              <a:spcBef>
                <a:spcPts val="0"/>
              </a:spcBef>
            </a:pPr>
            <a:r>
              <a:rPr lang="ar-SA" sz="1881" b="1" dirty="0">
                <a:solidFill>
                  <a:schemeClr val="tx1"/>
                </a:solidFill>
                <a:latin typeface="Calibri" panose="020F0502020204030204" pitchFamily="34" charset="0"/>
                <a:cs typeface="Calibri" panose="020F0502020204030204" pitchFamily="34" charset="0"/>
              </a:rPr>
              <a:t>  </a:t>
            </a:r>
            <a:endParaRPr lang="en-US" sz="1881" b="1" dirty="0">
              <a:solidFill>
                <a:schemeClr val="tx1"/>
              </a:solidFill>
              <a:latin typeface="Calibri" panose="020F0502020204030204" pitchFamily="34" charset="0"/>
              <a:cs typeface="Calibri" panose="020F0502020204030204" pitchFamily="34" charset="0"/>
            </a:endParaRPr>
          </a:p>
        </p:txBody>
      </p:sp>
      <p:sp>
        <p:nvSpPr>
          <p:cNvPr id="147" name="Subtitle 6">
            <a:extLst>
              <a:ext uri="{FF2B5EF4-FFF2-40B4-BE49-F238E27FC236}">
                <a16:creationId xmlns:a16="http://schemas.microsoft.com/office/drawing/2014/main" id="{E3A4231C-1DCE-4FE3-A505-AC6600EC61F9}"/>
              </a:ext>
            </a:extLst>
          </p:cNvPr>
          <p:cNvSpPr txBox="1">
            <a:spLocks/>
          </p:cNvSpPr>
          <p:nvPr/>
        </p:nvSpPr>
        <p:spPr>
          <a:xfrm>
            <a:off x="8966573" y="2050284"/>
            <a:ext cx="2351268" cy="716689"/>
          </a:xfrm>
          <a:prstGeom prst="rect">
            <a:avLst/>
          </a:prstGeom>
        </p:spPr>
        <p:txBody>
          <a:bodyPr vert="horz" lIns="86019" tIns="43010" rIns="86019" bIns="43010" numCol="1" spcCol="365760" rtlCol="0" anchor="t">
            <a:noAutofit/>
          </a:bodyPr>
          <a:lstStyle>
            <a:lvl1pPr marL="0" indent="0" algn="ctr" defTabSz="914400" rtl="0" eaLnBrk="1" latinLnBrk="0" hangingPunct="1">
              <a:lnSpc>
                <a:spcPct val="90000"/>
              </a:lnSpc>
              <a:spcBef>
                <a:spcPts val="1000"/>
              </a:spcBef>
              <a:buFont typeface="Arial"/>
              <a:buNone/>
              <a:defRPr sz="1200" b="0" i="0" kern="1200">
                <a:solidFill>
                  <a:schemeClr val="accent1"/>
                </a:solidFill>
                <a:latin typeface="Montserrat Light" charset="0"/>
                <a:ea typeface="Montserrat Light" charset="0"/>
                <a:cs typeface="Montserrat Light"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Montserrat Light" charset="0"/>
                <a:ea typeface="Montserrat Light" charset="0"/>
                <a:cs typeface="Montserrat Light"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Montserrat Light" charset="0"/>
                <a:ea typeface="Montserrat Light" charset="0"/>
                <a:cs typeface="Montserrat Light"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nSpc>
                <a:spcPct val="100000"/>
              </a:lnSpc>
              <a:spcBef>
                <a:spcPts val="0"/>
              </a:spcBef>
            </a:pPr>
            <a:r>
              <a:rPr lang="ar-SA" sz="1881" b="1" dirty="0">
                <a:solidFill>
                  <a:schemeClr val="tx1"/>
                </a:solidFill>
                <a:latin typeface="Calibri" panose="020F0502020204030204" pitchFamily="34" charset="0"/>
                <a:cs typeface="Calibri" panose="020F0502020204030204" pitchFamily="34" charset="0"/>
              </a:rPr>
              <a:t> </a:t>
            </a:r>
            <a:endParaRPr lang="en-US" sz="1881" b="1" dirty="0">
              <a:solidFill>
                <a:schemeClr val="tx1"/>
              </a:solidFill>
              <a:latin typeface="Calibri" panose="020F0502020204030204" pitchFamily="34" charset="0"/>
              <a:cs typeface="Calibri" panose="020F0502020204030204" pitchFamily="34" charset="0"/>
            </a:endParaRPr>
          </a:p>
        </p:txBody>
      </p:sp>
      <p:sp>
        <p:nvSpPr>
          <p:cNvPr id="108" name="مستطيل 107">
            <a:extLst>
              <a:ext uri="{FF2B5EF4-FFF2-40B4-BE49-F238E27FC236}">
                <a16:creationId xmlns:a16="http://schemas.microsoft.com/office/drawing/2014/main" id="{C9AD46B5-143A-45B4-9EFA-386733BF8542}"/>
              </a:ext>
            </a:extLst>
          </p:cNvPr>
          <p:cNvSpPr/>
          <p:nvPr/>
        </p:nvSpPr>
        <p:spPr>
          <a:xfrm>
            <a:off x="928887" y="6116251"/>
            <a:ext cx="354490" cy="295321"/>
          </a:xfrm>
          <a:prstGeom prst="rect">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1100" dirty="0"/>
              <a:t>66</a:t>
            </a:r>
            <a:endParaRPr lang="ar-SA" sz="1100" dirty="0"/>
          </a:p>
        </p:txBody>
      </p:sp>
      <p:sp>
        <p:nvSpPr>
          <p:cNvPr id="110" name="Rectangle: Rounded Corners 101">
            <a:extLst>
              <a:ext uri="{FF2B5EF4-FFF2-40B4-BE49-F238E27FC236}">
                <a16:creationId xmlns:a16="http://schemas.microsoft.com/office/drawing/2014/main" id="{C1296CAB-38A6-421B-872A-35352E112EBB}"/>
              </a:ext>
            </a:extLst>
          </p:cNvPr>
          <p:cNvSpPr/>
          <p:nvPr/>
        </p:nvSpPr>
        <p:spPr>
          <a:xfrm>
            <a:off x="8802368" y="2390468"/>
            <a:ext cx="2480011" cy="584690"/>
          </a:xfrm>
          <a:prstGeom prst="roundRect">
            <a:avLst/>
          </a:prstGeom>
          <a:solidFill>
            <a:srgbClr val="00CC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2258" b="1" dirty="0">
                <a:latin typeface="Hacen Casablanca Heavy" panose="02000000000000000000" pitchFamily="2" charset="-78"/>
                <a:cs typeface="Hacen Casablanca Heavy" panose="02000000000000000000" pitchFamily="2" charset="-78"/>
              </a:rPr>
              <a:t>طريقة الاحتساب </a:t>
            </a:r>
            <a:endParaRPr lang="en-US" sz="2258" b="1" dirty="0">
              <a:latin typeface="Hacen Casablanca Heavy" panose="02000000000000000000" pitchFamily="2" charset="-78"/>
              <a:cs typeface="Hacen Casablanca Heavy" panose="02000000000000000000" pitchFamily="2" charset="-78"/>
            </a:endParaRPr>
          </a:p>
        </p:txBody>
      </p:sp>
      <p:sp>
        <p:nvSpPr>
          <p:cNvPr id="115" name="Rectangle: Rounded Corners 101">
            <a:extLst>
              <a:ext uri="{FF2B5EF4-FFF2-40B4-BE49-F238E27FC236}">
                <a16:creationId xmlns:a16="http://schemas.microsoft.com/office/drawing/2014/main" id="{515B0821-13D0-423E-90A1-CF28FC42C196}"/>
              </a:ext>
            </a:extLst>
          </p:cNvPr>
          <p:cNvSpPr/>
          <p:nvPr/>
        </p:nvSpPr>
        <p:spPr>
          <a:xfrm>
            <a:off x="8796972" y="3082378"/>
            <a:ext cx="2480011" cy="1693774"/>
          </a:xfrm>
          <a:prstGeom prst="roundRect">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SA" sz="2258" b="1" dirty="0">
              <a:latin typeface="Hacen Casablanca Heavy" panose="02000000000000000000" pitchFamily="2" charset="-78"/>
              <a:cs typeface="Hacen Casablanca Heavy" panose="02000000000000000000" pitchFamily="2" charset="-78"/>
            </a:endParaRPr>
          </a:p>
          <a:p>
            <a:pPr algn="ctr"/>
            <a:endParaRPr lang="ar-SA" sz="2258" b="1" dirty="0">
              <a:latin typeface="Hacen Casablanca Heavy" panose="02000000000000000000" pitchFamily="2" charset="-78"/>
              <a:cs typeface="Hacen Casablanca Heavy" panose="02000000000000000000" pitchFamily="2" charset="-78"/>
            </a:endParaRPr>
          </a:p>
          <a:p>
            <a:pPr algn="ctr"/>
            <a:r>
              <a:rPr lang="ar-SA" sz="2258" b="1" dirty="0">
                <a:latin typeface="Hacen Casablanca Heavy" panose="02000000000000000000" pitchFamily="2" charset="-78"/>
                <a:cs typeface="Hacen Casablanca Heavy" panose="02000000000000000000" pitchFamily="2" charset="-78"/>
              </a:rPr>
              <a:t>وصف المبادرة  </a:t>
            </a:r>
            <a:endParaRPr lang="en-US" sz="2258" b="1" dirty="0">
              <a:latin typeface="Hacen Casablanca Heavy" panose="02000000000000000000" pitchFamily="2" charset="-78"/>
              <a:cs typeface="Hacen Casablanca Heavy" panose="02000000000000000000" pitchFamily="2" charset="-78"/>
            </a:endParaRPr>
          </a:p>
        </p:txBody>
      </p:sp>
      <p:pic>
        <p:nvPicPr>
          <p:cNvPr id="95" name="Graphic 22" descr="Lightbulb and gear">
            <a:extLst>
              <a:ext uri="{FF2B5EF4-FFF2-40B4-BE49-F238E27FC236}">
                <a16:creationId xmlns:a16="http://schemas.microsoft.com/office/drawing/2014/main" id="{BC438481-A47B-4170-A503-D28FBE108CFA}"/>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748631" y="3274292"/>
            <a:ext cx="632861" cy="632861"/>
          </a:xfrm>
          <a:prstGeom prst="rect">
            <a:avLst/>
          </a:prstGeom>
        </p:spPr>
      </p:pic>
      <p:grpSp>
        <p:nvGrpSpPr>
          <p:cNvPr id="118" name="Google Shape;6288;p57">
            <a:extLst>
              <a:ext uri="{FF2B5EF4-FFF2-40B4-BE49-F238E27FC236}">
                <a16:creationId xmlns:a16="http://schemas.microsoft.com/office/drawing/2014/main" id="{CD8845E0-5709-4644-9B06-9847C5F52AB0}"/>
              </a:ext>
            </a:extLst>
          </p:cNvPr>
          <p:cNvGrpSpPr/>
          <p:nvPr/>
        </p:nvGrpSpPr>
        <p:grpSpPr>
          <a:xfrm>
            <a:off x="9922602" y="970442"/>
            <a:ext cx="350079" cy="350079"/>
            <a:chOff x="3497300" y="3227275"/>
            <a:chExt cx="296175" cy="296175"/>
          </a:xfrm>
          <a:solidFill>
            <a:schemeClr val="bg1"/>
          </a:solidFill>
        </p:grpSpPr>
        <p:sp>
          <p:nvSpPr>
            <p:cNvPr id="123" name="Google Shape;6289;p57">
              <a:extLst>
                <a:ext uri="{FF2B5EF4-FFF2-40B4-BE49-F238E27FC236}">
                  <a16:creationId xmlns:a16="http://schemas.microsoft.com/office/drawing/2014/main" id="{48DF810C-D64E-454D-BCBA-F2103390E8CE}"/>
                </a:ext>
              </a:extLst>
            </p:cNvPr>
            <p:cNvSpPr/>
            <p:nvPr/>
          </p:nvSpPr>
          <p:spPr>
            <a:xfrm>
              <a:off x="3609925" y="3339900"/>
              <a:ext cx="69350" cy="68550"/>
            </a:xfrm>
            <a:custGeom>
              <a:avLst/>
              <a:gdLst/>
              <a:ahLst/>
              <a:cxnLst/>
              <a:rect l="l" t="t" r="r" b="b"/>
              <a:pathLst>
                <a:path w="2774" h="2742" extrusionOk="0">
                  <a:moveTo>
                    <a:pt x="1387" y="1"/>
                  </a:moveTo>
                  <a:cubicBezTo>
                    <a:pt x="631" y="1"/>
                    <a:pt x="1" y="631"/>
                    <a:pt x="1" y="1355"/>
                  </a:cubicBezTo>
                  <a:cubicBezTo>
                    <a:pt x="1" y="2112"/>
                    <a:pt x="631" y="2742"/>
                    <a:pt x="1387" y="2742"/>
                  </a:cubicBezTo>
                  <a:cubicBezTo>
                    <a:pt x="2143" y="2742"/>
                    <a:pt x="2773" y="2112"/>
                    <a:pt x="2773" y="1355"/>
                  </a:cubicBezTo>
                  <a:cubicBezTo>
                    <a:pt x="2773" y="631"/>
                    <a:pt x="2143" y="1"/>
                    <a:pt x="138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6290;p57">
              <a:extLst>
                <a:ext uri="{FF2B5EF4-FFF2-40B4-BE49-F238E27FC236}">
                  <a16:creationId xmlns:a16="http://schemas.microsoft.com/office/drawing/2014/main" id="{314F73A6-0129-4377-B52A-E2483982A38C}"/>
                </a:ext>
              </a:extLst>
            </p:cNvPr>
            <p:cNvSpPr/>
            <p:nvPr/>
          </p:nvSpPr>
          <p:spPr>
            <a:xfrm>
              <a:off x="3531175" y="3227275"/>
              <a:ext cx="86650" cy="86675"/>
            </a:xfrm>
            <a:custGeom>
              <a:avLst/>
              <a:gdLst/>
              <a:ahLst/>
              <a:cxnLst/>
              <a:rect l="l" t="t" r="r" b="b"/>
              <a:pathLst>
                <a:path w="3466" h="3467" extrusionOk="0">
                  <a:moveTo>
                    <a:pt x="1733" y="1"/>
                  </a:moveTo>
                  <a:cubicBezTo>
                    <a:pt x="788" y="1"/>
                    <a:pt x="0" y="788"/>
                    <a:pt x="0" y="1733"/>
                  </a:cubicBezTo>
                  <a:cubicBezTo>
                    <a:pt x="0" y="2678"/>
                    <a:pt x="788" y="3466"/>
                    <a:pt x="1733" y="3466"/>
                  </a:cubicBezTo>
                  <a:cubicBezTo>
                    <a:pt x="2741" y="3466"/>
                    <a:pt x="3466" y="2678"/>
                    <a:pt x="3466" y="1733"/>
                  </a:cubicBezTo>
                  <a:cubicBezTo>
                    <a:pt x="3466" y="788"/>
                    <a:pt x="2678" y="1"/>
                    <a:pt x="173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6291;p57">
              <a:extLst>
                <a:ext uri="{FF2B5EF4-FFF2-40B4-BE49-F238E27FC236}">
                  <a16:creationId xmlns:a16="http://schemas.microsoft.com/office/drawing/2014/main" id="{DC8C7043-6233-4054-A005-5F7431DA06FD}"/>
                </a:ext>
              </a:extLst>
            </p:cNvPr>
            <p:cNvSpPr/>
            <p:nvPr/>
          </p:nvSpPr>
          <p:spPr>
            <a:xfrm>
              <a:off x="3670575" y="3227275"/>
              <a:ext cx="86675" cy="86675"/>
            </a:xfrm>
            <a:custGeom>
              <a:avLst/>
              <a:gdLst/>
              <a:ahLst/>
              <a:cxnLst/>
              <a:rect l="l" t="t" r="r" b="b"/>
              <a:pathLst>
                <a:path w="3467" h="3467" extrusionOk="0">
                  <a:moveTo>
                    <a:pt x="1733" y="1"/>
                  </a:moveTo>
                  <a:cubicBezTo>
                    <a:pt x="788" y="1"/>
                    <a:pt x="1" y="788"/>
                    <a:pt x="1" y="1733"/>
                  </a:cubicBezTo>
                  <a:cubicBezTo>
                    <a:pt x="1" y="2678"/>
                    <a:pt x="788" y="3466"/>
                    <a:pt x="1733" y="3466"/>
                  </a:cubicBezTo>
                  <a:cubicBezTo>
                    <a:pt x="2679" y="3466"/>
                    <a:pt x="3466" y="2678"/>
                    <a:pt x="3466" y="1733"/>
                  </a:cubicBezTo>
                  <a:cubicBezTo>
                    <a:pt x="3466" y="788"/>
                    <a:pt x="2679" y="1"/>
                    <a:pt x="173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6292;p57">
              <a:extLst>
                <a:ext uri="{FF2B5EF4-FFF2-40B4-BE49-F238E27FC236}">
                  <a16:creationId xmlns:a16="http://schemas.microsoft.com/office/drawing/2014/main" id="{E0753F3F-7F9C-4449-A2E6-5F50468F3503}"/>
                </a:ext>
              </a:extLst>
            </p:cNvPr>
            <p:cNvSpPr/>
            <p:nvPr/>
          </p:nvSpPr>
          <p:spPr>
            <a:xfrm>
              <a:off x="3622525" y="3421825"/>
              <a:ext cx="41775" cy="25225"/>
            </a:xfrm>
            <a:custGeom>
              <a:avLst/>
              <a:gdLst/>
              <a:ahLst/>
              <a:cxnLst/>
              <a:rect l="l" t="t" r="r" b="b"/>
              <a:pathLst>
                <a:path w="1671" h="1009" extrusionOk="0">
                  <a:moveTo>
                    <a:pt x="1" y="0"/>
                  </a:moveTo>
                  <a:lnTo>
                    <a:pt x="851" y="1008"/>
                  </a:lnTo>
                  <a:lnTo>
                    <a:pt x="1671" y="0"/>
                  </a:lnTo>
                  <a:lnTo>
                    <a:pt x="1671" y="0"/>
                  </a:lnTo>
                  <a:cubicBezTo>
                    <a:pt x="1450" y="126"/>
                    <a:pt x="1167" y="158"/>
                    <a:pt x="851" y="158"/>
                  </a:cubicBezTo>
                  <a:cubicBezTo>
                    <a:pt x="568" y="158"/>
                    <a:pt x="284" y="95"/>
                    <a:pt x="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6293;p57">
              <a:extLst>
                <a:ext uri="{FF2B5EF4-FFF2-40B4-BE49-F238E27FC236}">
                  <a16:creationId xmlns:a16="http://schemas.microsoft.com/office/drawing/2014/main" id="{93FD1419-0C0D-460E-BBC1-AAF656D383C5}"/>
                </a:ext>
              </a:extLst>
            </p:cNvPr>
            <p:cNvSpPr/>
            <p:nvPr/>
          </p:nvSpPr>
          <p:spPr>
            <a:xfrm>
              <a:off x="3566600" y="3416300"/>
              <a:ext cx="70125" cy="106350"/>
            </a:xfrm>
            <a:custGeom>
              <a:avLst/>
              <a:gdLst/>
              <a:ahLst/>
              <a:cxnLst/>
              <a:rect l="l" t="t" r="r" b="b"/>
              <a:pathLst>
                <a:path w="2805" h="4254" extrusionOk="0">
                  <a:moveTo>
                    <a:pt x="1261" y="1"/>
                  </a:moveTo>
                  <a:cubicBezTo>
                    <a:pt x="474" y="599"/>
                    <a:pt x="1" y="1513"/>
                    <a:pt x="1" y="2490"/>
                  </a:cubicBezTo>
                  <a:lnTo>
                    <a:pt x="1" y="3907"/>
                  </a:lnTo>
                  <a:cubicBezTo>
                    <a:pt x="1" y="4096"/>
                    <a:pt x="158" y="4254"/>
                    <a:pt x="379" y="4254"/>
                  </a:cubicBezTo>
                  <a:lnTo>
                    <a:pt x="2805" y="4254"/>
                  </a:lnTo>
                  <a:lnTo>
                    <a:pt x="2805" y="1891"/>
                  </a:lnTo>
                  <a:lnTo>
                    <a:pt x="1261"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6294;p57">
              <a:extLst>
                <a:ext uri="{FF2B5EF4-FFF2-40B4-BE49-F238E27FC236}">
                  <a16:creationId xmlns:a16="http://schemas.microsoft.com/office/drawing/2014/main" id="{570C2058-FF2F-40C8-AAE6-363E0DC5E020}"/>
                </a:ext>
              </a:extLst>
            </p:cNvPr>
            <p:cNvSpPr/>
            <p:nvPr/>
          </p:nvSpPr>
          <p:spPr>
            <a:xfrm>
              <a:off x="3653250" y="3417100"/>
              <a:ext cx="70125" cy="106350"/>
            </a:xfrm>
            <a:custGeom>
              <a:avLst/>
              <a:gdLst/>
              <a:ahLst/>
              <a:cxnLst/>
              <a:rect l="l" t="t" r="r" b="b"/>
              <a:pathLst>
                <a:path w="2805" h="4254" extrusionOk="0">
                  <a:moveTo>
                    <a:pt x="1544" y="0"/>
                  </a:moveTo>
                  <a:lnTo>
                    <a:pt x="1" y="1890"/>
                  </a:lnTo>
                  <a:lnTo>
                    <a:pt x="1" y="4253"/>
                  </a:lnTo>
                  <a:lnTo>
                    <a:pt x="2458" y="4253"/>
                  </a:lnTo>
                  <a:cubicBezTo>
                    <a:pt x="2647" y="4253"/>
                    <a:pt x="2804" y="4096"/>
                    <a:pt x="2804" y="3907"/>
                  </a:cubicBezTo>
                  <a:lnTo>
                    <a:pt x="2804" y="2489"/>
                  </a:lnTo>
                  <a:cubicBezTo>
                    <a:pt x="2773" y="1481"/>
                    <a:pt x="2300" y="567"/>
                    <a:pt x="154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6295;p57">
              <a:extLst>
                <a:ext uri="{FF2B5EF4-FFF2-40B4-BE49-F238E27FC236}">
                  <a16:creationId xmlns:a16="http://schemas.microsoft.com/office/drawing/2014/main" id="{7747EADA-F742-4F49-8286-54EFBEAD9164}"/>
                </a:ext>
              </a:extLst>
            </p:cNvPr>
            <p:cNvSpPr/>
            <p:nvPr/>
          </p:nvSpPr>
          <p:spPr>
            <a:xfrm>
              <a:off x="3655625" y="3310775"/>
              <a:ext cx="137850" cy="108700"/>
            </a:xfrm>
            <a:custGeom>
              <a:avLst/>
              <a:gdLst/>
              <a:ahLst/>
              <a:cxnLst/>
              <a:rect l="l" t="t" r="r" b="b"/>
              <a:pathLst>
                <a:path w="5514" h="4348" extrusionOk="0">
                  <a:moveTo>
                    <a:pt x="3686" y="1512"/>
                  </a:moveTo>
                  <a:cubicBezTo>
                    <a:pt x="3907" y="1512"/>
                    <a:pt x="4064" y="1670"/>
                    <a:pt x="4064" y="1859"/>
                  </a:cubicBezTo>
                  <a:cubicBezTo>
                    <a:pt x="4064" y="2048"/>
                    <a:pt x="3907" y="2205"/>
                    <a:pt x="3686" y="2205"/>
                  </a:cubicBezTo>
                  <a:lnTo>
                    <a:pt x="2993" y="2205"/>
                  </a:lnTo>
                  <a:cubicBezTo>
                    <a:pt x="2804" y="2205"/>
                    <a:pt x="2646" y="2048"/>
                    <a:pt x="2646" y="1859"/>
                  </a:cubicBezTo>
                  <a:cubicBezTo>
                    <a:pt x="2646" y="1670"/>
                    <a:pt x="2804" y="1512"/>
                    <a:pt x="2993" y="1512"/>
                  </a:cubicBezTo>
                  <a:close/>
                  <a:moveTo>
                    <a:pt x="4127" y="0"/>
                  </a:moveTo>
                  <a:cubicBezTo>
                    <a:pt x="3686" y="536"/>
                    <a:pt x="3056" y="851"/>
                    <a:pt x="2331" y="851"/>
                  </a:cubicBezTo>
                  <a:cubicBezTo>
                    <a:pt x="1607" y="851"/>
                    <a:pt x="977" y="504"/>
                    <a:pt x="536" y="63"/>
                  </a:cubicBezTo>
                  <a:cubicBezTo>
                    <a:pt x="347" y="221"/>
                    <a:pt x="158" y="378"/>
                    <a:pt x="0" y="567"/>
                  </a:cubicBezTo>
                  <a:cubicBezTo>
                    <a:pt x="945" y="756"/>
                    <a:pt x="1638" y="1575"/>
                    <a:pt x="1638" y="2615"/>
                  </a:cubicBezTo>
                  <a:cubicBezTo>
                    <a:pt x="1638" y="2930"/>
                    <a:pt x="1575" y="3214"/>
                    <a:pt x="1449" y="3466"/>
                  </a:cubicBezTo>
                  <a:cubicBezTo>
                    <a:pt x="1859" y="3718"/>
                    <a:pt x="2205" y="4001"/>
                    <a:pt x="2520" y="4348"/>
                  </a:cubicBezTo>
                  <a:lnTo>
                    <a:pt x="5167" y="4348"/>
                  </a:lnTo>
                  <a:cubicBezTo>
                    <a:pt x="5356" y="4348"/>
                    <a:pt x="5513" y="4190"/>
                    <a:pt x="5513" y="4001"/>
                  </a:cubicBezTo>
                  <a:lnTo>
                    <a:pt x="5513" y="2615"/>
                  </a:lnTo>
                  <a:cubicBezTo>
                    <a:pt x="5482" y="1512"/>
                    <a:pt x="4915" y="567"/>
                    <a:pt x="412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6296;p57">
              <a:extLst>
                <a:ext uri="{FF2B5EF4-FFF2-40B4-BE49-F238E27FC236}">
                  <a16:creationId xmlns:a16="http://schemas.microsoft.com/office/drawing/2014/main" id="{CD1CE6CA-5A1A-483D-9155-E50E5C2D8B53}"/>
                </a:ext>
              </a:extLst>
            </p:cNvPr>
            <p:cNvSpPr/>
            <p:nvPr/>
          </p:nvSpPr>
          <p:spPr>
            <a:xfrm>
              <a:off x="3497300" y="3309975"/>
              <a:ext cx="136275" cy="108725"/>
            </a:xfrm>
            <a:custGeom>
              <a:avLst/>
              <a:gdLst/>
              <a:ahLst/>
              <a:cxnLst/>
              <a:rect l="l" t="t" r="r" b="b"/>
              <a:pathLst>
                <a:path w="5451" h="4349" extrusionOk="0">
                  <a:moveTo>
                    <a:pt x="2426" y="1544"/>
                  </a:moveTo>
                  <a:cubicBezTo>
                    <a:pt x="2615" y="1544"/>
                    <a:pt x="2773" y="1702"/>
                    <a:pt x="2773" y="1891"/>
                  </a:cubicBezTo>
                  <a:cubicBezTo>
                    <a:pt x="2773" y="2080"/>
                    <a:pt x="2615" y="2237"/>
                    <a:pt x="2426" y="2237"/>
                  </a:cubicBezTo>
                  <a:lnTo>
                    <a:pt x="1733" y="2237"/>
                  </a:lnTo>
                  <a:cubicBezTo>
                    <a:pt x="1513" y="2237"/>
                    <a:pt x="1355" y="2080"/>
                    <a:pt x="1355" y="1891"/>
                  </a:cubicBezTo>
                  <a:cubicBezTo>
                    <a:pt x="1355" y="1702"/>
                    <a:pt x="1513" y="1544"/>
                    <a:pt x="1733" y="1544"/>
                  </a:cubicBezTo>
                  <a:close/>
                  <a:moveTo>
                    <a:pt x="1324" y="1"/>
                  </a:moveTo>
                  <a:cubicBezTo>
                    <a:pt x="536" y="568"/>
                    <a:pt x="1" y="1513"/>
                    <a:pt x="1" y="2552"/>
                  </a:cubicBezTo>
                  <a:lnTo>
                    <a:pt x="1" y="3939"/>
                  </a:lnTo>
                  <a:cubicBezTo>
                    <a:pt x="1" y="4191"/>
                    <a:pt x="95" y="4348"/>
                    <a:pt x="316" y="4348"/>
                  </a:cubicBezTo>
                  <a:lnTo>
                    <a:pt x="2930" y="4348"/>
                  </a:lnTo>
                  <a:cubicBezTo>
                    <a:pt x="3214" y="3970"/>
                    <a:pt x="3561" y="3655"/>
                    <a:pt x="4002" y="3466"/>
                  </a:cubicBezTo>
                  <a:cubicBezTo>
                    <a:pt x="3876" y="3183"/>
                    <a:pt x="3813" y="2930"/>
                    <a:pt x="3813" y="2615"/>
                  </a:cubicBezTo>
                  <a:cubicBezTo>
                    <a:pt x="3813" y="1607"/>
                    <a:pt x="4506" y="757"/>
                    <a:pt x="5451" y="568"/>
                  </a:cubicBezTo>
                  <a:cubicBezTo>
                    <a:pt x="5293" y="347"/>
                    <a:pt x="5104" y="190"/>
                    <a:pt x="4915" y="32"/>
                  </a:cubicBezTo>
                  <a:cubicBezTo>
                    <a:pt x="4474" y="505"/>
                    <a:pt x="3844" y="820"/>
                    <a:pt x="3151" y="820"/>
                  </a:cubicBezTo>
                  <a:cubicBezTo>
                    <a:pt x="2426" y="820"/>
                    <a:pt x="1796" y="505"/>
                    <a:pt x="132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3" name="مربع نص 92">
            <a:extLst>
              <a:ext uri="{FF2B5EF4-FFF2-40B4-BE49-F238E27FC236}">
                <a16:creationId xmlns:a16="http://schemas.microsoft.com/office/drawing/2014/main" id="{D2BE53B9-E9FD-41AC-B32A-AB67FA8B5FA1}"/>
              </a:ext>
            </a:extLst>
          </p:cNvPr>
          <p:cNvSpPr txBox="1"/>
          <p:nvPr/>
        </p:nvSpPr>
        <p:spPr>
          <a:xfrm>
            <a:off x="3354711" y="3129496"/>
            <a:ext cx="2807157" cy="646331"/>
          </a:xfrm>
          <a:prstGeom prst="rect">
            <a:avLst/>
          </a:prstGeom>
          <a:noFill/>
        </p:spPr>
        <p:txBody>
          <a:bodyPr wrap="square">
            <a:spAutoFit/>
          </a:bodyPr>
          <a:lstStyle/>
          <a:p>
            <a:pPr algn="ctr"/>
            <a:r>
              <a:rPr lang="ar-SA" sz="3600" b="1" dirty="0">
                <a:solidFill>
                  <a:schemeClr val="bg1"/>
                </a:solidFill>
                <a:latin typeface="Hacen Casablanca Heavy" panose="02000000000000000000" pitchFamily="2" charset="-78"/>
                <a:cs typeface="Hacen Casablanca Heavy" panose="02000000000000000000" pitchFamily="2" charset="-78"/>
              </a:rPr>
              <a:t>مهارة  </a:t>
            </a:r>
            <a:endParaRPr lang="en-US" sz="3600" b="1" dirty="0">
              <a:solidFill>
                <a:schemeClr val="bg1"/>
              </a:solidFill>
              <a:latin typeface="Hacen Casablanca Heavy" panose="02000000000000000000" pitchFamily="2" charset="-78"/>
              <a:cs typeface="Hacen Casablanca Heavy" panose="02000000000000000000" pitchFamily="2" charset="-78"/>
            </a:endParaRPr>
          </a:p>
        </p:txBody>
      </p:sp>
      <p:sp>
        <p:nvSpPr>
          <p:cNvPr id="96" name="TextBox 100">
            <a:extLst>
              <a:ext uri="{FF2B5EF4-FFF2-40B4-BE49-F238E27FC236}">
                <a16:creationId xmlns:a16="http://schemas.microsoft.com/office/drawing/2014/main" id="{0F866DE0-910B-4B0C-8652-C3B497ECC455}"/>
              </a:ext>
            </a:extLst>
          </p:cNvPr>
          <p:cNvSpPr txBox="1"/>
          <p:nvPr/>
        </p:nvSpPr>
        <p:spPr>
          <a:xfrm>
            <a:off x="6848623" y="4991369"/>
            <a:ext cx="1898465" cy="323935"/>
          </a:xfrm>
          <a:prstGeom prst="rect">
            <a:avLst/>
          </a:prstGeom>
          <a:noFill/>
        </p:spPr>
        <p:txBody>
          <a:bodyPr wrap="square" rtlCol="0">
            <a:spAutoFit/>
          </a:bodyPr>
          <a:lstStyle/>
          <a:p>
            <a:pPr algn="ctr"/>
            <a:r>
              <a:rPr lang="ar-SA" sz="1505" dirty="0">
                <a:solidFill>
                  <a:schemeClr val="bg1"/>
                </a:solidFill>
                <a:latin typeface="Hacen Casablanca Heavy" panose="02000000000000000000" pitchFamily="2" charset="-78"/>
                <a:cs typeface="Hacen Casablanca Heavy" panose="02000000000000000000" pitchFamily="2" charset="-78"/>
              </a:rPr>
              <a:t>خط الأساس </a:t>
            </a:r>
            <a:endParaRPr lang="en-US" sz="1505" dirty="0">
              <a:solidFill>
                <a:schemeClr val="bg1"/>
              </a:solidFill>
              <a:latin typeface="Hacen Casablanca Heavy" panose="02000000000000000000" pitchFamily="2" charset="-78"/>
              <a:cs typeface="Hacen Casablanca Heavy" panose="02000000000000000000" pitchFamily="2" charset="-78"/>
            </a:endParaRPr>
          </a:p>
        </p:txBody>
      </p:sp>
      <p:sp>
        <p:nvSpPr>
          <p:cNvPr id="109" name="TextBox 100">
            <a:extLst>
              <a:ext uri="{FF2B5EF4-FFF2-40B4-BE49-F238E27FC236}">
                <a16:creationId xmlns:a16="http://schemas.microsoft.com/office/drawing/2014/main" id="{171F1265-C2A7-446F-92F3-178AF482372F}"/>
              </a:ext>
            </a:extLst>
          </p:cNvPr>
          <p:cNvSpPr txBox="1"/>
          <p:nvPr/>
        </p:nvSpPr>
        <p:spPr>
          <a:xfrm>
            <a:off x="6848623" y="4977888"/>
            <a:ext cx="1898465" cy="323935"/>
          </a:xfrm>
          <a:prstGeom prst="rect">
            <a:avLst/>
          </a:prstGeom>
          <a:noFill/>
        </p:spPr>
        <p:txBody>
          <a:bodyPr wrap="square" rtlCol="0">
            <a:spAutoFit/>
          </a:bodyPr>
          <a:lstStyle/>
          <a:p>
            <a:pPr algn="ctr"/>
            <a:r>
              <a:rPr lang="ar-SA" sz="1505" dirty="0">
                <a:solidFill>
                  <a:schemeClr val="bg1"/>
                </a:solidFill>
                <a:latin typeface="Hacen Casablanca Heavy" panose="02000000000000000000" pitchFamily="2" charset="-78"/>
                <a:cs typeface="Hacen Casablanca Heavy" panose="02000000000000000000" pitchFamily="2" charset="-78"/>
              </a:rPr>
              <a:t>خط الأساس </a:t>
            </a:r>
            <a:endParaRPr lang="en-US" sz="1505" dirty="0">
              <a:solidFill>
                <a:schemeClr val="bg1"/>
              </a:solidFill>
              <a:latin typeface="Hacen Casablanca Heavy" panose="02000000000000000000" pitchFamily="2" charset="-78"/>
              <a:cs typeface="Hacen Casablanca Heavy" panose="02000000000000000000" pitchFamily="2" charset="-78"/>
            </a:endParaRPr>
          </a:p>
        </p:txBody>
      </p:sp>
      <p:sp>
        <p:nvSpPr>
          <p:cNvPr id="113" name="TextBox 100">
            <a:extLst>
              <a:ext uri="{FF2B5EF4-FFF2-40B4-BE49-F238E27FC236}">
                <a16:creationId xmlns:a16="http://schemas.microsoft.com/office/drawing/2014/main" id="{15C41552-88FB-41CF-94AE-6963E8810C79}"/>
              </a:ext>
            </a:extLst>
          </p:cNvPr>
          <p:cNvSpPr txBox="1"/>
          <p:nvPr/>
        </p:nvSpPr>
        <p:spPr>
          <a:xfrm>
            <a:off x="6848623" y="4991369"/>
            <a:ext cx="1898465" cy="323935"/>
          </a:xfrm>
          <a:prstGeom prst="rect">
            <a:avLst/>
          </a:prstGeom>
          <a:noFill/>
        </p:spPr>
        <p:txBody>
          <a:bodyPr wrap="square" rtlCol="0">
            <a:spAutoFit/>
          </a:bodyPr>
          <a:lstStyle/>
          <a:p>
            <a:pPr algn="ctr"/>
            <a:r>
              <a:rPr lang="ar-SA" sz="1505" dirty="0">
                <a:solidFill>
                  <a:schemeClr val="bg1"/>
                </a:solidFill>
                <a:latin typeface="Hacen Casablanca Heavy" panose="02000000000000000000" pitchFamily="2" charset="-78"/>
                <a:cs typeface="Hacen Casablanca Heavy" panose="02000000000000000000" pitchFamily="2" charset="-78"/>
              </a:rPr>
              <a:t>خط الأساس </a:t>
            </a:r>
            <a:endParaRPr lang="en-US" sz="1505" dirty="0">
              <a:solidFill>
                <a:schemeClr val="bg1"/>
              </a:solidFill>
              <a:latin typeface="Hacen Casablanca Heavy" panose="02000000000000000000" pitchFamily="2" charset="-78"/>
              <a:cs typeface="Hacen Casablanca Heavy" panose="02000000000000000000" pitchFamily="2" charset="-78"/>
            </a:endParaRPr>
          </a:p>
        </p:txBody>
      </p:sp>
      <p:sp>
        <p:nvSpPr>
          <p:cNvPr id="116" name="TextBox 100">
            <a:extLst>
              <a:ext uri="{FF2B5EF4-FFF2-40B4-BE49-F238E27FC236}">
                <a16:creationId xmlns:a16="http://schemas.microsoft.com/office/drawing/2014/main" id="{3FB67FCB-2118-4021-B836-253094260B80}"/>
              </a:ext>
            </a:extLst>
          </p:cNvPr>
          <p:cNvSpPr txBox="1"/>
          <p:nvPr/>
        </p:nvSpPr>
        <p:spPr>
          <a:xfrm>
            <a:off x="6848623" y="4991369"/>
            <a:ext cx="1898465" cy="323935"/>
          </a:xfrm>
          <a:prstGeom prst="rect">
            <a:avLst/>
          </a:prstGeom>
          <a:noFill/>
        </p:spPr>
        <p:txBody>
          <a:bodyPr wrap="square" rtlCol="0">
            <a:spAutoFit/>
          </a:bodyPr>
          <a:lstStyle/>
          <a:p>
            <a:pPr algn="ctr"/>
            <a:r>
              <a:rPr lang="ar-SA" sz="1505" dirty="0">
                <a:solidFill>
                  <a:schemeClr val="bg1"/>
                </a:solidFill>
                <a:latin typeface="Hacen Casablanca Heavy" panose="02000000000000000000" pitchFamily="2" charset="-78"/>
                <a:cs typeface="Hacen Casablanca Heavy" panose="02000000000000000000" pitchFamily="2" charset="-78"/>
              </a:rPr>
              <a:t>خط الأساس </a:t>
            </a:r>
            <a:endParaRPr lang="en-US" sz="1505" dirty="0">
              <a:solidFill>
                <a:schemeClr val="bg1"/>
              </a:solidFill>
              <a:latin typeface="Hacen Casablanca Heavy" panose="02000000000000000000" pitchFamily="2" charset="-78"/>
              <a:cs typeface="Hacen Casablanca Heavy" panose="02000000000000000000" pitchFamily="2" charset="-78"/>
            </a:endParaRPr>
          </a:p>
        </p:txBody>
      </p:sp>
      <p:sp>
        <p:nvSpPr>
          <p:cNvPr id="117" name="TextBox 100">
            <a:extLst>
              <a:ext uri="{FF2B5EF4-FFF2-40B4-BE49-F238E27FC236}">
                <a16:creationId xmlns:a16="http://schemas.microsoft.com/office/drawing/2014/main" id="{691CB189-3FA9-45F6-AC2A-7F282095EB46}"/>
              </a:ext>
            </a:extLst>
          </p:cNvPr>
          <p:cNvSpPr txBox="1"/>
          <p:nvPr/>
        </p:nvSpPr>
        <p:spPr>
          <a:xfrm>
            <a:off x="6848623" y="4991369"/>
            <a:ext cx="1898465" cy="323935"/>
          </a:xfrm>
          <a:prstGeom prst="rect">
            <a:avLst/>
          </a:prstGeom>
          <a:noFill/>
        </p:spPr>
        <p:txBody>
          <a:bodyPr wrap="square" rtlCol="0">
            <a:spAutoFit/>
          </a:bodyPr>
          <a:lstStyle/>
          <a:p>
            <a:pPr algn="ctr"/>
            <a:r>
              <a:rPr lang="ar-SA" sz="1505" dirty="0">
                <a:solidFill>
                  <a:schemeClr val="bg1"/>
                </a:solidFill>
                <a:latin typeface="Hacen Casablanca Heavy" panose="02000000000000000000" pitchFamily="2" charset="-78"/>
                <a:cs typeface="Hacen Casablanca Heavy" panose="02000000000000000000" pitchFamily="2" charset="-78"/>
              </a:rPr>
              <a:t>خط الأساس </a:t>
            </a:r>
            <a:endParaRPr lang="en-US" sz="1505" dirty="0">
              <a:solidFill>
                <a:schemeClr val="bg1"/>
              </a:solidFill>
              <a:latin typeface="Hacen Casablanca Heavy" panose="02000000000000000000" pitchFamily="2" charset="-78"/>
              <a:cs typeface="Hacen Casablanca Heavy" panose="02000000000000000000" pitchFamily="2" charset="-78"/>
            </a:endParaRPr>
          </a:p>
        </p:txBody>
      </p:sp>
      <p:sp>
        <p:nvSpPr>
          <p:cNvPr id="122" name="TextBox 100">
            <a:extLst>
              <a:ext uri="{FF2B5EF4-FFF2-40B4-BE49-F238E27FC236}">
                <a16:creationId xmlns:a16="http://schemas.microsoft.com/office/drawing/2014/main" id="{D39807B1-B179-43E0-98AB-341CEBED5FE6}"/>
              </a:ext>
            </a:extLst>
          </p:cNvPr>
          <p:cNvSpPr txBox="1"/>
          <p:nvPr/>
        </p:nvSpPr>
        <p:spPr>
          <a:xfrm>
            <a:off x="6859235" y="5019390"/>
            <a:ext cx="1898465" cy="323935"/>
          </a:xfrm>
          <a:prstGeom prst="rect">
            <a:avLst/>
          </a:prstGeom>
          <a:noFill/>
        </p:spPr>
        <p:txBody>
          <a:bodyPr wrap="square" rtlCol="0">
            <a:spAutoFit/>
          </a:bodyPr>
          <a:lstStyle/>
          <a:p>
            <a:pPr algn="ctr"/>
            <a:r>
              <a:rPr lang="ar-SA" sz="1505" dirty="0">
                <a:solidFill>
                  <a:schemeClr val="bg1"/>
                </a:solidFill>
                <a:latin typeface="Hacen Casablanca Heavy" panose="02000000000000000000" pitchFamily="2" charset="-78"/>
                <a:cs typeface="Hacen Casablanca Heavy" panose="02000000000000000000" pitchFamily="2" charset="-78"/>
              </a:rPr>
              <a:t>خط الأساس </a:t>
            </a:r>
            <a:endParaRPr lang="en-US" sz="1505" dirty="0">
              <a:solidFill>
                <a:schemeClr val="bg1"/>
              </a:solidFill>
              <a:latin typeface="Hacen Casablanca Heavy" panose="02000000000000000000" pitchFamily="2" charset="-78"/>
              <a:cs typeface="Hacen Casablanca Heavy" panose="02000000000000000000" pitchFamily="2" charset="-78"/>
            </a:endParaRPr>
          </a:p>
        </p:txBody>
      </p:sp>
      <p:sp>
        <p:nvSpPr>
          <p:cNvPr id="138" name="TextBox 100">
            <a:extLst>
              <a:ext uri="{FF2B5EF4-FFF2-40B4-BE49-F238E27FC236}">
                <a16:creationId xmlns:a16="http://schemas.microsoft.com/office/drawing/2014/main" id="{E1E4D982-1233-4BB2-837F-77ECFEC4E2F3}"/>
              </a:ext>
            </a:extLst>
          </p:cNvPr>
          <p:cNvSpPr txBox="1"/>
          <p:nvPr/>
        </p:nvSpPr>
        <p:spPr>
          <a:xfrm>
            <a:off x="6848623" y="4991369"/>
            <a:ext cx="1898465" cy="323935"/>
          </a:xfrm>
          <a:prstGeom prst="rect">
            <a:avLst/>
          </a:prstGeom>
          <a:noFill/>
        </p:spPr>
        <p:txBody>
          <a:bodyPr wrap="square" rtlCol="0">
            <a:spAutoFit/>
          </a:bodyPr>
          <a:lstStyle/>
          <a:p>
            <a:pPr algn="ctr"/>
            <a:r>
              <a:rPr lang="ar-SA" sz="1505" dirty="0">
                <a:solidFill>
                  <a:schemeClr val="bg1"/>
                </a:solidFill>
                <a:latin typeface="Hacen Casablanca Heavy" panose="02000000000000000000" pitchFamily="2" charset="-78"/>
                <a:cs typeface="Hacen Casablanca Heavy" panose="02000000000000000000" pitchFamily="2" charset="-78"/>
              </a:rPr>
              <a:t>خط الأساس </a:t>
            </a:r>
            <a:endParaRPr lang="en-US" sz="1505" dirty="0">
              <a:solidFill>
                <a:schemeClr val="bg1"/>
              </a:solidFill>
              <a:latin typeface="Hacen Casablanca Heavy" panose="02000000000000000000" pitchFamily="2" charset="-78"/>
              <a:cs typeface="Hacen Casablanca Heavy" panose="02000000000000000000" pitchFamily="2" charset="-78"/>
            </a:endParaRPr>
          </a:p>
        </p:txBody>
      </p:sp>
      <p:grpSp>
        <p:nvGrpSpPr>
          <p:cNvPr id="143" name="Group 30">
            <a:extLst>
              <a:ext uri="{FF2B5EF4-FFF2-40B4-BE49-F238E27FC236}">
                <a16:creationId xmlns:a16="http://schemas.microsoft.com/office/drawing/2014/main" id="{92D43A83-E2F3-4170-B850-DD0F8AD0B9A2}"/>
              </a:ext>
            </a:extLst>
          </p:cNvPr>
          <p:cNvGrpSpPr/>
          <p:nvPr/>
        </p:nvGrpSpPr>
        <p:grpSpPr>
          <a:xfrm>
            <a:off x="966661" y="4991369"/>
            <a:ext cx="7701977" cy="340838"/>
            <a:chOff x="580812" y="5368640"/>
            <a:chExt cx="7530717" cy="152400"/>
          </a:xfrm>
        </p:grpSpPr>
        <p:sp>
          <p:nvSpPr>
            <p:cNvPr id="144" name="Rounded Rectangle 22">
              <a:extLst>
                <a:ext uri="{FF2B5EF4-FFF2-40B4-BE49-F238E27FC236}">
                  <a16:creationId xmlns:a16="http://schemas.microsoft.com/office/drawing/2014/main" id="{02E1FC08-8F36-4EC3-B4BE-299A8175F6FE}"/>
                </a:ext>
              </a:extLst>
            </p:cNvPr>
            <p:cNvSpPr/>
            <p:nvPr/>
          </p:nvSpPr>
          <p:spPr>
            <a:xfrm>
              <a:off x="580812" y="5368640"/>
              <a:ext cx="7530717" cy="152400"/>
            </a:xfrm>
            <a:prstGeom prst="roundRect">
              <a:avLst>
                <a:gd name="adj" fmla="val 5000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93" dirty="0"/>
            </a:p>
          </p:txBody>
        </p:sp>
        <p:sp>
          <p:nvSpPr>
            <p:cNvPr id="145" name="Rounded Rectangle 113">
              <a:extLst>
                <a:ext uri="{FF2B5EF4-FFF2-40B4-BE49-F238E27FC236}">
                  <a16:creationId xmlns:a16="http://schemas.microsoft.com/office/drawing/2014/main" id="{875AC86D-A327-4EB2-BCBD-ABB178942532}"/>
                </a:ext>
              </a:extLst>
            </p:cNvPr>
            <p:cNvSpPr/>
            <p:nvPr/>
          </p:nvSpPr>
          <p:spPr>
            <a:xfrm>
              <a:off x="6607354" y="5375714"/>
              <a:ext cx="1408556" cy="136014"/>
            </a:xfrm>
            <a:prstGeom prst="roundRect">
              <a:avLst>
                <a:gd name="adj" fmla="val 50000"/>
              </a:avLst>
            </a:prstGeom>
            <a:solidFill>
              <a:srgbClr val="00CC9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1693" dirty="0">
                  <a:latin typeface="Hacen Casablanca Heavy" panose="02000000000000000000" pitchFamily="2" charset="-78"/>
                  <a:cs typeface="Hacen Casablanca Heavy" panose="02000000000000000000" pitchFamily="2" charset="-78"/>
                </a:rPr>
                <a:t>فترات التنفيذ </a:t>
              </a:r>
              <a:endParaRPr lang="en-US" sz="1693" dirty="0">
                <a:latin typeface="Hacen Casablanca Heavy" panose="02000000000000000000" pitchFamily="2" charset="-78"/>
                <a:cs typeface="Hacen Casablanca Heavy" panose="02000000000000000000" pitchFamily="2" charset="-78"/>
              </a:endParaRPr>
            </a:p>
          </p:txBody>
        </p:sp>
      </p:grpSp>
      <p:cxnSp>
        <p:nvCxnSpPr>
          <p:cNvPr id="146" name="Straight Connector 114">
            <a:extLst>
              <a:ext uri="{FF2B5EF4-FFF2-40B4-BE49-F238E27FC236}">
                <a16:creationId xmlns:a16="http://schemas.microsoft.com/office/drawing/2014/main" id="{DC4486AF-6D8F-42C0-92D5-21C4947588EC}"/>
              </a:ext>
            </a:extLst>
          </p:cNvPr>
          <p:cNvCxnSpPr/>
          <p:nvPr/>
        </p:nvCxnSpPr>
        <p:spPr>
          <a:xfrm>
            <a:off x="5806017" y="5051541"/>
            <a:ext cx="0" cy="743651"/>
          </a:xfrm>
          <a:prstGeom prst="line">
            <a:avLst/>
          </a:prstGeom>
          <a:ln>
            <a:solidFill>
              <a:srgbClr val="009999"/>
            </a:solidFill>
          </a:ln>
        </p:spPr>
        <p:style>
          <a:lnRef idx="3">
            <a:schemeClr val="dk1"/>
          </a:lnRef>
          <a:fillRef idx="0">
            <a:schemeClr val="dk1"/>
          </a:fillRef>
          <a:effectRef idx="2">
            <a:schemeClr val="dk1"/>
          </a:effectRef>
          <a:fontRef idx="minor">
            <a:schemeClr val="tx1"/>
          </a:fontRef>
        </p:style>
      </p:cxnSp>
      <p:sp>
        <p:nvSpPr>
          <p:cNvPr id="148" name="TextBox 100">
            <a:extLst>
              <a:ext uri="{FF2B5EF4-FFF2-40B4-BE49-F238E27FC236}">
                <a16:creationId xmlns:a16="http://schemas.microsoft.com/office/drawing/2014/main" id="{D1F292CC-395E-4CA1-B4B0-96B6C7319677}"/>
              </a:ext>
            </a:extLst>
          </p:cNvPr>
          <p:cNvSpPr txBox="1"/>
          <p:nvPr/>
        </p:nvSpPr>
        <p:spPr>
          <a:xfrm>
            <a:off x="5336217" y="4978633"/>
            <a:ext cx="2136218" cy="338554"/>
          </a:xfrm>
          <a:prstGeom prst="rect">
            <a:avLst/>
          </a:prstGeom>
          <a:noFill/>
        </p:spPr>
        <p:txBody>
          <a:bodyPr wrap="square" rtlCol="0">
            <a:spAutoFit/>
          </a:bodyPr>
          <a:lstStyle/>
          <a:p>
            <a:pPr algn="ctr"/>
            <a:r>
              <a:rPr lang="ar-SA" sz="1600" b="1" dirty="0">
                <a:solidFill>
                  <a:srgbClr val="006666"/>
                </a:solidFill>
                <a:latin typeface="Hacen Casablanca Heavy" panose="02000000000000000000" pitchFamily="2" charset="-78"/>
                <a:cs typeface="Hacen Casablanca Heavy" panose="02000000000000000000" pitchFamily="2" charset="-78"/>
              </a:rPr>
              <a:t>الربع الأول   </a:t>
            </a:r>
            <a:endParaRPr lang="en-US" sz="1600" b="1" dirty="0">
              <a:solidFill>
                <a:srgbClr val="006666"/>
              </a:solidFill>
              <a:latin typeface="Hacen Casablanca Heavy" panose="02000000000000000000" pitchFamily="2" charset="-78"/>
              <a:cs typeface="Hacen Casablanca Heavy" panose="02000000000000000000" pitchFamily="2" charset="-78"/>
            </a:endParaRPr>
          </a:p>
        </p:txBody>
      </p:sp>
      <p:sp>
        <p:nvSpPr>
          <p:cNvPr id="149" name="مربع نص 148">
            <a:extLst>
              <a:ext uri="{FF2B5EF4-FFF2-40B4-BE49-F238E27FC236}">
                <a16:creationId xmlns:a16="http://schemas.microsoft.com/office/drawing/2014/main" id="{A38A3DF5-91CA-4A7D-9E0F-3B6F22CD61A1}"/>
              </a:ext>
            </a:extLst>
          </p:cNvPr>
          <p:cNvSpPr txBox="1"/>
          <p:nvPr/>
        </p:nvSpPr>
        <p:spPr>
          <a:xfrm>
            <a:off x="4579295" y="4987834"/>
            <a:ext cx="1028914" cy="899552"/>
          </a:xfrm>
          <a:prstGeom prst="rect">
            <a:avLst/>
          </a:prstGeom>
          <a:noFill/>
        </p:spPr>
        <p:txBody>
          <a:bodyPr vert="horz" wrap="none" lIns="91440" tIns="45720" rIns="91440" bIns="45720" rtlCol="1" anchor="t">
            <a:noAutofit/>
          </a:bodyPr>
          <a:lstStyle/>
          <a:p>
            <a:pPr algn="l"/>
            <a:r>
              <a:rPr lang="ar-SA" sz="1600" b="1" dirty="0">
                <a:solidFill>
                  <a:srgbClr val="006666"/>
                </a:solidFill>
                <a:latin typeface="Hacen Casablanca Heavy" panose="02000000000000000000" pitchFamily="2" charset="-78"/>
                <a:cs typeface="Hacen Casablanca Heavy" panose="02000000000000000000" pitchFamily="2" charset="-78"/>
              </a:rPr>
              <a:t>الربع الثاني </a:t>
            </a:r>
            <a:endParaRPr lang="ar-SA" sz="1600" b="1" dirty="0">
              <a:solidFill>
                <a:srgbClr val="006666"/>
              </a:solidFill>
              <a:effectLst/>
              <a:latin typeface="Hacen Casablanca Heavy" panose="02000000000000000000" pitchFamily="2" charset="-78"/>
              <a:cs typeface="Hacen Casablanca Heavy" panose="02000000000000000000" pitchFamily="2" charset="-78"/>
            </a:endParaRPr>
          </a:p>
        </p:txBody>
      </p:sp>
      <p:sp>
        <p:nvSpPr>
          <p:cNvPr id="150" name="مربع نص 149">
            <a:extLst>
              <a:ext uri="{FF2B5EF4-FFF2-40B4-BE49-F238E27FC236}">
                <a16:creationId xmlns:a16="http://schemas.microsoft.com/office/drawing/2014/main" id="{C3A12C12-C1BF-4B88-BEE4-E6B8599A1E05}"/>
              </a:ext>
            </a:extLst>
          </p:cNvPr>
          <p:cNvSpPr txBox="1"/>
          <p:nvPr/>
        </p:nvSpPr>
        <p:spPr>
          <a:xfrm>
            <a:off x="1404067" y="4999480"/>
            <a:ext cx="1028914" cy="899552"/>
          </a:xfrm>
          <a:prstGeom prst="rect">
            <a:avLst/>
          </a:prstGeom>
          <a:noFill/>
        </p:spPr>
        <p:txBody>
          <a:bodyPr vert="horz" wrap="none" lIns="91440" tIns="45720" rIns="91440" bIns="45720" rtlCol="1" anchor="t">
            <a:noAutofit/>
          </a:bodyPr>
          <a:lstStyle/>
          <a:p>
            <a:pPr algn="l"/>
            <a:r>
              <a:rPr lang="ar-SA" sz="1600" b="1" dirty="0">
                <a:solidFill>
                  <a:srgbClr val="006666"/>
                </a:solidFill>
                <a:latin typeface="Hacen Casablanca Heavy" panose="02000000000000000000" pitchFamily="2" charset="-78"/>
                <a:cs typeface="Hacen Casablanca Heavy" panose="02000000000000000000" pitchFamily="2" charset="-78"/>
              </a:rPr>
              <a:t>الربع الرابع </a:t>
            </a:r>
            <a:endParaRPr lang="ar-SA" sz="1600" b="1" dirty="0">
              <a:solidFill>
                <a:srgbClr val="006666"/>
              </a:solidFill>
              <a:effectLst/>
              <a:latin typeface="Hacen Casablanca Heavy" panose="02000000000000000000" pitchFamily="2" charset="-78"/>
              <a:cs typeface="Hacen Casablanca Heavy" panose="02000000000000000000" pitchFamily="2" charset="-78"/>
            </a:endParaRPr>
          </a:p>
        </p:txBody>
      </p:sp>
      <p:sp>
        <p:nvSpPr>
          <p:cNvPr id="151" name="مربع نص 150">
            <a:extLst>
              <a:ext uri="{FF2B5EF4-FFF2-40B4-BE49-F238E27FC236}">
                <a16:creationId xmlns:a16="http://schemas.microsoft.com/office/drawing/2014/main" id="{FEB0258A-E3E4-48E5-94D9-AF5F6444C1CF}"/>
              </a:ext>
            </a:extLst>
          </p:cNvPr>
          <p:cNvSpPr txBox="1"/>
          <p:nvPr/>
        </p:nvSpPr>
        <p:spPr>
          <a:xfrm>
            <a:off x="3066889" y="5007894"/>
            <a:ext cx="1028914" cy="899552"/>
          </a:xfrm>
          <a:prstGeom prst="rect">
            <a:avLst/>
          </a:prstGeom>
          <a:noFill/>
        </p:spPr>
        <p:txBody>
          <a:bodyPr vert="horz" wrap="none" lIns="91440" tIns="45720" rIns="91440" bIns="45720" rtlCol="1" anchor="t">
            <a:noAutofit/>
          </a:bodyPr>
          <a:lstStyle/>
          <a:p>
            <a:pPr algn="l"/>
            <a:r>
              <a:rPr lang="ar-SA" sz="1600" b="1" dirty="0">
                <a:solidFill>
                  <a:srgbClr val="006666"/>
                </a:solidFill>
                <a:latin typeface="Hacen Casablanca Heavy" panose="02000000000000000000" pitchFamily="2" charset="-78"/>
                <a:cs typeface="Hacen Casablanca Heavy" panose="02000000000000000000" pitchFamily="2" charset="-78"/>
              </a:rPr>
              <a:t>الربع الثالث </a:t>
            </a:r>
            <a:endParaRPr lang="ar-SA" sz="1600" b="1" dirty="0">
              <a:solidFill>
                <a:srgbClr val="006666"/>
              </a:solidFill>
              <a:effectLst/>
              <a:latin typeface="Hacen Casablanca Heavy" panose="02000000000000000000" pitchFamily="2" charset="-78"/>
              <a:cs typeface="Hacen Casablanca Heavy" panose="02000000000000000000" pitchFamily="2" charset="-78"/>
            </a:endParaRPr>
          </a:p>
        </p:txBody>
      </p:sp>
      <p:cxnSp>
        <p:nvCxnSpPr>
          <p:cNvPr id="152" name="Straight Connector 116">
            <a:extLst>
              <a:ext uri="{FF2B5EF4-FFF2-40B4-BE49-F238E27FC236}">
                <a16:creationId xmlns:a16="http://schemas.microsoft.com/office/drawing/2014/main" id="{44A9D31B-F6BB-4A4F-9143-372B90017F64}"/>
              </a:ext>
            </a:extLst>
          </p:cNvPr>
          <p:cNvCxnSpPr>
            <a:cxnSpLocks/>
          </p:cNvCxnSpPr>
          <p:nvPr/>
        </p:nvCxnSpPr>
        <p:spPr>
          <a:xfrm>
            <a:off x="2796677" y="5096418"/>
            <a:ext cx="0" cy="743651"/>
          </a:xfrm>
          <a:prstGeom prst="line">
            <a:avLst/>
          </a:prstGeom>
          <a:ln>
            <a:solidFill>
              <a:srgbClr val="009999"/>
            </a:solidFill>
          </a:ln>
        </p:spPr>
        <p:style>
          <a:lnRef idx="3">
            <a:schemeClr val="accent1"/>
          </a:lnRef>
          <a:fillRef idx="0">
            <a:schemeClr val="accent1"/>
          </a:fillRef>
          <a:effectRef idx="2">
            <a:schemeClr val="accent1"/>
          </a:effectRef>
          <a:fontRef idx="minor">
            <a:schemeClr val="tx1"/>
          </a:fontRef>
        </p:style>
      </p:cxnSp>
      <p:cxnSp>
        <p:nvCxnSpPr>
          <p:cNvPr id="154" name="Straight Connector 116">
            <a:extLst>
              <a:ext uri="{FF2B5EF4-FFF2-40B4-BE49-F238E27FC236}">
                <a16:creationId xmlns:a16="http://schemas.microsoft.com/office/drawing/2014/main" id="{6F3AED2B-B859-4FB1-B59E-573D36A88009}"/>
              </a:ext>
            </a:extLst>
          </p:cNvPr>
          <p:cNvCxnSpPr>
            <a:cxnSpLocks/>
          </p:cNvCxnSpPr>
          <p:nvPr/>
        </p:nvCxnSpPr>
        <p:spPr>
          <a:xfrm>
            <a:off x="4397520" y="5058388"/>
            <a:ext cx="0" cy="743651"/>
          </a:xfrm>
          <a:prstGeom prst="line">
            <a:avLst/>
          </a:prstGeom>
          <a:ln>
            <a:solidFill>
              <a:srgbClr val="009999"/>
            </a:solidFill>
          </a:ln>
        </p:spPr>
        <p:style>
          <a:lnRef idx="3">
            <a:schemeClr val="accent1"/>
          </a:lnRef>
          <a:fillRef idx="0">
            <a:schemeClr val="accent1"/>
          </a:fillRef>
          <a:effectRef idx="2">
            <a:schemeClr val="accent1"/>
          </a:effectRef>
          <a:fontRef idx="minor">
            <a:schemeClr val="tx1"/>
          </a:fontRef>
        </p:style>
      </p:cxnSp>
      <p:sp>
        <p:nvSpPr>
          <p:cNvPr id="156" name="L-Shape 32">
            <a:extLst>
              <a:ext uri="{FF2B5EF4-FFF2-40B4-BE49-F238E27FC236}">
                <a16:creationId xmlns:a16="http://schemas.microsoft.com/office/drawing/2014/main" id="{8A183BCF-1FF3-4CCB-818E-F688B7F05888}"/>
              </a:ext>
            </a:extLst>
          </p:cNvPr>
          <p:cNvSpPr/>
          <p:nvPr/>
        </p:nvSpPr>
        <p:spPr>
          <a:xfrm rot="18879521">
            <a:off x="3410106" y="5564480"/>
            <a:ext cx="287012" cy="172785"/>
          </a:xfrm>
          <a:prstGeom prst="corner">
            <a:avLst/>
          </a:prstGeom>
          <a:solidFill>
            <a:srgbClr val="00CC9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93"/>
          </a:p>
        </p:txBody>
      </p:sp>
      <p:sp>
        <p:nvSpPr>
          <p:cNvPr id="158" name="L-Shape 32">
            <a:extLst>
              <a:ext uri="{FF2B5EF4-FFF2-40B4-BE49-F238E27FC236}">
                <a16:creationId xmlns:a16="http://schemas.microsoft.com/office/drawing/2014/main" id="{41A6105B-AE38-4B02-8333-CCADF65B0015}"/>
              </a:ext>
            </a:extLst>
          </p:cNvPr>
          <p:cNvSpPr/>
          <p:nvPr/>
        </p:nvSpPr>
        <p:spPr>
          <a:xfrm rot="18879521">
            <a:off x="1783044" y="5564480"/>
            <a:ext cx="287012" cy="172785"/>
          </a:xfrm>
          <a:prstGeom prst="corner">
            <a:avLst/>
          </a:prstGeom>
          <a:solidFill>
            <a:srgbClr val="00CC9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93"/>
          </a:p>
        </p:txBody>
      </p:sp>
      <p:sp>
        <p:nvSpPr>
          <p:cNvPr id="159" name="Freeform 16">
            <a:extLst>
              <a:ext uri="{FF2B5EF4-FFF2-40B4-BE49-F238E27FC236}">
                <a16:creationId xmlns:a16="http://schemas.microsoft.com/office/drawing/2014/main" id="{8A839576-075B-4253-A005-7421A61F8409}"/>
              </a:ext>
            </a:extLst>
          </p:cNvPr>
          <p:cNvSpPr>
            <a:spLocks noEditPoints="1"/>
          </p:cNvSpPr>
          <p:nvPr/>
        </p:nvSpPr>
        <p:spPr bwMode="auto">
          <a:xfrm>
            <a:off x="7621579" y="5411232"/>
            <a:ext cx="606680" cy="479282"/>
          </a:xfrm>
          <a:custGeom>
            <a:avLst/>
            <a:gdLst>
              <a:gd name="T0" fmla="*/ 393 w 394"/>
              <a:gd name="T1" fmla="*/ 175 h 393"/>
              <a:gd name="T2" fmla="*/ 380 w 394"/>
              <a:gd name="T3" fmla="*/ 165 h 393"/>
              <a:gd name="T4" fmla="*/ 339 w 394"/>
              <a:gd name="T5" fmla="*/ 138 h 393"/>
              <a:gd name="T6" fmla="*/ 350 w 394"/>
              <a:gd name="T7" fmla="*/ 90 h 393"/>
              <a:gd name="T8" fmla="*/ 351 w 394"/>
              <a:gd name="T9" fmla="*/ 75 h 393"/>
              <a:gd name="T10" fmla="*/ 320 w 394"/>
              <a:gd name="T11" fmla="*/ 44 h 393"/>
              <a:gd name="T12" fmla="*/ 305 w 394"/>
              <a:gd name="T13" fmla="*/ 45 h 393"/>
              <a:gd name="T14" fmla="*/ 256 w 394"/>
              <a:gd name="T15" fmla="*/ 56 h 393"/>
              <a:gd name="T16" fmla="*/ 230 w 394"/>
              <a:gd name="T17" fmla="*/ 13 h 393"/>
              <a:gd name="T18" fmla="*/ 220 w 394"/>
              <a:gd name="T19" fmla="*/ 2 h 393"/>
              <a:gd name="T20" fmla="*/ 176 w 394"/>
              <a:gd name="T21" fmla="*/ 1 h 393"/>
              <a:gd name="T22" fmla="*/ 166 w 394"/>
              <a:gd name="T23" fmla="*/ 13 h 393"/>
              <a:gd name="T24" fmla="*/ 139 w 394"/>
              <a:gd name="T25" fmla="*/ 55 h 393"/>
              <a:gd name="T26" fmla="*/ 91 w 394"/>
              <a:gd name="T27" fmla="*/ 44 h 393"/>
              <a:gd name="T28" fmla="*/ 76 w 394"/>
              <a:gd name="T29" fmla="*/ 42 h 393"/>
              <a:gd name="T30" fmla="*/ 44 w 394"/>
              <a:gd name="T31" fmla="*/ 74 h 393"/>
              <a:gd name="T32" fmla="*/ 45 w 394"/>
              <a:gd name="T33" fmla="*/ 89 h 393"/>
              <a:gd name="T34" fmla="*/ 56 w 394"/>
              <a:gd name="T35" fmla="*/ 138 h 393"/>
              <a:gd name="T36" fmla="*/ 14 w 394"/>
              <a:gd name="T37" fmla="*/ 164 h 393"/>
              <a:gd name="T38" fmla="*/ 2 w 394"/>
              <a:gd name="T39" fmla="*/ 174 h 393"/>
              <a:gd name="T40" fmla="*/ 2 w 394"/>
              <a:gd name="T41" fmla="*/ 219 h 393"/>
              <a:gd name="T42" fmla="*/ 15 w 394"/>
              <a:gd name="T43" fmla="*/ 228 h 393"/>
              <a:gd name="T44" fmla="*/ 55 w 394"/>
              <a:gd name="T45" fmla="*/ 255 h 393"/>
              <a:gd name="T46" fmla="*/ 44 w 394"/>
              <a:gd name="T47" fmla="*/ 304 h 393"/>
              <a:gd name="T48" fmla="*/ 43 w 394"/>
              <a:gd name="T49" fmla="*/ 319 h 393"/>
              <a:gd name="T50" fmla="*/ 74 w 394"/>
              <a:gd name="T51" fmla="*/ 350 h 393"/>
              <a:gd name="T52" fmla="*/ 89 w 394"/>
              <a:gd name="T53" fmla="*/ 349 h 393"/>
              <a:gd name="T54" fmla="*/ 138 w 394"/>
              <a:gd name="T55" fmla="*/ 338 h 393"/>
              <a:gd name="T56" fmla="*/ 165 w 394"/>
              <a:gd name="T57" fmla="*/ 381 h 393"/>
              <a:gd name="T58" fmla="*/ 174 w 394"/>
              <a:gd name="T59" fmla="*/ 392 h 393"/>
              <a:gd name="T60" fmla="*/ 197 w 394"/>
              <a:gd name="T61" fmla="*/ 393 h 393"/>
              <a:gd name="T62" fmla="*/ 219 w 394"/>
              <a:gd name="T63" fmla="*/ 392 h 393"/>
              <a:gd name="T64" fmla="*/ 228 w 394"/>
              <a:gd name="T65" fmla="*/ 381 h 393"/>
              <a:gd name="T66" fmla="*/ 255 w 394"/>
              <a:gd name="T67" fmla="*/ 339 h 393"/>
              <a:gd name="T68" fmla="*/ 304 w 394"/>
              <a:gd name="T69" fmla="*/ 350 h 393"/>
              <a:gd name="T70" fmla="*/ 319 w 394"/>
              <a:gd name="T71" fmla="*/ 351 h 393"/>
              <a:gd name="T72" fmla="*/ 351 w 394"/>
              <a:gd name="T73" fmla="*/ 320 h 393"/>
              <a:gd name="T74" fmla="*/ 349 w 394"/>
              <a:gd name="T75" fmla="*/ 305 h 393"/>
              <a:gd name="T76" fmla="*/ 338 w 394"/>
              <a:gd name="T77" fmla="*/ 256 h 393"/>
              <a:gd name="T78" fmla="*/ 379 w 394"/>
              <a:gd name="T79" fmla="*/ 229 h 393"/>
              <a:gd name="T80" fmla="*/ 381 w 394"/>
              <a:gd name="T81" fmla="*/ 229 h 393"/>
              <a:gd name="T82" fmla="*/ 393 w 394"/>
              <a:gd name="T83" fmla="*/ 220 h 393"/>
              <a:gd name="T84" fmla="*/ 393 w 394"/>
              <a:gd name="T85" fmla="*/ 175 h 393"/>
              <a:gd name="T86" fmla="*/ 198 w 394"/>
              <a:gd name="T87" fmla="*/ 263 h 393"/>
              <a:gd name="T88" fmla="*/ 132 w 394"/>
              <a:gd name="T89" fmla="*/ 197 h 393"/>
              <a:gd name="T90" fmla="*/ 198 w 394"/>
              <a:gd name="T91" fmla="*/ 132 h 393"/>
              <a:gd name="T92" fmla="*/ 263 w 394"/>
              <a:gd name="T93" fmla="*/ 197 h 393"/>
              <a:gd name="T94" fmla="*/ 198 w 394"/>
              <a:gd name="T95" fmla="*/ 263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94" h="393">
                <a:moveTo>
                  <a:pt x="393" y="175"/>
                </a:moveTo>
                <a:cubicBezTo>
                  <a:pt x="392" y="169"/>
                  <a:pt x="386" y="165"/>
                  <a:pt x="380" y="165"/>
                </a:cubicBezTo>
                <a:cubicBezTo>
                  <a:pt x="362" y="165"/>
                  <a:pt x="346" y="155"/>
                  <a:pt x="339" y="138"/>
                </a:cubicBezTo>
                <a:cubicBezTo>
                  <a:pt x="332" y="122"/>
                  <a:pt x="337" y="102"/>
                  <a:pt x="350" y="90"/>
                </a:cubicBezTo>
                <a:cubicBezTo>
                  <a:pt x="354" y="86"/>
                  <a:pt x="355" y="79"/>
                  <a:pt x="351" y="75"/>
                </a:cubicBezTo>
                <a:cubicBezTo>
                  <a:pt x="342" y="63"/>
                  <a:pt x="332" y="53"/>
                  <a:pt x="320" y="44"/>
                </a:cubicBezTo>
                <a:cubicBezTo>
                  <a:pt x="316" y="40"/>
                  <a:pt x="309" y="40"/>
                  <a:pt x="305" y="45"/>
                </a:cubicBezTo>
                <a:cubicBezTo>
                  <a:pt x="294" y="58"/>
                  <a:pt x="273" y="63"/>
                  <a:pt x="256" y="56"/>
                </a:cubicBezTo>
                <a:cubicBezTo>
                  <a:pt x="239" y="49"/>
                  <a:pt x="229" y="31"/>
                  <a:pt x="230" y="13"/>
                </a:cubicBezTo>
                <a:cubicBezTo>
                  <a:pt x="230" y="7"/>
                  <a:pt x="226" y="2"/>
                  <a:pt x="220" y="2"/>
                </a:cubicBezTo>
                <a:cubicBezTo>
                  <a:pt x="206" y="0"/>
                  <a:pt x="191" y="0"/>
                  <a:pt x="176" y="1"/>
                </a:cubicBezTo>
                <a:cubicBezTo>
                  <a:pt x="170" y="2"/>
                  <a:pt x="166" y="7"/>
                  <a:pt x="166" y="13"/>
                </a:cubicBezTo>
                <a:cubicBezTo>
                  <a:pt x="167" y="31"/>
                  <a:pt x="156" y="48"/>
                  <a:pt x="139" y="55"/>
                </a:cubicBezTo>
                <a:cubicBezTo>
                  <a:pt x="123" y="61"/>
                  <a:pt x="102" y="56"/>
                  <a:pt x="91" y="44"/>
                </a:cubicBezTo>
                <a:cubicBezTo>
                  <a:pt x="87" y="39"/>
                  <a:pt x="80" y="39"/>
                  <a:pt x="76" y="42"/>
                </a:cubicBezTo>
                <a:cubicBezTo>
                  <a:pt x="64" y="52"/>
                  <a:pt x="53" y="62"/>
                  <a:pt x="44" y="74"/>
                </a:cubicBezTo>
                <a:cubicBezTo>
                  <a:pt x="40" y="78"/>
                  <a:pt x="41" y="85"/>
                  <a:pt x="45" y="89"/>
                </a:cubicBezTo>
                <a:cubicBezTo>
                  <a:pt x="59" y="101"/>
                  <a:pt x="63" y="121"/>
                  <a:pt x="56" y="138"/>
                </a:cubicBezTo>
                <a:cubicBezTo>
                  <a:pt x="49" y="154"/>
                  <a:pt x="33" y="164"/>
                  <a:pt x="14" y="164"/>
                </a:cubicBezTo>
                <a:cubicBezTo>
                  <a:pt x="7" y="164"/>
                  <a:pt x="3" y="168"/>
                  <a:pt x="2" y="174"/>
                </a:cubicBezTo>
                <a:cubicBezTo>
                  <a:pt x="0" y="189"/>
                  <a:pt x="0" y="204"/>
                  <a:pt x="2" y="219"/>
                </a:cubicBezTo>
                <a:cubicBezTo>
                  <a:pt x="3" y="224"/>
                  <a:pt x="9" y="228"/>
                  <a:pt x="15" y="228"/>
                </a:cubicBezTo>
                <a:cubicBezTo>
                  <a:pt x="32" y="228"/>
                  <a:pt x="48" y="238"/>
                  <a:pt x="55" y="255"/>
                </a:cubicBezTo>
                <a:cubicBezTo>
                  <a:pt x="62" y="272"/>
                  <a:pt x="58" y="291"/>
                  <a:pt x="44" y="304"/>
                </a:cubicBezTo>
                <a:cubicBezTo>
                  <a:pt x="40" y="308"/>
                  <a:pt x="40" y="314"/>
                  <a:pt x="43" y="319"/>
                </a:cubicBezTo>
                <a:cubicBezTo>
                  <a:pt x="52" y="330"/>
                  <a:pt x="63" y="341"/>
                  <a:pt x="74" y="350"/>
                </a:cubicBezTo>
                <a:cubicBezTo>
                  <a:pt x="79" y="354"/>
                  <a:pt x="85" y="353"/>
                  <a:pt x="89" y="349"/>
                </a:cubicBezTo>
                <a:cubicBezTo>
                  <a:pt x="101" y="336"/>
                  <a:pt x="122" y="331"/>
                  <a:pt x="138" y="338"/>
                </a:cubicBezTo>
                <a:cubicBezTo>
                  <a:pt x="155" y="345"/>
                  <a:pt x="166" y="362"/>
                  <a:pt x="165" y="381"/>
                </a:cubicBezTo>
                <a:cubicBezTo>
                  <a:pt x="164" y="386"/>
                  <a:pt x="169" y="391"/>
                  <a:pt x="174" y="392"/>
                </a:cubicBezTo>
                <a:cubicBezTo>
                  <a:pt x="182" y="393"/>
                  <a:pt x="190" y="393"/>
                  <a:pt x="197" y="393"/>
                </a:cubicBezTo>
                <a:cubicBezTo>
                  <a:pt x="204" y="393"/>
                  <a:pt x="211" y="393"/>
                  <a:pt x="219" y="392"/>
                </a:cubicBezTo>
                <a:cubicBezTo>
                  <a:pt x="224" y="391"/>
                  <a:pt x="229" y="387"/>
                  <a:pt x="228" y="381"/>
                </a:cubicBezTo>
                <a:cubicBezTo>
                  <a:pt x="228" y="363"/>
                  <a:pt x="239" y="346"/>
                  <a:pt x="255" y="339"/>
                </a:cubicBezTo>
                <a:cubicBezTo>
                  <a:pt x="271" y="332"/>
                  <a:pt x="292" y="337"/>
                  <a:pt x="304" y="350"/>
                </a:cubicBezTo>
                <a:cubicBezTo>
                  <a:pt x="308" y="354"/>
                  <a:pt x="314" y="355"/>
                  <a:pt x="319" y="351"/>
                </a:cubicBezTo>
                <a:cubicBezTo>
                  <a:pt x="331" y="342"/>
                  <a:pt x="341" y="331"/>
                  <a:pt x="351" y="320"/>
                </a:cubicBezTo>
                <a:cubicBezTo>
                  <a:pt x="354" y="315"/>
                  <a:pt x="354" y="309"/>
                  <a:pt x="349" y="305"/>
                </a:cubicBezTo>
                <a:cubicBezTo>
                  <a:pt x="336" y="293"/>
                  <a:pt x="331" y="273"/>
                  <a:pt x="338" y="256"/>
                </a:cubicBezTo>
                <a:cubicBezTo>
                  <a:pt x="345" y="240"/>
                  <a:pt x="361" y="229"/>
                  <a:pt x="379" y="229"/>
                </a:cubicBezTo>
                <a:cubicBezTo>
                  <a:pt x="381" y="229"/>
                  <a:pt x="381" y="229"/>
                  <a:pt x="381" y="229"/>
                </a:cubicBezTo>
                <a:cubicBezTo>
                  <a:pt x="387" y="230"/>
                  <a:pt x="392" y="225"/>
                  <a:pt x="393" y="220"/>
                </a:cubicBezTo>
                <a:cubicBezTo>
                  <a:pt x="394" y="205"/>
                  <a:pt x="394" y="190"/>
                  <a:pt x="393" y="175"/>
                </a:cubicBezTo>
                <a:close/>
                <a:moveTo>
                  <a:pt x="198" y="263"/>
                </a:moveTo>
                <a:cubicBezTo>
                  <a:pt x="162" y="263"/>
                  <a:pt x="132" y="233"/>
                  <a:pt x="132" y="197"/>
                </a:cubicBezTo>
                <a:cubicBezTo>
                  <a:pt x="132" y="161"/>
                  <a:pt x="162" y="132"/>
                  <a:pt x="198" y="132"/>
                </a:cubicBezTo>
                <a:cubicBezTo>
                  <a:pt x="234" y="132"/>
                  <a:pt x="263" y="161"/>
                  <a:pt x="263" y="197"/>
                </a:cubicBezTo>
                <a:cubicBezTo>
                  <a:pt x="263" y="233"/>
                  <a:pt x="234" y="263"/>
                  <a:pt x="198" y="263"/>
                </a:cubicBezTo>
                <a:close/>
              </a:path>
            </a:pathLst>
          </a:custGeom>
          <a:solidFill>
            <a:srgbClr val="009999"/>
          </a:solidFill>
          <a:ln>
            <a:noFill/>
          </a:ln>
        </p:spPr>
        <p:txBody>
          <a:bodyPr vert="horz" wrap="square" lIns="91440" tIns="45720" rIns="91440" bIns="45720" numCol="1" anchor="t" anchorCtr="0" compatLnSpc="1">
            <a:prstTxWarp prst="textNoShape">
              <a:avLst/>
            </a:prstTxWarp>
          </a:bodyPr>
          <a:lstStyle/>
          <a:p>
            <a:endParaRPr lang="en-IN"/>
          </a:p>
        </p:txBody>
      </p:sp>
      <p:grpSp>
        <p:nvGrpSpPr>
          <p:cNvPr id="160" name="Google Shape;1016;p55">
            <a:extLst>
              <a:ext uri="{FF2B5EF4-FFF2-40B4-BE49-F238E27FC236}">
                <a16:creationId xmlns:a16="http://schemas.microsoft.com/office/drawing/2014/main" id="{6B2DA7AB-522C-4582-8942-120463A1FD91}"/>
              </a:ext>
            </a:extLst>
          </p:cNvPr>
          <p:cNvGrpSpPr/>
          <p:nvPr/>
        </p:nvGrpSpPr>
        <p:grpSpPr>
          <a:xfrm>
            <a:off x="8855292" y="4848859"/>
            <a:ext cx="1733125" cy="1316585"/>
            <a:chOff x="267375" y="1071875"/>
            <a:chExt cx="470500" cy="428550"/>
          </a:xfrm>
        </p:grpSpPr>
        <p:sp>
          <p:nvSpPr>
            <p:cNvPr id="161" name="Google Shape;1017;p55">
              <a:extLst>
                <a:ext uri="{FF2B5EF4-FFF2-40B4-BE49-F238E27FC236}">
                  <a16:creationId xmlns:a16="http://schemas.microsoft.com/office/drawing/2014/main" id="{1ACE1CE6-5CEA-42CF-A010-7BAA8154865F}"/>
                </a:ext>
              </a:extLst>
            </p:cNvPr>
            <p:cNvSpPr/>
            <p:nvPr/>
          </p:nvSpPr>
          <p:spPr>
            <a:xfrm>
              <a:off x="288350" y="1290825"/>
              <a:ext cx="209600" cy="209600"/>
            </a:xfrm>
            <a:custGeom>
              <a:avLst/>
              <a:gdLst/>
              <a:ahLst/>
              <a:cxnLst/>
              <a:rect l="l" t="t" r="r" b="b"/>
              <a:pathLst>
                <a:path w="8384" h="8384" extrusionOk="0">
                  <a:moveTo>
                    <a:pt x="1" y="0"/>
                  </a:moveTo>
                  <a:cubicBezTo>
                    <a:pt x="23" y="1056"/>
                    <a:pt x="239" y="2096"/>
                    <a:pt x="641" y="3073"/>
                  </a:cubicBezTo>
                  <a:cubicBezTo>
                    <a:pt x="676" y="3072"/>
                    <a:pt x="710" y="3070"/>
                    <a:pt x="745" y="3070"/>
                  </a:cubicBezTo>
                  <a:cubicBezTo>
                    <a:pt x="1419" y="3070"/>
                    <a:pt x="2047" y="3416"/>
                    <a:pt x="2406" y="3988"/>
                  </a:cubicBezTo>
                  <a:cubicBezTo>
                    <a:pt x="2766" y="4558"/>
                    <a:pt x="2808" y="5272"/>
                    <a:pt x="2516" y="5880"/>
                  </a:cubicBezTo>
                  <a:cubicBezTo>
                    <a:pt x="4076" y="7440"/>
                    <a:pt x="6179" y="8337"/>
                    <a:pt x="8384" y="8383"/>
                  </a:cubicBezTo>
                  <a:lnTo>
                    <a:pt x="8384" y="3190"/>
                  </a:lnTo>
                  <a:cubicBezTo>
                    <a:pt x="6664" y="3094"/>
                    <a:pt x="5290" y="1720"/>
                    <a:pt x="5194" y="0"/>
                  </a:cubicBezTo>
                  <a:close/>
                </a:path>
              </a:pathLst>
            </a:custGeom>
            <a:solidFill>
              <a:srgbClr val="009999"/>
            </a:solidFill>
            <a:ln>
              <a:noFill/>
            </a:ln>
          </p:spPr>
          <p:txBody>
            <a:bodyPr spcFirstLastPara="1" wrap="square" lIns="86005" tIns="86005" rIns="86005" bIns="86005" anchor="ctr" anchorCtr="0">
              <a:noAutofit/>
            </a:bodyPr>
            <a:lstStyle/>
            <a:p>
              <a:endParaRPr sz="1693"/>
            </a:p>
          </p:txBody>
        </p:sp>
        <p:sp>
          <p:nvSpPr>
            <p:cNvPr id="162" name="Google Shape;1018;p55">
              <a:extLst>
                <a:ext uri="{FF2B5EF4-FFF2-40B4-BE49-F238E27FC236}">
                  <a16:creationId xmlns:a16="http://schemas.microsoft.com/office/drawing/2014/main" id="{403114DD-69D8-4719-B812-AFC2825F44B3}"/>
                </a:ext>
              </a:extLst>
            </p:cNvPr>
            <p:cNvSpPr/>
            <p:nvPr/>
          </p:nvSpPr>
          <p:spPr>
            <a:xfrm>
              <a:off x="267375" y="1377050"/>
              <a:ext cx="79225" cy="79200"/>
            </a:xfrm>
            <a:custGeom>
              <a:avLst/>
              <a:gdLst/>
              <a:ahLst/>
              <a:cxnLst/>
              <a:rect l="l" t="t" r="r" b="b"/>
              <a:pathLst>
                <a:path w="3169" h="3168" extrusionOk="0">
                  <a:moveTo>
                    <a:pt x="1584" y="0"/>
                  </a:moveTo>
                  <a:cubicBezTo>
                    <a:pt x="710" y="0"/>
                    <a:pt x="1" y="710"/>
                    <a:pt x="1" y="1584"/>
                  </a:cubicBezTo>
                  <a:cubicBezTo>
                    <a:pt x="1" y="2459"/>
                    <a:pt x="710" y="3168"/>
                    <a:pt x="1584" y="3168"/>
                  </a:cubicBezTo>
                  <a:cubicBezTo>
                    <a:pt x="2459" y="3168"/>
                    <a:pt x="3168" y="2459"/>
                    <a:pt x="3168" y="1584"/>
                  </a:cubicBezTo>
                  <a:cubicBezTo>
                    <a:pt x="3168" y="710"/>
                    <a:pt x="2459" y="0"/>
                    <a:pt x="1584" y="0"/>
                  </a:cubicBezTo>
                  <a:close/>
                </a:path>
              </a:pathLst>
            </a:custGeom>
            <a:noFill/>
            <a:ln w="19050" cap="flat" cmpd="sng">
              <a:solidFill>
                <a:srgbClr val="434343"/>
              </a:solidFill>
              <a:prstDash val="solid"/>
              <a:round/>
              <a:headEnd type="none" w="sm" len="sm"/>
              <a:tailEnd type="none" w="sm" len="sm"/>
            </a:ln>
          </p:spPr>
          <p:txBody>
            <a:bodyPr spcFirstLastPara="1" wrap="square" lIns="86005" tIns="86005" rIns="86005" bIns="86005" anchor="ctr" anchorCtr="0">
              <a:noAutofit/>
            </a:bodyPr>
            <a:lstStyle/>
            <a:p>
              <a:r>
                <a:rPr lang="en-US" sz="1693" dirty="0"/>
                <a:t>4</a:t>
              </a:r>
              <a:endParaRPr sz="1693" dirty="0"/>
            </a:p>
          </p:txBody>
        </p:sp>
        <p:sp>
          <p:nvSpPr>
            <p:cNvPr id="163" name="Google Shape;1019;p55">
              <a:extLst>
                <a:ext uri="{FF2B5EF4-FFF2-40B4-BE49-F238E27FC236}">
                  <a16:creationId xmlns:a16="http://schemas.microsoft.com/office/drawing/2014/main" id="{4DC6FCC1-5D0C-4F21-98D4-FC12CEFF8782}"/>
                </a:ext>
              </a:extLst>
            </p:cNvPr>
            <p:cNvSpPr/>
            <p:nvPr/>
          </p:nvSpPr>
          <p:spPr>
            <a:xfrm>
              <a:off x="507325" y="1290825"/>
              <a:ext cx="209600" cy="209600"/>
            </a:xfrm>
            <a:custGeom>
              <a:avLst/>
              <a:gdLst/>
              <a:ahLst/>
              <a:cxnLst/>
              <a:rect l="l" t="t" r="r" b="b"/>
              <a:pathLst>
                <a:path w="8384" h="8384" extrusionOk="0">
                  <a:moveTo>
                    <a:pt x="3189" y="0"/>
                  </a:moveTo>
                  <a:cubicBezTo>
                    <a:pt x="3093" y="1720"/>
                    <a:pt x="1721" y="3092"/>
                    <a:pt x="1" y="3190"/>
                  </a:cubicBezTo>
                  <a:lnTo>
                    <a:pt x="1" y="8383"/>
                  </a:lnTo>
                  <a:cubicBezTo>
                    <a:pt x="2206" y="8337"/>
                    <a:pt x="4309" y="7440"/>
                    <a:pt x="5868" y="5880"/>
                  </a:cubicBezTo>
                  <a:cubicBezTo>
                    <a:pt x="5577" y="5272"/>
                    <a:pt x="5618" y="4558"/>
                    <a:pt x="5979" y="3986"/>
                  </a:cubicBezTo>
                  <a:cubicBezTo>
                    <a:pt x="6337" y="3416"/>
                    <a:pt x="6965" y="3070"/>
                    <a:pt x="7639" y="3070"/>
                  </a:cubicBezTo>
                  <a:cubicBezTo>
                    <a:pt x="7675" y="3070"/>
                    <a:pt x="7710" y="3070"/>
                    <a:pt x="7743" y="3073"/>
                  </a:cubicBezTo>
                  <a:cubicBezTo>
                    <a:pt x="8145" y="2096"/>
                    <a:pt x="8362" y="1056"/>
                    <a:pt x="8384" y="0"/>
                  </a:cubicBezTo>
                  <a:close/>
                </a:path>
              </a:pathLst>
            </a:custGeom>
            <a:solidFill>
              <a:schemeClr val="bg1">
                <a:lumMod val="85000"/>
              </a:schemeClr>
            </a:solidFill>
            <a:ln>
              <a:noFill/>
            </a:ln>
          </p:spPr>
          <p:txBody>
            <a:bodyPr spcFirstLastPara="1" wrap="square" lIns="86005" tIns="86005" rIns="86005" bIns="86005" anchor="ctr" anchorCtr="0">
              <a:noAutofit/>
            </a:bodyPr>
            <a:lstStyle/>
            <a:p>
              <a:endParaRPr sz="1693"/>
            </a:p>
          </p:txBody>
        </p:sp>
        <p:sp>
          <p:nvSpPr>
            <p:cNvPr id="164" name="Google Shape;1020;p55">
              <a:extLst>
                <a:ext uri="{FF2B5EF4-FFF2-40B4-BE49-F238E27FC236}">
                  <a16:creationId xmlns:a16="http://schemas.microsoft.com/office/drawing/2014/main" id="{8B75276E-F27C-4FE5-87E7-FB6B47A7A8AA}"/>
                </a:ext>
              </a:extLst>
            </p:cNvPr>
            <p:cNvSpPr/>
            <p:nvPr/>
          </p:nvSpPr>
          <p:spPr>
            <a:xfrm>
              <a:off x="658700" y="1377050"/>
              <a:ext cx="79175" cy="79200"/>
            </a:xfrm>
            <a:custGeom>
              <a:avLst/>
              <a:gdLst/>
              <a:ahLst/>
              <a:cxnLst/>
              <a:rect l="l" t="t" r="r" b="b"/>
              <a:pathLst>
                <a:path w="3167" h="3168" extrusionOk="0">
                  <a:moveTo>
                    <a:pt x="1583" y="0"/>
                  </a:moveTo>
                  <a:cubicBezTo>
                    <a:pt x="708" y="0"/>
                    <a:pt x="1" y="710"/>
                    <a:pt x="1" y="1584"/>
                  </a:cubicBezTo>
                  <a:cubicBezTo>
                    <a:pt x="1" y="2459"/>
                    <a:pt x="708" y="3168"/>
                    <a:pt x="1583" y="3168"/>
                  </a:cubicBezTo>
                  <a:cubicBezTo>
                    <a:pt x="2457" y="3168"/>
                    <a:pt x="3166" y="2459"/>
                    <a:pt x="3166" y="1584"/>
                  </a:cubicBezTo>
                  <a:cubicBezTo>
                    <a:pt x="3166" y="710"/>
                    <a:pt x="2457" y="0"/>
                    <a:pt x="1583" y="0"/>
                  </a:cubicBezTo>
                  <a:close/>
                </a:path>
              </a:pathLst>
            </a:custGeom>
            <a:noFill/>
            <a:ln w="19050" cap="flat" cmpd="sng">
              <a:solidFill>
                <a:srgbClr val="434343"/>
              </a:solidFill>
              <a:prstDash val="solid"/>
              <a:round/>
              <a:headEnd type="none" w="sm" len="sm"/>
              <a:tailEnd type="none" w="sm" len="sm"/>
            </a:ln>
          </p:spPr>
          <p:txBody>
            <a:bodyPr spcFirstLastPara="1" wrap="square" lIns="86005" tIns="86005" rIns="86005" bIns="86005" anchor="ctr" anchorCtr="0">
              <a:noAutofit/>
            </a:bodyPr>
            <a:lstStyle/>
            <a:p>
              <a:r>
                <a:rPr lang="en-US" sz="1693" dirty="0"/>
                <a:t>2</a:t>
              </a:r>
              <a:endParaRPr sz="1693" dirty="0"/>
            </a:p>
          </p:txBody>
        </p:sp>
        <p:sp>
          <p:nvSpPr>
            <p:cNvPr id="165" name="Google Shape;1021;p55">
              <a:extLst>
                <a:ext uri="{FF2B5EF4-FFF2-40B4-BE49-F238E27FC236}">
                  <a16:creationId xmlns:a16="http://schemas.microsoft.com/office/drawing/2014/main" id="{8DB2CD0D-5832-4D76-B85F-75985D65E735}"/>
                </a:ext>
              </a:extLst>
            </p:cNvPr>
            <p:cNvSpPr/>
            <p:nvPr/>
          </p:nvSpPr>
          <p:spPr>
            <a:xfrm>
              <a:off x="507325" y="1071875"/>
              <a:ext cx="209575" cy="209600"/>
            </a:xfrm>
            <a:custGeom>
              <a:avLst/>
              <a:gdLst/>
              <a:ahLst/>
              <a:cxnLst/>
              <a:rect l="l" t="t" r="r" b="b"/>
              <a:pathLst>
                <a:path w="8383" h="8384" extrusionOk="0">
                  <a:moveTo>
                    <a:pt x="1" y="1"/>
                  </a:moveTo>
                  <a:lnTo>
                    <a:pt x="1" y="5194"/>
                  </a:lnTo>
                  <a:cubicBezTo>
                    <a:pt x="1721" y="5290"/>
                    <a:pt x="3093" y="6662"/>
                    <a:pt x="3189" y="8384"/>
                  </a:cubicBezTo>
                  <a:lnTo>
                    <a:pt x="8382" y="8384"/>
                  </a:lnTo>
                  <a:cubicBezTo>
                    <a:pt x="8362" y="7328"/>
                    <a:pt x="8144" y="6286"/>
                    <a:pt x="7742" y="5311"/>
                  </a:cubicBezTo>
                  <a:cubicBezTo>
                    <a:pt x="7708" y="5312"/>
                    <a:pt x="7673" y="5314"/>
                    <a:pt x="7638" y="5314"/>
                  </a:cubicBezTo>
                  <a:cubicBezTo>
                    <a:pt x="6964" y="5312"/>
                    <a:pt x="6336" y="4966"/>
                    <a:pt x="5977" y="4396"/>
                  </a:cubicBezTo>
                  <a:cubicBezTo>
                    <a:pt x="5618" y="3825"/>
                    <a:pt x="5577" y="3110"/>
                    <a:pt x="5867" y="2502"/>
                  </a:cubicBezTo>
                  <a:cubicBezTo>
                    <a:pt x="4309" y="942"/>
                    <a:pt x="2206" y="45"/>
                    <a:pt x="1" y="1"/>
                  </a:cubicBezTo>
                  <a:close/>
                </a:path>
              </a:pathLst>
            </a:custGeom>
            <a:solidFill>
              <a:srgbClr val="006666"/>
            </a:solidFill>
            <a:ln>
              <a:noFill/>
            </a:ln>
          </p:spPr>
          <p:txBody>
            <a:bodyPr spcFirstLastPara="1" wrap="square" lIns="86005" tIns="86005" rIns="86005" bIns="86005" anchor="ctr" anchorCtr="0">
              <a:noAutofit/>
            </a:bodyPr>
            <a:lstStyle/>
            <a:p>
              <a:endParaRPr sz="1693"/>
            </a:p>
          </p:txBody>
        </p:sp>
        <p:sp>
          <p:nvSpPr>
            <p:cNvPr id="166" name="Google Shape;1022;p55">
              <a:extLst>
                <a:ext uri="{FF2B5EF4-FFF2-40B4-BE49-F238E27FC236}">
                  <a16:creationId xmlns:a16="http://schemas.microsoft.com/office/drawing/2014/main" id="{DC3922B8-0317-49D3-91F7-43283D68B185}"/>
                </a:ext>
              </a:extLst>
            </p:cNvPr>
            <p:cNvSpPr/>
            <p:nvPr/>
          </p:nvSpPr>
          <p:spPr>
            <a:xfrm>
              <a:off x="658700" y="1116025"/>
              <a:ext cx="79175" cy="79175"/>
            </a:xfrm>
            <a:custGeom>
              <a:avLst/>
              <a:gdLst/>
              <a:ahLst/>
              <a:cxnLst/>
              <a:rect l="l" t="t" r="r" b="b"/>
              <a:pathLst>
                <a:path w="3167" h="3167" extrusionOk="0">
                  <a:moveTo>
                    <a:pt x="1583" y="1"/>
                  </a:moveTo>
                  <a:cubicBezTo>
                    <a:pt x="708" y="1"/>
                    <a:pt x="1" y="709"/>
                    <a:pt x="1" y="1583"/>
                  </a:cubicBezTo>
                  <a:cubicBezTo>
                    <a:pt x="1" y="2457"/>
                    <a:pt x="708" y="3167"/>
                    <a:pt x="1583" y="3167"/>
                  </a:cubicBezTo>
                  <a:cubicBezTo>
                    <a:pt x="2457" y="3167"/>
                    <a:pt x="3166" y="2457"/>
                    <a:pt x="3166" y="1583"/>
                  </a:cubicBezTo>
                  <a:cubicBezTo>
                    <a:pt x="3166" y="709"/>
                    <a:pt x="2457" y="1"/>
                    <a:pt x="1583" y="1"/>
                  </a:cubicBezTo>
                  <a:close/>
                </a:path>
              </a:pathLst>
            </a:custGeom>
            <a:noFill/>
            <a:ln w="19050" cap="flat" cmpd="sng">
              <a:solidFill>
                <a:srgbClr val="434343"/>
              </a:solidFill>
              <a:prstDash val="solid"/>
              <a:round/>
              <a:headEnd type="none" w="sm" len="sm"/>
              <a:tailEnd type="none" w="sm" len="sm"/>
            </a:ln>
          </p:spPr>
          <p:txBody>
            <a:bodyPr spcFirstLastPara="1" wrap="square" lIns="86005" tIns="86005" rIns="86005" bIns="86005" anchor="ctr" anchorCtr="0">
              <a:noAutofit/>
            </a:bodyPr>
            <a:lstStyle/>
            <a:p>
              <a:r>
                <a:rPr lang="en-US" sz="1693" dirty="0"/>
                <a:t>1</a:t>
              </a:r>
              <a:endParaRPr sz="1693" dirty="0"/>
            </a:p>
          </p:txBody>
        </p:sp>
        <p:sp>
          <p:nvSpPr>
            <p:cNvPr id="167" name="Google Shape;1023;p55">
              <a:extLst>
                <a:ext uri="{FF2B5EF4-FFF2-40B4-BE49-F238E27FC236}">
                  <a16:creationId xmlns:a16="http://schemas.microsoft.com/office/drawing/2014/main" id="{B979A26A-3DE3-435A-BE62-7BDC8C9366AE}"/>
                </a:ext>
              </a:extLst>
            </p:cNvPr>
            <p:cNvSpPr/>
            <p:nvPr/>
          </p:nvSpPr>
          <p:spPr>
            <a:xfrm>
              <a:off x="288350" y="1071875"/>
              <a:ext cx="209600" cy="209550"/>
            </a:xfrm>
            <a:custGeom>
              <a:avLst/>
              <a:gdLst/>
              <a:ahLst/>
              <a:cxnLst/>
              <a:rect l="l" t="t" r="r" b="b"/>
              <a:pathLst>
                <a:path w="8384" h="8382" extrusionOk="0">
                  <a:moveTo>
                    <a:pt x="8384" y="1"/>
                  </a:moveTo>
                  <a:cubicBezTo>
                    <a:pt x="6179" y="45"/>
                    <a:pt x="4076" y="942"/>
                    <a:pt x="2516" y="2502"/>
                  </a:cubicBezTo>
                  <a:cubicBezTo>
                    <a:pt x="2808" y="3110"/>
                    <a:pt x="2766" y="3825"/>
                    <a:pt x="2406" y="4396"/>
                  </a:cubicBezTo>
                  <a:cubicBezTo>
                    <a:pt x="2047" y="4966"/>
                    <a:pt x="1419" y="5312"/>
                    <a:pt x="745" y="5312"/>
                  </a:cubicBezTo>
                  <a:cubicBezTo>
                    <a:pt x="710" y="5312"/>
                    <a:pt x="675" y="5312"/>
                    <a:pt x="641" y="5311"/>
                  </a:cubicBezTo>
                  <a:cubicBezTo>
                    <a:pt x="239" y="6286"/>
                    <a:pt x="23" y="7327"/>
                    <a:pt x="1" y="8382"/>
                  </a:cubicBezTo>
                  <a:lnTo>
                    <a:pt x="5194" y="8382"/>
                  </a:lnTo>
                  <a:cubicBezTo>
                    <a:pt x="5290" y="6662"/>
                    <a:pt x="6664" y="5290"/>
                    <a:pt x="8384" y="5194"/>
                  </a:cubicBezTo>
                  <a:lnTo>
                    <a:pt x="8384" y="1"/>
                  </a:lnTo>
                  <a:close/>
                </a:path>
              </a:pathLst>
            </a:custGeom>
            <a:solidFill>
              <a:srgbClr val="00CC99"/>
            </a:solidFill>
            <a:ln>
              <a:noFill/>
            </a:ln>
          </p:spPr>
          <p:txBody>
            <a:bodyPr spcFirstLastPara="1" wrap="square" lIns="86005" tIns="86005" rIns="86005" bIns="86005" anchor="ctr" anchorCtr="0">
              <a:noAutofit/>
            </a:bodyPr>
            <a:lstStyle/>
            <a:p>
              <a:endParaRPr sz="1693" dirty="0"/>
            </a:p>
          </p:txBody>
        </p:sp>
        <p:sp>
          <p:nvSpPr>
            <p:cNvPr id="168" name="Google Shape;1024;p55">
              <a:extLst>
                <a:ext uri="{FF2B5EF4-FFF2-40B4-BE49-F238E27FC236}">
                  <a16:creationId xmlns:a16="http://schemas.microsoft.com/office/drawing/2014/main" id="{238A1C9D-F8B8-40D3-9E2F-82525359180E}"/>
                </a:ext>
              </a:extLst>
            </p:cNvPr>
            <p:cNvSpPr/>
            <p:nvPr/>
          </p:nvSpPr>
          <p:spPr>
            <a:xfrm>
              <a:off x="267375" y="1113869"/>
              <a:ext cx="79225" cy="79175"/>
            </a:xfrm>
            <a:custGeom>
              <a:avLst/>
              <a:gdLst/>
              <a:ahLst/>
              <a:cxnLst/>
              <a:rect l="l" t="t" r="r" b="b"/>
              <a:pathLst>
                <a:path w="3169" h="3167" extrusionOk="0">
                  <a:moveTo>
                    <a:pt x="1584" y="1"/>
                  </a:moveTo>
                  <a:cubicBezTo>
                    <a:pt x="710" y="1"/>
                    <a:pt x="1" y="709"/>
                    <a:pt x="1" y="1583"/>
                  </a:cubicBezTo>
                  <a:cubicBezTo>
                    <a:pt x="1" y="2457"/>
                    <a:pt x="710" y="3167"/>
                    <a:pt x="1584" y="3167"/>
                  </a:cubicBezTo>
                  <a:cubicBezTo>
                    <a:pt x="2459" y="3167"/>
                    <a:pt x="3168" y="2457"/>
                    <a:pt x="3168" y="1583"/>
                  </a:cubicBezTo>
                  <a:cubicBezTo>
                    <a:pt x="3168" y="709"/>
                    <a:pt x="2459" y="1"/>
                    <a:pt x="1584" y="1"/>
                  </a:cubicBezTo>
                  <a:close/>
                </a:path>
              </a:pathLst>
            </a:custGeom>
            <a:noFill/>
            <a:ln w="19050" cap="flat" cmpd="sng">
              <a:solidFill>
                <a:srgbClr val="434343"/>
              </a:solidFill>
              <a:prstDash val="solid"/>
              <a:round/>
              <a:headEnd type="none" w="sm" len="sm"/>
              <a:tailEnd type="none" w="sm" len="sm"/>
            </a:ln>
          </p:spPr>
          <p:txBody>
            <a:bodyPr spcFirstLastPara="1" wrap="square" lIns="86005" tIns="86005" rIns="86005" bIns="86005" anchor="ctr" anchorCtr="0">
              <a:noAutofit/>
            </a:bodyPr>
            <a:lstStyle/>
            <a:p>
              <a:r>
                <a:rPr lang="en-US" sz="1693" dirty="0"/>
                <a:t>3</a:t>
              </a:r>
              <a:endParaRPr sz="1693" dirty="0"/>
            </a:p>
          </p:txBody>
        </p:sp>
      </p:grpSp>
      <p:sp>
        <p:nvSpPr>
          <p:cNvPr id="169" name="مستطيل: زوايا مستديرة 168">
            <a:extLst>
              <a:ext uri="{FF2B5EF4-FFF2-40B4-BE49-F238E27FC236}">
                <a16:creationId xmlns:a16="http://schemas.microsoft.com/office/drawing/2014/main" id="{4A8D5801-C8BD-4AFE-A090-B2D8CCC3D8B4}"/>
              </a:ext>
            </a:extLst>
          </p:cNvPr>
          <p:cNvSpPr/>
          <p:nvPr/>
        </p:nvSpPr>
        <p:spPr>
          <a:xfrm>
            <a:off x="10649356" y="4877729"/>
            <a:ext cx="593817" cy="1225657"/>
          </a:xfrm>
          <a:prstGeom prst="round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ar-SA" sz="1400" b="1" dirty="0">
                <a:solidFill>
                  <a:srgbClr val="006666"/>
                </a:solidFill>
                <a:latin typeface="Calibri" panose="020F0502020204030204" pitchFamily="34" charset="0"/>
                <a:cs typeface="Calibri" panose="020F0502020204030204" pitchFamily="34" charset="0"/>
              </a:rPr>
              <a:t>دورية القياس </a:t>
            </a:r>
          </a:p>
          <a:p>
            <a:pPr algn="ctr"/>
            <a:r>
              <a:rPr lang="ar-SA" sz="1400" b="1" dirty="0">
                <a:solidFill>
                  <a:srgbClr val="006666"/>
                </a:solidFill>
                <a:latin typeface="Calibri" panose="020F0502020204030204" pitchFamily="34" charset="0"/>
                <a:cs typeface="Calibri" panose="020F0502020204030204" pitchFamily="34" charset="0"/>
              </a:rPr>
              <a:t>نصف سنوي </a:t>
            </a:r>
          </a:p>
        </p:txBody>
      </p:sp>
    </p:spTree>
    <p:extLst>
      <p:ext uri="{BB962C8B-B14F-4D97-AF65-F5344CB8AC3E}">
        <p14:creationId xmlns:p14="http://schemas.microsoft.com/office/powerpoint/2010/main" val="165618122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 name="Rectangle: Rounded Corners 171">
            <a:extLst>
              <a:ext uri="{FF2B5EF4-FFF2-40B4-BE49-F238E27FC236}">
                <a16:creationId xmlns:a16="http://schemas.microsoft.com/office/drawing/2014/main" id="{24DC37F8-C201-4055-B418-376834DF8487}"/>
              </a:ext>
            </a:extLst>
          </p:cNvPr>
          <p:cNvSpPr/>
          <p:nvPr/>
        </p:nvSpPr>
        <p:spPr>
          <a:xfrm>
            <a:off x="5720291" y="2615870"/>
            <a:ext cx="2424735" cy="1289854"/>
          </a:xfrm>
          <a:prstGeom prst="roundRect">
            <a:avLst>
              <a:gd name="adj" fmla="val 5845"/>
            </a:avLst>
          </a:prstGeom>
          <a:solidFill>
            <a:schemeClr val="bg1">
              <a:alpha val="95000"/>
            </a:schemeClr>
          </a:solidFill>
          <a:ln w="38100">
            <a:solidFill>
              <a:srgbClr val="006666">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SA" b="1" dirty="0">
              <a:solidFill>
                <a:schemeClr val="tx1"/>
              </a:solidFill>
              <a:latin typeface="Calibri" panose="020F0502020204030204" pitchFamily="34" charset="0"/>
              <a:cs typeface="Calibri" panose="020F0502020204030204" pitchFamily="34" charset="0"/>
            </a:endParaRPr>
          </a:p>
        </p:txBody>
      </p:sp>
      <p:sp>
        <p:nvSpPr>
          <p:cNvPr id="151" name="Subtitle 6">
            <a:extLst>
              <a:ext uri="{FF2B5EF4-FFF2-40B4-BE49-F238E27FC236}">
                <a16:creationId xmlns:a16="http://schemas.microsoft.com/office/drawing/2014/main" id="{E755987D-2D17-490F-90DB-5BC61A3A3681}"/>
              </a:ext>
            </a:extLst>
          </p:cNvPr>
          <p:cNvSpPr txBox="1">
            <a:spLocks/>
          </p:cNvSpPr>
          <p:nvPr/>
        </p:nvSpPr>
        <p:spPr>
          <a:xfrm>
            <a:off x="5625161" y="2976109"/>
            <a:ext cx="2537286" cy="716689"/>
          </a:xfrm>
          <a:prstGeom prst="rect">
            <a:avLst/>
          </a:prstGeom>
        </p:spPr>
        <p:txBody>
          <a:bodyPr vert="horz" lIns="86019" tIns="43010" rIns="86019" bIns="43010" numCol="1" spcCol="365760" rtlCol="0" anchor="t">
            <a:noAutofit/>
          </a:bodyPr>
          <a:lstStyle>
            <a:lvl1pPr marL="0" indent="0" algn="ctr" defTabSz="914400" rtl="0" eaLnBrk="1" latinLnBrk="0" hangingPunct="1">
              <a:lnSpc>
                <a:spcPct val="90000"/>
              </a:lnSpc>
              <a:spcBef>
                <a:spcPts val="1000"/>
              </a:spcBef>
              <a:buFont typeface="Arial"/>
              <a:buNone/>
              <a:defRPr sz="1200" b="0" i="0" kern="1200">
                <a:solidFill>
                  <a:schemeClr val="accent1"/>
                </a:solidFill>
                <a:latin typeface="Montserrat Light" charset="0"/>
                <a:ea typeface="Montserrat Light" charset="0"/>
                <a:cs typeface="Montserrat Light"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Montserrat Light" charset="0"/>
                <a:ea typeface="Montserrat Light" charset="0"/>
                <a:cs typeface="Montserrat Light"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Montserrat Light" charset="0"/>
                <a:ea typeface="Montserrat Light" charset="0"/>
                <a:cs typeface="Montserrat Light"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nSpc>
                <a:spcPts val="1599"/>
              </a:lnSpc>
              <a:spcBef>
                <a:spcPts val="0"/>
              </a:spcBef>
            </a:pPr>
            <a:endParaRPr lang="en-US" sz="1317" b="1" dirty="0">
              <a:solidFill>
                <a:schemeClr val="tx1"/>
              </a:solidFill>
              <a:latin typeface="Calibri" panose="020F0502020204030204" pitchFamily="34" charset="0"/>
              <a:cs typeface="Calibri" panose="020F0502020204030204" pitchFamily="34" charset="0"/>
            </a:endParaRPr>
          </a:p>
        </p:txBody>
      </p:sp>
      <p:sp>
        <p:nvSpPr>
          <p:cNvPr id="239" name="Rectangle: Rounded Corners 171">
            <a:extLst>
              <a:ext uri="{FF2B5EF4-FFF2-40B4-BE49-F238E27FC236}">
                <a16:creationId xmlns:a16="http://schemas.microsoft.com/office/drawing/2014/main" id="{120A986A-1F75-4A2E-A5AF-092B750E3DE1}"/>
              </a:ext>
            </a:extLst>
          </p:cNvPr>
          <p:cNvSpPr/>
          <p:nvPr/>
        </p:nvSpPr>
        <p:spPr>
          <a:xfrm>
            <a:off x="636925" y="874390"/>
            <a:ext cx="1803927" cy="1605736"/>
          </a:xfrm>
          <a:prstGeom prst="roundRect">
            <a:avLst>
              <a:gd name="adj" fmla="val 5845"/>
            </a:avLst>
          </a:prstGeom>
          <a:solidFill>
            <a:schemeClr val="bg1">
              <a:alpha val="95000"/>
            </a:schemeClr>
          </a:solidFill>
          <a:ln w="38100">
            <a:solidFill>
              <a:srgbClr val="006666">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93"/>
          </a:p>
        </p:txBody>
      </p:sp>
      <p:sp>
        <p:nvSpPr>
          <p:cNvPr id="229" name="Rectangle: Rounded Corners 171">
            <a:extLst>
              <a:ext uri="{FF2B5EF4-FFF2-40B4-BE49-F238E27FC236}">
                <a16:creationId xmlns:a16="http://schemas.microsoft.com/office/drawing/2014/main" id="{88C0D13C-6878-4F31-AA54-7261105F2147}"/>
              </a:ext>
            </a:extLst>
          </p:cNvPr>
          <p:cNvSpPr/>
          <p:nvPr/>
        </p:nvSpPr>
        <p:spPr>
          <a:xfrm>
            <a:off x="4445904" y="900487"/>
            <a:ext cx="1803927" cy="1579639"/>
          </a:xfrm>
          <a:prstGeom prst="roundRect">
            <a:avLst>
              <a:gd name="adj" fmla="val 5845"/>
            </a:avLst>
          </a:prstGeom>
          <a:solidFill>
            <a:schemeClr val="bg1">
              <a:alpha val="95000"/>
            </a:schemeClr>
          </a:solidFill>
          <a:ln w="38100">
            <a:solidFill>
              <a:srgbClr val="006666">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93"/>
          </a:p>
        </p:txBody>
      </p:sp>
      <p:grpSp>
        <p:nvGrpSpPr>
          <p:cNvPr id="2" name="Group 1">
            <a:extLst>
              <a:ext uri="{FF2B5EF4-FFF2-40B4-BE49-F238E27FC236}">
                <a16:creationId xmlns:a16="http://schemas.microsoft.com/office/drawing/2014/main" id="{FFC80125-7E67-419E-9151-71883AD99EC8}"/>
              </a:ext>
            </a:extLst>
          </p:cNvPr>
          <p:cNvGrpSpPr/>
          <p:nvPr/>
        </p:nvGrpSpPr>
        <p:grpSpPr>
          <a:xfrm>
            <a:off x="8305854" y="525889"/>
            <a:ext cx="3018632" cy="2201146"/>
            <a:chOff x="228786" y="0"/>
            <a:chExt cx="3036385" cy="2556059"/>
          </a:xfrm>
          <a:solidFill>
            <a:srgbClr val="009999"/>
          </a:solidFill>
        </p:grpSpPr>
        <p:pic>
          <p:nvPicPr>
            <p:cNvPr id="21" name="Shadow" descr="D:\andrew\Работа\Андрей\00_Presentations\WOW\PPT ready\3413.png">
              <a:extLst>
                <a:ext uri="{FF2B5EF4-FFF2-40B4-BE49-F238E27FC236}">
                  <a16:creationId xmlns:a16="http://schemas.microsoft.com/office/drawing/2014/main" id="{C0A687E4-DE18-4C75-886F-DF262C94C5EA}"/>
                </a:ext>
              </a:extLst>
            </p:cNvPr>
            <p:cNvPicPr>
              <a:picLocks noChangeAspect="1" noChangeArrowheads="1"/>
            </p:cNvPicPr>
            <p:nvPr/>
          </p:nvPicPr>
          <p:blipFill>
            <a:blip r:embed="rId2" cstate="print"/>
            <a:srcRect/>
            <a:stretch>
              <a:fillRect/>
            </a:stretch>
          </p:blipFill>
          <p:spPr bwMode="auto">
            <a:xfrm>
              <a:off x="228786" y="2270923"/>
              <a:ext cx="3035711" cy="285136"/>
            </a:xfrm>
            <a:prstGeom prst="rect">
              <a:avLst/>
            </a:prstGeom>
            <a:grpFill/>
            <a:ln>
              <a:noFill/>
            </a:ln>
          </p:spPr>
        </p:pic>
        <p:sp>
          <p:nvSpPr>
            <p:cNvPr id="22" name="Shape A">
              <a:extLst>
                <a:ext uri="{FF2B5EF4-FFF2-40B4-BE49-F238E27FC236}">
                  <a16:creationId xmlns:a16="http://schemas.microsoft.com/office/drawing/2014/main" id="{5792EADE-A866-41FD-86E3-4D86E58F93E1}"/>
                </a:ext>
              </a:extLst>
            </p:cNvPr>
            <p:cNvSpPr/>
            <p:nvPr/>
          </p:nvSpPr>
          <p:spPr>
            <a:xfrm>
              <a:off x="229460" y="0"/>
              <a:ext cx="3035711" cy="2489029"/>
            </a:xfrm>
            <a:custGeom>
              <a:avLst/>
              <a:gdLst/>
              <a:ahLst/>
              <a:cxnLst/>
              <a:rect l="0" t="0" r="0" b="0"/>
              <a:pathLst>
                <a:path w="4572000" h="4988788">
                  <a:moveTo>
                    <a:pt x="4572000" y="0"/>
                  </a:moveTo>
                  <a:lnTo>
                    <a:pt x="0" y="0"/>
                  </a:lnTo>
                  <a:lnTo>
                    <a:pt x="0" y="4572000"/>
                  </a:lnTo>
                  <a:lnTo>
                    <a:pt x="1829003" y="4572000"/>
                  </a:lnTo>
                  <a:lnTo>
                    <a:pt x="2196198" y="4939195"/>
                  </a:lnTo>
                  <a:cubicBezTo>
                    <a:pt x="2245791" y="4988788"/>
                    <a:pt x="2326208" y="4988788"/>
                    <a:pt x="2375801" y="4939195"/>
                  </a:cubicBezTo>
                  <a:lnTo>
                    <a:pt x="2742996" y="4572000"/>
                  </a:lnTo>
                  <a:lnTo>
                    <a:pt x="4572000" y="4572000"/>
                  </a:lnTo>
                  <a:close/>
                </a:path>
              </a:pathLst>
            </a:custGeom>
            <a:grpFill/>
            <a:ln w="12700" cmpd="sng">
              <a:noFill/>
              <a:prstDash val="solid"/>
            </a:ln>
          </p:spPr>
          <p:txBody>
            <a:bodyPr anchor="ctr">
              <a:spAutoFit/>
            </a:bodyPr>
            <a:lstStyle/>
            <a:p>
              <a:pPr algn="ctr"/>
              <a:endParaRPr lang="en-US" sz="1537" dirty="0"/>
            </a:p>
          </p:txBody>
        </p:sp>
        <p:sp>
          <p:nvSpPr>
            <p:cNvPr id="23" name="White circle">
              <a:extLst>
                <a:ext uri="{FF2B5EF4-FFF2-40B4-BE49-F238E27FC236}">
                  <a16:creationId xmlns:a16="http://schemas.microsoft.com/office/drawing/2014/main" id="{3946DB97-8126-463A-9187-8277D2B623AA}"/>
                </a:ext>
              </a:extLst>
            </p:cNvPr>
            <p:cNvSpPr/>
            <p:nvPr/>
          </p:nvSpPr>
          <p:spPr>
            <a:xfrm>
              <a:off x="1694156" y="2185410"/>
              <a:ext cx="116877" cy="116893"/>
            </a:xfrm>
            <a:custGeom>
              <a:avLst/>
              <a:gdLst/>
              <a:ahLst/>
              <a:cxnLst/>
              <a:rect l="0" t="0" r="0" b="0"/>
              <a:pathLst>
                <a:path w="234289" h="234289">
                  <a:moveTo>
                    <a:pt x="0" y="117144"/>
                  </a:moveTo>
                  <a:cubicBezTo>
                    <a:pt x="0" y="52438"/>
                    <a:pt x="52450" y="0"/>
                    <a:pt x="117144" y="0"/>
                  </a:cubicBezTo>
                  <a:cubicBezTo>
                    <a:pt x="181838" y="0"/>
                    <a:pt x="234289" y="52438"/>
                    <a:pt x="234289" y="117144"/>
                  </a:cubicBezTo>
                  <a:cubicBezTo>
                    <a:pt x="234289" y="181838"/>
                    <a:pt x="181838" y="234289"/>
                    <a:pt x="117144" y="234289"/>
                  </a:cubicBezTo>
                  <a:cubicBezTo>
                    <a:pt x="52450" y="234289"/>
                    <a:pt x="0" y="181838"/>
                    <a:pt x="0" y="117144"/>
                  </a:cubicBezTo>
                  <a:close/>
                </a:path>
              </a:pathLst>
            </a:custGeom>
            <a:grpFill/>
            <a:ln w="12700" cmpd="sng">
              <a:noFill/>
              <a:prstDash val="solid"/>
            </a:ln>
          </p:spPr>
          <p:txBody>
            <a:bodyPr anchor="ctr">
              <a:spAutoFit/>
            </a:bodyPr>
            <a:lstStyle/>
            <a:p>
              <a:pPr algn="ctr"/>
              <a:endParaRPr lang="en-US" sz="1537" dirty="0"/>
            </a:p>
          </p:txBody>
        </p:sp>
      </p:grpSp>
      <p:grpSp>
        <p:nvGrpSpPr>
          <p:cNvPr id="63" name="Group 68">
            <a:extLst>
              <a:ext uri="{FF2B5EF4-FFF2-40B4-BE49-F238E27FC236}">
                <a16:creationId xmlns:a16="http://schemas.microsoft.com/office/drawing/2014/main" id="{F56897D4-8997-4B63-9BFD-30A68641F3EC}"/>
              </a:ext>
            </a:extLst>
          </p:cNvPr>
          <p:cNvGrpSpPr/>
          <p:nvPr/>
        </p:nvGrpSpPr>
        <p:grpSpPr>
          <a:xfrm>
            <a:off x="2685640" y="955145"/>
            <a:ext cx="512826" cy="526740"/>
            <a:chOff x="4167188" y="3140076"/>
            <a:chExt cx="409575" cy="420688"/>
          </a:xfrm>
          <a:solidFill>
            <a:schemeClr val="bg1"/>
          </a:solidFill>
        </p:grpSpPr>
        <p:sp>
          <p:nvSpPr>
            <p:cNvPr id="64" name="Freeform 48">
              <a:extLst>
                <a:ext uri="{FF2B5EF4-FFF2-40B4-BE49-F238E27FC236}">
                  <a16:creationId xmlns:a16="http://schemas.microsoft.com/office/drawing/2014/main" id="{4B8C4BDA-30ED-4DA9-B920-AE995C5225C4}"/>
                </a:ext>
              </a:extLst>
            </p:cNvPr>
            <p:cNvSpPr>
              <a:spLocks/>
            </p:cNvSpPr>
            <p:nvPr/>
          </p:nvSpPr>
          <p:spPr bwMode="auto">
            <a:xfrm>
              <a:off x="4360863" y="3140076"/>
              <a:ext cx="14288" cy="44450"/>
            </a:xfrm>
            <a:custGeom>
              <a:avLst/>
              <a:gdLst>
                <a:gd name="T0" fmla="*/ 3 w 3"/>
                <a:gd name="T1" fmla="*/ 9 h 10"/>
                <a:gd name="T2" fmla="*/ 1 w 3"/>
                <a:gd name="T3" fmla="*/ 10 h 10"/>
                <a:gd name="T4" fmla="*/ 1 w 3"/>
                <a:gd name="T5" fmla="*/ 10 h 10"/>
                <a:gd name="T6" fmla="*/ 0 w 3"/>
                <a:gd name="T7" fmla="*/ 9 h 10"/>
                <a:gd name="T8" fmla="*/ 0 w 3"/>
                <a:gd name="T9" fmla="*/ 1 h 10"/>
                <a:gd name="T10" fmla="*/ 1 w 3"/>
                <a:gd name="T11" fmla="*/ 0 h 10"/>
                <a:gd name="T12" fmla="*/ 1 w 3"/>
                <a:gd name="T13" fmla="*/ 0 h 10"/>
                <a:gd name="T14" fmla="*/ 3 w 3"/>
                <a:gd name="T15" fmla="*/ 1 h 10"/>
                <a:gd name="T16" fmla="*/ 3 w 3"/>
                <a:gd name="T17" fmla="*/ 9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10">
                  <a:moveTo>
                    <a:pt x="3" y="9"/>
                  </a:moveTo>
                  <a:cubicBezTo>
                    <a:pt x="3" y="10"/>
                    <a:pt x="2" y="10"/>
                    <a:pt x="1" y="10"/>
                  </a:cubicBezTo>
                  <a:cubicBezTo>
                    <a:pt x="1" y="10"/>
                    <a:pt x="1" y="10"/>
                    <a:pt x="1" y="10"/>
                  </a:cubicBezTo>
                  <a:cubicBezTo>
                    <a:pt x="0" y="10"/>
                    <a:pt x="0" y="10"/>
                    <a:pt x="0" y="9"/>
                  </a:cubicBezTo>
                  <a:cubicBezTo>
                    <a:pt x="0" y="1"/>
                    <a:pt x="0" y="1"/>
                    <a:pt x="0" y="1"/>
                  </a:cubicBezTo>
                  <a:cubicBezTo>
                    <a:pt x="0" y="1"/>
                    <a:pt x="0" y="0"/>
                    <a:pt x="1" y="0"/>
                  </a:cubicBezTo>
                  <a:cubicBezTo>
                    <a:pt x="1" y="0"/>
                    <a:pt x="1" y="0"/>
                    <a:pt x="1" y="0"/>
                  </a:cubicBezTo>
                  <a:cubicBezTo>
                    <a:pt x="2" y="0"/>
                    <a:pt x="3" y="1"/>
                    <a:pt x="3" y="1"/>
                  </a:cubicBezTo>
                  <a:cubicBezTo>
                    <a:pt x="3" y="9"/>
                    <a:pt x="3" y="9"/>
                    <a:pt x="3"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a:p>
          </p:txBody>
        </p:sp>
        <p:sp>
          <p:nvSpPr>
            <p:cNvPr id="65" name="Freeform 49">
              <a:extLst>
                <a:ext uri="{FF2B5EF4-FFF2-40B4-BE49-F238E27FC236}">
                  <a16:creationId xmlns:a16="http://schemas.microsoft.com/office/drawing/2014/main" id="{EF9C69A9-893F-4832-8582-10664498B516}"/>
                </a:ext>
              </a:extLst>
            </p:cNvPr>
            <p:cNvSpPr>
              <a:spLocks/>
            </p:cNvSpPr>
            <p:nvPr/>
          </p:nvSpPr>
          <p:spPr bwMode="auto">
            <a:xfrm>
              <a:off x="4211638" y="3211513"/>
              <a:ext cx="39688" cy="34925"/>
            </a:xfrm>
            <a:custGeom>
              <a:avLst/>
              <a:gdLst>
                <a:gd name="T0" fmla="*/ 8 w 9"/>
                <a:gd name="T1" fmla="*/ 6 h 8"/>
                <a:gd name="T2" fmla="*/ 8 w 9"/>
                <a:gd name="T3" fmla="*/ 8 h 8"/>
                <a:gd name="T4" fmla="*/ 8 w 9"/>
                <a:gd name="T5" fmla="*/ 8 h 8"/>
                <a:gd name="T6" fmla="*/ 7 w 9"/>
                <a:gd name="T7" fmla="*/ 8 h 8"/>
                <a:gd name="T8" fmla="*/ 1 w 9"/>
                <a:gd name="T9" fmla="*/ 2 h 8"/>
                <a:gd name="T10" fmla="*/ 1 w 9"/>
                <a:gd name="T11" fmla="*/ 1 h 8"/>
                <a:gd name="T12" fmla="*/ 1 w 9"/>
                <a:gd name="T13" fmla="*/ 1 h 8"/>
                <a:gd name="T14" fmla="*/ 2 w 9"/>
                <a:gd name="T15" fmla="*/ 0 h 8"/>
                <a:gd name="T16" fmla="*/ 8 w 9"/>
                <a:gd name="T17" fmla="*/ 6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8">
                  <a:moveTo>
                    <a:pt x="8" y="6"/>
                  </a:moveTo>
                  <a:cubicBezTo>
                    <a:pt x="9" y="6"/>
                    <a:pt x="9" y="7"/>
                    <a:pt x="8" y="8"/>
                  </a:cubicBezTo>
                  <a:cubicBezTo>
                    <a:pt x="8" y="8"/>
                    <a:pt x="8" y="8"/>
                    <a:pt x="8" y="8"/>
                  </a:cubicBezTo>
                  <a:cubicBezTo>
                    <a:pt x="8" y="8"/>
                    <a:pt x="7" y="8"/>
                    <a:pt x="7" y="8"/>
                  </a:cubicBezTo>
                  <a:cubicBezTo>
                    <a:pt x="1" y="2"/>
                    <a:pt x="1" y="2"/>
                    <a:pt x="1" y="2"/>
                  </a:cubicBezTo>
                  <a:cubicBezTo>
                    <a:pt x="0" y="2"/>
                    <a:pt x="0" y="1"/>
                    <a:pt x="1" y="1"/>
                  </a:cubicBezTo>
                  <a:cubicBezTo>
                    <a:pt x="1" y="1"/>
                    <a:pt x="1" y="1"/>
                    <a:pt x="1" y="1"/>
                  </a:cubicBezTo>
                  <a:cubicBezTo>
                    <a:pt x="1" y="0"/>
                    <a:pt x="2" y="0"/>
                    <a:pt x="2" y="0"/>
                  </a:cubicBezTo>
                  <a:cubicBezTo>
                    <a:pt x="8" y="6"/>
                    <a:pt x="8" y="6"/>
                    <a:pt x="8"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a:p>
          </p:txBody>
        </p:sp>
        <p:sp>
          <p:nvSpPr>
            <p:cNvPr id="66" name="Freeform 50">
              <a:extLst>
                <a:ext uri="{FF2B5EF4-FFF2-40B4-BE49-F238E27FC236}">
                  <a16:creationId xmlns:a16="http://schemas.microsoft.com/office/drawing/2014/main" id="{E6C9BF7D-367D-46B6-A8C9-6902699DDF0D}"/>
                </a:ext>
              </a:extLst>
            </p:cNvPr>
            <p:cNvSpPr>
              <a:spLocks/>
            </p:cNvSpPr>
            <p:nvPr/>
          </p:nvSpPr>
          <p:spPr bwMode="auto">
            <a:xfrm>
              <a:off x="4167188" y="3365501"/>
              <a:ext cx="44450" cy="19050"/>
            </a:xfrm>
            <a:custGeom>
              <a:avLst/>
              <a:gdLst>
                <a:gd name="T0" fmla="*/ 9 w 10"/>
                <a:gd name="T1" fmla="*/ 0 h 4"/>
                <a:gd name="T2" fmla="*/ 10 w 10"/>
                <a:gd name="T3" fmla="*/ 1 h 4"/>
                <a:gd name="T4" fmla="*/ 10 w 10"/>
                <a:gd name="T5" fmla="*/ 1 h 4"/>
                <a:gd name="T6" fmla="*/ 9 w 10"/>
                <a:gd name="T7" fmla="*/ 3 h 4"/>
                <a:gd name="T8" fmla="*/ 1 w 10"/>
                <a:gd name="T9" fmla="*/ 4 h 4"/>
                <a:gd name="T10" fmla="*/ 0 w 10"/>
                <a:gd name="T11" fmla="*/ 2 h 4"/>
                <a:gd name="T12" fmla="*/ 0 w 10"/>
                <a:gd name="T13" fmla="*/ 2 h 4"/>
                <a:gd name="T14" fmla="*/ 1 w 10"/>
                <a:gd name="T15" fmla="*/ 1 h 4"/>
                <a:gd name="T16" fmla="*/ 9 w 10"/>
                <a:gd name="T17"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4">
                  <a:moveTo>
                    <a:pt x="9" y="0"/>
                  </a:moveTo>
                  <a:cubicBezTo>
                    <a:pt x="9" y="0"/>
                    <a:pt x="10" y="1"/>
                    <a:pt x="10" y="1"/>
                  </a:cubicBezTo>
                  <a:cubicBezTo>
                    <a:pt x="10" y="1"/>
                    <a:pt x="10" y="1"/>
                    <a:pt x="10" y="1"/>
                  </a:cubicBezTo>
                  <a:cubicBezTo>
                    <a:pt x="10" y="2"/>
                    <a:pt x="10" y="3"/>
                    <a:pt x="9" y="3"/>
                  </a:cubicBezTo>
                  <a:cubicBezTo>
                    <a:pt x="1" y="4"/>
                    <a:pt x="1" y="4"/>
                    <a:pt x="1" y="4"/>
                  </a:cubicBezTo>
                  <a:cubicBezTo>
                    <a:pt x="0" y="4"/>
                    <a:pt x="0" y="3"/>
                    <a:pt x="0" y="2"/>
                  </a:cubicBezTo>
                  <a:cubicBezTo>
                    <a:pt x="0" y="2"/>
                    <a:pt x="0" y="2"/>
                    <a:pt x="0" y="2"/>
                  </a:cubicBezTo>
                  <a:cubicBezTo>
                    <a:pt x="0" y="2"/>
                    <a:pt x="0" y="1"/>
                    <a:pt x="1" y="1"/>
                  </a:cubicBezTo>
                  <a:cubicBezTo>
                    <a:pt x="9" y="0"/>
                    <a:pt x="9"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a:p>
          </p:txBody>
        </p:sp>
        <p:sp>
          <p:nvSpPr>
            <p:cNvPr id="67" name="Freeform 51">
              <a:extLst>
                <a:ext uri="{FF2B5EF4-FFF2-40B4-BE49-F238E27FC236}">
                  <a16:creationId xmlns:a16="http://schemas.microsoft.com/office/drawing/2014/main" id="{C7E78DCE-F4F1-41EF-B6B7-70EEBA3627D3}"/>
                </a:ext>
              </a:extLst>
            </p:cNvPr>
            <p:cNvSpPr>
              <a:spLocks/>
            </p:cNvSpPr>
            <p:nvPr/>
          </p:nvSpPr>
          <p:spPr bwMode="auto">
            <a:xfrm>
              <a:off x="4533900" y="3357563"/>
              <a:ext cx="42863" cy="12700"/>
            </a:xfrm>
            <a:custGeom>
              <a:avLst/>
              <a:gdLst>
                <a:gd name="T0" fmla="*/ 1 w 10"/>
                <a:gd name="T1" fmla="*/ 2 h 3"/>
                <a:gd name="T2" fmla="*/ 0 w 10"/>
                <a:gd name="T3" fmla="*/ 1 h 3"/>
                <a:gd name="T4" fmla="*/ 0 w 10"/>
                <a:gd name="T5" fmla="*/ 1 h 3"/>
                <a:gd name="T6" fmla="*/ 1 w 10"/>
                <a:gd name="T7" fmla="*/ 0 h 3"/>
                <a:gd name="T8" fmla="*/ 9 w 10"/>
                <a:gd name="T9" fmla="*/ 0 h 3"/>
                <a:gd name="T10" fmla="*/ 10 w 10"/>
                <a:gd name="T11" fmla="*/ 2 h 3"/>
                <a:gd name="T12" fmla="*/ 10 w 10"/>
                <a:gd name="T13" fmla="*/ 2 h 3"/>
                <a:gd name="T14" fmla="*/ 9 w 10"/>
                <a:gd name="T15" fmla="*/ 3 h 3"/>
                <a:gd name="T16" fmla="*/ 1 w 10"/>
                <a:gd name="T17" fmla="*/ 2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3">
                  <a:moveTo>
                    <a:pt x="1" y="2"/>
                  </a:moveTo>
                  <a:cubicBezTo>
                    <a:pt x="0" y="2"/>
                    <a:pt x="0" y="2"/>
                    <a:pt x="0" y="1"/>
                  </a:cubicBezTo>
                  <a:cubicBezTo>
                    <a:pt x="0" y="1"/>
                    <a:pt x="0" y="1"/>
                    <a:pt x="0" y="1"/>
                  </a:cubicBezTo>
                  <a:cubicBezTo>
                    <a:pt x="0" y="0"/>
                    <a:pt x="1" y="0"/>
                    <a:pt x="1" y="0"/>
                  </a:cubicBezTo>
                  <a:cubicBezTo>
                    <a:pt x="9" y="0"/>
                    <a:pt x="9" y="0"/>
                    <a:pt x="9" y="0"/>
                  </a:cubicBezTo>
                  <a:cubicBezTo>
                    <a:pt x="10" y="1"/>
                    <a:pt x="10" y="1"/>
                    <a:pt x="10" y="2"/>
                  </a:cubicBezTo>
                  <a:cubicBezTo>
                    <a:pt x="10" y="2"/>
                    <a:pt x="10" y="2"/>
                    <a:pt x="10" y="2"/>
                  </a:cubicBezTo>
                  <a:cubicBezTo>
                    <a:pt x="10" y="3"/>
                    <a:pt x="10" y="3"/>
                    <a:pt x="9" y="3"/>
                  </a:cubicBezTo>
                  <a:cubicBezTo>
                    <a:pt x="1" y="2"/>
                    <a:pt x="1" y="2"/>
                    <a:pt x="1"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a:p>
          </p:txBody>
        </p:sp>
        <p:sp>
          <p:nvSpPr>
            <p:cNvPr id="68" name="Freeform 52">
              <a:extLst>
                <a:ext uri="{FF2B5EF4-FFF2-40B4-BE49-F238E27FC236}">
                  <a16:creationId xmlns:a16="http://schemas.microsoft.com/office/drawing/2014/main" id="{2D9B4D9B-267E-47CA-89E9-CAE5F2FE642E}"/>
                </a:ext>
              </a:extLst>
            </p:cNvPr>
            <p:cNvSpPr>
              <a:spLocks/>
            </p:cNvSpPr>
            <p:nvPr/>
          </p:nvSpPr>
          <p:spPr bwMode="auto">
            <a:xfrm>
              <a:off x="4484688" y="3201988"/>
              <a:ext cx="39688" cy="36513"/>
            </a:xfrm>
            <a:custGeom>
              <a:avLst/>
              <a:gdLst>
                <a:gd name="T0" fmla="*/ 3 w 9"/>
                <a:gd name="T1" fmla="*/ 8 h 8"/>
                <a:gd name="T2" fmla="*/ 1 w 9"/>
                <a:gd name="T3" fmla="*/ 8 h 8"/>
                <a:gd name="T4" fmla="*/ 1 w 9"/>
                <a:gd name="T5" fmla="*/ 8 h 8"/>
                <a:gd name="T6" fmla="*/ 1 w 9"/>
                <a:gd name="T7" fmla="*/ 6 h 8"/>
                <a:gd name="T8" fmla="*/ 7 w 9"/>
                <a:gd name="T9" fmla="*/ 1 h 8"/>
                <a:gd name="T10" fmla="*/ 9 w 9"/>
                <a:gd name="T11" fmla="*/ 1 h 8"/>
                <a:gd name="T12" fmla="*/ 9 w 9"/>
                <a:gd name="T13" fmla="*/ 1 h 8"/>
                <a:gd name="T14" fmla="*/ 9 w 9"/>
                <a:gd name="T15" fmla="*/ 3 h 8"/>
                <a:gd name="T16" fmla="*/ 3 w 9"/>
                <a:gd name="T17"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8">
                  <a:moveTo>
                    <a:pt x="3" y="8"/>
                  </a:moveTo>
                  <a:cubicBezTo>
                    <a:pt x="2" y="8"/>
                    <a:pt x="1" y="8"/>
                    <a:pt x="1" y="8"/>
                  </a:cubicBezTo>
                  <a:cubicBezTo>
                    <a:pt x="1" y="8"/>
                    <a:pt x="1" y="8"/>
                    <a:pt x="1" y="8"/>
                  </a:cubicBezTo>
                  <a:cubicBezTo>
                    <a:pt x="0" y="7"/>
                    <a:pt x="0" y="6"/>
                    <a:pt x="1" y="6"/>
                  </a:cubicBezTo>
                  <a:cubicBezTo>
                    <a:pt x="7" y="1"/>
                    <a:pt x="7" y="1"/>
                    <a:pt x="7" y="1"/>
                  </a:cubicBezTo>
                  <a:cubicBezTo>
                    <a:pt x="7" y="0"/>
                    <a:pt x="8" y="0"/>
                    <a:pt x="9" y="1"/>
                  </a:cubicBezTo>
                  <a:cubicBezTo>
                    <a:pt x="9" y="1"/>
                    <a:pt x="9" y="1"/>
                    <a:pt x="9" y="1"/>
                  </a:cubicBezTo>
                  <a:cubicBezTo>
                    <a:pt x="9" y="1"/>
                    <a:pt x="9" y="2"/>
                    <a:pt x="9" y="3"/>
                  </a:cubicBezTo>
                  <a:cubicBezTo>
                    <a:pt x="3" y="8"/>
                    <a:pt x="3" y="8"/>
                    <a:pt x="3"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a:p>
          </p:txBody>
        </p:sp>
        <p:sp>
          <p:nvSpPr>
            <p:cNvPr id="69" name="Freeform 53">
              <a:extLst>
                <a:ext uri="{FF2B5EF4-FFF2-40B4-BE49-F238E27FC236}">
                  <a16:creationId xmlns:a16="http://schemas.microsoft.com/office/drawing/2014/main" id="{649A4D82-934D-4AEB-9712-04CDA2621152}"/>
                </a:ext>
              </a:extLst>
            </p:cNvPr>
            <p:cNvSpPr>
              <a:spLocks noEditPoints="1"/>
            </p:cNvSpPr>
            <p:nvPr/>
          </p:nvSpPr>
          <p:spPr bwMode="auto">
            <a:xfrm>
              <a:off x="4237038" y="3206751"/>
              <a:ext cx="257175" cy="354013"/>
            </a:xfrm>
            <a:custGeom>
              <a:avLst/>
              <a:gdLst>
                <a:gd name="T0" fmla="*/ 38 w 58"/>
                <a:gd name="T1" fmla="*/ 68 h 80"/>
                <a:gd name="T2" fmla="*/ 37 w 58"/>
                <a:gd name="T3" fmla="*/ 71 h 80"/>
                <a:gd name="T4" fmla="*/ 36 w 58"/>
                <a:gd name="T5" fmla="*/ 71 h 80"/>
                <a:gd name="T6" fmla="*/ 22 w 58"/>
                <a:gd name="T7" fmla="*/ 71 h 80"/>
                <a:gd name="T8" fmla="*/ 21 w 58"/>
                <a:gd name="T9" fmla="*/ 71 h 80"/>
                <a:gd name="T10" fmla="*/ 20 w 58"/>
                <a:gd name="T11" fmla="*/ 68 h 80"/>
                <a:gd name="T12" fmla="*/ 20 w 58"/>
                <a:gd name="T13" fmla="*/ 61 h 80"/>
                <a:gd name="T14" fmla="*/ 38 w 58"/>
                <a:gd name="T15" fmla="*/ 61 h 80"/>
                <a:gd name="T16" fmla="*/ 38 w 58"/>
                <a:gd name="T17" fmla="*/ 68 h 80"/>
                <a:gd name="T18" fmla="*/ 18 w 58"/>
                <a:gd name="T19" fmla="*/ 14 h 80"/>
                <a:gd name="T20" fmla="*/ 11 w 58"/>
                <a:gd name="T21" fmla="*/ 29 h 80"/>
                <a:gd name="T22" fmla="*/ 18 w 58"/>
                <a:gd name="T23" fmla="*/ 42 h 80"/>
                <a:gd name="T24" fmla="*/ 18 w 58"/>
                <a:gd name="T25" fmla="*/ 44 h 80"/>
                <a:gd name="T26" fmla="*/ 18 w 58"/>
                <a:gd name="T27" fmla="*/ 44 h 80"/>
                <a:gd name="T28" fmla="*/ 16 w 58"/>
                <a:gd name="T29" fmla="*/ 44 h 80"/>
                <a:gd name="T30" fmla="*/ 8 w 58"/>
                <a:gd name="T31" fmla="*/ 29 h 80"/>
                <a:gd name="T32" fmla="*/ 17 w 58"/>
                <a:gd name="T33" fmla="*/ 12 h 80"/>
                <a:gd name="T34" fmla="*/ 19 w 58"/>
                <a:gd name="T35" fmla="*/ 12 h 80"/>
                <a:gd name="T36" fmla="*/ 19 w 58"/>
                <a:gd name="T37" fmla="*/ 12 h 80"/>
                <a:gd name="T38" fmla="*/ 18 w 58"/>
                <a:gd name="T39" fmla="*/ 14 h 80"/>
                <a:gd name="T40" fmla="*/ 58 w 58"/>
                <a:gd name="T41" fmla="*/ 29 h 80"/>
                <a:gd name="T42" fmla="*/ 29 w 58"/>
                <a:gd name="T43" fmla="*/ 0 h 80"/>
                <a:gd name="T44" fmla="*/ 0 w 58"/>
                <a:gd name="T45" fmla="*/ 29 h 80"/>
                <a:gd name="T46" fmla="*/ 17 w 58"/>
                <a:gd name="T47" fmla="*/ 55 h 80"/>
                <a:gd name="T48" fmla="*/ 17 w 58"/>
                <a:gd name="T49" fmla="*/ 61 h 80"/>
                <a:gd name="T50" fmla="*/ 17 w 58"/>
                <a:gd name="T51" fmla="*/ 68 h 80"/>
                <a:gd name="T52" fmla="*/ 21 w 58"/>
                <a:gd name="T53" fmla="*/ 74 h 80"/>
                <a:gd name="T54" fmla="*/ 22 w 58"/>
                <a:gd name="T55" fmla="*/ 76 h 80"/>
                <a:gd name="T56" fmla="*/ 27 w 58"/>
                <a:gd name="T57" fmla="*/ 80 h 80"/>
                <a:gd name="T58" fmla="*/ 31 w 58"/>
                <a:gd name="T59" fmla="*/ 80 h 80"/>
                <a:gd name="T60" fmla="*/ 36 w 58"/>
                <a:gd name="T61" fmla="*/ 76 h 80"/>
                <a:gd name="T62" fmla="*/ 37 w 58"/>
                <a:gd name="T63" fmla="*/ 74 h 80"/>
                <a:gd name="T64" fmla="*/ 41 w 58"/>
                <a:gd name="T65" fmla="*/ 68 h 80"/>
                <a:gd name="T66" fmla="*/ 41 w 58"/>
                <a:gd name="T67" fmla="*/ 58 h 80"/>
                <a:gd name="T68" fmla="*/ 41 w 58"/>
                <a:gd name="T69" fmla="*/ 55 h 80"/>
                <a:gd name="T70" fmla="*/ 58 w 58"/>
                <a:gd name="T71" fmla="*/ 29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8" h="80">
                  <a:moveTo>
                    <a:pt x="38" y="68"/>
                  </a:moveTo>
                  <a:cubicBezTo>
                    <a:pt x="38" y="69"/>
                    <a:pt x="38" y="70"/>
                    <a:pt x="37" y="71"/>
                  </a:cubicBezTo>
                  <a:cubicBezTo>
                    <a:pt x="37" y="71"/>
                    <a:pt x="36" y="71"/>
                    <a:pt x="36" y="71"/>
                  </a:cubicBezTo>
                  <a:cubicBezTo>
                    <a:pt x="22" y="71"/>
                    <a:pt x="22" y="71"/>
                    <a:pt x="22" y="71"/>
                  </a:cubicBezTo>
                  <a:cubicBezTo>
                    <a:pt x="22" y="71"/>
                    <a:pt x="21" y="71"/>
                    <a:pt x="21" y="71"/>
                  </a:cubicBezTo>
                  <a:cubicBezTo>
                    <a:pt x="20" y="70"/>
                    <a:pt x="20" y="69"/>
                    <a:pt x="20" y="68"/>
                  </a:cubicBezTo>
                  <a:cubicBezTo>
                    <a:pt x="20" y="61"/>
                    <a:pt x="20" y="61"/>
                    <a:pt x="20" y="61"/>
                  </a:cubicBezTo>
                  <a:cubicBezTo>
                    <a:pt x="38" y="61"/>
                    <a:pt x="38" y="61"/>
                    <a:pt x="38" y="61"/>
                  </a:cubicBezTo>
                  <a:cubicBezTo>
                    <a:pt x="38" y="68"/>
                    <a:pt x="38" y="68"/>
                    <a:pt x="38" y="68"/>
                  </a:cubicBezTo>
                  <a:close/>
                  <a:moveTo>
                    <a:pt x="18" y="14"/>
                  </a:moveTo>
                  <a:cubicBezTo>
                    <a:pt x="14" y="17"/>
                    <a:pt x="11" y="23"/>
                    <a:pt x="11" y="29"/>
                  </a:cubicBezTo>
                  <a:cubicBezTo>
                    <a:pt x="11" y="34"/>
                    <a:pt x="14" y="39"/>
                    <a:pt x="18" y="42"/>
                  </a:cubicBezTo>
                  <a:cubicBezTo>
                    <a:pt x="18" y="43"/>
                    <a:pt x="18" y="43"/>
                    <a:pt x="18" y="44"/>
                  </a:cubicBezTo>
                  <a:cubicBezTo>
                    <a:pt x="18" y="44"/>
                    <a:pt x="18" y="44"/>
                    <a:pt x="18" y="44"/>
                  </a:cubicBezTo>
                  <a:cubicBezTo>
                    <a:pt x="17" y="45"/>
                    <a:pt x="16" y="45"/>
                    <a:pt x="16" y="44"/>
                  </a:cubicBezTo>
                  <a:cubicBezTo>
                    <a:pt x="11" y="41"/>
                    <a:pt x="8" y="35"/>
                    <a:pt x="8" y="29"/>
                  </a:cubicBezTo>
                  <a:cubicBezTo>
                    <a:pt x="8" y="22"/>
                    <a:pt x="12" y="16"/>
                    <a:pt x="17" y="12"/>
                  </a:cubicBezTo>
                  <a:cubicBezTo>
                    <a:pt x="17" y="12"/>
                    <a:pt x="18" y="12"/>
                    <a:pt x="19" y="12"/>
                  </a:cubicBezTo>
                  <a:cubicBezTo>
                    <a:pt x="19" y="12"/>
                    <a:pt x="19" y="12"/>
                    <a:pt x="19" y="12"/>
                  </a:cubicBezTo>
                  <a:cubicBezTo>
                    <a:pt x="19" y="13"/>
                    <a:pt x="19" y="14"/>
                    <a:pt x="18" y="14"/>
                  </a:cubicBezTo>
                  <a:close/>
                  <a:moveTo>
                    <a:pt x="58" y="29"/>
                  </a:moveTo>
                  <a:cubicBezTo>
                    <a:pt x="58" y="13"/>
                    <a:pt x="45" y="0"/>
                    <a:pt x="29" y="0"/>
                  </a:cubicBezTo>
                  <a:cubicBezTo>
                    <a:pt x="13" y="0"/>
                    <a:pt x="0" y="13"/>
                    <a:pt x="0" y="29"/>
                  </a:cubicBezTo>
                  <a:cubicBezTo>
                    <a:pt x="0" y="40"/>
                    <a:pt x="7" y="50"/>
                    <a:pt x="17" y="55"/>
                  </a:cubicBezTo>
                  <a:cubicBezTo>
                    <a:pt x="17" y="61"/>
                    <a:pt x="17" y="61"/>
                    <a:pt x="17" y="61"/>
                  </a:cubicBezTo>
                  <a:cubicBezTo>
                    <a:pt x="17" y="68"/>
                    <a:pt x="17" y="68"/>
                    <a:pt x="17" y="68"/>
                  </a:cubicBezTo>
                  <a:cubicBezTo>
                    <a:pt x="17" y="71"/>
                    <a:pt x="19" y="73"/>
                    <a:pt x="21" y="74"/>
                  </a:cubicBezTo>
                  <a:cubicBezTo>
                    <a:pt x="21" y="74"/>
                    <a:pt x="22" y="75"/>
                    <a:pt x="22" y="76"/>
                  </a:cubicBezTo>
                  <a:cubicBezTo>
                    <a:pt x="23" y="78"/>
                    <a:pt x="25" y="80"/>
                    <a:pt x="27" y="80"/>
                  </a:cubicBezTo>
                  <a:cubicBezTo>
                    <a:pt x="31" y="80"/>
                    <a:pt x="31" y="80"/>
                    <a:pt x="31" y="80"/>
                  </a:cubicBezTo>
                  <a:cubicBezTo>
                    <a:pt x="33" y="80"/>
                    <a:pt x="35" y="78"/>
                    <a:pt x="36" y="76"/>
                  </a:cubicBezTo>
                  <a:cubicBezTo>
                    <a:pt x="36" y="75"/>
                    <a:pt x="37" y="74"/>
                    <a:pt x="37" y="74"/>
                  </a:cubicBezTo>
                  <a:cubicBezTo>
                    <a:pt x="39" y="73"/>
                    <a:pt x="41" y="71"/>
                    <a:pt x="41" y="68"/>
                  </a:cubicBezTo>
                  <a:cubicBezTo>
                    <a:pt x="41" y="58"/>
                    <a:pt x="41" y="58"/>
                    <a:pt x="41" y="58"/>
                  </a:cubicBezTo>
                  <a:cubicBezTo>
                    <a:pt x="41" y="55"/>
                    <a:pt x="41" y="55"/>
                    <a:pt x="41" y="55"/>
                  </a:cubicBezTo>
                  <a:cubicBezTo>
                    <a:pt x="51" y="50"/>
                    <a:pt x="58" y="40"/>
                    <a:pt x="58" y="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a:p>
          </p:txBody>
        </p:sp>
      </p:grpSp>
      <p:sp>
        <p:nvSpPr>
          <p:cNvPr id="73" name="Rectangle: Rounded Corners 171">
            <a:extLst>
              <a:ext uri="{FF2B5EF4-FFF2-40B4-BE49-F238E27FC236}">
                <a16:creationId xmlns:a16="http://schemas.microsoft.com/office/drawing/2014/main" id="{616DD6F2-CC4E-4910-9AC5-78C7A991022B}"/>
              </a:ext>
            </a:extLst>
          </p:cNvPr>
          <p:cNvSpPr/>
          <p:nvPr/>
        </p:nvSpPr>
        <p:spPr>
          <a:xfrm>
            <a:off x="6372046" y="917562"/>
            <a:ext cx="1803927" cy="1562563"/>
          </a:xfrm>
          <a:prstGeom prst="roundRect">
            <a:avLst>
              <a:gd name="adj" fmla="val 5845"/>
            </a:avLst>
          </a:prstGeom>
          <a:solidFill>
            <a:schemeClr val="bg1">
              <a:alpha val="95000"/>
            </a:schemeClr>
          </a:solidFill>
          <a:ln w="38100">
            <a:solidFill>
              <a:srgbClr val="006666">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93" dirty="0"/>
          </a:p>
        </p:txBody>
      </p:sp>
      <p:sp>
        <p:nvSpPr>
          <p:cNvPr id="81" name="Freeform 83">
            <a:extLst>
              <a:ext uri="{FF2B5EF4-FFF2-40B4-BE49-F238E27FC236}">
                <a16:creationId xmlns:a16="http://schemas.microsoft.com/office/drawing/2014/main" id="{0C95C6F1-1B2B-4459-B34B-2EE8742744CC}"/>
              </a:ext>
            </a:extLst>
          </p:cNvPr>
          <p:cNvSpPr>
            <a:spLocks/>
          </p:cNvSpPr>
          <p:nvPr/>
        </p:nvSpPr>
        <p:spPr bwMode="auto">
          <a:xfrm>
            <a:off x="5026154" y="530408"/>
            <a:ext cx="744536" cy="746650"/>
          </a:xfrm>
          <a:custGeom>
            <a:avLst/>
            <a:gdLst>
              <a:gd name="T0" fmla="*/ 186 w 186"/>
              <a:gd name="T1" fmla="*/ 164 h 186"/>
              <a:gd name="T2" fmla="*/ 163 w 186"/>
              <a:gd name="T3" fmla="*/ 186 h 186"/>
              <a:gd name="T4" fmla="*/ 22 w 186"/>
              <a:gd name="T5" fmla="*/ 186 h 186"/>
              <a:gd name="T6" fmla="*/ 0 w 186"/>
              <a:gd name="T7" fmla="*/ 164 h 186"/>
              <a:gd name="T8" fmla="*/ 0 w 186"/>
              <a:gd name="T9" fmla="*/ 22 h 186"/>
              <a:gd name="T10" fmla="*/ 22 w 186"/>
              <a:gd name="T11" fmla="*/ 0 h 186"/>
              <a:gd name="T12" fmla="*/ 163 w 186"/>
              <a:gd name="T13" fmla="*/ 0 h 186"/>
              <a:gd name="T14" fmla="*/ 186 w 186"/>
              <a:gd name="T15" fmla="*/ 22 h 186"/>
              <a:gd name="T16" fmla="*/ 186 w 186"/>
              <a:gd name="T17" fmla="*/ 164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6" h="186">
                <a:moveTo>
                  <a:pt x="186" y="164"/>
                </a:moveTo>
                <a:cubicBezTo>
                  <a:pt x="186" y="176"/>
                  <a:pt x="176" y="186"/>
                  <a:pt x="163" y="186"/>
                </a:cubicBezTo>
                <a:cubicBezTo>
                  <a:pt x="22" y="186"/>
                  <a:pt x="22" y="186"/>
                  <a:pt x="22" y="186"/>
                </a:cubicBezTo>
                <a:cubicBezTo>
                  <a:pt x="10" y="186"/>
                  <a:pt x="0" y="176"/>
                  <a:pt x="0" y="164"/>
                </a:cubicBezTo>
                <a:cubicBezTo>
                  <a:pt x="0" y="22"/>
                  <a:pt x="0" y="22"/>
                  <a:pt x="0" y="22"/>
                </a:cubicBezTo>
                <a:cubicBezTo>
                  <a:pt x="0" y="10"/>
                  <a:pt x="10" y="0"/>
                  <a:pt x="22" y="0"/>
                </a:cubicBezTo>
                <a:cubicBezTo>
                  <a:pt x="163" y="0"/>
                  <a:pt x="163" y="0"/>
                  <a:pt x="163" y="0"/>
                </a:cubicBezTo>
                <a:cubicBezTo>
                  <a:pt x="176" y="0"/>
                  <a:pt x="186" y="10"/>
                  <a:pt x="186" y="22"/>
                </a:cubicBezTo>
                <a:lnTo>
                  <a:pt x="186" y="164"/>
                </a:lnTo>
                <a:close/>
              </a:path>
            </a:pathLst>
          </a:custGeom>
          <a:solidFill>
            <a:srgbClr val="006666"/>
          </a:solidFill>
          <a:ln>
            <a:noFill/>
          </a:ln>
        </p:spPr>
        <p:txBody>
          <a:bodyPr vert="horz" wrap="square" lIns="86019" tIns="43010" rIns="86019" bIns="43010" numCol="1" anchor="t" anchorCtr="0" compatLnSpc="1">
            <a:prstTxWarp prst="textNoShape">
              <a:avLst/>
            </a:prstTxWarp>
          </a:bodyPr>
          <a:lstStyle/>
          <a:p>
            <a:endParaRPr lang="en-US" sz="1693"/>
          </a:p>
        </p:txBody>
      </p:sp>
      <p:grpSp>
        <p:nvGrpSpPr>
          <p:cNvPr id="84" name="Group 78">
            <a:extLst>
              <a:ext uri="{FF2B5EF4-FFF2-40B4-BE49-F238E27FC236}">
                <a16:creationId xmlns:a16="http://schemas.microsoft.com/office/drawing/2014/main" id="{627DFB8F-9C1A-4319-9EF9-BAA005D175E7}"/>
              </a:ext>
            </a:extLst>
          </p:cNvPr>
          <p:cNvGrpSpPr/>
          <p:nvPr/>
        </p:nvGrpSpPr>
        <p:grpSpPr>
          <a:xfrm>
            <a:off x="1961920" y="934058"/>
            <a:ext cx="413243" cy="443853"/>
            <a:chOff x="7677150" y="3176588"/>
            <a:chExt cx="300038" cy="322263"/>
          </a:xfrm>
          <a:solidFill>
            <a:schemeClr val="bg1"/>
          </a:solidFill>
        </p:grpSpPr>
        <p:sp>
          <p:nvSpPr>
            <p:cNvPr id="88" name="Freeform 56">
              <a:extLst>
                <a:ext uri="{FF2B5EF4-FFF2-40B4-BE49-F238E27FC236}">
                  <a16:creationId xmlns:a16="http://schemas.microsoft.com/office/drawing/2014/main" id="{683749B9-C8F6-4AA9-B643-FE02623D7F0C}"/>
                </a:ext>
              </a:extLst>
            </p:cNvPr>
            <p:cNvSpPr>
              <a:spLocks noEditPoints="1"/>
            </p:cNvSpPr>
            <p:nvPr/>
          </p:nvSpPr>
          <p:spPr bwMode="auto">
            <a:xfrm>
              <a:off x="7729538" y="3176588"/>
              <a:ext cx="247650" cy="230188"/>
            </a:xfrm>
            <a:custGeom>
              <a:avLst/>
              <a:gdLst>
                <a:gd name="T0" fmla="*/ 29 w 56"/>
                <a:gd name="T1" fmla="*/ 7 h 52"/>
                <a:gd name="T2" fmla="*/ 15 w 56"/>
                <a:gd name="T3" fmla="*/ 14 h 52"/>
                <a:gd name="T4" fmla="*/ 17 w 56"/>
                <a:gd name="T5" fmla="*/ 40 h 52"/>
                <a:gd name="T6" fmla="*/ 29 w 56"/>
                <a:gd name="T7" fmla="*/ 45 h 52"/>
                <a:gd name="T8" fmla="*/ 44 w 56"/>
                <a:gd name="T9" fmla="*/ 38 h 52"/>
                <a:gd name="T10" fmla="*/ 48 w 56"/>
                <a:gd name="T11" fmla="*/ 24 h 52"/>
                <a:gd name="T12" fmla="*/ 42 w 56"/>
                <a:gd name="T13" fmla="*/ 11 h 52"/>
                <a:gd name="T14" fmla="*/ 29 w 56"/>
                <a:gd name="T15" fmla="*/ 7 h 52"/>
                <a:gd name="T16" fmla="*/ 29 w 56"/>
                <a:gd name="T17" fmla="*/ 52 h 52"/>
                <a:gd name="T18" fmla="*/ 12 w 56"/>
                <a:gd name="T19" fmla="*/ 46 h 52"/>
                <a:gd name="T20" fmla="*/ 9 w 56"/>
                <a:gd name="T21" fmla="*/ 9 h 52"/>
                <a:gd name="T22" fmla="*/ 29 w 56"/>
                <a:gd name="T23" fmla="*/ 0 h 52"/>
                <a:gd name="T24" fmla="*/ 46 w 56"/>
                <a:gd name="T25" fmla="*/ 6 h 52"/>
                <a:gd name="T26" fmla="*/ 55 w 56"/>
                <a:gd name="T27" fmla="*/ 24 h 52"/>
                <a:gd name="T28" fmla="*/ 49 w 56"/>
                <a:gd name="T29" fmla="*/ 43 h 52"/>
                <a:gd name="T30" fmla="*/ 29 w 56"/>
                <a:gd name="T31" fmla="*/ 5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6" h="52">
                  <a:moveTo>
                    <a:pt x="29" y="7"/>
                  </a:moveTo>
                  <a:cubicBezTo>
                    <a:pt x="24" y="7"/>
                    <a:pt x="18" y="9"/>
                    <a:pt x="15" y="14"/>
                  </a:cubicBezTo>
                  <a:cubicBezTo>
                    <a:pt x="8" y="21"/>
                    <a:pt x="9" y="33"/>
                    <a:pt x="17" y="40"/>
                  </a:cubicBezTo>
                  <a:cubicBezTo>
                    <a:pt x="20" y="43"/>
                    <a:pt x="25" y="45"/>
                    <a:pt x="29" y="45"/>
                  </a:cubicBezTo>
                  <a:cubicBezTo>
                    <a:pt x="35" y="45"/>
                    <a:pt x="40" y="42"/>
                    <a:pt x="44" y="38"/>
                  </a:cubicBezTo>
                  <a:cubicBezTo>
                    <a:pt x="47" y="34"/>
                    <a:pt x="49" y="29"/>
                    <a:pt x="48" y="24"/>
                  </a:cubicBezTo>
                  <a:cubicBezTo>
                    <a:pt x="48" y="19"/>
                    <a:pt x="45" y="15"/>
                    <a:pt x="42" y="11"/>
                  </a:cubicBezTo>
                  <a:cubicBezTo>
                    <a:pt x="38" y="8"/>
                    <a:pt x="34" y="7"/>
                    <a:pt x="29" y="7"/>
                  </a:cubicBezTo>
                  <a:close/>
                  <a:moveTo>
                    <a:pt x="29" y="52"/>
                  </a:moveTo>
                  <a:cubicBezTo>
                    <a:pt x="23" y="52"/>
                    <a:pt x="17" y="50"/>
                    <a:pt x="12" y="46"/>
                  </a:cubicBezTo>
                  <a:cubicBezTo>
                    <a:pt x="1" y="36"/>
                    <a:pt x="0" y="20"/>
                    <a:pt x="9" y="9"/>
                  </a:cubicBezTo>
                  <a:cubicBezTo>
                    <a:pt x="14" y="3"/>
                    <a:pt x="22" y="0"/>
                    <a:pt x="29" y="0"/>
                  </a:cubicBezTo>
                  <a:cubicBezTo>
                    <a:pt x="35" y="0"/>
                    <a:pt x="41" y="2"/>
                    <a:pt x="46" y="6"/>
                  </a:cubicBezTo>
                  <a:cubicBezTo>
                    <a:pt x="51" y="10"/>
                    <a:pt x="55" y="17"/>
                    <a:pt x="55" y="24"/>
                  </a:cubicBezTo>
                  <a:cubicBezTo>
                    <a:pt x="56" y="31"/>
                    <a:pt x="54" y="37"/>
                    <a:pt x="49" y="43"/>
                  </a:cubicBezTo>
                  <a:cubicBezTo>
                    <a:pt x="44" y="48"/>
                    <a:pt x="37" y="52"/>
                    <a:pt x="29"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a:p>
          </p:txBody>
        </p:sp>
        <p:sp>
          <p:nvSpPr>
            <p:cNvPr id="89" name="Freeform 57">
              <a:extLst>
                <a:ext uri="{FF2B5EF4-FFF2-40B4-BE49-F238E27FC236}">
                  <a16:creationId xmlns:a16="http://schemas.microsoft.com/office/drawing/2014/main" id="{ED25D0D9-17B5-4ED8-AB85-7C33146BBC45}"/>
                </a:ext>
              </a:extLst>
            </p:cNvPr>
            <p:cNvSpPr>
              <a:spLocks/>
            </p:cNvSpPr>
            <p:nvPr/>
          </p:nvSpPr>
          <p:spPr bwMode="auto">
            <a:xfrm>
              <a:off x="7747000" y="3357563"/>
              <a:ext cx="57150" cy="57150"/>
            </a:xfrm>
            <a:custGeom>
              <a:avLst/>
              <a:gdLst>
                <a:gd name="T0" fmla="*/ 17 w 36"/>
                <a:gd name="T1" fmla="*/ 36 h 36"/>
                <a:gd name="T2" fmla="*/ 0 w 36"/>
                <a:gd name="T3" fmla="*/ 25 h 36"/>
                <a:gd name="T4" fmla="*/ 22 w 36"/>
                <a:gd name="T5" fmla="*/ 0 h 36"/>
                <a:gd name="T6" fmla="*/ 36 w 36"/>
                <a:gd name="T7" fmla="*/ 11 h 36"/>
                <a:gd name="T8" fmla="*/ 17 w 36"/>
                <a:gd name="T9" fmla="*/ 36 h 36"/>
                <a:gd name="T10" fmla="*/ 17 w 36"/>
                <a:gd name="T11" fmla="*/ 36 h 36"/>
              </a:gdLst>
              <a:ahLst/>
              <a:cxnLst>
                <a:cxn ang="0">
                  <a:pos x="T0" y="T1"/>
                </a:cxn>
                <a:cxn ang="0">
                  <a:pos x="T2" y="T3"/>
                </a:cxn>
                <a:cxn ang="0">
                  <a:pos x="T4" y="T5"/>
                </a:cxn>
                <a:cxn ang="0">
                  <a:pos x="T6" y="T7"/>
                </a:cxn>
                <a:cxn ang="0">
                  <a:pos x="T8" y="T9"/>
                </a:cxn>
                <a:cxn ang="0">
                  <a:pos x="T10" y="T11"/>
                </a:cxn>
              </a:cxnLst>
              <a:rect l="0" t="0" r="r" b="b"/>
              <a:pathLst>
                <a:path w="36" h="36">
                  <a:moveTo>
                    <a:pt x="17" y="36"/>
                  </a:moveTo>
                  <a:lnTo>
                    <a:pt x="0" y="25"/>
                  </a:lnTo>
                  <a:lnTo>
                    <a:pt x="22" y="0"/>
                  </a:lnTo>
                  <a:lnTo>
                    <a:pt x="36" y="11"/>
                  </a:lnTo>
                  <a:lnTo>
                    <a:pt x="17" y="36"/>
                  </a:lnTo>
                  <a:lnTo>
                    <a:pt x="17" y="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a:p>
          </p:txBody>
        </p:sp>
        <p:sp>
          <p:nvSpPr>
            <p:cNvPr id="90" name="Freeform 58">
              <a:extLst>
                <a:ext uri="{FF2B5EF4-FFF2-40B4-BE49-F238E27FC236}">
                  <a16:creationId xmlns:a16="http://schemas.microsoft.com/office/drawing/2014/main" id="{B5D8622B-171F-4183-89E1-839382E38D23}"/>
                </a:ext>
              </a:extLst>
            </p:cNvPr>
            <p:cNvSpPr>
              <a:spLocks/>
            </p:cNvSpPr>
            <p:nvPr/>
          </p:nvSpPr>
          <p:spPr bwMode="auto">
            <a:xfrm>
              <a:off x="7677150" y="3387726"/>
              <a:ext cx="100013" cy="111125"/>
            </a:xfrm>
            <a:custGeom>
              <a:avLst/>
              <a:gdLst>
                <a:gd name="T0" fmla="*/ 10 w 23"/>
                <a:gd name="T1" fmla="*/ 23 h 25"/>
                <a:gd name="T2" fmla="*/ 5 w 23"/>
                <a:gd name="T3" fmla="*/ 24 h 25"/>
                <a:gd name="T4" fmla="*/ 2 w 23"/>
                <a:gd name="T5" fmla="*/ 21 h 25"/>
                <a:gd name="T6" fmla="*/ 1 w 23"/>
                <a:gd name="T7" fmla="*/ 16 h 25"/>
                <a:gd name="T8" fmla="*/ 13 w 23"/>
                <a:gd name="T9" fmla="*/ 2 h 25"/>
                <a:gd name="T10" fmla="*/ 18 w 23"/>
                <a:gd name="T11" fmla="*/ 1 h 25"/>
                <a:gd name="T12" fmla="*/ 22 w 23"/>
                <a:gd name="T13" fmla="*/ 5 h 25"/>
                <a:gd name="T14" fmla="*/ 22 w 23"/>
                <a:gd name="T15" fmla="*/ 10 h 25"/>
                <a:gd name="T16" fmla="*/ 10 w 23"/>
                <a:gd name="T17" fmla="*/ 23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25">
                  <a:moveTo>
                    <a:pt x="10" y="23"/>
                  </a:moveTo>
                  <a:cubicBezTo>
                    <a:pt x="9" y="25"/>
                    <a:pt x="7" y="25"/>
                    <a:pt x="5" y="24"/>
                  </a:cubicBezTo>
                  <a:cubicBezTo>
                    <a:pt x="2" y="21"/>
                    <a:pt x="2" y="21"/>
                    <a:pt x="2" y="21"/>
                  </a:cubicBezTo>
                  <a:cubicBezTo>
                    <a:pt x="0" y="19"/>
                    <a:pt x="0" y="17"/>
                    <a:pt x="1" y="16"/>
                  </a:cubicBezTo>
                  <a:cubicBezTo>
                    <a:pt x="13" y="2"/>
                    <a:pt x="13" y="2"/>
                    <a:pt x="13" y="2"/>
                  </a:cubicBezTo>
                  <a:cubicBezTo>
                    <a:pt x="14" y="0"/>
                    <a:pt x="17" y="0"/>
                    <a:pt x="18" y="1"/>
                  </a:cubicBezTo>
                  <a:cubicBezTo>
                    <a:pt x="22" y="5"/>
                    <a:pt x="22" y="5"/>
                    <a:pt x="22" y="5"/>
                  </a:cubicBezTo>
                  <a:cubicBezTo>
                    <a:pt x="23" y="6"/>
                    <a:pt x="23" y="8"/>
                    <a:pt x="22" y="10"/>
                  </a:cubicBezTo>
                  <a:cubicBezTo>
                    <a:pt x="10" y="23"/>
                    <a:pt x="10" y="23"/>
                    <a:pt x="10" y="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a:p>
          </p:txBody>
        </p:sp>
        <p:sp>
          <p:nvSpPr>
            <p:cNvPr id="91" name="Freeform 59">
              <a:extLst>
                <a:ext uri="{FF2B5EF4-FFF2-40B4-BE49-F238E27FC236}">
                  <a16:creationId xmlns:a16="http://schemas.microsoft.com/office/drawing/2014/main" id="{B2819A9C-7F1F-4374-9A02-DFA9A359250C}"/>
                </a:ext>
              </a:extLst>
            </p:cNvPr>
            <p:cNvSpPr>
              <a:spLocks/>
            </p:cNvSpPr>
            <p:nvPr/>
          </p:nvSpPr>
          <p:spPr bwMode="auto">
            <a:xfrm>
              <a:off x="7804150" y="3216276"/>
              <a:ext cx="79375" cy="44450"/>
            </a:xfrm>
            <a:custGeom>
              <a:avLst/>
              <a:gdLst>
                <a:gd name="T0" fmla="*/ 17 w 18"/>
                <a:gd name="T1" fmla="*/ 4 h 10"/>
                <a:gd name="T2" fmla="*/ 9 w 18"/>
                <a:gd name="T3" fmla="*/ 5 h 10"/>
                <a:gd name="T4" fmla="*/ 1 w 18"/>
                <a:gd name="T5" fmla="*/ 8 h 10"/>
                <a:gd name="T6" fmla="*/ 8 w 18"/>
                <a:gd name="T7" fmla="*/ 1 h 10"/>
                <a:gd name="T8" fmla="*/ 17 w 18"/>
                <a:gd name="T9" fmla="*/ 4 h 10"/>
              </a:gdLst>
              <a:ahLst/>
              <a:cxnLst>
                <a:cxn ang="0">
                  <a:pos x="T0" y="T1"/>
                </a:cxn>
                <a:cxn ang="0">
                  <a:pos x="T2" y="T3"/>
                </a:cxn>
                <a:cxn ang="0">
                  <a:pos x="T4" y="T5"/>
                </a:cxn>
                <a:cxn ang="0">
                  <a:pos x="T6" y="T7"/>
                </a:cxn>
                <a:cxn ang="0">
                  <a:pos x="T8" y="T9"/>
                </a:cxn>
              </a:cxnLst>
              <a:rect l="0" t="0" r="r" b="b"/>
              <a:pathLst>
                <a:path w="18" h="10">
                  <a:moveTo>
                    <a:pt x="17" y="4"/>
                  </a:moveTo>
                  <a:cubicBezTo>
                    <a:pt x="18" y="6"/>
                    <a:pt x="14" y="4"/>
                    <a:pt x="9" y="5"/>
                  </a:cubicBezTo>
                  <a:cubicBezTo>
                    <a:pt x="5" y="6"/>
                    <a:pt x="2" y="10"/>
                    <a:pt x="1" y="8"/>
                  </a:cubicBezTo>
                  <a:cubicBezTo>
                    <a:pt x="0" y="5"/>
                    <a:pt x="5" y="2"/>
                    <a:pt x="8" y="1"/>
                  </a:cubicBezTo>
                  <a:cubicBezTo>
                    <a:pt x="11" y="0"/>
                    <a:pt x="17" y="1"/>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a:p>
          </p:txBody>
        </p:sp>
        <p:sp>
          <p:nvSpPr>
            <p:cNvPr id="92" name="Freeform 60">
              <a:extLst>
                <a:ext uri="{FF2B5EF4-FFF2-40B4-BE49-F238E27FC236}">
                  <a16:creationId xmlns:a16="http://schemas.microsoft.com/office/drawing/2014/main" id="{9F3438C8-7B15-4AA7-B36A-C62317464CB2}"/>
                </a:ext>
              </a:extLst>
            </p:cNvPr>
            <p:cNvSpPr>
              <a:spLocks/>
            </p:cNvSpPr>
            <p:nvPr/>
          </p:nvSpPr>
          <p:spPr bwMode="auto">
            <a:xfrm>
              <a:off x="7883525" y="3228976"/>
              <a:ext cx="22225" cy="17463"/>
            </a:xfrm>
            <a:custGeom>
              <a:avLst/>
              <a:gdLst>
                <a:gd name="T0" fmla="*/ 5 w 5"/>
                <a:gd name="T1" fmla="*/ 3 h 4"/>
                <a:gd name="T2" fmla="*/ 2 w 5"/>
                <a:gd name="T3" fmla="*/ 3 h 4"/>
                <a:gd name="T4" fmla="*/ 1 w 5"/>
                <a:gd name="T5" fmla="*/ 2 h 4"/>
                <a:gd name="T6" fmla="*/ 2 w 5"/>
                <a:gd name="T7" fmla="*/ 0 h 4"/>
                <a:gd name="T8" fmla="*/ 5 w 5"/>
                <a:gd name="T9" fmla="*/ 3 h 4"/>
              </a:gdLst>
              <a:ahLst/>
              <a:cxnLst>
                <a:cxn ang="0">
                  <a:pos x="T0" y="T1"/>
                </a:cxn>
                <a:cxn ang="0">
                  <a:pos x="T2" y="T3"/>
                </a:cxn>
                <a:cxn ang="0">
                  <a:pos x="T4" y="T5"/>
                </a:cxn>
                <a:cxn ang="0">
                  <a:pos x="T6" y="T7"/>
                </a:cxn>
                <a:cxn ang="0">
                  <a:pos x="T8" y="T9"/>
                </a:cxn>
              </a:cxnLst>
              <a:rect l="0" t="0" r="r" b="b"/>
              <a:pathLst>
                <a:path w="5" h="4">
                  <a:moveTo>
                    <a:pt x="5" y="3"/>
                  </a:moveTo>
                  <a:cubicBezTo>
                    <a:pt x="4" y="4"/>
                    <a:pt x="3" y="4"/>
                    <a:pt x="2" y="3"/>
                  </a:cubicBezTo>
                  <a:cubicBezTo>
                    <a:pt x="1" y="3"/>
                    <a:pt x="0" y="3"/>
                    <a:pt x="1" y="2"/>
                  </a:cubicBezTo>
                  <a:cubicBezTo>
                    <a:pt x="1" y="0"/>
                    <a:pt x="1" y="0"/>
                    <a:pt x="2" y="0"/>
                  </a:cubicBezTo>
                  <a:cubicBezTo>
                    <a:pt x="3" y="1"/>
                    <a:pt x="5" y="2"/>
                    <a:pt x="5"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a:p>
          </p:txBody>
        </p:sp>
      </p:grpSp>
      <p:sp>
        <p:nvSpPr>
          <p:cNvPr id="94" name="Freeform 83">
            <a:extLst>
              <a:ext uri="{FF2B5EF4-FFF2-40B4-BE49-F238E27FC236}">
                <a16:creationId xmlns:a16="http://schemas.microsoft.com/office/drawing/2014/main" id="{CE0D2C1D-6BF3-4107-A425-BE5F2F329609}"/>
              </a:ext>
            </a:extLst>
          </p:cNvPr>
          <p:cNvSpPr>
            <a:spLocks/>
          </p:cNvSpPr>
          <p:nvPr/>
        </p:nvSpPr>
        <p:spPr bwMode="auto">
          <a:xfrm>
            <a:off x="6924233" y="566962"/>
            <a:ext cx="744536" cy="746650"/>
          </a:xfrm>
          <a:custGeom>
            <a:avLst/>
            <a:gdLst>
              <a:gd name="T0" fmla="*/ 186 w 186"/>
              <a:gd name="T1" fmla="*/ 164 h 186"/>
              <a:gd name="T2" fmla="*/ 163 w 186"/>
              <a:gd name="T3" fmla="*/ 186 h 186"/>
              <a:gd name="T4" fmla="*/ 22 w 186"/>
              <a:gd name="T5" fmla="*/ 186 h 186"/>
              <a:gd name="T6" fmla="*/ 0 w 186"/>
              <a:gd name="T7" fmla="*/ 164 h 186"/>
              <a:gd name="T8" fmla="*/ 0 w 186"/>
              <a:gd name="T9" fmla="*/ 22 h 186"/>
              <a:gd name="T10" fmla="*/ 22 w 186"/>
              <a:gd name="T11" fmla="*/ 0 h 186"/>
              <a:gd name="T12" fmla="*/ 163 w 186"/>
              <a:gd name="T13" fmla="*/ 0 h 186"/>
              <a:gd name="T14" fmla="*/ 186 w 186"/>
              <a:gd name="T15" fmla="*/ 22 h 186"/>
              <a:gd name="T16" fmla="*/ 186 w 186"/>
              <a:gd name="T17" fmla="*/ 164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6" h="186">
                <a:moveTo>
                  <a:pt x="186" y="164"/>
                </a:moveTo>
                <a:cubicBezTo>
                  <a:pt x="186" y="176"/>
                  <a:pt x="176" y="186"/>
                  <a:pt x="163" y="186"/>
                </a:cubicBezTo>
                <a:cubicBezTo>
                  <a:pt x="22" y="186"/>
                  <a:pt x="22" y="186"/>
                  <a:pt x="22" y="186"/>
                </a:cubicBezTo>
                <a:cubicBezTo>
                  <a:pt x="10" y="186"/>
                  <a:pt x="0" y="176"/>
                  <a:pt x="0" y="164"/>
                </a:cubicBezTo>
                <a:cubicBezTo>
                  <a:pt x="0" y="22"/>
                  <a:pt x="0" y="22"/>
                  <a:pt x="0" y="22"/>
                </a:cubicBezTo>
                <a:cubicBezTo>
                  <a:pt x="0" y="10"/>
                  <a:pt x="10" y="0"/>
                  <a:pt x="22" y="0"/>
                </a:cubicBezTo>
                <a:cubicBezTo>
                  <a:pt x="163" y="0"/>
                  <a:pt x="163" y="0"/>
                  <a:pt x="163" y="0"/>
                </a:cubicBezTo>
                <a:cubicBezTo>
                  <a:pt x="176" y="0"/>
                  <a:pt x="186" y="10"/>
                  <a:pt x="186" y="22"/>
                </a:cubicBezTo>
                <a:lnTo>
                  <a:pt x="186" y="164"/>
                </a:lnTo>
                <a:close/>
              </a:path>
            </a:pathLst>
          </a:custGeom>
          <a:solidFill>
            <a:srgbClr val="006666"/>
          </a:solidFill>
          <a:ln>
            <a:noFill/>
          </a:ln>
        </p:spPr>
        <p:txBody>
          <a:bodyPr vert="horz" wrap="square" lIns="86019" tIns="43010" rIns="86019" bIns="43010" numCol="1" anchor="t" anchorCtr="0" compatLnSpc="1">
            <a:prstTxWarp prst="textNoShape">
              <a:avLst/>
            </a:prstTxWarp>
          </a:bodyPr>
          <a:lstStyle/>
          <a:p>
            <a:endParaRPr lang="en-US" sz="1693"/>
          </a:p>
        </p:txBody>
      </p:sp>
      <p:sp>
        <p:nvSpPr>
          <p:cNvPr id="96" name="Freeform 83">
            <a:extLst>
              <a:ext uri="{FF2B5EF4-FFF2-40B4-BE49-F238E27FC236}">
                <a16:creationId xmlns:a16="http://schemas.microsoft.com/office/drawing/2014/main" id="{6B5DE141-9CD1-408C-87A8-894480C937B3}"/>
              </a:ext>
            </a:extLst>
          </p:cNvPr>
          <p:cNvSpPr>
            <a:spLocks/>
          </p:cNvSpPr>
          <p:nvPr/>
        </p:nvSpPr>
        <p:spPr bwMode="auto">
          <a:xfrm>
            <a:off x="1273279" y="563270"/>
            <a:ext cx="744536" cy="746650"/>
          </a:xfrm>
          <a:custGeom>
            <a:avLst/>
            <a:gdLst>
              <a:gd name="T0" fmla="*/ 186 w 186"/>
              <a:gd name="T1" fmla="*/ 164 h 186"/>
              <a:gd name="T2" fmla="*/ 163 w 186"/>
              <a:gd name="T3" fmla="*/ 186 h 186"/>
              <a:gd name="T4" fmla="*/ 22 w 186"/>
              <a:gd name="T5" fmla="*/ 186 h 186"/>
              <a:gd name="T6" fmla="*/ 0 w 186"/>
              <a:gd name="T7" fmla="*/ 164 h 186"/>
              <a:gd name="T8" fmla="*/ 0 w 186"/>
              <a:gd name="T9" fmla="*/ 22 h 186"/>
              <a:gd name="T10" fmla="*/ 22 w 186"/>
              <a:gd name="T11" fmla="*/ 0 h 186"/>
              <a:gd name="T12" fmla="*/ 163 w 186"/>
              <a:gd name="T13" fmla="*/ 0 h 186"/>
              <a:gd name="T14" fmla="*/ 186 w 186"/>
              <a:gd name="T15" fmla="*/ 22 h 186"/>
              <a:gd name="T16" fmla="*/ 186 w 186"/>
              <a:gd name="T17" fmla="*/ 164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6" h="186">
                <a:moveTo>
                  <a:pt x="186" y="164"/>
                </a:moveTo>
                <a:cubicBezTo>
                  <a:pt x="186" y="176"/>
                  <a:pt x="176" y="186"/>
                  <a:pt x="163" y="186"/>
                </a:cubicBezTo>
                <a:cubicBezTo>
                  <a:pt x="22" y="186"/>
                  <a:pt x="22" y="186"/>
                  <a:pt x="22" y="186"/>
                </a:cubicBezTo>
                <a:cubicBezTo>
                  <a:pt x="10" y="186"/>
                  <a:pt x="0" y="176"/>
                  <a:pt x="0" y="164"/>
                </a:cubicBezTo>
                <a:cubicBezTo>
                  <a:pt x="0" y="22"/>
                  <a:pt x="0" y="22"/>
                  <a:pt x="0" y="22"/>
                </a:cubicBezTo>
                <a:cubicBezTo>
                  <a:pt x="0" y="10"/>
                  <a:pt x="10" y="0"/>
                  <a:pt x="22" y="0"/>
                </a:cubicBezTo>
                <a:cubicBezTo>
                  <a:pt x="163" y="0"/>
                  <a:pt x="163" y="0"/>
                  <a:pt x="163" y="0"/>
                </a:cubicBezTo>
                <a:cubicBezTo>
                  <a:pt x="176" y="0"/>
                  <a:pt x="186" y="10"/>
                  <a:pt x="186" y="22"/>
                </a:cubicBezTo>
                <a:lnTo>
                  <a:pt x="186" y="164"/>
                </a:lnTo>
                <a:close/>
              </a:path>
            </a:pathLst>
          </a:custGeom>
          <a:solidFill>
            <a:srgbClr val="006666"/>
          </a:solidFill>
          <a:ln>
            <a:noFill/>
          </a:ln>
        </p:spPr>
        <p:txBody>
          <a:bodyPr vert="horz" wrap="square" lIns="86019" tIns="43010" rIns="86019" bIns="43010" numCol="1" anchor="t" anchorCtr="0" compatLnSpc="1">
            <a:prstTxWarp prst="textNoShape">
              <a:avLst/>
            </a:prstTxWarp>
          </a:bodyPr>
          <a:lstStyle/>
          <a:p>
            <a:endParaRPr lang="en-US" sz="1693"/>
          </a:p>
        </p:txBody>
      </p:sp>
      <p:grpSp>
        <p:nvGrpSpPr>
          <p:cNvPr id="99" name="Group 99">
            <a:extLst>
              <a:ext uri="{FF2B5EF4-FFF2-40B4-BE49-F238E27FC236}">
                <a16:creationId xmlns:a16="http://schemas.microsoft.com/office/drawing/2014/main" id="{EE2203BD-EC66-4A8D-8A2F-E9968FF1EBAF}"/>
              </a:ext>
            </a:extLst>
          </p:cNvPr>
          <p:cNvGrpSpPr/>
          <p:nvPr/>
        </p:nvGrpSpPr>
        <p:grpSpPr>
          <a:xfrm>
            <a:off x="6158347" y="1355068"/>
            <a:ext cx="2166206" cy="976514"/>
            <a:chOff x="3676763" y="2546233"/>
            <a:chExt cx="3178630" cy="1038055"/>
          </a:xfrm>
        </p:grpSpPr>
        <p:sp>
          <p:nvSpPr>
            <p:cNvPr id="100" name="TextBox 100">
              <a:extLst>
                <a:ext uri="{FF2B5EF4-FFF2-40B4-BE49-F238E27FC236}">
                  <a16:creationId xmlns:a16="http://schemas.microsoft.com/office/drawing/2014/main" id="{4A92BC36-1FD3-407A-A54A-B914A6E12831}"/>
                </a:ext>
              </a:extLst>
            </p:cNvPr>
            <p:cNvSpPr txBox="1"/>
            <p:nvPr/>
          </p:nvSpPr>
          <p:spPr>
            <a:xfrm>
              <a:off x="3676763" y="2546233"/>
              <a:ext cx="2917676" cy="327173"/>
            </a:xfrm>
            <a:prstGeom prst="rect">
              <a:avLst/>
            </a:prstGeom>
            <a:noFill/>
          </p:spPr>
          <p:txBody>
            <a:bodyPr wrap="square" rtlCol="0">
              <a:spAutoFit/>
            </a:bodyPr>
            <a:lstStyle/>
            <a:p>
              <a:pPr algn="ctr"/>
              <a:r>
                <a:rPr lang="ar-SA" sz="1400" b="1" dirty="0">
                  <a:solidFill>
                    <a:srgbClr val="006666"/>
                  </a:solidFill>
                  <a:latin typeface="AbdoMaster-Heavy" panose="02000500030000020004" pitchFamily="50" charset="-78"/>
                  <a:cs typeface="AbdoMaster-Heavy" panose="02000500030000020004" pitchFamily="50" charset="-78"/>
                </a:rPr>
                <a:t>الهدف الاستراتيجي  </a:t>
              </a:r>
              <a:endParaRPr lang="en-US" sz="1400" b="1" dirty="0">
                <a:solidFill>
                  <a:srgbClr val="006666"/>
                </a:solidFill>
                <a:latin typeface="AbdoMaster-Heavy" panose="02000500030000020004" pitchFamily="50" charset="-78"/>
                <a:cs typeface="AbdoMaster-Heavy" panose="02000500030000020004" pitchFamily="50" charset="-78"/>
              </a:endParaRPr>
            </a:p>
          </p:txBody>
        </p:sp>
        <p:sp>
          <p:nvSpPr>
            <p:cNvPr id="101" name="Subtitle 6">
              <a:extLst>
                <a:ext uri="{FF2B5EF4-FFF2-40B4-BE49-F238E27FC236}">
                  <a16:creationId xmlns:a16="http://schemas.microsoft.com/office/drawing/2014/main" id="{3C3B4B91-2E09-4406-83E5-4A807B754F8B}"/>
                </a:ext>
              </a:extLst>
            </p:cNvPr>
            <p:cNvSpPr txBox="1">
              <a:spLocks/>
            </p:cNvSpPr>
            <p:nvPr/>
          </p:nvSpPr>
          <p:spPr>
            <a:xfrm>
              <a:off x="4144159" y="2822433"/>
              <a:ext cx="2711234" cy="761855"/>
            </a:xfrm>
            <a:prstGeom prst="rect">
              <a:avLst/>
            </a:prstGeom>
          </p:spPr>
          <p:txBody>
            <a:bodyPr vert="horz" lIns="86019" tIns="43010" rIns="86019" bIns="43010" numCol="1" spcCol="365760" rtlCol="0" anchor="t">
              <a:noAutofit/>
            </a:bodyPr>
            <a:lstStyle>
              <a:lvl1pPr marL="0" indent="0" algn="ctr" defTabSz="914400" rtl="0" eaLnBrk="1" latinLnBrk="0" hangingPunct="1">
                <a:lnSpc>
                  <a:spcPct val="90000"/>
                </a:lnSpc>
                <a:spcBef>
                  <a:spcPts val="1000"/>
                </a:spcBef>
                <a:buFont typeface="Arial"/>
                <a:buNone/>
                <a:defRPr sz="1200" b="0" i="0" kern="1200">
                  <a:solidFill>
                    <a:schemeClr val="accent1"/>
                  </a:solidFill>
                  <a:latin typeface="Montserrat Light" charset="0"/>
                  <a:ea typeface="Montserrat Light" charset="0"/>
                  <a:cs typeface="Montserrat Light"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Montserrat Light" charset="0"/>
                  <a:ea typeface="Montserrat Light" charset="0"/>
                  <a:cs typeface="Montserrat Light"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Montserrat Light" charset="0"/>
                  <a:ea typeface="Montserrat Light" charset="0"/>
                  <a:cs typeface="Montserrat Light"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nSpc>
                  <a:spcPts val="1599"/>
                </a:lnSpc>
                <a:spcBef>
                  <a:spcPts val="0"/>
                </a:spcBef>
              </a:pPr>
              <a:endParaRPr lang="en-US" sz="1050" dirty="0">
                <a:solidFill>
                  <a:schemeClr val="tx1"/>
                </a:solidFill>
                <a:latin typeface="+mn-lt"/>
                <a:cs typeface="Times New Roman" panose="02020603050405020304" pitchFamily="18" charset="0"/>
              </a:endParaRPr>
            </a:p>
          </p:txBody>
        </p:sp>
      </p:grpSp>
      <p:grpSp>
        <p:nvGrpSpPr>
          <p:cNvPr id="102" name="Group 99">
            <a:extLst>
              <a:ext uri="{FF2B5EF4-FFF2-40B4-BE49-F238E27FC236}">
                <a16:creationId xmlns:a16="http://schemas.microsoft.com/office/drawing/2014/main" id="{28C1B80B-139A-45FE-9D45-679AEE8A64C5}"/>
              </a:ext>
            </a:extLst>
          </p:cNvPr>
          <p:cNvGrpSpPr/>
          <p:nvPr/>
        </p:nvGrpSpPr>
        <p:grpSpPr>
          <a:xfrm>
            <a:off x="5801685" y="2713496"/>
            <a:ext cx="2291223" cy="483967"/>
            <a:chOff x="11981708" y="1454696"/>
            <a:chExt cx="3362079" cy="983829"/>
          </a:xfrm>
        </p:grpSpPr>
        <p:sp>
          <p:nvSpPr>
            <p:cNvPr id="103" name="TextBox 100">
              <a:extLst>
                <a:ext uri="{FF2B5EF4-FFF2-40B4-BE49-F238E27FC236}">
                  <a16:creationId xmlns:a16="http://schemas.microsoft.com/office/drawing/2014/main" id="{B4488326-DE33-40E4-BB31-80930D80D168}"/>
                </a:ext>
              </a:extLst>
            </p:cNvPr>
            <p:cNvSpPr txBox="1"/>
            <p:nvPr/>
          </p:nvSpPr>
          <p:spPr>
            <a:xfrm>
              <a:off x="12261467" y="1454696"/>
              <a:ext cx="2785756" cy="658509"/>
            </a:xfrm>
            <a:prstGeom prst="rect">
              <a:avLst/>
            </a:prstGeom>
            <a:noFill/>
          </p:spPr>
          <p:txBody>
            <a:bodyPr wrap="square" rtlCol="0">
              <a:spAutoFit/>
            </a:bodyPr>
            <a:lstStyle/>
            <a:p>
              <a:pPr algn="ctr"/>
              <a:r>
                <a:rPr lang="ar-SA" sz="1505" b="1" dirty="0">
                  <a:solidFill>
                    <a:srgbClr val="006666"/>
                  </a:solidFill>
                  <a:latin typeface="AbdoMaster-Heavy" panose="02000500030000020004" pitchFamily="50" charset="-78"/>
                  <a:cs typeface="AbdoMaster-Heavy" panose="02000500030000020004" pitchFamily="50" charset="-78"/>
                </a:rPr>
                <a:t>الفئة المستهدفة </a:t>
              </a:r>
              <a:endParaRPr lang="en-US" sz="1505" b="1" dirty="0">
                <a:solidFill>
                  <a:srgbClr val="006666"/>
                </a:solidFill>
                <a:latin typeface="AbdoMaster-Heavy" panose="02000500030000020004" pitchFamily="50" charset="-78"/>
                <a:cs typeface="AbdoMaster-Heavy" panose="02000500030000020004" pitchFamily="50" charset="-78"/>
              </a:endParaRPr>
            </a:p>
          </p:txBody>
        </p:sp>
        <p:sp>
          <p:nvSpPr>
            <p:cNvPr id="104" name="Subtitle 6">
              <a:extLst>
                <a:ext uri="{FF2B5EF4-FFF2-40B4-BE49-F238E27FC236}">
                  <a16:creationId xmlns:a16="http://schemas.microsoft.com/office/drawing/2014/main" id="{E0014615-324F-4B44-825E-1E20F2216976}"/>
                </a:ext>
              </a:extLst>
            </p:cNvPr>
            <p:cNvSpPr txBox="1">
              <a:spLocks/>
            </p:cNvSpPr>
            <p:nvPr/>
          </p:nvSpPr>
          <p:spPr>
            <a:xfrm>
              <a:off x="11981708" y="1676670"/>
              <a:ext cx="3362079" cy="761855"/>
            </a:xfrm>
            <a:prstGeom prst="rect">
              <a:avLst/>
            </a:prstGeom>
          </p:spPr>
          <p:txBody>
            <a:bodyPr vert="horz" lIns="86019" tIns="43010" rIns="86019" bIns="43010" numCol="1" spcCol="365760" rtlCol="0" anchor="t">
              <a:noAutofit/>
            </a:bodyPr>
            <a:lstStyle>
              <a:lvl1pPr marL="0" indent="0" algn="ctr" defTabSz="914400" rtl="0" eaLnBrk="1" latinLnBrk="0" hangingPunct="1">
                <a:lnSpc>
                  <a:spcPct val="90000"/>
                </a:lnSpc>
                <a:spcBef>
                  <a:spcPts val="1000"/>
                </a:spcBef>
                <a:buFont typeface="Arial"/>
                <a:buNone/>
                <a:defRPr sz="1200" b="0" i="0" kern="1200">
                  <a:solidFill>
                    <a:schemeClr val="accent1"/>
                  </a:solidFill>
                  <a:latin typeface="Montserrat Light" charset="0"/>
                  <a:ea typeface="Montserrat Light" charset="0"/>
                  <a:cs typeface="Montserrat Light"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Montserrat Light" charset="0"/>
                  <a:ea typeface="Montserrat Light" charset="0"/>
                  <a:cs typeface="Montserrat Light"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Montserrat Light" charset="0"/>
                  <a:ea typeface="Montserrat Light" charset="0"/>
                  <a:cs typeface="Montserrat Light"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nSpc>
                  <a:spcPct val="100000"/>
                </a:lnSpc>
                <a:spcBef>
                  <a:spcPts val="0"/>
                </a:spcBef>
              </a:pPr>
              <a:endParaRPr lang="ar-SA" sz="1600" b="1" dirty="0">
                <a:solidFill>
                  <a:schemeClr val="tx1"/>
                </a:solidFill>
                <a:latin typeface="Calibri" panose="020F0502020204030204" pitchFamily="34" charset="0"/>
                <a:cs typeface="Calibri" panose="020F0502020204030204" pitchFamily="34" charset="0"/>
              </a:endParaRPr>
            </a:p>
            <a:p>
              <a:pPr>
                <a:lnSpc>
                  <a:spcPct val="100000"/>
                </a:lnSpc>
                <a:spcBef>
                  <a:spcPts val="0"/>
                </a:spcBef>
              </a:pPr>
              <a:r>
                <a:rPr lang="ar-SA" sz="1600" b="1" dirty="0">
                  <a:solidFill>
                    <a:schemeClr val="tx1"/>
                  </a:solidFill>
                  <a:latin typeface="Calibri" panose="020F0502020204030204" pitchFamily="34" charset="0"/>
                  <a:cs typeface="Calibri" panose="020F0502020204030204" pitchFamily="34" charset="0"/>
                </a:rPr>
                <a:t> </a:t>
              </a:r>
              <a:endParaRPr lang="en-US" sz="1600" b="1" dirty="0">
                <a:solidFill>
                  <a:schemeClr val="tx1"/>
                </a:solidFill>
                <a:latin typeface="Calibri" panose="020F0502020204030204" pitchFamily="34" charset="0"/>
                <a:cs typeface="Calibri" panose="020F0502020204030204" pitchFamily="34" charset="0"/>
              </a:endParaRPr>
            </a:p>
          </p:txBody>
        </p:sp>
      </p:grpSp>
      <p:grpSp>
        <p:nvGrpSpPr>
          <p:cNvPr id="105" name="Group 99">
            <a:extLst>
              <a:ext uri="{FF2B5EF4-FFF2-40B4-BE49-F238E27FC236}">
                <a16:creationId xmlns:a16="http://schemas.microsoft.com/office/drawing/2014/main" id="{322EC9ED-BC6B-467E-AF79-91306B73E45D}"/>
              </a:ext>
            </a:extLst>
          </p:cNvPr>
          <p:cNvGrpSpPr/>
          <p:nvPr/>
        </p:nvGrpSpPr>
        <p:grpSpPr>
          <a:xfrm>
            <a:off x="4265316" y="1338611"/>
            <a:ext cx="2063800" cy="1091906"/>
            <a:chOff x="4160131" y="2423569"/>
            <a:chExt cx="3028363" cy="1160719"/>
          </a:xfrm>
        </p:grpSpPr>
        <p:sp>
          <p:nvSpPr>
            <p:cNvPr id="106" name="TextBox 100">
              <a:extLst>
                <a:ext uri="{FF2B5EF4-FFF2-40B4-BE49-F238E27FC236}">
                  <a16:creationId xmlns:a16="http://schemas.microsoft.com/office/drawing/2014/main" id="{534DF313-4352-4C91-90CA-148A5A72CF98}"/>
                </a:ext>
              </a:extLst>
            </p:cNvPr>
            <p:cNvSpPr txBox="1"/>
            <p:nvPr/>
          </p:nvSpPr>
          <p:spPr>
            <a:xfrm>
              <a:off x="4160131" y="2423569"/>
              <a:ext cx="3028363" cy="344350"/>
            </a:xfrm>
            <a:prstGeom prst="rect">
              <a:avLst/>
            </a:prstGeom>
            <a:noFill/>
          </p:spPr>
          <p:txBody>
            <a:bodyPr wrap="square" rtlCol="0">
              <a:spAutoFit/>
            </a:bodyPr>
            <a:lstStyle/>
            <a:p>
              <a:pPr algn="ctr"/>
              <a:r>
                <a:rPr lang="ar-SA" sz="1505" b="1" dirty="0">
                  <a:solidFill>
                    <a:srgbClr val="006666"/>
                  </a:solidFill>
                  <a:latin typeface="AbdoMaster-Heavy" panose="02000500030000020004" pitchFamily="50" charset="-78"/>
                  <a:cs typeface="AbdoMaster-Heavy" panose="02000500030000020004" pitchFamily="50" charset="-78"/>
                </a:rPr>
                <a:t>الهدف الفرعي   </a:t>
              </a:r>
              <a:endParaRPr lang="en-US" sz="1505" b="1" dirty="0">
                <a:solidFill>
                  <a:srgbClr val="006666"/>
                </a:solidFill>
                <a:latin typeface="AbdoMaster-Heavy" panose="02000500030000020004" pitchFamily="50" charset="-78"/>
                <a:cs typeface="AbdoMaster-Heavy" panose="02000500030000020004" pitchFamily="50" charset="-78"/>
              </a:endParaRPr>
            </a:p>
          </p:txBody>
        </p:sp>
        <p:sp>
          <p:nvSpPr>
            <p:cNvPr id="107" name="Subtitle 6">
              <a:extLst>
                <a:ext uri="{FF2B5EF4-FFF2-40B4-BE49-F238E27FC236}">
                  <a16:creationId xmlns:a16="http://schemas.microsoft.com/office/drawing/2014/main" id="{54F7A4E9-7260-4155-999B-97097AC2DA1D}"/>
                </a:ext>
              </a:extLst>
            </p:cNvPr>
            <p:cNvSpPr txBox="1">
              <a:spLocks/>
            </p:cNvSpPr>
            <p:nvPr/>
          </p:nvSpPr>
          <p:spPr>
            <a:xfrm>
              <a:off x="4379400" y="2822433"/>
              <a:ext cx="2711235" cy="761855"/>
            </a:xfrm>
            <a:prstGeom prst="rect">
              <a:avLst/>
            </a:prstGeom>
          </p:spPr>
          <p:txBody>
            <a:bodyPr vert="horz" lIns="86019" tIns="43010" rIns="86019" bIns="43010" numCol="1" spcCol="365760" rtlCol="0" anchor="t">
              <a:noAutofit/>
            </a:bodyPr>
            <a:lstStyle>
              <a:lvl1pPr marL="0" indent="0" algn="ctr" defTabSz="914400" rtl="0" eaLnBrk="1" latinLnBrk="0" hangingPunct="1">
                <a:lnSpc>
                  <a:spcPct val="90000"/>
                </a:lnSpc>
                <a:spcBef>
                  <a:spcPts val="1000"/>
                </a:spcBef>
                <a:buFont typeface="Arial"/>
                <a:buNone/>
                <a:defRPr sz="1200" b="0" i="0" kern="1200">
                  <a:solidFill>
                    <a:schemeClr val="accent1"/>
                  </a:solidFill>
                  <a:latin typeface="Montserrat Light" charset="0"/>
                  <a:ea typeface="Montserrat Light" charset="0"/>
                  <a:cs typeface="Montserrat Light"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Montserrat Light" charset="0"/>
                  <a:ea typeface="Montserrat Light" charset="0"/>
                  <a:cs typeface="Montserrat Light"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Montserrat Light" charset="0"/>
                  <a:ea typeface="Montserrat Light" charset="0"/>
                  <a:cs typeface="Montserrat Light"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nSpc>
                  <a:spcPts val="1599"/>
                </a:lnSpc>
                <a:spcBef>
                  <a:spcPts val="0"/>
                </a:spcBef>
              </a:pPr>
              <a:endParaRPr lang="en-US" sz="1082" dirty="0">
                <a:solidFill>
                  <a:schemeClr val="tx1"/>
                </a:solidFill>
                <a:latin typeface="+mn-lt"/>
                <a:cs typeface="Times New Roman" panose="02020603050405020304" pitchFamily="18" charset="0"/>
              </a:endParaRPr>
            </a:p>
          </p:txBody>
        </p:sp>
      </p:grpSp>
      <p:sp>
        <p:nvSpPr>
          <p:cNvPr id="111" name="Google Shape;742;p47">
            <a:extLst>
              <a:ext uri="{FF2B5EF4-FFF2-40B4-BE49-F238E27FC236}">
                <a16:creationId xmlns:a16="http://schemas.microsoft.com/office/drawing/2014/main" id="{55B79F83-6455-4B2F-8D42-C5D5DCCE4C14}"/>
              </a:ext>
            </a:extLst>
          </p:cNvPr>
          <p:cNvSpPr/>
          <p:nvPr/>
        </p:nvSpPr>
        <p:spPr>
          <a:xfrm>
            <a:off x="5153167" y="641442"/>
            <a:ext cx="515540" cy="466971"/>
          </a:xfrm>
          <a:custGeom>
            <a:avLst/>
            <a:gdLst/>
            <a:ahLst/>
            <a:cxnLst/>
            <a:rect l="l" t="t" r="r" b="b"/>
            <a:pathLst>
              <a:path w="11847" h="11846" extrusionOk="0">
                <a:moveTo>
                  <a:pt x="10744" y="3718"/>
                </a:moveTo>
                <a:lnTo>
                  <a:pt x="10428" y="4348"/>
                </a:lnTo>
                <a:cubicBezTo>
                  <a:pt x="10397" y="4442"/>
                  <a:pt x="10397" y="4568"/>
                  <a:pt x="10428" y="4663"/>
                </a:cubicBezTo>
                <a:lnTo>
                  <a:pt x="10744" y="5293"/>
                </a:lnTo>
                <a:lnTo>
                  <a:pt x="9483" y="4915"/>
                </a:lnTo>
                <a:lnTo>
                  <a:pt x="9105" y="4505"/>
                </a:lnTo>
                <a:lnTo>
                  <a:pt x="9483" y="4127"/>
                </a:lnTo>
                <a:lnTo>
                  <a:pt x="10744" y="3718"/>
                </a:lnTo>
                <a:close/>
                <a:moveTo>
                  <a:pt x="4443" y="3497"/>
                </a:moveTo>
                <a:cubicBezTo>
                  <a:pt x="4884" y="3497"/>
                  <a:pt x="5262" y="3781"/>
                  <a:pt x="5419" y="4190"/>
                </a:cubicBezTo>
                <a:lnTo>
                  <a:pt x="4443" y="4190"/>
                </a:lnTo>
                <a:cubicBezTo>
                  <a:pt x="4253" y="4190"/>
                  <a:pt x="4096" y="4348"/>
                  <a:pt x="4096" y="4568"/>
                </a:cubicBezTo>
                <a:cubicBezTo>
                  <a:pt x="4096" y="4663"/>
                  <a:pt x="4253" y="4820"/>
                  <a:pt x="4443" y="4820"/>
                </a:cubicBezTo>
                <a:lnTo>
                  <a:pt x="5419" y="4820"/>
                </a:lnTo>
                <a:cubicBezTo>
                  <a:pt x="5262" y="5230"/>
                  <a:pt x="4915" y="5545"/>
                  <a:pt x="4443" y="5545"/>
                </a:cubicBezTo>
                <a:cubicBezTo>
                  <a:pt x="3844" y="5545"/>
                  <a:pt x="3434" y="5072"/>
                  <a:pt x="3434" y="4505"/>
                </a:cubicBezTo>
                <a:cubicBezTo>
                  <a:pt x="3434" y="3970"/>
                  <a:pt x="3907" y="3497"/>
                  <a:pt x="4443" y="3497"/>
                </a:cubicBezTo>
                <a:close/>
                <a:moveTo>
                  <a:pt x="4443" y="2080"/>
                </a:moveTo>
                <a:cubicBezTo>
                  <a:pt x="5671" y="2080"/>
                  <a:pt x="6679" y="2993"/>
                  <a:pt x="6837" y="4159"/>
                </a:cubicBezTo>
                <a:lnTo>
                  <a:pt x="6144" y="4159"/>
                </a:lnTo>
                <a:cubicBezTo>
                  <a:pt x="5986" y="3371"/>
                  <a:pt x="5262" y="2773"/>
                  <a:pt x="4443" y="2773"/>
                </a:cubicBezTo>
                <a:cubicBezTo>
                  <a:pt x="3497" y="2773"/>
                  <a:pt x="2710" y="3560"/>
                  <a:pt x="2710" y="4505"/>
                </a:cubicBezTo>
                <a:cubicBezTo>
                  <a:pt x="2710" y="5451"/>
                  <a:pt x="3497" y="6238"/>
                  <a:pt x="4443" y="6238"/>
                </a:cubicBezTo>
                <a:cubicBezTo>
                  <a:pt x="5262" y="6238"/>
                  <a:pt x="5986" y="5671"/>
                  <a:pt x="6144" y="4883"/>
                </a:cubicBezTo>
                <a:lnTo>
                  <a:pt x="6837" y="4883"/>
                </a:lnTo>
                <a:cubicBezTo>
                  <a:pt x="6679" y="6049"/>
                  <a:pt x="5671" y="6963"/>
                  <a:pt x="4443" y="6963"/>
                </a:cubicBezTo>
                <a:cubicBezTo>
                  <a:pt x="3119" y="6963"/>
                  <a:pt x="2017" y="5860"/>
                  <a:pt x="2017" y="4505"/>
                </a:cubicBezTo>
                <a:cubicBezTo>
                  <a:pt x="2017" y="3182"/>
                  <a:pt x="3119" y="2080"/>
                  <a:pt x="4443" y="2080"/>
                </a:cubicBezTo>
                <a:close/>
                <a:moveTo>
                  <a:pt x="4474" y="662"/>
                </a:moveTo>
                <a:cubicBezTo>
                  <a:pt x="6459" y="662"/>
                  <a:pt x="8097" y="2206"/>
                  <a:pt x="8255" y="4127"/>
                </a:cubicBezTo>
                <a:lnTo>
                  <a:pt x="7562" y="4127"/>
                </a:lnTo>
                <a:cubicBezTo>
                  <a:pt x="7372" y="2584"/>
                  <a:pt x="6049" y="1355"/>
                  <a:pt x="4443" y="1355"/>
                </a:cubicBezTo>
                <a:cubicBezTo>
                  <a:pt x="2710" y="1355"/>
                  <a:pt x="1324" y="2773"/>
                  <a:pt x="1324" y="4474"/>
                </a:cubicBezTo>
                <a:cubicBezTo>
                  <a:pt x="1324" y="6175"/>
                  <a:pt x="2741" y="7593"/>
                  <a:pt x="4443" y="7593"/>
                </a:cubicBezTo>
                <a:cubicBezTo>
                  <a:pt x="6049" y="7593"/>
                  <a:pt x="7372" y="6364"/>
                  <a:pt x="7562" y="4820"/>
                </a:cubicBezTo>
                <a:lnTo>
                  <a:pt x="8255" y="4820"/>
                </a:lnTo>
                <a:cubicBezTo>
                  <a:pt x="8097" y="6774"/>
                  <a:pt x="6459" y="8286"/>
                  <a:pt x="4474" y="8286"/>
                </a:cubicBezTo>
                <a:cubicBezTo>
                  <a:pt x="2395" y="8286"/>
                  <a:pt x="662" y="6616"/>
                  <a:pt x="662" y="4474"/>
                </a:cubicBezTo>
                <a:cubicBezTo>
                  <a:pt x="662" y="2363"/>
                  <a:pt x="2363" y="662"/>
                  <a:pt x="4474" y="662"/>
                </a:cubicBezTo>
                <a:close/>
                <a:moveTo>
                  <a:pt x="5734" y="8822"/>
                </a:moveTo>
                <a:lnTo>
                  <a:pt x="6049" y="9767"/>
                </a:lnTo>
                <a:lnTo>
                  <a:pt x="2836" y="9767"/>
                </a:lnTo>
                <a:lnTo>
                  <a:pt x="3151" y="8822"/>
                </a:lnTo>
                <a:cubicBezTo>
                  <a:pt x="3529" y="8916"/>
                  <a:pt x="4001" y="9011"/>
                  <a:pt x="4443" y="9011"/>
                </a:cubicBezTo>
                <a:cubicBezTo>
                  <a:pt x="4884" y="9011"/>
                  <a:pt x="5356" y="8916"/>
                  <a:pt x="5734" y="8822"/>
                </a:cubicBezTo>
                <a:close/>
                <a:moveTo>
                  <a:pt x="6522" y="10428"/>
                </a:moveTo>
                <a:cubicBezTo>
                  <a:pt x="6963" y="10428"/>
                  <a:pt x="7372" y="10680"/>
                  <a:pt x="7530" y="11121"/>
                </a:cubicBezTo>
                <a:lnTo>
                  <a:pt x="1418" y="11121"/>
                </a:lnTo>
                <a:cubicBezTo>
                  <a:pt x="1576" y="10743"/>
                  <a:pt x="1922" y="10428"/>
                  <a:pt x="2395" y="10428"/>
                </a:cubicBezTo>
                <a:close/>
                <a:moveTo>
                  <a:pt x="4474" y="0"/>
                </a:moveTo>
                <a:cubicBezTo>
                  <a:pt x="1985" y="0"/>
                  <a:pt x="0" y="1985"/>
                  <a:pt x="0" y="4474"/>
                </a:cubicBezTo>
                <a:cubicBezTo>
                  <a:pt x="0" y="6238"/>
                  <a:pt x="1040" y="7813"/>
                  <a:pt x="2552" y="8538"/>
                </a:cubicBezTo>
                <a:lnTo>
                  <a:pt x="2143" y="9767"/>
                </a:lnTo>
                <a:cubicBezTo>
                  <a:pt x="1324" y="9861"/>
                  <a:pt x="693" y="10586"/>
                  <a:pt x="693" y="11499"/>
                </a:cubicBezTo>
                <a:cubicBezTo>
                  <a:pt x="693" y="11688"/>
                  <a:pt x="851" y="11846"/>
                  <a:pt x="1040" y="11846"/>
                </a:cubicBezTo>
                <a:lnTo>
                  <a:pt x="7971" y="11846"/>
                </a:lnTo>
                <a:cubicBezTo>
                  <a:pt x="8192" y="11846"/>
                  <a:pt x="8349" y="11688"/>
                  <a:pt x="8349" y="11499"/>
                </a:cubicBezTo>
                <a:cubicBezTo>
                  <a:pt x="8349" y="10617"/>
                  <a:pt x="7719" y="9924"/>
                  <a:pt x="6900" y="9767"/>
                </a:cubicBezTo>
                <a:lnTo>
                  <a:pt x="6490" y="8538"/>
                </a:lnTo>
                <a:cubicBezTo>
                  <a:pt x="7782" y="7908"/>
                  <a:pt x="8727" y="6679"/>
                  <a:pt x="8979" y="5230"/>
                </a:cubicBezTo>
                <a:lnTo>
                  <a:pt x="9137" y="5388"/>
                </a:lnTo>
                <a:cubicBezTo>
                  <a:pt x="9168" y="5419"/>
                  <a:pt x="9200" y="5451"/>
                  <a:pt x="9263" y="5451"/>
                </a:cubicBezTo>
                <a:lnTo>
                  <a:pt x="11374" y="6175"/>
                </a:lnTo>
                <a:cubicBezTo>
                  <a:pt x="11403" y="6183"/>
                  <a:pt x="11435" y="6186"/>
                  <a:pt x="11466" y="6186"/>
                </a:cubicBezTo>
                <a:cubicBezTo>
                  <a:pt x="11569" y="6186"/>
                  <a:pt x="11672" y="6145"/>
                  <a:pt x="11720" y="6049"/>
                </a:cubicBezTo>
                <a:cubicBezTo>
                  <a:pt x="11815" y="5923"/>
                  <a:pt x="11846" y="5766"/>
                  <a:pt x="11783" y="5671"/>
                </a:cubicBezTo>
                <a:lnTo>
                  <a:pt x="11153" y="4442"/>
                </a:lnTo>
                <a:lnTo>
                  <a:pt x="11783" y="3214"/>
                </a:lnTo>
                <a:cubicBezTo>
                  <a:pt x="11815" y="3151"/>
                  <a:pt x="11783" y="2993"/>
                  <a:pt x="11689" y="2899"/>
                </a:cubicBezTo>
                <a:cubicBezTo>
                  <a:pt x="11641" y="2802"/>
                  <a:pt x="11519" y="2761"/>
                  <a:pt x="11422" y="2761"/>
                </a:cubicBezTo>
                <a:cubicBezTo>
                  <a:pt x="11392" y="2761"/>
                  <a:pt x="11364" y="2765"/>
                  <a:pt x="11342" y="2773"/>
                </a:cubicBezTo>
                <a:lnTo>
                  <a:pt x="9200" y="3497"/>
                </a:lnTo>
                <a:cubicBezTo>
                  <a:pt x="9168" y="3497"/>
                  <a:pt x="9105" y="3529"/>
                  <a:pt x="9105" y="3560"/>
                </a:cubicBezTo>
                <a:lnTo>
                  <a:pt x="8916" y="3718"/>
                </a:lnTo>
                <a:cubicBezTo>
                  <a:pt x="8570" y="1607"/>
                  <a:pt x="6742" y="0"/>
                  <a:pt x="4474" y="0"/>
                </a:cubicBezTo>
                <a:close/>
              </a:path>
            </a:pathLst>
          </a:custGeom>
          <a:solidFill>
            <a:schemeClr val="bg1"/>
          </a:solidFill>
          <a:ln>
            <a:noFill/>
          </a:ln>
        </p:spPr>
        <p:txBody>
          <a:bodyPr spcFirstLastPara="1" wrap="square" lIns="86005" tIns="86005" rIns="86005" bIns="86005" anchor="ctr" anchorCtr="0">
            <a:noAutofit/>
          </a:bodyPr>
          <a:lstStyle/>
          <a:p>
            <a:pPr>
              <a:buClr>
                <a:srgbClr val="000000"/>
              </a:buClr>
              <a:buSzPts val="1400"/>
            </a:pPr>
            <a:endParaRPr sz="1317">
              <a:solidFill>
                <a:srgbClr val="000000"/>
              </a:solidFill>
              <a:latin typeface="Arial"/>
              <a:ea typeface="Arial"/>
              <a:cs typeface="Arial"/>
              <a:sym typeface="Arial"/>
            </a:endParaRPr>
          </a:p>
        </p:txBody>
      </p:sp>
      <p:sp>
        <p:nvSpPr>
          <p:cNvPr id="122" name="Rectangle: Rounded Corners 171">
            <a:extLst>
              <a:ext uri="{FF2B5EF4-FFF2-40B4-BE49-F238E27FC236}">
                <a16:creationId xmlns:a16="http://schemas.microsoft.com/office/drawing/2014/main" id="{6BB45AF6-21B8-47A2-8BCF-6FB6B6EF9C07}"/>
              </a:ext>
            </a:extLst>
          </p:cNvPr>
          <p:cNvSpPr/>
          <p:nvPr/>
        </p:nvSpPr>
        <p:spPr>
          <a:xfrm>
            <a:off x="3301757" y="2611193"/>
            <a:ext cx="2347024" cy="1283984"/>
          </a:xfrm>
          <a:prstGeom prst="roundRect">
            <a:avLst>
              <a:gd name="adj" fmla="val 5845"/>
            </a:avLst>
          </a:prstGeom>
          <a:solidFill>
            <a:schemeClr val="bg1">
              <a:alpha val="95000"/>
            </a:schemeClr>
          </a:solidFill>
          <a:ln w="38100">
            <a:solidFill>
              <a:srgbClr val="006666">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93"/>
          </a:p>
        </p:txBody>
      </p:sp>
      <p:grpSp>
        <p:nvGrpSpPr>
          <p:cNvPr id="123" name="Group 68">
            <a:extLst>
              <a:ext uri="{FF2B5EF4-FFF2-40B4-BE49-F238E27FC236}">
                <a16:creationId xmlns:a16="http://schemas.microsoft.com/office/drawing/2014/main" id="{991EFE9D-0DE7-48BF-9833-4FDE3FC7B1F6}"/>
              </a:ext>
            </a:extLst>
          </p:cNvPr>
          <p:cNvGrpSpPr/>
          <p:nvPr/>
        </p:nvGrpSpPr>
        <p:grpSpPr>
          <a:xfrm>
            <a:off x="2677162" y="2837086"/>
            <a:ext cx="512826" cy="526740"/>
            <a:chOff x="4167188" y="3140076"/>
            <a:chExt cx="409575" cy="420688"/>
          </a:xfrm>
          <a:solidFill>
            <a:schemeClr val="bg1"/>
          </a:solidFill>
        </p:grpSpPr>
        <p:sp>
          <p:nvSpPr>
            <p:cNvPr id="124" name="Freeform 48">
              <a:extLst>
                <a:ext uri="{FF2B5EF4-FFF2-40B4-BE49-F238E27FC236}">
                  <a16:creationId xmlns:a16="http://schemas.microsoft.com/office/drawing/2014/main" id="{A95C721A-66D9-44D0-B8BB-31DEDF7D121D}"/>
                </a:ext>
              </a:extLst>
            </p:cNvPr>
            <p:cNvSpPr>
              <a:spLocks/>
            </p:cNvSpPr>
            <p:nvPr/>
          </p:nvSpPr>
          <p:spPr bwMode="auto">
            <a:xfrm>
              <a:off x="4360863" y="3140076"/>
              <a:ext cx="14288" cy="44450"/>
            </a:xfrm>
            <a:custGeom>
              <a:avLst/>
              <a:gdLst>
                <a:gd name="T0" fmla="*/ 3 w 3"/>
                <a:gd name="T1" fmla="*/ 9 h 10"/>
                <a:gd name="T2" fmla="*/ 1 w 3"/>
                <a:gd name="T3" fmla="*/ 10 h 10"/>
                <a:gd name="T4" fmla="*/ 1 w 3"/>
                <a:gd name="T5" fmla="*/ 10 h 10"/>
                <a:gd name="T6" fmla="*/ 0 w 3"/>
                <a:gd name="T7" fmla="*/ 9 h 10"/>
                <a:gd name="T8" fmla="*/ 0 w 3"/>
                <a:gd name="T9" fmla="*/ 1 h 10"/>
                <a:gd name="T10" fmla="*/ 1 w 3"/>
                <a:gd name="T11" fmla="*/ 0 h 10"/>
                <a:gd name="T12" fmla="*/ 1 w 3"/>
                <a:gd name="T13" fmla="*/ 0 h 10"/>
                <a:gd name="T14" fmla="*/ 3 w 3"/>
                <a:gd name="T15" fmla="*/ 1 h 10"/>
                <a:gd name="T16" fmla="*/ 3 w 3"/>
                <a:gd name="T17" fmla="*/ 9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10">
                  <a:moveTo>
                    <a:pt x="3" y="9"/>
                  </a:moveTo>
                  <a:cubicBezTo>
                    <a:pt x="3" y="10"/>
                    <a:pt x="2" y="10"/>
                    <a:pt x="1" y="10"/>
                  </a:cubicBezTo>
                  <a:cubicBezTo>
                    <a:pt x="1" y="10"/>
                    <a:pt x="1" y="10"/>
                    <a:pt x="1" y="10"/>
                  </a:cubicBezTo>
                  <a:cubicBezTo>
                    <a:pt x="0" y="10"/>
                    <a:pt x="0" y="10"/>
                    <a:pt x="0" y="9"/>
                  </a:cubicBezTo>
                  <a:cubicBezTo>
                    <a:pt x="0" y="1"/>
                    <a:pt x="0" y="1"/>
                    <a:pt x="0" y="1"/>
                  </a:cubicBezTo>
                  <a:cubicBezTo>
                    <a:pt x="0" y="1"/>
                    <a:pt x="0" y="0"/>
                    <a:pt x="1" y="0"/>
                  </a:cubicBezTo>
                  <a:cubicBezTo>
                    <a:pt x="1" y="0"/>
                    <a:pt x="1" y="0"/>
                    <a:pt x="1" y="0"/>
                  </a:cubicBezTo>
                  <a:cubicBezTo>
                    <a:pt x="2" y="0"/>
                    <a:pt x="3" y="1"/>
                    <a:pt x="3" y="1"/>
                  </a:cubicBezTo>
                  <a:cubicBezTo>
                    <a:pt x="3" y="9"/>
                    <a:pt x="3" y="9"/>
                    <a:pt x="3"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a:p>
          </p:txBody>
        </p:sp>
        <p:sp>
          <p:nvSpPr>
            <p:cNvPr id="125" name="Freeform 49">
              <a:extLst>
                <a:ext uri="{FF2B5EF4-FFF2-40B4-BE49-F238E27FC236}">
                  <a16:creationId xmlns:a16="http://schemas.microsoft.com/office/drawing/2014/main" id="{7D9B6E2F-2908-4A9D-B809-53027DC2EAC1}"/>
                </a:ext>
              </a:extLst>
            </p:cNvPr>
            <p:cNvSpPr>
              <a:spLocks/>
            </p:cNvSpPr>
            <p:nvPr/>
          </p:nvSpPr>
          <p:spPr bwMode="auto">
            <a:xfrm>
              <a:off x="4211638" y="3211513"/>
              <a:ext cx="39688" cy="34925"/>
            </a:xfrm>
            <a:custGeom>
              <a:avLst/>
              <a:gdLst>
                <a:gd name="T0" fmla="*/ 8 w 9"/>
                <a:gd name="T1" fmla="*/ 6 h 8"/>
                <a:gd name="T2" fmla="*/ 8 w 9"/>
                <a:gd name="T3" fmla="*/ 8 h 8"/>
                <a:gd name="T4" fmla="*/ 8 w 9"/>
                <a:gd name="T5" fmla="*/ 8 h 8"/>
                <a:gd name="T6" fmla="*/ 7 w 9"/>
                <a:gd name="T7" fmla="*/ 8 h 8"/>
                <a:gd name="T8" fmla="*/ 1 w 9"/>
                <a:gd name="T9" fmla="*/ 2 h 8"/>
                <a:gd name="T10" fmla="*/ 1 w 9"/>
                <a:gd name="T11" fmla="*/ 1 h 8"/>
                <a:gd name="T12" fmla="*/ 1 w 9"/>
                <a:gd name="T13" fmla="*/ 1 h 8"/>
                <a:gd name="T14" fmla="*/ 2 w 9"/>
                <a:gd name="T15" fmla="*/ 0 h 8"/>
                <a:gd name="T16" fmla="*/ 8 w 9"/>
                <a:gd name="T17" fmla="*/ 6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8">
                  <a:moveTo>
                    <a:pt x="8" y="6"/>
                  </a:moveTo>
                  <a:cubicBezTo>
                    <a:pt x="9" y="6"/>
                    <a:pt x="9" y="7"/>
                    <a:pt x="8" y="8"/>
                  </a:cubicBezTo>
                  <a:cubicBezTo>
                    <a:pt x="8" y="8"/>
                    <a:pt x="8" y="8"/>
                    <a:pt x="8" y="8"/>
                  </a:cubicBezTo>
                  <a:cubicBezTo>
                    <a:pt x="8" y="8"/>
                    <a:pt x="7" y="8"/>
                    <a:pt x="7" y="8"/>
                  </a:cubicBezTo>
                  <a:cubicBezTo>
                    <a:pt x="1" y="2"/>
                    <a:pt x="1" y="2"/>
                    <a:pt x="1" y="2"/>
                  </a:cubicBezTo>
                  <a:cubicBezTo>
                    <a:pt x="0" y="2"/>
                    <a:pt x="0" y="1"/>
                    <a:pt x="1" y="1"/>
                  </a:cubicBezTo>
                  <a:cubicBezTo>
                    <a:pt x="1" y="1"/>
                    <a:pt x="1" y="1"/>
                    <a:pt x="1" y="1"/>
                  </a:cubicBezTo>
                  <a:cubicBezTo>
                    <a:pt x="1" y="0"/>
                    <a:pt x="2" y="0"/>
                    <a:pt x="2" y="0"/>
                  </a:cubicBezTo>
                  <a:cubicBezTo>
                    <a:pt x="8" y="6"/>
                    <a:pt x="8" y="6"/>
                    <a:pt x="8"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a:p>
          </p:txBody>
        </p:sp>
        <p:sp>
          <p:nvSpPr>
            <p:cNvPr id="126" name="Freeform 50">
              <a:extLst>
                <a:ext uri="{FF2B5EF4-FFF2-40B4-BE49-F238E27FC236}">
                  <a16:creationId xmlns:a16="http://schemas.microsoft.com/office/drawing/2014/main" id="{E53E5D26-40AA-4A9C-AEAE-8DB3DCD7D93E}"/>
                </a:ext>
              </a:extLst>
            </p:cNvPr>
            <p:cNvSpPr>
              <a:spLocks/>
            </p:cNvSpPr>
            <p:nvPr/>
          </p:nvSpPr>
          <p:spPr bwMode="auto">
            <a:xfrm>
              <a:off x="4167188" y="3365501"/>
              <a:ext cx="44450" cy="19050"/>
            </a:xfrm>
            <a:custGeom>
              <a:avLst/>
              <a:gdLst>
                <a:gd name="T0" fmla="*/ 9 w 10"/>
                <a:gd name="T1" fmla="*/ 0 h 4"/>
                <a:gd name="T2" fmla="*/ 10 w 10"/>
                <a:gd name="T3" fmla="*/ 1 h 4"/>
                <a:gd name="T4" fmla="*/ 10 w 10"/>
                <a:gd name="T5" fmla="*/ 1 h 4"/>
                <a:gd name="T6" fmla="*/ 9 w 10"/>
                <a:gd name="T7" fmla="*/ 3 h 4"/>
                <a:gd name="T8" fmla="*/ 1 w 10"/>
                <a:gd name="T9" fmla="*/ 4 h 4"/>
                <a:gd name="T10" fmla="*/ 0 w 10"/>
                <a:gd name="T11" fmla="*/ 2 h 4"/>
                <a:gd name="T12" fmla="*/ 0 w 10"/>
                <a:gd name="T13" fmla="*/ 2 h 4"/>
                <a:gd name="T14" fmla="*/ 1 w 10"/>
                <a:gd name="T15" fmla="*/ 1 h 4"/>
                <a:gd name="T16" fmla="*/ 9 w 10"/>
                <a:gd name="T17"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4">
                  <a:moveTo>
                    <a:pt x="9" y="0"/>
                  </a:moveTo>
                  <a:cubicBezTo>
                    <a:pt x="9" y="0"/>
                    <a:pt x="10" y="1"/>
                    <a:pt x="10" y="1"/>
                  </a:cubicBezTo>
                  <a:cubicBezTo>
                    <a:pt x="10" y="1"/>
                    <a:pt x="10" y="1"/>
                    <a:pt x="10" y="1"/>
                  </a:cubicBezTo>
                  <a:cubicBezTo>
                    <a:pt x="10" y="2"/>
                    <a:pt x="10" y="3"/>
                    <a:pt x="9" y="3"/>
                  </a:cubicBezTo>
                  <a:cubicBezTo>
                    <a:pt x="1" y="4"/>
                    <a:pt x="1" y="4"/>
                    <a:pt x="1" y="4"/>
                  </a:cubicBezTo>
                  <a:cubicBezTo>
                    <a:pt x="0" y="4"/>
                    <a:pt x="0" y="3"/>
                    <a:pt x="0" y="2"/>
                  </a:cubicBezTo>
                  <a:cubicBezTo>
                    <a:pt x="0" y="2"/>
                    <a:pt x="0" y="2"/>
                    <a:pt x="0" y="2"/>
                  </a:cubicBezTo>
                  <a:cubicBezTo>
                    <a:pt x="0" y="2"/>
                    <a:pt x="0" y="1"/>
                    <a:pt x="1" y="1"/>
                  </a:cubicBezTo>
                  <a:cubicBezTo>
                    <a:pt x="9" y="0"/>
                    <a:pt x="9"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a:p>
          </p:txBody>
        </p:sp>
        <p:sp>
          <p:nvSpPr>
            <p:cNvPr id="127" name="Freeform 51">
              <a:extLst>
                <a:ext uri="{FF2B5EF4-FFF2-40B4-BE49-F238E27FC236}">
                  <a16:creationId xmlns:a16="http://schemas.microsoft.com/office/drawing/2014/main" id="{C3C03432-AFAE-4BA4-BB26-6C0F749D80C3}"/>
                </a:ext>
              </a:extLst>
            </p:cNvPr>
            <p:cNvSpPr>
              <a:spLocks/>
            </p:cNvSpPr>
            <p:nvPr/>
          </p:nvSpPr>
          <p:spPr bwMode="auto">
            <a:xfrm>
              <a:off x="4533900" y="3357563"/>
              <a:ext cx="42863" cy="12700"/>
            </a:xfrm>
            <a:custGeom>
              <a:avLst/>
              <a:gdLst>
                <a:gd name="T0" fmla="*/ 1 w 10"/>
                <a:gd name="T1" fmla="*/ 2 h 3"/>
                <a:gd name="T2" fmla="*/ 0 w 10"/>
                <a:gd name="T3" fmla="*/ 1 h 3"/>
                <a:gd name="T4" fmla="*/ 0 w 10"/>
                <a:gd name="T5" fmla="*/ 1 h 3"/>
                <a:gd name="T6" fmla="*/ 1 w 10"/>
                <a:gd name="T7" fmla="*/ 0 h 3"/>
                <a:gd name="T8" fmla="*/ 9 w 10"/>
                <a:gd name="T9" fmla="*/ 0 h 3"/>
                <a:gd name="T10" fmla="*/ 10 w 10"/>
                <a:gd name="T11" fmla="*/ 2 h 3"/>
                <a:gd name="T12" fmla="*/ 10 w 10"/>
                <a:gd name="T13" fmla="*/ 2 h 3"/>
                <a:gd name="T14" fmla="*/ 9 w 10"/>
                <a:gd name="T15" fmla="*/ 3 h 3"/>
                <a:gd name="T16" fmla="*/ 1 w 10"/>
                <a:gd name="T17" fmla="*/ 2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3">
                  <a:moveTo>
                    <a:pt x="1" y="2"/>
                  </a:moveTo>
                  <a:cubicBezTo>
                    <a:pt x="0" y="2"/>
                    <a:pt x="0" y="2"/>
                    <a:pt x="0" y="1"/>
                  </a:cubicBezTo>
                  <a:cubicBezTo>
                    <a:pt x="0" y="1"/>
                    <a:pt x="0" y="1"/>
                    <a:pt x="0" y="1"/>
                  </a:cubicBezTo>
                  <a:cubicBezTo>
                    <a:pt x="0" y="0"/>
                    <a:pt x="1" y="0"/>
                    <a:pt x="1" y="0"/>
                  </a:cubicBezTo>
                  <a:cubicBezTo>
                    <a:pt x="9" y="0"/>
                    <a:pt x="9" y="0"/>
                    <a:pt x="9" y="0"/>
                  </a:cubicBezTo>
                  <a:cubicBezTo>
                    <a:pt x="10" y="1"/>
                    <a:pt x="10" y="1"/>
                    <a:pt x="10" y="2"/>
                  </a:cubicBezTo>
                  <a:cubicBezTo>
                    <a:pt x="10" y="2"/>
                    <a:pt x="10" y="2"/>
                    <a:pt x="10" y="2"/>
                  </a:cubicBezTo>
                  <a:cubicBezTo>
                    <a:pt x="10" y="3"/>
                    <a:pt x="10" y="3"/>
                    <a:pt x="9" y="3"/>
                  </a:cubicBezTo>
                  <a:cubicBezTo>
                    <a:pt x="1" y="2"/>
                    <a:pt x="1" y="2"/>
                    <a:pt x="1"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a:p>
          </p:txBody>
        </p:sp>
        <p:sp>
          <p:nvSpPr>
            <p:cNvPr id="128" name="Freeform 52">
              <a:extLst>
                <a:ext uri="{FF2B5EF4-FFF2-40B4-BE49-F238E27FC236}">
                  <a16:creationId xmlns:a16="http://schemas.microsoft.com/office/drawing/2014/main" id="{C96BE6F8-6199-4309-87CE-9861B1E11933}"/>
                </a:ext>
              </a:extLst>
            </p:cNvPr>
            <p:cNvSpPr>
              <a:spLocks/>
            </p:cNvSpPr>
            <p:nvPr/>
          </p:nvSpPr>
          <p:spPr bwMode="auto">
            <a:xfrm>
              <a:off x="4484688" y="3201988"/>
              <a:ext cx="39688" cy="36513"/>
            </a:xfrm>
            <a:custGeom>
              <a:avLst/>
              <a:gdLst>
                <a:gd name="T0" fmla="*/ 3 w 9"/>
                <a:gd name="T1" fmla="*/ 8 h 8"/>
                <a:gd name="T2" fmla="*/ 1 w 9"/>
                <a:gd name="T3" fmla="*/ 8 h 8"/>
                <a:gd name="T4" fmla="*/ 1 w 9"/>
                <a:gd name="T5" fmla="*/ 8 h 8"/>
                <a:gd name="T6" fmla="*/ 1 w 9"/>
                <a:gd name="T7" fmla="*/ 6 h 8"/>
                <a:gd name="T8" fmla="*/ 7 w 9"/>
                <a:gd name="T9" fmla="*/ 1 h 8"/>
                <a:gd name="T10" fmla="*/ 9 w 9"/>
                <a:gd name="T11" fmla="*/ 1 h 8"/>
                <a:gd name="T12" fmla="*/ 9 w 9"/>
                <a:gd name="T13" fmla="*/ 1 h 8"/>
                <a:gd name="T14" fmla="*/ 9 w 9"/>
                <a:gd name="T15" fmla="*/ 3 h 8"/>
                <a:gd name="T16" fmla="*/ 3 w 9"/>
                <a:gd name="T17"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8">
                  <a:moveTo>
                    <a:pt x="3" y="8"/>
                  </a:moveTo>
                  <a:cubicBezTo>
                    <a:pt x="2" y="8"/>
                    <a:pt x="1" y="8"/>
                    <a:pt x="1" y="8"/>
                  </a:cubicBezTo>
                  <a:cubicBezTo>
                    <a:pt x="1" y="8"/>
                    <a:pt x="1" y="8"/>
                    <a:pt x="1" y="8"/>
                  </a:cubicBezTo>
                  <a:cubicBezTo>
                    <a:pt x="0" y="7"/>
                    <a:pt x="0" y="6"/>
                    <a:pt x="1" y="6"/>
                  </a:cubicBezTo>
                  <a:cubicBezTo>
                    <a:pt x="7" y="1"/>
                    <a:pt x="7" y="1"/>
                    <a:pt x="7" y="1"/>
                  </a:cubicBezTo>
                  <a:cubicBezTo>
                    <a:pt x="7" y="0"/>
                    <a:pt x="8" y="0"/>
                    <a:pt x="9" y="1"/>
                  </a:cubicBezTo>
                  <a:cubicBezTo>
                    <a:pt x="9" y="1"/>
                    <a:pt x="9" y="1"/>
                    <a:pt x="9" y="1"/>
                  </a:cubicBezTo>
                  <a:cubicBezTo>
                    <a:pt x="9" y="1"/>
                    <a:pt x="9" y="2"/>
                    <a:pt x="9" y="3"/>
                  </a:cubicBezTo>
                  <a:cubicBezTo>
                    <a:pt x="3" y="8"/>
                    <a:pt x="3" y="8"/>
                    <a:pt x="3"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a:p>
          </p:txBody>
        </p:sp>
        <p:sp>
          <p:nvSpPr>
            <p:cNvPr id="129" name="Freeform 53">
              <a:extLst>
                <a:ext uri="{FF2B5EF4-FFF2-40B4-BE49-F238E27FC236}">
                  <a16:creationId xmlns:a16="http://schemas.microsoft.com/office/drawing/2014/main" id="{5B6049F4-74C1-45DC-9E41-2BCD7CE8223D}"/>
                </a:ext>
              </a:extLst>
            </p:cNvPr>
            <p:cNvSpPr>
              <a:spLocks noEditPoints="1"/>
            </p:cNvSpPr>
            <p:nvPr/>
          </p:nvSpPr>
          <p:spPr bwMode="auto">
            <a:xfrm>
              <a:off x="4237038" y="3206751"/>
              <a:ext cx="257175" cy="354013"/>
            </a:xfrm>
            <a:custGeom>
              <a:avLst/>
              <a:gdLst>
                <a:gd name="T0" fmla="*/ 38 w 58"/>
                <a:gd name="T1" fmla="*/ 68 h 80"/>
                <a:gd name="T2" fmla="*/ 37 w 58"/>
                <a:gd name="T3" fmla="*/ 71 h 80"/>
                <a:gd name="T4" fmla="*/ 36 w 58"/>
                <a:gd name="T5" fmla="*/ 71 h 80"/>
                <a:gd name="T6" fmla="*/ 22 w 58"/>
                <a:gd name="T7" fmla="*/ 71 h 80"/>
                <a:gd name="T8" fmla="*/ 21 w 58"/>
                <a:gd name="T9" fmla="*/ 71 h 80"/>
                <a:gd name="T10" fmla="*/ 20 w 58"/>
                <a:gd name="T11" fmla="*/ 68 h 80"/>
                <a:gd name="T12" fmla="*/ 20 w 58"/>
                <a:gd name="T13" fmla="*/ 61 h 80"/>
                <a:gd name="T14" fmla="*/ 38 w 58"/>
                <a:gd name="T15" fmla="*/ 61 h 80"/>
                <a:gd name="T16" fmla="*/ 38 w 58"/>
                <a:gd name="T17" fmla="*/ 68 h 80"/>
                <a:gd name="T18" fmla="*/ 18 w 58"/>
                <a:gd name="T19" fmla="*/ 14 h 80"/>
                <a:gd name="T20" fmla="*/ 11 w 58"/>
                <a:gd name="T21" fmla="*/ 29 h 80"/>
                <a:gd name="T22" fmla="*/ 18 w 58"/>
                <a:gd name="T23" fmla="*/ 42 h 80"/>
                <a:gd name="T24" fmla="*/ 18 w 58"/>
                <a:gd name="T25" fmla="*/ 44 h 80"/>
                <a:gd name="T26" fmla="*/ 18 w 58"/>
                <a:gd name="T27" fmla="*/ 44 h 80"/>
                <a:gd name="T28" fmla="*/ 16 w 58"/>
                <a:gd name="T29" fmla="*/ 44 h 80"/>
                <a:gd name="T30" fmla="*/ 8 w 58"/>
                <a:gd name="T31" fmla="*/ 29 h 80"/>
                <a:gd name="T32" fmla="*/ 17 w 58"/>
                <a:gd name="T33" fmla="*/ 12 h 80"/>
                <a:gd name="T34" fmla="*/ 19 w 58"/>
                <a:gd name="T35" fmla="*/ 12 h 80"/>
                <a:gd name="T36" fmla="*/ 19 w 58"/>
                <a:gd name="T37" fmla="*/ 12 h 80"/>
                <a:gd name="T38" fmla="*/ 18 w 58"/>
                <a:gd name="T39" fmla="*/ 14 h 80"/>
                <a:gd name="T40" fmla="*/ 58 w 58"/>
                <a:gd name="T41" fmla="*/ 29 h 80"/>
                <a:gd name="T42" fmla="*/ 29 w 58"/>
                <a:gd name="T43" fmla="*/ 0 h 80"/>
                <a:gd name="T44" fmla="*/ 0 w 58"/>
                <a:gd name="T45" fmla="*/ 29 h 80"/>
                <a:gd name="T46" fmla="*/ 17 w 58"/>
                <a:gd name="T47" fmla="*/ 55 h 80"/>
                <a:gd name="T48" fmla="*/ 17 w 58"/>
                <a:gd name="T49" fmla="*/ 61 h 80"/>
                <a:gd name="T50" fmla="*/ 17 w 58"/>
                <a:gd name="T51" fmla="*/ 68 h 80"/>
                <a:gd name="T52" fmla="*/ 21 w 58"/>
                <a:gd name="T53" fmla="*/ 74 h 80"/>
                <a:gd name="T54" fmla="*/ 22 w 58"/>
                <a:gd name="T55" fmla="*/ 76 h 80"/>
                <a:gd name="T56" fmla="*/ 27 w 58"/>
                <a:gd name="T57" fmla="*/ 80 h 80"/>
                <a:gd name="T58" fmla="*/ 31 w 58"/>
                <a:gd name="T59" fmla="*/ 80 h 80"/>
                <a:gd name="T60" fmla="*/ 36 w 58"/>
                <a:gd name="T61" fmla="*/ 76 h 80"/>
                <a:gd name="T62" fmla="*/ 37 w 58"/>
                <a:gd name="T63" fmla="*/ 74 h 80"/>
                <a:gd name="T64" fmla="*/ 41 w 58"/>
                <a:gd name="T65" fmla="*/ 68 h 80"/>
                <a:gd name="T66" fmla="*/ 41 w 58"/>
                <a:gd name="T67" fmla="*/ 58 h 80"/>
                <a:gd name="T68" fmla="*/ 41 w 58"/>
                <a:gd name="T69" fmla="*/ 55 h 80"/>
                <a:gd name="T70" fmla="*/ 58 w 58"/>
                <a:gd name="T71" fmla="*/ 29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8" h="80">
                  <a:moveTo>
                    <a:pt x="38" y="68"/>
                  </a:moveTo>
                  <a:cubicBezTo>
                    <a:pt x="38" y="69"/>
                    <a:pt x="38" y="70"/>
                    <a:pt x="37" y="71"/>
                  </a:cubicBezTo>
                  <a:cubicBezTo>
                    <a:pt x="37" y="71"/>
                    <a:pt x="36" y="71"/>
                    <a:pt x="36" y="71"/>
                  </a:cubicBezTo>
                  <a:cubicBezTo>
                    <a:pt x="22" y="71"/>
                    <a:pt x="22" y="71"/>
                    <a:pt x="22" y="71"/>
                  </a:cubicBezTo>
                  <a:cubicBezTo>
                    <a:pt x="22" y="71"/>
                    <a:pt x="21" y="71"/>
                    <a:pt x="21" y="71"/>
                  </a:cubicBezTo>
                  <a:cubicBezTo>
                    <a:pt x="20" y="70"/>
                    <a:pt x="20" y="69"/>
                    <a:pt x="20" y="68"/>
                  </a:cubicBezTo>
                  <a:cubicBezTo>
                    <a:pt x="20" y="61"/>
                    <a:pt x="20" y="61"/>
                    <a:pt x="20" y="61"/>
                  </a:cubicBezTo>
                  <a:cubicBezTo>
                    <a:pt x="38" y="61"/>
                    <a:pt x="38" y="61"/>
                    <a:pt x="38" y="61"/>
                  </a:cubicBezTo>
                  <a:cubicBezTo>
                    <a:pt x="38" y="68"/>
                    <a:pt x="38" y="68"/>
                    <a:pt x="38" y="68"/>
                  </a:cubicBezTo>
                  <a:close/>
                  <a:moveTo>
                    <a:pt x="18" y="14"/>
                  </a:moveTo>
                  <a:cubicBezTo>
                    <a:pt x="14" y="17"/>
                    <a:pt x="11" y="23"/>
                    <a:pt x="11" y="29"/>
                  </a:cubicBezTo>
                  <a:cubicBezTo>
                    <a:pt x="11" y="34"/>
                    <a:pt x="14" y="39"/>
                    <a:pt x="18" y="42"/>
                  </a:cubicBezTo>
                  <a:cubicBezTo>
                    <a:pt x="18" y="43"/>
                    <a:pt x="18" y="43"/>
                    <a:pt x="18" y="44"/>
                  </a:cubicBezTo>
                  <a:cubicBezTo>
                    <a:pt x="18" y="44"/>
                    <a:pt x="18" y="44"/>
                    <a:pt x="18" y="44"/>
                  </a:cubicBezTo>
                  <a:cubicBezTo>
                    <a:pt x="17" y="45"/>
                    <a:pt x="16" y="45"/>
                    <a:pt x="16" y="44"/>
                  </a:cubicBezTo>
                  <a:cubicBezTo>
                    <a:pt x="11" y="41"/>
                    <a:pt x="8" y="35"/>
                    <a:pt x="8" y="29"/>
                  </a:cubicBezTo>
                  <a:cubicBezTo>
                    <a:pt x="8" y="22"/>
                    <a:pt x="12" y="16"/>
                    <a:pt x="17" y="12"/>
                  </a:cubicBezTo>
                  <a:cubicBezTo>
                    <a:pt x="17" y="12"/>
                    <a:pt x="18" y="12"/>
                    <a:pt x="19" y="12"/>
                  </a:cubicBezTo>
                  <a:cubicBezTo>
                    <a:pt x="19" y="12"/>
                    <a:pt x="19" y="12"/>
                    <a:pt x="19" y="12"/>
                  </a:cubicBezTo>
                  <a:cubicBezTo>
                    <a:pt x="19" y="13"/>
                    <a:pt x="19" y="14"/>
                    <a:pt x="18" y="14"/>
                  </a:cubicBezTo>
                  <a:close/>
                  <a:moveTo>
                    <a:pt x="58" y="29"/>
                  </a:moveTo>
                  <a:cubicBezTo>
                    <a:pt x="58" y="13"/>
                    <a:pt x="45" y="0"/>
                    <a:pt x="29" y="0"/>
                  </a:cubicBezTo>
                  <a:cubicBezTo>
                    <a:pt x="13" y="0"/>
                    <a:pt x="0" y="13"/>
                    <a:pt x="0" y="29"/>
                  </a:cubicBezTo>
                  <a:cubicBezTo>
                    <a:pt x="0" y="40"/>
                    <a:pt x="7" y="50"/>
                    <a:pt x="17" y="55"/>
                  </a:cubicBezTo>
                  <a:cubicBezTo>
                    <a:pt x="17" y="61"/>
                    <a:pt x="17" y="61"/>
                    <a:pt x="17" y="61"/>
                  </a:cubicBezTo>
                  <a:cubicBezTo>
                    <a:pt x="17" y="68"/>
                    <a:pt x="17" y="68"/>
                    <a:pt x="17" y="68"/>
                  </a:cubicBezTo>
                  <a:cubicBezTo>
                    <a:pt x="17" y="71"/>
                    <a:pt x="19" y="73"/>
                    <a:pt x="21" y="74"/>
                  </a:cubicBezTo>
                  <a:cubicBezTo>
                    <a:pt x="21" y="74"/>
                    <a:pt x="22" y="75"/>
                    <a:pt x="22" y="76"/>
                  </a:cubicBezTo>
                  <a:cubicBezTo>
                    <a:pt x="23" y="78"/>
                    <a:pt x="25" y="80"/>
                    <a:pt x="27" y="80"/>
                  </a:cubicBezTo>
                  <a:cubicBezTo>
                    <a:pt x="31" y="80"/>
                    <a:pt x="31" y="80"/>
                    <a:pt x="31" y="80"/>
                  </a:cubicBezTo>
                  <a:cubicBezTo>
                    <a:pt x="33" y="80"/>
                    <a:pt x="35" y="78"/>
                    <a:pt x="36" y="76"/>
                  </a:cubicBezTo>
                  <a:cubicBezTo>
                    <a:pt x="36" y="75"/>
                    <a:pt x="37" y="74"/>
                    <a:pt x="37" y="74"/>
                  </a:cubicBezTo>
                  <a:cubicBezTo>
                    <a:pt x="39" y="73"/>
                    <a:pt x="41" y="71"/>
                    <a:pt x="41" y="68"/>
                  </a:cubicBezTo>
                  <a:cubicBezTo>
                    <a:pt x="41" y="58"/>
                    <a:pt x="41" y="58"/>
                    <a:pt x="41" y="58"/>
                  </a:cubicBezTo>
                  <a:cubicBezTo>
                    <a:pt x="41" y="55"/>
                    <a:pt x="41" y="55"/>
                    <a:pt x="41" y="55"/>
                  </a:cubicBezTo>
                  <a:cubicBezTo>
                    <a:pt x="51" y="50"/>
                    <a:pt x="58" y="40"/>
                    <a:pt x="58" y="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a:p>
          </p:txBody>
        </p:sp>
      </p:grpSp>
      <p:grpSp>
        <p:nvGrpSpPr>
          <p:cNvPr id="131" name="Group 78">
            <a:extLst>
              <a:ext uri="{FF2B5EF4-FFF2-40B4-BE49-F238E27FC236}">
                <a16:creationId xmlns:a16="http://schemas.microsoft.com/office/drawing/2014/main" id="{B96A56D0-4E2C-4992-9A08-DBC8BCC68F8D}"/>
              </a:ext>
            </a:extLst>
          </p:cNvPr>
          <p:cNvGrpSpPr/>
          <p:nvPr/>
        </p:nvGrpSpPr>
        <p:grpSpPr>
          <a:xfrm>
            <a:off x="1953442" y="2815999"/>
            <a:ext cx="413243" cy="443853"/>
            <a:chOff x="7677150" y="3176588"/>
            <a:chExt cx="300038" cy="322263"/>
          </a:xfrm>
          <a:solidFill>
            <a:schemeClr val="bg1"/>
          </a:solidFill>
        </p:grpSpPr>
        <p:sp>
          <p:nvSpPr>
            <p:cNvPr id="132" name="Freeform 56">
              <a:extLst>
                <a:ext uri="{FF2B5EF4-FFF2-40B4-BE49-F238E27FC236}">
                  <a16:creationId xmlns:a16="http://schemas.microsoft.com/office/drawing/2014/main" id="{5FE11C07-1876-4C66-A538-9E8A1C3D9BE6}"/>
                </a:ext>
              </a:extLst>
            </p:cNvPr>
            <p:cNvSpPr>
              <a:spLocks noEditPoints="1"/>
            </p:cNvSpPr>
            <p:nvPr/>
          </p:nvSpPr>
          <p:spPr bwMode="auto">
            <a:xfrm>
              <a:off x="7729538" y="3176588"/>
              <a:ext cx="247650" cy="230188"/>
            </a:xfrm>
            <a:custGeom>
              <a:avLst/>
              <a:gdLst>
                <a:gd name="T0" fmla="*/ 29 w 56"/>
                <a:gd name="T1" fmla="*/ 7 h 52"/>
                <a:gd name="T2" fmla="*/ 15 w 56"/>
                <a:gd name="T3" fmla="*/ 14 h 52"/>
                <a:gd name="T4" fmla="*/ 17 w 56"/>
                <a:gd name="T5" fmla="*/ 40 h 52"/>
                <a:gd name="T6" fmla="*/ 29 w 56"/>
                <a:gd name="T7" fmla="*/ 45 h 52"/>
                <a:gd name="T8" fmla="*/ 44 w 56"/>
                <a:gd name="T9" fmla="*/ 38 h 52"/>
                <a:gd name="T10" fmla="*/ 48 w 56"/>
                <a:gd name="T11" fmla="*/ 24 h 52"/>
                <a:gd name="T12" fmla="*/ 42 w 56"/>
                <a:gd name="T13" fmla="*/ 11 h 52"/>
                <a:gd name="T14" fmla="*/ 29 w 56"/>
                <a:gd name="T15" fmla="*/ 7 h 52"/>
                <a:gd name="T16" fmla="*/ 29 w 56"/>
                <a:gd name="T17" fmla="*/ 52 h 52"/>
                <a:gd name="T18" fmla="*/ 12 w 56"/>
                <a:gd name="T19" fmla="*/ 46 h 52"/>
                <a:gd name="T20" fmla="*/ 9 w 56"/>
                <a:gd name="T21" fmla="*/ 9 h 52"/>
                <a:gd name="T22" fmla="*/ 29 w 56"/>
                <a:gd name="T23" fmla="*/ 0 h 52"/>
                <a:gd name="T24" fmla="*/ 46 w 56"/>
                <a:gd name="T25" fmla="*/ 6 h 52"/>
                <a:gd name="T26" fmla="*/ 55 w 56"/>
                <a:gd name="T27" fmla="*/ 24 h 52"/>
                <a:gd name="T28" fmla="*/ 49 w 56"/>
                <a:gd name="T29" fmla="*/ 43 h 52"/>
                <a:gd name="T30" fmla="*/ 29 w 56"/>
                <a:gd name="T31" fmla="*/ 5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6" h="52">
                  <a:moveTo>
                    <a:pt x="29" y="7"/>
                  </a:moveTo>
                  <a:cubicBezTo>
                    <a:pt x="24" y="7"/>
                    <a:pt x="18" y="9"/>
                    <a:pt x="15" y="14"/>
                  </a:cubicBezTo>
                  <a:cubicBezTo>
                    <a:pt x="8" y="21"/>
                    <a:pt x="9" y="33"/>
                    <a:pt x="17" y="40"/>
                  </a:cubicBezTo>
                  <a:cubicBezTo>
                    <a:pt x="20" y="43"/>
                    <a:pt x="25" y="45"/>
                    <a:pt x="29" y="45"/>
                  </a:cubicBezTo>
                  <a:cubicBezTo>
                    <a:pt x="35" y="45"/>
                    <a:pt x="40" y="42"/>
                    <a:pt x="44" y="38"/>
                  </a:cubicBezTo>
                  <a:cubicBezTo>
                    <a:pt x="47" y="34"/>
                    <a:pt x="49" y="29"/>
                    <a:pt x="48" y="24"/>
                  </a:cubicBezTo>
                  <a:cubicBezTo>
                    <a:pt x="48" y="19"/>
                    <a:pt x="45" y="15"/>
                    <a:pt x="42" y="11"/>
                  </a:cubicBezTo>
                  <a:cubicBezTo>
                    <a:pt x="38" y="8"/>
                    <a:pt x="34" y="7"/>
                    <a:pt x="29" y="7"/>
                  </a:cubicBezTo>
                  <a:close/>
                  <a:moveTo>
                    <a:pt x="29" y="52"/>
                  </a:moveTo>
                  <a:cubicBezTo>
                    <a:pt x="23" y="52"/>
                    <a:pt x="17" y="50"/>
                    <a:pt x="12" y="46"/>
                  </a:cubicBezTo>
                  <a:cubicBezTo>
                    <a:pt x="1" y="36"/>
                    <a:pt x="0" y="20"/>
                    <a:pt x="9" y="9"/>
                  </a:cubicBezTo>
                  <a:cubicBezTo>
                    <a:pt x="14" y="3"/>
                    <a:pt x="22" y="0"/>
                    <a:pt x="29" y="0"/>
                  </a:cubicBezTo>
                  <a:cubicBezTo>
                    <a:pt x="35" y="0"/>
                    <a:pt x="41" y="2"/>
                    <a:pt x="46" y="6"/>
                  </a:cubicBezTo>
                  <a:cubicBezTo>
                    <a:pt x="51" y="10"/>
                    <a:pt x="55" y="17"/>
                    <a:pt x="55" y="24"/>
                  </a:cubicBezTo>
                  <a:cubicBezTo>
                    <a:pt x="56" y="31"/>
                    <a:pt x="54" y="37"/>
                    <a:pt x="49" y="43"/>
                  </a:cubicBezTo>
                  <a:cubicBezTo>
                    <a:pt x="44" y="48"/>
                    <a:pt x="37" y="52"/>
                    <a:pt x="29"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a:p>
          </p:txBody>
        </p:sp>
        <p:sp>
          <p:nvSpPr>
            <p:cNvPr id="133" name="Freeform 57">
              <a:extLst>
                <a:ext uri="{FF2B5EF4-FFF2-40B4-BE49-F238E27FC236}">
                  <a16:creationId xmlns:a16="http://schemas.microsoft.com/office/drawing/2014/main" id="{74D33DF2-EC6B-47D3-91C0-D42AAA4118A6}"/>
                </a:ext>
              </a:extLst>
            </p:cNvPr>
            <p:cNvSpPr>
              <a:spLocks/>
            </p:cNvSpPr>
            <p:nvPr/>
          </p:nvSpPr>
          <p:spPr bwMode="auto">
            <a:xfrm>
              <a:off x="7747000" y="3357563"/>
              <a:ext cx="57150" cy="57150"/>
            </a:xfrm>
            <a:custGeom>
              <a:avLst/>
              <a:gdLst>
                <a:gd name="T0" fmla="*/ 17 w 36"/>
                <a:gd name="T1" fmla="*/ 36 h 36"/>
                <a:gd name="T2" fmla="*/ 0 w 36"/>
                <a:gd name="T3" fmla="*/ 25 h 36"/>
                <a:gd name="T4" fmla="*/ 22 w 36"/>
                <a:gd name="T5" fmla="*/ 0 h 36"/>
                <a:gd name="T6" fmla="*/ 36 w 36"/>
                <a:gd name="T7" fmla="*/ 11 h 36"/>
                <a:gd name="T8" fmla="*/ 17 w 36"/>
                <a:gd name="T9" fmla="*/ 36 h 36"/>
                <a:gd name="T10" fmla="*/ 17 w 36"/>
                <a:gd name="T11" fmla="*/ 36 h 36"/>
              </a:gdLst>
              <a:ahLst/>
              <a:cxnLst>
                <a:cxn ang="0">
                  <a:pos x="T0" y="T1"/>
                </a:cxn>
                <a:cxn ang="0">
                  <a:pos x="T2" y="T3"/>
                </a:cxn>
                <a:cxn ang="0">
                  <a:pos x="T4" y="T5"/>
                </a:cxn>
                <a:cxn ang="0">
                  <a:pos x="T6" y="T7"/>
                </a:cxn>
                <a:cxn ang="0">
                  <a:pos x="T8" y="T9"/>
                </a:cxn>
                <a:cxn ang="0">
                  <a:pos x="T10" y="T11"/>
                </a:cxn>
              </a:cxnLst>
              <a:rect l="0" t="0" r="r" b="b"/>
              <a:pathLst>
                <a:path w="36" h="36">
                  <a:moveTo>
                    <a:pt x="17" y="36"/>
                  </a:moveTo>
                  <a:lnTo>
                    <a:pt x="0" y="25"/>
                  </a:lnTo>
                  <a:lnTo>
                    <a:pt x="22" y="0"/>
                  </a:lnTo>
                  <a:lnTo>
                    <a:pt x="36" y="11"/>
                  </a:lnTo>
                  <a:lnTo>
                    <a:pt x="17" y="36"/>
                  </a:lnTo>
                  <a:lnTo>
                    <a:pt x="17" y="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a:p>
          </p:txBody>
        </p:sp>
        <p:sp>
          <p:nvSpPr>
            <p:cNvPr id="134" name="Freeform 58">
              <a:extLst>
                <a:ext uri="{FF2B5EF4-FFF2-40B4-BE49-F238E27FC236}">
                  <a16:creationId xmlns:a16="http://schemas.microsoft.com/office/drawing/2014/main" id="{14B70E7C-D30B-4EB1-823B-A046717A023B}"/>
                </a:ext>
              </a:extLst>
            </p:cNvPr>
            <p:cNvSpPr>
              <a:spLocks/>
            </p:cNvSpPr>
            <p:nvPr/>
          </p:nvSpPr>
          <p:spPr bwMode="auto">
            <a:xfrm>
              <a:off x="7677150" y="3387726"/>
              <a:ext cx="100013" cy="111125"/>
            </a:xfrm>
            <a:custGeom>
              <a:avLst/>
              <a:gdLst>
                <a:gd name="T0" fmla="*/ 10 w 23"/>
                <a:gd name="T1" fmla="*/ 23 h 25"/>
                <a:gd name="T2" fmla="*/ 5 w 23"/>
                <a:gd name="T3" fmla="*/ 24 h 25"/>
                <a:gd name="T4" fmla="*/ 2 w 23"/>
                <a:gd name="T5" fmla="*/ 21 h 25"/>
                <a:gd name="T6" fmla="*/ 1 w 23"/>
                <a:gd name="T7" fmla="*/ 16 h 25"/>
                <a:gd name="T8" fmla="*/ 13 w 23"/>
                <a:gd name="T9" fmla="*/ 2 h 25"/>
                <a:gd name="T10" fmla="*/ 18 w 23"/>
                <a:gd name="T11" fmla="*/ 1 h 25"/>
                <a:gd name="T12" fmla="*/ 22 w 23"/>
                <a:gd name="T13" fmla="*/ 5 h 25"/>
                <a:gd name="T14" fmla="*/ 22 w 23"/>
                <a:gd name="T15" fmla="*/ 10 h 25"/>
                <a:gd name="T16" fmla="*/ 10 w 23"/>
                <a:gd name="T17" fmla="*/ 23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25">
                  <a:moveTo>
                    <a:pt x="10" y="23"/>
                  </a:moveTo>
                  <a:cubicBezTo>
                    <a:pt x="9" y="25"/>
                    <a:pt x="7" y="25"/>
                    <a:pt x="5" y="24"/>
                  </a:cubicBezTo>
                  <a:cubicBezTo>
                    <a:pt x="2" y="21"/>
                    <a:pt x="2" y="21"/>
                    <a:pt x="2" y="21"/>
                  </a:cubicBezTo>
                  <a:cubicBezTo>
                    <a:pt x="0" y="19"/>
                    <a:pt x="0" y="17"/>
                    <a:pt x="1" y="16"/>
                  </a:cubicBezTo>
                  <a:cubicBezTo>
                    <a:pt x="13" y="2"/>
                    <a:pt x="13" y="2"/>
                    <a:pt x="13" y="2"/>
                  </a:cubicBezTo>
                  <a:cubicBezTo>
                    <a:pt x="14" y="0"/>
                    <a:pt x="17" y="0"/>
                    <a:pt x="18" y="1"/>
                  </a:cubicBezTo>
                  <a:cubicBezTo>
                    <a:pt x="22" y="5"/>
                    <a:pt x="22" y="5"/>
                    <a:pt x="22" y="5"/>
                  </a:cubicBezTo>
                  <a:cubicBezTo>
                    <a:pt x="23" y="6"/>
                    <a:pt x="23" y="8"/>
                    <a:pt x="22" y="10"/>
                  </a:cubicBezTo>
                  <a:cubicBezTo>
                    <a:pt x="10" y="23"/>
                    <a:pt x="10" y="23"/>
                    <a:pt x="10" y="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a:p>
          </p:txBody>
        </p:sp>
        <p:sp>
          <p:nvSpPr>
            <p:cNvPr id="135" name="Freeform 59">
              <a:extLst>
                <a:ext uri="{FF2B5EF4-FFF2-40B4-BE49-F238E27FC236}">
                  <a16:creationId xmlns:a16="http://schemas.microsoft.com/office/drawing/2014/main" id="{74A2635B-4E43-410D-B2C0-02C18806CAB1}"/>
                </a:ext>
              </a:extLst>
            </p:cNvPr>
            <p:cNvSpPr>
              <a:spLocks/>
            </p:cNvSpPr>
            <p:nvPr/>
          </p:nvSpPr>
          <p:spPr bwMode="auto">
            <a:xfrm>
              <a:off x="7804150" y="3216276"/>
              <a:ext cx="79375" cy="44450"/>
            </a:xfrm>
            <a:custGeom>
              <a:avLst/>
              <a:gdLst>
                <a:gd name="T0" fmla="*/ 17 w 18"/>
                <a:gd name="T1" fmla="*/ 4 h 10"/>
                <a:gd name="T2" fmla="*/ 9 w 18"/>
                <a:gd name="T3" fmla="*/ 5 h 10"/>
                <a:gd name="T4" fmla="*/ 1 w 18"/>
                <a:gd name="T5" fmla="*/ 8 h 10"/>
                <a:gd name="T6" fmla="*/ 8 w 18"/>
                <a:gd name="T7" fmla="*/ 1 h 10"/>
                <a:gd name="T8" fmla="*/ 17 w 18"/>
                <a:gd name="T9" fmla="*/ 4 h 10"/>
              </a:gdLst>
              <a:ahLst/>
              <a:cxnLst>
                <a:cxn ang="0">
                  <a:pos x="T0" y="T1"/>
                </a:cxn>
                <a:cxn ang="0">
                  <a:pos x="T2" y="T3"/>
                </a:cxn>
                <a:cxn ang="0">
                  <a:pos x="T4" y="T5"/>
                </a:cxn>
                <a:cxn ang="0">
                  <a:pos x="T6" y="T7"/>
                </a:cxn>
                <a:cxn ang="0">
                  <a:pos x="T8" y="T9"/>
                </a:cxn>
              </a:cxnLst>
              <a:rect l="0" t="0" r="r" b="b"/>
              <a:pathLst>
                <a:path w="18" h="10">
                  <a:moveTo>
                    <a:pt x="17" y="4"/>
                  </a:moveTo>
                  <a:cubicBezTo>
                    <a:pt x="18" y="6"/>
                    <a:pt x="14" y="4"/>
                    <a:pt x="9" y="5"/>
                  </a:cubicBezTo>
                  <a:cubicBezTo>
                    <a:pt x="5" y="6"/>
                    <a:pt x="2" y="10"/>
                    <a:pt x="1" y="8"/>
                  </a:cubicBezTo>
                  <a:cubicBezTo>
                    <a:pt x="0" y="5"/>
                    <a:pt x="5" y="2"/>
                    <a:pt x="8" y="1"/>
                  </a:cubicBezTo>
                  <a:cubicBezTo>
                    <a:pt x="11" y="0"/>
                    <a:pt x="17" y="1"/>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a:p>
          </p:txBody>
        </p:sp>
        <p:sp>
          <p:nvSpPr>
            <p:cNvPr id="136" name="Freeform 60">
              <a:extLst>
                <a:ext uri="{FF2B5EF4-FFF2-40B4-BE49-F238E27FC236}">
                  <a16:creationId xmlns:a16="http://schemas.microsoft.com/office/drawing/2014/main" id="{B8983DD0-C048-4155-92E6-880DA1B6D1CA}"/>
                </a:ext>
              </a:extLst>
            </p:cNvPr>
            <p:cNvSpPr>
              <a:spLocks/>
            </p:cNvSpPr>
            <p:nvPr/>
          </p:nvSpPr>
          <p:spPr bwMode="auto">
            <a:xfrm>
              <a:off x="7883525" y="3228976"/>
              <a:ext cx="22225" cy="17463"/>
            </a:xfrm>
            <a:custGeom>
              <a:avLst/>
              <a:gdLst>
                <a:gd name="T0" fmla="*/ 5 w 5"/>
                <a:gd name="T1" fmla="*/ 3 h 4"/>
                <a:gd name="T2" fmla="*/ 2 w 5"/>
                <a:gd name="T3" fmla="*/ 3 h 4"/>
                <a:gd name="T4" fmla="*/ 1 w 5"/>
                <a:gd name="T5" fmla="*/ 2 h 4"/>
                <a:gd name="T6" fmla="*/ 2 w 5"/>
                <a:gd name="T7" fmla="*/ 0 h 4"/>
                <a:gd name="T8" fmla="*/ 5 w 5"/>
                <a:gd name="T9" fmla="*/ 3 h 4"/>
              </a:gdLst>
              <a:ahLst/>
              <a:cxnLst>
                <a:cxn ang="0">
                  <a:pos x="T0" y="T1"/>
                </a:cxn>
                <a:cxn ang="0">
                  <a:pos x="T2" y="T3"/>
                </a:cxn>
                <a:cxn ang="0">
                  <a:pos x="T4" y="T5"/>
                </a:cxn>
                <a:cxn ang="0">
                  <a:pos x="T6" y="T7"/>
                </a:cxn>
                <a:cxn ang="0">
                  <a:pos x="T8" y="T9"/>
                </a:cxn>
              </a:cxnLst>
              <a:rect l="0" t="0" r="r" b="b"/>
              <a:pathLst>
                <a:path w="5" h="4">
                  <a:moveTo>
                    <a:pt x="5" y="3"/>
                  </a:moveTo>
                  <a:cubicBezTo>
                    <a:pt x="4" y="4"/>
                    <a:pt x="3" y="4"/>
                    <a:pt x="2" y="3"/>
                  </a:cubicBezTo>
                  <a:cubicBezTo>
                    <a:pt x="1" y="3"/>
                    <a:pt x="0" y="3"/>
                    <a:pt x="1" y="2"/>
                  </a:cubicBezTo>
                  <a:cubicBezTo>
                    <a:pt x="1" y="0"/>
                    <a:pt x="1" y="0"/>
                    <a:pt x="2" y="0"/>
                  </a:cubicBezTo>
                  <a:cubicBezTo>
                    <a:pt x="3" y="1"/>
                    <a:pt x="5" y="2"/>
                    <a:pt x="5"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a:p>
          </p:txBody>
        </p:sp>
      </p:grpSp>
      <p:sp>
        <p:nvSpPr>
          <p:cNvPr id="137" name="Rectangle: Rounded Corners 171">
            <a:extLst>
              <a:ext uri="{FF2B5EF4-FFF2-40B4-BE49-F238E27FC236}">
                <a16:creationId xmlns:a16="http://schemas.microsoft.com/office/drawing/2014/main" id="{1A129791-11CC-4D43-902E-8E1C7A1CD58E}"/>
              </a:ext>
            </a:extLst>
          </p:cNvPr>
          <p:cNvSpPr/>
          <p:nvPr/>
        </p:nvSpPr>
        <p:spPr>
          <a:xfrm>
            <a:off x="644684" y="2604488"/>
            <a:ext cx="2578805" cy="1283984"/>
          </a:xfrm>
          <a:prstGeom prst="roundRect">
            <a:avLst>
              <a:gd name="adj" fmla="val 5845"/>
            </a:avLst>
          </a:prstGeom>
          <a:solidFill>
            <a:schemeClr val="bg1">
              <a:alpha val="95000"/>
            </a:schemeClr>
          </a:solidFill>
          <a:ln w="38100">
            <a:solidFill>
              <a:srgbClr val="006666">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93"/>
          </a:p>
        </p:txBody>
      </p:sp>
      <p:sp>
        <p:nvSpPr>
          <p:cNvPr id="145" name="TextBox 100">
            <a:extLst>
              <a:ext uri="{FF2B5EF4-FFF2-40B4-BE49-F238E27FC236}">
                <a16:creationId xmlns:a16="http://schemas.microsoft.com/office/drawing/2014/main" id="{43113FA7-1AE1-4917-8EE8-3C6A7523263A}"/>
              </a:ext>
            </a:extLst>
          </p:cNvPr>
          <p:cNvSpPr txBox="1"/>
          <p:nvPr/>
        </p:nvSpPr>
        <p:spPr>
          <a:xfrm>
            <a:off x="533417" y="1358460"/>
            <a:ext cx="2063800" cy="295017"/>
          </a:xfrm>
          <a:prstGeom prst="rect">
            <a:avLst/>
          </a:prstGeom>
          <a:noFill/>
        </p:spPr>
        <p:txBody>
          <a:bodyPr wrap="square" rtlCol="0">
            <a:spAutoFit/>
          </a:bodyPr>
          <a:lstStyle/>
          <a:p>
            <a:pPr algn="ctr"/>
            <a:r>
              <a:rPr lang="ar-SA" sz="1317" b="1" dirty="0">
                <a:solidFill>
                  <a:srgbClr val="006666"/>
                </a:solidFill>
                <a:latin typeface="AbdoMaster-Heavy" panose="02000500030000020004" pitchFamily="50" charset="-78"/>
                <a:cs typeface="AbdoMaster-Heavy" panose="02000500030000020004" pitchFamily="50" charset="-78"/>
              </a:rPr>
              <a:t>مؤشر الأداء   </a:t>
            </a:r>
            <a:endParaRPr lang="en-US" sz="1317" b="1" dirty="0">
              <a:solidFill>
                <a:srgbClr val="006666"/>
              </a:solidFill>
              <a:latin typeface="AbdoMaster-Heavy" panose="02000500030000020004" pitchFamily="50" charset="-78"/>
              <a:cs typeface="AbdoMaster-Heavy" panose="02000500030000020004" pitchFamily="50" charset="-78"/>
            </a:endParaRPr>
          </a:p>
        </p:txBody>
      </p:sp>
      <p:sp>
        <p:nvSpPr>
          <p:cNvPr id="147" name="Subtitle 6">
            <a:extLst>
              <a:ext uri="{FF2B5EF4-FFF2-40B4-BE49-F238E27FC236}">
                <a16:creationId xmlns:a16="http://schemas.microsoft.com/office/drawing/2014/main" id="{53607243-BCF6-4807-8237-4E450CA5841E}"/>
              </a:ext>
            </a:extLst>
          </p:cNvPr>
          <p:cNvSpPr txBox="1">
            <a:spLocks/>
          </p:cNvSpPr>
          <p:nvPr/>
        </p:nvSpPr>
        <p:spPr>
          <a:xfrm>
            <a:off x="6391013" y="1752490"/>
            <a:ext cx="1694996" cy="716689"/>
          </a:xfrm>
          <a:prstGeom prst="rect">
            <a:avLst/>
          </a:prstGeom>
        </p:spPr>
        <p:txBody>
          <a:bodyPr vert="horz" lIns="86019" tIns="43010" rIns="86019" bIns="43010" numCol="1" spcCol="365760" rtlCol="0" anchor="t">
            <a:noAutofit/>
          </a:bodyPr>
          <a:lstStyle>
            <a:lvl1pPr marL="0" indent="0" algn="ctr" defTabSz="914400" rtl="0" eaLnBrk="1" latinLnBrk="0" hangingPunct="1">
              <a:lnSpc>
                <a:spcPct val="90000"/>
              </a:lnSpc>
              <a:spcBef>
                <a:spcPts val="1000"/>
              </a:spcBef>
              <a:buFont typeface="Arial"/>
              <a:buNone/>
              <a:defRPr sz="1200" b="0" i="0" kern="1200">
                <a:solidFill>
                  <a:schemeClr val="accent1"/>
                </a:solidFill>
                <a:latin typeface="Montserrat Light" charset="0"/>
                <a:ea typeface="Montserrat Light" charset="0"/>
                <a:cs typeface="Montserrat Light"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Montserrat Light" charset="0"/>
                <a:ea typeface="Montserrat Light" charset="0"/>
                <a:cs typeface="Montserrat Light"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Montserrat Light" charset="0"/>
                <a:ea typeface="Montserrat Light" charset="0"/>
                <a:cs typeface="Montserrat Light"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nSpc>
                <a:spcPct val="100000"/>
              </a:lnSpc>
              <a:spcBef>
                <a:spcPts val="0"/>
              </a:spcBef>
            </a:pPr>
            <a:r>
              <a:rPr lang="ar-SA" sz="1800" b="1" dirty="0">
                <a:solidFill>
                  <a:schemeClr val="tx1"/>
                </a:solidFill>
                <a:latin typeface="Calibri" panose="020F0502020204030204" pitchFamily="34" charset="0"/>
                <a:cs typeface="Calibri" panose="020F0502020204030204" pitchFamily="34" charset="0"/>
              </a:rPr>
              <a:t> </a:t>
            </a:r>
            <a:endParaRPr lang="en-US" sz="1800" b="1" dirty="0">
              <a:solidFill>
                <a:schemeClr val="tx1"/>
              </a:solidFill>
              <a:latin typeface="Calibri" panose="020F0502020204030204" pitchFamily="34" charset="0"/>
              <a:cs typeface="Calibri" panose="020F0502020204030204" pitchFamily="34" charset="0"/>
            </a:endParaRPr>
          </a:p>
        </p:txBody>
      </p:sp>
      <p:sp>
        <p:nvSpPr>
          <p:cNvPr id="148" name="Subtitle 6">
            <a:extLst>
              <a:ext uri="{FF2B5EF4-FFF2-40B4-BE49-F238E27FC236}">
                <a16:creationId xmlns:a16="http://schemas.microsoft.com/office/drawing/2014/main" id="{B90C8561-7296-4597-98CF-179342320E57}"/>
              </a:ext>
            </a:extLst>
          </p:cNvPr>
          <p:cNvSpPr txBox="1">
            <a:spLocks/>
          </p:cNvSpPr>
          <p:nvPr/>
        </p:nvSpPr>
        <p:spPr>
          <a:xfrm>
            <a:off x="1173641" y="1914791"/>
            <a:ext cx="1847678" cy="716689"/>
          </a:xfrm>
          <a:prstGeom prst="rect">
            <a:avLst/>
          </a:prstGeom>
        </p:spPr>
        <p:txBody>
          <a:bodyPr vert="horz" lIns="86019" tIns="43010" rIns="86019" bIns="43010" numCol="1" spcCol="365760" rtlCol="0" anchor="t">
            <a:noAutofit/>
          </a:bodyPr>
          <a:lstStyle>
            <a:lvl1pPr marL="0" indent="0" algn="ctr" defTabSz="914400" rtl="0" eaLnBrk="1" latinLnBrk="0" hangingPunct="1">
              <a:lnSpc>
                <a:spcPct val="90000"/>
              </a:lnSpc>
              <a:spcBef>
                <a:spcPts val="1000"/>
              </a:spcBef>
              <a:buFont typeface="Arial"/>
              <a:buNone/>
              <a:defRPr sz="1200" b="0" i="0" kern="1200">
                <a:solidFill>
                  <a:schemeClr val="accent1"/>
                </a:solidFill>
                <a:latin typeface="Montserrat Light" charset="0"/>
                <a:ea typeface="Montserrat Light" charset="0"/>
                <a:cs typeface="Montserrat Light"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Montserrat Light" charset="0"/>
                <a:ea typeface="Montserrat Light" charset="0"/>
                <a:cs typeface="Montserrat Light"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Montserrat Light" charset="0"/>
                <a:ea typeface="Montserrat Light" charset="0"/>
                <a:cs typeface="Montserrat Light"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nSpc>
                <a:spcPts val="1599"/>
              </a:lnSpc>
              <a:spcBef>
                <a:spcPts val="0"/>
              </a:spcBef>
            </a:pPr>
            <a:endParaRPr lang="en-US" sz="3010" b="1" dirty="0">
              <a:solidFill>
                <a:schemeClr val="tx1"/>
              </a:solidFill>
              <a:latin typeface="Adobe SHIN" panose="01000500000000020002" pitchFamily="2" charset="-78"/>
              <a:cs typeface="Adobe SHIN" panose="01000500000000020002" pitchFamily="2" charset="-78"/>
            </a:endParaRPr>
          </a:p>
        </p:txBody>
      </p:sp>
      <p:sp>
        <p:nvSpPr>
          <p:cNvPr id="4" name="مربع نص 3">
            <a:extLst>
              <a:ext uri="{FF2B5EF4-FFF2-40B4-BE49-F238E27FC236}">
                <a16:creationId xmlns:a16="http://schemas.microsoft.com/office/drawing/2014/main" id="{FB0DA7C8-DA32-419E-B7FD-00BB1A349283}"/>
              </a:ext>
            </a:extLst>
          </p:cNvPr>
          <p:cNvSpPr txBox="1"/>
          <p:nvPr/>
        </p:nvSpPr>
        <p:spPr>
          <a:xfrm>
            <a:off x="3325294" y="4697867"/>
            <a:ext cx="291798" cy="381771"/>
          </a:xfrm>
          <a:prstGeom prst="rect">
            <a:avLst/>
          </a:prstGeom>
          <a:noFill/>
        </p:spPr>
        <p:txBody>
          <a:bodyPr wrap="square" rtlCol="1">
            <a:spAutoFit/>
          </a:bodyPr>
          <a:lstStyle/>
          <a:p>
            <a:r>
              <a:rPr lang="en-US" sz="1881" b="1" dirty="0">
                <a:solidFill>
                  <a:schemeClr val="bg1"/>
                </a:solidFill>
              </a:rPr>
              <a:t>3</a:t>
            </a:r>
            <a:endParaRPr lang="ar-SA" sz="1881" b="1" dirty="0">
              <a:solidFill>
                <a:schemeClr val="bg1"/>
              </a:solidFill>
            </a:endParaRPr>
          </a:p>
        </p:txBody>
      </p:sp>
      <p:sp>
        <p:nvSpPr>
          <p:cNvPr id="205" name="مربع نص 204">
            <a:extLst>
              <a:ext uri="{FF2B5EF4-FFF2-40B4-BE49-F238E27FC236}">
                <a16:creationId xmlns:a16="http://schemas.microsoft.com/office/drawing/2014/main" id="{A6ED1AEA-53F1-4950-8CC7-AB694EF584C9}"/>
              </a:ext>
            </a:extLst>
          </p:cNvPr>
          <p:cNvSpPr txBox="1"/>
          <p:nvPr/>
        </p:nvSpPr>
        <p:spPr>
          <a:xfrm>
            <a:off x="3325294" y="5173687"/>
            <a:ext cx="291798" cy="381771"/>
          </a:xfrm>
          <a:prstGeom prst="rect">
            <a:avLst/>
          </a:prstGeom>
          <a:noFill/>
        </p:spPr>
        <p:txBody>
          <a:bodyPr wrap="square" rtlCol="1">
            <a:spAutoFit/>
          </a:bodyPr>
          <a:lstStyle/>
          <a:p>
            <a:r>
              <a:rPr lang="en-US" sz="1881" b="1" dirty="0">
                <a:solidFill>
                  <a:schemeClr val="bg1"/>
                </a:solidFill>
              </a:rPr>
              <a:t>4</a:t>
            </a:r>
            <a:endParaRPr lang="ar-SA" sz="1881" b="1" dirty="0">
              <a:solidFill>
                <a:schemeClr val="bg1"/>
              </a:solidFill>
            </a:endParaRPr>
          </a:p>
        </p:txBody>
      </p:sp>
      <p:sp>
        <p:nvSpPr>
          <p:cNvPr id="206" name="مربع نص 205">
            <a:extLst>
              <a:ext uri="{FF2B5EF4-FFF2-40B4-BE49-F238E27FC236}">
                <a16:creationId xmlns:a16="http://schemas.microsoft.com/office/drawing/2014/main" id="{8EB75FB6-BDA8-42D9-BF07-2F0BE4AB6959}"/>
              </a:ext>
            </a:extLst>
          </p:cNvPr>
          <p:cNvSpPr txBox="1"/>
          <p:nvPr/>
        </p:nvSpPr>
        <p:spPr>
          <a:xfrm>
            <a:off x="3338395" y="5690329"/>
            <a:ext cx="291798" cy="381771"/>
          </a:xfrm>
          <a:prstGeom prst="rect">
            <a:avLst/>
          </a:prstGeom>
          <a:noFill/>
        </p:spPr>
        <p:txBody>
          <a:bodyPr wrap="square" rtlCol="1">
            <a:spAutoFit/>
          </a:bodyPr>
          <a:lstStyle/>
          <a:p>
            <a:r>
              <a:rPr lang="en-US" sz="1881" b="1" dirty="0">
                <a:solidFill>
                  <a:schemeClr val="bg1"/>
                </a:solidFill>
              </a:rPr>
              <a:t>9</a:t>
            </a:r>
            <a:endParaRPr lang="ar-SA" sz="1881" b="1" dirty="0">
              <a:solidFill>
                <a:schemeClr val="bg1"/>
              </a:solidFill>
            </a:endParaRPr>
          </a:p>
        </p:txBody>
      </p:sp>
      <p:grpSp>
        <p:nvGrpSpPr>
          <p:cNvPr id="207" name="Group 32">
            <a:extLst>
              <a:ext uri="{FF2B5EF4-FFF2-40B4-BE49-F238E27FC236}">
                <a16:creationId xmlns:a16="http://schemas.microsoft.com/office/drawing/2014/main" id="{D86151E5-DBB9-4E1E-9694-F6C3F122CB5B}"/>
              </a:ext>
            </a:extLst>
          </p:cNvPr>
          <p:cNvGrpSpPr/>
          <p:nvPr/>
        </p:nvGrpSpPr>
        <p:grpSpPr>
          <a:xfrm>
            <a:off x="7140596" y="5761055"/>
            <a:ext cx="346022" cy="286843"/>
            <a:chOff x="4451351" y="2619375"/>
            <a:chExt cx="1220788" cy="1625601"/>
          </a:xfrm>
          <a:solidFill>
            <a:schemeClr val="bg1"/>
          </a:solidFill>
        </p:grpSpPr>
        <p:sp>
          <p:nvSpPr>
            <p:cNvPr id="208" name="Freeform 14">
              <a:extLst>
                <a:ext uri="{FF2B5EF4-FFF2-40B4-BE49-F238E27FC236}">
                  <a16:creationId xmlns:a16="http://schemas.microsoft.com/office/drawing/2014/main" id="{AE838715-C66E-4EEB-822A-1707E4DE88F7}"/>
                </a:ext>
              </a:extLst>
            </p:cNvPr>
            <p:cNvSpPr>
              <a:spLocks noEditPoints="1"/>
            </p:cNvSpPr>
            <p:nvPr/>
          </p:nvSpPr>
          <p:spPr bwMode="auto">
            <a:xfrm>
              <a:off x="4587876" y="2619375"/>
              <a:ext cx="673100" cy="674688"/>
            </a:xfrm>
            <a:custGeom>
              <a:avLst/>
              <a:gdLst>
                <a:gd name="T0" fmla="*/ 179 w 179"/>
                <a:gd name="T1" fmla="*/ 89 h 178"/>
                <a:gd name="T2" fmla="*/ 89 w 179"/>
                <a:gd name="T3" fmla="*/ 178 h 178"/>
                <a:gd name="T4" fmla="*/ 0 w 179"/>
                <a:gd name="T5" fmla="*/ 89 h 178"/>
                <a:gd name="T6" fmla="*/ 89 w 179"/>
                <a:gd name="T7" fmla="*/ 0 h 178"/>
                <a:gd name="T8" fmla="*/ 152 w 179"/>
                <a:gd name="T9" fmla="*/ 26 h 178"/>
                <a:gd name="T10" fmla="*/ 179 w 179"/>
                <a:gd name="T11" fmla="*/ 89 h 178"/>
                <a:gd name="T12" fmla="*/ 179 w 179"/>
                <a:gd name="T13" fmla="*/ 89 h 178"/>
                <a:gd name="T14" fmla="*/ 179 w 179"/>
                <a:gd name="T15" fmla="*/ 89 h 1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9" h="178">
                  <a:moveTo>
                    <a:pt x="179" y="89"/>
                  </a:moveTo>
                  <a:cubicBezTo>
                    <a:pt x="179" y="138"/>
                    <a:pt x="139" y="178"/>
                    <a:pt x="89" y="178"/>
                  </a:cubicBezTo>
                  <a:cubicBezTo>
                    <a:pt x="40" y="178"/>
                    <a:pt x="0" y="138"/>
                    <a:pt x="0" y="89"/>
                  </a:cubicBezTo>
                  <a:cubicBezTo>
                    <a:pt x="0" y="40"/>
                    <a:pt x="40" y="0"/>
                    <a:pt x="89" y="0"/>
                  </a:cubicBezTo>
                  <a:cubicBezTo>
                    <a:pt x="113" y="0"/>
                    <a:pt x="136" y="9"/>
                    <a:pt x="152" y="26"/>
                  </a:cubicBezTo>
                  <a:cubicBezTo>
                    <a:pt x="169" y="42"/>
                    <a:pt x="179" y="65"/>
                    <a:pt x="179" y="89"/>
                  </a:cubicBezTo>
                  <a:close/>
                  <a:moveTo>
                    <a:pt x="179" y="89"/>
                  </a:moveTo>
                  <a:cubicBezTo>
                    <a:pt x="179" y="89"/>
                    <a:pt x="179" y="89"/>
                    <a:pt x="179" y="8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dirty="0"/>
            </a:p>
          </p:txBody>
        </p:sp>
        <p:sp>
          <p:nvSpPr>
            <p:cNvPr id="209" name="Freeform 15">
              <a:extLst>
                <a:ext uri="{FF2B5EF4-FFF2-40B4-BE49-F238E27FC236}">
                  <a16:creationId xmlns:a16="http://schemas.microsoft.com/office/drawing/2014/main" id="{75F597E5-D50C-4B35-AF50-6C3473B7259C}"/>
                </a:ext>
              </a:extLst>
            </p:cNvPr>
            <p:cNvSpPr>
              <a:spLocks noEditPoints="1"/>
            </p:cNvSpPr>
            <p:nvPr/>
          </p:nvSpPr>
          <p:spPr bwMode="auto">
            <a:xfrm>
              <a:off x="4451351" y="3294063"/>
              <a:ext cx="941388" cy="815975"/>
            </a:xfrm>
            <a:custGeom>
              <a:avLst/>
              <a:gdLst>
                <a:gd name="T0" fmla="*/ 101 w 250"/>
                <a:gd name="T1" fmla="*/ 182 h 215"/>
                <a:gd name="T2" fmla="*/ 122 w 250"/>
                <a:gd name="T3" fmla="*/ 86 h 215"/>
                <a:gd name="T4" fmla="*/ 167 w 250"/>
                <a:gd name="T5" fmla="*/ 70 h 215"/>
                <a:gd name="T6" fmla="*/ 215 w 250"/>
                <a:gd name="T7" fmla="*/ 84 h 215"/>
                <a:gd name="T8" fmla="*/ 250 w 250"/>
                <a:gd name="T9" fmla="*/ 71 h 215"/>
                <a:gd name="T10" fmla="*/ 250 w 250"/>
                <a:gd name="T11" fmla="*/ 54 h 215"/>
                <a:gd name="T12" fmla="*/ 197 w 250"/>
                <a:gd name="T13" fmla="*/ 0 h 215"/>
                <a:gd name="T14" fmla="*/ 54 w 250"/>
                <a:gd name="T15" fmla="*/ 0 h 215"/>
                <a:gd name="T16" fmla="*/ 0 w 250"/>
                <a:gd name="T17" fmla="*/ 54 h 215"/>
                <a:gd name="T18" fmla="*/ 0 w 250"/>
                <a:gd name="T19" fmla="*/ 197 h 215"/>
                <a:gd name="T20" fmla="*/ 18 w 250"/>
                <a:gd name="T21" fmla="*/ 215 h 215"/>
                <a:gd name="T22" fmla="*/ 128 w 250"/>
                <a:gd name="T23" fmla="*/ 215 h 215"/>
                <a:gd name="T24" fmla="*/ 101 w 250"/>
                <a:gd name="T25" fmla="*/ 182 h 215"/>
                <a:gd name="T26" fmla="*/ 101 w 250"/>
                <a:gd name="T27" fmla="*/ 182 h 215"/>
                <a:gd name="T28" fmla="*/ 101 w 250"/>
                <a:gd name="T29" fmla="*/ 182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50" h="215">
                  <a:moveTo>
                    <a:pt x="101" y="182"/>
                  </a:moveTo>
                  <a:cubicBezTo>
                    <a:pt x="86" y="151"/>
                    <a:pt x="95" y="109"/>
                    <a:pt x="122" y="86"/>
                  </a:cubicBezTo>
                  <a:cubicBezTo>
                    <a:pt x="135" y="76"/>
                    <a:pt x="151" y="70"/>
                    <a:pt x="167" y="70"/>
                  </a:cubicBezTo>
                  <a:cubicBezTo>
                    <a:pt x="184" y="71"/>
                    <a:pt x="200" y="76"/>
                    <a:pt x="215" y="84"/>
                  </a:cubicBezTo>
                  <a:cubicBezTo>
                    <a:pt x="226" y="78"/>
                    <a:pt x="238" y="73"/>
                    <a:pt x="250" y="71"/>
                  </a:cubicBezTo>
                  <a:cubicBezTo>
                    <a:pt x="250" y="54"/>
                    <a:pt x="250" y="54"/>
                    <a:pt x="250" y="54"/>
                  </a:cubicBezTo>
                  <a:cubicBezTo>
                    <a:pt x="250" y="24"/>
                    <a:pt x="226" y="0"/>
                    <a:pt x="197" y="0"/>
                  </a:cubicBezTo>
                  <a:cubicBezTo>
                    <a:pt x="54" y="0"/>
                    <a:pt x="54" y="0"/>
                    <a:pt x="54" y="0"/>
                  </a:cubicBezTo>
                  <a:cubicBezTo>
                    <a:pt x="24" y="0"/>
                    <a:pt x="0" y="24"/>
                    <a:pt x="0" y="54"/>
                  </a:cubicBezTo>
                  <a:cubicBezTo>
                    <a:pt x="0" y="197"/>
                    <a:pt x="0" y="197"/>
                    <a:pt x="0" y="197"/>
                  </a:cubicBezTo>
                  <a:cubicBezTo>
                    <a:pt x="0" y="207"/>
                    <a:pt x="8" y="215"/>
                    <a:pt x="18" y="215"/>
                  </a:cubicBezTo>
                  <a:cubicBezTo>
                    <a:pt x="128" y="215"/>
                    <a:pt x="128" y="215"/>
                    <a:pt x="128" y="215"/>
                  </a:cubicBezTo>
                  <a:cubicBezTo>
                    <a:pt x="117" y="205"/>
                    <a:pt x="108" y="194"/>
                    <a:pt x="101" y="182"/>
                  </a:cubicBezTo>
                  <a:close/>
                  <a:moveTo>
                    <a:pt x="101" y="182"/>
                  </a:moveTo>
                  <a:cubicBezTo>
                    <a:pt x="101" y="182"/>
                    <a:pt x="101" y="182"/>
                    <a:pt x="101" y="18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dirty="0"/>
            </a:p>
          </p:txBody>
        </p:sp>
        <p:sp>
          <p:nvSpPr>
            <p:cNvPr id="210" name="Freeform 16">
              <a:extLst>
                <a:ext uri="{FF2B5EF4-FFF2-40B4-BE49-F238E27FC236}">
                  <a16:creationId xmlns:a16="http://schemas.microsoft.com/office/drawing/2014/main" id="{7BB2C499-9C01-40E4-8434-F1CE9E408111}"/>
                </a:ext>
              </a:extLst>
            </p:cNvPr>
            <p:cNvSpPr>
              <a:spLocks noEditPoints="1"/>
            </p:cNvSpPr>
            <p:nvPr/>
          </p:nvSpPr>
          <p:spPr bwMode="auto">
            <a:xfrm>
              <a:off x="4851401" y="3582988"/>
              <a:ext cx="820738" cy="661988"/>
            </a:xfrm>
            <a:custGeom>
              <a:avLst/>
              <a:gdLst>
                <a:gd name="T0" fmla="*/ 190 w 218"/>
                <a:gd name="T1" fmla="*/ 24 h 175"/>
                <a:gd name="T2" fmla="*/ 109 w 218"/>
                <a:gd name="T3" fmla="*/ 29 h 175"/>
                <a:gd name="T4" fmla="*/ 28 w 218"/>
                <a:gd name="T5" fmla="*/ 24 h 175"/>
                <a:gd name="T6" fmla="*/ 11 w 218"/>
                <a:gd name="T7" fmla="*/ 98 h 175"/>
                <a:gd name="T8" fmla="*/ 105 w 218"/>
                <a:gd name="T9" fmla="*/ 173 h 175"/>
                <a:gd name="T10" fmla="*/ 113 w 218"/>
                <a:gd name="T11" fmla="*/ 173 h 175"/>
                <a:gd name="T12" fmla="*/ 206 w 218"/>
                <a:gd name="T13" fmla="*/ 98 h 175"/>
                <a:gd name="T14" fmla="*/ 190 w 218"/>
                <a:gd name="T15" fmla="*/ 24 h 175"/>
                <a:gd name="T16" fmla="*/ 162 w 218"/>
                <a:gd name="T17" fmla="*/ 85 h 175"/>
                <a:gd name="T18" fmla="*/ 146 w 218"/>
                <a:gd name="T19" fmla="*/ 74 h 175"/>
                <a:gd name="T20" fmla="*/ 150 w 218"/>
                <a:gd name="T21" fmla="*/ 55 h 175"/>
                <a:gd name="T22" fmla="*/ 169 w 218"/>
                <a:gd name="T23" fmla="*/ 51 h 175"/>
                <a:gd name="T24" fmla="*/ 180 w 218"/>
                <a:gd name="T25" fmla="*/ 67 h 175"/>
                <a:gd name="T26" fmla="*/ 162 w 218"/>
                <a:gd name="T27" fmla="*/ 85 h 175"/>
                <a:gd name="T28" fmla="*/ 162 w 218"/>
                <a:gd name="T29" fmla="*/ 85 h 175"/>
                <a:gd name="T30" fmla="*/ 162 w 218"/>
                <a:gd name="T31" fmla="*/ 85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18" h="175">
                  <a:moveTo>
                    <a:pt x="190" y="24"/>
                  </a:moveTo>
                  <a:cubicBezTo>
                    <a:pt x="179" y="16"/>
                    <a:pt x="152" y="0"/>
                    <a:pt x="109" y="29"/>
                  </a:cubicBezTo>
                  <a:cubicBezTo>
                    <a:pt x="66" y="0"/>
                    <a:pt x="38" y="16"/>
                    <a:pt x="28" y="24"/>
                  </a:cubicBezTo>
                  <a:cubicBezTo>
                    <a:pt x="7" y="41"/>
                    <a:pt x="0" y="75"/>
                    <a:pt x="11" y="98"/>
                  </a:cubicBezTo>
                  <a:cubicBezTo>
                    <a:pt x="30" y="135"/>
                    <a:pt x="102" y="172"/>
                    <a:pt x="105" y="173"/>
                  </a:cubicBezTo>
                  <a:cubicBezTo>
                    <a:pt x="107" y="175"/>
                    <a:pt x="110" y="175"/>
                    <a:pt x="113" y="173"/>
                  </a:cubicBezTo>
                  <a:cubicBezTo>
                    <a:pt x="116" y="172"/>
                    <a:pt x="187" y="135"/>
                    <a:pt x="206" y="98"/>
                  </a:cubicBezTo>
                  <a:cubicBezTo>
                    <a:pt x="218" y="75"/>
                    <a:pt x="210" y="41"/>
                    <a:pt x="190" y="24"/>
                  </a:cubicBezTo>
                  <a:close/>
                  <a:moveTo>
                    <a:pt x="162" y="85"/>
                  </a:moveTo>
                  <a:cubicBezTo>
                    <a:pt x="155" y="85"/>
                    <a:pt x="149" y="81"/>
                    <a:pt x="146" y="74"/>
                  </a:cubicBezTo>
                  <a:cubicBezTo>
                    <a:pt x="143" y="67"/>
                    <a:pt x="145" y="60"/>
                    <a:pt x="150" y="55"/>
                  </a:cubicBezTo>
                  <a:cubicBezTo>
                    <a:pt x="155" y="49"/>
                    <a:pt x="162" y="48"/>
                    <a:pt x="169" y="51"/>
                  </a:cubicBezTo>
                  <a:cubicBezTo>
                    <a:pt x="176" y="53"/>
                    <a:pt x="180" y="60"/>
                    <a:pt x="180" y="67"/>
                  </a:cubicBezTo>
                  <a:cubicBezTo>
                    <a:pt x="180" y="77"/>
                    <a:pt x="172" y="85"/>
                    <a:pt x="162" y="85"/>
                  </a:cubicBezTo>
                  <a:close/>
                  <a:moveTo>
                    <a:pt x="162" y="85"/>
                  </a:moveTo>
                  <a:cubicBezTo>
                    <a:pt x="162" y="85"/>
                    <a:pt x="162" y="85"/>
                    <a:pt x="162" y="8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dirty="0"/>
            </a:p>
          </p:txBody>
        </p:sp>
      </p:grpSp>
      <p:sp>
        <p:nvSpPr>
          <p:cNvPr id="230" name="Subtitle 6">
            <a:extLst>
              <a:ext uri="{FF2B5EF4-FFF2-40B4-BE49-F238E27FC236}">
                <a16:creationId xmlns:a16="http://schemas.microsoft.com/office/drawing/2014/main" id="{2E3046CF-30A2-4967-BA8B-131B59E290D2}"/>
              </a:ext>
            </a:extLst>
          </p:cNvPr>
          <p:cNvSpPr txBox="1">
            <a:spLocks/>
          </p:cNvSpPr>
          <p:nvPr/>
        </p:nvSpPr>
        <p:spPr>
          <a:xfrm>
            <a:off x="1183057" y="1924455"/>
            <a:ext cx="1847678" cy="716689"/>
          </a:xfrm>
          <a:prstGeom prst="rect">
            <a:avLst/>
          </a:prstGeom>
        </p:spPr>
        <p:txBody>
          <a:bodyPr vert="horz" lIns="86019" tIns="43010" rIns="86019" bIns="43010" numCol="1" spcCol="365760" rtlCol="0" anchor="t">
            <a:noAutofit/>
          </a:bodyPr>
          <a:lstStyle>
            <a:lvl1pPr marL="0" indent="0" algn="ctr" defTabSz="914400" rtl="0" eaLnBrk="1" latinLnBrk="0" hangingPunct="1">
              <a:lnSpc>
                <a:spcPct val="90000"/>
              </a:lnSpc>
              <a:spcBef>
                <a:spcPts val="1000"/>
              </a:spcBef>
              <a:buFont typeface="Arial"/>
              <a:buNone/>
              <a:defRPr sz="1200" b="0" i="0" kern="1200">
                <a:solidFill>
                  <a:schemeClr val="accent1"/>
                </a:solidFill>
                <a:latin typeface="Montserrat Light" charset="0"/>
                <a:ea typeface="Montserrat Light" charset="0"/>
                <a:cs typeface="Montserrat Light"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Montserrat Light" charset="0"/>
                <a:ea typeface="Montserrat Light" charset="0"/>
                <a:cs typeface="Montserrat Light"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Montserrat Light" charset="0"/>
                <a:ea typeface="Montserrat Light" charset="0"/>
                <a:cs typeface="Montserrat Light"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nSpc>
                <a:spcPts val="1599"/>
              </a:lnSpc>
              <a:spcBef>
                <a:spcPts val="0"/>
              </a:spcBef>
            </a:pPr>
            <a:endParaRPr lang="en-US" sz="2258" b="1" dirty="0">
              <a:solidFill>
                <a:schemeClr val="tx1"/>
              </a:solidFill>
              <a:latin typeface="Calibri" panose="020F0502020204030204" pitchFamily="34" charset="0"/>
              <a:cs typeface="Calibri" panose="020F0502020204030204" pitchFamily="34" charset="0"/>
            </a:endParaRPr>
          </a:p>
        </p:txBody>
      </p:sp>
      <p:cxnSp>
        <p:nvCxnSpPr>
          <p:cNvPr id="231" name="رابط مستقيم 230">
            <a:extLst>
              <a:ext uri="{FF2B5EF4-FFF2-40B4-BE49-F238E27FC236}">
                <a16:creationId xmlns:a16="http://schemas.microsoft.com/office/drawing/2014/main" id="{69722787-8749-4B60-B827-9053293652E2}"/>
              </a:ext>
            </a:extLst>
          </p:cNvPr>
          <p:cNvCxnSpPr>
            <a:cxnSpLocks/>
            <a:stCxn id="232" idx="3"/>
          </p:cNvCxnSpPr>
          <p:nvPr/>
        </p:nvCxnSpPr>
        <p:spPr>
          <a:xfrm flipV="1">
            <a:off x="4403546" y="6319386"/>
            <a:ext cx="6859569" cy="15344"/>
          </a:xfrm>
          <a:prstGeom prst="line">
            <a:avLst/>
          </a:prstGeom>
          <a:ln w="38100">
            <a:solidFill>
              <a:srgbClr val="009999"/>
            </a:solidFill>
          </a:ln>
        </p:spPr>
        <p:style>
          <a:lnRef idx="3">
            <a:schemeClr val="accent3"/>
          </a:lnRef>
          <a:fillRef idx="0">
            <a:schemeClr val="accent3"/>
          </a:fillRef>
          <a:effectRef idx="2">
            <a:schemeClr val="accent3"/>
          </a:effectRef>
          <a:fontRef idx="minor">
            <a:schemeClr val="tx1"/>
          </a:fontRef>
        </p:style>
      </p:cxnSp>
      <p:sp>
        <p:nvSpPr>
          <p:cNvPr id="232" name="مربع نص 231">
            <a:extLst>
              <a:ext uri="{FF2B5EF4-FFF2-40B4-BE49-F238E27FC236}">
                <a16:creationId xmlns:a16="http://schemas.microsoft.com/office/drawing/2014/main" id="{A215DAC5-6047-4E6A-BBCA-9D803F7C4AC4}"/>
              </a:ext>
            </a:extLst>
          </p:cNvPr>
          <p:cNvSpPr txBox="1"/>
          <p:nvPr/>
        </p:nvSpPr>
        <p:spPr>
          <a:xfrm>
            <a:off x="1320651" y="6165453"/>
            <a:ext cx="3082895" cy="338554"/>
          </a:xfrm>
          <a:prstGeom prst="rect">
            <a:avLst/>
          </a:prstGeom>
          <a:noFill/>
        </p:spPr>
        <p:txBody>
          <a:bodyPr wrap="none" rtlCol="1">
            <a:spAutoFit/>
          </a:bodyPr>
          <a:lstStyle/>
          <a:p>
            <a:r>
              <a:rPr lang="ar-SA" sz="1600" dirty="0">
                <a:solidFill>
                  <a:srgbClr val="006666"/>
                </a:solidFill>
                <a:cs typeface="Farsi Simple Bold" panose="02010400000000000000" pitchFamily="2" charset="-78"/>
              </a:rPr>
              <a:t>الخطة التشغيلية لجمعية رعاية الأيتام بمحافظة الجموم </a:t>
            </a:r>
          </a:p>
        </p:txBody>
      </p:sp>
      <p:sp>
        <p:nvSpPr>
          <p:cNvPr id="233" name="مستطيل 232">
            <a:extLst>
              <a:ext uri="{FF2B5EF4-FFF2-40B4-BE49-F238E27FC236}">
                <a16:creationId xmlns:a16="http://schemas.microsoft.com/office/drawing/2014/main" id="{1544A756-FA6B-455A-91A2-112610A48768}"/>
              </a:ext>
            </a:extLst>
          </p:cNvPr>
          <p:cNvSpPr/>
          <p:nvPr/>
        </p:nvSpPr>
        <p:spPr>
          <a:xfrm>
            <a:off x="904522" y="6143737"/>
            <a:ext cx="354490" cy="295321"/>
          </a:xfrm>
          <a:prstGeom prst="rect">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1100" dirty="0"/>
              <a:t>67</a:t>
            </a:r>
            <a:endParaRPr lang="ar-SA" sz="1100" dirty="0"/>
          </a:p>
        </p:txBody>
      </p:sp>
      <p:sp>
        <p:nvSpPr>
          <p:cNvPr id="236" name="Google Shape;4800;p62">
            <a:extLst>
              <a:ext uri="{FF2B5EF4-FFF2-40B4-BE49-F238E27FC236}">
                <a16:creationId xmlns:a16="http://schemas.microsoft.com/office/drawing/2014/main" id="{A4D3FFB0-EAB2-4377-A25A-B7D4A85F9DD8}"/>
              </a:ext>
            </a:extLst>
          </p:cNvPr>
          <p:cNvSpPr/>
          <p:nvPr/>
        </p:nvSpPr>
        <p:spPr>
          <a:xfrm>
            <a:off x="7097848" y="731651"/>
            <a:ext cx="451138" cy="417098"/>
          </a:xfrm>
          <a:custGeom>
            <a:avLst/>
            <a:gdLst/>
            <a:ahLst/>
            <a:cxnLst/>
            <a:rect l="l" t="t" r="r" b="b"/>
            <a:pathLst>
              <a:path w="12877" h="12724" extrusionOk="0">
                <a:moveTo>
                  <a:pt x="10492" y="1603"/>
                </a:moveTo>
                <a:lnTo>
                  <a:pt x="10429" y="1855"/>
                </a:lnTo>
                <a:cubicBezTo>
                  <a:pt x="10429" y="1981"/>
                  <a:pt x="10492" y="2138"/>
                  <a:pt x="10555" y="2201"/>
                </a:cubicBezTo>
                <a:cubicBezTo>
                  <a:pt x="10649" y="2296"/>
                  <a:pt x="10807" y="2327"/>
                  <a:pt x="10901" y="2327"/>
                </a:cubicBezTo>
                <a:lnTo>
                  <a:pt x="11153" y="2296"/>
                </a:lnTo>
                <a:lnTo>
                  <a:pt x="10492" y="2957"/>
                </a:lnTo>
                <a:lnTo>
                  <a:pt x="9736" y="3083"/>
                </a:lnTo>
                <a:lnTo>
                  <a:pt x="9799" y="2296"/>
                </a:lnTo>
                <a:lnTo>
                  <a:pt x="10492" y="1603"/>
                </a:lnTo>
                <a:close/>
                <a:moveTo>
                  <a:pt x="6270" y="6108"/>
                </a:moveTo>
                <a:cubicBezTo>
                  <a:pt x="6396" y="6108"/>
                  <a:pt x="6459" y="6139"/>
                  <a:pt x="6554" y="6234"/>
                </a:cubicBezTo>
                <a:cubicBezTo>
                  <a:pt x="6617" y="6265"/>
                  <a:pt x="6648" y="6391"/>
                  <a:pt x="6648" y="6486"/>
                </a:cubicBezTo>
                <a:cubicBezTo>
                  <a:pt x="6648" y="6738"/>
                  <a:pt x="6459" y="6927"/>
                  <a:pt x="6270" y="6927"/>
                </a:cubicBezTo>
                <a:cubicBezTo>
                  <a:pt x="6081" y="6927"/>
                  <a:pt x="5861" y="6738"/>
                  <a:pt x="5861" y="6486"/>
                </a:cubicBezTo>
                <a:cubicBezTo>
                  <a:pt x="5861" y="6265"/>
                  <a:pt x="6081" y="6108"/>
                  <a:pt x="6270" y="6108"/>
                </a:cubicBezTo>
                <a:close/>
                <a:moveTo>
                  <a:pt x="6176" y="4375"/>
                </a:moveTo>
                <a:cubicBezTo>
                  <a:pt x="6617" y="4375"/>
                  <a:pt x="7026" y="4501"/>
                  <a:pt x="7341" y="4722"/>
                </a:cubicBezTo>
                <a:lnTo>
                  <a:pt x="6743" y="5320"/>
                </a:lnTo>
                <a:cubicBezTo>
                  <a:pt x="6617" y="5289"/>
                  <a:pt x="6428" y="5226"/>
                  <a:pt x="6239" y="5226"/>
                </a:cubicBezTo>
                <a:cubicBezTo>
                  <a:pt x="5546" y="5226"/>
                  <a:pt x="5010" y="5793"/>
                  <a:pt x="5010" y="6454"/>
                </a:cubicBezTo>
                <a:cubicBezTo>
                  <a:pt x="5010" y="7116"/>
                  <a:pt x="5546" y="7715"/>
                  <a:pt x="6239" y="7715"/>
                </a:cubicBezTo>
                <a:cubicBezTo>
                  <a:pt x="6900" y="7715"/>
                  <a:pt x="7467" y="7147"/>
                  <a:pt x="7467" y="6454"/>
                </a:cubicBezTo>
                <a:cubicBezTo>
                  <a:pt x="7467" y="6265"/>
                  <a:pt x="7404" y="6108"/>
                  <a:pt x="7341" y="5887"/>
                </a:cubicBezTo>
                <a:lnTo>
                  <a:pt x="7908" y="5320"/>
                </a:lnTo>
                <a:cubicBezTo>
                  <a:pt x="8160" y="5635"/>
                  <a:pt x="8286" y="6013"/>
                  <a:pt x="8286" y="6454"/>
                </a:cubicBezTo>
                <a:cubicBezTo>
                  <a:pt x="8286" y="7588"/>
                  <a:pt x="7341" y="8534"/>
                  <a:pt x="6176" y="8534"/>
                </a:cubicBezTo>
                <a:cubicBezTo>
                  <a:pt x="5041" y="8534"/>
                  <a:pt x="4096" y="7588"/>
                  <a:pt x="4096" y="6454"/>
                </a:cubicBezTo>
                <a:cubicBezTo>
                  <a:pt x="4096" y="5320"/>
                  <a:pt x="5041" y="4375"/>
                  <a:pt x="6176" y="4375"/>
                </a:cubicBezTo>
                <a:close/>
                <a:moveTo>
                  <a:pt x="6239" y="2800"/>
                </a:moveTo>
                <a:cubicBezTo>
                  <a:pt x="7089" y="2800"/>
                  <a:pt x="7908" y="3115"/>
                  <a:pt x="8539" y="3619"/>
                </a:cubicBezTo>
                <a:lnTo>
                  <a:pt x="7971" y="4217"/>
                </a:lnTo>
                <a:cubicBezTo>
                  <a:pt x="7499" y="3839"/>
                  <a:pt x="6869" y="3619"/>
                  <a:pt x="6239" y="3619"/>
                </a:cubicBezTo>
                <a:cubicBezTo>
                  <a:pt x="4600" y="3619"/>
                  <a:pt x="3309" y="4911"/>
                  <a:pt x="3309" y="6486"/>
                </a:cubicBezTo>
                <a:cubicBezTo>
                  <a:pt x="3309" y="8124"/>
                  <a:pt x="4632" y="9416"/>
                  <a:pt x="6239" y="9416"/>
                </a:cubicBezTo>
                <a:cubicBezTo>
                  <a:pt x="7845" y="9416"/>
                  <a:pt x="9137" y="8124"/>
                  <a:pt x="9137" y="6486"/>
                </a:cubicBezTo>
                <a:cubicBezTo>
                  <a:pt x="9137" y="5856"/>
                  <a:pt x="8948" y="5226"/>
                  <a:pt x="8539" y="4753"/>
                </a:cubicBezTo>
                <a:lnTo>
                  <a:pt x="9137" y="4154"/>
                </a:lnTo>
                <a:cubicBezTo>
                  <a:pt x="9641" y="4816"/>
                  <a:pt x="9956" y="5604"/>
                  <a:pt x="9956" y="6486"/>
                </a:cubicBezTo>
                <a:cubicBezTo>
                  <a:pt x="9956" y="8534"/>
                  <a:pt x="8318" y="10235"/>
                  <a:pt x="6239" y="10235"/>
                </a:cubicBezTo>
                <a:cubicBezTo>
                  <a:pt x="4191" y="10235"/>
                  <a:pt x="2490" y="8597"/>
                  <a:pt x="2490" y="6486"/>
                </a:cubicBezTo>
                <a:cubicBezTo>
                  <a:pt x="2490" y="4438"/>
                  <a:pt x="4128" y="2800"/>
                  <a:pt x="6239" y="2800"/>
                </a:cubicBezTo>
                <a:close/>
                <a:moveTo>
                  <a:pt x="6270" y="1130"/>
                </a:moveTo>
                <a:cubicBezTo>
                  <a:pt x="7247" y="1130"/>
                  <a:pt x="8223" y="1414"/>
                  <a:pt x="9074" y="1918"/>
                </a:cubicBezTo>
                <a:cubicBezTo>
                  <a:pt x="9074" y="1949"/>
                  <a:pt x="9011" y="2012"/>
                  <a:pt x="9011" y="2044"/>
                </a:cubicBezTo>
                <a:lnTo>
                  <a:pt x="8917" y="2831"/>
                </a:lnTo>
                <a:cubicBezTo>
                  <a:pt x="8160" y="2296"/>
                  <a:pt x="7247" y="1981"/>
                  <a:pt x="6270" y="1981"/>
                </a:cubicBezTo>
                <a:cubicBezTo>
                  <a:pt x="3750" y="1981"/>
                  <a:pt x="1733" y="4028"/>
                  <a:pt x="1733" y="6486"/>
                </a:cubicBezTo>
                <a:cubicBezTo>
                  <a:pt x="1733" y="9006"/>
                  <a:pt x="3781" y="11054"/>
                  <a:pt x="6270" y="11054"/>
                </a:cubicBezTo>
                <a:cubicBezTo>
                  <a:pt x="8759" y="11054"/>
                  <a:pt x="10807" y="9006"/>
                  <a:pt x="10807" y="6486"/>
                </a:cubicBezTo>
                <a:cubicBezTo>
                  <a:pt x="10807" y="5509"/>
                  <a:pt x="10492" y="4596"/>
                  <a:pt x="9925" y="3871"/>
                </a:cubicBezTo>
                <a:lnTo>
                  <a:pt x="10712" y="3745"/>
                </a:lnTo>
                <a:cubicBezTo>
                  <a:pt x="10744" y="3745"/>
                  <a:pt x="10807" y="3745"/>
                  <a:pt x="10838" y="3713"/>
                </a:cubicBezTo>
                <a:cubicBezTo>
                  <a:pt x="11342" y="4533"/>
                  <a:pt x="11626" y="5478"/>
                  <a:pt x="11626" y="6486"/>
                </a:cubicBezTo>
                <a:cubicBezTo>
                  <a:pt x="11626" y="9447"/>
                  <a:pt x="9232" y="11873"/>
                  <a:pt x="6270" y="11873"/>
                </a:cubicBezTo>
                <a:cubicBezTo>
                  <a:pt x="3309" y="11873"/>
                  <a:pt x="914" y="9479"/>
                  <a:pt x="914" y="6486"/>
                </a:cubicBezTo>
                <a:cubicBezTo>
                  <a:pt x="914" y="3524"/>
                  <a:pt x="3309" y="1130"/>
                  <a:pt x="6270" y="1130"/>
                </a:cubicBezTo>
                <a:close/>
                <a:moveTo>
                  <a:pt x="11030" y="0"/>
                </a:moveTo>
                <a:cubicBezTo>
                  <a:pt x="10930" y="0"/>
                  <a:pt x="10829" y="37"/>
                  <a:pt x="10744" y="122"/>
                </a:cubicBezTo>
                <a:lnTo>
                  <a:pt x="9610" y="1256"/>
                </a:lnTo>
                <a:cubicBezTo>
                  <a:pt x="8602" y="594"/>
                  <a:pt x="7467" y="279"/>
                  <a:pt x="6239" y="279"/>
                </a:cubicBezTo>
                <a:cubicBezTo>
                  <a:pt x="2805" y="279"/>
                  <a:pt x="1" y="3020"/>
                  <a:pt x="1" y="6486"/>
                </a:cubicBezTo>
                <a:cubicBezTo>
                  <a:pt x="1" y="9920"/>
                  <a:pt x="2773" y="12724"/>
                  <a:pt x="6239" y="12724"/>
                </a:cubicBezTo>
                <a:cubicBezTo>
                  <a:pt x="9641" y="12724"/>
                  <a:pt x="12445" y="9951"/>
                  <a:pt x="12445" y="6486"/>
                </a:cubicBezTo>
                <a:cubicBezTo>
                  <a:pt x="12445" y="5289"/>
                  <a:pt x="12099" y="4123"/>
                  <a:pt x="11468" y="3115"/>
                </a:cubicBezTo>
                <a:lnTo>
                  <a:pt x="12603" y="1981"/>
                </a:lnTo>
                <a:cubicBezTo>
                  <a:pt x="12877" y="1706"/>
                  <a:pt x="12650" y="1255"/>
                  <a:pt x="12292" y="1255"/>
                </a:cubicBezTo>
                <a:cubicBezTo>
                  <a:pt x="12280" y="1255"/>
                  <a:pt x="12268" y="1255"/>
                  <a:pt x="12256" y="1256"/>
                </a:cubicBezTo>
                <a:lnTo>
                  <a:pt x="11342" y="1382"/>
                </a:lnTo>
                <a:lnTo>
                  <a:pt x="11468" y="468"/>
                </a:lnTo>
                <a:cubicBezTo>
                  <a:pt x="11491" y="203"/>
                  <a:pt x="11265" y="0"/>
                  <a:pt x="11030" y="0"/>
                </a:cubicBezTo>
                <a:close/>
              </a:path>
            </a:pathLst>
          </a:custGeom>
          <a:solidFill>
            <a:schemeClr val="bg1"/>
          </a:solidFill>
          <a:ln>
            <a:noFill/>
          </a:ln>
        </p:spPr>
        <p:txBody>
          <a:bodyPr spcFirstLastPara="1" wrap="square" lIns="86005" tIns="86005" rIns="86005" bIns="86005" anchor="ctr" anchorCtr="0">
            <a:noAutofit/>
          </a:bodyPr>
          <a:lstStyle/>
          <a:p>
            <a:endParaRPr sz="1693"/>
          </a:p>
        </p:txBody>
      </p:sp>
      <p:grpSp>
        <p:nvGrpSpPr>
          <p:cNvPr id="154" name="Google Shape;6366;p57">
            <a:extLst>
              <a:ext uri="{FF2B5EF4-FFF2-40B4-BE49-F238E27FC236}">
                <a16:creationId xmlns:a16="http://schemas.microsoft.com/office/drawing/2014/main" id="{B3039C7D-F942-416B-B150-68D74EEE169C}"/>
              </a:ext>
            </a:extLst>
          </p:cNvPr>
          <p:cNvGrpSpPr/>
          <p:nvPr/>
        </p:nvGrpSpPr>
        <p:grpSpPr>
          <a:xfrm>
            <a:off x="5927005" y="4644352"/>
            <a:ext cx="334193" cy="350079"/>
            <a:chOff x="3859600" y="3591950"/>
            <a:chExt cx="296975" cy="296175"/>
          </a:xfrm>
          <a:solidFill>
            <a:schemeClr val="bg1"/>
          </a:solidFill>
        </p:grpSpPr>
        <p:sp>
          <p:nvSpPr>
            <p:cNvPr id="164" name="Google Shape;6367;p57">
              <a:extLst>
                <a:ext uri="{FF2B5EF4-FFF2-40B4-BE49-F238E27FC236}">
                  <a16:creationId xmlns:a16="http://schemas.microsoft.com/office/drawing/2014/main" id="{322E8CF0-EA18-4B78-BB67-1E051F3B2BAE}"/>
                </a:ext>
              </a:extLst>
            </p:cNvPr>
            <p:cNvSpPr/>
            <p:nvPr/>
          </p:nvSpPr>
          <p:spPr>
            <a:xfrm>
              <a:off x="4034450" y="3766000"/>
              <a:ext cx="122125" cy="122125"/>
            </a:xfrm>
            <a:custGeom>
              <a:avLst/>
              <a:gdLst/>
              <a:ahLst/>
              <a:cxnLst/>
              <a:rect l="l" t="t" r="r" b="b"/>
              <a:pathLst>
                <a:path w="4885" h="4885" extrusionOk="0">
                  <a:moveTo>
                    <a:pt x="2395" y="1324"/>
                  </a:moveTo>
                  <a:cubicBezTo>
                    <a:pt x="2616" y="1324"/>
                    <a:pt x="2773" y="1482"/>
                    <a:pt x="2773" y="1702"/>
                  </a:cubicBezTo>
                  <a:lnTo>
                    <a:pt x="2773" y="2049"/>
                  </a:lnTo>
                  <a:lnTo>
                    <a:pt x="3120" y="2049"/>
                  </a:lnTo>
                  <a:cubicBezTo>
                    <a:pt x="3309" y="2049"/>
                    <a:pt x="3466" y="2206"/>
                    <a:pt x="3466" y="2395"/>
                  </a:cubicBezTo>
                  <a:cubicBezTo>
                    <a:pt x="3466" y="2584"/>
                    <a:pt x="3309" y="2742"/>
                    <a:pt x="3120" y="2742"/>
                  </a:cubicBezTo>
                  <a:lnTo>
                    <a:pt x="2395" y="2742"/>
                  </a:lnTo>
                  <a:cubicBezTo>
                    <a:pt x="2206" y="2742"/>
                    <a:pt x="2049" y="2584"/>
                    <a:pt x="2049" y="2395"/>
                  </a:cubicBezTo>
                  <a:lnTo>
                    <a:pt x="2049" y="1702"/>
                  </a:lnTo>
                  <a:cubicBezTo>
                    <a:pt x="2049" y="1482"/>
                    <a:pt x="2206" y="1324"/>
                    <a:pt x="2395" y="1324"/>
                  </a:cubicBezTo>
                  <a:close/>
                  <a:moveTo>
                    <a:pt x="2458" y="1"/>
                  </a:moveTo>
                  <a:cubicBezTo>
                    <a:pt x="1104" y="1"/>
                    <a:pt x="1" y="1103"/>
                    <a:pt x="1" y="2427"/>
                  </a:cubicBezTo>
                  <a:cubicBezTo>
                    <a:pt x="1" y="3781"/>
                    <a:pt x="1104" y="4884"/>
                    <a:pt x="2458" y="4884"/>
                  </a:cubicBezTo>
                  <a:cubicBezTo>
                    <a:pt x="3782" y="4884"/>
                    <a:pt x="4884" y="3781"/>
                    <a:pt x="4884" y="2427"/>
                  </a:cubicBezTo>
                  <a:cubicBezTo>
                    <a:pt x="4853" y="1072"/>
                    <a:pt x="3782" y="1"/>
                    <a:pt x="245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6368;p57">
              <a:extLst>
                <a:ext uri="{FF2B5EF4-FFF2-40B4-BE49-F238E27FC236}">
                  <a16:creationId xmlns:a16="http://schemas.microsoft.com/office/drawing/2014/main" id="{50C46EC4-C6A5-4310-96C9-0702BE4C9CF9}"/>
                </a:ext>
              </a:extLst>
            </p:cNvPr>
            <p:cNvSpPr/>
            <p:nvPr/>
          </p:nvSpPr>
          <p:spPr>
            <a:xfrm>
              <a:off x="3860400" y="3679375"/>
              <a:ext cx="260725" cy="173300"/>
            </a:xfrm>
            <a:custGeom>
              <a:avLst/>
              <a:gdLst/>
              <a:ahLst/>
              <a:cxnLst/>
              <a:rect l="l" t="t" r="r" b="b"/>
              <a:pathLst>
                <a:path w="10429" h="6932" extrusionOk="0">
                  <a:moveTo>
                    <a:pt x="2426" y="662"/>
                  </a:moveTo>
                  <a:cubicBezTo>
                    <a:pt x="2647" y="662"/>
                    <a:pt x="2804" y="819"/>
                    <a:pt x="2804" y="1008"/>
                  </a:cubicBezTo>
                  <a:cubicBezTo>
                    <a:pt x="2804" y="1197"/>
                    <a:pt x="2647" y="1355"/>
                    <a:pt x="2426" y="1355"/>
                  </a:cubicBezTo>
                  <a:lnTo>
                    <a:pt x="1733" y="1355"/>
                  </a:lnTo>
                  <a:cubicBezTo>
                    <a:pt x="1544" y="1355"/>
                    <a:pt x="1387" y="1197"/>
                    <a:pt x="1387" y="1008"/>
                  </a:cubicBezTo>
                  <a:cubicBezTo>
                    <a:pt x="1387" y="819"/>
                    <a:pt x="1544" y="662"/>
                    <a:pt x="1733" y="662"/>
                  </a:cubicBezTo>
                  <a:close/>
                  <a:moveTo>
                    <a:pt x="4537" y="662"/>
                  </a:moveTo>
                  <a:cubicBezTo>
                    <a:pt x="4726" y="662"/>
                    <a:pt x="4884" y="819"/>
                    <a:pt x="4884" y="1008"/>
                  </a:cubicBezTo>
                  <a:cubicBezTo>
                    <a:pt x="4884" y="1197"/>
                    <a:pt x="4695" y="1355"/>
                    <a:pt x="4537" y="1355"/>
                  </a:cubicBezTo>
                  <a:lnTo>
                    <a:pt x="3812" y="1355"/>
                  </a:lnTo>
                  <a:cubicBezTo>
                    <a:pt x="3623" y="1355"/>
                    <a:pt x="3466" y="1197"/>
                    <a:pt x="3466" y="1008"/>
                  </a:cubicBezTo>
                  <a:cubicBezTo>
                    <a:pt x="3466" y="819"/>
                    <a:pt x="3623" y="662"/>
                    <a:pt x="3812" y="662"/>
                  </a:cubicBezTo>
                  <a:close/>
                  <a:moveTo>
                    <a:pt x="6648" y="662"/>
                  </a:moveTo>
                  <a:cubicBezTo>
                    <a:pt x="6837" y="662"/>
                    <a:pt x="6994" y="819"/>
                    <a:pt x="6994" y="1008"/>
                  </a:cubicBezTo>
                  <a:cubicBezTo>
                    <a:pt x="6994" y="1197"/>
                    <a:pt x="6837" y="1355"/>
                    <a:pt x="6648" y="1355"/>
                  </a:cubicBezTo>
                  <a:lnTo>
                    <a:pt x="5955" y="1355"/>
                  </a:lnTo>
                  <a:cubicBezTo>
                    <a:pt x="5734" y="1355"/>
                    <a:pt x="5577" y="1197"/>
                    <a:pt x="5577" y="1008"/>
                  </a:cubicBezTo>
                  <a:cubicBezTo>
                    <a:pt x="5577" y="819"/>
                    <a:pt x="5734" y="662"/>
                    <a:pt x="5955" y="662"/>
                  </a:cubicBezTo>
                  <a:close/>
                  <a:moveTo>
                    <a:pt x="8727" y="662"/>
                  </a:moveTo>
                  <a:cubicBezTo>
                    <a:pt x="8948" y="662"/>
                    <a:pt x="9105" y="819"/>
                    <a:pt x="9105" y="1008"/>
                  </a:cubicBezTo>
                  <a:cubicBezTo>
                    <a:pt x="9105" y="1197"/>
                    <a:pt x="8948" y="1355"/>
                    <a:pt x="8727" y="1355"/>
                  </a:cubicBezTo>
                  <a:lnTo>
                    <a:pt x="8034" y="1355"/>
                  </a:lnTo>
                  <a:cubicBezTo>
                    <a:pt x="7845" y="1355"/>
                    <a:pt x="7688" y="1197"/>
                    <a:pt x="7688" y="1008"/>
                  </a:cubicBezTo>
                  <a:cubicBezTo>
                    <a:pt x="7688" y="819"/>
                    <a:pt x="7845" y="662"/>
                    <a:pt x="8034" y="662"/>
                  </a:cubicBezTo>
                  <a:close/>
                  <a:moveTo>
                    <a:pt x="2426" y="2080"/>
                  </a:moveTo>
                  <a:cubicBezTo>
                    <a:pt x="2647" y="2080"/>
                    <a:pt x="2804" y="2237"/>
                    <a:pt x="2804" y="2426"/>
                  </a:cubicBezTo>
                  <a:cubicBezTo>
                    <a:pt x="2804" y="2647"/>
                    <a:pt x="2647" y="2773"/>
                    <a:pt x="2426" y="2773"/>
                  </a:cubicBezTo>
                  <a:lnTo>
                    <a:pt x="1733" y="2773"/>
                  </a:lnTo>
                  <a:cubicBezTo>
                    <a:pt x="1544" y="2773"/>
                    <a:pt x="1387" y="2647"/>
                    <a:pt x="1387" y="2426"/>
                  </a:cubicBezTo>
                  <a:cubicBezTo>
                    <a:pt x="1387" y="2206"/>
                    <a:pt x="1544" y="2080"/>
                    <a:pt x="1733" y="2080"/>
                  </a:cubicBezTo>
                  <a:close/>
                  <a:moveTo>
                    <a:pt x="4537" y="2080"/>
                  </a:moveTo>
                  <a:cubicBezTo>
                    <a:pt x="4726" y="2080"/>
                    <a:pt x="4884" y="2237"/>
                    <a:pt x="4884" y="2426"/>
                  </a:cubicBezTo>
                  <a:cubicBezTo>
                    <a:pt x="4884" y="2647"/>
                    <a:pt x="4695" y="2773"/>
                    <a:pt x="4537" y="2773"/>
                  </a:cubicBezTo>
                  <a:lnTo>
                    <a:pt x="3812" y="2773"/>
                  </a:lnTo>
                  <a:cubicBezTo>
                    <a:pt x="3623" y="2773"/>
                    <a:pt x="3466" y="2647"/>
                    <a:pt x="3466" y="2426"/>
                  </a:cubicBezTo>
                  <a:cubicBezTo>
                    <a:pt x="3466" y="2206"/>
                    <a:pt x="3623" y="2080"/>
                    <a:pt x="3812" y="2080"/>
                  </a:cubicBezTo>
                  <a:close/>
                  <a:moveTo>
                    <a:pt x="6648" y="2080"/>
                  </a:moveTo>
                  <a:cubicBezTo>
                    <a:pt x="6837" y="2080"/>
                    <a:pt x="6994" y="2237"/>
                    <a:pt x="6994" y="2426"/>
                  </a:cubicBezTo>
                  <a:cubicBezTo>
                    <a:pt x="6994" y="2647"/>
                    <a:pt x="6837" y="2773"/>
                    <a:pt x="6648" y="2773"/>
                  </a:cubicBezTo>
                  <a:lnTo>
                    <a:pt x="5955" y="2773"/>
                  </a:lnTo>
                  <a:cubicBezTo>
                    <a:pt x="5734" y="2773"/>
                    <a:pt x="5577" y="2647"/>
                    <a:pt x="5577" y="2426"/>
                  </a:cubicBezTo>
                  <a:cubicBezTo>
                    <a:pt x="5577" y="2206"/>
                    <a:pt x="5734" y="2080"/>
                    <a:pt x="5955" y="2080"/>
                  </a:cubicBezTo>
                  <a:close/>
                  <a:moveTo>
                    <a:pt x="8727" y="2080"/>
                  </a:moveTo>
                  <a:cubicBezTo>
                    <a:pt x="8948" y="2080"/>
                    <a:pt x="9105" y="2237"/>
                    <a:pt x="9105" y="2426"/>
                  </a:cubicBezTo>
                  <a:cubicBezTo>
                    <a:pt x="9105" y="2647"/>
                    <a:pt x="8948" y="2773"/>
                    <a:pt x="8727" y="2773"/>
                  </a:cubicBezTo>
                  <a:lnTo>
                    <a:pt x="8034" y="2773"/>
                  </a:lnTo>
                  <a:cubicBezTo>
                    <a:pt x="7845" y="2773"/>
                    <a:pt x="7688" y="2647"/>
                    <a:pt x="7688" y="2426"/>
                  </a:cubicBezTo>
                  <a:cubicBezTo>
                    <a:pt x="7688" y="2206"/>
                    <a:pt x="7845" y="2080"/>
                    <a:pt x="8034" y="2080"/>
                  </a:cubicBezTo>
                  <a:close/>
                  <a:moveTo>
                    <a:pt x="2426" y="3466"/>
                  </a:moveTo>
                  <a:cubicBezTo>
                    <a:pt x="2647" y="3466"/>
                    <a:pt x="2804" y="3623"/>
                    <a:pt x="2804" y="3812"/>
                  </a:cubicBezTo>
                  <a:cubicBezTo>
                    <a:pt x="2804" y="4001"/>
                    <a:pt x="2647" y="4159"/>
                    <a:pt x="2426" y="4159"/>
                  </a:cubicBezTo>
                  <a:lnTo>
                    <a:pt x="1733" y="4159"/>
                  </a:lnTo>
                  <a:cubicBezTo>
                    <a:pt x="1544" y="4159"/>
                    <a:pt x="1387" y="4001"/>
                    <a:pt x="1387" y="3812"/>
                  </a:cubicBezTo>
                  <a:cubicBezTo>
                    <a:pt x="1387" y="3623"/>
                    <a:pt x="1544" y="3466"/>
                    <a:pt x="1733" y="3466"/>
                  </a:cubicBezTo>
                  <a:close/>
                  <a:moveTo>
                    <a:pt x="4537" y="3466"/>
                  </a:moveTo>
                  <a:cubicBezTo>
                    <a:pt x="4726" y="3466"/>
                    <a:pt x="4884" y="3623"/>
                    <a:pt x="4884" y="3812"/>
                  </a:cubicBezTo>
                  <a:cubicBezTo>
                    <a:pt x="4884" y="4001"/>
                    <a:pt x="4695" y="4159"/>
                    <a:pt x="4537" y="4159"/>
                  </a:cubicBezTo>
                  <a:lnTo>
                    <a:pt x="3812" y="4159"/>
                  </a:lnTo>
                  <a:cubicBezTo>
                    <a:pt x="3623" y="4159"/>
                    <a:pt x="3466" y="4001"/>
                    <a:pt x="3466" y="3812"/>
                  </a:cubicBezTo>
                  <a:cubicBezTo>
                    <a:pt x="3466" y="3623"/>
                    <a:pt x="3623" y="3466"/>
                    <a:pt x="3812" y="3466"/>
                  </a:cubicBezTo>
                  <a:close/>
                  <a:moveTo>
                    <a:pt x="6648" y="3466"/>
                  </a:moveTo>
                  <a:cubicBezTo>
                    <a:pt x="6837" y="3466"/>
                    <a:pt x="6994" y="3623"/>
                    <a:pt x="6994" y="3812"/>
                  </a:cubicBezTo>
                  <a:cubicBezTo>
                    <a:pt x="6994" y="4001"/>
                    <a:pt x="6837" y="4159"/>
                    <a:pt x="6648" y="4159"/>
                  </a:cubicBezTo>
                  <a:lnTo>
                    <a:pt x="5955" y="4159"/>
                  </a:lnTo>
                  <a:cubicBezTo>
                    <a:pt x="5734" y="4159"/>
                    <a:pt x="5577" y="4001"/>
                    <a:pt x="5577" y="3812"/>
                  </a:cubicBezTo>
                  <a:cubicBezTo>
                    <a:pt x="5577" y="3623"/>
                    <a:pt x="5734" y="3466"/>
                    <a:pt x="5955" y="3466"/>
                  </a:cubicBezTo>
                  <a:close/>
                  <a:moveTo>
                    <a:pt x="2426" y="4852"/>
                  </a:moveTo>
                  <a:cubicBezTo>
                    <a:pt x="2647" y="4852"/>
                    <a:pt x="2804" y="5010"/>
                    <a:pt x="2804" y="5199"/>
                  </a:cubicBezTo>
                  <a:cubicBezTo>
                    <a:pt x="2804" y="5388"/>
                    <a:pt x="2647" y="5545"/>
                    <a:pt x="2426" y="5545"/>
                  </a:cubicBezTo>
                  <a:lnTo>
                    <a:pt x="1733" y="5545"/>
                  </a:lnTo>
                  <a:cubicBezTo>
                    <a:pt x="1544" y="5545"/>
                    <a:pt x="1387" y="5388"/>
                    <a:pt x="1387" y="5199"/>
                  </a:cubicBezTo>
                  <a:cubicBezTo>
                    <a:pt x="1387" y="5010"/>
                    <a:pt x="1544" y="4852"/>
                    <a:pt x="1733" y="4852"/>
                  </a:cubicBezTo>
                  <a:close/>
                  <a:moveTo>
                    <a:pt x="4537" y="4852"/>
                  </a:moveTo>
                  <a:cubicBezTo>
                    <a:pt x="4726" y="4852"/>
                    <a:pt x="4884" y="5010"/>
                    <a:pt x="4884" y="5199"/>
                  </a:cubicBezTo>
                  <a:cubicBezTo>
                    <a:pt x="4884" y="5388"/>
                    <a:pt x="4695" y="5545"/>
                    <a:pt x="4537" y="5545"/>
                  </a:cubicBezTo>
                  <a:lnTo>
                    <a:pt x="3812" y="5545"/>
                  </a:lnTo>
                  <a:cubicBezTo>
                    <a:pt x="3623" y="5545"/>
                    <a:pt x="3466" y="5388"/>
                    <a:pt x="3466" y="5199"/>
                  </a:cubicBezTo>
                  <a:cubicBezTo>
                    <a:pt x="3466" y="5010"/>
                    <a:pt x="3623" y="4852"/>
                    <a:pt x="3812" y="4852"/>
                  </a:cubicBezTo>
                  <a:close/>
                  <a:moveTo>
                    <a:pt x="0" y="0"/>
                  </a:moveTo>
                  <a:lnTo>
                    <a:pt x="0" y="5892"/>
                  </a:lnTo>
                  <a:cubicBezTo>
                    <a:pt x="0" y="6459"/>
                    <a:pt x="473" y="6931"/>
                    <a:pt x="1071" y="6931"/>
                  </a:cubicBezTo>
                  <a:lnTo>
                    <a:pt x="6490" y="6931"/>
                  </a:lnTo>
                  <a:cubicBezTo>
                    <a:pt x="6364" y="6616"/>
                    <a:pt x="6301" y="6270"/>
                    <a:pt x="6301" y="5892"/>
                  </a:cubicBezTo>
                  <a:cubicBezTo>
                    <a:pt x="6301" y="5797"/>
                    <a:pt x="6333" y="5671"/>
                    <a:pt x="6333" y="5545"/>
                  </a:cubicBezTo>
                  <a:lnTo>
                    <a:pt x="5955" y="5545"/>
                  </a:lnTo>
                  <a:cubicBezTo>
                    <a:pt x="5734" y="5545"/>
                    <a:pt x="5577" y="5388"/>
                    <a:pt x="5577" y="5199"/>
                  </a:cubicBezTo>
                  <a:cubicBezTo>
                    <a:pt x="5577" y="5010"/>
                    <a:pt x="5734" y="4852"/>
                    <a:pt x="5955" y="4852"/>
                  </a:cubicBezTo>
                  <a:lnTo>
                    <a:pt x="6490" y="4852"/>
                  </a:lnTo>
                  <a:cubicBezTo>
                    <a:pt x="6931" y="3623"/>
                    <a:pt x="8066" y="2741"/>
                    <a:pt x="9420" y="2741"/>
                  </a:cubicBezTo>
                  <a:cubicBezTo>
                    <a:pt x="9767" y="2741"/>
                    <a:pt x="10113" y="2836"/>
                    <a:pt x="10428" y="2962"/>
                  </a:cubicBezTo>
                  <a:lnTo>
                    <a:pt x="10428"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6369;p57">
              <a:extLst>
                <a:ext uri="{FF2B5EF4-FFF2-40B4-BE49-F238E27FC236}">
                  <a16:creationId xmlns:a16="http://schemas.microsoft.com/office/drawing/2014/main" id="{85352367-9F1D-4E48-A4C4-F5187A401066}"/>
                </a:ext>
              </a:extLst>
            </p:cNvPr>
            <p:cNvSpPr/>
            <p:nvPr/>
          </p:nvSpPr>
          <p:spPr>
            <a:xfrm>
              <a:off x="3859600" y="3591950"/>
              <a:ext cx="261525" cy="70900"/>
            </a:xfrm>
            <a:custGeom>
              <a:avLst/>
              <a:gdLst/>
              <a:ahLst/>
              <a:cxnLst/>
              <a:rect l="l" t="t" r="r" b="b"/>
              <a:pathLst>
                <a:path w="10461" h="2836" extrusionOk="0">
                  <a:moveTo>
                    <a:pt x="1734" y="0"/>
                  </a:moveTo>
                  <a:cubicBezTo>
                    <a:pt x="1513" y="0"/>
                    <a:pt x="1356" y="158"/>
                    <a:pt x="1356" y="347"/>
                  </a:cubicBezTo>
                  <a:lnTo>
                    <a:pt x="1356" y="693"/>
                  </a:lnTo>
                  <a:lnTo>
                    <a:pt x="1009" y="693"/>
                  </a:lnTo>
                  <a:cubicBezTo>
                    <a:pt x="410" y="693"/>
                    <a:pt x="1" y="1166"/>
                    <a:pt x="1" y="1733"/>
                  </a:cubicBezTo>
                  <a:lnTo>
                    <a:pt x="1" y="2836"/>
                  </a:lnTo>
                  <a:lnTo>
                    <a:pt x="10429" y="2836"/>
                  </a:lnTo>
                  <a:lnTo>
                    <a:pt x="10429" y="1733"/>
                  </a:lnTo>
                  <a:lnTo>
                    <a:pt x="10460" y="1733"/>
                  </a:lnTo>
                  <a:cubicBezTo>
                    <a:pt x="10460" y="1134"/>
                    <a:pt x="9988" y="693"/>
                    <a:pt x="9421" y="693"/>
                  </a:cubicBezTo>
                  <a:lnTo>
                    <a:pt x="9074" y="693"/>
                  </a:lnTo>
                  <a:lnTo>
                    <a:pt x="9074" y="347"/>
                  </a:lnTo>
                  <a:cubicBezTo>
                    <a:pt x="9074" y="158"/>
                    <a:pt x="8917" y="0"/>
                    <a:pt x="8728" y="0"/>
                  </a:cubicBezTo>
                  <a:cubicBezTo>
                    <a:pt x="8539" y="0"/>
                    <a:pt x="8381" y="158"/>
                    <a:pt x="8381" y="347"/>
                  </a:cubicBezTo>
                  <a:lnTo>
                    <a:pt x="8381" y="693"/>
                  </a:lnTo>
                  <a:lnTo>
                    <a:pt x="6995" y="693"/>
                  </a:lnTo>
                  <a:lnTo>
                    <a:pt x="6995" y="347"/>
                  </a:lnTo>
                  <a:cubicBezTo>
                    <a:pt x="6995" y="158"/>
                    <a:pt x="6837" y="0"/>
                    <a:pt x="6648" y="0"/>
                  </a:cubicBezTo>
                  <a:cubicBezTo>
                    <a:pt x="6459" y="0"/>
                    <a:pt x="6302" y="158"/>
                    <a:pt x="6302" y="347"/>
                  </a:cubicBezTo>
                  <a:lnTo>
                    <a:pt x="6302" y="693"/>
                  </a:lnTo>
                  <a:lnTo>
                    <a:pt x="4159" y="693"/>
                  </a:lnTo>
                  <a:lnTo>
                    <a:pt x="4159" y="347"/>
                  </a:lnTo>
                  <a:cubicBezTo>
                    <a:pt x="4159" y="158"/>
                    <a:pt x="4002" y="0"/>
                    <a:pt x="3813" y="0"/>
                  </a:cubicBezTo>
                  <a:cubicBezTo>
                    <a:pt x="3624" y="0"/>
                    <a:pt x="3466" y="158"/>
                    <a:pt x="3466" y="347"/>
                  </a:cubicBezTo>
                  <a:lnTo>
                    <a:pt x="3466" y="693"/>
                  </a:lnTo>
                  <a:lnTo>
                    <a:pt x="2080" y="693"/>
                  </a:lnTo>
                  <a:lnTo>
                    <a:pt x="2080" y="347"/>
                  </a:lnTo>
                  <a:cubicBezTo>
                    <a:pt x="2080" y="158"/>
                    <a:pt x="1923" y="0"/>
                    <a:pt x="173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1" name="Freeform 5">
            <a:extLst>
              <a:ext uri="{FF2B5EF4-FFF2-40B4-BE49-F238E27FC236}">
                <a16:creationId xmlns:a16="http://schemas.microsoft.com/office/drawing/2014/main" id="{9A6D7E5D-A36A-426B-B6E7-67FCB709C7CE}"/>
              </a:ext>
            </a:extLst>
          </p:cNvPr>
          <p:cNvSpPr>
            <a:spLocks/>
          </p:cNvSpPr>
          <p:nvPr/>
        </p:nvSpPr>
        <p:spPr bwMode="auto">
          <a:xfrm>
            <a:off x="5764431" y="4012663"/>
            <a:ext cx="2321578" cy="2010739"/>
          </a:xfrm>
          <a:custGeom>
            <a:avLst/>
            <a:gdLst>
              <a:gd name="T0" fmla="*/ 406 w 406"/>
              <a:gd name="T1" fmla="*/ 0 h 621"/>
              <a:gd name="T2" fmla="*/ 406 w 406"/>
              <a:gd name="T3" fmla="*/ 451 h 621"/>
              <a:gd name="T4" fmla="*/ 389 w 406"/>
              <a:gd name="T5" fmla="*/ 486 h 621"/>
              <a:gd name="T6" fmla="*/ 220 w 406"/>
              <a:gd name="T7" fmla="*/ 614 h 621"/>
              <a:gd name="T8" fmla="*/ 186 w 406"/>
              <a:gd name="T9" fmla="*/ 614 h 621"/>
              <a:gd name="T10" fmla="*/ 17 w 406"/>
              <a:gd name="T11" fmla="*/ 486 h 621"/>
              <a:gd name="T12" fmla="*/ 0 w 406"/>
              <a:gd name="T13" fmla="*/ 451 h 621"/>
              <a:gd name="T14" fmla="*/ 0 w 406"/>
              <a:gd name="T15" fmla="*/ 0 h 621"/>
              <a:gd name="T16" fmla="*/ 406 w 406"/>
              <a:gd name="T17" fmla="*/ 0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6" h="621">
                <a:moveTo>
                  <a:pt x="406" y="0"/>
                </a:moveTo>
                <a:cubicBezTo>
                  <a:pt x="406" y="451"/>
                  <a:pt x="406" y="451"/>
                  <a:pt x="406" y="451"/>
                </a:cubicBezTo>
                <a:cubicBezTo>
                  <a:pt x="406" y="463"/>
                  <a:pt x="398" y="479"/>
                  <a:pt x="389" y="486"/>
                </a:cubicBezTo>
                <a:cubicBezTo>
                  <a:pt x="220" y="614"/>
                  <a:pt x="220" y="614"/>
                  <a:pt x="220" y="614"/>
                </a:cubicBezTo>
                <a:cubicBezTo>
                  <a:pt x="211" y="621"/>
                  <a:pt x="195" y="621"/>
                  <a:pt x="186" y="614"/>
                </a:cubicBezTo>
                <a:cubicBezTo>
                  <a:pt x="17" y="486"/>
                  <a:pt x="17" y="486"/>
                  <a:pt x="17" y="486"/>
                </a:cubicBezTo>
                <a:cubicBezTo>
                  <a:pt x="8" y="479"/>
                  <a:pt x="0" y="463"/>
                  <a:pt x="0" y="451"/>
                </a:cubicBezTo>
                <a:cubicBezTo>
                  <a:pt x="0" y="0"/>
                  <a:pt x="0" y="0"/>
                  <a:pt x="0" y="0"/>
                </a:cubicBezTo>
                <a:lnTo>
                  <a:pt x="406" y="0"/>
                </a:lnTo>
                <a:close/>
              </a:path>
            </a:pathLst>
          </a:custGeom>
          <a:solidFill>
            <a:srgbClr val="006666"/>
          </a:solidFill>
          <a:ln>
            <a:noFill/>
          </a:ln>
        </p:spPr>
        <p:txBody>
          <a:bodyPr vert="horz" wrap="square" lIns="91440" tIns="45720" rIns="91440" bIns="45720" numCol="1" anchor="t" anchorCtr="0" compatLnSpc="1">
            <a:prstTxWarp prst="textNoShape">
              <a:avLst/>
            </a:prstTxWarp>
          </a:bodyPr>
          <a:lstStyle/>
          <a:p>
            <a:endParaRPr lang="en-US"/>
          </a:p>
        </p:txBody>
      </p:sp>
      <p:cxnSp>
        <p:nvCxnSpPr>
          <p:cNvPr id="162" name="Straight Connector 74">
            <a:extLst>
              <a:ext uri="{FF2B5EF4-FFF2-40B4-BE49-F238E27FC236}">
                <a16:creationId xmlns:a16="http://schemas.microsoft.com/office/drawing/2014/main" id="{F8F143F8-10E1-4D29-9769-BB1F5E1C8BDD}"/>
              </a:ext>
            </a:extLst>
          </p:cNvPr>
          <p:cNvCxnSpPr/>
          <p:nvPr/>
        </p:nvCxnSpPr>
        <p:spPr>
          <a:xfrm>
            <a:off x="1369847" y="5886905"/>
            <a:ext cx="239539"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
        <p:nvSpPr>
          <p:cNvPr id="196" name="Freeform 5">
            <a:extLst>
              <a:ext uri="{FF2B5EF4-FFF2-40B4-BE49-F238E27FC236}">
                <a16:creationId xmlns:a16="http://schemas.microsoft.com/office/drawing/2014/main" id="{C3B5312C-0E40-42B2-91AD-5E66213FE63B}"/>
              </a:ext>
            </a:extLst>
          </p:cNvPr>
          <p:cNvSpPr>
            <a:spLocks/>
          </p:cNvSpPr>
          <p:nvPr/>
        </p:nvSpPr>
        <p:spPr bwMode="auto">
          <a:xfrm>
            <a:off x="654355" y="4012663"/>
            <a:ext cx="2543756" cy="2010739"/>
          </a:xfrm>
          <a:custGeom>
            <a:avLst/>
            <a:gdLst>
              <a:gd name="T0" fmla="*/ 406 w 406"/>
              <a:gd name="T1" fmla="*/ 0 h 621"/>
              <a:gd name="T2" fmla="*/ 406 w 406"/>
              <a:gd name="T3" fmla="*/ 451 h 621"/>
              <a:gd name="T4" fmla="*/ 389 w 406"/>
              <a:gd name="T5" fmla="*/ 486 h 621"/>
              <a:gd name="T6" fmla="*/ 220 w 406"/>
              <a:gd name="T7" fmla="*/ 614 h 621"/>
              <a:gd name="T8" fmla="*/ 186 w 406"/>
              <a:gd name="T9" fmla="*/ 614 h 621"/>
              <a:gd name="T10" fmla="*/ 17 w 406"/>
              <a:gd name="T11" fmla="*/ 486 h 621"/>
              <a:gd name="T12" fmla="*/ 0 w 406"/>
              <a:gd name="T13" fmla="*/ 451 h 621"/>
              <a:gd name="T14" fmla="*/ 0 w 406"/>
              <a:gd name="T15" fmla="*/ 0 h 621"/>
              <a:gd name="T16" fmla="*/ 406 w 406"/>
              <a:gd name="T17" fmla="*/ 0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6" h="621">
                <a:moveTo>
                  <a:pt x="406" y="0"/>
                </a:moveTo>
                <a:cubicBezTo>
                  <a:pt x="406" y="451"/>
                  <a:pt x="406" y="451"/>
                  <a:pt x="406" y="451"/>
                </a:cubicBezTo>
                <a:cubicBezTo>
                  <a:pt x="406" y="463"/>
                  <a:pt x="398" y="479"/>
                  <a:pt x="389" y="486"/>
                </a:cubicBezTo>
                <a:cubicBezTo>
                  <a:pt x="220" y="614"/>
                  <a:pt x="220" y="614"/>
                  <a:pt x="220" y="614"/>
                </a:cubicBezTo>
                <a:cubicBezTo>
                  <a:pt x="211" y="621"/>
                  <a:pt x="195" y="621"/>
                  <a:pt x="186" y="614"/>
                </a:cubicBezTo>
                <a:cubicBezTo>
                  <a:pt x="17" y="486"/>
                  <a:pt x="17" y="486"/>
                  <a:pt x="17" y="486"/>
                </a:cubicBezTo>
                <a:cubicBezTo>
                  <a:pt x="8" y="479"/>
                  <a:pt x="0" y="463"/>
                  <a:pt x="0" y="451"/>
                </a:cubicBezTo>
                <a:cubicBezTo>
                  <a:pt x="0" y="0"/>
                  <a:pt x="0" y="0"/>
                  <a:pt x="0" y="0"/>
                </a:cubicBezTo>
                <a:lnTo>
                  <a:pt x="406" y="0"/>
                </a:lnTo>
                <a:close/>
              </a:path>
            </a:pathLst>
          </a:custGeom>
          <a:solidFill>
            <a:srgbClr val="006666"/>
          </a:solidFill>
          <a:ln>
            <a:noFill/>
          </a:ln>
        </p:spPr>
        <p:txBody>
          <a:bodyPr vert="horz" wrap="square" lIns="91440" tIns="45720" rIns="91440" bIns="45720" numCol="1" anchor="t" anchorCtr="0" compatLnSpc="1">
            <a:prstTxWarp prst="textNoShape">
              <a:avLst/>
            </a:prstTxWarp>
          </a:bodyPr>
          <a:lstStyle/>
          <a:p>
            <a:endParaRPr lang="en-US"/>
          </a:p>
        </p:txBody>
      </p:sp>
      <p:sp>
        <p:nvSpPr>
          <p:cNvPr id="197" name="Freeform 5">
            <a:extLst>
              <a:ext uri="{FF2B5EF4-FFF2-40B4-BE49-F238E27FC236}">
                <a16:creationId xmlns:a16="http://schemas.microsoft.com/office/drawing/2014/main" id="{D8FB3CDE-EC03-4B3C-B867-77278EF8CF28}"/>
              </a:ext>
            </a:extLst>
          </p:cNvPr>
          <p:cNvSpPr>
            <a:spLocks/>
          </p:cNvSpPr>
          <p:nvPr/>
        </p:nvSpPr>
        <p:spPr bwMode="auto">
          <a:xfrm>
            <a:off x="3291335" y="4012663"/>
            <a:ext cx="2393902" cy="2010739"/>
          </a:xfrm>
          <a:custGeom>
            <a:avLst/>
            <a:gdLst>
              <a:gd name="T0" fmla="*/ 406 w 406"/>
              <a:gd name="T1" fmla="*/ 0 h 621"/>
              <a:gd name="T2" fmla="*/ 406 w 406"/>
              <a:gd name="T3" fmla="*/ 451 h 621"/>
              <a:gd name="T4" fmla="*/ 389 w 406"/>
              <a:gd name="T5" fmla="*/ 486 h 621"/>
              <a:gd name="T6" fmla="*/ 220 w 406"/>
              <a:gd name="T7" fmla="*/ 614 h 621"/>
              <a:gd name="T8" fmla="*/ 186 w 406"/>
              <a:gd name="T9" fmla="*/ 614 h 621"/>
              <a:gd name="T10" fmla="*/ 17 w 406"/>
              <a:gd name="T11" fmla="*/ 486 h 621"/>
              <a:gd name="T12" fmla="*/ 0 w 406"/>
              <a:gd name="T13" fmla="*/ 451 h 621"/>
              <a:gd name="T14" fmla="*/ 0 w 406"/>
              <a:gd name="T15" fmla="*/ 0 h 621"/>
              <a:gd name="T16" fmla="*/ 406 w 406"/>
              <a:gd name="T17" fmla="*/ 0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6" h="621">
                <a:moveTo>
                  <a:pt x="406" y="0"/>
                </a:moveTo>
                <a:cubicBezTo>
                  <a:pt x="406" y="451"/>
                  <a:pt x="406" y="451"/>
                  <a:pt x="406" y="451"/>
                </a:cubicBezTo>
                <a:cubicBezTo>
                  <a:pt x="406" y="463"/>
                  <a:pt x="398" y="479"/>
                  <a:pt x="389" y="486"/>
                </a:cubicBezTo>
                <a:cubicBezTo>
                  <a:pt x="220" y="614"/>
                  <a:pt x="220" y="614"/>
                  <a:pt x="220" y="614"/>
                </a:cubicBezTo>
                <a:cubicBezTo>
                  <a:pt x="211" y="621"/>
                  <a:pt x="195" y="621"/>
                  <a:pt x="186" y="614"/>
                </a:cubicBezTo>
                <a:cubicBezTo>
                  <a:pt x="17" y="486"/>
                  <a:pt x="17" y="486"/>
                  <a:pt x="17" y="486"/>
                </a:cubicBezTo>
                <a:cubicBezTo>
                  <a:pt x="8" y="479"/>
                  <a:pt x="0" y="463"/>
                  <a:pt x="0" y="451"/>
                </a:cubicBezTo>
                <a:cubicBezTo>
                  <a:pt x="0" y="0"/>
                  <a:pt x="0" y="0"/>
                  <a:pt x="0" y="0"/>
                </a:cubicBezTo>
                <a:lnTo>
                  <a:pt x="406" y="0"/>
                </a:lnTo>
                <a:close/>
              </a:path>
            </a:pathLst>
          </a:custGeom>
          <a:solidFill>
            <a:schemeClr val="bg1">
              <a:lumMod val="85000"/>
            </a:schemeClr>
          </a:solidFill>
          <a:ln w="9525">
            <a:noFill/>
          </a:ln>
        </p:spPr>
        <p:txBody>
          <a:bodyPr vert="horz" wrap="square" lIns="91440" tIns="45720" rIns="91440" bIns="45720" numCol="1" anchor="t" anchorCtr="0" compatLnSpc="1">
            <a:prstTxWarp prst="textNoShape">
              <a:avLst/>
            </a:prstTxWarp>
          </a:bodyPr>
          <a:lstStyle/>
          <a:p>
            <a:endParaRPr lang="en-US"/>
          </a:p>
        </p:txBody>
      </p:sp>
      <p:sp>
        <p:nvSpPr>
          <p:cNvPr id="198" name="مربع نص 197">
            <a:extLst>
              <a:ext uri="{FF2B5EF4-FFF2-40B4-BE49-F238E27FC236}">
                <a16:creationId xmlns:a16="http://schemas.microsoft.com/office/drawing/2014/main" id="{D5FE2C8B-25ED-49DF-8206-737C256BE9C2}"/>
              </a:ext>
            </a:extLst>
          </p:cNvPr>
          <p:cNvSpPr txBox="1"/>
          <p:nvPr/>
        </p:nvSpPr>
        <p:spPr>
          <a:xfrm>
            <a:off x="882830" y="4463763"/>
            <a:ext cx="2187826" cy="1200329"/>
          </a:xfrm>
          <a:prstGeom prst="rect">
            <a:avLst/>
          </a:prstGeom>
          <a:noFill/>
        </p:spPr>
        <p:txBody>
          <a:bodyPr wrap="square">
            <a:spAutoFit/>
          </a:bodyPr>
          <a:lstStyle/>
          <a:p>
            <a:pPr marL="0" marR="0" lvl="0" indent="0" algn="ctr" rtl="0">
              <a:lnSpc>
                <a:spcPct val="100000"/>
              </a:lnSpc>
              <a:spcBef>
                <a:spcPts val="0"/>
              </a:spcBef>
              <a:spcAft>
                <a:spcPts val="0"/>
              </a:spcAft>
              <a:buClr>
                <a:srgbClr val="000000"/>
              </a:buClr>
              <a:buSzPts val="1400"/>
              <a:buFont typeface="Arial"/>
              <a:buNone/>
            </a:pPr>
            <a:r>
              <a:rPr lang="en-US" sz="4400" b="1" dirty="0">
                <a:solidFill>
                  <a:srgbClr val="FFFFFF"/>
                </a:solidFill>
                <a:latin typeface="Calibri" panose="020F0502020204030204" pitchFamily="34" charset="0"/>
                <a:ea typeface="Nunito"/>
                <a:cs typeface="Calibri" panose="020F0502020204030204" pitchFamily="34" charset="0"/>
                <a:sym typeface="Nunito"/>
              </a:rPr>
              <a:t>10000</a:t>
            </a:r>
            <a:endParaRPr lang="en-US" sz="4400" b="1" u="none" strike="noStrike" cap="none" dirty="0">
              <a:solidFill>
                <a:srgbClr val="FFFFFF"/>
              </a:solidFill>
              <a:latin typeface="Calibri" panose="020F0502020204030204" pitchFamily="34" charset="0"/>
              <a:ea typeface="Nunito"/>
              <a:cs typeface="Calibri" panose="020F0502020204030204" pitchFamily="34" charset="0"/>
              <a:sym typeface="Nunito"/>
            </a:endParaRPr>
          </a:p>
          <a:p>
            <a:pPr marL="0" marR="0" lvl="0" indent="0" algn="ctr" rtl="0">
              <a:lnSpc>
                <a:spcPct val="100000"/>
              </a:lnSpc>
              <a:spcBef>
                <a:spcPts val="0"/>
              </a:spcBef>
              <a:spcAft>
                <a:spcPts val="0"/>
              </a:spcAft>
              <a:buClr>
                <a:srgbClr val="000000"/>
              </a:buClr>
              <a:buSzPts val="1400"/>
              <a:buFont typeface="Arial"/>
              <a:buNone/>
            </a:pPr>
            <a:r>
              <a:rPr lang="ar-SA" sz="2800" b="1" u="none" strike="noStrike" cap="none" dirty="0">
                <a:solidFill>
                  <a:srgbClr val="FFFFFF"/>
                </a:solidFill>
                <a:latin typeface="Calibri" panose="020F0502020204030204" pitchFamily="34" charset="0"/>
                <a:ea typeface="Nunito"/>
                <a:cs typeface="Calibri" panose="020F0502020204030204" pitchFamily="34" charset="0"/>
                <a:sym typeface="Nunito"/>
              </a:rPr>
              <a:t>ريال </a:t>
            </a:r>
          </a:p>
        </p:txBody>
      </p:sp>
      <p:grpSp>
        <p:nvGrpSpPr>
          <p:cNvPr id="222" name="Group 32">
            <a:extLst>
              <a:ext uri="{FF2B5EF4-FFF2-40B4-BE49-F238E27FC236}">
                <a16:creationId xmlns:a16="http://schemas.microsoft.com/office/drawing/2014/main" id="{AC7B18C9-1B1E-41C7-A8D1-A24C3A16B1F7}"/>
              </a:ext>
            </a:extLst>
          </p:cNvPr>
          <p:cNvGrpSpPr/>
          <p:nvPr/>
        </p:nvGrpSpPr>
        <p:grpSpPr>
          <a:xfrm>
            <a:off x="7150384" y="4758932"/>
            <a:ext cx="810049" cy="561186"/>
            <a:chOff x="4451351" y="2619375"/>
            <a:chExt cx="1220788" cy="1625601"/>
          </a:xfrm>
          <a:solidFill>
            <a:schemeClr val="bg1"/>
          </a:solidFill>
        </p:grpSpPr>
        <p:sp>
          <p:nvSpPr>
            <p:cNvPr id="223" name="Freeform 14">
              <a:extLst>
                <a:ext uri="{FF2B5EF4-FFF2-40B4-BE49-F238E27FC236}">
                  <a16:creationId xmlns:a16="http://schemas.microsoft.com/office/drawing/2014/main" id="{6822177C-0CDA-4FE1-A744-C2945A6AE5B7}"/>
                </a:ext>
              </a:extLst>
            </p:cNvPr>
            <p:cNvSpPr>
              <a:spLocks noEditPoints="1"/>
            </p:cNvSpPr>
            <p:nvPr/>
          </p:nvSpPr>
          <p:spPr bwMode="auto">
            <a:xfrm>
              <a:off x="4587876" y="2619375"/>
              <a:ext cx="673100" cy="674688"/>
            </a:xfrm>
            <a:custGeom>
              <a:avLst/>
              <a:gdLst>
                <a:gd name="T0" fmla="*/ 179 w 179"/>
                <a:gd name="T1" fmla="*/ 89 h 178"/>
                <a:gd name="T2" fmla="*/ 89 w 179"/>
                <a:gd name="T3" fmla="*/ 178 h 178"/>
                <a:gd name="T4" fmla="*/ 0 w 179"/>
                <a:gd name="T5" fmla="*/ 89 h 178"/>
                <a:gd name="T6" fmla="*/ 89 w 179"/>
                <a:gd name="T7" fmla="*/ 0 h 178"/>
                <a:gd name="T8" fmla="*/ 152 w 179"/>
                <a:gd name="T9" fmla="*/ 26 h 178"/>
                <a:gd name="T10" fmla="*/ 179 w 179"/>
                <a:gd name="T11" fmla="*/ 89 h 178"/>
                <a:gd name="T12" fmla="*/ 179 w 179"/>
                <a:gd name="T13" fmla="*/ 89 h 178"/>
                <a:gd name="T14" fmla="*/ 179 w 179"/>
                <a:gd name="T15" fmla="*/ 89 h 1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9" h="178">
                  <a:moveTo>
                    <a:pt x="179" y="89"/>
                  </a:moveTo>
                  <a:cubicBezTo>
                    <a:pt x="179" y="138"/>
                    <a:pt x="139" y="178"/>
                    <a:pt x="89" y="178"/>
                  </a:cubicBezTo>
                  <a:cubicBezTo>
                    <a:pt x="40" y="178"/>
                    <a:pt x="0" y="138"/>
                    <a:pt x="0" y="89"/>
                  </a:cubicBezTo>
                  <a:cubicBezTo>
                    <a:pt x="0" y="40"/>
                    <a:pt x="40" y="0"/>
                    <a:pt x="89" y="0"/>
                  </a:cubicBezTo>
                  <a:cubicBezTo>
                    <a:pt x="113" y="0"/>
                    <a:pt x="136" y="9"/>
                    <a:pt x="152" y="26"/>
                  </a:cubicBezTo>
                  <a:cubicBezTo>
                    <a:pt x="169" y="42"/>
                    <a:pt x="179" y="65"/>
                    <a:pt x="179" y="89"/>
                  </a:cubicBezTo>
                  <a:close/>
                  <a:moveTo>
                    <a:pt x="179" y="89"/>
                  </a:moveTo>
                  <a:cubicBezTo>
                    <a:pt x="179" y="89"/>
                    <a:pt x="179" y="89"/>
                    <a:pt x="179" y="8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dirty="0"/>
            </a:p>
          </p:txBody>
        </p:sp>
        <p:sp>
          <p:nvSpPr>
            <p:cNvPr id="224" name="Freeform 15">
              <a:extLst>
                <a:ext uri="{FF2B5EF4-FFF2-40B4-BE49-F238E27FC236}">
                  <a16:creationId xmlns:a16="http://schemas.microsoft.com/office/drawing/2014/main" id="{3C888359-D08B-45F0-B321-B0545E754226}"/>
                </a:ext>
              </a:extLst>
            </p:cNvPr>
            <p:cNvSpPr>
              <a:spLocks noEditPoints="1"/>
            </p:cNvSpPr>
            <p:nvPr/>
          </p:nvSpPr>
          <p:spPr bwMode="auto">
            <a:xfrm>
              <a:off x="4451351" y="3294063"/>
              <a:ext cx="941388" cy="815975"/>
            </a:xfrm>
            <a:custGeom>
              <a:avLst/>
              <a:gdLst>
                <a:gd name="T0" fmla="*/ 101 w 250"/>
                <a:gd name="T1" fmla="*/ 182 h 215"/>
                <a:gd name="T2" fmla="*/ 122 w 250"/>
                <a:gd name="T3" fmla="*/ 86 h 215"/>
                <a:gd name="T4" fmla="*/ 167 w 250"/>
                <a:gd name="T5" fmla="*/ 70 h 215"/>
                <a:gd name="T6" fmla="*/ 215 w 250"/>
                <a:gd name="T7" fmla="*/ 84 h 215"/>
                <a:gd name="T8" fmla="*/ 250 w 250"/>
                <a:gd name="T9" fmla="*/ 71 h 215"/>
                <a:gd name="T10" fmla="*/ 250 w 250"/>
                <a:gd name="T11" fmla="*/ 54 h 215"/>
                <a:gd name="T12" fmla="*/ 197 w 250"/>
                <a:gd name="T13" fmla="*/ 0 h 215"/>
                <a:gd name="T14" fmla="*/ 54 w 250"/>
                <a:gd name="T15" fmla="*/ 0 h 215"/>
                <a:gd name="T16" fmla="*/ 0 w 250"/>
                <a:gd name="T17" fmla="*/ 54 h 215"/>
                <a:gd name="T18" fmla="*/ 0 w 250"/>
                <a:gd name="T19" fmla="*/ 197 h 215"/>
                <a:gd name="T20" fmla="*/ 18 w 250"/>
                <a:gd name="T21" fmla="*/ 215 h 215"/>
                <a:gd name="T22" fmla="*/ 128 w 250"/>
                <a:gd name="T23" fmla="*/ 215 h 215"/>
                <a:gd name="T24" fmla="*/ 101 w 250"/>
                <a:gd name="T25" fmla="*/ 182 h 215"/>
                <a:gd name="T26" fmla="*/ 101 w 250"/>
                <a:gd name="T27" fmla="*/ 182 h 215"/>
                <a:gd name="T28" fmla="*/ 101 w 250"/>
                <a:gd name="T29" fmla="*/ 182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50" h="215">
                  <a:moveTo>
                    <a:pt x="101" y="182"/>
                  </a:moveTo>
                  <a:cubicBezTo>
                    <a:pt x="86" y="151"/>
                    <a:pt x="95" y="109"/>
                    <a:pt x="122" y="86"/>
                  </a:cubicBezTo>
                  <a:cubicBezTo>
                    <a:pt x="135" y="76"/>
                    <a:pt x="151" y="70"/>
                    <a:pt x="167" y="70"/>
                  </a:cubicBezTo>
                  <a:cubicBezTo>
                    <a:pt x="184" y="71"/>
                    <a:pt x="200" y="76"/>
                    <a:pt x="215" y="84"/>
                  </a:cubicBezTo>
                  <a:cubicBezTo>
                    <a:pt x="226" y="78"/>
                    <a:pt x="238" y="73"/>
                    <a:pt x="250" y="71"/>
                  </a:cubicBezTo>
                  <a:cubicBezTo>
                    <a:pt x="250" y="54"/>
                    <a:pt x="250" y="54"/>
                    <a:pt x="250" y="54"/>
                  </a:cubicBezTo>
                  <a:cubicBezTo>
                    <a:pt x="250" y="24"/>
                    <a:pt x="226" y="0"/>
                    <a:pt x="197" y="0"/>
                  </a:cubicBezTo>
                  <a:cubicBezTo>
                    <a:pt x="54" y="0"/>
                    <a:pt x="54" y="0"/>
                    <a:pt x="54" y="0"/>
                  </a:cubicBezTo>
                  <a:cubicBezTo>
                    <a:pt x="24" y="0"/>
                    <a:pt x="0" y="24"/>
                    <a:pt x="0" y="54"/>
                  </a:cubicBezTo>
                  <a:cubicBezTo>
                    <a:pt x="0" y="197"/>
                    <a:pt x="0" y="197"/>
                    <a:pt x="0" y="197"/>
                  </a:cubicBezTo>
                  <a:cubicBezTo>
                    <a:pt x="0" y="207"/>
                    <a:pt x="8" y="215"/>
                    <a:pt x="18" y="215"/>
                  </a:cubicBezTo>
                  <a:cubicBezTo>
                    <a:pt x="128" y="215"/>
                    <a:pt x="128" y="215"/>
                    <a:pt x="128" y="215"/>
                  </a:cubicBezTo>
                  <a:cubicBezTo>
                    <a:pt x="117" y="205"/>
                    <a:pt x="108" y="194"/>
                    <a:pt x="101" y="182"/>
                  </a:cubicBezTo>
                  <a:close/>
                  <a:moveTo>
                    <a:pt x="101" y="182"/>
                  </a:moveTo>
                  <a:cubicBezTo>
                    <a:pt x="101" y="182"/>
                    <a:pt x="101" y="182"/>
                    <a:pt x="101" y="18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dirty="0"/>
            </a:p>
          </p:txBody>
        </p:sp>
        <p:sp>
          <p:nvSpPr>
            <p:cNvPr id="225" name="Freeform 16">
              <a:extLst>
                <a:ext uri="{FF2B5EF4-FFF2-40B4-BE49-F238E27FC236}">
                  <a16:creationId xmlns:a16="http://schemas.microsoft.com/office/drawing/2014/main" id="{ECAC9015-024D-4CEA-9AE5-0892986BE897}"/>
                </a:ext>
              </a:extLst>
            </p:cNvPr>
            <p:cNvSpPr>
              <a:spLocks noEditPoints="1"/>
            </p:cNvSpPr>
            <p:nvPr/>
          </p:nvSpPr>
          <p:spPr bwMode="auto">
            <a:xfrm>
              <a:off x="4851401" y="3582988"/>
              <a:ext cx="820738" cy="661988"/>
            </a:xfrm>
            <a:custGeom>
              <a:avLst/>
              <a:gdLst>
                <a:gd name="T0" fmla="*/ 190 w 218"/>
                <a:gd name="T1" fmla="*/ 24 h 175"/>
                <a:gd name="T2" fmla="*/ 109 w 218"/>
                <a:gd name="T3" fmla="*/ 29 h 175"/>
                <a:gd name="T4" fmla="*/ 28 w 218"/>
                <a:gd name="T5" fmla="*/ 24 h 175"/>
                <a:gd name="T6" fmla="*/ 11 w 218"/>
                <a:gd name="T7" fmla="*/ 98 h 175"/>
                <a:gd name="T8" fmla="*/ 105 w 218"/>
                <a:gd name="T9" fmla="*/ 173 h 175"/>
                <a:gd name="T10" fmla="*/ 113 w 218"/>
                <a:gd name="T11" fmla="*/ 173 h 175"/>
                <a:gd name="T12" fmla="*/ 206 w 218"/>
                <a:gd name="T13" fmla="*/ 98 h 175"/>
                <a:gd name="T14" fmla="*/ 190 w 218"/>
                <a:gd name="T15" fmla="*/ 24 h 175"/>
                <a:gd name="T16" fmla="*/ 162 w 218"/>
                <a:gd name="T17" fmla="*/ 85 h 175"/>
                <a:gd name="T18" fmla="*/ 146 w 218"/>
                <a:gd name="T19" fmla="*/ 74 h 175"/>
                <a:gd name="T20" fmla="*/ 150 w 218"/>
                <a:gd name="T21" fmla="*/ 55 h 175"/>
                <a:gd name="T22" fmla="*/ 169 w 218"/>
                <a:gd name="T23" fmla="*/ 51 h 175"/>
                <a:gd name="T24" fmla="*/ 180 w 218"/>
                <a:gd name="T25" fmla="*/ 67 h 175"/>
                <a:gd name="T26" fmla="*/ 162 w 218"/>
                <a:gd name="T27" fmla="*/ 85 h 175"/>
                <a:gd name="T28" fmla="*/ 162 w 218"/>
                <a:gd name="T29" fmla="*/ 85 h 175"/>
                <a:gd name="T30" fmla="*/ 162 w 218"/>
                <a:gd name="T31" fmla="*/ 85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18" h="175">
                  <a:moveTo>
                    <a:pt x="190" y="24"/>
                  </a:moveTo>
                  <a:cubicBezTo>
                    <a:pt x="179" y="16"/>
                    <a:pt x="152" y="0"/>
                    <a:pt x="109" y="29"/>
                  </a:cubicBezTo>
                  <a:cubicBezTo>
                    <a:pt x="66" y="0"/>
                    <a:pt x="38" y="16"/>
                    <a:pt x="28" y="24"/>
                  </a:cubicBezTo>
                  <a:cubicBezTo>
                    <a:pt x="7" y="41"/>
                    <a:pt x="0" y="75"/>
                    <a:pt x="11" y="98"/>
                  </a:cubicBezTo>
                  <a:cubicBezTo>
                    <a:pt x="30" y="135"/>
                    <a:pt x="102" y="172"/>
                    <a:pt x="105" y="173"/>
                  </a:cubicBezTo>
                  <a:cubicBezTo>
                    <a:pt x="107" y="175"/>
                    <a:pt x="110" y="175"/>
                    <a:pt x="113" y="173"/>
                  </a:cubicBezTo>
                  <a:cubicBezTo>
                    <a:pt x="116" y="172"/>
                    <a:pt x="187" y="135"/>
                    <a:pt x="206" y="98"/>
                  </a:cubicBezTo>
                  <a:cubicBezTo>
                    <a:pt x="218" y="75"/>
                    <a:pt x="210" y="41"/>
                    <a:pt x="190" y="24"/>
                  </a:cubicBezTo>
                  <a:close/>
                  <a:moveTo>
                    <a:pt x="162" y="85"/>
                  </a:moveTo>
                  <a:cubicBezTo>
                    <a:pt x="155" y="85"/>
                    <a:pt x="149" y="81"/>
                    <a:pt x="146" y="74"/>
                  </a:cubicBezTo>
                  <a:cubicBezTo>
                    <a:pt x="143" y="67"/>
                    <a:pt x="145" y="60"/>
                    <a:pt x="150" y="55"/>
                  </a:cubicBezTo>
                  <a:cubicBezTo>
                    <a:pt x="155" y="49"/>
                    <a:pt x="162" y="48"/>
                    <a:pt x="169" y="51"/>
                  </a:cubicBezTo>
                  <a:cubicBezTo>
                    <a:pt x="176" y="53"/>
                    <a:pt x="180" y="60"/>
                    <a:pt x="180" y="67"/>
                  </a:cubicBezTo>
                  <a:cubicBezTo>
                    <a:pt x="180" y="77"/>
                    <a:pt x="172" y="85"/>
                    <a:pt x="162" y="85"/>
                  </a:cubicBezTo>
                  <a:close/>
                  <a:moveTo>
                    <a:pt x="162" y="85"/>
                  </a:moveTo>
                  <a:cubicBezTo>
                    <a:pt x="162" y="85"/>
                    <a:pt x="162" y="85"/>
                    <a:pt x="162" y="8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dirty="0"/>
            </a:p>
          </p:txBody>
        </p:sp>
      </p:grpSp>
      <p:sp>
        <p:nvSpPr>
          <p:cNvPr id="238" name="Rectangle: Rounded Corners 171">
            <a:extLst>
              <a:ext uri="{FF2B5EF4-FFF2-40B4-BE49-F238E27FC236}">
                <a16:creationId xmlns:a16="http://schemas.microsoft.com/office/drawing/2014/main" id="{33237677-21B9-47C5-83E1-819A832BEAC2}"/>
              </a:ext>
            </a:extLst>
          </p:cNvPr>
          <p:cNvSpPr/>
          <p:nvPr/>
        </p:nvSpPr>
        <p:spPr>
          <a:xfrm>
            <a:off x="2547825" y="902737"/>
            <a:ext cx="1803927" cy="1566405"/>
          </a:xfrm>
          <a:prstGeom prst="roundRect">
            <a:avLst>
              <a:gd name="adj" fmla="val 5845"/>
            </a:avLst>
          </a:prstGeom>
          <a:solidFill>
            <a:schemeClr val="bg1">
              <a:alpha val="95000"/>
            </a:schemeClr>
          </a:solidFill>
          <a:ln w="38100">
            <a:solidFill>
              <a:srgbClr val="006666">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93"/>
          </a:p>
        </p:txBody>
      </p:sp>
      <p:sp>
        <p:nvSpPr>
          <p:cNvPr id="240" name="Freeform 83">
            <a:extLst>
              <a:ext uri="{FF2B5EF4-FFF2-40B4-BE49-F238E27FC236}">
                <a16:creationId xmlns:a16="http://schemas.microsoft.com/office/drawing/2014/main" id="{CD6CAF23-08C8-47ED-9376-98EF41C5A984}"/>
              </a:ext>
            </a:extLst>
          </p:cNvPr>
          <p:cNvSpPr>
            <a:spLocks/>
          </p:cNvSpPr>
          <p:nvPr/>
        </p:nvSpPr>
        <p:spPr bwMode="auto">
          <a:xfrm>
            <a:off x="3145875" y="525888"/>
            <a:ext cx="744536" cy="746650"/>
          </a:xfrm>
          <a:custGeom>
            <a:avLst/>
            <a:gdLst>
              <a:gd name="T0" fmla="*/ 186 w 186"/>
              <a:gd name="T1" fmla="*/ 164 h 186"/>
              <a:gd name="T2" fmla="*/ 163 w 186"/>
              <a:gd name="T3" fmla="*/ 186 h 186"/>
              <a:gd name="T4" fmla="*/ 22 w 186"/>
              <a:gd name="T5" fmla="*/ 186 h 186"/>
              <a:gd name="T6" fmla="*/ 0 w 186"/>
              <a:gd name="T7" fmla="*/ 164 h 186"/>
              <a:gd name="T8" fmla="*/ 0 w 186"/>
              <a:gd name="T9" fmla="*/ 22 h 186"/>
              <a:gd name="T10" fmla="*/ 22 w 186"/>
              <a:gd name="T11" fmla="*/ 0 h 186"/>
              <a:gd name="T12" fmla="*/ 163 w 186"/>
              <a:gd name="T13" fmla="*/ 0 h 186"/>
              <a:gd name="T14" fmla="*/ 186 w 186"/>
              <a:gd name="T15" fmla="*/ 22 h 186"/>
              <a:gd name="T16" fmla="*/ 186 w 186"/>
              <a:gd name="T17" fmla="*/ 164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6" h="186">
                <a:moveTo>
                  <a:pt x="186" y="164"/>
                </a:moveTo>
                <a:cubicBezTo>
                  <a:pt x="186" y="176"/>
                  <a:pt x="176" y="186"/>
                  <a:pt x="163" y="186"/>
                </a:cubicBezTo>
                <a:cubicBezTo>
                  <a:pt x="22" y="186"/>
                  <a:pt x="22" y="186"/>
                  <a:pt x="22" y="186"/>
                </a:cubicBezTo>
                <a:cubicBezTo>
                  <a:pt x="10" y="186"/>
                  <a:pt x="0" y="176"/>
                  <a:pt x="0" y="164"/>
                </a:cubicBezTo>
                <a:cubicBezTo>
                  <a:pt x="0" y="22"/>
                  <a:pt x="0" y="22"/>
                  <a:pt x="0" y="22"/>
                </a:cubicBezTo>
                <a:cubicBezTo>
                  <a:pt x="0" y="10"/>
                  <a:pt x="10" y="0"/>
                  <a:pt x="22" y="0"/>
                </a:cubicBezTo>
                <a:cubicBezTo>
                  <a:pt x="163" y="0"/>
                  <a:pt x="163" y="0"/>
                  <a:pt x="163" y="0"/>
                </a:cubicBezTo>
                <a:cubicBezTo>
                  <a:pt x="176" y="0"/>
                  <a:pt x="186" y="10"/>
                  <a:pt x="186" y="22"/>
                </a:cubicBezTo>
                <a:lnTo>
                  <a:pt x="186" y="164"/>
                </a:lnTo>
                <a:close/>
              </a:path>
            </a:pathLst>
          </a:custGeom>
          <a:solidFill>
            <a:srgbClr val="006666"/>
          </a:solidFill>
          <a:ln>
            <a:noFill/>
          </a:ln>
        </p:spPr>
        <p:txBody>
          <a:bodyPr vert="horz" wrap="square" lIns="86019" tIns="43010" rIns="86019" bIns="43010" numCol="1" anchor="t" anchorCtr="0" compatLnSpc="1">
            <a:prstTxWarp prst="textNoShape">
              <a:avLst/>
            </a:prstTxWarp>
          </a:bodyPr>
          <a:lstStyle/>
          <a:p>
            <a:endParaRPr lang="en-US" sz="1693"/>
          </a:p>
        </p:txBody>
      </p:sp>
      <p:grpSp>
        <p:nvGrpSpPr>
          <p:cNvPr id="241" name="Group 99">
            <a:extLst>
              <a:ext uri="{FF2B5EF4-FFF2-40B4-BE49-F238E27FC236}">
                <a16:creationId xmlns:a16="http://schemas.microsoft.com/office/drawing/2014/main" id="{265A44E8-DE2E-41C9-BDBA-A85939A7F6F8}"/>
              </a:ext>
            </a:extLst>
          </p:cNvPr>
          <p:cNvGrpSpPr/>
          <p:nvPr/>
        </p:nvGrpSpPr>
        <p:grpSpPr>
          <a:xfrm>
            <a:off x="2447258" y="1331984"/>
            <a:ext cx="1898465" cy="1072507"/>
            <a:chOff x="4089158" y="2444190"/>
            <a:chExt cx="2785756" cy="1140098"/>
          </a:xfrm>
        </p:grpSpPr>
        <p:sp>
          <p:nvSpPr>
            <p:cNvPr id="242" name="TextBox 100">
              <a:extLst>
                <a:ext uri="{FF2B5EF4-FFF2-40B4-BE49-F238E27FC236}">
                  <a16:creationId xmlns:a16="http://schemas.microsoft.com/office/drawing/2014/main" id="{3475A5FA-6701-45F2-9782-1C83BEFF9E14}"/>
                </a:ext>
              </a:extLst>
            </p:cNvPr>
            <p:cNvSpPr txBox="1"/>
            <p:nvPr/>
          </p:nvSpPr>
          <p:spPr>
            <a:xfrm>
              <a:off x="4089158" y="2444190"/>
              <a:ext cx="2785756" cy="344350"/>
            </a:xfrm>
            <a:prstGeom prst="rect">
              <a:avLst/>
            </a:prstGeom>
            <a:noFill/>
          </p:spPr>
          <p:txBody>
            <a:bodyPr wrap="square" rtlCol="0">
              <a:spAutoFit/>
            </a:bodyPr>
            <a:lstStyle/>
            <a:p>
              <a:pPr algn="ctr"/>
              <a:r>
                <a:rPr lang="ar-SA" sz="1505" b="1" dirty="0">
                  <a:solidFill>
                    <a:srgbClr val="006666"/>
                  </a:solidFill>
                  <a:latin typeface="AbdoMaster-Heavy" panose="02000500030000020004" pitchFamily="50" charset="-78"/>
                  <a:cs typeface="AbdoMaster-Heavy" panose="02000500030000020004" pitchFamily="50" charset="-78"/>
                </a:rPr>
                <a:t>الهدف التشغيلي </a:t>
              </a:r>
              <a:endParaRPr lang="en-US" sz="1505" b="1" dirty="0">
                <a:solidFill>
                  <a:srgbClr val="006666"/>
                </a:solidFill>
                <a:latin typeface="AbdoMaster-Heavy" panose="02000500030000020004" pitchFamily="50" charset="-78"/>
                <a:cs typeface="AbdoMaster-Heavy" panose="02000500030000020004" pitchFamily="50" charset="-78"/>
              </a:endParaRPr>
            </a:p>
          </p:txBody>
        </p:sp>
        <p:sp>
          <p:nvSpPr>
            <p:cNvPr id="243" name="Subtitle 6">
              <a:extLst>
                <a:ext uri="{FF2B5EF4-FFF2-40B4-BE49-F238E27FC236}">
                  <a16:creationId xmlns:a16="http://schemas.microsoft.com/office/drawing/2014/main" id="{21B43084-D4A7-4CD2-88DC-B98A5C8991BB}"/>
                </a:ext>
              </a:extLst>
            </p:cNvPr>
            <p:cNvSpPr txBox="1">
              <a:spLocks/>
            </p:cNvSpPr>
            <p:nvPr/>
          </p:nvSpPr>
          <p:spPr>
            <a:xfrm>
              <a:off x="4144159" y="2822433"/>
              <a:ext cx="2711234" cy="761855"/>
            </a:xfrm>
            <a:prstGeom prst="rect">
              <a:avLst/>
            </a:prstGeom>
          </p:spPr>
          <p:txBody>
            <a:bodyPr vert="horz" lIns="86019" tIns="43010" rIns="86019" bIns="43010" numCol="1" spcCol="365760" rtlCol="0" anchor="t">
              <a:noAutofit/>
            </a:bodyPr>
            <a:lstStyle>
              <a:lvl1pPr marL="0" indent="0" algn="ctr" defTabSz="914400" rtl="0" eaLnBrk="1" latinLnBrk="0" hangingPunct="1">
                <a:lnSpc>
                  <a:spcPct val="90000"/>
                </a:lnSpc>
                <a:spcBef>
                  <a:spcPts val="1000"/>
                </a:spcBef>
                <a:buFont typeface="Arial"/>
                <a:buNone/>
                <a:defRPr sz="1200" b="0" i="0" kern="1200">
                  <a:solidFill>
                    <a:schemeClr val="accent1"/>
                  </a:solidFill>
                  <a:latin typeface="Montserrat Light" charset="0"/>
                  <a:ea typeface="Montserrat Light" charset="0"/>
                  <a:cs typeface="Montserrat Light"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Montserrat Light" charset="0"/>
                  <a:ea typeface="Montserrat Light" charset="0"/>
                  <a:cs typeface="Montserrat Light"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Montserrat Light" charset="0"/>
                  <a:ea typeface="Montserrat Light" charset="0"/>
                  <a:cs typeface="Montserrat Light"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nSpc>
                  <a:spcPts val="1599"/>
                </a:lnSpc>
                <a:spcBef>
                  <a:spcPts val="0"/>
                </a:spcBef>
              </a:pPr>
              <a:endParaRPr lang="en-US" sz="1082" dirty="0">
                <a:solidFill>
                  <a:schemeClr val="accent4"/>
                </a:solidFill>
                <a:latin typeface="+mn-lt"/>
                <a:cs typeface="Times New Roman" panose="02020603050405020304" pitchFamily="18" charset="0"/>
              </a:endParaRPr>
            </a:p>
          </p:txBody>
        </p:sp>
      </p:grpSp>
      <p:sp>
        <p:nvSpPr>
          <p:cNvPr id="245" name="Subtitle 6">
            <a:extLst>
              <a:ext uri="{FF2B5EF4-FFF2-40B4-BE49-F238E27FC236}">
                <a16:creationId xmlns:a16="http://schemas.microsoft.com/office/drawing/2014/main" id="{E746E4F2-29C1-4061-B317-BA05449AFEF3}"/>
              </a:ext>
            </a:extLst>
          </p:cNvPr>
          <p:cNvSpPr txBox="1">
            <a:spLocks/>
          </p:cNvSpPr>
          <p:nvPr/>
        </p:nvSpPr>
        <p:spPr>
          <a:xfrm>
            <a:off x="716861" y="1743482"/>
            <a:ext cx="1750713" cy="716689"/>
          </a:xfrm>
          <a:prstGeom prst="rect">
            <a:avLst/>
          </a:prstGeom>
        </p:spPr>
        <p:txBody>
          <a:bodyPr vert="horz" lIns="86019" tIns="43010" rIns="86019" bIns="43010" numCol="1" spcCol="365760" rtlCol="0" anchor="t">
            <a:noAutofit/>
          </a:bodyPr>
          <a:lstStyle>
            <a:lvl1pPr marL="0" indent="0" algn="ctr" defTabSz="914400" rtl="0" eaLnBrk="1" latinLnBrk="0" hangingPunct="1">
              <a:lnSpc>
                <a:spcPct val="90000"/>
              </a:lnSpc>
              <a:spcBef>
                <a:spcPts val="1000"/>
              </a:spcBef>
              <a:buFont typeface="Arial"/>
              <a:buNone/>
              <a:defRPr sz="1200" b="0" i="0" kern="1200">
                <a:solidFill>
                  <a:schemeClr val="accent1"/>
                </a:solidFill>
                <a:latin typeface="Montserrat Light" charset="0"/>
                <a:ea typeface="Montserrat Light" charset="0"/>
                <a:cs typeface="Montserrat Light"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Montserrat Light" charset="0"/>
                <a:ea typeface="Montserrat Light" charset="0"/>
                <a:cs typeface="Montserrat Light"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Montserrat Light" charset="0"/>
                <a:ea typeface="Montserrat Light" charset="0"/>
                <a:cs typeface="Montserrat Light"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nSpc>
                <a:spcPct val="100000"/>
              </a:lnSpc>
              <a:spcBef>
                <a:spcPts val="0"/>
              </a:spcBef>
            </a:pPr>
            <a:endParaRPr lang="en-US" sz="1800" b="1" dirty="0">
              <a:solidFill>
                <a:schemeClr val="tx1"/>
              </a:solidFill>
              <a:latin typeface="Calibri" panose="020F0502020204030204" pitchFamily="34" charset="0"/>
              <a:cs typeface="Calibri" panose="020F0502020204030204" pitchFamily="34" charset="0"/>
            </a:endParaRPr>
          </a:p>
        </p:txBody>
      </p:sp>
      <p:sp>
        <p:nvSpPr>
          <p:cNvPr id="248" name="مربع نص 247">
            <a:extLst>
              <a:ext uri="{FF2B5EF4-FFF2-40B4-BE49-F238E27FC236}">
                <a16:creationId xmlns:a16="http://schemas.microsoft.com/office/drawing/2014/main" id="{6B1BB46E-A587-486E-98CA-FECECDE3147E}"/>
              </a:ext>
            </a:extLst>
          </p:cNvPr>
          <p:cNvSpPr txBox="1"/>
          <p:nvPr/>
        </p:nvSpPr>
        <p:spPr>
          <a:xfrm>
            <a:off x="3695677" y="2703487"/>
            <a:ext cx="1534696" cy="30777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r>
              <a:rPr lang="ar-SA" sz="1400" b="1" u="none" strike="noStrike" cap="none" dirty="0">
                <a:solidFill>
                  <a:srgbClr val="006666"/>
                </a:solidFill>
                <a:latin typeface="AbdoMaster-Heavy" panose="02000500030000020004" pitchFamily="50" charset="-78"/>
                <a:cs typeface="AbdoMaster-Heavy" panose="02000500030000020004" pitchFamily="50" charset="-78"/>
              </a:rPr>
              <a:t>تأريخ المبادرة </a:t>
            </a:r>
          </a:p>
        </p:txBody>
      </p:sp>
      <p:pic>
        <p:nvPicPr>
          <p:cNvPr id="251" name="Graphic 24" descr="Upward trend">
            <a:extLst>
              <a:ext uri="{FF2B5EF4-FFF2-40B4-BE49-F238E27FC236}">
                <a16:creationId xmlns:a16="http://schemas.microsoft.com/office/drawing/2014/main" id="{6C64CD1A-E0B1-4575-9B5E-50749A3EEFC5}"/>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318134" y="625583"/>
            <a:ext cx="660477" cy="594694"/>
          </a:xfrm>
          <a:prstGeom prst="rect">
            <a:avLst/>
          </a:prstGeom>
        </p:spPr>
      </p:pic>
      <p:pic>
        <p:nvPicPr>
          <p:cNvPr id="252" name="Graphic 22" descr="Lightbulb and gear">
            <a:extLst>
              <a:ext uri="{FF2B5EF4-FFF2-40B4-BE49-F238E27FC236}">
                <a16:creationId xmlns:a16="http://schemas.microsoft.com/office/drawing/2014/main" id="{7C501F33-388F-4254-96F1-B44EAFA47B0F}"/>
              </a:ext>
            </a:extLst>
          </p:cNvPr>
          <p:cNvPicPr>
            <a:picLocks noChangeAspect="1"/>
          </p:cNvPicPr>
          <p:nvPr/>
        </p:nvPicPr>
        <p:blipFill>
          <a:blip r:embed="rId5" cstate="hq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197040" y="569992"/>
            <a:ext cx="632861" cy="632861"/>
          </a:xfrm>
          <a:prstGeom prst="rect">
            <a:avLst/>
          </a:prstGeom>
        </p:spPr>
      </p:pic>
      <p:sp>
        <p:nvSpPr>
          <p:cNvPr id="112" name="مربع نص 111">
            <a:extLst>
              <a:ext uri="{FF2B5EF4-FFF2-40B4-BE49-F238E27FC236}">
                <a16:creationId xmlns:a16="http://schemas.microsoft.com/office/drawing/2014/main" id="{769E7D96-9FB7-4781-8602-0EC24434BD5E}"/>
              </a:ext>
            </a:extLst>
          </p:cNvPr>
          <p:cNvSpPr txBox="1"/>
          <p:nvPr/>
        </p:nvSpPr>
        <p:spPr>
          <a:xfrm>
            <a:off x="3152393" y="4102810"/>
            <a:ext cx="2511781" cy="707886"/>
          </a:xfrm>
          <a:prstGeom prst="rect">
            <a:avLst/>
          </a:prstGeom>
          <a:noFill/>
        </p:spPr>
        <p:txBody>
          <a:bodyPr wrap="square">
            <a:spAutoFit/>
          </a:bodyPr>
          <a:lstStyle/>
          <a:p>
            <a:pPr marL="0" marR="0" lvl="0" indent="0" algn="ctr" rtl="0">
              <a:lnSpc>
                <a:spcPct val="100000"/>
              </a:lnSpc>
              <a:spcBef>
                <a:spcPts val="0"/>
              </a:spcBef>
              <a:spcAft>
                <a:spcPts val="0"/>
              </a:spcAft>
              <a:buClr>
                <a:srgbClr val="000000"/>
              </a:buClr>
              <a:buSzPts val="1400"/>
              <a:buFont typeface="Arial"/>
              <a:buNone/>
            </a:pPr>
            <a:r>
              <a:rPr lang="ar-SA" sz="2000" b="1" dirty="0">
                <a:solidFill>
                  <a:srgbClr val="006666"/>
                </a:solidFill>
                <a:latin typeface="Calibri" panose="020F0502020204030204" pitchFamily="34" charset="0"/>
                <a:cs typeface="Calibri" panose="020F0502020204030204" pitchFamily="34" charset="0"/>
              </a:rPr>
              <a:t>نطاق التنفيذ </a:t>
            </a:r>
          </a:p>
          <a:p>
            <a:pPr marL="0" marR="0" lvl="0" indent="0" algn="ctr" rtl="0">
              <a:lnSpc>
                <a:spcPct val="100000"/>
              </a:lnSpc>
              <a:spcBef>
                <a:spcPts val="0"/>
              </a:spcBef>
              <a:spcAft>
                <a:spcPts val="0"/>
              </a:spcAft>
              <a:buClr>
                <a:srgbClr val="000000"/>
              </a:buClr>
              <a:buSzPts val="1400"/>
              <a:buFont typeface="Arial"/>
              <a:buNone/>
            </a:pPr>
            <a:r>
              <a:rPr lang="ar-SA" sz="2000" b="1" dirty="0">
                <a:solidFill>
                  <a:srgbClr val="006666"/>
                </a:solidFill>
                <a:latin typeface="Calibri" panose="020F0502020204030204" pitchFamily="34" charset="0"/>
                <a:cs typeface="Calibri" panose="020F0502020204030204" pitchFamily="34" charset="0"/>
              </a:rPr>
              <a:t>   محافظة الجموم   </a:t>
            </a:r>
            <a:endParaRPr lang="ar-SA" sz="2000" b="1" u="none" strike="noStrike" cap="none" dirty="0">
              <a:solidFill>
                <a:srgbClr val="006666"/>
              </a:solidFill>
              <a:latin typeface="Calibri" panose="020F0502020204030204" pitchFamily="34" charset="0"/>
              <a:cs typeface="Calibri" panose="020F0502020204030204" pitchFamily="34" charset="0"/>
            </a:endParaRPr>
          </a:p>
        </p:txBody>
      </p:sp>
      <p:sp>
        <p:nvSpPr>
          <p:cNvPr id="158" name="مربع نص 157">
            <a:extLst>
              <a:ext uri="{FF2B5EF4-FFF2-40B4-BE49-F238E27FC236}">
                <a16:creationId xmlns:a16="http://schemas.microsoft.com/office/drawing/2014/main" id="{C86DBCF1-1DB4-4A91-9AFD-E0D860E5681F}"/>
              </a:ext>
            </a:extLst>
          </p:cNvPr>
          <p:cNvSpPr txBox="1"/>
          <p:nvPr/>
        </p:nvSpPr>
        <p:spPr>
          <a:xfrm>
            <a:off x="2785374" y="1734006"/>
            <a:ext cx="1303295" cy="914400"/>
          </a:xfrm>
          <a:prstGeom prst="rect">
            <a:avLst/>
          </a:prstGeom>
          <a:noFill/>
        </p:spPr>
        <p:txBody>
          <a:bodyPr vert="horz" wrap="none" lIns="91440" tIns="45720" rIns="91440" bIns="45720" rtlCol="1" anchor="t">
            <a:noAutofit/>
          </a:bodyPr>
          <a:lstStyle/>
          <a:p>
            <a:pPr algn="ctr">
              <a:lnSpc>
                <a:spcPct val="100000"/>
              </a:lnSpc>
              <a:spcBef>
                <a:spcPts val="0"/>
              </a:spcBef>
            </a:pPr>
            <a:endParaRPr lang="ar-SA" sz="1600" b="1" dirty="0">
              <a:latin typeface="Calibri" panose="020F0502020204030204" pitchFamily="34" charset="0"/>
              <a:cs typeface="Calibri" panose="020F0502020204030204" pitchFamily="34" charset="0"/>
            </a:endParaRPr>
          </a:p>
        </p:txBody>
      </p:sp>
      <p:sp>
        <p:nvSpPr>
          <p:cNvPr id="159" name="مربع نص 158">
            <a:extLst>
              <a:ext uri="{FF2B5EF4-FFF2-40B4-BE49-F238E27FC236}">
                <a16:creationId xmlns:a16="http://schemas.microsoft.com/office/drawing/2014/main" id="{9772FF7F-30AB-4750-A639-CC96D9821486}"/>
              </a:ext>
            </a:extLst>
          </p:cNvPr>
          <p:cNvSpPr txBox="1"/>
          <p:nvPr/>
        </p:nvSpPr>
        <p:spPr>
          <a:xfrm>
            <a:off x="6014133" y="4535220"/>
            <a:ext cx="1026330" cy="707886"/>
          </a:xfrm>
          <a:prstGeom prst="rect">
            <a:avLst/>
          </a:prstGeom>
          <a:noFill/>
        </p:spPr>
        <p:txBody>
          <a:bodyPr wrap="square">
            <a:spAutoFit/>
          </a:bodyPr>
          <a:lstStyle/>
          <a:p>
            <a:pPr marL="0" marR="0" lvl="0" indent="0" algn="ctr" rtl="0">
              <a:lnSpc>
                <a:spcPct val="100000"/>
              </a:lnSpc>
              <a:spcBef>
                <a:spcPts val="0"/>
              </a:spcBef>
              <a:spcAft>
                <a:spcPts val="0"/>
              </a:spcAft>
              <a:buClr>
                <a:srgbClr val="000000"/>
              </a:buClr>
              <a:buSzPts val="1400"/>
              <a:buFont typeface="Arial"/>
              <a:buNone/>
            </a:pPr>
            <a:r>
              <a:rPr lang="en-US" sz="4000" b="1" u="none" strike="noStrike" cap="none" dirty="0">
                <a:solidFill>
                  <a:srgbClr val="FFFFFF"/>
                </a:solidFill>
                <a:latin typeface="Calibri" panose="020F0502020204030204" pitchFamily="34" charset="0"/>
                <a:cs typeface="Calibri" panose="020F0502020204030204" pitchFamily="34" charset="0"/>
              </a:rPr>
              <a:t>15</a:t>
            </a:r>
          </a:p>
        </p:txBody>
      </p:sp>
      <p:sp>
        <p:nvSpPr>
          <p:cNvPr id="114" name="Subtitle 6">
            <a:extLst>
              <a:ext uri="{FF2B5EF4-FFF2-40B4-BE49-F238E27FC236}">
                <a16:creationId xmlns:a16="http://schemas.microsoft.com/office/drawing/2014/main" id="{E4751638-746F-4C01-99CA-FE885520F092}"/>
              </a:ext>
            </a:extLst>
          </p:cNvPr>
          <p:cNvSpPr txBox="1">
            <a:spLocks/>
          </p:cNvSpPr>
          <p:nvPr/>
        </p:nvSpPr>
        <p:spPr>
          <a:xfrm>
            <a:off x="2264677" y="1724503"/>
            <a:ext cx="2351268" cy="716689"/>
          </a:xfrm>
          <a:prstGeom prst="rect">
            <a:avLst/>
          </a:prstGeom>
        </p:spPr>
        <p:txBody>
          <a:bodyPr vert="horz" lIns="86019" tIns="43010" rIns="86019" bIns="43010" numCol="1" spcCol="365760" rtlCol="0" anchor="t">
            <a:noAutofit/>
          </a:bodyPr>
          <a:lstStyle>
            <a:lvl1pPr marL="0" indent="0" algn="ctr" defTabSz="914400" rtl="0" eaLnBrk="1" latinLnBrk="0" hangingPunct="1">
              <a:lnSpc>
                <a:spcPct val="90000"/>
              </a:lnSpc>
              <a:spcBef>
                <a:spcPts val="1000"/>
              </a:spcBef>
              <a:buFont typeface="Arial"/>
              <a:buNone/>
              <a:defRPr sz="1200" b="0" i="0" kern="1200">
                <a:solidFill>
                  <a:schemeClr val="accent1"/>
                </a:solidFill>
                <a:latin typeface="Montserrat Light" charset="0"/>
                <a:ea typeface="Montserrat Light" charset="0"/>
                <a:cs typeface="Montserrat Light"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Montserrat Light" charset="0"/>
                <a:ea typeface="Montserrat Light" charset="0"/>
                <a:cs typeface="Montserrat Light"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Montserrat Light" charset="0"/>
                <a:ea typeface="Montserrat Light" charset="0"/>
                <a:cs typeface="Montserrat Light"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nSpc>
                <a:spcPct val="100000"/>
              </a:lnSpc>
              <a:spcBef>
                <a:spcPts val="0"/>
              </a:spcBef>
            </a:pPr>
            <a:endParaRPr lang="en-US" sz="1800" b="1" dirty="0">
              <a:solidFill>
                <a:schemeClr val="tx1"/>
              </a:solidFill>
              <a:latin typeface="Calibri" panose="020F0502020204030204" pitchFamily="34" charset="0"/>
              <a:cs typeface="Calibri" panose="020F0502020204030204" pitchFamily="34" charset="0"/>
            </a:endParaRPr>
          </a:p>
        </p:txBody>
      </p:sp>
      <p:sp>
        <p:nvSpPr>
          <p:cNvPr id="144" name="Subtitle 6">
            <a:extLst>
              <a:ext uri="{FF2B5EF4-FFF2-40B4-BE49-F238E27FC236}">
                <a16:creationId xmlns:a16="http://schemas.microsoft.com/office/drawing/2014/main" id="{65878455-6419-4DB4-ADA0-C8F208851BB2}"/>
              </a:ext>
            </a:extLst>
          </p:cNvPr>
          <p:cNvSpPr txBox="1">
            <a:spLocks/>
          </p:cNvSpPr>
          <p:nvPr/>
        </p:nvSpPr>
        <p:spPr>
          <a:xfrm>
            <a:off x="2425375" y="1680580"/>
            <a:ext cx="1926818" cy="716689"/>
          </a:xfrm>
          <a:prstGeom prst="rect">
            <a:avLst/>
          </a:prstGeom>
        </p:spPr>
        <p:txBody>
          <a:bodyPr vert="horz" lIns="86019" tIns="43010" rIns="86019" bIns="43010" numCol="1" spcCol="365760" rtlCol="0" anchor="t">
            <a:noAutofit/>
          </a:bodyPr>
          <a:lstStyle>
            <a:lvl1pPr marL="0" indent="0" algn="ctr" defTabSz="914400" rtl="0" eaLnBrk="1" latinLnBrk="0" hangingPunct="1">
              <a:lnSpc>
                <a:spcPct val="90000"/>
              </a:lnSpc>
              <a:spcBef>
                <a:spcPts val="1000"/>
              </a:spcBef>
              <a:buFont typeface="Arial"/>
              <a:buNone/>
              <a:defRPr sz="1200" b="0" i="0" kern="1200">
                <a:solidFill>
                  <a:schemeClr val="accent1"/>
                </a:solidFill>
                <a:latin typeface="Montserrat Light" charset="0"/>
                <a:ea typeface="Montserrat Light" charset="0"/>
                <a:cs typeface="Montserrat Light"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Montserrat Light" charset="0"/>
                <a:ea typeface="Montserrat Light" charset="0"/>
                <a:cs typeface="Montserrat Light"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Montserrat Light" charset="0"/>
                <a:ea typeface="Montserrat Light" charset="0"/>
                <a:cs typeface="Montserrat Light"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nSpc>
                <a:spcPct val="100000"/>
              </a:lnSpc>
              <a:spcBef>
                <a:spcPts val="0"/>
              </a:spcBef>
            </a:pPr>
            <a:endParaRPr lang="en-US" sz="1600" b="1" dirty="0">
              <a:solidFill>
                <a:schemeClr val="tx1"/>
              </a:solidFill>
              <a:latin typeface="Calibri" panose="020F0502020204030204" pitchFamily="34" charset="0"/>
              <a:cs typeface="Calibri" panose="020F0502020204030204" pitchFamily="34" charset="0"/>
            </a:endParaRPr>
          </a:p>
        </p:txBody>
      </p:sp>
      <p:sp>
        <p:nvSpPr>
          <p:cNvPr id="149" name="Subtitle 6">
            <a:extLst>
              <a:ext uri="{FF2B5EF4-FFF2-40B4-BE49-F238E27FC236}">
                <a16:creationId xmlns:a16="http://schemas.microsoft.com/office/drawing/2014/main" id="{23E2A86F-BA92-4009-9C47-5241F9D4C8E9}"/>
              </a:ext>
            </a:extLst>
          </p:cNvPr>
          <p:cNvSpPr txBox="1">
            <a:spLocks/>
          </p:cNvSpPr>
          <p:nvPr/>
        </p:nvSpPr>
        <p:spPr>
          <a:xfrm>
            <a:off x="6358788" y="1708112"/>
            <a:ext cx="1777082" cy="716690"/>
          </a:xfrm>
          <a:prstGeom prst="rect">
            <a:avLst/>
          </a:prstGeom>
        </p:spPr>
        <p:txBody>
          <a:bodyPr vert="horz" lIns="86019" tIns="43010" rIns="86019" bIns="43010" numCol="1" spcCol="365760" rtlCol="0" anchor="t">
            <a:noAutofit/>
          </a:bodyPr>
          <a:lstStyle>
            <a:lvl1pPr marL="0" indent="0" algn="ctr" defTabSz="914400" rtl="0" eaLnBrk="1" latinLnBrk="0" hangingPunct="1">
              <a:lnSpc>
                <a:spcPct val="90000"/>
              </a:lnSpc>
              <a:spcBef>
                <a:spcPts val="1000"/>
              </a:spcBef>
              <a:buFont typeface="Arial"/>
              <a:buNone/>
              <a:defRPr sz="1200" b="0" i="0" kern="1200">
                <a:solidFill>
                  <a:schemeClr val="accent1"/>
                </a:solidFill>
                <a:latin typeface="Montserrat Light" charset="0"/>
                <a:ea typeface="Montserrat Light" charset="0"/>
                <a:cs typeface="Montserrat Light"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Montserrat Light" charset="0"/>
                <a:ea typeface="Montserrat Light" charset="0"/>
                <a:cs typeface="Montserrat Light"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Montserrat Light" charset="0"/>
                <a:ea typeface="Montserrat Light" charset="0"/>
                <a:cs typeface="Montserrat Light"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nSpc>
                <a:spcPct val="100000"/>
              </a:lnSpc>
              <a:spcBef>
                <a:spcPts val="0"/>
              </a:spcBef>
            </a:pPr>
            <a:endParaRPr lang="ar-SA" sz="1800" b="1" dirty="0">
              <a:solidFill>
                <a:schemeClr val="tx1"/>
              </a:solidFill>
              <a:latin typeface="Calibri" panose="020F0502020204030204" pitchFamily="34" charset="0"/>
              <a:cs typeface="Calibri" panose="020F0502020204030204" pitchFamily="34" charset="0"/>
            </a:endParaRPr>
          </a:p>
        </p:txBody>
      </p:sp>
      <p:sp>
        <p:nvSpPr>
          <p:cNvPr id="115" name="مربع نص 114">
            <a:extLst>
              <a:ext uri="{FF2B5EF4-FFF2-40B4-BE49-F238E27FC236}">
                <a16:creationId xmlns:a16="http://schemas.microsoft.com/office/drawing/2014/main" id="{3136E737-DE52-497B-827A-6C56B6F5FF96}"/>
              </a:ext>
            </a:extLst>
          </p:cNvPr>
          <p:cNvSpPr txBox="1"/>
          <p:nvPr/>
        </p:nvSpPr>
        <p:spPr>
          <a:xfrm>
            <a:off x="8333983" y="1616769"/>
            <a:ext cx="2807157" cy="830997"/>
          </a:xfrm>
          <a:prstGeom prst="rect">
            <a:avLst/>
          </a:prstGeom>
          <a:noFill/>
        </p:spPr>
        <p:txBody>
          <a:bodyPr wrap="square">
            <a:spAutoFit/>
          </a:bodyPr>
          <a:lstStyle/>
          <a:p>
            <a:pPr algn="ctr"/>
            <a:r>
              <a:rPr lang="ar-SA" sz="4800" b="1" dirty="0">
                <a:solidFill>
                  <a:schemeClr val="bg1"/>
                </a:solidFill>
                <a:latin typeface="Hacen Casablanca Heavy" panose="02000000000000000000" pitchFamily="2" charset="-78"/>
                <a:cs typeface="Hacen Casablanca Heavy" panose="02000000000000000000" pitchFamily="2" charset="-78"/>
              </a:rPr>
              <a:t>كادر </a:t>
            </a:r>
            <a:endParaRPr lang="en-US" sz="4800" b="1" dirty="0">
              <a:solidFill>
                <a:schemeClr val="bg1"/>
              </a:solidFill>
              <a:latin typeface="Hacen Casablanca Heavy" panose="02000000000000000000" pitchFamily="2" charset="-78"/>
              <a:cs typeface="Hacen Casablanca Heavy" panose="02000000000000000000" pitchFamily="2" charset="-78"/>
            </a:endParaRPr>
          </a:p>
        </p:txBody>
      </p:sp>
      <p:sp>
        <p:nvSpPr>
          <p:cNvPr id="118" name="Subtitle 6">
            <a:extLst>
              <a:ext uri="{FF2B5EF4-FFF2-40B4-BE49-F238E27FC236}">
                <a16:creationId xmlns:a16="http://schemas.microsoft.com/office/drawing/2014/main" id="{096289B1-A81F-4DFA-B9AF-3C3320E37684}"/>
              </a:ext>
            </a:extLst>
          </p:cNvPr>
          <p:cNvSpPr txBox="1">
            <a:spLocks/>
          </p:cNvSpPr>
          <p:nvPr/>
        </p:nvSpPr>
        <p:spPr>
          <a:xfrm>
            <a:off x="6215817" y="1640331"/>
            <a:ext cx="2021804" cy="716689"/>
          </a:xfrm>
          <a:prstGeom prst="rect">
            <a:avLst/>
          </a:prstGeom>
        </p:spPr>
        <p:txBody>
          <a:bodyPr vert="horz" lIns="86019" tIns="43010" rIns="86019" bIns="43010" numCol="1" spcCol="365760" rtlCol="0" anchor="t">
            <a:noAutofit/>
          </a:bodyPr>
          <a:lstStyle>
            <a:lvl1pPr marL="0" indent="0" algn="ctr" defTabSz="914400" rtl="0" eaLnBrk="1" latinLnBrk="0" hangingPunct="1">
              <a:lnSpc>
                <a:spcPct val="90000"/>
              </a:lnSpc>
              <a:spcBef>
                <a:spcPts val="1000"/>
              </a:spcBef>
              <a:buFont typeface="Arial"/>
              <a:buNone/>
              <a:defRPr sz="1200" b="0" i="0" kern="1200">
                <a:solidFill>
                  <a:schemeClr val="accent1"/>
                </a:solidFill>
                <a:latin typeface="Montserrat Light" charset="0"/>
                <a:ea typeface="Montserrat Light" charset="0"/>
                <a:cs typeface="Montserrat Light"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Montserrat Light" charset="0"/>
                <a:ea typeface="Montserrat Light" charset="0"/>
                <a:cs typeface="Montserrat Light"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Montserrat Light" charset="0"/>
                <a:ea typeface="Montserrat Light" charset="0"/>
                <a:cs typeface="Montserrat Light"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nSpc>
                <a:spcPct val="100000"/>
              </a:lnSpc>
              <a:spcBef>
                <a:spcPts val="0"/>
              </a:spcBef>
            </a:pPr>
            <a:r>
              <a:rPr lang="ar-SA" sz="1600" b="1" dirty="0">
                <a:solidFill>
                  <a:schemeClr val="tx1"/>
                </a:solidFill>
                <a:latin typeface="Calibri" panose="020F0502020204030204" pitchFamily="34" charset="0"/>
                <a:cs typeface="Calibri" panose="020F0502020204030204" pitchFamily="34" charset="0"/>
              </a:rPr>
              <a:t>  </a:t>
            </a:r>
            <a:endParaRPr lang="en-US" sz="1600" b="1" dirty="0">
              <a:solidFill>
                <a:schemeClr val="tx1"/>
              </a:solidFill>
              <a:latin typeface="Calibri" panose="020F0502020204030204" pitchFamily="34" charset="0"/>
              <a:cs typeface="Calibri" panose="020F0502020204030204" pitchFamily="34" charset="0"/>
            </a:endParaRPr>
          </a:p>
        </p:txBody>
      </p:sp>
      <p:sp>
        <p:nvSpPr>
          <p:cNvPr id="139" name="Subtitle 6">
            <a:extLst>
              <a:ext uri="{FF2B5EF4-FFF2-40B4-BE49-F238E27FC236}">
                <a16:creationId xmlns:a16="http://schemas.microsoft.com/office/drawing/2014/main" id="{0B3130C0-2C3F-4063-806C-2E2826E4C1D9}"/>
              </a:ext>
            </a:extLst>
          </p:cNvPr>
          <p:cNvSpPr txBox="1">
            <a:spLocks/>
          </p:cNvSpPr>
          <p:nvPr/>
        </p:nvSpPr>
        <p:spPr>
          <a:xfrm>
            <a:off x="5737327" y="3073293"/>
            <a:ext cx="2291223" cy="716689"/>
          </a:xfrm>
          <a:prstGeom prst="rect">
            <a:avLst/>
          </a:prstGeom>
        </p:spPr>
        <p:txBody>
          <a:bodyPr vert="horz" lIns="86019" tIns="43010" rIns="86019" bIns="43010" numCol="1" spcCol="365760" rtlCol="0" anchor="t">
            <a:noAutofit/>
          </a:bodyPr>
          <a:lstStyle>
            <a:lvl1pPr marL="0" indent="0" algn="ctr" defTabSz="914400" rtl="0" eaLnBrk="1" latinLnBrk="0" hangingPunct="1">
              <a:lnSpc>
                <a:spcPct val="90000"/>
              </a:lnSpc>
              <a:spcBef>
                <a:spcPts val="1000"/>
              </a:spcBef>
              <a:buFont typeface="Arial"/>
              <a:buNone/>
              <a:defRPr sz="1200" b="0" i="0" kern="1200">
                <a:solidFill>
                  <a:schemeClr val="accent1"/>
                </a:solidFill>
                <a:latin typeface="Montserrat Light" charset="0"/>
                <a:ea typeface="Montserrat Light" charset="0"/>
                <a:cs typeface="Montserrat Light"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Montserrat Light" charset="0"/>
                <a:ea typeface="Montserrat Light" charset="0"/>
                <a:cs typeface="Montserrat Light"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Montserrat Light" charset="0"/>
                <a:ea typeface="Montserrat Light" charset="0"/>
                <a:cs typeface="Montserrat Light"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nSpc>
                <a:spcPct val="100000"/>
              </a:lnSpc>
              <a:spcBef>
                <a:spcPts val="0"/>
              </a:spcBef>
            </a:pPr>
            <a:r>
              <a:rPr lang="ar-SA" sz="2000" b="1" dirty="0">
                <a:solidFill>
                  <a:srgbClr val="006666"/>
                </a:solidFill>
                <a:latin typeface="Calibri" panose="020F0502020204030204" pitchFamily="34" charset="0"/>
                <a:cs typeface="Calibri" panose="020F0502020204030204" pitchFamily="34" charset="0"/>
              </a:rPr>
              <a:t>منسوبو </a:t>
            </a:r>
          </a:p>
          <a:p>
            <a:pPr>
              <a:lnSpc>
                <a:spcPct val="100000"/>
              </a:lnSpc>
              <a:spcBef>
                <a:spcPts val="0"/>
              </a:spcBef>
            </a:pPr>
            <a:r>
              <a:rPr lang="ar-SA" sz="2000" b="1" dirty="0">
                <a:solidFill>
                  <a:srgbClr val="006666"/>
                </a:solidFill>
                <a:latin typeface="Calibri" panose="020F0502020204030204" pitchFamily="34" charset="0"/>
                <a:cs typeface="Calibri" panose="020F0502020204030204" pitchFamily="34" charset="0"/>
              </a:rPr>
              <a:t>الجمعية  </a:t>
            </a:r>
            <a:endParaRPr lang="en-US" sz="2000" b="1" dirty="0">
              <a:solidFill>
                <a:srgbClr val="006666"/>
              </a:solidFill>
              <a:latin typeface="Calibri" panose="020F0502020204030204" pitchFamily="34" charset="0"/>
              <a:cs typeface="Calibri" panose="020F0502020204030204" pitchFamily="34" charset="0"/>
            </a:endParaRPr>
          </a:p>
        </p:txBody>
      </p:sp>
      <p:sp>
        <p:nvSpPr>
          <p:cNvPr id="157" name="مربع نص 156">
            <a:extLst>
              <a:ext uri="{FF2B5EF4-FFF2-40B4-BE49-F238E27FC236}">
                <a16:creationId xmlns:a16="http://schemas.microsoft.com/office/drawing/2014/main" id="{6F94BE54-ED8C-4EB9-A1A1-9C5B89885253}"/>
              </a:ext>
            </a:extLst>
          </p:cNvPr>
          <p:cNvSpPr txBox="1"/>
          <p:nvPr/>
        </p:nvSpPr>
        <p:spPr>
          <a:xfrm>
            <a:off x="8738939" y="4854184"/>
            <a:ext cx="1401346" cy="565026"/>
          </a:xfrm>
          <a:prstGeom prst="rect">
            <a:avLst/>
          </a:prstGeom>
          <a:noFill/>
        </p:spPr>
        <p:txBody>
          <a:bodyPr wrap="none" rtlCol="1">
            <a:spAutoFit/>
          </a:bodyPr>
          <a:lstStyle/>
          <a:p>
            <a:pPr algn="ctr"/>
            <a:r>
              <a:rPr lang="ar-SA" sz="1536" b="1" dirty="0">
                <a:solidFill>
                  <a:schemeClr val="bg1"/>
                </a:solidFill>
                <a:latin typeface="Dubai" panose="020B0503030403030204" pitchFamily="34" charset="-78"/>
                <a:cs typeface="Dubai" panose="020B0503030403030204" pitchFamily="34" charset="-78"/>
              </a:rPr>
              <a:t>عدد</a:t>
            </a:r>
          </a:p>
          <a:p>
            <a:pPr algn="ctr"/>
            <a:r>
              <a:rPr lang="ar-SA" sz="1536" b="1" dirty="0">
                <a:solidFill>
                  <a:schemeClr val="bg1"/>
                </a:solidFill>
                <a:latin typeface="Dubai" panose="020B0503030403030204" pitchFamily="34" charset="-78"/>
                <a:cs typeface="Dubai" panose="020B0503030403030204" pitchFamily="34" charset="-78"/>
              </a:rPr>
              <a:t> المدارس أهلي   </a:t>
            </a:r>
          </a:p>
        </p:txBody>
      </p:sp>
      <p:sp>
        <p:nvSpPr>
          <p:cNvPr id="160" name="Rectangle: Rounded Corners 101">
            <a:extLst>
              <a:ext uri="{FF2B5EF4-FFF2-40B4-BE49-F238E27FC236}">
                <a16:creationId xmlns:a16="http://schemas.microsoft.com/office/drawing/2014/main" id="{045EC9C8-BFBF-4FD2-A00C-08373BC507F3}"/>
              </a:ext>
            </a:extLst>
          </p:cNvPr>
          <p:cNvSpPr/>
          <p:nvPr/>
        </p:nvSpPr>
        <p:spPr>
          <a:xfrm>
            <a:off x="8316277" y="3479965"/>
            <a:ext cx="3017963" cy="450374"/>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1600" b="1" dirty="0">
                <a:solidFill>
                  <a:srgbClr val="006666"/>
                </a:solidFill>
                <a:latin typeface="Hacen Casablanca Heavy" panose="02000000000000000000" pitchFamily="2" charset="-78"/>
                <a:cs typeface="Hacen Casablanca Heavy" panose="02000000000000000000" pitchFamily="2" charset="-78"/>
              </a:rPr>
              <a:t>تحديد الفئة المستهدفة </a:t>
            </a:r>
            <a:endParaRPr lang="en-US" sz="1600" b="1" dirty="0">
              <a:solidFill>
                <a:srgbClr val="006666"/>
              </a:solidFill>
              <a:latin typeface="Hacen Casablanca Heavy" panose="02000000000000000000" pitchFamily="2" charset="-78"/>
              <a:cs typeface="Hacen Casablanca Heavy" panose="02000000000000000000" pitchFamily="2" charset="-78"/>
            </a:endParaRPr>
          </a:p>
        </p:txBody>
      </p:sp>
      <p:sp>
        <p:nvSpPr>
          <p:cNvPr id="161" name="Rectangle: Rounded Corners 101">
            <a:extLst>
              <a:ext uri="{FF2B5EF4-FFF2-40B4-BE49-F238E27FC236}">
                <a16:creationId xmlns:a16="http://schemas.microsoft.com/office/drawing/2014/main" id="{93346443-EDC9-4B64-A671-3B265C69B701}"/>
              </a:ext>
            </a:extLst>
          </p:cNvPr>
          <p:cNvSpPr/>
          <p:nvPr/>
        </p:nvSpPr>
        <p:spPr>
          <a:xfrm>
            <a:off x="8305854" y="2845331"/>
            <a:ext cx="3017962" cy="584690"/>
          </a:xfrm>
          <a:prstGeom prst="roundRect">
            <a:avLst/>
          </a:prstGeom>
          <a:solidFill>
            <a:srgbClr val="00CC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2258" b="1" dirty="0">
                <a:latin typeface="Hacen Casablanca Heavy" panose="02000000000000000000" pitchFamily="2" charset="-78"/>
                <a:cs typeface="Hacen Casablanca Heavy" panose="02000000000000000000" pitchFamily="2" charset="-78"/>
              </a:rPr>
              <a:t>آلية التنفيذ  </a:t>
            </a:r>
            <a:endParaRPr lang="en-US" sz="2258" b="1" dirty="0">
              <a:latin typeface="Hacen Casablanca Heavy" panose="02000000000000000000" pitchFamily="2" charset="-78"/>
              <a:cs typeface="Hacen Casablanca Heavy" panose="02000000000000000000" pitchFamily="2" charset="-78"/>
            </a:endParaRPr>
          </a:p>
        </p:txBody>
      </p:sp>
      <p:sp>
        <p:nvSpPr>
          <p:cNvPr id="167" name="Rectangle: Rounded Corners 101">
            <a:extLst>
              <a:ext uri="{FF2B5EF4-FFF2-40B4-BE49-F238E27FC236}">
                <a16:creationId xmlns:a16="http://schemas.microsoft.com/office/drawing/2014/main" id="{C25C5A78-EFCC-44DD-BB42-80176CFAB773}"/>
              </a:ext>
            </a:extLst>
          </p:cNvPr>
          <p:cNvSpPr/>
          <p:nvPr/>
        </p:nvSpPr>
        <p:spPr>
          <a:xfrm>
            <a:off x="8305852" y="4005605"/>
            <a:ext cx="3017963" cy="450374"/>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1600" b="1" dirty="0">
                <a:solidFill>
                  <a:srgbClr val="006666"/>
                </a:solidFill>
                <a:latin typeface="Hacen Casablanca Heavy" panose="02000000000000000000" pitchFamily="2" charset="-78"/>
                <a:cs typeface="Hacen Casablanca Heavy" panose="02000000000000000000" pitchFamily="2" charset="-78"/>
              </a:rPr>
              <a:t>تحديد الاحتياج التدريبي المطلوب  </a:t>
            </a:r>
            <a:endParaRPr lang="en-US" sz="1600" b="1" dirty="0">
              <a:solidFill>
                <a:srgbClr val="006666"/>
              </a:solidFill>
              <a:latin typeface="Hacen Casablanca Heavy" panose="02000000000000000000" pitchFamily="2" charset="-78"/>
              <a:cs typeface="Hacen Casablanca Heavy" panose="02000000000000000000" pitchFamily="2" charset="-78"/>
            </a:endParaRPr>
          </a:p>
        </p:txBody>
      </p:sp>
      <p:sp>
        <p:nvSpPr>
          <p:cNvPr id="168" name="Rectangle: Rounded Corners 101">
            <a:extLst>
              <a:ext uri="{FF2B5EF4-FFF2-40B4-BE49-F238E27FC236}">
                <a16:creationId xmlns:a16="http://schemas.microsoft.com/office/drawing/2014/main" id="{D4B8A646-2441-4945-9BE8-FD5E2B72F7AC}"/>
              </a:ext>
            </a:extLst>
          </p:cNvPr>
          <p:cNvSpPr/>
          <p:nvPr/>
        </p:nvSpPr>
        <p:spPr>
          <a:xfrm>
            <a:off x="8305852" y="4531246"/>
            <a:ext cx="3017963" cy="450374"/>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1600" b="1" dirty="0">
                <a:solidFill>
                  <a:srgbClr val="006666"/>
                </a:solidFill>
                <a:latin typeface="Hacen Casablanca Heavy" panose="02000000000000000000" pitchFamily="2" charset="-78"/>
                <a:cs typeface="Hacen Casablanca Heavy" panose="02000000000000000000" pitchFamily="2" charset="-78"/>
              </a:rPr>
              <a:t>وضع خطة تدريبية </a:t>
            </a:r>
            <a:endParaRPr lang="en-US" sz="1600" b="1" dirty="0">
              <a:solidFill>
                <a:srgbClr val="006666"/>
              </a:solidFill>
              <a:latin typeface="Hacen Casablanca Heavy" panose="02000000000000000000" pitchFamily="2" charset="-78"/>
              <a:cs typeface="Hacen Casablanca Heavy" panose="02000000000000000000" pitchFamily="2" charset="-78"/>
            </a:endParaRPr>
          </a:p>
        </p:txBody>
      </p:sp>
      <p:sp>
        <p:nvSpPr>
          <p:cNvPr id="171" name="Rectangle: Rounded Corners 101">
            <a:extLst>
              <a:ext uri="{FF2B5EF4-FFF2-40B4-BE49-F238E27FC236}">
                <a16:creationId xmlns:a16="http://schemas.microsoft.com/office/drawing/2014/main" id="{37CFA7F8-159C-47D6-B145-B32064660B8F}"/>
              </a:ext>
            </a:extLst>
          </p:cNvPr>
          <p:cNvSpPr/>
          <p:nvPr/>
        </p:nvSpPr>
        <p:spPr>
          <a:xfrm>
            <a:off x="8300922" y="5056887"/>
            <a:ext cx="3017963" cy="450374"/>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1600" b="1" dirty="0">
                <a:solidFill>
                  <a:srgbClr val="006666"/>
                </a:solidFill>
                <a:latin typeface="Hacen Casablanca Heavy" panose="02000000000000000000" pitchFamily="2" charset="-78"/>
                <a:cs typeface="Hacen Casablanca Heavy" panose="02000000000000000000" pitchFamily="2" charset="-78"/>
              </a:rPr>
              <a:t>تنفيذ البرامج التدريبية </a:t>
            </a:r>
            <a:endParaRPr lang="en-US" sz="1600" b="1" dirty="0">
              <a:solidFill>
                <a:srgbClr val="006666"/>
              </a:solidFill>
              <a:latin typeface="Hacen Casablanca Heavy" panose="02000000000000000000" pitchFamily="2" charset="-78"/>
              <a:cs typeface="Hacen Casablanca Heavy" panose="02000000000000000000" pitchFamily="2" charset="-78"/>
            </a:endParaRPr>
          </a:p>
        </p:txBody>
      </p:sp>
      <p:sp>
        <p:nvSpPr>
          <p:cNvPr id="177" name="Rectangle: Rounded Corners 101">
            <a:extLst>
              <a:ext uri="{FF2B5EF4-FFF2-40B4-BE49-F238E27FC236}">
                <a16:creationId xmlns:a16="http://schemas.microsoft.com/office/drawing/2014/main" id="{71FA78FF-A7D7-42FA-AC77-26B9965374FB}"/>
              </a:ext>
            </a:extLst>
          </p:cNvPr>
          <p:cNvSpPr/>
          <p:nvPr/>
        </p:nvSpPr>
        <p:spPr>
          <a:xfrm>
            <a:off x="8300922" y="5573028"/>
            <a:ext cx="3017963" cy="450374"/>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1400" b="1" dirty="0">
                <a:solidFill>
                  <a:srgbClr val="006666"/>
                </a:solidFill>
                <a:latin typeface="Hacen Casablanca Heavy" panose="02000000000000000000" pitchFamily="2" charset="-78"/>
                <a:cs typeface="Hacen Casablanca Heavy" panose="02000000000000000000" pitchFamily="2" charset="-78"/>
              </a:rPr>
              <a:t>التقييم وقياس الأثر وكتابة التقرير النهائي </a:t>
            </a:r>
            <a:endParaRPr lang="en-US" sz="1400" b="1" dirty="0">
              <a:solidFill>
                <a:srgbClr val="006666"/>
              </a:solidFill>
              <a:latin typeface="Hacen Casablanca Heavy" panose="02000000000000000000" pitchFamily="2" charset="-78"/>
              <a:cs typeface="Hacen Casablanca Heavy" panose="02000000000000000000" pitchFamily="2" charset="-78"/>
            </a:endParaRPr>
          </a:p>
        </p:txBody>
      </p:sp>
      <p:pic>
        <p:nvPicPr>
          <p:cNvPr id="178" name="Graphic 22" descr="Lightbulb and gear">
            <a:extLst>
              <a:ext uri="{FF2B5EF4-FFF2-40B4-BE49-F238E27FC236}">
                <a16:creationId xmlns:a16="http://schemas.microsoft.com/office/drawing/2014/main" id="{FBEBB218-4A4F-4870-B234-FE7BE576E5A4}"/>
              </a:ext>
            </a:extLst>
          </p:cNvPr>
          <p:cNvPicPr>
            <a:picLocks noChangeAspect="1"/>
          </p:cNvPicPr>
          <p:nvPr/>
        </p:nvPicPr>
        <p:blipFill>
          <a:blip r:embed="rId5" cstate="hq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83356" y="2867302"/>
            <a:ext cx="489878" cy="489878"/>
          </a:xfrm>
          <a:prstGeom prst="rect">
            <a:avLst/>
          </a:prstGeom>
        </p:spPr>
      </p:pic>
      <p:sp>
        <p:nvSpPr>
          <p:cNvPr id="179" name="Subtitle 6">
            <a:extLst>
              <a:ext uri="{FF2B5EF4-FFF2-40B4-BE49-F238E27FC236}">
                <a16:creationId xmlns:a16="http://schemas.microsoft.com/office/drawing/2014/main" id="{8AAC3507-57FE-420F-933A-7AF7E1BBBEF6}"/>
              </a:ext>
            </a:extLst>
          </p:cNvPr>
          <p:cNvSpPr txBox="1">
            <a:spLocks/>
          </p:cNvSpPr>
          <p:nvPr/>
        </p:nvSpPr>
        <p:spPr>
          <a:xfrm>
            <a:off x="692632" y="1631238"/>
            <a:ext cx="1779378" cy="716689"/>
          </a:xfrm>
          <a:prstGeom prst="rect">
            <a:avLst/>
          </a:prstGeom>
        </p:spPr>
        <p:txBody>
          <a:bodyPr vert="horz" lIns="86019" tIns="43010" rIns="86019" bIns="43010" numCol="1" spcCol="365760" rtlCol="0" anchor="t">
            <a:noAutofit/>
          </a:bodyPr>
          <a:lstStyle>
            <a:lvl1pPr marL="0" indent="0" algn="ctr" defTabSz="914400" rtl="0" eaLnBrk="1" latinLnBrk="0" hangingPunct="1">
              <a:lnSpc>
                <a:spcPct val="90000"/>
              </a:lnSpc>
              <a:spcBef>
                <a:spcPts val="1000"/>
              </a:spcBef>
              <a:buFont typeface="Arial"/>
              <a:buNone/>
              <a:defRPr sz="1200" b="0" i="0" kern="1200">
                <a:solidFill>
                  <a:schemeClr val="accent1"/>
                </a:solidFill>
                <a:latin typeface="Montserrat Light" charset="0"/>
                <a:ea typeface="Montserrat Light" charset="0"/>
                <a:cs typeface="Montserrat Light"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Montserrat Light" charset="0"/>
                <a:ea typeface="Montserrat Light" charset="0"/>
                <a:cs typeface="Montserrat Light"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Montserrat Light" charset="0"/>
                <a:ea typeface="Montserrat Light" charset="0"/>
                <a:cs typeface="Montserrat Light"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nSpc>
                <a:spcPct val="100000"/>
              </a:lnSpc>
              <a:spcBef>
                <a:spcPts val="0"/>
              </a:spcBef>
            </a:pPr>
            <a:r>
              <a:rPr lang="ar-SA" sz="1600" b="1" dirty="0">
                <a:solidFill>
                  <a:srgbClr val="006666"/>
                </a:solidFill>
                <a:latin typeface="Calibri" panose="020F0502020204030204" pitchFamily="34" charset="0"/>
                <a:cs typeface="Calibri" panose="020F0502020204030204" pitchFamily="34" charset="0"/>
              </a:rPr>
              <a:t>حضور ما لا يقل عن </a:t>
            </a:r>
          </a:p>
          <a:p>
            <a:pPr>
              <a:lnSpc>
                <a:spcPct val="100000"/>
              </a:lnSpc>
              <a:spcBef>
                <a:spcPts val="0"/>
              </a:spcBef>
            </a:pPr>
            <a:r>
              <a:rPr lang="ar-SA" sz="1600" b="1" dirty="0">
                <a:solidFill>
                  <a:srgbClr val="006666"/>
                </a:solidFill>
                <a:latin typeface="Calibri" panose="020F0502020204030204" pitchFamily="34" charset="0"/>
                <a:cs typeface="Calibri" panose="020F0502020204030204" pitchFamily="34" charset="0"/>
              </a:rPr>
              <a:t>10 دورات خلال العام </a:t>
            </a:r>
          </a:p>
        </p:txBody>
      </p:sp>
      <p:sp>
        <p:nvSpPr>
          <p:cNvPr id="180" name="مربع نص 179">
            <a:extLst>
              <a:ext uri="{FF2B5EF4-FFF2-40B4-BE49-F238E27FC236}">
                <a16:creationId xmlns:a16="http://schemas.microsoft.com/office/drawing/2014/main" id="{B9EE08CC-E08E-4793-985E-9D584BD8BBC8}"/>
              </a:ext>
            </a:extLst>
          </p:cNvPr>
          <p:cNvSpPr txBox="1"/>
          <p:nvPr/>
        </p:nvSpPr>
        <p:spPr>
          <a:xfrm flipH="1">
            <a:off x="2565041" y="1658526"/>
            <a:ext cx="2202324" cy="538152"/>
          </a:xfrm>
          <a:prstGeom prst="rect">
            <a:avLst/>
          </a:prstGeom>
          <a:noFill/>
        </p:spPr>
        <p:txBody>
          <a:bodyPr vert="horz" wrap="none" lIns="91440" tIns="45720" rIns="91440" bIns="45720" rtlCol="1" anchor="t">
            <a:noAutofit/>
          </a:bodyPr>
          <a:lstStyle/>
          <a:p>
            <a:pPr algn="l"/>
            <a:r>
              <a:rPr lang="ar-SA" sz="1600" b="1" dirty="0">
                <a:solidFill>
                  <a:srgbClr val="006666"/>
                </a:solidFill>
                <a:effectLst/>
                <a:latin typeface="Calibri" panose="020F0502020204030204" pitchFamily="34" charset="0"/>
                <a:cs typeface="Calibri" panose="020F0502020204030204" pitchFamily="34" charset="0"/>
              </a:rPr>
              <a:t>تدريب منسوبي الجمعية</a:t>
            </a:r>
          </a:p>
          <a:p>
            <a:pPr algn="l"/>
            <a:r>
              <a:rPr lang="ar-SA" sz="1600" b="1" dirty="0">
                <a:solidFill>
                  <a:srgbClr val="006666"/>
                </a:solidFill>
                <a:effectLst/>
                <a:latin typeface="Calibri" panose="020F0502020204030204" pitchFamily="34" charset="0"/>
                <a:cs typeface="Calibri" panose="020F0502020204030204" pitchFamily="34" charset="0"/>
              </a:rPr>
              <a:t> في مجال العمل الخيري </a:t>
            </a:r>
          </a:p>
        </p:txBody>
      </p:sp>
      <p:sp>
        <p:nvSpPr>
          <p:cNvPr id="181" name="Subtitle 6">
            <a:extLst>
              <a:ext uri="{FF2B5EF4-FFF2-40B4-BE49-F238E27FC236}">
                <a16:creationId xmlns:a16="http://schemas.microsoft.com/office/drawing/2014/main" id="{930314FC-DB91-44B3-8FD5-173A8A728166}"/>
              </a:ext>
            </a:extLst>
          </p:cNvPr>
          <p:cNvSpPr txBox="1">
            <a:spLocks/>
          </p:cNvSpPr>
          <p:nvPr/>
        </p:nvSpPr>
        <p:spPr>
          <a:xfrm>
            <a:off x="5975720" y="1697352"/>
            <a:ext cx="2591061" cy="716689"/>
          </a:xfrm>
          <a:prstGeom prst="rect">
            <a:avLst/>
          </a:prstGeom>
        </p:spPr>
        <p:txBody>
          <a:bodyPr vert="horz" lIns="86019" tIns="43010" rIns="86019" bIns="43010" numCol="1" spcCol="365760" rtlCol="0" anchor="t">
            <a:noAutofit/>
          </a:bodyPr>
          <a:lstStyle>
            <a:lvl1pPr marL="0" indent="0" algn="ctr" defTabSz="914400" rtl="0" eaLnBrk="1" latinLnBrk="0" hangingPunct="1">
              <a:lnSpc>
                <a:spcPct val="90000"/>
              </a:lnSpc>
              <a:spcBef>
                <a:spcPts val="1000"/>
              </a:spcBef>
              <a:buFont typeface="Arial"/>
              <a:buNone/>
              <a:defRPr sz="1200" b="0" i="0" kern="1200">
                <a:solidFill>
                  <a:schemeClr val="accent1"/>
                </a:solidFill>
                <a:latin typeface="Montserrat Light" charset="0"/>
                <a:ea typeface="Montserrat Light" charset="0"/>
                <a:cs typeface="Montserrat Light"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Montserrat Light" charset="0"/>
                <a:ea typeface="Montserrat Light" charset="0"/>
                <a:cs typeface="Montserrat Light"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Montserrat Light" charset="0"/>
                <a:ea typeface="Montserrat Light" charset="0"/>
                <a:cs typeface="Montserrat Light"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nSpc>
                <a:spcPct val="100000"/>
              </a:lnSpc>
              <a:spcBef>
                <a:spcPts val="0"/>
              </a:spcBef>
            </a:pPr>
            <a:r>
              <a:rPr lang="ar-SA" sz="1400" b="1" dirty="0">
                <a:solidFill>
                  <a:srgbClr val="006666"/>
                </a:solidFill>
                <a:latin typeface="Calibri" panose="020F0502020204030204" pitchFamily="34" charset="0"/>
                <a:cs typeface="Calibri" panose="020F0502020204030204" pitchFamily="34" charset="0"/>
              </a:rPr>
              <a:t>تأهيل كوادر قادرة على</a:t>
            </a:r>
          </a:p>
          <a:p>
            <a:pPr>
              <a:lnSpc>
                <a:spcPct val="100000"/>
              </a:lnSpc>
              <a:spcBef>
                <a:spcPts val="0"/>
              </a:spcBef>
            </a:pPr>
            <a:r>
              <a:rPr lang="ar-SA" sz="1400" b="1" dirty="0">
                <a:solidFill>
                  <a:srgbClr val="006666"/>
                </a:solidFill>
                <a:latin typeface="Calibri" panose="020F0502020204030204" pitchFamily="34" charset="0"/>
                <a:cs typeface="Calibri" panose="020F0502020204030204" pitchFamily="34" charset="0"/>
              </a:rPr>
              <a:t> الإسهام في العمل الخيري </a:t>
            </a:r>
            <a:endParaRPr lang="en-US" sz="1400" b="1" dirty="0">
              <a:solidFill>
                <a:srgbClr val="006666"/>
              </a:solidFill>
              <a:latin typeface="Calibri" panose="020F0502020204030204" pitchFamily="34" charset="0"/>
              <a:cs typeface="Calibri" panose="020F0502020204030204" pitchFamily="34" charset="0"/>
            </a:endParaRPr>
          </a:p>
        </p:txBody>
      </p:sp>
      <p:sp>
        <p:nvSpPr>
          <p:cNvPr id="3" name="مربع نص 2">
            <a:extLst>
              <a:ext uri="{FF2B5EF4-FFF2-40B4-BE49-F238E27FC236}">
                <a16:creationId xmlns:a16="http://schemas.microsoft.com/office/drawing/2014/main" id="{DDF96CF2-515A-47BD-80C6-2F78643272C9}"/>
              </a:ext>
            </a:extLst>
          </p:cNvPr>
          <p:cNvSpPr txBox="1"/>
          <p:nvPr/>
        </p:nvSpPr>
        <p:spPr>
          <a:xfrm>
            <a:off x="4623026" y="1641864"/>
            <a:ext cx="1400468" cy="914400"/>
          </a:xfrm>
          <a:prstGeom prst="rect">
            <a:avLst/>
          </a:prstGeom>
          <a:noFill/>
        </p:spPr>
        <p:txBody>
          <a:bodyPr vert="horz" wrap="none" lIns="91440" tIns="45720" rIns="91440" bIns="45720" rtlCol="1" anchor="t">
            <a:noAutofit/>
          </a:bodyPr>
          <a:lstStyle/>
          <a:p>
            <a:pPr algn="ctr"/>
            <a:r>
              <a:rPr lang="ar-SA" sz="1600" b="1" dirty="0">
                <a:solidFill>
                  <a:srgbClr val="006666"/>
                </a:solidFill>
              </a:rPr>
              <a:t>إكساب مهارات </a:t>
            </a:r>
          </a:p>
          <a:p>
            <a:pPr algn="ctr"/>
            <a:r>
              <a:rPr lang="ar-SA" sz="1600" b="1" dirty="0">
                <a:solidFill>
                  <a:srgbClr val="006666"/>
                </a:solidFill>
              </a:rPr>
              <a:t>العمل المؤسسي الخيري </a:t>
            </a:r>
            <a:endParaRPr lang="ar-SA" sz="1600" b="1" dirty="0">
              <a:solidFill>
                <a:srgbClr val="006666"/>
              </a:solidFill>
              <a:effectLst/>
            </a:endParaRPr>
          </a:p>
        </p:txBody>
      </p:sp>
      <p:grpSp>
        <p:nvGrpSpPr>
          <p:cNvPr id="182" name="Google Shape;5130;p55">
            <a:extLst>
              <a:ext uri="{FF2B5EF4-FFF2-40B4-BE49-F238E27FC236}">
                <a16:creationId xmlns:a16="http://schemas.microsoft.com/office/drawing/2014/main" id="{AC91E0F5-C2C8-4A93-B73E-48A5DE3E4116}"/>
              </a:ext>
            </a:extLst>
          </p:cNvPr>
          <p:cNvGrpSpPr/>
          <p:nvPr/>
        </p:nvGrpSpPr>
        <p:grpSpPr>
          <a:xfrm>
            <a:off x="4045096" y="4893788"/>
            <a:ext cx="886187" cy="840250"/>
            <a:chOff x="1529350" y="258825"/>
            <a:chExt cx="423475" cy="481825"/>
          </a:xfrm>
          <a:solidFill>
            <a:srgbClr val="006666"/>
          </a:solidFill>
        </p:grpSpPr>
        <p:sp>
          <p:nvSpPr>
            <p:cNvPr id="183" name="Google Shape;5131;p55">
              <a:extLst>
                <a:ext uri="{FF2B5EF4-FFF2-40B4-BE49-F238E27FC236}">
                  <a16:creationId xmlns:a16="http://schemas.microsoft.com/office/drawing/2014/main" id="{2C785B40-7420-487E-A29C-D61ACFB96F18}"/>
                </a:ext>
              </a:extLst>
            </p:cNvPr>
            <p:cNvSpPr/>
            <p:nvPr/>
          </p:nvSpPr>
          <p:spPr>
            <a:xfrm>
              <a:off x="1585800" y="258825"/>
              <a:ext cx="310650" cy="430550"/>
            </a:xfrm>
            <a:custGeom>
              <a:avLst/>
              <a:gdLst/>
              <a:ahLst/>
              <a:cxnLst/>
              <a:rect l="l" t="t" r="r" b="b"/>
              <a:pathLst>
                <a:path w="12426" h="17222" extrusionOk="0">
                  <a:moveTo>
                    <a:pt x="6213" y="3388"/>
                  </a:moveTo>
                  <a:cubicBezTo>
                    <a:pt x="7354" y="3388"/>
                    <a:pt x="8384" y="4074"/>
                    <a:pt x="8821" y="5131"/>
                  </a:cubicBezTo>
                  <a:cubicBezTo>
                    <a:pt x="9257" y="6185"/>
                    <a:pt x="9016" y="7399"/>
                    <a:pt x="8206" y="8206"/>
                  </a:cubicBezTo>
                  <a:cubicBezTo>
                    <a:pt x="7666" y="8748"/>
                    <a:pt x="6945" y="9035"/>
                    <a:pt x="6210" y="9035"/>
                  </a:cubicBezTo>
                  <a:cubicBezTo>
                    <a:pt x="5847" y="9035"/>
                    <a:pt x="5481" y="8965"/>
                    <a:pt x="5132" y="8820"/>
                  </a:cubicBezTo>
                  <a:cubicBezTo>
                    <a:pt x="4075" y="8383"/>
                    <a:pt x="3388" y="7354"/>
                    <a:pt x="3388" y="6212"/>
                  </a:cubicBezTo>
                  <a:cubicBezTo>
                    <a:pt x="3391" y="4652"/>
                    <a:pt x="4653" y="3391"/>
                    <a:pt x="6213" y="3388"/>
                  </a:cubicBezTo>
                  <a:close/>
                  <a:moveTo>
                    <a:pt x="6213" y="0"/>
                  </a:moveTo>
                  <a:cubicBezTo>
                    <a:pt x="2825" y="0"/>
                    <a:pt x="1" y="2728"/>
                    <a:pt x="1" y="6212"/>
                  </a:cubicBezTo>
                  <a:cubicBezTo>
                    <a:pt x="1" y="7537"/>
                    <a:pt x="398" y="8718"/>
                    <a:pt x="1163" y="9826"/>
                  </a:cubicBezTo>
                  <a:lnTo>
                    <a:pt x="5737" y="16959"/>
                  </a:lnTo>
                  <a:cubicBezTo>
                    <a:pt x="5847" y="17134"/>
                    <a:pt x="6029" y="17221"/>
                    <a:pt x="6211" y="17221"/>
                  </a:cubicBezTo>
                  <a:cubicBezTo>
                    <a:pt x="6394" y="17221"/>
                    <a:pt x="6576" y="17134"/>
                    <a:pt x="6686" y="16959"/>
                  </a:cubicBezTo>
                  <a:lnTo>
                    <a:pt x="11278" y="9802"/>
                  </a:lnTo>
                  <a:cubicBezTo>
                    <a:pt x="12025" y="8751"/>
                    <a:pt x="12425" y="7498"/>
                    <a:pt x="12422" y="6212"/>
                  </a:cubicBezTo>
                  <a:cubicBezTo>
                    <a:pt x="12422" y="2786"/>
                    <a:pt x="9637" y="0"/>
                    <a:pt x="621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84" name="Google Shape;5132;p55">
              <a:extLst>
                <a:ext uri="{FF2B5EF4-FFF2-40B4-BE49-F238E27FC236}">
                  <a16:creationId xmlns:a16="http://schemas.microsoft.com/office/drawing/2014/main" id="{0CB4E0B8-9BC4-4E6A-A0BE-C91AAA999EB9}"/>
                </a:ext>
              </a:extLst>
            </p:cNvPr>
            <p:cNvSpPr/>
            <p:nvPr/>
          </p:nvSpPr>
          <p:spPr>
            <a:xfrm>
              <a:off x="1529350" y="583200"/>
              <a:ext cx="423475" cy="157450"/>
            </a:xfrm>
            <a:custGeom>
              <a:avLst/>
              <a:gdLst/>
              <a:ahLst/>
              <a:cxnLst/>
              <a:rect l="l" t="t" r="r" b="b"/>
              <a:pathLst>
                <a:path w="16939" h="6298" extrusionOk="0">
                  <a:moveTo>
                    <a:pt x="4050" y="1"/>
                  </a:moveTo>
                  <a:cubicBezTo>
                    <a:pt x="1545" y="582"/>
                    <a:pt x="0" y="1642"/>
                    <a:pt x="0" y="2909"/>
                  </a:cubicBezTo>
                  <a:cubicBezTo>
                    <a:pt x="0" y="5111"/>
                    <a:pt x="4364" y="6297"/>
                    <a:pt x="8471" y="6297"/>
                  </a:cubicBezTo>
                  <a:cubicBezTo>
                    <a:pt x="12575" y="6297"/>
                    <a:pt x="16938" y="5111"/>
                    <a:pt x="16938" y="2909"/>
                  </a:cubicBezTo>
                  <a:cubicBezTo>
                    <a:pt x="16938" y="1642"/>
                    <a:pt x="15391" y="579"/>
                    <a:pt x="12882" y="1"/>
                  </a:cubicBezTo>
                  <a:lnTo>
                    <a:pt x="10040" y="4445"/>
                  </a:lnTo>
                  <a:cubicBezTo>
                    <a:pt x="9673" y="5018"/>
                    <a:pt x="9071" y="5305"/>
                    <a:pt x="8469" y="5305"/>
                  </a:cubicBezTo>
                  <a:cubicBezTo>
                    <a:pt x="7867" y="5305"/>
                    <a:pt x="7265" y="5018"/>
                    <a:pt x="6899" y="4445"/>
                  </a:cubicBezTo>
                  <a:lnTo>
                    <a:pt x="405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186" name="Google Shape;819;p49">
            <a:extLst>
              <a:ext uri="{FF2B5EF4-FFF2-40B4-BE49-F238E27FC236}">
                <a16:creationId xmlns:a16="http://schemas.microsoft.com/office/drawing/2014/main" id="{6385A4F7-0999-4A22-A4C3-3AAB6EA7963E}"/>
              </a:ext>
            </a:extLst>
          </p:cNvPr>
          <p:cNvGrpSpPr/>
          <p:nvPr/>
        </p:nvGrpSpPr>
        <p:grpSpPr>
          <a:xfrm>
            <a:off x="9375667" y="808307"/>
            <a:ext cx="827741" cy="693352"/>
            <a:chOff x="-46007225" y="3937825"/>
            <a:chExt cx="229225" cy="300775"/>
          </a:xfrm>
          <a:solidFill>
            <a:schemeClr val="bg1"/>
          </a:solidFill>
        </p:grpSpPr>
        <p:sp>
          <p:nvSpPr>
            <p:cNvPr id="187" name="Google Shape;820;p49">
              <a:extLst>
                <a:ext uri="{FF2B5EF4-FFF2-40B4-BE49-F238E27FC236}">
                  <a16:creationId xmlns:a16="http://schemas.microsoft.com/office/drawing/2014/main" id="{1F868FD8-EF00-4487-B838-9403B5E28D9D}"/>
                </a:ext>
              </a:extLst>
            </p:cNvPr>
            <p:cNvSpPr/>
            <p:nvPr/>
          </p:nvSpPr>
          <p:spPr>
            <a:xfrm>
              <a:off x="-45813475" y="3990475"/>
              <a:ext cx="35475" cy="17350"/>
            </a:xfrm>
            <a:custGeom>
              <a:avLst/>
              <a:gdLst/>
              <a:ahLst/>
              <a:cxnLst/>
              <a:rect l="l" t="t" r="r" b="b"/>
              <a:pathLst>
                <a:path w="1419" h="694" extrusionOk="0">
                  <a:moveTo>
                    <a:pt x="347" y="1"/>
                  </a:moveTo>
                  <a:cubicBezTo>
                    <a:pt x="158" y="1"/>
                    <a:pt x="0" y="158"/>
                    <a:pt x="0" y="347"/>
                  </a:cubicBezTo>
                  <a:cubicBezTo>
                    <a:pt x="0" y="536"/>
                    <a:pt x="158" y="694"/>
                    <a:pt x="347" y="694"/>
                  </a:cubicBezTo>
                  <a:lnTo>
                    <a:pt x="1072" y="694"/>
                  </a:lnTo>
                  <a:cubicBezTo>
                    <a:pt x="1261" y="694"/>
                    <a:pt x="1418" y="536"/>
                    <a:pt x="1418" y="347"/>
                  </a:cubicBezTo>
                  <a:cubicBezTo>
                    <a:pt x="1418" y="158"/>
                    <a:pt x="1261" y="1"/>
                    <a:pt x="1072" y="1"/>
                  </a:cubicBezTo>
                  <a:close/>
                </a:path>
              </a:pathLst>
            </a:custGeom>
            <a:gr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8" name="Google Shape;821;p49">
              <a:extLst>
                <a:ext uri="{FF2B5EF4-FFF2-40B4-BE49-F238E27FC236}">
                  <a16:creationId xmlns:a16="http://schemas.microsoft.com/office/drawing/2014/main" id="{7AC01C01-6AEA-4747-8ED7-8D33308CDE57}"/>
                </a:ext>
              </a:extLst>
            </p:cNvPr>
            <p:cNvSpPr/>
            <p:nvPr/>
          </p:nvSpPr>
          <p:spPr>
            <a:xfrm>
              <a:off x="-46007225" y="3990475"/>
              <a:ext cx="35450" cy="17350"/>
            </a:xfrm>
            <a:custGeom>
              <a:avLst/>
              <a:gdLst/>
              <a:ahLst/>
              <a:cxnLst/>
              <a:rect l="l" t="t" r="r" b="b"/>
              <a:pathLst>
                <a:path w="1418" h="694" extrusionOk="0">
                  <a:moveTo>
                    <a:pt x="347" y="1"/>
                  </a:moveTo>
                  <a:cubicBezTo>
                    <a:pt x="158" y="1"/>
                    <a:pt x="0" y="158"/>
                    <a:pt x="0" y="347"/>
                  </a:cubicBezTo>
                  <a:cubicBezTo>
                    <a:pt x="0" y="536"/>
                    <a:pt x="158" y="694"/>
                    <a:pt x="347" y="694"/>
                  </a:cubicBezTo>
                  <a:lnTo>
                    <a:pt x="1071" y="694"/>
                  </a:lnTo>
                  <a:cubicBezTo>
                    <a:pt x="1260" y="694"/>
                    <a:pt x="1418" y="536"/>
                    <a:pt x="1418" y="347"/>
                  </a:cubicBezTo>
                  <a:cubicBezTo>
                    <a:pt x="1418" y="158"/>
                    <a:pt x="1260" y="1"/>
                    <a:pt x="1071" y="1"/>
                  </a:cubicBezTo>
                  <a:close/>
                </a:path>
              </a:pathLst>
            </a:custGeom>
            <a:gr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9" name="Google Shape;822;p49">
              <a:extLst>
                <a:ext uri="{FF2B5EF4-FFF2-40B4-BE49-F238E27FC236}">
                  <a16:creationId xmlns:a16="http://schemas.microsoft.com/office/drawing/2014/main" id="{E4057981-47BE-4651-B555-D5646F2A2285}"/>
                </a:ext>
              </a:extLst>
            </p:cNvPr>
            <p:cNvSpPr/>
            <p:nvPr/>
          </p:nvSpPr>
          <p:spPr>
            <a:xfrm>
              <a:off x="-45826875" y="3937825"/>
              <a:ext cx="35475" cy="26750"/>
            </a:xfrm>
            <a:custGeom>
              <a:avLst/>
              <a:gdLst/>
              <a:ahLst/>
              <a:cxnLst/>
              <a:rect l="l" t="t" r="r" b="b"/>
              <a:pathLst>
                <a:path w="1419" h="1070" extrusionOk="0">
                  <a:moveTo>
                    <a:pt x="993" y="0"/>
                  </a:moveTo>
                  <a:cubicBezTo>
                    <a:pt x="932" y="0"/>
                    <a:pt x="871" y="18"/>
                    <a:pt x="820" y="59"/>
                  </a:cubicBezTo>
                  <a:lnTo>
                    <a:pt x="221" y="405"/>
                  </a:lnTo>
                  <a:cubicBezTo>
                    <a:pt x="64" y="500"/>
                    <a:pt x="1" y="720"/>
                    <a:pt x="127" y="878"/>
                  </a:cubicBezTo>
                  <a:cubicBezTo>
                    <a:pt x="188" y="1000"/>
                    <a:pt x="288" y="1070"/>
                    <a:pt x="403" y="1070"/>
                  </a:cubicBezTo>
                  <a:cubicBezTo>
                    <a:pt x="466" y="1070"/>
                    <a:pt x="533" y="1049"/>
                    <a:pt x="599" y="1004"/>
                  </a:cubicBezTo>
                  <a:lnTo>
                    <a:pt x="1167" y="657"/>
                  </a:lnTo>
                  <a:cubicBezTo>
                    <a:pt x="1324" y="563"/>
                    <a:pt x="1419" y="342"/>
                    <a:pt x="1293" y="185"/>
                  </a:cubicBezTo>
                  <a:cubicBezTo>
                    <a:pt x="1250" y="78"/>
                    <a:pt x="1121" y="0"/>
                    <a:pt x="993" y="0"/>
                  </a:cubicBezTo>
                  <a:close/>
                </a:path>
              </a:pathLst>
            </a:custGeom>
            <a:gr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0" name="Google Shape;823;p49">
              <a:extLst>
                <a:ext uri="{FF2B5EF4-FFF2-40B4-BE49-F238E27FC236}">
                  <a16:creationId xmlns:a16="http://schemas.microsoft.com/office/drawing/2014/main" id="{AF47FE6E-3FB3-4F49-91DB-FDA114CE5EE0}"/>
                </a:ext>
              </a:extLst>
            </p:cNvPr>
            <p:cNvSpPr/>
            <p:nvPr/>
          </p:nvSpPr>
          <p:spPr>
            <a:xfrm>
              <a:off x="-45993850" y="4034625"/>
              <a:ext cx="35475" cy="25850"/>
            </a:xfrm>
            <a:custGeom>
              <a:avLst/>
              <a:gdLst/>
              <a:ahLst/>
              <a:cxnLst/>
              <a:rect l="l" t="t" r="r" b="b"/>
              <a:pathLst>
                <a:path w="1419" h="1034" extrusionOk="0">
                  <a:moveTo>
                    <a:pt x="1014" y="0"/>
                  </a:moveTo>
                  <a:cubicBezTo>
                    <a:pt x="958" y="0"/>
                    <a:pt x="901" y="10"/>
                    <a:pt x="851" y="30"/>
                  </a:cubicBezTo>
                  <a:lnTo>
                    <a:pt x="253" y="377"/>
                  </a:lnTo>
                  <a:cubicBezTo>
                    <a:pt x="95" y="472"/>
                    <a:pt x="1" y="692"/>
                    <a:pt x="127" y="850"/>
                  </a:cubicBezTo>
                  <a:cubicBezTo>
                    <a:pt x="191" y="956"/>
                    <a:pt x="313" y="1034"/>
                    <a:pt x="433" y="1034"/>
                  </a:cubicBezTo>
                  <a:cubicBezTo>
                    <a:pt x="491" y="1034"/>
                    <a:pt x="549" y="1016"/>
                    <a:pt x="599" y="976"/>
                  </a:cubicBezTo>
                  <a:lnTo>
                    <a:pt x="1198" y="629"/>
                  </a:lnTo>
                  <a:cubicBezTo>
                    <a:pt x="1356" y="566"/>
                    <a:pt x="1419" y="314"/>
                    <a:pt x="1324" y="156"/>
                  </a:cubicBezTo>
                  <a:cubicBezTo>
                    <a:pt x="1259" y="49"/>
                    <a:pt x="1136" y="0"/>
                    <a:pt x="1014" y="0"/>
                  </a:cubicBezTo>
                  <a:close/>
                </a:path>
              </a:pathLst>
            </a:custGeom>
            <a:gr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1" name="Google Shape;824;p49">
              <a:extLst>
                <a:ext uri="{FF2B5EF4-FFF2-40B4-BE49-F238E27FC236}">
                  <a16:creationId xmlns:a16="http://schemas.microsoft.com/office/drawing/2014/main" id="{8B885CD7-3C2E-4379-895E-86C66E1FE163}"/>
                </a:ext>
              </a:extLst>
            </p:cNvPr>
            <p:cNvSpPr/>
            <p:nvPr/>
          </p:nvSpPr>
          <p:spPr>
            <a:xfrm>
              <a:off x="-45825300" y="4034625"/>
              <a:ext cx="34675" cy="25725"/>
            </a:xfrm>
            <a:custGeom>
              <a:avLst/>
              <a:gdLst/>
              <a:ahLst/>
              <a:cxnLst/>
              <a:rect l="l" t="t" r="r" b="b"/>
              <a:pathLst>
                <a:path w="1387" h="1029" extrusionOk="0">
                  <a:moveTo>
                    <a:pt x="399" y="0"/>
                  </a:moveTo>
                  <a:cubicBezTo>
                    <a:pt x="270" y="0"/>
                    <a:pt x="138" y="49"/>
                    <a:pt x="95" y="156"/>
                  </a:cubicBezTo>
                  <a:cubicBezTo>
                    <a:pt x="1" y="314"/>
                    <a:pt x="32" y="566"/>
                    <a:pt x="190" y="629"/>
                  </a:cubicBezTo>
                  <a:lnTo>
                    <a:pt x="789" y="976"/>
                  </a:lnTo>
                  <a:cubicBezTo>
                    <a:pt x="848" y="1011"/>
                    <a:pt x="920" y="1029"/>
                    <a:pt x="991" y="1029"/>
                  </a:cubicBezTo>
                  <a:cubicBezTo>
                    <a:pt x="1108" y="1029"/>
                    <a:pt x="1222" y="980"/>
                    <a:pt x="1261" y="881"/>
                  </a:cubicBezTo>
                  <a:cubicBezTo>
                    <a:pt x="1387" y="692"/>
                    <a:pt x="1324" y="503"/>
                    <a:pt x="1135" y="408"/>
                  </a:cubicBezTo>
                  <a:lnTo>
                    <a:pt x="568" y="30"/>
                  </a:lnTo>
                  <a:cubicBezTo>
                    <a:pt x="518" y="10"/>
                    <a:pt x="459" y="0"/>
                    <a:pt x="399" y="0"/>
                  </a:cubicBezTo>
                  <a:close/>
                </a:path>
              </a:pathLst>
            </a:custGeom>
            <a:gr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2" name="Google Shape;825;p49">
              <a:extLst>
                <a:ext uri="{FF2B5EF4-FFF2-40B4-BE49-F238E27FC236}">
                  <a16:creationId xmlns:a16="http://schemas.microsoft.com/office/drawing/2014/main" id="{F0607619-0B0B-4344-B7D8-010A2A63D16E}"/>
                </a:ext>
              </a:extLst>
            </p:cNvPr>
            <p:cNvSpPr/>
            <p:nvPr/>
          </p:nvSpPr>
          <p:spPr>
            <a:xfrm>
              <a:off x="-45992275" y="3938175"/>
              <a:ext cx="33900" cy="25525"/>
            </a:xfrm>
            <a:custGeom>
              <a:avLst/>
              <a:gdLst/>
              <a:ahLst/>
              <a:cxnLst/>
              <a:rect l="l" t="t" r="r" b="b"/>
              <a:pathLst>
                <a:path w="1356" h="1021" extrusionOk="0">
                  <a:moveTo>
                    <a:pt x="372" y="0"/>
                  </a:moveTo>
                  <a:cubicBezTo>
                    <a:pt x="250" y="0"/>
                    <a:pt x="128" y="64"/>
                    <a:pt x="64" y="171"/>
                  </a:cubicBezTo>
                  <a:cubicBezTo>
                    <a:pt x="1" y="328"/>
                    <a:pt x="32" y="549"/>
                    <a:pt x="190" y="643"/>
                  </a:cubicBezTo>
                  <a:lnTo>
                    <a:pt x="788" y="990"/>
                  </a:lnTo>
                  <a:cubicBezTo>
                    <a:pt x="838" y="1010"/>
                    <a:pt x="895" y="1020"/>
                    <a:pt x="951" y="1020"/>
                  </a:cubicBezTo>
                  <a:cubicBezTo>
                    <a:pt x="1073" y="1020"/>
                    <a:pt x="1196" y="972"/>
                    <a:pt x="1261" y="864"/>
                  </a:cubicBezTo>
                  <a:cubicBezTo>
                    <a:pt x="1356" y="706"/>
                    <a:pt x="1293" y="517"/>
                    <a:pt x="1135" y="391"/>
                  </a:cubicBezTo>
                  <a:lnTo>
                    <a:pt x="536" y="45"/>
                  </a:lnTo>
                  <a:cubicBezTo>
                    <a:pt x="486" y="15"/>
                    <a:pt x="429" y="0"/>
                    <a:pt x="372" y="0"/>
                  </a:cubicBezTo>
                  <a:close/>
                </a:path>
              </a:pathLst>
            </a:custGeom>
            <a:gr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3" name="Google Shape;826;p49">
              <a:extLst>
                <a:ext uri="{FF2B5EF4-FFF2-40B4-BE49-F238E27FC236}">
                  <a16:creationId xmlns:a16="http://schemas.microsoft.com/office/drawing/2014/main" id="{F7E7E5A5-86BE-458C-ADF3-3A27A93D3DE3}"/>
                </a:ext>
              </a:extLst>
            </p:cNvPr>
            <p:cNvSpPr/>
            <p:nvPr/>
          </p:nvSpPr>
          <p:spPr>
            <a:xfrm>
              <a:off x="-45953675" y="4078700"/>
              <a:ext cx="122900" cy="35450"/>
            </a:xfrm>
            <a:custGeom>
              <a:avLst/>
              <a:gdLst/>
              <a:ahLst/>
              <a:cxnLst/>
              <a:rect l="l" t="t" r="r" b="b"/>
              <a:pathLst>
                <a:path w="4916" h="1418" extrusionOk="0">
                  <a:moveTo>
                    <a:pt x="347" y="0"/>
                  </a:moveTo>
                  <a:cubicBezTo>
                    <a:pt x="158" y="0"/>
                    <a:pt x="1" y="158"/>
                    <a:pt x="1" y="378"/>
                  </a:cubicBezTo>
                  <a:cubicBezTo>
                    <a:pt x="1" y="567"/>
                    <a:pt x="158" y="725"/>
                    <a:pt x="347" y="725"/>
                  </a:cubicBezTo>
                  <a:lnTo>
                    <a:pt x="1040" y="725"/>
                  </a:lnTo>
                  <a:lnTo>
                    <a:pt x="1040" y="1418"/>
                  </a:lnTo>
                  <a:lnTo>
                    <a:pt x="3844" y="1418"/>
                  </a:lnTo>
                  <a:lnTo>
                    <a:pt x="3844" y="725"/>
                  </a:lnTo>
                  <a:lnTo>
                    <a:pt x="4569" y="725"/>
                  </a:lnTo>
                  <a:cubicBezTo>
                    <a:pt x="4758" y="725"/>
                    <a:pt x="4915" y="567"/>
                    <a:pt x="4915" y="378"/>
                  </a:cubicBezTo>
                  <a:cubicBezTo>
                    <a:pt x="4915" y="158"/>
                    <a:pt x="4758" y="0"/>
                    <a:pt x="4537" y="0"/>
                  </a:cubicBezTo>
                  <a:close/>
                </a:path>
              </a:pathLst>
            </a:custGeom>
            <a:gr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4" name="Google Shape;827;p49">
              <a:extLst>
                <a:ext uri="{FF2B5EF4-FFF2-40B4-BE49-F238E27FC236}">
                  <a16:creationId xmlns:a16="http://schemas.microsoft.com/office/drawing/2014/main" id="{CAB2F934-4033-45E3-BF8D-28BBF0E2AB67}"/>
                </a:ext>
              </a:extLst>
            </p:cNvPr>
            <p:cNvSpPr/>
            <p:nvPr/>
          </p:nvSpPr>
          <p:spPr>
            <a:xfrm>
              <a:off x="-45956025" y="3938325"/>
              <a:ext cx="126025" cy="123075"/>
            </a:xfrm>
            <a:custGeom>
              <a:avLst/>
              <a:gdLst/>
              <a:ahLst/>
              <a:cxnLst/>
              <a:rect l="l" t="t" r="r" b="b"/>
              <a:pathLst>
                <a:path w="5041" h="4923" extrusionOk="0">
                  <a:moveTo>
                    <a:pt x="2557" y="1"/>
                  </a:moveTo>
                  <a:cubicBezTo>
                    <a:pt x="2408" y="1"/>
                    <a:pt x="2259" y="13"/>
                    <a:pt x="2111" y="39"/>
                  </a:cubicBezTo>
                  <a:cubicBezTo>
                    <a:pt x="1134" y="196"/>
                    <a:pt x="315" y="1016"/>
                    <a:pt x="158" y="1992"/>
                  </a:cubicBezTo>
                  <a:cubicBezTo>
                    <a:pt x="0" y="2874"/>
                    <a:pt x="284" y="3410"/>
                    <a:pt x="693" y="4103"/>
                  </a:cubicBezTo>
                  <a:cubicBezTo>
                    <a:pt x="914" y="4355"/>
                    <a:pt x="1071" y="4639"/>
                    <a:pt x="1134" y="4922"/>
                  </a:cubicBezTo>
                  <a:lnTo>
                    <a:pt x="2237" y="4922"/>
                  </a:lnTo>
                  <a:lnTo>
                    <a:pt x="2237" y="2780"/>
                  </a:lnTo>
                  <a:lnTo>
                    <a:pt x="1890" y="2780"/>
                  </a:lnTo>
                  <a:cubicBezTo>
                    <a:pt x="1701" y="2780"/>
                    <a:pt x="1544" y="2622"/>
                    <a:pt x="1544" y="2433"/>
                  </a:cubicBezTo>
                  <a:cubicBezTo>
                    <a:pt x="1544" y="2244"/>
                    <a:pt x="1701" y="2087"/>
                    <a:pt x="1890" y="2087"/>
                  </a:cubicBezTo>
                  <a:lnTo>
                    <a:pt x="3308" y="2087"/>
                  </a:lnTo>
                  <a:cubicBezTo>
                    <a:pt x="3497" y="2087"/>
                    <a:pt x="3655" y="2244"/>
                    <a:pt x="3655" y="2433"/>
                  </a:cubicBezTo>
                  <a:cubicBezTo>
                    <a:pt x="3655" y="2622"/>
                    <a:pt x="3497" y="2780"/>
                    <a:pt x="3308" y="2780"/>
                  </a:cubicBezTo>
                  <a:lnTo>
                    <a:pt x="2962" y="2780"/>
                  </a:lnTo>
                  <a:lnTo>
                    <a:pt x="2962" y="4922"/>
                  </a:lnTo>
                  <a:lnTo>
                    <a:pt x="4064" y="4922"/>
                  </a:lnTo>
                  <a:cubicBezTo>
                    <a:pt x="4127" y="4639"/>
                    <a:pt x="4348" y="4355"/>
                    <a:pt x="4505" y="4040"/>
                  </a:cubicBezTo>
                  <a:cubicBezTo>
                    <a:pt x="4820" y="3536"/>
                    <a:pt x="5041" y="3158"/>
                    <a:pt x="5041" y="2433"/>
                  </a:cubicBezTo>
                  <a:cubicBezTo>
                    <a:pt x="5041" y="1740"/>
                    <a:pt x="4726" y="1016"/>
                    <a:pt x="4190" y="543"/>
                  </a:cubicBezTo>
                  <a:cubicBezTo>
                    <a:pt x="3714" y="192"/>
                    <a:pt x="3138" y="1"/>
                    <a:pt x="2557" y="1"/>
                  </a:cubicBezTo>
                  <a:close/>
                </a:path>
              </a:pathLst>
            </a:custGeom>
            <a:gr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5" name="Google Shape;828;p49">
              <a:extLst>
                <a:ext uri="{FF2B5EF4-FFF2-40B4-BE49-F238E27FC236}">
                  <a16:creationId xmlns:a16="http://schemas.microsoft.com/office/drawing/2014/main" id="{6E37F485-9E5B-4F13-A786-6EEBDFED8F0B}"/>
                </a:ext>
              </a:extLst>
            </p:cNvPr>
            <p:cNvSpPr/>
            <p:nvPr/>
          </p:nvSpPr>
          <p:spPr>
            <a:xfrm>
              <a:off x="-45927675" y="4132250"/>
              <a:ext cx="70125" cy="39400"/>
            </a:xfrm>
            <a:custGeom>
              <a:avLst/>
              <a:gdLst/>
              <a:ahLst/>
              <a:cxnLst/>
              <a:rect l="l" t="t" r="r" b="b"/>
              <a:pathLst>
                <a:path w="2805" h="1576" extrusionOk="0">
                  <a:moveTo>
                    <a:pt x="0" y="1"/>
                  </a:moveTo>
                  <a:lnTo>
                    <a:pt x="0" y="1576"/>
                  </a:lnTo>
                  <a:lnTo>
                    <a:pt x="158" y="1450"/>
                  </a:lnTo>
                  <a:cubicBezTo>
                    <a:pt x="536" y="1198"/>
                    <a:pt x="969" y="1072"/>
                    <a:pt x="1402" y="1072"/>
                  </a:cubicBezTo>
                  <a:cubicBezTo>
                    <a:pt x="1835" y="1072"/>
                    <a:pt x="2269" y="1198"/>
                    <a:pt x="2647" y="1450"/>
                  </a:cubicBezTo>
                  <a:lnTo>
                    <a:pt x="2804" y="1576"/>
                  </a:lnTo>
                  <a:lnTo>
                    <a:pt x="2804" y="1"/>
                  </a:lnTo>
                  <a:close/>
                </a:path>
              </a:pathLst>
            </a:custGeom>
            <a:gr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9" name="Google Shape;829;p49">
              <a:extLst>
                <a:ext uri="{FF2B5EF4-FFF2-40B4-BE49-F238E27FC236}">
                  <a16:creationId xmlns:a16="http://schemas.microsoft.com/office/drawing/2014/main" id="{1C7BADF5-E51D-4631-9197-A699DD4BA31F}"/>
                </a:ext>
              </a:extLst>
            </p:cNvPr>
            <p:cNvSpPr/>
            <p:nvPr/>
          </p:nvSpPr>
          <p:spPr>
            <a:xfrm>
              <a:off x="-45921375" y="4176950"/>
              <a:ext cx="59100" cy="61650"/>
            </a:xfrm>
            <a:custGeom>
              <a:avLst/>
              <a:gdLst/>
              <a:ahLst/>
              <a:cxnLst/>
              <a:rect l="l" t="t" r="r" b="b"/>
              <a:pathLst>
                <a:path w="2364" h="2466" extrusionOk="0">
                  <a:moveTo>
                    <a:pt x="1158" y="0"/>
                  </a:moveTo>
                  <a:cubicBezTo>
                    <a:pt x="859" y="0"/>
                    <a:pt x="567" y="87"/>
                    <a:pt x="315" y="260"/>
                  </a:cubicBezTo>
                  <a:lnTo>
                    <a:pt x="0" y="481"/>
                  </a:lnTo>
                  <a:lnTo>
                    <a:pt x="851" y="2277"/>
                  </a:lnTo>
                  <a:cubicBezTo>
                    <a:pt x="945" y="2371"/>
                    <a:pt x="1040" y="2466"/>
                    <a:pt x="1166" y="2466"/>
                  </a:cubicBezTo>
                  <a:cubicBezTo>
                    <a:pt x="1292" y="2466"/>
                    <a:pt x="1418" y="2371"/>
                    <a:pt x="1481" y="2277"/>
                  </a:cubicBezTo>
                  <a:lnTo>
                    <a:pt x="2363" y="481"/>
                  </a:lnTo>
                  <a:lnTo>
                    <a:pt x="2048" y="260"/>
                  </a:lnTo>
                  <a:cubicBezTo>
                    <a:pt x="1765" y="87"/>
                    <a:pt x="1457" y="0"/>
                    <a:pt x="1158" y="0"/>
                  </a:cubicBezTo>
                  <a:close/>
                </a:path>
              </a:pathLst>
            </a:custGeom>
            <a:gr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00" name="Google Shape;6366;p57">
            <a:extLst>
              <a:ext uri="{FF2B5EF4-FFF2-40B4-BE49-F238E27FC236}">
                <a16:creationId xmlns:a16="http://schemas.microsoft.com/office/drawing/2014/main" id="{9B241415-B359-40D7-B911-07FBEB592682}"/>
              </a:ext>
            </a:extLst>
          </p:cNvPr>
          <p:cNvGrpSpPr/>
          <p:nvPr/>
        </p:nvGrpSpPr>
        <p:grpSpPr>
          <a:xfrm>
            <a:off x="5133129" y="2678655"/>
            <a:ext cx="351024" cy="350079"/>
            <a:chOff x="3859600" y="3591950"/>
            <a:chExt cx="296975" cy="296175"/>
          </a:xfrm>
          <a:solidFill>
            <a:srgbClr val="006666"/>
          </a:solidFill>
        </p:grpSpPr>
        <p:sp>
          <p:nvSpPr>
            <p:cNvPr id="201" name="Google Shape;6367;p57">
              <a:extLst>
                <a:ext uri="{FF2B5EF4-FFF2-40B4-BE49-F238E27FC236}">
                  <a16:creationId xmlns:a16="http://schemas.microsoft.com/office/drawing/2014/main" id="{399126DE-2FF0-4C38-93F3-AB4839C2469D}"/>
                </a:ext>
              </a:extLst>
            </p:cNvPr>
            <p:cNvSpPr/>
            <p:nvPr/>
          </p:nvSpPr>
          <p:spPr>
            <a:xfrm>
              <a:off x="4034450" y="3766000"/>
              <a:ext cx="122125" cy="122125"/>
            </a:xfrm>
            <a:custGeom>
              <a:avLst/>
              <a:gdLst/>
              <a:ahLst/>
              <a:cxnLst/>
              <a:rect l="l" t="t" r="r" b="b"/>
              <a:pathLst>
                <a:path w="4885" h="4885" extrusionOk="0">
                  <a:moveTo>
                    <a:pt x="2395" y="1324"/>
                  </a:moveTo>
                  <a:cubicBezTo>
                    <a:pt x="2616" y="1324"/>
                    <a:pt x="2773" y="1482"/>
                    <a:pt x="2773" y="1702"/>
                  </a:cubicBezTo>
                  <a:lnTo>
                    <a:pt x="2773" y="2049"/>
                  </a:lnTo>
                  <a:lnTo>
                    <a:pt x="3120" y="2049"/>
                  </a:lnTo>
                  <a:cubicBezTo>
                    <a:pt x="3309" y="2049"/>
                    <a:pt x="3466" y="2206"/>
                    <a:pt x="3466" y="2395"/>
                  </a:cubicBezTo>
                  <a:cubicBezTo>
                    <a:pt x="3466" y="2584"/>
                    <a:pt x="3309" y="2742"/>
                    <a:pt x="3120" y="2742"/>
                  </a:cubicBezTo>
                  <a:lnTo>
                    <a:pt x="2395" y="2742"/>
                  </a:lnTo>
                  <a:cubicBezTo>
                    <a:pt x="2206" y="2742"/>
                    <a:pt x="2049" y="2584"/>
                    <a:pt x="2049" y="2395"/>
                  </a:cubicBezTo>
                  <a:lnTo>
                    <a:pt x="2049" y="1702"/>
                  </a:lnTo>
                  <a:cubicBezTo>
                    <a:pt x="2049" y="1482"/>
                    <a:pt x="2206" y="1324"/>
                    <a:pt x="2395" y="1324"/>
                  </a:cubicBezTo>
                  <a:close/>
                  <a:moveTo>
                    <a:pt x="2458" y="1"/>
                  </a:moveTo>
                  <a:cubicBezTo>
                    <a:pt x="1104" y="1"/>
                    <a:pt x="1" y="1103"/>
                    <a:pt x="1" y="2427"/>
                  </a:cubicBezTo>
                  <a:cubicBezTo>
                    <a:pt x="1" y="3781"/>
                    <a:pt x="1104" y="4884"/>
                    <a:pt x="2458" y="4884"/>
                  </a:cubicBezTo>
                  <a:cubicBezTo>
                    <a:pt x="3782" y="4884"/>
                    <a:pt x="4884" y="3781"/>
                    <a:pt x="4884" y="2427"/>
                  </a:cubicBezTo>
                  <a:cubicBezTo>
                    <a:pt x="4853" y="1072"/>
                    <a:pt x="3782" y="1"/>
                    <a:pt x="245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6368;p57">
              <a:extLst>
                <a:ext uri="{FF2B5EF4-FFF2-40B4-BE49-F238E27FC236}">
                  <a16:creationId xmlns:a16="http://schemas.microsoft.com/office/drawing/2014/main" id="{1C03B74A-BDEA-4870-8E13-A748C4CFE97D}"/>
                </a:ext>
              </a:extLst>
            </p:cNvPr>
            <p:cNvSpPr/>
            <p:nvPr/>
          </p:nvSpPr>
          <p:spPr>
            <a:xfrm>
              <a:off x="3860400" y="3679375"/>
              <a:ext cx="260725" cy="173300"/>
            </a:xfrm>
            <a:custGeom>
              <a:avLst/>
              <a:gdLst/>
              <a:ahLst/>
              <a:cxnLst/>
              <a:rect l="l" t="t" r="r" b="b"/>
              <a:pathLst>
                <a:path w="10429" h="6932" extrusionOk="0">
                  <a:moveTo>
                    <a:pt x="2426" y="662"/>
                  </a:moveTo>
                  <a:cubicBezTo>
                    <a:pt x="2647" y="662"/>
                    <a:pt x="2804" y="819"/>
                    <a:pt x="2804" y="1008"/>
                  </a:cubicBezTo>
                  <a:cubicBezTo>
                    <a:pt x="2804" y="1197"/>
                    <a:pt x="2647" y="1355"/>
                    <a:pt x="2426" y="1355"/>
                  </a:cubicBezTo>
                  <a:lnTo>
                    <a:pt x="1733" y="1355"/>
                  </a:lnTo>
                  <a:cubicBezTo>
                    <a:pt x="1544" y="1355"/>
                    <a:pt x="1387" y="1197"/>
                    <a:pt x="1387" y="1008"/>
                  </a:cubicBezTo>
                  <a:cubicBezTo>
                    <a:pt x="1387" y="819"/>
                    <a:pt x="1544" y="662"/>
                    <a:pt x="1733" y="662"/>
                  </a:cubicBezTo>
                  <a:close/>
                  <a:moveTo>
                    <a:pt x="4537" y="662"/>
                  </a:moveTo>
                  <a:cubicBezTo>
                    <a:pt x="4726" y="662"/>
                    <a:pt x="4884" y="819"/>
                    <a:pt x="4884" y="1008"/>
                  </a:cubicBezTo>
                  <a:cubicBezTo>
                    <a:pt x="4884" y="1197"/>
                    <a:pt x="4695" y="1355"/>
                    <a:pt x="4537" y="1355"/>
                  </a:cubicBezTo>
                  <a:lnTo>
                    <a:pt x="3812" y="1355"/>
                  </a:lnTo>
                  <a:cubicBezTo>
                    <a:pt x="3623" y="1355"/>
                    <a:pt x="3466" y="1197"/>
                    <a:pt x="3466" y="1008"/>
                  </a:cubicBezTo>
                  <a:cubicBezTo>
                    <a:pt x="3466" y="819"/>
                    <a:pt x="3623" y="662"/>
                    <a:pt x="3812" y="662"/>
                  </a:cubicBezTo>
                  <a:close/>
                  <a:moveTo>
                    <a:pt x="6648" y="662"/>
                  </a:moveTo>
                  <a:cubicBezTo>
                    <a:pt x="6837" y="662"/>
                    <a:pt x="6994" y="819"/>
                    <a:pt x="6994" y="1008"/>
                  </a:cubicBezTo>
                  <a:cubicBezTo>
                    <a:pt x="6994" y="1197"/>
                    <a:pt x="6837" y="1355"/>
                    <a:pt x="6648" y="1355"/>
                  </a:cubicBezTo>
                  <a:lnTo>
                    <a:pt x="5955" y="1355"/>
                  </a:lnTo>
                  <a:cubicBezTo>
                    <a:pt x="5734" y="1355"/>
                    <a:pt x="5577" y="1197"/>
                    <a:pt x="5577" y="1008"/>
                  </a:cubicBezTo>
                  <a:cubicBezTo>
                    <a:pt x="5577" y="819"/>
                    <a:pt x="5734" y="662"/>
                    <a:pt x="5955" y="662"/>
                  </a:cubicBezTo>
                  <a:close/>
                  <a:moveTo>
                    <a:pt x="8727" y="662"/>
                  </a:moveTo>
                  <a:cubicBezTo>
                    <a:pt x="8948" y="662"/>
                    <a:pt x="9105" y="819"/>
                    <a:pt x="9105" y="1008"/>
                  </a:cubicBezTo>
                  <a:cubicBezTo>
                    <a:pt x="9105" y="1197"/>
                    <a:pt x="8948" y="1355"/>
                    <a:pt x="8727" y="1355"/>
                  </a:cubicBezTo>
                  <a:lnTo>
                    <a:pt x="8034" y="1355"/>
                  </a:lnTo>
                  <a:cubicBezTo>
                    <a:pt x="7845" y="1355"/>
                    <a:pt x="7688" y="1197"/>
                    <a:pt x="7688" y="1008"/>
                  </a:cubicBezTo>
                  <a:cubicBezTo>
                    <a:pt x="7688" y="819"/>
                    <a:pt x="7845" y="662"/>
                    <a:pt x="8034" y="662"/>
                  </a:cubicBezTo>
                  <a:close/>
                  <a:moveTo>
                    <a:pt x="2426" y="2080"/>
                  </a:moveTo>
                  <a:cubicBezTo>
                    <a:pt x="2647" y="2080"/>
                    <a:pt x="2804" y="2237"/>
                    <a:pt x="2804" y="2426"/>
                  </a:cubicBezTo>
                  <a:cubicBezTo>
                    <a:pt x="2804" y="2647"/>
                    <a:pt x="2647" y="2773"/>
                    <a:pt x="2426" y="2773"/>
                  </a:cubicBezTo>
                  <a:lnTo>
                    <a:pt x="1733" y="2773"/>
                  </a:lnTo>
                  <a:cubicBezTo>
                    <a:pt x="1544" y="2773"/>
                    <a:pt x="1387" y="2647"/>
                    <a:pt x="1387" y="2426"/>
                  </a:cubicBezTo>
                  <a:cubicBezTo>
                    <a:pt x="1387" y="2206"/>
                    <a:pt x="1544" y="2080"/>
                    <a:pt x="1733" y="2080"/>
                  </a:cubicBezTo>
                  <a:close/>
                  <a:moveTo>
                    <a:pt x="4537" y="2080"/>
                  </a:moveTo>
                  <a:cubicBezTo>
                    <a:pt x="4726" y="2080"/>
                    <a:pt x="4884" y="2237"/>
                    <a:pt x="4884" y="2426"/>
                  </a:cubicBezTo>
                  <a:cubicBezTo>
                    <a:pt x="4884" y="2647"/>
                    <a:pt x="4695" y="2773"/>
                    <a:pt x="4537" y="2773"/>
                  </a:cubicBezTo>
                  <a:lnTo>
                    <a:pt x="3812" y="2773"/>
                  </a:lnTo>
                  <a:cubicBezTo>
                    <a:pt x="3623" y="2773"/>
                    <a:pt x="3466" y="2647"/>
                    <a:pt x="3466" y="2426"/>
                  </a:cubicBezTo>
                  <a:cubicBezTo>
                    <a:pt x="3466" y="2206"/>
                    <a:pt x="3623" y="2080"/>
                    <a:pt x="3812" y="2080"/>
                  </a:cubicBezTo>
                  <a:close/>
                  <a:moveTo>
                    <a:pt x="6648" y="2080"/>
                  </a:moveTo>
                  <a:cubicBezTo>
                    <a:pt x="6837" y="2080"/>
                    <a:pt x="6994" y="2237"/>
                    <a:pt x="6994" y="2426"/>
                  </a:cubicBezTo>
                  <a:cubicBezTo>
                    <a:pt x="6994" y="2647"/>
                    <a:pt x="6837" y="2773"/>
                    <a:pt x="6648" y="2773"/>
                  </a:cubicBezTo>
                  <a:lnTo>
                    <a:pt x="5955" y="2773"/>
                  </a:lnTo>
                  <a:cubicBezTo>
                    <a:pt x="5734" y="2773"/>
                    <a:pt x="5577" y="2647"/>
                    <a:pt x="5577" y="2426"/>
                  </a:cubicBezTo>
                  <a:cubicBezTo>
                    <a:pt x="5577" y="2206"/>
                    <a:pt x="5734" y="2080"/>
                    <a:pt x="5955" y="2080"/>
                  </a:cubicBezTo>
                  <a:close/>
                  <a:moveTo>
                    <a:pt x="8727" y="2080"/>
                  </a:moveTo>
                  <a:cubicBezTo>
                    <a:pt x="8948" y="2080"/>
                    <a:pt x="9105" y="2237"/>
                    <a:pt x="9105" y="2426"/>
                  </a:cubicBezTo>
                  <a:cubicBezTo>
                    <a:pt x="9105" y="2647"/>
                    <a:pt x="8948" y="2773"/>
                    <a:pt x="8727" y="2773"/>
                  </a:cubicBezTo>
                  <a:lnTo>
                    <a:pt x="8034" y="2773"/>
                  </a:lnTo>
                  <a:cubicBezTo>
                    <a:pt x="7845" y="2773"/>
                    <a:pt x="7688" y="2647"/>
                    <a:pt x="7688" y="2426"/>
                  </a:cubicBezTo>
                  <a:cubicBezTo>
                    <a:pt x="7688" y="2206"/>
                    <a:pt x="7845" y="2080"/>
                    <a:pt x="8034" y="2080"/>
                  </a:cubicBezTo>
                  <a:close/>
                  <a:moveTo>
                    <a:pt x="2426" y="3466"/>
                  </a:moveTo>
                  <a:cubicBezTo>
                    <a:pt x="2647" y="3466"/>
                    <a:pt x="2804" y="3623"/>
                    <a:pt x="2804" y="3812"/>
                  </a:cubicBezTo>
                  <a:cubicBezTo>
                    <a:pt x="2804" y="4001"/>
                    <a:pt x="2647" y="4159"/>
                    <a:pt x="2426" y="4159"/>
                  </a:cubicBezTo>
                  <a:lnTo>
                    <a:pt x="1733" y="4159"/>
                  </a:lnTo>
                  <a:cubicBezTo>
                    <a:pt x="1544" y="4159"/>
                    <a:pt x="1387" y="4001"/>
                    <a:pt x="1387" y="3812"/>
                  </a:cubicBezTo>
                  <a:cubicBezTo>
                    <a:pt x="1387" y="3623"/>
                    <a:pt x="1544" y="3466"/>
                    <a:pt x="1733" y="3466"/>
                  </a:cubicBezTo>
                  <a:close/>
                  <a:moveTo>
                    <a:pt x="4537" y="3466"/>
                  </a:moveTo>
                  <a:cubicBezTo>
                    <a:pt x="4726" y="3466"/>
                    <a:pt x="4884" y="3623"/>
                    <a:pt x="4884" y="3812"/>
                  </a:cubicBezTo>
                  <a:cubicBezTo>
                    <a:pt x="4884" y="4001"/>
                    <a:pt x="4695" y="4159"/>
                    <a:pt x="4537" y="4159"/>
                  </a:cubicBezTo>
                  <a:lnTo>
                    <a:pt x="3812" y="4159"/>
                  </a:lnTo>
                  <a:cubicBezTo>
                    <a:pt x="3623" y="4159"/>
                    <a:pt x="3466" y="4001"/>
                    <a:pt x="3466" y="3812"/>
                  </a:cubicBezTo>
                  <a:cubicBezTo>
                    <a:pt x="3466" y="3623"/>
                    <a:pt x="3623" y="3466"/>
                    <a:pt x="3812" y="3466"/>
                  </a:cubicBezTo>
                  <a:close/>
                  <a:moveTo>
                    <a:pt x="6648" y="3466"/>
                  </a:moveTo>
                  <a:cubicBezTo>
                    <a:pt x="6837" y="3466"/>
                    <a:pt x="6994" y="3623"/>
                    <a:pt x="6994" y="3812"/>
                  </a:cubicBezTo>
                  <a:cubicBezTo>
                    <a:pt x="6994" y="4001"/>
                    <a:pt x="6837" y="4159"/>
                    <a:pt x="6648" y="4159"/>
                  </a:cubicBezTo>
                  <a:lnTo>
                    <a:pt x="5955" y="4159"/>
                  </a:lnTo>
                  <a:cubicBezTo>
                    <a:pt x="5734" y="4159"/>
                    <a:pt x="5577" y="4001"/>
                    <a:pt x="5577" y="3812"/>
                  </a:cubicBezTo>
                  <a:cubicBezTo>
                    <a:pt x="5577" y="3623"/>
                    <a:pt x="5734" y="3466"/>
                    <a:pt x="5955" y="3466"/>
                  </a:cubicBezTo>
                  <a:close/>
                  <a:moveTo>
                    <a:pt x="2426" y="4852"/>
                  </a:moveTo>
                  <a:cubicBezTo>
                    <a:pt x="2647" y="4852"/>
                    <a:pt x="2804" y="5010"/>
                    <a:pt x="2804" y="5199"/>
                  </a:cubicBezTo>
                  <a:cubicBezTo>
                    <a:pt x="2804" y="5388"/>
                    <a:pt x="2647" y="5545"/>
                    <a:pt x="2426" y="5545"/>
                  </a:cubicBezTo>
                  <a:lnTo>
                    <a:pt x="1733" y="5545"/>
                  </a:lnTo>
                  <a:cubicBezTo>
                    <a:pt x="1544" y="5545"/>
                    <a:pt x="1387" y="5388"/>
                    <a:pt x="1387" y="5199"/>
                  </a:cubicBezTo>
                  <a:cubicBezTo>
                    <a:pt x="1387" y="5010"/>
                    <a:pt x="1544" y="4852"/>
                    <a:pt x="1733" y="4852"/>
                  </a:cubicBezTo>
                  <a:close/>
                  <a:moveTo>
                    <a:pt x="4537" y="4852"/>
                  </a:moveTo>
                  <a:cubicBezTo>
                    <a:pt x="4726" y="4852"/>
                    <a:pt x="4884" y="5010"/>
                    <a:pt x="4884" y="5199"/>
                  </a:cubicBezTo>
                  <a:cubicBezTo>
                    <a:pt x="4884" y="5388"/>
                    <a:pt x="4695" y="5545"/>
                    <a:pt x="4537" y="5545"/>
                  </a:cubicBezTo>
                  <a:lnTo>
                    <a:pt x="3812" y="5545"/>
                  </a:lnTo>
                  <a:cubicBezTo>
                    <a:pt x="3623" y="5545"/>
                    <a:pt x="3466" y="5388"/>
                    <a:pt x="3466" y="5199"/>
                  </a:cubicBezTo>
                  <a:cubicBezTo>
                    <a:pt x="3466" y="5010"/>
                    <a:pt x="3623" y="4852"/>
                    <a:pt x="3812" y="4852"/>
                  </a:cubicBezTo>
                  <a:close/>
                  <a:moveTo>
                    <a:pt x="0" y="0"/>
                  </a:moveTo>
                  <a:lnTo>
                    <a:pt x="0" y="5892"/>
                  </a:lnTo>
                  <a:cubicBezTo>
                    <a:pt x="0" y="6459"/>
                    <a:pt x="473" y="6931"/>
                    <a:pt x="1071" y="6931"/>
                  </a:cubicBezTo>
                  <a:lnTo>
                    <a:pt x="6490" y="6931"/>
                  </a:lnTo>
                  <a:cubicBezTo>
                    <a:pt x="6364" y="6616"/>
                    <a:pt x="6301" y="6270"/>
                    <a:pt x="6301" y="5892"/>
                  </a:cubicBezTo>
                  <a:cubicBezTo>
                    <a:pt x="6301" y="5797"/>
                    <a:pt x="6333" y="5671"/>
                    <a:pt x="6333" y="5545"/>
                  </a:cubicBezTo>
                  <a:lnTo>
                    <a:pt x="5955" y="5545"/>
                  </a:lnTo>
                  <a:cubicBezTo>
                    <a:pt x="5734" y="5545"/>
                    <a:pt x="5577" y="5388"/>
                    <a:pt x="5577" y="5199"/>
                  </a:cubicBezTo>
                  <a:cubicBezTo>
                    <a:pt x="5577" y="5010"/>
                    <a:pt x="5734" y="4852"/>
                    <a:pt x="5955" y="4852"/>
                  </a:cubicBezTo>
                  <a:lnTo>
                    <a:pt x="6490" y="4852"/>
                  </a:lnTo>
                  <a:cubicBezTo>
                    <a:pt x="6931" y="3623"/>
                    <a:pt x="8066" y="2741"/>
                    <a:pt x="9420" y="2741"/>
                  </a:cubicBezTo>
                  <a:cubicBezTo>
                    <a:pt x="9767" y="2741"/>
                    <a:pt x="10113" y="2836"/>
                    <a:pt x="10428" y="2962"/>
                  </a:cubicBezTo>
                  <a:lnTo>
                    <a:pt x="10428"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6369;p57">
              <a:extLst>
                <a:ext uri="{FF2B5EF4-FFF2-40B4-BE49-F238E27FC236}">
                  <a16:creationId xmlns:a16="http://schemas.microsoft.com/office/drawing/2014/main" id="{751B7D4F-5FEA-4471-B563-9115A0B871CA}"/>
                </a:ext>
              </a:extLst>
            </p:cNvPr>
            <p:cNvSpPr/>
            <p:nvPr/>
          </p:nvSpPr>
          <p:spPr>
            <a:xfrm>
              <a:off x="3859600" y="3591950"/>
              <a:ext cx="261525" cy="70900"/>
            </a:xfrm>
            <a:custGeom>
              <a:avLst/>
              <a:gdLst/>
              <a:ahLst/>
              <a:cxnLst/>
              <a:rect l="l" t="t" r="r" b="b"/>
              <a:pathLst>
                <a:path w="10461" h="2836" extrusionOk="0">
                  <a:moveTo>
                    <a:pt x="1734" y="0"/>
                  </a:moveTo>
                  <a:cubicBezTo>
                    <a:pt x="1513" y="0"/>
                    <a:pt x="1356" y="158"/>
                    <a:pt x="1356" y="347"/>
                  </a:cubicBezTo>
                  <a:lnTo>
                    <a:pt x="1356" y="693"/>
                  </a:lnTo>
                  <a:lnTo>
                    <a:pt x="1009" y="693"/>
                  </a:lnTo>
                  <a:cubicBezTo>
                    <a:pt x="410" y="693"/>
                    <a:pt x="1" y="1166"/>
                    <a:pt x="1" y="1733"/>
                  </a:cubicBezTo>
                  <a:lnTo>
                    <a:pt x="1" y="2836"/>
                  </a:lnTo>
                  <a:lnTo>
                    <a:pt x="10429" y="2836"/>
                  </a:lnTo>
                  <a:lnTo>
                    <a:pt x="10429" y="1733"/>
                  </a:lnTo>
                  <a:lnTo>
                    <a:pt x="10460" y="1733"/>
                  </a:lnTo>
                  <a:cubicBezTo>
                    <a:pt x="10460" y="1134"/>
                    <a:pt x="9988" y="693"/>
                    <a:pt x="9421" y="693"/>
                  </a:cubicBezTo>
                  <a:lnTo>
                    <a:pt x="9074" y="693"/>
                  </a:lnTo>
                  <a:lnTo>
                    <a:pt x="9074" y="347"/>
                  </a:lnTo>
                  <a:cubicBezTo>
                    <a:pt x="9074" y="158"/>
                    <a:pt x="8917" y="0"/>
                    <a:pt x="8728" y="0"/>
                  </a:cubicBezTo>
                  <a:cubicBezTo>
                    <a:pt x="8539" y="0"/>
                    <a:pt x="8381" y="158"/>
                    <a:pt x="8381" y="347"/>
                  </a:cubicBezTo>
                  <a:lnTo>
                    <a:pt x="8381" y="693"/>
                  </a:lnTo>
                  <a:lnTo>
                    <a:pt x="6995" y="693"/>
                  </a:lnTo>
                  <a:lnTo>
                    <a:pt x="6995" y="347"/>
                  </a:lnTo>
                  <a:cubicBezTo>
                    <a:pt x="6995" y="158"/>
                    <a:pt x="6837" y="0"/>
                    <a:pt x="6648" y="0"/>
                  </a:cubicBezTo>
                  <a:cubicBezTo>
                    <a:pt x="6459" y="0"/>
                    <a:pt x="6302" y="158"/>
                    <a:pt x="6302" y="347"/>
                  </a:cubicBezTo>
                  <a:lnTo>
                    <a:pt x="6302" y="693"/>
                  </a:lnTo>
                  <a:lnTo>
                    <a:pt x="4159" y="693"/>
                  </a:lnTo>
                  <a:lnTo>
                    <a:pt x="4159" y="347"/>
                  </a:lnTo>
                  <a:cubicBezTo>
                    <a:pt x="4159" y="158"/>
                    <a:pt x="4002" y="0"/>
                    <a:pt x="3813" y="0"/>
                  </a:cubicBezTo>
                  <a:cubicBezTo>
                    <a:pt x="3624" y="0"/>
                    <a:pt x="3466" y="158"/>
                    <a:pt x="3466" y="347"/>
                  </a:cubicBezTo>
                  <a:lnTo>
                    <a:pt x="3466" y="693"/>
                  </a:lnTo>
                  <a:lnTo>
                    <a:pt x="2080" y="693"/>
                  </a:lnTo>
                  <a:lnTo>
                    <a:pt x="2080" y="347"/>
                  </a:lnTo>
                  <a:cubicBezTo>
                    <a:pt x="2080" y="158"/>
                    <a:pt x="1923" y="0"/>
                    <a:pt x="173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4" name="مربع نص 203">
            <a:extLst>
              <a:ext uri="{FF2B5EF4-FFF2-40B4-BE49-F238E27FC236}">
                <a16:creationId xmlns:a16="http://schemas.microsoft.com/office/drawing/2014/main" id="{16E75AD7-77AD-4DAA-8B0A-AA36EE75491C}"/>
              </a:ext>
            </a:extLst>
          </p:cNvPr>
          <p:cNvSpPr txBox="1"/>
          <p:nvPr/>
        </p:nvSpPr>
        <p:spPr>
          <a:xfrm>
            <a:off x="3540712" y="2985792"/>
            <a:ext cx="1949566" cy="369332"/>
          </a:xfrm>
          <a:prstGeom prst="rect">
            <a:avLst/>
          </a:prstGeom>
          <a:noFill/>
        </p:spPr>
        <p:txBody>
          <a:bodyPr wrap="square">
            <a:spAutoFit/>
          </a:bodyPr>
          <a:lstStyle/>
          <a:p>
            <a:pPr marL="0" marR="0" lvl="0" indent="0" algn="ctr" defTabSz="914400" eaLnBrk="1" fontAlgn="auto" latinLnBrk="0" hangingPunct="1">
              <a:lnSpc>
                <a:spcPct val="100000"/>
              </a:lnSpc>
              <a:spcBef>
                <a:spcPts val="0"/>
              </a:spcBef>
              <a:spcAft>
                <a:spcPts val="0"/>
              </a:spcAft>
              <a:buClr>
                <a:srgbClr val="000000"/>
              </a:buClr>
              <a:buSzPts val="1400"/>
              <a:buFont typeface="Arial"/>
              <a:buNone/>
              <a:tabLst/>
              <a:defRPr/>
            </a:pPr>
            <a:r>
              <a:rPr lang="en-US" b="1" dirty="0">
                <a:solidFill>
                  <a:srgbClr val="006666"/>
                </a:solidFill>
                <a:latin typeface="Calibri" panose="020F0502020204030204" pitchFamily="34" charset="0"/>
                <a:cs typeface="Calibri" panose="020F0502020204030204" pitchFamily="34" charset="0"/>
              </a:rPr>
              <a:t>  </a:t>
            </a:r>
            <a:r>
              <a:rPr lang="en-US" sz="1800" b="1" u="none" strike="noStrike" cap="none" dirty="0">
                <a:solidFill>
                  <a:srgbClr val="006666"/>
                </a:solidFill>
                <a:latin typeface="Calibri" panose="020F0502020204030204" pitchFamily="34" charset="0"/>
                <a:cs typeface="Calibri" panose="020F0502020204030204" pitchFamily="34" charset="0"/>
              </a:rPr>
              <a:t>2024 / 1 / 1     </a:t>
            </a:r>
            <a:r>
              <a:rPr lang="ar-SA" sz="1800" b="1" u="none" strike="noStrike" cap="none" dirty="0">
                <a:solidFill>
                  <a:srgbClr val="006666"/>
                </a:solidFill>
                <a:latin typeface="Calibri" panose="020F0502020204030204" pitchFamily="34" charset="0"/>
                <a:cs typeface="Calibri" panose="020F0502020204030204" pitchFamily="34" charset="0"/>
              </a:rPr>
              <a:t>من</a:t>
            </a:r>
            <a:endParaRPr lang="en-US" sz="1800" b="1" u="none" strike="noStrike" cap="none" dirty="0">
              <a:solidFill>
                <a:srgbClr val="006666"/>
              </a:solidFill>
              <a:latin typeface="Calibri" panose="020F0502020204030204" pitchFamily="34" charset="0"/>
              <a:cs typeface="Calibri" panose="020F0502020204030204" pitchFamily="34" charset="0"/>
            </a:endParaRPr>
          </a:p>
        </p:txBody>
      </p:sp>
      <p:sp>
        <p:nvSpPr>
          <p:cNvPr id="211" name="مربع نص 210">
            <a:extLst>
              <a:ext uri="{FF2B5EF4-FFF2-40B4-BE49-F238E27FC236}">
                <a16:creationId xmlns:a16="http://schemas.microsoft.com/office/drawing/2014/main" id="{A26E981D-0E8D-4F11-BA03-F577F9E6469F}"/>
              </a:ext>
            </a:extLst>
          </p:cNvPr>
          <p:cNvSpPr txBox="1"/>
          <p:nvPr/>
        </p:nvSpPr>
        <p:spPr>
          <a:xfrm>
            <a:off x="3460541" y="3370487"/>
            <a:ext cx="2121068" cy="369332"/>
          </a:xfrm>
          <a:prstGeom prst="rect">
            <a:avLst/>
          </a:prstGeom>
          <a:noFill/>
        </p:spPr>
        <p:txBody>
          <a:bodyPr wrap="square">
            <a:spAutoFit/>
          </a:bodyPr>
          <a:lstStyle/>
          <a:p>
            <a:pPr marL="0" marR="0" lvl="0" indent="0" algn="ctr" defTabSz="914400" eaLnBrk="1" fontAlgn="auto" latinLnBrk="0" hangingPunct="1">
              <a:lnSpc>
                <a:spcPct val="100000"/>
              </a:lnSpc>
              <a:spcBef>
                <a:spcPts val="0"/>
              </a:spcBef>
              <a:spcAft>
                <a:spcPts val="0"/>
              </a:spcAft>
              <a:buClr>
                <a:srgbClr val="000000"/>
              </a:buClr>
              <a:buSzPts val="1400"/>
              <a:buFont typeface="Arial"/>
              <a:buNone/>
              <a:tabLst/>
              <a:defRPr/>
            </a:pPr>
            <a:r>
              <a:rPr lang="en-US" b="1" dirty="0">
                <a:solidFill>
                  <a:srgbClr val="006666"/>
                </a:solidFill>
                <a:latin typeface="Calibri" panose="020F0502020204030204" pitchFamily="34" charset="0"/>
                <a:cs typeface="Calibri" panose="020F0502020204030204" pitchFamily="34" charset="0"/>
              </a:rPr>
              <a:t>  </a:t>
            </a:r>
            <a:r>
              <a:rPr lang="en-US" sz="1800" b="1" u="none" strike="noStrike" cap="none" dirty="0">
                <a:solidFill>
                  <a:srgbClr val="006666"/>
                </a:solidFill>
                <a:latin typeface="Calibri" panose="020F0502020204030204" pitchFamily="34" charset="0"/>
                <a:cs typeface="Calibri" panose="020F0502020204030204" pitchFamily="34" charset="0"/>
              </a:rPr>
              <a:t>2024 / 12 / 31     </a:t>
            </a:r>
            <a:r>
              <a:rPr lang="ar-SA" sz="1800" b="1" u="none" strike="noStrike" cap="none" dirty="0">
                <a:solidFill>
                  <a:srgbClr val="006666"/>
                </a:solidFill>
                <a:latin typeface="Calibri" panose="020F0502020204030204" pitchFamily="34" charset="0"/>
                <a:cs typeface="Calibri" panose="020F0502020204030204" pitchFamily="34" charset="0"/>
              </a:rPr>
              <a:t>إلى</a:t>
            </a:r>
            <a:endParaRPr lang="en-US" sz="1800" b="1" u="none" strike="noStrike" cap="none" dirty="0">
              <a:solidFill>
                <a:srgbClr val="006666"/>
              </a:solidFill>
              <a:latin typeface="Calibri" panose="020F0502020204030204" pitchFamily="34" charset="0"/>
              <a:cs typeface="Calibri" panose="020F0502020204030204" pitchFamily="34" charset="0"/>
            </a:endParaRPr>
          </a:p>
        </p:txBody>
      </p:sp>
      <p:sp>
        <p:nvSpPr>
          <p:cNvPr id="138" name="TextBox 100">
            <a:extLst>
              <a:ext uri="{FF2B5EF4-FFF2-40B4-BE49-F238E27FC236}">
                <a16:creationId xmlns:a16="http://schemas.microsoft.com/office/drawing/2014/main" id="{0354CB3D-4063-4B17-B7CD-80E9FD9567DD}"/>
              </a:ext>
            </a:extLst>
          </p:cNvPr>
          <p:cNvSpPr txBox="1"/>
          <p:nvPr/>
        </p:nvSpPr>
        <p:spPr>
          <a:xfrm>
            <a:off x="913872" y="2698139"/>
            <a:ext cx="1988368" cy="338554"/>
          </a:xfrm>
          <a:prstGeom prst="rect">
            <a:avLst/>
          </a:prstGeom>
          <a:noFill/>
        </p:spPr>
        <p:txBody>
          <a:bodyPr wrap="square" rtlCol="0">
            <a:spAutoFit/>
          </a:bodyPr>
          <a:lstStyle/>
          <a:p>
            <a:pPr algn="ctr"/>
            <a:r>
              <a:rPr lang="ar-SA" sz="1600" b="1" dirty="0">
                <a:solidFill>
                  <a:srgbClr val="006666"/>
                </a:solidFill>
                <a:latin typeface="AbdoMaster-Heavy" panose="02000500030000020004" pitchFamily="50" charset="-78"/>
                <a:cs typeface="AbdoMaster-Heavy" panose="02000500030000020004" pitchFamily="50" charset="-78"/>
              </a:rPr>
              <a:t>أثر المبادرة  </a:t>
            </a:r>
            <a:endParaRPr lang="en-US" sz="1600" b="1" dirty="0">
              <a:solidFill>
                <a:srgbClr val="006666"/>
              </a:solidFill>
              <a:latin typeface="AbdoMaster-Heavy" panose="02000500030000020004" pitchFamily="50" charset="-78"/>
              <a:cs typeface="AbdoMaster-Heavy" panose="02000500030000020004" pitchFamily="50" charset="-78"/>
            </a:endParaRPr>
          </a:p>
        </p:txBody>
      </p:sp>
      <p:sp>
        <p:nvSpPr>
          <p:cNvPr id="142" name="Subtitle 6">
            <a:extLst>
              <a:ext uri="{FF2B5EF4-FFF2-40B4-BE49-F238E27FC236}">
                <a16:creationId xmlns:a16="http://schemas.microsoft.com/office/drawing/2014/main" id="{F4A6F5AD-7DC5-46B5-89B6-A8D1DEB0F96B}"/>
              </a:ext>
            </a:extLst>
          </p:cNvPr>
          <p:cNvSpPr txBox="1">
            <a:spLocks/>
          </p:cNvSpPr>
          <p:nvPr/>
        </p:nvSpPr>
        <p:spPr>
          <a:xfrm>
            <a:off x="750232" y="3045611"/>
            <a:ext cx="2390697" cy="716689"/>
          </a:xfrm>
          <a:prstGeom prst="rect">
            <a:avLst/>
          </a:prstGeom>
        </p:spPr>
        <p:txBody>
          <a:bodyPr vert="horz" lIns="86019" tIns="43010" rIns="86019" bIns="43010" numCol="1" spcCol="365760" rtlCol="0" anchor="t">
            <a:noAutofit/>
          </a:bodyPr>
          <a:lstStyle>
            <a:lvl1pPr marL="0" indent="0" algn="ctr" defTabSz="914400" rtl="0" eaLnBrk="1" latinLnBrk="0" hangingPunct="1">
              <a:lnSpc>
                <a:spcPct val="90000"/>
              </a:lnSpc>
              <a:spcBef>
                <a:spcPts val="1000"/>
              </a:spcBef>
              <a:buFont typeface="Arial"/>
              <a:buNone/>
              <a:defRPr sz="1200" b="0" i="0" kern="1200">
                <a:solidFill>
                  <a:schemeClr val="accent1"/>
                </a:solidFill>
                <a:latin typeface="Montserrat Light" charset="0"/>
                <a:ea typeface="Montserrat Light" charset="0"/>
                <a:cs typeface="Montserrat Light"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Montserrat Light" charset="0"/>
                <a:ea typeface="Montserrat Light" charset="0"/>
                <a:cs typeface="Montserrat Light"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Montserrat Light" charset="0"/>
                <a:ea typeface="Montserrat Light" charset="0"/>
                <a:cs typeface="Montserrat Light"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nSpc>
                <a:spcPts val="1599"/>
              </a:lnSpc>
              <a:spcBef>
                <a:spcPts val="0"/>
              </a:spcBef>
            </a:pPr>
            <a:r>
              <a:rPr lang="ar-SA" sz="1505" b="1" dirty="0">
                <a:solidFill>
                  <a:srgbClr val="006666"/>
                </a:solidFill>
                <a:latin typeface="Calibri" panose="020F0502020204030204" pitchFamily="34" charset="0"/>
                <a:cs typeface="Calibri" panose="020F0502020204030204" pitchFamily="34" charset="0"/>
              </a:rPr>
              <a:t> ارتفاع مستوى المهنية والاحترافية وجودة العمل  في الجمعية بما يعود بالنفع على المستفيدين </a:t>
            </a:r>
          </a:p>
        </p:txBody>
      </p:sp>
      <p:sp>
        <p:nvSpPr>
          <p:cNvPr id="143" name="مربع نص 142">
            <a:extLst>
              <a:ext uri="{FF2B5EF4-FFF2-40B4-BE49-F238E27FC236}">
                <a16:creationId xmlns:a16="http://schemas.microsoft.com/office/drawing/2014/main" id="{4A670CE3-C7DE-4CB9-8DDA-371961847C95}"/>
              </a:ext>
            </a:extLst>
          </p:cNvPr>
          <p:cNvSpPr txBox="1"/>
          <p:nvPr/>
        </p:nvSpPr>
        <p:spPr>
          <a:xfrm>
            <a:off x="664433" y="4075476"/>
            <a:ext cx="2578017" cy="369332"/>
          </a:xfrm>
          <a:prstGeom prst="rect">
            <a:avLst/>
          </a:prstGeom>
          <a:noFill/>
        </p:spPr>
        <p:txBody>
          <a:bodyPr wrap="square">
            <a:spAutoFit/>
          </a:bodyPr>
          <a:lstStyle/>
          <a:p>
            <a:pPr marL="0" marR="0" lvl="0" indent="0" algn="ctr" rtl="0">
              <a:lnSpc>
                <a:spcPct val="100000"/>
              </a:lnSpc>
              <a:spcBef>
                <a:spcPts val="0"/>
              </a:spcBef>
              <a:spcAft>
                <a:spcPts val="0"/>
              </a:spcAft>
              <a:buClr>
                <a:srgbClr val="000000"/>
              </a:buClr>
              <a:buSzPts val="1400"/>
              <a:buFont typeface="Arial"/>
              <a:buNone/>
            </a:pPr>
            <a:r>
              <a:rPr lang="ar-SA" b="1" dirty="0">
                <a:solidFill>
                  <a:schemeClr val="bg1"/>
                </a:solidFill>
                <a:latin typeface="Calibri" panose="020F0502020204030204" pitchFamily="34" charset="0"/>
                <a:cs typeface="Calibri" panose="020F0502020204030204" pitchFamily="34" charset="0"/>
              </a:rPr>
              <a:t>المستهدف </a:t>
            </a:r>
            <a:endParaRPr lang="ar-SA" sz="1800" b="1" u="none" strike="noStrike" cap="none" dirty="0">
              <a:solidFill>
                <a:schemeClr val="bg1"/>
              </a:solidFill>
              <a:latin typeface="Calibri" panose="020F0502020204030204" pitchFamily="34" charset="0"/>
              <a:cs typeface="Calibri" panose="020F0502020204030204" pitchFamily="34" charset="0"/>
            </a:endParaRPr>
          </a:p>
        </p:txBody>
      </p:sp>
      <p:sp>
        <p:nvSpPr>
          <p:cNvPr id="146" name="مربع نص 145">
            <a:extLst>
              <a:ext uri="{FF2B5EF4-FFF2-40B4-BE49-F238E27FC236}">
                <a16:creationId xmlns:a16="http://schemas.microsoft.com/office/drawing/2014/main" id="{7D17697F-6FF2-44E3-8E6C-2D463D61B9BE}"/>
              </a:ext>
            </a:extLst>
          </p:cNvPr>
          <p:cNvSpPr txBox="1"/>
          <p:nvPr/>
        </p:nvSpPr>
        <p:spPr>
          <a:xfrm>
            <a:off x="5648781" y="4115098"/>
            <a:ext cx="2511781" cy="338554"/>
          </a:xfrm>
          <a:prstGeom prst="rect">
            <a:avLst/>
          </a:prstGeom>
          <a:noFill/>
        </p:spPr>
        <p:txBody>
          <a:bodyPr wrap="square">
            <a:spAutoFit/>
          </a:bodyPr>
          <a:lstStyle/>
          <a:p>
            <a:pPr marL="0" marR="0" lvl="0" indent="0" algn="ctr" rtl="0">
              <a:lnSpc>
                <a:spcPct val="100000"/>
              </a:lnSpc>
              <a:spcBef>
                <a:spcPts val="0"/>
              </a:spcBef>
              <a:spcAft>
                <a:spcPts val="0"/>
              </a:spcAft>
              <a:buClr>
                <a:srgbClr val="000000"/>
              </a:buClr>
              <a:buSzPts val="1400"/>
              <a:buFont typeface="Arial"/>
              <a:buNone/>
            </a:pPr>
            <a:r>
              <a:rPr lang="ar-SA" sz="1600" b="1" dirty="0">
                <a:solidFill>
                  <a:srgbClr val="FFFFFF"/>
                </a:solidFill>
                <a:latin typeface="Calibri" panose="020F0502020204030204" pitchFamily="34" charset="0"/>
                <a:cs typeface="Calibri" panose="020F0502020204030204" pitchFamily="34" charset="0"/>
              </a:rPr>
              <a:t>عدد المستفيدين من المبادرة  </a:t>
            </a:r>
            <a:endParaRPr lang="ar-SA" sz="1600" b="1" u="none" strike="noStrike" cap="none" dirty="0">
              <a:solidFill>
                <a:srgbClr val="FFFFFF"/>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04775254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68">
            <a:extLst>
              <a:ext uri="{FF2B5EF4-FFF2-40B4-BE49-F238E27FC236}">
                <a16:creationId xmlns:a16="http://schemas.microsoft.com/office/drawing/2014/main" id="{DFE1C023-A7CD-4566-A77B-CDFC629CF618}"/>
              </a:ext>
            </a:extLst>
          </p:cNvPr>
          <p:cNvGrpSpPr/>
          <p:nvPr/>
        </p:nvGrpSpPr>
        <p:grpSpPr>
          <a:xfrm>
            <a:off x="2685640" y="955145"/>
            <a:ext cx="512826" cy="526740"/>
            <a:chOff x="4167188" y="3140076"/>
            <a:chExt cx="409575" cy="420688"/>
          </a:xfrm>
          <a:solidFill>
            <a:schemeClr val="bg1"/>
          </a:solidFill>
        </p:grpSpPr>
        <p:sp>
          <p:nvSpPr>
            <p:cNvPr id="7" name="Freeform 48">
              <a:extLst>
                <a:ext uri="{FF2B5EF4-FFF2-40B4-BE49-F238E27FC236}">
                  <a16:creationId xmlns:a16="http://schemas.microsoft.com/office/drawing/2014/main" id="{523845A6-52F6-416F-BAE8-1A1B755694F1}"/>
                </a:ext>
              </a:extLst>
            </p:cNvPr>
            <p:cNvSpPr>
              <a:spLocks/>
            </p:cNvSpPr>
            <p:nvPr/>
          </p:nvSpPr>
          <p:spPr bwMode="auto">
            <a:xfrm>
              <a:off x="4360863" y="3140076"/>
              <a:ext cx="14288" cy="44450"/>
            </a:xfrm>
            <a:custGeom>
              <a:avLst/>
              <a:gdLst>
                <a:gd name="T0" fmla="*/ 3 w 3"/>
                <a:gd name="T1" fmla="*/ 9 h 10"/>
                <a:gd name="T2" fmla="*/ 1 w 3"/>
                <a:gd name="T3" fmla="*/ 10 h 10"/>
                <a:gd name="T4" fmla="*/ 1 w 3"/>
                <a:gd name="T5" fmla="*/ 10 h 10"/>
                <a:gd name="T6" fmla="*/ 0 w 3"/>
                <a:gd name="T7" fmla="*/ 9 h 10"/>
                <a:gd name="T8" fmla="*/ 0 w 3"/>
                <a:gd name="T9" fmla="*/ 1 h 10"/>
                <a:gd name="T10" fmla="*/ 1 w 3"/>
                <a:gd name="T11" fmla="*/ 0 h 10"/>
                <a:gd name="T12" fmla="*/ 1 w 3"/>
                <a:gd name="T13" fmla="*/ 0 h 10"/>
                <a:gd name="T14" fmla="*/ 3 w 3"/>
                <a:gd name="T15" fmla="*/ 1 h 10"/>
                <a:gd name="T16" fmla="*/ 3 w 3"/>
                <a:gd name="T17" fmla="*/ 9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10">
                  <a:moveTo>
                    <a:pt x="3" y="9"/>
                  </a:moveTo>
                  <a:cubicBezTo>
                    <a:pt x="3" y="10"/>
                    <a:pt x="2" y="10"/>
                    <a:pt x="1" y="10"/>
                  </a:cubicBezTo>
                  <a:cubicBezTo>
                    <a:pt x="1" y="10"/>
                    <a:pt x="1" y="10"/>
                    <a:pt x="1" y="10"/>
                  </a:cubicBezTo>
                  <a:cubicBezTo>
                    <a:pt x="0" y="10"/>
                    <a:pt x="0" y="10"/>
                    <a:pt x="0" y="9"/>
                  </a:cubicBezTo>
                  <a:cubicBezTo>
                    <a:pt x="0" y="1"/>
                    <a:pt x="0" y="1"/>
                    <a:pt x="0" y="1"/>
                  </a:cubicBezTo>
                  <a:cubicBezTo>
                    <a:pt x="0" y="1"/>
                    <a:pt x="0" y="0"/>
                    <a:pt x="1" y="0"/>
                  </a:cubicBezTo>
                  <a:cubicBezTo>
                    <a:pt x="1" y="0"/>
                    <a:pt x="1" y="0"/>
                    <a:pt x="1" y="0"/>
                  </a:cubicBezTo>
                  <a:cubicBezTo>
                    <a:pt x="2" y="0"/>
                    <a:pt x="3" y="1"/>
                    <a:pt x="3" y="1"/>
                  </a:cubicBezTo>
                  <a:cubicBezTo>
                    <a:pt x="3" y="9"/>
                    <a:pt x="3" y="9"/>
                    <a:pt x="3"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a:p>
          </p:txBody>
        </p:sp>
        <p:sp>
          <p:nvSpPr>
            <p:cNvPr id="8" name="Freeform 49">
              <a:extLst>
                <a:ext uri="{FF2B5EF4-FFF2-40B4-BE49-F238E27FC236}">
                  <a16:creationId xmlns:a16="http://schemas.microsoft.com/office/drawing/2014/main" id="{6BB15427-393C-4BC6-8624-59D706EB2746}"/>
                </a:ext>
              </a:extLst>
            </p:cNvPr>
            <p:cNvSpPr>
              <a:spLocks/>
            </p:cNvSpPr>
            <p:nvPr/>
          </p:nvSpPr>
          <p:spPr bwMode="auto">
            <a:xfrm>
              <a:off x="4211638" y="3211513"/>
              <a:ext cx="39688" cy="34925"/>
            </a:xfrm>
            <a:custGeom>
              <a:avLst/>
              <a:gdLst>
                <a:gd name="T0" fmla="*/ 8 w 9"/>
                <a:gd name="T1" fmla="*/ 6 h 8"/>
                <a:gd name="T2" fmla="*/ 8 w 9"/>
                <a:gd name="T3" fmla="*/ 8 h 8"/>
                <a:gd name="T4" fmla="*/ 8 w 9"/>
                <a:gd name="T5" fmla="*/ 8 h 8"/>
                <a:gd name="T6" fmla="*/ 7 w 9"/>
                <a:gd name="T7" fmla="*/ 8 h 8"/>
                <a:gd name="T8" fmla="*/ 1 w 9"/>
                <a:gd name="T9" fmla="*/ 2 h 8"/>
                <a:gd name="T10" fmla="*/ 1 w 9"/>
                <a:gd name="T11" fmla="*/ 1 h 8"/>
                <a:gd name="T12" fmla="*/ 1 w 9"/>
                <a:gd name="T13" fmla="*/ 1 h 8"/>
                <a:gd name="T14" fmla="*/ 2 w 9"/>
                <a:gd name="T15" fmla="*/ 0 h 8"/>
                <a:gd name="T16" fmla="*/ 8 w 9"/>
                <a:gd name="T17" fmla="*/ 6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8">
                  <a:moveTo>
                    <a:pt x="8" y="6"/>
                  </a:moveTo>
                  <a:cubicBezTo>
                    <a:pt x="9" y="6"/>
                    <a:pt x="9" y="7"/>
                    <a:pt x="8" y="8"/>
                  </a:cubicBezTo>
                  <a:cubicBezTo>
                    <a:pt x="8" y="8"/>
                    <a:pt x="8" y="8"/>
                    <a:pt x="8" y="8"/>
                  </a:cubicBezTo>
                  <a:cubicBezTo>
                    <a:pt x="8" y="8"/>
                    <a:pt x="7" y="8"/>
                    <a:pt x="7" y="8"/>
                  </a:cubicBezTo>
                  <a:cubicBezTo>
                    <a:pt x="1" y="2"/>
                    <a:pt x="1" y="2"/>
                    <a:pt x="1" y="2"/>
                  </a:cubicBezTo>
                  <a:cubicBezTo>
                    <a:pt x="0" y="2"/>
                    <a:pt x="0" y="1"/>
                    <a:pt x="1" y="1"/>
                  </a:cubicBezTo>
                  <a:cubicBezTo>
                    <a:pt x="1" y="1"/>
                    <a:pt x="1" y="1"/>
                    <a:pt x="1" y="1"/>
                  </a:cubicBezTo>
                  <a:cubicBezTo>
                    <a:pt x="1" y="0"/>
                    <a:pt x="2" y="0"/>
                    <a:pt x="2" y="0"/>
                  </a:cubicBezTo>
                  <a:cubicBezTo>
                    <a:pt x="8" y="6"/>
                    <a:pt x="8" y="6"/>
                    <a:pt x="8"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a:p>
          </p:txBody>
        </p:sp>
        <p:sp>
          <p:nvSpPr>
            <p:cNvPr id="9" name="Freeform 50">
              <a:extLst>
                <a:ext uri="{FF2B5EF4-FFF2-40B4-BE49-F238E27FC236}">
                  <a16:creationId xmlns:a16="http://schemas.microsoft.com/office/drawing/2014/main" id="{BC56BBE7-75CC-493B-B5C7-BDD62CA54E94}"/>
                </a:ext>
              </a:extLst>
            </p:cNvPr>
            <p:cNvSpPr>
              <a:spLocks/>
            </p:cNvSpPr>
            <p:nvPr/>
          </p:nvSpPr>
          <p:spPr bwMode="auto">
            <a:xfrm>
              <a:off x="4167188" y="3365501"/>
              <a:ext cx="44450" cy="19050"/>
            </a:xfrm>
            <a:custGeom>
              <a:avLst/>
              <a:gdLst>
                <a:gd name="T0" fmla="*/ 9 w 10"/>
                <a:gd name="T1" fmla="*/ 0 h 4"/>
                <a:gd name="T2" fmla="*/ 10 w 10"/>
                <a:gd name="T3" fmla="*/ 1 h 4"/>
                <a:gd name="T4" fmla="*/ 10 w 10"/>
                <a:gd name="T5" fmla="*/ 1 h 4"/>
                <a:gd name="T6" fmla="*/ 9 w 10"/>
                <a:gd name="T7" fmla="*/ 3 h 4"/>
                <a:gd name="T8" fmla="*/ 1 w 10"/>
                <a:gd name="T9" fmla="*/ 4 h 4"/>
                <a:gd name="T10" fmla="*/ 0 w 10"/>
                <a:gd name="T11" fmla="*/ 2 h 4"/>
                <a:gd name="T12" fmla="*/ 0 w 10"/>
                <a:gd name="T13" fmla="*/ 2 h 4"/>
                <a:gd name="T14" fmla="*/ 1 w 10"/>
                <a:gd name="T15" fmla="*/ 1 h 4"/>
                <a:gd name="T16" fmla="*/ 9 w 10"/>
                <a:gd name="T17"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4">
                  <a:moveTo>
                    <a:pt x="9" y="0"/>
                  </a:moveTo>
                  <a:cubicBezTo>
                    <a:pt x="9" y="0"/>
                    <a:pt x="10" y="1"/>
                    <a:pt x="10" y="1"/>
                  </a:cubicBezTo>
                  <a:cubicBezTo>
                    <a:pt x="10" y="1"/>
                    <a:pt x="10" y="1"/>
                    <a:pt x="10" y="1"/>
                  </a:cubicBezTo>
                  <a:cubicBezTo>
                    <a:pt x="10" y="2"/>
                    <a:pt x="10" y="3"/>
                    <a:pt x="9" y="3"/>
                  </a:cubicBezTo>
                  <a:cubicBezTo>
                    <a:pt x="1" y="4"/>
                    <a:pt x="1" y="4"/>
                    <a:pt x="1" y="4"/>
                  </a:cubicBezTo>
                  <a:cubicBezTo>
                    <a:pt x="0" y="4"/>
                    <a:pt x="0" y="3"/>
                    <a:pt x="0" y="2"/>
                  </a:cubicBezTo>
                  <a:cubicBezTo>
                    <a:pt x="0" y="2"/>
                    <a:pt x="0" y="2"/>
                    <a:pt x="0" y="2"/>
                  </a:cubicBezTo>
                  <a:cubicBezTo>
                    <a:pt x="0" y="2"/>
                    <a:pt x="0" y="1"/>
                    <a:pt x="1" y="1"/>
                  </a:cubicBezTo>
                  <a:cubicBezTo>
                    <a:pt x="9" y="0"/>
                    <a:pt x="9"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a:p>
          </p:txBody>
        </p:sp>
        <p:sp>
          <p:nvSpPr>
            <p:cNvPr id="10" name="Freeform 51">
              <a:extLst>
                <a:ext uri="{FF2B5EF4-FFF2-40B4-BE49-F238E27FC236}">
                  <a16:creationId xmlns:a16="http://schemas.microsoft.com/office/drawing/2014/main" id="{90912B91-C7E1-4332-906E-757F99DBCFC2}"/>
                </a:ext>
              </a:extLst>
            </p:cNvPr>
            <p:cNvSpPr>
              <a:spLocks/>
            </p:cNvSpPr>
            <p:nvPr/>
          </p:nvSpPr>
          <p:spPr bwMode="auto">
            <a:xfrm>
              <a:off x="4533900" y="3357563"/>
              <a:ext cx="42863" cy="12700"/>
            </a:xfrm>
            <a:custGeom>
              <a:avLst/>
              <a:gdLst>
                <a:gd name="T0" fmla="*/ 1 w 10"/>
                <a:gd name="T1" fmla="*/ 2 h 3"/>
                <a:gd name="T2" fmla="*/ 0 w 10"/>
                <a:gd name="T3" fmla="*/ 1 h 3"/>
                <a:gd name="T4" fmla="*/ 0 w 10"/>
                <a:gd name="T5" fmla="*/ 1 h 3"/>
                <a:gd name="T6" fmla="*/ 1 w 10"/>
                <a:gd name="T7" fmla="*/ 0 h 3"/>
                <a:gd name="T8" fmla="*/ 9 w 10"/>
                <a:gd name="T9" fmla="*/ 0 h 3"/>
                <a:gd name="T10" fmla="*/ 10 w 10"/>
                <a:gd name="T11" fmla="*/ 2 h 3"/>
                <a:gd name="T12" fmla="*/ 10 w 10"/>
                <a:gd name="T13" fmla="*/ 2 h 3"/>
                <a:gd name="T14" fmla="*/ 9 w 10"/>
                <a:gd name="T15" fmla="*/ 3 h 3"/>
                <a:gd name="T16" fmla="*/ 1 w 10"/>
                <a:gd name="T17" fmla="*/ 2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3">
                  <a:moveTo>
                    <a:pt x="1" y="2"/>
                  </a:moveTo>
                  <a:cubicBezTo>
                    <a:pt x="0" y="2"/>
                    <a:pt x="0" y="2"/>
                    <a:pt x="0" y="1"/>
                  </a:cubicBezTo>
                  <a:cubicBezTo>
                    <a:pt x="0" y="1"/>
                    <a:pt x="0" y="1"/>
                    <a:pt x="0" y="1"/>
                  </a:cubicBezTo>
                  <a:cubicBezTo>
                    <a:pt x="0" y="0"/>
                    <a:pt x="1" y="0"/>
                    <a:pt x="1" y="0"/>
                  </a:cubicBezTo>
                  <a:cubicBezTo>
                    <a:pt x="9" y="0"/>
                    <a:pt x="9" y="0"/>
                    <a:pt x="9" y="0"/>
                  </a:cubicBezTo>
                  <a:cubicBezTo>
                    <a:pt x="10" y="1"/>
                    <a:pt x="10" y="1"/>
                    <a:pt x="10" y="2"/>
                  </a:cubicBezTo>
                  <a:cubicBezTo>
                    <a:pt x="10" y="2"/>
                    <a:pt x="10" y="2"/>
                    <a:pt x="10" y="2"/>
                  </a:cubicBezTo>
                  <a:cubicBezTo>
                    <a:pt x="10" y="3"/>
                    <a:pt x="10" y="3"/>
                    <a:pt x="9" y="3"/>
                  </a:cubicBezTo>
                  <a:cubicBezTo>
                    <a:pt x="1" y="2"/>
                    <a:pt x="1" y="2"/>
                    <a:pt x="1"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a:p>
          </p:txBody>
        </p:sp>
        <p:sp>
          <p:nvSpPr>
            <p:cNvPr id="11" name="Freeform 52">
              <a:extLst>
                <a:ext uri="{FF2B5EF4-FFF2-40B4-BE49-F238E27FC236}">
                  <a16:creationId xmlns:a16="http://schemas.microsoft.com/office/drawing/2014/main" id="{A1346549-90CE-4F44-A0DA-BD988775573F}"/>
                </a:ext>
              </a:extLst>
            </p:cNvPr>
            <p:cNvSpPr>
              <a:spLocks/>
            </p:cNvSpPr>
            <p:nvPr/>
          </p:nvSpPr>
          <p:spPr bwMode="auto">
            <a:xfrm>
              <a:off x="4484688" y="3201988"/>
              <a:ext cx="39688" cy="36513"/>
            </a:xfrm>
            <a:custGeom>
              <a:avLst/>
              <a:gdLst>
                <a:gd name="T0" fmla="*/ 3 w 9"/>
                <a:gd name="T1" fmla="*/ 8 h 8"/>
                <a:gd name="T2" fmla="*/ 1 w 9"/>
                <a:gd name="T3" fmla="*/ 8 h 8"/>
                <a:gd name="T4" fmla="*/ 1 w 9"/>
                <a:gd name="T5" fmla="*/ 8 h 8"/>
                <a:gd name="T6" fmla="*/ 1 w 9"/>
                <a:gd name="T7" fmla="*/ 6 h 8"/>
                <a:gd name="T8" fmla="*/ 7 w 9"/>
                <a:gd name="T9" fmla="*/ 1 h 8"/>
                <a:gd name="T10" fmla="*/ 9 w 9"/>
                <a:gd name="T11" fmla="*/ 1 h 8"/>
                <a:gd name="T12" fmla="*/ 9 w 9"/>
                <a:gd name="T13" fmla="*/ 1 h 8"/>
                <a:gd name="T14" fmla="*/ 9 w 9"/>
                <a:gd name="T15" fmla="*/ 3 h 8"/>
                <a:gd name="T16" fmla="*/ 3 w 9"/>
                <a:gd name="T17"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8">
                  <a:moveTo>
                    <a:pt x="3" y="8"/>
                  </a:moveTo>
                  <a:cubicBezTo>
                    <a:pt x="2" y="8"/>
                    <a:pt x="1" y="8"/>
                    <a:pt x="1" y="8"/>
                  </a:cubicBezTo>
                  <a:cubicBezTo>
                    <a:pt x="1" y="8"/>
                    <a:pt x="1" y="8"/>
                    <a:pt x="1" y="8"/>
                  </a:cubicBezTo>
                  <a:cubicBezTo>
                    <a:pt x="0" y="7"/>
                    <a:pt x="0" y="6"/>
                    <a:pt x="1" y="6"/>
                  </a:cubicBezTo>
                  <a:cubicBezTo>
                    <a:pt x="7" y="1"/>
                    <a:pt x="7" y="1"/>
                    <a:pt x="7" y="1"/>
                  </a:cubicBezTo>
                  <a:cubicBezTo>
                    <a:pt x="7" y="0"/>
                    <a:pt x="8" y="0"/>
                    <a:pt x="9" y="1"/>
                  </a:cubicBezTo>
                  <a:cubicBezTo>
                    <a:pt x="9" y="1"/>
                    <a:pt x="9" y="1"/>
                    <a:pt x="9" y="1"/>
                  </a:cubicBezTo>
                  <a:cubicBezTo>
                    <a:pt x="9" y="1"/>
                    <a:pt x="9" y="2"/>
                    <a:pt x="9" y="3"/>
                  </a:cubicBezTo>
                  <a:cubicBezTo>
                    <a:pt x="3" y="8"/>
                    <a:pt x="3" y="8"/>
                    <a:pt x="3"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a:p>
          </p:txBody>
        </p:sp>
        <p:sp>
          <p:nvSpPr>
            <p:cNvPr id="12" name="Freeform 53">
              <a:extLst>
                <a:ext uri="{FF2B5EF4-FFF2-40B4-BE49-F238E27FC236}">
                  <a16:creationId xmlns:a16="http://schemas.microsoft.com/office/drawing/2014/main" id="{6DA22FBD-25F7-46DF-98A1-FB84D2AAFEFE}"/>
                </a:ext>
              </a:extLst>
            </p:cNvPr>
            <p:cNvSpPr>
              <a:spLocks noEditPoints="1"/>
            </p:cNvSpPr>
            <p:nvPr/>
          </p:nvSpPr>
          <p:spPr bwMode="auto">
            <a:xfrm>
              <a:off x="4237038" y="3206751"/>
              <a:ext cx="257175" cy="354013"/>
            </a:xfrm>
            <a:custGeom>
              <a:avLst/>
              <a:gdLst>
                <a:gd name="T0" fmla="*/ 38 w 58"/>
                <a:gd name="T1" fmla="*/ 68 h 80"/>
                <a:gd name="T2" fmla="*/ 37 w 58"/>
                <a:gd name="T3" fmla="*/ 71 h 80"/>
                <a:gd name="T4" fmla="*/ 36 w 58"/>
                <a:gd name="T5" fmla="*/ 71 h 80"/>
                <a:gd name="T6" fmla="*/ 22 w 58"/>
                <a:gd name="T7" fmla="*/ 71 h 80"/>
                <a:gd name="T8" fmla="*/ 21 w 58"/>
                <a:gd name="T9" fmla="*/ 71 h 80"/>
                <a:gd name="T10" fmla="*/ 20 w 58"/>
                <a:gd name="T11" fmla="*/ 68 h 80"/>
                <a:gd name="T12" fmla="*/ 20 w 58"/>
                <a:gd name="T13" fmla="*/ 61 h 80"/>
                <a:gd name="T14" fmla="*/ 38 w 58"/>
                <a:gd name="T15" fmla="*/ 61 h 80"/>
                <a:gd name="T16" fmla="*/ 38 w 58"/>
                <a:gd name="T17" fmla="*/ 68 h 80"/>
                <a:gd name="T18" fmla="*/ 18 w 58"/>
                <a:gd name="T19" fmla="*/ 14 h 80"/>
                <a:gd name="T20" fmla="*/ 11 w 58"/>
                <a:gd name="T21" fmla="*/ 29 h 80"/>
                <a:gd name="T22" fmla="*/ 18 w 58"/>
                <a:gd name="T23" fmla="*/ 42 h 80"/>
                <a:gd name="T24" fmla="*/ 18 w 58"/>
                <a:gd name="T25" fmla="*/ 44 h 80"/>
                <a:gd name="T26" fmla="*/ 18 w 58"/>
                <a:gd name="T27" fmla="*/ 44 h 80"/>
                <a:gd name="T28" fmla="*/ 16 w 58"/>
                <a:gd name="T29" fmla="*/ 44 h 80"/>
                <a:gd name="T30" fmla="*/ 8 w 58"/>
                <a:gd name="T31" fmla="*/ 29 h 80"/>
                <a:gd name="T32" fmla="*/ 17 w 58"/>
                <a:gd name="T33" fmla="*/ 12 h 80"/>
                <a:gd name="T34" fmla="*/ 19 w 58"/>
                <a:gd name="T35" fmla="*/ 12 h 80"/>
                <a:gd name="T36" fmla="*/ 19 w 58"/>
                <a:gd name="T37" fmla="*/ 12 h 80"/>
                <a:gd name="T38" fmla="*/ 18 w 58"/>
                <a:gd name="T39" fmla="*/ 14 h 80"/>
                <a:gd name="T40" fmla="*/ 58 w 58"/>
                <a:gd name="T41" fmla="*/ 29 h 80"/>
                <a:gd name="T42" fmla="*/ 29 w 58"/>
                <a:gd name="T43" fmla="*/ 0 h 80"/>
                <a:gd name="T44" fmla="*/ 0 w 58"/>
                <a:gd name="T45" fmla="*/ 29 h 80"/>
                <a:gd name="T46" fmla="*/ 17 w 58"/>
                <a:gd name="T47" fmla="*/ 55 h 80"/>
                <a:gd name="T48" fmla="*/ 17 w 58"/>
                <a:gd name="T49" fmla="*/ 61 h 80"/>
                <a:gd name="T50" fmla="*/ 17 w 58"/>
                <a:gd name="T51" fmla="*/ 68 h 80"/>
                <a:gd name="T52" fmla="*/ 21 w 58"/>
                <a:gd name="T53" fmla="*/ 74 h 80"/>
                <a:gd name="T54" fmla="*/ 22 w 58"/>
                <a:gd name="T55" fmla="*/ 76 h 80"/>
                <a:gd name="T56" fmla="*/ 27 w 58"/>
                <a:gd name="T57" fmla="*/ 80 h 80"/>
                <a:gd name="T58" fmla="*/ 31 w 58"/>
                <a:gd name="T59" fmla="*/ 80 h 80"/>
                <a:gd name="T60" fmla="*/ 36 w 58"/>
                <a:gd name="T61" fmla="*/ 76 h 80"/>
                <a:gd name="T62" fmla="*/ 37 w 58"/>
                <a:gd name="T63" fmla="*/ 74 h 80"/>
                <a:gd name="T64" fmla="*/ 41 w 58"/>
                <a:gd name="T65" fmla="*/ 68 h 80"/>
                <a:gd name="T66" fmla="*/ 41 w 58"/>
                <a:gd name="T67" fmla="*/ 58 h 80"/>
                <a:gd name="T68" fmla="*/ 41 w 58"/>
                <a:gd name="T69" fmla="*/ 55 h 80"/>
                <a:gd name="T70" fmla="*/ 58 w 58"/>
                <a:gd name="T71" fmla="*/ 29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8" h="80">
                  <a:moveTo>
                    <a:pt x="38" y="68"/>
                  </a:moveTo>
                  <a:cubicBezTo>
                    <a:pt x="38" y="69"/>
                    <a:pt x="38" y="70"/>
                    <a:pt x="37" y="71"/>
                  </a:cubicBezTo>
                  <a:cubicBezTo>
                    <a:pt x="37" y="71"/>
                    <a:pt x="36" y="71"/>
                    <a:pt x="36" y="71"/>
                  </a:cubicBezTo>
                  <a:cubicBezTo>
                    <a:pt x="22" y="71"/>
                    <a:pt x="22" y="71"/>
                    <a:pt x="22" y="71"/>
                  </a:cubicBezTo>
                  <a:cubicBezTo>
                    <a:pt x="22" y="71"/>
                    <a:pt x="21" y="71"/>
                    <a:pt x="21" y="71"/>
                  </a:cubicBezTo>
                  <a:cubicBezTo>
                    <a:pt x="20" y="70"/>
                    <a:pt x="20" y="69"/>
                    <a:pt x="20" y="68"/>
                  </a:cubicBezTo>
                  <a:cubicBezTo>
                    <a:pt x="20" y="61"/>
                    <a:pt x="20" y="61"/>
                    <a:pt x="20" y="61"/>
                  </a:cubicBezTo>
                  <a:cubicBezTo>
                    <a:pt x="38" y="61"/>
                    <a:pt x="38" y="61"/>
                    <a:pt x="38" y="61"/>
                  </a:cubicBezTo>
                  <a:cubicBezTo>
                    <a:pt x="38" y="68"/>
                    <a:pt x="38" y="68"/>
                    <a:pt x="38" y="68"/>
                  </a:cubicBezTo>
                  <a:close/>
                  <a:moveTo>
                    <a:pt x="18" y="14"/>
                  </a:moveTo>
                  <a:cubicBezTo>
                    <a:pt x="14" y="17"/>
                    <a:pt x="11" y="23"/>
                    <a:pt x="11" y="29"/>
                  </a:cubicBezTo>
                  <a:cubicBezTo>
                    <a:pt x="11" y="34"/>
                    <a:pt x="14" y="39"/>
                    <a:pt x="18" y="42"/>
                  </a:cubicBezTo>
                  <a:cubicBezTo>
                    <a:pt x="18" y="43"/>
                    <a:pt x="18" y="43"/>
                    <a:pt x="18" y="44"/>
                  </a:cubicBezTo>
                  <a:cubicBezTo>
                    <a:pt x="18" y="44"/>
                    <a:pt x="18" y="44"/>
                    <a:pt x="18" y="44"/>
                  </a:cubicBezTo>
                  <a:cubicBezTo>
                    <a:pt x="17" y="45"/>
                    <a:pt x="16" y="45"/>
                    <a:pt x="16" y="44"/>
                  </a:cubicBezTo>
                  <a:cubicBezTo>
                    <a:pt x="11" y="41"/>
                    <a:pt x="8" y="35"/>
                    <a:pt x="8" y="29"/>
                  </a:cubicBezTo>
                  <a:cubicBezTo>
                    <a:pt x="8" y="22"/>
                    <a:pt x="12" y="16"/>
                    <a:pt x="17" y="12"/>
                  </a:cubicBezTo>
                  <a:cubicBezTo>
                    <a:pt x="17" y="12"/>
                    <a:pt x="18" y="12"/>
                    <a:pt x="19" y="12"/>
                  </a:cubicBezTo>
                  <a:cubicBezTo>
                    <a:pt x="19" y="12"/>
                    <a:pt x="19" y="12"/>
                    <a:pt x="19" y="12"/>
                  </a:cubicBezTo>
                  <a:cubicBezTo>
                    <a:pt x="19" y="13"/>
                    <a:pt x="19" y="14"/>
                    <a:pt x="18" y="14"/>
                  </a:cubicBezTo>
                  <a:close/>
                  <a:moveTo>
                    <a:pt x="58" y="29"/>
                  </a:moveTo>
                  <a:cubicBezTo>
                    <a:pt x="58" y="13"/>
                    <a:pt x="45" y="0"/>
                    <a:pt x="29" y="0"/>
                  </a:cubicBezTo>
                  <a:cubicBezTo>
                    <a:pt x="13" y="0"/>
                    <a:pt x="0" y="13"/>
                    <a:pt x="0" y="29"/>
                  </a:cubicBezTo>
                  <a:cubicBezTo>
                    <a:pt x="0" y="40"/>
                    <a:pt x="7" y="50"/>
                    <a:pt x="17" y="55"/>
                  </a:cubicBezTo>
                  <a:cubicBezTo>
                    <a:pt x="17" y="61"/>
                    <a:pt x="17" y="61"/>
                    <a:pt x="17" y="61"/>
                  </a:cubicBezTo>
                  <a:cubicBezTo>
                    <a:pt x="17" y="68"/>
                    <a:pt x="17" y="68"/>
                    <a:pt x="17" y="68"/>
                  </a:cubicBezTo>
                  <a:cubicBezTo>
                    <a:pt x="17" y="71"/>
                    <a:pt x="19" y="73"/>
                    <a:pt x="21" y="74"/>
                  </a:cubicBezTo>
                  <a:cubicBezTo>
                    <a:pt x="21" y="74"/>
                    <a:pt x="22" y="75"/>
                    <a:pt x="22" y="76"/>
                  </a:cubicBezTo>
                  <a:cubicBezTo>
                    <a:pt x="23" y="78"/>
                    <a:pt x="25" y="80"/>
                    <a:pt x="27" y="80"/>
                  </a:cubicBezTo>
                  <a:cubicBezTo>
                    <a:pt x="31" y="80"/>
                    <a:pt x="31" y="80"/>
                    <a:pt x="31" y="80"/>
                  </a:cubicBezTo>
                  <a:cubicBezTo>
                    <a:pt x="33" y="80"/>
                    <a:pt x="35" y="78"/>
                    <a:pt x="36" y="76"/>
                  </a:cubicBezTo>
                  <a:cubicBezTo>
                    <a:pt x="36" y="75"/>
                    <a:pt x="37" y="74"/>
                    <a:pt x="37" y="74"/>
                  </a:cubicBezTo>
                  <a:cubicBezTo>
                    <a:pt x="39" y="73"/>
                    <a:pt x="41" y="71"/>
                    <a:pt x="41" y="68"/>
                  </a:cubicBezTo>
                  <a:cubicBezTo>
                    <a:pt x="41" y="58"/>
                    <a:pt x="41" y="58"/>
                    <a:pt x="41" y="58"/>
                  </a:cubicBezTo>
                  <a:cubicBezTo>
                    <a:pt x="41" y="55"/>
                    <a:pt x="41" y="55"/>
                    <a:pt x="41" y="55"/>
                  </a:cubicBezTo>
                  <a:cubicBezTo>
                    <a:pt x="51" y="50"/>
                    <a:pt x="58" y="40"/>
                    <a:pt x="58" y="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a:p>
          </p:txBody>
        </p:sp>
      </p:grpSp>
      <p:grpSp>
        <p:nvGrpSpPr>
          <p:cNvPr id="18" name="Group 75">
            <a:extLst>
              <a:ext uri="{FF2B5EF4-FFF2-40B4-BE49-F238E27FC236}">
                <a16:creationId xmlns:a16="http://schemas.microsoft.com/office/drawing/2014/main" id="{673D8395-43D4-4C25-8235-65EE19EF139B}"/>
              </a:ext>
            </a:extLst>
          </p:cNvPr>
          <p:cNvGrpSpPr/>
          <p:nvPr/>
        </p:nvGrpSpPr>
        <p:grpSpPr>
          <a:xfrm>
            <a:off x="6125163" y="985594"/>
            <a:ext cx="393564" cy="453195"/>
            <a:chOff x="5932488" y="3127376"/>
            <a:chExt cx="314325" cy="361950"/>
          </a:xfrm>
          <a:solidFill>
            <a:schemeClr val="bg1"/>
          </a:solidFill>
        </p:grpSpPr>
        <p:sp>
          <p:nvSpPr>
            <p:cNvPr id="19" name="Freeform 54">
              <a:extLst>
                <a:ext uri="{FF2B5EF4-FFF2-40B4-BE49-F238E27FC236}">
                  <a16:creationId xmlns:a16="http://schemas.microsoft.com/office/drawing/2014/main" id="{A318F89D-238E-4942-9153-6A5D1338C4A5}"/>
                </a:ext>
              </a:extLst>
            </p:cNvPr>
            <p:cNvSpPr>
              <a:spLocks noEditPoints="1"/>
            </p:cNvSpPr>
            <p:nvPr/>
          </p:nvSpPr>
          <p:spPr bwMode="auto">
            <a:xfrm>
              <a:off x="5932488" y="3127376"/>
              <a:ext cx="314325" cy="361950"/>
            </a:xfrm>
            <a:custGeom>
              <a:avLst/>
              <a:gdLst>
                <a:gd name="T0" fmla="*/ 25 w 71"/>
                <a:gd name="T1" fmla="*/ 3 h 82"/>
                <a:gd name="T2" fmla="*/ 23 w 71"/>
                <a:gd name="T3" fmla="*/ 5 h 82"/>
                <a:gd name="T4" fmla="*/ 24 w 71"/>
                <a:gd name="T5" fmla="*/ 7 h 82"/>
                <a:gd name="T6" fmla="*/ 26 w 71"/>
                <a:gd name="T7" fmla="*/ 7 h 82"/>
                <a:gd name="T8" fmla="*/ 26 w 71"/>
                <a:gd name="T9" fmla="*/ 25 h 82"/>
                <a:gd name="T10" fmla="*/ 21 w 71"/>
                <a:gd name="T11" fmla="*/ 44 h 82"/>
                <a:gd name="T12" fmla="*/ 5 w 71"/>
                <a:gd name="T13" fmla="*/ 73 h 82"/>
                <a:gd name="T14" fmla="*/ 5 w 71"/>
                <a:gd name="T15" fmla="*/ 77 h 82"/>
                <a:gd name="T16" fmla="*/ 8 w 71"/>
                <a:gd name="T17" fmla="*/ 78 h 82"/>
                <a:gd name="T18" fmla="*/ 63 w 71"/>
                <a:gd name="T19" fmla="*/ 78 h 82"/>
                <a:gd name="T20" fmla="*/ 66 w 71"/>
                <a:gd name="T21" fmla="*/ 77 h 82"/>
                <a:gd name="T22" fmla="*/ 66 w 71"/>
                <a:gd name="T23" fmla="*/ 73 h 82"/>
                <a:gd name="T24" fmla="*/ 50 w 71"/>
                <a:gd name="T25" fmla="*/ 44 h 82"/>
                <a:gd name="T26" fmla="*/ 45 w 71"/>
                <a:gd name="T27" fmla="*/ 26 h 82"/>
                <a:gd name="T28" fmla="*/ 45 w 71"/>
                <a:gd name="T29" fmla="*/ 7 h 82"/>
                <a:gd name="T30" fmla="*/ 46 w 71"/>
                <a:gd name="T31" fmla="*/ 7 h 82"/>
                <a:gd name="T32" fmla="*/ 48 w 71"/>
                <a:gd name="T33" fmla="*/ 5 h 82"/>
                <a:gd name="T34" fmla="*/ 46 w 71"/>
                <a:gd name="T35" fmla="*/ 3 h 82"/>
                <a:gd name="T36" fmla="*/ 25 w 71"/>
                <a:gd name="T37" fmla="*/ 3 h 82"/>
                <a:gd name="T38" fmla="*/ 63 w 71"/>
                <a:gd name="T39" fmla="*/ 82 h 82"/>
                <a:gd name="T40" fmla="*/ 8 w 71"/>
                <a:gd name="T41" fmla="*/ 82 h 82"/>
                <a:gd name="T42" fmla="*/ 1 w 71"/>
                <a:gd name="T43" fmla="*/ 79 h 82"/>
                <a:gd name="T44" fmla="*/ 1 w 71"/>
                <a:gd name="T45" fmla="*/ 72 h 82"/>
                <a:gd name="T46" fmla="*/ 18 w 71"/>
                <a:gd name="T47" fmla="*/ 42 h 82"/>
                <a:gd name="T48" fmla="*/ 22 w 71"/>
                <a:gd name="T49" fmla="*/ 25 h 82"/>
                <a:gd name="T50" fmla="*/ 22 w 71"/>
                <a:gd name="T51" fmla="*/ 10 h 82"/>
                <a:gd name="T52" fmla="*/ 20 w 71"/>
                <a:gd name="T53" fmla="*/ 4 h 82"/>
                <a:gd name="T54" fmla="*/ 25 w 71"/>
                <a:gd name="T55" fmla="*/ 0 h 82"/>
                <a:gd name="T56" fmla="*/ 46 w 71"/>
                <a:gd name="T57" fmla="*/ 0 h 82"/>
                <a:gd name="T58" fmla="*/ 51 w 71"/>
                <a:gd name="T59" fmla="*/ 5 h 82"/>
                <a:gd name="T60" fmla="*/ 49 w 71"/>
                <a:gd name="T61" fmla="*/ 10 h 82"/>
                <a:gd name="T62" fmla="*/ 49 w 71"/>
                <a:gd name="T63" fmla="*/ 26 h 82"/>
                <a:gd name="T64" fmla="*/ 53 w 71"/>
                <a:gd name="T65" fmla="*/ 42 h 82"/>
                <a:gd name="T66" fmla="*/ 69 w 71"/>
                <a:gd name="T67" fmla="*/ 72 h 82"/>
                <a:gd name="T68" fmla="*/ 69 w 71"/>
                <a:gd name="T69" fmla="*/ 79 h 82"/>
                <a:gd name="T70" fmla="*/ 63 w 71"/>
                <a:gd name="T71" fmla="*/ 82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1" h="82">
                  <a:moveTo>
                    <a:pt x="25" y="3"/>
                  </a:moveTo>
                  <a:cubicBezTo>
                    <a:pt x="24" y="3"/>
                    <a:pt x="24" y="5"/>
                    <a:pt x="23" y="5"/>
                  </a:cubicBezTo>
                  <a:cubicBezTo>
                    <a:pt x="23" y="5"/>
                    <a:pt x="23" y="6"/>
                    <a:pt x="24" y="7"/>
                  </a:cubicBezTo>
                  <a:cubicBezTo>
                    <a:pt x="26" y="7"/>
                    <a:pt x="26" y="7"/>
                    <a:pt x="26" y="7"/>
                  </a:cubicBezTo>
                  <a:cubicBezTo>
                    <a:pt x="26" y="25"/>
                    <a:pt x="26" y="25"/>
                    <a:pt x="26" y="25"/>
                  </a:cubicBezTo>
                  <a:cubicBezTo>
                    <a:pt x="26" y="32"/>
                    <a:pt x="24" y="38"/>
                    <a:pt x="21" y="44"/>
                  </a:cubicBezTo>
                  <a:cubicBezTo>
                    <a:pt x="5" y="73"/>
                    <a:pt x="5" y="73"/>
                    <a:pt x="5" y="73"/>
                  </a:cubicBezTo>
                  <a:cubicBezTo>
                    <a:pt x="4" y="75"/>
                    <a:pt x="4" y="76"/>
                    <a:pt x="5" y="77"/>
                  </a:cubicBezTo>
                  <a:cubicBezTo>
                    <a:pt x="5" y="78"/>
                    <a:pt x="6" y="78"/>
                    <a:pt x="8" y="78"/>
                  </a:cubicBezTo>
                  <a:cubicBezTo>
                    <a:pt x="63" y="78"/>
                    <a:pt x="63" y="78"/>
                    <a:pt x="63" y="78"/>
                  </a:cubicBezTo>
                  <a:cubicBezTo>
                    <a:pt x="64" y="78"/>
                    <a:pt x="66" y="78"/>
                    <a:pt x="66" y="77"/>
                  </a:cubicBezTo>
                  <a:cubicBezTo>
                    <a:pt x="67" y="76"/>
                    <a:pt x="67" y="74"/>
                    <a:pt x="66" y="73"/>
                  </a:cubicBezTo>
                  <a:cubicBezTo>
                    <a:pt x="50" y="44"/>
                    <a:pt x="50" y="44"/>
                    <a:pt x="50" y="44"/>
                  </a:cubicBezTo>
                  <a:cubicBezTo>
                    <a:pt x="47" y="38"/>
                    <a:pt x="45" y="32"/>
                    <a:pt x="45" y="26"/>
                  </a:cubicBezTo>
                  <a:cubicBezTo>
                    <a:pt x="45" y="7"/>
                    <a:pt x="45" y="7"/>
                    <a:pt x="45" y="7"/>
                  </a:cubicBezTo>
                  <a:cubicBezTo>
                    <a:pt x="46" y="7"/>
                    <a:pt x="46" y="7"/>
                    <a:pt x="46" y="7"/>
                  </a:cubicBezTo>
                  <a:cubicBezTo>
                    <a:pt x="48" y="6"/>
                    <a:pt x="48" y="5"/>
                    <a:pt x="48" y="5"/>
                  </a:cubicBezTo>
                  <a:cubicBezTo>
                    <a:pt x="48" y="4"/>
                    <a:pt x="47" y="3"/>
                    <a:pt x="46" y="3"/>
                  </a:cubicBezTo>
                  <a:cubicBezTo>
                    <a:pt x="25" y="3"/>
                    <a:pt x="25" y="3"/>
                    <a:pt x="25" y="3"/>
                  </a:cubicBezTo>
                  <a:close/>
                  <a:moveTo>
                    <a:pt x="63" y="82"/>
                  </a:moveTo>
                  <a:cubicBezTo>
                    <a:pt x="8" y="82"/>
                    <a:pt x="8" y="82"/>
                    <a:pt x="8" y="82"/>
                  </a:cubicBezTo>
                  <a:cubicBezTo>
                    <a:pt x="5" y="82"/>
                    <a:pt x="3" y="81"/>
                    <a:pt x="1" y="79"/>
                  </a:cubicBezTo>
                  <a:cubicBezTo>
                    <a:pt x="0" y="77"/>
                    <a:pt x="0" y="74"/>
                    <a:pt x="1" y="72"/>
                  </a:cubicBezTo>
                  <a:cubicBezTo>
                    <a:pt x="18" y="42"/>
                    <a:pt x="18" y="42"/>
                    <a:pt x="18" y="42"/>
                  </a:cubicBezTo>
                  <a:cubicBezTo>
                    <a:pt x="21" y="37"/>
                    <a:pt x="22" y="31"/>
                    <a:pt x="22" y="25"/>
                  </a:cubicBezTo>
                  <a:cubicBezTo>
                    <a:pt x="22" y="10"/>
                    <a:pt x="22" y="10"/>
                    <a:pt x="22" y="10"/>
                  </a:cubicBezTo>
                  <a:cubicBezTo>
                    <a:pt x="20" y="9"/>
                    <a:pt x="20" y="7"/>
                    <a:pt x="20" y="4"/>
                  </a:cubicBezTo>
                  <a:cubicBezTo>
                    <a:pt x="20" y="2"/>
                    <a:pt x="22" y="0"/>
                    <a:pt x="25" y="0"/>
                  </a:cubicBezTo>
                  <a:cubicBezTo>
                    <a:pt x="46" y="0"/>
                    <a:pt x="46" y="0"/>
                    <a:pt x="46" y="0"/>
                  </a:cubicBezTo>
                  <a:cubicBezTo>
                    <a:pt x="49" y="0"/>
                    <a:pt x="51" y="2"/>
                    <a:pt x="51" y="5"/>
                  </a:cubicBezTo>
                  <a:cubicBezTo>
                    <a:pt x="52" y="7"/>
                    <a:pt x="51" y="9"/>
                    <a:pt x="49" y="10"/>
                  </a:cubicBezTo>
                  <a:cubicBezTo>
                    <a:pt x="49" y="26"/>
                    <a:pt x="49" y="26"/>
                    <a:pt x="49" y="26"/>
                  </a:cubicBezTo>
                  <a:cubicBezTo>
                    <a:pt x="49" y="31"/>
                    <a:pt x="50" y="37"/>
                    <a:pt x="53" y="42"/>
                  </a:cubicBezTo>
                  <a:cubicBezTo>
                    <a:pt x="69" y="72"/>
                    <a:pt x="69" y="72"/>
                    <a:pt x="69" y="72"/>
                  </a:cubicBezTo>
                  <a:cubicBezTo>
                    <a:pt x="71" y="74"/>
                    <a:pt x="71" y="76"/>
                    <a:pt x="69" y="79"/>
                  </a:cubicBezTo>
                  <a:cubicBezTo>
                    <a:pt x="68" y="81"/>
                    <a:pt x="66" y="82"/>
                    <a:pt x="63" y="8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a:p>
          </p:txBody>
        </p:sp>
        <p:sp>
          <p:nvSpPr>
            <p:cNvPr id="20" name="Freeform 55">
              <a:extLst>
                <a:ext uri="{FF2B5EF4-FFF2-40B4-BE49-F238E27FC236}">
                  <a16:creationId xmlns:a16="http://schemas.microsoft.com/office/drawing/2014/main" id="{5E20F58F-D422-4D3D-9CF2-3E5E7F3963E5}"/>
                </a:ext>
              </a:extLst>
            </p:cNvPr>
            <p:cNvSpPr>
              <a:spLocks noEditPoints="1"/>
            </p:cNvSpPr>
            <p:nvPr/>
          </p:nvSpPr>
          <p:spPr bwMode="auto">
            <a:xfrm>
              <a:off x="5972175" y="3335338"/>
              <a:ext cx="234950" cy="119063"/>
            </a:xfrm>
            <a:custGeom>
              <a:avLst/>
              <a:gdLst>
                <a:gd name="T0" fmla="*/ 34 w 53"/>
                <a:gd name="T1" fmla="*/ 24 h 27"/>
                <a:gd name="T2" fmla="*/ 32 w 53"/>
                <a:gd name="T3" fmla="*/ 22 h 27"/>
                <a:gd name="T4" fmla="*/ 34 w 53"/>
                <a:gd name="T5" fmla="*/ 20 h 27"/>
                <a:gd name="T6" fmla="*/ 36 w 53"/>
                <a:gd name="T7" fmla="*/ 22 h 27"/>
                <a:gd name="T8" fmla="*/ 34 w 53"/>
                <a:gd name="T9" fmla="*/ 24 h 27"/>
                <a:gd name="T10" fmla="*/ 29 w 53"/>
                <a:gd name="T11" fmla="*/ 7 h 27"/>
                <a:gd name="T12" fmla="*/ 31 w 53"/>
                <a:gd name="T13" fmla="*/ 5 h 27"/>
                <a:gd name="T14" fmla="*/ 33 w 53"/>
                <a:gd name="T15" fmla="*/ 7 h 27"/>
                <a:gd name="T16" fmla="*/ 31 w 53"/>
                <a:gd name="T17" fmla="*/ 8 h 27"/>
                <a:gd name="T18" fmla="*/ 29 w 53"/>
                <a:gd name="T19" fmla="*/ 7 h 27"/>
                <a:gd name="T20" fmla="*/ 17 w 53"/>
                <a:gd name="T21" fmla="*/ 17 h 27"/>
                <a:gd name="T22" fmla="*/ 15 w 53"/>
                <a:gd name="T23" fmla="*/ 15 h 27"/>
                <a:gd name="T24" fmla="*/ 17 w 53"/>
                <a:gd name="T25" fmla="*/ 13 h 27"/>
                <a:gd name="T26" fmla="*/ 19 w 53"/>
                <a:gd name="T27" fmla="*/ 15 h 27"/>
                <a:gd name="T28" fmla="*/ 17 w 53"/>
                <a:gd name="T29" fmla="*/ 17 h 27"/>
                <a:gd name="T30" fmla="*/ 51 w 53"/>
                <a:gd name="T31" fmla="*/ 22 h 27"/>
                <a:gd name="T32" fmla="*/ 39 w 53"/>
                <a:gd name="T33" fmla="*/ 0 h 27"/>
                <a:gd name="T34" fmla="*/ 14 w 53"/>
                <a:gd name="T35" fmla="*/ 0 h 27"/>
                <a:gd name="T36" fmla="*/ 2 w 53"/>
                <a:gd name="T37" fmla="*/ 22 h 27"/>
                <a:gd name="T38" fmla="*/ 3 w 53"/>
                <a:gd name="T39" fmla="*/ 27 h 27"/>
                <a:gd name="T40" fmla="*/ 50 w 53"/>
                <a:gd name="T41" fmla="*/ 27 h 27"/>
                <a:gd name="T42" fmla="*/ 51 w 53"/>
                <a:gd name="T43" fmla="*/ 22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 h="27">
                  <a:moveTo>
                    <a:pt x="34" y="24"/>
                  </a:moveTo>
                  <a:cubicBezTo>
                    <a:pt x="33" y="24"/>
                    <a:pt x="32" y="23"/>
                    <a:pt x="32" y="22"/>
                  </a:cubicBezTo>
                  <a:cubicBezTo>
                    <a:pt x="32" y="21"/>
                    <a:pt x="33" y="20"/>
                    <a:pt x="34" y="20"/>
                  </a:cubicBezTo>
                  <a:cubicBezTo>
                    <a:pt x="35" y="20"/>
                    <a:pt x="36" y="21"/>
                    <a:pt x="36" y="22"/>
                  </a:cubicBezTo>
                  <a:cubicBezTo>
                    <a:pt x="36" y="23"/>
                    <a:pt x="35" y="24"/>
                    <a:pt x="34" y="24"/>
                  </a:cubicBezTo>
                  <a:close/>
                  <a:moveTo>
                    <a:pt x="29" y="7"/>
                  </a:moveTo>
                  <a:cubicBezTo>
                    <a:pt x="29" y="5"/>
                    <a:pt x="30" y="5"/>
                    <a:pt x="31" y="5"/>
                  </a:cubicBezTo>
                  <a:cubicBezTo>
                    <a:pt x="32" y="5"/>
                    <a:pt x="33" y="5"/>
                    <a:pt x="33" y="7"/>
                  </a:cubicBezTo>
                  <a:cubicBezTo>
                    <a:pt x="33" y="8"/>
                    <a:pt x="32" y="8"/>
                    <a:pt x="31" y="8"/>
                  </a:cubicBezTo>
                  <a:cubicBezTo>
                    <a:pt x="30" y="8"/>
                    <a:pt x="29" y="8"/>
                    <a:pt x="29" y="7"/>
                  </a:cubicBezTo>
                  <a:close/>
                  <a:moveTo>
                    <a:pt x="17" y="17"/>
                  </a:moveTo>
                  <a:cubicBezTo>
                    <a:pt x="16" y="17"/>
                    <a:pt x="15" y="16"/>
                    <a:pt x="15" y="15"/>
                  </a:cubicBezTo>
                  <a:cubicBezTo>
                    <a:pt x="15" y="14"/>
                    <a:pt x="16" y="13"/>
                    <a:pt x="17" y="13"/>
                  </a:cubicBezTo>
                  <a:cubicBezTo>
                    <a:pt x="18" y="13"/>
                    <a:pt x="19" y="14"/>
                    <a:pt x="19" y="15"/>
                  </a:cubicBezTo>
                  <a:cubicBezTo>
                    <a:pt x="19" y="16"/>
                    <a:pt x="18" y="17"/>
                    <a:pt x="17" y="17"/>
                  </a:cubicBezTo>
                  <a:close/>
                  <a:moveTo>
                    <a:pt x="51" y="22"/>
                  </a:moveTo>
                  <a:cubicBezTo>
                    <a:pt x="51" y="22"/>
                    <a:pt x="39" y="0"/>
                    <a:pt x="39" y="0"/>
                  </a:cubicBezTo>
                  <a:cubicBezTo>
                    <a:pt x="14" y="0"/>
                    <a:pt x="14" y="0"/>
                    <a:pt x="14" y="0"/>
                  </a:cubicBezTo>
                  <a:cubicBezTo>
                    <a:pt x="14" y="0"/>
                    <a:pt x="2" y="22"/>
                    <a:pt x="2" y="22"/>
                  </a:cubicBezTo>
                  <a:cubicBezTo>
                    <a:pt x="0" y="24"/>
                    <a:pt x="0" y="27"/>
                    <a:pt x="3" y="27"/>
                  </a:cubicBezTo>
                  <a:cubicBezTo>
                    <a:pt x="50" y="27"/>
                    <a:pt x="50" y="27"/>
                    <a:pt x="50" y="27"/>
                  </a:cubicBezTo>
                  <a:cubicBezTo>
                    <a:pt x="53" y="27"/>
                    <a:pt x="53" y="24"/>
                    <a:pt x="51" y="2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a:p>
          </p:txBody>
        </p:sp>
      </p:grpSp>
      <p:sp>
        <p:nvSpPr>
          <p:cNvPr id="21" name="Rectangle: Rounded Corners 171">
            <a:extLst>
              <a:ext uri="{FF2B5EF4-FFF2-40B4-BE49-F238E27FC236}">
                <a16:creationId xmlns:a16="http://schemas.microsoft.com/office/drawing/2014/main" id="{F01C8458-0DDD-42BF-9AE9-9386E2995879}"/>
              </a:ext>
            </a:extLst>
          </p:cNvPr>
          <p:cNvSpPr/>
          <p:nvPr/>
        </p:nvSpPr>
        <p:spPr>
          <a:xfrm>
            <a:off x="8812606" y="1104715"/>
            <a:ext cx="2505235" cy="1132638"/>
          </a:xfrm>
          <a:prstGeom prst="roundRect">
            <a:avLst>
              <a:gd name="adj" fmla="val 5845"/>
            </a:avLst>
          </a:prstGeom>
          <a:solidFill>
            <a:schemeClr val="bg1">
              <a:alpha val="95000"/>
            </a:schemeClr>
          </a:solidFill>
          <a:ln w="38100">
            <a:solidFill>
              <a:srgbClr val="006666">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93"/>
          </a:p>
        </p:txBody>
      </p:sp>
      <p:sp>
        <p:nvSpPr>
          <p:cNvPr id="25" name="Freeform 83">
            <a:extLst>
              <a:ext uri="{FF2B5EF4-FFF2-40B4-BE49-F238E27FC236}">
                <a16:creationId xmlns:a16="http://schemas.microsoft.com/office/drawing/2014/main" id="{3E434FA2-D767-4CFB-BCDD-15A54F295CAF}"/>
              </a:ext>
            </a:extLst>
          </p:cNvPr>
          <p:cNvSpPr>
            <a:spLocks/>
          </p:cNvSpPr>
          <p:nvPr/>
        </p:nvSpPr>
        <p:spPr bwMode="auto">
          <a:xfrm>
            <a:off x="9725375" y="788369"/>
            <a:ext cx="744536" cy="746650"/>
          </a:xfrm>
          <a:custGeom>
            <a:avLst/>
            <a:gdLst>
              <a:gd name="T0" fmla="*/ 186 w 186"/>
              <a:gd name="T1" fmla="*/ 164 h 186"/>
              <a:gd name="T2" fmla="*/ 163 w 186"/>
              <a:gd name="T3" fmla="*/ 186 h 186"/>
              <a:gd name="T4" fmla="*/ 22 w 186"/>
              <a:gd name="T5" fmla="*/ 186 h 186"/>
              <a:gd name="T6" fmla="*/ 0 w 186"/>
              <a:gd name="T7" fmla="*/ 164 h 186"/>
              <a:gd name="T8" fmla="*/ 0 w 186"/>
              <a:gd name="T9" fmla="*/ 22 h 186"/>
              <a:gd name="T10" fmla="*/ 22 w 186"/>
              <a:gd name="T11" fmla="*/ 0 h 186"/>
              <a:gd name="T12" fmla="*/ 163 w 186"/>
              <a:gd name="T13" fmla="*/ 0 h 186"/>
              <a:gd name="T14" fmla="*/ 186 w 186"/>
              <a:gd name="T15" fmla="*/ 22 h 186"/>
              <a:gd name="T16" fmla="*/ 186 w 186"/>
              <a:gd name="T17" fmla="*/ 164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6" h="186">
                <a:moveTo>
                  <a:pt x="186" y="164"/>
                </a:moveTo>
                <a:cubicBezTo>
                  <a:pt x="186" y="176"/>
                  <a:pt x="176" y="186"/>
                  <a:pt x="163" y="186"/>
                </a:cubicBezTo>
                <a:cubicBezTo>
                  <a:pt x="22" y="186"/>
                  <a:pt x="22" y="186"/>
                  <a:pt x="22" y="186"/>
                </a:cubicBezTo>
                <a:cubicBezTo>
                  <a:pt x="10" y="186"/>
                  <a:pt x="0" y="176"/>
                  <a:pt x="0" y="164"/>
                </a:cubicBezTo>
                <a:cubicBezTo>
                  <a:pt x="0" y="22"/>
                  <a:pt x="0" y="22"/>
                  <a:pt x="0" y="22"/>
                </a:cubicBezTo>
                <a:cubicBezTo>
                  <a:pt x="0" y="10"/>
                  <a:pt x="10" y="0"/>
                  <a:pt x="22" y="0"/>
                </a:cubicBezTo>
                <a:cubicBezTo>
                  <a:pt x="163" y="0"/>
                  <a:pt x="163" y="0"/>
                  <a:pt x="163" y="0"/>
                </a:cubicBezTo>
                <a:cubicBezTo>
                  <a:pt x="176" y="0"/>
                  <a:pt x="186" y="10"/>
                  <a:pt x="186" y="22"/>
                </a:cubicBezTo>
                <a:lnTo>
                  <a:pt x="186" y="164"/>
                </a:lnTo>
                <a:close/>
              </a:path>
            </a:pathLst>
          </a:custGeom>
          <a:solidFill>
            <a:srgbClr val="006666"/>
          </a:solidFill>
          <a:ln>
            <a:noFill/>
          </a:ln>
        </p:spPr>
        <p:txBody>
          <a:bodyPr vert="horz" wrap="square" lIns="86019" tIns="43010" rIns="86019" bIns="43010" numCol="1" anchor="t" anchorCtr="0" compatLnSpc="1">
            <a:prstTxWarp prst="textNoShape">
              <a:avLst/>
            </a:prstTxWarp>
          </a:bodyPr>
          <a:lstStyle/>
          <a:p>
            <a:endParaRPr lang="en-US" sz="1693"/>
          </a:p>
        </p:txBody>
      </p:sp>
      <p:sp>
        <p:nvSpPr>
          <p:cNvPr id="50" name="Rectangle: Rounded Corners 171">
            <a:extLst>
              <a:ext uri="{FF2B5EF4-FFF2-40B4-BE49-F238E27FC236}">
                <a16:creationId xmlns:a16="http://schemas.microsoft.com/office/drawing/2014/main" id="{A5024F4F-5F4B-4A1F-95EC-4559630198BB}"/>
              </a:ext>
            </a:extLst>
          </p:cNvPr>
          <p:cNvSpPr/>
          <p:nvPr/>
        </p:nvSpPr>
        <p:spPr>
          <a:xfrm>
            <a:off x="966661" y="1092855"/>
            <a:ext cx="2548984" cy="1144498"/>
          </a:xfrm>
          <a:prstGeom prst="roundRect">
            <a:avLst>
              <a:gd name="adj" fmla="val 5845"/>
            </a:avLst>
          </a:prstGeom>
          <a:solidFill>
            <a:schemeClr val="bg1">
              <a:alpha val="95000"/>
            </a:schemeClr>
          </a:solidFill>
          <a:ln w="38100">
            <a:solidFill>
              <a:srgbClr val="006666">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93"/>
          </a:p>
        </p:txBody>
      </p:sp>
      <p:sp>
        <p:nvSpPr>
          <p:cNvPr id="51" name="Freeform 83">
            <a:extLst>
              <a:ext uri="{FF2B5EF4-FFF2-40B4-BE49-F238E27FC236}">
                <a16:creationId xmlns:a16="http://schemas.microsoft.com/office/drawing/2014/main" id="{72F12DC7-AD9F-422F-BD8A-E48955FFE63D}"/>
              </a:ext>
            </a:extLst>
          </p:cNvPr>
          <p:cNvSpPr>
            <a:spLocks/>
          </p:cNvSpPr>
          <p:nvPr/>
        </p:nvSpPr>
        <p:spPr bwMode="auto">
          <a:xfrm>
            <a:off x="1824111" y="808061"/>
            <a:ext cx="744536" cy="746650"/>
          </a:xfrm>
          <a:custGeom>
            <a:avLst/>
            <a:gdLst>
              <a:gd name="T0" fmla="*/ 186 w 186"/>
              <a:gd name="T1" fmla="*/ 164 h 186"/>
              <a:gd name="T2" fmla="*/ 163 w 186"/>
              <a:gd name="T3" fmla="*/ 186 h 186"/>
              <a:gd name="T4" fmla="*/ 22 w 186"/>
              <a:gd name="T5" fmla="*/ 186 h 186"/>
              <a:gd name="T6" fmla="*/ 0 w 186"/>
              <a:gd name="T7" fmla="*/ 164 h 186"/>
              <a:gd name="T8" fmla="*/ 0 w 186"/>
              <a:gd name="T9" fmla="*/ 22 h 186"/>
              <a:gd name="T10" fmla="*/ 22 w 186"/>
              <a:gd name="T11" fmla="*/ 0 h 186"/>
              <a:gd name="T12" fmla="*/ 163 w 186"/>
              <a:gd name="T13" fmla="*/ 0 h 186"/>
              <a:gd name="T14" fmla="*/ 186 w 186"/>
              <a:gd name="T15" fmla="*/ 22 h 186"/>
              <a:gd name="T16" fmla="*/ 186 w 186"/>
              <a:gd name="T17" fmla="*/ 164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6" h="186">
                <a:moveTo>
                  <a:pt x="186" y="164"/>
                </a:moveTo>
                <a:cubicBezTo>
                  <a:pt x="186" y="176"/>
                  <a:pt x="176" y="186"/>
                  <a:pt x="163" y="186"/>
                </a:cubicBezTo>
                <a:cubicBezTo>
                  <a:pt x="22" y="186"/>
                  <a:pt x="22" y="186"/>
                  <a:pt x="22" y="186"/>
                </a:cubicBezTo>
                <a:cubicBezTo>
                  <a:pt x="10" y="186"/>
                  <a:pt x="0" y="176"/>
                  <a:pt x="0" y="164"/>
                </a:cubicBezTo>
                <a:cubicBezTo>
                  <a:pt x="0" y="22"/>
                  <a:pt x="0" y="22"/>
                  <a:pt x="0" y="22"/>
                </a:cubicBezTo>
                <a:cubicBezTo>
                  <a:pt x="0" y="10"/>
                  <a:pt x="10" y="0"/>
                  <a:pt x="22" y="0"/>
                </a:cubicBezTo>
                <a:cubicBezTo>
                  <a:pt x="163" y="0"/>
                  <a:pt x="163" y="0"/>
                  <a:pt x="163" y="0"/>
                </a:cubicBezTo>
                <a:cubicBezTo>
                  <a:pt x="176" y="0"/>
                  <a:pt x="186" y="10"/>
                  <a:pt x="186" y="22"/>
                </a:cubicBezTo>
                <a:lnTo>
                  <a:pt x="186" y="164"/>
                </a:lnTo>
                <a:close/>
              </a:path>
            </a:pathLst>
          </a:custGeom>
          <a:solidFill>
            <a:srgbClr val="006666"/>
          </a:solidFill>
          <a:ln>
            <a:noFill/>
          </a:ln>
        </p:spPr>
        <p:txBody>
          <a:bodyPr vert="horz" wrap="square" lIns="86019" tIns="43010" rIns="86019" bIns="43010" numCol="1" anchor="ctr" anchorCtr="0" compatLnSpc="1">
            <a:prstTxWarp prst="textNoShape">
              <a:avLst/>
            </a:prstTxWarp>
          </a:bodyPr>
          <a:lstStyle/>
          <a:p>
            <a:pPr algn="ctr"/>
            <a:r>
              <a:rPr lang="en-US" sz="3600" b="1" dirty="0">
                <a:solidFill>
                  <a:schemeClr val="bg1"/>
                </a:solidFill>
              </a:rPr>
              <a:t>4</a:t>
            </a:r>
          </a:p>
        </p:txBody>
      </p:sp>
      <p:sp>
        <p:nvSpPr>
          <p:cNvPr id="58" name="Rectangle: Rounded Corners 171">
            <a:extLst>
              <a:ext uri="{FF2B5EF4-FFF2-40B4-BE49-F238E27FC236}">
                <a16:creationId xmlns:a16="http://schemas.microsoft.com/office/drawing/2014/main" id="{808322C1-75A5-4A16-B7D5-6CA4106015E2}"/>
              </a:ext>
            </a:extLst>
          </p:cNvPr>
          <p:cNvSpPr/>
          <p:nvPr/>
        </p:nvSpPr>
        <p:spPr>
          <a:xfrm>
            <a:off x="3687291" y="1108507"/>
            <a:ext cx="2347024" cy="1128845"/>
          </a:xfrm>
          <a:prstGeom prst="roundRect">
            <a:avLst>
              <a:gd name="adj" fmla="val 5845"/>
            </a:avLst>
          </a:prstGeom>
          <a:solidFill>
            <a:schemeClr val="bg1">
              <a:alpha val="95000"/>
            </a:schemeClr>
          </a:solidFill>
          <a:ln w="38100">
            <a:solidFill>
              <a:srgbClr val="006666">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93"/>
          </a:p>
        </p:txBody>
      </p:sp>
      <p:sp>
        <p:nvSpPr>
          <p:cNvPr id="59" name="Freeform 83">
            <a:extLst>
              <a:ext uri="{FF2B5EF4-FFF2-40B4-BE49-F238E27FC236}">
                <a16:creationId xmlns:a16="http://schemas.microsoft.com/office/drawing/2014/main" id="{C0FA42A0-67D3-4595-B1F5-95B02C1328C6}"/>
              </a:ext>
            </a:extLst>
          </p:cNvPr>
          <p:cNvSpPr>
            <a:spLocks/>
          </p:cNvSpPr>
          <p:nvPr/>
        </p:nvSpPr>
        <p:spPr bwMode="auto">
          <a:xfrm>
            <a:off x="4501715" y="808061"/>
            <a:ext cx="744536" cy="746650"/>
          </a:xfrm>
          <a:custGeom>
            <a:avLst/>
            <a:gdLst>
              <a:gd name="T0" fmla="*/ 186 w 186"/>
              <a:gd name="T1" fmla="*/ 164 h 186"/>
              <a:gd name="T2" fmla="*/ 163 w 186"/>
              <a:gd name="T3" fmla="*/ 186 h 186"/>
              <a:gd name="T4" fmla="*/ 22 w 186"/>
              <a:gd name="T5" fmla="*/ 186 h 186"/>
              <a:gd name="T6" fmla="*/ 0 w 186"/>
              <a:gd name="T7" fmla="*/ 164 h 186"/>
              <a:gd name="T8" fmla="*/ 0 w 186"/>
              <a:gd name="T9" fmla="*/ 22 h 186"/>
              <a:gd name="T10" fmla="*/ 22 w 186"/>
              <a:gd name="T11" fmla="*/ 0 h 186"/>
              <a:gd name="T12" fmla="*/ 163 w 186"/>
              <a:gd name="T13" fmla="*/ 0 h 186"/>
              <a:gd name="T14" fmla="*/ 186 w 186"/>
              <a:gd name="T15" fmla="*/ 22 h 186"/>
              <a:gd name="T16" fmla="*/ 186 w 186"/>
              <a:gd name="T17" fmla="*/ 164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6" h="186">
                <a:moveTo>
                  <a:pt x="186" y="164"/>
                </a:moveTo>
                <a:cubicBezTo>
                  <a:pt x="186" y="176"/>
                  <a:pt x="176" y="186"/>
                  <a:pt x="163" y="186"/>
                </a:cubicBezTo>
                <a:cubicBezTo>
                  <a:pt x="22" y="186"/>
                  <a:pt x="22" y="186"/>
                  <a:pt x="22" y="186"/>
                </a:cubicBezTo>
                <a:cubicBezTo>
                  <a:pt x="10" y="186"/>
                  <a:pt x="0" y="176"/>
                  <a:pt x="0" y="164"/>
                </a:cubicBezTo>
                <a:cubicBezTo>
                  <a:pt x="0" y="22"/>
                  <a:pt x="0" y="22"/>
                  <a:pt x="0" y="22"/>
                </a:cubicBezTo>
                <a:cubicBezTo>
                  <a:pt x="0" y="10"/>
                  <a:pt x="10" y="0"/>
                  <a:pt x="22" y="0"/>
                </a:cubicBezTo>
                <a:cubicBezTo>
                  <a:pt x="163" y="0"/>
                  <a:pt x="163" y="0"/>
                  <a:pt x="163" y="0"/>
                </a:cubicBezTo>
                <a:cubicBezTo>
                  <a:pt x="176" y="0"/>
                  <a:pt x="186" y="10"/>
                  <a:pt x="186" y="22"/>
                </a:cubicBezTo>
                <a:lnTo>
                  <a:pt x="186" y="164"/>
                </a:lnTo>
                <a:close/>
              </a:path>
            </a:pathLst>
          </a:custGeom>
          <a:solidFill>
            <a:srgbClr val="006666"/>
          </a:solidFill>
          <a:ln>
            <a:noFill/>
          </a:ln>
        </p:spPr>
        <p:txBody>
          <a:bodyPr vert="horz" wrap="square" lIns="86019" tIns="43010" rIns="86019" bIns="43010" numCol="1" anchor="ctr" anchorCtr="0" compatLnSpc="1">
            <a:prstTxWarp prst="textNoShape">
              <a:avLst/>
            </a:prstTxWarp>
          </a:bodyPr>
          <a:lstStyle/>
          <a:p>
            <a:pPr algn="ctr"/>
            <a:r>
              <a:rPr lang="en-US" sz="3600" b="1" dirty="0">
                <a:solidFill>
                  <a:schemeClr val="bg1"/>
                </a:solidFill>
              </a:rPr>
              <a:t>6</a:t>
            </a:r>
          </a:p>
        </p:txBody>
      </p:sp>
      <p:sp>
        <p:nvSpPr>
          <p:cNvPr id="82" name="Rectangle: Rounded Corners 171">
            <a:extLst>
              <a:ext uri="{FF2B5EF4-FFF2-40B4-BE49-F238E27FC236}">
                <a16:creationId xmlns:a16="http://schemas.microsoft.com/office/drawing/2014/main" id="{9E4090E5-0243-4D9A-AB0E-C77E3D343168}"/>
              </a:ext>
            </a:extLst>
          </p:cNvPr>
          <p:cNvSpPr/>
          <p:nvPr/>
        </p:nvSpPr>
        <p:spPr>
          <a:xfrm>
            <a:off x="6190160" y="1092445"/>
            <a:ext cx="2496220" cy="1144907"/>
          </a:xfrm>
          <a:prstGeom prst="roundRect">
            <a:avLst>
              <a:gd name="adj" fmla="val 5845"/>
            </a:avLst>
          </a:prstGeom>
          <a:solidFill>
            <a:schemeClr val="bg1">
              <a:alpha val="95000"/>
            </a:schemeClr>
          </a:solidFill>
          <a:ln w="38100">
            <a:solidFill>
              <a:srgbClr val="006666">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93"/>
          </a:p>
        </p:txBody>
      </p:sp>
      <p:sp>
        <p:nvSpPr>
          <p:cNvPr id="83" name="Freeform 83">
            <a:extLst>
              <a:ext uri="{FF2B5EF4-FFF2-40B4-BE49-F238E27FC236}">
                <a16:creationId xmlns:a16="http://schemas.microsoft.com/office/drawing/2014/main" id="{BE0C0EFB-FF99-4AFB-AEB1-A426F61E6258}"/>
              </a:ext>
            </a:extLst>
          </p:cNvPr>
          <p:cNvSpPr>
            <a:spLocks/>
          </p:cNvSpPr>
          <p:nvPr/>
        </p:nvSpPr>
        <p:spPr bwMode="auto">
          <a:xfrm>
            <a:off x="7000505" y="808061"/>
            <a:ext cx="744536" cy="746650"/>
          </a:xfrm>
          <a:custGeom>
            <a:avLst/>
            <a:gdLst>
              <a:gd name="T0" fmla="*/ 186 w 186"/>
              <a:gd name="T1" fmla="*/ 164 h 186"/>
              <a:gd name="T2" fmla="*/ 163 w 186"/>
              <a:gd name="T3" fmla="*/ 186 h 186"/>
              <a:gd name="T4" fmla="*/ 22 w 186"/>
              <a:gd name="T5" fmla="*/ 186 h 186"/>
              <a:gd name="T6" fmla="*/ 0 w 186"/>
              <a:gd name="T7" fmla="*/ 164 h 186"/>
              <a:gd name="T8" fmla="*/ 0 w 186"/>
              <a:gd name="T9" fmla="*/ 22 h 186"/>
              <a:gd name="T10" fmla="*/ 22 w 186"/>
              <a:gd name="T11" fmla="*/ 0 h 186"/>
              <a:gd name="T12" fmla="*/ 163 w 186"/>
              <a:gd name="T13" fmla="*/ 0 h 186"/>
              <a:gd name="T14" fmla="*/ 186 w 186"/>
              <a:gd name="T15" fmla="*/ 22 h 186"/>
              <a:gd name="T16" fmla="*/ 186 w 186"/>
              <a:gd name="T17" fmla="*/ 164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6" h="186">
                <a:moveTo>
                  <a:pt x="186" y="164"/>
                </a:moveTo>
                <a:cubicBezTo>
                  <a:pt x="186" y="176"/>
                  <a:pt x="176" y="186"/>
                  <a:pt x="163" y="186"/>
                </a:cubicBezTo>
                <a:cubicBezTo>
                  <a:pt x="22" y="186"/>
                  <a:pt x="22" y="186"/>
                  <a:pt x="22" y="186"/>
                </a:cubicBezTo>
                <a:cubicBezTo>
                  <a:pt x="10" y="186"/>
                  <a:pt x="0" y="176"/>
                  <a:pt x="0" y="164"/>
                </a:cubicBezTo>
                <a:cubicBezTo>
                  <a:pt x="0" y="22"/>
                  <a:pt x="0" y="22"/>
                  <a:pt x="0" y="22"/>
                </a:cubicBezTo>
                <a:cubicBezTo>
                  <a:pt x="0" y="10"/>
                  <a:pt x="10" y="0"/>
                  <a:pt x="22" y="0"/>
                </a:cubicBezTo>
                <a:cubicBezTo>
                  <a:pt x="163" y="0"/>
                  <a:pt x="163" y="0"/>
                  <a:pt x="163" y="0"/>
                </a:cubicBezTo>
                <a:cubicBezTo>
                  <a:pt x="176" y="0"/>
                  <a:pt x="186" y="10"/>
                  <a:pt x="186" y="22"/>
                </a:cubicBezTo>
                <a:lnTo>
                  <a:pt x="186" y="164"/>
                </a:lnTo>
                <a:close/>
              </a:path>
            </a:pathLst>
          </a:custGeom>
          <a:solidFill>
            <a:srgbClr val="006666"/>
          </a:solidFill>
          <a:ln>
            <a:noFill/>
          </a:ln>
        </p:spPr>
        <p:txBody>
          <a:bodyPr vert="horz" wrap="square" lIns="86019" tIns="43010" rIns="86019" bIns="43010" numCol="1" anchor="ctr" anchorCtr="0" compatLnSpc="1">
            <a:prstTxWarp prst="textNoShape">
              <a:avLst/>
            </a:prstTxWarp>
          </a:bodyPr>
          <a:lstStyle/>
          <a:p>
            <a:pPr algn="ctr"/>
            <a:r>
              <a:rPr lang="en-US" sz="3600" b="1" dirty="0">
                <a:solidFill>
                  <a:schemeClr val="bg1"/>
                </a:solidFill>
              </a:rPr>
              <a:t>3</a:t>
            </a:r>
          </a:p>
        </p:txBody>
      </p:sp>
      <p:sp>
        <p:nvSpPr>
          <p:cNvPr id="92" name="Rectangle: Rounded Corners 101">
            <a:extLst>
              <a:ext uri="{FF2B5EF4-FFF2-40B4-BE49-F238E27FC236}">
                <a16:creationId xmlns:a16="http://schemas.microsoft.com/office/drawing/2014/main" id="{A5FEF469-BEC8-4393-89BC-6284B76E4222}"/>
              </a:ext>
            </a:extLst>
          </p:cNvPr>
          <p:cNvSpPr/>
          <p:nvPr/>
        </p:nvSpPr>
        <p:spPr>
          <a:xfrm>
            <a:off x="927737" y="2368811"/>
            <a:ext cx="7771840" cy="584690"/>
          </a:xfrm>
          <a:prstGeom prst="roundRect">
            <a:avLst/>
          </a:prstGeom>
          <a:solidFill>
            <a:schemeClr val="bg1"/>
          </a:solidFill>
          <a:ln w="28575">
            <a:solidFill>
              <a:srgbClr val="006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2258" b="1" dirty="0">
                <a:solidFill>
                  <a:srgbClr val="006666"/>
                </a:solidFill>
                <a:latin typeface="Hacen Casablanca Heavy" panose="02000000000000000000" pitchFamily="2" charset="-78"/>
                <a:cs typeface="Hacen Casablanca Heavy" panose="02000000000000000000" pitchFamily="2" charset="-78"/>
              </a:rPr>
              <a:t>  </a:t>
            </a:r>
            <a:r>
              <a:rPr lang="ar-SA" sz="2000" b="1" dirty="0">
                <a:solidFill>
                  <a:srgbClr val="006666"/>
                </a:solidFill>
                <a:latin typeface="Hacen Casablanca Heavy" panose="02000000000000000000" pitchFamily="2" charset="-78"/>
                <a:cs typeface="Hacen Casablanca Heavy" panose="02000000000000000000" pitchFamily="2" charset="-78"/>
              </a:rPr>
              <a:t>عدد المستهدفين – عدد الذين قدمت لهم الخدمة   =  عدد المتبقي من المستهدف   </a:t>
            </a:r>
            <a:endParaRPr lang="en-US" sz="2258" b="1" dirty="0">
              <a:solidFill>
                <a:srgbClr val="006666"/>
              </a:solidFill>
              <a:latin typeface="Hacen Casablanca Heavy" panose="02000000000000000000" pitchFamily="2" charset="-78"/>
              <a:cs typeface="Hacen Casablanca Heavy" panose="02000000000000000000" pitchFamily="2" charset="-78"/>
            </a:endParaRPr>
          </a:p>
        </p:txBody>
      </p:sp>
      <p:sp>
        <p:nvSpPr>
          <p:cNvPr id="94" name="Rectangle: Rounded Corners 101">
            <a:extLst>
              <a:ext uri="{FF2B5EF4-FFF2-40B4-BE49-F238E27FC236}">
                <a16:creationId xmlns:a16="http://schemas.microsoft.com/office/drawing/2014/main" id="{DD43B0D6-C11D-4ACE-8C0F-DB003CAF07F7}"/>
              </a:ext>
            </a:extLst>
          </p:cNvPr>
          <p:cNvSpPr/>
          <p:nvPr/>
        </p:nvSpPr>
        <p:spPr>
          <a:xfrm>
            <a:off x="966662" y="3048667"/>
            <a:ext cx="7719718" cy="1819977"/>
          </a:xfrm>
          <a:prstGeom prst="roundRect">
            <a:avLst/>
          </a:prstGeom>
          <a:solidFill>
            <a:srgbClr val="00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r">
              <a:spcBef>
                <a:spcPts val="0"/>
              </a:spcBef>
            </a:pPr>
            <a:endParaRPr lang="ar-SA" sz="2000" b="1" dirty="0">
              <a:latin typeface="Calibri" panose="020F0502020204030204" pitchFamily="34" charset="0"/>
              <a:cs typeface="Calibri" panose="020F0502020204030204" pitchFamily="34" charset="0"/>
            </a:endParaRPr>
          </a:p>
          <a:p>
            <a:pPr algn="r">
              <a:spcBef>
                <a:spcPts val="0"/>
              </a:spcBef>
            </a:pPr>
            <a:endParaRPr lang="ar-SA" sz="2000" b="1" dirty="0">
              <a:latin typeface="Calibri" panose="020F0502020204030204" pitchFamily="34" charset="0"/>
              <a:cs typeface="Calibri" panose="020F0502020204030204" pitchFamily="34" charset="0"/>
            </a:endParaRPr>
          </a:p>
          <a:p>
            <a:pPr algn="ctr"/>
            <a:r>
              <a:rPr lang="ar-SA" sz="2000" b="1" dirty="0">
                <a:latin typeface="Calibri" panose="020F0502020204030204" pitchFamily="34" charset="0"/>
                <a:cs typeface="Calibri" panose="020F0502020204030204" pitchFamily="34" charset="0"/>
              </a:rPr>
              <a:t> </a:t>
            </a:r>
            <a:r>
              <a:rPr lang="ar-SA" sz="2000" b="1" i="0" dirty="0">
                <a:solidFill>
                  <a:schemeClr val="bg1"/>
                </a:solidFill>
                <a:effectLst/>
                <a:latin typeface="Calibri" panose="020F0502020204030204" pitchFamily="34" charset="0"/>
                <a:cs typeface="Calibri" panose="020F0502020204030204" pitchFamily="34" charset="0"/>
              </a:rPr>
              <a:t>تدريب منسوبي الجمعية من إداريين وعاملين متطوعين  , والعمل على نشر ثقافة العمل الخيري  , ويتم عقد دورات بواقع دورة كل شهر مختلفة التخصصات ، </a:t>
            </a:r>
            <a:r>
              <a:rPr lang="ar-SA" sz="2000" b="1" dirty="0">
                <a:solidFill>
                  <a:schemeClr val="bg1"/>
                </a:solidFill>
                <a:latin typeface="Calibri" panose="020F0502020204030204" pitchFamily="34" charset="0"/>
                <a:cs typeface="Calibri" panose="020F0502020204030204" pitchFamily="34" charset="0"/>
              </a:rPr>
              <a:t>ارتفاع مستوى المهنية والاحترافية وجودة العمل  في الجمعية بما يعود بالنفع على المستفيدين . </a:t>
            </a:r>
            <a:r>
              <a:rPr lang="ar-SA" sz="2000" b="1" i="0" dirty="0">
                <a:solidFill>
                  <a:schemeClr val="bg1"/>
                </a:solidFill>
                <a:effectLst/>
                <a:latin typeface="Calibri" panose="020F0502020204030204" pitchFamily="34" charset="0"/>
                <a:cs typeface="Calibri" panose="020F0502020204030204" pitchFamily="34" charset="0"/>
              </a:rPr>
              <a:t> </a:t>
            </a:r>
            <a:endParaRPr lang="en-US" sz="2000" b="1" dirty="0">
              <a:solidFill>
                <a:schemeClr val="bg1"/>
              </a:solidFill>
              <a:latin typeface="Calibri" panose="020F0502020204030204" pitchFamily="34" charset="0"/>
              <a:cs typeface="Calibri" panose="020F0502020204030204" pitchFamily="34" charset="0"/>
            </a:endParaRPr>
          </a:p>
          <a:p>
            <a:pPr algn="ctr"/>
            <a:endParaRPr lang="ar-SA" sz="2000" b="1" dirty="0">
              <a:latin typeface="Calibri" panose="020F0502020204030204" pitchFamily="34" charset="0"/>
              <a:cs typeface="Calibri" panose="020F0502020204030204" pitchFamily="34" charset="0"/>
            </a:endParaRPr>
          </a:p>
          <a:p>
            <a:pPr algn="ctr">
              <a:spcBef>
                <a:spcPts val="0"/>
              </a:spcBef>
            </a:pPr>
            <a:endParaRPr lang="ar-SA" sz="4000" b="1" dirty="0">
              <a:solidFill>
                <a:schemeClr val="bg1"/>
              </a:solidFill>
              <a:latin typeface="Calibri" panose="020F0502020204030204" pitchFamily="34" charset="0"/>
              <a:cs typeface="Calibri" panose="020F0502020204030204" pitchFamily="34" charset="0"/>
            </a:endParaRPr>
          </a:p>
        </p:txBody>
      </p:sp>
      <p:grpSp>
        <p:nvGrpSpPr>
          <p:cNvPr id="97" name="Group 99">
            <a:extLst>
              <a:ext uri="{FF2B5EF4-FFF2-40B4-BE49-F238E27FC236}">
                <a16:creationId xmlns:a16="http://schemas.microsoft.com/office/drawing/2014/main" id="{DAB87DD5-75BC-4F41-84B1-77A2367AF981}"/>
              </a:ext>
            </a:extLst>
          </p:cNvPr>
          <p:cNvGrpSpPr/>
          <p:nvPr/>
        </p:nvGrpSpPr>
        <p:grpSpPr>
          <a:xfrm>
            <a:off x="6423540" y="1743112"/>
            <a:ext cx="1979886" cy="976490"/>
            <a:chOff x="3950162" y="2546259"/>
            <a:chExt cx="2905231" cy="1038029"/>
          </a:xfrm>
        </p:grpSpPr>
        <p:sp>
          <p:nvSpPr>
            <p:cNvPr id="98" name="TextBox 100">
              <a:extLst>
                <a:ext uri="{FF2B5EF4-FFF2-40B4-BE49-F238E27FC236}">
                  <a16:creationId xmlns:a16="http://schemas.microsoft.com/office/drawing/2014/main" id="{DC04338C-FABC-4740-ACE3-7951C0FC0437}"/>
                </a:ext>
              </a:extLst>
            </p:cNvPr>
            <p:cNvSpPr txBox="1"/>
            <p:nvPr/>
          </p:nvSpPr>
          <p:spPr>
            <a:xfrm>
              <a:off x="3950162" y="2546259"/>
              <a:ext cx="2785756" cy="344350"/>
            </a:xfrm>
            <a:prstGeom prst="rect">
              <a:avLst/>
            </a:prstGeom>
            <a:noFill/>
          </p:spPr>
          <p:txBody>
            <a:bodyPr wrap="square" rtlCol="0">
              <a:spAutoFit/>
            </a:bodyPr>
            <a:lstStyle/>
            <a:p>
              <a:pPr algn="ctr"/>
              <a:r>
                <a:rPr lang="ar-SA" sz="1505" b="1" dirty="0">
                  <a:solidFill>
                    <a:srgbClr val="006666"/>
                  </a:solidFill>
                  <a:latin typeface="AbdoMaster-Heavy" panose="02000500030000020004" pitchFamily="50" charset="-78"/>
                  <a:cs typeface="AbdoMaster-Heavy" panose="02000500030000020004" pitchFamily="50" charset="-78"/>
                </a:rPr>
                <a:t>الجهات المشاركة  </a:t>
              </a:r>
              <a:endParaRPr lang="en-US" sz="1505" b="1" dirty="0">
                <a:solidFill>
                  <a:srgbClr val="006666"/>
                </a:solidFill>
                <a:latin typeface="AbdoMaster-Heavy" panose="02000500030000020004" pitchFamily="50" charset="-78"/>
                <a:cs typeface="AbdoMaster-Heavy" panose="02000500030000020004" pitchFamily="50" charset="-78"/>
              </a:endParaRPr>
            </a:p>
          </p:txBody>
        </p:sp>
        <p:sp>
          <p:nvSpPr>
            <p:cNvPr id="99" name="Subtitle 6">
              <a:extLst>
                <a:ext uri="{FF2B5EF4-FFF2-40B4-BE49-F238E27FC236}">
                  <a16:creationId xmlns:a16="http://schemas.microsoft.com/office/drawing/2014/main" id="{EDCBDBA2-AC2E-4947-986E-FD584C46794E}"/>
                </a:ext>
              </a:extLst>
            </p:cNvPr>
            <p:cNvSpPr txBox="1">
              <a:spLocks/>
            </p:cNvSpPr>
            <p:nvPr/>
          </p:nvSpPr>
          <p:spPr>
            <a:xfrm>
              <a:off x="4144159" y="2822433"/>
              <a:ext cx="2711234" cy="761855"/>
            </a:xfrm>
            <a:prstGeom prst="rect">
              <a:avLst/>
            </a:prstGeom>
          </p:spPr>
          <p:txBody>
            <a:bodyPr vert="horz" lIns="86019" tIns="43010" rIns="86019" bIns="43010" numCol="1" spcCol="365760" rtlCol="0" anchor="t">
              <a:noAutofit/>
            </a:bodyPr>
            <a:lstStyle>
              <a:lvl1pPr marL="0" indent="0" algn="ctr" defTabSz="914400" rtl="0" eaLnBrk="1" latinLnBrk="0" hangingPunct="1">
                <a:lnSpc>
                  <a:spcPct val="90000"/>
                </a:lnSpc>
                <a:spcBef>
                  <a:spcPts val="1000"/>
                </a:spcBef>
                <a:buFont typeface="Arial"/>
                <a:buNone/>
                <a:defRPr sz="1200" b="0" i="0" kern="1200">
                  <a:solidFill>
                    <a:schemeClr val="accent1"/>
                  </a:solidFill>
                  <a:latin typeface="Montserrat Light" charset="0"/>
                  <a:ea typeface="Montserrat Light" charset="0"/>
                  <a:cs typeface="Montserrat Light"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Montserrat Light" charset="0"/>
                  <a:ea typeface="Montserrat Light" charset="0"/>
                  <a:cs typeface="Montserrat Light"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Montserrat Light" charset="0"/>
                  <a:ea typeface="Montserrat Light" charset="0"/>
                  <a:cs typeface="Montserrat Light"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nSpc>
                  <a:spcPts val="1599"/>
                </a:lnSpc>
                <a:spcBef>
                  <a:spcPts val="0"/>
                </a:spcBef>
              </a:pPr>
              <a:endParaRPr lang="en-US" sz="1082" dirty="0">
                <a:solidFill>
                  <a:schemeClr val="tx1"/>
                </a:solidFill>
                <a:latin typeface="+mn-lt"/>
                <a:cs typeface="Times New Roman" panose="02020603050405020304" pitchFamily="18" charset="0"/>
              </a:endParaRPr>
            </a:p>
          </p:txBody>
        </p:sp>
      </p:grpSp>
      <p:grpSp>
        <p:nvGrpSpPr>
          <p:cNvPr id="100" name="Group 99">
            <a:extLst>
              <a:ext uri="{FF2B5EF4-FFF2-40B4-BE49-F238E27FC236}">
                <a16:creationId xmlns:a16="http://schemas.microsoft.com/office/drawing/2014/main" id="{06F54663-395C-4A61-A3A5-B961B63AD3C4}"/>
              </a:ext>
            </a:extLst>
          </p:cNvPr>
          <p:cNvGrpSpPr/>
          <p:nvPr/>
        </p:nvGrpSpPr>
        <p:grpSpPr>
          <a:xfrm>
            <a:off x="8966573" y="1572692"/>
            <a:ext cx="2171371" cy="1171755"/>
            <a:chOff x="3811693" y="2338687"/>
            <a:chExt cx="3186211" cy="1245601"/>
          </a:xfrm>
        </p:grpSpPr>
        <p:sp>
          <p:nvSpPr>
            <p:cNvPr id="101" name="TextBox 100">
              <a:extLst>
                <a:ext uri="{FF2B5EF4-FFF2-40B4-BE49-F238E27FC236}">
                  <a16:creationId xmlns:a16="http://schemas.microsoft.com/office/drawing/2014/main" id="{E61ADA76-DB44-4790-9CAC-776A0B6ED6C9}"/>
                </a:ext>
              </a:extLst>
            </p:cNvPr>
            <p:cNvSpPr txBox="1"/>
            <p:nvPr/>
          </p:nvSpPr>
          <p:spPr>
            <a:xfrm>
              <a:off x="3811693" y="2338687"/>
              <a:ext cx="3186211" cy="590548"/>
            </a:xfrm>
            <a:prstGeom prst="rect">
              <a:avLst/>
            </a:prstGeom>
            <a:noFill/>
          </p:spPr>
          <p:txBody>
            <a:bodyPr wrap="square" rtlCol="0">
              <a:spAutoFit/>
            </a:bodyPr>
            <a:lstStyle/>
            <a:p>
              <a:pPr algn="ctr"/>
              <a:r>
                <a:rPr lang="ar-SA" sz="1505" b="1" dirty="0">
                  <a:solidFill>
                    <a:srgbClr val="006666"/>
                  </a:solidFill>
                  <a:latin typeface="AbdoMaster-Heavy" panose="02000500030000020004" pitchFamily="50" charset="-78"/>
                  <a:cs typeface="AbdoMaster-Heavy" panose="02000500030000020004" pitchFamily="50" charset="-78"/>
                </a:rPr>
                <a:t>الجهات الممولة </a:t>
              </a:r>
            </a:p>
            <a:p>
              <a:pPr algn="ctr"/>
              <a:r>
                <a:rPr lang="ar-SA" sz="1505" b="1" dirty="0">
                  <a:solidFill>
                    <a:srgbClr val="006666"/>
                  </a:solidFill>
                  <a:latin typeface="AbdoMaster-Heavy" panose="02000500030000020004" pitchFamily="50" charset="-78"/>
                  <a:cs typeface="AbdoMaster-Heavy" panose="02000500030000020004" pitchFamily="50" charset="-78"/>
                </a:rPr>
                <a:t>الداعمين والمتبرعين  </a:t>
              </a:r>
              <a:endParaRPr lang="en-US" sz="1505" b="1" dirty="0">
                <a:solidFill>
                  <a:srgbClr val="006666"/>
                </a:solidFill>
                <a:latin typeface="AbdoMaster-Heavy" panose="02000500030000020004" pitchFamily="50" charset="-78"/>
                <a:cs typeface="AbdoMaster-Heavy" panose="02000500030000020004" pitchFamily="50" charset="-78"/>
              </a:endParaRPr>
            </a:p>
          </p:txBody>
        </p:sp>
        <p:sp>
          <p:nvSpPr>
            <p:cNvPr id="102" name="Subtitle 6">
              <a:extLst>
                <a:ext uri="{FF2B5EF4-FFF2-40B4-BE49-F238E27FC236}">
                  <a16:creationId xmlns:a16="http://schemas.microsoft.com/office/drawing/2014/main" id="{C25F0374-9138-4382-BCB6-1811672EB46C}"/>
                </a:ext>
              </a:extLst>
            </p:cNvPr>
            <p:cNvSpPr txBox="1">
              <a:spLocks/>
            </p:cNvSpPr>
            <p:nvPr/>
          </p:nvSpPr>
          <p:spPr>
            <a:xfrm>
              <a:off x="4144159" y="2822433"/>
              <a:ext cx="2711234" cy="761855"/>
            </a:xfrm>
            <a:prstGeom prst="rect">
              <a:avLst/>
            </a:prstGeom>
          </p:spPr>
          <p:txBody>
            <a:bodyPr vert="horz" lIns="86019" tIns="43010" rIns="86019" bIns="43010" numCol="1" spcCol="365760" rtlCol="0" anchor="t">
              <a:noAutofit/>
            </a:bodyPr>
            <a:lstStyle>
              <a:lvl1pPr marL="0" indent="0" algn="ctr" defTabSz="914400" rtl="0" eaLnBrk="1" latinLnBrk="0" hangingPunct="1">
                <a:lnSpc>
                  <a:spcPct val="90000"/>
                </a:lnSpc>
                <a:spcBef>
                  <a:spcPts val="1000"/>
                </a:spcBef>
                <a:buFont typeface="Arial"/>
                <a:buNone/>
                <a:defRPr sz="1200" b="0" i="0" kern="1200">
                  <a:solidFill>
                    <a:schemeClr val="accent1"/>
                  </a:solidFill>
                  <a:latin typeface="Montserrat Light" charset="0"/>
                  <a:ea typeface="Montserrat Light" charset="0"/>
                  <a:cs typeface="Montserrat Light"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Montserrat Light" charset="0"/>
                  <a:ea typeface="Montserrat Light" charset="0"/>
                  <a:cs typeface="Montserrat Light"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Montserrat Light" charset="0"/>
                  <a:ea typeface="Montserrat Light" charset="0"/>
                  <a:cs typeface="Montserrat Light"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nSpc>
                  <a:spcPts val="1599"/>
                </a:lnSpc>
                <a:spcBef>
                  <a:spcPts val="0"/>
                </a:spcBef>
              </a:pPr>
              <a:endParaRPr lang="en-US" sz="1082" dirty="0">
                <a:solidFill>
                  <a:schemeClr val="tx1"/>
                </a:solidFill>
                <a:latin typeface="+mn-lt"/>
                <a:cs typeface="Times New Roman" panose="02020603050405020304" pitchFamily="18" charset="0"/>
              </a:endParaRPr>
            </a:p>
          </p:txBody>
        </p:sp>
      </p:grpSp>
      <p:grpSp>
        <p:nvGrpSpPr>
          <p:cNvPr id="103" name="Group 99">
            <a:extLst>
              <a:ext uri="{FF2B5EF4-FFF2-40B4-BE49-F238E27FC236}">
                <a16:creationId xmlns:a16="http://schemas.microsoft.com/office/drawing/2014/main" id="{FA24C406-244B-4055-B4E5-424DD9BECB9B}"/>
              </a:ext>
            </a:extLst>
          </p:cNvPr>
          <p:cNvGrpSpPr/>
          <p:nvPr/>
        </p:nvGrpSpPr>
        <p:grpSpPr>
          <a:xfrm>
            <a:off x="3742217" y="1733042"/>
            <a:ext cx="2063800" cy="986560"/>
            <a:chOff x="4121104" y="2535554"/>
            <a:chExt cx="3028363" cy="1048734"/>
          </a:xfrm>
        </p:grpSpPr>
        <p:sp>
          <p:nvSpPr>
            <p:cNvPr id="104" name="TextBox 100">
              <a:extLst>
                <a:ext uri="{FF2B5EF4-FFF2-40B4-BE49-F238E27FC236}">
                  <a16:creationId xmlns:a16="http://schemas.microsoft.com/office/drawing/2014/main" id="{8B83950B-0397-4632-95E7-35B333CB271E}"/>
                </a:ext>
              </a:extLst>
            </p:cNvPr>
            <p:cNvSpPr txBox="1"/>
            <p:nvPr/>
          </p:nvSpPr>
          <p:spPr>
            <a:xfrm>
              <a:off x="4121104" y="2535554"/>
              <a:ext cx="3028363" cy="344350"/>
            </a:xfrm>
            <a:prstGeom prst="rect">
              <a:avLst/>
            </a:prstGeom>
            <a:noFill/>
          </p:spPr>
          <p:txBody>
            <a:bodyPr wrap="square" rtlCol="0">
              <a:spAutoFit/>
            </a:bodyPr>
            <a:lstStyle/>
            <a:p>
              <a:pPr algn="ctr"/>
              <a:r>
                <a:rPr lang="ar-SA" sz="1505" b="1" dirty="0">
                  <a:solidFill>
                    <a:srgbClr val="006666"/>
                  </a:solidFill>
                  <a:latin typeface="AbdoMaster-Heavy" panose="02000500030000020004" pitchFamily="50" charset="-78"/>
                  <a:cs typeface="AbdoMaster-Heavy" panose="02000500030000020004" pitchFamily="50" charset="-78"/>
                </a:rPr>
                <a:t>عدد العاملين   </a:t>
              </a:r>
              <a:endParaRPr lang="en-US" sz="1505" b="1" dirty="0">
                <a:solidFill>
                  <a:srgbClr val="006666"/>
                </a:solidFill>
                <a:latin typeface="AbdoMaster-Heavy" panose="02000500030000020004" pitchFamily="50" charset="-78"/>
                <a:cs typeface="AbdoMaster-Heavy" panose="02000500030000020004" pitchFamily="50" charset="-78"/>
              </a:endParaRPr>
            </a:p>
          </p:txBody>
        </p:sp>
        <p:sp>
          <p:nvSpPr>
            <p:cNvPr id="105" name="Subtitle 6">
              <a:extLst>
                <a:ext uri="{FF2B5EF4-FFF2-40B4-BE49-F238E27FC236}">
                  <a16:creationId xmlns:a16="http://schemas.microsoft.com/office/drawing/2014/main" id="{A9C308A7-FB73-44E5-8348-DD67199313A5}"/>
                </a:ext>
              </a:extLst>
            </p:cNvPr>
            <p:cNvSpPr txBox="1">
              <a:spLocks/>
            </p:cNvSpPr>
            <p:nvPr/>
          </p:nvSpPr>
          <p:spPr>
            <a:xfrm>
              <a:off x="4144159" y="2822433"/>
              <a:ext cx="2711234" cy="761855"/>
            </a:xfrm>
            <a:prstGeom prst="rect">
              <a:avLst/>
            </a:prstGeom>
          </p:spPr>
          <p:txBody>
            <a:bodyPr vert="horz" lIns="86019" tIns="43010" rIns="86019" bIns="43010" numCol="1" spcCol="365760" rtlCol="0" anchor="t">
              <a:noAutofit/>
            </a:bodyPr>
            <a:lstStyle>
              <a:lvl1pPr marL="0" indent="0" algn="ctr" defTabSz="914400" rtl="0" eaLnBrk="1" latinLnBrk="0" hangingPunct="1">
                <a:lnSpc>
                  <a:spcPct val="90000"/>
                </a:lnSpc>
                <a:spcBef>
                  <a:spcPts val="1000"/>
                </a:spcBef>
                <a:buFont typeface="Arial"/>
                <a:buNone/>
                <a:defRPr sz="1200" b="0" i="0" kern="1200">
                  <a:solidFill>
                    <a:schemeClr val="accent1"/>
                  </a:solidFill>
                  <a:latin typeface="Montserrat Light" charset="0"/>
                  <a:ea typeface="Montserrat Light" charset="0"/>
                  <a:cs typeface="Montserrat Light"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Montserrat Light" charset="0"/>
                  <a:ea typeface="Montserrat Light" charset="0"/>
                  <a:cs typeface="Montserrat Light"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Montserrat Light" charset="0"/>
                  <a:ea typeface="Montserrat Light" charset="0"/>
                  <a:cs typeface="Montserrat Light"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nSpc>
                  <a:spcPts val="1599"/>
                </a:lnSpc>
                <a:spcBef>
                  <a:spcPts val="0"/>
                </a:spcBef>
              </a:pPr>
              <a:endParaRPr lang="en-US" sz="1082" dirty="0">
                <a:solidFill>
                  <a:schemeClr val="tx1"/>
                </a:solidFill>
                <a:latin typeface="+mn-lt"/>
                <a:cs typeface="Times New Roman" panose="02020603050405020304" pitchFamily="18" charset="0"/>
              </a:endParaRPr>
            </a:p>
          </p:txBody>
        </p:sp>
      </p:grpSp>
      <p:sp>
        <p:nvSpPr>
          <p:cNvPr id="33" name="TextBox 100">
            <a:extLst>
              <a:ext uri="{FF2B5EF4-FFF2-40B4-BE49-F238E27FC236}">
                <a16:creationId xmlns:a16="http://schemas.microsoft.com/office/drawing/2014/main" id="{7D2283CC-6DAB-4D04-8C36-56402CB3DFE7}"/>
              </a:ext>
            </a:extLst>
          </p:cNvPr>
          <p:cNvSpPr txBox="1"/>
          <p:nvPr/>
        </p:nvSpPr>
        <p:spPr>
          <a:xfrm>
            <a:off x="1184715" y="1749246"/>
            <a:ext cx="1898465" cy="323935"/>
          </a:xfrm>
          <a:prstGeom prst="rect">
            <a:avLst/>
          </a:prstGeom>
          <a:noFill/>
        </p:spPr>
        <p:txBody>
          <a:bodyPr wrap="square" rtlCol="0">
            <a:spAutoFit/>
          </a:bodyPr>
          <a:lstStyle/>
          <a:p>
            <a:pPr algn="ctr"/>
            <a:r>
              <a:rPr lang="ar-SA" sz="1505" b="1" dirty="0">
                <a:solidFill>
                  <a:srgbClr val="006666"/>
                </a:solidFill>
                <a:latin typeface="AbdoMaster-Heavy" panose="02000500030000020004" pitchFamily="50" charset="-78"/>
                <a:cs typeface="AbdoMaster-Heavy" panose="02000500030000020004" pitchFamily="50" charset="-78"/>
              </a:rPr>
              <a:t>عدد المتطوعين   </a:t>
            </a:r>
            <a:endParaRPr lang="en-US" sz="1505" b="1" dirty="0">
              <a:solidFill>
                <a:srgbClr val="006666"/>
              </a:solidFill>
              <a:latin typeface="AbdoMaster-Heavy" panose="02000500030000020004" pitchFamily="50" charset="-78"/>
              <a:cs typeface="AbdoMaster-Heavy" panose="02000500030000020004" pitchFamily="50" charset="-78"/>
            </a:endParaRPr>
          </a:p>
        </p:txBody>
      </p:sp>
      <p:cxnSp>
        <p:nvCxnSpPr>
          <p:cNvPr id="3" name="رابط مستقيم 2">
            <a:extLst>
              <a:ext uri="{FF2B5EF4-FFF2-40B4-BE49-F238E27FC236}">
                <a16:creationId xmlns:a16="http://schemas.microsoft.com/office/drawing/2014/main" id="{06E1B734-9F4C-427C-8452-5F5F81647B34}"/>
              </a:ext>
            </a:extLst>
          </p:cNvPr>
          <p:cNvCxnSpPr>
            <a:cxnSpLocks/>
            <a:stCxn id="35" idx="3"/>
          </p:cNvCxnSpPr>
          <p:nvPr/>
        </p:nvCxnSpPr>
        <p:spPr>
          <a:xfrm flipV="1">
            <a:off x="4403546" y="6319386"/>
            <a:ext cx="6859569" cy="15344"/>
          </a:xfrm>
          <a:prstGeom prst="line">
            <a:avLst/>
          </a:prstGeom>
          <a:ln w="38100">
            <a:solidFill>
              <a:srgbClr val="009999"/>
            </a:solidFill>
          </a:ln>
        </p:spPr>
        <p:style>
          <a:lnRef idx="3">
            <a:schemeClr val="accent3"/>
          </a:lnRef>
          <a:fillRef idx="0">
            <a:schemeClr val="accent3"/>
          </a:fillRef>
          <a:effectRef idx="2">
            <a:schemeClr val="accent3"/>
          </a:effectRef>
          <a:fontRef idx="minor">
            <a:schemeClr val="tx1"/>
          </a:fontRef>
        </p:style>
      </p:cxnSp>
      <p:sp>
        <p:nvSpPr>
          <p:cNvPr id="35" name="مربع نص 34">
            <a:extLst>
              <a:ext uri="{FF2B5EF4-FFF2-40B4-BE49-F238E27FC236}">
                <a16:creationId xmlns:a16="http://schemas.microsoft.com/office/drawing/2014/main" id="{6EC206D0-F41C-4FE1-87AB-9C16760AD390}"/>
              </a:ext>
            </a:extLst>
          </p:cNvPr>
          <p:cNvSpPr txBox="1"/>
          <p:nvPr/>
        </p:nvSpPr>
        <p:spPr>
          <a:xfrm>
            <a:off x="1320651" y="6165453"/>
            <a:ext cx="3082895" cy="338554"/>
          </a:xfrm>
          <a:prstGeom prst="rect">
            <a:avLst/>
          </a:prstGeom>
          <a:noFill/>
        </p:spPr>
        <p:txBody>
          <a:bodyPr wrap="none" rtlCol="1">
            <a:spAutoFit/>
          </a:bodyPr>
          <a:lstStyle/>
          <a:p>
            <a:r>
              <a:rPr lang="ar-SA" sz="1600" dirty="0">
                <a:solidFill>
                  <a:srgbClr val="006666"/>
                </a:solidFill>
                <a:cs typeface="Farsi Simple Bold" panose="02010400000000000000" pitchFamily="2" charset="-78"/>
              </a:rPr>
              <a:t>الخطة التشغيلية لجمعية رعاية الأيتام بمحافظة الجموم </a:t>
            </a:r>
          </a:p>
        </p:txBody>
      </p:sp>
      <p:grpSp>
        <p:nvGrpSpPr>
          <p:cNvPr id="119" name="Google Shape;744;p47">
            <a:extLst>
              <a:ext uri="{FF2B5EF4-FFF2-40B4-BE49-F238E27FC236}">
                <a16:creationId xmlns:a16="http://schemas.microsoft.com/office/drawing/2014/main" id="{A96BECF3-CA73-4053-9D78-610222B4DE25}"/>
              </a:ext>
            </a:extLst>
          </p:cNvPr>
          <p:cNvGrpSpPr/>
          <p:nvPr/>
        </p:nvGrpSpPr>
        <p:grpSpPr>
          <a:xfrm>
            <a:off x="10596917" y="3287493"/>
            <a:ext cx="469300" cy="466427"/>
            <a:chOff x="5045775" y="1946400"/>
            <a:chExt cx="296950" cy="295150"/>
          </a:xfrm>
          <a:solidFill>
            <a:schemeClr val="bg1"/>
          </a:solidFill>
        </p:grpSpPr>
        <p:sp>
          <p:nvSpPr>
            <p:cNvPr id="120" name="Google Shape;745;p47">
              <a:extLst>
                <a:ext uri="{FF2B5EF4-FFF2-40B4-BE49-F238E27FC236}">
                  <a16:creationId xmlns:a16="http://schemas.microsoft.com/office/drawing/2014/main" id="{7F1CCACA-E629-4685-8707-073D5BB5FD21}"/>
                </a:ext>
              </a:extLst>
            </p:cNvPr>
            <p:cNvSpPr/>
            <p:nvPr/>
          </p:nvSpPr>
          <p:spPr>
            <a:xfrm>
              <a:off x="5113500" y="1998600"/>
              <a:ext cx="160700" cy="155950"/>
            </a:xfrm>
            <a:custGeom>
              <a:avLst/>
              <a:gdLst/>
              <a:ahLst/>
              <a:cxnLst/>
              <a:rect l="l" t="t" r="r" b="b"/>
              <a:pathLst>
                <a:path w="6428" h="6238" extrusionOk="0">
                  <a:moveTo>
                    <a:pt x="3309" y="2079"/>
                  </a:moveTo>
                  <a:cubicBezTo>
                    <a:pt x="3718" y="2079"/>
                    <a:pt x="4033" y="2394"/>
                    <a:pt x="4033" y="2804"/>
                  </a:cubicBezTo>
                  <a:cubicBezTo>
                    <a:pt x="4033" y="3182"/>
                    <a:pt x="3718" y="3497"/>
                    <a:pt x="3309" y="3497"/>
                  </a:cubicBezTo>
                  <a:cubicBezTo>
                    <a:pt x="2931" y="3497"/>
                    <a:pt x="2616" y="3150"/>
                    <a:pt x="2616" y="2804"/>
                  </a:cubicBezTo>
                  <a:cubicBezTo>
                    <a:pt x="2616" y="2394"/>
                    <a:pt x="2931" y="2079"/>
                    <a:pt x="3309" y="2079"/>
                  </a:cubicBezTo>
                  <a:close/>
                  <a:moveTo>
                    <a:pt x="3403" y="662"/>
                  </a:moveTo>
                  <a:cubicBezTo>
                    <a:pt x="4726" y="662"/>
                    <a:pt x="5798" y="1764"/>
                    <a:pt x="5798" y="3119"/>
                  </a:cubicBezTo>
                  <a:cubicBezTo>
                    <a:pt x="5703" y="3655"/>
                    <a:pt x="5546" y="4222"/>
                    <a:pt x="5199" y="4663"/>
                  </a:cubicBezTo>
                  <a:cubicBezTo>
                    <a:pt x="5010" y="4253"/>
                    <a:pt x="4726" y="3938"/>
                    <a:pt x="4348" y="3686"/>
                  </a:cubicBezTo>
                  <a:cubicBezTo>
                    <a:pt x="4569" y="3466"/>
                    <a:pt x="4726" y="3119"/>
                    <a:pt x="4726" y="2741"/>
                  </a:cubicBezTo>
                  <a:cubicBezTo>
                    <a:pt x="4726" y="2016"/>
                    <a:pt x="4096" y="1386"/>
                    <a:pt x="3340" y="1386"/>
                  </a:cubicBezTo>
                  <a:cubicBezTo>
                    <a:pt x="2616" y="1386"/>
                    <a:pt x="1986" y="2016"/>
                    <a:pt x="1986" y="2741"/>
                  </a:cubicBezTo>
                  <a:cubicBezTo>
                    <a:pt x="1986" y="3119"/>
                    <a:pt x="2143" y="3466"/>
                    <a:pt x="2364" y="3686"/>
                  </a:cubicBezTo>
                  <a:cubicBezTo>
                    <a:pt x="1986" y="3907"/>
                    <a:pt x="1702" y="4253"/>
                    <a:pt x="1513" y="4663"/>
                  </a:cubicBezTo>
                  <a:cubicBezTo>
                    <a:pt x="1072" y="4096"/>
                    <a:pt x="883" y="3434"/>
                    <a:pt x="977" y="2772"/>
                  </a:cubicBezTo>
                  <a:cubicBezTo>
                    <a:pt x="1135" y="1670"/>
                    <a:pt x="2143" y="662"/>
                    <a:pt x="3403" y="662"/>
                  </a:cubicBezTo>
                  <a:close/>
                  <a:moveTo>
                    <a:pt x="3309" y="4190"/>
                  </a:moveTo>
                  <a:cubicBezTo>
                    <a:pt x="3939" y="4190"/>
                    <a:pt x="4443" y="4600"/>
                    <a:pt x="4663" y="5167"/>
                  </a:cubicBezTo>
                  <a:cubicBezTo>
                    <a:pt x="4254" y="5450"/>
                    <a:pt x="3781" y="5545"/>
                    <a:pt x="3309" y="5545"/>
                  </a:cubicBezTo>
                  <a:cubicBezTo>
                    <a:pt x="2836" y="5545"/>
                    <a:pt x="2364" y="5387"/>
                    <a:pt x="1986" y="5167"/>
                  </a:cubicBezTo>
                  <a:cubicBezTo>
                    <a:pt x="2143" y="4568"/>
                    <a:pt x="2679" y="4190"/>
                    <a:pt x="3309" y="4190"/>
                  </a:cubicBezTo>
                  <a:close/>
                  <a:moveTo>
                    <a:pt x="3309" y="0"/>
                  </a:moveTo>
                  <a:cubicBezTo>
                    <a:pt x="1733" y="0"/>
                    <a:pt x="410" y="1229"/>
                    <a:pt x="253" y="2678"/>
                  </a:cubicBezTo>
                  <a:cubicBezTo>
                    <a:pt x="1" y="4600"/>
                    <a:pt x="1450" y="6238"/>
                    <a:pt x="3309" y="6238"/>
                  </a:cubicBezTo>
                  <a:cubicBezTo>
                    <a:pt x="5042" y="6238"/>
                    <a:pt x="6428" y="4820"/>
                    <a:pt x="6428" y="3119"/>
                  </a:cubicBezTo>
                  <a:cubicBezTo>
                    <a:pt x="6428" y="1418"/>
                    <a:pt x="5042" y="0"/>
                    <a:pt x="3309" y="0"/>
                  </a:cubicBezTo>
                  <a:close/>
                </a:path>
              </a:pathLst>
            </a:custGeom>
            <a:grpFill/>
            <a:ln>
              <a:noFill/>
            </a:ln>
          </p:spPr>
          <p:txBody>
            <a:bodyPr spcFirstLastPara="1" wrap="square" lIns="86005" tIns="86005" rIns="86005" bIns="86005" anchor="ctr" anchorCtr="0">
              <a:noAutofit/>
            </a:bodyPr>
            <a:lstStyle/>
            <a:p>
              <a:pPr>
                <a:buClr>
                  <a:srgbClr val="000000"/>
                </a:buClr>
                <a:buSzPts val="1400"/>
              </a:pPr>
              <a:endParaRPr sz="1317">
                <a:solidFill>
                  <a:srgbClr val="000000"/>
                </a:solidFill>
                <a:latin typeface="Arial"/>
                <a:ea typeface="Arial"/>
                <a:cs typeface="Arial"/>
                <a:sym typeface="Arial"/>
              </a:endParaRPr>
            </a:p>
          </p:txBody>
        </p:sp>
        <p:sp>
          <p:nvSpPr>
            <p:cNvPr id="121" name="Google Shape;746;p47">
              <a:extLst>
                <a:ext uri="{FF2B5EF4-FFF2-40B4-BE49-F238E27FC236}">
                  <a16:creationId xmlns:a16="http://schemas.microsoft.com/office/drawing/2014/main" id="{BA64B7BD-B996-44B5-87F7-7E1555CA8D1A}"/>
                </a:ext>
              </a:extLst>
            </p:cNvPr>
            <p:cNvSpPr/>
            <p:nvPr/>
          </p:nvSpPr>
          <p:spPr>
            <a:xfrm>
              <a:off x="5045775" y="1946400"/>
              <a:ext cx="296950" cy="295150"/>
            </a:xfrm>
            <a:custGeom>
              <a:avLst/>
              <a:gdLst/>
              <a:ahLst/>
              <a:cxnLst/>
              <a:rect l="l" t="t" r="r" b="b"/>
              <a:pathLst>
                <a:path w="11878" h="11806" extrusionOk="0">
                  <a:moveTo>
                    <a:pt x="6018" y="765"/>
                  </a:moveTo>
                  <a:lnTo>
                    <a:pt x="6868" y="1426"/>
                  </a:lnTo>
                  <a:cubicBezTo>
                    <a:pt x="6963" y="1458"/>
                    <a:pt x="7026" y="1489"/>
                    <a:pt x="7152" y="1489"/>
                  </a:cubicBezTo>
                  <a:lnTo>
                    <a:pt x="8223" y="1332"/>
                  </a:lnTo>
                  <a:lnTo>
                    <a:pt x="8664" y="2372"/>
                  </a:lnTo>
                  <a:cubicBezTo>
                    <a:pt x="8696" y="2435"/>
                    <a:pt x="8790" y="2529"/>
                    <a:pt x="8853" y="2561"/>
                  </a:cubicBezTo>
                  <a:lnTo>
                    <a:pt x="9893" y="2970"/>
                  </a:lnTo>
                  <a:lnTo>
                    <a:pt x="9735" y="4073"/>
                  </a:lnTo>
                  <a:cubicBezTo>
                    <a:pt x="9735" y="4136"/>
                    <a:pt x="9735" y="4262"/>
                    <a:pt x="9798" y="4325"/>
                  </a:cubicBezTo>
                  <a:lnTo>
                    <a:pt x="10460" y="5207"/>
                  </a:lnTo>
                  <a:lnTo>
                    <a:pt x="9798" y="6058"/>
                  </a:lnTo>
                  <a:cubicBezTo>
                    <a:pt x="9767" y="6152"/>
                    <a:pt x="9735" y="6215"/>
                    <a:pt x="9735" y="6341"/>
                  </a:cubicBezTo>
                  <a:lnTo>
                    <a:pt x="9893" y="7444"/>
                  </a:lnTo>
                  <a:lnTo>
                    <a:pt x="8853" y="7853"/>
                  </a:lnTo>
                  <a:cubicBezTo>
                    <a:pt x="8790" y="7885"/>
                    <a:pt x="8696" y="7948"/>
                    <a:pt x="8664" y="8042"/>
                  </a:cubicBezTo>
                  <a:lnTo>
                    <a:pt x="8255" y="9051"/>
                  </a:lnTo>
                  <a:lnTo>
                    <a:pt x="7120" y="8893"/>
                  </a:lnTo>
                  <a:cubicBezTo>
                    <a:pt x="7057" y="8893"/>
                    <a:pt x="6931" y="8893"/>
                    <a:pt x="6837" y="8988"/>
                  </a:cubicBezTo>
                  <a:lnTo>
                    <a:pt x="5986" y="9649"/>
                  </a:lnTo>
                  <a:lnTo>
                    <a:pt x="5104" y="8988"/>
                  </a:lnTo>
                  <a:cubicBezTo>
                    <a:pt x="5041" y="8925"/>
                    <a:pt x="5010" y="8893"/>
                    <a:pt x="4915" y="8893"/>
                  </a:cubicBezTo>
                  <a:lnTo>
                    <a:pt x="4884" y="8893"/>
                  </a:lnTo>
                  <a:lnTo>
                    <a:pt x="3781" y="9051"/>
                  </a:lnTo>
                  <a:lnTo>
                    <a:pt x="3371" y="8042"/>
                  </a:lnTo>
                  <a:cubicBezTo>
                    <a:pt x="3340" y="7948"/>
                    <a:pt x="3277" y="7885"/>
                    <a:pt x="3182" y="7853"/>
                  </a:cubicBezTo>
                  <a:lnTo>
                    <a:pt x="2143" y="7444"/>
                  </a:lnTo>
                  <a:lnTo>
                    <a:pt x="2300" y="6341"/>
                  </a:lnTo>
                  <a:cubicBezTo>
                    <a:pt x="2300" y="6278"/>
                    <a:pt x="2300" y="6152"/>
                    <a:pt x="2237" y="6058"/>
                  </a:cubicBezTo>
                  <a:lnTo>
                    <a:pt x="1576" y="5207"/>
                  </a:lnTo>
                  <a:lnTo>
                    <a:pt x="2237" y="4325"/>
                  </a:lnTo>
                  <a:cubicBezTo>
                    <a:pt x="2269" y="4262"/>
                    <a:pt x="2300" y="4167"/>
                    <a:pt x="2300" y="4073"/>
                  </a:cubicBezTo>
                  <a:lnTo>
                    <a:pt x="2143" y="2970"/>
                  </a:lnTo>
                  <a:lnTo>
                    <a:pt x="3182" y="2561"/>
                  </a:lnTo>
                  <a:cubicBezTo>
                    <a:pt x="3277" y="2529"/>
                    <a:pt x="3340" y="2435"/>
                    <a:pt x="3371" y="2372"/>
                  </a:cubicBezTo>
                  <a:lnTo>
                    <a:pt x="3812" y="1332"/>
                  </a:lnTo>
                  <a:lnTo>
                    <a:pt x="4884" y="1489"/>
                  </a:lnTo>
                  <a:cubicBezTo>
                    <a:pt x="4947" y="1489"/>
                    <a:pt x="5073" y="1489"/>
                    <a:pt x="5167" y="1426"/>
                  </a:cubicBezTo>
                  <a:lnTo>
                    <a:pt x="6018" y="765"/>
                  </a:lnTo>
                  <a:close/>
                  <a:moveTo>
                    <a:pt x="2174" y="8168"/>
                  </a:moveTo>
                  <a:lnTo>
                    <a:pt x="2804" y="8420"/>
                  </a:lnTo>
                  <a:lnTo>
                    <a:pt x="3277" y="9586"/>
                  </a:lnTo>
                  <a:cubicBezTo>
                    <a:pt x="3308" y="9681"/>
                    <a:pt x="3434" y="9775"/>
                    <a:pt x="3529" y="9775"/>
                  </a:cubicBezTo>
                  <a:lnTo>
                    <a:pt x="2647" y="10720"/>
                  </a:lnTo>
                  <a:lnTo>
                    <a:pt x="2426" y="9649"/>
                  </a:lnTo>
                  <a:cubicBezTo>
                    <a:pt x="2395" y="9523"/>
                    <a:pt x="2332" y="9429"/>
                    <a:pt x="2174" y="9366"/>
                  </a:cubicBezTo>
                  <a:lnTo>
                    <a:pt x="1134" y="9177"/>
                  </a:lnTo>
                  <a:lnTo>
                    <a:pt x="2174" y="8168"/>
                  </a:lnTo>
                  <a:close/>
                  <a:moveTo>
                    <a:pt x="9861" y="8105"/>
                  </a:moveTo>
                  <a:lnTo>
                    <a:pt x="10901" y="9145"/>
                  </a:lnTo>
                  <a:lnTo>
                    <a:pt x="9893" y="9366"/>
                  </a:lnTo>
                  <a:cubicBezTo>
                    <a:pt x="9767" y="9429"/>
                    <a:pt x="9641" y="9492"/>
                    <a:pt x="9609" y="9649"/>
                  </a:cubicBezTo>
                  <a:lnTo>
                    <a:pt x="9389" y="10720"/>
                  </a:lnTo>
                  <a:lnTo>
                    <a:pt x="8507" y="9712"/>
                  </a:lnTo>
                  <a:cubicBezTo>
                    <a:pt x="8601" y="9712"/>
                    <a:pt x="8727" y="9649"/>
                    <a:pt x="8759" y="9523"/>
                  </a:cubicBezTo>
                  <a:lnTo>
                    <a:pt x="9231" y="8389"/>
                  </a:lnTo>
                  <a:lnTo>
                    <a:pt x="9861" y="8105"/>
                  </a:lnTo>
                  <a:close/>
                  <a:moveTo>
                    <a:pt x="6002" y="1"/>
                  </a:moveTo>
                  <a:cubicBezTo>
                    <a:pt x="5923" y="1"/>
                    <a:pt x="5844" y="24"/>
                    <a:pt x="5797" y="72"/>
                  </a:cubicBezTo>
                  <a:lnTo>
                    <a:pt x="4852" y="828"/>
                  </a:lnTo>
                  <a:lnTo>
                    <a:pt x="3623" y="670"/>
                  </a:lnTo>
                  <a:cubicBezTo>
                    <a:pt x="3607" y="667"/>
                    <a:pt x="3590" y="665"/>
                    <a:pt x="3573" y="665"/>
                  </a:cubicBezTo>
                  <a:cubicBezTo>
                    <a:pt x="3434" y="665"/>
                    <a:pt x="3305" y="775"/>
                    <a:pt x="3277" y="859"/>
                  </a:cubicBezTo>
                  <a:lnTo>
                    <a:pt x="2804" y="2025"/>
                  </a:lnTo>
                  <a:lnTo>
                    <a:pt x="1639" y="2498"/>
                  </a:lnTo>
                  <a:cubicBezTo>
                    <a:pt x="1481" y="2561"/>
                    <a:pt x="1418" y="2687"/>
                    <a:pt x="1450" y="2844"/>
                  </a:cubicBezTo>
                  <a:lnTo>
                    <a:pt x="1607" y="4073"/>
                  </a:lnTo>
                  <a:lnTo>
                    <a:pt x="851" y="5018"/>
                  </a:lnTo>
                  <a:cubicBezTo>
                    <a:pt x="788" y="5112"/>
                    <a:pt x="788" y="5333"/>
                    <a:pt x="851" y="5428"/>
                  </a:cubicBezTo>
                  <a:lnTo>
                    <a:pt x="1607" y="6373"/>
                  </a:lnTo>
                  <a:lnTo>
                    <a:pt x="1450" y="7601"/>
                  </a:lnTo>
                  <a:cubicBezTo>
                    <a:pt x="1450" y="7696"/>
                    <a:pt x="1450" y="7759"/>
                    <a:pt x="1481" y="7853"/>
                  </a:cubicBezTo>
                  <a:lnTo>
                    <a:pt x="189" y="9145"/>
                  </a:lnTo>
                  <a:cubicBezTo>
                    <a:pt x="0" y="9334"/>
                    <a:pt x="126" y="9649"/>
                    <a:pt x="347" y="9744"/>
                  </a:cubicBezTo>
                  <a:lnTo>
                    <a:pt x="1765" y="10059"/>
                  </a:lnTo>
                  <a:lnTo>
                    <a:pt x="2080" y="11539"/>
                  </a:lnTo>
                  <a:cubicBezTo>
                    <a:pt x="2099" y="11714"/>
                    <a:pt x="2250" y="11805"/>
                    <a:pt x="2407" y="11805"/>
                  </a:cubicBezTo>
                  <a:cubicBezTo>
                    <a:pt x="2505" y="11805"/>
                    <a:pt x="2606" y="11770"/>
                    <a:pt x="2678" y="11697"/>
                  </a:cubicBezTo>
                  <a:cubicBezTo>
                    <a:pt x="4410" y="9858"/>
                    <a:pt x="4587" y="9665"/>
                    <a:pt x="4601" y="9649"/>
                  </a:cubicBezTo>
                  <a:lnTo>
                    <a:pt x="4601" y="9649"/>
                  </a:lnTo>
                  <a:lnTo>
                    <a:pt x="4789" y="9618"/>
                  </a:lnTo>
                  <a:lnTo>
                    <a:pt x="5734" y="10374"/>
                  </a:lnTo>
                  <a:cubicBezTo>
                    <a:pt x="5829" y="10405"/>
                    <a:pt x="5860" y="10437"/>
                    <a:pt x="5955" y="10437"/>
                  </a:cubicBezTo>
                  <a:cubicBezTo>
                    <a:pt x="6018" y="10437"/>
                    <a:pt x="6112" y="10405"/>
                    <a:pt x="6144" y="10374"/>
                  </a:cubicBezTo>
                  <a:lnTo>
                    <a:pt x="7089" y="9618"/>
                  </a:lnTo>
                  <a:lnTo>
                    <a:pt x="7278" y="9649"/>
                  </a:lnTo>
                  <a:lnTo>
                    <a:pt x="9200" y="11697"/>
                  </a:lnTo>
                  <a:cubicBezTo>
                    <a:pt x="9284" y="11770"/>
                    <a:pt x="9388" y="11805"/>
                    <a:pt x="9485" y="11805"/>
                  </a:cubicBezTo>
                  <a:cubicBezTo>
                    <a:pt x="9640" y="11805"/>
                    <a:pt x="9779" y="11714"/>
                    <a:pt x="9798" y="11539"/>
                  </a:cubicBezTo>
                  <a:lnTo>
                    <a:pt x="10113" y="10059"/>
                  </a:lnTo>
                  <a:lnTo>
                    <a:pt x="11531" y="9744"/>
                  </a:lnTo>
                  <a:cubicBezTo>
                    <a:pt x="11815" y="9681"/>
                    <a:pt x="11878" y="9334"/>
                    <a:pt x="11689" y="9145"/>
                  </a:cubicBezTo>
                  <a:lnTo>
                    <a:pt x="10523" y="7853"/>
                  </a:lnTo>
                  <a:cubicBezTo>
                    <a:pt x="10554" y="7759"/>
                    <a:pt x="10586" y="7696"/>
                    <a:pt x="10554" y="7601"/>
                  </a:cubicBezTo>
                  <a:lnTo>
                    <a:pt x="10397" y="6373"/>
                  </a:lnTo>
                  <a:lnTo>
                    <a:pt x="11153" y="5428"/>
                  </a:lnTo>
                  <a:cubicBezTo>
                    <a:pt x="11216" y="5333"/>
                    <a:pt x="11216" y="5112"/>
                    <a:pt x="11153" y="5018"/>
                  </a:cubicBezTo>
                  <a:lnTo>
                    <a:pt x="10397" y="4073"/>
                  </a:lnTo>
                  <a:lnTo>
                    <a:pt x="10554" y="2844"/>
                  </a:lnTo>
                  <a:cubicBezTo>
                    <a:pt x="10586" y="2687"/>
                    <a:pt x="10460" y="2529"/>
                    <a:pt x="10365" y="2498"/>
                  </a:cubicBezTo>
                  <a:lnTo>
                    <a:pt x="9200" y="2025"/>
                  </a:lnTo>
                  <a:lnTo>
                    <a:pt x="8727" y="859"/>
                  </a:lnTo>
                  <a:cubicBezTo>
                    <a:pt x="8675" y="728"/>
                    <a:pt x="8578" y="662"/>
                    <a:pt x="8457" y="662"/>
                  </a:cubicBezTo>
                  <a:cubicBezTo>
                    <a:pt x="8432" y="662"/>
                    <a:pt x="8407" y="665"/>
                    <a:pt x="8381" y="670"/>
                  </a:cubicBezTo>
                  <a:lnTo>
                    <a:pt x="7152" y="828"/>
                  </a:lnTo>
                  <a:lnTo>
                    <a:pt x="6207" y="72"/>
                  </a:lnTo>
                  <a:cubicBezTo>
                    <a:pt x="6160" y="24"/>
                    <a:pt x="6081" y="1"/>
                    <a:pt x="6002" y="1"/>
                  </a:cubicBezTo>
                  <a:close/>
                </a:path>
              </a:pathLst>
            </a:custGeom>
            <a:grpFill/>
            <a:ln>
              <a:noFill/>
            </a:ln>
          </p:spPr>
          <p:txBody>
            <a:bodyPr spcFirstLastPara="1" wrap="square" lIns="86005" tIns="86005" rIns="86005" bIns="86005" anchor="ctr" anchorCtr="0">
              <a:noAutofit/>
            </a:bodyPr>
            <a:lstStyle/>
            <a:p>
              <a:pPr>
                <a:buClr>
                  <a:srgbClr val="000000"/>
                </a:buClr>
                <a:buSzPts val="1400"/>
              </a:pPr>
              <a:endParaRPr sz="1317">
                <a:solidFill>
                  <a:srgbClr val="000000"/>
                </a:solidFill>
                <a:latin typeface="Arial"/>
                <a:ea typeface="Arial"/>
                <a:cs typeface="Arial"/>
                <a:sym typeface="Arial"/>
              </a:endParaRPr>
            </a:p>
          </p:txBody>
        </p:sp>
      </p:grpSp>
      <p:sp>
        <p:nvSpPr>
          <p:cNvPr id="127" name="Subtitle 6">
            <a:extLst>
              <a:ext uri="{FF2B5EF4-FFF2-40B4-BE49-F238E27FC236}">
                <a16:creationId xmlns:a16="http://schemas.microsoft.com/office/drawing/2014/main" id="{46A9E457-0B49-46C9-A6E5-61F359B2869F}"/>
              </a:ext>
            </a:extLst>
          </p:cNvPr>
          <p:cNvSpPr txBox="1">
            <a:spLocks/>
          </p:cNvSpPr>
          <p:nvPr/>
        </p:nvSpPr>
        <p:spPr>
          <a:xfrm>
            <a:off x="3603466" y="2032767"/>
            <a:ext cx="2351268" cy="716689"/>
          </a:xfrm>
          <a:prstGeom prst="rect">
            <a:avLst/>
          </a:prstGeom>
        </p:spPr>
        <p:txBody>
          <a:bodyPr vert="horz" lIns="86019" tIns="43010" rIns="86019" bIns="43010" numCol="1" spcCol="365760" rtlCol="0" anchor="t">
            <a:noAutofit/>
          </a:bodyPr>
          <a:lstStyle>
            <a:lvl1pPr marL="0" indent="0" algn="ctr" defTabSz="914400" rtl="0" eaLnBrk="1" latinLnBrk="0" hangingPunct="1">
              <a:lnSpc>
                <a:spcPct val="90000"/>
              </a:lnSpc>
              <a:spcBef>
                <a:spcPts val="1000"/>
              </a:spcBef>
              <a:buFont typeface="Arial"/>
              <a:buNone/>
              <a:defRPr sz="1200" b="0" i="0" kern="1200">
                <a:solidFill>
                  <a:schemeClr val="accent1"/>
                </a:solidFill>
                <a:latin typeface="Montserrat Light" charset="0"/>
                <a:ea typeface="Montserrat Light" charset="0"/>
                <a:cs typeface="Montserrat Light"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Montserrat Light" charset="0"/>
                <a:ea typeface="Montserrat Light" charset="0"/>
                <a:cs typeface="Montserrat Light"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Montserrat Light" charset="0"/>
                <a:ea typeface="Montserrat Light" charset="0"/>
                <a:cs typeface="Montserrat Light"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nSpc>
                <a:spcPct val="100000"/>
              </a:lnSpc>
              <a:spcBef>
                <a:spcPts val="0"/>
              </a:spcBef>
            </a:pPr>
            <a:endParaRPr lang="en-US" sz="1881" b="1" dirty="0">
              <a:solidFill>
                <a:schemeClr val="tx1"/>
              </a:solidFill>
              <a:latin typeface="Calibri" panose="020F0502020204030204" pitchFamily="34" charset="0"/>
              <a:cs typeface="Calibri" panose="020F0502020204030204" pitchFamily="34" charset="0"/>
            </a:endParaRPr>
          </a:p>
        </p:txBody>
      </p:sp>
      <p:sp>
        <p:nvSpPr>
          <p:cNvPr id="128" name="Subtitle 6">
            <a:extLst>
              <a:ext uri="{FF2B5EF4-FFF2-40B4-BE49-F238E27FC236}">
                <a16:creationId xmlns:a16="http://schemas.microsoft.com/office/drawing/2014/main" id="{0BED97DC-57B2-4F0E-AB66-33DCECF4670D}"/>
              </a:ext>
            </a:extLst>
          </p:cNvPr>
          <p:cNvSpPr txBox="1">
            <a:spLocks/>
          </p:cNvSpPr>
          <p:nvPr/>
        </p:nvSpPr>
        <p:spPr>
          <a:xfrm>
            <a:off x="8941349" y="2058863"/>
            <a:ext cx="2351268" cy="716689"/>
          </a:xfrm>
          <a:prstGeom prst="rect">
            <a:avLst/>
          </a:prstGeom>
        </p:spPr>
        <p:txBody>
          <a:bodyPr vert="horz" lIns="86019" tIns="43010" rIns="86019" bIns="43010" numCol="1" spcCol="365760" rtlCol="0" anchor="t">
            <a:noAutofit/>
          </a:bodyPr>
          <a:lstStyle>
            <a:lvl1pPr marL="0" indent="0" algn="ctr" defTabSz="914400" rtl="0" eaLnBrk="1" latinLnBrk="0" hangingPunct="1">
              <a:lnSpc>
                <a:spcPct val="90000"/>
              </a:lnSpc>
              <a:spcBef>
                <a:spcPts val="1000"/>
              </a:spcBef>
              <a:buFont typeface="Arial"/>
              <a:buNone/>
              <a:defRPr sz="1200" b="0" i="0" kern="1200">
                <a:solidFill>
                  <a:schemeClr val="accent1"/>
                </a:solidFill>
                <a:latin typeface="Montserrat Light" charset="0"/>
                <a:ea typeface="Montserrat Light" charset="0"/>
                <a:cs typeface="Montserrat Light"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Montserrat Light" charset="0"/>
                <a:ea typeface="Montserrat Light" charset="0"/>
                <a:cs typeface="Montserrat Light"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Montserrat Light" charset="0"/>
                <a:ea typeface="Montserrat Light" charset="0"/>
                <a:cs typeface="Montserrat Light"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nSpc>
                <a:spcPct val="100000"/>
              </a:lnSpc>
              <a:spcBef>
                <a:spcPts val="0"/>
              </a:spcBef>
            </a:pPr>
            <a:r>
              <a:rPr lang="ar-SA" sz="1881" b="1" dirty="0">
                <a:solidFill>
                  <a:schemeClr val="tx1"/>
                </a:solidFill>
                <a:latin typeface="Calibri" panose="020F0502020204030204" pitchFamily="34" charset="0"/>
                <a:cs typeface="Calibri" panose="020F0502020204030204" pitchFamily="34" charset="0"/>
              </a:rPr>
              <a:t>  </a:t>
            </a:r>
            <a:endParaRPr lang="en-US" sz="1881" b="1" dirty="0">
              <a:solidFill>
                <a:schemeClr val="tx1"/>
              </a:solidFill>
              <a:latin typeface="Calibri" panose="020F0502020204030204" pitchFamily="34" charset="0"/>
              <a:cs typeface="Calibri" panose="020F0502020204030204" pitchFamily="34" charset="0"/>
            </a:endParaRPr>
          </a:p>
        </p:txBody>
      </p:sp>
      <p:sp>
        <p:nvSpPr>
          <p:cNvPr id="147" name="Subtitle 6">
            <a:extLst>
              <a:ext uri="{FF2B5EF4-FFF2-40B4-BE49-F238E27FC236}">
                <a16:creationId xmlns:a16="http://schemas.microsoft.com/office/drawing/2014/main" id="{E3A4231C-1DCE-4FE3-A505-AC6600EC61F9}"/>
              </a:ext>
            </a:extLst>
          </p:cNvPr>
          <p:cNvSpPr txBox="1">
            <a:spLocks/>
          </p:cNvSpPr>
          <p:nvPr/>
        </p:nvSpPr>
        <p:spPr>
          <a:xfrm>
            <a:off x="8966573" y="2050284"/>
            <a:ext cx="2351268" cy="716689"/>
          </a:xfrm>
          <a:prstGeom prst="rect">
            <a:avLst/>
          </a:prstGeom>
        </p:spPr>
        <p:txBody>
          <a:bodyPr vert="horz" lIns="86019" tIns="43010" rIns="86019" bIns="43010" numCol="1" spcCol="365760" rtlCol="0" anchor="t">
            <a:noAutofit/>
          </a:bodyPr>
          <a:lstStyle>
            <a:lvl1pPr marL="0" indent="0" algn="ctr" defTabSz="914400" rtl="0" eaLnBrk="1" latinLnBrk="0" hangingPunct="1">
              <a:lnSpc>
                <a:spcPct val="90000"/>
              </a:lnSpc>
              <a:spcBef>
                <a:spcPts val="1000"/>
              </a:spcBef>
              <a:buFont typeface="Arial"/>
              <a:buNone/>
              <a:defRPr sz="1200" b="0" i="0" kern="1200">
                <a:solidFill>
                  <a:schemeClr val="accent1"/>
                </a:solidFill>
                <a:latin typeface="Montserrat Light" charset="0"/>
                <a:ea typeface="Montserrat Light" charset="0"/>
                <a:cs typeface="Montserrat Light"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Montserrat Light" charset="0"/>
                <a:ea typeface="Montserrat Light" charset="0"/>
                <a:cs typeface="Montserrat Light"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Montserrat Light" charset="0"/>
                <a:ea typeface="Montserrat Light" charset="0"/>
                <a:cs typeface="Montserrat Light"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nSpc>
                <a:spcPct val="100000"/>
              </a:lnSpc>
              <a:spcBef>
                <a:spcPts val="0"/>
              </a:spcBef>
            </a:pPr>
            <a:r>
              <a:rPr lang="ar-SA" sz="1881" b="1" dirty="0">
                <a:solidFill>
                  <a:schemeClr val="tx1"/>
                </a:solidFill>
                <a:latin typeface="Calibri" panose="020F0502020204030204" pitchFamily="34" charset="0"/>
                <a:cs typeface="Calibri" panose="020F0502020204030204" pitchFamily="34" charset="0"/>
              </a:rPr>
              <a:t> </a:t>
            </a:r>
            <a:endParaRPr lang="en-US" sz="1881" b="1" dirty="0">
              <a:solidFill>
                <a:schemeClr val="tx1"/>
              </a:solidFill>
              <a:latin typeface="Calibri" panose="020F0502020204030204" pitchFamily="34" charset="0"/>
              <a:cs typeface="Calibri" panose="020F0502020204030204" pitchFamily="34" charset="0"/>
            </a:endParaRPr>
          </a:p>
        </p:txBody>
      </p:sp>
      <p:sp>
        <p:nvSpPr>
          <p:cNvPr id="108" name="مستطيل 107">
            <a:extLst>
              <a:ext uri="{FF2B5EF4-FFF2-40B4-BE49-F238E27FC236}">
                <a16:creationId xmlns:a16="http://schemas.microsoft.com/office/drawing/2014/main" id="{C9AD46B5-143A-45B4-9EFA-386733BF8542}"/>
              </a:ext>
            </a:extLst>
          </p:cNvPr>
          <p:cNvSpPr/>
          <p:nvPr/>
        </p:nvSpPr>
        <p:spPr>
          <a:xfrm>
            <a:off x="928887" y="6116251"/>
            <a:ext cx="354490" cy="295321"/>
          </a:xfrm>
          <a:prstGeom prst="rect">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1100" dirty="0"/>
              <a:t>68</a:t>
            </a:r>
            <a:endParaRPr lang="ar-SA" sz="1100" dirty="0"/>
          </a:p>
        </p:txBody>
      </p:sp>
      <p:sp>
        <p:nvSpPr>
          <p:cNvPr id="110" name="Rectangle: Rounded Corners 101">
            <a:extLst>
              <a:ext uri="{FF2B5EF4-FFF2-40B4-BE49-F238E27FC236}">
                <a16:creationId xmlns:a16="http://schemas.microsoft.com/office/drawing/2014/main" id="{C1296CAB-38A6-421B-872A-35352E112EBB}"/>
              </a:ext>
            </a:extLst>
          </p:cNvPr>
          <p:cNvSpPr/>
          <p:nvPr/>
        </p:nvSpPr>
        <p:spPr>
          <a:xfrm>
            <a:off x="8802368" y="2379835"/>
            <a:ext cx="2480011" cy="584690"/>
          </a:xfrm>
          <a:prstGeom prst="roundRect">
            <a:avLst/>
          </a:prstGeom>
          <a:solidFill>
            <a:srgbClr val="00CC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2258" b="1" dirty="0">
                <a:latin typeface="Hacen Casablanca Heavy" panose="02000000000000000000" pitchFamily="2" charset="-78"/>
                <a:cs typeface="Hacen Casablanca Heavy" panose="02000000000000000000" pitchFamily="2" charset="-78"/>
              </a:rPr>
              <a:t>طريقة الاحتساب </a:t>
            </a:r>
            <a:endParaRPr lang="en-US" sz="2258" b="1" dirty="0">
              <a:latin typeface="Hacen Casablanca Heavy" panose="02000000000000000000" pitchFamily="2" charset="-78"/>
              <a:cs typeface="Hacen Casablanca Heavy" panose="02000000000000000000" pitchFamily="2" charset="-78"/>
            </a:endParaRPr>
          </a:p>
        </p:txBody>
      </p:sp>
      <p:sp>
        <p:nvSpPr>
          <p:cNvPr id="115" name="Rectangle: Rounded Corners 101">
            <a:extLst>
              <a:ext uri="{FF2B5EF4-FFF2-40B4-BE49-F238E27FC236}">
                <a16:creationId xmlns:a16="http://schemas.microsoft.com/office/drawing/2014/main" id="{515B0821-13D0-423E-90A1-CF28FC42C196}"/>
              </a:ext>
            </a:extLst>
          </p:cNvPr>
          <p:cNvSpPr/>
          <p:nvPr/>
        </p:nvSpPr>
        <p:spPr>
          <a:xfrm>
            <a:off x="8802368" y="3072830"/>
            <a:ext cx="2480011" cy="1682557"/>
          </a:xfrm>
          <a:prstGeom prst="roundRect">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SA" sz="2258" b="1" dirty="0">
              <a:latin typeface="Hacen Casablanca Heavy" panose="02000000000000000000" pitchFamily="2" charset="-78"/>
              <a:cs typeface="Hacen Casablanca Heavy" panose="02000000000000000000" pitchFamily="2" charset="-78"/>
            </a:endParaRPr>
          </a:p>
          <a:p>
            <a:pPr algn="ctr"/>
            <a:endParaRPr lang="ar-SA" sz="2258" b="1" dirty="0">
              <a:latin typeface="Hacen Casablanca Heavy" panose="02000000000000000000" pitchFamily="2" charset="-78"/>
              <a:cs typeface="Hacen Casablanca Heavy" panose="02000000000000000000" pitchFamily="2" charset="-78"/>
            </a:endParaRPr>
          </a:p>
          <a:p>
            <a:pPr algn="ctr"/>
            <a:r>
              <a:rPr lang="ar-SA" sz="2258" b="1" dirty="0">
                <a:latin typeface="Hacen Casablanca Heavy" panose="02000000000000000000" pitchFamily="2" charset="-78"/>
                <a:cs typeface="Hacen Casablanca Heavy" panose="02000000000000000000" pitchFamily="2" charset="-78"/>
              </a:rPr>
              <a:t>وصف المبادرة  </a:t>
            </a:r>
            <a:endParaRPr lang="en-US" sz="2258" b="1" dirty="0">
              <a:latin typeface="Hacen Casablanca Heavy" panose="02000000000000000000" pitchFamily="2" charset="-78"/>
              <a:cs typeface="Hacen Casablanca Heavy" panose="02000000000000000000" pitchFamily="2" charset="-78"/>
            </a:endParaRPr>
          </a:p>
        </p:txBody>
      </p:sp>
      <p:pic>
        <p:nvPicPr>
          <p:cNvPr id="95" name="Graphic 22" descr="Lightbulb and gear">
            <a:extLst>
              <a:ext uri="{FF2B5EF4-FFF2-40B4-BE49-F238E27FC236}">
                <a16:creationId xmlns:a16="http://schemas.microsoft.com/office/drawing/2014/main" id="{BC438481-A47B-4170-A503-D28FBE108CFA}"/>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725942" y="3367548"/>
            <a:ext cx="632861" cy="632861"/>
          </a:xfrm>
          <a:prstGeom prst="rect">
            <a:avLst/>
          </a:prstGeom>
        </p:spPr>
      </p:pic>
      <p:grpSp>
        <p:nvGrpSpPr>
          <p:cNvPr id="118" name="Google Shape;6288;p57">
            <a:extLst>
              <a:ext uri="{FF2B5EF4-FFF2-40B4-BE49-F238E27FC236}">
                <a16:creationId xmlns:a16="http://schemas.microsoft.com/office/drawing/2014/main" id="{CD8845E0-5709-4644-9B06-9847C5F52AB0}"/>
              </a:ext>
            </a:extLst>
          </p:cNvPr>
          <p:cNvGrpSpPr/>
          <p:nvPr/>
        </p:nvGrpSpPr>
        <p:grpSpPr>
          <a:xfrm>
            <a:off x="9922602" y="970442"/>
            <a:ext cx="350079" cy="350079"/>
            <a:chOff x="3497300" y="3227275"/>
            <a:chExt cx="296175" cy="296175"/>
          </a:xfrm>
          <a:solidFill>
            <a:schemeClr val="bg1"/>
          </a:solidFill>
        </p:grpSpPr>
        <p:sp>
          <p:nvSpPr>
            <p:cNvPr id="123" name="Google Shape;6289;p57">
              <a:extLst>
                <a:ext uri="{FF2B5EF4-FFF2-40B4-BE49-F238E27FC236}">
                  <a16:creationId xmlns:a16="http://schemas.microsoft.com/office/drawing/2014/main" id="{48DF810C-D64E-454D-BCBA-F2103390E8CE}"/>
                </a:ext>
              </a:extLst>
            </p:cNvPr>
            <p:cNvSpPr/>
            <p:nvPr/>
          </p:nvSpPr>
          <p:spPr>
            <a:xfrm>
              <a:off x="3609925" y="3339900"/>
              <a:ext cx="69350" cy="68550"/>
            </a:xfrm>
            <a:custGeom>
              <a:avLst/>
              <a:gdLst/>
              <a:ahLst/>
              <a:cxnLst/>
              <a:rect l="l" t="t" r="r" b="b"/>
              <a:pathLst>
                <a:path w="2774" h="2742" extrusionOk="0">
                  <a:moveTo>
                    <a:pt x="1387" y="1"/>
                  </a:moveTo>
                  <a:cubicBezTo>
                    <a:pt x="631" y="1"/>
                    <a:pt x="1" y="631"/>
                    <a:pt x="1" y="1355"/>
                  </a:cubicBezTo>
                  <a:cubicBezTo>
                    <a:pt x="1" y="2112"/>
                    <a:pt x="631" y="2742"/>
                    <a:pt x="1387" y="2742"/>
                  </a:cubicBezTo>
                  <a:cubicBezTo>
                    <a:pt x="2143" y="2742"/>
                    <a:pt x="2773" y="2112"/>
                    <a:pt x="2773" y="1355"/>
                  </a:cubicBezTo>
                  <a:cubicBezTo>
                    <a:pt x="2773" y="631"/>
                    <a:pt x="2143" y="1"/>
                    <a:pt x="138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6290;p57">
              <a:extLst>
                <a:ext uri="{FF2B5EF4-FFF2-40B4-BE49-F238E27FC236}">
                  <a16:creationId xmlns:a16="http://schemas.microsoft.com/office/drawing/2014/main" id="{314F73A6-0129-4377-B52A-E2483982A38C}"/>
                </a:ext>
              </a:extLst>
            </p:cNvPr>
            <p:cNvSpPr/>
            <p:nvPr/>
          </p:nvSpPr>
          <p:spPr>
            <a:xfrm>
              <a:off x="3531175" y="3227275"/>
              <a:ext cx="86650" cy="86675"/>
            </a:xfrm>
            <a:custGeom>
              <a:avLst/>
              <a:gdLst/>
              <a:ahLst/>
              <a:cxnLst/>
              <a:rect l="l" t="t" r="r" b="b"/>
              <a:pathLst>
                <a:path w="3466" h="3467" extrusionOk="0">
                  <a:moveTo>
                    <a:pt x="1733" y="1"/>
                  </a:moveTo>
                  <a:cubicBezTo>
                    <a:pt x="788" y="1"/>
                    <a:pt x="0" y="788"/>
                    <a:pt x="0" y="1733"/>
                  </a:cubicBezTo>
                  <a:cubicBezTo>
                    <a:pt x="0" y="2678"/>
                    <a:pt x="788" y="3466"/>
                    <a:pt x="1733" y="3466"/>
                  </a:cubicBezTo>
                  <a:cubicBezTo>
                    <a:pt x="2741" y="3466"/>
                    <a:pt x="3466" y="2678"/>
                    <a:pt x="3466" y="1733"/>
                  </a:cubicBezTo>
                  <a:cubicBezTo>
                    <a:pt x="3466" y="788"/>
                    <a:pt x="2678" y="1"/>
                    <a:pt x="173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6291;p57">
              <a:extLst>
                <a:ext uri="{FF2B5EF4-FFF2-40B4-BE49-F238E27FC236}">
                  <a16:creationId xmlns:a16="http://schemas.microsoft.com/office/drawing/2014/main" id="{DC8C7043-6233-4054-A005-5F7431DA06FD}"/>
                </a:ext>
              </a:extLst>
            </p:cNvPr>
            <p:cNvSpPr/>
            <p:nvPr/>
          </p:nvSpPr>
          <p:spPr>
            <a:xfrm>
              <a:off x="3670575" y="3227275"/>
              <a:ext cx="86675" cy="86675"/>
            </a:xfrm>
            <a:custGeom>
              <a:avLst/>
              <a:gdLst/>
              <a:ahLst/>
              <a:cxnLst/>
              <a:rect l="l" t="t" r="r" b="b"/>
              <a:pathLst>
                <a:path w="3467" h="3467" extrusionOk="0">
                  <a:moveTo>
                    <a:pt x="1733" y="1"/>
                  </a:moveTo>
                  <a:cubicBezTo>
                    <a:pt x="788" y="1"/>
                    <a:pt x="1" y="788"/>
                    <a:pt x="1" y="1733"/>
                  </a:cubicBezTo>
                  <a:cubicBezTo>
                    <a:pt x="1" y="2678"/>
                    <a:pt x="788" y="3466"/>
                    <a:pt x="1733" y="3466"/>
                  </a:cubicBezTo>
                  <a:cubicBezTo>
                    <a:pt x="2679" y="3466"/>
                    <a:pt x="3466" y="2678"/>
                    <a:pt x="3466" y="1733"/>
                  </a:cubicBezTo>
                  <a:cubicBezTo>
                    <a:pt x="3466" y="788"/>
                    <a:pt x="2679" y="1"/>
                    <a:pt x="173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6292;p57">
              <a:extLst>
                <a:ext uri="{FF2B5EF4-FFF2-40B4-BE49-F238E27FC236}">
                  <a16:creationId xmlns:a16="http://schemas.microsoft.com/office/drawing/2014/main" id="{E0753F3F-7F9C-4449-A2E6-5F50468F3503}"/>
                </a:ext>
              </a:extLst>
            </p:cNvPr>
            <p:cNvSpPr/>
            <p:nvPr/>
          </p:nvSpPr>
          <p:spPr>
            <a:xfrm>
              <a:off x="3622525" y="3421825"/>
              <a:ext cx="41775" cy="25225"/>
            </a:xfrm>
            <a:custGeom>
              <a:avLst/>
              <a:gdLst/>
              <a:ahLst/>
              <a:cxnLst/>
              <a:rect l="l" t="t" r="r" b="b"/>
              <a:pathLst>
                <a:path w="1671" h="1009" extrusionOk="0">
                  <a:moveTo>
                    <a:pt x="1" y="0"/>
                  </a:moveTo>
                  <a:lnTo>
                    <a:pt x="851" y="1008"/>
                  </a:lnTo>
                  <a:lnTo>
                    <a:pt x="1671" y="0"/>
                  </a:lnTo>
                  <a:lnTo>
                    <a:pt x="1671" y="0"/>
                  </a:lnTo>
                  <a:cubicBezTo>
                    <a:pt x="1450" y="126"/>
                    <a:pt x="1167" y="158"/>
                    <a:pt x="851" y="158"/>
                  </a:cubicBezTo>
                  <a:cubicBezTo>
                    <a:pt x="568" y="158"/>
                    <a:pt x="284" y="95"/>
                    <a:pt x="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6293;p57">
              <a:extLst>
                <a:ext uri="{FF2B5EF4-FFF2-40B4-BE49-F238E27FC236}">
                  <a16:creationId xmlns:a16="http://schemas.microsoft.com/office/drawing/2014/main" id="{93FD1419-0C0D-460E-BBC1-AAF656D383C5}"/>
                </a:ext>
              </a:extLst>
            </p:cNvPr>
            <p:cNvSpPr/>
            <p:nvPr/>
          </p:nvSpPr>
          <p:spPr>
            <a:xfrm>
              <a:off x="3566600" y="3416300"/>
              <a:ext cx="70125" cy="106350"/>
            </a:xfrm>
            <a:custGeom>
              <a:avLst/>
              <a:gdLst/>
              <a:ahLst/>
              <a:cxnLst/>
              <a:rect l="l" t="t" r="r" b="b"/>
              <a:pathLst>
                <a:path w="2805" h="4254" extrusionOk="0">
                  <a:moveTo>
                    <a:pt x="1261" y="1"/>
                  </a:moveTo>
                  <a:cubicBezTo>
                    <a:pt x="474" y="599"/>
                    <a:pt x="1" y="1513"/>
                    <a:pt x="1" y="2490"/>
                  </a:cubicBezTo>
                  <a:lnTo>
                    <a:pt x="1" y="3907"/>
                  </a:lnTo>
                  <a:cubicBezTo>
                    <a:pt x="1" y="4096"/>
                    <a:pt x="158" y="4254"/>
                    <a:pt x="379" y="4254"/>
                  </a:cubicBezTo>
                  <a:lnTo>
                    <a:pt x="2805" y="4254"/>
                  </a:lnTo>
                  <a:lnTo>
                    <a:pt x="2805" y="1891"/>
                  </a:lnTo>
                  <a:lnTo>
                    <a:pt x="1261"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6294;p57">
              <a:extLst>
                <a:ext uri="{FF2B5EF4-FFF2-40B4-BE49-F238E27FC236}">
                  <a16:creationId xmlns:a16="http://schemas.microsoft.com/office/drawing/2014/main" id="{570C2058-FF2F-40C8-AAE6-363E0DC5E020}"/>
                </a:ext>
              </a:extLst>
            </p:cNvPr>
            <p:cNvSpPr/>
            <p:nvPr/>
          </p:nvSpPr>
          <p:spPr>
            <a:xfrm>
              <a:off x="3653250" y="3417100"/>
              <a:ext cx="70125" cy="106350"/>
            </a:xfrm>
            <a:custGeom>
              <a:avLst/>
              <a:gdLst/>
              <a:ahLst/>
              <a:cxnLst/>
              <a:rect l="l" t="t" r="r" b="b"/>
              <a:pathLst>
                <a:path w="2805" h="4254" extrusionOk="0">
                  <a:moveTo>
                    <a:pt x="1544" y="0"/>
                  </a:moveTo>
                  <a:lnTo>
                    <a:pt x="1" y="1890"/>
                  </a:lnTo>
                  <a:lnTo>
                    <a:pt x="1" y="4253"/>
                  </a:lnTo>
                  <a:lnTo>
                    <a:pt x="2458" y="4253"/>
                  </a:lnTo>
                  <a:cubicBezTo>
                    <a:pt x="2647" y="4253"/>
                    <a:pt x="2804" y="4096"/>
                    <a:pt x="2804" y="3907"/>
                  </a:cubicBezTo>
                  <a:lnTo>
                    <a:pt x="2804" y="2489"/>
                  </a:lnTo>
                  <a:cubicBezTo>
                    <a:pt x="2773" y="1481"/>
                    <a:pt x="2300" y="567"/>
                    <a:pt x="154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6295;p57">
              <a:extLst>
                <a:ext uri="{FF2B5EF4-FFF2-40B4-BE49-F238E27FC236}">
                  <a16:creationId xmlns:a16="http://schemas.microsoft.com/office/drawing/2014/main" id="{7747EADA-F742-4F49-8286-54EFBEAD9164}"/>
                </a:ext>
              </a:extLst>
            </p:cNvPr>
            <p:cNvSpPr/>
            <p:nvPr/>
          </p:nvSpPr>
          <p:spPr>
            <a:xfrm>
              <a:off x="3655625" y="3310775"/>
              <a:ext cx="137850" cy="108700"/>
            </a:xfrm>
            <a:custGeom>
              <a:avLst/>
              <a:gdLst/>
              <a:ahLst/>
              <a:cxnLst/>
              <a:rect l="l" t="t" r="r" b="b"/>
              <a:pathLst>
                <a:path w="5514" h="4348" extrusionOk="0">
                  <a:moveTo>
                    <a:pt x="3686" y="1512"/>
                  </a:moveTo>
                  <a:cubicBezTo>
                    <a:pt x="3907" y="1512"/>
                    <a:pt x="4064" y="1670"/>
                    <a:pt x="4064" y="1859"/>
                  </a:cubicBezTo>
                  <a:cubicBezTo>
                    <a:pt x="4064" y="2048"/>
                    <a:pt x="3907" y="2205"/>
                    <a:pt x="3686" y="2205"/>
                  </a:cubicBezTo>
                  <a:lnTo>
                    <a:pt x="2993" y="2205"/>
                  </a:lnTo>
                  <a:cubicBezTo>
                    <a:pt x="2804" y="2205"/>
                    <a:pt x="2646" y="2048"/>
                    <a:pt x="2646" y="1859"/>
                  </a:cubicBezTo>
                  <a:cubicBezTo>
                    <a:pt x="2646" y="1670"/>
                    <a:pt x="2804" y="1512"/>
                    <a:pt x="2993" y="1512"/>
                  </a:cubicBezTo>
                  <a:close/>
                  <a:moveTo>
                    <a:pt x="4127" y="0"/>
                  </a:moveTo>
                  <a:cubicBezTo>
                    <a:pt x="3686" y="536"/>
                    <a:pt x="3056" y="851"/>
                    <a:pt x="2331" y="851"/>
                  </a:cubicBezTo>
                  <a:cubicBezTo>
                    <a:pt x="1607" y="851"/>
                    <a:pt x="977" y="504"/>
                    <a:pt x="536" y="63"/>
                  </a:cubicBezTo>
                  <a:cubicBezTo>
                    <a:pt x="347" y="221"/>
                    <a:pt x="158" y="378"/>
                    <a:pt x="0" y="567"/>
                  </a:cubicBezTo>
                  <a:cubicBezTo>
                    <a:pt x="945" y="756"/>
                    <a:pt x="1638" y="1575"/>
                    <a:pt x="1638" y="2615"/>
                  </a:cubicBezTo>
                  <a:cubicBezTo>
                    <a:pt x="1638" y="2930"/>
                    <a:pt x="1575" y="3214"/>
                    <a:pt x="1449" y="3466"/>
                  </a:cubicBezTo>
                  <a:cubicBezTo>
                    <a:pt x="1859" y="3718"/>
                    <a:pt x="2205" y="4001"/>
                    <a:pt x="2520" y="4348"/>
                  </a:cubicBezTo>
                  <a:lnTo>
                    <a:pt x="5167" y="4348"/>
                  </a:lnTo>
                  <a:cubicBezTo>
                    <a:pt x="5356" y="4348"/>
                    <a:pt x="5513" y="4190"/>
                    <a:pt x="5513" y="4001"/>
                  </a:cubicBezTo>
                  <a:lnTo>
                    <a:pt x="5513" y="2615"/>
                  </a:lnTo>
                  <a:cubicBezTo>
                    <a:pt x="5482" y="1512"/>
                    <a:pt x="4915" y="567"/>
                    <a:pt x="412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6296;p57">
              <a:extLst>
                <a:ext uri="{FF2B5EF4-FFF2-40B4-BE49-F238E27FC236}">
                  <a16:creationId xmlns:a16="http://schemas.microsoft.com/office/drawing/2014/main" id="{CD1CE6CA-5A1A-483D-9155-E50E5C2D8B53}"/>
                </a:ext>
              </a:extLst>
            </p:cNvPr>
            <p:cNvSpPr/>
            <p:nvPr/>
          </p:nvSpPr>
          <p:spPr>
            <a:xfrm>
              <a:off x="3497300" y="3309975"/>
              <a:ext cx="136275" cy="108725"/>
            </a:xfrm>
            <a:custGeom>
              <a:avLst/>
              <a:gdLst/>
              <a:ahLst/>
              <a:cxnLst/>
              <a:rect l="l" t="t" r="r" b="b"/>
              <a:pathLst>
                <a:path w="5451" h="4349" extrusionOk="0">
                  <a:moveTo>
                    <a:pt x="2426" y="1544"/>
                  </a:moveTo>
                  <a:cubicBezTo>
                    <a:pt x="2615" y="1544"/>
                    <a:pt x="2773" y="1702"/>
                    <a:pt x="2773" y="1891"/>
                  </a:cubicBezTo>
                  <a:cubicBezTo>
                    <a:pt x="2773" y="2080"/>
                    <a:pt x="2615" y="2237"/>
                    <a:pt x="2426" y="2237"/>
                  </a:cubicBezTo>
                  <a:lnTo>
                    <a:pt x="1733" y="2237"/>
                  </a:lnTo>
                  <a:cubicBezTo>
                    <a:pt x="1513" y="2237"/>
                    <a:pt x="1355" y="2080"/>
                    <a:pt x="1355" y="1891"/>
                  </a:cubicBezTo>
                  <a:cubicBezTo>
                    <a:pt x="1355" y="1702"/>
                    <a:pt x="1513" y="1544"/>
                    <a:pt x="1733" y="1544"/>
                  </a:cubicBezTo>
                  <a:close/>
                  <a:moveTo>
                    <a:pt x="1324" y="1"/>
                  </a:moveTo>
                  <a:cubicBezTo>
                    <a:pt x="536" y="568"/>
                    <a:pt x="1" y="1513"/>
                    <a:pt x="1" y="2552"/>
                  </a:cubicBezTo>
                  <a:lnTo>
                    <a:pt x="1" y="3939"/>
                  </a:lnTo>
                  <a:cubicBezTo>
                    <a:pt x="1" y="4191"/>
                    <a:pt x="95" y="4348"/>
                    <a:pt x="316" y="4348"/>
                  </a:cubicBezTo>
                  <a:lnTo>
                    <a:pt x="2930" y="4348"/>
                  </a:lnTo>
                  <a:cubicBezTo>
                    <a:pt x="3214" y="3970"/>
                    <a:pt x="3561" y="3655"/>
                    <a:pt x="4002" y="3466"/>
                  </a:cubicBezTo>
                  <a:cubicBezTo>
                    <a:pt x="3876" y="3183"/>
                    <a:pt x="3813" y="2930"/>
                    <a:pt x="3813" y="2615"/>
                  </a:cubicBezTo>
                  <a:cubicBezTo>
                    <a:pt x="3813" y="1607"/>
                    <a:pt x="4506" y="757"/>
                    <a:pt x="5451" y="568"/>
                  </a:cubicBezTo>
                  <a:cubicBezTo>
                    <a:pt x="5293" y="347"/>
                    <a:pt x="5104" y="190"/>
                    <a:pt x="4915" y="32"/>
                  </a:cubicBezTo>
                  <a:cubicBezTo>
                    <a:pt x="4474" y="505"/>
                    <a:pt x="3844" y="820"/>
                    <a:pt x="3151" y="820"/>
                  </a:cubicBezTo>
                  <a:cubicBezTo>
                    <a:pt x="2426" y="820"/>
                    <a:pt x="1796" y="505"/>
                    <a:pt x="132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3" name="مربع نص 92">
            <a:extLst>
              <a:ext uri="{FF2B5EF4-FFF2-40B4-BE49-F238E27FC236}">
                <a16:creationId xmlns:a16="http://schemas.microsoft.com/office/drawing/2014/main" id="{D2BE53B9-E9FD-41AC-B32A-AB67FA8B5FA1}"/>
              </a:ext>
            </a:extLst>
          </p:cNvPr>
          <p:cNvSpPr txBox="1"/>
          <p:nvPr/>
        </p:nvSpPr>
        <p:spPr>
          <a:xfrm>
            <a:off x="3354711" y="3129496"/>
            <a:ext cx="2807157" cy="646331"/>
          </a:xfrm>
          <a:prstGeom prst="rect">
            <a:avLst/>
          </a:prstGeom>
          <a:noFill/>
        </p:spPr>
        <p:txBody>
          <a:bodyPr wrap="square">
            <a:spAutoFit/>
          </a:bodyPr>
          <a:lstStyle/>
          <a:p>
            <a:pPr algn="ctr"/>
            <a:r>
              <a:rPr lang="ar-SA" sz="3600" b="1" dirty="0">
                <a:solidFill>
                  <a:schemeClr val="bg1"/>
                </a:solidFill>
                <a:latin typeface="Hacen Casablanca Heavy" panose="02000000000000000000" pitchFamily="2" charset="-78"/>
                <a:cs typeface="Hacen Casablanca Heavy" panose="02000000000000000000" pitchFamily="2" charset="-78"/>
              </a:rPr>
              <a:t>كادر  </a:t>
            </a:r>
            <a:endParaRPr lang="en-US" sz="3600" b="1" dirty="0">
              <a:solidFill>
                <a:schemeClr val="bg1"/>
              </a:solidFill>
              <a:latin typeface="Hacen Casablanca Heavy" panose="02000000000000000000" pitchFamily="2" charset="-78"/>
              <a:cs typeface="Hacen Casablanca Heavy" panose="02000000000000000000" pitchFamily="2" charset="-78"/>
            </a:endParaRPr>
          </a:p>
        </p:txBody>
      </p:sp>
      <p:sp>
        <p:nvSpPr>
          <p:cNvPr id="96" name="TextBox 100">
            <a:extLst>
              <a:ext uri="{FF2B5EF4-FFF2-40B4-BE49-F238E27FC236}">
                <a16:creationId xmlns:a16="http://schemas.microsoft.com/office/drawing/2014/main" id="{74ABA6DB-590E-4F9A-B800-6326B3C5691E}"/>
              </a:ext>
            </a:extLst>
          </p:cNvPr>
          <p:cNvSpPr txBox="1"/>
          <p:nvPr/>
        </p:nvSpPr>
        <p:spPr>
          <a:xfrm>
            <a:off x="6848623" y="4991369"/>
            <a:ext cx="1898465" cy="323935"/>
          </a:xfrm>
          <a:prstGeom prst="rect">
            <a:avLst/>
          </a:prstGeom>
          <a:noFill/>
        </p:spPr>
        <p:txBody>
          <a:bodyPr wrap="square" rtlCol="0">
            <a:spAutoFit/>
          </a:bodyPr>
          <a:lstStyle/>
          <a:p>
            <a:pPr algn="ctr"/>
            <a:r>
              <a:rPr lang="ar-SA" sz="1505" dirty="0">
                <a:solidFill>
                  <a:schemeClr val="bg1"/>
                </a:solidFill>
                <a:latin typeface="Hacen Casablanca Heavy" panose="02000000000000000000" pitchFamily="2" charset="-78"/>
                <a:cs typeface="Hacen Casablanca Heavy" panose="02000000000000000000" pitchFamily="2" charset="-78"/>
              </a:rPr>
              <a:t>خط الأساس </a:t>
            </a:r>
            <a:endParaRPr lang="en-US" sz="1505" dirty="0">
              <a:solidFill>
                <a:schemeClr val="bg1"/>
              </a:solidFill>
              <a:latin typeface="Hacen Casablanca Heavy" panose="02000000000000000000" pitchFamily="2" charset="-78"/>
              <a:cs typeface="Hacen Casablanca Heavy" panose="02000000000000000000" pitchFamily="2" charset="-78"/>
            </a:endParaRPr>
          </a:p>
        </p:txBody>
      </p:sp>
      <p:sp>
        <p:nvSpPr>
          <p:cNvPr id="109" name="TextBox 100">
            <a:extLst>
              <a:ext uri="{FF2B5EF4-FFF2-40B4-BE49-F238E27FC236}">
                <a16:creationId xmlns:a16="http://schemas.microsoft.com/office/drawing/2014/main" id="{23B8BDE5-E051-4CE4-B8F7-6428B1E9309A}"/>
              </a:ext>
            </a:extLst>
          </p:cNvPr>
          <p:cNvSpPr txBox="1"/>
          <p:nvPr/>
        </p:nvSpPr>
        <p:spPr>
          <a:xfrm>
            <a:off x="6848623" y="4977888"/>
            <a:ext cx="1898465" cy="323935"/>
          </a:xfrm>
          <a:prstGeom prst="rect">
            <a:avLst/>
          </a:prstGeom>
          <a:noFill/>
        </p:spPr>
        <p:txBody>
          <a:bodyPr wrap="square" rtlCol="0">
            <a:spAutoFit/>
          </a:bodyPr>
          <a:lstStyle/>
          <a:p>
            <a:pPr algn="ctr"/>
            <a:r>
              <a:rPr lang="ar-SA" sz="1505" dirty="0">
                <a:solidFill>
                  <a:schemeClr val="bg1"/>
                </a:solidFill>
                <a:latin typeface="Hacen Casablanca Heavy" panose="02000000000000000000" pitchFamily="2" charset="-78"/>
                <a:cs typeface="Hacen Casablanca Heavy" panose="02000000000000000000" pitchFamily="2" charset="-78"/>
              </a:rPr>
              <a:t>خط الأساس </a:t>
            </a:r>
            <a:endParaRPr lang="en-US" sz="1505" dirty="0">
              <a:solidFill>
                <a:schemeClr val="bg1"/>
              </a:solidFill>
              <a:latin typeface="Hacen Casablanca Heavy" panose="02000000000000000000" pitchFamily="2" charset="-78"/>
              <a:cs typeface="Hacen Casablanca Heavy" panose="02000000000000000000" pitchFamily="2" charset="-78"/>
            </a:endParaRPr>
          </a:p>
        </p:txBody>
      </p:sp>
      <p:sp>
        <p:nvSpPr>
          <p:cNvPr id="111" name="TextBox 100">
            <a:extLst>
              <a:ext uri="{FF2B5EF4-FFF2-40B4-BE49-F238E27FC236}">
                <a16:creationId xmlns:a16="http://schemas.microsoft.com/office/drawing/2014/main" id="{4C971E4B-E222-4C22-9543-6F395A96981D}"/>
              </a:ext>
            </a:extLst>
          </p:cNvPr>
          <p:cNvSpPr txBox="1"/>
          <p:nvPr/>
        </p:nvSpPr>
        <p:spPr>
          <a:xfrm>
            <a:off x="6848623" y="4991369"/>
            <a:ext cx="1898465" cy="323935"/>
          </a:xfrm>
          <a:prstGeom prst="rect">
            <a:avLst/>
          </a:prstGeom>
          <a:noFill/>
        </p:spPr>
        <p:txBody>
          <a:bodyPr wrap="square" rtlCol="0">
            <a:spAutoFit/>
          </a:bodyPr>
          <a:lstStyle/>
          <a:p>
            <a:pPr algn="ctr"/>
            <a:r>
              <a:rPr lang="ar-SA" sz="1505" dirty="0">
                <a:solidFill>
                  <a:schemeClr val="bg1"/>
                </a:solidFill>
                <a:latin typeface="Hacen Casablanca Heavy" panose="02000000000000000000" pitchFamily="2" charset="-78"/>
                <a:cs typeface="Hacen Casablanca Heavy" panose="02000000000000000000" pitchFamily="2" charset="-78"/>
              </a:rPr>
              <a:t>خط الأساس </a:t>
            </a:r>
            <a:endParaRPr lang="en-US" sz="1505" dirty="0">
              <a:solidFill>
                <a:schemeClr val="bg1"/>
              </a:solidFill>
              <a:latin typeface="Hacen Casablanca Heavy" panose="02000000000000000000" pitchFamily="2" charset="-78"/>
              <a:cs typeface="Hacen Casablanca Heavy" panose="02000000000000000000" pitchFamily="2" charset="-78"/>
            </a:endParaRPr>
          </a:p>
        </p:txBody>
      </p:sp>
      <p:sp>
        <p:nvSpPr>
          <p:cNvPr id="116" name="TextBox 100">
            <a:extLst>
              <a:ext uri="{FF2B5EF4-FFF2-40B4-BE49-F238E27FC236}">
                <a16:creationId xmlns:a16="http://schemas.microsoft.com/office/drawing/2014/main" id="{23ACC485-28D8-453D-AD7F-AAB524656B38}"/>
              </a:ext>
            </a:extLst>
          </p:cNvPr>
          <p:cNvSpPr txBox="1"/>
          <p:nvPr/>
        </p:nvSpPr>
        <p:spPr>
          <a:xfrm>
            <a:off x="6848623" y="4991369"/>
            <a:ext cx="1898465" cy="323935"/>
          </a:xfrm>
          <a:prstGeom prst="rect">
            <a:avLst/>
          </a:prstGeom>
          <a:noFill/>
        </p:spPr>
        <p:txBody>
          <a:bodyPr wrap="square" rtlCol="0">
            <a:spAutoFit/>
          </a:bodyPr>
          <a:lstStyle/>
          <a:p>
            <a:pPr algn="ctr"/>
            <a:r>
              <a:rPr lang="ar-SA" sz="1505" dirty="0">
                <a:solidFill>
                  <a:schemeClr val="bg1"/>
                </a:solidFill>
                <a:latin typeface="Hacen Casablanca Heavy" panose="02000000000000000000" pitchFamily="2" charset="-78"/>
                <a:cs typeface="Hacen Casablanca Heavy" panose="02000000000000000000" pitchFamily="2" charset="-78"/>
              </a:rPr>
              <a:t>خط الأساس </a:t>
            </a:r>
            <a:endParaRPr lang="en-US" sz="1505" dirty="0">
              <a:solidFill>
                <a:schemeClr val="bg1"/>
              </a:solidFill>
              <a:latin typeface="Hacen Casablanca Heavy" panose="02000000000000000000" pitchFamily="2" charset="-78"/>
              <a:cs typeface="Hacen Casablanca Heavy" panose="02000000000000000000" pitchFamily="2" charset="-78"/>
            </a:endParaRPr>
          </a:p>
        </p:txBody>
      </p:sp>
      <p:sp>
        <p:nvSpPr>
          <p:cNvPr id="117" name="TextBox 100">
            <a:extLst>
              <a:ext uri="{FF2B5EF4-FFF2-40B4-BE49-F238E27FC236}">
                <a16:creationId xmlns:a16="http://schemas.microsoft.com/office/drawing/2014/main" id="{08A60B80-3498-4E5B-9065-67DB4D0EF9BA}"/>
              </a:ext>
            </a:extLst>
          </p:cNvPr>
          <p:cNvSpPr txBox="1"/>
          <p:nvPr/>
        </p:nvSpPr>
        <p:spPr>
          <a:xfrm>
            <a:off x="6848623" y="4991369"/>
            <a:ext cx="1898465" cy="323935"/>
          </a:xfrm>
          <a:prstGeom prst="rect">
            <a:avLst/>
          </a:prstGeom>
          <a:noFill/>
        </p:spPr>
        <p:txBody>
          <a:bodyPr wrap="square" rtlCol="0">
            <a:spAutoFit/>
          </a:bodyPr>
          <a:lstStyle/>
          <a:p>
            <a:pPr algn="ctr"/>
            <a:r>
              <a:rPr lang="ar-SA" sz="1505" dirty="0">
                <a:solidFill>
                  <a:schemeClr val="bg1"/>
                </a:solidFill>
                <a:latin typeface="Hacen Casablanca Heavy" panose="02000000000000000000" pitchFamily="2" charset="-78"/>
                <a:cs typeface="Hacen Casablanca Heavy" panose="02000000000000000000" pitchFamily="2" charset="-78"/>
              </a:rPr>
              <a:t>خط الأساس </a:t>
            </a:r>
            <a:endParaRPr lang="en-US" sz="1505" dirty="0">
              <a:solidFill>
                <a:schemeClr val="bg1"/>
              </a:solidFill>
              <a:latin typeface="Hacen Casablanca Heavy" panose="02000000000000000000" pitchFamily="2" charset="-78"/>
              <a:cs typeface="Hacen Casablanca Heavy" panose="02000000000000000000" pitchFamily="2" charset="-78"/>
            </a:endParaRPr>
          </a:p>
        </p:txBody>
      </p:sp>
      <p:sp>
        <p:nvSpPr>
          <p:cNvPr id="122" name="TextBox 100">
            <a:extLst>
              <a:ext uri="{FF2B5EF4-FFF2-40B4-BE49-F238E27FC236}">
                <a16:creationId xmlns:a16="http://schemas.microsoft.com/office/drawing/2014/main" id="{B8339664-FFD8-42A3-8104-1D9806CDAA7A}"/>
              </a:ext>
            </a:extLst>
          </p:cNvPr>
          <p:cNvSpPr txBox="1"/>
          <p:nvPr/>
        </p:nvSpPr>
        <p:spPr>
          <a:xfrm>
            <a:off x="6859235" y="5019390"/>
            <a:ext cx="1898465" cy="323935"/>
          </a:xfrm>
          <a:prstGeom prst="rect">
            <a:avLst/>
          </a:prstGeom>
          <a:noFill/>
        </p:spPr>
        <p:txBody>
          <a:bodyPr wrap="square" rtlCol="0">
            <a:spAutoFit/>
          </a:bodyPr>
          <a:lstStyle/>
          <a:p>
            <a:pPr algn="ctr"/>
            <a:r>
              <a:rPr lang="ar-SA" sz="1505" dirty="0">
                <a:solidFill>
                  <a:schemeClr val="bg1"/>
                </a:solidFill>
                <a:latin typeface="Hacen Casablanca Heavy" panose="02000000000000000000" pitchFamily="2" charset="-78"/>
                <a:cs typeface="Hacen Casablanca Heavy" panose="02000000000000000000" pitchFamily="2" charset="-78"/>
              </a:rPr>
              <a:t>خط الأساس </a:t>
            </a:r>
            <a:endParaRPr lang="en-US" sz="1505" dirty="0">
              <a:solidFill>
                <a:schemeClr val="bg1"/>
              </a:solidFill>
              <a:latin typeface="Hacen Casablanca Heavy" panose="02000000000000000000" pitchFamily="2" charset="-78"/>
              <a:cs typeface="Hacen Casablanca Heavy" panose="02000000000000000000" pitchFamily="2" charset="-78"/>
            </a:endParaRPr>
          </a:p>
        </p:txBody>
      </p:sp>
      <p:sp>
        <p:nvSpPr>
          <p:cNvPr id="138" name="TextBox 100">
            <a:extLst>
              <a:ext uri="{FF2B5EF4-FFF2-40B4-BE49-F238E27FC236}">
                <a16:creationId xmlns:a16="http://schemas.microsoft.com/office/drawing/2014/main" id="{9F3FD8E6-85FC-410D-95B5-61ABB150F3DB}"/>
              </a:ext>
            </a:extLst>
          </p:cNvPr>
          <p:cNvSpPr txBox="1"/>
          <p:nvPr/>
        </p:nvSpPr>
        <p:spPr>
          <a:xfrm>
            <a:off x="6848623" y="4991369"/>
            <a:ext cx="1898465" cy="323935"/>
          </a:xfrm>
          <a:prstGeom prst="rect">
            <a:avLst/>
          </a:prstGeom>
          <a:noFill/>
        </p:spPr>
        <p:txBody>
          <a:bodyPr wrap="square" rtlCol="0">
            <a:spAutoFit/>
          </a:bodyPr>
          <a:lstStyle/>
          <a:p>
            <a:pPr algn="ctr"/>
            <a:r>
              <a:rPr lang="ar-SA" sz="1505" dirty="0">
                <a:solidFill>
                  <a:schemeClr val="bg1"/>
                </a:solidFill>
                <a:latin typeface="Hacen Casablanca Heavy" panose="02000000000000000000" pitchFamily="2" charset="-78"/>
                <a:cs typeface="Hacen Casablanca Heavy" panose="02000000000000000000" pitchFamily="2" charset="-78"/>
              </a:rPr>
              <a:t>خط الأساس </a:t>
            </a:r>
            <a:endParaRPr lang="en-US" sz="1505" dirty="0">
              <a:solidFill>
                <a:schemeClr val="bg1"/>
              </a:solidFill>
              <a:latin typeface="Hacen Casablanca Heavy" panose="02000000000000000000" pitchFamily="2" charset="-78"/>
              <a:cs typeface="Hacen Casablanca Heavy" panose="02000000000000000000" pitchFamily="2" charset="-78"/>
            </a:endParaRPr>
          </a:p>
        </p:txBody>
      </p:sp>
      <p:grpSp>
        <p:nvGrpSpPr>
          <p:cNvPr id="143" name="Group 30">
            <a:extLst>
              <a:ext uri="{FF2B5EF4-FFF2-40B4-BE49-F238E27FC236}">
                <a16:creationId xmlns:a16="http://schemas.microsoft.com/office/drawing/2014/main" id="{09162B6F-73F8-4939-9A01-E11B7905364B}"/>
              </a:ext>
            </a:extLst>
          </p:cNvPr>
          <p:cNvGrpSpPr/>
          <p:nvPr/>
        </p:nvGrpSpPr>
        <p:grpSpPr>
          <a:xfrm>
            <a:off x="966661" y="4991369"/>
            <a:ext cx="7701977" cy="340838"/>
            <a:chOff x="580812" y="5368640"/>
            <a:chExt cx="7530717" cy="152400"/>
          </a:xfrm>
        </p:grpSpPr>
        <p:sp>
          <p:nvSpPr>
            <p:cNvPr id="144" name="Rounded Rectangle 22">
              <a:extLst>
                <a:ext uri="{FF2B5EF4-FFF2-40B4-BE49-F238E27FC236}">
                  <a16:creationId xmlns:a16="http://schemas.microsoft.com/office/drawing/2014/main" id="{B27A7EB0-164C-42E5-8DA9-D9352674C977}"/>
                </a:ext>
              </a:extLst>
            </p:cNvPr>
            <p:cNvSpPr/>
            <p:nvPr/>
          </p:nvSpPr>
          <p:spPr>
            <a:xfrm>
              <a:off x="580812" y="5368640"/>
              <a:ext cx="7530717" cy="152400"/>
            </a:xfrm>
            <a:prstGeom prst="roundRect">
              <a:avLst>
                <a:gd name="adj" fmla="val 5000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93" dirty="0"/>
            </a:p>
          </p:txBody>
        </p:sp>
        <p:sp>
          <p:nvSpPr>
            <p:cNvPr id="145" name="Rounded Rectangle 113">
              <a:extLst>
                <a:ext uri="{FF2B5EF4-FFF2-40B4-BE49-F238E27FC236}">
                  <a16:creationId xmlns:a16="http://schemas.microsoft.com/office/drawing/2014/main" id="{2E6B89B8-686B-480D-8CF1-192D0F9EA00F}"/>
                </a:ext>
              </a:extLst>
            </p:cNvPr>
            <p:cNvSpPr/>
            <p:nvPr/>
          </p:nvSpPr>
          <p:spPr>
            <a:xfrm>
              <a:off x="6607354" y="5375714"/>
              <a:ext cx="1408556" cy="136014"/>
            </a:xfrm>
            <a:prstGeom prst="roundRect">
              <a:avLst>
                <a:gd name="adj" fmla="val 50000"/>
              </a:avLst>
            </a:prstGeom>
            <a:solidFill>
              <a:srgbClr val="00CC9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1693" dirty="0">
                  <a:latin typeface="Hacen Casablanca Heavy" panose="02000000000000000000" pitchFamily="2" charset="-78"/>
                  <a:cs typeface="Hacen Casablanca Heavy" panose="02000000000000000000" pitchFamily="2" charset="-78"/>
                </a:rPr>
                <a:t>فترات التنفيذ </a:t>
              </a:r>
              <a:endParaRPr lang="en-US" sz="1693" dirty="0">
                <a:latin typeface="Hacen Casablanca Heavy" panose="02000000000000000000" pitchFamily="2" charset="-78"/>
                <a:cs typeface="Hacen Casablanca Heavy" panose="02000000000000000000" pitchFamily="2" charset="-78"/>
              </a:endParaRPr>
            </a:p>
          </p:txBody>
        </p:sp>
      </p:grpSp>
      <p:cxnSp>
        <p:nvCxnSpPr>
          <p:cNvPr id="146" name="Straight Connector 114">
            <a:extLst>
              <a:ext uri="{FF2B5EF4-FFF2-40B4-BE49-F238E27FC236}">
                <a16:creationId xmlns:a16="http://schemas.microsoft.com/office/drawing/2014/main" id="{129E997C-B35F-4C57-A51B-266BABA9A0F0}"/>
              </a:ext>
            </a:extLst>
          </p:cNvPr>
          <p:cNvCxnSpPr/>
          <p:nvPr/>
        </p:nvCxnSpPr>
        <p:spPr>
          <a:xfrm>
            <a:off x="5806017" y="5051541"/>
            <a:ext cx="0" cy="743651"/>
          </a:xfrm>
          <a:prstGeom prst="line">
            <a:avLst/>
          </a:prstGeom>
          <a:ln>
            <a:solidFill>
              <a:srgbClr val="009999"/>
            </a:solidFill>
          </a:ln>
        </p:spPr>
        <p:style>
          <a:lnRef idx="3">
            <a:schemeClr val="dk1"/>
          </a:lnRef>
          <a:fillRef idx="0">
            <a:schemeClr val="dk1"/>
          </a:fillRef>
          <a:effectRef idx="2">
            <a:schemeClr val="dk1"/>
          </a:effectRef>
          <a:fontRef idx="minor">
            <a:schemeClr val="tx1"/>
          </a:fontRef>
        </p:style>
      </p:cxnSp>
      <p:sp>
        <p:nvSpPr>
          <p:cNvPr id="148" name="TextBox 100">
            <a:extLst>
              <a:ext uri="{FF2B5EF4-FFF2-40B4-BE49-F238E27FC236}">
                <a16:creationId xmlns:a16="http://schemas.microsoft.com/office/drawing/2014/main" id="{9E218C9F-83E1-44E4-993F-EEB8E44C9AFB}"/>
              </a:ext>
            </a:extLst>
          </p:cNvPr>
          <p:cNvSpPr txBox="1"/>
          <p:nvPr/>
        </p:nvSpPr>
        <p:spPr>
          <a:xfrm>
            <a:off x="5336217" y="4978633"/>
            <a:ext cx="2136218" cy="338554"/>
          </a:xfrm>
          <a:prstGeom prst="rect">
            <a:avLst/>
          </a:prstGeom>
          <a:noFill/>
        </p:spPr>
        <p:txBody>
          <a:bodyPr wrap="square" rtlCol="0">
            <a:spAutoFit/>
          </a:bodyPr>
          <a:lstStyle/>
          <a:p>
            <a:pPr algn="ctr"/>
            <a:r>
              <a:rPr lang="ar-SA" sz="1600" b="1" dirty="0">
                <a:solidFill>
                  <a:srgbClr val="006666"/>
                </a:solidFill>
                <a:latin typeface="Hacen Casablanca Heavy" panose="02000000000000000000" pitchFamily="2" charset="-78"/>
                <a:cs typeface="Hacen Casablanca Heavy" panose="02000000000000000000" pitchFamily="2" charset="-78"/>
              </a:rPr>
              <a:t>الربع الأول   </a:t>
            </a:r>
            <a:endParaRPr lang="en-US" sz="1600" b="1" dirty="0">
              <a:solidFill>
                <a:srgbClr val="006666"/>
              </a:solidFill>
              <a:latin typeface="Hacen Casablanca Heavy" panose="02000000000000000000" pitchFamily="2" charset="-78"/>
              <a:cs typeface="Hacen Casablanca Heavy" panose="02000000000000000000" pitchFamily="2" charset="-78"/>
            </a:endParaRPr>
          </a:p>
        </p:txBody>
      </p:sp>
      <p:sp>
        <p:nvSpPr>
          <p:cNvPr id="149" name="مربع نص 148">
            <a:extLst>
              <a:ext uri="{FF2B5EF4-FFF2-40B4-BE49-F238E27FC236}">
                <a16:creationId xmlns:a16="http://schemas.microsoft.com/office/drawing/2014/main" id="{04CD0A01-F42D-4550-8A48-7EDDF30E892E}"/>
              </a:ext>
            </a:extLst>
          </p:cNvPr>
          <p:cNvSpPr txBox="1"/>
          <p:nvPr/>
        </p:nvSpPr>
        <p:spPr>
          <a:xfrm>
            <a:off x="4579295" y="4987834"/>
            <a:ext cx="1028914" cy="899552"/>
          </a:xfrm>
          <a:prstGeom prst="rect">
            <a:avLst/>
          </a:prstGeom>
          <a:noFill/>
        </p:spPr>
        <p:txBody>
          <a:bodyPr vert="horz" wrap="none" lIns="91440" tIns="45720" rIns="91440" bIns="45720" rtlCol="1" anchor="t">
            <a:noAutofit/>
          </a:bodyPr>
          <a:lstStyle/>
          <a:p>
            <a:pPr algn="l"/>
            <a:r>
              <a:rPr lang="ar-SA" sz="1600" b="1" dirty="0">
                <a:solidFill>
                  <a:srgbClr val="006666"/>
                </a:solidFill>
                <a:latin typeface="Hacen Casablanca Heavy" panose="02000000000000000000" pitchFamily="2" charset="-78"/>
                <a:cs typeface="Hacen Casablanca Heavy" panose="02000000000000000000" pitchFamily="2" charset="-78"/>
              </a:rPr>
              <a:t>الربع الثاني </a:t>
            </a:r>
            <a:endParaRPr lang="ar-SA" sz="1600" b="1" dirty="0">
              <a:solidFill>
                <a:srgbClr val="006666"/>
              </a:solidFill>
              <a:effectLst/>
              <a:latin typeface="Hacen Casablanca Heavy" panose="02000000000000000000" pitchFamily="2" charset="-78"/>
              <a:cs typeface="Hacen Casablanca Heavy" panose="02000000000000000000" pitchFamily="2" charset="-78"/>
            </a:endParaRPr>
          </a:p>
        </p:txBody>
      </p:sp>
      <p:sp>
        <p:nvSpPr>
          <p:cNvPr id="150" name="مربع نص 149">
            <a:extLst>
              <a:ext uri="{FF2B5EF4-FFF2-40B4-BE49-F238E27FC236}">
                <a16:creationId xmlns:a16="http://schemas.microsoft.com/office/drawing/2014/main" id="{68DCEB2D-20B2-4BDC-A30B-F38ADFA51251}"/>
              </a:ext>
            </a:extLst>
          </p:cNvPr>
          <p:cNvSpPr txBox="1"/>
          <p:nvPr/>
        </p:nvSpPr>
        <p:spPr>
          <a:xfrm>
            <a:off x="1404067" y="4999480"/>
            <a:ext cx="1028914" cy="899552"/>
          </a:xfrm>
          <a:prstGeom prst="rect">
            <a:avLst/>
          </a:prstGeom>
          <a:noFill/>
        </p:spPr>
        <p:txBody>
          <a:bodyPr vert="horz" wrap="none" lIns="91440" tIns="45720" rIns="91440" bIns="45720" rtlCol="1" anchor="t">
            <a:noAutofit/>
          </a:bodyPr>
          <a:lstStyle/>
          <a:p>
            <a:pPr algn="l"/>
            <a:r>
              <a:rPr lang="ar-SA" sz="1600" b="1" dirty="0">
                <a:solidFill>
                  <a:srgbClr val="006666"/>
                </a:solidFill>
                <a:latin typeface="Hacen Casablanca Heavy" panose="02000000000000000000" pitchFamily="2" charset="-78"/>
                <a:cs typeface="Hacen Casablanca Heavy" panose="02000000000000000000" pitchFamily="2" charset="-78"/>
              </a:rPr>
              <a:t>الربع الرابع </a:t>
            </a:r>
            <a:endParaRPr lang="ar-SA" sz="1600" b="1" dirty="0">
              <a:solidFill>
                <a:srgbClr val="006666"/>
              </a:solidFill>
              <a:effectLst/>
              <a:latin typeface="Hacen Casablanca Heavy" panose="02000000000000000000" pitchFamily="2" charset="-78"/>
              <a:cs typeface="Hacen Casablanca Heavy" panose="02000000000000000000" pitchFamily="2" charset="-78"/>
            </a:endParaRPr>
          </a:p>
        </p:txBody>
      </p:sp>
      <p:sp>
        <p:nvSpPr>
          <p:cNvPr id="151" name="مربع نص 150">
            <a:extLst>
              <a:ext uri="{FF2B5EF4-FFF2-40B4-BE49-F238E27FC236}">
                <a16:creationId xmlns:a16="http://schemas.microsoft.com/office/drawing/2014/main" id="{E9A20F38-2925-426F-B7C1-8CCCAC9692FD}"/>
              </a:ext>
            </a:extLst>
          </p:cNvPr>
          <p:cNvSpPr txBox="1"/>
          <p:nvPr/>
        </p:nvSpPr>
        <p:spPr>
          <a:xfrm>
            <a:off x="3066889" y="5007894"/>
            <a:ext cx="1028914" cy="899552"/>
          </a:xfrm>
          <a:prstGeom prst="rect">
            <a:avLst/>
          </a:prstGeom>
          <a:noFill/>
        </p:spPr>
        <p:txBody>
          <a:bodyPr vert="horz" wrap="none" lIns="91440" tIns="45720" rIns="91440" bIns="45720" rtlCol="1" anchor="t">
            <a:noAutofit/>
          </a:bodyPr>
          <a:lstStyle/>
          <a:p>
            <a:pPr algn="l"/>
            <a:r>
              <a:rPr lang="ar-SA" sz="1600" b="1" dirty="0">
                <a:solidFill>
                  <a:srgbClr val="006666"/>
                </a:solidFill>
                <a:latin typeface="Hacen Casablanca Heavy" panose="02000000000000000000" pitchFamily="2" charset="-78"/>
                <a:cs typeface="Hacen Casablanca Heavy" panose="02000000000000000000" pitchFamily="2" charset="-78"/>
              </a:rPr>
              <a:t>الربع الثالث </a:t>
            </a:r>
            <a:endParaRPr lang="ar-SA" sz="1600" b="1" dirty="0">
              <a:solidFill>
                <a:srgbClr val="006666"/>
              </a:solidFill>
              <a:effectLst/>
              <a:latin typeface="Hacen Casablanca Heavy" panose="02000000000000000000" pitchFamily="2" charset="-78"/>
              <a:cs typeface="Hacen Casablanca Heavy" panose="02000000000000000000" pitchFamily="2" charset="-78"/>
            </a:endParaRPr>
          </a:p>
        </p:txBody>
      </p:sp>
      <p:cxnSp>
        <p:nvCxnSpPr>
          <p:cNvPr id="152" name="Straight Connector 116">
            <a:extLst>
              <a:ext uri="{FF2B5EF4-FFF2-40B4-BE49-F238E27FC236}">
                <a16:creationId xmlns:a16="http://schemas.microsoft.com/office/drawing/2014/main" id="{B119B08B-D652-44C0-979F-6C43A48B9BC6}"/>
              </a:ext>
            </a:extLst>
          </p:cNvPr>
          <p:cNvCxnSpPr>
            <a:cxnSpLocks/>
          </p:cNvCxnSpPr>
          <p:nvPr/>
        </p:nvCxnSpPr>
        <p:spPr>
          <a:xfrm>
            <a:off x="2796677" y="5096418"/>
            <a:ext cx="0" cy="743651"/>
          </a:xfrm>
          <a:prstGeom prst="line">
            <a:avLst/>
          </a:prstGeom>
          <a:ln>
            <a:solidFill>
              <a:srgbClr val="009999"/>
            </a:solidFill>
          </a:ln>
        </p:spPr>
        <p:style>
          <a:lnRef idx="3">
            <a:schemeClr val="accent1"/>
          </a:lnRef>
          <a:fillRef idx="0">
            <a:schemeClr val="accent1"/>
          </a:fillRef>
          <a:effectRef idx="2">
            <a:schemeClr val="accent1"/>
          </a:effectRef>
          <a:fontRef idx="minor">
            <a:schemeClr val="tx1"/>
          </a:fontRef>
        </p:style>
      </p:cxnSp>
      <p:cxnSp>
        <p:nvCxnSpPr>
          <p:cNvPr id="154" name="Straight Connector 116">
            <a:extLst>
              <a:ext uri="{FF2B5EF4-FFF2-40B4-BE49-F238E27FC236}">
                <a16:creationId xmlns:a16="http://schemas.microsoft.com/office/drawing/2014/main" id="{B2920941-711F-4ACD-AF4F-9B16A9D71054}"/>
              </a:ext>
            </a:extLst>
          </p:cNvPr>
          <p:cNvCxnSpPr>
            <a:cxnSpLocks/>
          </p:cNvCxnSpPr>
          <p:nvPr/>
        </p:nvCxnSpPr>
        <p:spPr>
          <a:xfrm>
            <a:off x="4397520" y="5058388"/>
            <a:ext cx="0" cy="743651"/>
          </a:xfrm>
          <a:prstGeom prst="line">
            <a:avLst/>
          </a:prstGeom>
          <a:ln>
            <a:solidFill>
              <a:srgbClr val="009999"/>
            </a:solidFill>
          </a:ln>
        </p:spPr>
        <p:style>
          <a:lnRef idx="3">
            <a:schemeClr val="accent1"/>
          </a:lnRef>
          <a:fillRef idx="0">
            <a:schemeClr val="accent1"/>
          </a:fillRef>
          <a:effectRef idx="2">
            <a:schemeClr val="accent1"/>
          </a:effectRef>
          <a:fontRef idx="minor">
            <a:schemeClr val="tx1"/>
          </a:fontRef>
        </p:style>
      </p:cxnSp>
      <p:sp>
        <p:nvSpPr>
          <p:cNvPr id="155" name="L-Shape 32">
            <a:extLst>
              <a:ext uri="{FF2B5EF4-FFF2-40B4-BE49-F238E27FC236}">
                <a16:creationId xmlns:a16="http://schemas.microsoft.com/office/drawing/2014/main" id="{1FB92909-C1C6-4723-B55C-B404A4D34494}"/>
              </a:ext>
            </a:extLst>
          </p:cNvPr>
          <p:cNvSpPr/>
          <p:nvPr/>
        </p:nvSpPr>
        <p:spPr>
          <a:xfrm rot="18879521">
            <a:off x="6407973" y="5585341"/>
            <a:ext cx="287012" cy="172785"/>
          </a:xfrm>
          <a:prstGeom prst="corner">
            <a:avLst/>
          </a:prstGeom>
          <a:solidFill>
            <a:srgbClr val="00CC9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93"/>
          </a:p>
        </p:txBody>
      </p:sp>
      <p:sp>
        <p:nvSpPr>
          <p:cNvPr id="156" name="L-Shape 32">
            <a:extLst>
              <a:ext uri="{FF2B5EF4-FFF2-40B4-BE49-F238E27FC236}">
                <a16:creationId xmlns:a16="http://schemas.microsoft.com/office/drawing/2014/main" id="{FCE5548C-18B8-4961-83CB-6AFDAC1AB752}"/>
              </a:ext>
            </a:extLst>
          </p:cNvPr>
          <p:cNvSpPr/>
          <p:nvPr/>
        </p:nvSpPr>
        <p:spPr>
          <a:xfrm rot="18879521">
            <a:off x="3410106" y="5564480"/>
            <a:ext cx="287012" cy="172785"/>
          </a:xfrm>
          <a:prstGeom prst="corner">
            <a:avLst/>
          </a:prstGeom>
          <a:solidFill>
            <a:srgbClr val="00CC9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93"/>
          </a:p>
        </p:txBody>
      </p:sp>
      <p:sp>
        <p:nvSpPr>
          <p:cNvPr id="157" name="L-Shape 32">
            <a:extLst>
              <a:ext uri="{FF2B5EF4-FFF2-40B4-BE49-F238E27FC236}">
                <a16:creationId xmlns:a16="http://schemas.microsoft.com/office/drawing/2014/main" id="{BEF50A9E-7AD6-4B02-9283-5EA5DB9FD148}"/>
              </a:ext>
            </a:extLst>
          </p:cNvPr>
          <p:cNvSpPr/>
          <p:nvPr/>
        </p:nvSpPr>
        <p:spPr>
          <a:xfrm rot="18879521">
            <a:off x="5020071" y="5564479"/>
            <a:ext cx="287012" cy="172785"/>
          </a:xfrm>
          <a:prstGeom prst="corner">
            <a:avLst/>
          </a:prstGeom>
          <a:solidFill>
            <a:srgbClr val="00CC99">
              <a:alpha val="5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93"/>
          </a:p>
        </p:txBody>
      </p:sp>
      <p:sp>
        <p:nvSpPr>
          <p:cNvPr id="158" name="L-Shape 32">
            <a:extLst>
              <a:ext uri="{FF2B5EF4-FFF2-40B4-BE49-F238E27FC236}">
                <a16:creationId xmlns:a16="http://schemas.microsoft.com/office/drawing/2014/main" id="{A9B0B16A-D1E8-4E50-8686-7A6E28167F29}"/>
              </a:ext>
            </a:extLst>
          </p:cNvPr>
          <p:cNvSpPr/>
          <p:nvPr/>
        </p:nvSpPr>
        <p:spPr>
          <a:xfrm rot="18879521">
            <a:off x="1783044" y="5564480"/>
            <a:ext cx="287012" cy="172785"/>
          </a:xfrm>
          <a:prstGeom prst="corner">
            <a:avLst/>
          </a:prstGeom>
          <a:solidFill>
            <a:srgbClr val="00CC99">
              <a:alpha val="4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93"/>
          </a:p>
        </p:txBody>
      </p:sp>
      <p:sp>
        <p:nvSpPr>
          <p:cNvPr id="159" name="Freeform 16">
            <a:extLst>
              <a:ext uri="{FF2B5EF4-FFF2-40B4-BE49-F238E27FC236}">
                <a16:creationId xmlns:a16="http://schemas.microsoft.com/office/drawing/2014/main" id="{19E7D892-9350-4F46-A253-0F77CD4BA479}"/>
              </a:ext>
            </a:extLst>
          </p:cNvPr>
          <p:cNvSpPr>
            <a:spLocks noEditPoints="1"/>
          </p:cNvSpPr>
          <p:nvPr/>
        </p:nvSpPr>
        <p:spPr bwMode="auto">
          <a:xfrm>
            <a:off x="7621579" y="5411232"/>
            <a:ext cx="606680" cy="479282"/>
          </a:xfrm>
          <a:custGeom>
            <a:avLst/>
            <a:gdLst>
              <a:gd name="T0" fmla="*/ 393 w 394"/>
              <a:gd name="T1" fmla="*/ 175 h 393"/>
              <a:gd name="T2" fmla="*/ 380 w 394"/>
              <a:gd name="T3" fmla="*/ 165 h 393"/>
              <a:gd name="T4" fmla="*/ 339 w 394"/>
              <a:gd name="T5" fmla="*/ 138 h 393"/>
              <a:gd name="T6" fmla="*/ 350 w 394"/>
              <a:gd name="T7" fmla="*/ 90 h 393"/>
              <a:gd name="T8" fmla="*/ 351 w 394"/>
              <a:gd name="T9" fmla="*/ 75 h 393"/>
              <a:gd name="T10" fmla="*/ 320 w 394"/>
              <a:gd name="T11" fmla="*/ 44 h 393"/>
              <a:gd name="T12" fmla="*/ 305 w 394"/>
              <a:gd name="T13" fmla="*/ 45 h 393"/>
              <a:gd name="T14" fmla="*/ 256 w 394"/>
              <a:gd name="T15" fmla="*/ 56 h 393"/>
              <a:gd name="T16" fmla="*/ 230 w 394"/>
              <a:gd name="T17" fmla="*/ 13 h 393"/>
              <a:gd name="T18" fmla="*/ 220 w 394"/>
              <a:gd name="T19" fmla="*/ 2 h 393"/>
              <a:gd name="T20" fmla="*/ 176 w 394"/>
              <a:gd name="T21" fmla="*/ 1 h 393"/>
              <a:gd name="T22" fmla="*/ 166 w 394"/>
              <a:gd name="T23" fmla="*/ 13 h 393"/>
              <a:gd name="T24" fmla="*/ 139 w 394"/>
              <a:gd name="T25" fmla="*/ 55 h 393"/>
              <a:gd name="T26" fmla="*/ 91 w 394"/>
              <a:gd name="T27" fmla="*/ 44 h 393"/>
              <a:gd name="T28" fmla="*/ 76 w 394"/>
              <a:gd name="T29" fmla="*/ 42 h 393"/>
              <a:gd name="T30" fmla="*/ 44 w 394"/>
              <a:gd name="T31" fmla="*/ 74 h 393"/>
              <a:gd name="T32" fmla="*/ 45 w 394"/>
              <a:gd name="T33" fmla="*/ 89 h 393"/>
              <a:gd name="T34" fmla="*/ 56 w 394"/>
              <a:gd name="T35" fmla="*/ 138 h 393"/>
              <a:gd name="T36" fmla="*/ 14 w 394"/>
              <a:gd name="T37" fmla="*/ 164 h 393"/>
              <a:gd name="T38" fmla="*/ 2 w 394"/>
              <a:gd name="T39" fmla="*/ 174 h 393"/>
              <a:gd name="T40" fmla="*/ 2 w 394"/>
              <a:gd name="T41" fmla="*/ 219 h 393"/>
              <a:gd name="T42" fmla="*/ 15 w 394"/>
              <a:gd name="T43" fmla="*/ 228 h 393"/>
              <a:gd name="T44" fmla="*/ 55 w 394"/>
              <a:gd name="T45" fmla="*/ 255 h 393"/>
              <a:gd name="T46" fmla="*/ 44 w 394"/>
              <a:gd name="T47" fmla="*/ 304 h 393"/>
              <a:gd name="T48" fmla="*/ 43 w 394"/>
              <a:gd name="T49" fmla="*/ 319 h 393"/>
              <a:gd name="T50" fmla="*/ 74 w 394"/>
              <a:gd name="T51" fmla="*/ 350 h 393"/>
              <a:gd name="T52" fmla="*/ 89 w 394"/>
              <a:gd name="T53" fmla="*/ 349 h 393"/>
              <a:gd name="T54" fmla="*/ 138 w 394"/>
              <a:gd name="T55" fmla="*/ 338 h 393"/>
              <a:gd name="T56" fmla="*/ 165 w 394"/>
              <a:gd name="T57" fmla="*/ 381 h 393"/>
              <a:gd name="T58" fmla="*/ 174 w 394"/>
              <a:gd name="T59" fmla="*/ 392 h 393"/>
              <a:gd name="T60" fmla="*/ 197 w 394"/>
              <a:gd name="T61" fmla="*/ 393 h 393"/>
              <a:gd name="T62" fmla="*/ 219 w 394"/>
              <a:gd name="T63" fmla="*/ 392 h 393"/>
              <a:gd name="T64" fmla="*/ 228 w 394"/>
              <a:gd name="T65" fmla="*/ 381 h 393"/>
              <a:gd name="T66" fmla="*/ 255 w 394"/>
              <a:gd name="T67" fmla="*/ 339 h 393"/>
              <a:gd name="T68" fmla="*/ 304 w 394"/>
              <a:gd name="T69" fmla="*/ 350 h 393"/>
              <a:gd name="T70" fmla="*/ 319 w 394"/>
              <a:gd name="T71" fmla="*/ 351 h 393"/>
              <a:gd name="T72" fmla="*/ 351 w 394"/>
              <a:gd name="T73" fmla="*/ 320 h 393"/>
              <a:gd name="T74" fmla="*/ 349 w 394"/>
              <a:gd name="T75" fmla="*/ 305 h 393"/>
              <a:gd name="T76" fmla="*/ 338 w 394"/>
              <a:gd name="T77" fmla="*/ 256 h 393"/>
              <a:gd name="T78" fmla="*/ 379 w 394"/>
              <a:gd name="T79" fmla="*/ 229 h 393"/>
              <a:gd name="T80" fmla="*/ 381 w 394"/>
              <a:gd name="T81" fmla="*/ 229 h 393"/>
              <a:gd name="T82" fmla="*/ 393 w 394"/>
              <a:gd name="T83" fmla="*/ 220 h 393"/>
              <a:gd name="T84" fmla="*/ 393 w 394"/>
              <a:gd name="T85" fmla="*/ 175 h 393"/>
              <a:gd name="T86" fmla="*/ 198 w 394"/>
              <a:gd name="T87" fmla="*/ 263 h 393"/>
              <a:gd name="T88" fmla="*/ 132 w 394"/>
              <a:gd name="T89" fmla="*/ 197 h 393"/>
              <a:gd name="T90" fmla="*/ 198 w 394"/>
              <a:gd name="T91" fmla="*/ 132 h 393"/>
              <a:gd name="T92" fmla="*/ 263 w 394"/>
              <a:gd name="T93" fmla="*/ 197 h 393"/>
              <a:gd name="T94" fmla="*/ 198 w 394"/>
              <a:gd name="T95" fmla="*/ 263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94" h="393">
                <a:moveTo>
                  <a:pt x="393" y="175"/>
                </a:moveTo>
                <a:cubicBezTo>
                  <a:pt x="392" y="169"/>
                  <a:pt x="386" y="165"/>
                  <a:pt x="380" y="165"/>
                </a:cubicBezTo>
                <a:cubicBezTo>
                  <a:pt x="362" y="165"/>
                  <a:pt x="346" y="155"/>
                  <a:pt x="339" y="138"/>
                </a:cubicBezTo>
                <a:cubicBezTo>
                  <a:pt x="332" y="122"/>
                  <a:pt x="337" y="102"/>
                  <a:pt x="350" y="90"/>
                </a:cubicBezTo>
                <a:cubicBezTo>
                  <a:pt x="354" y="86"/>
                  <a:pt x="355" y="79"/>
                  <a:pt x="351" y="75"/>
                </a:cubicBezTo>
                <a:cubicBezTo>
                  <a:pt x="342" y="63"/>
                  <a:pt x="332" y="53"/>
                  <a:pt x="320" y="44"/>
                </a:cubicBezTo>
                <a:cubicBezTo>
                  <a:pt x="316" y="40"/>
                  <a:pt x="309" y="40"/>
                  <a:pt x="305" y="45"/>
                </a:cubicBezTo>
                <a:cubicBezTo>
                  <a:pt x="294" y="58"/>
                  <a:pt x="273" y="63"/>
                  <a:pt x="256" y="56"/>
                </a:cubicBezTo>
                <a:cubicBezTo>
                  <a:pt x="239" y="49"/>
                  <a:pt x="229" y="31"/>
                  <a:pt x="230" y="13"/>
                </a:cubicBezTo>
                <a:cubicBezTo>
                  <a:pt x="230" y="7"/>
                  <a:pt x="226" y="2"/>
                  <a:pt x="220" y="2"/>
                </a:cubicBezTo>
                <a:cubicBezTo>
                  <a:pt x="206" y="0"/>
                  <a:pt x="191" y="0"/>
                  <a:pt x="176" y="1"/>
                </a:cubicBezTo>
                <a:cubicBezTo>
                  <a:pt x="170" y="2"/>
                  <a:pt x="166" y="7"/>
                  <a:pt x="166" y="13"/>
                </a:cubicBezTo>
                <a:cubicBezTo>
                  <a:pt x="167" y="31"/>
                  <a:pt x="156" y="48"/>
                  <a:pt x="139" y="55"/>
                </a:cubicBezTo>
                <a:cubicBezTo>
                  <a:pt x="123" y="61"/>
                  <a:pt x="102" y="56"/>
                  <a:pt x="91" y="44"/>
                </a:cubicBezTo>
                <a:cubicBezTo>
                  <a:pt x="87" y="39"/>
                  <a:pt x="80" y="39"/>
                  <a:pt x="76" y="42"/>
                </a:cubicBezTo>
                <a:cubicBezTo>
                  <a:pt x="64" y="52"/>
                  <a:pt x="53" y="62"/>
                  <a:pt x="44" y="74"/>
                </a:cubicBezTo>
                <a:cubicBezTo>
                  <a:pt x="40" y="78"/>
                  <a:pt x="41" y="85"/>
                  <a:pt x="45" y="89"/>
                </a:cubicBezTo>
                <a:cubicBezTo>
                  <a:pt x="59" y="101"/>
                  <a:pt x="63" y="121"/>
                  <a:pt x="56" y="138"/>
                </a:cubicBezTo>
                <a:cubicBezTo>
                  <a:pt x="49" y="154"/>
                  <a:pt x="33" y="164"/>
                  <a:pt x="14" y="164"/>
                </a:cubicBezTo>
                <a:cubicBezTo>
                  <a:pt x="7" y="164"/>
                  <a:pt x="3" y="168"/>
                  <a:pt x="2" y="174"/>
                </a:cubicBezTo>
                <a:cubicBezTo>
                  <a:pt x="0" y="189"/>
                  <a:pt x="0" y="204"/>
                  <a:pt x="2" y="219"/>
                </a:cubicBezTo>
                <a:cubicBezTo>
                  <a:pt x="3" y="224"/>
                  <a:pt x="9" y="228"/>
                  <a:pt x="15" y="228"/>
                </a:cubicBezTo>
                <a:cubicBezTo>
                  <a:pt x="32" y="228"/>
                  <a:pt x="48" y="238"/>
                  <a:pt x="55" y="255"/>
                </a:cubicBezTo>
                <a:cubicBezTo>
                  <a:pt x="62" y="272"/>
                  <a:pt x="58" y="291"/>
                  <a:pt x="44" y="304"/>
                </a:cubicBezTo>
                <a:cubicBezTo>
                  <a:pt x="40" y="308"/>
                  <a:pt x="40" y="314"/>
                  <a:pt x="43" y="319"/>
                </a:cubicBezTo>
                <a:cubicBezTo>
                  <a:pt x="52" y="330"/>
                  <a:pt x="63" y="341"/>
                  <a:pt x="74" y="350"/>
                </a:cubicBezTo>
                <a:cubicBezTo>
                  <a:pt x="79" y="354"/>
                  <a:pt x="85" y="353"/>
                  <a:pt x="89" y="349"/>
                </a:cubicBezTo>
                <a:cubicBezTo>
                  <a:pt x="101" y="336"/>
                  <a:pt x="122" y="331"/>
                  <a:pt x="138" y="338"/>
                </a:cubicBezTo>
                <a:cubicBezTo>
                  <a:pt x="155" y="345"/>
                  <a:pt x="166" y="362"/>
                  <a:pt x="165" y="381"/>
                </a:cubicBezTo>
                <a:cubicBezTo>
                  <a:pt x="164" y="386"/>
                  <a:pt x="169" y="391"/>
                  <a:pt x="174" y="392"/>
                </a:cubicBezTo>
                <a:cubicBezTo>
                  <a:pt x="182" y="393"/>
                  <a:pt x="190" y="393"/>
                  <a:pt x="197" y="393"/>
                </a:cubicBezTo>
                <a:cubicBezTo>
                  <a:pt x="204" y="393"/>
                  <a:pt x="211" y="393"/>
                  <a:pt x="219" y="392"/>
                </a:cubicBezTo>
                <a:cubicBezTo>
                  <a:pt x="224" y="391"/>
                  <a:pt x="229" y="387"/>
                  <a:pt x="228" y="381"/>
                </a:cubicBezTo>
                <a:cubicBezTo>
                  <a:pt x="228" y="363"/>
                  <a:pt x="239" y="346"/>
                  <a:pt x="255" y="339"/>
                </a:cubicBezTo>
                <a:cubicBezTo>
                  <a:pt x="271" y="332"/>
                  <a:pt x="292" y="337"/>
                  <a:pt x="304" y="350"/>
                </a:cubicBezTo>
                <a:cubicBezTo>
                  <a:pt x="308" y="354"/>
                  <a:pt x="314" y="355"/>
                  <a:pt x="319" y="351"/>
                </a:cubicBezTo>
                <a:cubicBezTo>
                  <a:pt x="331" y="342"/>
                  <a:pt x="341" y="331"/>
                  <a:pt x="351" y="320"/>
                </a:cubicBezTo>
                <a:cubicBezTo>
                  <a:pt x="354" y="315"/>
                  <a:pt x="354" y="309"/>
                  <a:pt x="349" y="305"/>
                </a:cubicBezTo>
                <a:cubicBezTo>
                  <a:pt x="336" y="293"/>
                  <a:pt x="331" y="273"/>
                  <a:pt x="338" y="256"/>
                </a:cubicBezTo>
                <a:cubicBezTo>
                  <a:pt x="345" y="240"/>
                  <a:pt x="361" y="229"/>
                  <a:pt x="379" y="229"/>
                </a:cubicBezTo>
                <a:cubicBezTo>
                  <a:pt x="381" y="229"/>
                  <a:pt x="381" y="229"/>
                  <a:pt x="381" y="229"/>
                </a:cubicBezTo>
                <a:cubicBezTo>
                  <a:pt x="387" y="230"/>
                  <a:pt x="392" y="225"/>
                  <a:pt x="393" y="220"/>
                </a:cubicBezTo>
                <a:cubicBezTo>
                  <a:pt x="394" y="205"/>
                  <a:pt x="394" y="190"/>
                  <a:pt x="393" y="175"/>
                </a:cubicBezTo>
                <a:close/>
                <a:moveTo>
                  <a:pt x="198" y="263"/>
                </a:moveTo>
                <a:cubicBezTo>
                  <a:pt x="162" y="263"/>
                  <a:pt x="132" y="233"/>
                  <a:pt x="132" y="197"/>
                </a:cubicBezTo>
                <a:cubicBezTo>
                  <a:pt x="132" y="161"/>
                  <a:pt x="162" y="132"/>
                  <a:pt x="198" y="132"/>
                </a:cubicBezTo>
                <a:cubicBezTo>
                  <a:pt x="234" y="132"/>
                  <a:pt x="263" y="161"/>
                  <a:pt x="263" y="197"/>
                </a:cubicBezTo>
                <a:cubicBezTo>
                  <a:pt x="263" y="233"/>
                  <a:pt x="234" y="263"/>
                  <a:pt x="198" y="263"/>
                </a:cubicBezTo>
                <a:close/>
              </a:path>
            </a:pathLst>
          </a:custGeom>
          <a:solidFill>
            <a:srgbClr val="009999"/>
          </a:solidFill>
          <a:ln>
            <a:noFill/>
          </a:ln>
        </p:spPr>
        <p:txBody>
          <a:bodyPr vert="horz" wrap="square" lIns="91440" tIns="45720" rIns="91440" bIns="45720" numCol="1" anchor="t" anchorCtr="0" compatLnSpc="1">
            <a:prstTxWarp prst="textNoShape">
              <a:avLst/>
            </a:prstTxWarp>
          </a:bodyPr>
          <a:lstStyle/>
          <a:p>
            <a:endParaRPr lang="en-IN"/>
          </a:p>
        </p:txBody>
      </p:sp>
      <p:grpSp>
        <p:nvGrpSpPr>
          <p:cNvPr id="160" name="Google Shape;1016;p55">
            <a:extLst>
              <a:ext uri="{FF2B5EF4-FFF2-40B4-BE49-F238E27FC236}">
                <a16:creationId xmlns:a16="http://schemas.microsoft.com/office/drawing/2014/main" id="{8B0E907B-3275-4217-BB93-0865B2BCDD13}"/>
              </a:ext>
            </a:extLst>
          </p:cNvPr>
          <p:cNvGrpSpPr/>
          <p:nvPr/>
        </p:nvGrpSpPr>
        <p:grpSpPr>
          <a:xfrm>
            <a:off x="8855292" y="4848859"/>
            <a:ext cx="1733125" cy="1316585"/>
            <a:chOff x="267375" y="1071875"/>
            <a:chExt cx="470500" cy="428550"/>
          </a:xfrm>
        </p:grpSpPr>
        <p:sp>
          <p:nvSpPr>
            <p:cNvPr id="161" name="Google Shape;1017;p55">
              <a:extLst>
                <a:ext uri="{FF2B5EF4-FFF2-40B4-BE49-F238E27FC236}">
                  <a16:creationId xmlns:a16="http://schemas.microsoft.com/office/drawing/2014/main" id="{243C1032-B239-40A2-A475-D6BD6B265171}"/>
                </a:ext>
              </a:extLst>
            </p:cNvPr>
            <p:cNvSpPr/>
            <p:nvPr/>
          </p:nvSpPr>
          <p:spPr>
            <a:xfrm>
              <a:off x="288350" y="1290825"/>
              <a:ext cx="209600" cy="209600"/>
            </a:xfrm>
            <a:custGeom>
              <a:avLst/>
              <a:gdLst/>
              <a:ahLst/>
              <a:cxnLst/>
              <a:rect l="l" t="t" r="r" b="b"/>
              <a:pathLst>
                <a:path w="8384" h="8384" extrusionOk="0">
                  <a:moveTo>
                    <a:pt x="1" y="0"/>
                  </a:moveTo>
                  <a:cubicBezTo>
                    <a:pt x="23" y="1056"/>
                    <a:pt x="239" y="2096"/>
                    <a:pt x="641" y="3073"/>
                  </a:cubicBezTo>
                  <a:cubicBezTo>
                    <a:pt x="676" y="3072"/>
                    <a:pt x="710" y="3070"/>
                    <a:pt x="745" y="3070"/>
                  </a:cubicBezTo>
                  <a:cubicBezTo>
                    <a:pt x="1419" y="3070"/>
                    <a:pt x="2047" y="3416"/>
                    <a:pt x="2406" y="3988"/>
                  </a:cubicBezTo>
                  <a:cubicBezTo>
                    <a:pt x="2766" y="4558"/>
                    <a:pt x="2808" y="5272"/>
                    <a:pt x="2516" y="5880"/>
                  </a:cubicBezTo>
                  <a:cubicBezTo>
                    <a:pt x="4076" y="7440"/>
                    <a:pt x="6179" y="8337"/>
                    <a:pt x="8384" y="8383"/>
                  </a:cubicBezTo>
                  <a:lnTo>
                    <a:pt x="8384" y="3190"/>
                  </a:lnTo>
                  <a:cubicBezTo>
                    <a:pt x="6664" y="3094"/>
                    <a:pt x="5290" y="1720"/>
                    <a:pt x="5194" y="0"/>
                  </a:cubicBezTo>
                  <a:close/>
                </a:path>
              </a:pathLst>
            </a:custGeom>
            <a:solidFill>
              <a:srgbClr val="009999"/>
            </a:solidFill>
            <a:ln>
              <a:noFill/>
            </a:ln>
          </p:spPr>
          <p:txBody>
            <a:bodyPr spcFirstLastPara="1" wrap="square" lIns="86005" tIns="86005" rIns="86005" bIns="86005" anchor="ctr" anchorCtr="0">
              <a:noAutofit/>
            </a:bodyPr>
            <a:lstStyle/>
            <a:p>
              <a:endParaRPr sz="1693"/>
            </a:p>
          </p:txBody>
        </p:sp>
        <p:sp>
          <p:nvSpPr>
            <p:cNvPr id="162" name="Google Shape;1018;p55">
              <a:extLst>
                <a:ext uri="{FF2B5EF4-FFF2-40B4-BE49-F238E27FC236}">
                  <a16:creationId xmlns:a16="http://schemas.microsoft.com/office/drawing/2014/main" id="{B014DD8B-F717-479A-8B5F-18179DBFAA60}"/>
                </a:ext>
              </a:extLst>
            </p:cNvPr>
            <p:cNvSpPr/>
            <p:nvPr/>
          </p:nvSpPr>
          <p:spPr>
            <a:xfrm>
              <a:off x="267375" y="1377050"/>
              <a:ext cx="79225" cy="79200"/>
            </a:xfrm>
            <a:custGeom>
              <a:avLst/>
              <a:gdLst/>
              <a:ahLst/>
              <a:cxnLst/>
              <a:rect l="l" t="t" r="r" b="b"/>
              <a:pathLst>
                <a:path w="3169" h="3168" extrusionOk="0">
                  <a:moveTo>
                    <a:pt x="1584" y="0"/>
                  </a:moveTo>
                  <a:cubicBezTo>
                    <a:pt x="710" y="0"/>
                    <a:pt x="1" y="710"/>
                    <a:pt x="1" y="1584"/>
                  </a:cubicBezTo>
                  <a:cubicBezTo>
                    <a:pt x="1" y="2459"/>
                    <a:pt x="710" y="3168"/>
                    <a:pt x="1584" y="3168"/>
                  </a:cubicBezTo>
                  <a:cubicBezTo>
                    <a:pt x="2459" y="3168"/>
                    <a:pt x="3168" y="2459"/>
                    <a:pt x="3168" y="1584"/>
                  </a:cubicBezTo>
                  <a:cubicBezTo>
                    <a:pt x="3168" y="710"/>
                    <a:pt x="2459" y="0"/>
                    <a:pt x="1584" y="0"/>
                  </a:cubicBezTo>
                  <a:close/>
                </a:path>
              </a:pathLst>
            </a:custGeom>
            <a:noFill/>
            <a:ln w="19050" cap="flat" cmpd="sng">
              <a:solidFill>
                <a:srgbClr val="434343"/>
              </a:solidFill>
              <a:prstDash val="solid"/>
              <a:round/>
              <a:headEnd type="none" w="sm" len="sm"/>
              <a:tailEnd type="none" w="sm" len="sm"/>
            </a:ln>
          </p:spPr>
          <p:txBody>
            <a:bodyPr spcFirstLastPara="1" wrap="square" lIns="86005" tIns="86005" rIns="86005" bIns="86005" anchor="ctr" anchorCtr="0">
              <a:noAutofit/>
            </a:bodyPr>
            <a:lstStyle/>
            <a:p>
              <a:r>
                <a:rPr lang="en-US" sz="1693" dirty="0"/>
                <a:t>4</a:t>
              </a:r>
              <a:endParaRPr sz="1693" dirty="0"/>
            </a:p>
          </p:txBody>
        </p:sp>
        <p:sp>
          <p:nvSpPr>
            <p:cNvPr id="163" name="Google Shape;1019;p55">
              <a:extLst>
                <a:ext uri="{FF2B5EF4-FFF2-40B4-BE49-F238E27FC236}">
                  <a16:creationId xmlns:a16="http://schemas.microsoft.com/office/drawing/2014/main" id="{CFE5671E-65F3-4ADA-8281-778A201509DD}"/>
                </a:ext>
              </a:extLst>
            </p:cNvPr>
            <p:cNvSpPr/>
            <p:nvPr/>
          </p:nvSpPr>
          <p:spPr>
            <a:xfrm>
              <a:off x="507325" y="1290825"/>
              <a:ext cx="209600" cy="209600"/>
            </a:xfrm>
            <a:custGeom>
              <a:avLst/>
              <a:gdLst/>
              <a:ahLst/>
              <a:cxnLst/>
              <a:rect l="l" t="t" r="r" b="b"/>
              <a:pathLst>
                <a:path w="8384" h="8384" extrusionOk="0">
                  <a:moveTo>
                    <a:pt x="3189" y="0"/>
                  </a:moveTo>
                  <a:cubicBezTo>
                    <a:pt x="3093" y="1720"/>
                    <a:pt x="1721" y="3092"/>
                    <a:pt x="1" y="3190"/>
                  </a:cubicBezTo>
                  <a:lnTo>
                    <a:pt x="1" y="8383"/>
                  </a:lnTo>
                  <a:cubicBezTo>
                    <a:pt x="2206" y="8337"/>
                    <a:pt x="4309" y="7440"/>
                    <a:pt x="5868" y="5880"/>
                  </a:cubicBezTo>
                  <a:cubicBezTo>
                    <a:pt x="5577" y="5272"/>
                    <a:pt x="5618" y="4558"/>
                    <a:pt x="5979" y="3986"/>
                  </a:cubicBezTo>
                  <a:cubicBezTo>
                    <a:pt x="6337" y="3416"/>
                    <a:pt x="6965" y="3070"/>
                    <a:pt x="7639" y="3070"/>
                  </a:cubicBezTo>
                  <a:cubicBezTo>
                    <a:pt x="7675" y="3070"/>
                    <a:pt x="7710" y="3070"/>
                    <a:pt x="7743" y="3073"/>
                  </a:cubicBezTo>
                  <a:cubicBezTo>
                    <a:pt x="8145" y="2096"/>
                    <a:pt x="8362" y="1056"/>
                    <a:pt x="8384" y="0"/>
                  </a:cubicBezTo>
                  <a:close/>
                </a:path>
              </a:pathLst>
            </a:custGeom>
            <a:solidFill>
              <a:schemeClr val="bg1">
                <a:lumMod val="50000"/>
              </a:schemeClr>
            </a:solidFill>
            <a:ln>
              <a:noFill/>
            </a:ln>
          </p:spPr>
          <p:txBody>
            <a:bodyPr spcFirstLastPara="1" wrap="square" lIns="86005" tIns="86005" rIns="86005" bIns="86005" anchor="ctr" anchorCtr="0">
              <a:noAutofit/>
            </a:bodyPr>
            <a:lstStyle/>
            <a:p>
              <a:endParaRPr sz="1693"/>
            </a:p>
          </p:txBody>
        </p:sp>
        <p:sp>
          <p:nvSpPr>
            <p:cNvPr id="164" name="Google Shape;1020;p55">
              <a:extLst>
                <a:ext uri="{FF2B5EF4-FFF2-40B4-BE49-F238E27FC236}">
                  <a16:creationId xmlns:a16="http://schemas.microsoft.com/office/drawing/2014/main" id="{D90E7A58-3DF9-41FB-895F-6D92819E0071}"/>
                </a:ext>
              </a:extLst>
            </p:cNvPr>
            <p:cNvSpPr/>
            <p:nvPr/>
          </p:nvSpPr>
          <p:spPr>
            <a:xfrm>
              <a:off x="658700" y="1377050"/>
              <a:ext cx="79175" cy="79200"/>
            </a:xfrm>
            <a:custGeom>
              <a:avLst/>
              <a:gdLst/>
              <a:ahLst/>
              <a:cxnLst/>
              <a:rect l="l" t="t" r="r" b="b"/>
              <a:pathLst>
                <a:path w="3167" h="3168" extrusionOk="0">
                  <a:moveTo>
                    <a:pt x="1583" y="0"/>
                  </a:moveTo>
                  <a:cubicBezTo>
                    <a:pt x="708" y="0"/>
                    <a:pt x="1" y="710"/>
                    <a:pt x="1" y="1584"/>
                  </a:cubicBezTo>
                  <a:cubicBezTo>
                    <a:pt x="1" y="2459"/>
                    <a:pt x="708" y="3168"/>
                    <a:pt x="1583" y="3168"/>
                  </a:cubicBezTo>
                  <a:cubicBezTo>
                    <a:pt x="2457" y="3168"/>
                    <a:pt x="3166" y="2459"/>
                    <a:pt x="3166" y="1584"/>
                  </a:cubicBezTo>
                  <a:cubicBezTo>
                    <a:pt x="3166" y="710"/>
                    <a:pt x="2457" y="0"/>
                    <a:pt x="1583" y="0"/>
                  </a:cubicBezTo>
                  <a:close/>
                </a:path>
              </a:pathLst>
            </a:custGeom>
            <a:noFill/>
            <a:ln w="19050" cap="flat" cmpd="sng">
              <a:solidFill>
                <a:srgbClr val="434343"/>
              </a:solidFill>
              <a:prstDash val="solid"/>
              <a:round/>
              <a:headEnd type="none" w="sm" len="sm"/>
              <a:tailEnd type="none" w="sm" len="sm"/>
            </a:ln>
          </p:spPr>
          <p:txBody>
            <a:bodyPr spcFirstLastPara="1" wrap="square" lIns="86005" tIns="86005" rIns="86005" bIns="86005" anchor="ctr" anchorCtr="0">
              <a:noAutofit/>
            </a:bodyPr>
            <a:lstStyle/>
            <a:p>
              <a:r>
                <a:rPr lang="en-US" sz="1693" dirty="0"/>
                <a:t>2</a:t>
              </a:r>
              <a:endParaRPr sz="1693" dirty="0"/>
            </a:p>
          </p:txBody>
        </p:sp>
        <p:sp>
          <p:nvSpPr>
            <p:cNvPr id="165" name="Google Shape;1021;p55">
              <a:extLst>
                <a:ext uri="{FF2B5EF4-FFF2-40B4-BE49-F238E27FC236}">
                  <a16:creationId xmlns:a16="http://schemas.microsoft.com/office/drawing/2014/main" id="{7ECE5605-F1FA-4A4A-AE6B-67D9341712A5}"/>
                </a:ext>
              </a:extLst>
            </p:cNvPr>
            <p:cNvSpPr/>
            <p:nvPr/>
          </p:nvSpPr>
          <p:spPr>
            <a:xfrm>
              <a:off x="507325" y="1071875"/>
              <a:ext cx="209575" cy="209600"/>
            </a:xfrm>
            <a:custGeom>
              <a:avLst/>
              <a:gdLst/>
              <a:ahLst/>
              <a:cxnLst/>
              <a:rect l="l" t="t" r="r" b="b"/>
              <a:pathLst>
                <a:path w="8383" h="8384" extrusionOk="0">
                  <a:moveTo>
                    <a:pt x="1" y="1"/>
                  </a:moveTo>
                  <a:lnTo>
                    <a:pt x="1" y="5194"/>
                  </a:lnTo>
                  <a:cubicBezTo>
                    <a:pt x="1721" y="5290"/>
                    <a:pt x="3093" y="6662"/>
                    <a:pt x="3189" y="8384"/>
                  </a:cubicBezTo>
                  <a:lnTo>
                    <a:pt x="8382" y="8384"/>
                  </a:lnTo>
                  <a:cubicBezTo>
                    <a:pt x="8362" y="7328"/>
                    <a:pt x="8144" y="6286"/>
                    <a:pt x="7742" y="5311"/>
                  </a:cubicBezTo>
                  <a:cubicBezTo>
                    <a:pt x="7708" y="5312"/>
                    <a:pt x="7673" y="5314"/>
                    <a:pt x="7638" y="5314"/>
                  </a:cubicBezTo>
                  <a:cubicBezTo>
                    <a:pt x="6964" y="5312"/>
                    <a:pt x="6336" y="4966"/>
                    <a:pt x="5977" y="4396"/>
                  </a:cubicBezTo>
                  <a:cubicBezTo>
                    <a:pt x="5618" y="3825"/>
                    <a:pt x="5577" y="3110"/>
                    <a:pt x="5867" y="2502"/>
                  </a:cubicBezTo>
                  <a:cubicBezTo>
                    <a:pt x="4309" y="942"/>
                    <a:pt x="2206" y="45"/>
                    <a:pt x="1" y="1"/>
                  </a:cubicBezTo>
                  <a:close/>
                </a:path>
              </a:pathLst>
            </a:custGeom>
            <a:solidFill>
              <a:srgbClr val="006666"/>
            </a:solidFill>
            <a:ln>
              <a:noFill/>
            </a:ln>
          </p:spPr>
          <p:txBody>
            <a:bodyPr spcFirstLastPara="1" wrap="square" lIns="86005" tIns="86005" rIns="86005" bIns="86005" anchor="ctr" anchorCtr="0">
              <a:noAutofit/>
            </a:bodyPr>
            <a:lstStyle/>
            <a:p>
              <a:endParaRPr sz="1693"/>
            </a:p>
          </p:txBody>
        </p:sp>
        <p:sp>
          <p:nvSpPr>
            <p:cNvPr id="166" name="Google Shape;1022;p55">
              <a:extLst>
                <a:ext uri="{FF2B5EF4-FFF2-40B4-BE49-F238E27FC236}">
                  <a16:creationId xmlns:a16="http://schemas.microsoft.com/office/drawing/2014/main" id="{F0871F81-2037-4D6A-B50F-63E5DA67E427}"/>
                </a:ext>
              </a:extLst>
            </p:cNvPr>
            <p:cNvSpPr/>
            <p:nvPr/>
          </p:nvSpPr>
          <p:spPr>
            <a:xfrm>
              <a:off x="658700" y="1116025"/>
              <a:ext cx="79175" cy="79175"/>
            </a:xfrm>
            <a:custGeom>
              <a:avLst/>
              <a:gdLst/>
              <a:ahLst/>
              <a:cxnLst/>
              <a:rect l="l" t="t" r="r" b="b"/>
              <a:pathLst>
                <a:path w="3167" h="3167" extrusionOk="0">
                  <a:moveTo>
                    <a:pt x="1583" y="1"/>
                  </a:moveTo>
                  <a:cubicBezTo>
                    <a:pt x="708" y="1"/>
                    <a:pt x="1" y="709"/>
                    <a:pt x="1" y="1583"/>
                  </a:cubicBezTo>
                  <a:cubicBezTo>
                    <a:pt x="1" y="2457"/>
                    <a:pt x="708" y="3167"/>
                    <a:pt x="1583" y="3167"/>
                  </a:cubicBezTo>
                  <a:cubicBezTo>
                    <a:pt x="2457" y="3167"/>
                    <a:pt x="3166" y="2457"/>
                    <a:pt x="3166" y="1583"/>
                  </a:cubicBezTo>
                  <a:cubicBezTo>
                    <a:pt x="3166" y="709"/>
                    <a:pt x="2457" y="1"/>
                    <a:pt x="1583" y="1"/>
                  </a:cubicBezTo>
                  <a:close/>
                </a:path>
              </a:pathLst>
            </a:custGeom>
            <a:noFill/>
            <a:ln w="19050" cap="flat" cmpd="sng">
              <a:solidFill>
                <a:srgbClr val="434343"/>
              </a:solidFill>
              <a:prstDash val="solid"/>
              <a:round/>
              <a:headEnd type="none" w="sm" len="sm"/>
              <a:tailEnd type="none" w="sm" len="sm"/>
            </a:ln>
          </p:spPr>
          <p:txBody>
            <a:bodyPr spcFirstLastPara="1" wrap="square" lIns="86005" tIns="86005" rIns="86005" bIns="86005" anchor="ctr" anchorCtr="0">
              <a:noAutofit/>
            </a:bodyPr>
            <a:lstStyle/>
            <a:p>
              <a:r>
                <a:rPr lang="en-US" sz="1693" dirty="0"/>
                <a:t>1</a:t>
              </a:r>
              <a:endParaRPr sz="1693" dirty="0"/>
            </a:p>
          </p:txBody>
        </p:sp>
        <p:sp>
          <p:nvSpPr>
            <p:cNvPr id="167" name="Google Shape;1023;p55">
              <a:extLst>
                <a:ext uri="{FF2B5EF4-FFF2-40B4-BE49-F238E27FC236}">
                  <a16:creationId xmlns:a16="http://schemas.microsoft.com/office/drawing/2014/main" id="{39818191-F9A4-44E5-B1DE-DEC00CD648AE}"/>
                </a:ext>
              </a:extLst>
            </p:cNvPr>
            <p:cNvSpPr/>
            <p:nvPr/>
          </p:nvSpPr>
          <p:spPr>
            <a:xfrm>
              <a:off x="288350" y="1071875"/>
              <a:ext cx="209600" cy="209550"/>
            </a:xfrm>
            <a:custGeom>
              <a:avLst/>
              <a:gdLst/>
              <a:ahLst/>
              <a:cxnLst/>
              <a:rect l="l" t="t" r="r" b="b"/>
              <a:pathLst>
                <a:path w="8384" h="8382" extrusionOk="0">
                  <a:moveTo>
                    <a:pt x="8384" y="1"/>
                  </a:moveTo>
                  <a:cubicBezTo>
                    <a:pt x="6179" y="45"/>
                    <a:pt x="4076" y="942"/>
                    <a:pt x="2516" y="2502"/>
                  </a:cubicBezTo>
                  <a:cubicBezTo>
                    <a:pt x="2808" y="3110"/>
                    <a:pt x="2766" y="3825"/>
                    <a:pt x="2406" y="4396"/>
                  </a:cubicBezTo>
                  <a:cubicBezTo>
                    <a:pt x="2047" y="4966"/>
                    <a:pt x="1419" y="5312"/>
                    <a:pt x="745" y="5312"/>
                  </a:cubicBezTo>
                  <a:cubicBezTo>
                    <a:pt x="710" y="5312"/>
                    <a:pt x="675" y="5312"/>
                    <a:pt x="641" y="5311"/>
                  </a:cubicBezTo>
                  <a:cubicBezTo>
                    <a:pt x="239" y="6286"/>
                    <a:pt x="23" y="7327"/>
                    <a:pt x="1" y="8382"/>
                  </a:cubicBezTo>
                  <a:lnTo>
                    <a:pt x="5194" y="8382"/>
                  </a:lnTo>
                  <a:cubicBezTo>
                    <a:pt x="5290" y="6662"/>
                    <a:pt x="6664" y="5290"/>
                    <a:pt x="8384" y="5194"/>
                  </a:cubicBezTo>
                  <a:lnTo>
                    <a:pt x="8384" y="1"/>
                  </a:lnTo>
                  <a:close/>
                </a:path>
              </a:pathLst>
            </a:custGeom>
            <a:solidFill>
              <a:srgbClr val="00CC99"/>
            </a:solidFill>
            <a:ln>
              <a:noFill/>
            </a:ln>
          </p:spPr>
          <p:txBody>
            <a:bodyPr spcFirstLastPara="1" wrap="square" lIns="86005" tIns="86005" rIns="86005" bIns="86005" anchor="ctr" anchorCtr="0">
              <a:noAutofit/>
            </a:bodyPr>
            <a:lstStyle/>
            <a:p>
              <a:endParaRPr sz="1693" dirty="0"/>
            </a:p>
          </p:txBody>
        </p:sp>
        <p:sp>
          <p:nvSpPr>
            <p:cNvPr id="168" name="Google Shape;1024;p55">
              <a:extLst>
                <a:ext uri="{FF2B5EF4-FFF2-40B4-BE49-F238E27FC236}">
                  <a16:creationId xmlns:a16="http://schemas.microsoft.com/office/drawing/2014/main" id="{ED3176ED-8C5C-4601-B752-CCB2DFFB4B62}"/>
                </a:ext>
              </a:extLst>
            </p:cNvPr>
            <p:cNvSpPr/>
            <p:nvPr/>
          </p:nvSpPr>
          <p:spPr>
            <a:xfrm>
              <a:off x="267375" y="1113869"/>
              <a:ext cx="79225" cy="79175"/>
            </a:xfrm>
            <a:custGeom>
              <a:avLst/>
              <a:gdLst/>
              <a:ahLst/>
              <a:cxnLst/>
              <a:rect l="l" t="t" r="r" b="b"/>
              <a:pathLst>
                <a:path w="3169" h="3167" extrusionOk="0">
                  <a:moveTo>
                    <a:pt x="1584" y="1"/>
                  </a:moveTo>
                  <a:cubicBezTo>
                    <a:pt x="710" y="1"/>
                    <a:pt x="1" y="709"/>
                    <a:pt x="1" y="1583"/>
                  </a:cubicBezTo>
                  <a:cubicBezTo>
                    <a:pt x="1" y="2457"/>
                    <a:pt x="710" y="3167"/>
                    <a:pt x="1584" y="3167"/>
                  </a:cubicBezTo>
                  <a:cubicBezTo>
                    <a:pt x="2459" y="3167"/>
                    <a:pt x="3168" y="2457"/>
                    <a:pt x="3168" y="1583"/>
                  </a:cubicBezTo>
                  <a:cubicBezTo>
                    <a:pt x="3168" y="709"/>
                    <a:pt x="2459" y="1"/>
                    <a:pt x="1584" y="1"/>
                  </a:cubicBezTo>
                  <a:close/>
                </a:path>
              </a:pathLst>
            </a:custGeom>
            <a:noFill/>
            <a:ln w="19050" cap="flat" cmpd="sng">
              <a:solidFill>
                <a:srgbClr val="434343"/>
              </a:solidFill>
              <a:prstDash val="solid"/>
              <a:round/>
              <a:headEnd type="none" w="sm" len="sm"/>
              <a:tailEnd type="none" w="sm" len="sm"/>
            </a:ln>
          </p:spPr>
          <p:txBody>
            <a:bodyPr spcFirstLastPara="1" wrap="square" lIns="86005" tIns="86005" rIns="86005" bIns="86005" anchor="ctr" anchorCtr="0">
              <a:noAutofit/>
            </a:bodyPr>
            <a:lstStyle/>
            <a:p>
              <a:r>
                <a:rPr lang="en-US" sz="1693" dirty="0"/>
                <a:t>3</a:t>
              </a:r>
              <a:endParaRPr sz="1693" dirty="0"/>
            </a:p>
          </p:txBody>
        </p:sp>
      </p:grpSp>
      <p:sp>
        <p:nvSpPr>
          <p:cNvPr id="169" name="مستطيل: زوايا مستديرة 168">
            <a:extLst>
              <a:ext uri="{FF2B5EF4-FFF2-40B4-BE49-F238E27FC236}">
                <a16:creationId xmlns:a16="http://schemas.microsoft.com/office/drawing/2014/main" id="{04FF3696-0910-4181-9ADA-565AD5356167}"/>
              </a:ext>
            </a:extLst>
          </p:cNvPr>
          <p:cNvSpPr/>
          <p:nvPr/>
        </p:nvSpPr>
        <p:spPr>
          <a:xfrm>
            <a:off x="10649356" y="4877729"/>
            <a:ext cx="593817" cy="1225657"/>
          </a:xfrm>
          <a:prstGeom prst="round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ar-SA" sz="1400" b="1" dirty="0">
                <a:solidFill>
                  <a:srgbClr val="006666"/>
                </a:solidFill>
                <a:latin typeface="Calibri" panose="020F0502020204030204" pitchFamily="34" charset="0"/>
                <a:cs typeface="Calibri" panose="020F0502020204030204" pitchFamily="34" charset="0"/>
              </a:rPr>
              <a:t>دورية القياس </a:t>
            </a:r>
          </a:p>
          <a:p>
            <a:pPr algn="ctr"/>
            <a:r>
              <a:rPr lang="ar-SA" sz="1400" b="1" dirty="0">
                <a:solidFill>
                  <a:srgbClr val="006666"/>
                </a:solidFill>
                <a:latin typeface="Calibri" panose="020F0502020204030204" pitchFamily="34" charset="0"/>
                <a:cs typeface="Calibri" panose="020F0502020204030204" pitchFamily="34" charset="0"/>
              </a:rPr>
              <a:t>ربع سنوي </a:t>
            </a:r>
          </a:p>
        </p:txBody>
      </p:sp>
    </p:spTree>
    <p:extLst>
      <p:ext uri="{BB962C8B-B14F-4D97-AF65-F5344CB8AC3E}">
        <p14:creationId xmlns:p14="http://schemas.microsoft.com/office/powerpoint/2010/main" val="332135519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gradFill>
          <a:gsLst>
            <a:gs pos="0">
              <a:srgbClr val="008080"/>
            </a:gs>
            <a:gs pos="100000">
              <a:srgbClr val="006666"/>
            </a:gs>
          </a:gsLst>
          <a:lin ang="16200000" scaled="0"/>
        </a:gradFill>
        <a:effectLst/>
      </p:bgPr>
    </p:bg>
    <p:spTree>
      <p:nvGrpSpPr>
        <p:cNvPr id="1" name=""/>
        <p:cNvGrpSpPr/>
        <p:nvPr/>
      </p:nvGrpSpPr>
      <p:grpSpPr>
        <a:xfrm>
          <a:off x="0" y="0"/>
          <a:ext cx="0" cy="0"/>
          <a:chOff x="0" y="0"/>
          <a:chExt cx="0" cy="0"/>
        </a:xfrm>
      </p:grpSpPr>
      <p:sp>
        <p:nvSpPr>
          <p:cNvPr id="11" name="عنصر نائب للنص 10">
            <a:extLst>
              <a:ext uri="{FF2B5EF4-FFF2-40B4-BE49-F238E27FC236}">
                <a16:creationId xmlns:a16="http://schemas.microsoft.com/office/drawing/2014/main" id="{1F3F3E20-581E-4D92-A800-E73903B5BB23}"/>
              </a:ext>
            </a:extLst>
          </p:cNvPr>
          <p:cNvSpPr>
            <a:spLocks noGrp="1"/>
          </p:cNvSpPr>
          <p:nvPr>
            <p:ph type="body" sz="quarter" idx="39"/>
          </p:nvPr>
        </p:nvSpPr>
        <p:spPr/>
        <p:txBody>
          <a:bodyPr/>
          <a:lstStyle/>
          <a:p>
            <a:r>
              <a:rPr lang="ar-SA" sz="2000" dirty="0">
                <a:latin typeface="Sakkal Majalla" panose="02000000000000000000" pitchFamily="2" charset="-78"/>
                <a:cs typeface="Sakkal Majalla" panose="02000000000000000000" pitchFamily="2" charset="-78"/>
              </a:rPr>
              <a:t>جمعية رعاية الأيتام بمحافظة الجموم</a:t>
            </a:r>
          </a:p>
        </p:txBody>
      </p:sp>
      <p:pic>
        <p:nvPicPr>
          <p:cNvPr id="8" name="عنصر نائب للصورة 7">
            <a:extLst>
              <a:ext uri="{FF2B5EF4-FFF2-40B4-BE49-F238E27FC236}">
                <a16:creationId xmlns:a16="http://schemas.microsoft.com/office/drawing/2014/main" id="{7018F57D-04C0-462B-9D31-AED54F748AD6}"/>
              </a:ext>
            </a:extLst>
          </p:cNvPr>
          <p:cNvPicPr>
            <a:picLocks noGrp="1" noChangeAspect="1"/>
          </p:cNvPicPr>
          <p:nvPr>
            <p:ph type="pic" sz="quarter" idx="16"/>
          </p:nvPr>
        </p:nvPicPr>
        <p:blipFill>
          <a:blip r:embed="rId2">
            <a:extLst>
              <a:ext uri="{28A0092B-C50C-407E-A947-70E740481C1C}">
                <a14:useLocalDpi xmlns:a14="http://schemas.microsoft.com/office/drawing/2010/main" val="0"/>
              </a:ext>
            </a:extLst>
          </a:blip>
          <a:srcRect l="23833" r="23833"/>
          <a:stretch>
            <a:fillRect/>
          </a:stretch>
        </p:blipFill>
        <p:spPr/>
      </p:pic>
      <p:pic>
        <p:nvPicPr>
          <p:cNvPr id="6" name="صورة 5">
            <a:extLst>
              <a:ext uri="{FF2B5EF4-FFF2-40B4-BE49-F238E27FC236}">
                <a16:creationId xmlns:a16="http://schemas.microsoft.com/office/drawing/2014/main" id="{96DFF09B-8349-483E-A489-32A2D59E6C2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69444" y="0"/>
            <a:ext cx="9222556" cy="6858000"/>
          </a:xfrm>
          <a:prstGeom prst="rect">
            <a:avLst/>
          </a:prstGeom>
        </p:spPr>
      </p:pic>
    </p:spTree>
    <p:extLst>
      <p:ext uri="{BB962C8B-B14F-4D97-AF65-F5344CB8AC3E}">
        <p14:creationId xmlns:p14="http://schemas.microsoft.com/office/powerpoint/2010/main" val="180642900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gradFill>
          <a:gsLst>
            <a:gs pos="0">
              <a:srgbClr val="008080"/>
            </a:gs>
            <a:gs pos="100000">
              <a:srgbClr val="006666"/>
            </a:gs>
          </a:gsLst>
          <a:lin ang="16200000" scaled="0"/>
        </a:gradFill>
        <a:effectLst/>
      </p:bgPr>
    </p:bg>
    <p:spTree>
      <p:nvGrpSpPr>
        <p:cNvPr id="1" name=""/>
        <p:cNvGrpSpPr/>
        <p:nvPr/>
      </p:nvGrpSpPr>
      <p:grpSpPr>
        <a:xfrm>
          <a:off x="0" y="0"/>
          <a:ext cx="0" cy="0"/>
          <a:chOff x="0" y="0"/>
          <a:chExt cx="0" cy="0"/>
        </a:xfrm>
      </p:grpSpPr>
      <p:sp>
        <p:nvSpPr>
          <p:cNvPr id="11" name="عنصر نائب للنص 10">
            <a:extLst>
              <a:ext uri="{FF2B5EF4-FFF2-40B4-BE49-F238E27FC236}">
                <a16:creationId xmlns:a16="http://schemas.microsoft.com/office/drawing/2014/main" id="{1F3F3E20-581E-4D92-A800-E73903B5BB23}"/>
              </a:ext>
            </a:extLst>
          </p:cNvPr>
          <p:cNvSpPr>
            <a:spLocks noGrp="1"/>
          </p:cNvSpPr>
          <p:nvPr>
            <p:ph type="body" sz="quarter" idx="39"/>
          </p:nvPr>
        </p:nvSpPr>
        <p:spPr/>
        <p:txBody>
          <a:bodyPr/>
          <a:lstStyle/>
          <a:p>
            <a:r>
              <a:rPr lang="ar-SA" sz="2000" dirty="0">
                <a:latin typeface="Sakkal Majalla" panose="02000000000000000000" pitchFamily="2" charset="-78"/>
                <a:cs typeface="Sakkal Majalla" panose="02000000000000000000" pitchFamily="2" charset="-78"/>
              </a:rPr>
              <a:t>جمعية رعاية الأيتام بمحافظة الجموم</a:t>
            </a:r>
          </a:p>
        </p:txBody>
      </p:sp>
      <p:pic>
        <p:nvPicPr>
          <p:cNvPr id="8" name="عنصر نائب للصورة 7">
            <a:extLst>
              <a:ext uri="{FF2B5EF4-FFF2-40B4-BE49-F238E27FC236}">
                <a16:creationId xmlns:a16="http://schemas.microsoft.com/office/drawing/2014/main" id="{7018F57D-04C0-462B-9D31-AED54F748AD6}"/>
              </a:ext>
            </a:extLst>
          </p:cNvPr>
          <p:cNvPicPr>
            <a:picLocks noGrp="1" noChangeAspect="1"/>
          </p:cNvPicPr>
          <p:nvPr>
            <p:ph type="pic" sz="quarter" idx="16"/>
          </p:nvPr>
        </p:nvPicPr>
        <p:blipFill>
          <a:blip r:embed="rId2">
            <a:extLst>
              <a:ext uri="{28A0092B-C50C-407E-A947-70E740481C1C}">
                <a14:useLocalDpi xmlns:a14="http://schemas.microsoft.com/office/drawing/2010/main" val="0"/>
              </a:ext>
            </a:extLst>
          </a:blip>
          <a:srcRect l="23833" r="23833"/>
          <a:stretch>
            <a:fillRect/>
          </a:stretch>
        </p:blipFill>
        <p:spPr/>
      </p:pic>
      <p:sp>
        <p:nvSpPr>
          <p:cNvPr id="7" name="مربع نص 6">
            <a:extLst>
              <a:ext uri="{FF2B5EF4-FFF2-40B4-BE49-F238E27FC236}">
                <a16:creationId xmlns:a16="http://schemas.microsoft.com/office/drawing/2014/main" id="{E1ABC00A-AAAA-4516-83BA-D2BE89C70E19}"/>
              </a:ext>
            </a:extLst>
          </p:cNvPr>
          <p:cNvSpPr txBox="1"/>
          <p:nvPr/>
        </p:nvSpPr>
        <p:spPr>
          <a:xfrm>
            <a:off x="1550710" y="1484579"/>
            <a:ext cx="8859137" cy="2569934"/>
          </a:xfrm>
          <a:prstGeom prst="rect">
            <a:avLst/>
          </a:prstGeom>
          <a:noFill/>
        </p:spPr>
        <p:txBody>
          <a:bodyPr wrap="square">
            <a:spAutoFit/>
          </a:bodyPr>
          <a:lstStyle/>
          <a:p>
            <a:pPr algn="justLow" rtl="1">
              <a:lnSpc>
                <a:spcPct val="115000"/>
              </a:lnSpc>
              <a:spcAft>
                <a:spcPts val="1000"/>
              </a:spcAft>
            </a:pPr>
            <a:r>
              <a:rPr lang="ar-SA" sz="2800" b="1" dirty="0">
                <a:solidFill>
                  <a:schemeClr val="bg1"/>
                </a:solidFill>
                <a:latin typeface="Sakkal Majalla" panose="02000000000000000000" pitchFamily="2" charset="-78"/>
                <a:cs typeface="Sakkal Majalla" panose="02000000000000000000" pitchFamily="2" charset="-78"/>
              </a:rPr>
              <a:t>يعتبر العمل الخيري والتطوعي ،  من أجلّ وأفضل الأعمال التي يمكن أن يساهم في إدارتها أي فرد سواًء كان بوقته كاملاً أو بجزءٍ من وقته وذلك للمشاركة في تنفيذ برامج ذات طابعٍ مجتمعي خيري  ، تشمل برامج التنمية الإنسانية والاجتماعية والتعليمية والصحية بالإضافة إلى برامج التأهيل والتدريب ، كما أن العمل الخيري بطبيعته شامل لكافة مناحي الحياة ، ويقدم خدماته لكافة شرائح المجتمع دون استثناء ....</a:t>
            </a:r>
          </a:p>
        </p:txBody>
      </p:sp>
    </p:spTree>
    <p:extLst>
      <p:ext uri="{BB962C8B-B14F-4D97-AF65-F5344CB8AC3E}">
        <p14:creationId xmlns:p14="http://schemas.microsoft.com/office/powerpoint/2010/main" val="390910307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68">
            <a:extLst>
              <a:ext uri="{FF2B5EF4-FFF2-40B4-BE49-F238E27FC236}">
                <a16:creationId xmlns:a16="http://schemas.microsoft.com/office/drawing/2014/main" id="{DFE1C023-A7CD-4566-A77B-CDFC629CF618}"/>
              </a:ext>
            </a:extLst>
          </p:cNvPr>
          <p:cNvGrpSpPr/>
          <p:nvPr/>
        </p:nvGrpSpPr>
        <p:grpSpPr>
          <a:xfrm>
            <a:off x="2685640" y="955145"/>
            <a:ext cx="512826" cy="526740"/>
            <a:chOff x="4167188" y="3140076"/>
            <a:chExt cx="409575" cy="420688"/>
          </a:xfrm>
          <a:solidFill>
            <a:schemeClr val="bg1"/>
          </a:solidFill>
        </p:grpSpPr>
        <p:sp>
          <p:nvSpPr>
            <p:cNvPr id="7" name="Freeform 48">
              <a:extLst>
                <a:ext uri="{FF2B5EF4-FFF2-40B4-BE49-F238E27FC236}">
                  <a16:creationId xmlns:a16="http://schemas.microsoft.com/office/drawing/2014/main" id="{523845A6-52F6-416F-BAE8-1A1B755694F1}"/>
                </a:ext>
              </a:extLst>
            </p:cNvPr>
            <p:cNvSpPr>
              <a:spLocks/>
            </p:cNvSpPr>
            <p:nvPr/>
          </p:nvSpPr>
          <p:spPr bwMode="auto">
            <a:xfrm>
              <a:off x="4360863" y="3140076"/>
              <a:ext cx="14288" cy="44450"/>
            </a:xfrm>
            <a:custGeom>
              <a:avLst/>
              <a:gdLst>
                <a:gd name="T0" fmla="*/ 3 w 3"/>
                <a:gd name="T1" fmla="*/ 9 h 10"/>
                <a:gd name="T2" fmla="*/ 1 w 3"/>
                <a:gd name="T3" fmla="*/ 10 h 10"/>
                <a:gd name="T4" fmla="*/ 1 w 3"/>
                <a:gd name="T5" fmla="*/ 10 h 10"/>
                <a:gd name="T6" fmla="*/ 0 w 3"/>
                <a:gd name="T7" fmla="*/ 9 h 10"/>
                <a:gd name="T8" fmla="*/ 0 w 3"/>
                <a:gd name="T9" fmla="*/ 1 h 10"/>
                <a:gd name="T10" fmla="*/ 1 w 3"/>
                <a:gd name="T11" fmla="*/ 0 h 10"/>
                <a:gd name="T12" fmla="*/ 1 w 3"/>
                <a:gd name="T13" fmla="*/ 0 h 10"/>
                <a:gd name="T14" fmla="*/ 3 w 3"/>
                <a:gd name="T15" fmla="*/ 1 h 10"/>
                <a:gd name="T16" fmla="*/ 3 w 3"/>
                <a:gd name="T17" fmla="*/ 9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10">
                  <a:moveTo>
                    <a:pt x="3" y="9"/>
                  </a:moveTo>
                  <a:cubicBezTo>
                    <a:pt x="3" y="10"/>
                    <a:pt x="2" y="10"/>
                    <a:pt x="1" y="10"/>
                  </a:cubicBezTo>
                  <a:cubicBezTo>
                    <a:pt x="1" y="10"/>
                    <a:pt x="1" y="10"/>
                    <a:pt x="1" y="10"/>
                  </a:cubicBezTo>
                  <a:cubicBezTo>
                    <a:pt x="0" y="10"/>
                    <a:pt x="0" y="10"/>
                    <a:pt x="0" y="9"/>
                  </a:cubicBezTo>
                  <a:cubicBezTo>
                    <a:pt x="0" y="1"/>
                    <a:pt x="0" y="1"/>
                    <a:pt x="0" y="1"/>
                  </a:cubicBezTo>
                  <a:cubicBezTo>
                    <a:pt x="0" y="1"/>
                    <a:pt x="0" y="0"/>
                    <a:pt x="1" y="0"/>
                  </a:cubicBezTo>
                  <a:cubicBezTo>
                    <a:pt x="1" y="0"/>
                    <a:pt x="1" y="0"/>
                    <a:pt x="1" y="0"/>
                  </a:cubicBezTo>
                  <a:cubicBezTo>
                    <a:pt x="2" y="0"/>
                    <a:pt x="3" y="1"/>
                    <a:pt x="3" y="1"/>
                  </a:cubicBezTo>
                  <a:cubicBezTo>
                    <a:pt x="3" y="9"/>
                    <a:pt x="3" y="9"/>
                    <a:pt x="3"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a:p>
          </p:txBody>
        </p:sp>
        <p:sp>
          <p:nvSpPr>
            <p:cNvPr id="8" name="Freeform 49">
              <a:extLst>
                <a:ext uri="{FF2B5EF4-FFF2-40B4-BE49-F238E27FC236}">
                  <a16:creationId xmlns:a16="http://schemas.microsoft.com/office/drawing/2014/main" id="{6BB15427-393C-4BC6-8624-59D706EB2746}"/>
                </a:ext>
              </a:extLst>
            </p:cNvPr>
            <p:cNvSpPr>
              <a:spLocks/>
            </p:cNvSpPr>
            <p:nvPr/>
          </p:nvSpPr>
          <p:spPr bwMode="auto">
            <a:xfrm>
              <a:off x="4211638" y="3211513"/>
              <a:ext cx="39688" cy="34925"/>
            </a:xfrm>
            <a:custGeom>
              <a:avLst/>
              <a:gdLst>
                <a:gd name="T0" fmla="*/ 8 w 9"/>
                <a:gd name="T1" fmla="*/ 6 h 8"/>
                <a:gd name="T2" fmla="*/ 8 w 9"/>
                <a:gd name="T3" fmla="*/ 8 h 8"/>
                <a:gd name="T4" fmla="*/ 8 w 9"/>
                <a:gd name="T5" fmla="*/ 8 h 8"/>
                <a:gd name="T6" fmla="*/ 7 w 9"/>
                <a:gd name="T7" fmla="*/ 8 h 8"/>
                <a:gd name="T8" fmla="*/ 1 w 9"/>
                <a:gd name="T9" fmla="*/ 2 h 8"/>
                <a:gd name="T10" fmla="*/ 1 w 9"/>
                <a:gd name="T11" fmla="*/ 1 h 8"/>
                <a:gd name="T12" fmla="*/ 1 w 9"/>
                <a:gd name="T13" fmla="*/ 1 h 8"/>
                <a:gd name="T14" fmla="*/ 2 w 9"/>
                <a:gd name="T15" fmla="*/ 0 h 8"/>
                <a:gd name="T16" fmla="*/ 8 w 9"/>
                <a:gd name="T17" fmla="*/ 6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8">
                  <a:moveTo>
                    <a:pt x="8" y="6"/>
                  </a:moveTo>
                  <a:cubicBezTo>
                    <a:pt x="9" y="6"/>
                    <a:pt x="9" y="7"/>
                    <a:pt x="8" y="8"/>
                  </a:cubicBezTo>
                  <a:cubicBezTo>
                    <a:pt x="8" y="8"/>
                    <a:pt x="8" y="8"/>
                    <a:pt x="8" y="8"/>
                  </a:cubicBezTo>
                  <a:cubicBezTo>
                    <a:pt x="8" y="8"/>
                    <a:pt x="7" y="8"/>
                    <a:pt x="7" y="8"/>
                  </a:cubicBezTo>
                  <a:cubicBezTo>
                    <a:pt x="1" y="2"/>
                    <a:pt x="1" y="2"/>
                    <a:pt x="1" y="2"/>
                  </a:cubicBezTo>
                  <a:cubicBezTo>
                    <a:pt x="0" y="2"/>
                    <a:pt x="0" y="1"/>
                    <a:pt x="1" y="1"/>
                  </a:cubicBezTo>
                  <a:cubicBezTo>
                    <a:pt x="1" y="1"/>
                    <a:pt x="1" y="1"/>
                    <a:pt x="1" y="1"/>
                  </a:cubicBezTo>
                  <a:cubicBezTo>
                    <a:pt x="1" y="0"/>
                    <a:pt x="2" y="0"/>
                    <a:pt x="2" y="0"/>
                  </a:cubicBezTo>
                  <a:cubicBezTo>
                    <a:pt x="8" y="6"/>
                    <a:pt x="8" y="6"/>
                    <a:pt x="8"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a:p>
          </p:txBody>
        </p:sp>
        <p:sp>
          <p:nvSpPr>
            <p:cNvPr id="9" name="Freeform 50">
              <a:extLst>
                <a:ext uri="{FF2B5EF4-FFF2-40B4-BE49-F238E27FC236}">
                  <a16:creationId xmlns:a16="http://schemas.microsoft.com/office/drawing/2014/main" id="{BC56BBE7-75CC-493B-B5C7-BDD62CA54E94}"/>
                </a:ext>
              </a:extLst>
            </p:cNvPr>
            <p:cNvSpPr>
              <a:spLocks/>
            </p:cNvSpPr>
            <p:nvPr/>
          </p:nvSpPr>
          <p:spPr bwMode="auto">
            <a:xfrm>
              <a:off x="4167188" y="3365501"/>
              <a:ext cx="44450" cy="19050"/>
            </a:xfrm>
            <a:custGeom>
              <a:avLst/>
              <a:gdLst>
                <a:gd name="T0" fmla="*/ 9 w 10"/>
                <a:gd name="T1" fmla="*/ 0 h 4"/>
                <a:gd name="T2" fmla="*/ 10 w 10"/>
                <a:gd name="T3" fmla="*/ 1 h 4"/>
                <a:gd name="T4" fmla="*/ 10 w 10"/>
                <a:gd name="T5" fmla="*/ 1 h 4"/>
                <a:gd name="T6" fmla="*/ 9 w 10"/>
                <a:gd name="T7" fmla="*/ 3 h 4"/>
                <a:gd name="T8" fmla="*/ 1 w 10"/>
                <a:gd name="T9" fmla="*/ 4 h 4"/>
                <a:gd name="T10" fmla="*/ 0 w 10"/>
                <a:gd name="T11" fmla="*/ 2 h 4"/>
                <a:gd name="T12" fmla="*/ 0 w 10"/>
                <a:gd name="T13" fmla="*/ 2 h 4"/>
                <a:gd name="T14" fmla="*/ 1 w 10"/>
                <a:gd name="T15" fmla="*/ 1 h 4"/>
                <a:gd name="T16" fmla="*/ 9 w 10"/>
                <a:gd name="T17"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4">
                  <a:moveTo>
                    <a:pt x="9" y="0"/>
                  </a:moveTo>
                  <a:cubicBezTo>
                    <a:pt x="9" y="0"/>
                    <a:pt x="10" y="1"/>
                    <a:pt x="10" y="1"/>
                  </a:cubicBezTo>
                  <a:cubicBezTo>
                    <a:pt x="10" y="1"/>
                    <a:pt x="10" y="1"/>
                    <a:pt x="10" y="1"/>
                  </a:cubicBezTo>
                  <a:cubicBezTo>
                    <a:pt x="10" y="2"/>
                    <a:pt x="10" y="3"/>
                    <a:pt x="9" y="3"/>
                  </a:cubicBezTo>
                  <a:cubicBezTo>
                    <a:pt x="1" y="4"/>
                    <a:pt x="1" y="4"/>
                    <a:pt x="1" y="4"/>
                  </a:cubicBezTo>
                  <a:cubicBezTo>
                    <a:pt x="0" y="4"/>
                    <a:pt x="0" y="3"/>
                    <a:pt x="0" y="2"/>
                  </a:cubicBezTo>
                  <a:cubicBezTo>
                    <a:pt x="0" y="2"/>
                    <a:pt x="0" y="2"/>
                    <a:pt x="0" y="2"/>
                  </a:cubicBezTo>
                  <a:cubicBezTo>
                    <a:pt x="0" y="2"/>
                    <a:pt x="0" y="1"/>
                    <a:pt x="1" y="1"/>
                  </a:cubicBezTo>
                  <a:cubicBezTo>
                    <a:pt x="9" y="0"/>
                    <a:pt x="9"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a:p>
          </p:txBody>
        </p:sp>
        <p:sp>
          <p:nvSpPr>
            <p:cNvPr id="10" name="Freeform 51">
              <a:extLst>
                <a:ext uri="{FF2B5EF4-FFF2-40B4-BE49-F238E27FC236}">
                  <a16:creationId xmlns:a16="http://schemas.microsoft.com/office/drawing/2014/main" id="{90912B91-C7E1-4332-906E-757F99DBCFC2}"/>
                </a:ext>
              </a:extLst>
            </p:cNvPr>
            <p:cNvSpPr>
              <a:spLocks/>
            </p:cNvSpPr>
            <p:nvPr/>
          </p:nvSpPr>
          <p:spPr bwMode="auto">
            <a:xfrm>
              <a:off x="4533900" y="3357563"/>
              <a:ext cx="42863" cy="12700"/>
            </a:xfrm>
            <a:custGeom>
              <a:avLst/>
              <a:gdLst>
                <a:gd name="T0" fmla="*/ 1 w 10"/>
                <a:gd name="T1" fmla="*/ 2 h 3"/>
                <a:gd name="T2" fmla="*/ 0 w 10"/>
                <a:gd name="T3" fmla="*/ 1 h 3"/>
                <a:gd name="T4" fmla="*/ 0 w 10"/>
                <a:gd name="T5" fmla="*/ 1 h 3"/>
                <a:gd name="T6" fmla="*/ 1 w 10"/>
                <a:gd name="T7" fmla="*/ 0 h 3"/>
                <a:gd name="T8" fmla="*/ 9 w 10"/>
                <a:gd name="T9" fmla="*/ 0 h 3"/>
                <a:gd name="T10" fmla="*/ 10 w 10"/>
                <a:gd name="T11" fmla="*/ 2 h 3"/>
                <a:gd name="T12" fmla="*/ 10 w 10"/>
                <a:gd name="T13" fmla="*/ 2 h 3"/>
                <a:gd name="T14" fmla="*/ 9 w 10"/>
                <a:gd name="T15" fmla="*/ 3 h 3"/>
                <a:gd name="T16" fmla="*/ 1 w 10"/>
                <a:gd name="T17" fmla="*/ 2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3">
                  <a:moveTo>
                    <a:pt x="1" y="2"/>
                  </a:moveTo>
                  <a:cubicBezTo>
                    <a:pt x="0" y="2"/>
                    <a:pt x="0" y="2"/>
                    <a:pt x="0" y="1"/>
                  </a:cubicBezTo>
                  <a:cubicBezTo>
                    <a:pt x="0" y="1"/>
                    <a:pt x="0" y="1"/>
                    <a:pt x="0" y="1"/>
                  </a:cubicBezTo>
                  <a:cubicBezTo>
                    <a:pt x="0" y="0"/>
                    <a:pt x="1" y="0"/>
                    <a:pt x="1" y="0"/>
                  </a:cubicBezTo>
                  <a:cubicBezTo>
                    <a:pt x="9" y="0"/>
                    <a:pt x="9" y="0"/>
                    <a:pt x="9" y="0"/>
                  </a:cubicBezTo>
                  <a:cubicBezTo>
                    <a:pt x="10" y="1"/>
                    <a:pt x="10" y="1"/>
                    <a:pt x="10" y="2"/>
                  </a:cubicBezTo>
                  <a:cubicBezTo>
                    <a:pt x="10" y="2"/>
                    <a:pt x="10" y="2"/>
                    <a:pt x="10" y="2"/>
                  </a:cubicBezTo>
                  <a:cubicBezTo>
                    <a:pt x="10" y="3"/>
                    <a:pt x="10" y="3"/>
                    <a:pt x="9" y="3"/>
                  </a:cubicBezTo>
                  <a:cubicBezTo>
                    <a:pt x="1" y="2"/>
                    <a:pt x="1" y="2"/>
                    <a:pt x="1"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a:p>
          </p:txBody>
        </p:sp>
        <p:sp>
          <p:nvSpPr>
            <p:cNvPr id="11" name="Freeform 52">
              <a:extLst>
                <a:ext uri="{FF2B5EF4-FFF2-40B4-BE49-F238E27FC236}">
                  <a16:creationId xmlns:a16="http://schemas.microsoft.com/office/drawing/2014/main" id="{A1346549-90CE-4F44-A0DA-BD988775573F}"/>
                </a:ext>
              </a:extLst>
            </p:cNvPr>
            <p:cNvSpPr>
              <a:spLocks/>
            </p:cNvSpPr>
            <p:nvPr/>
          </p:nvSpPr>
          <p:spPr bwMode="auto">
            <a:xfrm>
              <a:off x="4484688" y="3201988"/>
              <a:ext cx="39688" cy="36513"/>
            </a:xfrm>
            <a:custGeom>
              <a:avLst/>
              <a:gdLst>
                <a:gd name="T0" fmla="*/ 3 w 9"/>
                <a:gd name="T1" fmla="*/ 8 h 8"/>
                <a:gd name="T2" fmla="*/ 1 w 9"/>
                <a:gd name="T3" fmla="*/ 8 h 8"/>
                <a:gd name="T4" fmla="*/ 1 w 9"/>
                <a:gd name="T5" fmla="*/ 8 h 8"/>
                <a:gd name="T6" fmla="*/ 1 w 9"/>
                <a:gd name="T7" fmla="*/ 6 h 8"/>
                <a:gd name="T8" fmla="*/ 7 w 9"/>
                <a:gd name="T9" fmla="*/ 1 h 8"/>
                <a:gd name="T10" fmla="*/ 9 w 9"/>
                <a:gd name="T11" fmla="*/ 1 h 8"/>
                <a:gd name="T12" fmla="*/ 9 w 9"/>
                <a:gd name="T13" fmla="*/ 1 h 8"/>
                <a:gd name="T14" fmla="*/ 9 w 9"/>
                <a:gd name="T15" fmla="*/ 3 h 8"/>
                <a:gd name="T16" fmla="*/ 3 w 9"/>
                <a:gd name="T17"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8">
                  <a:moveTo>
                    <a:pt x="3" y="8"/>
                  </a:moveTo>
                  <a:cubicBezTo>
                    <a:pt x="2" y="8"/>
                    <a:pt x="1" y="8"/>
                    <a:pt x="1" y="8"/>
                  </a:cubicBezTo>
                  <a:cubicBezTo>
                    <a:pt x="1" y="8"/>
                    <a:pt x="1" y="8"/>
                    <a:pt x="1" y="8"/>
                  </a:cubicBezTo>
                  <a:cubicBezTo>
                    <a:pt x="0" y="7"/>
                    <a:pt x="0" y="6"/>
                    <a:pt x="1" y="6"/>
                  </a:cubicBezTo>
                  <a:cubicBezTo>
                    <a:pt x="7" y="1"/>
                    <a:pt x="7" y="1"/>
                    <a:pt x="7" y="1"/>
                  </a:cubicBezTo>
                  <a:cubicBezTo>
                    <a:pt x="7" y="0"/>
                    <a:pt x="8" y="0"/>
                    <a:pt x="9" y="1"/>
                  </a:cubicBezTo>
                  <a:cubicBezTo>
                    <a:pt x="9" y="1"/>
                    <a:pt x="9" y="1"/>
                    <a:pt x="9" y="1"/>
                  </a:cubicBezTo>
                  <a:cubicBezTo>
                    <a:pt x="9" y="1"/>
                    <a:pt x="9" y="2"/>
                    <a:pt x="9" y="3"/>
                  </a:cubicBezTo>
                  <a:cubicBezTo>
                    <a:pt x="3" y="8"/>
                    <a:pt x="3" y="8"/>
                    <a:pt x="3"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a:p>
          </p:txBody>
        </p:sp>
        <p:sp>
          <p:nvSpPr>
            <p:cNvPr id="12" name="Freeform 53">
              <a:extLst>
                <a:ext uri="{FF2B5EF4-FFF2-40B4-BE49-F238E27FC236}">
                  <a16:creationId xmlns:a16="http://schemas.microsoft.com/office/drawing/2014/main" id="{6DA22FBD-25F7-46DF-98A1-FB84D2AAFEFE}"/>
                </a:ext>
              </a:extLst>
            </p:cNvPr>
            <p:cNvSpPr>
              <a:spLocks noEditPoints="1"/>
            </p:cNvSpPr>
            <p:nvPr/>
          </p:nvSpPr>
          <p:spPr bwMode="auto">
            <a:xfrm>
              <a:off x="4237038" y="3206751"/>
              <a:ext cx="257175" cy="354013"/>
            </a:xfrm>
            <a:custGeom>
              <a:avLst/>
              <a:gdLst>
                <a:gd name="T0" fmla="*/ 38 w 58"/>
                <a:gd name="T1" fmla="*/ 68 h 80"/>
                <a:gd name="T2" fmla="*/ 37 w 58"/>
                <a:gd name="T3" fmla="*/ 71 h 80"/>
                <a:gd name="T4" fmla="*/ 36 w 58"/>
                <a:gd name="T5" fmla="*/ 71 h 80"/>
                <a:gd name="T6" fmla="*/ 22 w 58"/>
                <a:gd name="T7" fmla="*/ 71 h 80"/>
                <a:gd name="T8" fmla="*/ 21 w 58"/>
                <a:gd name="T9" fmla="*/ 71 h 80"/>
                <a:gd name="T10" fmla="*/ 20 w 58"/>
                <a:gd name="T11" fmla="*/ 68 h 80"/>
                <a:gd name="T12" fmla="*/ 20 w 58"/>
                <a:gd name="T13" fmla="*/ 61 h 80"/>
                <a:gd name="T14" fmla="*/ 38 w 58"/>
                <a:gd name="T15" fmla="*/ 61 h 80"/>
                <a:gd name="T16" fmla="*/ 38 w 58"/>
                <a:gd name="T17" fmla="*/ 68 h 80"/>
                <a:gd name="T18" fmla="*/ 18 w 58"/>
                <a:gd name="T19" fmla="*/ 14 h 80"/>
                <a:gd name="T20" fmla="*/ 11 w 58"/>
                <a:gd name="T21" fmla="*/ 29 h 80"/>
                <a:gd name="T22" fmla="*/ 18 w 58"/>
                <a:gd name="T23" fmla="*/ 42 h 80"/>
                <a:gd name="T24" fmla="*/ 18 w 58"/>
                <a:gd name="T25" fmla="*/ 44 h 80"/>
                <a:gd name="T26" fmla="*/ 18 w 58"/>
                <a:gd name="T27" fmla="*/ 44 h 80"/>
                <a:gd name="T28" fmla="*/ 16 w 58"/>
                <a:gd name="T29" fmla="*/ 44 h 80"/>
                <a:gd name="T30" fmla="*/ 8 w 58"/>
                <a:gd name="T31" fmla="*/ 29 h 80"/>
                <a:gd name="T32" fmla="*/ 17 w 58"/>
                <a:gd name="T33" fmla="*/ 12 h 80"/>
                <a:gd name="T34" fmla="*/ 19 w 58"/>
                <a:gd name="T35" fmla="*/ 12 h 80"/>
                <a:gd name="T36" fmla="*/ 19 w 58"/>
                <a:gd name="T37" fmla="*/ 12 h 80"/>
                <a:gd name="T38" fmla="*/ 18 w 58"/>
                <a:gd name="T39" fmla="*/ 14 h 80"/>
                <a:gd name="T40" fmla="*/ 58 w 58"/>
                <a:gd name="T41" fmla="*/ 29 h 80"/>
                <a:gd name="T42" fmla="*/ 29 w 58"/>
                <a:gd name="T43" fmla="*/ 0 h 80"/>
                <a:gd name="T44" fmla="*/ 0 w 58"/>
                <a:gd name="T45" fmla="*/ 29 h 80"/>
                <a:gd name="T46" fmla="*/ 17 w 58"/>
                <a:gd name="T47" fmla="*/ 55 h 80"/>
                <a:gd name="T48" fmla="*/ 17 w 58"/>
                <a:gd name="T49" fmla="*/ 61 h 80"/>
                <a:gd name="T50" fmla="*/ 17 w 58"/>
                <a:gd name="T51" fmla="*/ 68 h 80"/>
                <a:gd name="T52" fmla="*/ 21 w 58"/>
                <a:gd name="T53" fmla="*/ 74 h 80"/>
                <a:gd name="T54" fmla="*/ 22 w 58"/>
                <a:gd name="T55" fmla="*/ 76 h 80"/>
                <a:gd name="T56" fmla="*/ 27 w 58"/>
                <a:gd name="T57" fmla="*/ 80 h 80"/>
                <a:gd name="T58" fmla="*/ 31 w 58"/>
                <a:gd name="T59" fmla="*/ 80 h 80"/>
                <a:gd name="T60" fmla="*/ 36 w 58"/>
                <a:gd name="T61" fmla="*/ 76 h 80"/>
                <a:gd name="T62" fmla="*/ 37 w 58"/>
                <a:gd name="T63" fmla="*/ 74 h 80"/>
                <a:gd name="T64" fmla="*/ 41 w 58"/>
                <a:gd name="T65" fmla="*/ 68 h 80"/>
                <a:gd name="T66" fmla="*/ 41 w 58"/>
                <a:gd name="T67" fmla="*/ 58 h 80"/>
                <a:gd name="T68" fmla="*/ 41 w 58"/>
                <a:gd name="T69" fmla="*/ 55 h 80"/>
                <a:gd name="T70" fmla="*/ 58 w 58"/>
                <a:gd name="T71" fmla="*/ 29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8" h="80">
                  <a:moveTo>
                    <a:pt x="38" y="68"/>
                  </a:moveTo>
                  <a:cubicBezTo>
                    <a:pt x="38" y="69"/>
                    <a:pt x="38" y="70"/>
                    <a:pt x="37" y="71"/>
                  </a:cubicBezTo>
                  <a:cubicBezTo>
                    <a:pt x="37" y="71"/>
                    <a:pt x="36" y="71"/>
                    <a:pt x="36" y="71"/>
                  </a:cubicBezTo>
                  <a:cubicBezTo>
                    <a:pt x="22" y="71"/>
                    <a:pt x="22" y="71"/>
                    <a:pt x="22" y="71"/>
                  </a:cubicBezTo>
                  <a:cubicBezTo>
                    <a:pt x="22" y="71"/>
                    <a:pt x="21" y="71"/>
                    <a:pt x="21" y="71"/>
                  </a:cubicBezTo>
                  <a:cubicBezTo>
                    <a:pt x="20" y="70"/>
                    <a:pt x="20" y="69"/>
                    <a:pt x="20" y="68"/>
                  </a:cubicBezTo>
                  <a:cubicBezTo>
                    <a:pt x="20" y="61"/>
                    <a:pt x="20" y="61"/>
                    <a:pt x="20" y="61"/>
                  </a:cubicBezTo>
                  <a:cubicBezTo>
                    <a:pt x="38" y="61"/>
                    <a:pt x="38" y="61"/>
                    <a:pt x="38" y="61"/>
                  </a:cubicBezTo>
                  <a:cubicBezTo>
                    <a:pt x="38" y="68"/>
                    <a:pt x="38" y="68"/>
                    <a:pt x="38" y="68"/>
                  </a:cubicBezTo>
                  <a:close/>
                  <a:moveTo>
                    <a:pt x="18" y="14"/>
                  </a:moveTo>
                  <a:cubicBezTo>
                    <a:pt x="14" y="17"/>
                    <a:pt x="11" y="23"/>
                    <a:pt x="11" y="29"/>
                  </a:cubicBezTo>
                  <a:cubicBezTo>
                    <a:pt x="11" y="34"/>
                    <a:pt x="14" y="39"/>
                    <a:pt x="18" y="42"/>
                  </a:cubicBezTo>
                  <a:cubicBezTo>
                    <a:pt x="18" y="43"/>
                    <a:pt x="18" y="43"/>
                    <a:pt x="18" y="44"/>
                  </a:cubicBezTo>
                  <a:cubicBezTo>
                    <a:pt x="18" y="44"/>
                    <a:pt x="18" y="44"/>
                    <a:pt x="18" y="44"/>
                  </a:cubicBezTo>
                  <a:cubicBezTo>
                    <a:pt x="17" y="45"/>
                    <a:pt x="16" y="45"/>
                    <a:pt x="16" y="44"/>
                  </a:cubicBezTo>
                  <a:cubicBezTo>
                    <a:pt x="11" y="41"/>
                    <a:pt x="8" y="35"/>
                    <a:pt x="8" y="29"/>
                  </a:cubicBezTo>
                  <a:cubicBezTo>
                    <a:pt x="8" y="22"/>
                    <a:pt x="12" y="16"/>
                    <a:pt x="17" y="12"/>
                  </a:cubicBezTo>
                  <a:cubicBezTo>
                    <a:pt x="17" y="12"/>
                    <a:pt x="18" y="12"/>
                    <a:pt x="19" y="12"/>
                  </a:cubicBezTo>
                  <a:cubicBezTo>
                    <a:pt x="19" y="12"/>
                    <a:pt x="19" y="12"/>
                    <a:pt x="19" y="12"/>
                  </a:cubicBezTo>
                  <a:cubicBezTo>
                    <a:pt x="19" y="13"/>
                    <a:pt x="19" y="14"/>
                    <a:pt x="18" y="14"/>
                  </a:cubicBezTo>
                  <a:close/>
                  <a:moveTo>
                    <a:pt x="58" y="29"/>
                  </a:moveTo>
                  <a:cubicBezTo>
                    <a:pt x="58" y="13"/>
                    <a:pt x="45" y="0"/>
                    <a:pt x="29" y="0"/>
                  </a:cubicBezTo>
                  <a:cubicBezTo>
                    <a:pt x="13" y="0"/>
                    <a:pt x="0" y="13"/>
                    <a:pt x="0" y="29"/>
                  </a:cubicBezTo>
                  <a:cubicBezTo>
                    <a:pt x="0" y="40"/>
                    <a:pt x="7" y="50"/>
                    <a:pt x="17" y="55"/>
                  </a:cubicBezTo>
                  <a:cubicBezTo>
                    <a:pt x="17" y="61"/>
                    <a:pt x="17" y="61"/>
                    <a:pt x="17" y="61"/>
                  </a:cubicBezTo>
                  <a:cubicBezTo>
                    <a:pt x="17" y="68"/>
                    <a:pt x="17" y="68"/>
                    <a:pt x="17" y="68"/>
                  </a:cubicBezTo>
                  <a:cubicBezTo>
                    <a:pt x="17" y="71"/>
                    <a:pt x="19" y="73"/>
                    <a:pt x="21" y="74"/>
                  </a:cubicBezTo>
                  <a:cubicBezTo>
                    <a:pt x="21" y="74"/>
                    <a:pt x="22" y="75"/>
                    <a:pt x="22" y="76"/>
                  </a:cubicBezTo>
                  <a:cubicBezTo>
                    <a:pt x="23" y="78"/>
                    <a:pt x="25" y="80"/>
                    <a:pt x="27" y="80"/>
                  </a:cubicBezTo>
                  <a:cubicBezTo>
                    <a:pt x="31" y="80"/>
                    <a:pt x="31" y="80"/>
                    <a:pt x="31" y="80"/>
                  </a:cubicBezTo>
                  <a:cubicBezTo>
                    <a:pt x="33" y="80"/>
                    <a:pt x="35" y="78"/>
                    <a:pt x="36" y="76"/>
                  </a:cubicBezTo>
                  <a:cubicBezTo>
                    <a:pt x="36" y="75"/>
                    <a:pt x="37" y="74"/>
                    <a:pt x="37" y="74"/>
                  </a:cubicBezTo>
                  <a:cubicBezTo>
                    <a:pt x="39" y="73"/>
                    <a:pt x="41" y="71"/>
                    <a:pt x="41" y="68"/>
                  </a:cubicBezTo>
                  <a:cubicBezTo>
                    <a:pt x="41" y="58"/>
                    <a:pt x="41" y="58"/>
                    <a:pt x="41" y="58"/>
                  </a:cubicBezTo>
                  <a:cubicBezTo>
                    <a:pt x="41" y="55"/>
                    <a:pt x="41" y="55"/>
                    <a:pt x="41" y="55"/>
                  </a:cubicBezTo>
                  <a:cubicBezTo>
                    <a:pt x="51" y="50"/>
                    <a:pt x="58" y="40"/>
                    <a:pt x="58" y="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a:p>
          </p:txBody>
        </p:sp>
      </p:grpSp>
      <p:grpSp>
        <p:nvGrpSpPr>
          <p:cNvPr id="18" name="Group 75">
            <a:extLst>
              <a:ext uri="{FF2B5EF4-FFF2-40B4-BE49-F238E27FC236}">
                <a16:creationId xmlns:a16="http://schemas.microsoft.com/office/drawing/2014/main" id="{673D8395-43D4-4C25-8235-65EE19EF139B}"/>
              </a:ext>
            </a:extLst>
          </p:cNvPr>
          <p:cNvGrpSpPr/>
          <p:nvPr/>
        </p:nvGrpSpPr>
        <p:grpSpPr>
          <a:xfrm>
            <a:off x="6125163" y="985594"/>
            <a:ext cx="393564" cy="453195"/>
            <a:chOff x="5932488" y="3127376"/>
            <a:chExt cx="314325" cy="361950"/>
          </a:xfrm>
          <a:solidFill>
            <a:schemeClr val="bg1"/>
          </a:solidFill>
        </p:grpSpPr>
        <p:sp>
          <p:nvSpPr>
            <p:cNvPr id="19" name="Freeform 54">
              <a:extLst>
                <a:ext uri="{FF2B5EF4-FFF2-40B4-BE49-F238E27FC236}">
                  <a16:creationId xmlns:a16="http://schemas.microsoft.com/office/drawing/2014/main" id="{A318F89D-238E-4942-9153-6A5D1338C4A5}"/>
                </a:ext>
              </a:extLst>
            </p:cNvPr>
            <p:cNvSpPr>
              <a:spLocks noEditPoints="1"/>
            </p:cNvSpPr>
            <p:nvPr/>
          </p:nvSpPr>
          <p:spPr bwMode="auto">
            <a:xfrm>
              <a:off x="5932488" y="3127376"/>
              <a:ext cx="314325" cy="361950"/>
            </a:xfrm>
            <a:custGeom>
              <a:avLst/>
              <a:gdLst>
                <a:gd name="T0" fmla="*/ 25 w 71"/>
                <a:gd name="T1" fmla="*/ 3 h 82"/>
                <a:gd name="T2" fmla="*/ 23 w 71"/>
                <a:gd name="T3" fmla="*/ 5 h 82"/>
                <a:gd name="T4" fmla="*/ 24 w 71"/>
                <a:gd name="T5" fmla="*/ 7 h 82"/>
                <a:gd name="T6" fmla="*/ 26 w 71"/>
                <a:gd name="T7" fmla="*/ 7 h 82"/>
                <a:gd name="T8" fmla="*/ 26 w 71"/>
                <a:gd name="T9" fmla="*/ 25 h 82"/>
                <a:gd name="T10" fmla="*/ 21 w 71"/>
                <a:gd name="T11" fmla="*/ 44 h 82"/>
                <a:gd name="T12" fmla="*/ 5 w 71"/>
                <a:gd name="T13" fmla="*/ 73 h 82"/>
                <a:gd name="T14" fmla="*/ 5 w 71"/>
                <a:gd name="T15" fmla="*/ 77 h 82"/>
                <a:gd name="T16" fmla="*/ 8 w 71"/>
                <a:gd name="T17" fmla="*/ 78 h 82"/>
                <a:gd name="T18" fmla="*/ 63 w 71"/>
                <a:gd name="T19" fmla="*/ 78 h 82"/>
                <a:gd name="T20" fmla="*/ 66 w 71"/>
                <a:gd name="T21" fmla="*/ 77 h 82"/>
                <a:gd name="T22" fmla="*/ 66 w 71"/>
                <a:gd name="T23" fmla="*/ 73 h 82"/>
                <a:gd name="T24" fmla="*/ 50 w 71"/>
                <a:gd name="T25" fmla="*/ 44 h 82"/>
                <a:gd name="T26" fmla="*/ 45 w 71"/>
                <a:gd name="T27" fmla="*/ 26 h 82"/>
                <a:gd name="T28" fmla="*/ 45 w 71"/>
                <a:gd name="T29" fmla="*/ 7 h 82"/>
                <a:gd name="T30" fmla="*/ 46 w 71"/>
                <a:gd name="T31" fmla="*/ 7 h 82"/>
                <a:gd name="T32" fmla="*/ 48 w 71"/>
                <a:gd name="T33" fmla="*/ 5 h 82"/>
                <a:gd name="T34" fmla="*/ 46 w 71"/>
                <a:gd name="T35" fmla="*/ 3 h 82"/>
                <a:gd name="T36" fmla="*/ 25 w 71"/>
                <a:gd name="T37" fmla="*/ 3 h 82"/>
                <a:gd name="T38" fmla="*/ 63 w 71"/>
                <a:gd name="T39" fmla="*/ 82 h 82"/>
                <a:gd name="T40" fmla="*/ 8 w 71"/>
                <a:gd name="T41" fmla="*/ 82 h 82"/>
                <a:gd name="T42" fmla="*/ 1 w 71"/>
                <a:gd name="T43" fmla="*/ 79 h 82"/>
                <a:gd name="T44" fmla="*/ 1 w 71"/>
                <a:gd name="T45" fmla="*/ 72 h 82"/>
                <a:gd name="T46" fmla="*/ 18 w 71"/>
                <a:gd name="T47" fmla="*/ 42 h 82"/>
                <a:gd name="T48" fmla="*/ 22 w 71"/>
                <a:gd name="T49" fmla="*/ 25 h 82"/>
                <a:gd name="T50" fmla="*/ 22 w 71"/>
                <a:gd name="T51" fmla="*/ 10 h 82"/>
                <a:gd name="T52" fmla="*/ 20 w 71"/>
                <a:gd name="T53" fmla="*/ 4 h 82"/>
                <a:gd name="T54" fmla="*/ 25 w 71"/>
                <a:gd name="T55" fmla="*/ 0 h 82"/>
                <a:gd name="T56" fmla="*/ 46 w 71"/>
                <a:gd name="T57" fmla="*/ 0 h 82"/>
                <a:gd name="T58" fmla="*/ 51 w 71"/>
                <a:gd name="T59" fmla="*/ 5 h 82"/>
                <a:gd name="T60" fmla="*/ 49 w 71"/>
                <a:gd name="T61" fmla="*/ 10 h 82"/>
                <a:gd name="T62" fmla="*/ 49 w 71"/>
                <a:gd name="T63" fmla="*/ 26 h 82"/>
                <a:gd name="T64" fmla="*/ 53 w 71"/>
                <a:gd name="T65" fmla="*/ 42 h 82"/>
                <a:gd name="T66" fmla="*/ 69 w 71"/>
                <a:gd name="T67" fmla="*/ 72 h 82"/>
                <a:gd name="T68" fmla="*/ 69 w 71"/>
                <a:gd name="T69" fmla="*/ 79 h 82"/>
                <a:gd name="T70" fmla="*/ 63 w 71"/>
                <a:gd name="T71" fmla="*/ 82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1" h="82">
                  <a:moveTo>
                    <a:pt x="25" y="3"/>
                  </a:moveTo>
                  <a:cubicBezTo>
                    <a:pt x="24" y="3"/>
                    <a:pt x="24" y="5"/>
                    <a:pt x="23" y="5"/>
                  </a:cubicBezTo>
                  <a:cubicBezTo>
                    <a:pt x="23" y="5"/>
                    <a:pt x="23" y="6"/>
                    <a:pt x="24" y="7"/>
                  </a:cubicBezTo>
                  <a:cubicBezTo>
                    <a:pt x="26" y="7"/>
                    <a:pt x="26" y="7"/>
                    <a:pt x="26" y="7"/>
                  </a:cubicBezTo>
                  <a:cubicBezTo>
                    <a:pt x="26" y="25"/>
                    <a:pt x="26" y="25"/>
                    <a:pt x="26" y="25"/>
                  </a:cubicBezTo>
                  <a:cubicBezTo>
                    <a:pt x="26" y="32"/>
                    <a:pt x="24" y="38"/>
                    <a:pt x="21" y="44"/>
                  </a:cubicBezTo>
                  <a:cubicBezTo>
                    <a:pt x="5" y="73"/>
                    <a:pt x="5" y="73"/>
                    <a:pt x="5" y="73"/>
                  </a:cubicBezTo>
                  <a:cubicBezTo>
                    <a:pt x="4" y="75"/>
                    <a:pt x="4" y="76"/>
                    <a:pt x="5" y="77"/>
                  </a:cubicBezTo>
                  <a:cubicBezTo>
                    <a:pt x="5" y="78"/>
                    <a:pt x="6" y="78"/>
                    <a:pt x="8" y="78"/>
                  </a:cubicBezTo>
                  <a:cubicBezTo>
                    <a:pt x="63" y="78"/>
                    <a:pt x="63" y="78"/>
                    <a:pt x="63" y="78"/>
                  </a:cubicBezTo>
                  <a:cubicBezTo>
                    <a:pt x="64" y="78"/>
                    <a:pt x="66" y="78"/>
                    <a:pt x="66" y="77"/>
                  </a:cubicBezTo>
                  <a:cubicBezTo>
                    <a:pt x="67" y="76"/>
                    <a:pt x="67" y="74"/>
                    <a:pt x="66" y="73"/>
                  </a:cubicBezTo>
                  <a:cubicBezTo>
                    <a:pt x="50" y="44"/>
                    <a:pt x="50" y="44"/>
                    <a:pt x="50" y="44"/>
                  </a:cubicBezTo>
                  <a:cubicBezTo>
                    <a:pt x="47" y="38"/>
                    <a:pt x="45" y="32"/>
                    <a:pt x="45" y="26"/>
                  </a:cubicBezTo>
                  <a:cubicBezTo>
                    <a:pt x="45" y="7"/>
                    <a:pt x="45" y="7"/>
                    <a:pt x="45" y="7"/>
                  </a:cubicBezTo>
                  <a:cubicBezTo>
                    <a:pt x="46" y="7"/>
                    <a:pt x="46" y="7"/>
                    <a:pt x="46" y="7"/>
                  </a:cubicBezTo>
                  <a:cubicBezTo>
                    <a:pt x="48" y="6"/>
                    <a:pt x="48" y="5"/>
                    <a:pt x="48" y="5"/>
                  </a:cubicBezTo>
                  <a:cubicBezTo>
                    <a:pt x="48" y="4"/>
                    <a:pt x="47" y="3"/>
                    <a:pt x="46" y="3"/>
                  </a:cubicBezTo>
                  <a:cubicBezTo>
                    <a:pt x="25" y="3"/>
                    <a:pt x="25" y="3"/>
                    <a:pt x="25" y="3"/>
                  </a:cubicBezTo>
                  <a:close/>
                  <a:moveTo>
                    <a:pt x="63" y="82"/>
                  </a:moveTo>
                  <a:cubicBezTo>
                    <a:pt x="8" y="82"/>
                    <a:pt x="8" y="82"/>
                    <a:pt x="8" y="82"/>
                  </a:cubicBezTo>
                  <a:cubicBezTo>
                    <a:pt x="5" y="82"/>
                    <a:pt x="3" y="81"/>
                    <a:pt x="1" y="79"/>
                  </a:cubicBezTo>
                  <a:cubicBezTo>
                    <a:pt x="0" y="77"/>
                    <a:pt x="0" y="74"/>
                    <a:pt x="1" y="72"/>
                  </a:cubicBezTo>
                  <a:cubicBezTo>
                    <a:pt x="18" y="42"/>
                    <a:pt x="18" y="42"/>
                    <a:pt x="18" y="42"/>
                  </a:cubicBezTo>
                  <a:cubicBezTo>
                    <a:pt x="21" y="37"/>
                    <a:pt x="22" y="31"/>
                    <a:pt x="22" y="25"/>
                  </a:cubicBezTo>
                  <a:cubicBezTo>
                    <a:pt x="22" y="10"/>
                    <a:pt x="22" y="10"/>
                    <a:pt x="22" y="10"/>
                  </a:cubicBezTo>
                  <a:cubicBezTo>
                    <a:pt x="20" y="9"/>
                    <a:pt x="20" y="7"/>
                    <a:pt x="20" y="4"/>
                  </a:cubicBezTo>
                  <a:cubicBezTo>
                    <a:pt x="20" y="2"/>
                    <a:pt x="22" y="0"/>
                    <a:pt x="25" y="0"/>
                  </a:cubicBezTo>
                  <a:cubicBezTo>
                    <a:pt x="46" y="0"/>
                    <a:pt x="46" y="0"/>
                    <a:pt x="46" y="0"/>
                  </a:cubicBezTo>
                  <a:cubicBezTo>
                    <a:pt x="49" y="0"/>
                    <a:pt x="51" y="2"/>
                    <a:pt x="51" y="5"/>
                  </a:cubicBezTo>
                  <a:cubicBezTo>
                    <a:pt x="52" y="7"/>
                    <a:pt x="51" y="9"/>
                    <a:pt x="49" y="10"/>
                  </a:cubicBezTo>
                  <a:cubicBezTo>
                    <a:pt x="49" y="26"/>
                    <a:pt x="49" y="26"/>
                    <a:pt x="49" y="26"/>
                  </a:cubicBezTo>
                  <a:cubicBezTo>
                    <a:pt x="49" y="31"/>
                    <a:pt x="50" y="37"/>
                    <a:pt x="53" y="42"/>
                  </a:cubicBezTo>
                  <a:cubicBezTo>
                    <a:pt x="69" y="72"/>
                    <a:pt x="69" y="72"/>
                    <a:pt x="69" y="72"/>
                  </a:cubicBezTo>
                  <a:cubicBezTo>
                    <a:pt x="71" y="74"/>
                    <a:pt x="71" y="76"/>
                    <a:pt x="69" y="79"/>
                  </a:cubicBezTo>
                  <a:cubicBezTo>
                    <a:pt x="68" y="81"/>
                    <a:pt x="66" y="82"/>
                    <a:pt x="63" y="8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a:p>
          </p:txBody>
        </p:sp>
        <p:sp>
          <p:nvSpPr>
            <p:cNvPr id="20" name="Freeform 55">
              <a:extLst>
                <a:ext uri="{FF2B5EF4-FFF2-40B4-BE49-F238E27FC236}">
                  <a16:creationId xmlns:a16="http://schemas.microsoft.com/office/drawing/2014/main" id="{5E20F58F-D422-4D3D-9CF2-3E5E7F3963E5}"/>
                </a:ext>
              </a:extLst>
            </p:cNvPr>
            <p:cNvSpPr>
              <a:spLocks noEditPoints="1"/>
            </p:cNvSpPr>
            <p:nvPr/>
          </p:nvSpPr>
          <p:spPr bwMode="auto">
            <a:xfrm>
              <a:off x="5972175" y="3335338"/>
              <a:ext cx="234950" cy="119063"/>
            </a:xfrm>
            <a:custGeom>
              <a:avLst/>
              <a:gdLst>
                <a:gd name="T0" fmla="*/ 34 w 53"/>
                <a:gd name="T1" fmla="*/ 24 h 27"/>
                <a:gd name="T2" fmla="*/ 32 w 53"/>
                <a:gd name="T3" fmla="*/ 22 h 27"/>
                <a:gd name="T4" fmla="*/ 34 w 53"/>
                <a:gd name="T5" fmla="*/ 20 h 27"/>
                <a:gd name="T6" fmla="*/ 36 w 53"/>
                <a:gd name="T7" fmla="*/ 22 h 27"/>
                <a:gd name="T8" fmla="*/ 34 w 53"/>
                <a:gd name="T9" fmla="*/ 24 h 27"/>
                <a:gd name="T10" fmla="*/ 29 w 53"/>
                <a:gd name="T11" fmla="*/ 7 h 27"/>
                <a:gd name="T12" fmla="*/ 31 w 53"/>
                <a:gd name="T13" fmla="*/ 5 h 27"/>
                <a:gd name="T14" fmla="*/ 33 w 53"/>
                <a:gd name="T15" fmla="*/ 7 h 27"/>
                <a:gd name="T16" fmla="*/ 31 w 53"/>
                <a:gd name="T17" fmla="*/ 8 h 27"/>
                <a:gd name="T18" fmla="*/ 29 w 53"/>
                <a:gd name="T19" fmla="*/ 7 h 27"/>
                <a:gd name="T20" fmla="*/ 17 w 53"/>
                <a:gd name="T21" fmla="*/ 17 h 27"/>
                <a:gd name="T22" fmla="*/ 15 w 53"/>
                <a:gd name="T23" fmla="*/ 15 h 27"/>
                <a:gd name="T24" fmla="*/ 17 w 53"/>
                <a:gd name="T25" fmla="*/ 13 h 27"/>
                <a:gd name="T26" fmla="*/ 19 w 53"/>
                <a:gd name="T27" fmla="*/ 15 h 27"/>
                <a:gd name="T28" fmla="*/ 17 w 53"/>
                <a:gd name="T29" fmla="*/ 17 h 27"/>
                <a:gd name="T30" fmla="*/ 51 w 53"/>
                <a:gd name="T31" fmla="*/ 22 h 27"/>
                <a:gd name="T32" fmla="*/ 39 w 53"/>
                <a:gd name="T33" fmla="*/ 0 h 27"/>
                <a:gd name="T34" fmla="*/ 14 w 53"/>
                <a:gd name="T35" fmla="*/ 0 h 27"/>
                <a:gd name="T36" fmla="*/ 2 w 53"/>
                <a:gd name="T37" fmla="*/ 22 h 27"/>
                <a:gd name="T38" fmla="*/ 3 w 53"/>
                <a:gd name="T39" fmla="*/ 27 h 27"/>
                <a:gd name="T40" fmla="*/ 50 w 53"/>
                <a:gd name="T41" fmla="*/ 27 h 27"/>
                <a:gd name="T42" fmla="*/ 51 w 53"/>
                <a:gd name="T43" fmla="*/ 22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 h="27">
                  <a:moveTo>
                    <a:pt x="34" y="24"/>
                  </a:moveTo>
                  <a:cubicBezTo>
                    <a:pt x="33" y="24"/>
                    <a:pt x="32" y="23"/>
                    <a:pt x="32" y="22"/>
                  </a:cubicBezTo>
                  <a:cubicBezTo>
                    <a:pt x="32" y="21"/>
                    <a:pt x="33" y="20"/>
                    <a:pt x="34" y="20"/>
                  </a:cubicBezTo>
                  <a:cubicBezTo>
                    <a:pt x="35" y="20"/>
                    <a:pt x="36" y="21"/>
                    <a:pt x="36" y="22"/>
                  </a:cubicBezTo>
                  <a:cubicBezTo>
                    <a:pt x="36" y="23"/>
                    <a:pt x="35" y="24"/>
                    <a:pt x="34" y="24"/>
                  </a:cubicBezTo>
                  <a:close/>
                  <a:moveTo>
                    <a:pt x="29" y="7"/>
                  </a:moveTo>
                  <a:cubicBezTo>
                    <a:pt x="29" y="5"/>
                    <a:pt x="30" y="5"/>
                    <a:pt x="31" y="5"/>
                  </a:cubicBezTo>
                  <a:cubicBezTo>
                    <a:pt x="32" y="5"/>
                    <a:pt x="33" y="5"/>
                    <a:pt x="33" y="7"/>
                  </a:cubicBezTo>
                  <a:cubicBezTo>
                    <a:pt x="33" y="8"/>
                    <a:pt x="32" y="8"/>
                    <a:pt x="31" y="8"/>
                  </a:cubicBezTo>
                  <a:cubicBezTo>
                    <a:pt x="30" y="8"/>
                    <a:pt x="29" y="8"/>
                    <a:pt x="29" y="7"/>
                  </a:cubicBezTo>
                  <a:close/>
                  <a:moveTo>
                    <a:pt x="17" y="17"/>
                  </a:moveTo>
                  <a:cubicBezTo>
                    <a:pt x="16" y="17"/>
                    <a:pt x="15" y="16"/>
                    <a:pt x="15" y="15"/>
                  </a:cubicBezTo>
                  <a:cubicBezTo>
                    <a:pt x="15" y="14"/>
                    <a:pt x="16" y="13"/>
                    <a:pt x="17" y="13"/>
                  </a:cubicBezTo>
                  <a:cubicBezTo>
                    <a:pt x="18" y="13"/>
                    <a:pt x="19" y="14"/>
                    <a:pt x="19" y="15"/>
                  </a:cubicBezTo>
                  <a:cubicBezTo>
                    <a:pt x="19" y="16"/>
                    <a:pt x="18" y="17"/>
                    <a:pt x="17" y="17"/>
                  </a:cubicBezTo>
                  <a:close/>
                  <a:moveTo>
                    <a:pt x="51" y="22"/>
                  </a:moveTo>
                  <a:cubicBezTo>
                    <a:pt x="51" y="22"/>
                    <a:pt x="39" y="0"/>
                    <a:pt x="39" y="0"/>
                  </a:cubicBezTo>
                  <a:cubicBezTo>
                    <a:pt x="14" y="0"/>
                    <a:pt x="14" y="0"/>
                    <a:pt x="14" y="0"/>
                  </a:cubicBezTo>
                  <a:cubicBezTo>
                    <a:pt x="14" y="0"/>
                    <a:pt x="2" y="22"/>
                    <a:pt x="2" y="22"/>
                  </a:cubicBezTo>
                  <a:cubicBezTo>
                    <a:pt x="0" y="24"/>
                    <a:pt x="0" y="27"/>
                    <a:pt x="3" y="27"/>
                  </a:cubicBezTo>
                  <a:cubicBezTo>
                    <a:pt x="50" y="27"/>
                    <a:pt x="50" y="27"/>
                    <a:pt x="50" y="27"/>
                  </a:cubicBezTo>
                  <a:cubicBezTo>
                    <a:pt x="53" y="27"/>
                    <a:pt x="53" y="24"/>
                    <a:pt x="51" y="2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a:p>
          </p:txBody>
        </p:sp>
      </p:grpSp>
      <p:sp>
        <p:nvSpPr>
          <p:cNvPr id="21" name="Rectangle: Rounded Corners 171">
            <a:extLst>
              <a:ext uri="{FF2B5EF4-FFF2-40B4-BE49-F238E27FC236}">
                <a16:creationId xmlns:a16="http://schemas.microsoft.com/office/drawing/2014/main" id="{F01C8458-0DDD-42BF-9AE9-9386E2995879}"/>
              </a:ext>
            </a:extLst>
          </p:cNvPr>
          <p:cNvSpPr/>
          <p:nvPr/>
        </p:nvSpPr>
        <p:spPr>
          <a:xfrm>
            <a:off x="8812606" y="1104715"/>
            <a:ext cx="2505235" cy="1132638"/>
          </a:xfrm>
          <a:prstGeom prst="roundRect">
            <a:avLst>
              <a:gd name="adj" fmla="val 5845"/>
            </a:avLst>
          </a:prstGeom>
          <a:solidFill>
            <a:schemeClr val="bg1">
              <a:alpha val="95000"/>
            </a:schemeClr>
          </a:solidFill>
          <a:ln w="38100">
            <a:solidFill>
              <a:schemeClr val="accent3">
                <a:lumMod val="75000"/>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93"/>
          </a:p>
        </p:txBody>
      </p:sp>
      <p:sp>
        <p:nvSpPr>
          <p:cNvPr id="25" name="Freeform 83">
            <a:extLst>
              <a:ext uri="{FF2B5EF4-FFF2-40B4-BE49-F238E27FC236}">
                <a16:creationId xmlns:a16="http://schemas.microsoft.com/office/drawing/2014/main" id="{3E434FA2-D767-4CFB-BCDD-15A54F295CAF}"/>
              </a:ext>
            </a:extLst>
          </p:cNvPr>
          <p:cNvSpPr>
            <a:spLocks/>
          </p:cNvSpPr>
          <p:nvPr/>
        </p:nvSpPr>
        <p:spPr bwMode="auto">
          <a:xfrm>
            <a:off x="9725375" y="788369"/>
            <a:ext cx="744536" cy="746650"/>
          </a:xfrm>
          <a:custGeom>
            <a:avLst/>
            <a:gdLst>
              <a:gd name="T0" fmla="*/ 186 w 186"/>
              <a:gd name="T1" fmla="*/ 164 h 186"/>
              <a:gd name="T2" fmla="*/ 163 w 186"/>
              <a:gd name="T3" fmla="*/ 186 h 186"/>
              <a:gd name="T4" fmla="*/ 22 w 186"/>
              <a:gd name="T5" fmla="*/ 186 h 186"/>
              <a:gd name="T6" fmla="*/ 0 w 186"/>
              <a:gd name="T7" fmla="*/ 164 h 186"/>
              <a:gd name="T8" fmla="*/ 0 w 186"/>
              <a:gd name="T9" fmla="*/ 22 h 186"/>
              <a:gd name="T10" fmla="*/ 22 w 186"/>
              <a:gd name="T11" fmla="*/ 0 h 186"/>
              <a:gd name="T12" fmla="*/ 163 w 186"/>
              <a:gd name="T13" fmla="*/ 0 h 186"/>
              <a:gd name="T14" fmla="*/ 186 w 186"/>
              <a:gd name="T15" fmla="*/ 22 h 186"/>
              <a:gd name="T16" fmla="*/ 186 w 186"/>
              <a:gd name="T17" fmla="*/ 164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6" h="186">
                <a:moveTo>
                  <a:pt x="186" y="164"/>
                </a:moveTo>
                <a:cubicBezTo>
                  <a:pt x="186" y="176"/>
                  <a:pt x="176" y="186"/>
                  <a:pt x="163" y="186"/>
                </a:cubicBezTo>
                <a:cubicBezTo>
                  <a:pt x="22" y="186"/>
                  <a:pt x="22" y="186"/>
                  <a:pt x="22" y="186"/>
                </a:cubicBezTo>
                <a:cubicBezTo>
                  <a:pt x="10" y="186"/>
                  <a:pt x="0" y="176"/>
                  <a:pt x="0" y="164"/>
                </a:cubicBezTo>
                <a:cubicBezTo>
                  <a:pt x="0" y="22"/>
                  <a:pt x="0" y="22"/>
                  <a:pt x="0" y="22"/>
                </a:cubicBezTo>
                <a:cubicBezTo>
                  <a:pt x="0" y="10"/>
                  <a:pt x="10" y="0"/>
                  <a:pt x="22" y="0"/>
                </a:cubicBezTo>
                <a:cubicBezTo>
                  <a:pt x="163" y="0"/>
                  <a:pt x="163" y="0"/>
                  <a:pt x="163" y="0"/>
                </a:cubicBezTo>
                <a:cubicBezTo>
                  <a:pt x="176" y="0"/>
                  <a:pt x="186" y="10"/>
                  <a:pt x="186" y="22"/>
                </a:cubicBezTo>
                <a:lnTo>
                  <a:pt x="186" y="164"/>
                </a:lnTo>
                <a:close/>
              </a:path>
            </a:pathLst>
          </a:custGeom>
          <a:solidFill>
            <a:schemeClr val="accent4"/>
          </a:solidFill>
          <a:ln>
            <a:noFill/>
          </a:ln>
        </p:spPr>
        <p:txBody>
          <a:bodyPr vert="horz" wrap="square" lIns="86019" tIns="43010" rIns="86019" bIns="43010" numCol="1" anchor="t" anchorCtr="0" compatLnSpc="1">
            <a:prstTxWarp prst="textNoShape">
              <a:avLst/>
            </a:prstTxWarp>
          </a:bodyPr>
          <a:lstStyle/>
          <a:p>
            <a:endParaRPr lang="en-US" sz="1693"/>
          </a:p>
        </p:txBody>
      </p:sp>
      <p:sp>
        <p:nvSpPr>
          <p:cNvPr id="50" name="Rectangle: Rounded Corners 171">
            <a:extLst>
              <a:ext uri="{FF2B5EF4-FFF2-40B4-BE49-F238E27FC236}">
                <a16:creationId xmlns:a16="http://schemas.microsoft.com/office/drawing/2014/main" id="{A5024F4F-5F4B-4A1F-95EC-4559630198BB}"/>
              </a:ext>
            </a:extLst>
          </p:cNvPr>
          <p:cNvSpPr/>
          <p:nvPr/>
        </p:nvSpPr>
        <p:spPr>
          <a:xfrm>
            <a:off x="966661" y="1092855"/>
            <a:ext cx="2548984" cy="1144498"/>
          </a:xfrm>
          <a:prstGeom prst="roundRect">
            <a:avLst>
              <a:gd name="adj" fmla="val 5845"/>
            </a:avLst>
          </a:prstGeom>
          <a:solidFill>
            <a:schemeClr val="bg1">
              <a:alpha val="95000"/>
            </a:schemeClr>
          </a:solidFill>
          <a:ln w="38100">
            <a:solidFill>
              <a:schemeClr val="accent3">
                <a:lumMod val="75000"/>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93"/>
          </a:p>
        </p:txBody>
      </p:sp>
      <p:sp>
        <p:nvSpPr>
          <p:cNvPr id="51" name="Freeform 83">
            <a:extLst>
              <a:ext uri="{FF2B5EF4-FFF2-40B4-BE49-F238E27FC236}">
                <a16:creationId xmlns:a16="http://schemas.microsoft.com/office/drawing/2014/main" id="{72F12DC7-AD9F-422F-BD8A-E48955FFE63D}"/>
              </a:ext>
            </a:extLst>
          </p:cNvPr>
          <p:cNvSpPr>
            <a:spLocks/>
          </p:cNvSpPr>
          <p:nvPr/>
        </p:nvSpPr>
        <p:spPr bwMode="auto">
          <a:xfrm>
            <a:off x="1824111" y="808061"/>
            <a:ext cx="744536" cy="746650"/>
          </a:xfrm>
          <a:custGeom>
            <a:avLst/>
            <a:gdLst>
              <a:gd name="T0" fmla="*/ 186 w 186"/>
              <a:gd name="T1" fmla="*/ 164 h 186"/>
              <a:gd name="T2" fmla="*/ 163 w 186"/>
              <a:gd name="T3" fmla="*/ 186 h 186"/>
              <a:gd name="T4" fmla="*/ 22 w 186"/>
              <a:gd name="T5" fmla="*/ 186 h 186"/>
              <a:gd name="T6" fmla="*/ 0 w 186"/>
              <a:gd name="T7" fmla="*/ 164 h 186"/>
              <a:gd name="T8" fmla="*/ 0 w 186"/>
              <a:gd name="T9" fmla="*/ 22 h 186"/>
              <a:gd name="T10" fmla="*/ 22 w 186"/>
              <a:gd name="T11" fmla="*/ 0 h 186"/>
              <a:gd name="T12" fmla="*/ 163 w 186"/>
              <a:gd name="T13" fmla="*/ 0 h 186"/>
              <a:gd name="T14" fmla="*/ 186 w 186"/>
              <a:gd name="T15" fmla="*/ 22 h 186"/>
              <a:gd name="T16" fmla="*/ 186 w 186"/>
              <a:gd name="T17" fmla="*/ 164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6" h="186">
                <a:moveTo>
                  <a:pt x="186" y="164"/>
                </a:moveTo>
                <a:cubicBezTo>
                  <a:pt x="186" y="176"/>
                  <a:pt x="176" y="186"/>
                  <a:pt x="163" y="186"/>
                </a:cubicBezTo>
                <a:cubicBezTo>
                  <a:pt x="22" y="186"/>
                  <a:pt x="22" y="186"/>
                  <a:pt x="22" y="186"/>
                </a:cubicBezTo>
                <a:cubicBezTo>
                  <a:pt x="10" y="186"/>
                  <a:pt x="0" y="176"/>
                  <a:pt x="0" y="164"/>
                </a:cubicBezTo>
                <a:cubicBezTo>
                  <a:pt x="0" y="22"/>
                  <a:pt x="0" y="22"/>
                  <a:pt x="0" y="22"/>
                </a:cubicBezTo>
                <a:cubicBezTo>
                  <a:pt x="0" y="10"/>
                  <a:pt x="10" y="0"/>
                  <a:pt x="22" y="0"/>
                </a:cubicBezTo>
                <a:cubicBezTo>
                  <a:pt x="163" y="0"/>
                  <a:pt x="163" y="0"/>
                  <a:pt x="163" y="0"/>
                </a:cubicBezTo>
                <a:cubicBezTo>
                  <a:pt x="176" y="0"/>
                  <a:pt x="186" y="10"/>
                  <a:pt x="186" y="22"/>
                </a:cubicBezTo>
                <a:lnTo>
                  <a:pt x="186" y="164"/>
                </a:lnTo>
                <a:close/>
              </a:path>
            </a:pathLst>
          </a:custGeom>
          <a:solidFill>
            <a:schemeClr val="accent4"/>
          </a:solidFill>
          <a:ln>
            <a:noFill/>
          </a:ln>
        </p:spPr>
        <p:txBody>
          <a:bodyPr vert="horz" wrap="square" lIns="86019" tIns="43010" rIns="86019" bIns="43010" numCol="1" anchor="ctr" anchorCtr="0" compatLnSpc="1">
            <a:prstTxWarp prst="textNoShape">
              <a:avLst/>
            </a:prstTxWarp>
          </a:bodyPr>
          <a:lstStyle/>
          <a:p>
            <a:pPr algn="ctr"/>
            <a:r>
              <a:rPr lang="en-US" sz="3600" b="1" dirty="0">
                <a:solidFill>
                  <a:schemeClr val="bg1"/>
                </a:solidFill>
              </a:rPr>
              <a:t>4</a:t>
            </a:r>
          </a:p>
        </p:txBody>
      </p:sp>
      <p:sp>
        <p:nvSpPr>
          <p:cNvPr id="58" name="Rectangle: Rounded Corners 171">
            <a:extLst>
              <a:ext uri="{FF2B5EF4-FFF2-40B4-BE49-F238E27FC236}">
                <a16:creationId xmlns:a16="http://schemas.microsoft.com/office/drawing/2014/main" id="{808322C1-75A5-4A16-B7D5-6CA4106015E2}"/>
              </a:ext>
            </a:extLst>
          </p:cNvPr>
          <p:cNvSpPr/>
          <p:nvPr/>
        </p:nvSpPr>
        <p:spPr>
          <a:xfrm>
            <a:off x="3687291" y="1108507"/>
            <a:ext cx="2347024" cy="1128845"/>
          </a:xfrm>
          <a:prstGeom prst="roundRect">
            <a:avLst>
              <a:gd name="adj" fmla="val 5845"/>
            </a:avLst>
          </a:prstGeom>
          <a:solidFill>
            <a:schemeClr val="bg1">
              <a:alpha val="95000"/>
            </a:schemeClr>
          </a:solidFill>
          <a:ln w="38100">
            <a:solidFill>
              <a:schemeClr val="accent3">
                <a:lumMod val="75000"/>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93"/>
          </a:p>
        </p:txBody>
      </p:sp>
      <p:sp>
        <p:nvSpPr>
          <p:cNvPr id="59" name="Freeform 83">
            <a:extLst>
              <a:ext uri="{FF2B5EF4-FFF2-40B4-BE49-F238E27FC236}">
                <a16:creationId xmlns:a16="http://schemas.microsoft.com/office/drawing/2014/main" id="{C0FA42A0-67D3-4595-B1F5-95B02C1328C6}"/>
              </a:ext>
            </a:extLst>
          </p:cNvPr>
          <p:cNvSpPr>
            <a:spLocks/>
          </p:cNvSpPr>
          <p:nvPr/>
        </p:nvSpPr>
        <p:spPr bwMode="auto">
          <a:xfrm>
            <a:off x="4501715" y="808061"/>
            <a:ext cx="744536" cy="746650"/>
          </a:xfrm>
          <a:custGeom>
            <a:avLst/>
            <a:gdLst>
              <a:gd name="T0" fmla="*/ 186 w 186"/>
              <a:gd name="T1" fmla="*/ 164 h 186"/>
              <a:gd name="T2" fmla="*/ 163 w 186"/>
              <a:gd name="T3" fmla="*/ 186 h 186"/>
              <a:gd name="T4" fmla="*/ 22 w 186"/>
              <a:gd name="T5" fmla="*/ 186 h 186"/>
              <a:gd name="T6" fmla="*/ 0 w 186"/>
              <a:gd name="T7" fmla="*/ 164 h 186"/>
              <a:gd name="T8" fmla="*/ 0 w 186"/>
              <a:gd name="T9" fmla="*/ 22 h 186"/>
              <a:gd name="T10" fmla="*/ 22 w 186"/>
              <a:gd name="T11" fmla="*/ 0 h 186"/>
              <a:gd name="T12" fmla="*/ 163 w 186"/>
              <a:gd name="T13" fmla="*/ 0 h 186"/>
              <a:gd name="T14" fmla="*/ 186 w 186"/>
              <a:gd name="T15" fmla="*/ 22 h 186"/>
              <a:gd name="T16" fmla="*/ 186 w 186"/>
              <a:gd name="T17" fmla="*/ 164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6" h="186">
                <a:moveTo>
                  <a:pt x="186" y="164"/>
                </a:moveTo>
                <a:cubicBezTo>
                  <a:pt x="186" y="176"/>
                  <a:pt x="176" y="186"/>
                  <a:pt x="163" y="186"/>
                </a:cubicBezTo>
                <a:cubicBezTo>
                  <a:pt x="22" y="186"/>
                  <a:pt x="22" y="186"/>
                  <a:pt x="22" y="186"/>
                </a:cubicBezTo>
                <a:cubicBezTo>
                  <a:pt x="10" y="186"/>
                  <a:pt x="0" y="176"/>
                  <a:pt x="0" y="164"/>
                </a:cubicBezTo>
                <a:cubicBezTo>
                  <a:pt x="0" y="22"/>
                  <a:pt x="0" y="22"/>
                  <a:pt x="0" y="22"/>
                </a:cubicBezTo>
                <a:cubicBezTo>
                  <a:pt x="0" y="10"/>
                  <a:pt x="10" y="0"/>
                  <a:pt x="22" y="0"/>
                </a:cubicBezTo>
                <a:cubicBezTo>
                  <a:pt x="163" y="0"/>
                  <a:pt x="163" y="0"/>
                  <a:pt x="163" y="0"/>
                </a:cubicBezTo>
                <a:cubicBezTo>
                  <a:pt x="176" y="0"/>
                  <a:pt x="186" y="10"/>
                  <a:pt x="186" y="22"/>
                </a:cubicBezTo>
                <a:lnTo>
                  <a:pt x="186" y="164"/>
                </a:lnTo>
                <a:close/>
              </a:path>
            </a:pathLst>
          </a:custGeom>
          <a:solidFill>
            <a:schemeClr val="accent4"/>
          </a:solidFill>
          <a:ln>
            <a:noFill/>
          </a:ln>
        </p:spPr>
        <p:txBody>
          <a:bodyPr vert="horz" wrap="square" lIns="86019" tIns="43010" rIns="86019" bIns="43010" numCol="1" anchor="ctr" anchorCtr="0" compatLnSpc="1">
            <a:prstTxWarp prst="textNoShape">
              <a:avLst/>
            </a:prstTxWarp>
          </a:bodyPr>
          <a:lstStyle/>
          <a:p>
            <a:pPr algn="ctr"/>
            <a:r>
              <a:rPr lang="en-US" sz="3600" b="1" dirty="0">
                <a:solidFill>
                  <a:schemeClr val="bg1"/>
                </a:solidFill>
              </a:rPr>
              <a:t>6</a:t>
            </a:r>
          </a:p>
        </p:txBody>
      </p:sp>
      <p:sp>
        <p:nvSpPr>
          <p:cNvPr id="82" name="Rectangle: Rounded Corners 171">
            <a:extLst>
              <a:ext uri="{FF2B5EF4-FFF2-40B4-BE49-F238E27FC236}">
                <a16:creationId xmlns:a16="http://schemas.microsoft.com/office/drawing/2014/main" id="{9E4090E5-0243-4D9A-AB0E-C77E3D343168}"/>
              </a:ext>
            </a:extLst>
          </p:cNvPr>
          <p:cNvSpPr/>
          <p:nvPr/>
        </p:nvSpPr>
        <p:spPr>
          <a:xfrm>
            <a:off x="6190160" y="1092445"/>
            <a:ext cx="2496220" cy="1144907"/>
          </a:xfrm>
          <a:prstGeom prst="roundRect">
            <a:avLst>
              <a:gd name="adj" fmla="val 5845"/>
            </a:avLst>
          </a:prstGeom>
          <a:solidFill>
            <a:schemeClr val="bg1">
              <a:alpha val="95000"/>
            </a:schemeClr>
          </a:solidFill>
          <a:ln w="38100">
            <a:solidFill>
              <a:schemeClr val="accent3">
                <a:lumMod val="75000"/>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93"/>
          </a:p>
        </p:txBody>
      </p:sp>
      <p:sp>
        <p:nvSpPr>
          <p:cNvPr id="83" name="Freeform 83">
            <a:extLst>
              <a:ext uri="{FF2B5EF4-FFF2-40B4-BE49-F238E27FC236}">
                <a16:creationId xmlns:a16="http://schemas.microsoft.com/office/drawing/2014/main" id="{BE0C0EFB-FF99-4AFB-AEB1-A426F61E6258}"/>
              </a:ext>
            </a:extLst>
          </p:cNvPr>
          <p:cNvSpPr>
            <a:spLocks/>
          </p:cNvSpPr>
          <p:nvPr/>
        </p:nvSpPr>
        <p:spPr bwMode="auto">
          <a:xfrm>
            <a:off x="7000505" y="808061"/>
            <a:ext cx="744536" cy="746650"/>
          </a:xfrm>
          <a:custGeom>
            <a:avLst/>
            <a:gdLst>
              <a:gd name="T0" fmla="*/ 186 w 186"/>
              <a:gd name="T1" fmla="*/ 164 h 186"/>
              <a:gd name="T2" fmla="*/ 163 w 186"/>
              <a:gd name="T3" fmla="*/ 186 h 186"/>
              <a:gd name="T4" fmla="*/ 22 w 186"/>
              <a:gd name="T5" fmla="*/ 186 h 186"/>
              <a:gd name="T6" fmla="*/ 0 w 186"/>
              <a:gd name="T7" fmla="*/ 164 h 186"/>
              <a:gd name="T8" fmla="*/ 0 w 186"/>
              <a:gd name="T9" fmla="*/ 22 h 186"/>
              <a:gd name="T10" fmla="*/ 22 w 186"/>
              <a:gd name="T11" fmla="*/ 0 h 186"/>
              <a:gd name="T12" fmla="*/ 163 w 186"/>
              <a:gd name="T13" fmla="*/ 0 h 186"/>
              <a:gd name="T14" fmla="*/ 186 w 186"/>
              <a:gd name="T15" fmla="*/ 22 h 186"/>
              <a:gd name="T16" fmla="*/ 186 w 186"/>
              <a:gd name="T17" fmla="*/ 164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6" h="186">
                <a:moveTo>
                  <a:pt x="186" y="164"/>
                </a:moveTo>
                <a:cubicBezTo>
                  <a:pt x="186" y="176"/>
                  <a:pt x="176" y="186"/>
                  <a:pt x="163" y="186"/>
                </a:cubicBezTo>
                <a:cubicBezTo>
                  <a:pt x="22" y="186"/>
                  <a:pt x="22" y="186"/>
                  <a:pt x="22" y="186"/>
                </a:cubicBezTo>
                <a:cubicBezTo>
                  <a:pt x="10" y="186"/>
                  <a:pt x="0" y="176"/>
                  <a:pt x="0" y="164"/>
                </a:cubicBezTo>
                <a:cubicBezTo>
                  <a:pt x="0" y="22"/>
                  <a:pt x="0" y="22"/>
                  <a:pt x="0" y="22"/>
                </a:cubicBezTo>
                <a:cubicBezTo>
                  <a:pt x="0" y="10"/>
                  <a:pt x="10" y="0"/>
                  <a:pt x="22" y="0"/>
                </a:cubicBezTo>
                <a:cubicBezTo>
                  <a:pt x="163" y="0"/>
                  <a:pt x="163" y="0"/>
                  <a:pt x="163" y="0"/>
                </a:cubicBezTo>
                <a:cubicBezTo>
                  <a:pt x="176" y="0"/>
                  <a:pt x="186" y="10"/>
                  <a:pt x="186" y="22"/>
                </a:cubicBezTo>
                <a:lnTo>
                  <a:pt x="186" y="164"/>
                </a:lnTo>
                <a:close/>
              </a:path>
            </a:pathLst>
          </a:custGeom>
          <a:solidFill>
            <a:schemeClr val="accent4"/>
          </a:solidFill>
          <a:ln>
            <a:noFill/>
          </a:ln>
        </p:spPr>
        <p:txBody>
          <a:bodyPr vert="horz" wrap="square" lIns="86019" tIns="43010" rIns="86019" bIns="43010" numCol="1" anchor="ctr" anchorCtr="0" compatLnSpc="1">
            <a:prstTxWarp prst="textNoShape">
              <a:avLst/>
            </a:prstTxWarp>
          </a:bodyPr>
          <a:lstStyle/>
          <a:p>
            <a:pPr algn="ctr"/>
            <a:r>
              <a:rPr lang="en-US" sz="3600" b="1" dirty="0">
                <a:solidFill>
                  <a:schemeClr val="bg1"/>
                </a:solidFill>
              </a:rPr>
              <a:t>3</a:t>
            </a:r>
          </a:p>
        </p:txBody>
      </p:sp>
      <p:sp>
        <p:nvSpPr>
          <p:cNvPr id="92" name="Rectangle: Rounded Corners 101">
            <a:extLst>
              <a:ext uri="{FF2B5EF4-FFF2-40B4-BE49-F238E27FC236}">
                <a16:creationId xmlns:a16="http://schemas.microsoft.com/office/drawing/2014/main" id="{A5FEF469-BEC8-4393-89BC-6284B76E4222}"/>
              </a:ext>
            </a:extLst>
          </p:cNvPr>
          <p:cNvSpPr/>
          <p:nvPr/>
        </p:nvSpPr>
        <p:spPr>
          <a:xfrm>
            <a:off x="927737" y="2368811"/>
            <a:ext cx="7771840" cy="584690"/>
          </a:xfrm>
          <a:prstGeom prst="roundRect">
            <a:avLst/>
          </a:prstGeom>
          <a:solidFill>
            <a:schemeClr val="bg1"/>
          </a:solidFill>
          <a:ln w="28575">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1600" b="1" dirty="0">
                <a:solidFill>
                  <a:schemeClr val="tx1"/>
                </a:solidFill>
                <a:latin typeface="Hacen Casablanca Heavy" panose="02000000000000000000" pitchFamily="2" charset="-78"/>
                <a:cs typeface="Hacen Casablanca Heavy" panose="02000000000000000000" pitchFamily="2" charset="-78"/>
              </a:rPr>
              <a:t>  عدد الشراكات المستهدفة خلال العام     – عدد الشراكات المتحققة    =  عدد المتبقي من المستهدف   </a:t>
            </a:r>
            <a:endParaRPr lang="en-US" sz="1600" b="1" dirty="0">
              <a:solidFill>
                <a:schemeClr val="tx1"/>
              </a:solidFill>
              <a:latin typeface="Hacen Casablanca Heavy" panose="02000000000000000000" pitchFamily="2" charset="-78"/>
              <a:cs typeface="Hacen Casablanca Heavy" panose="02000000000000000000" pitchFamily="2" charset="-78"/>
            </a:endParaRPr>
          </a:p>
        </p:txBody>
      </p:sp>
      <p:sp>
        <p:nvSpPr>
          <p:cNvPr id="94" name="Rectangle: Rounded Corners 101">
            <a:extLst>
              <a:ext uri="{FF2B5EF4-FFF2-40B4-BE49-F238E27FC236}">
                <a16:creationId xmlns:a16="http://schemas.microsoft.com/office/drawing/2014/main" id="{DD43B0D6-C11D-4ACE-8C0F-DB003CAF07F7}"/>
              </a:ext>
            </a:extLst>
          </p:cNvPr>
          <p:cNvSpPr/>
          <p:nvPr/>
        </p:nvSpPr>
        <p:spPr>
          <a:xfrm>
            <a:off x="966662" y="3048667"/>
            <a:ext cx="7719718" cy="1819977"/>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r">
              <a:spcBef>
                <a:spcPts val="0"/>
              </a:spcBef>
            </a:pPr>
            <a:endParaRPr lang="ar-SA" sz="2000" b="1" dirty="0">
              <a:latin typeface="Calibri" panose="020F0502020204030204" pitchFamily="34" charset="0"/>
              <a:cs typeface="Calibri" panose="020F0502020204030204" pitchFamily="34" charset="0"/>
            </a:endParaRPr>
          </a:p>
          <a:p>
            <a:pPr algn="r">
              <a:spcBef>
                <a:spcPts val="0"/>
              </a:spcBef>
            </a:pPr>
            <a:endParaRPr lang="ar-SA" sz="2000" b="1" dirty="0">
              <a:latin typeface="Calibri" panose="020F0502020204030204" pitchFamily="34" charset="0"/>
              <a:cs typeface="Calibri" panose="020F0502020204030204" pitchFamily="34" charset="0"/>
            </a:endParaRPr>
          </a:p>
          <a:p>
            <a:pPr algn="ctr"/>
            <a:r>
              <a:rPr lang="ar-SA" sz="2000" b="1" dirty="0">
                <a:latin typeface="Calibri" panose="020F0502020204030204" pitchFamily="34" charset="0"/>
                <a:cs typeface="Calibri" panose="020F0502020204030204" pitchFamily="34" charset="0"/>
              </a:rPr>
              <a:t> </a:t>
            </a:r>
          </a:p>
          <a:p>
            <a:pPr algn="ctr">
              <a:spcBef>
                <a:spcPts val="0"/>
              </a:spcBef>
            </a:pPr>
            <a:endParaRPr lang="ar-SA" sz="4000" b="1" dirty="0">
              <a:solidFill>
                <a:schemeClr val="bg1"/>
              </a:solidFill>
              <a:latin typeface="Calibri" panose="020F0502020204030204" pitchFamily="34" charset="0"/>
              <a:cs typeface="Calibri" panose="020F0502020204030204" pitchFamily="34" charset="0"/>
            </a:endParaRPr>
          </a:p>
        </p:txBody>
      </p:sp>
      <p:grpSp>
        <p:nvGrpSpPr>
          <p:cNvPr id="97" name="Group 99">
            <a:extLst>
              <a:ext uri="{FF2B5EF4-FFF2-40B4-BE49-F238E27FC236}">
                <a16:creationId xmlns:a16="http://schemas.microsoft.com/office/drawing/2014/main" id="{DAB87DD5-75BC-4F41-84B1-77A2367AF981}"/>
              </a:ext>
            </a:extLst>
          </p:cNvPr>
          <p:cNvGrpSpPr/>
          <p:nvPr/>
        </p:nvGrpSpPr>
        <p:grpSpPr>
          <a:xfrm>
            <a:off x="6423540" y="1743112"/>
            <a:ext cx="1979886" cy="976490"/>
            <a:chOff x="3950162" y="2546259"/>
            <a:chExt cx="2905231" cy="1038029"/>
          </a:xfrm>
        </p:grpSpPr>
        <p:sp>
          <p:nvSpPr>
            <p:cNvPr id="98" name="TextBox 100">
              <a:extLst>
                <a:ext uri="{FF2B5EF4-FFF2-40B4-BE49-F238E27FC236}">
                  <a16:creationId xmlns:a16="http://schemas.microsoft.com/office/drawing/2014/main" id="{DC04338C-FABC-4740-ACE3-7951C0FC0437}"/>
                </a:ext>
              </a:extLst>
            </p:cNvPr>
            <p:cNvSpPr txBox="1"/>
            <p:nvPr/>
          </p:nvSpPr>
          <p:spPr>
            <a:xfrm>
              <a:off x="3950162" y="2546259"/>
              <a:ext cx="2785756" cy="344350"/>
            </a:xfrm>
            <a:prstGeom prst="rect">
              <a:avLst/>
            </a:prstGeom>
            <a:noFill/>
          </p:spPr>
          <p:txBody>
            <a:bodyPr wrap="square" rtlCol="0">
              <a:spAutoFit/>
            </a:bodyPr>
            <a:lstStyle/>
            <a:p>
              <a:pPr algn="ctr"/>
              <a:r>
                <a:rPr lang="ar-SA" sz="1505" dirty="0">
                  <a:latin typeface="AbdoMaster-Heavy" panose="02000500030000020004" pitchFamily="50" charset="-78"/>
                  <a:cs typeface="AbdoMaster-Heavy" panose="02000500030000020004" pitchFamily="50" charset="-78"/>
                </a:rPr>
                <a:t>الجهات المشاركة  </a:t>
              </a:r>
              <a:endParaRPr lang="en-US" sz="1505" dirty="0">
                <a:latin typeface="AbdoMaster-Heavy" panose="02000500030000020004" pitchFamily="50" charset="-78"/>
                <a:cs typeface="AbdoMaster-Heavy" panose="02000500030000020004" pitchFamily="50" charset="-78"/>
              </a:endParaRPr>
            </a:p>
          </p:txBody>
        </p:sp>
        <p:sp>
          <p:nvSpPr>
            <p:cNvPr id="99" name="Subtitle 6">
              <a:extLst>
                <a:ext uri="{FF2B5EF4-FFF2-40B4-BE49-F238E27FC236}">
                  <a16:creationId xmlns:a16="http://schemas.microsoft.com/office/drawing/2014/main" id="{EDCBDBA2-AC2E-4947-986E-FD584C46794E}"/>
                </a:ext>
              </a:extLst>
            </p:cNvPr>
            <p:cNvSpPr txBox="1">
              <a:spLocks/>
            </p:cNvSpPr>
            <p:nvPr/>
          </p:nvSpPr>
          <p:spPr>
            <a:xfrm>
              <a:off x="4144159" y="2822433"/>
              <a:ext cx="2711234" cy="761855"/>
            </a:xfrm>
            <a:prstGeom prst="rect">
              <a:avLst/>
            </a:prstGeom>
          </p:spPr>
          <p:txBody>
            <a:bodyPr vert="horz" lIns="86019" tIns="43010" rIns="86019" bIns="43010" numCol="1" spcCol="365760" rtlCol="0" anchor="t">
              <a:noAutofit/>
            </a:bodyPr>
            <a:lstStyle>
              <a:lvl1pPr marL="0" indent="0" algn="ctr" defTabSz="914400" rtl="0" eaLnBrk="1" latinLnBrk="0" hangingPunct="1">
                <a:lnSpc>
                  <a:spcPct val="90000"/>
                </a:lnSpc>
                <a:spcBef>
                  <a:spcPts val="1000"/>
                </a:spcBef>
                <a:buFont typeface="Arial"/>
                <a:buNone/>
                <a:defRPr sz="1200" b="0" i="0" kern="1200">
                  <a:solidFill>
                    <a:schemeClr val="accent1"/>
                  </a:solidFill>
                  <a:latin typeface="Montserrat Light" charset="0"/>
                  <a:ea typeface="Montserrat Light" charset="0"/>
                  <a:cs typeface="Montserrat Light"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Montserrat Light" charset="0"/>
                  <a:ea typeface="Montserrat Light" charset="0"/>
                  <a:cs typeface="Montserrat Light"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Montserrat Light" charset="0"/>
                  <a:ea typeface="Montserrat Light" charset="0"/>
                  <a:cs typeface="Montserrat Light"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nSpc>
                  <a:spcPts val="1599"/>
                </a:lnSpc>
                <a:spcBef>
                  <a:spcPts val="0"/>
                </a:spcBef>
              </a:pPr>
              <a:endParaRPr lang="en-US" sz="1082" dirty="0">
                <a:solidFill>
                  <a:schemeClr val="tx1"/>
                </a:solidFill>
                <a:latin typeface="+mn-lt"/>
                <a:cs typeface="Times New Roman" panose="02020603050405020304" pitchFamily="18" charset="0"/>
              </a:endParaRPr>
            </a:p>
          </p:txBody>
        </p:sp>
      </p:grpSp>
      <p:grpSp>
        <p:nvGrpSpPr>
          <p:cNvPr id="100" name="Group 99">
            <a:extLst>
              <a:ext uri="{FF2B5EF4-FFF2-40B4-BE49-F238E27FC236}">
                <a16:creationId xmlns:a16="http://schemas.microsoft.com/office/drawing/2014/main" id="{06F54663-395C-4A61-A3A5-B961B63AD3C4}"/>
              </a:ext>
            </a:extLst>
          </p:cNvPr>
          <p:cNvGrpSpPr/>
          <p:nvPr/>
        </p:nvGrpSpPr>
        <p:grpSpPr>
          <a:xfrm>
            <a:off x="8966573" y="1572692"/>
            <a:ext cx="2171371" cy="1171755"/>
            <a:chOff x="3811693" y="2338687"/>
            <a:chExt cx="3186211" cy="1245601"/>
          </a:xfrm>
        </p:grpSpPr>
        <p:sp>
          <p:nvSpPr>
            <p:cNvPr id="101" name="TextBox 100">
              <a:extLst>
                <a:ext uri="{FF2B5EF4-FFF2-40B4-BE49-F238E27FC236}">
                  <a16:creationId xmlns:a16="http://schemas.microsoft.com/office/drawing/2014/main" id="{E61ADA76-DB44-4790-9CAC-776A0B6ED6C9}"/>
                </a:ext>
              </a:extLst>
            </p:cNvPr>
            <p:cNvSpPr txBox="1"/>
            <p:nvPr/>
          </p:nvSpPr>
          <p:spPr>
            <a:xfrm>
              <a:off x="3811693" y="2338687"/>
              <a:ext cx="3186211" cy="590548"/>
            </a:xfrm>
            <a:prstGeom prst="rect">
              <a:avLst/>
            </a:prstGeom>
            <a:noFill/>
          </p:spPr>
          <p:txBody>
            <a:bodyPr wrap="square" rtlCol="0">
              <a:spAutoFit/>
            </a:bodyPr>
            <a:lstStyle/>
            <a:p>
              <a:pPr algn="ctr"/>
              <a:r>
                <a:rPr lang="ar-SA" sz="1505" dirty="0">
                  <a:latin typeface="AbdoMaster-Heavy" panose="02000500030000020004" pitchFamily="50" charset="-78"/>
                  <a:cs typeface="AbdoMaster-Heavy" panose="02000500030000020004" pitchFamily="50" charset="-78"/>
                </a:rPr>
                <a:t>الجهات الممولة </a:t>
              </a:r>
            </a:p>
            <a:p>
              <a:pPr algn="ctr"/>
              <a:r>
                <a:rPr lang="ar-SA" sz="1505" dirty="0">
                  <a:latin typeface="AbdoMaster-Heavy" panose="02000500030000020004" pitchFamily="50" charset="-78"/>
                  <a:cs typeface="AbdoMaster-Heavy" panose="02000500030000020004" pitchFamily="50" charset="-78"/>
                </a:rPr>
                <a:t>الداعمين والمتبرعين  </a:t>
              </a:r>
              <a:endParaRPr lang="en-US" sz="1505" dirty="0">
                <a:latin typeface="AbdoMaster-Heavy" panose="02000500030000020004" pitchFamily="50" charset="-78"/>
                <a:cs typeface="AbdoMaster-Heavy" panose="02000500030000020004" pitchFamily="50" charset="-78"/>
              </a:endParaRPr>
            </a:p>
          </p:txBody>
        </p:sp>
        <p:sp>
          <p:nvSpPr>
            <p:cNvPr id="102" name="Subtitle 6">
              <a:extLst>
                <a:ext uri="{FF2B5EF4-FFF2-40B4-BE49-F238E27FC236}">
                  <a16:creationId xmlns:a16="http://schemas.microsoft.com/office/drawing/2014/main" id="{C25F0374-9138-4382-BCB6-1811672EB46C}"/>
                </a:ext>
              </a:extLst>
            </p:cNvPr>
            <p:cNvSpPr txBox="1">
              <a:spLocks/>
            </p:cNvSpPr>
            <p:nvPr/>
          </p:nvSpPr>
          <p:spPr>
            <a:xfrm>
              <a:off x="4144159" y="2822433"/>
              <a:ext cx="2711234" cy="761855"/>
            </a:xfrm>
            <a:prstGeom prst="rect">
              <a:avLst/>
            </a:prstGeom>
          </p:spPr>
          <p:txBody>
            <a:bodyPr vert="horz" lIns="86019" tIns="43010" rIns="86019" bIns="43010" numCol="1" spcCol="365760" rtlCol="0" anchor="t">
              <a:noAutofit/>
            </a:bodyPr>
            <a:lstStyle>
              <a:lvl1pPr marL="0" indent="0" algn="ctr" defTabSz="914400" rtl="0" eaLnBrk="1" latinLnBrk="0" hangingPunct="1">
                <a:lnSpc>
                  <a:spcPct val="90000"/>
                </a:lnSpc>
                <a:spcBef>
                  <a:spcPts val="1000"/>
                </a:spcBef>
                <a:buFont typeface="Arial"/>
                <a:buNone/>
                <a:defRPr sz="1200" b="0" i="0" kern="1200">
                  <a:solidFill>
                    <a:schemeClr val="accent1"/>
                  </a:solidFill>
                  <a:latin typeface="Montserrat Light" charset="0"/>
                  <a:ea typeface="Montserrat Light" charset="0"/>
                  <a:cs typeface="Montserrat Light"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Montserrat Light" charset="0"/>
                  <a:ea typeface="Montserrat Light" charset="0"/>
                  <a:cs typeface="Montserrat Light"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Montserrat Light" charset="0"/>
                  <a:ea typeface="Montserrat Light" charset="0"/>
                  <a:cs typeface="Montserrat Light"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nSpc>
                  <a:spcPts val="1599"/>
                </a:lnSpc>
                <a:spcBef>
                  <a:spcPts val="0"/>
                </a:spcBef>
              </a:pPr>
              <a:endParaRPr lang="en-US" sz="1082" dirty="0">
                <a:solidFill>
                  <a:schemeClr val="tx1"/>
                </a:solidFill>
                <a:latin typeface="+mn-lt"/>
                <a:cs typeface="Times New Roman" panose="02020603050405020304" pitchFamily="18" charset="0"/>
              </a:endParaRPr>
            </a:p>
          </p:txBody>
        </p:sp>
      </p:grpSp>
      <p:grpSp>
        <p:nvGrpSpPr>
          <p:cNvPr id="103" name="Group 99">
            <a:extLst>
              <a:ext uri="{FF2B5EF4-FFF2-40B4-BE49-F238E27FC236}">
                <a16:creationId xmlns:a16="http://schemas.microsoft.com/office/drawing/2014/main" id="{FA24C406-244B-4055-B4E5-424DD9BECB9B}"/>
              </a:ext>
            </a:extLst>
          </p:cNvPr>
          <p:cNvGrpSpPr/>
          <p:nvPr/>
        </p:nvGrpSpPr>
        <p:grpSpPr>
          <a:xfrm>
            <a:off x="3742217" y="1733042"/>
            <a:ext cx="2063800" cy="986560"/>
            <a:chOff x="4121104" y="2535554"/>
            <a:chExt cx="3028363" cy="1048734"/>
          </a:xfrm>
        </p:grpSpPr>
        <p:sp>
          <p:nvSpPr>
            <p:cNvPr id="104" name="TextBox 100">
              <a:extLst>
                <a:ext uri="{FF2B5EF4-FFF2-40B4-BE49-F238E27FC236}">
                  <a16:creationId xmlns:a16="http://schemas.microsoft.com/office/drawing/2014/main" id="{8B83950B-0397-4632-95E7-35B333CB271E}"/>
                </a:ext>
              </a:extLst>
            </p:cNvPr>
            <p:cNvSpPr txBox="1"/>
            <p:nvPr/>
          </p:nvSpPr>
          <p:spPr>
            <a:xfrm>
              <a:off x="4121104" y="2535554"/>
              <a:ext cx="3028363" cy="344350"/>
            </a:xfrm>
            <a:prstGeom prst="rect">
              <a:avLst/>
            </a:prstGeom>
            <a:noFill/>
          </p:spPr>
          <p:txBody>
            <a:bodyPr wrap="square" rtlCol="0">
              <a:spAutoFit/>
            </a:bodyPr>
            <a:lstStyle/>
            <a:p>
              <a:pPr algn="ctr"/>
              <a:r>
                <a:rPr lang="ar-SA" sz="1505" dirty="0">
                  <a:latin typeface="AbdoMaster-Heavy" panose="02000500030000020004" pitchFamily="50" charset="-78"/>
                  <a:cs typeface="AbdoMaster-Heavy" panose="02000500030000020004" pitchFamily="50" charset="-78"/>
                </a:rPr>
                <a:t>عدد العاملين   </a:t>
              </a:r>
              <a:endParaRPr lang="en-US" sz="1505" dirty="0">
                <a:latin typeface="AbdoMaster-Heavy" panose="02000500030000020004" pitchFamily="50" charset="-78"/>
                <a:cs typeface="AbdoMaster-Heavy" panose="02000500030000020004" pitchFamily="50" charset="-78"/>
              </a:endParaRPr>
            </a:p>
          </p:txBody>
        </p:sp>
        <p:sp>
          <p:nvSpPr>
            <p:cNvPr id="105" name="Subtitle 6">
              <a:extLst>
                <a:ext uri="{FF2B5EF4-FFF2-40B4-BE49-F238E27FC236}">
                  <a16:creationId xmlns:a16="http://schemas.microsoft.com/office/drawing/2014/main" id="{A9C308A7-FB73-44E5-8348-DD67199313A5}"/>
                </a:ext>
              </a:extLst>
            </p:cNvPr>
            <p:cNvSpPr txBox="1">
              <a:spLocks/>
            </p:cNvSpPr>
            <p:nvPr/>
          </p:nvSpPr>
          <p:spPr>
            <a:xfrm>
              <a:off x="4144159" y="2822433"/>
              <a:ext cx="2711234" cy="761855"/>
            </a:xfrm>
            <a:prstGeom prst="rect">
              <a:avLst/>
            </a:prstGeom>
          </p:spPr>
          <p:txBody>
            <a:bodyPr vert="horz" lIns="86019" tIns="43010" rIns="86019" bIns="43010" numCol="1" spcCol="365760" rtlCol="0" anchor="t">
              <a:noAutofit/>
            </a:bodyPr>
            <a:lstStyle>
              <a:lvl1pPr marL="0" indent="0" algn="ctr" defTabSz="914400" rtl="0" eaLnBrk="1" latinLnBrk="0" hangingPunct="1">
                <a:lnSpc>
                  <a:spcPct val="90000"/>
                </a:lnSpc>
                <a:spcBef>
                  <a:spcPts val="1000"/>
                </a:spcBef>
                <a:buFont typeface="Arial"/>
                <a:buNone/>
                <a:defRPr sz="1200" b="0" i="0" kern="1200">
                  <a:solidFill>
                    <a:schemeClr val="accent1"/>
                  </a:solidFill>
                  <a:latin typeface="Montserrat Light" charset="0"/>
                  <a:ea typeface="Montserrat Light" charset="0"/>
                  <a:cs typeface="Montserrat Light"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Montserrat Light" charset="0"/>
                  <a:ea typeface="Montserrat Light" charset="0"/>
                  <a:cs typeface="Montserrat Light"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Montserrat Light" charset="0"/>
                  <a:ea typeface="Montserrat Light" charset="0"/>
                  <a:cs typeface="Montserrat Light"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nSpc>
                  <a:spcPts val="1599"/>
                </a:lnSpc>
                <a:spcBef>
                  <a:spcPts val="0"/>
                </a:spcBef>
              </a:pPr>
              <a:endParaRPr lang="en-US" sz="1082" dirty="0">
                <a:solidFill>
                  <a:schemeClr val="tx1"/>
                </a:solidFill>
                <a:latin typeface="+mn-lt"/>
                <a:cs typeface="Times New Roman" panose="02020603050405020304" pitchFamily="18" charset="0"/>
              </a:endParaRPr>
            </a:p>
          </p:txBody>
        </p:sp>
      </p:grpSp>
      <p:sp>
        <p:nvSpPr>
          <p:cNvPr id="33" name="TextBox 100">
            <a:extLst>
              <a:ext uri="{FF2B5EF4-FFF2-40B4-BE49-F238E27FC236}">
                <a16:creationId xmlns:a16="http://schemas.microsoft.com/office/drawing/2014/main" id="{7D2283CC-6DAB-4D04-8C36-56402CB3DFE7}"/>
              </a:ext>
            </a:extLst>
          </p:cNvPr>
          <p:cNvSpPr txBox="1"/>
          <p:nvPr/>
        </p:nvSpPr>
        <p:spPr>
          <a:xfrm>
            <a:off x="1184715" y="1749246"/>
            <a:ext cx="1898465" cy="323935"/>
          </a:xfrm>
          <a:prstGeom prst="rect">
            <a:avLst/>
          </a:prstGeom>
          <a:noFill/>
        </p:spPr>
        <p:txBody>
          <a:bodyPr wrap="square" rtlCol="0">
            <a:spAutoFit/>
          </a:bodyPr>
          <a:lstStyle/>
          <a:p>
            <a:pPr algn="ctr"/>
            <a:r>
              <a:rPr lang="ar-SA" sz="1505" dirty="0">
                <a:latin typeface="AbdoMaster-Heavy" panose="02000500030000020004" pitchFamily="50" charset="-78"/>
                <a:cs typeface="AbdoMaster-Heavy" panose="02000500030000020004" pitchFamily="50" charset="-78"/>
              </a:rPr>
              <a:t>عدد المتطوعين   </a:t>
            </a:r>
            <a:endParaRPr lang="en-US" sz="1505" dirty="0">
              <a:latin typeface="AbdoMaster-Heavy" panose="02000500030000020004" pitchFamily="50" charset="-78"/>
              <a:cs typeface="AbdoMaster-Heavy" panose="02000500030000020004" pitchFamily="50" charset="-78"/>
            </a:endParaRPr>
          </a:p>
        </p:txBody>
      </p:sp>
      <p:cxnSp>
        <p:nvCxnSpPr>
          <p:cNvPr id="3" name="رابط مستقيم 2">
            <a:extLst>
              <a:ext uri="{FF2B5EF4-FFF2-40B4-BE49-F238E27FC236}">
                <a16:creationId xmlns:a16="http://schemas.microsoft.com/office/drawing/2014/main" id="{06E1B734-9F4C-427C-8452-5F5F81647B34}"/>
              </a:ext>
            </a:extLst>
          </p:cNvPr>
          <p:cNvCxnSpPr>
            <a:cxnSpLocks/>
          </p:cNvCxnSpPr>
          <p:nvPr/>
        </p:nvCxnSpPr>
        <p:spPr>
          <a:xfrm>
            <a:off x="3849995" y="6319386"/>
            <a:ext cx="7413120" cy="0"/>
          </a:xfrm>
          <a:prstGeom prst="line">
            <a:avLst/>
          </a:prstGeom>
          <a:ln w="38100">
            <a:solidFill>
              <a:srgbClr val="009999"/>
            </a:solidFill>
          </a:ln>
        </p:spPr>
        <p:style>
          <a:lnRef idx="3">
            <a:schemeClr val="accent3"/>
          </a:lnRef>
          <a:fillRef idx="0">
            <a:schemeClr val="accent3"/>
          </a:fillRef>
          <a:effectRef idx="2">
            <a:schemeClr val="accent3"/>
          </a:effectRef>
          <a:fontRef idx="minor">
            <a:schemeClr val="tx1"/>
          </a:fontRef>
        </p:style>
      </p:cxnSp>
      <p:sp>
        <p:nvSpPr>
          <p:cNvPr id="35" name="مربع نص 34">
            <a:extLst>
              <a:ext uri="{FF2B5EF4-FFF2-40B4-BE49-F238E27FC236}">
                <a16:creationId xmlns:a16="http://schemas.microsoft.com/office/drawing/2014/main" id="{6EC206D0-F41C-4FE1-87AB-9C16760AD390}"/>
              </a:ext>
            </a:extLst>
          </p:cNvPr>
          <p:cNvSpPr txBox="1"/>
          <p:nvPr/>
        </p:nvSpPr>
        <p:spPr>
          <a:xfrm>
            <a:off x="1320651" y="6165453"/>
            <a:ext cx="2509020" cy="323935"/>
          </a:xfrm>
          <a:prstGeom prst="rect">
            <a:avLst/>
          </a:prstGeom>
          <a:noFill/>
        </p:spPr>
        <p:txBody>
          <a:bodyPr wrap="none" rtlCol="1">
            <a:spAutoFit/>
          </a:bodyPr>
          <a:lstStyle/>
          <a:p>
            <a:r>
              <a:rPr lang="ar-SA" sz="1505" dirty="0">
                <a:solidFill>
                  <a:schemeClr val="tx1">
                    <a:lumMod val="85000"/>
                    <a:lumOff val="15000"/>
                  </a:schemeClr>
                </a:solidFill>
                <a:cs typeface="Farsi Simple Bold" panose="02010400000000000000" pitchFamily="2" charset="-78"/>
              </a:rPr>
              <a:t>الخطة التشغيلية جمعية أبناؤنا لرعاية الأيتام </a:t>
            </a:r>
          </a:p>
        </p:txBody>
      </p:sp>
      <p:sp>
        <p:nvSpPr>
          <p:cNvPr id="106" name="L-Shape 32">
            <a:extLst>
              <a:ext uri="{FF2B5EF4-FFF2-40B4-BE49-F238E27FC236}">
                <a16:creationId xmlns:a16="http://schemas.microsoft.com/office/drawing/2014/main" id="{D7011034-987B-409F-8426-71D16DE650A4}"/>
              </a:ext>
            </a:extLst>
          </p:cNvPr>
          <p:cNvSpPr/>
          <p:nvPr/>
        </p:nvSpPr>
        <p:spPr>
          <a:xfrm rot="18879521">
            <a:off x="9951801" y="5410425"/>
            <a:ext cx="287012" cy="172785"/>
          </a:xfrm>
          <a:prstGeom prst="corner">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93"/>
          </a:p>
        </p:txBody>
      </p:sp>
      <p:grpSp>
        <p:nvGrpSpPr>
          <p:cNvPr id="119" name="Google Shape;744;p47">
            <a:extLst>
              <a:ext uri="{FF2B5EF4-FFF2-40B4-BE49-F238E27FC236}">
                <a16:creationId xmlns:a16="http://schemas.microsoft.com/office/drawing/2014/main" id="{A96BECF3-CA73-4053-9D78-610222B4DE25}"/>
              </a:ext>
            </a:extLst>
          </p:cNvPr>
          <p:cNvGrpSpPr/>
          <p:nvPr/>
        </p:nvGrpSpPr>
        <p:grpSpPr>
          <a:xfrm>
            <a:off x="10596917" y="3287493"/>
            <a:ext cx="469300" cy="466427"/>
            <a:chOff x="5045775" y="1946400"/>
            <a:chExt cx="296950" cy="295150"/>
          </a:xfrm>
          <a:solidFill>
            <a:schemeClr val="bg1"/>
          </a:solidFill>
        </p:grpSpPr>
        <p:sp>
          <p:nvSpPr>
            <p:cNvPr id="120" name="Google Shape;745;p47">
              <a:extLst>
                <a:ext uri="{FF2B5EF4-FFF2-40B4-BE49-F238E27FC236}">
                  <a16:creationId xmlns:a16="http://schemas.microsoft.com/office/drawing/2014/main" id="{7F1CCACA-E629-4685-8707-073D5BB5FD21}"/>
                </a:ext>
              </a:extLst>
            </p:cNvPr>
            <p:cNvSpPr/>
            <p:nvPr/>
          </p:nvSpPr>
          <p:spPr>
            <a:xfrm>
              <a:off x="5113500" y="1998600"/>
              <a:ext cx="160700" cy="155950"/>
            </a:xfrm>
            <a:custGeom>
              <a:avLst/>
              <a:gdLst/>
              <a:ahLst/>
              <a:cxnLst/>
              <a:rect l="l" t="t" r="r" b="b"/>
              <a:pathLst>
                <a:path w="6428" h="6238" extrusionOk="0">
                  <a:moveTo>
                    <a:pt x="3309" y="2079"/>
                  </a:moveTo>
                  <a:cubicBezTo>
                    <a:pt x="3718" y="2079"/>
                    <a:pt x="4033" y="2394"/>
                    <a:pt x="4033" y="2804"/>
                  </a:cubicBezTo>
                  <a:cubicBezTo>
                    <a:pt x="4033" y="3182"/>
                    <a:pt x="3718" y="3497"/>
                    <a:pt x="3309" y="3497"/>
                  </a:cubicBezTo>
                  <a:cubicBezTo>
                    <a:pt x="2931" y="3497"/>
                    <a:pt x="2616" y="3150"/>
                    <a:pt x="2616" y="2804"/>
                  </a:cubicBezTo>
                  <a:cubicBezTo>
                    <a:pt x="2616" y="2394"/>
                    <a:pt x="2931" y="2079"/>
                    <a:pt x="3309" y="2079"/>
                  </a:cubicBezTo>
                  <a:close/>
                  <a:moveTo>
                    <a:pt x="3403" y="662"/>
                  </a:moveTo>
                  <a:cubicBezTo>
                    <a:pt x="4726" y="662"/>
                    <a:pt x="5798" y="1764"/>
                    <a:pt x="5798" y="3119"/>
                  </a:cubicBezTo>
                  <a:cubicBezTo>
                    <a:pt x="5703" y="3655"/>
                    <a:pt x="5546" y="4222"/>
                    <a:pt x="5199" y="4663"/>
                  </a:cubicBezTo>
                  <a:cubicBezTo>
                    <a:pt x="5010" y="4253"/>
                    <a:pt x="4726" y="3938"/>
                    <a:pt x="4348" y="3686"/>
                  </a:cubicBezTo>
                  <a:cubicBezTo>
                    <a:pt x="4569" y="3466"/>
                    <a:pt x="4726" y="3119"/>
                    <a:pt x="4726" y="2741"/>
                  </a:cubicBezTo>
                  <a:cubicBezTo>
                    <a:pt x="4726" y="2016"/>
                    <a:pt x="4096" y="1386"/>
                    <a:pt x="3340" y="1386"/>
                  </a:cubicBezTo>
                  <a:cubicBezTo>
                    <a:pt x="2616" y="1386"/>
                    <a:pt x="1986" y="2016"/>
                    <a:pt x="1986" y="2741"/>
                  </a:cubicBezTo>
                  <a:cubicBezTo>
                    <a:pt x="1986" y="3119"/>
                    <a:pt x="2143" y="3466"/>
                    <a:pt x="2364" y="3686"/>
                  </a:cubicBezTo>
                  <a:cubicBezTo>
                    <a:pt x="1986" y="3907"/>
                    <a:pt x="1702" y="4253"/>
                    <a:pt x="1513" y="4663"/>
                  </a:cubicBezTo>
                  <a:cubicBezTo>
                    <a:pt x="1072" y="4096"/>
                    <a:pt x="883" y="3434"/>
                    <a:pt x="977" y="2772"/>
                  </a:cubicBezTo>
                  <a:cubicBezTo>
                    <a:pt x="1135" y="1670"/>
                    <a:pt x="2143" y="662"/>
                    <a:pt x="3403" y="662"/>
                  </a:cubicBezTo>
                  <a:close/>
                  <a:moveTo>
                    <a:pt x="3309" y="4190"/>
                  </a:moveTo>
                  <a:cubicBezTo>
                    <a:pt x="3939" y="4190"/>
                    <a:pt x="4443" y="4600"/>
                    <a:pt x="4663" y="5167"/>
                  </a:cubicBezTo>
                  <a:cubicBezTo>
                    <a:pt x="4254" y="5450"/>
                    <a:pt x="3781" y="5545"/>
                    <a:pt x="3309" y="5545"/>
                  </a:cubicBezTo>
                  <a:cubicBezTo>
                    <a:pt x="2836" y="5545"/>
                    <a:pt x="2364" y="5387"/>
                    <a:pt x="1986" y="5167"/>
                  </a:cubicBezTo>
                  <a:cubicBezTo>
                    <a:pt x="2143" y="4568"/>
                    <a:pt x="2679" y="4190"/>
                    <a:pt x="3309" y="4190"/>
                  </a:cubicBezTo>
                  <a:close/>
                  <a:moveTo>
                    <a:pt x="3309" y="0"/>
                  </a:moveTo>
                  <a:cubicBezTo>
                    <a:pt x="1733" y="0"/>
                    <a:pt x="410" y="1229"/>
                    <a:pt x="253" y="2678"/>
                  </a:cubicBezTo>
                  <a:cubicBezTo>
                    <a:pt x="1" y="4600"/>
                    <a:pt x="1450" y="6238"/>
                    <a:pt x="3309" y="6238"/>
                  </a:cubicBezTo>
                  <a:cubicBezTo>
                    <a:pt x="5042" y="6238"/>
                    <a:pt x="6428" y="4820"/>
                    <a:pt x="6428" y="3119"/>
                  </a:cubicBezTo>
                  <a:cubicBezTo>
                    <a:pt x="6428" y="1418"/>
                    <a:pt x="5042" y="0"/>
                    <a:pt x="3309" y="0"/>
                  </a:cubicBezTo>
                  <a:close/>
                </a:path>
              </a:pathLst>
            </a:custGeom>
            <a:grpFill/>
            <a:ln>
              <a:noFill/>
            </a:ln>
          </p:spPr>
          <p:txBody>
            <a:bodyPr spcFirstLastPara="1" wrap="square" lIns="86005" tIns="86005" rIns="86005" bIns="86005" anchor="ctr" anchorCtr="0">
              <a:noAutofit/>
            </a:bodyPr>
            <a:lstStyle/>
            <a:p>
              <a:pPr>
                <a:buClr>
                  <a:srgbClr val="000000"/>
                </a:buClr>
                <a:buSzPts val="1400"/>
              </a:pPr>
              <a:endParaRPr sz="1317">
                <a:solidFill>
                  <a:srgbClr val="000000"/>
                </a:solidFill>
                <a:latin typeface="Arial"/>
                <a:ea typeface="Arial"/>
                <a:cs typeface="Arial"/>
                <a:sym typeface="Arial"/>
              </a:endParaRPr>
            </a:p>
          </p:txBody>
        </p:sp>
        <p:sp>
          <p:nvSpPr>
            <p:cNvPr id="121" name="Google Shape;746;p47">
              <a:extLst>
                <a:ext uri="{FF2B5EF4-FFF2-40B4-BE49-F238E27FC236}">
                  <a16:creationId xmlns:a16="http://schemas.microsoft.com/office/drawing/2014/main" id="{BA64B7BD-B996-44B5-87F7-7E1555CA8D1A}"/>
                </a:ext>
              </a:extLst>
            </p:cNvPr>
            <p:cNvSpPr/>
            <p:nvPr/>
          </p:nvSpPr>
          <p:spPr>
            <a:xfrm>
              <a:off x="5045775" y="1946400"/>
              <a:ext cx="296950" cy="295150"/>
            </a:xfrm>
            <a:custGeom>
              <a:avLst/>
              <a:gdLst/>
              <a:ahLst/>
              <a:cxnLst/>
              <a:rect l="l" t="t" r="r" b="b"/>
              <a:pathLst>
                <a:path w="11878" h="11806" extrusionOk="0">
                  <a:moveTo>
                    <a:pt x="6018" y="765"/>
                  </a:moveTo>
                  <a:lnTo>
                    <a:pt x="6868" y="1426"/>
                  </a:lnTo>
                  <a:cubicBezTo>
                    <a:pt x="6963" y="1458"/>
                    <a:pt x="7026" y="1489"/>
                    <a:pt x="7152" y="1489"/>
                  </a:cubicBezTo>
                  <a:lnTo>
                    <a:pt x="8223" y="1332"/>
                  </a:lnTo>
                  <a:lnTo>
                    <a:pt x="8664" y="2372"/>
                  </a:lnTo>
                  <a:cubicBezTo>
                    <a:pt x="8696" y="2435"/>
                    <a:pt x="8790" y="2529"/>
                    <a:pt x="8853" y="2561"/>
                  </a:cubicBezTo>
                  <a:lnTo>
                    <a:pt x="9893" y="2970"/>
                  </a:lnTo>
                  <a:lnTo>
                    <a:pt x="9735" y="4073"/>
                  </a:lnTo>
                  <a:cubicBezTo>
                    <a:pt x="9735" y="4136"/>
                    <a:pt x="9735" y="4262"/>
                    <a:pt x="9798" y="4325"/>
                  </a:cubicBezTo>
                  <a:lnTo>
                    <a:pt x="10460" y="5207"/>
                  </a:lnTo>
                  <a:lnTo>
                    <a:pt x="9798" y="6058"/>
                  </a:lnTo>
                  <a:cubicBezTo>
                    <a:pt x="9767" y="6152"/>
                    <a:pt x="9735" y="6215"/>
                    <a:pt x="9735" y="6341"/>
                  </a:cubicBezTo>
                  <a:lnTo>
                    <a:pt x="9893" y="7444"/>
                  </a:lnTo>
                  <a:lnTo>
                    <a:pt x="8853" y="7853"/>
                  </a:lnTo>
                  <a:cubicBezTo>
                    <a:pt x="8790" y="7885"/>
                    <a:pt x="8696" y="7948"/>
                    <a:pt x="8664" y="8042"/>
                  </a:cubicBezTo>
                  <a:lnTo>
                    <a:pt x="8255" y="9051"/>
                  </a:lnTo>
                  <a:lnTo>
                    <a:pt x="7120" y="8893"/>
                  </a:lnTo>
                  <a:cubicBezTo>
                    <a:pt x="7057" y="8893"/>
                    <a:pt x="6931" y="8893"/>
                    <a:pt x="6837" y="8988"/>
                  </a:cubicBezTo>
                  <a:lnTo>
                    <a:pt x="5986" y="9649"/>
                  </a:lnTo>
                  <a:lnTo>
                    <a:pt x="5104" y="8988"/>
                  </a:lnTo>
                  <a:cubicBezTo>
                    <a:pt x="5041" y="8925"/>
                    <a:pt x="5010" y="8893"/>
                    <a:pt x="4915" y="8893"/>
                  </a:cubicBezTo>
                  <a:lnTo>
                    <a:pt x="4884" y="8893"/>
                  </a:lnTo>
                  <a:lnTo>
                    <a:pt x="3781" y="9051"/>
                  </a:lnTo>
                  <a:lnTo>
                    <a:pt x="3371" y="8042"/>
                  </a:lnTo>
                  <a:cubicBezTo>
                    <a:pt x="3340" y="7948"/>
                    <a:pt x="3277" y="7885"/>
                    <a:pt x="3182" y="7853"/>
                  </a:cubicBezTo>
                  <a:lnTo>
                    <a:pt x="2143" y="7444"/>
                  </a:lnTo>
                  <a:lnTo>
                    <a:pt x="2300" y="6341"/>
                  </a:lnTo>
                  <a:cubicBezTo>
                    <a:pt x="2300" y="6278"/>
                    <a:pt x="2300" y="6152"/>
                    <a:pt x="2237" y="6058"/>
                  </a:cubicBezTo>
                  <a:lnTo>
                    <a:pt x="1576" y="5207"/>
                  </a:lnTo>
                  <a:lnTo>
                    <a:pt x="2237" y="4325"/>
                  </a:lnTo>
                  <a:cubicBezTo>
                    <a:pt x="2269" y="4262"/>
                    <a:pt x="2300" y="4167"/>
                    <a:pt x="2300" y="4073"/>
                  </a:cubicBezTo>
                  <a:lnTo>
                    <a:pt x="2143" y="2970"/>
                  </a:lnTo>
                  <a:lnTo>
                    <a:pt x="3182" y="2561"/>
                  </a:lnTo>
                  <a:cubicBezTo>
                    <a:pt x="3277" y="2529"/>
                    <a:pt x="3340" y="2435"/>
                    <a:pt x="3371" y="2372"/>
                  </a:cubicBezTo>
                  <a:lnTo>
                    <a:pt x="3812" y="1332"/>
                  </a:lnTo>
                  <a:lnTo>
                    <a:pt x="4884" y="1489"/>
                  </a:lnTo>
                  <a:cubicBezTo>
                    <a:pt x="4947" y="1489"/>
                    <a:pt x="5073" y="1489"/>
                    <a:pt x="5167" y="1426"/>
                  </a:cubicBezTo>
                  <a:lnTo>
                    <a:pt x="6018" y="765"/>
                  </a:lnTo>
                  <a:close/>
                  <a:moveTo>
                    <a:pt x="2174" y="8168"/>
                  </a:moveTo>
                  <a:lnTo>
                    <a:pt x="2804" y="8420"/>
                  </a:lnTo>
                  <a:lnTo>
                    <a:pt x="3277" y="9586"/>
                  </a:lnTo>
                  <a:cubicBezTo>
                    <a:pt x="3308" y="9681"/>
                    <a:pt x="3434" y="9775"/>
                    <a:pt x="3529" y="9775"/>
                  </a:cubicBezTo>
                  <a:lnTo>
                    <a:pt x="2647" y="10720"/>
                  </a:lnTo>
                  <a:lnTo>
                    <a:pt x="2426" y="9649"/>
                  </a:lnTo>
                  <a:cubicBezTo>
                    <a:pt x="2395" y="9523"/>
                    <a:pt x="2332" y="9429"/>
                    <a:pt x="2174" y="9366"/>
                  </a:cubicBezTo>
                  <a:lnTo>
                    <a:pt x="1134" y="9177"/>
                  </a:lnTo>
                  <a:lnTo>
                    <a:pt x="2174" y="8168"/>
                  </a:lnTo>
                  <a:close/>
                  <a:moveTo>
                    <a:pt x="9861" y="8105"/>
                  </a:moveTo>
                  <a:lnTo>
                    <a:pt x="10901" y="9145"/>
                  </a:lnTo>
                  <a:lnTo>
                    <a:pt x="9893" y="9366"/>
                  </a:lnTo>
                  <a:cubicBezTo>
                    <a:pt x="9767" y="9429"/>
                    <a:pt x="9641" y="9492"/>
                    <a:pt x="9609" y="9649"/>
                  </a:cubicBezTo>
                  <a:lnTo>
                    <a:pt x="9389" y="10720"/>
                  </a:lnTo>
                  <a:lnTo>
                    <a:pt x="8507" y="9712"/>
                  </a:lnTo>
                  <a:cubicBezTo>
                    <a:pt x="8601" y="9712"/>
                    <a:pt x="8727" y="9649"/>
                    <a:pt x="8759" y="9523"/>
                  </a:cubicBezTo>
                  <a:lnTo>
                    <a:pt x="9231" y="8389"/>
                  </a:lnTo>
                  <a:lnTo>
                    <a:pt x="9861" y="8105"/>
                  </a:lnTo>
                  <a:close/>
                  <a:moveTo>
                    <a:pt x="6002" y="1"/>
                  </a:moveTo>
                  <a:cubicBezTo>
                    <a:pt x="5923" y="1"/>
                    <a:pt x="5844" y="24"/>
                    <a:pt x="5797" y="72"/>
                  </a:cubicBezTo>
                  <a:lnTo>
                    <a:pt x="4852" y="828"/>
                  </a:lnTo>
                  <a:lnTo>
                    <a:pt x="3623" y="670"/>
                  </a:lnTo>
                  <a:cubicBezTo>
                    <a:pt x="3607" y="667"/>
                    <a:pt x="3590" y="665"/>
                    <a:pt x="3573" y="665"/>
                  </a:cubicBezTo>
                  <a:cubicBezTo>
                    <a:pt x="3434" y="665"/>
                    <a:pt x="3305" y="775"/>
                    <a:pt x="3277" y="859"/>
                  </a:cubicBezTo>
                  <a:lnTo>
                    <a:pt x="2804" y="2025"/>
                  </a:lnTo>
                  <a:lnTo>
                    <a:pt x="1639" y="2498"/>
                  </a:lnTo>
                  <a:cubicBezTo>
                    <a:pt x="1481" y="2561"/>
                    <a:pt x="1418" y="2687"/>
                    <a:pt x="1450" y="2844"/>
                  </a:cubicBezTo>
                  <a:lnTo>
                    <a:pt x="1607" y="4073"/>
                  </a:lnTo>
                  <a:lnTo>
                    <a:pt x="851" y="5018"/>
                  </a:lnTo>
                  <a:cubicBezTo>
                    <a:pt x="788" y="5112"/>
                    <a:pt x="788" y="5333"/>
                    <a:pt x="851" y="5428"/>
                  </a:cubicBezTo>
                  <a:lnTo>
                    <a:pt x="1607" y="6373"/>
                  </a:lnTo>
                  <a:lnTo>
                    <a:pt x="1450" y="7601"/>
                  </a:lnTo>
                  <a:cubicBezTo>
                    <a:pt x="1450" y="7696"/>
                    <a:pt x="1450" y="7759"/>
                    <a:pt x="1481" y="7853"/>
                  </a:cubicBezTo>
                  <a:lnTo>
                    <a:pt x="189" y="9145"/>
                  </a:lnTo>
                  <a:cubicBezTo>
                    <a:pt x="0" y="9334"/>
                    <a:pt x="126" y="9649"/>
                    <a:pt x="347" y="9744"/>
                  </a:cubicBezTo>
                  <a:lnTo>
                    <a:pt x="1765" y="10059"/>
                  </a:lnTo>
                  <a:lnTo>
                    <a:pt x="2080" y="11539"/>
                  </a:lnTo>
                  <a:cubicBezTo>
                    <a:pt x="2099" y="11714"/>
                    <a:pt x="2250" y="11805"/>
                    <a:pt x="2407" y="11805"/>
                  </a:cubicBezTo>
                  <a:cubicBezTo>
                    <a:pt x="2505" y="11805"/>
                    <a:pt x="2606" y="11770"/>
                    <a:pt x="2678" y="11697"/>
                  </a:cubicBezTo>
                  <a:cubicBezTo>
                    <a:pt x="4410" y="9858"/>
                    <a:pt x="4587" y="9665"/>
                    <a:pt x="4601" y="9649"/>
                  </a:cubicBezTo>
                  <a:lnTo>
                    <a:pt x="4601" y="9649"/>
                  </a:lnTo>
                  <a:lnTo>
                    <a:pt x="4789" y="9618"/>
                  </a:lnTo>
                  <a:lnTo>
                    <a:pt x="5734" y="10374"/>
                  </a:lnTo>
                  <a:cubicBezTo>
                    <a:pt x="5829" y="10405"/>
                    <a:pt x="5860" y="10437"/>
                    <a:pt x="5955" y="10437"/>
                  </a:cubicBezTo>
                  <a:cubicBezTo>
                    <a:pt x="6018" y="10437"/>
                    <a:pt x="6112" y="10405"/>
                    <a:pt x="6144" y="10374"/>
                  </a:cubicBezTo>
                  <a:lnTo>
                    <a:pt x="7089" y="9618"/>
                  </a:lnTo>
                  <a:lnTo>
                    <a:pt x="7278" y="9649"/>
                  </a:lnTo>
                  <a:lnTo>
                    <a:pt x="9200" y="11697"/>
                  </a:lnTo>
                  <a:cubicBezTo>
                    <a:pt x="9284" y="11770"/>
                    <a:pt x="9388" y="11805"/>
                    <a:pt x="9485" y="11805"/>
                  </a:cubicBezTo>
                  <a:cubicBezTo>
                    <a:pt x="9640" y="11805"/>
                    <a:pt x="9779" y="11714"/>
                    <a:pt x="9798" y="11539"/>
                  </a:cubicBezTo>
                  <a:lnTo>
                    <a:pt x="10113" y="10059"/>
                  </a:lnTo>
                  <a:lnTo>
                    <a:pt x="11531" y="9744"/>
                  </a:lnTo>
                  <a:cubicBezTo>
                    <a:pt x="11815" y="9681"/>
                    <a:pt x="11878" y="9334"/>
                    <a:pt x="11689" y="9145"/>
                  </a:cubicBezTo>
                  <a:lnTo>
                    <a:pt x="10523" y="7853"/>
                  </a:lnTo>
                  <a:cubicBezTo>
                    <a:pt x="10554" y="7759"/>
                    <a:pt x="10586" y="7696"/>
                    <a:pt x="10554" y="7601"/>
                  </a:cubicBezTo>
                  <a:lnTo>
                    <a:pt x="10397" y="6373"/>
                  </a:lnTo>
                  <a:lnTo>
                    <a:pt x="11153" y="5428"/>
                  </a:lnTo>
                  <a:cubicBezTo>
                    <a:pt x="11216" y="5333"/>
                    <a:pt x="11216" y="5112"/>
                    <a:pt x="11153" y="5018"/>
                  </a:cubicBezTo>
                  <a:lnTo>
                    <a:pt x="10397" y="4073"/>
                  </a:lnTo>
                  <a:lnTo>
                    <a:pt x="10554" y="2844"/>
                  </a:lnTo>
                  <a:cubicBezTo>
                    <a:pt x="10586" y="2687"/>
                    <a:pt x="10460" y="2529"/>
                    <a:pt x="10365" y="2498"/>
                  </a:cubicBezTo>
                  <a:lnTo>
                    <a:pt x="9200" y="2025"/>
                  </a:lnTo>
                  <a:lnTo>
                    <a:pt x="8727" y="859"/>
                  </a:lnTo>
                  <a:cubicBezTo>
                    <a:pt x="8675" y="728"/>
                    <a:pt x="8578" y="662"/>
                    <a:pt x="8457" y="662"/>
                  </a:cubicBezTo>
                  <a:cubicBezTo>
                    <a:pt x="8432" y="662"/>
                    <a:pt x="8407" y="665"/>
                    <a:pt x="8381" y="670"/>
                  </a:cubicBezTo>
                  <a:lnTo>
                    <a:pt x="7152" y="828"/>
                  </a:lnTo>
                  <a:lnTo>
                    <a:pt x="6207" y="72"/>
                  </a:lnTo>
                  <a:cubicBezTo>
                    <a:pt x="6160" y="24"/>
                    <a:pt x="6081" y="1"/>
                    <a:pt x="6002" y="1"/>
                  </a:cubicBezTo>
                  <a:close/>
                </a:path>
              </a:pathLst>
            </a:custGeom>
            <a:grpFill/>
            <a:ln>
              <a:noFill/>
            </a:ln>
          </p:spPr>
          <p:txBody>
            <a:bodyPr spcFirstLastPara="1" wrap="square" lIns="86005" tIns="86005" rIns="86005" bIns="86005" anchor="ctr" anchorCtr="0">
              <a:noAutofit/>
            </a:bodyPr>
            <a:lstStyle/>
            <a:p>
              <a:pPr>
                <a:buClr>
                  <a:srgbClr val="000000"/>
                </a:buClr>
                <a:buSzPts val="1400"/>
              </a:pPr>
              <a:endParaRPr sz="1317">
                <a:solidFill>
                  <a:srgbClr val="000000"/>
                </a:solidFill>
                <a:latin typeface="Arial"/>
                <a:ea typeface="Arial"/>
                <a:cs typeface="Arial"/>
                <a:sym typeface="Arial"/>
              </a:endParaRPr>
            </a:p>
          </p:txBody>
        </p:sp>
      </p:grpSp>
      <p:grpSp>
        <p:nvGrpSpPr>
          <p:cNvPr id="129" name="Google Shape;1016;p55">
            <a:extLst>
              <a:ext uri="{FF2B5EF4-FFF2-40B4-BE49-F238E27FC236}">
                <a16:creationId xmlns:a16="http://schemas.microsoft.com/office/drawing/2014/main" id="{8F78DB1D-4569-4963-90E1-5F077E1C8E2D}"/>
              </a:ext>
            </a:extLst>
          </p:cNvPr>
          <p:cNvGrpSpPr/>
          <p:nvPr/>
        </p:nvGrpSpPr>
        <p:grpSpPr>
          <a:xfrm>
            <a:off x="9105412" y="4856092"/>
            <a:ext cx="1946341" cy="1360917"/>
            <a:chOff x="267375" y="1071875"/>
            <a:chExt cx="470500" cy="428550"/>
          </a:xfrm>
        </p:grpSpPr>
        <p:sp>
          <p:nvSpPr>
            <p:cNvPr id="130" name="Google Shape;1017;p55">
              <a:extLst>
                <a:ext uri="{FF2B5EF4-FFF2-40B4-BE49-F238E27FC236}">
                  <a16:creationId xmlns:a16="http://schemas.microsoft.com/office/drawing/2014/main" id="{388A7259-B91F-4411-B0E7-FCEE062D864F}"/>
                </a:ext>
              </a:extLst>
            </p:cNvPr>
            <p:cNvSpPr/>
            <p:nvPr/>
          </p:nvSpPr>
          <p:spPr>
            <a:xfrm>
              <a:off x="288350" y="1290825"/>
              <a:ext cx="209600" cy="209600"/>
            </a:xfrm>
            <a:custGeom>
              <a:avLst/>
              <a:gdLst/>
              <a:ahLst/>
              <a:cxnLst/>
              <a:rect l="l" t="t" r="r" b="b"/>
              <a:pathLst>
                <a:path w="8384" h="8384" extrusionOk="0">
                  <a:moveTo>
                    <a:pt x="1" y="0"/>
                  </a:moveTo>
                  <a:cubicBezTo>
                    <a:pt x="23" y="1056"/>
                    <a:pt x="239" y="2096"/>
                    <a:pt x="641" y="3073"/>
                  </a:cubicBezTo>
                  <a:cubicBezTo>
                    <a:pt x="676" y="3072"/>
                    <a:pt x="710" y="3070"/>
                    <a:pt x="745" y="3070"/>
                  </a:cubicBezTo>
                  <a:cubicBezTo>
                    <a:pt x="1419" y="3070"/>
                    <a:pt x="2047" y="3416"/>
                    <a:pt x="2406" y="3988"/>
                  </a:cubicBezTo>
                  <a:cubicBezTo>
                    <a:pt x="2766" y="4558"/>
                    <a:pt x="2808" y="5272"/>
                    <a:pt x="2516" y="5880"/>
                  </a:cubicBezTo>
                  <a:cubicBezTo>
                    <a:pt x="4076" y="7440"/>
                    <a:pt x="6179" y="8337"/>
                    <a:pt x="8384" y="8383"/>
                  </a:cubicBezTo>
                  <a:lnTo>
                    <a:pt x="8384" y="3190"/>
                  </a:lnTo>
                  <a:cubicBezTo>
                    <a:pt x="6664" y="3094"/>
                    <a:pt x="5290" y="1720"/>
                    <a:pt x="5194" y="0"/>
                  </a:cubicBezTo>
                  <a:close/>
                </a:path>
              </a:pathLst>
            </a:custGeom>
            <a:solidFill>
              <a:schemeClr val="accent1">
                <a:lumMod val="75000"/>
              </a:schemeClr>
            </a:solidFill>
            <a:ln>
              <a:noFill/>
            </a:ln>
          </p:spPr>
          <p:txBody>
            <a:bodyPr spcFirstLastPara="1" wrap="square" lIns="86005" tIns="86005" rIns="86005" bIns="86005" anchor="ctr" anchorCtr="0">
              <a:noAutofit/>
            </a:bodyPr>
            <a:lstStyle/>
            <a:p>
              <a:endParaRPr sz="1693"/>
            </a:p>
          </p:txBody>
        </p:sp>
        <p:sp>
          <p:nvSpPr>
            <p:cNvPr id="131" name="Google Shape;1018;p55">
              <a:extLst>
                <a:ext uri="{FF2B5EF4-FFF2-40B4-BE49-F238E27FC236}">
                  <a16:creationId xmlns:a16="http://schemas.microsoft.com/office/drawing/2014/main" id="{A81A8B57-11B3-4E13-92C4-57043F98424F}"/>
                </a:ext>
              </a:extLst>
            </p:cNvPr>
            <p:cNvSpPr/>
            <p:nvPr/>
          </p:nvSpPr>
          <p:spPr>
            <a:xfrm>
              <a:off x="267375" y="1377050"/>
              <a:ext cx="79225" cy="79200"/>
            </a:xfrm>
            <a:custGeom>
              <a:avLst/>
              <a:gdLst/>
              <a:ahLst/>
              <a:cxnLst/>
              <a:rect l="l" t="t" r="r" b="b"/>
              <a:pathLst>
                <a:path w="3169" h="3168" extrusionOk="0">
                  <a:moveTo>
                    <a:pt x="1584" y="0"/>
                  </a:moveTo>
                  <a:cubicBezTo>
                    <a:pt x="710" y="0"/>
                    <a:pt x="1" y="710"/>
                    <a:pt x="1" y="1584"/>
                  </a:cubicBezTo>
                  <a:cubicBezTo>
                    <a:pt x="1" y="2459"/>
                    <a:pt x="710" y="3168"/>
                    <a:pt x="1584" y="3168"/>
                  </a:cubicBezTo>
                  <a:cubicBezTo>
                    <a:pt x="2459" y="3168"/>
                    <a:pt x="3168" y="2459"/>
                    <a:pt x="3168" y="1584"/>
                  </a:cubicBezTo>
                  <a:cubicBezTo>
                    <a:pt x="3168" y="710"/>
                    <a:pt x="2459" y="0"/>
                    <a:pt x="1584" y="0"/>
                  </a:cubicBezTo>
                  <a:close/>
                </a:path>
              </a:pathLst>
            </a:custGeom>
            <a:noFill/>
            <a:ln w="19050" cap="flat" cmpd="sng">
              <a:solidFill>
                <a:srgbClr val="434343"/>
              </a:solidFill>
              <a:prstDash val="solid"/>
              <a:round/>
              <a:headEnd type="none" w="sm" len="sm"/>
              <a:tailEnd type="none" w="sm" len="sm"/>
            </a:ln>
          </p:spPr>
          <p:txBody>
            <a:bodyPr spcFirstLastPara="1" wrap="square" lIns="86005" tIns="86005" rIns="86005" bIns="86005" anchor="ctr" anchorCtr="0">
              <a:noAutofit/>
            </a:bodyPr>
            <a:lstStyle/>
            <a:p>
              <a:r>
                <a:rPr lang="en-US" sz="1693" dirty="0"/>
                <a:t>4</a:t>
              </a:r>
              <a:endParaRPr sz="1693" dirty="0"/>
            </a:p>
          </p:txBody>
        </p:sp>
        <p:sp>
          <p:nvSpPr>
            <p:cNvPr id="132" name="Google Shape;1019;p55">
              <a:extLst>
                <a:ext uri="{FF2B5EF4-FFF2-40B4-BE49-F238E27FC236}">
                  <a16:creationId xmlns:a16="http://schemas.microsoft.com/office/drawing/2014/main" id="{85738242-9B7B-48C1-81FD-A6C2BFE91D3F}"/>
                </a:ext>
              </a:extLst>
            </p:cNvPr>
            <p:cNvSpPr/>
            <p:nvPr/>
          </p:nvSpPr>
          <p:spPr>
            <a:xfrm>
              <a:off x="507325" y="1290825"/>
              <a:ext cx="209600" cy="209600"/>
            </a:xfrm>
            <a:custGeom>
              <a:avLst/>
              <a:gdLst/>
              <a:ahLst/>
              <a:cxnLst/>
              <a:rect l="l" t="t" r="r" b="b"/>
              <a:pathLst>
                <a:path w="8384" h="8384" extrusionOk="0">
                  <a:moveTo>
                    <a:pt x="3189" y="0"/>
                  </a:moveTo>
                  <a:cubicBezTo>
                    <a:pt x="3093" y="1720"/>
                    <a:pt x="1721" y="3092"/>
                    <a:pt x="1" y="3190"/>
                  </a:cubicBezTo>
                  <a:lnTo>
                    <a:pt x="1" y="8383"/>
                  </a:lnTo>
                  <a:cubicBezTo>
                    <a:pt x="2206" y="8337"/>
                    <a:pt x="4309" y="7440"/>
                    <a:pt x="5868" y="5880"/>
                  </a:cubicBezTo>
                  <a:cubicBezTo>
                    <a:pt x="5577" y="5272"/>
                    <a:pt x="5618" y="4558"/>
                    <a:pt x="5979" y="3986"/>
                  </a:cubicBezTo>
                  <a:cubicBezTo>
                    <a:pt x="6337" y="3416"/>
                    <a:pt x="6965" y="3070"/>
                    <a:pt x="7639" y="3070"/>
                  </a:cubicBezTo>
                  <a:cubicBezTo>
                    <a:pt x="7675" y="3070"/>
                    <a:pt x="7710" y="3070"/>
                    <a:pt x="7743" y="3073"/>
                  </a:cubicBezTo>
                  <a:cubicBezTo>
                    <a:pt x="8145" y="2096"/>
                    <a:pt x="8362" y="1056"/>
                    <a:pt x="8384" y="0"/>
                  </a:cubicBezTo>
                  <a:close/>
                </a:path>
              </a:pathLst>
            </a:custGeom>
            <a:solidFill>
              <a:srgbClr val="999999"/>
            </a:solidFill>
            <a:ln>
              <a:noFill/>
            </a:ln>
          </p:spPr>
          <p:txBody>
            <a:bodyPr spcFirstLastPara="1" wrap="square" lIns="86005" tIns="86005" rIns="86005" bIns="86005" anchor="ctr" anchorCtr="0">
              <a:noAutofit/>
            </a:bodyPr>
            <a:lstStyle/>
            <a:p>
              <a:endParaRPr sz="1693"/>
            </a:p>
          </p:txBody>
        </p:sp>
        <p:sp>
          <p:nvSpPr>
            <p:cNvPr id="133" name="Google Shape;1020;p55">
              <a:extLst>
                <a:ext uri="{FF2B5EF4-FFF2-40B4-BE49-F238E27FC236}">
                  <a16:creationId xmlns:a16="http://schemas.microsoft.com/office/drawing/2014/main" id="{7937D91C-3FFA-46F4-B48F-62F84C5CDE22}"/>
                </a:ext>
              </a:extLst>
            </p:cNvPr>
            <p:cNvSpPr/>
            <p:nvPr/>
          </p:nvSpPr>
          <p:spPr>
            <a:xfrm>
              <a:off x="658700" y="1377050"/>
              <a:ext cx="79175" cy="79200"/>
            </a:xfrm>
            <a:custGeom>
              <a:avLst/>
              <a:gdLst/>
              <a:ahLst/>
              <a:cxnLst/>
              <a:rect l="l" t="t" r="r" b="b"/>
              <a:pathLst>
                <a:path w="3167" h="3168" extrusionOk="0">
                  <a:moveTo>
                    <a:pt x="1583" y="0"/>
                  </a:moveTo>
                  <a:cubicBezTo>
                    <a:pt x="708" y="0"/>
                    <a:pt x="1" y="710"/>
                    <a:pt x="1" y="1584"/>
                  </a:cubicBezTo>
                  <a:cubicBezTo>
                    <a:pt x="1" y="2459"/>
                    <a:pt x="708" y="3168"/>
                    <a:pt x="1583" y="3168"/>
                  </a:cubicBezTo>
                  <a:cubicBezTo>
                    <a:pt x="2457" y="3168"/>
                    <a:pt x="3166" y="2459"/>
                    <a:pt x="3166" y="1584"/>
                  </a:cubicBezTo>
                  <a:cubicBezTo>
                    <a:pt x="3166" y="710"/>
                    <a:pt x="2457" y="0"/>
                    <a:pt x="1583" y="0"/>
                  </a:cubicBezTo>
                  <a:close/>
                </a:path>
              </a:pathLst>
            </a:custGeom>
            <a:noFill/>
            <a:ln w="19050" cap="flat" cmpd="sng">
              <a:solidFill>
                <a:srgbClr val="434343"/>
              </a:solidFill>
              <a:prstDash val="solid"/>
              <a:round/>
              <a:headEnd type="none" w="sm" len="sm"/>
              <a:tailEnd type="none" w="sm" len="sm"/>
            </a:ln>
          </p:spPr>
          <p:txBody>
            <a:bodyPr spcFirstLastPara="1" wrap="square" lIns="86005" tIns="86005" rIns="86005" bIns="86005" anchor="ctr" anchorCtr="0">
              <a:noAutofit/>
            </a:bodyPr>
            <a:lstStyle/>
            <a:p>
              <a:r>
                <a:rPr lang="en-US" sz="1693" dirty="0"/>
                <a:t>2</a:t>
              </a:r>
              <a:endParaRPr sz="1693" dirty="0"/>
            </a:p>
          </p:txBody>
        </p:sp>
        <p:sp>
          <p:nvSpPr>
            <p:cNvPr id="134" name="Google Shape;1021;p55">
              <a:extLst>
                <a:ext uri="{FF2B5EF4-FFF2-40B4-BE49-F238E27FC236}">
                  <a16:creationId xmlns:a16="http://schemas.microsoft.com/office/drawing/2014/main" id="{C4931B75-371F-45AD-9792-5AA8981290B5}"/>
                </a:ext>
              </a:extLst>
            </p:cNvPr>
            <p:cNvSpPr/>
            <p:nvPr/>
          </p:nvSpPr>
          <p:spPr>
            <a:xfrm>
              <a:off x="507325" y="1071875"/>
              <a:ext cx="209575" cy="209600"/>
            </a:xfrm>
            <a:custGeom>
              <a:avLst/>
              <a:gdLst/>
              <a:ahLst/>
              <a:cxnLst/>
              <a:rect l="l" t="t" r="r" b="b"/>
              <a:pathLst>
                <a:path w="8383" h="8384" extrusionOk="0">
                  <a:moveTo>
                    <a:pt x="1" y="1"/>
                  </a:moveTo>
                  <a:lnTo>
                    <a:pt x="1" y="5194"/>
                  </a:lnTo>
                  <a:cubicBezTo>
                    <a:pt x="1721" y="5290"/>
                    <a:pt x="3093" y="6662"/>
                    <a:pt x="3189" y="8384"/>
                  </a:cubicBezTo>
                  <a:lnTo>
                    <a:pt x="8382" y="8384"/>
                  </a:lnTo>
                  <a:cubicBezTo>
                    <a:pt x="8362" y="7328"/>
                    <a:pt x="8144" y="6286"/>
                    <a:pt x="7742" y="5311"/>
                  </a:cubicBezTo>
                  <a:cubicBezTo>
                    <a:pt x="7708" y="5312"/>
                    <a:pt x="7673" y="5314"/>
                    <a:pt x="7638" y="5314"/>
                  </a:cubicBezTo>
                  <a:cubicBezTo>
                    <a:pt x="6964" y="5312"/>
                    <a:pt x="6336" y="4966"/>
                    <a:pt x="5977" y="4396"/>
                  </a:cubicBezTo>
                  <a:cubicBezTo>
                    <a:pt x="5618" y="3825"/>
                    <a:pt x="5577" y="3110"/>
                    <a:pt x="5867" y="2502"/>
                  </a:cubicBezTo>
                  <a:cubicBezTo>
                    <a:pt x="4309" y="942"/>
                    <a:pt x="2206" y="45"/>
                    <a:pt x="1" y="1"/>
                  </a:cubicBezTo>
                  <a:close/>
                </a:path>
              </a:pathLst>
            </a:custGeom>
            <a:solidFill>
              <a:srgbClr val="009999"/>
            </a:solidFill>
            <a:ln>
              <a:noFill/>
            </a:ln>
          </p:spPr>
          <p:txBody>
            <a:bodyPr spcFirstLastPara="1" wrap="square" lIns="86005" tIns="86005" rIns="86005" bIns="86005" anchor="ctr" anchorCtr="0">
              <a:noAutofit/>
            </a:bodyPr>
            <a:lstStyle/>
            <a:p>
              <a:endParaRPr sz="1693"/>
            </a:p>
          </p:txBody>
        </p:sp>
        <p:sp>
          <p:nvSpPr>
            <p:cNvPr id="135" name="Google Shape;1022;p55">
              <a:extLst>
                <a:ext uri="{FF2B5EF4-FFF2-40B4-BE49-F238E27FC236}">
                  <a16:creationId xmlns:a16="http://schemas.microsoft.com/office/drawing/2014/main" id="{B22377AD-1061-42C3-997D-7B28A402FFD6}"/>
                </a:ext>
              </a:extLst>
            </p:cNvPr>
            <p:cNvSpPr/>
            <p:nvPr/>
          </p:nvSpPr>
          <p:spPr>
            <a:xfrm>
              <a:off x="658700" y="1116025"/>
              <a:ext cx="79175" cy="79175"/>
            </a:xfrm>
            <a:custGeom>
              <a:avLst/>
              <a:gdLst/>
              <a:ahLst/>
              <a:cxnLst/>
              <a:rect l="l" t="t" r="r" b="b"/>
              <a:pathLst>
                <a:path w="3167" h="3167" extrusionOk="0">
                  <a:moveTo>
                    <a:pt x="1583" y="1"/>
                  </a:moveTo>
                  <a:cubicBezTo>
                    <a:pt x="708" y="1"/>
                    <a:pt x="1" y="709"/>
                    <a:pt x="1" y="1583"/>
                  </a:cubicBezTo>
                  <a:cubicBezTo>
                    <a:pt x="1" y="2457"/>
                    <a:pt x="708" y="3167"/>
                    <a:pt x="1583" y="3167"/>
                  </a:cubicBezTo>
                  <a:cubicBezTo>
                    <a:pt x="2457" y="3167"/>
                    <a:pt x="3166" y="2457"/>
                    <a:pt x="3166" y="1583"/>
                  </a:cubicBezTo>
                  <a:cubicBezTo>
                    <a:pt x="3166" y="709"/>
                    <a:pt x="2457" y="1"/>
                    <a:pt x="1583" y="1"/>
                  </a:cubicBezTo>
                  <a:close/>
                </a:path>
              </a:pathLst>
            </a:custGeom>
            <a:noFill/>
            <a:ln w="19050" cap="flat" cmpd="sng">
              <a:solidFill>
                <a:srgbClr val="434343"/>
              </a:solidFill>
              <a:prstDash val="solid"/>
              <a:round/>
              <a:headEnd type="none" w="sm" len="sm"/>
              <a:tailEnd type="none" w="sm" len="sm"/>
            </a:ln>
          </p:spPr>
          <p:txBody>
            <a:bodyPr spcFirstLastPara="1" wrap="square" lIns="86005" tIns="86005" rIns="86005" bIns="86005" anchor="ctr" anchorCtr="0">
              <a:noAutofit/>
            </a:bodyPr>
            <a:lstStyle/>
            <a:p>
              <a:r>
                <a:rPr lang="en-US" sz="1693" dirty="0"/>
                <a:t>1</a:t>
              </a:r>
              <a:endParaRPr sz="1693" dirty="0"/>
            </a:p>
          </p:txBody>
        </p:sp>
        <p:sp>
          <p:nvSpPr>
            <p:cNvPr id="136" name="Google Shape;1023;p55">
              <a:extLst>
                <a:ext uri="{FF2B5EF4-FFF2-40B4-BE49-F238E27FC236}">
                  <a16:creationId xmlns:a16="http://schemas.microsoft.com/office/drawing/2014/main" id="{D7B09EFA-12C1-499D-B540-23AE35B4CD38}"/>
                </a:ext>
              </a:extLst>
            </p:cNvPr>
            <p:cNvSpPr/>
            <p:nvPr/>
          </p:nvSpPr>
          <p:spPr>
            <a:xfrm>
              <a:off x="288350" y="1071875"/>
              <a:ext cx="209600" cy="209550"/>
            </a:xfrm>
            <a:custGeom>
              <a:avLst/>
              <a:gdLst/>
              <a:ahLst/>
              <a:cxnLst/>
              <a:rect l="l" t="t" r="r" b="b"/>
              <a:pathLst>
                <a:path w="8384" h="8382" extrusionOk="0">
                  <a:moveTo>
                    <a:pt x="8384" y="1"/>
                  </a:moveTo>
                  <a:cubicBezTo>
                    <a:pt x="6179" y="45"/>
                    <a:pt x="4076" y="942"/>
                    <a:pt x="2516" y="2502"/>
                  </a:cubicBezTo>
                  <a:cubicBezTo>
                    <a:pt x="2808" y="3110"/>
                    <a:pt x="2766" y="3825"/>
                    <a:pt x="2406" y="4396"/>
                  </a:cubicBezTo>
                  <a:cubicBezTo>
                    <a:pt x="2047" y="4966"/>
                    <a:pt x="1419" y="5312"/>
                    <a:pt x="745" y="5312"/>
                  </a:cubicBezTo>
                  <a:cubicBezTo>
                    <a:pt x="710" y="5312"/>
                    <a:pt x="675" y="5312"/>
                    <a:pt x="641" y="5311"/>
                  </a:cubicBezTo>
                  <a:cubicBezTo>
                    <a:pt x="239" y="6286"/>
                    <a:pt x="23" y="7327"/>
                    <a:pt x="1" y="8382"/>
                  </a:cubicBezTo>
                  <a:lnTo>
                    <a:pt x="5194" y="8382"/>
                  </a:lnTo>
                  <a:cubicBezTo>
                    <a:pt x="5290" y="6662"/>
                    <a:pt x="6664" y="5290"/>
                    <a:pt x="8384" y="5194"/>
                  </a:cubicBezTo>
                  <a:lnTo>
                    <a:pt x="8384" y="1"/>
                  </a:lnTo>
                  <a:close/>
                </a:path>
              </a:pathLst>
            </a:custGeom>
            <a:solidFill>
              <a:schemeClr val="accent4"/>
            </a:solidFill>
            <a:ln>
              <a:noFill/>
            </a:ln>
          </p:spPr>
          <p:txBody>
            <a:bodyPr spcFirstLastPara="1" wrap="square" lIns="86005" tIns="86005" rIns="86005" bIns="86005" anchor="ctr" anchorCtr="0">
              <a:noAutofit/>
            </a:bodyPr>
            <a:lstStyle/>
            <a:p>
              <a:endParaRPr sz="1693" dirty="0"/>
            </a:p>
          </p:txBody>
        </p:sp>
        <p:sp>
          <p:nvSpPr>
            <p:cNvPr id="137" name="Google Shape;1024;p55">
              <a:extLst>
                <a:ext uri="{FF2B5EF4-FFF2-40B4-BE49-F238E27FC236}">
                  <a16:creationId xmlns:a16="http://schemas.microsoft.com/office/drawing/2014/main" id="{2A939946-B301-43E6-8444-2FDDB316F363}"/>
                </a:ext>
              </a:extLst>
            </p:cNvPr>
            <p:cNvSpPr/>
            <p:nvPr/>
          </p:nvSpPr>
          <p:spPr>
            <a:xfrm>
              <a:off x="267375" y="1113869"/>
              <a:ext cx="79225" cy="79175"/>
            </a:xfrm>
            <a:custGeom>
              <a:avLst/>
              <a:gdLst/>
              <a:ahLst/>
              <a:cxnLst/>
              <a:rect l="l" t="t" r="r" b="b"/>
              <a:pathLst>
                <a:path w="3169" h="3167" extrusionOk="0">
                  <a:moveTo>
                    <a:pt x="1584" y="1"/>
                  </a:moveTo>
                  <a:cubicBezTo>
                    <a:pt x="710" y="1"/>
                    <a:pt x="1" y="709"/>
                    <a:pt x="1" y="1583"/>
                  </a:cubicBezTo>
                  <a:cubicBezTo>
                    <a:pt x="1" y="2457"/>
                    <a:pt x="710" y="3167"/>
                    <a:pt x="1584" y="3167"/>
                  </a:cubicBezTo>
                  <a:cubicBezTo>
                    <a:pt x="2459" y="3167"/>
                    <a:pt x="3168" y="2457"/>
                    <a:pt x="3168" y="1583"/>
                  </a:cubicBezTo>
                  <a:cubicBezTo>
                    <a:pt x="3168" y="709"/>
                    <a:pt x="2459" y="1"/>
                    <a:pt x="1584" y="1"/>
                  </a:cubicBezTo>
                  <a:close/>
                </a:path>
              </a:pathLst>
            </a:custGeom>
            <a:noFill/>
            <a:ln w="19050" cap="flat" cmpd="sng">
              <a:solidFill>
                <a:srgbClr val="434343"/>
              </a:solidFill>
              <a:prstDash val="solid"/>
              <a:round/>
              <a:headEnd type="none" w="sm" len="sm"/>
              <a:tailEnd type="none" w="sm" len="sm"/>
            </a:ln>
          </p:spPr>
          <p:txBody>
            <a:bodyPr spcFirstLastPara="1" wrap="square" lIns="86005" tIns="86005" rIns="86005" bIns="86005" anchor="ctr" anchorCtr="0">
              <a:noAutofit/>
            </a:bodyPr>
            <a:lstStyle/>
            <a:p>
              <a:r>
                <a:rPr lang="en-US" sz="1693" dirty="0"/>
                <a:t>3</a:t>
              </a:r>
              <a:endParaRPr sz="1693" dirty="0"/>
            </a:p>
          </p:txBody>
        </p:sp>
      </p:grpSp>
      <p:sp>
        <p:nvSpPr>
          <p:cNvPr id="127" name="Subtitle 6">
            <a:extLst>
              <a:ext uri="{FF2B5EF4-FFF2-40B4-BE49-F238E27FC236}">
                <a16:creationId xmlns:a16="http://schemas.microsoft.com/office/drawing/2014/main" id="{46A9E457-0B49-46C9-A6E5-61F359B2869F}"/>
              </a:ext>
            </a:extLst>
          </p:cNvPr>
          <p:cNvSpPr txBox="1">
            <a:spLocks/>
          </p:cNvSpPr>
          <p:nvPr/>
        </p:nvSpPr>
        <p:spPr>
          <a:xfrm>
            <a:off x="3603466" y="2032767"/>
            <a:ext cx="2351268" cy="716689"/>
          </a:xfrm>
          <a:prstGeom prst="rect">
            <a:avLst/>
          </a:prstGeom>
        </p:spPr>
        <p:txBody>
          <a:bodyPr vert="horz" lIns="86019" tIns="43010" rIns="86019" bIns="43010" numCol="1" spcCol="365760" rtlCol="0" anchor="t">
            <a:noAutofit/>
          </a:bodyPr>
          <a:lstStyle>
            <a:lvl1pPr marL="0" indent="0" algn="ctr" defTabSz="914400" rtl="0" eaLnBrk="1" latinLnBrk="0" hangingPunct="1">
              <a:lnSpc>
                <a:spcPct val="90000"/>
              </a:lnSpc>
              <a:spcBef>
                <a:spcPts val="1000"/>
              </a:spcBef>
              <a:buFont typeface="Arial"/>
              <a:buNone/>
              <a:defRPr sz="1200" b="0" i="0" kern="1200">
                <a:solidFill>
                  <a:schemeClr val="accent1"/>
                </a:solidFill>
                <a:latin typeface="Montserrat Light" charset="0"/>
                <a:ea typeface="Montserrat Light" charset="0"/>
                <a:cs typeface="Montserrat Light"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Montserrat Light" charset="0"/>
                <a:ea typeface="Montserrat Light" charset="0"/>
                <a:cs typeface="Montserrat Light"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Montserrat Light" charset="0"/>
                <a:ea typeface="Montserrat Light" charset="0"/>
                <a:cs typeface="Montserrat Light"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nSpc>
                <a:spcPct val="100000"/>
              </a:lnSpc>
              <a:spcBef>
                <a:spcPts val="0"/>
              </a:spcBef>
            </a:pPr>
            <a:endParaRPr lang="en-US" sz="1881" b="1" dirty="0">
              <a:solidFill>
                <a:schemeClr val="tx1"/>
              </a:solidFill>
              <a:latin typeface="Calibri" panose="020F0502020204030204" pitchFamily="34" charset="0"/>
              <a:cs typeface="Calibri" panose="020F0502020204030204" pitchFamily="34" charset="0"/>
            </a:endParaRPr>
          </a:p>
        </p:txBody>
      </p:sp>
      <p:sp>
        <p:nvSpPr>
          <p:cNvPr id="128" name="Subtitle 6">
            <a:extLst>
              <a:ext uri="{FF2B5EF4-FFF2-40B4-BE49-F238E27FC236}">
                <a16:creationId xmlns:a16="http://schemas.microsoft.com/office/drawing/2014/main" id="{0BED97DC-57B2-4F0E-AB66-33DCECF4670D}"/>
              </a:ext>
            </a:extLst>
          </p:cNvPr>
          <p:cNvSpPr txBox="1">
            <a:spLocks/>
          </p:cNvSpPr>
          <p:nvPr/>
        </p:nvSpPr>
        <p:spPr>
          <a:xfrm>
            <a:off x="8941349" y="2058863"/>
            <a:ext cx="2351268" cy="716689"/>
          </a:xfrm>
          <a:prstGeom prst="rect">
            <a:avLst/>
          </a:prstGeom>
        </p:spPr>
        <p:txBody>
          <a:bodyPr vert="horz" lIns="86019" tIns="43010" rIns="86019" bIns="43010" numCol="1" spcCol="365760" rtlCol="0" anchor="t">
            <a:noAutofit/>
          </a:bodyPr>
          <a:lstStyle>
            <a:lvl1pPr marL="0" indent="0" algn="ctr" defTabSz="914400" rtl="0" eaLnBrk="1" latinLnBrk="0" hangingPunct="1">
              <a:lnSpc>
                <a:spcPct val="90000"/>
              </a:lnSpc>
              <a:spcBef>
                <a:spcPts val="1000"/>
              </a:spcBef>
              <a:buFont typeface="Arial"/>
              <a:buNone/>
              <a:defRPr sz="1200" b="0" i="0" kern="1200">
                <a:solidFill>
                  <a:schemeClr val="accent1"/>
                </a:solidFill>
                <a:latin typeface="Montserrat Light" charset="0"/>
                <a:ea typeface="Montserrat Light" charset="0"/>
                <a:cs typeface="Montserrat Light"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Montserrat Light" charset="0"/>
                <a:ea typeface="Montserrat Light" charset="0"/>
                <a:cs typeface="Montserrat Light"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Montserrat Light" charset="0"/>
                <a:ea typeface="Montserrat Light" charset="0"/>
                <a:cs typeface="Montserrat Light"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nSpc>
                <a:spcPct val="100000"/>
              </a:lnSpc>
              <a:spcBef>
                <a:spcPts val="0"/>
              </a:spcBef>
            </a:pPr>
            <a:r>
              <a:rPr lang="ar-SA" sz="1881" b="1" dirty="0">
                <a:solidFill>
                  <a:schemeClr val="tx1"/>
                </a:solidFill>
                <a:latin typeface="Calibri" panose="020F0502020204030204" pitchFamily="34" charset="0"/>
                <a:cs typeface="Calibri" panose="020F0502020204030204" pitchFamily="34" charset="0"/>
              </a:rPr>
              <a:t>  </a:t>
            </a:r>
            <a:endParaRPr lang="en-US" sz="1881" b="1" dirty="0">
              <a:solidFill>
                <a:schemeClr val="tx1"/>
              </a:solidFill>
              <a:latin typeface="Calibri" panose="020F0502020204030204" pitchFamily="34" charset="0"/>
              <a:cs typeface="Calibri" panose="020F0502020204030204" pitchFamily="34" charset="0"/>
            </a:endParaRPr>
          </a:p>
        </p:txBody>
      </p:sp>
      <p:sp>
        <p:nvSpPr>
          <p:cNvPr id="147" name="Subtitle 6">
            <a:extLst>
              <a:ext uri="{FF2B5EF4-FFF2-40B4-BE49-F238E27FC236}">
                <a16:creationId xmlns:a16="http://schemas.microsoft.com/office/drawing/2014/main" id="{E3A4231C-1DCE-4FE3-A505-AC6600EC61F9}"/>
              </a:ext>
            </a:extLst>
          </p:cNvPr>
          <p:cNvSpPr txBox="1">
            <a:spLocks/>
          </p:cNvSpPr>
          <p:nvPr/>
        </p:nvSpPr>
        <p:spPr>
          <a:xfrm>
            <a:off x="8966573" y="2050284"/>
            <a:ext cx="2351268" cy="716689"/>
          </a:xfrm>
          <a:prstGeom prst="rect">
            <a:avLst/>
          </a:prstGeom>
        </p:spPr>
        <p:txBody>
          <a:bodyPr vert="horz" lIns="86019" tIns="43010" rIns="86019" bIns="43010" numCol="1" spcCol="365760" rtlCol="0" anchor="t">
            <a:noAutofit/>
          </a:bodyPr>
          <a:lstStyle>
            <a:lvl1pPr marL="0" indent="0" algn="ctr" defTabSz="914400" rtl="0" eaLnBrk="1" latinLnBrk="0" hangingPunct="1">
              <a:lnSpc>
                <a:spcPct val="90000"/>
              </a:lnSpc>
              <a:spcBef>
                <a:spcPts val="1000"/>
              </a:spcBef>
              <a:buFont typeface="Arial"/>
              <a:buNone/>
              <a:defRPr sz="1200" b="0" i="0" kern="1200">
                <a:solidFill>
                  <a:schemeClr val="accent1"/>
                </a:solidFill>
                <a:latin typeface="Montserrat Light" charset="0"/>
                <a:ea typeface="Montserrat Light" charset="0"/>
                <a:cs typeface="Montserrat Light"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Montserrat Light" charset="0"/>
                <a:ea typeface="Montserrat Light" charset="0"/>
                <a:cs typeface="Montserrat Light"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Montserrat Light" charset="0"/>
                <a:ea typeface="Montserrat Light" charset="0"/>
                <a:cs typeface="Montserrat Light"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nSpc>
                <a:spcPct val="100000"/>
              </a:lnSpc>
              <a:spcBef>
                <a:spcPts val="0"/>
              </a:spcBef>
            </a:pPr>
            <a:r>
              <a:rPr lang="ar-SA" sz="1881" b="1" dirty="0">
                <a:solidFill>
                  <a:schemeClr val="tx1"/>
                </a:solidFill>
                <a:latin typeface="Calibri" panose="020F0502020204030204" pitchFamily="34" charset="0"/>
                <a:cs typeface="Calibri" panose="020F0502020204030204" pitchFamily="34" charset="0"/>
              </a:rPr>
              <a:t> </a:t>
            </a:r>
            <a:endParaRPr lang="en-US" sz="1881" b="1" dirty="0">
              <a:solidFill>
                <a:schemeClr val="tx1"/>
              </a:solidFill>
              <a:latin typeface="Calibri" panose="020F0502020204030204" pitchFamily="34" charset="0"/>
              <a:cs typeface="Calibri" panose="020F0502020204030204" pitchFamily="34" charset="0"/>
            </a:endParaRPr>
          </a:p>
        </p:txBody>
      </p:sp>
      <p:sp>
        <p:nvSpPr>
          <p:cNvPr id="153" name="TextBox 100">
            <a:extLst>
              <a:ext uri="{FF2B5EF4-FFF2-40B4-BE49-F238E27FC236}">
                <a16:creationId xmlns:a16="http://schemas.microsoft.com/office/drawing/2014/main" id="{F1106AA9-3EA3-4BE0-86DF-C0D28E01A6E4}"/>
              </a:ext>
            </a:extLst>
          </p:cNvPr>
          <p:cNvSpPr txBox="1"/>
          <p:nvPr/>
        </p:nvSpPr>
        <p:spPr>
          <a:xfrm>
            <a:off x="6848623" y="4991369"/>
            <a:ext cx="1898465" cy="323935"/>
          </a:xfrm>
          <a:prstGeom prst="rect">
            <a:avLst/>
          </a:prstGeom>
          <a:noFill/>
        </p:spPr>
        <p:txBody>
          <a:bodyPr wrap="square" rtlCol="0">
            <a:spAutoFit/>
          </a:bodyPr>
          <a:lstStyle/>
          <a:p>
            <a:pPr algn="ctr"/>
            <a:r>
              <a:rPr lang="ar-SA" sz="1505" dirty="0">
                <a:solidFill>
                  <a:schemeClr val="bg1"/>
                </a:solidFill>
                <a:latin typeface="Hacen Casablanca Heavy" panose="02000000000000000000" pitchFamily="2" charset="-78"/>
                <a:cs typeface="Hacen Casablanca Heavy" panose="02000000000000000000" pitchFamily="2" charset="-78"/>
              </a:rPr>
              <a:t>خط الأساس </a:t>
            </a:r>
            <a:endParaRPr lang="en-US" sz="1505" dirty="0">
              <a:solidFill>
                <a:schemeClr val="bg1"/>
              </a:solidFill>
              <a:latin typeface="Hacen Casablanca Heavy" panose="02000000000000000000" pitchFamily="2" charset="-78"/>
              <a:cs typeface="Hacen Casablanca Heavy" panose="02000000000000000000" pitchFamily="2" charset="-78"/>
            </a:endParaRPr>
          </a:p>
        </p:txBody>
      </p:sp>
      <p:sp>
        <p:nvSpPr>
          <p:cNvPr id="108" name="مستطيل 107">
            <a:extLst>
              <a:ext uri="{FF2B5EF4-FFF2-40B4-BE49-F238E27FC236}">
                <a16:creationId xmlns:a16="http://schemas.microsoft.com/office/drawing/2014/main" id="{C9AD46B5-143A-45B4-9EFA-386733BF8542}"/>
              </a:ext>
            </a:extLst>
          </p:cNvPr>
          <p:cNvSpPr/>
          <p:nvPr/>
        </p:nvSpPr>
        <p:spPr>
          <a:xfrm>
            <a:off x="928887" y="6116251"/>
            <a:ext cx="354490" cy="295321"/>
          </a:xfrm>
          <a:prstGeom prst="rect">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sz="1693"/>
          </a:p>
        </p:txBody>
      </p:sp>
      <p:sp>
        <p:nvSpPr>
          <p:cNvPr id="110" name="Rectangle: Rounded Corners 101">
            <a:extLst>
              <a:ext uri="{FF2B5EF4-FFF2-40B4-BE49-F238E27FC236}">
                <a16:creationId xmlns:a16="http://schemas.microsoft.com/office/drawing/2014/main" id="{C1296CAB-38A6-421B-872A-35352E112EBB}"/>
              </a:ext>
            </a:extLst>
          </p:cNvPr>
          <p:cNvSpPr/>
          <p:nvPr/>
        </p:nvSpPr>
        <p:spPr>
          <a:xfrm>
            <a:off x="8802368" y="2358569"/>
            <a:ext cx="2480011" cy="584690"/>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2258" b="1" dirty="0">
                <a:latin typeface="Hacen Casablanca Heavy" panose="02000000000000000000" pitchFamily="2" charset="-78"/>
                <a:cs typeface="Hacen Casablanca Heavy" panose="02000000000000000000" pitchFamily="2" charset="-78"/>
              </a:rPr>
              <a:t>طريقة الاحتساب </a:t>
            </a:r>
            <a:endParaRPr lang="en-US" sz="2258" b="1" dirty="0">
              <a:latin typeface="Hacen Casablanca Heavy" panose="02000000000000000000" pitchFamily="2" charset="-78"/>
              <a:cs typeface="Hacen Casablanca Heavy" panose="02000000000000000000" pitchFamily="2" charset="-78"/>
            </a:endParaRPr>
          </a:p>
        </p:txBody>
      </p:sp>
      <p:sp>
        <p:nvSpPr>
          <p:cNvPr id="115" name="Rectangle: Rounded Corners 101">
            <a:extLst>
              <a:ext uri="{FF2B5EF4-FFF2-40B4-BE49-F238E27FC236}">
                <a16:creationId xmlns:a16="http://schemas.microsoft.com/office/drawing/2014/main" id="{515B0821-13D0-423E-90A1-CF28FC42C196}"/>
              </a:ext>
            </a:extLst>
          </p:cNvPr>
          <p:cNvSpPr/>
          <p:nvPr/>
        </p:nvSpPr>
        <p:spPr>
          <a:xfrm>
            <a:off x="8802368" y="3072830"/>
            <a:ext cx="2480011" cy="1725089"/>
          </a:xfrm>
          <a:prstGeom prst="roundRect">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SA" sz="2258" b="1" dirty="0">
              <a:latin typeface="Hacen Casablanca Heavy" panose="02000000000000000000" pitchFamily="2" charset="-78"/>
              <a:cs typeface="Hacen Casablanca Heavy" panose="02000000000000000000" pitchFamily="2" charset="-78"/>
            </a:endParaRPr>
          </a:p>
          <a:p>
            <a:pPr algn="ctr"/>
            <a:endParaRPr lang="ar-SA" sz="2258" b="1" dirty="0">
              <a:latin typeface="Hacen Casablanca Heavy" panose="02000000000000000000" pitchFamily="2" charset="-78"/>
              <a:cs typeface="Hacen Casablanca Heavy" panose="02000000000000000000" pitchFamily="2" charset="-78"/>
            </a:endParaRPr>
          </a:p>
          <a:p>
            <a:pPr algn="ctr"/>
            <a:r>
              <a:rPr lang="ar-SA" sz="2258" b="1" dirty="0">
                <a:latin typeface="Hacen Casablanca Heavy" panose="02000000000000000000" pitchFamily="2" charset="-78"/>
                <a:cs typeface="Hacen Casablanca Heavy" panose="02000000000000000000" pitchFamily="2" charset="-78"/>
              </a:rPr>
              <a:t>وصف المبادرة  </a:t>
            </a:r>
            <a:endParaRPr lang="en-US" sz="2258" b="1" dirty="0">
              <a:latin typeface="Hacen Casablanca Heavy" panose="02000000000000000000" pitchFamily="2" charset="-78"/>
              <a:cs typeface="Hacen Casablanca Heavy" panose="02000000000000000000" pitchFamily="2" charset="-78"/>
            </a:endParaRPr>
          </a:p>
        </p:txBody>
      </p:sp>
      <p:pic>
        <p:nvPicPr>
          <p:cNvPr id="95" name="Graphic 22" descr="Lightbulb and gear">
            <a:extLst>
              <a:ext uri="{FF2B5EF4-FFF2-40B4-BE49-F238E27FC236}">
                <a16:creationId xmlns:a16="http://schemas.microsoft.com/office/drawing/2014/main" id="{BC438481-A47B-4170-A503-D28FBE108CFA}"/>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701156" y="3396111"/>
            <a:ext cx="632861" cy="632861"/>
          </a:xfrm>
          <a:prstGeom prst="rect">
            <a:avLst/>
          </a:prstGeom>
        </p:spPr>
      </p:pic>
      <p:grpSp>
        <p:nvGrpSpPr>
          <p:cNvPr id="118" name="Google Shape;6288;p57">
            <a:extLst>
              <a:ext uri="{FF2B5EF4-FFF2-40B4-BE49-F238E27FC236}">
                <a16:creationId xmlns:a16="http://schemas.microsoft.com/office/drawing/2014/main" id="{CD8845E0-5709-4644-9B06-9847C5F52AB0}"/>
              </a:ext>
            </a:extLst>
          </p:cNvPr>
          <p:cNvGrpSpPr/>
          <p:nvPr/>
        </p:nvGrpSpPr>
        <p:grpSpPr>
          <a:xfrm>
            <a:off x="9922602" y="970442"/>
            <a:ext cx="350079" cy="350079"/>
            <a:chOff x="3497300" y="3227275"/>
            <a:chExt cx="296175" cy="296175"/>
          </a:xfrm>
          <a:solidFill>
            <a:schemeClr val="bg1"/>
          </a:solidFill>
        </p:grpSpPr>
        <p:sp>
          <p:nvSpPr>
            <p:cNvPr id="123" name="Google Shape;6289;p57">
              <a:extLst>
                <a:ext uri="{FF2B5EF4-FFF2-40B4-BE49-F238E27FC236}">
                  <a16:creationId xmlns:a16="http://schemas.microsoft.com/office/drawing/2014/main" id="{48DF810C-D64E-454D-BCBA-F2103390E8CE}"/>
                </a:ext>
              </a:extLst>
            </p:cNvPr>
            <p:cNvSpPr/>
            <p:nvPr/>
          </p:nvSpPr>
          <p:spPr>
            <a:xfrm>
              <a:off x="3609925" y="3339900"/>
              <a:ext cx="69350" cy="68550"/>
            </a:xfrm>
            <a:custGeom>
              <a:avLst/>
              <a:gdLst/>
              <a:ahLst/>
              <a:cxnLst/>
              <a:rect l="l" t="t" r="r" b="b"/>
              <a:pathLst>
                <a:path w="2774" h="2742" extrusionOk="0">
                  <a:moveTo>
                    <a:pt x="1387" y="1"/>
                  </a:moveTo>
                  <a:cubicBezTo>
                    <a:pt x="631" y="1"/>
                    <a:pt x="1" y="631"/>
                    <a:pt x="1" y="1355"/>
                  </a:cubicBezTo>
                  <a:cubicBezTo>
                    <a:pt x="1" y="2112"/>
                    <a:pt x="631" y="2742"/>
                    <a:pt x="1387" y="2742"/>
                  </a:cubicBezTo>
                  <a:cubicBezTo>
                    <a:pt x="2143" y="2742"/>
                    <a:pt x="2773" y="2112"/>
                    <a:pt x="2773" y="1355"/>
                  </a:cubicBezTo>
                  <a:cubicBezTo>
                    <a:pt x="2773" y="631"/>
                    <a:pt x="2143" y="1"/>
                    <a:pt x="138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6290;p57">
              <a:extLst>
                <a:ext uri="{FF2B5EF4-FFF2-40B4-BE49-F238E27FC236}">
                  <a16:creationId xmlns:a16="http://schemas.microsoft.com/office/drawing/2014/main" id="{314F73A6-0129-4377-B52A-E2483982A38C}"/>
                </a:ext>
              </a:extLst>
            </p:cNvPr>
            <p:cNvSpPr/>
            <p:nvPr/>
          </p:nvSpPr>
          <p:spPr>
            <a:xfrm>
              <a:off x="3531175" y="3227275"/>
              <a:ext cx="86650" cy="86675"/>
            </a:xfrm>
            <a:custGeom>
              <a:avLst/>
              <a:gdLst/>
              <a:ahLst/>
              <a:cxnLst/>
              <a:rect l="l" t="t" r="r" b="b"/>
              <a:pathLst>
                <a:path w="3466" h="3467" extrusionOk="0">
                  <a:moveTo>
                    <a:pt x="1733" y="1"/>
                  </a:moveTo>
                  <a:cubicBezTo>
                    <a:pt x="788" y="1"/>
                    <a:pt x="0" y="788"/>
                    <a:pt x="0" y="1733"/>
                  </a:cubicBezTo>
                  <a:cubicBezTo>
                    <a:pt x="0" y="2678"/>
                    <a:pt x="788" y="3466"/>
                    <a:pt x="1733" y="3466"/>
                  </a:cubicBezTo>
                  <a:cubicBezTo>
                    <a:pt x="2741" y="3466"/>
                    <a:pt x="3466" y="2678"/>
                    <a:pt x="3466" y="1733"/>
                  </a:cubicBezTo>
                  <a:cubicBezTo>
                    <a:pt x="3466" y="788"/>
                    <a:pt x="2678" y="1"/>
                    <a:pt x="173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6291;p57">
              <a:extLst>
                <a:ext uri="{FF2B5EF4-FFF2-40B4-BE49-F238E27FC236}">
                  <a16:creationId xmlns:a16="http://schemas.microsoft.com/office/drawing/2014/main" id="{DC8C7043-6233-4054-A005-5F7431DA06FD}"/>
                </a:ext>
              </a:extLst>
            </p:cNvPr>
            <p:cNvSpPr/>
            <p:nvPr/>
          </p:nvSpPr>
          <p:spPr>
            <a:xfrm>
              <a:off x="3670575" y="3227275"/>
              <a:ext cx="86675" cy="86675"/>
            </a:xfrm>
            <a:custGeom>
              <a:avLst/>
              <a:gdLst/>
              <a:ahLst/>
              <a:cxnLst/>
              <a:rect l="l" t="t" r="r" b="b"/>
              <a:pathLst>
                <a:path w="3467" h="3467" extrusionOk="0">
                  <a:moveTo>
                    <a:pt x="1733" y="1"/>
                  </a:moveTo>
                  <a:cubicBezTo>
                    <a:pt x="788" y="1"/>
                    <a:pt x="1" y="788"/>
                    <a:pt x="1" y="1733"/>
                  </a:cubicBezTo>
                  <a:cubicBezTo>
                    <a:pt x="1" y="2678"/>
                    <a:pt x="788" y="3466"/>
                    <a:pt x="1733" y="3466"/>
                  </a:cubicBezTo>
                  <a:cubicBezTo>
                    <a:pt x="2679" y="3466"/>
                    <a:pt x="3466" y="2678"/>
                    <a:pt x="3466" y="1733"/>
                  </a:cubicBezTo>
                  <a:cubicBezTo>
                    <a:pt x="3466" y="788"/>
                    <a:pt x="2679" y="1"/>
                    <a:pt x="173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6292;p57">
              <a:extLst>
                <a:ext uri="{FF2B5EF4-FFF2-40B4-BE49-F238E27FC236}">
                  <a16:creationId xmlns:a16="http://schemas.microsoft.com/office/drawing/2014/main" id="{E0753F3F-7F9C-4449-A2E6-5F50468F3503}"/>
                </a:ext>
              </a:extLst>
            </p:cNvPr>
            <p:cNvSpPr/>
            <p:nvPr/>
          </p:nvSpPr>
          <p:spPr>
            <a:xfrm>
              <a:off x="3622525" y="3421825"/>
              <a:ext cx="41775" cy="25225"/>
            </a:xfrm>
            <a:custGeom>
              <a:avLst/>
              <a:gdLst/>
              <a:ahLst/>
              <a:cxnLst/>
              <a:rect l="l" t="t" r="r" b="b"/>
              <a:pathLst>
                <a:path w="1671" h="1009" extrusionOk="0">
                  <a:moveTo>
                    <a:pt x="1" y="0"/>
                  </a:moveTo>
                  <a:lnTo>
                    <a:pt x="851" y="1008"/>
                  </a:lnTo>
                  <a:lnTo>
                    <a:pt x="1671" y="0"/>
                  </a:lnTo>
                  <a:lnTo>
                    <a:pt x="1671" y="0"/>
                  </a:lnTo>
                  <a:cubicBezTo>
                    <a:pt x="1450" y="126"/>
                    <a:pt x="1167" y="158"/>
                    <a:pt x="851" y="158"/>
                  </a:cubicBezTo>
                  <a:cubicBezTo>
                    <a:pt x="568" y="158"/>
                    <a:pt x="284" y="95"/>
                    <a:pt x="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6293;p57">
              <a:extLst>
                <a:ext uri="{FF2B5EF4-FFF2-40B4-BE49-F238E27FC236}">
                  <a16:creationId xmlns:a16="http://schemas.microsoft.com/office/drawing/2014/main" id="{93FD1419-0C0D-460E-BBC1-AAF656D383C5}"/>
                </a:ext>
              </a:extLst>
            </p:cNvPr>
            <p:cNvSpPr/>
            <p:nvPr/>
          </p:nvSpPr>
          <p:spPr>
            <a:xfrm>
              <a:off x="3566600" y="3416300"/>
              <a:ext cx="70125" cy="106350"/>
            </a:xfrm>
            <a:custGeom>
              <a:avLst/>
              <a:gdLst/>
              <a:ahLst/>
              <a:cxnLst/>
              <a:rect l="l" t="t" r="r" b="b"/>
              <a:pathLst>
                <a:path w="2805" h="4254" extrusionOk="0">
                  <a:moveTo>
                    <a:pt x="1261" y="1"/>
                  </a:moveTo>
                  <a:cubicBezTo>
                    <a:pt x="474" y="599"/>
                    <a:pt x="1" y="1513"/>
                    <a:pt x="1" y="2490"/>
                  </a:cubicBezTo>
                  <a:lnTo>
                    <a:pt x="1" y="3907"/>
                  </a:lnTo>
                  <a:cubicBezTo>
                    <a:pt x="1" y="4096"/>
                    <a:pt x="158" y="4254"/>
                    <a:pt x="379" y="4254"/>
                  </a:cubicBezTo>
                  <a:lnTo>
                    <a:pt x="2805" y="4254"/>
                  </a:lnTo>
                  <a:lnTo>
                    <a:pt x="2805" y="1891"/>
                  </a:lnTo>
                  <a:lnTo>
                    <a:pt x="1261"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6294;p57">
              <a:extLst>
                <a:ext uri="{FF2B5EF4-FFF2-40B4-BE49-F238E27FC236}">
                  <a16:creationId xmlns:a16="http://schemas.microsoft.com/office/drawing/2014/main" id="{570C2058-FF2F-40C8-AAE6-363E0DC5E020}"/>
                </a:ext>
              </a:extLst>
            </p:cNvPr>
            <p:cNvSpPr/>
            <p:nvPr/>
          </p:nvSpPr>
          <p:spPr>
            <a:xfrm>
              <a:off x="3653250" y="3417100"/>
              <a:ext cx="70125" cy="106350"/>
            </a:xfrm>
            <a:custGeom>
              <a:avLst/>
              <a:gdLst/>
              <a:ahLst/>
              <a:cxnLst/>
              <a:rect l="l" t="t" r="r" b="b"/>
              <a:pathLst>
                <a:path w="2805" h="4254" extrusionOk="0">
                  <a:moveTo>
                    <a:pt x="1544" y="0"/>
                  </a:moveTo>
                  <a:lnTo>
                    <a:pt x="1" y="1890"/>
                  </a:lnTo>
                  <a:lnTo>
                    <a:pt x="1" y="4253"/>
                  </a:lnTo>
                  <a:lnTo>
                    <a:pt x="2458" y="4253"/>
                  </a:lnTo>
                  <a:cubicBezTo>
                    <a:pt x="2647" y="4253"/>
                    <a:pt x="2804" y="4096"/>
                    <a:pt x="2804" y="3907"/>
                  </a:cubicBezTo>
                  <a:lnTo>
                    <a:pt x="2804" y="2489"/>
                  </a:lnTo>
                  <a:cubicBezTo>
                    <a:pt x="2773" y="1481"/>
                    <a:pt x="2300" y="567"/>
                    <a:pt x="154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6295;p57">
              <a:extLst>
                <a:ext uri="{FF2B5EF4-FFF2-40B4-BE49-F238E27FC236}">
                  <a16:creationId xmlns:a16="http://schemas.microsoft.com/office/drawing/2014/main" id="{7747EADA-F742-4F49-8286-54EFBEAD9164}"/>
                </a:ext>
              </a:extLst>
            </p:cNvPr>
            <p:cNvSpPr/>
            <p:nvPr/>
          </p:nvSpPr>
          <p:spPr>
            <a:xfrm>
              <a:off x="3655625" y="3310775"/>
              <a:ext cx="137850" cy="108700"/>
            </a:xfrm>
            <a:custGeom>
              <a:avLst/>
              <a:gdLst/>
              <a:ahLst/>
              <a:cxnLst/>
              <a:rect l="l" t="t" r="r" b="b"/>
              <a:pathLst>
                <a:path w="5514" h="4348" extrusionOk="0">
                  <a:moveTo>
                    <a:pt x="3686" y="1512"/>
                  </a:moveTo>
                  <a:cubicBezTo>
                    <a:pt x="3907" y="1512"/>
                    <a:pt x="4064" y="1670"/>
                    <a:pt x="4064" y="1859"/>
                  </a:cubicBezTo>
                  <a:cubicBezTo>
                    <a:pt x="4064" y="2048"/>
                    <a:pt x="3907" y="2205"/>
                    <a:pt x="3686" y="2205"/>
                  </a:cubicBezTo>
                  <a:lnTo>
                    <a:pt x="2993" y="2205"/>
                  </a:lnTo>
                  <a:cubicBezTo>
                    <a:pt x="2804" y="2205"/>
                    <a:pt x="2646" y="2048"/>
                    <a:pt x="2646" y="1859"/>
                  </a:cubicBezTo>
                  <a:cubicBezTo>
                    <a:pt x="2646" y="1670"/>
                    <a:pt x="2804" y="1512"/>
                    <a:pt x="2993" y="1512"/>
                  </a:cubicBezTo>
                  <a:close/>
                  <a:moveTo>
                    <a:pt x="4127" y="0"/>
                  </a:moveTo>
                  <a:cubicBezTo>
                    <a:pt x="3686" y="536"/>
                    <a:pt x="3056" y="851"/>
                    <a:pt x="2331" y="851"/>
                  </a:cubicBezTo>
                  <a:cubicBezTo>
                    <a:pt x="1607" y="851"/>
                    <a:pt x="977" y="504"/>
                    <a:pt x="536" y="63"/>
                  </a:cubicBezTo>
                  <a:cubicBezTo>
                    <a:pt x="347" y="221"/>
                    <a:pt x="158" y="378"/>
                    <a:pt x="0" y="567"/>
                  </a:cubicBezTo>
                  <a:cubicBezTo>
                    <a:pt x="945" y="756"/>
                    <a:pt x="1638" y="1575"/>
                    <a:pt x="1638" y="2615"/>
                  </a:cubicBezTo>
                  <a:cubicBezTo>
                    <a:pt x="1638" y="2930"/>
                    <a:pt x="1575" y="3214"/>
                    <a:pt x="1449" y="3466"/>
                  </a:cubicBezTo>
                  <a:cubicBezTo>
                    <a:pt x="1859" y="3718"/>
                    <a:pt x="2205" y="4001"/>
                    <a:pt x="2520" y="4348"/>
                  </a:cubicBezTo>
                  <a:lnTo>
                    <a:pt x="5167" y="4348"/>
                  </a:lnTo>
                  <a:cubicBezTo>
                    <a:pt x="5356" y="4348"/>
                    <a:pt x="5513" y="4190"/>
                    <a:pt x="5513" y="4001"/>
                  </a:cubicBezTo>
                  <a:lnTo>
                    <a:pt x="5513" y="2615"/>
                  </a:lnTo>
                  <a:cubicBezTo>
                    <a:pt x="5482" y="1512"/>
                    <a:pt x="4915" y="567"/>
                    <a:pt x="412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6296;p57">
              <a:extLst>
                <a:ext uri="{FF2B5EF4-FFF2-40B4-BE49-F238E27FC236}">
                  <a16:creationId xmlns:a16="http://schemas.microsoft.com/office/drawing/2014/main" id="{CD1CE6CA-5A1A-483D-9155-E50E5C2D8B53}"/>
                </a:ext>
              </a:extLst>
            </p:cNvPr>
            <p:cNvSpPr/>
            <p:nvPr/>
          </p:nvSpPr>
          <p:spPr>
            <a:xfrm>
              <a:off x="3497300" y="3309975"/>
              <a:ext cx="136275" cy="108725"/>
            </a:xfrm>
            <a:custGeom>
              <a:avLst/>
              <a:gdLst/>
              <a:ahLst/>
              <a:cxnLst/>
              <a:rect l="l" t="t" r="r" b="b"/>
              <a:pathLst>
                <a:path w="5451" h="4349" extrusionOk="0">
                  <a:moveTo>
                    <a:pt x="2426" y="1544"/>
                  </a:moveTo>
                  <a:cubicBezTo>
                    <a:pt x="2615" y="1544"/>
                    <a:pt x="2773" y="1702"/>
                    <a:pt x="2773" y="1891"/>
                  </a:cubicBezTo>
                  <a:cubicBezTo>
                    <a:pt x="2773" y="2080"/>
                    <a:pt x="2615" y="2237"/>
                    <a:pt x="2426" y="2237"/>
                  </a:cubicBezTo>
                  <a:lnTo>
                    <a:pt x="1733" y="2237"/>
                  </a:lnTo>
                  <a:cubicBezTo>
                    <a:pt x="1513" y="2237"/>
                    <a:pt x="1355" y="2080"/>
                    <a:pt x="1355" y="1891"/>
                  </a:cubicBezTo>
                  <a:cubicBezTo>
                    <a:pt x="1355" y="1702"/>
                    <a:pt x="1513" y="1544"/>
                    <a:pt x="1733" y="1544"/>
                  </a:cubicBezTo>
                  <a:close/>
                  <a:moveTo>
                    <a:pt x="1324" y="1"/>
                  </a:moveTo>
                  <a:cubicBezTo>
                    <a:pt x="536" y="568"/>
                    <a:pt x="1" y="1513"/>
                    <a:pt x="1" y="2552"/>
                  </a:cubicBezTo>
                  <a:lnTo>
                    <a:pt x="1" y="3939"/>
                  </a:lnTo>
                  <a:cubicBezTo>
                    <a:pt x="1" y="4191"/>
                    <a:pt x="95" y="4348"/>
                    <a:pt x="316" y="4348"/>
                  </a:cubicBezTo>
                  <a:lnTo>
                    <a:pt x="2930" y="4348"/>
                  </a:lnTo>
                  <a:cubicBezTo>
                    <a:pt x="3214" y="3970"/>
                    <a:pt x="3561" y="3655"/>
                    <a:pt x="4002" y="3466"/>
                  </a:cubicBezTo>
                  <a:cubicBezTo>
                    <a:pt x="3876" y="3183"/>
                    <a:pt x="3813" y="2930"/>
                    <a:pt x="3813" y="2615"/>
                  </a:cubicBezTo>
                  <a:cubicBezTo>
                    <a:pt x="3813" y="1607"/>
                    <a:pt x="4506" y="757"/>
                    <a:pt x="5451" y="568"/>
                  </a:cubicBezTo>
                  <a:cubicBezTo>
                    <a:pt x="5293" y="347"/>
                    <a:pt x="5104" y="190"/>
                    <a:pt x="4915" y="32"/>
                  </a:cubicBezTo>
                  <a:cubicBezTo>
                    <a:pt x="4474" y="505"/>
                    <a:pt x="3844" y="820"/>
                    <a:pt x="3151" y="820"/>
                  </a:cubicBezTo>
                  <a:cubicBezTo>
                    <a:pt x="2426" y="820"/>
                    <a:pt x="1796" y="505"/>
                    <a:pt x="132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0" name="Group 30">
            <a:extLst>
              <a:ext uri="{FF2B5EF4-FFF2-40B4-BE49-F238E27FC236}">
                <a16:creationId xmlns:a16="http://schemas.microsoft.com/office/drawing/2014/main" id="{3D5FFCE0-D6B0-4CFE-B8DD-BB8EFB392E2D}"/>
              </a:ext>
            </a:extLst>
          </p:cNvPr>
          <p:cNvGrpSpPr/>
          <p:nvPr/>
        </p:nvGrpSpPr>
        <p:grpSpPr>
          <a:xfrm>
            <a:off x="966661" y="4991369"/>
            <a:ext cx="7701977" cy="340838"/>
            <a:chOff x="580812" y="5368640"/>
            <a:chExt cx="7530717" cy="152400"/>
          </a:xfrm>
        </p:grpSpPr>
        <p:sp>
          <p:nvSpPr>
            <p:cNvPr id="71" name="Rounded Rectangle 22">
              <a:extLst>
                <a:ext uri="{FF2B5EF4-FFF2-40B4-BE49-F238E27FC236}">
                  <a16:creationId xmlns:a16="http://schemas.microsoft.com/office/drawing/2014/main" id="{E28CA352-AA67-496A-B944-E8037AA2F672}"/>
                </a:ext>
              </a:extLst>
            </p:cNvPr>
            <p:cNvSpPr/>
            <p:nvPr/>
          </p:nvSpPr>
          <p:spPr>
            <a:xfrm>
              <a:off x="580812" y="5368640"/>
              <a:ext cx="7530717" cy="152400"/>
            </a:xfrm>
            <a:prstGeom prst="roundRect">
              <a:avLst>
                <a:gd name="adj" fmla="val 5000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93" dirty="0"/>
            </a:p>
          </p:txBody>
        </p:sp>
        <p:sp>
          <p:nvSpPr>
            <p:cNvPr id="72" name="Rounded Rectangle 113">
              <a:extLst>
                <a:ext uri="{FF2B5EF4-FFF2-40B4-BE49-F238E27FC236}">
                  <a16:creationId xmlns:a16="http://schemas.microsoft.com/office/drawing/2014/main" id="{75E14978-26AB-4F49-9B22-84C55D9B7667}"/>
                </a:ext>
              </a:extLst>
            </p:cNvPr>
            <p:cNvSpPr/>
            <p:nvPr/>
          </p:nvSpPr>
          <p:spPr>
            <a:xfrm>
              <a:off x="6607354" y="5375714"/>
              <a:ext cx="1408556" cy="136014"/>
            </a:xfrm>
            <a:prstGeom prst="roundRect">
              <a:avLst>
                <a:gd name="adj" fmla="val 50000"/>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93" dirty="0">
                <a:latin typeface="Hacen Casablanca Heavy" panose="02000000000000000000" pitchFamily="2" charset="-78"/>
                <a:cs typeface="Hacen Casablanca Heavy" panose="02000000000000000000" pitchFamily="2" charset="-78"/>
              </a:endParaRPr>
            </a:p>
          </p:txBody>
        </p:sp>
      </p:grpSp>
      <p:cxnSp>
        <p:nvCxnSpPr>
          <p:cNvPr id="75" name="Straight Connector 114">
            <a:extLst>
              <a:ext uri="{FF2B5EF4-FFF2-40B4-BE49-F238E27FC236}">
                <a16:creationId xmlns:a16="http://schemas.microsoft.com/office/drawing/2014/main" id="{9A5BCBDA-92CF-46A5-B043-91C1982EB6E3}"/>
              </a:ext>
            </a:extLst>
          </p:cNvPr>
          <p:cNvCxnSpPr/>
          <p:nvPr/>
        </p:nvCxnSpPr>
        <p:spPr>
          <a:xfrm>
            <a:off x="5806017" y="5051541"/>
            <a:ext cx="0" cy="743651"/>
          </a:xfrm>
          <a:prstGeom prst="line">
            <a:avLst/>
          </a:prstGeom>
          <a:ln>
            <a:solidFill>
              <a:srgbClr val="009999"/>
            </a:solidFill>
          </a:ln>
        </p:spPr>
        <p:style>
          <a:lnRef idx="3">
            <a:schemeClr val="dk1"/>
          </a:lnRef>
          <a:fillRef idx="0">
            <a:schemeClr val="dk1"/>
          </a:fillRef>
          <a:effectRef idx="2">
            <a:schemeClr val="dk1"/>
          </a:effectRef>
          <a:fontRef idx="minor">
            <a:schemeClr val="tx1"/>
          </a:fontRef>
        </p:style>
      </p:cxnSp>
      <p:grpSp>
        <p:nvGrpSpPr>
          <p:cNvPr id="78" name="Group 138">
            <a:extLst>
              <a:ext uri="{FF2B5EF4-FFF2-40B4-BE49-F238E27FC236}">
                <a16:creationId xmlns:a16="http://schemas.microsoft.com/office/drawing/2014/main" id="{60D82AC1-9596-4793-AD8D-CFAF11B1725D}"/>
              </a:ext>
            </a:extLst>
          </p:cNvPr>
          <p:cNvGrpSpPr/>
          <p:nvPr/>
        </p:nvGrpSpPr>
        <p:grpSpPr>
          <a:xfrm>
            <a:off x="7891082" y="5496817"/>
            <a:ext cx="276455" cy="274340"/>
            <a:chOff x="9402763" y="4016376"/>
            <a:chExt cx="1657350" cy="1881188"/>
          </a:xfrm>
          <a:solidFill>
            <a:schemeClr val="accent4">
              <a:lumMod val="60000"/>
              <a:lumOff val="40000"/>
            </a:schemeClr>
          </a:solidFill>
        </p:grpSpPr>
        <p:sp>
          <p:nvSpPr>
            <p:cNvPr id="80" name="Freeform 12">
              <a:extLst>
                <a:ext uri="{FF2B5EF4-FFF2-40B4-BE49-F238E27FC236}">
                  <a16:creationId xmlns:a16="http://schemas.microsoft.com/office/drawing/2014/main" id="{7155B265-E2E8-4B06-8591-CD7B1D717800}"/>
                </a:ext>
              </a:extLst>
            </p:cNvPr>
            <p:cNvSpPr>
              <a:spLocks/>
            </p:cNvSpPr>
            <p:nvPr/>
          </p:nvSpPr>
          <p:spPr bwMode="auto">
            <a:xfrm>
              <a:off x="9979025" y="4445001"/>
              <a:ext cx="504825" cy="511175"/>
            </a:xfrm>
            <a:custGeom>
              <a:avLst/>
              <a:gdLst>
                <a:gd name="T0" fmla="*/ 80 w 956"/>
                <a:gd name="T1" fmla="*/ 0 h 966"/>
                <a:gd name="T2" fmla="*/ 876 w 956"/>
                <a:gd name="T3" fmla="*/ 0 h 966"/>
                <a:gd name="T4" fmla="*/ 895 w 956"/>
                <a:gd name="T5" fmla="*/ 2 h 966"/>
                <a:gd name="T6" fmla="*/ 913 w 956"/>
                <a:gd name="T7" fmla="*/ 9 h 966"/>
                <a:gd name="T8" fmla="*/ 929 w 956"/>
                <a:gd name="T9" fmla="*/ 20 h 966"/>
                <a:gd name="T10" fmla="*/ 942 w 956"/>
                <a:gd name="T11" fmla="*/ 34 h 966"/>
                <a:gd name="T12" fmla="*/ 952 w 956"/>
                <a:gd name="T13" fmla="*/ 51 h 966"/>
                <a:gd name="T14" fmla="*/ 956 w 956"/>
                <a:gd name="T15" fmla="*/ 70 h 966"/>
                <a:gd name="T16" fmla="*/ 956 w 956"/>
                <a:gd name="T17" fmla="*/ 89 h 966"/>
                <a:gd name="T18" fmla="*/ 953 w 956"/>
                <a:gd name="T19" fmla="*/ 108 h 966"/>
                <a:gd name="T20" fmla="*/ 917 w 956"/>
                <a:gd name="T21" fmla="*/ 199 h 966"/>
                <a:gd name="T22" fmla="*/ 876 w 956"/>
                <a:gd name="T23" fmla="*/ 288 h 966"/>
                <a:gd name="T24" fmla="*/ 828 w 956"/>
                <a:gd name="T25" fmla="*/ 376 h 966"/>
                <a:gd name="T26" fmla="*/ 776 w 956"/>
                <a:gd name="T27" fmla="*/ 462 h 966"/>
                <a:gd name="T28" fmla="*/ 717 w 956"/>
                <a:gd name="T29" fmla="*/ 544 h 966"/>
                <a:gd name="T30" fmla="*/ 653 w 956"/>
                <a:gd name="T31" fmla="*/ 627 h 966"/>
                <a:gd name="T32" fmla="*/ 624 w 956"/>
                <a:gd name="T33" fmla="*/ 664 h 966"/>
                <a:gd name="T34" fmla="*/ 601 w 956"/>
                <a:gd name="T35" fmla="*/ 705 h 966"/>
                <a:gd name="T36" fmla="*/ 583 w 956"/>
                <a:gd name="T37" fmla="*/ 748 h 966"/>
                <a:gd name="T38" fmla="*/ 569 w 956"/>
                <a:gd name="T39" fmla="*/ 793 h 966"/>
                <a:gd name="T40" fmla="*/ 561 w 956"/>
                <a:gd name="T41" fmla="*/ 838 h 966"/>
                <a:gd name="T42" fmla="*/ 558 w 956"/>
                <a:gd name="T43" fmla="*/ 885 h 966"/>
                <a:gd name="T44" fmla="*/ 555 w 956"/>
                <a:gd name="T45" fmla="*/ 907 h 966"/>
                <a:gd name="T46" fmla="*/ 547 w 956"/>
                <a:gd name="T47" fmla="*/ 926 h 966"/>
                <a:gd name="T48" fmla="*/ 535 w 956"/>
                <a:gd name="T49" fmla="*/ 942 h 966"/>
                <a:gd name="T50" fmla="*/ 518 w 956"/>
                <a:gd name="T51" fmla="*/ 955 h 966"/>
                <a:gd name="T52" fmla="*/ 500 w 956"/>
                <a:gd name="T53" fmla="*/ 964 h 966"/>
                <a:gd name="T54" fmla="*/ 478 w 956"/>
                <a:gd name="T55" fmla="*/ 966 h 966"/>
                <a:gd name="T56" fmla="*/ 456 w 956"/>
                <a:gd name="T57" fmla="*/ 964 h 966"/>
                <a:gd name="T58" fmla="*/ 437 w 956"/>
                <a:gd name="T59" fmla="*/ 955 h 966"/>
                <a:gd name="T60" fmla="*/ 421 w 956"/>
                <a:gd name="T61" fmla="*/ 942 h 966"/>
                <a:gd name="T62" fmla="*/ 408 w 956"/>
                <a:gd name="T63" fmla="*/ 926 h 966"/>
                <a:gd name="T64" fmla="*/ 401 w 956"/>
                <a:gd name="T65" fmla="*/ 907 h 966"/>
                <a:gd name="T66" fmla="*/ 397 w 956"/>
                <a:gd name="T67" fmla="*/ 885 h 966"/>
                <a:gd name="T68" fmla="*/ 395 w 956"/>
                <a:gd name="T69" fmla="*/ 838 h 966"/>
                <a:gd name="T70" fmla="*/ 386 w 956"/>
                <a:gd name="T71" fmla="*/ 793 h 966"/>
                <a:gd name="T72" fmla="*/ 373 w 956"/>
                <a:gd name="T73" fmla="*/ 748 h 966"/>
                <a:gd name="T74" fmla="*/ 355 w 956"/>
                <a:gd name="T75" fmla="*/ 705 h 966"/>
                <a:gd name="T76" fmla="*/ 332 w 956"/>
                <a:gd name="T77" fmla="*/ 664 h 966"/>
                <a:gd name="T78" fmla="*/ 303 w 956"/>
                <a:gd name="T79" fmla="*/ 627 h 966"/>
                <a:gd name="T80" fmla="*/ 238 w 956"/>
                <a:gd name="T81" fmla="*/ 544 h 966"/>
                <a:gd name="T82" fmla="*/ 180 w 956"/>
                <a:gd name="T83" fmla="*/ 462 h 966"/>
                <a:gd name="T84" fmla="*/ 126 w 956"/>
                <a:gd name="T85" fmla="*/ 376 h 966"/>
                <a:gd name="T86" fmla="*/ 80 w 956"/>
                <a:gd name="T87" fmla="*/ 288 h 966"/>
                <a:gd name="T88" fmla="*/ 38 w 956"/>
                <a:gd name="T89" fmla="*/ 199 h 966"/>
                <a:gd name="T90" fmla="*/ 4 w 956"/>
                <a:gd name="T91" fmla="*/ 108 h 966"/>
                <a:gd name="T92" fmla="*/ 0 w 956"/>
                <a:gd name="T93" fmla="*/ 89 h 966"/>
                <a:gd name="T94" fmla="*/ 0 w 956"/>
                <a:gd name="T95" fmla="*/ 70 h 966"/>
                <a:gd name="T96" fmla="*/ 4 w 956"/>
                <a:gd name="T97" fmla="*/ 51 h 966"/>
                <a:gd name="T98" fmla="*/ 13 w 956"/>
                <a:gd name="T99" fmla="*/ 34 h 966"/>
                <a:gd name="T100" fmla="*/ 26 w 956"/>
                <a:gd name="T101" fmla="*/ 20 h 966"/>
                <a:gd name="T102" fmla="*/ 42 w 956"/>
                <a:gd name="T103" fmla="*/ 9 h 966"/>
                <a:gd name="T104" fmla="*/ 60 w 956"/>
                <a:gd name="T105" fmla="*/ 2 h 966"/>
                <a:gd name="T106" fmla="*/ 80 w 956"/>
                <a:gd name="T107" fmla="*/ 0 h 9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56" h="966">
                  <a:moveTo>
                    <a:pt x="80" y="0"/>
                  </a:moveTo>
                  <a:lnTo>
                    <a:pt x="876" y="0"/>
                  </a:lnTo>
                  <a:lnTo>
                    <a:pt x="895" y="2"/>
                  </a:lnTo>
                  <a:lnTo>
                    <a:pt x="913" y="9"/>
                  </a:lnTo>
                  <a:lnTo>
                    <a:pt x="929" y="20"/>
                  </a:lnTo>
                  <a:lnTo>
                    <a:pt x="942" y="34"/>
                  </a:lnTo>
                  <a:lnTo>
                    <a:pt x="952" y="51"/>
                  </a:lnTo>
                  <a:lnTo>
                    <a:pt x="956" y="70"/>
                  </a:lnTo>
                  <a:lnTo>
                    <a:pt x="956" y="89"/>
                  </a:lnTo>
                  <a:lnTo>
                    <a:pt x="953" y="108"/>
                  </a:lnTo>
                  <a:lnTo>
                    <a:pt x="917" y="199"/>
                  </a:lnTo>
                  <a:lnTo>
                    <a:pt x="876" y="288"/>
                  </a:lnTo>
                  <a:lnTo>
                    <a:pt x="828" y="376"/>
                  </a:lnTo>
                  <a:lnTo>
                    <a:pt x="776" y="462"/>
                  </a:lnTo>
                  <a:lnTo>
                    <a:pt x="717" y="544"/>
                  </a:lnTo>
                  <a:lnTo>
                    <a:pt x="653" y="627"/>
                  </a:lnTo>
                  <a:lnTo>
                    <a:pt x="624" y="664"/>
                  </a:lnTo>
                  <a:lnTo>
                    <a:pt x="601" y="705"/>
                  </a:lnTo>
                  <a:lnTo>
                    <a:pt x="583" y="748"/>
                  </a:lnTo>
                  <a:lnTo>
                    <a:pt x="569" y="793"/>
                  </a:lnTo>
                  <a:lnTo>
                    <a:pt x="561" y="838"/>
                  </a:lnTo>
                  <a:lnTo>
                    <a:pt x="558" y="885"/>
                  </a:lnTo>
                  <a:lnTo>
                    <a:pt x="555" y="907"/>
                  </a:lnTo>
                  <a:lnTo>
                    <a:pt x="547" y="926"/>
                  </a:lnTo>
                  <a:lnTo>
                    <a:pt x="535" y="942"/>
                  </a:lnTo>
                  <a:lnTo>
                    <a:pt x="518" y="955"/>
                  </a:lnTo>
                  <a:lnTo>
                    <a:pt x="500" y="964"/>
                  </a:lnTo>
                  <a:lnTo>
                    <a:pt x="478" y="966"/>
                  </a:lnTo>
                  <a:lnTo>
                    <a:pt x="456" y="964"/>
                  </a:lnTo>
                  <a:lnTo>
                    <a:pt x="437" y="955"/>
                  </a:lnTo>
                  <a:lnTo>
                    <a:pt x="421" y="942"/>
                  </a:lnTo>
                  <a:lnTo>
                    <a:pt x="408" y="926"/>
                  </a:lnTo>
                  <a:lnTo>
                    <a:pt x="401" y="907"/>
                  </a:lnTo>
                  <a:lnTo>
                    <a:pt x="397" y="885"/>
                  </a:lnTo>
                  <a:lnTo>
                    <a:pt x="395" y="838"/>
                  </a:lnTo>
                  <a:lnTo>
                    <a:pt x="386" y="793"/>
                  </a:lnTo>
                  <a:lnTo>
                    <a:pt x="373" y="748"/>
                  </a:lnTo>
                  <a:lnTo>
                    <a:pt x="355" y="705"/>
                  </a:lnTo>
                  <a:lnTo>
                    <a:pt x="332" y="664"/>
                  </a:lnTo>
                  <a:lnTo>
                    <a:pt x="303" y="627"/>
                  </a:lnTo>
                  <a:lnTo>
                    <a:pt x="238" y="544"/>
                  </a:lnTo>
                  <a:lnTo>
                    <a:pt x="180" y="462"/>
                  </a:lnTo>
                  <a:lnTo>
                    <a:pt x="126" y="376"/>
                  </a:lnTo>
                  <a:lnTo>
                    <a:pt x="80" y="288"/>
                  </a:lnTo>
                  <a:lnTo>
                    <a:pt x="38" y="199"/>
                  </a:lnTo>
                  <a:lnTo>
                    <a:pt x="4" y="108"/>
                  </a:lnTo>
                  <a:lnTo>
                    <a:pt x="0" y="89"/>
                  </a:lnTo>
                  <a:lnTo>
                    <a:pt x="0" y="70"/>
                  </a:lnTo>
                  <a:lnTo>
                    <a:pt x="4" y="51"/>
                  </a:lnTo>
                  <a:lnTo>
                    <a:pt x="13" y="34"/>
                  </a:lnTo>
                  <a:lnTo>
                    <a:pt x="26" y="20"/>
                  </a:lnTo>
                  <a:lnTo>
                    <a:pt x="42" y="9"/>
                  </a:lnTo>
                  <a:lnTo>
                    <a:pt x="60" y="2"/>
                  </a:lnTo>
                  <a:lnTo>
                    <a:pt x="80" y="0"/>
                  </a:lnTo>
                  <a:close/>
                </a:path>
              </a:pathLst>
            </a:custGeom>
            <a:grpFill/>
            <a:ln w="0">
              <a:noFill/>
              <a:prstDash val="solid"/>
              <a:round/>
              <a:headEnd/>
              <a:tailEnd/>
            </a:ln>
          </p:spPr>
          <p:txBody>
            <a:bodyPr vert="horz" wrap="square" lIns="86019" tIns="43010" rIns="86019" bIns="43010" numCol="1" anchor="t" anchorCtr="0" compatLnSpc="1">
              <a:prstTxWarp prst="textNoShape">
                <a:avLst/>
              </a:prstTxWarp>
            </a:bodyPr>
            <a:lstStyle/>
            <a:p>
              <a:endParaRPr lang="en-US" sz="1693"/>
            </a:p>
          </p:txBody>
        </p:sp>
        <p:sp>
          <p:nvSpPr>
            <p:cNvPr id="81" name="Freeform 13">
              <a:extLst>
                <a:ext uri="{FF2B5EF4-FFF2-40B4-BE49-F238E27FC236}">
                  <a16:creationId xmlns:a16="http://schemas.microsoft.com/office/drawing/2014/main" id="{9DDC4E47-2921-4620-8D45-6AB564035D02}"/>
                </a:ext>
              </a:extLst>
            </p:cNvPr>
            <p:cNvSpPr>
              <a:spLocks/>
            </p:cNvSpPr>
            <p:nvPr/>
          </p:nvSpPr>
          <p:spPr bwMode="auto">
            <a:xfrm>
              <a:off x="9763125" y="5043488"/>
              <a:ext cx="936625" cy="619125"/>
            </a:xfrm>
            <a:custGeom>
              <a:avLst/>
              <a:gdLst>
                <a:gd name="T0" fmla="*/ 884 w 1768"/>
                <a:gd name="T1" fmla="*/ 0 h 1172"/>
                <a:gd name="T2" fmla="*/ 906 w 1768"/>
                <a:gd name="T3" fmla="*/ 2 h 1172"/>
                <a:gd name="T4" fmla="*/ 924 w 1768"/>
                <a:gd name="T5" fmla="*/ 11 h 1172"/>
                <a:gd name="T6" fmla="*/ 941 w 1768"/>
                <a:gd name="T7" fmla="*/ 24 h 1172"/>
                <a:gd name="T8" fmla="*/ 953 w 1768"/>
                <a:gd name="T9" fmla="*/ 39 h 1172"/>
                <a:gd name="T10" fmla="*/ 961 w 1768"/>
                <a:gd name="T11" fmla="*/ 59 h 1172"/>
                <a:gd name="T12" fmla="*/ 964 w 1768"/>
                <a:gd name="T13" fmla="*/ 81 h 1172"/>
                <a:gd name="T14" fmla="*/ 968 w 1768"/>
                <a:gd name="T15" fmla="*/ 124 h 1172"/>
                <a:gd name="T16" fmla="*/ 977 w 1768"/>
                <a:gd name="T17" fmla="*/ 168 h 1172"/>
                <a:gd name="T18" fmla="*/ 993 w 1768"/>
                <a:gd name="T19" fmla="*/ 210 h 1172"/>
                <a:gd name="T20" fmla="*/ 1014 w 1768"/>
                <a:gd name="T21" fmla="*/ 252 h 1172"/>
                <a:gd name="T22" fmla="*/ 1042 w 1768"/>
                <a:gd name="T23" fmla="*/ 293 h 1172"/>
                <a:gd name="T24" fmla="*/ 1075 w 1768"/>
                <a:gd name="T25" fmla="*/ 332 h 1172"/>
                <a:gd name="T26" fmla="*/ 1114 w 1768"/>
                <a:gd name="T27" fmla="*/ 370 h 1172"/>
                <a:gd name="T28" fmla="*/ 1159 w 1768"/>
                <a:gd name="T29" fmla="*/ 406 h 1172"/>
                <a:gd name="T30" fmla="*/ 1257 w 1768"/>
                <a:gd name="T31" fmla="*/ 482 h 1172"/>
                <a:gd name="T32" fmla="*/ 1348 w 1768"/>
                <a:gd name="T33" fmla="*/ 559 h 1172"/>
                <a:gd name="T34" fmla="*/ 1433 w 1768"/>
                <a:gd name="T35" fmla="*/ 638 h 1172"/>
                <a:gd name="T36" fmla="*/ 1511 w 1768"/>
                <a:gd name="T37" fmla="*/ 718 h 1172"/>
                <a:gd name="T38" fmla="*/ 1583 w 1768"/>
                <a:gd name="T39" fmla="*/ 800 h 1172"/>
                <a:gd name="T40" fmla="*/ 1648 w 1768"/>
                <a:gd name="T41" fmla="*/ 882 h 1172"/>
                <a:gd name="T42" fmla="*/ 1705 w 1768"/>
                <a:gd name="T43" fmla="*/ 966 h 1172"/>
                <a:gd name="T44" fmla="*/ 1758 w 1768"/>
                <a:gd name="T45" fmla="*/ 1051 h 1172"/>
                <a:gd name="T46" fmla="*/ 1765 w 1768"/>
                <a:gd name="T47" fmla="*/ 1070 h 1172"/>
                <a:gd name="T48" fmla="*/ 1768 w 1768"/>
                <a:gd name="T49" fmla="*/ 1092 h 1172"/>
                <a:gd name="T50" fmla="*/ 1764 w 1768"/>
                <a:gd name="T51" fmla="*/ 1112 h 1172"/>
                <a:gd name="T52" fmla="*/ 1756 w 1768"/>
                <a:gd name="T53" fmla="*/ 1132 h 1172"/>
                <a:gd name="T54" fmla="*/ 1743 w 1768"/>
                <a:gd name="T55" fmla="*/ 1149 h 1172"/>
                <a:gd name="T56" fmla="*/ 1728 w 1768"/>
                <a:gd name="T57" fmla="*/ 1161 h 1172"/>
                <a:gd name="T58" fmla="*/ 1708 w 1768"/>
                <a:gd name="T59" fmla="*/ 1169 h 1172"/>
                <a:gd name="T60" fmla="*/ 1686 w 1768"/>
                <a:gd name="T61" fmla="*/ 1172 h 1172"/>
                <a:gd name="T62" fmla="*/ 80 w 1768"/>
                <a:gd name="T63" fmla="*/ 1172 h 1172"/>
                <a:gd name="T64" fmla="*/ 60 w 1768"/>
                <a:gd name="T65" fmla="*/ 1169 h 1172"/>
                <a:gd name="T66" fmla="*/ 40 w 1768"/>
                <a:gd name="T67" fmla="*/ 1161 h 1172"/>
                <a:gd name="T68" fmla="*/ 23 w 1768"/>
                <a:gd name="T69" fmla="*/ 1149 h 1172"/>
                <a:gd name="T70" fmla="*/ 11 w 1768"/>
                <a:gd name="T71" fmla="*/ 1132 h 1172"/>
                <a:gd name="T72" fmla="*/ 3 w 1768"/>
                <a:gd name="T73" fmla="*/ 1112 h 1172"/>
                <a:gd name="T74" fmla="*/ 0 w 1768"/>
                <a:gd name="T75" fmla="*/ 1092 h 1172"/>
                <a:gd name="T76" fmla="*/ 2 w 1768"/>
                <a:gd name="T77" fmla="*/ 1070 h 1172"/>
                <a:gd name="T78" fmla="*/ 11 w 1768"/>
                <a:gd name="T79" fmla="*/ 1051 h 1172"/>
                <a:gd name="T80" fmla="*/ 62 w 1768"/>
                <a:gd name="T81" fmla="*/ 966 h 1172"/>
                <a:gd name="T82" fmla="*/ 120 w 1768"/>
                <a:gd name="T83" fmla="*/ 882 h 1172"/>
                <a:gd name="T84" fmla="*/ 186 w 1768"/>
                <a:gd name="T85" fmla="*/ 800 h 1172"/>
                <a:gd name="T86" fmla="*/ 257 w 1768"/>
                <a:gd name="T87" fmla="*/ 718 h 1172"/>
                <a:gd name="T88" fmla="*/ 334 w 1768"/>
                <a:gd name="T89" fmla="*/ 638 h 1172"/>
                <a:gd name="T90" fmla="*/ 420 w 1768"/>
                <a:gd name="T91" fmla="*/ 559 h 1172"/>
                <a:gd name="T92" fmla="*/ 511 w 1768"/>
                <a:gd name="T93" fmla="*/ 482 h 1172"/>
                <a:gd name="T94" fmla="*/ 609 w 1768"/>
                <a:gd name="T95" fmla="*/ 406 h 1172"/>
                <a:gd name="T96" fmla="*/ 653 w 1768"/>
                <a:gd name="T97" fmla="*/ 370 h 1172"/>
                <a:gd name="T98" fmla="*/ 692 w 1768"/>
                <a:gd name="T99" fmla="*/ 332 h 1172"/>
                <a:gd name="T100" fmla="*/ 726 w 1768"/>
                <a:gd name="T101" fmla="*/ 293 h 1172"/>
                <a:gd name="T102" fmla="*/ 753 w 1768"/>
                <a:gd name="T103" fmla="*/ 252 h 1172"/>
                <a:gd name="T104" fmla="*/ 774 w 1768"/>
                <a:gd name="T105" fmla="*/ 210 h 1172"/>
                <a:gd name="T106" fmla="*/ 791 w 1768"/>
                <a:gd name="T107" fmla="*/ 168 h 1172"/>
                <a:gd name="T108" fmla="*/ 800 w 1768"/>
                <a:gd name="T109" fmla="*/ 124 h 1172"/>
                <a:gd name="T110" fmla="*/ 803 w 1768"/>
                <a:gd name="T111" fmla="*/ 81 h 1172"/>
                <a:gd name="T112" fmla="*/ 807 w 1768"/>
                <a:gd name="T113" fmla="*/ 59 h 1172"/>
                <a:gd name="T114" fmla="*/ 814 w 1768"/>
                <a:gd name="T115" fmla="*/ 39 h 1172"/>
                <a:gd name="T116" fmla="*/ 827 w 1768"/>
                <a:gd name="T117" fmla="*/ 24 h 1172"/>
                <a:gd name="T118" fmla="*/ 843 w 1768"/>
                <a:gd name="T119" fmla="*/ 11 h 1172"/>
                <a:gd name="T120" fmla="*/ 862 w 1768"/>
                <a:gd name="T121" fmla="*/ 2 h 1172"/>
                <a:gd name="T122" fmla="*/ 884 w 1768"/>
                <a:gd name="T123" fmla="*/ 0 h 1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768" h="1172">
                  <a:moveTo>
                    <a:pt x="884" y="0"/>
                  </a:moveTo>
                  <a:lnTo>
                    <a:pt x="906" y="2"/>
                  </a:lnTo>
                  <a:lnTo>
                    <a:pt x="924" y="11"/>
                  </a:lnTo>
                  <a:lnTo>
                    <a:pt x="941" y="24"/>
                  </a:lnTo>
                  <a:lnTo>
                    <a:pt x="953" y="39"/>
                  </a:lnTo>
                  <a:lnTo>
                    <a:pt x="961" y="59"/>
                  </a:lnTo>
                  <a:lnTo>
                    <a:pt x="964" y="81"/>
                  </a:lnTo>
                  <a:lnTo>
                    <a:pt x="968" y="124"/>
                  </a:lnTo>
                  <a:lnTo>
                    <a:pt x="977" y="168"/>
                  </a:lnTo>
                  <a:lnTo>
                    <a:pt x="993" y="210"/>
                  </a:lnTo>
                  <a:lnTo>
                    <a:pt x="1014" y="252"/>
                  </a:lnTo>
                  <a:lnTo>
                    <a:pt x="1042" y="293"/>
                  </a:lnTo>
                  <a:lnTo>
                    <a:pt x="1075" y="332"/>
                  </a:lnTo>
                  <a:lnTo>
                    <a:pt x="1114" y="370"/>
                  </a:lnTo>
                  <a:lnTo>
                    <a:pt x="1159" y="406"/>
                  </a:lnTo>
                  <a:lnTo>
                    <a:pt x="1257" y="482"/>
                  </a:lnTo>
                  <a:lnTo>
                    <a:pt x="1348" y="559"/>
                  </a:lnTo>
                  <a:lnTo>
                    <a:pt x="1433" y="638"/>
                  </a:lnTo>
                  <a:lnTo>
                    <a:pt x="1511" y="718"/>
                  </a:lnTo>
                  <a:lnTo>
                    <a:pt x="1583" y="800"/>
                  </a:lnTo>
                  <a:lnTo>
                    <a:pt x="1648" y="882"/>
                  </a:lnTo>
                  <a:lnTo>
                    <a:pt x="1705" y="966"/>
                  </a:lnTo>
                  <a:lnTo>
                    <a:pt x="1758" y="1051"/>
                  </a:lnTo>
                  <a:lnTo>
                    <a:pt x="1765" y="1070"/>
                  </a:lnTo>
                  <a:lnTo>
                    <a:pt x="1768" y="1092"/>
                  </a:lnTo>
                  <a:lnTo>
                    <a:pt x="1764" y="1112"/>
                  </a:lnTo>
                  <a:lnTo>
                    <a:pt x="1756" y="1132"/>
                  </a:lnTo>
                  <a:lnTo>
                    <a:pt x="1743" y="1149"/>
                  </a:lnTo>
                  <a:lnTo>
                    <a:pt x="1728" y="1161"/>
                  </a:lnTo>
                  <a:lnTo>
                    <a:pt x="1708" y="1169"/>
                  </a:lnTo>
                  <a:lnTo>
                    <a:pt x="1686" y="1172"/>
                  </a:lnTo>
                  <a:lnTo>
                    <a:pt x="80" y="1172"/>
                  </a:lnTo>
                  <a:lnTo>
                    <a:pt x="60" y="1169"/>
                  </a:lnTo>
                  <a:lnTo>
                    <a:pt x="40" y="1161"/>
                  </a:lnTo>
                  <a:lnTo>
                    <a:pt x="23" y="1149"/>
                  </a:lnTo>
                  <a:lnTo>
                    <a:pt x="11" y="1132"/>
                  </a:lnTo>
                  <a:lnTo>
                    <a:pt x="3" y="1112"/>
                  </a:lnTo>
                  <a:lnTo>
                    <a:pt x="0" y="1092"/>
                  </a:lnTo>
                  <a:lnTo>
                    <a:pt x="2" y="1070"/>
                  </a:lnTo>
                  <a:lnTo>
                    <a:pt x="11" y="1051"/>
                  </a:lnTo>
                  <a:lnTo>
                    <a:pt x="62" y="966"/>
                  </a:lnTo>
                  <a:lnTo>
                    <a:pt x="120" y="882"/>
                  </a:lnTo>
                  <a:lnTo>
                    <a:pt x="186" y="800"/>
                  </a:lnTo>
                  <a:lnTo>
                    <a:pt x="257" y="718"/>
                  </a:lnTo>
                  <a:lnTo>
                    <a:pt x="334" y="638"/>
                  </a:lnTo>
                  <a:lnTo>
                    <a:pt x="420" y="559"/>
                  </a:lnTo>
                  <a:lnTo>
                    <a:pt x="511" y="482"/>
                  </a:lnTo>
                  <a:lnTo>
                    <a:pt x="609" y="406"/>
                  </a:lnTo>
                  <a:lnTo>
                    <a:pt x="653" y="370"/>
                  </a:lnTo>
                  <a:lnTo>
                    <a:pt x="692" y="332"/>
                  </a:lnTo>
                  <a:lnTo>
                    <a:pt x="726" y="293"/>
                  </a:lnTo>
                  <a:lnTo>
                    <a:pt x="753" y="252"/>
                  </a:lnTo>
                  <a:lnTo>
                    <a:pt x="774" y="210"/>
                  </a:lnTo>
                  <a:lnTo>
                    <a:pt x="791" y="168"/>
                  </a:lnTo>
                  <a:lnTo>
                    <a:pt x="800" y="124"/>
                  </a:lnTo>
                  <a:lnTo>
                    <a:pt x="803" y="81"/>
                  </a:lnTo>
                  <a:lnTo>
                    <a:pt x="807" y="59"/>
                  </a:lnTo>
                  <a:lnTo>
                    <a:pt x="814" y="39"/>
                  </a:lnTo>
                  <a:lnTo>
                    <a:pt x="827" y="24"/>
                  </a:lnTo>
                  <a:lnTo>
                    <a:pt x="843" y="11"/>
                  </a:lnTo>
                  <a:lnTo>
                    <a:pt x="862" y="2"/>
                  </a:lnTo>
                  <a:lnTo>
                    <a:pt x="884" y="0"/>
                  </a:lnTo>
                  <a:close/>
                </a:path>
              </a:pathLst>
            </a:custGeom>
            <a:grpFill/>
            <a:ln w="0">
              <a:noFill/>
              <a:prstDash val="solid"/>
              <a:round/>
              <a:headEnd/>
              <a:tailEnd/>
            </a:ln>
          </p:spPr>
          <p:txBody>
            <a:bodyPr vert="horz" wrap="square" lIns="86019" tIns="43010" rIns="86019" bIns="43010" numCol="1" anchor="t" anchorCtr="0" compatLnSpc="1">
              <a:prstTxWarp prst="textNoShape">
                <a:avLst/>
              </a:prstTxWarp>
            </a:bodyPr>
            <a:lstStyle/>
            <a:p>
              <a:endParaRPr lang="en-US" sz="1693"/>
            </a:p>
          </p:txBody>
        </p:sp>
        <p:sp>
          <p:nvSpPr>
            <p:cNvPr id="84" name="Freeform 14">
              <a:extLst>
                <a:ext uri="{FF2B5EF4-FFF2-40B4-BE49-F238E27FC236}">
                  <a16:creationId xmlns:a16="http://schemas.microsoft.com/office/drawing/2014/main" id="{4DB81F1C-7C3C-4766-9F3E-183E6E48C8B9}"/>
                </a:ext>
              </a:extLst>
            </p:cNvPr>
            <p:cNvSpPr>
              <a:spLocks noEditPoints="1"/>
            </p:cNvSpPr>
            <p:nvPr/>
          </p:nvSpPr>
          <p:spPr bwMode="auto">
            <a:xfrm>
              <a:off x="9402763" y="4016376"/>
              <a:ext cx="1657350" cy="1881188"/>
            </a:xfrm>
            <a:custGeom>
              <a:avLst/>
              <a:gdLst>
                <a:gd name="T0" fmla="*/ 584 w 3133"/>
                <a:gd name="T1" fmla="*/ 597 h 3557"/>
                <a:gd name="T2" fmla="*/ 717 w 3133"/>
                <a:gd name="T3" fmla="*/ 929 h 3557"/>
                <a:gd name="T4" fmla="*/ 893 w 3133"/>
                <a:gd name="T5" fmla="*/ 1224 h 3557"/>
                <a:gd name="T6" fmla="*/ 1089 w 3133"/>
                <a:gd name="T7" fmla="*/ 1484 h 3557"/>
                <a:gd name="T8" fmla="*/ 1246 w 3133"/>
                <a:gd name="T9" fmla="*/ 1674 h 3557"/>
                <a:gd name="T10" fmla="*/ 1285 w 3133"/>
                <a:gd name="T11" fmla="*/ 1779 h 3557"/>
                <a:gd name="T12" fmla="*/ 1246 w 3133"/>
                <a:gd name="T13" fmla="*/ 1883 h 3557"/>
                <a:gd name="T14" fmla="*/ 1089 w 3133"/>
                <a:gd name="T15" fmla="*/ 2073 h 3557"/>
                <a:gd name="T16" fmla="*/ 893 w 3133"/>
                <a:gd name="T17" fmla="*/ 2334 h 3557"/>
                <a:gd name="T18" fmla="*/ 717 w 3133"/>
                <a:gd name="T19" fmla="*/ 2629 h 3557"/>
                <a:gd name="T20" fmla="*/ 584 w 3133"/>
                <a:gd name="T21" fmla="*/ 2961 h 3557"/>
                <a:gd name="T22" fmla="*/ 2602 w 3133"/>
                <a:gd name="T23" fmla="*/ 3234 h 3557"/>
                <a:gd name="T24" fmla="*/ 2521 w 3133"/>
                <a:gd name="T25" fmla="*/ 2874 h 3557"/>
                <a:gd name="T26" fmla="*/ 2374 w 3133"/>
                <a:gd name="T27" fmla="*/ 2552 h 3557"/>
                <a:gd name="T28" fmla="*/ 2190 w 3133"/>
                <a:gd name="T29" fmla="*/ 2265 h 3557"/>
                <a:gd name="T30" fmla="*/ 1994 w 3133"/>
                <a:gd name="T31" fmla="*/ 2014 h 3557"/>
                <a:gd name="T32" fmla="*/ 1869 w 3133"/>
                <a:gd name="T33" fmla="*/ 1860 h 3557"/>
                <a:gd name="T34" fmla="*/ 1850 w 3133"/>
                <a:gd name="T35" fmla="*/ 1751 h 3557"/>
                <a:gd name="T36" fmla="*/ 1900 w 3133"/>
                <a:gd name="T37" fmla="*/ 1657 h 3557"/>
                <a:gd name="T38" fmla="*/ 2092 w 3133"/>
                <a:gd name="T39" fmla="*/ 1422 h 3557"/>
                <a:gd name="T40" fmla="*/ 2285 w 3133"/>
                <a:gd name="T41" fmla="*/ 1154 h 3557"/>
                <a:gd name="T42" fmla="*/ 2454 w 3133"/>
                <a:gd name="T43" fmla="*/ 849 h 3557"/>
                <a:gd name="T44" fmla="*/ 2571 w 3133"/>
                <a:gd name="T45" fmla="*/ 508 h 3557"/>
                <a:gd name="T46" fmla="*/ 160 w 3133"/>
                <a:gd name="T47" fmla="*/ 0 h 3557"/>
                <a:gd name="T48" fmla="*/ 3062 w 3133"/>
                <a:gd name="T49" fmla="*/ 27 h 3557"/>
                <a:gd name="T50" fmla="*/ 3129 w 3133"/>
                <a:gd name="T51" fmla="*/ 129 h 3557"/>
                <a:gd name="T52" fmla="*/ 3105 w 3133"/>
                <a:gd name="T53" fmla="*/ 252 h 3557"/>
                <a:gd name="T54" fmla="*/ 3004 w 3133"/>
                <a:gd name="T55" fmla="*/ 320 h 3557"/>
                <a:gd name="T56" fmla="*/ 2894 w 3133"/>
                <a:gd name="T57" fmla="*/ 528 h 3557"/>
                <a:gd name="T58" fmla="*/ 2780 w 3133"/>
                <a:gd name="T59" fmla="*/ 904 h 3557"/>
                <a:gd name="T60" fmla="*/ 2611 w 3133"/>
                <a:gd name="T61" fmla="*/ 1238 h 3557"/>
                <a:gd name="T62" fmla="*/ 2415 w 3133"/>
                <a:gd name="T63" fmla="*/ 1530 h 3557"/>
                <a:gd name="T64" fmla="*/ 2217 w 3133"/>
                <a:gd name="T65" fmla="*/ 1779 h 3557"/>
                <a:gd name="T66" fmla="*/ 2415 w 3133"/>
                <a:gd name="T67" fmla="*/ 2028 h 3557"/>
                <a:gd name="T68" fmla="*/ 2611 w 3133"/>
                <a:gd name="T69" fmla="*/ 2319 h 3557"/>
                <a:gd name="T70" fmla="*/ 2780 w 3133"/>
                <a:gd name="T71" fmla="*/ 2653 h 3557"/>
                <a:gd name="T72" fmla="*/ 2894 w 3133"/>
                <a:gd name="T73" fmla="*/ 3029 h 3557"/>
                <a:gd name="T74" fmla="*/ 3004 w 3133"/>
                <a:gd name="T75" fmla="*/ 3237 h 3557"/>
                <a:gd name="T76" fmla="*/ 3105 w 3133"/>
                <a:gd name="T77" fmla="*/ 3305 h 3557"/>
                <a:gd name="T78" fmla="*/ 3129 w 3133"/>
                <a:gd name="T79" fmla="*/ 3428 h 3557"/>
                <a:gd name="T80" fmla="*/ 3062 w 3133"/>
                <a:gd name="T81" fmla="*/ 3530 h 3557"/>
                <a:gd name="T82" fmla="*/ 160 w 3133"/>
                <a:gd name="T83" fmla="*/ 3557 h 3557"/>
                <a:gd name="T84" fmla="*/ 47 w 3133"/>
                <a:gd name="T85" fmla="*/ 3510 h 3557"/>
                <a:gd name="T86" fmla="*/ 0 w 3133"/>
                <a:gd name="T87" fmla="*/ 3396 h 3557"/>
                <a:gd name="T88" fmla="*/ 47 w 3133"/>
                <a:gd name="T89" fmla="*/ 3281 h 3557"/>
                <a:gd name="T90" fmla="*/ 160 w 3133"/>
                <a:gd name="T91" fmla="*/ 3234 h 3557"/>
                <a:gd name="T92" fmla="*/ 260 w 3133"/>
                <a:gd name="T93" fmla="*/ 2932 h 3557"/>
                <a:gd name="T94" fmla="*/ 391 w 3133"/>
                <a:gd name="T95" fmla="*/ 2566 h 3557"/>
                <a:gd name="T96" fmla="*/ 568 w 3133"/>
                <a:gd name="T97" fmla="*/ 2243 h 3557"/>
                <a:gd name="T98" fmla="*/ 767 w 3133"/>
                <a:gd name="T99" fmla="*/ 1961 h 3557"/>
                <a:gd name="T100" fmla="*/ 865 w 3133"/>
                <a:gd name="T101" fmla="*/ 1720 h 3557"/>
                <a:gd name="T102" fmla="*/ 667 w 3133"/>
                <a:gd name="T103" fmla="*/ 1460 h 3557"/>
                <a:gd name="T104" fmla="*/ 475 w 3133"/>
                <a:gd name="T105" fmla="*/ 1158 h 3557"/>
                <a:gd name="T106" fmla="*/ 318 w 3133"/>
                <a:gd name="T107" fmla="*/ 814 h 3557"/>
                <a:gd name="T108" fmla="*/ 220 w 3133"/>
                <a:gd name="T109" fmla="*/ 427 h 3557"/>
                <a:gd name="T110" fmla="*/ 98 w 3133"/>
                <a:gd name="T111" fmla="*/ 311 h 3557"/>
                <a:gd name="T112" fmla="*/ 12 w 3133"/>
                <a:gd name="T113" fmla="*/ 225 h 3557"/>
                <a:gd name="T114" fmla="*/ 12 w 3133"/>
                <a:gd name="T115" fmla="*/ 98 h 3557"/>
                <a:gd name="T116" fmla="*/ 98 w 3133"/>
                <a:gd name="T117" fmla="*/ 12 h 3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133" h="3557">
                  <a:moveTo>
                    <a:pt x="530" y="323"/>
                  </a:moveTo>
                  <a:lnTo>
                    <a:pt x="543" y="417"/>
                  </a:lnTo>
                  <a:lnTo>
                    <a:pt x="561" y="508"/>
                  </a:lnTo>
                  <a:lnTo>
                    <a:pt x="584" y="597"/>
                  </a:lnTo>
                  <a:lnTo>
                    <a:pt x="611" y="683"/>
                  </a:lnTo>
                  <a:lnTo>
                    <a:pt x="643" y="767"/>
                  </a:lnTo>
                  <a:lnTo>
                    <a:pt x="678" y="849"/>
                  </a:lnTo>
                  <a:lnTo>
                    <a:pt x="717" y="929"/>
                  </a:lnTo>
                  <a:lnTo>
                    <a:pt x="758" y="1006"/>
                  </a:lnTo>
                  <a:lnTo>
                    <a:pt x="801" y="1081"/>
                  </a:lnTo>
                  <a:lnTo>
                    <a:pt x="847" y="1154"/>
                  </a:lnTo>
                  <a:lnTo>
                    <a:pt x="893" y="1224"/>
                  </a:lnTo>
                  <a:lnTo>
                    <a:pt x="942" y="1293"/>
                  </a:lnTo>
                  <a:lnTo>
                    <a:pt x="991" y="1359"/>
                  </a:lnTo>
                  <a:lnTo>
                    <a:pt x="1040" y="1422"/>
                  </a:lnTo>
                  <a:lnTo>
                    <a:pt x="1089" y="1484"/>
                  </a:lnTo>
                  <a:lnTo>
                    <a:pt x="1138" y="1544"/>
                  </a:lnTo>
                  <a:lnTo>
                    <a:pt x="1185" y="1601"/>
                  </a:lnTo>
                  <a:lnTo>
                    <a:pt x="1232" y="1657"/>
                  </a:lnTo>
                  <a:lnTo>
                    <a:pt x="1246" y="1674"/>
                  </a:lnTo>
                  <a:lnTo>
                    <a:pt x="1263" y="1699"/>
                  </a:lnTo>
                  <a:lnTo>
                    <a:pt x="1275" y="1724"/>
                  </a:lnTo>
                  <a:lnTo>
                    <a:pt x="1282" y="1751"/>
                  </a:lnTo>
                  <a:lnTo>
                    <a:pt x="1285" y="1779"/>
                  </a:lnTo>
                  <a:lnTo>
                    <a:pt x="1282" y="1806"/>
                  </a:lnTo>
                  <a:lnTo>
                    <a:pt x="1275" y="1834"/>
                  </a:lnTo>
                  <a:lnTo>
                    <a:pt x="1263" y="1860"/>
                  </a:lnTo>
                  <a:lnTo>
                    <a:pt x="1246" y="1883"/>
                  </a:lnTo>
                  <a:lnTo>
                    <a:pt x="1232" y="1901"/>
                  </a:lnTo>
                  <a:lnTo>
                    <a:pt x="1185" y="1956"/>
                  </a:lnTo>
                  <a:lnTo>
                    <a:pt x="1138" y="2014"/>
                  </a:lnTo>
                  <a:lnTo>
                    <a:pt x="1089" y="2073"/>
                  </a:lnTo>
                  <a:lnTo>
                    <a:pt x="1040" y="2136"/>
                  </a:lnTo>
                  <a:lnTo>
                    <a:pt x="991" y="2199"/>
                  </a:lnTo>
                  <a:lnTo>
                    <a:pt x="942" y="2265"/>
                  </a:lnTo>
                  <a:lnTo>
                    <a:pt x="893" y="2334"/>
                  </a:lnTo>
                  <a:lnTo>
                    <a:pt x="847" y="2404"/>
                  </a:lnTo>
                  <a:lnTo>
                    <a:pt x="801" y="2477"/>
                  </a:lnTo>
                  <a:lnTo>
                    <a:pt x="758" y="2552"/>
                  </a:lnTo>
                  <a:lnTo>
                    <a:pt x="717" y="2629"/>
                  </a:lnTo>
                  <a:lnTo>
                    <a:pt x="678" y="2708"/>
                  </a:lnTo>
                  <a:lnTo>
                    <a:pt x="643" y="2790"/>
                  </a:lnTo>
                  <a:lnTo>
                    <a:pt x="611" y="2874"/>
                  </a:lnTo>
                  <a:lnTo>
                    <a:pt x="584" y="2961"/>
                  </a:lnTo>
                  <a:lnTo>
                    <a:pt x="561" y="3049"/>
                  </a:lnTo>
                  <a:lnTo>
                    <a:pt x="543" y="3141"/>
                  </a:lnTo>
                  <a:lnTo>
                    <a:pt x="530" y="3234"/>
                  </a:lnTo>
                  <a:lnTo>
                    <a:pt x="2602" y="3234"/>
                  </a:lnTo>
                  <a:lnTo>
                    <a:pt x="2588" y="3141"/>
                  </a:lnTo>
                  <a:lnTo>
                    <a:pt x="2571" y="3049"/>
                  </a:lnTo>
                  <a:lnTo>
                    <a:pt x="2547" y="2961"/>
                  </a:lnTo>
                  <a:lnTo>
                    <a:pt x="2521" y="2874"/>
                  </a:lnTo>
                  <a:lnTo>
                    <a:pt x="2488" y="2790"/>
                  </a:lnTo>
                  <a:lnTo>
                    <a:pt x="2454" y="2708"/>
                  </a:lnTo>
                  <a:lnTo>
                    <a:pt x="2415" y="2629"/>
                  </a:lnTo>
                  <a:lnTo>
                    <a:pt x="2374" y="2552"/>
                  </a:lnTo>
                  <a:lnTo>
                    <a:pt x="2331" y="2477"/>
                  </a:lnTo>
                  <a:lnTo>
                    <a:pt x="2285" y="2404"/>
                  </a:lnTo>
                  <a:lnTo>
                    <a:pt x="2238" y="2334"/>
                  </a:lnTo>
                  <a:lnTo>
                    <a:pt x="2190" y="2265"/>
                  </a:lnTo>
                  <a:lnTo>
                    <a:pt x="2141" y="2199"/>
                  </a:lnTo>
                  <a:lnTo>
                    <a:pt x="2092" y="2136"/>
                  </a:lnTo>
                  <a:lnTo>
                    <a:pt x="2043" y="2073"/>
                  </a:lnTo>
                  <a:lnTo>
                    <a:pt x="1994" y="2014"/>
                  </a:lnTo>
                  <a:lnTo>
                    <a:pt x="1946" y="1956"/>
                  </a:lnTo>
                  <a:lnTo>
                    <a:pt x="1900" y="1901"/>
                  </a:lnTo>
                  <a:lnTo>
                    <a:pt x="1885" y="1883"/>
                  </a:lnTo>
                  <a:lnTo>
                    <a:pt x="1869" y="1860"/>
                  </a:lnTo>
                  <a:lnTo>
                    <a:pt x="1856" y="1834"/>
                  </a:lnTo>
                  <a:lnTo>
                    <a:pt x="1850" y="1806"/>
                  </a:lnTo>
                  <a:lnTo>
                    <a:pt x="1847" y="1779"/>
                  </a:lnTo>
                  <a:lnTo>
                    <a:pt x="1850" y="1751"/>
                  </a:lnTo>
                  <a:lnTo>
                    <a:pt x="1856" y="1724"/>
                  </a:lnTo>
                  <a:lnTo>
                    <a:pt x="1869" y="1699"/>
                  </a:lnTo>
                  <a:lnTo>
                    <a:pt x="1885" y="1674"/>
                  </a:lnTo>
                  <a:lnTo>
                    <a:pt x="1900" y="1657"/>
                  </a:lnTo>
                  <a:lnTo>
                    <a:pt x="1946" y="1601"/>
                  </a:lnTo>
                  <a:lnTo>
                    <a:pt x="1994" y="1544"/>
                  </a:lnTo>
                  <a:lnTo>
                    <a:pt x="2043" y="1484"/>
                  </a:lnTo>
                  <a:lnTo>
                    <a:pt x="2092" y="1422"/>
                  </a:lnTo>
                  <a:lnTo>
                    <a:pt x="2141" y="1359"/>
                  </a:lnTo>
                  <a:lnTo>
                    <a:pt x="2190" y="1293"/>
                  </a:lnTo>
                  <a:lnTo>
                    <a:pt x="2238" y="1224"/>
                  </a:lnTo>
                  <a:lnTo>
                    <a:pt x="2285" y="1154"/>
                  </a:lnTo>
                  <a:lnTo>
                    <a:pt x="2331" y="1081"/>
                  </a:lnTo>
                  <a:lnTo>
                    <a:pt x="2374" y="1006"/>
                  </a:lnTo>
                  <a:lnTo>
                    <a:pt x="2415" y="929"/>
                  </a:lnTo>
                  <a:lnTo>
                    <a:pt x="2454" y="849"/>
                  </a:lnTo>
                  <a:lnTo>
                    <a:pt x="2488" y="767"/>
                  </a:lnTo>
                  <a:lnTo>
                    <a:pt x="2521" y="683"/>
                  </a:lnTo>
                  <a:lnTo>
                    <a:pt x="2547" y="597"/>
                  </a:lnTo>
                  <a:lnTo>
                    <a:pt x="2571" y="508"/>
                  </a:lnTo>
                  <a:lnTo>
                    <a:pt x="2588" y="417"/>
                  </a:lnTo>
                  <a:lnTo>
                    <a:pt x="2602" y="323"/>
                  </a:lnTo>
                  <a:lnTo>
                    <a:pt x="530" y="323"/>
                  </a:lnTo>
                  <a:close/>
                  <a:moveTo>
                    <a:pt x="160" y="0"/>
                  </a:moveTo>
                  <a:lnTo>
                    <a:pt x="2972" y="0"/>
                  </a:lnTo>
                  <a:lnTo>
                    <a:pt x="3004" y="3"/>
                  </a:lnTo>
                  <a:lnTo>
                    <a:pt x="3034" y="12"/>
                  </a:lnTo>
                  <a:lnTo>
                    <a:pt x="3062" y="27"/>
                  </a:lnTo>
                  <a:lnTo>
                    <a:pt x="3085" y="47"/>
                  </a:lnTo>
                  <a:lnTo>
                    <a:pt x="3105" y="72"/>
                  </a:lnTo>
                  <a:lnTo>
                    <a:pt x="3119" y="98"/>
                  </a:lnTo>
                  <a:lnTo>
                    <a:pt x="3129" y="129"/>
                  </a:lnTo>
                  <a:lnTo>
                    <a:pt x="3133" y="161"/>
                  </a:lnTo>
                  <a:lnTo>
                    <a:pt x="3129" y="193"/>
                  </a:lnTo>
                  <a:lnTo>
                    <a:pt x="3119" y="225"/>
                  </a:lnTo>
                  <a:lnTo>
                    <a:pt x="3105" y="252"/>
                  </a:lnTo>
                  <a:lnTo>
                    <a:pt x="3085" y="276"/>
                  </a:lnTo>
                  <a:lnTo>
                    <a:pt x="3062" y="295"/>
                  </a:lnTo>
                  <a:lnTo>
                    <a:pt x="3034" y="311"/>
                  </a:lnTo>
                  <a:lnTo>
                    <a:pt x="3004" y="320"/>
                  </a:lnTo>
                  <a:lnTo>
                    <a:pt x="2972" y="323"/>
                  </a:lnTo>
                  <a:lnTo>
                    <a:pt x="2924" y="323"/>
                  </a:lnTo>
                  <a:lnTo>
                    <a:pt x="2912" y="427"/>
                  </a:lnTo>
                  <a:lnTo>
                    <a:pt x="2894" y="528"/>
                  </a:lnTo>
                  <a:lnTo>
                    <a:pt x="2872" y="626"/>
                  </a:lnTo>
                  <a:lnTo>
                    <a:pt x="2845" y="721"/>
                  </a:lnTo>
                  <a:lnTo>
                    <a:pt x="2814" y="814"/>
                  </a:lnTo>
                  <a:lnTo>
                    <a:pt x="2780" y="904"/>
                  </a:lnTo>
                  <a:lnTo>
                    <a:pt x="2741" y="992"/>
                  </a:lnTo>
                  <a:lnTo>
                    <a:pt x="2701" y="1076"/>
                  </a:lnTo>
                  <a:lnTo>
                    <a:pt x="2656" y="1158"/>
                  </a:lnTo>
                  <a:lnTo>
                    <a:pt x="2611" y="1238"/>
                  </a:lnTo>
                  <a:lnTo>
                    <a:pt x="2564" y="1315"/>
                  </a:lnTo>
                  <a:lnTo>
                    <a:pt x="2515" y="1389"/>
                  </a:lnTo>
                  <a:lnTo>
                    <a:pt x="2465" y="1460"/>
                  </a:lnTo>
                  <a:lnTo>
                    <a:pt x="2415" y="1530"/>
                  </a:lnTo>
                  <a:lnTo>
                    <a:pt x="2365" y="1596"/>
                  </a:lnTo>
                  <a:lnTo>
                    <a:pt x="2315" y="1659"/>
                  </a:lnTo>
                  <a:lnTo>
                    <a:pt x="2266" y="1720"/>
                  </a:lnTo>
                  <a:lnTo>
                    <a:pt x="2217" y="1779"/>
                  </a:lnTo>
                  <a:lnTo>
                    <a:pt x="2266" y="1837"/>
                  </a:lnTo>
                  <a:lnTo>
                    <a:pt x="2315" y="1899"/>
                  </a:lnTo>
                  <a:lnTo>
                    <a:pt x="2365" y="1961"/>
                  </a:lnTo>
                  <a:lnTo>
                    <a:pt x="2415" y="2028"/>
                  </a:lnTo>
                  <a:lnTo>
                    <a:pt x="2465" y="2097"/>
                  </a:lnTo>
                  <a:lnTo>
                    <a:pt x="2515" y="2168"/>
                  </a:lnTo>
                  <a:lnTo>
                    <a:pt x="2564" y="2243"/>
                  </a:lnTo>
                  <a:lnTo>
                    <a:pt x="2611" y="2319"/>
                  </a:lnTo>
                  <a:lnTo>
                    <a:pt x="2656" y="2399"/>
                  </a:lnTo>
                  <a:lnTo>
                    <a:pt x="2701" y="2481"/>
                  </a:lnTo>
                  <a:lnTo>
                    <a:pt x="2741" y="2566"/>
                  </a:lnTo>
                  <a:lnTo>
                    <a:pt x="2780" y="2653"/>
                  </a:lnTo>
                  <a:lnTo>
                    <a:pt x="2814" y="2743"/>
                  </a:lnTo>
                  <a:lnTo>
                    <a:pt x="2845" y="2836"/>
                  </a:lnTo>
                  <a:lnTo>
                    <a:pt x="2872" y="2932"/>
                  </a:lnTo>
                  <a:lnTo>
                    <a:pt x="2894" y="3029"/>
                  </a:lnTo>
                  <a:lnTo>
                    <a:pt x="2912" y="3131"/>
                  </a:lnTo>
                  <a:lnTo>
                    <a:pt x="2924" y="3234"/>
                  </a:lnTo>
                  <a:lnTo>
                    <a:pt x="2972" y="3234"/>
                  </a:lnTo>
                  <a:lnTo>
                    <a:pt x="3004" y="3237"/>
                  </a:lnTo>
                  <a:lnTo>
                    <a:pt x="3034" y="3247"/>
                  </a:lnTo>
                  <a:lnTo>
                    <a:pt x="3062" y="3262"/>
                  </a:lnTo>
                  <a:lnTo>
                    <a:pt x="3085" y="3281"/>
                  </a:lnTo>
                  <a:lnTo>
                    <a:pt x="3105" y="3305"/>
                  </a:lnTo>
                  <a:lnTo>
                    <a:pt x="3119" y="3332"/>
                  </a:lnTo>
                  <a:lnTo>
                    <a:pt x="3129" y="3364"/>
                  </a:lnTo>
                  <a:lnTo>
                    <a:pt x="3133" y="3396"/>
                  </a:lnTo>
                  <a:lnTo>
                    <a:pt x="3129" y="3428"/>
                  </a:lnTo>
                  <a:lnTo>
                    <a:pt x="3119" y="3459"/>
                  </a:lnTo>
                  <a:lnTo>
                    <a:pt x="3105" y="3487"/>
                  </a:lnTo>
                  <a:lnTo>
                    <a:pt x="3085" y="3510"/>
                  </a:lnTo>
                  <a:lnTo>
                    <a:pt x="3062" y="3530"/>
                  </a:lnTo>
                  <a:lnTo>
                    <a:pt x="3034" y="3545"/>
                  </a:lnTo>
                  <a:lnTo>
                    <a:pt x="3004" y="3555"/>
                  </a:lnTo>
                  <a:lnTo>
                    <a:pt x="2972" y="3557"/>
                  </a:lnTo>
                  <a:lnTo>
                    <a:pt x="160" y="3557"/>
                  </a:lnTo>
                  <a:lnTo>
                    <a:pt x="128" y="3555"/>
                  </a:lnTo>
                  <a:lnTo>
                    <a:pt x="98" y="3545"/>
                  </a:lnTo>
                  <a:lnTo>
                    <a:pt x="70" y="3530"/>
                  </a:lnTo>
                  <a:lnTo>
                    <a:pt x="47" y="3510"/>
                  </a:lnTo>
                  <a:lnTo>
                    <a:pt x="27" y="3487"/>
                  </a:lnTo>
                  <a:lnTo>
                    <a:pt x="12" y="3459"/>
                  </a:lnTo>
                  <a:lnTo>
                    <a:pt x="2" y="3428"/>
                  </a:lnTo>
                  <a:lnTo>
                    <a:pt x="0" y="3396"/>
                  </a:lnTo>
                  <a:lnTo>
                    <a:pt x="2" y="3364"/>
                  </a:lnTo>
                  <a:lnTo>
                    <a:pt x="12" y="3332"/>
                  </a:lnTo>
                  <a:lnTo>
                    <a:pt x="27" y="3305"/>
                  </a:lnTo>
                  <a:lnTo>
                    <a:pt x="47" y="3281"/>
                  </a:lnTo>
                  <a:lnTo>
                    <a:pt x="70" y="3262"/>
                  </a:lnTo>
                  <a:lnTo>
                    <a:pt x="98" y="3247"/>
                  </a:lnTo>
                  <a:lnTo>
                    <a:pt x="128" y="3237"/>
                  </a:lnTo>
                  <a:lnTo>
                    <a:pt x="160" y="3234"/>
                  </a:lnTo>
                  <a:lnTo>
                    <a:pt x="208" y="3234"/>
                  </a:lnTo>
                  <a:lnTo>
                    <a:pt x="220" y="3131"/>
                  </a:lnTo>
                  <a:lnTo>
                    <a:pt x="238" y="3029"/>
                  </a:lnTo>
                  <a:lnTo>
                    <a:pt x="260" y="2932"/>
                  </a:lnTo>
                  <a:lnTo>
                    <a:pt x="287" y="2836"/>
                  </a:lnTo>
                  <a:lnTo>
                    <a:pt x="318" y="2743"/>
                  </a:lnTo>
                  <a:lnTo>
                    <a:pt x="352" y="2653"/>
                  </a:lnTo>
                  <a:lnTo>
                    <a:pt x="391" y="2566"/>
                  </a:lnTo>
                  <a:lnTo>
                    <a:pt x="432" y="2481"/>
                  </a:lnTo>
                  <a:lnTo>
                    <a:pt x="475" y="2399"/>
                  </a:lnTo>
                  <a:lnTo>
                    <a:pt x="521" y="2319"/>
                  </a:lnTo>
                  <a:lnTo>
                    <a:pt x="568" y="2243"/>
                  </a:lnTo>
                  <a:lnTo>
                    <a:pt x="617" y="2168"/>
                  </a:lnTo>
                  <a:lnTo>
                    <a:pt x="667" y="2097"/>
                  </a:lnTo>
                  <a:lnTo>
                    <a:pt x="717" y="2028"/>
                  </a:lnTo>
                  <a:lnTo>
                    <a:pt x="767" y="1961"/>
                  </a:lnTo>
                  <a:lnTo>
                    <a:pt x="817" y="1899"/>
                  </a:lnTo>
                  <a:lnTo>
                    <a:pt x="867" y="1837"/>
                  </a:lnTo>
                  <a:lnTo>
                    <a:pt x="914" y="1779"/>
                  </a:lnTo>
                  <a:lnTo>
                    <a:pt x="865" y="1720"/>
                  </a:lnTo>
                  <a:lnTo>
                    <a:pt x="817" y="1659"/>
                  </a:lnTo>
                  <a:lnTo>
                    <a:pt x="767" y="1596"/>
                  </a:lnTo>
                  <a:lnTo>
                    <a:pt x="717" y="1530"/>
                  </a:lnTo>
                  <a:lnTo>
                    <a:pt x="667" y="1460"/>
                  </a:lnTo>
                  <a:lnTo>
                    <a:pt x="617" y="1389"/>
                  </a:lnTo>
                  <a:lnTo>
                    <a:pt x="568" y="1315"/>
                  </a:lnTo>
                  <a:lnTo>
                    <a:pt x="521" y="1238"/>
                  </a:lnTo>
                  <a:lnTo>
                    <a:pt x="475" y="1158"/>
                  </a:lnTo>
                  <a:lnTo>
                    <a:pt x="431" y="1076"/>
                  </a:lnTo>
                  <a:lnTo>
                    <a:pt x="391" y="992"/>
                  </a:lnTo>
                  <a:lnTo>
                    <a:pt x="352" y="904"/>
                  </a:lnTo>
                  <a:lnTo>
                    <a:pt x="318" y="814"/>
                  </a:lnTo>
                  <a:lnTo>
                    <a:pt x="287" y="721"/>
                  </a:lnTo>
                  <a:lnTo>
                    <a:pt x="260" y="626"/>
                  </a:lnTo>
                  <a:lnTo>
                    <a:pt x="238" y="528"/>
                  </a:lnTo>
                  <a:lnTo>
                    <a:pt x="220" y="427"/>
                  </a:lnTo>
                  <a:lnTo>
                    <a:pt x="208" y="323"/>
                  </a:lnTo>
                  <a:lnTo>
                    <a:pt x="160" y="323"/>
                  </a:lnTo>
                  <a:lnTo>
                    <a:pt x="128" y="320"/>
                  </a:lnTo>
                  <a:lnTo>
                    <a:pt x="98" y="311"/>
                  </a:lnTo>
                  <a:lnTo>
                    <a:pt x="70" y="295"/>
                  </a:lnTo>
                  <a:lnTo>
                    <a:pt x="47" y="276"/>
                  </a:lnTo>
                  <a:lnTo>
                    <a:pt x="27" y="252"/>
                  </a:lnTo>
                  <a:lnTo>
                    <a:pt x="12" y="225"/>
                  </a:lnTo>
                  <a:lnTo>
                    <a:pt x="2" y="193"/>
                  </a:lnTo>
                  <a:lnTo>
                    <a:pt x="0" y="161"/>
                  </a:lnTo>
                  <a:lnTo>
                    <a:pt x="2" y="129"/>
                  </a:lnTo>
                  <a:lnTo>
                    <a:pt x="12" y="98"/>
                  </a:lnTo>
                  <a:lnTo>
                    <a:pt x="27" y="72"/>
                  </a:lnTo>
                  <a:lnTo>
                    <a:pt x="47" y="47"/>
                  </a:lnTo>
                  <a:lnTo>
                    <a:pt x="70" y="27"/>
                  </a:lnTo>
                  <a:lnTo>
                    <a:pt x="98" y="12"/>
                  </a:lnTo>
                  <a:lnTo>
                    <a:pt x="128" y="3"/>
                  </a:lnTo>
                  <a:lnTo>
                    <a:pt x="160" y="0"/>
                  </a:lnTo>
                  <a:close/>
                </a:path>
              </a:pathLst>
            </a:custGeom>
            <a:grpFill/>
            <a:ln w="0">
              <a:noFill/>
              <a:prstDash val="solid"/>
              <a:round/>
              <a:headEnd/>
              <a:tailEnd/>
            </a:ln>
          </p:spPr>
          <p:txBody>
            <a:bodyPr vert="horz" wrap="square" lIns="86019" tIns="43010" rIns="86019" bIns="43010" numCol="1" anchor="t" anchorCtr="0" compatLnSpc="1">
              <a:prstTxWarp prst="textNoShape">
                <a:avLst/>
              </a:prstTxWarp>
            </a:bodyPr>
            <a:lstStyle/>
            <a:p>
              <a:endParaRPr lang="en-US" sz="1693"/>
            </a:p>
          </p:txBody>
        </p:sp>
      </p:grpSp>
      <p:sp>
        <p:nvSpPr>
          <p:cNvPr id="85" name="TextBox 100">
            <a:extLst>
              <a:ext uri="{FF2B5EF4-FFF2-40B4-BE49-F238E27FC236}">
                <a16:creationId xmlns:a16="http://schemas.microsoft.com/office/drawing/2014/main" id="{B8FC4859-2D50-415B-9EE6-F4BD65523CE2}"/>
              </a:ext>
            </a:extLst>
          </p:cNvPr>
          <p:cNvSpPr txBox="1"/>
          <p:nvPr/>
        </p:nvSpPr>
        <p:spPr>
          <a:xfrm>
            <a:off x="5336217" y="4978633"/>
            <a:ext cx="2136218" cy="338554"/>
          </a:xfrm>
          <a:prstGeom prst="rect">
            <a:avLst/>
          </a:prstGeom>
          <a:noFill/>
        </p:spPr>
        <p:txBody>
          <a:bodyPr wrap="square" rtlCol="0">
            <a:spAutoFit/>
          </a:bodyPr>
          <a:lstStyle/>
          <a:p>
            <a:pPr algn="ctr"/>
            <a:r>
              <a:rPr lang="ar-SA" sz="1600" dirty="0">
                <a:latin typeface="Hacen Casablanca Heavy" panose="02000000000000000000" pitchFamily="2" charset="-78"/>
                <a:cs typeface="Hacen Casablanca Heavy" panose="02000000000000000000" pitchFamily="2" charset="-78"/>
              </a:rPr>
              <a:t>الربع الأول   </a:t>
            </a:r>
            <a:endParaRPr lang="en-US" sz="1600" dirty="0">
              <a:latin typeface="Hacen Casablanca Heavy" panose="02000000000000000000" pitchFamily="2" charset="-78"/>
              <a:cs typeface="Hacen Casablanca Heavy" panose="02000000000000000000" pitchFamily="2" charset="-78"/>
            </a:endParaRPr>
          </a:p>
        </p:txBody>
      </p:sp>
      <p:sp>
        <p:nvSpPr>
          <p:cNvPr id="86" name="مربع نص 85">
            <a:extLst>
              <a:ext uri="{FF2B5EF4-FFF2-40B4-BE49-F238E27FC236}">
                <a16:creationId xmlns:a16="http://schemas.microsoft.com/office/drawing/2014/main" id="{4FE88FBA-801C-4D19-B5BD-187451873742}"/>
              </a:ext>
            </a:extLst>
          </p:cNvPr>
          <p:cNvSpPr txBox="1"/>
          <p:nvPr/>
        </p:nvSpPr>
        <p:spPr>
          <a:xfrm>
            <a:off x="4579295" y="4987834"/>
            <a:ext cx="1028914" cy="899552"/>
          </a:xfrm>
          <a:prstGeom prst="rect">
            <a:avLst/>
          </a:prstGeom>
          <a:noFill/>
        </p:spPr>
        <p:txBody>
          <a:bodyPr vert="horz" wrap="none" lIns="91440" tIns="45720" rIns="91440" bIns="45720" rtlCol="1" anchor="t">
            <a:noAutofit/>
          </a:bodyPr>
          <a:lstStyle/>
          <a:p>
            <a:pPr algn="l"/>
            <a:r>
              <a:rPr lang="ar-SA" sz="1600" dirty="0">
                <a:solidFill>
                  <a:schemeClr val="tx1">
                    <a:lumMod val="75000"/>
                    <a:lumOff val="25000"/>
                  </a:schemeClr>
                </a:solidFill>
                <a:latin typeface="Hacen Casablanca Heavy" panose="02000000000000000000" pitchFamily="2" charset="-78"/>
                <a:cs typeface="Hacen Casablanca Heavy" panose="02000000000000000000" pitchFamily="2" charset="-78"/>
              </a:rPr>
              <a:t>الربع الثاني </a:t>
            </a:r>
            <a:endParaRPr lang="ar-SA" sz="1600" dirty="0">
              <a:solidFill>
                <a:schemeClr val="tx1">
                  <a:lumMod val="75000"/>
                  <a:lumOff val="25000"/>
                </a:schemeClr>
              </a:solidFill>
              <a:effectLst/>
              <a:latin typeface="Hacen Casablanca Heavy" panose="02000000000000000000" pitchFamily="2" charset="-78"/>
              <a:cs typeface="Hacen Casablanca Heavy" panose="02000000000000000000" pitchFamily="2" charset="-78"/>
            </a:endParaRPr>
          </a:p>
        </p:txBody>
      </p:sp>
      <p:sp>
        <p:nvSpPr>
          <p:cNvPr id="87" name="مربع نص 86">
            <a:extLst>
              <a:ext uri="{FF2B5EF4-FFF2-40B4-BE49-F238E27FC236}">
                <a16:creationId xmlns:a16="http://schemas.microsoft.com/office/drawing/2014/main" id="{47980AB1-2F26-4234-A8A1-4A45FCB76661}"/>
              </a:ext>
            </a:extLst>
          </p:cNvPr>
          <p:cNvSpPr txBox="1"/>
          <p:nvPr/>
        </p:nvSpPr>
        <p:spPr>
          <a:xfrm>
            <a:off x="1404067" y="4999480"/>
            <a:ext cx="1028914" cy="899552"/>
          </a:xfrm>
          <a:prstGeom prst="rect">
            <a:avLst/>
          </a:prstGeom>
          <a:noFill/>
        </p:spPr>
        <p:txBody>
          <a:bodyPr vert="horz" wrap="none" lIns="91440" tIns="45720" rIns="91440" bIns="45720" rtlCol="1" anchor="t">
            <a:noAutofit/>
          </a:bodyPr>
          <a:lstStyle/>
          <a:p>
            <a:pPr algn="l"/>
            <a:r>
              <a:rPr lang="ar-SA" sz="1600" dirty="0">
                <a:solidFill>
                  <a:schemeClr val="tx1">
                    <a:lumMod val="75000"/>
                    <a:lumOff val="25000"/>
                  </a:schemeClr>
                </a:solidFill>
                <a:latin typeface="Hacen Casablanca Heavy" panose="02000000000000000000" pitchFamily="2" charset="-78"/>
                <a:cs typeface="Hacen Casablanca Heavy" panose="02000000000000000000" pitchFamily="2" charset="-78"/>
              </a:rPr>
              <a:t>الربع الرابع </a:t>
            </a:r>
            <a:endParaRPr lang="ar-SA" sz="1600" dirty="0">
              <a:solidFill>
                <a:schemeClr val="tx1">
                  <a:lumMod val="75000"/>
                  <a:lumOff val="25000"/>
                </a:schemeClr>
              </a:solidFill>
              <a:effectLst/>
              <a:latin typeface="Hacen Casablanca Heavy" panose="02000000000000000000" pitchFamily="2" charset="-78"/>
              <a:cs typeface="Hacen Casablanca Heavy" panose="02000000000000000000" pitchFamily="2" charset="-78"/>
            </a:endParaRPr>
          </a:p>
        </p:txBody>
      </p:sp>
      <p:sp>
        <p:nvSpPr>
          <p:cNvPr id="88" name="مربع نص 87">
            <a:extLst>
              <a:ext uri="{FF2B5EF4-FFF2-40B4-BE49-F238E27FC236}">
                <a16:creationId xmlns:a16="http://schemas.microsoft.com/office/drawing/2014/main" id="{690509E4-D828-464C-84D0-C694D16C4948}"/>
              </a:ext>
            </a:extLst>
          </p:cNvPr>
          <p:cNvSpPr txBox="1"/>
          <p:nvPr/>
        </p:nvSpPr>
        <p:spPr>
          <a:xfrm>
            <a:off x="3066889" y="5007894"/>
            <a:ext cx="1028914" cy="899552"/>
          </a:xfrm>
          <a:prstGeom prst="rect">
            <a:avLst/>
          </a:prstGeom>
          <a:noFill/>
        </p:spPr>
        <p:txBody>
          <a:bodyPr vert="horz" wrap="none" lIns="91440" tIns="45720" rIns="91440" bIns="45720" rtlCol="1" anchor="t">
            <a:noAutofit/>
          </a:bodyPr>
          <a:lstStyle/>
          <a:p>
            <a:pPr algn="l"/>
            <a:r>
              <a:rPr lang="ar-SA" sz="1600" dirty="0">
                <a:solidFill>
                  <a:schemeClr val="tx1">
                    <a:lumMod val="75000"/>
                    <a:lumOff val="25000"/>
                  </a:schemeClr>
                </a:solidFill>
                <a:latin typeface="Hacen Casablanca Heavy" panose="02000000000000000000" pitchFamily="2" charset="-78"/>
                <a:cs typeface="Hacen Casablanca Heavy" panose="02000000000000000000" pitchFamily="2" charset="-78"/>
              </a:rPr>
              <a:t>الربع الثالث </a:t>
            </a:r>
            <a:endParaRPr lang="ar-SA" sz="1600" dirty="0">
              <a:solidFill>
                <a:schemeClr val="tx1">
                  <a:lumMod val="75000"/>
                  <a:lumOff val="25000"/>
                </a:schemeClr>
              </a:solidFill>
              <a:effectLst/>
              <a:latin typeface="Hacen Casablanca Heavy" panose="02000000000000000000" pitchFamily="2" charset="-78"/>
              <a:cs typeface="Hacen Casablanca Heavy" panose="02000000000000000000" pitchFamily="2" charset="-78"/>
            </a:endParaRPr>
          </a:p>
        </p:txBody>
      </p:sp>
      <p:cxnSp>
        <p:nvCxnSpPr>
          <p:cNvPr id="89" name="Straight Connector 116">
            <a:extLst>
              <a:ext uri="{FF2B5EF4-FFF2-40B4-BE49-F238E27FC236}">
                <a16:creationId xmlns:a16="http://schemas.microsoft.com/office/drawing/2014/main" id="{48BB6188-C578-4368-BA53-1B663CF439DC}"/>
              </a:ext>
            </a:extLst>
          </p:cNvPr>
          <p:cNvCxnSpPr>
            <a:cxnSpLocks/>
          </p:cNvCxnSpPr>
          <p:nvPr/>
        </p:nvCxnSpPr>
        <p:spPr>
          <a:xfrm>
            <a:off x="2796677" y="5096418"/>
            <a:ext cx="0" cy="743651"/>
          </a:xfrm>
          <a:prstGeom prst="line">
            <a:avLst/>
          </a:prstGeom>
          <a:ln>
            <a:solidFill>
              <a:srgbClr val="009999"/>
            </a:solidFill>
          </a:ln>
        </p:spPr>
        <p:style>
          <a:lnRef idx="3">
            <a:schemeClr val="accent1"/>
          </a:lnRef>
          <a:fillRef idx="0">
            <a:schemeClr val="accent1"/>
          </a:fillRef>
          <a:effectRef idx="2">
            <a:schemeClr val="accent1"/>
          </a:effectRef>
          <a:fontRef idx="minor">
            <a:schemeClr val="tx1"/>
          </a:fontRef>
        </p:style>
      </p:cxnSp>
      <p:cxnSp>
        <p:nvCxnSpPr>
          <p:cNvPr id="90" name="Straight Connector 116">
            <a:extLst>
              <a:ext uri="{FF2B5EF4-FFF2-40B4-BE49-F238E27FC236}">
                <a16:creationId xmlns:a16="http://schemas.microsoft.com/office/drawing/2014/main" id="{4B19830D-E06C-483D-9614-2E8576798E22}"/>
              </a:ext>
            </a:extLst>
          </p:cNvPr>
          <p:cNvCxnSpPr>
            <a:cxnSpLocks/>
          </p:cNvCxnSpPr>
          <p:nvPr/>
        </p:nvCxnSpPr>
        <p:spPr>
          <a:xfrm>
            <a:off x="4397520" y="5058388"/>
            <a:ext cx="0" cy="743651"/>
          </a:xfrm>
          <a:prstGeom prst="line">
            <a:avLst/>
          </a:prstGeom>
          <a:ln>
            <a:solidFill>
              <a:srgbClr val="009999"/>
            </a:solidFill>
          </a:ln>
        </p:spPr>
        <p:style>
          <a:lnRef idx="3">
            <a:schemeClr val="accent1"/>
          </a:lnRef>
          <a:fillRef idx="0">
            <a:schemeClr val="accent1"/>
          </a:fillRef>
          <a:effectRef idx="2">
            <a:schemeClr val="accent1"/>
          </a:effectRef>
          <a:fontRef idx="minor">
            <a:schemeClr val="tx1"/>
          </a:fontRef>
        </p:style>
      </p:cxnSp>
      <p:sp>
        <p:nvSpPr>
          <p:cNvPr id="91" name="مربع نص 90">
            <a:extLst>
              <a:ext uri="{FF2B5EF4-FFF2-40B4-BE49-F238E27FC236}">
                <a16:creationId xmlns:a16="http://schemas.microsoft.com/office/drawing/2014/main" id="{DAD19A2A-D9F3-4E8F-BACB-53B4574F642B}"/>
              </a:ext>
            </a:extLst>
          </p:cNvPr>
          <p:cNvSpPr txBox="1"/>
          <p:nvPr/>
        </p:nvSpPr>
        <p:spPr>
          <a:xfrm>
            <a:off x="6078694" y="5366881"/>
            <a:ext cx="914400" cy="404275"/>
          </a:xfrm>
          <a:prstGeom prst="rect">
            <a:avLst/>
          </a:prstGeom>
          <a:noFill/>
        </p:spPr>
        <p:txBody>
          <a:bodyPr vert="horz" wrap="none" lIns="91440" tIns="45720" rIns="91440" bIns="45720" rtlCol="1" anchor="t">
            <a:noAutofit/>
          </a:bodyPr>
          <a:lstStyle/>
          <a:p>
            <a:pPr algn="l"/>
            <a:r>
              <a:rPr lang="en-US" sz="2200" b="1" dirty="0">
                <a:solidFill>
                  <a:schemeClr val="tx1">
                    <a:lumMod val="75000"/>
                    <a:lumOff val="25000"/>
                  </a:schemeClr>
                </a:solidFill>
                <a:effectLst/>
              </a:rPr>
              <a:t>12000</a:t>
            </a:r>
            <a:endParaRPr lang="ar-SA" sz="2200" b="1" dirty="0">
              <a:solidFill>
                <a:schemeClr val="tx1">
                  <a:lumMod val="75000"/>
                  <a:lumOff val="25000"/>
                </a:schemeClr>
              </a:solidFill>
              <a:effectLst/>
            </a:endParaRPr>
          </a:p>
        </p:txBody>
      </p:sp>
      <p:sp>
        <p:nvSpPr>
          <p:cNvPr id="111" name="مربع نص 110">
            <a:extLst>
              <a:ext uri="{FF2B5EF4-FFF2-40B4-BE49-F238E27FC236}">
                <a16:creationId xmlns:a16="http://schemas.microsoft.com/office/drawing/2014/main" id="{7F9CB66C-E671-40A8-A1B5-8B1539FDB9C0}"/>
              </a:ext>
            </a:extLst>
          </p:cNvPr>
          <p:cNvSpPr txBox="1"/>
          <p:nvPr/>
        </p:nvSpPr>
        <p:spPr>
          <a:xfrm>
            <a:off x="4685086" y="5375235"/>
            <a:ext cx="914400" cy="404275"/>
          </a:xfrm>
          <a:prstGeom prst="rect">
            <a:avLst/>
          </a:prstGeom>
          <a:noFill/>
        </p:spPr>
        <p:txBody>
          <a:bodyPr vert="horz" wrap="none" lIns="91440" tIns="45720" rIns="91440" bIns="45720" rtlCol="1" anchor="t">
            <a:noAutofit/>
          </a:bodyPr>
          <a:lstStyle/>
          <a:p>
            <a:pPr algn="l"/>
            <a:r>
              <a:rPr lang="en-US" sz="2200" b="1" dirty="0">
                <a:solidFill>
                  <a:schemeClr val="tx1">
                    <a:lumMod val="75000"/>
                    <a:lumOff val="25000"/>
                  </a:schemeClr>
                </a:solidFill>
                <a:effectLst/>
              </a:rPr>
              <a:t>12000</a:t>
            </a:r>
            <a:endParaRPr lang="ar-SA" sz="2200" b="1" dirty="0">
              <a:solidFill>
                <a:schemeClr val="tx1">
                  <a:lumMod val="75000"/>
                  <a:lumOff val="25000"/>
                </a:schemeClr>
              </a:solidFill>
              <a:effectLst/>
            </a:endParaRPr>
          </a:p>
        </p:txBody>
      </p:sp>
      <p:sp>
        <p:nvSpPr>
          <p:cNvPr id="114" name="TextBox 100">
            <a:extLst>
              <a:ext uri="{FF2B5EF4-FFF2-40B4-BE49-F238E27FC236}">
                <a16:creationId xmlns:a16="http://schemas.microsoft.com/office/drawing/2014/main" id="{6E34791B-0D59-4401-B4C8-F023A3B7D2DF}"/>
              </a:ext>
            </a:extLst>
          </p:cNvPr>
          <p:cNvSpPr txBox="1"/>
          <p:nvPr/>
        </p:nvSpPr>
        <p:spPr>
          <a:xfrm>
            <a:off x="6859235" y="5019390"/>
            <a:ext cx="1898465" cy="323935"/>
          </a:xfrm>
          <a:prstGeom prst="rect">
            <a:avLst/>
          </a:prstGeom>
          <a:noFill/>
        </p:spPr>
        <p:txBody>
          <a:bodyPr wrap="square" rtlCol="0">
            <a:spAutoFit/>
          </a:bodyPr>
          <a:lstStyle/>
          <a:p>
            <a:pPr algn="ctr"/>
            <a:r>
              <a:rPr lang="ar-SA" sz="1505" dirty="0">
                <a:solidFill>
                  <a:schemeClr val="bg1"/>
                </a:solidFill>
                <a:latin typeface="Hacen Casablanca Heavy" panose="02000000000000000000" pitchFamily="2" charset="-78"/>
                <a:cs typeface="Hacen Casablanca Heavy" panose="02000000000000000000" pitchFamily="2" charset="-78"/>
              </a:rPr>
              <a:t>خط الأساس </a:t>
            </a:r>
            <a:endParaRPr lang="en-US" sz="1505" dirty="0">
              <a:solidFill>
                <a:schemeClr val="bg1"/>
              </a:solidFill>
              <a:latin typeface="Hacen Casablanca Heavy" panose="02000000000000000000" pitchFamily="2" charset="-78"/>
              <a:cs typeface="Hacen Casablanca Heavy" panose="02000000000000000000" pitchFamily="2" charset="-78"/>
            </a:endParaRPr>
          </a:p>
        </p:txBody>
      </p:sp>
      <p:sp>
        <p:nvSpPr>
          <p:cNvPr id="112" name="مربع نص 111">
            <a:extLst>
              <a:ext uri="{FF2B5EF4-FFF2-40B4-BE49-F238E27FC236}">
                <a16:creationId xmlns:a16="http://schemas.microsoft.com/office/drawing/2014/main" id="{83C16C58-1840-4745-8ED7-39E56CBBAC50}"/>
              </a:ext>
            </a:extLst>
          </p:cNvPr>
          <p:cNvSpPr txBox="1"/>
          <p:nvPr/>
        </p:nvSpPr>
        <p:spPr>
          <a:xfrm>
            <a:off x="3581346" y="3150424"/>
            <a:ext cx="2417254" cy="584775"/>
          </a:xfrm>
          <a:prstGeom prst="rect">
            <a:avLst/>
          </a:prstGeom>
          <a:noFill/>
        </p:spPr>
        <p:txBody>
          <a:bodyPr wrap="square">
            <a:spAutoFit/>
          </a:bodyPr>
          <a:lstStyle/>
          <a:p>
            <a:pPr algn="ctr"/>
            <a:r>
              <a:rPr lang="ar-SA" sz="3200" b="1" dirty="0">
                <a:solidFill>
                  <a:schemeClr val="bg1"/>
                </a:solidFill>
                <a:latin typeface="Hacen Casablanca Heavy" panose="02000000000000000000" pitchFamily="2" charset="-78"/>
                <a:cs typeface="Hacen Casablanca Heavy" panose="02000000000000000000" pitchFamily="2" charset="-78"/>
              </a:rPr>
              <a:t>شركاء الخير  </a:t>
            </a:r>
          </a:p>
        </p:txBody>
      </p:sp>
      <p:sp>
        <p:nvSpPr>
          <p:cNvPr id="93" name="Subtitle 6">
            <a:extLst>
              <a:ext uri="{FF2B5EF4-FFF2-40B4-BE49-F238E27FC236}">
                <a16:creationId xmlns:a16="http://schemas.microsoft.com/office/drawing/2014/main" id="{534FFE1B-E7B5-4E60-91AE-BF98F4DDA3FA}"/>
              </a:ext>
            </a:extLst>
          </p:cNvPr>
          <p:cNvSpPr txBox="1">
            <a:spLocks/>
          </p:cNvSpPr>
          <p:nvPr/>
        </p:nvSpPr>
        <p:spPr>
          <a:xfrm>
            <a:off x="1740084" y="218645"/>
            <a:ext cx="7226489" cy="716689"/>
          </a:xfrm>
          <a:prstGeom prst="rect">
            <a:avLst/>
          </a:prstGeom>
        </p:spPr>
        <p:txBody>
          <a:bodyPr vert="horz" lIns="86019" tIns="43010" rIns="86019" bIns="43010" numCol="1" spcCol="365760" rtlCol="0" anchor="t">
            <a:noAutofit/>
          </a:bodyPr>
          <a:lstStyle>
            <a:lvl1pPr marL="0" indent="0" algn="ctr" defTabSz="914400" rtl="0" eaLnBrk="1" latinLnBrk="0" hangingPunct="1">
              <a:lnSpc>
                <a:spcPct val="90000"/>
              </a:lnSpc>
              <a:spcBef>
                <a:spcPts val="1000"/>
              </a:spcBef>
              <a:buFont typeface="Arial"/>
              <a:buNone/>
              <a:defRPr sz="1200" b="0" i="0" kern="1200">
                <a:solidFill>
                  <a:schemeClr val="accent1"/>
                </a:solidFill>
                <a:latin typeface="Montserrat Light" charset="0"/>
                <a:ea typeface="Montserrat Light" charset="0"/>
                <a:cs typeface="Montserrat Light"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Montserrat Light" charset="0"/>
                <a:ea typeface="Montserrat Light" charset="0"/>
                <a:cs typeface="Montserrat Light"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Montserrat Light" charset="0"/>
                <a:ea typeface="Montserrat Light" charset="0"/>
                <a:cs typeface="Montserrat Light"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nSpc>
                <a:spcPct val="100000"/>
              </a:lnSpc>
              <a:spcBef>
                <a:spcPts val="0"/>
              </a:spcBef>
            </a:pPr>
            <a:r>
              <a:rPr lang="ar-SA" sz="2400" b="1" dirty="0">
                <a:solidFill>
                  <a:schemeClr val="bg1"/>
                </a:solidFill>
                <a:latin typeface="Calibri" panose="020F0502020204030204" pitchFamily="34" charset="0"/>
                <a:cs typeface="Calibri" panose="020F0502020204030204" pitchFamily="34" charset="0"/>
              </a:rPr>
              <a:t>استقطاب داعمين جدد  عن طريق عرض مشاريع الجمعية </a:t>
            </a:r>
            <a:endParaRPr lang="en-US" sz="1600" b="1" dirty="0">
              <a:solidFill>
                <a:schemeClr val="bg1"/>
              </a:solidFill>
              <a:latin typeface="Calibri" panose="020F0502020204030204" pitchFamily="34" charset="0"/>
              <a:cs typeface="Calibri" panose="020F0502020204030204" pitchFamily="34" charset="0"/>
            </a:endParaRPr>
          </a:p>
        </p:txBody>
      </p:sp>
      <p:sp>
        <p:nvSpPr>
          <p:cNvPr id="107" name="Subtitle 6">
            <a:extLst>
              <a:ext uri="{FF2B5EF4-FFF2-40B4-BE49-F238E27FC236}">
                <a16:creationId xmlns:a16="http://schemas.microsoft.com/office/drawing/2014/main" id="{8222A30B-4043-4E68-A095-6D940B428725}"/>
              </a:ext>
            </a:extLst>
          </p:cNvPr>
          <p:cNvSpPr txBox="1">
            <a:spLocks/>
          </p:cNvSpPr>
          <p:nvPr/>
        </p:nvSpPr>
        <p:spPr>
          <a:xfrm>
            <a:off x="1525337" y="3671211"/>
            <a:ext cx="6697291" cy="716689"/>
          </a:xfrm>
          <a:prstGeom prst="rect">
            <a:avLst/>
          </a:prstGeom>
        </p:spPr>
        <p:txBody>
          <a:bodyPr vert="horz" lIns="86019" tIns="43010" rIns="86019" bIns="43010" numCol="1" spcCol="365760" rtlCol="0" anchor="t">
            <a:noAutofit/>
          </a:bodyPr>
          <a:lstStyle>
            <a:lvl1pPr marL="0" indent="0" algn="ctr" defTabSz="914400" rtl="0" eaLnBrk="1" latinLnBrk="0" hangingPunct="1">
              <a:lnSpc>
                <a:spcPct val="90000"/>
              </a:lnSpc>
              <a:spcBef>
                <a:spcPts val="1000"/>
              </a:spcBef>
              <a:buFont typeface="Arial"/>
              <a:buNone/>
              <a:defRPr sz="1200" b="0" i="0" kern="1200">
                <a:solidFill>
                  <a:schemeClr val="accent1"/>
                </a:solidFill>
                <a:latin typeface="Montserrat Light" charset="0"/>
                <a:ea typeface="Montserrat Light" charset="0"/>
                <a:cs typeface="Montserrat Light"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Montserrat Light" charset="0"/>
                <a:ea typeface="Montserrat Light" charset="0"/>
                <a:cs typeface="Montserrat Light"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Montserrat Light" charset="0"/>
                <a:ea typeface="Montserrat Light" charset="0"/>
                <a:cs typeface="Montserrat Light"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nSpc>
                <a:spcPct val="100000"/>
              </a:lnSpc>
              <a:spcBef>
                <a:spcPts val="0"/>
              </a:spcBef>
            </a:pPr>
            <a:r>
              <a:rPr lang="ar-SA" sz="2000" b="1" dirty="0">
                <a:solidFill>
                  <a:schemeClr val="bg1"/>
                </a:solidFill>
                <a:latin typeface="Calibri" panose="020F0502020204030204" pitchFamily="34" charset="0"/>
                <a:cs typeface="Calibri" panose="020F0502020204030204" pitchFamily="34" charset="0"/>
              </a:rPr>
              <a:t>بناء شراكات مع القطاعات المختلفة ( حكومي – خاص – خيري  ) لتلبية احتياجات وتغطية متطلبات وخدمات جمعية أبناؤنا و تسويق منتجاتها  بما يحقق مصالح للأيتام      </a:t>
            </a:r>
            <a:endParaRPr lang="en-US" sz="2000" b="1" dirty="0">
              <a:solidFill>
                <a:schemeClr val="bg1"/>
              </a:solidFill>
              <a:latin typeface="Calibri" panose="020F0502020204030204" pitchFamily="34" charset="0"/>
              <a:cs typeface="Calibri" panose="020F0502020204030204" pitchFamily="34" charset="0"/>
            </a:endParaRPr>
          </a:p>
        </p:txBody>
      </p:sp>
      <p:pic>
        <p:nvPicPr>
          <p:cNvPr id="4" name="صورة 3">
            <a:extLst>
              <a:ext uri="{FF2B5EF4-FFF2-40B4-BE49-F238E27FC236}">
                <a16:creationId xmlns:a16="http://schemas.microsoft.com/office/drawing/2014/main" id="{545DCB68-5B2B-4D94-B2F2-4FC7F365887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12192000" cy="6858000"/>
          </a:xfrm>
          <a:prstGeom prst="rect">
            <a:avLst/>
          </a:prstGeom>
          <a:solidFill>
            <a:srgbClr val="009999"/>
          </a:solidFill>
        </p:spPr>
      </p:pic>
      <p:sp>
        <p:nvSpPr>
          <p:cNvPr id="2" name="مستطيل 1">
            <a:extLst>
              <a:ext uri="{FF2B5EF4-FFF2-40B4-BE49-F238E27FC236}">
                <a16:creationId xmlns:a16="http://schemas.microsoft.com/office/drawing/2014/main" id="{CF9C12E3-0B43-8815-69C0-713A8EFC061C}"/>
              </a:ext>
            </a:extLst>
          </p:cNvPr>
          <p:cNvSpPr/>
          <p:nvPr/>
        </p:nvSpPr>
        <p:spPr>
          <a:xfrm>
            <a:off x="3603466" y="4963614"/>
            <a:ext cx="2202551" cy="104295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SA" dirty="0"/>
          </a:p>
        </p:txBody>
      </p:sp>
      <p:pic>
        <p:nvPicPr>
          <p:cNvPr id="13" name="صورة 12">
            <a:extLst>
              <a:ext uri="{FF2B5EF4-FFF2-40B4-BE49-F238E27FC236}">
                <a16:creationId xmlns:a16="http://schemas.microsoft.com/office/drawing/2014/main" id="{EB05D5BD-49DC-4558-E420-1821B0726DC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102" y="0"/>
            <a:ext cx="12187898" cy="6858000"/>
          </a:xfrm>
          <a:prstGeom prst="rect">
            <a:avLst/>
          </a:prstGeom>
        </p:spPr>
      </p:pic>
      <p:pic>
        <p:nvPicPr>
          <p:cNvPr id="15" name="صورة 14">
            <a:extLst>
              <a:ext uri="{FF2B5EF4-FFF2-40B4-BE49-F238E27FC236}">
                <a16:creationId xmlns:a16="http://schemas.microsoft.com/office/drawing/2014/main" id="{417A6B2C-6139-A15C-C6F5-67299D93DA99}"/>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770159" y="4275221"/>
            <a:ext cx="1421662" cy="965659"/>
          </a:xfrm>
          <a:prstGeom prst="rect">
            <a:avLst/>
          </a:prstGeom>
        </p:spPr>
      </p:pic>
      <p:sp>
        <p:nvSpPr>
          <p:cNvPr id="23" name="مربع نص 22">
            <a:extLst>
              <a:ext uri="{FF2B5EF4-FFF2-40B4-BE49-F238E27FC236}">
                <a16:creationId xmlns:a16="http://schemas.microsoft.com/office/drawing/2014/main" id="{497EE4A7-4BBB-E28A-E845-6C6ADF0C6BE4}"/>
              </a:ext>
            </a:extLst>
          </p:cNvPr>
          <p:cNvSpPr txBox="1"/>
          <p:nvPr/>
        </p:nvSpPr>
        <p:spPr>
          <a:xfrm>
            <a:off x="198125" y="5358723"/>
            <a:ext cx="6096000" cy="369332"/>
          </a:xfrm>
          <a:prstGeom prst="rect">
            <a:avLst/>
          </a:prstGeom>
          <a:noFill/>
        </p:spPr>
        <p:txBody>
          <a:bodyPr wrap="square">
            <a:spAutoFit/>
          </a:bodyPr>
          <a:lstStyle/>
          <a:p>
            <a:r>
              <a:rPr lang="ar-SA" sz="1800" dirty="0">
                <a:solidFill>
                  <a:schemeClr val="bg1"/>
                </a:solidFill>
                <a:latin typeface="Sakkal Majalla" panose="02000000000000000000" pitchFamily="2" charset="-78"/>
                <a:cs typeface="Sakkal Majalla" panose="02000000000000000000" pitchFamily="2" charset="-78"/>
              </a:rPr>
              <a:t>جمعية رعاية الأيتام بمحافظة الجموم</a:t>
            </a:r>
          </a:p>
        </p:txBody>
      </p:sp>
      <p:sp>
        <p:nvSpPr>
          <p:cNvPr id="26" name="مربع نص 25">
            <a:extLst>
              <a:ext uri="{FF2B5EF4-FFF2-40B4-BE49-F238E27FC236}">
                <a16:creationId xmlns:a16="http://schemas.microsoft.com/office/drawing/2014/main" id="{C8B73B0C-0150-2BB2-2E63-CB74699668AE}"/>
              </a:ext>
            </a:extLst>
          </p:cNvPr>
          <p:cNvSpPr txBox="1"/>
          <p:nvPr/>
        </p:nvSpPr>
        <p:spPr>
          <a:xfrm>
            <a:off x="3012440" y="3046214"/>
            <a:ext cx="6420706" cy="830997"/>
          </a:xfrm>
          <a:prstGeom prst="rect">
            <a:avLst/>
          </a:prstGeom>
          <a:noFill/>
        </p:spPr>
        <p:txBody>
          <a:bodyPr wrap="square">
            <a:spAutoFit/>
          </a:bodyPr>
          <a:lstStyle/>
          <a:p>
            <a:pPr algn="ctr"/>
            <a:r>
              <a:rPr lang="ar-SA" sz="4800" dirty="0">
                <a:solidFill>
                  <a:schemeClr val="bg1"/>
                </a:solidFill>
                <a:latin typeface="A Soraya" panose="00000700000000000000" pitchFamily="2" charset="-78"/>
                <a:cs typeface="A Soraya" panose="00000700000000000000" pitchFamily="2" charset="-78"/>
              </a:rPr>
              <a:t>مسار التطوع</a:t>
            </a:r>
            <a:endParaRPr lang="en-US" sz="4800" dirty="0">
              <a:solidFill>
                <a:schemeClr val="bg1"/>
              </a:solidFill>
              <a:latin typeface="A Soraya" panose="00000700000000000000" pitchFamily="2" charset="-78"/>
              <a:cs typeface="A Soraya" panose="00000700000000000000" pitchFamily="2" charset="-78"/>
            </a:endParaRPr>
          </a:p>
        </p:txBody>
      </p:sp>
    </p:spTree>
    <p:extLst>
      <p:ext uri="{BB962C8B-B14F-4D97-AF65-F5344CB8AC3E}">
        <p14:creationId xmlns:p14="http://schemas.microsoft.com/office/powerpoint/2010/main" val="20669609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rgbClr val="008080"/>
            </a:gs>
            <a:gs pos="100000">
              <a:srgbClr val="006666"/>
            </a:gs>
          </a:gsLst>
          <a:lin ang="16200000" scaled="0"/>
        </a:gradFill>
        <a:effectLst/>
      </p:bgPr>
    </p:bg>
    <p:spTree>
      <p:nvGrpSpPr>
        <p:cNvPr id="1" name=""/>
        <p:cNvGrpSpPr/>
        <p:nvPr/>
      </p:nvGrpSpPr>
      <p:grpSpPr>
        <a:xfrm>
          <a:off x="0" y="0"/>
          <a:ext cx="0" cy="0"/>
          <a:chOff x="0" y="0"/>
          <a:chExt cx="0" cy="0"/>
        </a:xfrm>
      </p:grpSpPr>
      <p:sp>
        <p:nvSpPr>
          <p:cNvPr id="11" name="عنصر نائب للنص 10">
            <a:extLst>
              <a:ext uri="{FF2B5EF4-FFF2-40B4-BE49-F238E27FC236}">
                <a16:creationId xmlns:a16="http://schemas.microsoft.com/office/drawing/2014/main" id="{1F3F3E20-581E-4D92-A800-E73903B5BB23}"/>
              </a:ext>
            </a:extLst>
          </p:cNvPr>
          <p:cNvSpPr>
            <a:spLocks noGrp="1"/>
          </p:cNvSpPr>
          <p:nvPr>
            <p:ph type="body" sz="quarter" idx="39"/>
          </p:nvPr>
        </p:nvSpPr>
        <p:spPr>
          <a:xfrm>
            <a:off x="131975" y="5359694"/>
            <a:ext cx="2945521" cy="428364"/>
          </a:xfrm>
        </p:spPr>
        <p:txBody>
          <a:bodyPr/>
          <a:lstStyle/>
          <a:p>
            <a:r>
              <a:rPr lang="ar-SA" dirty="0">
                <a:latin typeface="Sakkal Majalla" panose="02000000000000000000" pitchFamily="2" charset="-78"/>
                <a:cs typeface="Sakkal Majalla" panose="02000000000000000000" pitchFamily="2" charset="-78"/>
              </a:rPr>
              <a:t>جمعية رعاية الأيتام بمحافظة الجموم</a:t>
            </a:r>
          </a:p>
        </p:txBody>
      </p:sp>
      <p:sp>
        <p:nvSpPr>
          <p:cNvPr id="14" name="Rectangle 14">
            <a:extLst>
              <a:ext uri="{FF2B5EF4-FFF2-40B4-BE49-F238E27FC236}">
                <a16:creationId xmlns:a16="http://schemas.microsoft.com/office/drawing/2014/main" id="{9ED6773A-22C6-496A-9760-B56F2C7217C0}"/>
              </a:ext>
            </a:extLst>
          </p:cNvPr>
          <p:cNvSpPr/>
          <p:nvPr/>
        </p:nvSpPr>
        <p:spPr>
          <a:xfrm>
            <a:off x="1757473" y="1873791"/>
            <a:ext cx="8165805" cy="2554545"/>
          </a:xfrm>
          <a:prstGeom prst="rect">
            <a:avLst/>
          </a:prstGeom>
        </p:spPr>
        <p:txBody>
          <a:bodyPr wrap="square">
            <a:spAutoFit/>
          </a:bodyPr>
          <a:lstStyle/>
          <a:p>
            <a:pPr algn="just" rtl="1"/>
            <a:r>
              <a:rPr lang="ar-SA" sz="4000" b="1" dirty="0">
                <a:solidFill>
                  <a:schemeClr val="bg1"/>
                </a:solidFill>
                <a:latin typeface="Sakkal Majalla" panose="02000000000000000000" pitchFamily="2" charset="-78"/>
                <a:cs typeface="Sakkal Majalla" panose="02000000000000000000" pitchFamily="2" charset="-78"/>
              </a:rPr>
              <a:t> تقديم خدمات متكاملة بمواصفات عالية الجودة لأيتام محافظة الجموم والمراكز التابعة لها من خلال موارد متجددة وتقنيات حديثة عصرية ورعاية شاملة ومشاركة مجتمعية .</a:t>
            </a:r>
            <a:endParaRPr lang="en-US" sz="4000" b="1" dirty="0">
              <a:solidFill>
                <a:schemeClr val="bg1"/>
              </a:solidFill>
              <a:latin typeface="Sakkal Majalla" panose="02000000000000000000" pitchFamily="2" charset="-78"/>
              <a:cs typeface="Sakkal Majalla" panose="02000000000000000000" pitchFamily="2" charset="-78"/>
            </a:endParaRPr>
          </a:p>
        </p:txBody>
      </p:sp>
      <p:pic>
        <p:nvPicPr>
          <p:cNvPr id="5" name="عنصر نائب للصورة 4">
            <a:extLst>
              <a:ext uri="{FF2B5EF4-FFF2-40B4-BE49-F238E27FC236}">
                <a16:creationId xmlns:a16="http://schemas.microsoft.com/office/drawing/2014/main" id="{EE489709-3331-59A7-8ADB-C7007D8A4972}"/>
              </a:ext>
            </a:extLst>
          </p:cNvPr>
          <p:cNvPicPr>
            <a:picLocks noGrp="1" noChangeAspect="1"/>
          </p:cNvPicPr>
          <p:nvPr>
            <p:ph type="pic" sz="quarter" idx="16"/>
          </p:nvPr>
        </p:nvPicPr>
        <p:blipFill>
          <a:blip r:embed="rId2">
            <a:extLst>
              <a:ext uri="{28A0092B-C50C-407E-A947-70E740481C1C}">
                <a14:useLocalDpi xmlns:a14="http://schemas.microsoft.com/office/drawing/2010/main" val="0"/>
              </a:ext>
            </a:extLst>
          </a:blip>
          <a:srcRect l="37403" r="37403"/>
          <a:stretch/>
        </p:blipFill>
        <p:spPr>
          <a:xfrm>
            <a:off x="924560" y="4287727"/>
            <a:ext cx="1026704" cy="965200"/>
          </a:xfrm>
        </p:spPr>
      </p:pic>
    </p:spTree>
    <p:extLst>
      <p:ext uri="{BB962C8B-B14F-4D97-AF65-F5344CB8AC3E}">
        <p14:creationId xmlns:p14="http://schemas.microsoft.com/office/powerpoint/2010/main" val="28102672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 name="Rectangle: Rounded Corners 171">
            <a:extLst>
              <a:ext uri="{FF2B5EF4-FFF2-40B4-BE49-F238E27FC236}">
                <a16:creationId xmlns:a16="http://schemas.microsoft.com/office/drawing/2014/main" id="{24DC37F8-C201-4055-B418-376834DF8487}"/>
              </a:ext>
            </a:extLst>
          </p:cNvPr>
          <p:cNvSpPr/>
          <p:nvPr/>
        </p:nvSpPr>
        <p:spPr>
          <a:xfrm>
            <a:off x="5720291" y="2615870"/>
            <a:ext cx="2424735" cy="1289854"/>
          </a:xfrm>
          <a:prstGeom prst="roundRect">
            <a:avLst>
              <a:gd name="adj" fmla="val 5845"/>
            </a:avLst>
          </a:prstGeom>
          <a:solidFill>
            <a:schemeClr val="bg1">
              <a:alpha val="95000"/>
            </a:schemeClr>
          </a:solidFill>
          <a:ln w="38100">
            <a:solidFill>
              <a:srgbClr val="006666">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SA" b="1" dirty="0">
              <a:solidFill>
                <a:schemeClr val="tx1"/>
              </a:solidFill>
              <a:latin typeface="Calibri" panose="020F0502020204030204" pitchFamily="34" charset="0"/>
              <a:cs typeface="Calibri" panose="020F0502020204030204" pitchFamily="34" charset="0"/>
            </a:endParaRPr>
          </a:p>
        </p:txBody>
      </p:sp>
      <p:sp>
        <p:nvSpPr>
          <p:cNvPr id="151" name="Subtitle 6">
            <a:extLst>
              <a:ext uri="{FF2B5EF4-FFF2-40B4-BE49-F238E27FC236}">
                <a16:creationId xmlns:a16="http://schemas.microsoft.com/office/drawing/2014/main" id="{E755987D-2D17-490F-90DB-5BC61A3A3681}"/>
              </a:ext>
            </a:extLst>
          </p:cNvPr>
          <p:cNvSpPr txBox="1">
            <a:spLocks/>
          </p:cNvSpPr>
          <p:nvPr/>
        </p:nvSpPr>
        <p:spPr>
          <a:xfrm>
            <a:off x="5625161" y="2976109"/>
            <a:ext cx="2537286" cy="716689"/>
          </a:xfrm>
          <a:prstGeom prst="rect">
            <a:avLst/>
          </a:prstGeom>
        </p:spPr>
        <p:txBody>
          <a:bodyPr vert="horz" lIns="86019" tIns="43010" rIns="86019" bIns="43010" numCol="1" spcCol="365760" rtlCol="0" anchor="t">
            <a:noAutofit/>
          </a:bodyPr>
          <a:lstStyle>
            <a:lvl1pPr marL="0" indent="0" algn="ctr" defTabSz="914400" rtl="0" eaLnBrk="1" latinLnBrk="0" hangingPunct="1">
              <a:lnSpc>
                <a:spcPct val="90000"/>
              </a:lnSpc>
              <a:spcBef>
                <a:spcPts val="1000"/>
              </a:spcBef>
              <a:buFont typeface="Arial"/>
              <a:buNone/>
              <a:defRPr sz="1200" b="0" i="0" kern="1200">
                <a:solidFill>
                  <a:schemeClr val="accent1"/>
                </a:solidFill>
                <a:latin typeface="Montserrat Light" charset="0"/>
                <a:ea typeface="Montserrat Light" charset="0"/>
                <a:cs typeface="Montserrat Light"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Montserrat Light" charset="0"/>
                <a:ea typeface="Montserrat Light" charset="0"/>
                <a:cs typeface="Montserrat Light"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Montserrat Light" charset="0"/>
                <a:ea typeface="Montserrat Light" charset="0"/>
                <a:cs typeface="Montserrat Light"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nSpc>
                <a:spcPts val="1599"/>
              </a:lnSpc>
              <a:spcBef>
                <a:spcPts val="0"/>
              </a:spcBef>
            </a:pPr>
            <a:endParaRPr lang="en-US" sz="1317" b="1" dirty="0">
              <a:solidFill>
                <a:schemeClr val="tx1"/>
              </a:solidFill>
              <a:latin typeface="Calibri" panose="020F0502020204030204" pitchFamily="34" charset="0"/>
              <a:cs typeface="Calibri" panose="020F0502020204030204" pitchFamily="34" charset="0"/>
            </a:endParaRPr>
          </a:p>
        </p:txBody>
      </p:sp>
      <p:sp>
        <p:nvSpPr>
          <p:cNvPr id="239" name="Rectangle: Rounded Corners 171">
            <a:extLst>
              <a:ext uri="{FF2B5EF4-FFF2-40B4-BE49-F238E27FC236}">
                <a16:creationId xmlns:a16="http://schemas.microsoft.com/office/drawing/2014/main" id="{120A986A-1F75-4A2E-A5AF-092B750E3DE1}"/>
              </a:ext>
            </a:extLst>
          </p:cNvPr>
          <p:cNvSpPr/>
          <p:nvPr/>
        </p:nvSpPr>
        <p:spPr>
          <a:xfrm>
            <a:off x="636925" y="874390"/>
            <a:ext cx="1803927" cy="1605736"/>
          </a:xfrm>
          <a:prstGeom prst="roundRect">
            <a:avLst>
              <a:gd name="adj" fmla="val 5845"/>
            </a:avLst>
          </a:prstGeom>
          <a:solidFill>
            <a:schemeClr val="bg1">
              <a:alpha val="95000"/>
            </a:schemeClr>
          </a:solidFill>
          <a:ln w="38100">
            <a:solidFill>
              <a:srgbClr val="006666">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93"/>
          </a:p>
        </p:txBody>
      </p:sp>
      <p:sp>
        <p:nvSpPr>
          <p:cNvPr id="229" name="Rectangle: Rounded Corners 171">
            <a:extLst>
              <a:ext uri="{FF2B5EF4-FFF2-40B4-BE49-F238E27FC236}">
                <a16:creationId xmlns:a16="http://schemas.microsoft.com/office/drawing/2014/main" id="{88C0D13C-6878-4F31-AA54-7261105F2147}"/>
              </a:ext>
            </a:extLst>
          </p:cNvPr>
          <p:cNvSpPr/>
          <p:nvPr/>
        </p:nvSpPr>
        <p:spPr>
          <a:xfrm>
            <a:off x="4445904" y="900487"/>
            <a:ext cx="1803927" cy="1579639"/>
          </a:xfrm>
          <a:prstGeom prst="roundRect">
            <a:avLst>
              <a:gd name="adj" fmla="val 5845"/>
            </a:avLst>
          </a:prstGeom>
          <a:solidFill>
            <a:schemeClr val="bg1">
              <a:alpha val="95000"/>
            </a:schemeClr>
          </a:solidFill>
          <a:ln w="38100">
            <a:solidFill>
              <a:srgbClr val="006666">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93"/>
          </a:p>
        </p:txBody>
      </p:sp>
      <p:grpSp>
        <p:nvGrpSpPr>
          <p:cNvPr id="2" name="Group 1">
            <a:extLst>
              <a:ext uri="{FF2B5EF4-FFF2-40B4-BE49-F238E27FC236}">
                <a16:creationId xmlns:a16="http://schemas.microsoft.com/office/drawing/2014/main" id="{FFC80125-7E67-419E-9151-71883AD99EC8}"/>
              </a:ext>
            </a:extLst>
          </p:cNvPr>
          <p:cNvGrpSpPr/>
          <p:nvPr/>
        </p:nvGrpSpPr>
        <p:grpSpPr>
          <a:xfrm>
            <a:off x="8305854" y="525889"/>
            <a:ext cx="3018632" cy="2201146"/>
            <a:chOff x="228786" y="0"/>
            <a:chExt cx="3036385" cy="2556059"/>
          </a:xfrm>
          <a:solidFill>
            <a:srgbClr val="009999"/>
          </a:solidFill>
        </p:grpSpPr>
        <p:pic>
          <p:nvPicPr>
            <p:cNvPr id="21" name="Shadow" descr="D:\andrew\Работа\Андрей\00_Presentations\WOW\PPT ready\3413.png">
              <a:extLst>
                <a:ext uri="{FF2B5EF4-FFF2-40B4-BE49-F238E27FC236}">
                  <a16:creationId xmlns:a16="http://schemas.microsoft.com/office/drawing/2014/main" id="{C0A687E4-DE18-4C75-886F-DF262C94C5EA}"/>
                </a:ext>
              </a:extLst>
            </p:cNvPr>
            <p:cNvPicPr>
              <a:picLocks noChangeAspect="1" noChangeArrowheads="1"/>
            </p:cNvPicPr>
            <p:nvPr/>
          </p:nvPicPr>
          <p:blipFill>
            <a:blip r:embed="rId2" cstate="print"/>
            <a:srcRect/>
            <a:stretch>
              <a:fillRect/>
            </a:stretch>
          </p:blipFill>
          <p:spPr bwMode="auto">
            <a:xfrm>
              <a:off x="228786" y="2270923"/>
              <a:ext cx="3035711" cy="285136"/>
            </a:xfrm>
            <a:prstGeom prst="rect">
              <a:avLst/>
            </a:prstGeom>
            <a:grpFill/>
            <a:ln>
              <a:noFill/>
            </a:ln>
          </p:spPr>
        </p:pic>
        <p:sp>
          <p:nvSpPr>
            <p:cNvPr id="22" name="Shape A">
              <a:extLst>
                <a:ext uri="{FF2B5EF4-FFF2-40B4-BE49-F238E27FC236}">
                  <a16:creationId xmlns:a16="http://schemas.microsoft.com/office/drawing/2014/main" id="{5792EADE-A866-41FD-86E3-4D86E58F93E1}"/>
                </a:ext>
              </a:extLst>
            </p:cNvPr>
            <p:cNvSpPr/>
            <p:nvPr/>
          </p:nvSpPr>
          <p:spPr>
            <a:xfrm>
              <a:off x="229460" y="0"/>
              <a:ext cx="3035711" cy="2489029"/>
            </a:xfrm>
            <a:custGeom>
              <a:avLst/>
              <a:gdLst/>
              <a:ahLst/>
              <a:cxnLst/>
              <a:rect l="0" t="0" r="0" b="0"/>
              <a:pathLst>
                <a:path w="4572000" h="4988788">
                  <a:moveTo>
                    <a:pt x="4572000" y="0"/>
                  </a:moveTo>
                  <a:lnTo>
                    <a:pt x="0" y="0"/>
                  </a:lnTo>
                  <a:lnTo>
                    <a:pt x="0" y="4572000"/>
                  </a:lnTo>
                  <a:lnTo>
                    <a:pt x="1829003" y="4572000"/>
                  </a:lnTo>
                  <a:lnTo>
                    <a:pt x="2196198" y="4939195"/>
                  </a:lnTo>
                  <a:cubicBezTo>
                    <a:pt x="2245791" y="4988788"/>
                    <a:pt x="2326208" y="4988788"/>
                    <a:pt x="2375801" y="4939195"/>
                  </a:cubicBezTo>
                  <a:lnTo>
                    <a:pt x="2742996" y="4572000"/>
                  </a:lnTo>
                  <a:lnTo>
                    <a:pt x="4572000" y="4572000"/>
                  </a:lnTo>
                  <a:close/>
                </a:path>
              </a:pathLst>
            </a:custGeom>
            <a:grpFill/>
            <a:ln w="12700" cmpd="sng">
              <a:noFill/>
              <a:prstDash val="solid"/>
            </a:ln>
          </p:spPr>
          <p:txBody>
            <a:bodyPr anchor="ctr">
              <a:spAutoFit/>
            </a:bodyPr>
            <a:lstStyle/>
            <a:p>
              <a:pPr algn="ctr"/>
              <a:endParaRPr lang="en-US" sz="1537" dirty="0"/>
            </a:p>
          </p:txBody>
        </p:sp>
        <p:sp>
          <p:nvSpPr>
            <p:cNvPr id="23" name="White circle">
              <a:extLst>
                <a:ext uri="{FF2B5EF4-FFF2-40B4-BE49-F238E27FC236}">
                  <a16:creationId xmlns:a16="http://schemas.microsoft.com/office/drawing/2014/main" id="{3946DB97-8126-463A-9187-8277D2B623AA}"/>
                </a:ext>
              </a:extLst>
            </p:cNvPr>
            <p:cNvSpPr/>
            <p:nvPr/>
          </p:nvSpPr>
          <p:spPr>
            <a:xfrm>
              <a:off x="1694156" y="2185410"/>
              <a:ext cx="116877" cy="116893"/>
            </a:xfrm>
            <a:custGeom>
              <a:avLst/>
              <a:gdLst/>
              <a:ahLst/>
              <a:cxnLst/>
              <a:rect l="0" t="0" r="0" b="0"/>
              <a:pathLst>
                <a:path w="234289" h="234289">
                  <a:moveTo>
                    <a:pt x="0" y="117144"/>
                  </a:moveTo>
                  <a:cubicBezTo>
                    <a:pt x="0" y="52438"/>
                    <a:pt x="52450" y="0"/>
                    <a:pt x="117144" y="0"/>
                  </a:cubicBezTo>
                  <a:cubicBezTo>
                    <a:pt x="181838" y="0"/>
                    <a:pt x="234289" y="52438"/>
                    <a:pt x="234289" y="117144"/>
                  </a:cubicBezTo>
                  <a:cubicBezTo>
                    <a:pt x="234289" y="181838"/>
                    <a:pt x="181838" y="234289"/>
                    <a:pt x="117144" y="234289"/>
                  </a:cubicBezTo>
                  <a:cubicBezTo>
                    <a:pt x="52450" y="234289"/>
                    <a:pt x="0" y="181838"/>
                    <a:pt x="0" y="117144"/>
                  </a:cubicBezTo>
                  <a:close/>
                </a:path>
              </a:pathLst>
            </a:custGeom>
            <a:grpFill/>
            <a:ln w="12700" cmpd="sng">
              <a:noFill/>
              <a:prstDash val="solid"/>
            </a:ln>
          </p:spPr>
          <p:txBody>
            <a:bodyPr anchor="ctr">
              <a:spAutoFit/>
            </a:bodyPr>
            <a:lstStyle/>
            <a:p>
              <a:pPr algn="ctr"/>
              <a:endParaRPr lang="en-US" sz="1537" dirty="0"/>
            </a:p>
          </p:txBody>
        </p:sp>
      </p:grpSp>
      <p:grpSp>
        <p:nvGrpSpPr>
          <p:cNvPr id="63" name="Group 68">
            <a:extLst>
              <a:ext uri="{FF2B5EF4-FFF2-40B4-BE49-F238E27FC236}">
                <a16:creationId xmlns:a16="http://schemas.microsoft.com/office/drawing/2014/main" id="{F56897D4-8997-4B63-9BFD-30A68641F3EC}"/>
              </a:ext>
            </a:extLst>
          </p:cNvPr>
          <p:cNvGrpSpPr/>
          <p:nvPr/>
        </p:nvGrpSpPr>
        <p:grpSpPr>
          <a:xfrm>
            <a:off x="2685640" y="955145"/>
            <a:ext cx="512826" cy="526740"/>
            <a:chOff x="4167188" y="3140076"/>
            <a:chExt cx="409575" cy="420688"/>
          </a:xfrm>
          <a:solidFill>
            <a:schemeClr val="bg1"/>
          </a:solidFill>
        </p:grpSpPr>
        <p:sp>
          <p:nvSpPr>
            <p:cNvPr id="64" name="Freeform 48">
              <a:extLst>
                <a:ext uri="{FF2B5EF4-FFF2-40B4-BE49-F238E27FC236}">
                  <a16:creationId xmlns:a16="http://schemas.microsoft.com/office/drawing/2014/main" id="{4B8C4BDA-30ED-4DA9-B920-AE995C5225C4}"/>
                </a:ext>
              </a:extLst>
            </p:cNvPr>
            <p:cNvSpPr>
              <a:spLocks/>
            </p:cNvSpPr>
            <p:nvPr/>
          </p:nvSpPr>
          <p:spPr bwMode="auto">
            <a:xfrm>
              <a:off x="4360863" y="3140076"/>
              <a:ext cx="14288" cy="44450"/>
            </a:xfrm>
            <a:custGeom>
              <a:avLst/>
              <a:gdLst>
                <a:gd name="T0" fmla="*/ 3 w 3"/>
                <a:gd name="T1" fmla="*/ 9 h 10"/>
                <a:gd name="T2" fmla="*/ 1 w 3"/>
                <a:gd name="T3" fmla="*/ 10 h 10"/>
                <a:gd name="T4" fmla="*/ 1 w 3"/>
                <a:gd name="T5" fmla="*/ 10 h 10"/>
                <a:gd name="T6" fmla="*/ 0 w 3"/>
                <a:gd name="T7" fmla="*/ 9 h 10"/>
                <a:gd name="T8" fmla="*/ 0 w 3"/>
                <a:gd name="T9" fmla="*/ 1 h 10"/>
                <a:gd name="T10" fmla="*/ 1 w 3"/>
                <a:gd name="T11" fmla="*/ 0 h 10"/>
                <a:gd name="T12" fmla="*/ 1 w 3"/>
                <a:gd name="T13" fmla="*/ 0 h 10"/>
                <a:gd name="T14" fmla="*/ 3 w 3"/>
                <a:gd name="T15" fmla="*/ 1 h 10"/>
                <a:gd name="T16" fmla="*/ 3 w 3"/>
                <a:gd name="T17" fmla="*/ 9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10">
                  <a:moveTo>
                    <a:pt x="3" y="9"/>
                  </a:moveTo>
                  <a:cubicBezTo>
                    <a:pt x="3" y="10"/>
                    <a:pt x="2" y="10"/>
                    <a:pt x="1" y="10"/>
                  </a:cubicBezTo>
                  <a:cubicBezTo>
                    <a:pt x="1" y="10"/>
                    <a:pt x="1" y="10"/>
                    <a:pt x="1" y="10"/>
                  </a:cubicBezTo>
                  <a:cubicBezTo>
                    <a:pt x="0" y="10"/>
                    <a:pt x="0" y="10"/>
                    <a:pt x="0" y="9"/>
                  </a:cubicBezTo>
                  <a:cubicBezTo>
                    <a:pt x="0" y="1"/>
                    <a:pt x="0" y="1"/>
                    <a:pt x="0" y="1"/>
                  </a:cubicBezTo>
                  <a:cubicBezTo>
                    <a:pt x="0" y="1"/>
                    <a:pt x="0" y="0"/>
                    <a:pt x="1" y="0"/>
                  </a:cubicBezTo>
                  <a:cubicBezTo>
                    <a:pt x="1" y="0"/>
                    <a:pt x="1" y="0"/>
                    <a:pt x="1" y="0"/>
                  </a:cubicBezTo>
                  <a:cubicBezTo>
                    <a:pt x="2" y="0"/>
                    <a:pt x="3" y="1"/>
                    <a:pt x="3" y="1"/>
                  </a:cubicBezTo>
                  <a:cubicBezTo>
                    <a:pt x="3" y="9"/>
                    <a:pt x="3" y="9"/>
                    <a:pt x="3"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a:p>
          </p:txBody>
        </p:sp>
        <p:sp>
          <p:nvSpPr>
            <p:cNvPr id="65" name="Freeform 49">
              <a:extLst>
                <a:ext uri="{FF2B5EF4-FFF2-40B4-BE49-F238E27FC236}">
                  <a16:creationId xmlns:a16="http://schemas.microsoft.com/office/drawing/2014/main" id="{EF9C69A9-893F-4832-8582-10664498B516}"/>
                </a:ext>
              </a:extLst>
            </p:cNvPr>
            <p:cNvSpPr>
              <a:spLocks/>
            </p:cNvSpPr>
            <p:nvPr/>
          </p:nvSpPr>
          <p:spPr bwMode="auto">
            <a:xfrm>
              <a:off x="4211638" y="3211513"/>
              <a:ext cx="39688" cy="34925"/>
            </a:xfrm>
            <a:custGeom>
              <a:avLst/>
              <a:gdLst>
                <a:gd name="T0" fmla="*/ 8 w 9"/>
                <a:gd name="T1" fmla="*/ 6 h 8"/>
                <a:gd name="T2" fmla="*/ 8 w 9"/>
                <a:gd name="T3" fmla="*/ 8 h 8"/>
                <a:gd name="T4" fmla="*/ 8 w 9"/>
                <a:gd name="T5" fmla="*/ 8 h 8"/>
                <a:gd name="T6" fmla="*/ 7 w 9"/>
                <a:gd name="T7" fmla="*/ 8 h 8"/>
                <a:gd name="T8" fmla="*/ 1 w 9"/>
                <a:gd name="T9" fmla="*/ 2 h 8"/>
                <a:gd name="T10" fmla="*/ 1 w 9"/>
                <a:gd name="T11" fmla="*/ 1 h 8"/>
                <a:gd name="T12" fmla="*/ 1 w 9"/>
                <a:gd name="T13" fmla="*/ 1 h 8"/>
                <a:gd name="T14" fmla="*/ 2 w 9"/>
                <a:gd name="T15" fmla="*/ 0 h 8"/>
                <a:gd name="T16" fmla="*/ 8 w 9"/>
                <a:gd name="T17" fmla="*/ 6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8">
                  <a:moveTo>
                    <a:pt x="8" y="6"/>
                  </a:moveTo>
                  <a:cubicBezTo>
                    <a:pt x="9" y="6"/>
                    <a:pt x="9" y="7"/>
                    <a:pt x="8" y="8"/>
                  </a:cubicBezTo>
                  <a:cubicBezTo>
                    <a:pt x="8" y="8"/>
                    <a:pt x="8" y="8"/>
                    <a:pt x="8" y="8"/>
                  </a:cubicBezTo>
                  <a:cubicBezTo>
                    <a:pt x="8" y="8"/>
                    <a:pt x="7" y="8"/>
                    <a:pt x="7" y="8"/>
                  </a:cubicBezTo>
                  <a:cubicBezTo>
                    <a:pt x="1" y="2"/>
                    <a:pt x="1" y="2"/>
                    <a:pt x="1" y="2"/>
                  </a:cubicBezTo>
                  <a:cubicBezTo>
                    <a:pt x="0" y="2"/>
                    <a:pt x="0" y="1"/>
                    <a:pt x="1" y="1"/>
                  </a:cubicBezTo>
                  <a:cubicBezTo>
                    <a:pt x="1" y="1"/>
                    <a:pt x="1" y="1"/>
                    <a:pt x="1" y="1"/>
                  </a:cubicBezTo>
                  <a:cubicBezTo>
                    <a:pt x="1" y="0"/>
                    <a:pt x="2" y="0"/>
                    <a:pt x="2" y="0"/>
                  </a:cubicBezTo>
                  <a:cubicBezTo>
                    <a:pt x="8" y="6"/>
                    <a:pt x="8" y="6"/>
                    <a:pt x="8"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a:p>
          </p:txBody>
        </p:sp>
        <p:sp>
          <p:nvSpPr>
            <p:cNvPr id="66" name="Freeform 50">
              <a:extLst>
                <a:ext uri="{FF2B5EF4-FFF2-40B4-BE49-F238E27FC236}">
                  <a16:creationId xmlns:a16="http://schemas.microsoft.com/office/drawing/2014/main" id="{E6C9BF7D-367D-46B6-A8C9-6902699DDF0D}"/>
                </a:ext>
              </a:extLst>
            </p:cNvPr>
            <p:cNvSpPr>
              <a:spLocks/>
            </p:cNvSpPr>
            <p:nvPr/>
          </p:nvSpPr>
          <p:spPr bwMode="auto">
            <a:xfrm>
              <a:off x="4167188" y="3365501"/>
              <a:ext cx="44450" cy="19050"/>
            </a:xfrm>
            <a:custGeom>
              <a:avLst/>
              <a:gdLst>
                <a:gd name="T0" fmla="*/ 9 w 10"/>
                <a:gd name="T1" fmla="*/ 0 h 4"/>
                <a:gd name="T2" fmla="*/ 10 w 10"/>
                <a:gd name="T3" fmla="*/ 1 h 4"/>
                <a:gd name="T4" fmla="*/ 10 w 10"/>
                <a:gd name="T5" fmla="*/ 1 h 4"/>
                <a:gd name="T6" fmla="*/ 9 w 10"/>
                <a:gd name="T7" fmla="*/ 3 h 4"/>
                <a:gd name="T8" fmla="*/ 1 w 10"/>
                <a:gd name="T9" fmla="*/ 4 h 4"/>
                <a:gd name="T10" fmla="*/ 0 w 10"/>
                <a:gd name="T11" fmla="*/ 2 h 4"/>
                <a:gd name="T12" fmla="*/ 0 w 10"/>
                <a:gd name="T13" fmla="*/ 2 h 4"/>
                <a:gd name="T14" fmla="*/ 1 w 10"/>
                <a:gd name="T15" fmla="*/ 1 h 4"/>
                <a:gd name="T16" fmla="*/ 9 w 10"/>
                <a:gd name="T17"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4">
                  <a:moveTo>
                    <a:pt x="9" y="0"/>
                  </a:moveTo>
                  <a:cubicBezTo>
                    <a:pt x="9" y="0"/>
                    <a:pt x="10" y="1"/>
                    <a:pt x="10" y="1"/>
                  </a:cubicBezTo>
                  <a:cubicBezTo>
                    <a:pt x="10" y="1"/>
                    <a:pt x="10" y="1"/>
                    <a:pt x="10" y="1"/>
                  </a:cubicBezTo>
                  <a:cubicBezTo>
                    <a:pt x="10" y="2"/>
                    <a:pt x="10" y="3"/>
                    <a:pt x="9" y="3"/>
                  </a:cubicBezTo>
                  <a:cubicBezTo>
                    <a:pt x="1" y="4"/>
                    <a:pt x="1" y="4"/>
                    <a:pt x="1" y="4"/>
                  </a:cubicBezTo>
                  <a:cubicBezTo>
                    <a:pt x="0" y="4"/>
                    <a:pt x="0" y="3"/>
                    <a:pt x="0" y="2"/>
                  </a:cubicBezTo>
                  <a:cubicBezTo>
                    <a:pt x="0" y="2"/>
                    <a:pt x="0" y="2"/>
                    <a:pt x="0" y="2"/>
                  </a:cubicBezTo>
                  <a:cubicBezTo>
                    <a:pt x="0" y="2"/>
                    <a:pt x="0" y="1"/>
                    <a:pt x="1" y="1"/>
                  </a:cubicBezTo>
                  <a:cubicBezTo>
                    <a:pt x="9" y="0"/>
                    <a:pt x="9"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a:p>
          </p:txBody>
        </p:sp>
        <p:sp>
          <p:nvSpPr>
            <p:cNvPr id="67" name="Freeform 51">
              <a:extLst>
                <a:ext uri="{FF2B5EF4-FFF2-40B4-BE49-F238E27FC236}">
                  <a16:creationId xmlns:a16="http://schemas.microsoft.com/office/drawing/2014/main" id="{C7E78DCE-F4F1-41EF-B6B7-70EEBA3627D3}"/>
                </a:ext>
              </a:extLst>
            </p:cNvPr>
            <p:cNvSpPr>
              <a:spLocks/>
            </p:cNvSpPr>
            <p:nvPr/>
          </p:nvSpPr>
          <p:spPr bwMode="auto">
            <a:xfrm>
              <a:off x="4533900" y="3357563"/>
              <a:ext cx="42863" cy="12700"/>
            </a:xfrm>
            <a:custGeom>
              <a:avLst/>
              <a:gdLst>
                <a:gd name="T0" fmla="*/ 1 w 10"/>
                <a:gd name="T1" fmla="*/ 2 h 3"/>
                <a:gd name="T2" fmla="*/ 0 w 10"/>
                <a:gd name="T3" fmla="*/ 1 h 3"/>
                <a:gd name="T4" fmla="*/ 0 w 10"/>
                <a:gd name="T5" fmla="*/ 1 h 3"/>
                <a:gd name="T6" fmla="*/ 1 w 10"/>
                <a:gd name="T7" fmla="*/ 0 h 3"/>
                <a:gd name="T8" fmla="*/ 9 w 10"/>
                <a:gd name="T9" fmla="*/ 0 h 3"/>
                <a:gd name="T10" fmla="*/ 10 w 10"/>
                <a:gd name="T11" fmla="*/ 2 h 3"/>
                <a:gd name="T12" fmla="*/ 10 w 10"/>
                <a:gd name="T13" fmla="*/ 2 h 3"/>
                <a:gd name="T14" fmla="*/ 9 w 10"/>
                <a:gd name="T15" fmla="*/ 3 h 3"/>
                <a:gd name="T16" fmla="*/ 1 w 10"/>
                <a:gd name="T17" fmla="*/ 2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3">
                  <a:moveTo>
                    <a:pt x="1" y="2"/>
                  </a:moveTo>
                  <a:cubicBezTo>
                    <a:pt x="0" y="2"/>
                    <a:pt x="0" y="2"/>
                    <a:pt x="0" y="1"/>
                  </a:cubicBezTo>
                  <a:cubicBezTo>
                    <a:pt x="0" y="1"/>
                    <a:pt x="0" y="1"/>
                    <a:pt x="0" y="1"/>
                  </a:cubicBezTo>
                  <a:cubicBezTo>
                    <a:pt x="0" y="0"/>
                    <a:pt x="1" y="0"/>
                    <a:pt x="1" y="0"/>
                  </a:cubicBezTo>
                  <a:cubicBezTo>
                    <a:pt x="9" y="0"/>
                    <a:pt x="9" y="0"/>
                    <a:pt x="9" y="0"/>
                  </a:cubicBezTo>
                  <a:cubicBezTo>
                    <a:pt x="10" y="1"/>
                    <a:pt x="10" y="1"/>
                    <a:pt x="10" y="2"/>
                  </a:cubicBezTo>
                  <a:cubicBezTo>
                    <a:pt x="10" y="2"/>
                    <a:pt x="10" y="2"/>
                    <a:pt x="10" y="2"/>
                  </a:cubicBezTo>
                  <a:cubicBezTo>
                    <a:pt x="10" y="3"/>
                    <a:pt x="10" y="3"/>
                    <a:pt x="9" y="3"/>
                  </a:cubicBezTo>
                  <a:cubicBezTo>
                    <a:pt x="1" y="2"/>
                    <a:pt x="1" y="2"/>
                    <a:pt x="1"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a:p>
          </p:txBody>
        </p:sp>
        <p:sp>
          <p:nvSpPr>
            <p:cNvPr id="68" name="Freeform 52">
              <a:extLst>
                <a:ext uri="{FF2B5EF4-FFF2-40B4-BE49-F238E27FC236}">
                  <a16:creationId xmlns:a16="http://schemas.microsoft.com/office/drawing/2014/main" id="{2D9B4D9B-267E-47CA-89E9-CAE5F2FE642E}"/>
                </a:ext>
              </a:extLst>
            </p:cNvPr>
            <p:cNvSpPr>
              <a:spLocks/>
            </p:cNvSpPr>
            <p:nvPr/>
          </p:nvSpPr>
          <p:spPr bwMode="auto">
            <a:xfrm>
              <a:off x="4484688" y="3201988"/>
              <a:ext cx="39688" cy="36513"/>
            </a:xfrm>
            <a:custGeom>
              <a:avLst/>
              <a:gdLst>
                <a:gd name="T0" fmla="*/ 3 w 9"/>
                <a:gd name="T1" fmla="*/ 8 h 8"/>
                <a:gd name="T2" fmla="*/ 1 w 9"/>
                <a:gd name="T3" fmla="*/ 8 h 8"/>
                <a:gd name="T4" fmla="*/ 1 w 9"/>
                <a:gd name="T5" fmla="*/ 8 h 8"/>
                <a:gd name="T6" fmla="*/ 1 w 9"/>
                <a:gd name="T7" fmla="*/ 6 h 8"/>
                <a:gd name="T8" fmla="*/ 7 w 9"/>
                <a:gd name="T9" fmla="*/ 1 h 8"/>
                <a:gd name="T10" fmla="*/ 9 w 9"/>
                <a:gd name="T11" fmla="*/ 1 h 8"/>
                <a:gd name="T12" fmla="*/ 9 w 9"/>
                <a:gd name="T13" fmla="*/ 1 h 8"/>
                <a:gd name="T14" fmla="*/ 9 w 9"/>
                <a:gd name="T15" fmla="*/ 3 h 8"/>
                <a:gd name="T16" fmla="*/ 3 w 9"/>
                <a:gd name="T17"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8">
                  <a:moveTo>
                    <a:pt x="3" y="8"/>
                  </a:moveTo>
                  <a:cubicBezTo>
                    <a:pt x="2" y="8"/>
                    <a:pt x="1" y="8"/>
                    <a:pt x="1" y="8"/>
                  </a:cubicBezTo>
                  <a:cubicBezTo>
                    <a:pt x="1" y="8"/>
                    <a:pt x="1" y="8"/>
                    <a:pt x="1" y="8"/>
                  </a:cubicBezTo>
                  <a:cubicBezTo>
                    <a:pt x="0" y="7"/>
                    <a:pt x="0" y="6"/>
                    <a:pt x="1" y="6"/>
                  </a:cubicBezTo>
                  <a:cubicBezTo>
                    <a:pt x="7" y="1"/>
                    <a:pt x="7" y="1"/>
                    <a:pt x="7" y="1"/>
                  </a:cubicBezTo>
                  <a:cubicBezTo>
                    <a:pt x="7" y="0"/>
                    <a:pt x="8" y="0"/>
                    <a:pt x="9" y="1"/>
                  </a:cubicBezTo>
                  <a:cubicBezTo>
                    <a:pt x="9" y="1"/>
                    <a:pt x="9" y="1"/>
                    <a:pt x="9" y="1"/>
                  </a:cubicBezTo>
                  <a:cubicBezTo>
                    <a:pt x="9" y="1"/>
                    <a:pt x="9" y="2"/>
                    <a:pt x="9" y="3"/>
                  </a:cubicBezTo>
                  <a:cubicBezTo>
                    <a:pt x="3" y="8"/>
                    <a:pt x="3" y="8"/>
                    <a:pt x="3"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a:p>
          </p:txBody>
        </p:sp>
        <p:sp>
          <p:nvSpPr>
            <p:cNvPr id="69" name="Freeform 53">
              <a:extLst>
                <a:ext uri="{FF2B5EF4-FFF2-40B4-BE49-F238E27FC236}">
                  <a16:creationId xmlns:a16="http://schemas.microsoft.com/office/drawing/2014/main" id="{649A4D82-934D-4AEB-9712-04CDA2621152}"/>
                </a:ext>
              </a:extLst>
            </p:cNvPr>
            <p:cNvSpPr>
              <a:spLocks noEditPoints="1"/>
            </p:cNvSpPr>
            <p:nvPr/>
          </p:nvSpPr>
          <p:spPr bwMode="auto">
            <a:xfrm>
              <a:off x="4237038" y="3206751"/>
              <a:ext cx="257175" cy="354013"/>
            </a:xfrm>
            <a:custGeom>
              <a:avLst/>
              <a:gdLst>
                <a:gd name="T0" fmla="*/ 38 w 58"/>
                <a:gd name="T1" fmla="*/ 68 h 80"/>
                <a:gd name="T2" fmla="*/ 37 w 58"/>
                <a:gd name="T3" fmla="*/ 71 h 80"/>
                <a:gd name="T4" fmla="*/ 36 w 58"/>
                <a:gd name="T5" fmla="*/ 71 h 80"/>
                <a:gd name="T6" fmla="*/ 22 w 58"/>
                <a:gd name="T7" fmla="*/ 71 h 80"/>
                <a:gd name="T8" fmla="*/ 21 w 58"/>
                <a:gd name="T9" fmla="*/ 71 h 80"/>
                <a:gd name="T10" fmla="*/ 20 w 58"/>
                <a:gd name="T11" fmla="*/ 68 h 80"/>
                <a:gd name="T12" fmla="*/ 20 w 58"/>
                <a:gd name="T13" fmla="*/ 61 h 80"/>
                <a:gd name="T14" fmla="*/ 38 w 58"/>
                <a:gd name="T15" fmla="*/ 61 h 80"/>
                <a:gd name="T16" fmla="*/ 38 w 58"/>
                <a:gd name="T17" fmla="*/ 68 h 80"/>
                <a:gd name="T18" fmla="*/ 18 w 58"/>
                <a:gd name="T19" fmla="*/ 14 h 80"/>
                <a:gd name="T20" fmla="*/ 11 w 58"/>
                <a:gd name="T21" fmla="*/ 29 h 80"/>
                <a:gd name="T22" fmla="*/ 18 w 58"/>
                <a:gd name="T23" fmla="*/ 42 h 80"/>
                <a:gd name="T24" fmla="*/ 18 w 58"/>
                <a:gd name="T25" fmla="*/ 44 h 80"/>
                <a:gd name="T26" fmla="*/ 18 w 58"/>
                <a:gd name="T27" fmla="*/ 44 h 80"/>
                <a:gd name="T28" fmla="*/ 16 w 58"/>
                <a:gd name="T29" fmla="*/ 44 h 80"/>
                <a:gd name="T30" fmla="*/ 8 w 58"/>
                <a:gd name="T31" fmla="*/ 29 h 80"/>
                <a:gd name="T32" fmla="*/ 17 w 58"/>
                <a:gd name="T33" fmla="*/ 12 h 80"/>
                <a:gd name="T34" fmla="*/ 19 w 58"/>
                <a:gd name="T35" fmla="*/ 12 h 80"/>
                <a:gd name="T36" fmla="*/ 19 w 58"/>
                <a:gd name="T37" fmla="*/ 12 h 80"/>
                <a:gd name="T38" fmla="*/ 18 w 58"/>
                <a:gd name="T39" fmla="*/ 14 h 80"/>
                <a:gd name="T40" fmla="*/ 58 w 58"/>
                <a:gd name="T41" fmla="*/ 29 h 80"/>
                <a:gd name="T42" fmla="*/ 29 w 58"/>
                <a:gd name="T43" fmla="*/ 0 h 80"/>
                <a:gd name="T44" fmla="*/ 0 w 58"/>
                <a:gd name="T45" fmla="*/ 29 h 80"/>
                <a:gd name="T46" fmla="*/ 17 w 58"/>
                <a:gd name="T47" fmla="*/ 55 h 80"/>
                <a:gd name="T48" fmla="*/ 17 w 58"/>
                <a:gd name="T49" fmla="*/ 61 h 80"/>
                <a:gd name="T50" fmla="*/ 17 w 58"/>
                <a:gd name="T51" fmla="*/ 68 h 80"/>
                <a:gd name="T52" fmla="*/ 21 w 58"/>
                <a:gd name="T53" fmla="*/ 74 h 80"/>
                <a:gd name="T54" fmla="*/ 22 w 58"/>
                <a:gd name="T55" fmla="*/ 76 h 80"/>
                <a:gd name="T56" fmla="*/ 27 w 58"/>
                <a:gd name="T57" fmla="*/ 80 h 80"/>
                <a:gd name="T58" fmla="*/ 31 w 58"/>
                <a:gd name="T59" fmla="*/ 80 h 80"/>
                <a:gd name="T60" fmla="*/ 36 w 58"/>
                <a:gd name="T61" fmla="*/ 76 h 80"/>
                <a:gd name="T62" fmla="*/ 37 w 58"/>
                <a:gd name="T63" fmla="*/ 74 h 80"/>
                <a:gd name="T64" fmla="*/ 41 w 58"/>
                <a:gd name="T65" fmla="*/ 68 h 80"/>
                <a:gd name="T66" fmla="*/ 41 w 58"/>
                <a:gd name="T67" fmla="*/ 58 h 80"/>
                <a:gd name="T68" fmla="*/ 41 w 58"/>
                <a:gd name="T69" fmla="*/ 55 h 80"/>
                <a:gd name="T70" fmla="*/ 58 w 58"/>
                <a:gd name="T71" fmla="*/ 29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8" h="80">
                  <a:moveTo>
                    <a:pt x="38" y="68"/>
                  </a:moveTo>
                  <a:cubicBezTo>
                    <a:pt x="38" y="69"/>
                    <a:pt x="38" y="70"/>
                    <a:pt x="37" y="71"/>
                  </a:cubicBezTo>
                  <a:cubicBezTo>
                    <a:pt x="37" y="71"/>
                    <a:pt x="36" y="71"/>
                    <a:pt x="36" y="71"/>
                  </a:cubicBezTo>
                  <a:cubicBezTo>
                    <a:pt x="22" y="71"/>
                    <a:pt x="22" y="71"/>
                    <a:pt x="22" y="71"/>
                  </a:cubicBezTo>
                  <a:cubicBezTo>
                    <a:pt x="22" y="71"/>
                    <a:pt x="21" y="71"/>
                    <a:pt x="21" y="71"/>
                  </a:cubicBezTo>
                  <a:cubicBezTo>
                    <a:pt x="20" y="70"/>
                    <a:pt x="20" y="69"/>
                    <a:pt x="20" y="68"/>
                  </a:cubicBezTo>
                  <a:cubicBezTo>
                    <a:pt x="20" y="61"/>
                    <a:pt x="20" y="61"/>
                    <a:pt x="20" y="61"/>
                  </a:cubicBezTo>
                  <a:cubicBezTo>
                    <a:pt x="38" y="61"/>
                    <a:pt x="38" y="61"/>
                    <a:pt x="38" y="61"/>
                  </a:cubicBezTo>
                  <a:cubicBezTo>
                    <a:pt x="38" y="68"/>
                    <a:pt x="38" y="68"/>
                    <a:pt x="38" y="68"/>
                  </a:cubicBezTo>
                  <a:close/>
                  <a:moveTo>
                    <a:pt x="18" y="14"/>
                  </a:moveTo>
                  <a:cubicBezTo>
                    <a:pt x="14" y="17"/>
                    <a:pt x="11" y="23"/>
                    <a:pt x="11" y="29"/>
                  </a:cubicBezTo>
                  <a:cubicBezTo>
                    <a:pt x="11" y="34"/>
                    <a:pt x="14" y="39"/>
                    <a:pt x="18" y="42"/>
                  </a:cubicBezTo>
                  <a:cubicBezTo>
                    <a:pt x="18" y="43"/>
                    <a:pt x="18" y="43"/>
                    <a:pt x="18" y="44"/>
                  </a:cubicBezTo>
                  <a:cubicBezTo>
                    <a:pt x="18" y="44"/>
                    <a:pt x="18" y="44"/>
                    <a:pt x="18" y="44"/>
                  </a:cubicBezTo>
                  <a:cubicBezTo>
                    <a:pt x="17" y="45"/>
                    <a:pt x="16" y="45"/>
                    <a:pt x="16" y="44"/>
                  </a:cubicBezTo>
                  <a:cubicBezTo>
                    <a:pt x="11" y="41"/>
                    <a:pt x="8" y="35"/>
                    <a:pt x="8" y="29"/>
                  </a:cubicBezTo>
                  <a:cubicBezTo>
                    <a:pt x="8" y="22"/>
                    <a:pt x="12" y="16"/>
                    <a:pt x="17" y="12"/>
                  </a:cubicBezTo>
                  <a:cubicBezTo>
                    <a:pt x="17" y="12"/>
                    <a:pt x="18" y="12"/>
                    <a:pt x="19" y="12"/>
                  </a:cubicBezTo>
                  <a:cubicBezTo>
                    <a:pt x="19" y="12"/>
                    <a:pt x="19" y="12"/>
                    <a:pt x="19" y="12"/>
                  </a:cubicBezTo>
                  <a:cubicBezTo>
                    <a:pt x="19" y="13"/>
                    <a:pt x="19" y="14"/>
                    <a:pt x="18" y="14"/>
                  </a:cubicBezTo>
                  <a:close/>
                  <a:moveTo>
                    <a:pt x="58" y="29"/>
                  </a:moveTo>
                  <a:cubicBezTo>
                    <a:pt x="58" y="13"/>
                    <a:pt x="45" y="0"/>
                    <a:pt x="29" y="0"/>
                  </a:cubicBezTo>
                  <a:cubicBezTo>
                    <a:pt x="13" y="0"/>
                    <a:pt x="0" y="13"/>
                    <a:pt x="0" y="29"/>
                  </a:cubicBezTo>
                  <a:cubicBezTo>
                    <a:pt x="0" y="40"/>
                    <a:pt x="7" y="50"/>
                    <a:pt x="17" y="55"/>
                  </a:cubicBezTo>
                  <a:cubicBezTo>
                    <a:pt x="17" y="61"/>
                    <a:pt x="17" y="61"/>
                    <a:pt x="17" y="61"/>
                  </a:cubicBezTo>
                  <a:cubicBezTo>
                    <a:pt x="17" y="68"/>
                    <a:pt x="17" y="68"/>
                    <a:pt x="17" y="68"/>
                  </a:cubicBezTo>
                  <a:cubicBezTo>
                    <a:pt x="17" y="71"/>
                    <a:pt x="19" y="73"/>
                    <a:pt x="21" y="74"/>
                  </a:cubicBezTo>
                  <a:cubicBezTo>
                    <a:pt x="21" y="74"/>
                    <a:pt x="22" y="75"/>
                    <a:pt x="22" y="76"/>
                  </a:cubicBezTo>
                  <a:cubicBezTo>
                    <a:pt x="23" y="78"/>
                    <a:pt x="25" y="80"/>
                    <a:pt x="27" y="80"/>
                  </a:cubicBezTo>
                  <a:cubicBezTo>
                    <a:pt x="31" y="80"/>
                    <a:pt x="31" y="80"/>
                    <a:pt x="31" y="80"/>
                  </a:cubicBezTo>
                  <a:cubicBezTo>
                    <a:pt x="33" y="80"/>
                    <a:pt x="35" y="78"/>
                    <a:pt x="36" y="76"/>
                  </a:cubicBezTo>
                  <a:cubicBezTo>
                    <a:pt x="36" y="75"/>
                    <a:pt x="37" y="74"/>
                    <a:pt x="37" y="74"/>
                  </a:cubicBezTo>
                  <a:cubicBezTo>
                    <a:pt x="39" y="73"/>
                    <a:pt x="41" y="71"/>
                    <a:pt x="41" y="68"/>
                  </a:cubicBezTo>
                  <a:cubicBezTo>
                    <a:pt x="41" y="58"/>
                    <a:pt x="41" y="58"/>
                    <a:pt x="41" y="58"/>
                  </a:cubicBezTo>
                  <a:cubicBezTo>
                    <a:pt x="41" y="55"/>
                    <a:pt x="41" y="55"/>
                    <a:pt x="41" y="55"/>
                  </a:cubicBezTo>
                  <a:cubicBezTo>
                    <a:pt x="51" y="50"/>
                    <a:pt x="58" y="40"/>
                    <a:pt x="58" y="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a:p>
          </p:txBody>
        </p:sp>
      </p:grpSp>
      <p:sp>
        <p:nvSpPr>
          <p:cNvPr id="73" name="Rectangle: Rounded Corners 171">
            <a:extLst>
              <a:ext uri="{FF2B5EF4-FFF2-40B4-BE49-F238E27FC236}">
                <a16:creationId xmlns:a16="http://schemas.microsoft.com/office/drawing/2014/main" id="{616DD6F2-CC4E-4910-9AC5-78C7A991022B}"/>
              </a:ext>
            </a:extLst>
          </p:cNvPr>
          <p:cNvSpPr/>
          <p:nvPr/>
        </p:nvSpPr>
        <p:spPr>
          <a:xfrm>
            <a:off x="6372046" y="917562"/>
            <a:ext cx="1803927" cy="1562563"/>
          </a:xfrm>
          <a:prstGeom prst="roundRect">
            <a:avLst>
              <a:gd name="adj" fmla="val 5845"/>
            </a:avLst>
          </a:prstGeom>
          <a:solidFill>
            <a:schemeClr val="bg1">
              <a:alpha val="95000"/>
            </a:schemeClr>
          </a:solidFill>
          <a:ln w="38100">
            <a:solidFill>
              <a:srgbClr val="006666">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93" dirty="0"/>
          </a:p>
        </p:txBody>
      </p:sp>
      <p:sp>
        <p:nvSpPr>
          <p:cNvPr id="81" name="Freeform 83">
            <a:extLst>
              <a:ext uri="{FF2B5EF4-FFF2-40B4-BE49-F238E27FC236}">
                <a16:creationId xmlns:a16="http://schemas.microsoft.com/office/drawing/2014/main" id="{0C95C6F1-1B2B-4459-B34B-2EE8742744CC}"/>
              </a:ext>
            </a:extLst>
          </p:cNvPr>
          <p:cNvSpPr>
            <a:spLocks/>
          </p:cNvSpPr>
          <p:nvPr/>
        </p:nvSpPr>
        <p:spPr bwMode="auto">
          <a:xfrm>
            <a:off x="5026154" y="530408"/>
            <a:ext cx="744536" cy="746650"/>
          </a:xfrm>
          <a:custGeom>
            <a:avLst/>
            <a:gdLst>
              <a:gd name="T0" fmla="*/ 186 w 186"/>
              <a:gd name="T1" fmla="*/ 164 h 186"/>
              <a:gd name="T2" fmla="*/ 163 w 186"/>
              <a:gd name="T3" fmla="*/ 186 h 186"/>
              <a:gd name="T4" fmla="*/ 22 w 186"/>
              <a:gd name="T5" fmla="*/ 186 h 186"/>
              <a:gd name="T6" fmla="*/ 0 w 186"/>
              <a:gd name="T7" fmla="*/ 164 h 186"/>
              <a:gd name="T8" fmla="*/ 0 w 186"/>
              <a:gd name="T9" fmla="*/ 22 h 186"/>
              <a:gd name="T10" fmla="*/ 22 w 186"/>
              <a:gd name="T11" fmla="*/ 0 h 186"/>
              <a:gd name="T12" fmla="*/ 163 w 186"/>
              <a:gd name="T13" fmla="*/ 0 h 186"/>
              <a:gd name="T14" fmla="*/ 186 w 186"/>
              <a:gd name="T15" fmla="*/ 22 h 186"/>
              <a:gd name="T16" fmla="*/ 186 w 186"/>
              <a:gd name="T17" fmla="*/ 164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6" h="186">
                <a:moveTo>
                  <a:pt x="186" y="164"/>
                </a:moveTo>
                <a:cubicBezTo>
                  <a:pt x="186" y="176"/>
                  <a:pt x="176" y="186"/>
                  <a:pt x="163" y="186"/>
                </a:cubicBezTo>
                <a:cubicBezTo>
                  <a:pt x="22" y="186"/>
                  <a:pt x="22" y="186"/>
                  <a:pt x="22" y="186"/>
                </a:cubicBezTo>
                <a:cubicBezTo>
                  <a:pt x="10" y="186"/>
                  <a:pt x="0" y="176"/>
                  <a:pt x="0" y="164"/>
                </a:cubicBezTo>
                <a:cubicBezTo>
                  <a:pt x="0" y="22"/>
                  <a:pt x="0" y="22"/>
                  <a:pt x="0" y="22"/>
                </a:cubicBezTo>
                <a:cubicBezTo>
                  <a:pt x="0" y="10"/>
                  <a:pt x="10" y="0"/>
                  <a:pt x="22" y="0"/>
                </a:cubicBezTo>
                <a:cubicBezTo>
                  <a:pt x="163" y="0"/>
                  <a:pt x="163" y="0"/>
                  <a:pt x="163" y="0"/>
                </a:cubicBezTo>
                <a:cubicBezTo>
                  <a:pt x="176" y="0"/>
                  <a:pt x="186" y="10"/>
                  <a:pt x="186" y="22"/>
                </a:cubicBezTo>
                <a:lnTo>
                  <a:pt x="186" y="164"/>
                </a:lnTo>
                <a:close/>
              </a:path>
            </a:pathLst>
          </a:custGeom>
          <a:solidFill>
            <a:srgbClr val="006666"/>
          </a:solidFill>
          <a:ln>
            <a:noFill/>
          </a:ln>
        </p:spPr>
        <p:txBody>
          <a:bodyPr vert="horz" wrap="square" lIns="86019" tIns="43010" rIns="86019" bIns="43010" numCol="1" anchor="t" anchorCtr="0" compatLnSpc="1">
            <a:prstTxWarp prst="textNoShape">
              <a:avLst/>
            </a:prstTxWarp>
          </a:bodyPr>
          <a:lstStyle/>
          <a:p>
            <a:endParaRPr lang="en-US" sz="1693"/>
          </a:p>
        </p:txBody>
      </p:sp>
      <p:grpSp>
        <p:nvGrpSpPr>
          <p:cNvPr id="84" name="Group 78">
            <a:extLst>
              <a:ext uri="{FF2B5EF4-FFF2-40B4-BE49-F238E27FC236}">
                <a16:creationId xmlns:a16="http://schemas.microsoft.com/office/drawing/2014/main" id="{627DFB8F-9C1A-4319-9EF9-BAA005D175E7}"/>
              </a:ext>
            </a:extLst>
          </p:cNvPr>
          <p:cNvGrpSpPr/>
          <p:nvPr/>
        </p:nvGrpSpPr>
        <p:grpSpPr>
          <a:xfrm>
            <a:off x="1961920" y="934058"/>
            <a:ext cx="413243" cy="443853"/>
            <a:chOff x="7677150" y="3176588"/>
            <a:chExt cx="300038" cy="322263"/>
          </a:xfrm>
          <a:solidFill>
            <a:schemeClr val="bg1"/>
          </a:solidFill>
        </p:grpSpPr>
        <p:sp>
          <p:nvSpPr>
            <p:cNvPr id="88" name="Freeform 56">
              <a:extLst>
                <a:ext uri="{FF2B5EF4-FFF2-40B4-BE49-F238E27FC236}">
                  <a16:creationId xmlns:a16="http://schemas.microsoft.com/office/drawing/2014/main" id="{683749B9-C8F6-4AA9-B643-FE02623D7F0C}"/>
                </a:ext>
              </a:extLst>
            </p:cNvPr>
            <p:cNvSpPr>
              <a:spLocks noEditPoints="1"/>
            </p:cNvSpPr>
            <p:nvPr/>
          </p:nvSpPr>
          <p:spPr bwMode="auto">
            <a:xfrm>
              <a:off x="7729538" y="3176588"/>
              <a:ext cx="247650" cy="230188"/>
            </a:xfrm>
            <a:custGeom>
              <a:avLst/>
              <a:gdLst>
                <a:gd name="T0" fmla="*/ 29 w 56"/>
                <a:gd name="T1" fmla="*/ 7 h 52"/>
                <a:gd name="T2" fmla="*/ 15 w 56"/>
                <a:gd name="T3" fmla="*/ 14 h 52"/>
                <a:gd name="T4" fmla="*/ 17 w 56"/>
                <a:gd name="T5" fmla="*/ 40 h 52"/>
                <a:gd name="T6" fmla="*/ 29 w 56"/>
                <a:gd name="T7" fmla="*/ 45 h 52"/>
                <a:gd name="T8" fmla="*/ 44 w 56"/>
                <a:gd name="T9" fmla="*/ 38 h 52"/>
                <a:gd name="T10" fmla="*/ 48 w 56"/>
                <a:gd name="T11" fmla="*/ 24 h 52"/>
                <a:gd name="T12" fmla="*/ 42 w 56"/>
                <a:gd name="T13" fmla="*/ 11 h 52"/>
                <a:gd name="T14" fmla="*/ 29 w 56"/>
                <a:gd name="T15" fmla="*/ 7 h 52"/>
                <a:gd name="T16" fmla="*/ 29 w 56"/>
                <a:gd name="T17" fmla="*/ 52 h 52"/>
                <a:gd name="T18" fmla="*/ 12 w 56"/>
                <a:gd name="T19" fmla="*/ 46 h 52"/>
                <a:gd name="T20" fmla="*/ 9 w 56"/>
                <a:gd name="T21" fmla="*/ 9 h 52"/>
                <a:gd name="T22" fmla="*/ 29 w 56"/>
                <a:gd name="T23" fmla="*/ 0 h 52"/>
                <a:gd name="T24" fmla="*/ 46 w 56"/>
                <a:gd name="T25" fmla="*/ 6 h 52"/>
                <a:gd name="T26" fmla="*/ 55 w 56"/>
                <a:gd name="T27" fmla="*/ 24 h 52"/>
                <a:gd name="T28" fmla="*/ 49 w 56"/>
                <a:gd name="T29" fmla="*/ 43 h 52"/>
                <a:gd name="T30" fmla="*/ 29 w 56"/>
                <a:gd name="T31" fmla="*/ 5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6" h="52">
                  <a:moveTo>
                    <a:pt x="29" y="7"/>
                  </a:moveTo>
                  <a:cubicBezTo>
                    <a:pt x="24" y="7"/>
                    <a:pt x="18" y="9"/>
                    <a:pt x="15" y="14"/>
                  </a:cubicBezTo>
                  <a:cubicBezTo>
                    <a:pt x="8" y="21"/>
                    <a:pt x="9" y="33"/>
                    <a:pt x="17" y="40"/>
                  </a:cubicBezTo>
                  <a:cubicBezTo>
                    <a:pt x="20" y="43"/>
                    <a:pt x="25" y="45"/>
                    <a:pt x="29" y="45"/>
                  </a:cubicBezTo>
                  <a:cubicBezTo>
                    <a:pt x="35" y="45"/>
                    <a:pt x="40" y="42"/>
                    <a:pt x="44" y="38"/>
                  </a:cubicBezTo>
                  <a:cubicBezTo>
                    <a:pt x="47" y="34"/>
                    <a:pt x="49" y="29"/>
                    <a:pt x="48" y="24"/>
                  </a:cubicBezTo>
                  <a:cubicBezTo>
                    <a:pt x="48" y="19"/>
                    <a:pt x="45" y="15"/>
                    <a:pt x="42" y="11"/>
                  </a:cubicBezTo>
                  <a:cubicBezTo>
                    <a:pt x="38" y="8"/>
                    <a:pt x="34" y="7"/>
                    <a:pt x="29" y="7"/>
                  </a:cubicBezTo>
                  <a:close/>
                  <a:moveTo>
                    <a:pt x="29" y="52"/>
                  </a:moveTo>
                  <a:cubicBezTo>
                    <a:pt x="23" y="52"/>
                    <a:pt x="17" y="50"/>
                    <a:pt x="12" y="46"/>
                  </a:cubicBezTo>
                  <a:cubicBezTo>
                    <a:pt x="1" y="36"/>
                    <a:pt x="0" y="20"/>
                    <a:pt x="9" y="9"/>
                  </a:cubicBezTo>
                  <a:cubicBezTo>
                    <a:pt x="14" y="3"/>
                    <a:pt x="22" y="0"/>
                    <a:pt x="29" y="0"/>
                  </a:cubicBezTo>
                  <a:cubicBezTo>
                    <a:pt x="35" y="0"/>
                    <a:pt x="41" y="2"/>
                    <a:pt x="46" y="6"/>
                  </a:cubicBezTo>
                  <a:cubicBezTo>
                    <a:pt x="51" y="10"/>
                    <a:pt x="55" y="17"/>
                    <a:pt x="55" y="24"/>
                  </a:cubicBezTo>
                  <a:cubicBezTo>
                    <a:pt x="56" y="31"/>
                    <a:pt x="54" y="37"/>
                    <a:pt x="49" y="43"/>
                  </a:cubicBezTo>
                  <a:cubicBezTo>
                    <a:pt x="44" y="48"/>
                    <a:pt x="37" y="52"/>
                    <a:pt x="29"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a:p>
          </p:txBody>
        </p:sp>
        <p:sp>
          <p:nvSpPr>
            <p:cNvPr id="89" name="Freeform 57">
              <a:extLst>
                <a:ext uri="{FF2B5EF4-FFF2-40B4-BE49-F238E27FC236}">
                  <a16:creationId xmlns:a16="http://schemas.microsoft.com/office/drawing/2014/main" id="{ED25D0D9-17B5-4ED8-AB85-7C33146BBC45}"/>
                </a:ext>
              </a:extLst>
            </p:cNvPr>
            <p:cNvSpPr>
              <a:spLocks/>
            </p:cNvSpPr>
            <p:nvPr/>
          </p:nvSpPr>
          <p:spPr bwMode="auto">
            <a:xfrm>
              <a:off x="7747000" y="3357563"/>
              <a:ext cx="57150" cy="57150"/>
            </a:xfrm>
            <a:custGeom>
              <a:avLst/>
              <a:gdLst>
                <a:gd name="T0" fmla="*/ 17 w 36"/>
                <a:gd name="T1" fmla="*/ 36 h 36"/>
                <a:gd name="T2" fmla="*/ 0 w 36"/>
                <a:gd name="T3" fmla="*/ 25 h 36"/>
                <a:gd name="T4" fmla="*/ 22 w 36"/>
                <a:gd name="T5" fmla="*/ 0 h 36"/>
                <a:gd name="T6" fmla="*/ 36 w 36"/>
                <a:gd name="T7" fmla="*/ 11 h 36"/>
                <a:gd name="T8" fmla="*/ 17 w 36"/>
                <a:gd name="T9" fmla="*/ 36 h 36"/>
                <a:gd name="T10" fmla="*/ 17 w 36"/>
                <a:gd name="T11" fmla="*/ 36 h 36"/>
              </a:gdLst>
              <a:ahLst/>
              <a:cxnLst>
                <a:cxn ang="0">
                  <a:pos x="T0" y="T1"/>
                </a:cxn>
                <a:cxn ang="0">
                  <a:pos x="T2" y="T3"/>
                </a:cxn>
                <a:cxn ang="0">
                  <a:pos x="T4" y="T5"/>
                </a:cxn>
                <a:cxn ang="0">
                  <a:pos x="T6" y="T7"/>
                </a:cxn>
                <a:cxn ang="0">
                  <a:pos x="T8" y="T9"/>
                </a:cxn>
                <a:cxn ang="0">
                  <a:pos x="T10" y="T11"/>
                </a:cxn>
              </a:cxnLst>
              <a:rect l="0" t="0" r="r" b="b"/>
              <a:pathLst>
                <a:path w="36" h="36">
                  <a:moveTo>
                    <a:pt x="17" y="36"/>
                  </a:moveTo>
                  <a:lnTo>
                    <a:pt x="0" y="25"/>
                  </a:lnTo>
                  <a:lnTo>
                    <a:pt x="22" y="0"/>
                  </a:lnTo>
                  <a:lnTo>
                    <a:pt x="36" y="11"/>
                  </a:lnTo>
                  <a:lnTo>
                    <a:pt x="17" y="36"/>
                  </a:lnTo>
                  <a:lnTo>
                    <a:pt x="17" y="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a:p>
          </p:txBody>
        </p:sp>
        <p:sp>
          <p:nvSpPr>
            <p:cNvPr id="90" name="Freeform 58">
              <a:extLst>
                <a:ext uri="{FF2B5EF4-FFF2-40B4-BE49-F238E27FC236}">
                  <a16:creationId xmlns:a16="http://schemas.microsoft.com/office/drawing/2014/main" id="{B5D8622B-171F-4183-89E1-839382E38D23}"/>
                </a:ext>
              </a:extLst>
            </p:cNvPr>
            <p:cNvSpPr>
              <a:spLocks/>
            </p:cNvSpPr>
            <p:nvPr/>
          </p:nvSpPr>
          <p:spPr bwMode="auto">
            <a:xfrm>
              <a:off x="7677150" y="3387726"/>
              <a:ext cx="100013" cy="111125"/>
            </a:xfrm>
            <a:custGeom>
              <a:avLst/>
              <a:gdLst>
                <a:gd name="T0" fmla="*/ 10 w 23"/>
                <a:gd name="T1" fmla="*/ 23 h 25"/>
                <a:gd name="T2" fmla="*/ 5 w 23"/>
                <a:gd name="T3" fmla="*/ 24 h 25"/>
                <a:gd name="T4" fmla="*/ 2 w 23"/>
                <a:gd name="T5" fmla="*/ 21 h 25"/>
                <a:gd name="T6" fmla="*/ 1 w 23"/>
                <a:gd name="T7" fmla="*/ 16 h 25"/>
                <a:gd name="T8" fmla="*/ 13 w 23"/>
                <a:gd name="T9" fmla="*/ 2 h 25"/>
                <a:gd name="T10" fmla="*/ 18 w 23"/>
                <a:gd name="T11" fmla="*/ 1 h 25"/>
                <a:gd name="T12" fmla="*/ 22 w 23"/>
                <a:gd name="T13" fmla="*/ 5 h 25"/>
                <a:gd name="T14" fmla="*/ 22 w 23"/>
                <a:gd name="T15" fmla="*/ 10 h 25"/>
                <a:gd name="T16" fmla="*/ 10 w 23"/>
                <a:gd name="T17" fmla="*/ 23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25">
                  <a:moveTo>
                    <a:pt x="10" y="23"/>
                  </a:moveTo>
                  <a:cubicBezTo>
                    <a:pt x="9" y="25"/>
                    <a:pt x="7" y="25"/>
                    <a:pt x="5" y="24"/>
                  </a:cubicBezTo>
                  <a:cubicBezTo>
                    <a:pt x="2" y="21"/>
                    <a:pt x="2" y="21"/>
                    <a:pt x="2" y="21"/>
                  </a:cubicBezTo>
                  <a:cubicBezTo>
                    <a:pt x="0" y="19"/>
                    <a:pt x="0" y="17"/>
                    <a:pt x="1" y="16"/>
                  </a:cubicBezTo>
                  <a:cubicBezTo>
                    <a:pt x="13" y="2"/>
                    <a:pt x="13" y="2"/>
                    <a:pt x="13" y="2"/>
                  </a:cubicBezTo>
                  <a:cubicBezTo>
                    <a:pt x="14" y="0"/>
                    <a:pt x="17" y="0"/>
                    <a:pt x="18" y="1"/>
                  </a:cubicBezTo>
                  <a:cubicBezTo>
                    <a:pt x="22" y="5"/>
                    <a:pt x="22" y="5"/>
                    <a:pt x="22" y="5"/>
                  </a:cubicBezTo>
                  <a:cubicBezTo>
                    <a:pt x="23" y="6"/>
                    <a:pt x="23" y="8"/>
                    <a:pt x="22" y="10"/>
                  </a:cubicBezTo>
                  <a:cubicBezTo>
                    <a:pt x="10" y="23"/>
                    <a:pt x="10" y="23"/>
                    <a:pt x="10" y="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a:p>
          </p:txBody>
        </p:sp>
        <p:sp>
          <p:nvSpPr>
            <p:cNvPr id="91" name="Freeform 59">
              <a:extLst>
                <a:ext uri="{FF2B5EF4-FFF2-40B4-BE49-F238E27FC236}">
                  <a16:creationId xmlns:a16="http://schemas.microsoft.com/office/drawing/2014/main" id="{B2819A9C-7F1F-4374-9A02-DFA9A359250C}"/>
                </a:ext>
              </a:extLst>
            </p:cNvPr>
            <p:cNvSpPr>
              <a:spLocks/>
            </p:cNvSpPr>
            <p:nvPr/>
          </p:nvSpPr>
          <p:spPr bwMode="auto">
            <a:xfrm>
              <a:off x="7804150" y="3216276"/>
              <a:ext cx="79375" cy="44450"/>
            </a:xfrm>
            <a:custGeom>
              <a:avLst/>
              <a:gdLst>
                <a:gd name="T0" fmla="*/ 17 w 18"/>
                <a:gd name="T1" fmla="*/ 4 h 10"/>
                <a:gd name="T2" fmla="*/ 9 w 18"/>
                <a:gd name="T3" fmla="*/ 5 h 10"/>
                <a:gd name="T4" fmla="*/ 1 w 18"/>
                <a:gd name="T5" fmla="*/ 8 h 10"/>
                <a:gd name="T6" fmla="*/ 8 w 18"/>
                <a:gd name="T7" fmla="*/ 1 h 10"/>
                <a:gd name="T8" fmla="*/ 17 w 18"/>
                <a:gd name="T9" fmla="*/ 4 h 10"/>
              </a:gdLst>
              <a:ahLst/>
              <a:cxnLst>
                <a:cxn ang="0">
                  <a:pos x="T0" y="T1"/>
                </a:cxn>
                <a:cxn ang="0">
                  <a:pos x="T2" y="T3"/>
                </a:cxn>
                <a:cxn ang="0">
                  <a:pos x="T4" y="T5"/>
                </a:cxn>
                <a:cxn ang="0">
                  <a:pos x="T6" y="T7"/>
                </a:cxn>
                <a:cxn ang="0">
                  <a:pos x="T8" y="T9"/>
                </a:cxn>
              </a:cxnLst>
              <a:rect l="0" t="0" r="r" b="b"/>
              <a:pathLst>
                <a:path w="18" h="10">
                  <a:moveTo>
                    <a:pt x="17" y="4"/>
                  </a:moveTo>
                  <a:cubicBezTo>
                    <a:pt x="18" y="6"/>
                    <a:pt x="14" y="4"/>
                    <a:pt x="9" y="5"/>
                  </a:cubicBezTo>
                  <a:cubicBezTo>
                    <a:pt x="5" y="6"/>
                    <a:pt x="2" y="10"/>
                    <a:pt x="1" y="8"/>
                  </a:cubicBezTo>
                  <a:cubicBezTo>
                    <a:pt x="0" y="5"/>
                    <a:pt x="5" y="2"/>
                    <a:pt x="8" y="1"/>
                  </a:cubicBezTo>
                  <a:cubicBezTo>
                    <a:pt x="11" y="0"/>
                    <a:pt x="17" y="1"/>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a:p>
          </p:txBody>
        </p:sp>
        <p:sp>
          <p:nvSpPr>
            <p:cNvPr id="92" name="Freeform 60">
              <a:extLst>
                <a:ext uri="{FF2B5EF4-FFF2-40B4-BE49-F238E27FC236}">
                  <a16:creationId xmlns:a16="http://schemas.microsoft.com/office/drawing/2014/main" id="{9F3438C8-7B15-4AA7-B36A-C62317464CB2}"/>
                </a:ext>
              </a:extLst>
            </p:cNvPr>
            <p:cNvSpPr>
              <a:spLocks/>
            </p:cNvSpPr>
            <p:nvPr/>
          </p:nvSpPr>
          <p:spPr bwMode="auto">
            <a:xfrm>
              <a:off x="7883525" y="3228976"/>
              <a:ext cx="22225" cy="17463"/>
            </a:xfrm>
            <a:custGeom>
              <a:avLst/>
              <a:gdLst>
                <a:gd name="T0" fmla="*/ 5 w 5"/>
                <a:gd name="T1" fmla="*/ 3 h 4"/>
                <a:gd name="T2" fmla="*/ 2 w 5"/>
                <a:gd name="T3" fmla="*/ 3 h 4"/>
                <a:gd name="T4" fmla="*/ 1 w 5"/>
                <a:gd name="T5" fmla="*/ 2 h 4"/>
                <a:gd name="T6" fmla="*/ 2 w 5"/>
                <a:gd name="T7" fmla="*/ 0 h 4"/>
                <a:gd name="T8" fmla="*/ 5 w 5"/>
                <a:gd name="T9" fmla="*/ 3 h 4"/>
              </a:gdLst>
              <a:ahLst/>
              <a:cxnLst>
                <a:cxn ang="0">
                  <a:pos x="T0" y="T1"/>
                </a:cxn>
                <a:cxn ang="0">
                  <a:pos x="T2" y="T3"/>
                </a:cxn>
                <a:cxn ang="0">
                  <a:pos x="T4" y="T5"/>
                </a:cxn>
                <a:cxn ang="0">
                  <a:pos x="T6" y="T7"/>
                </a:cxn>
                <a:cxn ang="0">
                  <a:pos x="T8" y="T9"/>
                </a:cxn>
              </a:cxnLst>
              <a:rect l="0" t="0" r="r" b="b"/>
              <a:pathLst>
                <a:path w="5" h="4">
                  <a:moveTo>
                    <a:pt x="5" y="3"/>
                  </a:moveTo>
                  <a:cubicBezTo>
                    <a:pt x="4" y="4"/>
                    <a:pt x="3" y="4"/>
                    <a:pt x="2" y="3"/>
                  </a:cubicBezTo>
                  <a:cubicBezTo>
                    <a:pt x="1" y="3"/>
                    <a:pt x="0" y="3"/>
                    <a:pt x="1" y="2"/>
                  </a:cubicBezTo>
                  <a:cubicBezTo>
                    <a:pt x="1" y="0"/>
                    <a:pt x="1" y="0"/>
                    <a:pt x="2" y="0"/>
                  </a:cubicBezTo>
                  <a:cubicBezTo>
                    <a:pt x="3" y="1"/>
                    <a:pt x="5" y="2"/>
                    <a:pt x="5"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a:p>
          </p:txBody>
        </p:sp>
      </p:grpSp>
      <p:sp>
        <p:nvSpPr>
          <p:cNvPr id="94" name="Freeform 83">
            <a:extLst>
              <a:ext uri="{FF2B5EF4-FFF2-40B4-BE49-F238E27FC236}">
                <a16:creationId xmlns:a16="http://schemas.microsoft.com/office/drawing/2014/main" id="{CE0D2C1D-6BF3-4107-A425-BE5F2F329609}"/>
              </a:ext>
            </a:extLst>
          </p:cNvPr>
          <p:cNvSpPr>
            <a:spLocks/>
          </p:cNvSpPr>
          <p:nvPr/>
        </p:nvSpPr>
        <p:spPr bwMode="auto">
          <a:xfrm>
            <a:off x="6924233" y="566962"/>
            <a:ext cx="744536" cy="746650"/>
          </a:xfrm>
          <a:custGeom>
            <a:avLst/>
            <a:gdLst>
              <a:gd name="T0" fmla="*/ 186 w 186"/>
              <a:gd name="T1" fmla="*/ 164 h 186"/>
              <a:gd name="T2" fmla="*/ 163 w 186"/>
              <a:gd name="T3" fmla="*/ 186 h 186"/>
              <a:gd name="T4" fmla="*/ 22 w 186"/>
              <a:gd name="T5" fmla="*/ 186 h 186"/>
              <a:gd name="T6" fmla="*/ 0 w 186"/>
              <a:gd name="T7" fmla="*/ 164 h 186"/>
              <a:gd name="T8" fmla="*/ 0 w 186"/>
              <a:gd name="T9" fmla="*/ 22 h 186"/>
              <a:gd name="T10" fmla="*/ 22 w 186"/>
              <a:gd name="T11" fmla="*/ 0 h 186"/>
              <a:gd name="T12" fmla="*/ 163 w 186"/>
              <a:gd name="T13" fmla="*/ 0 h 186"/>
              <a:gd name="T14" fmla="*/ 186 w 186"/>
              <a:gd name="T15" fmla="*/ 22 h 186"/>
              <a:gd name="T16" fmla="*/ 186 w 186"/>
              <a:gd name="T17" fmla="*/ 164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6" h="186">
                <a:moveTo>
                  <a:pt x="186" y="164"/>
                </a:moveTo>
                <a:cubicBezTo>
                  <a:pt x="186" y="176"/>
                  <a:pt x="176" y="186"/>
                  <a:pt x="163" y="186"/>
                </a:cubicBezTo>
                <a:cubicBezTo>
                  <a:pt x="22" y="186"/>
                  <a:pt x="22" y="186"/>
                  <a:pt x="22" y="186"/>
                </a:cubicBezTo>
                <a:cubicBezTo>
                  <a:pt x="10" y="186"/>
                  <a:pt x="0" y="176"/>
                  <a:pt x="0" y="164"/>
                </a:cubicBezTo>
                <a:cubicBezTo>
                  <a:pt x="0" y="22"/>
                  <a:pt x="0" y="22"/>
                  <a:pt x="0" y="22"/>
                </a:cubicBezTo>
                <a:cubicBezTo>
                  <a:pt x="0" y="10"/>
                  <a:pt x="10" y="0"/>
                  <a:pt x="22" y="0"/>
                </a:cubicBezTo>
                <a:cubicBezTo>
                  <a:pt x="163" y="0"/>
                  <a:pt x="163" y="0"/>
                  <a:pt x="163" y="0"/>
                </a:cubicBezTo>
                <a:cubicBezTo>
                  <a:pt x="176" y="0"/>
                  <a:pt x="186" y="10"/>
                  <a:pt x="186" y="22"/>
                </a:cubicBezTo>
                <a:lnTo>
                  <a:pt x="186" y="164"/>
                </a:lnTo>
                <a:close/>
              </a:path>
            </a:pathLst>
          </a:custGeom>
          <a:solidFill>
            <a:srgbClr val="006666"/>
          </a:solidFill>
          <a:ln>
            <a:noFill/>
          </a:ln>
        </p:spPr>
        <p:txBody>
          <a:bodyPr vert="horz" wrap="square" lIns="86019" tIns="43010" rIns="86019" bIns="43010" numCol="1" anchor="t" anchorCtr="0" compatLnSpc="1">
            <a:prstTxWarp prst="textNoShape">
              <a:avLst/>
            </a:prstTxWarp>
          </a:bodyPr>
          <a:lstStyle/>
          <a:p>
            <a:endParaRPr lang="en-US" sz="1693"/>
          </a:p>
        </p:txBody>
      </p:sp>
      <p:sp>
        <p:nvSpPr>
          <p:cNvPr id="96" name="Freeform 83">
            <a:extLst>
              <a:ext uri="{FF2B5EF4-FFF2-40B4-BE49-F238E27FC236}">
                <a16:creationId xmlns:a16="http://schemas.microsoft.com/office/drawing/2014/main" id="{6B5DE141-9CD1-408C-87A8-894480C937B3}"/>
              </a:ext>
            </a:extLst>
          </p:cNvPr>
          <p:cNvSpPr>
            <a:spLocks/>
          </p:cNvSpPr>
          <p:nvPr/>
        </p:nvSpPr>
        <p:spPr bwMode="auto">
          <a:xfrm>
            <a:off x="1273279" y="563270"/>
            <a:ext cx="744536" cy="746650"/>
          </a:xfrm>
          <a:custGeom>
            <a:avLst/>
            <a:gdLst>
              <a:gd name="T0" fmla="*/ 186 w 186"/>
              <a:gd name="T1" fmla="*/ 164 h 186"/>
              <a:gd name="T2" fmla="*/ 163 w 186"/>
              <a:gd name="T3" fmla="*/ 186 h 186"/>
              <a:gd name="T4" fmla="*/ 22 w 186"/>
              <a:gd name="T5" fmla="*/ 186 h 186"/>
              <a:gd name="T6" fmla="*/ 0 w 186"/>
              <a:gd name="T7" fmla="*/ 164 h 186"/>
              <a:gd name="T8" fmla="*/ 0 w 186"/>
              <a:gd name="T9" fmla="*/ 22 h 186"/>
              <a:gd name="T10" fmla="*/ 22 w 186"/>
              <a:gd name="T11" fmla="*/ 0 h 186"/>
              <a:gd name="T12" fmla="*/ 163 w 186"/>
              <a:gd name="T13" fmla="*/ 0 h 186"/>
              <a:gd name="T14" fmla="*/ 186 w 186"/>
              <a:gd name="T15" fmla="*/ 22 h 186"/>
              <a:gd name="T16" fmla="*/ 186 w 186"/>
              <a:gd name="T17" fmla="*/ 164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6" h="186">
                <a:moveTo>
                  <a:pt x="186" y="164"/>
                </a:moveTo>
                <a:cubicBezTo>
                  <a:pt x="186" y="176"/>
                  <a:pt x="176" y="186"/>
                  <a:pt x="163" y="186"/>
                </a:cubicBezTo>
                <a:cubicBezTo>
                  <a:pt x="22" y="186"/>
                  <a:pt x="22" y="186"/>
                  <a:pt x="22" y="186"/>
                </a:cubicBezTo>
                <a:cubicBezTo>
                  <a:pt x="10" y="186"/>
                  <a:pt x="0" y="176"/>
                  <a:pt x="0" y="164"/>
                </a:cubicBezTo>
                <a:cubicBezTo>
                  <a:pt x="0" y="22"/>
                  <a:pt x="0" y="22"/>
                  <a:pt x="0" y="22"/>
                </a:cubicBezTo>
                <a:cubicBezTo>
                  <a:pt x="0" y="10"/>
                  <a:pt x="10" y="0"/>
                  <a:pt x="22" y="0"/>
                </a:cubicBezTo>
                <a:cubicBezTo>
                  <a:pt x="163" y="0"/>
                  <a:pt x="163" y="0"/>
                  <a:pt x="163" y="0"/>
                </a:cubicBezTo>
                <a:cubicBezTo>
                  <a:pt x="176" y="0"/>
                  <a:pt x="186" y="10"/>
                  <a:pt x="186" y="22"/>
                </a:cubicBezTo>
                <a:lnTo>
                  <a:pt x="186" y="164"/>
                </a:lnTo>
                <a:close/>
              </a:path>
            </a:pathLst>
          </a:custGeom>
          <a:solidFill>
            <a:srgbClr val="006666"/>
          </a:solidFill>
          <a:ln>
            <a:noFill/>
          </a:ln>
        </p:spPr>
        <p:txBody>
          <a:bodyPr vert="horz" wrap="square" lIns="86019" tIns="43010" rIns="86019" bIns="43010" numCol="1" anchor="t" anchorCtr="0" compatLnSpc="1">
            <a:prstTxWarp prst="textNoShape">
              <a:avLst/>
            </a:prstTxWarp>
          </a:bodyPr>
          <a:lstStyle/>
          <a:p>
            <a:endParaRPr lang="en-US" sz="1693"/>
          </a:p>
        </p:txBody>
      </p:sp>
      <p:grpSp>
        <p:nvGrpSpPr>
          <p:cNvPr id="99" name="Group 99">
            <a:extLst>
              <a:ext uri="{FF2B5EF4-FFF2-40B4-BE49-F238E27FC236}">
                <a16:creationId xmlns:a16="http://schemas.microsoft.com/office/drawing/2014/main" id="{EE2203BD-EC66-4A8D-8A2F-E9968FF1EBAF}"/>
              </a:ext>
            </a:extLst>
          </p:cNvPr>
          <p:cNvGrpSpPr/>
          <p:nvPr/>
        </p:nvGrpSpPr>
        <p:grpSpPr>
          <a:xfrm>
            <a:off x="6158347" y="1355068"/>
            <a:ext cx="2166206" cy="976514"/>
            <a:chOff x="3676763" y="2546233"/>
            <a:chExt cx="3178630" cy="1038055"/>
          </a:xfrm>
        </p:grpSpPr>
        <p:sp>
          <p:nvSpPr>
            <p:cNvPr id="100" name="TextBox 100">
              <a:extLst>
                <a:ext uri="{FF2B5EF4-FFF2-40B4-BE49-F238E27FC236}">
                  <a16:creationId xmlns:a16="http://schemas.microsoft.com/office/drawing/2014/main" id="{4A92BC36-1FD3-407A-A54A-B914A6E12831}"/>
                </a:ext>
              </a:extLst>
            </p:cNvPr>
            <p:cNvSpPr txBox="1"/>
            <p:nvPr/>
          </p:nvSpPr>
          <p:spPr>
            <a:xfrm>
              <a:off x="3676763" y="2546233"/>
              <a:ext cx="2917676" cy="327173"/>
            </a:xfrm>
            <a:prstGeom prst="rect">
              <a:avLst/>
            </a:prstGeom>
            <a:noFill/>
          </p:spPr>
          <p:txBody>
            <a:bodyPr wrap="square" rtlCol="0">
              <a:spAutoFit/>
            </a:bodyPr>
            <a:lstStyle/>
            <a:p>
              <a:pPr algn="ctr"/>
              <a:r>
                <a:rPr lang="ar-SA" sz="1400" b="1" dirty="0">
                  <a:solidFill>
                    <a:srgbClr val="006666"/>
                  </a:solidFill>
                  <a:latin typeface="AbdoMaster-Heavy" panose="02000500030000020004" pitchFamily="50" charset="-78"/>
                  <a:cs typeface="AbdoMaster-Heavy" panose="02000500030000020004" pitchFamily="50" charset="-78"/>
                </a:rPr>
                <a:t>الهدف الاستراتيجي  </a:t>
              </a:r>
              <a:endParaRPr lang="en-US" sz="1400" b="1" dirty="0">
                <a:solidFill>
                  <a:srgbClr val="006666"/>
                </a:solidFill>
                <a:latin typeface="AbdoMaster-Heavy" panose="02000500030000020004" pitchFamily="50" charset="-78"/>
                <a:cs typeface="AbdoMaster-Heavy" panose="02000500030000020004" pitchFamily="50" charset="-78"/>
              </a:endParaRPr>
            </a:p>
          </p:txBody>
        </p:sp>
        <p:sp>
          <p:nvSpPr>
            <p:cNvPr id="101" name="Subtitle 6">
              <a:extLst>
                <a:ext uri="{FF2B5EF4-FFF2-40B4-BE49-F238E27FC236}">
                  <a16:creationId xmlns:a16="http://schemas.microsoft.com/office/drawing/2014/main" id="{3C3B4B91-2E09-4406-83E5-4A807B754F8B}"/>
                </a:ext>
              </a:extLst>
            </p:cNvPr>
            <p:cNvSpPr txBox="1">
              <a:spLocks/>
            </p:cNvSpPr>
            <p:nvPr/>
          </p:nvSpPr>
          <p:spPr>
            <a:xfrm>
              <a:off x="4144159" y="2822433"/>
              <a:ext cx="2711234" cy="761855"/>
            </a:xfrm>
            <a:prstGeom prst="rect">
              <a:avLst/>
            </a:prstGeom>
          </p:spPr>
          <p:txBody>
            <a:bodyPr vert="horz" lIns="86019" tIns="43010" rIns="86019" bIns="43010" numCol="1" spcCol="365760" rtlCol="0" anchor="t">
              <a:noAutofit/>
            </a:bodyPr>
            <a:lstStyle>
              <a:lvl1pPr marL="0" indent="0" algn="ctr" defTabSz="914400" rtl="0" eaLnBrk="1" latinLnBrk="0" hangingPunct="1">
                <a:lnSpc>
                  <a:spcPct val="90000"/>
                </a:lnSpc>
                <a:spcBef>
                  <a:spcPts val="1000"/>
                </a:spcBef>
                <a:buFont typeface="Arial"/>
                <a:buNone/>
                <a:defRPr sz="1200" b="0" i="0" kern="1200">
                  <a:solidFill>
                    <a:schemeClr val="accent1"/>
                  </a:solidFill>
                  <a:latin typeface="Montserrat Light" charset="0"/>
                  <a:ea typeface="Montserrat Light" charset="0"/>
                  <a:cs typeface="Montserrat Light"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Montserrat Light" charset="0"/>
                  <a:ea typeface="Montserrat Light" charset="0"/>
                  <a:cs typeface="Montserrat Light"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Montserrat Light" charset="0"/>
                  <a:ea typeface="Montserrat Light" charset="0"/>
                  <a:cs typeface="Montserrat Light"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nSpc>
                  <a:spcPts val="1599"/>
                </a:lnSpc>
                <a:spcBef>
                  <a:spcPts val="0"/>
                </a:spcBef>
              </a:pPr>
              <a:endParaRPr lang="en-US" sz="1050" dirty="0">
                <a:solidFill>
                  <a:schemeClr val="tx1"/>
                </a:solidFill>
                <a:latin typeface="+mn-lt"/>
                <a:cs typeface="Times New Roman" panose="02020603050405020304" pitchFamily="18" charset="0"/>
              </a:endParaRPr>
            </a:p>
          </p:txBody>
        </p:sp>
      </p:grpSp>
      <p:grpSp>
        <p:nvGrpSpPr>
          <p:cNvPr id="102" name="Group 99">
            <a:extLst>
              <a:ext uri="{FF2B5EF4-FFF2-40B4-BE49-F238E27FC236}">
                <a16:creationId xmlns:a16="http://schemas.microsoft.com/office/drawing/2014/main" id="{28C1B80B-139A-45FE-9D45-679AEE8A64C5}"/>
              </a:ext>
            </a:extLst>
          </p:cNvPr>
          <p:cNvGrpSpPr/>
          <p:nvPr/>
        </p:nvGrpSpPr>
        <p:grpSpPr>
          <a:xfrm>
            <a:off x="5801685" y="2713496"/>
            <a:ext cx="2291223" cy="483967"/>
            <a:chOff x="11981708" y="1454696"/>
            <a:chExt cx="3362079" cy="983829"/>
          </a:xfrm>
        </p:grpSpPr>
        <p:sp>
          <p:nvSpPr>
            <p:cNvPr id="103" name="TextBox 100">
              <a:extLst>
                <a:ext uri="{FF2B5EF4-FFF2-40B4-BE49-F238E27FC236}">
                  <a16:creationId xmlns:a16="http://schemas.microsoft.com/office/drawing/2014/main" id="{B4488326-DE33-40E4-BB31-80930D80D168}"/>
                </a:ext>
              </a:extLst>
            </p:cNvPr>
            <p:cNvSpPr txBox="1"/>
            <p:nvPr/>
          </p:nvSpPr>
          <p:spPr>
            <a:xfrm>
              <a:off x="12261467" y="1454696"/>
              <a:ext cx="2785756" cy="658509"/>
            </a:xfrm>
            <a:prstGeom prst="rect">
              <a:avLst/>
            </a:prstGeom>
            <a:noFill/>
          </p:spPr>
          <p:txBody>
            <a:bodyPr wrap="square" rtlCol="0">
              <a:spAutoFit/>
            </a:bodyPr>
            <a:lstStyle/>
            <a:p>
              <a:pPr algn="ctr"/>
              <a:r>
                <a:rPr lang="ar-SA" sz="1505" b="1" dirty="0">
                  <a:solidFill>
                    <a:srgbClr val="006666"/>
                  </a:solidFill>
                  <a:latin typeface="AbdoMaster-Heavy" panose="02000500030000020004" pitchFamily="50" charset="-78"/>
                  <a:cs typeface="AbdoMaster-Heavy" panose="02000500030000020004" pitchFamily="50" charset="-78"/>
                </a:rPr>
                <a:t>الفئة المستهدفة </a:t>
              </a:r>
              <a:endParaRPr lang="en-US" sz="1505" b="1" dirty="0">
                <a:solidFill>
                  <a:srgbClr val="006666"/>
                </a:solidFill>
                <a:latin typeface="AbdoMaster-Heavy" panose="02000500030000020004" pitchFamily="50" charset="-78"/>
                <a:cs typeface="AbdoMaster-Heavy" panose="02000500030000020004" pitchFamily="50" charset="-78"/>
              </a:endParaRPr>
            </a:p>
          </p:txBody>
        </p:sp>
        <p:sp>
          <p:nvSpPr>
            <p:cNvPr id="104" name="Subtitle 6">
              <a:extLst>
                <a:ext uri="{FF2B5EF4-FFF2-40B4-BE49-F238E27FC236}">
                  <a16:creationId xmlns:a16="http://schemas.microsoft.com/office/drawing/2014/main" id="{E0014615-324F-4B44-825E-1E20F2216976}"/>
                </a:ext>
              </a:extLst>
            </p:cNvPr>
            <p:cNvSpPr txBox="1">
              <a:spLocks/>
            </p:cNvSpPr>
            <p:nvPr/>
          </p:nvSpPr>
          <p:spPr>
            <a:xfrm>
              <a:off x="11981708" y="1676670"/>
              <a:ext cx="3362079" cy="761855"/>
            </a:xfrm>
            <a:prstGeom prst="rect">
              <a:avLst/>
            </a:prstGeom>
          </p:spPr>
          <p:txBody>
            <a:bodyPr vert="horz" lIns="86019" tIns="43010" rIns="86019" bIns="43010" numCol="1" spcCol="365760" rtlCol="0" anchor="t">
              <a:noAutofit/>
            </a:bodyPr>
            <a:lstStyle>
              <a:lvl1pPr marL="0" indent="0" algn="ctr" defTabSz="914400" rtl="0" eaLnBrk="1" latinLnBrk="0" hangingPunct="1">
                <a:lnSpc>
                  <a:spcPct val="90000"/>
                </a:lnSpc>
                <a:spcBef>
                  <a:spcPts val="1000"/>
                </a:spcBef>
                <a:buFont typeface="Arial"/>
                <a:buNone/>
                <a:defRPr sz="1200" b="0" i="0" kern="1200">
                  <a:solidFill>
                    <a:schemeClr val="accent1"/>
                  </a:solidFill>
                  <a:latin typeface="Montserrat Light" charset="0"/>
                  <a:ea typeface="Montserrat Light" charset="0"/>
                  <a:cs typeface="Montserrat Light"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Montserrat Light" charset="0"/>
                  <a:ea typeface="Montserrat Light" charset="0"/>
                  <a:cs typeface="Montserrat Light"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Montserrat Light" charset="0"/>
                  <a:ea typeface="Montserrat Light" charset="0"/>
                  <a:cs typeface="Montserrat Light"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nSpc>
                  <a:spcPct val="100000"/>
                </a:lnSpc>
                <a:spcBef>
                  <a:spcPts val="0"/>
                </a:spcBef>
              </a:pPr>
              <a:endParaRPr lang="ar-SA" sz="1600" b="1" dirty="0">
                <a:solidFill>
                  <a:schemeClr val="tx1"/>
                </a:solidFill>
                <a:latin typeface="Calibri" panose="020F0502020204030204" pitchFamily="34" charset="0"/>
                <a:cs typeface="Calibri" panose="020F0502020204030204" pitchFamily="34" charset="0"/>
              </a:endParaRPr>
            </a:p>
            <a:p>
              <a:pPr>
                <a:lnSpc>
                  <a:spcPct val="100000"/>
                </a:lnSpc>
                <a:spcBef>
                  <a:spcPts val="0"/>
                </a:spcBef>
              </a:pPr>
              <a:r>
                <a:rPr lang="ar-SA" sz="1600" b="1" dirty="0">
                  <a:solidFill>
                    <a:schemeClr val="tx1"/>
                  </a:solidFill>
                  <a:latin typeface="Calibri" panose="020F0502020204030204" pitchFamily="34" charset="0"/>
                  <a:cs typeface="Calibri" panose="020F0502020204030204" pitchFamily="34" charset="0"/>
                </a:rPr>
                <a:t> </a:t>
              </a:r>
              <a:endParaRPr lang="en-US" sz="1600" b="1" dirty="0">
                <a:solidFill>
                  <a:schemeClr val="tx1"/>
                </a:solidFill>
                <a:latin typeface="Calibri" panose="020F0502020204030204" pitchFamily="34" charset="0"/>
                <a:cs typeface="Calibri" panose="020F0502020204030204" pitchFamily="34" charset="0"/>
              </a:endParaRPr>
            </a:p>
          </p:txBody>
        </p:sp>
      </p:grpSp>
      <p:grpSp>
        <p:nvGrpSpPr>
          <p:cNvPr id="105" name="Group 99">
            <a:extLst>
              <a:ext uri="{FF2B5EF4-FFF2-40B4-BE49-F238E27FC236}">
                <a16:creationId xmlns:a16="http://schemas.microsoft.com/office/drawing/2014/main" id="{322EC9ED-BC6B-467E-AF79-91306B73E45D}"/>
              </a:ext>
            </a:extLst>
          </p:cNvPr>
          <p:cNvGrpSpPr/>
          <p:nvPr/>
        </p:nvGrpSpPr>
        <p:grpSpPr>
          <a:xfrm>
            <a:off x="4265316" y="1338611"/>
            <a:ext cx="2063800" cy="1091906"/>
            <a:chOff x="4160131" y="2423569"/>
            <a:chExt cx="3028363" cy="1160719"/>
          </a:xfrm>
        </p:grpSpPr>
        <p:sp>
          <p:nvSpPr>
            <p:cNvPr id="106" name="TextBox 100">
              <a:extLst>
                <a:ext uri="{FF2B5EF4-FFF2-40B4-BE49-F238E27FC236}">
                  <a16:creationId xmlns:a16="http://schemas.microsoft.com/office/drawing/2014/main" id="{534DF313-4352-4C91-90CA-148A5A72CF98}"/>
                </a:ext>
              </a:extLst>
            </p:cNvPr>
            <p:cNvSpPr txBox="1"/>
            <p:nvPr/>
          </p:nvSpPr>
          <p:spPr>
            <a:xfrm>
              <a:off x="4160131" y="2423569"/>
              <a:ext cx="3028363" cy="344350"/>
            </a:xfrm>
            <a:prstGeom prst="rect">
              <a:avLst/>
            </a:prstGeom>
            <a:noFill/>
          </p:spPr>
          <p:txBody>
            <a:bodyPr wrap="square" rtlCol="0">
              <a:spAutoFit/>
            </a:bodyPr>
            <a:lstStyle/>
            <a:p>
              <a:pPr algn="ctr"/>
              <a:r>
                <a:rPr lang="ar-SA" sz="1505" b="1" dirty="0">
                  <a:solidFill>
                    <a:srgbClr val="006666"/>
                  </a:solidFill>
                  <a:latin typeface="AbdoMaster-Heavy" panose="02000500030000020004" pitchFamily="50" charset="-78"/>
                  <a:cs typeface="AbdoMaster-Heavy" panose="02000500030000020004" pitchFamily="50" charset="-78"/>
                </a:rPr>
                <a:t>الهدف الفرعي   </a:t>
              </a:r>
              <a:endParaRPr lang="en-US" sz="1505" b="1" dirty="0">
                <a:solidFill>
                  <a:srgbClr val="006666"/>
                </a:solidFill>
                <a:latin typeface="AbdoMaster-Heavy" panose="02000500030000020004" pitchFamily="50" charset="-78"/>
                <a:cs typeface="AbdoMaster-Heavy" panose="02000500030000020004" pitchFamily="50" charset="-78"/>
              </a:endParaRPr>
            </a:p>
          </p:txBody>
        </p:sp>
        <p:sp>
          <p:nvSpPr>
            <p:cNvPr id="107" name="Subtitle 6">
              <a:extLst>
                <a:ext uri="{FF2B5EF4-FFF2-40B4-BE49-F238E27FC236}">
                  <a16:creationId xmlns:a16="http://schemas.microsoft.com/office/drawing/2014/main" id="{54F7A4E9-7260-4155-999B-97097AC2DA1D}"/>
                </a:ext>
              </a:extLst>
            </p:cNvPr>
            <p:cNvSpPr txBox="1">
              <a:spLocks/>
            </p:cNvSpPr>
            <p:nvPr/>
          </p:nvSpPr>
          <p:spPr>
            <a:xfrm>
              <a:off x="4379400" y="2822433"/>
              <a:ext cx="2711235" cy="761855"/>
            </a:xfrm>
            <a:prstGeom prst="rect">
              <a:avLst/>
            </a:prstGeom>
          </p:spPr>
          <p:txBody>
            <a:bodyPr vert="horz" lIns="86019" tIns="43010" rIns="86019" bIns="43010" numCol="1" spcCol="365760" rtlCol="0" anchor="t">
              <a:noAutofit/>
            </a:bodyPr>
            <a:lstStyle>
              <a:lvl1pPr marL="0" indent="0" algn="ctr" defTabSz="914400" rtl="0" eaLnBrk="1" latinLnBrk="0" hangingPunct="1">
                <a:lnSpc>
                  <a:spcPct val="90000"/>
                </a:lnSpc>
                <a:spcBef>
                  <a:spcPts val="1000"/>
                </a:spcBef>
                <a:buFont typeface="Arial"/>
                <a:buNone/>
                <a:defRPr sz="1200" b="0" i="0" kern="1200">
                  <a:solidFill>
                    <a:schemeClr val="accent1"/>
                  </a:solidFill>
                  <a:latin typeface="Montserrat Light" charset="0"/>
                  <a:ea typeface="Montserrat Light" charset="0"/>
                  <a:cs typeface="Montserrat Light"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Montserrat Light" charset="0"/>
                  <a:ea typeface="Montserrat Light" charset="0"/>
                  <a:cs typeface="Montserrat Light"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Montserrat Light" charset="0"/>
                  <a:ea typeface="Montserrat Light" charset="0"/>
                  <a:cs typeface="Montserrat Light"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nSpc>
                  <a:spcPts val="1599"/>
                </a:lnSpc>
                <a:spcBef>
                  <a:spcPts val="0"/>
                </a:spcBef>
              </a:pPr>
              <a:endParaRPr lang="en-US" sz="1082" dirty="0">
                <a:solidFill>
                  <a:schemeClr val="tx1"/>
                </a:solidFill>
                <a:latin typeface="+mn-lt"/>
                <a:cs typeface="Times New Roman" panose="02020603050405020304" pitchFamily="18" charset="0"/>
              </a:endParaRPr>
            </a:p>
          </p:txBody>
        </p:sp>
      </p:grpSp>
      <p:sp>
        <p:nvSpPr>
          <p:cNvPr id="111" name="Google Shape;742;p47">
            <a:extLst>
              <a:ext uri="{FF2B5EF4-FFF2-40B4-BE49-F238E27FC236}">
                <a16:creationId xmlns:a16="http://schemas.microsoft.com/office/drawing/2014/main" id="{55B79F83-6455-4B2F-8D42-C5D5DCCE4C14}"/>
              </a:ext>
            </a:extLst>
          </p:cNvPr>
          <p:cNvSpPr/>
          <p:nvPr/>
        </p:nvSpPr>
        <p:spPr>
          <a:xfrm>
            <a:off x="5153167" y="641442"/>
            <a:ext cx="515540" cy="466971"/>
          </a:xfrm>
          <a:custGeom>
            <a:avLst/>
            <a:gdLst/>
            <a:ahLst/>
            <a:cxnLst/>
            <a:rect l="l" t="t" r="r" b="b"/>
            <a:pathLst>
              <a:path w="11847" h="11846" extrusionOk="0">
                <a:moveTo>
                  <a:pt x="10744" y="3718"/>
                </a:moveTo>
                <a:lnTo>
                  <a:pt x="10428" y="4348"/>
                </a:lnTo>
                <a:cubicBezTo>
                  <a:pt x="10397" y="4442"/>
                  <a:pt x="10397" y="4568"/>
                  <a:pt x="10428" y="4663"/>
                </a:cubicBezTo>
                <a:lnTo>
                  <a:pt x="10744" y="5293"/>
                </a:lnTo>
                <a:lnTo>
                  <a:pt x="9483" y="4915"/>
                </a:lnTo>
                <a:lnTo>
                  <a:pt x="9105" y="4505"/>
                </a:lnTo>
                <a:lnTo>
                  <a:pt x="9483" y="4127"/>
                </a:lnTo>
                <a:lnTo>
                  <a:pt x="10744" y="3718"/>
                </a:lnTo>
                <a:close/>
                <a:moveTo>
                  <a:pt x="4443" y="3497"/>
                </a:moveTo>
                <a:cubicBezTo>
                  <a:pt x="4884" y="3497"/>
                  <a:pt x="5262" y="3781"/>
                  <a:pt x="5419" y="4190"/>
                </a:cubicBezTo>
                <a:lnTo>
                  <a:pt x="4443" y="4190"/>
                </a:lnTo>
                <a:cubicBezTo>
                  <a:pt x="4253" y="4190"/>
                  <a:pt x="4096" y="4348"/>
                  <a:pt x="4096" y="4568"/>
                </a:cubicBezTo>
                <a:cubicBezTo>
                  <a:pt x="4096" y="4663"/>
                  <a:pt x="4253" y="4820"/>
                  <a:pt x="4443" y="4820"/>
                </a:cubicBezTo>
                <a:lnTo>
                  <a:pt x="5419" y="4820"/>
                </a:lnTo>
                <a:cubicBezTo>
                  <a:pt x="5262" y="5230"/>
                  <a:pt x="4915" y="5545"/>
                  <a:pt x="4443" y="5545"/>
                </a:cubicBezTo>
                <a:cubicBezTo>
                  <a:pt x="3844" y="5545"/>
                  <a:pt x="3434" y="5072"/>
                  <a:pt x="3434" y="4505"/>
                </a:cubicBezTo>
                <a:cubicBezTo>
                  <a:pt x="3434" y="3970"/>
                  <a:pt x="3907" y="3497"/>
                  <a:pt x="4443" y="3497"/>
                </a:cubicBezTo>
                <a:close/>
                <a:moveTo>
                  <a:pt x="4443" y="2080"/>
                </a:moveTo>
                <a:cubicBezTo>
                  <a:pt x="5671" y="2080"/>
                  <a:pt x="6679" y="2993"/>
                  <a:pt x="6837" y="4159"/>
                </a:cubicBezTo>
                <a:lnTo>
                  <a:pt x="6144" y="4159"/>
                </a:lnTo>
                <a:cubicBezTo>
                  <a:pt x="5986" y="3371"/>
                  <a:pt x="5262" y="2773"/>
                  <a:pt x="4443" y="2773"/>
                </a:cubicBezTo>
                <a:cubicBezTo>
                  <a:pt x="3497" y="2773"/>
                  <a:pt x="2710" y="3560"/>
                  <a:pt x="2710" y="4505"/>
                </a:cubicBezTo>
                <a:cubicBezTo>
                  <a:pt x="2710" y="5451"/>
                  <a:pt x="3497" y="6238"/>
                  <a:pt x="4443" y="6238"/>
                </a:cubicBezTo>
                <a:cubicBezTo>
                  <a:pt x="5262" y="6238"/>
                  <a:pt x="5986" y="5671"/>
                  <a:pt x="6144" y="4883"/>
                </a:cubicBezTo>
                <a:lnTo>
                  <a:pt x="6837" y="4883"/>
                </a:lnTo>
                <a:cubicBezTo>
                  <a:pt x="6679" y="6049"/>
                  <a:pt x="5671" y="6963"/>
                  <a:pt x="4443" y="6963"/>
                </a:cubicBezTo>
                <a:cubicBezTo>
                  <a:pt x="3119" y="6963"/>
                  <a:pt x="2017" y="5860"/>
                  <a:pt x="2017" y="4505"/>
                </a:cubicBezTo>
                <a:cubicBezTo>
                  <a:pt x="2017" y="3182"/>
                  <a:pt x="3119" y="2080"/>
                  <a:pt x="4443" y="2080"/>
                </a:cubicBezTo>
                <a:close/>
                <a:moveTo>
                  <a:pt x="4474" y="662"/>
                </a:moveTo>
                <a:cubicBezTo>
                  <a:pt x="6459" y="662"/>
                  <a:pt x="8097" y="2206"/>
                  <a:pt x="8255" y="4127"/>
                </a:cubicBezTo>
                <a:lnTo>
                  <a:pt x="7562" y="4127"/>
                </a:lnTo>
                <a:cubicBezTo>
                  <a:pt x="7372" y="2584"/>
                  <a:pt x="6049" y="1355"/>
                  <a:pt x="4443" y="1355"/>
                </a:cubicBezTo>
                <a:cubicBezTo>
                  <a:pt x="2710" y="1355"/>
                  <a:pt x="1324" y="2773"/>
                  <a:pt x="1324" y="4474"/>
                </a:cubicBezTo>
                <a:cubicBezTo>
                  <a:pt x="1324" y="6175"/>
                  <a:pt x="2741" y="7593"/>
                  <a:pt x="4443" y="7593"/>
                </a:cubicBezTo>
                <a:cubicBezTo>
                  <a:pt x="6049" y="7593"/>
                  <a:pt x="7372" y="6364"/>
                  <a:pt x="7562" y="4820"/>
                </a:cubicBezTo>
                <a:lnTo>
                  <a:pt x="8255" y="4820"/>
                </a:lnTo>
                <a:cubicBezTo>
                  <a:pt x="8097" y="6774"/>
                  <a:pt x="6459" y="8286"/>
                  <a:pt x="4474" y="8286"/>
                </a:cubicBezTo>
                <a:cubicBezTo>
                  <a:pt x="2395" y="8286"/>
                  <a:pt x="662" y="6616"/>
                  <a:pt x="662" y="4474"/>
                </a:cubicBezTo>
                <a:cubicBezTo>
                  <a:pt x="662" y="2363"/>
                  <a:pt x="2363" y="662"/>
                  <a:pt x="4474" y="662"/>
                </a:cubicBezTo>
                <a:close/>
                <a:moveTo>
                  <a:pt x="5734" y="8822"/>
                </a:moveTo>
                <a:lnTo>
                  <a:pt x="6049" y="9767"/>
                </a:lnTo>
                <a:lnTo>
                  <a:pt x="2836" y="9767"/>
                </a:lnTo>
                <a:lnTo>
                  <a:pt x="3151" y="8822"/>
                </a:lnTo>
                <a:cubicBezTo>
                  <a:pt x="3529" y="8916"/>
                  <a:pt x="4001" y="9011"/>
                  <a:pt x="4443" y="9011"/>
                </a:cubicBezTo>
                <a:cubicBezTo>
                  <a:pt x="4884" y="9011"/>
                  <a:pt x="5356" y="8916"/>
                  <a:pt x="5734" y="8822"/>
                </a:cubicBezTo>
                <a:close/>
                <a:moveTo>
                  <a:pt x="6522" y="10428"/>
                </a:moveTo>
                <a:cubicBezTo>
                  <a:pt x="6963" y="10428"/>
                  <a:pt x="7372" y="10680"/>
                  <a:pt x="7530" y="11121"/>
                </a:cubicBezTo>
                <a:lnTo>
                  <a:pt x="1418" y="11121"/>
                </a:lnTo>
                <a:cubicBezTo>
                  <a:pt x="1576" y="10743"/>
                  <a:pt x="1922" y="10428"/>
                  <a:pt x="2395" y="10428"/>
                </a:cubicBezTo>
                <a:close/>
                <a:moveTo>
                  <a:pt x="4474" y="0"/>
                </a:moveTo>
                <a:cubicBezTo>
                  <a:pt x="1985" y="0"/>
                  <a:pt x="0" y="1985"/>
                  <a:pt x="0" y="4474"/>
                </a:cubicBezTo>
                <a:cubicBezTo>
                  <a:pt x="0" y="6238"/>
                  <a:pt x="1040" y="7813"/>
                  <a:pt x="2552" y="8538"/>
                </a:cubicBezTo>
                <a:lnTo>
                  <a:pt x="2143" y="9767"/>
                </a:lnTo>
                <a:cubicBezTo>
                  <a:pt x="1324" y="9861"/>
                  <a:pt x="693" y="10586"/>
                  <a:pt x="693" y="11499"/>
                </a:cubicBezTo>
                <a:cubicBezTo>
                  <a:pt x="693" y="11688"/>
                  <a:pt x="851" y="11846"/>
                  <a:pt x="1040" y="11846"/>
                </a:cubicBezTo>
                <a:lnTo>
                  <a:pt x="7971" y="11846"/>
                </a:lnTo>
                <a:cubicBezTo>
                  <a:pt x="8192" y="11846"/>
                  <a:pt x="8349" y="11688"/>
                  <a:pt x="8349" y="11499"/>
                </a:cubicBezTo>
                <a:cubicBezTo>
                  <a:pt x="8349" y="10617"/>
                  <a:pt x="7719" y="9924"/>
                  <a:pt x="6900" y="9767"/>
                </a:cubicBezTo>
                <a:lnTo>
                  <a:pt x="6490" y="8538"/>
                </a:lnTo>
                <a:cubicBezTo>
                  <a:pt x="7782" y="7908"/>
                  <a:pt x="8727" y="6679"/>
                  <a:pt x="8979" y="5230"/>
                </a:cubicBezTo>
                <a:lnTo>
                  <a:pt x="9137" y="5388"/>
                </a:lnTo>
                <a:cubicBezTo>
                  <a:pt x="9168" y="5419"/>
                  <a:pt x="9200" y="5451"/>
                  <a:pt x="9263" y="5451"/>
                </a:cubicBezTo>
                <a:lnTo>
                  <a:pt x="11374" y="6175"/>
                </a:lnTo>
                <a:cubicBezTo>
                  <a:pt x="11403" y="6183"/>
                  <a:pt x="11435" y="6186"/>
                  <a:pt x="11466" y="6186"/>
                </a:cubicBezTo>
                <a:cubicBezTo>
                  <a:pt x="11569" y="6186"/>
                  <a:pt x="11672" y="6145"/>
                  <a:pt x="11720" y="6049"/>
                </a:cubicBezTo>
                <a:cubicBezTo>
                  <a:pt x="11815" y="5923"/>
                  <a:pt x="11846" y="5766"/>
                  <a:pt x="11783" y="5671"/>
                </a:cubicBezTo>
                <a:lnTo>
                  <a:pt x="11153" y="4442"/>
                </a:lnTo>
                <a:lnTo>
                  <a:pt x="11783" y="3214"/>
                </a:lnTo>
                <a:cubicBezTo>
                  <a:pt x="11815" y="3151"/>
                  <a:pt x="11783" y="2993"/>
                  <a:pt x="11689" y="2899"/>
                </a:cubicBezTo>
                <a:cubicBezTo>
                  <a:pt x="11641" y="2802"/>
                  <a:pt x="11519" y="2761"/>
                  <a:pt x="11422" y="2761"/>
                </a:cubicBezTo>
                <a:cubicBezTo>
                  <a:pt x="11392" y="2761"/>
                  <a:pt x="11364" y="2765"/>
                  <a:pt x="11342" y="2773"/>
                </a:cubicBezTo>
                <a:lnTo>
                  <a:pt x="9200" y="3497"/>
                </a:lnTo>
                <a:cubicBezTo>
                  <a:pt x="9168" y="3497"/>
                  <a:pt x="9105" y="3529"/>
                  <a:pt x="9105" y="3560"/>
                </a:cubicBezTo>
                <a:lnTo>
                  <a:pt x="8916" y="3718"/>
                </a:lnTo>
                <a:cubicBezTo>
                  <a:pt x="8570" y="1607"/>
                  <a:pt x="6742" y="0"/>
                  <a:pt x="4474" y="0"/>
                </a:cubicBezTo>
                <a:close/>
              </a:path>
            </a:pathLst>
          </a:custGeom>
          <a:solidFill>
            <a:schemeClr val="bg1"/>
          </a:solidFill>
          <a:ln>
            <a:noFill/>
          </a:ln>
        </p:spPr>
        <p:txBody>
          <a:bodyPr spcFirstLastPara="1" wrap="square" lIns="86005" tIns="86005" rIns="86005" bIns="86005" anchor="ctr" anchorCtr="0">
            <a:noAutofit/>
          </a:bodyPr>
          <a:lstStyle/>
          <a:p>
            <a:pPr>
              <a:buClr>
                <a:srgbClr val="000000"/>
              </a:buClr>
              <a:buSzPts val="1400"/>
            </a:pPr>
            <a:endParaRPr sz="1317">
              <a:solidFill>
                <a:srgbClr val="000000"/>
              </a:solidFill>
              <a:latin typeface="Arial"/>
              <a:ea typeface="Arial"/>
              <a:cs typeface="Arial"/>
              <a:sym typeface="Arial"/>
            </a:endParaRPr>
          </a:p>
        </p:txBody>
      </p:sp>
      <p:sp>
        <p:nvSpPr>
          <p:cNvPr id="122" name="Rectangle: Rounded Corners 171">
            <a:extLst>
              <a:ext uri="{FF2B5EF4-FFF2-40B4-BE49-F238E27FC236}">
                <a16:creationId xmlns:a16="http://schemas.microsoft.com/office/drawing/2014/main" id="{6BB45AF6-21B8-47A2-8BCF-6FB6B6EF9C07}"/>
              </a:ext>
            </a:extLst>
          </p:cNvPr>
          <p:cNvSpPr/>
          <p:nvPr/>
        </p:nvSpPr>
        <p:spPr>
          <a:xfrm>
            <a:off x="3301757" y="2611193"/>
            <a:ext cx="2347024" cy="1283984"/>
          </a:xfrm>
          <a:prstGeom prst="roundRect">
            <a:avLst>
              <a:gd name="adj" fmla="val 5845"/>
            </a:avLst>
          </a:prstGeom>
          <a:solidFill>
            <a:schemeClr val="bg1">
              <a:alpha val="95000"/>
            </a:schemeClr>
          </a:solidFill>
          <a:ln w="38100">
            <a:solidFill>
              <a:srgbClr val="006666">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93"/>
          </a:p>
        </p:txBody>
      </p:sp>
      <p:grpSp>
        <p:nvGrpSpPr>
          <p:cNvPr id="123" name="Group 68">
            <a:extLst>
              <a:ext uri="{FF2B5EF4-FFF2-40B4-BE49-F238E27FC236}">
                <a16:creationId xmlns:a16="http://schemas.microsoft.com/office/drawing/2014/main" id="{991EFE9D-0DE7-48BF-9833-4FDE3FC7B1F6}"/>
              </a:ext>
            </a:extLst>
          </p:cNvPr>
          <p:cNvGrpSpPr/>
          <p:nvPr/>
        </p:nvGrpSpPr>
        <p:grpSpPr>
          <a:xfrm>
            <a:off x="2677162" y="2837086"/>
            <a:ext cx="512826" cy="526740"/>
            <a:chOff x="4167188" y="3140076"/>
            <a:chExt cx="409575" cy="420688"/>
          </a:xfrm>
          <a:solidFill>
            <a:schemeClr val="bg1"/>
          </a:solidFill>
        </p:grpSpPr>
        <p:sp>
          <p:nvSpPr>
            <p:cNvPr id="124" name="Freeform 48">
              <a:extLst>
                <a:ext uri="{FF2B5EF4-FFF2-40B4-BE49-F238E27FC236}">
                  <a16:creationId xmlns:a16="http://schemas.microsoft.com/office/drawing/2014/main" id="{A95C721A-66D9-44D0-B8BB-31DEDF7D121D}"/>
                </a:ext>
              </a:extLst>
            </p:cNvPr>
            <p:cNvSpPr>
              <a:spLocks/>
            </p:cNvSpPr>
            <p:nvPr/>
          </p:nvSpPr>
          <p:spPr bwMode="auto">
            <a:xfrm>
              <a:off x="4360863" y="3140076"/>
              <a:ext cx="14288" cy="44450"/>
            </a:xfrm>
            <a:custGeom>
              <a:avLst/>
              <a:gdLst>
                <a:gd name="T0" fmla="*/ 3 w 3"/>
                <a:gd name="T1" fmla="*/ 9 h 10"/>
                <a:gd name="T2" fmla="*/ 1 w 3"/>
                <a:gd name="T3" fmla="*/ 10 h 10"/>
                <a:gd name="T4" fmla="*/ 1 w 3"/>
                <a:gd name="T5" fmla="*/ 10 h 10"/>
                <a:gd name="T6" fmla="*/ 0 w 3"/>
                <a:gd name="T7" fmla="*/ 9 h 10"/>
                <a:gd name="T8" fmla="*/ 0 w 3"/>
                <a:gd name="T9" fmla="*/ 1 h 10"/>
                <a:gd name="T10" fmla="*/ 1 w 3"/>
                <a:gd name="T11" fmla="*/ 0 h 10"/>
                <a:gd name="T12" fmla="*/ 1 w 3"/>
                <a:gd name="T13" fmla="*/ 0 h 10"/>
                <a:gd name="T14" fmla="*/ 3 w 3"/>
                <a:gd name="T15" fmla="*/ 1 h 10"/>
                <a:gd name="T16" fmla="*/ 3 w 3"/>
                <a:gd name="T17" fmla="*/ 9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10">
                  <a:moveTo>
                    <a:pt x="3" y="9"/>
                  </a:moveTo>
                  <a:cubicBezTo>
                    <a:pt x="3" y="10"/>
                    <a:pt x="2" y="10"/>
                    <a:pt x="1" y="10"/>
                  </a:cubicBezTo>
                  <a:cubicBezTo>
                    <a:pt x="1" y="10"/>
                    <a:pt x="1" y="10"/>
                    <a:pt x="1" y="10"/>
                  </a:cubicBezTo>
                  <a:cubicBezTo>
                    <a:pt x="0" y="10"/>
                    <a:pt x="0" y="10"/>
                    <a:pt x="0" y="9"/>
                  </a:cubicBezTo>
                  <a:cubicBezTo>
                    <a:pt x="0" y="1"/>
                    <a:pt x="0" y="1"/>
                    <a:pt x="0" y="1"/>
                  </a:cubicBezTo>
                  <a:cubicBezTo>
                    <a:pt x="0" y="1"/>
                    <a:pt x="0" y="0"/>
                    <a:pt x="1" y="0"/>
                  </a:cubicBezTo>
                  <a:cubicBezTo>
                    <a:pt x="1" y="0"/>
                    <a:pt x="1" y="0"/>
                    <a:pt x="1" y="0"/>
                  </a:cubicBezTo>
                  <a:cubicBezTo>
                    <a:pt x="2" y="0"/>
                    <a:pt x="3" y="1"/>
                    <a:pt x="3" y="1"/>
                  </a:cubicBezTo>
                  <a:cubicBezTo>
                    <a:pt x="3" y="9"/>
                    <a:pt x="3" y="9"/>
                    <a:pt x="3"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a:p>
          </p:txBody>
        </p:sp>
        <p:sp>
          <p:nvSpPr>
            <p:cNvPr id="125" name="Freeform 49">
              <a:extLst>
                <a:ext uri="{FF2B5EF4-FFF2-40B4-BE49-F238E27FC236}">
                  <a16:creationId xmlns:a16="http://schemas.microsoft.com/office/drawing/2014/main" id="{7D9B6E2F-2908-4A9D-B809-53027DC2EAC1}"/>
                </a:ext>
              </a:extLst>
            </p:cNvPr>
            <p:cNvSpPr>
              <a:spLocks/>
            </p:cNvSpPr>
            <p:nvPr/>
          </p:nvSpPr>
          <p:spPr bwMode="auto">
            <a:xfrm>
              <a:off x="4211638" y="3211513"/>
              <a:ext cx="39688" cy="34925"/>
            </a:xfrm>
            <a:custGeom>
              <a:avLst/>
              <a:gdLst>
                <a:gd name="T0" fmla="*/ 8 w 9"/>
                <a:gd name="T1" fmla="*/ 6 h 8"/>
                <a:gd name="T2" fmla="*/ 8 w 9"/>
                <a:gd name="T3" fmla="*/ 8 h 8"/>
                <a:gd name="T4" fmla="*/ 8 w 9"/>
                <a:gd name="T5" fmla="*/ 8 h 8"/>
                <a:gd name="T6" fmla="*/ 7 w 9"/>
                <a:gd name="T7" fmla="*/ 8 h 8"/>
                <a:gd name="T8" fmla="*/ 1 w 9"/>
                <a:gd name="T9" fmla="*/ 2 h 8"/>
                <a:gd name="T10" fmla="*/ 1 w 9"/>
                <a:gd name="T11" fmla="*/ 1 h 8"/>
                <a:gd name="T12" fmla="*/ 1 w 9"/>
                <a:gd name="T13" fmla="*/ 1 h 8"/>
                <a:gd name="T14" fmla="*/ 2 w 9"/>
                <a:gd name="T15" fmla="*/ 0 h 8"/>
                <a:gd name="T16" fmla="*/ 8 w 9"/>
                <a:gd name="T17" fmla="*/ 6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8">
                  <a:moveTo>
                    <a:pt x="8" y="6"/>
                  </a:moveTo>
                  <a:cubicBezTo>
                    <a:pt x="9" y="6"/>
                    <a:pt x="9" y="7"/>
                    <a:pt x="8" y="8"/>
                  </a:cubicBezTo>
                  <a:cubicBezTo>
                    <a:pt x="8" y="8"/>
                    <a:pt x="8" y="8"/>
                    <a:pt x="8" y="8"/>
                  </a:cubicBezTo>
                  <a:cubicBezTo>
                    <a:pt x="8" y="8"/>
                    <a:pt x="7" y="8"/>
                    <a:pt x="7" y="8"/>
                  </a:cubicBezTo>
                  <a:cubicBezTo>
                    <a:pt x="1" y="2"/>
                    <a:pt x="1" y="2"/>
                    <a:pt x="1" y="2"/>
                  </a:cubicBezTo>
                  <a:cubicBezTo>
                    <a:pt x="0" y="2"/>
                    <a:pt x="0" y="1"/>
                    <a:pt x="1" y="1"/>
                  </a:cubicBezTo>
                  <a:cubicBezTo>
                    <a:pt x="1" y="1"/>
                    <a:pt x="1" y="1"/>
                    <a:pt x="1" y="1"/>
                  </a:cubicBezTo>
                  <a:cubicBezTo>
                    <a:pt x="1" y="0"/>
                    <a:pt x="2" y="0"/>
                    <a:pt x="2" y="0"/>
                  </a:cubicBezTo>
                  <a:cubicBezTo>
                    <a:pt x="8" y="6"/>
                    <a:pt x="8" y="6"/>
                    <a:pt x="8"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a:p>
          </p:txBody>
        </p:sp>
        <p:sp>
          <p:nvSpPr>
            <p:cNvPr id="126" name="Freeform 50">
              <a:extLst>
                <a:ext uri="{FF2B5EF4-FFF2-40B4-BE49-F238E27FC236}">
                  <a16:creationId xmlns:a16="http://schemas.microsoft.com/office/drawing/2014/main" id="{E53E5D26-40AA-4A9C-AEAE-8DB3DCD7D93E}"/>
                </a:ext>
              </a:extLst>
            </p:cNvPr>
            <p:cNvSpPr>
              <a:spLocks/>
            </p:cNvSpPr>
            <p:nvPr/>
          </p:nvSpPr>
          <p:spPr bwMode="auto">
            <a:xfrm>
              <a:off x="4167188" y="3365501"/>
              <a:ext cx="44450" cy="19050"/>
            </a:xfrm>
            <a:custGeom>
              <a:avLst/>
              <a:gdLst>
                <a:gd name="T0" fmla="*/ 9 w 10"/>
                <a:gd name="T1" fmla="*/ 0 h 4"/>
                <a:gd name="T2" fmla="*/ 10 w 10"/>
                <a:gd name="T3" fmla="*/ 1 h 4"/>
                <a:gd name="T4" fmla="*/ 10 w 10"/>
                <a:gd name="T5" fmla="*/ 1 h 4"/>
                <a:gd name="T6" fmla="*/ 9 w 10"/>
                <a:gd name="T7" fmla="*/ 3 h 4"/>
                <a:gd name="T8" fmla="*/ 1 w 10"/>
                <a:gd name="T9" fmla="*/ 4 h 4"/>
                <a:gd name="T10" fmla="*/ 0 w 10"/>
                <a:gd name="T11" fmla="*/ 2 h 4"/>
                <a:gd name="T12" fmla="*/ 0 w 10"/>
                <a:gd name="T13" fmla="*/ 2 h 4"/>
                <a:gd name="T14" fmla="*/ 1 w 10"/>
                <a:gd name="T15" fmla="*/ 1 h 4"/>
                <a:gd name="T16" fmla="*/ 9 w 10"/>
                <a:gd name="T17"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4">
                  <a:moveTo>
                    <a:pt x="9" y="0"/>
                  </a:moveTo>
                  <a:cubicBezTo>
                    <a:pt x="9" y="0"/>
                    <a:pt x="10" y="1"/>
                    <a:pt x="10" y="1"/>
                  </a:cubicBezTo>
                  <a:cubicBezTo>
                    <a:pt x="10" y="1"/>
                    <a:pt x="10" y="1"/>
                    <a:pt x="10" y="1"/>
                  </a:cubicBezTo>
                  <a:cubicBezTo>
                    <a:pt x="10" y="2"/>
                    <a:pt x="10" y="3"/>
                    <a:pt x="9" y="3"/>
                  </a:cubicBezTo>
                  <a:cubicBezTo>
                    <a:pt x="1" y="4"/>
                    <a:pt x="1" y="4"/>
                    <a:pt x="1" y="4"/>
                  </a:cubicBezTo>
                  <a:cubicBezTo>
                    <a:pt x="0" y="4"/>
                    <a:pt x="0" y="3"/>
                    <a:pt x="0" y="2"/>
                  </a:cubicBezTo>
                  <a:cubicBezTo>
                    <a:pt x="0" y="2"/>
                    <a:pt x="0" y="2"/>
                    <a:pt x="0" y="2"/>
                  </a:cubicBezTo>
                  <a:cubicBezTo>
                    <a:pt x="0" y="2"/>
                    <a:pt x="0" y="1"/>
                    <a:pt x="1" y="1"/>
                  </a:cubicBezTo>
                  <a:cubicBezTo>
                    <a:pt x="9" y="0"/>
                    <a:pt x="9"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a:p>
          </p:txBody>
        </p:sp>
        <p:sp>
          <p:nvSpPr>
            <p:cNvPr id="127" name="Freeform 51">
              <a:extLst>
                <a:ext uri="{FF2B5EF4-FFF2-40B4-BE49-F238E27FC236}">
                  <a16:creationId xmlns:a16="http://schemas.microsoft.com/office/drawing/2014/main" id="{C3C03432-AFAE-4BA4-BB26-6C0F749D80C3}"/>
                </a:ext>
              </a:extLst>
            </p:cNvPr>
            <p:cNvSpPr>
              <a:spLocks/>
            </p:cNvSpPr>
            <p:nvPr/>
          </p:nvSpPr>
          <p:spPr bwMode="auto">
            <a:xfrm>
              <a:off x="4533900" y="3357563"/>
              <a:ext cx="42863" cy="12700"/>
            </a:xfrm>
            <a:custGeom>
              <a:avLst/>
              <a:gdLst>
                <a:gd name="T0" fmla="*/ 1 w 10"/>
                <a:gd name="T1" fmla="*/ 2 h 3"/>
                <a:gd name="T2" fmla="*/ 0 w 10"/>
                <a:gd name="T3" fmla="*/ 1 h 3"/>
                <a:gd name="T4" fmla="*/ 0 w 10"/>
                <a:gd name="T5" fmla="*/ 1 h 3"/>
                <a:gd name="T6" fmla="*/ 1 w 10"/>
                <a:gd name="T7" fmla="*/ 0 h 3"/>
                <a:gd name="T8" fmla="*/ 9 w 10"/>
                <a:gd name="T9" fmla="*/ 0 h 3"/>
                <a:gd name="T10" fmla="*/ 10 w 10"/>
                <a:gd name="T11" fmla="*/ 2 h 3"/>
                <a:gd name="T12" fmla="*/ 10 w 10"/>
                <a:gd name="T13" fmla="*/ 2 h 3"/>
                <a:gd name="T14" fmla="*/ 9 w 10"/>
                <a:gd name="T15" fmla="*/ 3 h 3"/>
                <a:gd name="T16" fmla="*/ 1 w 10"/>
                <a:gd name="T17" fmla="*/ 2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3">
                  <a:moveTo>
                    <a:pt x="1" y="2"/>
                  </a:moveTo>
                  <a:cubicBezTo>
                    <a:pt x="0" y="2"/>
                    <a:pt x="0" y="2"/>
                    <a:pt x="0" y="1"/>
                  </a:cubicBezTo>
                  <a:cubicBezTo>
                    <a:pt x="0" y="1"/>
                    <a:pt x="0" y="1"/>
                    <a:pt x="0" y="1"/>
                  </a:cubicBezTo>
                  <a:cubicBezTo>
                    <a:pt x="0" y="0"/>
                    <a:pt x="1" y="0"/>
                    <a:pt x="1" y="0"/>
                  </a:cubicBezTo>
                  <a:cubicBezTo>
                    <a:pt x="9" y="0"/>
                    <a:pt x="9" y="0"/>
                    <a:pt x="9" y="0"/>
                  </a:cubicBezTo>
                  <a:cubicBezTo>
                    <a:pt x="10" y="1"/>
                    <a:pt x="10" y="1"/>
                    <a:pt x="10" y="2"/>
                  </a:cubicBezTo>
                  <a:cubicBezTo>
                    <a:pt x="10" y="2"/>
                    <a:pt x="10" y="2"/>
                    <a:pt x="10" y="2"/>
                  </a:cubicBezTo>
                  <a:cubicBezTo>
                    <a:pt x="10" y="3"/>
                    <a:pt x="10" y="3"/>
                    <a:pt x="9" y="3"/>
                  </a:cubicBezTo>
                  <a:cubicBezTo>
                    <a:pt x="1" y="2"/>
                    <a:pt x="1" y="2"/>
                    <a:pt x="1"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a:p>
          </p:txBody>
        </p:sp>
        <p:sp>
          <p:nvSpPr>
            <p:cNvPr id="128" name="Freeform 52">
              <a:extLst>
                <a:ext uri="{FF2B5EF4-FFF2-40B4-BE49-F238E27FC236}">
                  <a16:creationId xmlns:a16="http://schemas.microsoft.com/office/drawing/2014/main" id="{C96BE6F8-6199-4309-87CE-9861B1E11933}"/>
                </a:ext>
              </a:extLst>
            </p:cNvPr>
            <p:cNvSpPr>
              <a:spLocks/>
            </p:cNvSpPr>
            <p:nvPr/>
          </p:nvSpPr>
          <p:spPr bwMode="auto">
            <a:xfrm>
              <a:off x="4484688" y="3201988"/>
              <a:ext cx="39688" cy="36513"/>
            </a:xfrm>
            <a:custGeom>
              <a:avLst/>
              <a:gdLst>
                <a:gd name="T0" fmla="*/ 3 w 9"/>
                <a:gd name="T1" fmla="*/ 8 h 8"/>
                <a:gd name="T2" fmla="*/ 1 w 9"/>
                <a:gd name="T3" fmla="*/ 8 h 8"/>
                <a:gd name="T4" fmla="*/ 1 w 9"/>
                <a:gd name="T5" fmla="*/ 8 h 8"/>
                <a:gd name="T6" fmla="*/ 1 w 9"/>
                <a:gd name="T7" fmla="*/ 6 h 8"/>
                <a:gd name="T8" fmla="*/ 7 w 9"/>
                <a:gd name="T9" fmla="*/ 1 h 8"/>
                <a:gd name="T10" fmla="*/ 9 w 9"/>
                <a:gd name="T11" fmla="*/ 1 h 8"/>
                <a:gd name="T12" fmla="*/ 9 w 9"/>
                <a:gd name="T13" fmla="*/ 1 h 8"/>
                <a:gd name="T14" fmla="*/ 9 w 9"/>
                <a:gd name="T15" fmla="*/ 3 h 8"/>
                <a:gd name="T16" fmla="*/ 3 w 9"/>
                <a:gd name="T17"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8">
                  <a:moveTo>
                    <a:pt x="3" y="8"/>
                  </a:moveTo>
                  <a:cubicBezTo>
                    <a:pt x="2" y="8"/>
                    <a:pt x="1" y="8"/>
                    <a:pt x="1" y="8"/>
                  </a:cubicBezTo>
                  <a:cubicBezTo>
                    <a:pt x="1" y="8"/>
                    <a:pt x="1" y="8"/>
                    <a:pt x="1" y="8"/>
                  </a:cubicBezTo>
                  <a:cubicBezTo>
                    <a:pt x="0" y="7"/>
                    <a:pt x="0" y="6"/>
                    <a:pt x="1" y="6"/>
                  </a:cubicBezTo>
                  <a:cubicBezTo>
                    <a:pt x="7" y="1"/>
                    <a:pt x="7" y="1"/>
                    <a:pt x="7" y="1"/>
                  </a:cubicBezTo>
                  <a:cubicBezTo>
                    <a:pt x="7" y="0"/>
                    <a:pt x="8" y="0"/>
                    <a:pt x="9" y="1"/>
                  </a:cubicBezTo>
                  <a:cubicBezTo>
                    <a:pt x="9" y="1"/>
                    <a:pt x="9" y="1"/>
                    <a:pt x="9" y="1"/>
                  </a:cubicBezTo>
                  <a:cubicBezTo>
                    <a:pt x="9" y="1"/>
                    <a:pt x="9" y="2"/>
                    <a:pt x="9" y="3"/>
                  </a:cubicBezTo>
                  <a:cubicBezTo>
                    <a:pt x="3" y="8"/>
                    <a:pt x="3" y="8"/>
                    <a:pt x="3"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a:p>
          </p:txBody>
        </p:sp>
        <p:sp>
          <p:nvSpPr>
            <p:cNvPr id="129" name="Freeform 53">
              <a:extLst>
                <a:ext uri="{FF2B5EF4-FFF2-40B4-BE49-F238E27FC236}">
                  <a16:creationId xmlns:a16="http://schemas.microsoft.com/office/drawing/2014/main" id="{5B6049F4-74C1-45DC-9E41-2BCD7CE8223D}"/>
                </a:ext>
              </a:extLst>
            </p:cNvPr>
            <p:cNvSpPr>
              <a:spLocks noEditPoints="1"/>
            </p:cNvSpPr>
            <p:nvPr/>
          </p:nvSpPr>
          <p:spPr bwMode="auto">
            <a:xfrm>
              <a:off x="4237038" y="3206751"/>
              <a:ext cx="257175" cy="354013"/>
            </a:xfrm>
            <a:custGeom>
              <a:avLst/>
              <a:gdLst>
                <a:gd name="T0" fmla="*/ 38 w 58"/>
                <a:gd name="T1" fmla="*/ 68 h 80"/>
                <a:gd name="T2" fmla="*/ 37 w 58"/>
                <a:gd name="T3" fmla="*/ 71 h 80"/>
                <a:gd name="T4" fmla="*/ 36 w 58"/>
                <a:gd name="T5" fmla="*/ 71 h 80"/>
                <a:gd name="T6" fmla="*/ 22 w 58"/>
                <a:gd name="T7" fmla="*/ 71 h 80"/>
                <a:gd name="T8" fmla="*/ 21 w 58"/>
                <a:gd name="T9" fmla="*/ 71 h 80"/>
                <a:gd name="T10" fmla="*/ 20 w 58"/>
                <a:gd name="T11" fmla="*/ 68 h 80"/>
                <a:gd name="T12" fmla="*/ 20 w 58"/>
                <a:gd name="T13" fmla="*/ 61 h 80"/>
                <a:gd name="T14" fmla="*/ 38 w 58"/>
                <a:gd name="T15" fmla="*/ 61 h 80"/>
                <a:gd name="T16" fmla="*/ 38 w 58"/>
                <a:gd name="T17" fmla="*/ 68 h 80"/>
                <a:gd name="T18" fmla="*/ 18 w 58"/>
                <a:gd name="T19" fmla="*/ 14 h 80"/>
                <a:gd name="T20" fmla="*/ 11 w 58"/>
                <a:gd name="T21" fmla="*/ 29 h 80"/>
                <a:gd name="T22" fmla="*/ 18 w 58"/>
                <a:gd name="T23" fmla="*/ 42 h 80"/>
                <a:gd name="T24" fmla="*/ 18 w 58"/>
                <a:gd name="T25" fmla="*/ 44 h 80"/>
                <a:gd name="T26" fmla="*/ 18 w 58"/>
                <a:gd name="T27" fmla="*/ 44 h 80"/>
                <a:gd name="T28" fmla="*/ 16 w 58"/>
                <a:gd name="T29" fmla="*/ 44 h 80"/>
                <a:gd name="T30" fmla="*/ 8 w 58"/>
                <a:gd name="T31" fmla="*/ 29 h 80"/>
                <a:gd name="T32" fmla="*/ 17 w 58"/>
                <a:gd name="T33" fmla="*/ 12 h 80"/>
                <a:gd name="T34" fmla="*/ 19 w 58"/>
                <a:gd name="T35" fmla="*/ 12 h 80"/>
                <a:gd name="T36" fmla="*/ 19 w 58"/>
                <a:gd name="T37" fmla="*/ 12 h 80"/>
                <a:gd name="T38" fmla="*/ 18 w 58"/>
                <a:gd name="T39" fmla="*/ 14 h 80"/>
                <a:gd name="T40" fmla="*/ 58 w 58"/>
                <a:gd name="T41" fmla="*/ 29 h 80"/>
                <a:gd name="T42" fmla="*/ 29 w 58"/>
                <a:gd name="T43" fmla="*/ 0 h 80"/>
                <a:gd name="T44" fmla="*/ 0 w 58"/>
                <a:gd name="T45" fmla="*/ 29 h 80"/>
                <a:gd name="T46" fmla="*/ 17 w 58"/>
                <a:gd name="T47" fmla="*/ 55 h 80"/>
                <a:gd name="T48" fmla="*/ 17 w 58"/>
                <a:gd name="T49" fmla="*/ 61 h 80"/>
                <a:gd name="T50" fmla="*/ 17 w 58"/>
                <a:gd name="T51" fmla="*/ 68 h 80"/>
                <a:gd name="T52" fmla="*/ 21 w 58"/>
                <a:gd name="T53" fmla="*/ 74 h 80"/>
                <a:gd name="T54" fmla="*/ 22 w 58"/>
                <a:gd name="T55" fmla="*/ 76 h 80"/>
                <a:gd name="T56" fmla="*/ 27 w 58"/>
                <a:gd name="T57" fmla="*/ 80 h 80"/>
                <a:gd name="T58" fmla="*/ 31 w 58"/>
                <a:gd name="T59" fmla="*/ 80 h 80"/>
                <a:gd name="T60" fmla="*/ 36 w 58"/>
                <a:gd name="T61" fmla="*/ 76 h 80"/>
                <a:gd name="T62" fmla="*/ 37 w 58"/>
                <a:gd name="T63" fmla="*/ 74 h 80"/>
                <a:gd name="T64" fmla="*/ 41 w 58"/>
                <a:gd name="T65" fmla="*/ 68 h 80"/>
                <a:gd name="T66" fmla="*/ 41 w 58"/>
                <a:gd name="T67" fmla="*/ 58 h 80"/>
                <a:gd name="T68" fmla="*/ 41 w 58"/>
                <a:gd name="T69" fmla="*/ 55 h 80"/>
                <a:gd name="T70" fmla="*/ 58 w 58"/>
                <a:gd name="T71" fmla="*/ 29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8" h="80">
                  <a:moveTo>
                    <a:pt x="38" y="68"/>
                  </a:moveTo>
                  <a:cubicBezTo>
                    <a:pt x="38" y="69"/>
                    <a:pt x="38" y="70"/>
                    <a:pt x="37" y="71"/>
                  </a:cubicBezTo>
                  <a:cubicBezTo>
                    <a:pt x="37" y="71"/>
                    <a:pt x="36" y="71"/>
                    <a:pt x="36" y="71"/>
                  </a:cubicBezTo>
                  <a:cubicBezTo>
                    <a:pt x="22" y="71"/>
                    <a:pt x="22" y="71"/>
                    <a:pt x="22" y="71"/>
                  </a:cubicBezTo>
                  <a:cubicBezTo>
                    <a:pt x="22" y="71"/>
                    <a:pt x="21" y="71"/>
                    <a:pt x="21" y="71"/>
                  </a:cubicBezTo>
                  <a:cubicBezTo>
                    <a:pt x="20" y="70"/>
                    <a:pt x="20" y="69"/>
                    <a:pt x="20" y="68"/>
                  </a:cubicBezTo>
                  <a:cubicBezTo>
                    <a:pt x="20" y="61"/>
                    <a:pt x="20" y="61"/>
                    <a:pt x="20" y="61"/>
                  </a:cubicBezTo>
                  <a:cubicBezTo>
                    <a:pt x="38" y="61"/>
                    <a:pt x="38" y="61"/>
                    <a:pt x="38" y="61"/>
                  </a:cubicBezTo>
                  <a:cubicBezTo>
                    <a:pt x="38" y="68"/>
                    <a:pt x="38" y="68"/>
                    <a:pt x="38" y="68"/>
                  </a:cubicBezTo>
                  <a:close/>
                  <a:moveTo>
                    <a:pt x="18" y="14"/>
                  </a:moveTo>
                  <a:cubicBezTo>
                    <a:pt x="14" y="17"/>
                    <a:pt x="11" y="23"/>
                    <a:pt x="11" y="29"/>
                  </a:cubicBezTo>
                  <a:cubicBezTo>
                    <a:pt x="11" y="34"/>
                    <a:pt x="14" y="39"/>
                    <a:pt x="18" y="42"/>
                  </a:cubicBezTo>
                  <a:cubicBezTo>
                    <a:pt x="18" y="43"/>
                    <a:pt x="18" y="43"/>
                    <a:pt x="18" y="44"/>
                  </a:cubicBezTo>
                  <a:cubicBezTo>
                    <a:pt x="18" y="44"/>
                    <a:pt x="18" y="44"/>
                    <a:pt x="18" y="44"/>
                  </a:cubicBezTo>
                  <a:cubicBezTo>
                    <a:pt x="17" y="45"/>
                    <a:pt x="16" y="45"/>
                    <a:pt x="16" y="44"/>
                  </a:cubicBezTo>
                  <a:cubicBezTo>
                    <a:pt x="11" y="41"/>
                    <a:pt x="8" y="35"/>
                    <a:pt x="8" y="29"/>
                  </a:cubicBezTo>
                  <a:cubicBezTo>
                    <a:pt x="8" y="22"/>
                    <a:pt x="12" y="16"/>
                    <a:pt x="17" y="12"/>
                  </a:cubicBezTo>
                  <a:cubicBezTo>
                    <a:pt x="17" y="12"/>
                    <a:pt x="18" y="12"/>
                    <a:pt x="19" y="12"/>
                  </a:cubicBezTo>
                  <a:cubicBezTo>
                    <a:pt x="19" y="12"/>
                    <a:pt x="19" y="12"/>
                    <a:pt x="19" y="12"/>
                  </a:cubicBezTo>
                  <a:cubicBezTo>
                    <a:pt x="19" y="13"/>
                    <a:pt x="19" y="14"/>
                    <a:pt x="18" y="14"/>
                  </a:cubicBezTo>
                  <a:close/>
                  <a:moveTo>
                    <a:pt x="58" y="29"/>
                  </a:moveTo>
                  <a:cubicBezTo>
                    <a:pt x="58" y="13"/>
                    <a:pt x="45" y="0"/>
                    <a:pt x="29" y="0"/>
                  </a:cubicBezTo>
                  <a:cubicBezTo>
                    <a:pt x="13" y="0"/>
                    <a:pt x="0" y="13"/>
                    <a:pt x="0" y="29"/>
                  </a:cubicBezTo>
                  <a:cubicBezTo>
                    <a:pt x="0" y="40"/>
                    <a:pt x="7" y="50"/>
                    <a:pt x="17" y="55"/>
                  </a:cubicBezTo>
                  <a:cubicBezTo>
                    <a:pt x="17" y="61"/>
                    <a:pt x="17" y="61"/>
                    <a:pt x="17" y="61"/>
                  </a:cubicBezTo>
                  <a:cubicBezTo>
                    <a:pt x="17" y="68"/>
                    <a:pt x="17" y="68"/>
                    <a:pt x="17" y="68"/>
                  </a:cubicBezTo>
                  <a:cubicBezTo>
                    <a:pt x="17" y="71"/>
                    <a:pt x="19" y="73"/>
                    <a:pt x="21" y="74"/>
                  </a:cubicBezTo>
                  <a:cubicBezTo>
                    <a:pt x="21" y="74"/>
                    <a:pt x="22" y="75"/>
                    <a:pt x="22" y="76"/>
                  </a:cubicBezTo>
                  <a:cubicBezTo>
                    <a:pt x="23" y="78"/>
                    <a:pt x="25" y="80"/>
                    <a:pt x="27" y="80"/>
                  </a:cubicBezTo>
                  <a:cubicBezTo>
                    <a:pt x="31" y="80"/>
                    <a:pt x="31" y="80"/>
                    <a:pt x="31" y="80"/>
                  </a:cubicBezTo>
                  <a:cubicBezTo>
                    <a:pt x="33" y="80"/>
                    <a:pt x="35" y="78"/>
                    <a:pt x="36" y="76"/>
                  </a:cubicBezTo>
                  <a:cubicBezTo>
                    <a:pt x="36" y="75"/>
                    <a:pt x="37" y="74"/>
                    <a:pt x="37" y="74"/>
                  </a:cubicBezTo>
                  <a:cubicBezTo>
                    <a:pt x="39" y="73"/>
                    <a:pt x="41" y="71"/>
                    <a:pt x="41" y="68"/>
                  </a:cubicBezTo>
                  <a:cubicBezTo>
                    <a:pt x="41" y="58"/>
                    <a:pt x="41" y="58"/>
                    <a:pt x="41" y="58"/>
                  </a:cubicBezTo>
                  <a:cubicBezTo>
                    <a:pt x="41" y="55"/>
                    <a:pt x="41" y="55"/>
                    <a:pt x="41" y="55"/>
                  </a:cubicBezTo>
                  <a:cubicBezTo>
                    <a:pt x="51" y="50"/>
                    <a:pt x="58" y="40"/>
                    <a:pt x="58" y="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a:p>
          </p:txBody>
        </p:sp>
      </p:grpSp>
      <p:grpSp>
        <p:nvGrpSpPr>
          <p:cNvPr id="131" name="Group 78">
            <a:extLst>
              <a:ext uri="{FF2B5EF4-FFF2-40B4-BE49-F238E27FC236}">
                <a16:creationId xmlns:a16="http://schemas.microsoft.com/office/drawing/2014/main" id="{B96A56D0-4E2C-4992-9A08-DBC8BCC68F8D}"/>
              </a:ext>
            </a:extLst>
          </p:cNvPr>
          <p:cNvGrpSpPr/>
          <p:nvPr/>
        </p:nvGrpSpPr>
        <p:grpSpPr>
          <a:xfrm>
            <a:off x="1953442" y="2815999"/>
            <a:ext cx="413243" cy="443853"/>
            <a:chOff x="7677150" y="3176588"/>
            <a:chExt cx="300038" cy="322263"/>
          </a:xfrm>
          <a:solidFill>
            <a:schemeClr val="bg1"/>
          </a:solidFill>
        </p:grpSpPr>
        <p:sp>
          <p:nvSpPr>
            <p:cNvPr id="132" name="Freeform 56">
              <a:extLst>
                <a:ext uri="{FF2B5EF4-FFF2-40B4-BE49-F238E27FC236}">
                  <a16:creationId xmlns:a16="http://schemas.microsoft.com/office/drawing/2014/main" id="{5FE11C07-1876-4C66-A538-9E8A1C3D9BE6}"/>
                </a:ext>
              </a:extLst>
            </p:cNvPr>
            <p:cNvSpPr>
              <a:spLocks noEditPoints="1"/>
            </p:cNvSpPr>
            <p:nvPr/>
          </p:nvSpPr>
          <p:spPr bwMode="auto">
            <a:xfrm>
              <a:off x="7729538" y="3176588"/>
              <a:ext cx="247650" cy="230188"/>
            </a:xfrm>
            <a:custGeom>
              <a:avLst/>
              <a:gdLst>
                <a:gd name="T0" fmla="*/ 29 w 56"/>
                <a:gd name="T1" fmla="*/ 7 h 52"/>
                <a:gd name="T2" fmla="*/ 15 w 56"/>
                <a:gd name="T3" fmla="*/ 14 h 52"/>
                <a:gd name="T4" fmla="*/ 17 w 56"/>
                <a:gd name="T5" fmla="*/ 40 h 52"/>
                <a:gd name="T6" fmla="*/ 29 w 56"/>
                <a:gd name="T7" fmla="*/ 45 h 52"/>
                <a:gd name="T8" fmla="*/ 44 w 56"/>
                <a:gd name="T9" fmla="*/ 38 h 52"/>
                <a:gd name="T10" fmla="*/ 48 w 56"/>
                <a:gd name="T11" fmla="*/ 24 h 52"/>
                <a:gd name="T12" fmla="*/ 42 w 56"/>
                <a:gd name="T13" fmla="*/ 11 h 52"/>
                <a:gd name="T14" fmla="*/ 29 w 56"/>
                <a:gd name="T15" fmla="*/ 7 h 52"/>
                <a:gd name="T16" fmla="*/ 29 w 56"/>
                <a:gd name="T17" fmla="*/ 52 h 52"/>
                <a:gd name="T18" fmla="*/ 12 w 56"/>
                <a:gd name="T19" fmla="*/ 46 h 52"/>
                <a:gd name="T20" fmla="*/ 9 w 56"/>
                <a:gd name="T21" fmla="*/ 9 h 52"/>
                <a:gd name="T22" fmla="*/ 29 w 56"/>
                <a:gd name="T23" fmla="*/ 0 h 52"/>
                <a:gd name="T24" fmla="*/ 46 w 56"/>
                <a:gd name="T25" fmla="*/ 6 h 52"/>
                <a:gd name="T26" fmla="*/ 55 w 56"/>
                <a:gd name="T27" fmla="*/ 24 h 52"/>
                <a:gd name="T28" fmla="*/ 49 w 56"/>
                <a:gd name="T29" fmla="*/ 43 h 52"/>
                <a:gd name="T30" fmla="*/ 29 w 56"/>
                <a:gd name="T31" fmla="*/ 5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6" h="52">
                  <a:moveTo>
                    <a:pt x="29" y="7"/>
                  </a:moveTo>
                  <a:cubicBezTo>
                    <a:pt x="24" y="7"/>
                    <a:pt x="18" y="9"/>
                    <a:pt x="15" y="14"/>
                  </a:cubicBezTo>
                  <a:cubicBezTo>
                    <a:pt x="8" y="21"/>
                    <a:pt x="9" y="33"/>
                    <a:pt x="17" y="40"/>
                  </a:cubicBezTo>
                  <a:cubicBezTo>
                    <a:pt x="20" y="43"/>
                    <a:pt x="25" y="45"/>
                    <a:pt x="29" y="45"/>
                  </a:cubicBezTo>
                  <a:cubicBezTo>
                    <a:pt x="35" y="45"/>
                    <a:pt x="40" y="42"/>
                    <a:pt x="44" y="38"/>
                  </a:cubicBezTo>
                  <a:cubicBezTo>
                    <a:pt x="47" y="34"/>
                    <a:pt x="49" y="29"/>
                    <a:pt x="48" y="24"/>
                  </a:cubicBezTo>
                  <a:cubicBezTo>
                    <a:pt x="48" y="19"/>
                    <a:pt x="45" y="15"/>
                    <a:pt x="42" y="11"/>
                  </a:cubicBezTo>
                  <a:cubicBezTo>
                    <a:pt x="38" y="8"/>
                    <a:pt x="34" y="7"/>
                    <a:pt x="29" y="7"/>
                  </a:cubicBezTo>
                  <a:close/>
                  <a:moveTo>
                    <a:pt x="29" y="52"/>
                  </a:moveTo>
                  <a:cubicBezTo>
                    <a:pt x="23" y="52"/>
                    <a:pt x="17" y="50"/>
                    <a:pt x="12" y="46"/>
                  </a:cubicBezTo>
                  <a:cubicBezTo>
                    <a:pt x="1" y="36"/>
                    <a:pt x="0" y="20"/>
                    <a:pt x="9" y="9"/>
                  </a:cubicBezTo>
                  <a:cubicBezTo>
                    <a:pt x="14" y="3"/>
                    <a:pt x="22" y="0"/>
                    <a:pt x="29" y="0"/>
                  </a:cubicBezTo>
                  <a:cubicBezTo>
                    <a:pt x="35" y="0"/>
                    <a:pt x="41" y="2"/>
                    <a:pt x="46" y="6"/>
                  </a:cubicBezTo>
                  <a:cubicBezTo>
                    <a:pt x="51" y="10"/>
                    <a:pt x="55" y="17"/>
                    <a:pt x="55" y="24"/>
                  </a:cubicBezTo>
                  <a:cubicBezTo>
                    <a:pt x="56" y="31"/>
                    <a:pt x="54" y="37"/>
                    <a:pt x="49" y="43"/>
                  </a:cubicBezTo>
                  <a:cubicBezTo>
                    <a:pt x="44" y="48"/>
                    <a:pt x="37" y="52"/>
                    <a:pt x="29"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a:p>
          </p:txBody>
        </p:sp>
        <p:sp>
          <p:nvSpPr>
            <p:cNvPr id="133" name="Freeform 57">
              <a:extLst>
                <a:ext uri="{FF2B5EF4-FFF2-40B4-BE49-F238E27FC236}">
                  <a16:creationId xmlns:a16="http://schemas.microsoft.com/office/drawing/2014/main" id="{74D33DF2-EC6B-47D3-91C0-D42AAA4118A6}"/>
                </a:ext>
              </a:extLst>
            </p:cNvPr>
            <p:cNvSpPr>
              <a:spLocks/>
            </p:cNvSpPr>
            <p:nvPr/>
          </p:nvSpPr>
          <p:spPr bwMode="auto">
            <a:xfrm>
              <a:off x="7747000" y="3357563"/>
              <a:ext cx="57150" cy="57150"/>
            </a:xfrm>
            <a:custGeom>
              <a:avLst/>
              <a:gdLst>
                <a:gd name="T0" fmla="*/ 17 w 36"/>
                <a:gd name="T1" fmla="*/ 36 h 36"/>
                <a:gd name="T2" fmla="*/ 0 w 36"/>
                <a:gd name="T3" fmla="*/ 25 h 36"/>
                <a:gd name="T4" fmla="*/ 22 w 36"/>
                <a:gd name="T5" fmla="*/ 0 h 36"/>
                <a:gd name="T6" fmla="*/ 36 w 36"/>
                <a:gd name="T7" fmla="*/ 11 h 36"/>
                <a:gd name="T8" fmla="*/ 17 w 36"/>
                <a:gd name="T9" fmla="*/ 36 h 36"/>
                <a:gd name="T10" fmla="*/ 17 w 36"/>
                <a:gd name="T11" fmla="*/ 36 h 36"/>
              </a:gdLst>
              <a:ahLst/>
              <a:cxnLst>
                <a:cxn ang="0">
                  <a:pos x="T0" y="T1"/>
                </a:cxn>
                <a:cxn ang="0">
                  <a:pos x="T2" y="T3"/>
                </a:cxn>
                <a:cxn ang="0">
                  <a:pos x="T4" y="T5"/>
                </a:cxn>
                <a:cxn ang="0">
                  <a:pos x="T6" y="T7"/>
                </a:cxn>
                <a:cxn ang="0">
                  <a:pos x="T8" y="T9"/>
                </a:cxn>
                <a:cxn ang="0">
                  <a:pos x="T10" y="T11"/>
                </a:cxn>
              </a:cxnLst>
              <a:rect l="0" t="0" r="r" b="b"/>
              <a:pathLst>
                <a:path w="36" h="36">
                  <a:moveTo>
                    <a:pt x="17" y="36"/>
                  </a:moveTo>
                  <a:lnTo>
                    <a:pt x="0" y="25"/>
                  </a:lnTo>
                  <a:lnTo>
                    <a:pt x="22" y="0"/>
                  </a:lnTo>
                  <a:lnTo>
                    <a:pt x="36" y="11"/>
                  </a:lnTo>
                  <a:lnTo>
                    <a:pt x="17" y="36"/>
                  </a:lnTo>
                  <a:lnTo>
                    <a:pt x="17" y="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a:p>
          </p:txBody>
        </p:sp>
        <p:sp>
          <p:nvSpPr>
            <p:cNvPr id="134" name="Freeform 58">
              <a:extLst>
                <a:ext uri="{FF2B5EF4-FFF2-40B4-BE49-F238E27FC236}">
                  <a16:creationId xmlns:a16="http://schemas.microsoft.com/office/drawing/2014/main" id="{14B70E7C-D30B-4EB1-823B-A046717A023B}"/>
                </a:ext>
              </a:extLst>
            </p:cNvPr>
            <p:cNvSpPr>
              <a:spLocks/>
            </p:cNvSpPr>
            <p:nvPr/>
          </p:nvSpPr>
          <p:spPr bwMode="auto">
            <a:xfrm>
              <a:off x="7677150" y="3387726"/>
              <a:ext cx="100013" cy="111125"/>
            </a:xfrm>
            <a:custGeom>
              <a:avLst/>
              <a:gdLst>
                <a:gd name="T0" fmla="*/ 10 w 23"/>
                <a:gd name="T1" fmla="*/ 23 h 25"/>
                <a:gd name="T2" fmla="*/ 5 w 23"/>
                <a:gd name="T3" fmla="*/ 24 h 25"/>
                <a:gd name="T4" fmla="*/ 2 w 23"/>
                <a:gd name="T5" fmla="*/ 21 h 25"/>
                <a:gd name="T6" fmla="*/ 1 w 23"/>
                <a:gd name="T7" fmla="*/ 16 h 25"/>
                <a:gd name="T8" fmla="*/ 13 w 23"/>
                <a:gd name="T9" fmla="*/ 2 h 25"/>
                <a:gd name="T10" fmla="*/ 18 w 23"/>
                <a:gd name="T11" fmla="*/ 1 h 25"/>
                <a:gd name="T12" fmla="*/ 22 w 23"/>
                <a:gd name="T13" fmla="*/ 5 h 25"/>
                <a:gd name="T14" fmla="*/ 22 w 23"/>
                <a:gd name="T15" fmla="*/ 10 h 25"/>
                <a:gd name="T16" fmla="*/ 10 w 23"/>
                <a:gd name="T17" fmla="*/ 23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25">
                  <a:moveTo>
                    <a:pt x="10" y="23"/>
                  </a:moveTo>
                  <a:cubicBezTo>
                    <a:pt x="9" y="25"/>
                    <a:pt x="7" y="25"/>
                    <a:pt x="5" y="24"/>
                  </a:cubicBezTo>
                  <a:cubicBezTo>
                    <a:pt x="2" y="21"/>
                    <a:pt x="2" y="21"/>
                    <a:pt x="2" y="21"/>
                  </a:cubicBezTo>
                  <a:cubicBezTo>
                    <a:pt x="0" y="19"/>
                    <a:pt x="0" y="17"/>
                    <a:pt x="1" y="16"/>
                  </a:cubicBezTo>
                  <a:cubicBezTo>
                    <a:pt x="13" y="2"/>
                    <a:pt x="13" y="2"/>
                    <a:pt x="13" y="2"/>
                  </a:cubicBezTo>
                  <a:cubicBezTo>
                    <a:pt x="14" y="0"/>
                    <a:pt x="17" y="0"/>
                    <a:pt x="18" y="1"/>
                  </a:cubicBezTo>
                  <a:cubicBezTo>
                    <a:pt x="22" y="5"/>
                    <a:pt x="22" y="5"/>
                    <a:pt x="22" y="5"/>
                  </a:cubicBezTo>
                  <a:cubicBezTo>
                    <a:pt x="23" y="6"/>
                    <a:pt x="23" y="8"/>
                    <a:pt x="22" y="10"/>
                  </a:cubicBezTo>
                  <a:cubicBezTo>
                    <a:pt x="10" y="23"/>
                    <a:pt x="10" y="23"/>
                    <a:pt x="10" y="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a:p>
          </p:txBody>
        </p:sp>
        <p:sp>
          <p:nvSpPr>
            <p:cNvPr id="135" name="Freeform 59">
              <a:extLst>
                <a:ext uri="{FF2B5EF4-FFF2-40B4-BE49-F238E27FC236}">
                  <a16:creationId xmlns:a16="http://schemas.microsoft.com/office/drawing/2014/main" id="{74A2635B-4E43-410D-B2C0-02C18806CAB1}"/>
                </a:ext>
              </a:extLst>
            </p:cNvPr>
            <p:cNvSpPr>
              <a:spLocks/>
            </p:cNvSpPr>
            <p:nvPr/>
          </p:nvSpPr>
          <p:spPr bwMode="auto">
            <a:xfrm>
              <a:off x="7804150" y="3216276"/>
              <a:ext cx="79375" cy="44450"/>
            </a:xfrm>
            <a:custGeom>
              <a:avLst/>
              <a:gdLst>
                <a:gd name="T0" fmla="*/ 17 w 18"/>
                <a:gd name="T1" fmla="*/ 4 h 10"/>
                <a:gd name="T2" fmla="*/ 9 w 18"/>
                <a:gd name="T3" fmla="*/ 5 h 10"/>
                <a:gd name="T4" fmla="*/ 1 w 18"/>
                <a:gd name="T5" fmla="*/ 8 h 10"/>
                <a:gd name="T6" fmla="*/ 8 w 18"/>
                <a:gd name="T7" fmla="*/ 1 h 10"/>
                <a:gd name="T8" fmla="*/ 17 w 18"/>
                <a:gd name="T9" fmla="*/ 4 h 10"/>
              </a:gdLst>
              <a:ahLst/>
              <a:cxnLst>
                <a:cxn ang="0">
                  <a:pos x="T0" y="T1"/>
                </a:cxn>
                <a:cxn ang="0">
                  <a:pos x="T2" y="T3"/>
                </a:cxn>
                <a:cxn ang="0">
                  <a:pos x="T4" y="T5"/>
                </a:cxn>
                <a:cxn ang="0">
                  <a:pos x="T6" y="T7"/>
                </a:cxn>
                <a:cxn ang="0">
                  <a:pos x="T8" y="T9"/>
                </a:cxn>
              </a:cxnLst>
              <a:rect l="0" t="0" r="r" b="b"/>
              <a:pathLst>
                <a:path w="18" h="10">
                  <a:moveTo>
                    <a:pt x="17" y="4"/>
                  </a:moveTo>
                  <a:cubicBezTo>
                    <a:pt x="18" y="6"/>
                    <a:pt x="14" y="4"/>
                    <a:pt x="9" y="5"/>
                  </a:cubicBezTo>
                  <a:cubicBezTo>
                    <a:pt x="5" y="6"/>
                    <a:pt x="2" y="10"/>
                    <a:pt x="1" y="8"/>
                  </a:cubicBezTo>
                  <a:cubicBezTo>
                    <a:pt x="0" y="5"/>
                    <a:pt x="5" y="2"/>
                    <a:pt x="8" y="1"/>
                  </a:cubicBezTo>
                  <a:cubicBezTo>
                    <a:pt x="11" y="0"/>
                    <a:pt x="17" y="1"/>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a:p>
          </p:txBody>
        </p:sp>
        <p:sp>
          <p:nvSpPr>
            <p:cNvPr id="136" name="Freeform 60">
              <a:extLst>
                <a:ext uri="{FF2B5EF4-FFF2-40B4-BE49-F238E27FC236}">
                  <a16:creationId xmlns:a16="http://schemas.microsoft.com/office/drawing/2014/main" id="{B8983DD0-C048-4155-92E6-880DA1B6D1CA}"/>
                </a:ext>
              </a:extLst>
            </p:cNvPr>
            <p:cNvSpPr>
              <a:spLocks/>
            </p:cNvSpPr>
            <p:nvPr/>
          </p:nvSpPr>
          <p:spPr bwMode="auto">
            <a:xfrm>
              <a:off x="7883525" y="3228976"/>
              <a:ext cx="22225" cy="17463"/>
            </a:xfrm>
            <a:custGeom>
              <a:avLst/>
              <a:gdLst>
                <a:gd name="T0" fmla="*/ 5 w 5"/>
                <a:gd name="T1" fmla="*/ 3 h 4"/>
                <a:gd name="T2" fmla="*/ 2 w 5"/>
                <a:gd name="T3" fmla="*/ 3 h 4"/>
                <a:gd name="T4" fmla="*/ 1 w 5"/>
                <a:gd name="T5" fmla="*/ 2 h 4"/>
                <a:gd name="T6" fmla="*/ 2 w 5"/>
                <a:gd name="T7" fmla="*/ 0 h 4"/>
                <a:gd name="T8" fmla="*/ 5 w 5"/>
                <a:gd name="T9" fmla="*/ 3 h 4"/>
              </a:gdLst>
              <a:ahLst/>
              <a:cxnLst>
                <a:cxn ang="0">
                  <a:pos x="T0" y="T1"/>
                </a:cxn>
                <a:cxn ang="0">
                  <a:pos x="T2" y="T3"/>
                </a:cxn>
                <a:cxn ang="0">
                  <a:pos x="T4" y="T5"/>
                </a:cxn>
                <a:cxn ang="0">
                  <a:pos x="T6" y="T7"/>
                </a:cxn>
                <a:cxn ang="0">
                  <a:pos x="T8" y="T9"/>
                </a:cxn>
              </a:cxnLst>
              <a:rect l="0" t="0" r="r" b="b"/>
              <a:pathLst>
                <a:path w="5" h="4">
                  <a:moveTo>
                    <a:pt x="5" y="3"/>
                  </a:moveTo>
                  <a:cubicBezTo>
                    <a:pt x="4" y="4"/>
                    <a:pt x="3" y="4"/>
                    <a:pt x="2" y="3"/>
                  </a:cubicBezTo>
                  <a:cubicBezTo>
                    <a:pt x="1" y="3"/>
                    <a:pt x="0" y="3"/>
                    <a:pt x="1" y="2"/>
                  </a:cubicBezTo>
                  <a:cubicBezTo>
                    <a:pt x="1" y="0"/>
                    <a:pt x="1" y="0"/>
                    <a:pt x="2" y="0"/>
                  </a:cubicBezTo>
                  <a:cubicBezTo>
                    <a:pt x="3" y="1"/>
                    <a:pt x="5" y="2"/>
                    <a:pt x="5"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a:p>
          </p:txBody>
        </p:sp>
      </p:grpSp>
      <p:sp>
        <p:nvSpPr>
          <p:cNvPr id="137" name="Rectangle: Rounded Corners 171">
            <a:extLst>
              <a:ext uri="{FF2B5EF4-FFF2-40B4-BE49-F238E27FC236}">
                <a16:creationId xmlns:a16="http://schemas.microsoft.com/office/drawing/2014/main" id="{1A129791-11CC-4D43-902E-8E1C7A1CD58E}"/>
              </a:ext>
            </a:extLst>
          </p:cNvPr>
          <p:cNvSpPr/>
          <p:nvPr/>
        </p:nvSpPr>
        <p:spPr>
          <a:xfrm>
            <a:off x="644684" y="2604488"/>
            <a:ext cx="2578805" cy="1283984"/>
          </a:xfrm>
          <a:prstGeom prst="roundRect">
            <a:avLst>
              <a:gd name="adj" fmla="val 5845"/>
            </a:avLst>
          </a:prstGeom>
          <a:solidFill>
            <a:schemeClr val="bg1">
              <a:alpha val="95000"/>
            </a:schemeClr>
          </a:solidFill>
          <a:ln w="38100">
            <a:solidFill>
              <a:srgbClr val="006666">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93"/>
          </a:p>
        </p:txBody>
      </p:sp>
      <p:sp>
        <p:nvSpPr>
          <p:cNvPr id="145" name="TextBox 100">
            <a:extLst>
              <a:ext uri="{FF2B5EF4-FFF2-40B4-BE49-F238E27FC236}">
                <a16:creationId xmlns:a16="http://schemas.microsoft.com/office/drawing/2014/main" id="{43113FA7-1AE1-4917-8EE8-3C6A7523263A}"/>
              </a:ext>
            </a:extLst>
          </p:cNvPr>
          <p:cNvSpPr txBox="1"/>
          <p:nvPr/>
        </p:nvSpPr>
        <p:spPr>
          <a:xfrm>
            <a:off x="533417" y="1358460"/>
            <a:ext cx="2063800" cy="295017"/>
          </a:xfrm>
          <a:prstGeom prst="rect">
            <a:avLst/>
          </a:prstGeom>
          <a:noFill/>
        </p:spPr>
        <p:txBody>
          <a:bodyPr wrap="square" rtlCol="0">
            <a:spAutoFit/>
          </a:bodyPr>
          <a:lstStyle/>
          <a:p>
            <a:pPr algn="ctr"/>
            <a:r>
              <a:rPr lang="ar-SA" sz="1317" b="1" dirty="0">
                <a:solidFill>
                  <a:srgbClr val="006666"/>
                </a:solidFill>
                <a:latin typeface="AbdoMaster-Heavy" panose="02000500030000020004" pitchFamily="50" charset="-78"/>
                <a:cs typeface="AbdoMaster-Heavy" panose="02000500030000020004" pitchFamily="50" charset="-78"/>
              </a:rPr>
              <a:t>مؤشر الأداء   </a:t>
            </a:r>
            <a:endParaRPr lang="en-US" sz="1317" b="1" dirty="0">
              <a:solidFill>
                <a:srgbClr val="006666"/>
              </a:solidFill>
              <a:latin typeface="AbdoMaster-Heavy" panose="02000500030000020004" pitchFamily="50" charset="-78"/>
              <a:cs typeface="AbdoMaster-Heavy" panose="02000500030000020004" pitchFamily="50" charset="-78"/>
            </a:endParaRPr>
          </a:p>
        </p:txBody>
      </p:sp>
      <p:sp>
        <p:nvSpPr>
          <p:cNvPr id="147" name="Subtitle 6">
            <a:extLst>
              <a:ext uri="{FF2B5EF4-FFF2-40B4-BE49-F238E27FC236}">
                <a16:creationId xmlns:a16="http://schemas.microsoft.com/office/drawing/2014/main" id="{53607243-BCF6-4807-8237-4E450CA5841E}"/>
              </a:ext>
            </a:extLst>
          </p:cNvPr>
          <p:cNvSpPr txBox="1">
            <a:spLocks/>
          </p:cNvSpPr>
          <p:nvPr/>
        </p:nvSpPr>
        <p:spPr>
          <a:xfrm>
            <a:off x="6391013" y="1752490"/>
            <a:ext cx="1694996" cy="716689"/>
          </a:xfrm>
          <a:prstGeom prst="rect">
            <a:avLst/>
          </a:prstGeom>
        </p:spPr>
        <p:txBody>
          <a:bodyPr vert="horz" lIns="86019" tIns="43010" rIns="86019" bIns="43010" numCol="1" spcCol="365760" rtlCol="0" anchor="t">
            <a:noAutofit/>
          </a:bodyPr>
          <a:lstStyle>
            <a:lvl1pPr marL="0" indent="0" algn="ctr" defTabSz="914400" rtl="0" eaLnBrk="1" latinLnBrk="0" hangingPunct="1">
              <a:lnSpc>
                <a:spcPct val="90000"/>
              </a:lnSpc>
              <a:spcBef>
                <a:spcPts val="1000"/>
              </a:spcBef>
              <a:buFont typeface="Arial"/>
              <a:buNone/>
              <a:defRPr sz="1200" b="0" i="0" kern="1200">
                <a:solidFill>
                  <a:schemeClr val="accent1"/>
                </a:solidFill>
                <a:latin typeface="Montserrat Light" charset="0"/>
                <a:ea typeface="Montserrat Light" charset="0"/>
                <a:cs typeface="Montserrat Light"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Montserrat Light" charset="0"/>
                <a:ea typeface="Montserrat Light" charset="0"/>
                <a:cs typeface="Montserrat Light"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Montserrat Light" charset="0"/>
                <a:ea typeface="Montserrat Light" charset="0"/>
                <a:cs typeface="Montserrat Light"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nSpc>
                <a:spcPct val="100000"/>
              </a:lnSpc>
              <a:spcBef>
                <a:spcPts val="0"/>
              </a:spcBef>
            </a:pPr>
            <a:r>
              <a:rPr lang="ar-SA" sz="1800" b="1" dirty="0">
                <a:solidFill>
                  <a:schemeClr val="tx1"/>
                </a:solidFill>
                <a:latin typeface="Calibri" panose="020F0502020204030204" pitchFamily="34" charset="0"/>
                <a:cs typeface="Calibri" panose="020F0502020204030204" pitchFamily="34" charset="0"/>
              </a:rPr>
              <a:t> </a:t>
            </a:r>
            <a:endParaRPr lang="en-US" sz="1800" b="1" dirty="0">
              <a:solidFill>
                <a:schemeClr val="tx1"/>
              </a:solidFill>
              <a:latin typeface="Calibri" panose="020F0502020204030204" pitchFamily="34" charset="0"/>
              <a:cs typeface="Calibri" panose="020F0502020204030204" pitchFamily="34" charset="0"/>
            </a:endParaRPr>
          </a:p>
        </p:txBody>
      </p:sp>
      <p:sp>
        <p:nvSpPr>
          <p:cNvPr id="148" name="Subtitle 6">
            <a:extLst>
              <a:ext uri="{FF2B5EF4-FFF2-40B4-BE49-F238E27FC236}">
                <a16:creationId xmlns:a16="http://schemas.microsoft.com/office/drawing/2014/main" id="{B90C8561-7296-4597-98CF-179342320E57}"/>
              </a:ext>
            </a:extLst>
          </p:cNvPr>
          <p:cNvSpPr txBox="1">
            <a:spLocks/>
          </p:cNvSpPr>
          <p:nvPr/>
        </p:nvSpPr>
        <p:spPr>
          <a:xfrm>
            <a:off x="1173641" y="1914791"/>
            <a:ext cx="1847678" cy="716689"/>
          </a:xfrm>
          <a:prstGeom prst="rect">
            <a:avLst/>
          </a:prstGeom>
        </p:spPr>
        <p:txBody>
          <a:bodyPr vert="horz" lIns="86019" tIns="43010" rIns="86019" bIns="43010" numCol="1" spcCol="365760" rtlCol="0" anchor="t">
            <a:noAutofit/>
          </a:bodyPr>
          <a:lstStyle>
            <a:lvl1pPr marL="0" indent="0" algn="ctr" defTabSz="914400" rtl="0" eaLnBrk="1" latinLnBrk="0" hangingPunct="1">
              <a:lnSpc>
                <a:spcPct val="90000"/>
              </a:lnSpc>
              <a:spcBef>
                <a:spcPts val="1000"/>
              </a:spcBef>
              <a:buFont typeface="Arial"/>
              <a:buNone/>
              <a:defRPr sz="1200" b="0" i="0" kern="1200">
                <a:solidFill>
                  <a:schemeClr val="accent1"/>
                </a:solidFill>
                <a:latin typeface="Montserrat Light" charset="0"/>
                <a:ea typeface="Montserrat Light" charset="0"/>
                <a:cs typeface="Montserrat Light"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Montserrat Light" charset="0"/>
                <a:ea typeface="Montserrat Light" charset="0"/>
                <a:cs typeface="Montserrat Light"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Montserrat Light" charset="0"/>
                <a:ea typeface="Montserrat Light" charset="0"/>
                <a:cs typeface="Montserrat Light"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nSpc>
                <a:spcPts val="1599"/>
              </a:lnSpc>
              <a:spcBef>
                <a:spcPts val="0"/>
              </a:spcBef>
            </a:pPr>
            <a:endParaRPr lang="en-US" sz="3010" b="1" dirty="0">
              <a:solidFill>
                <a:schemeClr val="tx1"/>
              </a:solidFill>
              <a:latin typeface="Adobe SHIN" panose="01000500000000020002" pitchFamily="2" charset="-78"/>
              <a:cs typeface="Adobe SHIN" panose="01000500000000020002" pitchFamily="2" charset="-78"/>
            </a:endParaRPr>
          </a:p>
        </p:txBody>
      </p:sp>
      <p:sp>
        <p:nvSpPr>
          <p:cNvPr id="4" name="مربع نص 3">
            <a:extLst>
              <a:ext uri="{FF2B5EF4-FFF2-40B4-BE49-F238E27FC236}">
                <a16:creationId xmlns:a16="http://schemas.microsoft.com/office/drawing/2014/main" id="{FB0DA7C8-DA32-419E-B7FD-00BB1A349283}"/>
              </a:ext>
            </a:extLst>
          </p:cNvPr>
          <p:cNvSpPr txBox="1"/>
          <p:nvPr/>
        </p:nvSpPr>
        <p:spPr>
          <a:xfrm>
            <a:off x="3325294" y="4697867"/>
            <a:ext cx="291798" cy="381771"/>
          </a:xfrm>
          <a:prstGeom prst="rect">
            <a:avLst/>
          </a:prstGeom>
          <a:noFill/>
        </p:spPr>
        <p:txBody>
          <a:bodyPr wrap="square" rtlCol="1">
            <a:spAutoFit/>
          </a:bodyPr>
          <a:lstStyle/>
          <a:p>
            <a:r>
              <a:rPr lang="en-US" sz="1881" b="1" dirty="0">
                <a:solidFill>
                  <a:schemeClr val="bg1"/>
                </a:solidFill>
              </a:rPr>
              <a:t>3</a:t>
            </a:r>
            <a:endParaRPr lang="ar-SA" sz="1881" b="1" dirty="0">
              <a:solidFill>
                <a:schemeClr val="bg1"/>
              </a:solidFill>
            </a:endParaRPr>
          </a:p>
        </p:txBody>
      </p:sp>
      <p:sp>
        <p:nvSpPr>
          <p:cNvPr id="205" name="مربع نص 204">
            <a:extLst>
              <a:ext uri="{FF2B5EF4-FFF2-40B4-BE49-F238E27FC236}">
                <a16:creationId xmlns:a16="http://schemas.microsoft.com/office/drawing/2014/main" id="{A6ED1AEA-53F1-4950-8CC7-AB694EF584C9}"/>
              </a:ext>
            </a:extLst>
          </p:cNvPr>
          <p:cNvSpPr txBox="1"/>
          <p:nvPr/>
        </p:nvSpPr>
        <p:spPr>
          <a:xfrm>
            <a:off x="3325294" y="5173687"/>
            <a:ext cx="291798" cy="381771"/>
          </a:xfrm>
          <a:prstGeom prst="rect">
            <a:avLst/>
          </a:prstGeom>
          <a:noFill/>
        </p:spPr>
        <p:txBody>
          <a:bodyPr wrap="square" rtlCol="1">
            <a:spAutoFit/>
          </a:bodyPr>
          <a:lstStyle/>
          <a:p>
            <a:r>
              <a:rPr lang="en-US" sz="1881" b="1" dirty="0">
                <a:solidFill>
                  <a:schemeClr val="bg1"/>
                </a:solidFill>
              </a:rPr>
              <a:t>4</a:t>
            </a:r>
            <a:endParaRPr lang="ar-SA" sz="1881" b="1" dirty="0">
              <a:solidFill>
                <a:schemeClr val="bg1"/>
              </a:solidFill>
            </a:endParaRPr>
          </a:p>
        </p:txBody>
      </p:sp>
      <p:sp>
        <p:nvSpPr>
          <p:cNvPr id="206" name="مربع نص 205">
            <a:extLst>
              <a:ext uri="{FF2B5EF4-FFF2-40B4-BE49-F238E27FC236}">
                <a16:creationId xmlns:a16="http://schemas.microsoft.com/office/drawing/2014/main" id="{8EB75FB6-BDA8-42D9-BF07-2F0BE4AB6959}"/>
              </a:ext>
            </a:extLst>
          </p:cNvPr>
          <p:cNvSpPr txBox="1"/>
          <p:nvPr/>
        </p:nvSpPr>
        <p:spPr>
          <a:xfrm>
            <a:off x="3338395" y="5690329"/>
            <a:ext cx="291798" cy="381771"/>
          </a:xfrm>
          <a:prstGeom prst="rect">
            <a:avLst/>
          </a:prstGeom>
          <a:noFill/>
        </p:spPr>
        <p:txBody>
          <a:bodyPr wrap="square" rtlCol="1">
            <a:spAutoFit/>
          </a:bodyPr>
          <a:lstStyle/>
          <a:p>
            <a:r>
              <a:rPr lang="en-US" sz="1881" b="1" dirty="0">
                <a:solidFill>
                  <a:schemeClr val="bg1"/>
                </a:solidFill>
              </a:rPr>
              <a:t>9</a:t>
            </a:r>
            <a:endParaRPr lang="ar-SA" sz="1881" b="1" dirty="0">
              <a:solidFill>
                <a:schemeClr val="bg1"/>
              </a:solidFill>
            </a:endParaRPr>
          </a:p>
        </p:txBody>
      </p:sp>
      <p:grpSp>
        <p:nvGrpSpPr>
          <p:cNvPr id="207" name="Group 32">
            <a:extLst>
              <a:ext uri="{FF2B5EF4-FFF2-40B4-BE49-F238E27FC236}">
                <a16:creationId xmlns:a16="http://schemas.microsoft.com/office/drawing/2014/main" id="{D86151E5-DBB9-4E1E-9694-F6C3F122CB5B}"/>
              </a:ext>
            </a:extLst>
          </p:cNvPr>
          <p:cNvGrpSpPr/>
          <p:nvPr/>
        </p:nvGrpSpPr>
        <p:grpSpPr>
          <a:xfrm>
            <a:off x="7140596" y="5761055"/>
            <a:ext cx="346022" cy="286843"/>
            <a:chOff x="4451351" y="2619375"/>
            <a:chExt cx="1220788" cy="1625601"/>
          </a:xfrm>
          <a:solidFill>
            <a:schemeClr val="bg1"/>
          </a:solidFill>
        </p:grpSpPr>
        <p:sp>
          <p:nvSpPr>
            <p:cNvPr id="208" name="Freeform 14">
              <a:extLst>
                <a:ext uri="{FF2B5EF4-FFF2-40B4-BE49-F238E27FC236}">
                  <a16:creationId xmlns:a16="http://schemas.microsoft.com/office/drawing/2014/main" id="{AE838715-C66E-4EEB-822A-1707E4DE88F7}"/>
                </a:ext>
              </a:extLst>
            </p:cNvPr>
            <p:cNvSpPr>
              <a:spLocks noEditPoints="1"/>
            </p:cNvSpPr>
            <p:nvPr/>
          </p:nvSpPr>
          <p:spPr bwMode="auto">
            <a:xfrm>
              <a:off x="4587876" y="2619375"/>
              <a:ext cx="673100" cy="674688"/>
            </a:xfrm>
            <a:custGeom>
              <a:avLst/>
              <a:gdLst>
                <a:gd name="T0" fmla="*/ 179 w 179"/>
                <a:gd name="T1" fmla="*/ 89 h 178"/>
                <a:gd name="T2" fmla="*/ 89 w 179"/>
                <a:gd name="T3" fmla="*/ 178 h 178"/>
                <a:gd name="T4" fmla="*/ 0 w 179"/>
                <a:gd name="T5" fmla="*/ 89 h 178"/>
                <a:gd name="T6" fmla="*/ 89 w 179"/>
                <a:gd name="T7" fmla="*/ 0 h 178"/>
                <a:gd name="T8" fmla="*/ 152 w 179"/>
                <a:gd name="T9" fmla="*/ 26 h 178"/>
                <a:gd name="T10" fmla="*/ 179 w 179"/>
                <a:gd name="T11" fmla="*/ 89 h 178"/>
                <a:gd name="T12" fmla="*/ 179 w 179"/>
                <a:gd name="T13" fmla="*/ 89 h 178"/>
                <a:gd name="T14" fmla="*/ 179 w 179"/>
                <a:gd name="T15" fmla="*/ 89 h 1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9" h="178">
                  <a:moveTo>
                    <a:pt x="179" y="89"/>
                  </a:moveTo>
                  <a:cubicBezTo>
                    <a:pt x="179" y="138"/>
                    <a:pt x="139" y="178"/>
                    <a:pt x="89" y="178"/>
                  </a:cubicBezTo>
                  <a:cubicBezTo>
                    <a:pt x="40" y="178"/>
                    <a:pt x="0" y="138"/>
                    <a:pt x="0" y="89"/>
                  </a:cubicBezTo>
                  <a:cubicBezTo>
                    <a:pt x="0" y="40"/>
                    <a:pt x="40" y="0"/>
                    <a:pt x="89" y="0"/>
                  </a:cubicBezTo>
                  <a:cubicBezTo>
                    <a:pt x="113" y="0"/>
                    <a:pt x="136" y="9"/>
                    <a:pt x="152" y="26"/>
                  </a:cubicBezTo>
                  <a:cubicBezTo>
                    <a:pt x="169" y="42"/>
                    <a:pt x="179" y="65"/>
                    <a:pt x="179" y="89"/>
                  </a:cubicBezTo>
                  <a:close/>
                  <a:moveTo>
                    <a:pt x="179" y="89"/>
                  </a:moveTo>
                  <a:cubicBezTo>
                    <a:pt x="179" y="89"/>
                    <a:pt x="179" y="89"/>
                    <a:pt x="179" y="8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dirty="0"/>
            </a:p>
          </p:txBody>
        </p:sp>
        <p:sp>
          <p:nvSpPr>
            <p:cNvPr id="209" name="Freeform 15">
              <a:extLst>
                <a:ext uri="{FF2B5EF4-FFF2-40B4-BE49-F238E27FC236}">
                  <a16:creationId xmlns:a16="http://schemas.microsoft.com/office/drawing/2014/main" id="{75F597E5-D50C-4B35-AF50-6C3473B7259C}"/>
                </a:ext>
              </a:extLst>
            </p:cNvPr>
            <p:cNvSpPr>
              <a:spLocks noEditPoints="1"/>
            </p:cNvSpPr>
            <p:nvPr/>
          </p:nvSpPr>
          <p:spPr bwMode="auto">
            <a:xfrm>
              <a:off x="4451351" y="3294063"/>
              <a:ext cx="941388" cy="815975"/>
            </a:xfrm>
            <a:custGeom>
              <a:avLst/>
              <a:gdLst>
                <a:gd name="T0" fmla="*/ 101 w 250"/>
                <a:gd name="T1" fmla="*/ 182 h 215"/>
                <a:gd name="T2" fmla="*/ 122 w 250"/>
                <a:gd name="T3" fmla="*/ 86 h 215"/>
                <a:gd name="T4" fmla="*/ 167 w 250"/>
                <a:gd name="T5" fmla="*/ 70 h 215"/>
                <a:gd name="T6" fmla="*/ 215 w 250"/>
                <a:gd name="T7" fmla="*/ 84 h 215"/>
                <a:gd name="T8" fmla="*/ 250 w 250"/>
                <a:gd name="T9" fmla="*/ 71 h 215"/>
                <a:gd name="T10" fmla="*/ 250 w 250"/>
                <a:gd name="T11" fmla="*/ 54 h 215"/>
                <a:gd name="T12" fmla="*/ 197 w 250"/>
                <a:gd name="T13" fmla="*/ 0 h 215"/>
                <a:gd name="T14" fmla="*/ 54 w 250"/>
                <a:gd name="T15" fmla="*/ 0 h 215"/>
                <a:gd name="T16" fmla="*/ 0 w 250"/>
                <a:gd name="T17" fmla="*/ 54 h 215"/>
                <a:gd name="T18" fmla="*/ 0 w 250"/>
                <a:gd name="T19" fmla="*/ 197 h 215"/>
                <a:gd name="T20" fmla="*/ 18 w 250"/>
                <a:gd name="T21" fmla="*/ 215 h 215"/>
                <a:gd name="T22" fmla="*/ 128 w 250"/>
                <a:gd name="T23" fmla="*/ 215 h 215"/>
                <a:gd name="T24" fmla="*/ 101 w 250"/>
                <a:gd name="T25" fmla="*/ 182 h 215"/>
                <a:gd name="T26" fmla="*/ 101 w 250"/>
                <a:gd name="T27" fmla="*/ 182 h 215"/>
                <a:gd name="T28" fmla="*/ 101 w 250"/>
                <a:gd name="T29" fmla="*/ 182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50" h="215">
                  <a:moveTo>
                    <a:pt x="101" y="182"/>
                  </a:moveTo>
                  <a:cubicBezTo>
                    <a:pt x="86" y="151"/>
                    <a:pt x="95" y="109"/>
                    <a:pt x="122" y="86"/>
                  </a:cubicBezTo>
                  <a:cubicBezTo>
                    <a:pt x="135" y="76"/>
                    <a:pt x="151" y="70"/>
                    <a:pt x="167" y="70"/>
                  </a:cubicBezTo>
                  <a:cubicBezTo>
                    <a:pt x="184" y="71"/>
                    <a:pt x="200" y="76"/>
                    <a:pt x="215" y="84"/>
                  </a:cubicBezTo>
                  <a:cubicBezTo>
                    <a:pt x="226" y="78"/>
                    <a:pt x="238" y="73"/>
                    <a:pt x="250" y="71"/>
                  </a:cubicBezTo>
                  <a:cubicBezTo>
                    <a:pt x="250" y="54"/>
                    <a:pt x="250" y="54"/>
                    <a:pt x="250" y="54"/>
                  </a:cubicBezTo>
                  <a:cubicBezTo>
                    <a:pt x="250" y="24"/>
                    <a:pt x="226" y="0"/>
                    <a:pt x="197" y="0"/>
                  </a:cubicBezTo>
                  <a:cubicBezTo>
                    <a:pt x="54" y="0"/>
                    <a:pt x="54" y="0"/>
                    <a:pt x="54" y="0"/>
                  </a:cubicBezTo>
                  <a:cubicBezTo>
                    <a:pt x="24" y="0"/>
                    <a:pt x="0" y="24"/>
                    <a:pt x="0" y="54"/>
                  </a:cubicBezTo>
                  <a:cubicBezTo>
                    <a:pt x="0" y="197"/>
                    <a:pt x="0" y="197"/>
                    <a:pt x="0" y="197"/>
                  </a:cubicBezTo>
                  <a:cubicBezTo>
                    <a:pt x="0" y="207"/>
                    <a:pt x="8" y="215"/>
                    <a:pt x="18" y="215"/>
                  </a:cubicBezTo>
                  <a:cubicBezTo>
                    <a:pt x="128" y="215"/>
                    <a:pt x="128" y="215"/>
                    <a:pt x="128" y="215"/>
                  </a:cubicBezTo>
                  <a:cubicBezTo>
                    <a:pt x="117" y="205"/>
                    <a:pt x="108" y="194"/>
                    <a:pt x="101" y="182"/>
                  </a:cubicBezTo>
                  <a:close/>
                  <a:moveTo>
                    <a:pt x="101" y="182"/>
                  </a:moveTo>
                  <a:cubicBezTo>
                    <a:pt x="101" y="182"/>
                    <a:pt x="101" y="182"/>
                    <a:pt x="101" y="18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dirty="0"/>
            </a:p>
          </p:txBody>
        </p:sp>
        <p:sp>
          <p:nvSpPr>
            <p:cNvPr id="210" name="Freeform 16">
              <a:extLst>
                <a:ext uri="{FF2B5EF4-FFF2-40B4-BE49-F238E27FC236}">
                  <a16:creationId xmlns:a16="http://schemas.microsoft.com/office/drawing/2014/main" id="{7BB2C499-9C01-40E4-8434-F1CE9E408111}"/>
                </a:ext>
              </a:extLst>
            </p:cNvPr>
            <p:cNvSpPr>
              <a:spLocks noEditPoints="1"/>
            </p:cNvSpPr>
            <p:nvPr/>
          </p:nvSpPr>
          <p:spPr bwMode="auto">
            <a:xfrm>
              <a:off x="4851401" y="3582988"/>
              <a:ext cx="820738" cy="661988"/>
            </a:xfrm>
            <a:custGeom>
              <a:avLst/>
              <a:gdLst>
                <a:gd name="T0" fmla="*/ 190 w 218"/>
                <a:gd name="T1" fmla="*/ 24 h 175"/>
                <a:gd name="T2" fmla="*/ 109 w 218"/>
                <a:gd name="T3" fmla="*/ 29 h 175"/>
                <a:gd name="T4" fmla="*/ 28 w 218"/>
                <a:gd name="T5" fmla="*/ 24 h 175"/>
                <a:gd name="T6" fmla="*/ 11 w 218"/>
                <a:gd name="T7" fmla="*/ 98 h 175"/>
                <a:gd name="T8" fmla="*/ 105 w 218"/>
                <a:gd name="T9" fmla="*/ 173 h 175"/>
                <a:gd name="T10" fmla="*/ 113 w 218"/>
                <a:gd name="T11" fmla="*/ 173 h 175"/>
                <a:gd name="T12" fmla="*/ 206 w 218"/>
                <a:gd name="T13" fmla="*/ 98 h 175"/>
                <a:gd name="T14" fmla="*/ 190 w 218"/>
                <a:gd name="T15" fmla="*/ 24 h 175"/>
                <a:gd name="T16" fmla="*/ 162 w 218"/>
                <a:gd name="T17" fmla="*/ 85 h 175"/>
                <a:gd name="T18" fmla="*/ 146 w 218"/>
                <a:gd name="T19" fmla="*/ 74 h 175"/>
                <a:gd name="T20" fmla="*/ 150 w 218"/>
                <a:gd name="T21" fmla="*/ 55 h 175"/>
                <a:gd name="T22" fmla="*/ 169 w 218"/>
                <a:gd name="T23" fmla="*/ 51 h 175"/>
                <a:gd name="T24" fmla="*/ 180 w 218"/>
                <a:gd name="T25" fmla="*/ 67 h 175"/>
                <a:gd name="T26" fmla="*/ 162 w 218"/>
                <a:gd name="T27" fmla="*/ 85 h 175"/>
                <a:gd name="T28" fmla="*/ 162 w 218"/>
                <a:gd name="T29" fmla="*/ 85 h 175"/>
                <a:gd name="T30" fmla="*/ 162 w 218"/>
                <a:gd name="T31" fmla="*/ 85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18" h="175">
                  <a:moveTo>
                    <a:pt x="190" y="24"/>
                  </a:moveTo>
                  <a:cubicBezTo>
                    <a:pt x="179" y="16"/>
                    <a:pt x="152" y="0"/>
                    <a:pt x="109" y="29"/>
                  </a:cubicBezTo>
                  <a:cubicBezTo>
                    <a:pt x="66" y="0"/>
                    <a:pt x="38" y="16"/>
                    <a:pt x="28" y="24"/>
                  </a:cubicBezTo>
                  <a:cubicBezTo>
                    <a:pt x="7" y="41"/>
                    <a:pt x="0" y="75"/>
                    <a:pt x="11" y="98"/>
                  </a:cubicBezTo>
                  <a:cubicBezTo>
                    <a:pt x="30" y="135"/>
                    <a:pt x="102" y="172"/>
                    <a:pt x="105" y="173"/>
                  </a:cubicBezTo>
                  <a:cubicBezTo>
                    <a:pt x="107" y="175"/>
                    <a:pt x="110" y="175"/>
                    <a:pt x="113" y="173"/>
                  </a:cubicBezTo>
                  <a:cubicBezTo>
                    <a:pt x="116" y="172"/>
                    <a:pt x="187" y="135"/>
                    <a:pt x="206" y="98"/>
                  </a:cubicBezTo>
                  <a:cubicBezTo>
                    <a:pt x="218" y="75"/>
                    <a:pt x="210" y="41"/>
                    <a:pt x="190" y="24"/>
                  </a:cubicBezTo>
                  <a:close/>
                  <a:moveTo>
                    <a:pt x="162" y="85"/>
                  </a:moveTo>
                  <a:cubicBezTo>
                    <a:pt x="155" y="85"/>
                    <a:pt x="149" y="81"/>
                    <a:pt x="146" y="74"/>
                  </a:cubicBezTo>
                  <a:cubicBezTo>
                    <a:pt x="143" y="67"/>
                    <a:pt x="145" y="60"/>
                    <a:pt x="150" y="55"/>
                  </a:cubicBezTo>
                  <a:cubicBezTo>
                    <a:pt x="155" y="49"/>
                    <a:pt x="162" y="48"/>
                    <a:pt x="169" y="51"/>
                  </a:cubicBezTo>
                  <a:cubicBezTo>
                    <a:pt x="176" y="53"/>
                    <a:pt x="180" y="60"/>
                    <a:pt x="180" y="67"/>
                  </a:cubicBezTo>
                  <a:cubicBezTo>
                    <a:pt x="180" y="77"/>
                    <a:pt x="172" y="85"/>
                    <a:pt x="162" y="85"/>
                  </a:cubicBezTo>
                  <a:close/>
                  <a:moveTo>
                    <a:pt x="162" y="85"/>
                  </a:moveTo>
                  <a:cubicBezTo>
                    <a:pt x="162" y="85"/>
                    <a:pt x="162" y="85"/>
                    <a:pt x="162" y="8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dirty="0"/>
            </a:p>
          </p:txBody>
        </p:sp>
      </p:grpSp>
      <p:sp>
        <p:nvSpPr>
          <p:cNvPr id="230" name="Subtitle 6">
            <a:extLst>
              <a:ext uri="{FF2B5EF4-FFF2-40B4-BE49-F238E27FC236}">
                <a16:creationId xmlns:a16="http://schemas.microsoft.com/office/drawing/2014/main" id="{2E3046CF-30A2-4967-BA8B-131B59E290D2}"/>
              </a:ext>
            </a:extLst>
          </p:cNvPr>
          <p:cNvSpPr txBox="1">
            <a:spLocks/>
          </p:cNvSpPr>
          <p:nvPr/>
        </p:nvSpPr>
        <p:spPr>
          <a:xfrm>
            <a:off x="1183057" y="1924455"/>
            <a:ext cx="1847678" cy="716689"/>
          </a:xfrm>
          <a:prstGeom prst="rect">
            <a:avLst/>
          </a:prstGeom>
        </p:spPr>
        <p:txBody>
          <a:bodyPr vert="horz" lIns="86019" tIns="43010" rIns="86019" bIns="43010" numCol="1" spcCol="365760" rtlCol="0" anchor="t">
            <a:noAutofit/>
          </a:bodyPr>
          <a:lstStyle>
            <a:lvl1pPr marL="0" indent="0" algn="ctr" defTabSz="914400" rtl="0" eaLnBrk="1" latinLnBrk="0" hangingPunct="1">
              <a:lnSpc>
                <a:spcPct val="90000"/>
              </a:lnSpc>
              <a:spcBef>
                <a:spcPts val="1000"/>
              </a:spcBef>
              <a:buFont typeface="Arial"/>
              <a:buNone/>
              <a:defRPr sz="1200" b="0" i="0" kern="1200">
                <a:solidFill>
                  <a:schemeClr val="accent1"/>
                </a:solidFill>
                <a:latin typeface="Montserrat Light" charset="0"/>
                <a:ea typeface="Montserrat Light" charset="0"/>
                <a:cs typeface="Montserrat Light"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Montserrat Light" charset="0"/>
                <a:ea typeface="Montserrat Light" charset="0"/>
                <a:cs typeface="Montserrat Light"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Montserrat Light" charset="0"/>
                <a:ea typeface="Montserrat Light" charset="0"/>
                <a:cs typeface="Montserrat Light"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nSpc>
                <a:spcPts val="1599"/>
              </a:lnSpc>
              <a:spcBef>
                <a:spcPts val="0"/>
              </a:spcBef>
            </a:pPr>
            <a:endParaRPr lang="en-US" sz="2258" b="1" dirty="0">
              <a:solidFill>
                <a:schemeClr val="tx1"/>
              </a:solidFill>
              <a:latin typeface="Calibri" panose="020F0502020204030204" pitchFamily="34" charset="0"/>
              <a:cs typeface="Calibri" panose="020F0502020204030204" pitchFamily="34" charset="0"/>
            </a:endParaRPr>
          </a:p>
        </p:txBody>
      </p:sp>
      <p:cxnSp>
        <p:nvCxnSpPr>
          <p:cNvPr id="231" name="رابط مستقيم 230">
            <a:extLst>
              <a:ext uri="{FF2B5EF4-FFF2-40B4-BE49-F238E27FC236}">
                <a16:creationId xmlns:a16="http://schemas.microsoft.com/office/drawing/2014/main" id="{69722787-8749-4B60-B827-9053293652E2}"/>
              </a:ext>
            </a:extLst>
          </p:cNvPr>
          <p:cNvCxnSpPr>
            <a:cxnSpLocks/>
            <a:stCxn id="232" idx="3"/>
          </p:cNvCxnSpPr>
          <p:nvPr/>
        </p:nvCxnSpPr>
        <p:spPr>
          <a:xfrm flipV="1">
            <a:off x="4403546" y="6319386"/>
            <a:ext cx="6859569" cy="15344"/>
          </a:xfrm>
          <a:prstGeom prst="line">
            <a:avLst/>
          </a:prstGeom>
          <a:ln w="38100">
            <a:solidFill>
              <a:srgbClr val="009999"/>
            </a:solidFill>
          </a:ln>
        </p:spPr>
        <p:style>
          <a:lnRef idx="3">
            <a:schemeClr val="accent3"/>
          </a:lnRef>
          <a:fillRef idx="0">
            <a:schemeClr val="accent3"/>
          </a:fillRef>
          <a:effectRef idx="2">
            <a:schemeClr val="accent3"/>
          </a:effectRef>
          <a:fontRef idx="minor">
            <a:schemeClr val="tx1"/>
          </a:fontRef>
        </p:style>
      </p:cxnSp>
      <p:sp>
        <p:nvSpPr>
          <p:cNvPr id="232" name="مربع نص 231">
            <a:extLst>
              <a:ext uri="{FF2B5EF4-FFF2-40B4-BE49-F238E27FC236}">
                <a16:creationId xmlns:a16="http://schemas.microsoft.com/office/drawing/2014/main" id="{A215DAC5-6047-4E6A-BBCA-9D803F7C4AC4}"/>
              </a:ext>
            </a:extLst>
          </p:cNvPr>
          <p:cNvSpPr txBox="1"/>
          <p:nvPr/>
        </p:nvSpPr>
        <p:spPr>
          <a:xfrm>
            <a:off x="1320651" y="6165453"/>
            <a:ext cx="3082895" cy="338554"/>
          </a:xfrm>
          <a:prstGeom prst="rect">
            <a:avLst/>
          </a:prstGeom>
          <a:noFill/>
        </p:spPr>
        <p:txBody>
          <a:bodyPr wrap="none" rtlCol="1">
            <a:spAutoFit/>
          </a:bodyPr>
          <a:lstStyle/>
          <a:p>
            <a:r>
              <a:rPr lang="ar-SA" sz="1600" dirty="0">
                <a:solidFill>
                  <a:srgbClr val="006666"/>
                </a:solidFill>
                <a:cs typeface="Farsi Simple Bold" panose="02010400000000000000" pitchFamily="2" charset="-78"/>
              </a:rPr>
              <a:t>الخطة التشغيلية لجمعية رعاية الأيتام بمحافظة الجموم </a:t>
            </a:r>
          </a:p>
        </p:txBody>
      </p:sp>
      <p:sp>
        <p:nvSpPr>
          <p:cNvPr id="233" name="مستطيل 232">
            <a:extLst>
              <a:ext uri="{FF2B5EF4-FFF2-40B4-BE49-F238E27FC236}">
                <a16:creationId xmlns:a16="http://schemas.microsoft.com/office/drawing/2014/main" id="{1544A756-FA6B-455A-91A2-112610A48768}"/>
              </a:ext>
            </a:extLst>
          </p:cNvPr>
          <p:cNvSpPr/>
          <p:nvPr/>
        </p:nvSpPr>
        <p:spPr>
          <a:xfrm>
            <a:off x="904522" y="6143737"/>
            <a:ext cx="354490" cy="295321"/>
          </a:xfrm>
          <a:prstGeom prst="rect">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1100" dirty="0"/>
              <a:t>72</a:t>
            </a:r>
            <a:endParaRPr lang="ar-SA" sz="1100" dirty="0"/>
          </a:p>
        </p:txBody>
      </p:sp>
      <p:sp>
        <p:nvSpPr>
          <p:cNvPr id="236" name="Google Shape;4800;p62">
            <a:extLst>
              <a:ext uri="{FF2B5EF4-FFF2-40B4-BE49-F238E27FC236}">
                <a16:creationId xmlns:a16="http://schemas.microsoft.com/office/drawing/2014/main" id="{A4D3FFB0-EAB2-4377-A25A-B7D4A85F9DD8}"/>
              </a:ext>
            </a:extLst>
          </p:cNvPr>
          <p:cNvSpPr/>
          <p:nvPr/>
        </p:nvSpPr>
        <p:spPr>
          <a:xfrm>
            <a:off x="7097848" y="731651"/>
            <a:ext cx="451138" cy="417098"/>
          </a:xfrm>
          <a:custGeom>
            <a:avLst/>
            <a:gdLst/>
            <a:ahLst/>
            <a:cxnLst/>
            <a:rect l="l" t="t" r="r" b="b"/>
            <a:pathLst>
              <a:path w="12877" h="12724" extrusionOk="0">
                <a:moveTo>
                  <a:pt x="10492" y="1603"/>
                </a:moveTo>
                <a:lnTo>
                  <a:pt x="10429" y="1855"/>
                </a:lnTo>
                <a:cubicBezTo>
                  <a:pt x="10429" y="1981"/>
                  <a:pt x="10492" y="2138"/>
                  <a:pt x="10555" y="2201"/>
                </a:cubicBezTo>
                <a:cubicBezTo>
                  <a:pt x="10649" y="2296"/>
                  <a:pt x="10807" y="2327"/>
                  <a:pt x="10901" y="2327"/>
                </a:cubicBezTo>
                <a:lnTo>
                  <a:pt x="11153" y="2296"/>
                </a:lnTo>
                <a:lnTo>
                  <a:pt x="10492" y="2957"/>
                </a:lnTo>
                <a:lnTo>
                  <a:pt x="9736" y="3083"/>
                </a:lnTo>
                <a:lnTo>
                  <a:pt x="9799" y="2296"/>
                </a:lnTo>
                <a:lnTo>
                  <a:pt x="10492" y="1603"/>
                </a:lnTo>
                <a:close/>
                <a:moveTo>
                  <a:pt x="6270" y="6108"/>
                </a:moveTo>
                <a:cubicBezTo>
                  <a:pt x="6396" y="6108"/>
                  <a:pt x="6459" y="6139"/>
                  <a:pt x="6554" y="6234"/>
                </a:cubicBezTo>
                <a:cubicBezTo>
                  <a:pt x="6617" y="6265"/>
                  <a:pt x="6648" y="6391"/>
                  <a:pt x="6648" y="6486"/>
                </a:cubicBezTo>
                <a:cubicBezTo>
                  <a:pt x="6648" y="6738"/>
                  <a:pt x="6459" y="6927"/>
                  <a:pt x="6270" y="6927"/>
                </a:cubicBezTo>
                <a:cubicBezTo>
                  <a:pt x="6081" y="6927"/>
                  <a:pt x="5861" y="6738"/>
                  <a:pt x="5861" y="6486"/>
                </a:cubicBezTo>
                <a:cubicBezTo>
                  <a:pt x="5861" y="6265"/>
                  <a:pt x="6081" y="6108"/>
                  <a:pt x="6270" y="6108"/>
                </a:cubicBezTo>
                <a:close/>
                <a:moveTo>
                  <a:pt x="6176" y="4375"/>
                </a:moveTo>
                <a:cubicBezTo>
                  <a:pt x="6617" y="4375"/>
                  <a:pt x="7026" y="4501"/>
                  <a:pt x="7341" y="4722"/>
                </a:cubicBezTo>
                <a:lnTo>
                  <a:pt x="6743" y="5320"/>
                </a:lnTo>
                <a:cubicBezTo>
                  <a:pt x="6617" y="5289"/>
                  <a:pt x="6428" y="5226"/>
                  <a:pt x="6239" y="5226"/>
                </a:cubicBezTo>
                <a:cubicBezTo>
                  <a:pt x="5546" y="5226"/>
                  <a:pt x="5010" y="5793"/>
                  <a:pt x="5010" y="6454"/>
                </a:cubicBezTo>
                <a:cubicBezTo>
                  <a:pt x="5010" y="7116"/>
                  <a:pt x="5546" y="7715"/>
                  <a:pt x="6239" y="7715"/>
                </a:cubicBezTo>
                <a:cubicBezTo>
                  <a:pt x="6900" y="7715"/>
                  <a:pt x="7467" y="7147"/>
                  <a:pt x="7467" y="6454"/>
                </a:cubicBezTo>
                <a:cubicBezTo>
                  <a:pt x="7467" y="6265"/>
                  <a:pt x="7404" y="6108"/>
                  <a:pt x="7341" y="5887"/>
                </a:cubicBezTo>
                <a:lnTo>
                  <a:pt x="7908" y="5320"/>
                </a:lnTo>
                <a:cubicBezTo>
                  <a:pt x="8160" y="5635"/>
                  <a:pt x="8286" y="6013"/>
                  <a:pt x="8286" y="6454"/>
                </a:cubicBezTo>
                <a:cubicBezTo>
                  <a:pt x="8286" y="7588"/>
                  <a:pt x="7341" y="8534"/>
                  <a:pt x="6176" y="8534"/>
                </a:cubicBezTo>
                <a:cubicBezTo>
                  <a:pt x="5041" y="8534"/>
                  <a:pt x="4096" y="7588"/>
                  <a:pt x="4096" y="6454"/>
                </a:cubicBezTo>
                <a:cubicBezTo>
                  <a:pt x="4096" y="5320"/>
                  <a:pt x="5041" y="4375"/>
                  <a:pt x="6176" y="4375"/>
                </a:cubicBezTo>
                <a:close/>
                <a:moveTo>
                  <a:pt x="6239" y="2800"/>
                </a:moveTo>
                <a:cubicBezTo>
                  <a:pt x="7089" y="2800"/>
                  <a:pt x="7908" y="3115"/>
                  <a:pt x="8539" y="3619"/>
                </a:cubicBezTo>
                <a:lnTo>
                  <a:pt x="7971" y="4217"/>
                </a:lnTo>
                <a:cubicBezTo>
                  <a:pt x="7499" y="3839"/>
                  <a:pt x="6869" y="3619"/>
                  <a:pt x="6239" y="3619"/>
                </a:cubicBezTo>
                <a:cubicBezTo>
                  <a:pt x="4600" y="3619"/>
                  <a:pt x="3309" y="4911"/>
                  <a:pt x="3309" y="6486"/>
                </a:cubicBezTo>
                <a:cubicBezTo>
                  <a:pt x="3309" y="8124"/>
                  <a:pt x="4632" y="9416"/>
                  <a:pt x="6239" y="9416"/>
                </a:cubicBezTo>
                <a:cubicBezTo>
                  <a:pt x="7845" y="9416"/>
                  <a:pt x="9137" y="8124"/>
                  <a:pt x="9137" y="6486"/>
                </a:cubicBezTo>
                <a:cubicBezTo>
                  <a:pt x="9137" y="5856"/>
                  <a:pt x="8948" y="5226"/>
                  <a:pt x="8539" y="4753"/>
                </a:cubicBezTo>
                <a:lnTo>
                  <a:pt x="9137" y="4154"/>
                </a:lnTo>
                <a:cubicBezTo>
                  <a:pt x="9641" y="4816"/>
                  <a:pt x="9956" y="5604"/>
                  <a:pt x="9956" y="6486"/>
                </a:cubicBezTo>
                <a:cubicBezTo>
                  <a:pt x="9956" y="8534"/>
                  <a:pt x="8318" y="10235"/>
                  <a:pt x="6239" y="10235"/>
                </a:cubicBezTo>
                <a:cubicBezTo>
                  <a:pt x="4191" y="10235"/>
                  <a:pt x="2490" y="8597"/>
                  <a:pt x="2490" y="6486"/>
                </a:cubicBezTo>
                <a:cubicBezTo>
                  <a:pt x="2490" y="4438"/>
                  <a:pt x="4128" y="2800"/>
                  <a:pt x="6239" y="2800"/>
                </a:cubicBezTo>
                <a:close/>
                <a:moveTo>
                  <a:pt x="6270" y="1130"/>
                </a:moveTo>
                <a:cubicBezTo>
                  <a:pt x="7247" y="1130"/>
                  <a:pt x="8223" y="1414"/>
                  <a:pt x="9074" y="1918"/>
                </a:cubicBezTo>
                <a:cubicBezTo>
                  <a:pt x="9074" y="1949"/>
                  <a:pt x="9011" y="2012"/>
                  <a:pt x="9011" y="2044"/>
                </a:cubicBezTo>
                <a:lnTo>
                  <a:pt x="8917" y="2831"/>
                </a:lnTo>
                <a:cubicBezTo>
                  <a:pt x="8160" y="2296"/>
                  <a:pt x="7247" y="1981"/>
                  <a:pt x="6270" y="1981"/>
                </a:cubicBezTo>
                <a:cubicBezTo>
                  <a:pt x="3750" y="1981"/>
                  <a:pt x="1733" y="4028"/>
                  <a:pt x="1733" y="6486"/>
                </a:cubicBezTo>
                <a:cubicBezTo>
                  <a:pt x="1733" y="9006"/>
                  <a:pt x="3781" y="11054"/>
                  <a:pt x="6270" y="11054"/>
                </a:cubicBezTo>
                <a:cubicBezTo>
                  <a:pt x="8759" y="11054"/>
                  <a:pt x="10807" y="9006"/>
                  <a:pt x="10807" y="6486"/>
                </a:cubicBezTo>
                <a:cubicBezTo>
                  <a:pt x="10807" y="5509"/>
                  <a:pt x="10492" y="4596"/>
                  <a:pt x="9925" y="3871"/>
                </a:cubicBezTo>
                <a:lnTo>
                  <a:pt x="10712" y="3745"/>
                </a:lnTo>
                <a:cubicBezTo>
                  <a:pt x="10744" y="3745"/>
                  <a:pt x="10807" y="3745"/>
                  <a:pt x="10838" y="3713"/>
                </a:cubicBezTo>
                <a:cubicBezTo>
                  <a:pt x="11342" y="4533"/>
                  <a:pt x="11626" y="5478"/>
                  <a:pt x="11626" y="6486"/>
                </a:cubicBezTo>
                <a:cubicBezTo>
                  <a:pt x="11626" y="9447"/>
                  <a:pt x="9232" y="11873"/>
                  <a:pt x="6270" y="11873"/>
                </a:cubicBezTo>
                <a:cubicBezTo>
                  <a:pt x="3309" y="11873"/>
                  <a:pt x="914" y="9479"/>
                  <a:pt x="914" y="6486"/>
                </a:cubicBezTo>
                <a:cubicBezTo>
                  <a:pt x="914" y="3524"/>
                  <a:pt x="3309" y="1130"/>
                  <a:pt x="6270" y="1130"/>
                </a:cubicBezTo>
                <a:close/>
                <a:moveTo>
                  <a:pt x="11030" y="0"/>
                </a:moveTo>
                <a:cubicBezTo>
                  <a:pt x="10930" y="0"/>
                  <a:pt x="10829" y="37"/>
                  <a:pt x="10744" y="122"/>
                </a:cubicBezTo>
                <a:lnTo>
                  <a:pt x="9610" y="1256"/>
                </a:lnTo>
                <a:cubicBezTo>
                  <a:pt x="8602" y="594"/>
                  <a:pt x="7467" y="279"/>
                  <a:pt x="6239" y="279"/>
                </a:cubicBezTo>
                <a:cubicBezTo>
                  <a:pt x="2805" y="279"/>
                  <a:pt x="1" y="3020"/>
                  <a:pt x="1" y="6486"/>
                </a:cubicBezTo>
                <a:cubicBezTo>
                  <a:pt x="1" y="9920"/>
                  <a:pt x="2773" y="12724"/>
                  <a:pt x="6239" y="12724"/>
                </a:cubicBezTo>
                <a:cubicBezTo>
                  <a:pt x="9641" y="12724"/>
                  <a:pt x="12445" y="9951"/>
                  <a:pt x="12445" y="6486"/>
                </a:cubicBezTo>
                <a:cubicBezTo>
                  <a:pt x="12445" y="5289"/>
                  <a:pt x="12099" y="4123"/>
                  <a:pt x="11468" y="3115"/>
                </a:cubicBezTo>
                <a:lnTo>
                  <a:pt x="12603" y="1981"/>
                </a:lnTo>
                <a:cubicBezTo>
                  <a:pt x="12877" y="1706"/>
                  <a:pt x="12650" y="1255"/>
                  <a:pt x="12292" y="1255"/>
                </a:cubicBezTo>
                <a:cubicBezTo>
                  <a:pt x="12280" y="1255"/>
                  <a:pt x="12268" y="1255"/>
                  <a:pt x="12256" y="1256"/>
                </a:cubicBezTo>
                <a:lnTo>
                  <a:pt x="11342" y="1382"/>
                </a:lnTo>
                <a:lnTo>
                  <a:pt x="11468" y="468"/>
                </a:lnTo>
                <a:cubicBezTo>
                  <a:pt x="11491" y="203"/>
                  <a:pt x="11265" y="0"/>
                  <a:pt x="11030" y="0"/>
                </a:cubicBezTo>
                <a:close/>
              </a:path>
            </a:pathLst>
          </a:custGeom>
          <a:solidFill>
            <a:schemeClr val="bg1"/>
          </a:solidFill>
          <a:ln>
            <a:noFill/>
          </a:ln>
        </p:spPr>
        <p:txBody>
          <a:bodyPr spcFirstLastPara="1" wrap="square" lIns="86005" tIns="86005" rIns="86005" bIns="86005" anchor="ctr" anchorCtr="0">
            <a:noAutofit/>
          </a:bodyPr>
          <a:lstStyle/>
          <a:p>
            <a:endParaRPr sz="1693"/>
          </a:p>
        </p:txBody>
      </p:sp>
      <p:grpSp>
        <p:nvGrpSpPr>
          <p:cNvPr id="154" name="Google Shape;6366;p57">
            <a:extLst>
              <a:ext uri="{FF2B5EF4-FFF2-40B4-BE49-F238E27FC236}">
                <a16:creationId xmlns:a16="http://schemas.microsoft.com/office/drawing/2014/main" id="{B3039C7D-F942-416B-B150-68D74EEE169C}"/>
              </a:ext>
            </a:extLst>
          </p:cNvPr>
          <p:cNvGrpSpPr/>
          <p:nvPr/>
        </p:nvGrpSpPr>
        <p:grpSpPr>
          <a:xfrm>
            <a:off x="5927005" y="4644352"/>
            <a:ext cx="334193" cy="350079"/>
            <a:chOff x="3859600" y="3591950"/>
            <a:chExt cx="296975" cy="296175"/>
          </a:xfrm>
          <a:solidFill>
            <a:schemeClr val="bg1"/>
          </a:solidFill>
        </p:grpSpPr>
        <p:sp>
          <p:nvSpPr>
            <p:cNvPr id="164" name="Google Shape;6367;p57">
              <a:extLst>
                <a:ext uri="{FF2B5EF4-FFF2-40B4-BE49-F238E27FC236}">
                  <a16:creationId xmlns:a16="http://schemas.microsoft.com/office/drawing/2014/main" id="{322E8CF0-EA18-4B78-BB67-1E051F3B2BAE}"/>
                </a:ext>
              </a:extLst>
            </p:cNvPr>
            <p:cNvSpPr/>
            <p:nvPr/>
          </p:nvSpPr>
          <p:spPr>
            <a:xfrm>
              <a:off x="4034450" y="3766000"/>
              <a:ext cx="122125" cy="122125"/>
            </a:xfrm>
            <a:custGeom>
              <a:avLst/>
              <a:gdLst/>
              <a:ahLst/>
              <a:cxnLst/>
              <a:rect l="l" t="t" r="r" b="b"/>
              <a:pathLst>
                <a:path w="4885" h="4885" extrusionOk="0">
                  <a:moveTo>
                    <a:pt x="2395" y="1324"/>
                  </a:moveTo>
                  <a:cubicBezTo>
                    <a:pt x="2616" y="1324"/>
                    <a:pt x="2773" y="1482"/>
                    <a:pt x="2773" y="1702"/>
                  </a:cubicBezTo>
                  <a:lnTo>
                    <a:pt x="2773" y="2049"/>
                  </a:lnTo>
                  <a:lnTo>
                    <a:pt x="3120" y="2049"/>
                  </a:lnTo>
                  <a:cubicBezTo>
                    <a:pt x="3309" y="2049"/>
                    <a:pt x="3466" y="2206"/>
                    <a:pt x="3466" y="2395"/>
                  </a:cubicBezTo>
                  <a:cubicBezTo>
                    <a:pt x="3466" y="2584"/>
                    <a:pt x="3309" y="2742"/>
                    <a:pt x="3120" y="2742"/>
                  </a:cubicBezTo>
                  <a:lnTo>
                    <a:pt x="2395" y="2742"/>
                  </a:lnTo>
                  <a:cubicBezTo>
                    <a:pt x="2206" y="2742"/>
                    <a:pt x="2049" y="2584"/>
                    <a:pt x="2049" y="2395"/>
                  </a:cubicBezTo>
                  <a:lnTo>
                    <a:pt x="2049" y="1702"/>
                  </a:lnTo>
                  <a:cubicBezTo>
                    <a:pt x="2049" y="1482"/>
                    <a:pt x="2206" y="1324"/>
                    <a:pt x="2395" y="1324"/>
                  </a:cubicBezTo>
                  <a:close/>
                  <a:moveTo>
                    <a:pt x="2458" y="1"/>
                  </a:moveTo>
                  <a:cubicBezTo>
                    <a:pt x="1104" y="1"/>
                    <a:pt x="1" y="1103"/>
                    <a:pt x="1" y="2427"/>
                  </a:cubicBezTo>
                  <a:cubicBezTo>
                    <a:pt x="1" y="3781"/>
                    <a:pt x="1104" y="4884"/>
                    <a:pt x="2458" y="4884"/>
                  </a:cubicBezTo>
                  <a:cubicBezTo>
                    <a:pt x="3782" y="4884"/>
                    <a:pt x="4884" y="3781"/>
                    <a:pt x="4884" y="2427"/>
                  </a:cubicBezTo>
                  <a:cubicBezTo>
                    <a:pt x="4853" y="1072"/>
                    <a:pt x="3782" y="1"/>
                    <a:pt x="245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6368;p57">
              <a:extLst>
                <a:ext uri="{FF2B5EF4-FFF2-40B4-BE49-F238E27FC236}">
                  <a16:creationId xmlns:a16="http://schemas.microsoft.com/office/drawing/2014/main" id="{50C46EC4-C6A5-4310-96C9-0702BE4C9CF9}"/>
                </a:ext>
              </a:extLst>
            </p:cNvPr>
            <p:cNvSpPr/>
            <p:nvPr/>
          </p:nvSpPr>
          <p:spPr>
            <a:xfrm>
              <a:off x="3860400" y="3679375"/>
              <a:ext cx="260725" cy="173300"/>
            </a:xfrm>
            <a:custGeom>
              <a:avLst/>
              <a:gdLst/>
              <a:ahLst/>
              <a:cxnLst/>
              <a:rect l="l" t="t" r="r" b="b"/>
              <a:pathLst>
                <a:path w="10429" h="6932" extrusionOk="0">
                  <a:moveTo>
                    <a:pt x="2426" y="662"/>
                  </a:moveTo>
                  <a:cubicBezTo>
                    <a:pt x="2647" y="662"/>
                    <a:pt x="2804" y="819"/>
                    <a:pt x="2804" y="1008"/>
                  </a:cubicBezTo>
                  <a:cubicBezTo>
                    <a:pt x="2804" y="1197"/>
                    <a:pt x="2647" y="1355"/>
                    <a:pt x="2426" y="1355"/>
                  </a:cubicBezTo>
                  <a:lnTo>
                    <a:pt x="1733" y="1355"/>
                  </a:lnTo>
                  <a:cubicBezTo>
                    <a:pt x="1544" y="1355"/>
                    <a:pt x="1387" y="1197"/>
                    <a:pt x="1387" y="1008"/>
                  </a:cubicBezTo>
                  <a:cubicBezTo>
                    <a:pt x="1387" y="819"/>
                    <a:pt x="1544" y="662"/>
                    <a:pt x="1733" y="662"/>
                  </a:cubicBezTo>
                  <a:close/>
                  <a:moveTo>
                    <a:pt x="4537" y="662"/>
                  </a:moveTo>
                  <a:cubicBezTo>
                    <a:pt x="4726" y="662"/>
                    <a:pt x="4884" y="819"/>
                    <a:pt x="4884" y="1008"/>
                  </a:cubicBezTo>
                  <a:cubicBezTo>
                    <a:pt x="4884" y="1197"/>
                    <a:pt x="4695" y="1355"/>
                    <a:pt x="4537" y="1355"/>
                  </a:cubicBezTo>
                  <a:lnTo>
                    <a:pt x="3812" y="1355"/>
                  </a:lnTo>
                  <a:cubicBezTo>
                    <a:pt x="3623" y="1355"/>
                    <a:pt x="3466" y="1197"/>
                    <a:pt x="3466" y="1008"/>
                  </a:cubicBezTo>
                  <a:cubicBezTo>
                    <a:pt x="3466" y="819"/>
                    <a:pt x="3623" y="662"/>
                    <a:pt x="3812" y="662"/>
                  </a:cubicBezTo>
                  <a:close/>
                  <a:moveTo>
                    <a:pt x="6648" y="662"/>
                  </a:moveTo>
                  <a:cubicBezTo>
                    <a:pt x="6837" y="662"/>
                    <a:pt x="6994" y="819"/>
                    <a:pt x="6994" y="1008"/>
                  </a:cubicBezTo>
                  <a:cubicBezTo>
                    <a:pt x="6994" y="1197"/>
                    <a:pt x="6837" y="1355"/>
                    <a:pt x="6648" y="1355"/>
                  </a:cubicBezTo>
                  <a:lnTo>
                    <a:pt x="5955" y="1355"/>
                  </a:lnTo>
                  <a:cubicBezTo>
                    <a:pt x="5734" y="1355"/>
                    <a:pt x="5577" y="1197"/>
                    <a:pt x="5577" y="1008"/>
                  </a:cubicBezTo>
                  <a:cubicBezTo>
                    <a:pt x="5577" y="819"/>
                    <a:pt x="5734" y="662"/>
                    <a:pt x="5955" y="662"/>
                  </a:cubicBezTo>
                  <a:close/>
                  <a:moveTo>
                    <a:pt x="8727" y="662"/>
                  </a:moveTo>
                  <a:cubicBezTo>
                    <a:pt x="8948" y="662"/>
                    <a:pt x="9105" y="819"/>
                    <a:pt x="9105" y="1008"/>
                  </a:cubicBezTo>
                  <a:cubicBezTo>
                    <a:pt x="9105" y="1197"/>
                    <a:pt x="8948" y="1355"/>
                    <a:pt x="8727" y="1355"/>
                  </a:cubicBezTo>
                  <a:lnTo>
                    <a:pt x="8034" y="1355"/>
                  </a:lnTo>
                  <a:cubicBezTo>
                    <a:pt x="7845" y="1355"/>
                    <a:pt x="7688" y="1197"/>
                    <a:pt x="7688" y="1008"/>
                  </a:cubicBezTo>
                  <a:cubicBezTo>
                    <a:pt x="7688" y="819"/>
                    <a:pt x="7845" y="662"/>
                    <a:pt x="8034" y="662"/>
                  </a:cubicBezTo>
                  <a:close/>
                  <a:moveTo>
                    <a:pt x="2426" y="2080"/>
                  </a:moveTo>
                  <a:cubicBezTo>
                    <a:pt x="2647" y="2080"/>
                    <a:pt x="2804" y="2237"/>
                    <a:pt x="2804" y="2426"/>
                  </a:cubicBezTo>
                  <a:cubicBezTo>
                    <a:pt x="2804" y="2647"/>
                    <a:pt x="2647" y="2773"/>
                    <a:pt x="2426" y="2773"/>
                  </a:cubicBezTo>
                  <a:lnTo>
                    <a:pt x="1733" y="2773"/>
                  </a:lnTo>
                  <a:cubicBezTo>
                    <a:pt x="1544" y="2773"/>
                    <a:pt x="1387" y="2647"/>
                    <a:pt x="1387" y="2426"/>
                  </a:cubicBezTo>
                  <a:cubicBezTo>
                    <a:pt x="1387" y="2206"/>
                    <a:pt x="1544" y="2080"/>
                    <a:pt x="1733" y="2080"/>
                  </a:cubicBezTo>
                  <a:close/>
                  <a:moveTo>
                    <a:pt x="4537" y="2080"/>
                  </a:moveTo>
                  <a:cubicBezTo>
                    <a:pt x="4726" y="2080"/>
                    <a:pt x="4884" y="2237"/>
                    <a:pt x="4884" y="2426"/>
                  </a:cubicBezTo>
                  <a:cubicBezTo>
                    <a:pt x="4884" y="2647"/>
                    <a:pt x="4695" y="2773"/>
                    <a:pt x="4537" y="2773"/>
                  </a:cubicBezTo>
                  <a:lnTo>
                    <a:pt x="3812" y="2773"/>
                  </a:lnTo>
                  <a:cubicBezTo>
                    <a:pt x="3623" y="2773"/>
                    <a:pt x="3466" y="2647"/>
                    <a:pt x="3466" y="2426"/>
                  </a:cubicBezTo>
                  <a:cubicBezTo>
                    <a:pt x="3466" y="2206"/>
                    <a:pt x="3623" y="2080"/>
                    <a:pt x="3812" y="2080"/>
                  </a:cubicBezTo>
                  <a:close/>
                  <a:moveTo>
                    <a:pt x="6648" y="2080"/>
                  </a:moveTo>
                  <a:cubicBezTo>
                    <a:pt x="6837" y="2080"/>
                    <a:pt x="6994" y="2237"/>
                    <a:pt x="6994" y="2426"/>
                  </a:cubicBezTo>
                  <a:cubicBezTo>
                    <a:pt x="6994" y="2647"/>
                    <a:pt x="6837" y="2773"/>
                    <a:pt x="6648" y="2773"/>
                  </a:cubicBezTo>
                  <a:lnTo>
                    <a:pt x="5955" y="2773"/>
                  </a:lnTo>
                  <a:cubicBezTo>
                    <a:pt x="5734" y="2773"/>
                    <a:pt x="5577" y="2647"/>
                    <a:pt x="5577" y="2426"/>
                  </a:cubicBezTo>
                  <a:cubicBezTo>
                    <a:pt x="5577" y="2206"/>
                    <a:pt x="5734" y="2080"/>
                    <a:pt x="5955" y="2080"/>
                  </a:cubicBezTo>
                  <a:close/>
                  <a:moveTo>
                    <a:pt x="8727" y="2080"/>
                  </a:moveTo>
                  <a:cubicBezTo>
                    <a:pt x="8948" y="2080"/>
                    <a:pt x="9105" y="2237"/>
                    <a:pt x="9105" y="2426"/>
                  </a:cubicBezTo>
                  <a:cubicBezTo>
                    <a:pt x="9105" y="2647"/>
                    <a:pt x="8948" y="2773"/>
                    <a:pt x="8727" y="2773"/>
                  </a:cubicBezTo>
                  <a:lnTo>
                    <a:pt x="8034" y="2773"/>
                  </a:lnTo>
                  <a:cubicBezTo>
                    <a:pt x="7845" y="2773"/>
                    <a:pt x="7688" y="2647"/>
                    <a:pt x="7688" y="2426"/>
                  </a:cubicBezTo>
                  <a:cubicBezTo>
                    <a:pt x="7688" y="2206"/>
                    <a:pt x="7845" y="2080"/>
                    <a:pt x="8034" y="2080"/>
                  </a:cubicBezTo>
                  <a:close/>
                  <a:moveTo>
                    <a:pt x="2426" y="3466"/>
                  </a:moveTo>
                  <a:cubicBezTo>
                    <a:pt x="2647" y="3466"/>
                    <a:pt x="2804" y="3623"/>
                    <a:pt x="2804" y="3812"/>
                  </a:cubicBezTo>
                  <a:cubicBezTo>
                    <a:pt x="2804" y="4001"/>
                    <a:pt x="2647" y="4159"/>
                    <a:pt x="2426" y="4159"/>
                  </a:cubicBezTo>
                  <a:lnTo>
                    <a:pt x="1733" y="4159"/>
                  </a:lnTo>
                  <a:cubicBezTo>
                    <a:pt x="1544" y="4159"/>
                    <a:pt x="1387" y="4001"/>
                    <a:pt x="1387" y="3812"/>
                  </a:cubicBezTo>
                  <a:cubicBezTo>
                    <a:pt x="1387" y="3623"/>
                    <a:pt x="1544" y="3466"/>
                    <a:pt x="1733" y="3466"/>
                  </a:cubicBezTo>
                  <a:close/>
                  <a:moveTo>
                    <a:pt x="4537" y="3466"/>
                  </a:moveTo>
                  <a:cubicBezTo>
                    <a:pt x="4726" y="3466"/>
                    <a:pt x="4884" y="3623"/>
                    <a:pt x="4884" y="3812"/>
                  </a:cubicBezTo>
                  <a:cubicBezTo>
                    <a:pt x="4884" y="4001"/>
                    <a:pt x="4695" y="4159"/>
                    <a:pt x="4537" y="4159"/>
                  </a:cubicBezTo>
                  <a:lnTo>
                    <a:pt x="3812" y="4159"/>
                  </a:lnTo>
                  <a:cubicBezTo>
                    <a:pt x="3623" y="4159"/>
                    <a:pt x="3466" y="4001"/>
                    <a:pt x="3466" y="3812"/>
                  </a:cubicBezTo>
                  <a:cubicBezTo>
                    <a:pt x="3466" y="3623"/>
                    <a:pt x="3623" y="3466"/>
                    <a:pt x="3812" y="3466"/>
                  </a:cubicBezTo>
                  <a:close/>
                  <a:moveTo>
                    <a:pt x="6648" y="3466"/>
                  </a:moveTo>
                  <a:cubicBezTo>
                    <a:pt x="6837" y="3466"/>
                    <a:pt x="6994" y="3623"/>
                    <a:pt x="6994" y="3812"/>
                  </a:cubicBezTo>
                  <a:cubicBezTo>
                    <a:pt x="6994" y="4001"/>
                    <a:pt x="6837" y="4159"/>
                    <a:pt x="6648" y="4159"/>
                  </a:cubicBezTo>
                  <a:lnTo>
                    <a:pt x="5955" y="4159"/>
                  </a:lnTo>
                  <a:cubicBezTo>
                    <a:pt x="5734" y="4159"/>
                    <a:pt x="5577" y="4001"/>
                    <a:pt x="5577" y="3812"/>
                  </a:cubicBezTo>
                  <a:cubicBezTo>
                    <a:pt x="5577" y="3623"/>
                    <a:pt x="5734" y="3466"/>
                    <a:pt x="5955" y="3466"/>
                  </a:cubicBezTo>
                  <a:close/>
                  <a:moveTo>
                    <a:pt x="2426" y="4852"/>
                  </a:moveTo>
                  <a:cubicBezTo>
                    <a:pt x="2647" y="4852"/>
                    <a:pt x="2804" y="5010"/>
                    <a:pt x="2804" y="5199"/>
                  </a:cubicBezTo>
                  <a:cubicBezTo>
                    <a:pt x="2804" y="5388"/>
                    <a:pt x="2647" y="5545"/>
                    <a:pt x="2426" y="5545"/>
                  </a:cubicBezTo>
                  <a:lnTo>
                    <a:pt x="1733" y="5545"/>
                  </a:lnTo>
                  <a:cubicBezTo>
                    <a:pt x="1544" y="5545"/>
                    <a:pt x="1387" y="5388"/>
                    <a:pt x="1387" y="5199"/>
                  </a:cubicBezTo>
                  <a:cubicBezTo>
                    <a:pt x="1387" y="5010"/>
                    <a:pt x="1544" y="4852"/>
                    <a:pt x="1733" y="4852"/>
                  </a:cubicBezTo>
                  <a:close/>
                  <a:moveTo>
                    <a:pt x="4537" y="4852"/>
                  </a:moveTo>
                  <a:cubicBezTo>
                    <a:pt x="4726" y="4852"/>
                    <a:pt x="4884" y="5010"/>
                    <a:pt x="4884" y="5199"/>
                  </a:cubicBezTo>
                  <a:cubicBezTo>
                    <a:pt x="4884" y="5388"/>
                    <a:pt x="4695" y="5545"/>
                    <a:pt x="4537" y="5545"/>
                  </a:cubicBezTo>
                  <a:lnTo>
                    <a:pt x="3812" y="5545"/>
                  </a:lnTo>
                  <a:cubicBezTo>
                    <a:pt x="3623" y="5545"/>
                    <a:pt x="3466" y="5388"/>
                    <a:pt x="3466" y="5199"/>
                  </a:cubicBezTo>
                  <a:cubicBezTo>
                    <a:pt x="3466" y="5010"/>
                    <a:pt x="3623" y="4852"/>
                    <a:pt x="3812" y="4852"/>
                  </a:cubicBezTo>
                  <a:close/>
                  <a:moveTo>
                    <a:pt x="0" y="0"/>
                  </a:moveTo>
                  <a:lnTo>
                    <a:pt x="0" y="5892"/>
                  </a:lnTo>
                  <a:cubicBezTo>
                    <a:pt x="0" y="6459"/>
                    <a:pt x="473" y="6931"/>
                    <a:pt x="1071" y="6931"/>
                  </a:cubicBezTo>
                  <a:lnTo>
                    <a:pt x="6490" y="6931"/>
                  </a:lnTo>
                  <a:cubicBezTo>
                    <a:pt x="6364" y="6616"/>
                    <a:pt x="6301" y="6270"/>
                    <a:pt x="6301" y="5892"/>
                  </a:cubicBezTo>
                  <a:cubicBezTo>
                    <a:pt x="6301" y="5797"/>
                    <a:pt x="6333" y="5671"/>
                    <a:pt x="6333" y="5545"/>
                  </a:cubicBezTo>
                  <a:lnTo>
                    <a:pt x="5955" y="5545"/>
                  </a:lnTo>
                  <a:cubicBezTo>
                    <a:pt x="5734" y="5545"/>
                    <a:pt x="5577" y="5388"/>
                    <a:pt x="5577" y="5199"/>
                  </a:cubicBezTo>
                  <a:cubicBezTo>
                    <a:pt x="5577" y="5010"/>
                    <a:pt x="5734" y="4852"/>
                    <a:pt x="5955" y="4852"/>
                  </a:cubicBezTo>
                  <a:lnTo>
                    <a:pt x="6490" y="4852"/>
                  </a:lnTo>
                  <a:cubicBezTo>
                    <a:pt x="6931" y="3623"/>
                    <a:pt x="8066" y="2741"/>
                    <a:pt x="9420" y="2741"/>
                  </a:cubicBezTo>
                  <a:cubicBezTo>
                    <a:pt x="9767" y="2741"/>
                    <a:pt x="10113" y="2836"/>
                    <a:pt x="10428" y="2962"/>
                  </a:cubicBezTo>
                  <a:lnTo>
                    <a:pt x="10428"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6369;p57">
              <a:extLst>
                <a:ext uri="{FF2B5EF4-FFF2-40B4-BE49-F238E27FC236}">
                  <a16:creationId xmlns:a16="http://schemas.microsoft.com/office/drawing/2014/main" id="{85352367-9F1D-4E48-A4C4-F5187A401066}"/>
                </a:ext>
              </a:extLst>
            </p:cNvPr>
            <p:cNvSpPr/>
            <p:nvPr/>
          </p:nvSpPr>
          <p:spPr>
            <a:xfrm>
              <a:off x="3859600" y="3591950"/>
              <a:ext cx="261525" cy="70900"/>
            </a:xfrm>
            <a:custGeom>
              <a:avLst/>
              <a:gdLst/>
              <a:ahLst/>
              <a:cxnLst/>
              <a:rect l="l" t="t" r="r" b="b"/>
              <a:pathLst>
                <a:path w="10461" h="2836" extrusionOk="0">
                  <a:moveTo>
                    <a:pt x="1734" y="0"/>
                  </a:moveTo>
                  <a:cubicBezTo>
                    <a:pt x="1513" y="0"/>
                    <a:pt x="1356" y="158"/>
                    <a:pt x="1356" y="347"/>
                  </a:cubicBezTo>
                  <a:lnTo>
                    <a:pt x="1356" y="693"/>
                  </a:lnTo>
                  <a:lnTo>
                    <a:pt x="1009" y="693"/>
                  </a:lnTo>
                  <a:cubicBezTo>
                    <a:pt x="410" y="693"/>
                    <a:pt x="1" y="1166"/>
                    <a:pt x="1" y="1733"/>
                  </a:cubicBezTo>
                  <a:lnTo>
                    <a:pt x="1" y="2836"/>
                  </a:lnTo>
                  <a:lnTo>
                    <a:pt x="10429" y="2836"/>
                  </a:lnTo>
                  <a:lnTo>
                    <a:pt x="10429" y="1733"/>
                  </a:lnTo>
                  <a:lnTo>
                    <a:pt x="10460" y="1733"/>
                  </a:lnTo>
                  <a:cubicBezTo>
                    <a:pt x="10460" y="1134"/>
                    <a:pt x="9988" y="693"/>
                    <a:pt x="9421" y="693"/>
                  </a:cubicBezTo>
                  <a:lnTo>
                    <a:pt x="9074" y="693"/>
                  </a:lnTo>
                  <a:lnTo>
                    <a:pt x="9074" y="347"/>
                  </a:lnTo>
                  <a:cubicBezTo>
                    <a:pt x="9074" y="158"/>
                    <a:pt x="8917" y="0"/>
                    <a:pt x="8728" y="0"/>
                  </a:cubicBezTo>
                  <a:cubicBezTo>
                    <a:pt x="8539" y="0"/>
                    <a:pt x="8381" y="158"/>
                    <a:pt x="8381" y="347"/>
                  </a:cubicBezTo>
                  <a:lnTo>
                    <a:pt x="8381" y="693"/>
                  </a:lnTo>
                  <a:lnTo>
                    <a:pt x="6995" y="693"/>
                  </a:lnTo>
                  <a:lnTo>
                    <a:pt x="6995" y="347"/>
                  </a:lnTo>
                  <a:cubicBezTo>
                    <a:pt x="6995" y="158"/>
                    <a:pt x="6837" y="0"/>
                    <a:pt x="6648" y="0"/>
                  </a:cubicBezTo>
                  <a:cubicBezTo>
                    <a:pt x="6459" y="0"/>
                    <a:pt x="6302" y="158"/>
                    <a:pt x="6302" y="347"/>
                  </a:cubicBezTo>
                  <a:lnTo>
                    <a:pt x="6302" y="693"/>
                  </a:lnTo>
                  <a:lnTo>
                    <a:pt x="4159" y="693"/>
                  </a:lnTo>
                  <a:lnTo>
                    <a:pt x="4159" y="347"/>
                  </a:lnTo>
                  <a:cubicBezTo>
                    <a:pt x="4159" y="158"/>
                    <a:pt x="4002" y="0"/>
                    <a:pt x="3813" y="0"/>
                  </a:cubicBezTo>
                  <a:cubicBezTo>
                    <a:pt x="3624" y="0"/>
                    <a:pt x="3466" y="158"/>
                    <a:pt x="3466" y="347"/>
                  </a:cubicBezTo>
                  <a:lnTo>
                    <a:pt x="3466" y="693"/>
                  </a:lnTo>
                  <a:lnTo>
                    <a:pt x="2080" y="693"/>
                  </a:lnTo>
                  <a:lnTo>
                    <a:pt x="2080" y="347"/>
                  </a:lnTo>
                  <a:cubicBezTo>
                    <a:pt x="2080" y="158"/>
                    <a:pt x="1923" y="0"/>
                    <a:pt x="173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1" name="Freeform 5">
            <a:extLst>
              <a:ext uri="{FF2B5EF4-FFF2-40B4-BE49-F238E27FC236}">
                <a16:creationId xmlns:a16="http://schemas.microsoft.com/office/drawing/2014/main" id="{9A6D7E5D-A36A-426B-B6E7-67FCB709C7CE}"/>
              </a:ext>
            </a:extLst>
          </p:cNvPr>
          <p:cNvSpPr>
            <a:spLocks/>
          </p:cNvSpPr>
          <p:nvPr/>
        </p:nvSpPr>
        <p:spPr bwMode="auto">
          <a:xfrm>
            <a:off x="5764431" y="4012663"/>
            <a:ext cx="2321578" cy="2010739"/>
          </a:xfrm>
          <a:custGeom>
            <a:avLst/>
            <a:gdLst>
              <a:gd name="T0" fmla="*/ 406 w 406"/>
              <a:gd name="T1" fmla="*/ 0 h 621"/>
              <a:gd name="T2" fmla="*/ 406 w 406"/>
              <a:gd name="T3" fmla="*/ 451 h 621"/>
              <a:gd name="T4" fmla="*/ 389 w 406"/>
              <a:gd name="T5" fmla="*/ 486 h 621"/>
              <a:gd name="T6" fmla="*/ 220 w 406"/>
              <a:gd name="T7" fmla="*/ 614 h 621"/>
              <a:gd name="T8" fmla="*/ 186 w 406"/>
              <a:gd name="T9" fmla="*/ 614 h 621"/>
              <a:gd name="T10" fmla="*/ 17 w 406"/>
              <a:gd name="T11" fmla="*/ 486 h 621"/>
              <a:gd name="T12" fmla="*/ 0 w 406"/>
              <a:gd name="T13" fmla="*/ 451 h 621"/>
              <a:gd name="T14" fmla="*/ 0 w 406"/>
              <a:gd name="T15" fmla="*/ 0 h 621"/>
              <a:gd name="T16" fmla="*/ 406 w 406"/>
              <a:gd name="T17" fmla="*/ 0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6" h="621">
                <a:moveTo>
                  <a:pt x="406" y="0"/>
                </a:moveTo>
                <a:cubicBezTo>
                  <a:pt x="406" y="451"/>
                  <a:pt x="406" y="451"/>
                  <a:pt x="406" y="451"/>
                </a:cubicBezTo>
                <a:cubicBezTo>
                  <a:pt x="406" y="463"/>
                  <a:pt x="398" y="479"/>
                  <a:pt x="389" y="486"/>
                </a:cubicBezTo>
                <a:cubicBezTo>
                  <a:pt x="220" y="614"/>
                  <a:pt x="220" y="614"/>
                  <a:pt x="220" y="614"/>
                </a:cubicBezTo>
                <a:cubicBezTo>
                  <a:pt x="211" y="621"/>
                  <a:pt x="195" y="621"/>
                  <a:pt x="186" y="614"/>
                </a:cubicBezTo>
                <a:cubicBezTo>
                  <a:pt x="17" y="486"/>
                  <a:pt x="17" y="486"/>
                  <a:pt x="17" y="486"/>
                </a:cubicBezTo>
                <a:cubicBezTo>
                  <a:pt x="8" y="479"/>
                  <a:pt x="0" y="463"/>
                  <a:pt x="0" y="451"/>
                </a:cubicBezTo>
                <a:cubicBezTo>
                  <a:pt x="0" y="0"/>
                  <a:pt x="0" y="0"/>
                  <a:pt x="0" y="0"/>
                </a:cubicBezTo>
                <a:lnTo>
                  <a:pt x="406" y="0"/>
                </a:lnTo>
                <a:close/>
              </a:path>
            </a:pathLst>
          </a:custGeom>
          <a:solidFill>
            <a:srgbClr val="006666"/>
          </a:solidFill>
          <a:ln>
            <a:noFill/>
          </a:ln>
        </p:spPr>
        <p:txBody>
          <a:bodyPr vert="horz" wrap="square" lIns="91440" tIns="45720" rIns="91440" bIns="45720" numCol="1" anchor="t" anchorCtr="0" compatLnSpc="1">
            <a:prstTxWarp prst="textNoShape">
              <a:avLst/>
            </a:prstTxWarp>
          </a:bodyPr>
          <a:lstStyle/>
          <a:p>
            <a:endParaRPr lang="en-US"/>
          </a:p>
        </p:txBody>
      </p:sp>
      <p:cxnSp>
        <p:nvCxnSpPr>
          <p:cNvPr id="162" name="Straight Connector 74">
            <a:extLst>
              <a:ext uri="{FF2B5EF4-FFF2-40B4-BE49-F238E27FC236}">
                <a16:creationId xmlns:a16="http://schemas.microsoft.com/office/drawing/2014/main" id="{F8F143F8-10E1-4D29-9769-BB1F5E1C8BDD}"/>
              </a:ext>
            </a:extLst>
          </p:cNvPr>
          <p:cNvCxnSpPr/>
          <p:nvPr/>
        </p:nvCxnSpPr>
        <p:spPr>
          <a:xfrm>
            <a:off x="1369847" y="5886905"/>
            <a:ext cx="239539"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
        <p:nvSpPr>
          <p:cNvPr id="196" name="Freeform 5">
            <a:extLst>
              <a:ext uri="{FF2B5EF4-FFF2-40B4-BE49-F238E27FC236}">
                <a16:creationId xmlns:a16="http://schemas.microsoft.com/office/drawing/2014/main" id="{C3B5312C-0E40-42B2-91AD-5E66213FE63B}"/>
              </a:ext>
            </a:extLst>
          </p:cNvPr>
          <p:cNvSpPr>
            <a:spLocks/>
          </p:cNvSpPr>
          <p:nvPr/>
        </p:nvSpPr>
        <p:spPr bwMode="auto">
          <a:xfrm>
            <a:off x="654355" y="4012663"/>
            <a:ext cx="2543756" cy="2010739"/>
          </a:xfrm>
          <a:custGeom>
            <a:avLst/>
            <a:gdLst>
              <a:gd name="T0" fmla="*/ 406 w 406"/>
              <a:gd name="T1" fmla="*/ 0 h 621"/>
              <a:gd name="T2" fmla="*/ 406 w 406"/>
              <a:gd name="T3" fmla="*/ 451 h 621"/>
              <a:gd name="T4" fmla="*/ 389 w 406"/>
              <a:gd name="T5" fmla="*/ 486 h 621"/>
              <a:gd name="T6" fmla="*/ 220 w 406"/>
              <a:gd name="T7" fmla="*/ 614 h 621"/>
              <a:gd name="T8" fmla="*/ 186 w 406"/>
              <a:gd name="T9" fmla="*/ 614 h 621"/>
              <a:gd name="T10" fmla="*/ 17 w 406"/>
              <a:gd name="T11" fmla="*/ 486 h 621"/>
              <a:gd name="T12" fmla="*/ 0 w 406"/>
              <a:gd name="T13" fmla="*/ 451 h 621"/>
              <a:gd name="T14" fmla="*/ 0 w 406"/>
              <a:gd name="T15" fmla="*/ 0 h 621"/>
              <a:gd name="T16" fmla="*/ 406 w 406"/>
              <a:gd name="T17" fmla="*/ 0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6" h="621">
                <a:moveTo>
                  <a:pt x="406" y="0"/>
                </a:moveTo>
                <a:cubicBezTo>
                  <a:pt x="406" y="451"/>
                  <a:pt x="406" y="451"/>
                  <a:pt x="406" y="451"/>
                </a:cubicBezTo>
                <a:cubicBezTo>
                  <a:pt x="406" y="463"/>
                  <a:pt x="398" y="479"/>
                  <a:pt x="389" y="486"/>
                </a:cubicBezTo>
                <a:cubicBezTo>
                  <a:pt x="220" y="614"/>
                  <a:pt x="220" y="614"/>
                  <a:pt x="220" y="614"/>
                </a:cubicBezTo>
                <a:cubicBezTo>
                  <a:pt x="211" y="621"/>
                  <a:pt x="195" y="621"/>
                  <a:pt x="186" y="614"/>
                </a:cubicBezTo>
                <a:cubicBezTo>
                  <a:pt x="17" y="486"/>
                  <a:pt x="17" y="486"/>
                  <a:pt x="17" y="486"/>
                </a:cubicBezTo>
                <a:cubicBezTo>
                  <a:pt x="8" y="479"/>
                  <a:pt x="0" y="463"/>
                  <a:pt x="0" y="451"/>
                </a:cubicBezTo>
                <a:cubicBezTo>
                  <a:pt x="0" y="0"/>
                  <a:pt x="0" y="0"/>
                  <a:pt x="0" y="0"/>
                </a:cubicBezTo>
                <a:lnTo>
                  <a:pt x="406" y="0"/>
                </a:lnTo>
                <a:close/>
              </a:path>
            </a:pathLst>
          </a:custGeom>
          <a:solidFill>
            <a:srgbClr val="006666"/>
          </a:solidFill>
          <a:ln>
            <a:noFill/>
          </a:ln>
        </p:spPr>
        <p:txBody>
          <a:bodyPr vert="horz" wrap="square" lIns="91440" tIns="45720" rIns="91440" bIns="45720" numCol="1" anchor="t" anchorCtr="0" compatLnSpc="1">
            <a:prstTxWarp prst="textNoShape">
              <a:avLst/>
            </a:prstTxWarp>
          </a:bodyPr>
          <a:lstStyle/>
          <a:p>
            <a:endParaRPr lang="en-US"/>
          </a:p>
        </p:txBody>
      </p:sp>
      <p:sp>
        <p:nvSpPr>
          <p:cNvPr id="197" name="Freeform 5">
            <a:extLst>
              <a:ext uri="{FF2B5EF4-FFF2-40B4-BE49-F238E27FC236}">
                <a16:creationId xmlns:a16="http://schemas.microsoft.com/office/drawing/2014/main" id="{D8FB3CDE-EC03-4B3C-B867-77278EF8CF28}"/>
              </a:ext>
            </a:extLst>
          </p:cNvPr>
          <p:cNvSpPr>
            <a:spLocks/>
          </p:cNvSpPr>
          <p:nvPr/>
        </p:nvSpPr>
        <p:spPr bwMode="auto">
          <a:xfrm>
            <a:off x="3291335" y="4012663"/>
            <a:ext cx="2393902" cy="2010739"/>
          </a:xfrm>
          <a:custGeom>
            <a:avLst/>
            <a:gdLst>
              <a:gd name="T0" fmla="*/ 406 w 406"/>
              <a:gd name="T1" fmla="*/ 0 h 621"/>
              <a:gd name="T2" fmla="*/ 406 w 406"/>
              <a:gd name="T3" fmla="*/ 451 h 621"/>
              <a:gd name="T4" fmla="*/ 389 w 406"/>
              <a:gd name="T5" fmla="*/ 486 h 621"/>
              <a:gd name="T6" fmla="*/ 220 w 406"/>
              <a:gd name="T7" fmla="*/ 614 h 621"/>
              <a:gd name="T8" fmla="*/ 186 w 406"/>
              <a:gd name="T9" fmla="*/ 614 h 621"/>
              <a:gd name="T10" fmla="*/ 17 w 406"/>
              <a:gd name="T11" fmla="*/ 486 h 621"/>
              <a:gd name="T12" fmla="*/ 0 w 406"/>
              <a:gd name="T13" fmla="*/ 451 h 621"/>
              <a:gd name="T14" fmla="*/ 0 w 406"/>
              <a:gd name="T15" fmla="*/ 0 h 621"/>
              <a:gd name="T16" fmla="*/ 406 w 406"/>
              <a:gd name="T17" fmla="*/ 0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6" h="621">
                <a:moveTo>
                  <a:pt x="406" y="0"/>
                </a:moveTo>
                <a:cubicBezTo>
                  <a:pt x="406" y="451"/>
                  <a:pt x="406" y="451"/>
                  <a:pt x="406" y="451"/>
                </a:cubicBezTo>
                <a:cubicBezTo>
                  <a:pt x="406" y="463"/>
                  <a:pt x="398" y="479"/>
                  <a:pt x="389" y="486"/>
                </a:cubicBezTo>
                <a:cubicBezTo>
                  <a:pt x="220" y="614"/>
                  <a:pt x="220" y="614"/>
                  <a:pt x="220" y="614"/>
                </a:cubicBezTo>
                <a:cubicBezTo>
                  <a:pt x="211" y="621"/>
                  <a:pt x="195" y="621"/>
                  <a:pt x="186" y="614"/>
                </a:cubicBezTo>
                <a:cubicBezTo>
                  <a:pt x="17" y="486"/>
                  <a:pt x="17" y="486"/>
                  <a:pt x="17" y="486"/>
                </a:cubicBezTo>
                <a:cubicBezTo>
                  <a:pt x="8" y="479"/>
                  <a:pt x="0" y="463"/>
                  <a:pt x="0" y="451"/>
                </a:cubicBezTo>
                <a:cubicBezTo>
                  <a:pt x="0" y="0"/>
                  <a:pt x="0" y="0"/>
                  <a:pt x="0" y="0"/>
                </a:cubicBezTo>
                <a:lnTo>
                  <a:pt x="406" y="0"/>
                </a:lnTo>
                <a:close/>
              </a:path>
            </a:pathLst>
          </a:custGeom>
          <a:solidFill>
            <a:schemeClr val="bg1">
              <a:lumMod val="85000"/>
            </a:schemeClr>
          </a:solidFill>
          <a:ln w="9525">
            <a:noFill/>
          </a:ln>
        </p:spPr>
        <p:txBody>
          <a:bodyPr vert="horz" wrap="square" lIns="91440" tIns="45720" rIns="91440" bIns="45720" numCol="1" anchor="t" anchorCtr="0" compatLnSpc="1">
            <a:prstTxWarp prst="textNoShape">
              <a:avLst/>
            </a:prstTxWarp>
          </a:bodyPr>
          <a:lstStyle/>
          <a:p>
            <a:endParaRPr lang="en-US"/>
          </a:p>
        </p:txBody>
      </p:sp>
      <p:sp>
        <p:nvSpPr>
          <p:cNvPr id="198" name="مربع نص 197">
            <a:extLst>
              <a:ext uri="{FF2B5EF4-FFF2-40B4-BE49-F238E27FC236}">
                <a16:creationId xmlns:a16="http://schemas.microsoft.com/office/drawing/2014/main" id="{D5FE2C8B-25ED-49DF-8206-737C256BE9C2}"/>
              </a:ext>
            </a:extLst>
          </p:cNvPr>
          <p:cNvSpPr txBox="1"/>
          <p:nvPr/>
        </p:nvSpPr>
        <p:spPr>
          <a:xfrm>
            <a:off x="831841" y="4521955"/>
            <a:ext cx="2187826" cy="1200329"/>
          </a:xfrm>
          <a:prstGeom prst="rect">
            <a:avLst/>
          </a:prstGeom>
          <a:noFill/>
        </p:spPr>
        <p:txBody>
          <a:bodyPr wrap="square">
            <a:spAutoFit/>
          </a:bodyPr>
          <a:lstStyle/>
          <a:p>
            <a:pPr marL="0" marR="0" lvl="0" indent="0" algn="ctr" rtl="0">
              <a:lnSpc>
                <a:spcPct val="100000"/>
              </a:lnSpc>
              <a:spcBef>
                <a:spcPts val="0"/>
              </a:spcBef>
              <a:spcAft>
                <a:spcPts val="0"/>
              </a:spcAft>
              <a:buClr>
                <a:srgbClr val="000000"/>
              </a:buClr>
              <a:buSzPts val="1400"/>
              <a:buFont typeface="Arial"/>
              <a:buNone/>
            </a:pPr>
            <a:r>
              <a:rPr lang="en-US" sz="4400" b="1" u="none" strike="noStrike" cap="none" dirty="0">
                <a:solidFill>
                  <a:srgbClr val="FFFFFF"/>
                </a:solidFill>
                <a:latin typeface="Calibri" panose="020F0502020204030204" pitchFamily="34" charset="0"/>
                <a:ea typeface="Nunito"/>
                <a:cs typeface="Calibri" panose="020F0502020204030204" pitchFamily="34" charset="0"/>
                <a:sym typeface="Nunito"/>
              </a:rPr>
              <a:t>2000</a:t>
            </a:r>
          </a:p>
          <a:p>
            <a:pPr marL="0" marR="0" lvl="0" indent="0" algn="ctr" rtl="0">
              <a:lnSpc>
                <a:spcPct val="100000"/>
              </a:lnSpc>
              <a:spcBef>
                <a:spcPts val="0"/>
              </a:spcBef>
              <a:spcAft>
                <a:spcPts val="0"/>
              </a:spcAft>
              <a:buClr>
                <a:srgbClr val="000000"/>
              </a:buClr>
              <a:buSzPts val="1400"/>
              <a:buFont typeface="Arial"/>
              <a:buNone/>
            </a:pPr>
            <a:r>
              <a:rPr lang="ar-SA" sz="2800" b="1" u="none" strike="noStrike" cap="none" dirty="0">
                <a:solidFill>
                  <a:srgbClr val="FFFFFF"/>
                </a:solidFill>
                <a:latin typeface="Calibri" panose="020F0502020204030204" pitchFamily="34" charset="0"/>
                <a:ea typeface="Nunito"/>
                <a:cs typeface="Calibri" panose="020F0502020204030204" pitchFamily="34" charset="0"/>
                <a:sym typeface="Nunito"/>
              </a:rPr>
              <a:t>ريال </a:t>
            </a:r>
          </a:p>
        </p:txBody>
      </p:sp>
      <p:grpSp>
        <p:nvGrpSpPr>
          <p:cNvPr id="222" name="Group 32">
            <a:extLst>
              <a:ext uri="{FF2B5EF4-FFF2-40B4-BE49-F238E27FC236}">
                <a16:creationId xmlns:a16="http://schemas.microsoft.com/office/drawing/2014/main" id="{AC7B18C9-1B1E-41C7-A8D1-A24C3A16B1F7}"/>
              </a:ext>
            </a:extLst>
          </p:cNvPr>
          <p:cNvGrpSpPr/>
          <p:nvPr/>
        </p:nvGrpSpPr>
        <p:grpSpPr>
          <a:xfrm>
            <a:off x="7150384" y="4758932"/>
            <a:ext cx="810049" cy="561186"/>
            <a:chOff x="4451351" y="2619375"/>
            <a:chExt cx="1220788" cy="1625601"/>
          </a:xfrm>
          <a:solidFill>
            <a:schemeClr val="bg1"/>
          </a:solidFill>
        </p:grpSpPr>
        <p:sp>
          <p:nvSpPr>
            <p:cNvPr id="223" name="Freeform 14">
              <a:extLst>
                <a:ext uri="{FF2B5EF4-FFF2-40B4-BE49-F238E27FC236}">
                  <a16:creationId xmlns:a16="http://schemas.microsoft.com/office/drawing/2014/main" id="{6822177C-0CDA-4FE1-A744-C2945A6AE5B7}"/>
                </a:ext>
              </a:extLst>
            </p:cNvPr>
            <p:cNvSpPr>
              <a:spLocks noEditPoints="1"/>
            </p:cNvSpPr>
            <p:nvPr/>
          </p:nvSpPr>
          <p:spPr bwMode="auto">
            <a:xfrm>
              <a:off x="4587876" y="2619375"/>
              <a:ext cx="673100" cy="674688"/>
            </a:xfrm>
            <a:custGeom>
              <a:avLst/>
              <a:gdLst>
                <a:gd name="T0" fmla="*/ 179 w 179"/>
                <a:gd name="T1" fmla="*/ 89 h 178"/>
                <a:gd name="T2" fmla="*/ 89 w 179"/>
                <a:gd name="T3" fmla="*/ 178 h 178"/>
                <a:gd name="T4" fmla="*/ 0 w 179"/>
                <a:gd name="T5" fmla="*/ 89 h 178"/>
                <a:gd name="T6" fmla="*/ 89 w 179"/>
                <a:gd name="T7" fmla="*/ 0 h 178"/>
                <a:gd name="T8" fmla="*/ 152 w 179"/>
                <a:gd name="T9" fmla="*/ 26 h 178"/>
                <a:gd name="T10" fmla="*/ 179 w 179"/>
                <a:gd name="T11" fmla="*/ 89 h 178"/>
                <a:gd name="T12" fmla="*/ 179 w 179"/>
                <a:gd name="T13" fmla="*/ 89 h 178"/>
                <a:gd name="T14" fmla="*/ 179 w 179"/>
                <a:gd name="T15" fmla="*/ 89 h 1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9" h="178">
                  <a:moveTo>
                    <a:pt x="179" y="89"/>
                  </a:moveTo>
                  <a:cubicBezTo>
                    <a:pt x="179" y="138"/>
                    <a:pt x="139" y="178"/>
                    <a:pt x="89" y="178"/>
                  </a:cubicBezTo>
                  <a:cubicBezTo>
                    <a:pt x="40" y="178"/>
                    <a:pt x="0" y="138"/>
                    <a:pt x="0" y="89"/>
                  </a:cubicBezTo>
                  <a:cubicBezTo>
                    <a:pt x="0" y="40"/>
                    <a:pt x="40" y="0"/>
                    <a:pt x="89" y="0"/>
                  </a:cubicBezTo>
                  <a:cubicBezTo>
                    <a:pt x="113" y="0"/>
                    <a:pt x="136" y="9"/>
                    <a:pt x="152" y="26"/>
                  </a:cubicBezTo>
                  <a:cubicBezTo>
                    <a:pt x="169" y="42"/>
                    <a:pt x="179" y="65"/>
                    <a:pt x="179" y="89"/>
                  </a:cubicBezTo>
                  <a:close/>
                  <a:moveTo>
                    <a:pt x="179" y="89"/>
                  </a:moveTo>
                  <a:cubicBezTo>
                    <a:pt x="179" y="89"/>
                    <a:pt x="179" y="89"/>
                    <a:pt x="179" y="8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dirty="0"/>
            </a:p>
          </p:txBody>
        </p:sp>
        <p:sp>
          <p:nvSpPr>
            <p:cNvPr id="224" name="Freeform 15">
              <a:extLst>
                <a:ext uri="{FF2B5EF4-FFF2-40B4-BE49-F238E27FC236}">
                  <a16:creationId xmlns:a16="http://schemas.microsoft.com/office/drawing/2014/main" id="{3C888359-D08B-45F0-B321-B0545E754226}"/>
                </a:ext>
              </a:extLst>
            </p:cNvPr>
            <p:cNvSpPr>
              <a:spLocks noEditPoints="1"/>
            </p:cNvSpPr>
            <p:nvPr/>
          </p:nvSpPr>
          <p:spPr bwMode="auto">
            <a:xfrm>
              <a:off x="4451351" y="3294063"/>
              <a:ext cx="941388" cy="815975"/>
            </a:xfrm>
            <a:custGeom>
              <a:avLst/>
              <a:gdLst>
                <a:gd name="T0" fmla="*/ 101 w 250"/>
                <a:gd name="T1" fmla="*/ 182 h 215"/>
                <a:gd name="T2" fmla="*/ 122 w 250"/>
                <a:gd name="T3" fmla="*/ 86 h 215"/>
                <a:gd name="T4" fmla="*/ 167 w 250"/>
                <a:gd name="T5" fmla="*/ 70 h 215"/>
                <a:gd name="T6" fmla="*/ 215 w 250"/>
                <a:gd name="T7" fmla="*/ 84 h 215"/>
                <a:gd name="T8" fmla="*/ 250 w 250"/>
                <a:gd name="T9" fmla="*/ 71 h 215"/>
                <a:gd name="T10" fmla="*/ 250 w 250"/>
                <a:gd name="T11" fmla="*/ 54 h 215"/>
                <a:gd name="T12" fmla="*/ 197 w 250"/>
                <a:gd name="T13" fmla="*/ 0 h 215"/>
                <a:gd name="T14" fmla="*/ 54 w 250"/>
                <a:gd name="T15" fmla="*/ 0 h 215"/>
                <a:gd name="T16" fmla="*/ 0 w 250"/>
                <a:gd name="T17" fmla="*/ 54 h 215"/>
                <a:gd name="T18" fmla="*/ 0 w 250"/>
                <a:gd name="T19" fmla="*/ 197 h 215"/>
                <a:gd name="T20" fmla="*/ 18 w 250"/>
                <a:gd name="T21" fmla="*/ 215 h 215"/>
                <a:gd name="T22" fmla="*/ 128 w 250"/>
                <a:gd name="T23" fmla="*/ 215 h 215"/>
                <a:gd name="T24" fmla="*/ 101 w 250"/>
                <a:gd name="T25" fmla="*/ 182 h 215"/>
                <a:gd name="T26" fmla="*/ 101 w 250"/>
                <a:gd name="T27" fmla="*/ 182 h 215"/>
                <a:gd name="T28" fmla="*/ 101 w 250"/>
                <a:gd name="T29" fmla="*/ 182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50" h="215">
                  <a:moveTo>
                    <a:pt x="101" y="182"/>
                  </a:moveTo>
                  <a:cubicBezTo>
                    <a:pt x="86" y="151"/>
                    <a:pt x="95" y="109"/>
                    <a:pt x="122" y="86"/>
                  </a:cubicBezTo>
                  <a:cubicBezTo>
                    <a:pt x="135" y="76"/>
                    <a:pt x="151" y="70"/>
                    <a:pt x="167" y="70"/>
                  </a:cubicBezTo>
                  <a:cubicBezTo>
                    <a:pt x="184" y="71"/>
                    <a:pt x="200" y="76"/>
                    <a:pt x="215" y="84"/>
                  </a:cubicBezTo>
                  <a:cubicBezTo>
                    <a:pt x="226" y="78"/>
                    <a:pt x="238" y="73"/>
                    <a:pt x="250" y="71"/>
                  </a:cubicBezTo>
                  <a:cubicBezTo>
                    <a:pt x="250" y="54"/>
                    <a:pt x="250" y="54"/>
                    <a:pt x="250" y="54"/>
                  </a:cubicBezTo>
                  <a:cubicBezTo>
                    <a:pt x="250" y="24"/>
                    <a:pt x="226" y="0"/>
                    <a:pt x="197" y="0"/>
                  </a:cubicBezTo>
                  <a:cubicBezTo>
                    <a:pt x="54" y="0"/>
                    <a:pt x="54" y="0"/>
                    <a:pt x="54" y="0"/>
                  </a:cubicBezTo>
                  <a:cubicBezTo>
                    <a:pt x="24" y="0"/>
                    <a:pt x="0" y="24"/>
                    <a:pt x="0" y="54"/>
                  </a:cubicBezTo>
                  <a:cubicBezTo>
                    <a:pt x="0" y="197"/>
                    <a:pt x="0" y="197"/>
                    <a:pt x="0" y="197"/>
                  </a:cubicBezTo>
                  <a:cubicBezTo>
                    <a:pt x="0" y="207"/>
                    <a:pt x="8" y="215"/>
                    <a:pt x="18" y="215"/>
                  </a:cubicBezTo>
                  <a:cubicBezTo>
                    <a:pt x="128" y="215"/>
                    <a:pt x="128" y="215"/>
                    <a:pt x="128" y="215"/>
                  </a:cubicBezTo>
                  <a:cubicBezTo>
                    <a:pt x="117" y="205"/>
                    <a:pt x="108" y="194"/>
                    <a:pt x="101" y="182"/>
                  </a:cubicBezTo>
                  <a:close/>
                  <a:moveTo>
                    <a:pt x="101" y="182"/>
                  </a:moveTo>
                  <a:cubicBezTo>
                    <a:pt x="101" y="182"/>
                    <a:pt x="101" y="182"/>
                    <a:pt x="101" y="18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dirty="0"/>
            </a:p>
          </p:txBody>
        </p:sp>
        <p:sp>
          <p:nvSpPr>
            <p:cNvPr id="225" name="Freeform 16">
              <a:extLst>
                <a:ext uri="{FF2B5EF4-FFF2-40B4-BE49-F238E27FC236}">
                  <a16:creationId xmlns:a16="http://schemas.microsoft.com/office/drawing/2014/main" id="{ECAC9015-024D-4CEA-9AE5-0892986BE897}"/>
                </a:ext>
              </a:extLst>
            </p:cNvPr>
            <p:cNvSpPr>
              <a:spLocks noEditPoints="1"/>
            </p:cNvSpPr>
            <p:nvPr/>
          </p:nvSpPr>
          <p:spPr bwMode="auto">
            <a:xfrm>
              <a:off x="4851401" y="3582988"/>
              <a:ext cx="820738" cy="661988"/>
            </a:xfrm>
            <a:custGeom>
              <a:avLst/>
              <a:gdLst>
                <a:gd name="T0" fmla="*/ 190 w 218"/>
                <a:gd name="T1" fmla="*/ 24 h 175"/>
                <a:gd name="T2" fmla="*/ 109 w 218"/>
                <a:gd name="T3" fmla="*/ 29 h 175"/>
                <a:gd name="T4" fmla="*/ 28 w 218"/>
                <a:gd name="T5" fmla="*/ 24 h 175"/>
                <a:gd name="T6" fmla="*/ 11 w 218"/>
                <a:gd name="T7" fmla="*/ 98 h 175"/>
                <a:gd name="T8" fmla="*/ 105 w 218"/>
                <a:gd name="T9" fmla="*/ 173 h 175"/>
                <a:gd name="T10" fmla="*/ 113 w 218"/>
                <a:gd name="T11" fmla="*/ 173 h 175"/>
                <a:gd name="T12" fmla="*/ 206 w 218"/>
                <a:gd name="T13" fmla="*/ 98 h 175"/>
                <a:gd name="T14" fmla="*/ 190 w 218"/>
                <a:gd name="T15" fmla="*/ 24 h 175"/>
                <a:gd name="T16" fmla="*/ 162 w 218"/>
                <a:gd name="T17" fmla="*/ 85 h 175"/>
                <a:gd name="T18" fmla="*/ 146 w 218"/>
                <a:gd name="T19" fmla="*/ 74 h 175"/>
                <a:gd name="T20" fmla="*/ 150 w 218"/>
                <a:gd name="T21" fmla="*/ 55 h 175"/>
                <a:gd name="T22" fmla="*/ 169 w 218"/>
                <a:gd name="T23" fmla="*/ 51 h 175"/>
                <a:gd name="T24" fmla="*/ 180 w 218"/>
                <a:gd name="T25" fmla="*/ 67 h 175"/>
                <a:gd name="T26" fmla="*/ 162 w 218"/>
                <a:gd name="T27" fmla="*/ 85 h 175"/>
                <a:gd name="T28" fmla="*/ 162 w 218"/>
                <a:gd name="T29" fmla="*/ 85 h 175"/>
                <a:gd name="T30" fmla="*/ 162 w 218"/>
                <a:gd name="T31" fmla="*/ 85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18" h="175">
                  <a:moveTo>
                    <a:pt x="190" y="24"/>
                  </a:moveTo>
                  <a:cubicBezTo>
                    <a:pt x="179" y="16"/>
                    <a:pt x="152" y="0"/>
                    <a:pt x="109" y="29"/>
                  </a:cubicBezTo>
                  <a:cubicBezTo>
                    <a:pt x="66" y="0"/>
                    <a:pt x="38" y="16"/>
                    <a:pt x="28" y="24"/>
                  </a:cubicBezTo>
                  <a:cubicBezTo>
                    <a:pt x="7" y="41"/>
                    <a:pt x="0" y="75"/>
                    <a:pt x="11" y="98"/>
                  </a:cubicBezTo>
                  <a:cubicBezTo>
                    <a:pt x="30" y="135"/>
                    <a:pt x="102" y="172"/>
                    <a:pt x="105" y="173"/>
                  </a:cubicBezTo>
                  <a:cubicBezTo>
                    <a:pt x="107" y="175"/>
                    <a:pt x="110" y="175"/>
                    <a:pt x="113" y="173"/>
                  </a:cubicBezTo>
                  <a:cubicBezTo>
                    <a:pt x="116" y="172"/>
                    <a:pt x="187" y="135"/>
                    <a:pt x="206" y="98"/>
                  </a:cubicBezTo>
                  <a:cubicBezTo>
                    <a:pt x="218" y="75"/>
                    <a:pt x="210" y="41"/>
                    <a:pt x="190" y="24"/>
                  </a:cubicBezTo>
                  <a:close/>
                  <a:moveTo>
                    <a:pt x="162" y="85"/>
                  </a:moveTo>
                  <a:cubicBezTo>
                    <a:pt x="155" y="85"/>
                    <a:pt x="149" y="81"/>
                    <a:pt x="146" y="74"/>
                  </a:cubicBezTo>
                  <a:cubicBezTo>
                    <a:pt x="143" y="67"/>
                    <a:pt x="145" y="60"/>
                    <a:pt x="150" y="55"/>
                  </a:cubicBezTo>
                  <a:cubicBezTo>
                    <a:pt x="155" y="49"/>
                    <a:pt x="162" y="48"/>
                    <a:pt x="169" y="51"/>
                  </a:cubicBezTo>
                  <a:cubicBezTo>
                    <a:pt x="176" y="53"/>
                    <a:pt x="180" y="60"/>
                    <a:pt x="180" y="67"/>
                  </a:cubicBezTo>
                  <a:cubicBezTo>
                    <a:pt x="180" y="77"/>
                    <a:pt x="172" y="85"/>
                    <a:pt x="162" y="85"/>
                  </a:cubicBezTo>
                  <a:close/>
                  <a:moveTo>
                    <a:pt x="162" y="85"/>
                  </a:moveTo>
                  <a:cubicBezTo>
                    <a:pt x="162" y="85"/>
                    <a:pt x="162" y="85"/>
                    <a:pt x="162" y="8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dirty="0"/>
            </a:p>
          </p:txBody>
        </p:sp>
      </p:grpSp>
      <p:sp>
        <p:nvSpPr>
          <p:cNvPr id="238" name="Rectangle: Rounded Corners 171">
            <a:extLst>
              <a:ext uri="{FF2B5EF4-FFF2-40B4-BE49-F238E27FC236}">
                <a16:creationId xmlns:a16="http://schemas.microsoft.com/office/drawing/2014/main" id="{33237677-21B9-47C5-83E1-819A832BEAC2}"/>
              </a:ext>
            </a:extLst>
          </p:cNvPr>
          <p:cNvSpPr/>
          <p:nvPr/>
        </p:nvSpPr>
        <p:spPr>
          <a:xfrm>
            <a:off x="2547825" y="902737"/>
            <a:ext cx="1803927" cy="1566405"/>
          </a:xfrm>
          <a:prstGeom prst="roundRect">
            <a:avLst>
              <a:gd name="adj" fmla="val 5845"/>
            </a:avLst>
          </a:prstGeom>
          <a:solidFill>
            <a:schemeClr val="bg1">
              <a:alpha val="95000"/>
            </a:schemeClr>
          </a:solidFill>
          <a:ln w="38100">
            <a:solidFill>
              <a:srgbClr val="006666">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93"/>
          </a:p>
        </p:txBody>
      </p:sp>
      <p:sp>
        <p:nvSpPr>
          <p:cNvPr id="240" name="Freeform 83">
            <a:extLst>
              <a:ext uri="{FF2B5EF4-FFF2-40B4-BE49-F238E27FC236}">
                <a16:creationId xmlns:a16="http://schemas.microsoft.com/office/drawing/2014/main" id="{CD6CAF23-08C8-47ED-9376-98EF41C5A984}"/>
              </a:ext>
            </a:extLst>
          </p:cNvPr>
          <p:cNvSpPr>
            <a:spLocks/>
          </p:cNvSpPr>
          <p:nvPr/>
        </p:nvSpPr>
        <p:spPr bwMode="auto">
          <a:xfrm>
            <a:off x="3145875" y="525888"/>
            <a:ext cx="744536" cy="746650"/>
          </a:xfrm>
          <a:custGeom>
            <a:avLst/>
            <a:gdLst>
              <a:gd name="T0" fmla="*/ 186 w 186"/>
              <a:gd name="T1" fmla="*/ 164 h 186"/>
              <a:gd name="T2" fmla="*/ 163 w 186"/>
              <a:gd name="T3" fmla="*/ 186 h 186"/>
              <a:gd name="T4" fmla="*/ 22 w 186"/>
              <a:gd name="T5" fmla="*/ 186 h 186"/>
              <a:gd name="T6" fmla="*/ 0 w 186"/>
              <a:gd name="T7" fmla="*/ 164 h 186"/>
              <a:gd name="T8" fmla="*/ 0 w 186"/>
              <a:gd name="T9" fmla="*/ 22 h 186"/>
              <a:gd name="T10" fmla="*/ 22 w 186"/>
              <a:gd name="T11" fmla="*/ 0 h 186"/>
              <a:gd name="T12" fmla="*/ 163 w 186"/>
              <a:gd name="T13" fmla="*/ 0 h 186"/>
              <a:gd name="T14" fmla="*/ 186 w 186"/>
              <a:gd name="T15" fmla="*/ 22 h 186"/>
              <a:gd name="T16" fmla="*/ 186 w 186"/>
              <a:gd name="T17" fmla="*/ 164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6" h="186">
                <a:moveTo>
                  <a:pt x="186" y="164"/>
                </a:moveTo>
                <a:cubicBezTo>
                  <a:pt x="186" y="176"/>
                  <a:pt x="176" y="186"/>
                  <a:pt x="163" y="186"/>
                </a:cubicBezTo>
                <a:cubicBezTo>
                  <a:pt x="22" y="186"/>
                  <a:pt x="22" y="186"/>
                  <a:pt x="22" y="186"/>
                </a:cubicBezTo>
                <a:cubicBezTo>
                  <a:pt x="10" y="186"/>
                  <a:pt x="0" y="176"/>
                  <a:pt x="0" y="164"/>
                </a:cubicBezTo>
                <a:cubicBezTo>
                  <a:pt x="0" y="22"/>
                  <a:pt x="0" y="22"/>
                  <a:pt x="0" y="22"/>
                </a:cubicBezTo>
                <a:cubicBezTo>
                  <a:pt x="0" y="10"/>
                  <a:pt x="10" y="0"/>
                  <a:pt x="22" y="0"/>
                </a:cubicBezTo>
                <a:cubicBezTo>
                  <a:pt x="163" y="0"/>
                  <a:pt x="163" y="0"/>
                  <a:pt x="163" y="0"/>
                </a:cubicBezTo>
                <a:cubicBezTo>
                  <a:pt x="176" y="0"/>
                  <a:pt x="186" y="10"/>
                  <a:pt x="186" y="22"/>
                </a:cubicBezTo>
                <a:lnTo>
                  <a:pt x="186" y="164"/>
                </a:lnTo>
                <a:close/>
              </a:path>
            </a:pathLst>
          </a:custGeom>
          <a:solidFill>
            <a:srgbClr val="006666"/>
          </a:solidFill>
          <a:ln>
            <a:noFill/>
          </a:ln>
        </p:spPr>
        <p:txBody>
          <a:bodyPr vert="horz" wrap="square" lIns="86019" tIns="43010" rIns="86019" bIns="43010" numCol="1" anchor="t" anchorCtr="0" compatLnSpc="1">
            <a:prstTxWarp prst="textNoShape">
              <a:avLst/>
            </a:prstTxWarp>
          </a:bodyPr>
          <a:lstStyle/>
          <a:p>
            <a:endParaRPr lang="en-US" sz="1693"/>
          </a:p>
        </p:txBody>
      </p:sp>
      <p:grpSp>
        <p:nvGrpSpPr>
          <p:cNvPr id="241" name="Group 99">
            <a:extLst>
              <a:ext uri="{FF2B5EF4-FFF2-40B4-BE49-F238E27FC236}">
                <a16:creationId xmlns:a16="http://schemas.microsoft.com/office/drawing/2014/main" id="{265A44E8-DE2E-41C9-BDBA-A85939A7F6F8}"/>
              </a:ext>
            </a:extLst>
          </p:cNvPr>
          <p:cNvGrpSpPr/>
          <p:nvPr/>
        </p:nvGrpSpPr>
        <p:grpSpPr>
          <a:xfrm>
            <a:off x="2447258" y="1331984"/>
            <a:ext cx="1898465" cy="1072507"/>
            <a:chOff x="4089158" y="2444190"/>
            <a:chExt cx="2785756" cy="1140098"/>
          </a:xfrm>
        </p:grpSpPr>
        <p:sp>
          <p:nvSpPr>
            <p:cNvPr id="242" name="TextBox 100">
              <a:extLst>
                <a:ext uri="{FF2B5EF4-FFF2-40B4-BE49-F238E27FC236}">
                  <a16:creationId xmlns:a16="http://schemas.microsoft.com/office/drawing/2014/main" id="{3475A5FA-6701-45F2-9782-1C83BEFF9E14}"/>
                </a:ext>
              </a:extLst>
            </p:cNvPr>
            <p:cNvSpPr txBox="1"/>
            <p:nvPr/>
          </p:nvSpPr>
          <p:spPr>
            <a:xfrm>
              <a:off x="4089158" y="2444190"/>
              <a:ext cx="2785756" cy="344350"/>
            </a:xfrm>
            <a:prstGeom prst="rect">
              <a:avLst/>
            </a:prstGeom>
            <a:noFill/>
          </p:spPr>
          <p:txBody>
            <a:bodyPr wrap="square" rtlCol="0">
              <a:spAutoFit/>
            </a:bodyPr>
            <a:lstStyle/>
            <a:p>
              <a:pPr algn="ctr"/>
              <a:r>
                <a:rPr lang="ar-SA" sz="1505" b="1" dirty="0">
                  <a:solidFill>
                    <a:srgbClr val="006666"/>
                  </a:solidFill>
                  <a:latin typeface="AbdoMaster-Heavy" panose="02000500030000020004" pitchFamily="50" charset="-78"/>
                  <a:cs typeface="AbdoMaster-Heavy" panose="02000500030000020004" pitchFamily="50" charset="-78"/>
                </a:rPr>
                <a:t>الهدف التشغيلي </a:t>
              </a:r>
              <a:endParaRPr lang="en-US" sz="1505" b="1" dirty="0">
                <a:solidFill>
                  <a:srgbClr val="006666"/>
                </a:solidFill>
                <a:latin typeface="AbdoMaster-Heavy" panose="02000500030000020004" pitchFamily="50" charset="-78"/>
                <a:cs typeface="AbdoMaster-Heavy" panose="02000500030000020004" pitchFamily="50" charset="-78"/>
              </a:endParaRPr>
            </a:p>
          </p:txBody>
        </p:sp>
        <p:sp>
          <p:nvSpPr>
            <p:cNvPr id="243" name="Subtitle 6">
              <a:extLst>
                <a:ext uri="{FF2B5EF4-FFF2-40B4-BE49-F238E27FC236}">
                  <a16:creationId xmlns:a16="http://schemas.microsoft.com/office/drawing/2014/main" id="{21B43084-D4A7-4CD2-88DC-B98A5C8991BB}"/>
                </a:ext>
              </a:extLst>
            </p:cNvPr>
            <p:cNvSpPr txBox="1">
              <a:spLocks/>
            </p:cNvSpPr>
            <p:nvPr/>
          </p:nvSpPr>
          <p:spPr>
            <a:xfrm>
              <a:off x="4144159" y="2822433"/>
              <a:ext cx="2711234" cy="761855"/>
            </a:xfrm>
            <a:prstGeom prst="rect">
              <a:avLst/>
            </a:prstGeom>
          </p:spPr>
          <p:txBody>
            <a:bodyPr vert="horz" lIns="86019" tIns="43010" rIns="86019" bIns="43010" numCol="1" spcCol="365760" rtlCol="0" anchor="t">
              <a:noAutofit/>
            </a:bodyPr>
            <a:lstStyle>
              <a:lvl1pPr marL="0" indent="0" algn="ctr" defTabSz="914400" rtl="0" eaLnBrk="1" latinLnBrk="0" hangingPunct="1">
                <a:lnSpc>
                  <a:spcPct val="90000"/>
                </a:lnSpc>
                <a:spcBef>
                  <a:spcPts val="1000"/>
                </a:spcBef>
                <a:buFont typeface="Arial"/>
                <a:buNone/>
                <a:defRPr sz="1200" b="0" i="0" kern="1200">
                  <a:solidFill>
                    <a:schemeClr val="accent1"/>
                  </a:solidFill>
                  <a:latin typeface="Montserrat Light" charset="0"/>
                  <a:ea typeface="Montserrat Light" charset="0"/>
                  <a:cs typeface="Montserrat Light"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Montserrat Light" charset="0"/>
                  <a:ea typeface="Montserrat Light" charset="0"/>
                  <a:cs typeface="Montserrat Light"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Montserrat Light" charset="0"/>
                  <a:ea typeface="Montserrat Light" charset="0"/>
                  <a:cs typeface="Montserrat Light"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nSpc>
                  <a:spcPts val="1599"/>
                </a:lnSpc>
                <a:spcBef>
                  <a:spcPts val="0"/>
                </a:spcBef>
              </a:pPr>
              <a:endParaRPr lang="en-US" sz="1082" dirty="0">
                <a:solidFill>
                  <a:schemeClr val="accent4"/>
                </a:solidFill>
                <a:latin typeface="+mn-lt"/>
                <a:cs typeface="Times New Roman" panose="02020603050405020304" pitchFamily="18" charset="0"/>
              </a:endParaRPr>
            </a:p>
          </p:txBody>
        </p:sp>
      </p:grpSp>
      <p:sp>
        <p:nvSpPr>
          <p:cNvPr id="245" name="Subtitle 6">
            <a:extLst>
              <a:ext uri="{FF2B5EF4-FFF2-40B4-BE49-F238E27FC236}">
                <a16:creationId xmlns:a16="http://schemas.microsoft.com/office/drawing/2014/main" id="{E746E4F2-29C1-4061-B317-BA05449AFEF3}"/>
              </a:ext>
            </a:extLst>
          </p:cNvPr>
          <p:cNvSpPr txBox="1">
            <a:spLocks/>
          </p:cNvSpPr>
          <p:nvPr/>
        </p:nvSpPr>
        <p:spPr>
          <a:xfrm>
            <a:off x="716861" y="1743482"/>
            <a:ext cx="1750713" cy="716689"/>
          </a:xfrm>
          <a:prstGeom prst="rect">
            <a:avLst/>
          </a:prstGeom>
        </p:spPr>
        <p:txBody>
          <a:bodyPr vert="horz" lIns="86019" tIns="43010" rIns="86019" bIns="43010" numCol="1" spcCol="365760" rtlCol="0" anchor="t">
            <a:noAutofit/>
          </a:bodyPr>
          <a:lstStyle>
            <a:lvl1pPr marL="0" indent="0" algn="ctr" defTabSz="914400" rtl="0" eaLnBrk="1" latinLnBrk="0" hangingPunct="1">
              <a:lnSpc>
                <a:spcPct val="90000"/>
              </a:lnSpc>
              <a:spcBef>
                <a:spcPts val="1000"/>
              </a:spcBef>
              <a:buFont typeface="Arial"/>
              <a:buNone/>
              <a:defRPr sz="1200" b="0" i="0" kern="1200">
                <a:solidFill>
                  <a:schemeClr val="accent1"/>
                </a:solidFill>
                <a:latin typeface="Montserrat Light" charset="0"/>
                <a:ea typeface="Montserrat Light" charset="0"/>
                <a:cs typeface="Montserrat Light"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Montserrat Light" charset="0"/>
                <a:ea typeface="Montserrat Light" charset="0"/>
                <a:cs typeface="Montserrat Light"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Montserrat Light" charset="0"/>
                <a:ea typeface="Montserrat Light" charset="0"/>
                <a:cs typeface="Montserrat Light"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nSpc>
                <a:spcPct val="100000"/>
              </a:lnSpc>
              <a:spcBef>
                <a:spcPts val="0"/>
              </a:spcBef>
            </a:pPr>
            <a:endParaRPr lang="en-US" sz="1800" b="1" dirty="0">
              <a:solidFill>
                <a:schemeClr val="tx1"/>
              </a:solidFill>
              <a:latin typeface="Calibri" panose="020F0502020204030204" pitchFamily="34" charset="0"/>
              <a:cs typeface="Calibri" panose="020F0502020204030204" pitchFamily="34" charset="0"/>
            </a:endParaRPr>
          </a:p>
        </p:txBody>
      </p:sp>
      <p:sp>
        <p:nvSpPr>
          <p:cNvPr id="248" name="مربع نص 247">
            <a:extLst>
              <a:ext uri="{FF2B5EF4-FFF2-40B4-BE49-F238E27FC236}">
                <a16:creationId xmlns:a16="http://schemas.microsoft.com/office/drawing/2014/main" id="{6B1BB46E-A587-486E-98CA-FECECDE3147E}"/>
              </a:ext>
            </a:extLst>
          </p:cNvPr>
          <p:cNvSpPr txBox="1"/>
          <p:nvPr/>
        </p:nvSpPr>
        <p:spPr>
          <a:xfrm>
            <a:off x="3695677" y="2703487"/>
            <a:ext cx="1534696" cy="30777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r>
              <a:rPr lang="ar-SA" sz="1400" b="1" u="none" strike="noStrike" cap="none" dirty="0">
                <a:solidFill>
                  <a:srgbClr val="006666"/>
                </a:solidFill>
                <a:latin typeface="AbdoMaster-Heavy" panose="02000500030000020004" pitchFamily="50" charset="-78"/>
                <a:cs typeface="AbdoMaster-Heavy" panose="02000500030000020004" pitchFamily="50" charset="-78"/>
              </a:rPr>
              <a:t>تأريخ المبادرة </a:t>
            </a:r>
          </a:p>
        </p:txBody>
      </p:sp>
      <p:pic>
        <p:nvPicPr>
          <p:cNvPr id="251" name="Graphic 24" descr="Upward trend">
            <a:extLst>
              <a:ext uri="{FF2B5EF4-FFF2-40B4-BE49-F238E27FC236}">
                <a16:creationId xmlns:a16="http://schemas.microsoft.com/office/drawing/2014/main" id="{6C64CD1A-E0B1-4575-9B5E-50749A3EEFC5}"/>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318134" y="625583"/>
            <a:ext cx="660477" cy="594694"/>
          </a:xfrm>
          <a:prstGeom prst="rect">
            <a:avLst/>
          </a:prstGeom>
        </p:spPr>
      </p:pic>
      <p:pic>
        <p:nvPicPr>
          <p:cNvPr id="252" name="Graphic 22" descr="Lightbulb and gear">
            <a:extLst>
              <a:ext uri="{FF2B5EF4-FFF2-40B4-BE49-F238E27FC236}">
                <a16:creationId xmlns:a16="http://schemas.microsoft.com/office/drawing/2014/main" id="{7C501F33-388F-4254-96F1-B44EAFA47B0F}"/>
              </a:ext>
            </a:extLst>
          </p:cNvPr>
          <p:cNvPicPr>
            <a:picLocks noChangeAspect="1"/>
          </p:cNvPicPr>
          <p:nvPr/>
        </p:nvPicPr>
        <p:blipFill>
          <a:blip r:embed="rId5" cstate="hq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197040" y="569992"/>
            <a:ext cx="632861" cy="632861"/>
          </a:xfrm>
          <a:prstGeom prst="rect">
            <a:avLst/>
          </a:prstGeom>
        </p:spPr>
      </p:pic>
      <p:sp>
        <p:nvSpPr>
          <p:cNvPr id="112" name="مربع نص 111">
            <a:extLst>
              <a:ext uri="{FF2B5EF4-FFF2-40B4-BE49-F238E27FC236}">
                <a16:creationId xmlns:a16="http://schemas.microsoft.com/office/drawing/2014/main" id="{769E7D96-9FB7-4781-8602-0EC24434BD5E}"/>
              </a:ext>
            </a:extLst>
          </p:cNvPr>
          <p:cNvSpPr txBox="1"/>
          <p:nvPr/>
        </p:nvSpPr>
        <p:spPr>
          <a:xfrm>
            <a:off x="3152393" y="4102810"/>
            <a:ext cx="2511781" cy="707886"/>
          </a:xfrm>
          <a:prstGeom prst="rect">
            <a:avLst/>
          </a:prstGeom>
          <a:noFill/>
          <a:ln>
            <a:solidFill>
              <a:srgbClr val="006666"/>
            </a:solidFill>
          </a:ln>
        </p:spPr>
        <p:txBody>
          <a:bodyPr wrap="square">
            <a:spAutoFit/>
          </a:bodyPr>
          <a:lstStyle/>
          <a:p>
            <a:pPr marL="0" marR="0" lvl="0" indent="0" algn="ctr" rtl="0">
              <a:lnSpc>
                <a:spcPct val="100000"/>
              </a:lnSpc>
              <a:spcBef>
                <a:spcPts val="0"/>
              </a:spcBef>
              <a:spcAft>
                <a:spcPts val="0"/>
              </a:spcAft>
              <a:buClr>
                <a:srgbClr val="000000"/>
              </a:buClr>
              <a:buSzPts val="1400"/>
              <a:buFont typeface="Arial"/>
              <a:buNone/>
            </a:pPr>
            <a:r>
              <a:rPr lang="ar-SA" sz="2000" b="1" dirty="0">
                <a:solidFill>
                  <a:srgbClr val="006666"/>
                </a:solidFill>
                <a:latin typeface="Calibri" panose="020F0502020204030204" pitchFamily="34" charset="0"/>
                <a:cs typeface="Calibri" panose="020F0502020204030204" pitchFamily="34" charset="0"/>
              </a:rPr>
              <a:t>نطاق التنفيذ </a:t>
            </a:r>
          </a:p>
          <a:p>
            <a:pPr marL="0" marR="0" lvl="0" indent="0" algn="ctr" rtl="0">
              <a:lnSpc>
                <a:spcPct val="100000"/>
              </a:lnSpc>
              <a:spcBef>
                <a:spcPts val="0"/>
              </a:spcBef>
              <a:spcAft>
                <a:spcPts val="0"/>
              </a:spcAft>
              <a:buClr>
                <a:srgbClr val="000000"/>
              </a:buClr>
              <a:buSzPts val="1400"/>
              <a:buFont typeface="Arial"/>
              <a:buNone/>
            </a:pPr>
            <a:r>
              <a:rPr lang="ar-SA" sz="2000" b="1" dirty="0">
                <a:solidFill>
                  <a:srgbClr val="006666"/>
                </a:solidFill>
                <a:latin typeface="Calibri" panose="020F0502020204030204" pitchFamily="34" charset="0"/>
                <a:cs typeface="Calibri" panose="020F0502020204030204" pitchFamily="34" charset="0"/>
              </a:rPr>
              <a:t>   محافظة الجموم   </a:t>
            </a:r>
            <a:endParaRPr lang="ar-SA" sz="2000" b="1" u="none" strike="noStrike" cap="none" dirty="0">
              <a:solidFill>
                <a:srgbClr val="006666"/>
              </a:solidFill>
              <a:latin typeface="Calibri" panose="020F0502020204030204" pitchFamily="34" charset="0"/>
              <a:cs typeface="Calibri" panose="020F0502020204030204" pitchFamily="34" charset="0"/>
            </a:endParaRPr>
          </a:p>
        </p:txBody>
      </p:sp>
      <p:sp>
        <p:nvSpPr>
          <p:cNvPr id="158" name="مربع نص 157">
            <a:extLst>
              <a:ext uri="{FF2B5EF4-FFF2-40B4-BE49-F238E27FC236}">
                <a16:creationId xmlns:a16="http://schemas.microsoft.com/office/drawing/2014/main" id="{C86DBCF1-1DB4-4A91-9AFD-E0D860E5681F}"/>
              </a:ext>
            </a:extLst>
          </p:cNvPr>
          <p:cNvSpPr txBox="1"/>
          <p:nvPr/>
        </p:nvSpPr>
        <p:spPr>
          <a:xfrm>
            <a:off x="2785374" y="1734006"/>
            <a:ext cx="1303295" cy="914400"/>
          </a:xfrm>
          <a:prstGeom prst="rect">
            <a:avLst/>
          </a:prstGeom>
          <a:noFill/>
        </p:spPr>
        <p:txBody>
          <a:bodyPr vert="horz" wrap="none" lIns="91440" tIns="45720" rIns="91440" bIns="45720" rtlCol="1" anchor="t">
            <a:noAutofit/>
          </a:bodyPr>
          <a:lstStyle/>
          <a:p>
            <a:pPr algn="ctr">
              <a:lnSpc>
                <a:spcPct val="100000"/>
              </a:lnSpc>
              <a:spcBef>
                <a:spcPts val="0"/>
              </a:spcBef>
            </a:pPr>
            <a:endParaRPr lang="ar-SA" sz="1600" b="1" dirty="0">
              <a:latin typeface="Calibri" panose="020F0502020204030204" pitchFamily="34" charset="0"/>
              <a:cs typeface="Calibri" panose="020F0502020204030204" pitchFamily="34" charset="0"/>
            </a:endParaRPr>
          </a:p>
        </p:txBody>
      </p:sp>
      <p:sp>
        <p:nvSpPr>
          <p:cNvPr id="159" name="مربع نص 158">
            <a:extLst>
              <a:ext uri="{FF2B5EF4-FFF2-40B4-BE49-F238E27FC236}">
                <a16:creationId xmlns:a16="http://schemas.microsoft.com/office/drawing/2014/main" id="{9772FF7F-30AB-4750-A639-CC96D9821486}"/>
              </a:ext>
            </a:extLst>
          </p:cNvPr>
          <p:cNvSpPr txBox="1"/>
          <p:nvPr/>
        </p:nvSpPr>
        <p:spPr>
          <a:xfrm>
            <a:off x="6036624" y="4504923"/>
            <a:ext cx="1026330" cy="707886"/>
          </a:xfrm>
          <a:prstGeom prst="rect">
            <a:avLst/>
          </a:prstGeom>
          <a:noFill/>
        </p:spPr>
        <p:txBody>
          <a:bodyPr wrap="square">
            <a:spAutoFit/>
          </a:bodyPr>
          <a:lstStyle/>
          <a:p>
            <a:pPr marL="0" marR="0" lvl="0" indent="0" algn="ctr" rtl="0">
              <a:lnSpc>
                <a:spcPct val="100000"/>
              </a:lnSpc>
              <a:spcBef>
                <a:spcPts val="0"/>
              </a:spcBef>
              <a:spcAft>
                <a:spcPts val="0"/>
              </a:spcAft>
              <a:buClr>
                <a:srgbClr val="000000"/>
              </a:buClr>
              <a:buSzPts val="1400"/>
              <a:buFont typeface="Arial"/>
              <a:buNone/>
            </a:pPr>
            <a:r>
              <a:rPr lang="en-US" sz="4000" b="1" u="none" strike="noStrike" cap="none" dirty="0">
                <a:solidFill>
                  <a:srgbClr val="FFFFFF"/>
                </a:solidFill>
                <a:latin typeface="Calibri" panose="020F0502020204030204" pitchFamily="34" charset="0"/>
                <a:cs typeface="Calibri" panose="020F0502020204030204" pitchFamily="34" charset="0"/>
              </a:rPr>
              <a:t>4</a:t>
            </a:r>
          </a:p>
        </p:txBody>
      </p:sp>
      <p:sp>
        <p:nvSpPr>
          <p:cNvPr id="114" name="Subtitle 6">
            <a:extLst>
              <a:ext uri="{FF2B5EF4-FFF2-40B4-BE49-F238E27FC236}">
                <a16:creationId xmlns:a16="http://schemas.microsoft.com/office/drawing/2014/main" id="{E4751638-746F-4C01-99CA-FE885520F092}"/>
              </a:ext>
            </a:extLst>
          </p:cNvPr>
          <p:cNvSpPr txBox="1">
            <a:spLocks/>
          </p:cNvSpPr>
          <p:nvPr/>
        </p:nvSpPr>
        <p:spPr>
          <a:xfrm>
            <a:off x="2264677" y="1724503"/>
            <a:ext cx="2351268" cy="716689"/>
          </a:xfrm>
          <a:prstGeom prst="rect">
            <a:avLst/>
          </a:prstGeom>
        </p:spPr>
        <p:txBody>
          <a:bodyPr vert="horz" lIns="86019" tIns="43010" rIns="86019" bIns="43010" numCol="1" spcCol="365760" rtlCol="0" anchor="t">
            <a:noAutofit/>
          </a:bodyPr>
          <a:lstStyle>
            <a:lvl1pPr marL="0" indent="0" algn="ctr" defTabSz="914400" rtl="0" eaLnBrk="1" latinLnBrk="0" hangingPunct="1">
              <a:lnSpc>
                <a:spcPct val="90000"/>
              </a:lnSpc>
              <a:spcBef>
                <a:spcPts val="1000"/>
              </a:spcBef>
              <a:buFont typeface="Arial"/>
              <a:buNone/>
              <a:defRPr sz="1200" b="0" i="0" kern="1200">
                <a:solidFill>
                  <a:schemeClr val="accent1"/>
                </a:solidFill>
                <a:latin typeface="Montserrat Light" charset="0"/>
                <a:ea typeface="Montserrat Light" charset="0"/>
                <a:cs typeface="Montserrat Light"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Montserrat Light" charset="0"/>
                <a:ea typeface="Montserrat Light" charset="0"/>
                <a:cs typeface="Montserrat Light"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Montserrat Light" charset="0"/>
                <a:ea typeface="Montserrat Light" charset="0"/>
                <a:cs typeface="Montserrat Light"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nSpc>
                <a:spcPct val="100000"/>
              </a:lnSpc>
              <a:spcBef>
                <a:spcPts val="0"/>
              </a:spcBef>
            </a:pPr>
            <a:endParaRPr lang="en-US" sz="1800" b="1" dirty="0">
              <a:solidFill>
                <a:schemeClr val="tx1"/>
              </a:solidFill>
              <a:latin typeface="Calibri" panose="020F0502020204030204" pitchFamily="34" charset="0"/>
              <a:cs typeface="Calibri" panose="020F0502020204030204" pitchFamily="34" charset="0"/>
            </a:endParaRPr>
          </a:p>
        </p:txBody>
      </p:sp>
      <p:sp>
        <p:nvSpPr>
          <p:cNvPr id="144" name="Subtitle 6">
            <a:extLst>
              <a:ext uri="{FF2B5EF4-FFF2-40B4-BE49-F238E27FC236}">
                <a16:creationId xmlns:a16="http://schemas.microsoft.com/office/drawing/2014/main" id="{65878455-6419-4DB4-ADA0-C8F208851BB2}"/>
              </a:ext>
            </a:extLst>
          </p:cNvPr>
          <p:cNvSpPr txBox="1">
            <a:spLocks/>
          </p:cNvSpPr>
          <p:nvPr/>
        </p:nvSpPr>
        <p:spPr>
          <a:xfrm>
            <a:off x="2425375" y="1680580"/>
            <a:ext cx="1926818" cy="716689"/>
          </a:xfrm>
          <a:prstGeom prst="rect">
            <a:avLst/>
          </a:prstGeom>
        </p:spPr>
        <p:txBody>
          <a:bodyPr vert="horz" lIns="86019" tIns="43010" rIns="86019" bIns="43010" numCol="1" spcCol="365760" rtlCol="0" anchor="t">
            <a:noAutofit/>
          </a:bodyPr>
          <a:lstStyle>
            <a:lvl1pPr marL="0" indent="0" algn="ctr" defTabSz="914400" rtl="0" eaLnBrk="1" latinLnBrk="0" hangingPunct="1">
              <a:lnSpc>
                <a:spcPct val="90000"/>
              </a:lnSpc>
              <a:spcBef>
                <a:spcPts val="1000"/>
              </a:spcBef>
              <a:buFont typeface="Arial"/>
              <a:buNone/>
              <a:defRPr sz="1200" b="0" i="0" kern="1200">
                <a:solidFill>
                  <a:schemeClr val="accent1"/>
                </a:solidFill>
                <a:latin typeface="Montserrat Light" charset="0"/>
                <a:ea typeface="Montserrat Light" charset="0"/>
                <a:cs typeface="Montserrat Light"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Montserrat Light" charset="0"/>
                <a:ea typeface="Montserrat Light" charset="0"/>
                <a:cs typeface="Montserrat Light"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Montserrat Light" charset="0"/>
                <a:ea typeface="Montserrat Light" charset="0"/>
                <a:cs typeface="Montserrat Light"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nSpc>
                <a:spcPct val="100000"/>
              </a:lnSpc>
              <a:spcBef>
                <a:spcPts val="0"/>
              </a:spcBef>
            </a:pPr>
            <a:endParaRPr lang="en-US" sz="1600" b="1" dirty="0">
              <a:solidFill>
                <a:schemeClr val="tx1"/>
              </a:solidFill>
              <a:latin typeface="Calibri" panose="020F0502020204030204" pitchFamily="34" charset="0"/>
              <a:cs typeface="Calibri" panose="020F0502020204030204" pitchFamily="34" charset="0"/>
            </a:endParaRPr>
          </a:p>
        </p:txBody>
      </p:sp>
      <p:sp>
        <p:nvSpPr>
          <p:cNvPr id="149" name="Subtitle 6">
            <a:extLst>
              <a:ext uri="{FF2B5EF4-FFF2-40B4-BE49-F238E27FC236}">
                <a16:creationId xmlns:a16="http://schemas.microsoft.com/office/drawing/2014/main" id="{23E2A86F-BA92-4009-9C47-5241F9D4C8E9}"/>
              </a:ext>
            </a:extLst>
          </p:cNvPr>
          <p:cNvSpPr txBox="1">
            <a:spLocks/>
          </p:cNvSpPr>
          <p:nvPr/>
        </p:nvSpPr>
        <p:spPr>
          <a:xfrm>
            <a:off x="6358788" y="1708112"/>
            <a:ext cx="1777082" cy="716690"/>
          </a:xfrm>
          <a:prstGeom prst="rect">
            <a:avLst/>
          </a:prstGeom>
        </p:spPr>
        <p:txBody>
          <a:bodyPr vert="horz" lIns="86019" tIns="43010" rIns="86019" bIns="43010" numCol="1" spcCol="365760" rtlCol="0" anchor="t">
            <a:noAutofit/>
          </a:bodyPr>
          <a:lstStyle>
            <a:lvl1pPr marL="0" indent="0" algn="ctr" defTabSz="914400" rtl="0" eaLnBrk="1" latinLnBrk="0" hangingPunct="1">
              <a:lnSpc>
                <a:spcPct val="90000"/>
              </a:lnSpc>
              <a:spcBef>
                <a:spcPts val="1000"/>
              </a:spcBef>
              <a:buFont typeface="Arial"/>
              <a:buNone/>
              <a:defRPr sz="1200" b="0" i="0" kern="1200">
                <a:solidFill>
                  <a:schemeClr val="accent1"/>
                </a:solidFill>
                <a:latin typeface="Montserrat Light" charset="0"/>
                <a:ea typeface="Montserrat Light" charset="0"/>
                <a:cs typeface="Montserrat Light"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Montserrat Light" charset="0"/>
                <a:ea typeface="Montserrat Light" charset="0"/>
                <a:cs typeface="Montserrat Light"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Montserrat Light" charset="0"/>
                <a:ea typeface="Montserrat Light" charset="0"/>
                <a:cs typeface="Montserrat Light"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nSpc>
                <a:spcPct val="100000"/>
              </a:lnSpc>
              <a:spcBef>
                <a:spcPts val="0"/>
              </a:spcBef>
            </a:pPr>
            <a:endParaRPr lang="ar-SA" sz="1800" b="1" dirty="0">
              <a:solidFill>
                <a:schemeClr val="tx1"/>
              </a:solidFill>
              <a:latin typeface="Calibri" panose="020F0502020204030204" pitchFamily="34" charset="0"/>
              <a:cs typeface="Calibri" panose="020F0502020204030204" pitchFamily="34" charset="0"/>
            </a:endParaRPr>
          </a:p>
        </p:txBody>
      </p:sp>
      <p:sp>
        <p:nvSpPr>
          <p:cNvPr id="115" name="مربع نص 114">
            <a:extLst>
              <a:ext uri="{FF2B5EF4-FFF2-40B4-BE49-F238E27FC236}">
                <a16:creationId xmlns:a16="http://schemas.microsoft.com/office/drawing/2014/main" id="{3136E737-DE52-497B-827A-6C56B6F5FF96}"/>
              </a:ext>
            </a:extLst>
          </p:cNvPr>
          <p:cNvSpPr txBox="1"/>
          <p:nvPr/>
        </p:nvSpPr>
        <p:spPr>
          <a:xfrm>
            <a:off x="8269705" y="1760287"/>
            <a:ext cx="2943778" cy="613566"/>
          </a:xfrm>
          <a:prstGeom prst="rect">
            <a:avLst/>
          </a:prstGeom>
          <a:noFill/>
        </p:spPr>
        <p:txBody>
          <a:bodyPr wrap="square">
            <a:spAutoFit/>
          </a:bodyPr>
          <a:lstStyle/>
          <a:p>
            <a:pPr algn="ctr"/>
            <a:r>
              <a:rPr lang="ar-SA" sz="3387" b="1" dirty="0">
                <a:solidFill>
                  <a:schemeClr val="bg1"/>
                </a:solidFill>
                <a:latin typeface="Hacen Casablanca Heavy" panose="02000000000000000000" pitchFamily="2" charset="-78"/>
                <a:cs typeface="Hacen Casablanca Heavy" panose="02000000000000000000" pitchFamily="2" charset="-78"/>
              </a:rPr>
              <a:t> </a:t>
            </a:r>
            <a:endParaRPr lang="en-US" sz="3387" b="1" dirty="0">
              <a:solidFill>
                <a:schemeClr val="bg1"/>
              </a:solidFill>
              <a:latin typeface="Hacen Casablanca Heavy" panose="02000000000000000000" pitchFamily="2" charset="-78"/>
              <a:cs typeface="Hacen Casablanca Heavy" panose="02000000000000000000" pitchFamily="2" charset="-78"/>
            </a:endParaRPr>
          </a:p>
        </p:txBody>
      </p:sp>
      <p:sp>
        <p:nvSpPr>
          <p:cNvPr id="118" name="Subtitle 6">
            <a:extLst>
              <a:ext uri="{FF2B5EF4-FFF2-40B4-BE49-F238E27FC236}">
                <a16:creationId xmlns:a16="http://schemas.microsoft.com/office/drawing/2014/main" id="{096289B1-A81F-4DFA-B9AF-3C3320E37684}"/>
              </a:ext>
            </a:extLst>
          </p:cNvPr>
          <p:cNvSpPr txBox="1">
            <a:spLocks/>
          </p:cNvSpPr>
          <p:nvPr/>
        </p:nvSpPr>
        <p:spPr>
          <a:xfrm>
            <a:off x="6215817" y="1640331"/>
            <a:ext cx="2021804" cy="716689"/>
          </a:xfrm>
          <a:prstGeom prst="rect">
            <a:avLst/>
          </a:prstGeom>
        </p:spPr>
        <p:txBody>
          <a:bodyPr vert="horz" lIns="86019" tIns="43010" rIns="86019" bIns="43010" numCol="1" spcCol="365760" rtlCol="0" anchor="t">
            <a:noAutofit/>
          </a:bodyPr>
          <a:lstStyle>
            <a:lvl1pPr marL="0" indent="0" algn="ctr" defTabSz="914400" rtl="0" eaLnBrk="1" latinLnBrk="0" hangingPunct="1">
              <a:lnSpc>
                <a:spcPct val="90000"/>
              </a:lnSpc>
              <a:spcBef>
                <a:spcPts val="1000"/>
              </a:spcBef>
              <a:buFont typeface="Arial"/>
              <a:buNone/>
              <a:defRPr sz="1200" b="0" i="0" kern="1200">
                <a:solidFill>
                  <a:schemeClr val="accent1"/>
                </a:solidFill>
                <a:latin typeface="Montserrat Light" charset="0"/>
                <a:ea typeface="Montserrat Light" charset="0"/>
                <a:cs typeface="Montserrat Light"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Montserrat Light" charset="0"/>
                <a:ea typeface="Montserrat Light" charset="0"/>
                <a:cs typeface="Montserrat Light"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Montserrat Light" charset="0"/>
                <a:ea typeface="Montserrat Light" charset="0"/>
                <a:cs typeface="Montserrat Light"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nSpc>
                <a:spcPct val="100000"/>
              </a:lnSpc>
              <a:spcBef>
                <a:spcPts val="0"/>
              </a:spcBef>
            </a:pPr>
            <a:r>
              <a:rPr lang="ar-SA" sz="1600" b="1" dirty="0">
                <a:solidFill>
                  <a:schemeClr val="tx1"/>
                </a:solidFill>
                <a:latin typeface="Calibri" panose="020F0502020204030204" pitchFamily="34" charset="0"/>
                <a:cs typeface="Calibri" panose="020F0502020204030204" pitchFamily="34" charset="0"/>
              </a:rPr>
              <a:t>  </a:t>
            </a:r>
            <a:endParaRPr lang="en-US" sz="1600" b="1" dirty="0">
              <a:solidFill>
                <a:schemeClr val="tx1"/>
              </a:solidFill>
              <a:latin typeface="Calibri" panose="020F0502020204030204" pitchFamily="34" charset="0"/>
              <a:cs typeface="Calibri" panose="020F0502020204030204" pitchFamily="34" charset="0"/>
            </a:endParaRPr>
          </a:p>
        </p:txBody>
      </p:sp>
      <p:sp>
        <p:nvSpPr>
          <p:cNvPr id="140" name="مربع نص 139">
            <a:extLst>
              <a:ext uri="{FF2B5EF4-FFF2-40B4-BE49-F238E27FC236}">
                <a16:creationId xmlns:a16="http://schemas.microsoft.com/office/drawing/2014/main" id="{62BBCA6B-03CA-4705-908C-7E35E573DE17}"/>
              </a:ext>
            </a:extLst>
          </p:cNvPr>
          <p:cNvSpPr txBox="1"/>
          <p:nvPr/>
        </p:nvSpPr>
        <p:spPr>
          <a:xfrm>
            <a:off x="8359077" y="1733701"/>
            <a:ext cx="2807157" cy="613566"/>
          </a:xfrm>
          <a:prstGeom prst="rect">
            <a:avLst/>
          </a:prstGeom>
          <a:noFill/>
        </p:spPr>
        <p:txBody>
          <a:bodyPr wrap="square">
            <a:spAutoFit/>
          </a:bodyPr>
          <a:lstStyle/>
          <a:p>
            <a:pPr algn="ctr"/>
            <a:r>
              <a:rPr lang="ar-SA" sz="3387" b="1" dirty="0">
                <a:solidFill>
                  <a:schemeClr val="bg1"/>
                </a:solidFill>
                <a:latin typeface="Hacen Casablanca Heavy" panose="02000000000000000000" pitchFamily="2" charset="-78"/>
                <a:cs typeface="Hacen Casablanca Heavy" panose="02000000000000000000" pitchFamily="2" charset="-78"/>
              </a:rPr>
              <a:t> </a:t>
            </a:r>
            <a:endParaRPr lang="en-US" sz="3387" b="1" dirty="0">
              <a:solidFill>
                <a:schemeClr val="bg1"/>
              </a:solidFill>
              <a:latin typeface="Hacen Casablanca Heavy" panose="02000000000000000000" pitchFamily="2" charset="-78"/>
              <a:cs typeface="Hacen Casablanca Heavy" panose="02000000000000000000" pitchFamily="2" charset="-78"/>
            </a:endParaRPr>
          </a:p>
        </p:txBody>
      </p:sp>
      <p:sp>
        <p:nvSpPr>
          <p:cNvPr id="121" name="Subtitle 6">
            <a:extLst>
              <a:ext uri="{FF2B5EF4-FFF2-40B4-BE49-F238E27FC236}">
                <a16:creationId xmlns:a16="http://schemas.microsoft.com/office/drawing/2014/main" id="{58AE3371-898C-4115-BB07-257E49AD5B82}"/>
              </a:ext>
            </a:extLst>
          </p:cNvPr>
          <p:cNvSpPr txBox="1">
            <a:spLocks/>
          </p:cNvSpPr>
          <p:nvPr/>
        </p:nvSpPr>
        <p:spPr>
          <a:xfrm>
            <a:off x="6051085" y="1674222"/>
            <a:ext cx="2351268" cy="716689"/>
          </a:xfrm>
          <a:prstGeom prst="rect">
            <a:avLst/>
          </a:prstGeom>
        </p:spPr>
        <p:txBody>
          <a:bodyPr vert="horz" lIns="86019" tIns="43010" rIns="86019" bIns="43010" numCol="1" spcCol="365760" rtlCol="0" anchor="t">
            <a:noAutofit/>
          </a:bodyPr>
          <a:lstStyle>
            <a:lvl1pPr marL="0" indent="0" algn="ctr" defTabSz="914400" rtl="0" eaLnBrk="1" latinLnBrk="0" hangingPunct="1">
              <a:lnSpc>
                <a:spcPct val="90000"/>
              </a:lnSpc>
              <a:spcBef>
                <a:spcPts val="1000"/>
              </a:spcBef>
              <a:buFont typeface="Arial"/>
              <a:buNone/>
              <a:defRPr sz="1200" b="0" i="0" kern="1200">
                <a:solidFill>
                  <a:schemeClr val="accent1"/>
                </a:solidFill>
                <a:latin typeface="Montserrat Light" charset="0"/>
                <a:ea typeface="Montserrat Light" charset="0"/>
                <a:cs typeface="Montserrat Light"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Montserrat Light" charset="0"/>
                <a:ea typeface="Montserrat Light" charset="0"/>
                <a:cs typeface="Montserrat Light"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Montserrat Light" charset="0"/>
                <a:ea typeface="Montserrat Light" charset="0"/>
                <a:cs typeface="Montserrat Light"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nSpc>
                <a:spcPct val="100000"/>
              </a:lnSpc>
              <a:spcBef>
                <a:spcPts val="0"/>
              </a:spcBef>
            </a:pPr>
            <a:endParaRPr lang="ar-SA" sz="1800" b="1" dirty="0">
              <a:solidFill>
                <a:schemeClr val="tx1"/>
              </a:solidFill>
              <a:latin typeface="Calibri" panose="020F0502020204030204" pitchFamily="34" charset="0"/>
              <a:cs typeface="Calibri" panose="020F0502020204030204" pitchFamily="34" charset="0"/>
            </a:endParaRPr>
          </a:p>
        </p:txBody>
      </p:sp>
      <p:sp>
        <p:nvSpPr>
          <p:cNvPr id="153" name="Rectangle: Rounded Corners 101">
            <a:extLst>
              <a:ext uri="{FF2B5EF4-FFF2-40B4-BE49-F238E27FC236}">
                <a16:creationId xmlns:a16="http://schemas.microsoft.com/office/drawing/2014/main" id="{B0D3C0CA-2C5D-49BB-AB52-1883B78BCA09}"/>
              </a:ext>
            </a:extLst>
          </p:cNvPr>
          <p:cNvSpPr/>
          <p:nvPr/>
        </p:nvSpPr>
        <p:spPr>
          <a:xfrm>
            <a:off x="8305854" y="2845331"/>
            <a:ext cx="3017962" cy="584690"/>
          </a:xfrm>
          <a:prstGeom prst="roundRect">
            <a:avLst/>
          </a:prstGeom>
          <a:solidFill>
            <a:srgbClr val="00CC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2258" b="1" dirty="0">
                <a:latin typeface="Hacen Casablanca Heavy" panose="02000000000000000000" pitchFamily="2" charset="-78"/>
                <a:cs typeface="Hacen Casablanca Heavy" panose="02000000000000000000" pitchFamily="2" charset="-78"/>
              </a:rPr>
              <a:t>آلية التنفيذ  </a:t>
            </a:r>
            <a:endParaRPr lang="en-US" sz="2258" b="1" dirty="0">
              <a:latin typeface="Hacen Casablanca Heavy" panose="02000000000000000000" pitchFamily="2" charset="-78"/>
              <a:cs typeface="Hacen Casablanca Heavy" panose="02000000000000000000" pitchFamily="2" charset="-78"/>
            </a:endParaRPr>
          </a:p>
        </p:txBody>
      </p:sp>
      <p:pic>
        <p:nvPicPr>
          <p:cNvPr id="161" name="Graphic 22" descr="Lightbulb and gear">
            <a:extLst>
              <a:ext uri="{FF2B5EF4-FFF2-40B4-BE49-F238E27FC236}">
                <a16:creationId xmlns:a16="http://schemas.microsoft.com/office/drawing/2014/main" id="{E0C8614B-9E7F-499E-9C4A-1EFDB03EFC05}"/>
              </a:ext>
            </a:extLst>
          </p:cNvPr>
          <p:cNvPicPr>
            <a:picLocks noChangeAspect="1"/>
          </p:cNvPicPr>
          <p:nvPr/>
        </p:nvPicPr>
        <p:blipFill>
          <a:blip r:embed="rId5" cstate="hq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83356" y="2867302"/>
            <a:ext cx="489878" cy="489878"/>
          </a:xfrm>
          <a:prstGeom prst="rect">
            <a:avLst/>
          </a:prstGeom>
        </p:spPr>
      </p:pic>
      <p:sp>
        <p:nvSpPr>
          <p:cNvPr id="152" name="Subtitle 6">
            <a:extLst>
              <a:ext uri="{FF2B5EF4-FFF2-40B4-BE49-F238E27FC236}">
                <a16:creationId xmlns:a16="http://schemas.microsoft.com/office/drawing/2014/main" id="{EA322326-0E34-4083-A9B2-7FCDF58B57CC}"/>
              </a:ext>
            </a:extLst>
          </p:cNvPr>
          <p:cNvSpPr txBox="1">
            <a:spLocks/>
          </p:cNvSpPr>
          <p:nvPr/>
        </p:nvSpPr>
        <p:spPr>
          <a:xfrm>
            <a:off x="5992338" y="3048464"/>
            <a:ext cx="1935278" cy="716689"/>
          </a:xfrm>
          <a:prstGeom prst="rect">
            <a:avLst/>
          </a:prstGeom>
        </p:spPr>
        <p:txBody>
          <a:bodyPr vert="horz" lIns="86019" tIns="43010" rIns="86019" bIns="43010" numCol="1" spcCol="365760" rtlCol="0" anchor="t">
            <a:noAutofit/>
          </a:bodyPr>
          <a:lstStyle>
            <a:lvl1pPr marL="0" indent="0" algn="ctr" defTabSz="914400" rtl="0" eaLnBrk="1" latinLnBrk="0" hangingPunct="1">
              <a:lnSpc>
                <a:spcPct val="90000"/>
              </a:lnSpc>
              <a:spcBef>
                <a:spcPts val="1000"/>
              </a:spcBef>
              <a:buFont typeface="Arial"/>
              <a:buNone/>
              <a:defRPr sz="1200" b="0" i="0" kern="1200">
                <a:solidFill>
                  <a:schemeClr val="accent1"/>
                </a:solidFill>
                <a:latin typeface="Montserrat Light" charset="0"/>
                <a:ea typeface="Montserrat Light" charset="0"/>
                <a:cs typeface="Montserrat Light"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Montserrat Light" charset="0"/>
                <a:ea typeface="Montserrat Light" charset="0"/>
                <a:cs typeface="Montserrat Light"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Montserrat Light" charset="0"/>
                <a:ea typeface="Montserrat Light" charset="0"/>
                <a:cs typeface="Montserrat Light"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nSpc>
                <a:spcPct val="100000"/>
              </a:lnSpc>
              <a:spcBef>
                <a:spcPts val="0"/>
              </a:spcBef>
            </a:pPr>
            <a:r>
              <a:rPr lang="ar-SA" sz="1505" b="1" dirty="0">
                <a:solidFill>
                  <a:srgbClr val="006666"/>
                </a:solidFill>
                <a:latin typeface="Calibri" panose="020F0502020204030204" pitchFamily="34" charset="0"/>
                <a:cs typeface="Calibri" panose="020F0502020204030204" pitchFamily="34" charset="0"/>
              </a:rPr>
              <a:t>المؤسسات الخاصة والحكومية  </a:t>
            </a:r>
            <a:endParaRPr lang="en-US" sz="1505" b="1" dirty="0">
              <a:solidFill>
                <a:srgbClr val="006666"/>
              </a:solidFill>
              <a:latin typeface="Calibri" panose="020F0502020204030204" pitchFamily="34" charset="0"/>
              <a:cs typeface="Calibri" panose="020F0502020204030204" pitchFamily="34" charset="0"/>
            </a:endParaRPr>
          </a:p>
        </p:txBody>
      </p:sp>
      <p:sp>
        <p:nvSpPr>
          <p:cNvPr id="142" name="Subtitle 6">
            <a:extLst>
              <a:ext uri="{FF2B5EF4-FFF2-40B4-BE49-F238E27FC236}">
                <a16:creationId xmlns:a16="http://schemas.microsoft.com/office/drawing/2014/main" id="{632C7F0F-D8BD-403B-83B2-B486D0320A03}"/>
              </a:ext>
            </a:extLst>
          </p:cNvPr>
          <p:cNvSpPr txBox="1">
            <a:spLocks/>
          </p:cNvSpPr>
          <p:nvPr/>
        </p:nvSpPr>
        <p:spPr>
          <a:xfrm>
            <a:off x="593933" y="1678165"/>
            <a:ext cx="1942231" cy="716690"/>
          </a:xfrm>
          <a:prstGeom prst="rect">
            <a:avLst/>
          </a:prstGeom>
        </p:spPr>
        <p:txBody>
          <a:bodyPr vert="horz" lIns="86019" tIns="43010" rIns="86019" bIns="43010" numCol="1" spcCol="365760" rtlCol="0" anchor="t">
            <a:noAutofit/>
          </a:bodyPr>
          <a:lstStyle>
            <a:lvl1pPr marL="0" indent="0" algn="ctr" defTabSz="914400" rtl="0" eaLnBrk="1" latinLnBrk="0" hangingPunct="1">
              <a:lnSpc>
                <a:spcPct val="90000"/>
              </a:lnSpc>
              <a:spcBef>
                <a:spcPts val="1000"/>
              </a:spcBef>
              <a:buFont typeface="Arial"/>
              <a:buNone/>
              <a:defRPr sz="1200" b="0" i="0" kern="1200">
                <a:solidFill>
                  <a:schemeClr val="accent1"/>
                </a:solidFill>
                <a:latin typeface="Montserrat Light" charset="0"/>
                <a:ea typeface="Montserrat Light" charset="0"/>
                <a:cs typeface="Montserrat Light"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Montserrat Light" charset="0"/>
                <a:ea typeface="Montserrat Light" charset="0"/>
                <a:cs typeface="Montserrat Light"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Montserrat Light" charset="0"/>
                <a:ea typeface="Montserrat Light" charset="0"/>
                <a:cs typeface="Montserrat Light"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nSpc>
                <a:spcPct val="100000"/>
              </a:lnSpc>
              <a:spcBef>
                <a:spcPts val="0"/>
              </a:spcBef>
            </a:pPr>
            <a:r>
              <a:rPr lang="ar-SA" sz="1800" b="1" dirty="0">
                <a:solidFill>
                  <a:srgbClr val="006666"/>
                </a:solidFill>
                <a:latin typeface="Calibri" panose="020F0502020204030204" pitchFamily="34" charset="0"/>
                <a:cs typeface="Calibri" panose="020F0502020204030204" pitchFamily="34" charset="0"/>
              </a:rPr>
              <a:t>عدد الشركاء </a:t>
            </a:r>
          </a:p>
          <a:p>
            <a:pPr>
              <a:lnSpc>
                <a:spcPct val="100000"/>
              </a:lnSpc>
              <a:spcBef>
                <a:spcPts val="0"/>
              </a:spcBef>
            </a:pPr>
            <a:r>
              <a:rPr lang="ar-SA" sz="1800" b="1" dirty="0">
                <a:solidFill>
                  <a:srgbClr val="006666"/>
                </a:solidFill>
                <a:latin typeface="Calibri" panose="020F0502020204030204" pitchFamily="34" charset="0"/>
                <a:cs typeface="Calibri" panose="020F0502020204030204" pitchFamily="34" charset="0"/>
              </a:rPr>
              <a:t> الداعمين في 2025</a:t>
            </a:r>
          </a:p>
        </p:txBody>
      </p:sp>
      <p:sp>
        <p:nvSpPr>
          <p:cNvPr id="146" name="مربع نص 145">
            <a:extLst>
              <a:ext uri="{FF2B5EF4-FFF2-40B4-BE49-F238E27FC236}">
                <a16:creationId xmlns:a16="http://schemas.microsoft.com/office/drawing/2014/main" id="{C6F242BE-292D-4E55-9E11-10588FE6753C}"/>
              </a:ext>
            </a:extLst>
          </p:cNvPr>
          <p:cNvSpPr txBox="1"/>
          <p:nvPr/>
        </p:nvSpPr>
        <p:spPr>
          <a:xfrm>
            <a:off x="8738939" y="4854184"/>
            <a:ext cx="1401346" cy="565026"/>
          </a:xfrm>
          <a:prstGeom prst="rect">
            <a:avLst/>
          </a:prstGeom>
          <a:noFill/>
        </p:spPr>
        <p:txBody>
          <a:bodyPr wrap="none" rtlCol="1">
            <a:spAutoFit/>
          </a:bodyPr>
          <a:lstStyle/>
          <a:p>
            <a:pPr algn="ctr"/>
            <a:r>
              <a:rPr lang="ar-SA" sz="1536" b="1" dirty="0">
                <a:solidFill>
                  <a:schemeClr val="bg1"/>
                </a:solidFill>
                <a:latin typeface="Dubai" panose="020B0503030403030204" pitchFamily="34" charset="-78"/>
                <a:cs typeface="Dubai" panose="020B0503030403030204" pitchFamily="34" charset="-78"/>
              </a:rPr>
              <a:t>عدد</a:t>
            </a:r>
          </a:p>
          <a:p>
            <a:pPr algn="ctr"/>
            <a:r>
              <a:rPr lang="ar-SA" sz="1536" b="1" dirty="0">
                <a:solidFill>
                  <a:schemeClr val="bg1"/>
                </a:solidFill>
                <a:latin typeface="Dubai" panose="020B0503030403030204" pitchFamily="34" charset="-78"/>
                <a:cs typeface="Dubai" panose="020B0503030403030204" pitchFamily="34" charset="-78"/>
              </a:rPr>
              <a:t> المدارس أهلي   </a:t>
            </a:r>
          </a:p>
        </p:txBody>
      </p:sp>
      <p:sp>
        <p:nvSpPr>
          <p:cNvPr id="167" name="Rectangle: Rounded Corners 101">
            <a:extLst>
              <a:ext uri="{FF2B5EF4-FFF2-40B4-BE49-F238E27FC236}">
                <a16:creationId xmlns:a16="http://schemas.microsoft.com/office/drawing/2014/main" id="{242A9918-6C28-4C2A-B9A2-788C73811BB0}"/>
              </a:ext>
            </a:extLst>
          </p:cNvPr>
          <p:cNvSpPr/>
          <p:nvPr/>
        </p:nvSpPr>
        <p:spPr>
          <a:xfrm>
            <a:off x="8316277" y="3479965"/>
            <a:ext cx="3017963" cy="450374"/>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1693" b="1" dirty="0">
                <a:solidFill>
                  <a:srgbClr val="006666"/>
                </a:solidFill>
                <a:latin typeface="Hacen Casablanca Heavy" panose="02000000000000000000" pitchFamily="2" charset="-78"/>
                <a:cs typeface="Hacen Casablanca Heavy" panose="02000000000000000000" pitchFamily="2" charset="-78"/>
              </a:rPr>
              <a:t>إعداد وتصميم المبادرة   </a:t>
            </a:r>
            <a:endParaRPr lang="en-US" sz="1693" b="1" dirty="0">
              <a:solidFill>
                <a:srgbClr val="006666"/>
              </a:solidFill>
              <a:latin typeface="Hacen Casablanca Heavy" panose="02000000000000000000" pitchFamily="2" charset="-78"/>
              <a:cs typeface="Hacen Casablanca Heavy" panose="02000000000000000000" pitchFamily="2" charset="-78"/>
            </a:endParaRPr>
          </a:p>
        </p:txBody>
      </p:sp>
      <p:sp>
        <p:nvSpPr>
          <p:cNvPr id="168" name="Rectangle: Rounded Corners 101">
            <a:extLst>
              <a:ext uri="{FF2B5EF4-FFF2-40B4-BE49-F238E27FC236}">
                <a16:creationId xmlns:a16="http://schemas.microsoft.com/office/drawing/2014/main" id="{81CDCFF4-134F-449B-9A9B-A3FF97CABF09}"/>
              </a:ext>
            </a:extLst>
          </p:cNvPr>
          <p:cNvSpPr/>
          <p:nvPr/>
        </p:nvSpPr>
        <p:spPr>
          <a:xfrm>
            <a:off x="8305852" y="4005605"/>
            <a:ext cx="3017963" cy="450374"/>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1693" b="1" dirty="0">
                <a:solidFill>
                  <a:srgbClr val="006666"/>
                </a:solidFill>
                <a:latin typeface="Hacen Casablanca Heavy" panose="02000000000000000000" pitchFamily="2" charset="-78"/>
                <a:cs typeface="Hacen Casablanca Heavy" panose="02000000000000000000" pitchFamily="2" charset="-78"/>
              </a:rPr>
              <a:t>اعتماد ميزانية التسويق  </a:t>
            </a:r>
            <a:endParaRPr lang="en-US" sz="1693" b="1" dirty="0">
              <a:solidFill>
                <a:srgbClr val="006666"/>
              </a:solidFill>
              <a:latin typeface="Hacen Casablanca Heavy" panose="02000000000000000000" pitchFamily="2" charset="-78"/>
              <a:cs typeface="Hacen Casablanca Heavy" panose="02000000000000000000" pitchFamily="2" charset="-78"/>
            </a:endParaRPr>
          </a:p>
        </p:txBody>
      </p:sp>
      <p:sp>
        <p:nvSpPr>
          <p:cNvPr id="171" name="Rectangle: Rounded Corners 101">
            <a:extLst>
              <a:ext uri="{FF2B5EF4-FFF2-40B4-BE49-F238E27FC236}">
                <a16:creationId xmlns:a16="http://schemas.microsoft.com/office/drawing/2014/main" id="{8D34E5E3-1369-4019-9A97-71517BF94901}"/>
              </a:ext>
            </a:extLst>
          </p:cNvPr>
          <p:cNvSpPr/>
          <p:nvPr/>
        </p:nvSpPr>
        <p:spPr>
          <a:xfrm>
            <a:off x="8305852" y="4531246"/>
            <a:ext cx="3017963" cy="450374"/>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1693" b="1" dirty="0">
                <a:solidFill>
                  <a:srgbClr val="006666"/>
                </a:solidFill>
                <a:latin typeface="Hacen Casablanca Heavy" panose="02000000000000000000" pitchFamily="2" charset="-78"/>
                <a:cs typeface="Hacen Casablanca Heavy" panose="02000000000000000000" pitchFamily="2" charset="-78"/>
              </a:rPr>
              <a:t>وضع خطة لتسويق المبادرة </a:t>
            </a:r>
            <a:endParaRPr lang="en-US" sz="1693" b="1" dirty="0">
              <a:solidFill>
                <a:srgbClr val="006666"/>
              </a:solidFill>
              <a:latin typeface="Hacen Casablanca Heavy" panose="02000000000000000000" pitchFamily="2" charset="-78"/>
              <a:cs typeface="Hacen Casablanca Heavy" panose="02000000000000000000" pitchFamily="2" charset="-78"/>
            </a:endParaRPr>
          </a:p>
        </p:txBody>
      </p:sp>
      <p:sp>
        <p:nvSpPr>
          <p:cNvPr id="173" name="Rectangle: Rounded Corners 101">
            <a:extLst>
              <a:ext uri="{FF2B5EF4-FFF2-40B4-BE49-F238E27FC236}">
                <a16:creationId xmlns:a16="http://schemas.microsoft.com/office/drawing/2014/main" id="{25837618-5131-4165-B445-29F6074FF290}"/>
              </a:ext>
            </a:extLst>
          </p:cNvPr>
          <p:cNvSpPr/>
          <p:nvPr/>
        </p:nvSpPr>
        <p:spPr>
          <a:xfrm>
            <a:off x="8300922" y="5056887"/>
            <a:ext cx="3017963" cy="450374"/>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1693" b="1" dirty="0">
                <a:solidFill>
                  <a:srgbClr val="006666"/>
                </a:solidFill>
                <a:latin typeface="Hacen Casablanca Heavy" panose="02000000000000000000" pitchFamily="2" charset="-78"/>
                <a:cs typeface="Hacen Casablanca Heavy" panose="02000000000000000000" pitchFamily="2" charset="-78"/>
              </a:rPr>
              <a:t>البدء في التنفيذ </a:t>
            </a:r>
            <a:endParaRPr lang="en-US" sz="1693" b="1" dirty="0">
              <a:solidFill>
                <a:srgbClr val="006666"/>
              </a:solidFill>
              <a:latin typeface="Hacen Casablanca Heavy" panose="02000000000000000000" pitchFamily="2" charset="-78"/>
              <a:cs typeface="Hacen Casablanca Heavy" panose="02000000000000000000" pitchFamily="2" charset="-78"/>
            </a:endParaRPr>
          </a:p>
        </p:txBody>
      </p:sp>
      <p:sp>
        <p:nvSpPr>
          <p:cNvPr id="174" name="Rectangle: Rounded Corners 101">
            <a:extLst>
              <a:ext uri="{FF2B5EF4-FFF2-40B4-BE49-F238E27FC236}">
                <a16:creationId xmlns:a16="http://schemas.microsoft.com/office/drawing/2014/main" id="{F5000A3A-755A-49E6-AAA6-952D522DD05C}"/>
              </a:ext>
            </a:extLst>
          </p:cNvPr>
          <p:cNvSpPr/>
          <p:nvPr/>
        </p:nvSpPr>
        <p:spPr>
          <a:xfrm>
            <a:off x="8300922" y="5573028"/>
            <a:ext cx="3017963" cy="450374"/>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1693" b="1" dirty="0">
                <a:solidFill>
                  <a:srgbClr val="006666"/>
                </a:solidFill>
                <a:latin typeface="Hacen Casablanca Heavy" panose="02000000000000000000" pitchFamily="2" charset="-78"/>
                <a:cs typeface="Hacen Casablanca Heavy" panose="02000000000000000000" pitchFamily="2" charset="-78"/>
              </a:rPr>
              <a:t>التقييم و كتابة التقرير النهائي  </a:t>
            </a:r>
            <a:endParaRPr lang="en-US" sz="1693" b="1" dirty="0">
              <a:solidFill>
                <a:srgbClr val="006666"/>
              </a:solidFill>
              <a:latin typeface="Hacen Casablanca Heavy" panose="02000000000000000000" pitchFamily="2" charset="-78"/>
              <a:cs typeface="Hacen Casablanca Heavy" panose="02000000000000000000" pitchFamily="2" charset="-78"/>
            </a:endParaRPr>
          </a:p>
        </p:txBody>
      </p:sp>
      <p:sp>
        <p:nvSpPr>
          <p:cNvPr id="176" name="Subtitle 6">
            <a:extLst>
              <a:ext uri="{FF2B5EF4-FFF2-40B4-BE49-F238E27FC236}">
                <a16:creationId xmlns:a16="http://schemas.microsoft.com/office/drawing/2014/main" id="{EEA7B53E-7D69-456E-8841-C9AE3D59BB9F}"/>
              </a:ext>
            </a:extLst>
          </p:cNvPr>
          <p:cNvSpPr txBox="1">
            <a:spLocks/>
          </p:cNvSpPr>
          <p:nvPr/>
        </p:nvSpPr>
        <p:spPr>
          <a:xfrm>
            <a:off x="807299" y="3005558"/>
            <a:ext cx="2181387" cy="716690"/>
          </a:xfrm>
          <a:prstGeom prst="rect">
            <a:avLst/>
          </a:prstGeom>
        </p:spPr>
        <p:txBody>
          <a:bodyPr vert="horz" lIns="86019" tIns="43010" rIns="86019" bIns="43010" numCol="1" spcCol="365760" rtlCol="0" anchor="t">
            <a:noAutofit/>
          </a:bodyPr>
          <a:lstStyle>
            <a:lvl1pPr marL="0" indent="0" algn="ctr" defTabSz="914400" rtl="0" eaLnBrk="1" latinLnBrk="0" hangingPunct="1">
              <a:lnSpc>
                <a:spcPct val="90000"/>
              </a:lnSpc>
              <a:spcBef>
                <a:spcPts val="1000"/>
              </a:spcBef>
              <a:buFont typeface="Arial"/>
              <a:buNone/>
              <a:defRPr sz="1200" b="0" i="0" kern="1200">
                <a:solidFill>
                  <a:schemeClr val="accent1"/>
                </a:solidFill>
                <a:latin typeface="Montserrat Light" charset="0"/>
                <a:ea typeface="Montserrat Light" charset="0"/>
                <a:cs typeface="Montserrat Light"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Montserrat Light" charset="0"/>
                <a:ea typeface="Montserrat Light" charset="0"/>
                <a:cs typeface="Montserrat Light"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Montserrat Light" charset="0"/>
                <a:ea typeface="Montserrat Light" charset="0"/>
                <a:cs typeface="Montserrat Light"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nSpc>
                <a:spcPct val="100000"/>
              </a:lnSpc>
              <a:spcBef>
                <a:spcPts val="0"/>
              </a:spcBef>
            </a:pPr>
            <a:r>
              <a:rPr lang="ar-SA" sz="1600" b="1" dirty="0">
                <a:solidFill>
                  <a:schemeClr val="tx1"/>
                </a:solidFill>
                <a:latin typeface="Calibri" panose="020F0502020204030204" pitchFamily="34" charset="0"/>
                <a:cs typeface="Calibri" panose="020F0502020204030204" pitchFamily="34" charset="0"/>
              </a:rPr>
              <a:t>    </a:t>
            </a:r>
          </a:p>
        </p:txBody>
      </p:sp>
      <p:sp>
        <p:nvSpPr>
          <p:cNvPr id="139" name="مربع نص 138">
            <a:extLst>
              <a:ext uri="{FF2B5EF4-FFF2-40B4-BE49-F238E27FC236}">
                <a16:creationId xmlns:a16="http://schemas.microsoft.com/office/drawing/2014/main" id="{EBAAD976-546F-4F47-A337-06A7195C3987}"/>
              </a:ext>
            </a:extLst>
          </p:cNvPr>
          <p:cNvSpPr txBox="1"/>
          <p:nvPr/>
        </p:nvSpPr>
        <p:spPr>
          <a:xfrm>
            <a:off x="8331353" y="1687019"/>
            <a:ext cx="2807157" cy="613566"/>
          </a:xfrm>
          <a:prstGeom prst="rect">
            <a:avLst/>
          </a:prstGeom>
          <a:noFill/>
        </p:spPr>
        <p:txBody>
          <a:bodyPr wrap="square">
            <a:spAutoFit/>
          </a:bodyPr>
          <a:lstStyle/>
          <a:p>
            <a:pPr algn="ctr"/>
            <a:r>
              <a:rPr lang="ar-SA" sz="3387" b="1" dirty="0">
                <a:solidFill>
                  <a:schemeClr val="bg1"/>
                </a:solidFill>
                <a:latin typeface="Hacen Casablanca Heavy" panose="02000000000000000000" pitchFamily="2" charset="-78"/>
                <a:cs typeface="Hacen Casablanca Heavy" panose="02000000000000000000" pitchFamily="2" charset="-78"/>
              </a:rPr>
              <a:t>شركاء الخير   </a:t>
            </a:r>
            <a:endParaRPr lang="en-US" sz="3387" b="1" dirty="0">
              <a:solidFill>
                <a:schemeClr val="bg1"/>
              </a:solidFill>
              <a:latin typeface="Hacen Casablanca Heavy" panose="02000000000000000000" pitchFamily="2" charset="-78"/>
              <a:cs typeface="Hacen Casablanca Heavy" panose="02000000000000000000" pitchFamily="2" charset="-78"/>
            </a:endParaRPr>
          </a:p>
        </p:txBody>
      </p:sp>
      <p:sp>
        <p:nvSpPr>
          <p:cNvPr id="150" name="Subtitle 6">
            <a:extLst>
              <a:ext uri="{FF2B5EF4-FFF2-40B4-BE49-F238E27FC236}">
                <a16:creationId xmlns:a16="http://schemas.microsoft.com/office/drawing/2014/main" id="{56C19586-0B12-49C5-98D0-0B2359393377}"/>
              </a:ext>
            </a:extLst>
          </p:cNvPr>
          <p:cNvSpPr txBox="1">
            <a:spLocks/>
          </p:cNvSpPr>
          <p:nvPr/>
        </p:nvSpPr>
        <p:spPr>
          <a:xfrm>
            <a:off x="5827600" y="1665135"/>
            <a:ext cx="2591061" cy="716689"/>
          </a:xfrm>
          <a:prstGeom prst="rect">
            <a:avLst/>
          </a:prstGeom>
        </p:spPr>
        <p:txBody>
          <a:bodyPr vert="horz" lIns="86019" tIns="43010" rIns="86019" bIns="43010" numCol="1" spcCol="365760" rtlCol="0" anchor="t">
            <a:noAutofit/>
          </a:bodyPr>
          <a:lstStyle>
            <a:lvl1pPr marL="0" indent="0" algn="ctr" defTabSz="914400" rtl="0" eaLnBrk="1" latinLnBrk="0" hangingPunct="1">
              <a:lnSpc>
                <a:spcPct val="90000"/>
              </a:lnSpc>
              <a:spcBef>
                <a:spcPts val="1000"/>
              </a:spcBef>
              <a:buFont typeface="Arial"/>
              <a:buNone/>
              <a:defRPr sz="1200" b="0" i="0" kern="1200">
                <a:solidFill>
                  <a:schemeClr val="accent1"/>
                </a:solidFill>
                <a:latin typeface="Montserrat Light" charset="0"/>
                <a:ea typeface="Montserrat Light" charset="0"/>
                <a:cs typeface="Montserrat Light"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Montserrat Light" charset="0"/>
                <a:ea typeface="Montserrat Light" charset="0"/>
                <a:cs typeface="Montserrat Light"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Montserrat Light" charset="0"/>
                <a:ea typeface="Montserrat Light" charset="0"/>
                <a:cs typeface="Montserrat Light"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nSpc>
                <a:spcPct val="100000"/>
              </a:lnSpc>
              <a:spcBef>
                <a:spcPts val="0"/>
              </a:spcBef>
            </a:pPr>
            <a:r>
              <a:rPr lang="ar-SA" sz="1881" b="1" dirty="0">
                <a:solidFill>
                  <a:srgbClr val="006666"/>
                </a:solidFill>
                <a:latin typeface="Calibri" panose="020F0502020204030204" pitchFamily="34" charset="0"/>
                <a:cs typeface="Calibri" panose="020F0502020204030204" pitchFamily="34" charset="0"/>
              </a:rPr>
              <a:t>بناء </a:t>
            </a:r>
          </a:p>
          <a:p>
            <a:pPr>
              <a:lnSpc>
                <a:spcPct val="100000"/>
              </a:lnSpc>
              <a:spcBef>
                <a:spcPts val="0"/>
              </a:spcBef>
            </a:pPr>
            <a:r>
              <a:rPr lang="ar-SA" sz="1881" b="1" dirty="0">
                <a:solidFill>
                  <a:srgbClr val="006666"/>
                </a:solidFill>
                <a:latin typeface="Calibri" panose="020F0502020204030204" pitchFamily="34" charset="0"/>
                <a:cs typeface="Calibri" panose="020F0502020204030204" pitchFamily="34" charset="0"/>
              </a:rPr>
              <a:t>شراكات فاعلة   </a:t>
            </a:r>
            <a:endParaRPr lang="en-US" sz="1881" b="1" dirty="0">
              <a:solidFill>
                <a:srgbClr val="006666"/>
              </a:solidFill>
              <a:latin typeface="Calibri" panose="020F0502020204030204" pitchFamily="34" charset="0"/>
              <a:cs typeface="Calibri" panose="020F0502020204030204" pitchFamily="34" charset="0"/>
            </a:endParaRPr>
          </a:p>
        </p:txBody>
      </p:sp>
      <p:sp>
        <p:nvSpPr>
          <p:cNvPr id="155" name="Subtitle 6">
            <a:extLst>
              <a:ext uri="{FF2B5EF4-FFF2-40B4-BE49-F238E27FC236}">
                <a16:creationId xmlns:a16="http://schemas.microsoft.com/office/drawing/2014/main" id="{D7B6E8F4-FF9C-4001-A4E5-3936CD78FA13}"/>
              </a:ext>
            </a:extLst>
          </p:cNvPr>
          <p:cNvSpPr txBox="1">
            <a:spLocks/>
          </p:cNvSpPr>
          <p:nvPr/>
        </p:nvSpPr>
        <p:spPr>
          <a:xfrm>
            <a:off x="4011060" y="1679894"/>
            <a:ext cx="2591061" cy="716689"/>
          </a:xfrm>
          <a:prstGeom prst="rect">
            <a:avLst/>
          </a:prstGeom>
        </p:spPr>
        <p:txBody>
          <a:bodyPr vert="horz" lIns="86019" tIns="43010" rIns="86019" bIns="43010" numCol="1" spcCol="365760" rtlCol="0" anchor="t">
            <a:noAutofit/>
          </a:bodyPr>
          <a:lstStyle>
            <a:lvl1pPr marL="0" indent="0" algn="ctr" defTabSz="914400" rtl="0" eaLnBrk="1" latinLnBrk="0" hangingPunct="1">
              <a:lnSpc>
                <a:spcPct val="90000"/>
              </a:lnSpc>
              <a:spcBef>
                <a:spcPts val="1000"/>
              </a:spcBef>
              <a:buFont typeface="Arial"/>
              <a:buNone/>
              <a:defRPr sz="1200" b="0" i="0" kern="1200">
                <a:solidFill>
                  <a:schemeClr val="accent1"/>
                </a:solidFill>
                <a:latin typeface="Montserrat Light" charset="0"/>
                <a:ea typeface="Montserrat Light" charset="0"/>
                <a:cs typeface="Montserrat Light"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Montserrat Light" charset="0"/>
                <a:ea typeface="Montserrat Light" charset="0"/>
                <a:cs typeface="Montserrat Light"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Montserrat Light" charset="0"/>
                <a:ea typeface="Montserrat Light" charset="0"/>
                <a:cs typeface="Montserrat Light"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nSpc>
                <a:spcPct val="100000"/>
              </a:lnSpc>
              <a:spcBef>
                <a:spcPts val="0"/>
              </a:spcBef>
            </a:pPr>
            <a:r>
              <a:rPr lang="ar-SA" sz="1881" b="1" dirty="0">
                <a:solidFill>
                  <a:srgbClr val="006666"/>
                </a:solidFill>
                <a:latin typeface="Calibri" panose="020F0502020204030204" pitchFamily="34" charset="0"/>
                <a:cs typeface="Calibri" panose="020F0502020204030204" pitchFamily="34" charset="0"/>
              </a:rPr>
              <a:t>التواصل الفعال</a:t>
            </a:r>
          </a:p>
          <a:p>
            <a:pPr>
              <a:lnSpc>
                <a:spcPct val="100000"/>
              </a:lnSpc>
              <a:spcBef>
                <a:spcPts val="0"/>
              </a:spcBef>
            </a:pPr>
            <a:r>
              <a:rPr lang="ar-SA" sz="1881" b="1" dirty="0">
                <a:solidFill>
                  <a:srgbClr val="006666"/>
                </a:solidFill>
                <a:latin typeface="Calibri" panose="020F0502020204030204" pitchFamily="34" charset="0"/>
                <a:cs typeface="Calibri" panose="020F0502020204030204" pitchFamily="34" charset="0"/>
              </a:rPr>
              <a:t> مع الداعمين   </a:t>
            </a:r>
            <a:endParaRPr lang="en-US" sz="1881" b="1" dirty="0">
              <a:solidFill>
                <a:srgbClr val="006666"/>
              </a:solidFill>
              <a:latin typeface="Calibri" panose="020F0502020204030204" pitchFamily="34" charset="0"/>
              <a:cs typeface="Calibri" panose="020F0502020204030204" pitchFamily="34" charset="0"/>
            </a:endParaRPr>
          </a:p>
        </p:txBody>
      </p:sp>
      <p:sp>
        <p:nvSpPr>
          <p:cNvPr id="156" name="Subtitle 6">
            <a:extLst>
              <a:ext uri="{FF2B5EF4-FFF2-40B4-BE49-F238E27FC236}">
                <a16:creationId xmlns:a16="http://schemas.microsoft.com/office/drawing/2014/main" id="{574ACFAA-F938-40EC-B342-EF0852B2B4B2}"/>
              </a:ext>
            </a:extLst>
          </p:cNvPr>
          <p:cNvSpPr txBox="1">
            <a:spLocks/>
          </p:cNvSpPr>
          <p:nvPr/>
        </p:nvSpPr>
        <p:spPr>
          <a:xfrm>
            <a:off x="2058125" y="1658699"/>
            <a:ext cx="2591061" cy="716689"/>
          </a:xfrm>
          <a:prstGeom prst="rect">
            <a:avLst/>
          </a:prstGeom>
        </p:spPr>
        <p:txBody>
          <a:bodyPr vert="horz" lIns="86019" tIns="43010" rIns="86019" bIns="43010" numCol="1" spcCol="365760" rtlCol="0" anchor="t">
            <a:noAutofit/>
          </a:bodyPr>
          <a:lstStyle>
            <a:lvl1pPr marL="0" indent="0" algn="ctr" defTabSz="914400" rtl="0" eaLnBrk="1" latinLnBrk="0" hangingPunct="1">
              <a:lnSpc>
                <a:spcPct val="90000"/>
              </a:lnSpc>
              <a:spcBef>
                <a:spcPts val="1000"/>
              </a:spcBef>
              <a:buFont typeface="Arial"/>
              <a:buNone/>
              <a:defRPr sz="1200" b="0" i="0" kern="1200">
                <a:solidFill>
                  <a:schemeClr val="accent1"/>
                </a:solidFill>
                <a:latin typeface="Montserrat Light" charset="0"/>
                <a:ea typeface="Montserrat Light" charset="0"/>
                <a:cs typeface="Montserrat Light"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Montserrat Light" charset="0"/>
                <a:ea typeface="Montserrat Light" charset="0"/>
                <a:cs typeface="Montserrat Light"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Montserrat Light" charset="0"/>
                <a:ea typeface="Montserrat Light" charset="0"/>
                <a:cs typeface="Montserrat Light"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nSpc>
                <a:spcPct val="100000"/>
              </a:lnSpc>
              <a:spcBef>
                <a:spcPts val="0"/>
              </a:spcBef>
            </a:pPr>
            <a:r>
              <a:rPr lang="ar-SA" sz="1881" b="1" dirty="0">
                <a:solidFill>
                  <a:srgbClr val="006666"/>
                </a:solidFill>
                <a:latin typeface="Calibri" panose="020F0502020204030204" pitchFamily="34" charset="0"/>
                <a:cs typeface="Calibri" panose="020F0502020204030204" pitchFamily="34" charset="0"/>
              </a:rPr>
              <a:t>زيادة عدد الداعمين </a:t>
            </a:r>
          </a:p>
          <a:p>
            <a:pPr>
              <a:lnSpc>
                <a:spcPct val="100000"/>
              </a:lnSpc>
              <a:spcBef>
                <a:spcPts val="0"/>
              </a:spcBef>
            </a:pPr>
            <a:r>
              <a:rPr lang="ar-SA" sz="1881" b="1" dirty="0">
                <a:solidFill>
                  <a:srgbClr val="006666"/>
                </a:solidFill>
                <a:latin typeface="Calibri" panose="020F0502020204030204" pitchFamily="34" charset="0"/>
                <a:cs typeface="Calibri" panose="020F0502020204030204" pitchFamily="34" charset="0"/>
              </a:rPr>
              <a:t>لأبناء الجمعية    </a:t>
            </a:r>
            <a:endParaRPr lang="en-US" sz="1881" b="1" dirty="0">
              <a:solidFill>
                <a:srgbClr val="006666"/>
              </a:solidFill>
              <a:latin typeface="Calibri" panose="020F0502020204030204" pitchFamily="34" charset="0"/>
              <a:cs typeface="Calibri" panose="020F0502020204030204" pitchFamily="34" charset="0"/>
            </a:endParaRPr>
          </a:p>
        </p:txBody>
      </p:sp>
      <p:grpSp>
        <p:nvGrpSpPr>
          <p:cNvPr id="157" name="Google Shape;6366;p57">
            <a:extLst>
              <a:ext uri="{FF2B5EF4-FFF2-40B4-BE49-F238E27FC236}">
                <a16:creationId xmlns:a16="http://schemas.microsoft.com/office/drawing/2014/main" id="{111DFD7E-E274-4B67-A623-C92EDB753C54}"/>
              </a:ext>
            </a:extLst>
          </p:cNvPr>
          <p:cNvGrpSpPr/>
          <p:nvPr/>
        </p:nvGrpSpPr>
        <p:grpSpPr>
          <a:xfrm>
            <a:off x="5133129" y="2678655"/>
            <a:ext cx="351024" cy="350079"/>
            <a:chOff x="3859600" y="3591950"/>
            <a:chExt cx="296975" cy="296175"/>
          </a:xfrm>
          <a:solidFill>
            <a:srgbClr val="006666"/>
          </a:solidFill>
        </p:grpSpPr>
        <p:sp>
          <p:nvSpPr>
            <p:cNvPr id="160" name="Google Shape;6367;p57">
              <a:extLst>
                <a:ext uri="{FF2B5EF4-FFF2-40B4-BE49-F238E27FC236}">
                  <a16:creationId xmlns:a16="http://schemas.microsoft.com/office/drawing/2014/main" id="{40962069-FB74-4C31-9816-7778F05F8F7B}"/>
                </a:ext>
              </a:extLst>
            </p:cNvPr>
            <p:cNvSpPr/>
            <p:nvPr/>
          </p:nvSpPr>
          <p:spPr>
            <a:xfrm>
              <a:off x="4034450" y="3766000"/>
              <a:ext cx="122125" cy="122125"/>
            </a:xfrm>
            <a:custGeom>
              <a:avLst/>
              <a:gdLst/>
              <a:ahLst/>
              <a:cxnLst/>
              <a:rect l="l" t="t" r="r" b="b"/>
              <a:pathLst>
                <a:path w="4885" h="4885" extrusionOk="0">
                  <a:moveTo>
                    <a:pt x="2395" y="1324"/>
                  </a:moveTo>
                  <a:cubicBezTo>
                    <a:pt x="2616" y="1324"/>
                    <a:pt x="2773" y="1482"/>
                    <a:pt x="2773" y="1702"/>
                  </a:cubicBezTo>
                  <a:lnTo>
                    <a:pt x="2773" y="2049"/>
                  </a:lnTo>
                  <a:lnTo>
                    <a:pt x="3120" y="2049"/>
                  </a:lnTo>
                  <a:cubicBezTo>
                    <a:pt x="3309" y="2049"/>
                    <a:pt x="3466" y="2206"/>
                    <a:pt x="3466" y="2395"/>
                  </a:cubicBezTo>
                  <a:cubicBezTo>
                    <a:pt x="3466" y="2584"/>
                    <a:pt x="3309" y="2742"/>
                    <a:pt x="3120" y="2742"/>
                  </a:cubicBezTo>
                  <a:lnTo>
                    <a:pt x="2395" y="2742"/>
                  </a:lnTo>
                  <a:cubicBezTo>
                    <a:pt x="2206" y="2742"/>
                    <a:pt x="2049" y="2584"/>
                    <a:pt x="2049" y="2395"/>
                  </a:cubicBezTo>
                  <a:lnTo>
                    <a:pt x="2049" y="1702"/>
                  </a:lnTo>
                  <a:cubicBezTo>
                    <a:pt x="2049" y="1482"/>
                    <a:pt x="2206" y="1324"/>
                    <a:pt x="2395" y="1324"/>
                  </a:cubicBezTo>
                  <a:close/>
                  <a:moveTo>
                    <a:pt x="2458" y="1"/>
                  </a:moveTo>
                  <a:cubicBezTo>
                    <a:pt x="1104" y="1"/>
                    <a:pt x="1" y="1103"/>
                    <a:pt x="1" y="2427"/>
                  </a:cubicBezTo>
                  <a:cubicBezTo>
                    <a:pt x="1" y="3781"/>
                    <a:pt x="1104" y="4884"/>
                    <a:pt x="2458" y="4884"/>
                  </a:cubicBezTo>
                  <a:cubicBezTo>
                    <a:pt x="3782" y="4884"/>
                    <a:pt x="4884" y="3781"/>
                    <a:pt x="4884" y="2427"/>
                  </a:cubicBezTo>
                  <a:cubicBezTo>
                    <a:pt x="4853" y="1072"/>
                    <a:pt x="3782" y="1"/>
                    <a:pt x="245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6368;p57">
              <a:extLst>
                <a:ext uri="{FF2B5EF4-FFF2-40B4-BE49-F238E27FC236}">
                  <a16:creationId xmlns:a16="http://schemas.microsoft.com/office/drawing/2014/main" id="{4847089E-4408-41DA-A9D1-C8D183CDB952}"/>
                </a:ext>
              </a:extLst>
            </p:cNvPr>
            <p:cNvSpPr/>
            <p:nvPr/>
          </p:nvSpPr>
          <p:spPr>
            <a:xfrm>
              <a:off x="3860400" y="3679375"/>
              <a:ext cx="260725" cy="173300"/>
            </a:xfrm>
            <a:custGeom>
              <a:avLst/>
              <a:gdLst/>
              <a:ahLst/>
              <a:cxnLst/>
              <a:rect l="l" t="t" r="r" b="b"/>
              <a:pathLst>
                <a:path w="10429" h="6932" extrusionOk="0">
                  <a:moveTo>
                    <a:pt x="2426" y="662"/>
                  </a:moveTo>
                  <a:cubicBezTo>
                    <a:pt x="2647" y="662"/>
                    <a:pt x="2804" y="819"/>
                    <a:pt x="2804" y="1008"/>
                  </a:cubicBezTo>
                  <a:cubicBezTo>
                    <a:pt x="2804" y="1197"/>
                    <a:pt x="2647" y="1355"/>
                    <a:pt x="2426" y="1355"/>
                  </a:cubicBezTo>
                  <a:lnTo>
                    <a:pt x="1733" y="1355"/>
                  </a:lnTo>
                  <a:cubicBezTo>
                    <a:pt x="1544" y="1355"/>
                    <a:pt x="1387" y="1197"/>
                    <a:pt x="1387" y="1008"/>
                  </a:cubicBezTo>
                  <a:cubicBezTo>
                    <a:pt x="1387" y="819"/>
                    <a:pt x="1544" y="662"/>
                    <a:pt x="1733" y="662"/>
                  </a:cubicBezTo>
                  <a:close/>
                  <a:moveTo>
                    <a:pt x="4537" y="662"/>
                  </a:moveTo>
                  <a:cubicBezTo>
                    <a:pt x="4726" y="662"/>
                    <a:pt x="4884" y="819"/>
                    <a:pt x="4884" y="1008"/>
                  </a:cubicBezTo>
                  <a:cubicBezTo>
                    <a:pt x="4884" y="1197"/>
                    <a:pt x="4695" y="1355"/>
                    <a:pt x="4537" y="1355"/>
                  </a:cubicBezTo>
                  <a:lnTo>
                    <a:pt x="3812" y="1355"/>
                  </a:lnTo>
                  <a:cubicBezTo>
                    <a:pt x="3623" y="1355"/>
                    <a:pt x="3466" y="1197"/>
                    <a:pt x="3466" y="1008"/>
                  </a:cubicBezTo>
                  <a:cubicBezTo>
                    <a:pt x="3466" y="819"/>
                    <a:pt x="3623" y="662"/>
                    <a:pt x="3812" y="662"/>
                  </a:cubicBezTo>
                  <a:close/>
                  <a:moveTo>
                    <a:pt x="6648" y="662"/>
                  </a:moveTo>
                  <a:cubicBezTo>
                    <a:pt x="6837" y="662"/>
                    <a:pt x="6994" y="819"/>
                    <a:pt x="6994" y="1008"/>
                  </a:cubicBezTo>
                  <a:cubicBezTo>
                    <a:pt x="6994" y="1197"/>
                    <a:pt x="6837" y="1355"/>
                    <a:pt x="6648" y="1355"/>
                  </a:cubicBezTo>
                  <a:lnTo>
                    <a:pt x="5955" y="1355"/>
                  </a:lnTo>
                  <a:cubicBezTo>
                    <a:pt x="5734" y="1355"/>
                    <a:pt x="5577" y="1197"/>
                    <a:pt x="5577" y="1008"/>
                  </a:cubicBezTo>
                  <a:cubicBezTo>
                    <a:pt x="5577" y="819"/>
                    <a:pt x="5734" y="662"/>
                    <a:pt x="5955" y="662"/>
                  </a:cubicBezTo>
                  <a:close/>
                  <a:moveTo>
                    <a:pt x="8727" y="662"/>
                  </a:moveTo>
                  <a:cubicBezTo>
                    <a:pt x="8948" y="662"/>
                    <a:pt x="9105" y="819"/>
                    <a:pt x="9105" y="1008"/>
                  </a:cubicBezTo>
                  <a:cubicBezTo>
                    <a:pt x="9105" y="1197"/>
                    <a:pt x="8948" y="1355"/>
                    <a:pt x="8727" y="1355"/>
                  </a:cubicBezTo>
                  <a:lnTo>
                    <a:pt x="8034" y="1355"/>
                  </a:lnTo>
                  <a:cubicBezTo>
                    <a:pt x="7845" y="1355"/>
                    <a:pt x="7688" y="1197"/>
                    <a:pt x="7688" y="1008"/>
                  </a:cubicBezTo>
                  <a:cubicBezTo>
                    <a:pt x="7688" y="819"/>
                    <a:pt x="7845" y="662"/>
                    <a:pt x="8034" y="662"/>
                  </a:cubicBezTo>
                  <a:close/>
                  <a:moveTo>
                    <a:pt x="2426" y="2080"/>
                  </a:moveTo>
                  <a:cubicBezTo>
                    <a:pt x="2647" y="2080"/>
                    <a:pt x="2804" y="2237"/>
                    <a:pt x="2804" y="2426"/>
                  </a:cubicBezTo>
                  <a:cubicBezTo>
                    <a:pt x="2804" y="2647"/>
                    <a:pt x="2647" y="2773"/>
                    <a:pt x="2426" y="2773"/>
                  </a:cubicBezTo>
                  <a:lnTo>
                    <a:pt x="1733" y="2773"/>
                  </a:lnTo>
                  <a:cubicBezTo>
                    <a:pt x="1544" y="2773"/>
                    <a:pt x="1387" y="2647"/>
                    <a:pt x="1387" y="2426"/>
                  </a:cubicBezTo>
                  <a:cubicBezTo>
                    <a:pt x="1387" y="2206"/>
                    <a:pt x="1544" y="2080"/>
                    <a:pt x="1733" y="2080"/>
                  </a:cubicBezTo>
                  <a:close/>
                  <a:moveTo>
                    <a:pt x="4537" y="2080"/>
                  </a:moveTo>
                  <a:cubicBezTo>
                    <a:pt x="4726" y="2080"/>
                    <a:pt x="4884" y="2237"/>
                    <a:pt x="4884" y="2426"/>
                  </a:cubicBezTo>
                  <a:cubicBezTo>
                    <a:pt x="4884" y="2647"/>
                    <a:pt x="4695" y="2773"/>
                    <a:pt x="4537" y="2773"/>
                  </a:cubicBezTo>
                  <a:lnTo>
                    <a:pt x="3812" y="2773"/>
                  </a:lnTo>
                  <a:cubicBezTo>
                    <a:pt x="3623" y="2773"/>
                    <a:pt x="3466" y="2647"/>
                    <a:pt x="3466" y="2426"/>
                  </a:cubicBezTo>
                  <a:cubicBezTo>
                    <a:pt x="3466" y="2206"/>
                    <a:pt x="3623" y="2080"/>
                    <a:pt x="3812" y="2080"/>
                  </a:cubicBezTo>
                  <a:close/>
                  <a:moveTo>
                    <a:pt x="6648" y="2080"/>
                  </a:moveTo>
                  <a:cubicBezTo>
                    <a:pt x="6837" y="2080"/>
                    <a:pt x="6994" y="2237"/>
                    <a:pt x="6994" y="2426"/>
                  </a:cubicBezTo>
                  <a:cubicBezTo>
                    <a:pt x="6994" y="2647"/>
                    <a:pt x="6837" y="2773"/>
                    <a:pt x="6648" y="2773"/>
                  </a:cubicBezTo>
                  <a:lnTo>
                    <a:pt x="5955" y="2773"/>
                  </a:lnTo>
                  <a:cubicBezTo>
                    <a:pt x="5734" y="2773"/>
                    <a:pt x="5577" y="2647"/>
                    <a:pt x="5577" y="2426"/>
                  </a:cubicBezTo>
                  <a:cubicBezTo>
                    <a:pt x="5577" y="2206"/>
                    <a:pt x="5734" y="2080"/>
                    <a:pt x="5955" y="2080"/>
                  </a:cubicBezTo>
                  <a:close/>
                  <a:moveTo>
                    <a:pt x="8727" y="2080"/>
                  </a:moveTo>
                  <a:cubicBezTo>
                    <a:pt x="8948" y="2080"/>
                    <a:pt x="9105" y="2237"/>
                    <a:pt x="9105" y="2426"/>
                  </a:cubicBezTo>
                  <a:cubicBezTo>
                    <a:pt x="9105" y="2647"/>
                    <a:pt x="8948" y="2773"/>
                    <a:pt x="8727" y="2773"/>
                  </a:cubicBezTo>
                  <a:lnTo>
                    <a:pt x="8034" y="2773"/>
                  </a:lnTo>
                  <a:cubicBezTo>
                    <a:pt x="7845" y="2773"/>
                    <a:pt x="7688" y="2647"/>
                    <a:pt x="7688" y="2426"/>
                  </a:cubicBezTo>
                  <a:cubicBezTo>
                    <a:pt x="7688" y="2206"/>
                    <a:pt x="7845" y="2080"/>
                    <a:pt x="8034" y="2080"/>
                  </a:cubicBezTo>
                  <a:close/>
                  <a:moveTo>
                    <a:pt x="2426" y="3466"/>
                  </a:moveTo>
                  <a:cubicBezTo>
                    <a:pt x="2647" y="3466"/>
                    <a:pt x="2804" y="3623"/>
                    <a:pt x="2804" y="3812"/>
                  </a:cubicBezTo>
                  <a:cubicBezTo>
                    <a:pt x="2804" y="4001"/>
                    <a:pt x="2647" y="4159"/>
                    <a:pt x="2426" y="4159"/>
                  </a:cubicBezTo>
                  <a:lnTo>
                    <a:pt x="1733" y="4159"/>
                  </a:lnTo>
                  <a:cubicBezTo>
                    <a:pt x="1544" y="4159"/>
                    <a:pt x="1387" y="4001"/>
                    <a:pt x="1387" y="3812"/>
                  </a:cubicBezTo>
                  <a:cubicBezTo>
                    <a:pt x="1387" y="3623"/>
                    <a:pt x="1544" y="3466"/>
                    <a:pt x="1733" y="3466"/>
                  </a:cubicBezTo>
                  <a:close/>
                  <a:moveTo>
                    <a:pt x="4537" y="3466"/>
                  </a:moveTo>
                  <a:cubicBezTo>
                    <a:pt x="4726" y="3466"/>
                    <a:pt x="4884" y="3623"/>
                    <a:pt x="4884" y="3812"/>
                  </a:cubicBezTo>
                  <a:cubicBezTo>
                    <a:pt x="4884" y="4001"/>
                    <a:pt x="4695" y="4159"/>
                    <a:pt x="4537" y="4159"/>
                  </a:cubicBezTo>
                  <a:lnTo>
                    <a:pt x="3812" y="4159"/>
                  </a:lnTo>
                  <a:cubicBezTo>
                    <a:pt x="3623" y="4159"/>
                    <a:pt x="3466" y="4001"/>
                    <a:pt x="3466" y="3812"/>
                  </a:cubicBezTo>
                  <a:cubicBezTo>
                    <a:pt x="3466" y="3623"/>
                    <a:pt x="3623" y="3466"/>
                    <a:pt x="3812" y="3466"/>
                  </a:cubicBezTo>
                  <a:close/>
                  <a:moveTo>
                    <a:pt x="6648" y="3466"/>
                  </a:moveTo>
                  <a:cubicBezTo>
                    <a:pt x="6837" y="3466"/>
                    <a:pt x="6994" y="3623"/>
                    <a:pt x="6994" y="3812"/>
                  </a:cubicBezTo>
                  <a:cubicBezTo>
                    <a:pt x="6994" y="4001"/>
                    <a:pt x="6837" y="4159"/>
                    <a:pt x="6648" y="4159"/>
                  </a:cubicBezTo>
                  <a:lnTo>
                    <a:pt x="5955" y="4159"/>
                  </a:lnTo>
                  <a:cubicBezTo>
                    <a:pt x="5734" y="4159"/>
                    <a:pt x="5577" y="4001"/>
                    <a:pt x="5577" y="3812"/>
                  </a:cubicBezTo>
                  <a:cubicBezTo>
                    <a:pt x="5577" y="3623"/>
                    <a:pt x="5734" y="3466"/>
                    <a:pt x="5955" y="3466"/>
                  </a:cubicBezTo>
                  <a:close/>
                  <a:moveTo>
                    <a:pt x="2426" y="4852"/>
                  </a:moveTo>
                  <a:cubicBezTo>
                    <a:pt x="2647" y="4852"/>
                    <a:pt x="2804" y="5010"/>
                    <a:pt x="2804" y="5199"/>
                  </a:cubicBezTo>
                  <a:cubicBezTo>
                    <a:pt x="2804" y="5388"/>
                    <a:pt x="2647" y="5545"/>
                    <a:pt x="2426" y="5545"/>
                  </a:cubicBezTo>
                  <a:lnTo>
                    <a:pt x="1733" y="5545"/>
                  </a:lnTo>
                  <a:cubicBezTo>
                    <a:pt x="1544" y="5545"/>
                    <a:pt x="1387" y="5388"/>
                    <a:pt x="1387" y="5199"/>
                  </a:cubicBezTo>
                  <a:cubicBezTo>
                    <a:pt x="1387" y="5010"/>
                    <a:pt x="1544" y="4852"/>
                    <a:pt x="1733" y="4852"/>
                  </a:cubicBezTo>
                  <a:close/>
                  <a:moveTo>
                    <a:pt x="4537" y="4852"/>
                  </a:moveTo>
                  <a:cubicBezTo>
                    <a:pt x="4726" y="4852"/>
                    <a:pt x="4884" y="5010"/>
                    <a:pt x="4884" y="5199"/>
                  </a:cubicBezTo>
                  <a:cubicBezTo>
                    <a:pt x="4884" y="5388"/>
                    <a:pt x="4695" y="5545"/>
                    <a:pt x="4537" y="5545"/>
                  </a:cubicBezTo>
                  <a:lnTo>
                    <a:pt x="3812" y="5545"/>
                  </a:lnTo>
                  <a:cubicBezTo>
                    <a:pt x="3623" y="5545"/>
                    <a:pt x="3466" y="5388"/>
                    <a:pt x="3466" y="5199"/>
                  </a:cubicBezTo>
                  <a:cubicBezTo>
                    <a:pt x="3466" y="5010"/>
                    <a:pt x="3623" y="4852"/>
                    <a:pt x="3812" y="4852"/>
                  </a:cubicBezTo>
                  <a:close/>
                  <a:moveTo>
                    <a:pt x="0" y="0"/>
                  </a:moveTo>
                  <a:lnTo>
                    <a:pt x="0" y="5892"/>
                  </a:lnTo>
                  <a:cubicBezTo>
                    <a:pt x="0" y="6459"/>
                    <a:pt x="473" y="6931"/>
                    <a:pt x="1071" y="6931"/>
                  </a:cubicBezTo>
                  <a:lnTo>
                    <a:pt x="6490" y="6931"/>
                  </a:lnTo>
                  <a:cubicBezTo>
                    <a:pt x="6364" y="6616"/>
                    <a:pt x="6301" y="6270"/>
                    <a:pt x="6301" y="5892"/>
                  </a:cubicBezTo>
                  <a:cubicBezTo>
                    <a:pt x="6301" y="5797"/>
                    <a:pt x="6333" y="5671"/>
                    <a:pt x="6333" y="5545"/>
                  </a:cubicBezTo>
                  <a:lnTo>
                    <a:pt x="5955" y="5545"/>
                  </a:lnTo>
                  <a:cubicBezTo>
                    <a:pt x="5734" y="5545"/>
                    <a:pt x="5577" y="5388"/>
                    <a:pt x="5577" y="5199"/>
                  </a:cubicBezTo>
                  <a:cubicBezTo>
                    <a:pt x="5577" y="5010"/>
                    <a:pt x="5734" y="4852"/>
                    <a:pt x="5955" y="4852"/>
                  </a:cubicBezTo>
                  <a:lnTo>
                    <a:pt x="6490" y="4852"/>
                  </a:lnTo>
                  <a:cubicBezTo>
                    <a:pt x="6931" y="3623"/>
                    <a:pt x="8066" y="2741"/>
                    <a:pt x="9420" y="2741"/>
                  </a:cubicBezTo>
                  <a:cubicBezTo>
                    <a:pt x="9767" y="2741"/>
                    <a:pt x="10113" y="2836"/>
                    <a:pt x="10428" y="2962"/>
                  </a:cubicBezTo>
                  <a:lnTo>
                    <a:pt x="10428"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6369;p57">
              <a:extLst>
                <a:ext uri="{FF2B5EF4-FFF2-40B4-BE49-F238E27FC236}">
                  <a16:creationId xmlns:a16="http://schemas.microsoft.com/office/drawing/2014/main" id="{8E0A0BF0-B9A5-4CB8-B7B0-F36537F8D167}"/>
                </a:ext>
              </a:extLst>
            </p:cNvPr>
            <p:cNvSpPr/>
            <p:nvPr/>
          </p:nvSpPr>
          <p:spPr>
            <a:xfrm>
              <a:off x="3859600" y="3591950"/>
              <a:ext cx="261525" cy="70900"/>
            </a:xfrm>
            <a:custGeom>
              <a:avLst/>
              <a:gdLst/>
              <a:ahLst/>
              <a:cxnLst/>
              <a:rect l="l" t="t" r="r" b="b"/>
              <a:pathLst>
                <a:path w="10461" h="2836" extrusionOk="0">
                  <a:moveTo>
                    <a:pt x="1734" y="0"/>
                  </a:moveTo>
                  <a:cubicBezTo>
                    <a:pt x="1513" y="0"/>
                    <a:pt x="1356" y="158"/>
                    <a:pt x="1356" y="347"/>
                  </a:cubicBezTo>
                  <a:lnTo>
                    <a:pt x="1356" y="693"/>
                  </a:lnTo>
                  <a:lnTo>
                    <a:pt x="1009" y="693"/>
                  </a:lnTo>
                  <a:cubicBezTo>
                    <a:pt x="410" y="693"/>
                    <a:pt x="1" y="1166"/>
                    <a:pt x="1" y="1733"/>
                  </a:cubicBezTo>
                  <a:lnTo>
                    <a:pt x="1" y="2836"/>
                  </a:lnTo>
                  <a:lnTo>
                    <a:pt x="10429" y="2836"/>
                  </a:lnTo>
                  <a:lnTo>
                    <a:pt x="10429" y="1733"/>
                  </a:lnTo>
                  <a:lnTo>
                    <a:pt x="10460" y="1733"/>
                  </a:lnTo>
                  <a:cubicBezTo>
                    <a:pt x="10460" y="1134"/>
                    <a:pt x="9988" y="693"/>
                    <a:pt x="9421" y="693"/>
                  </a:cubicBezTo>
                  <a:lnTo>
                    <a:pt x="9074" y="693"/>
                  </a:lnTo>
                  <a:lnTo>
                    <a:pt x="9074" y="347"/>
                  </a:lnTo>
                  <a:cubicBezTo>
                    <a:pt x="9074" y="158"/>
                    <a:pt x="8917" y="0"/>
                    <a:pt x="8728" y="0"/>
                  </a:cubicBezTo>
                  <a:cubicBezTo>
                    <a:pt x="8539" y="0"/>
                    <a:pt x="8381" y="158"/>
                    <a:pt x="8381" y="347"/>
                  </a:cubicBezTo>
                  <a:lnTo>
                    <a:pt x="8381" y="693"/>
                  </a:lnTo>
                  <a:lnTo>
                    <a:pt x="6995" y="693"/>
                  </a:lnTo>
                  <a:lnTo>
                    <a:pt x="6995" y="347"/>
                  </a:lnTo>
                  <a:cubicBezTo>
                    <a:pt x="6995" y="158"/>
                    <a:pt x="6837" y="0"/>
                    <a:pt x="6648" y="0"/>
                  </a:cubicBezTo>
                  <a:cubicBezTo>
                    <a:pt x="6459" y="0"/>
                    <a:pt x="6302" y="158"/>
                    <a:pt x="6302" y="347"/>
                  </a:cubicBezTo>
                  <a:lnTo>
                    <a:pt x="6302" y="693"/>
                  </a:lnTo>
                  <a:lnTo>
                    <a:pt x="4159" y="693"/>
                  </a:lnTo>
                  <a:lnTo>
                    <a:pt x="4159" y="347"/>
                  </a:lnTo>
                  <a:cubicBezTo>
                    <a:pt x="4159" y="158"/>
                    <a:pt x="4002" y="0"/>
                    <a:pt x="3813" y="0"/>
                  </a:cubicBezTo>
                  <a:cubicBezTo>
                    <a:pt x="3624" y="0"/>
                    <a:pt x="3466" y="158"/>
                    <a:pt x="3466" y="347"/>
                  </a:cubicBezTo>
                  <a:lnTo>
                    <a:pt x="3466" y="693"/>
                  </a:lnTo>
                  <a:lnTo>
                    <a:pt x="2080" y="693"/>
                  </a:lnTo>
                  <a:lnTo>
                    <a:pt x="2080" y="347"/>
                  </a:lnTo>
                  <a:cubicBezTo>
                    <a:pt x="2080" y="158"/>
                    <a:pt x="1923" y="0"/>
                    <a:pt x="173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8" name="Google Shape;5130;p55">
            <a:extLst>
              <a:ext uri="{FF2B5EF4-FFF2-40B4-BE49-F238E27FC236}">
                <a16:creationId xmlns:a16="http://schemas.microsoft.com/office/drawing/2014/main" id="{D1E873DC-83EA-4518-95A2-9516CD36EE7C}"/>
              </a:ext>
            </a:extLst>
          </p:cNvPr>
          <p:cNvGrpSpPr/>
          <p:nvPr/>
        </p:nvGrpSpPr>
        <p:grpSpPr>
          <a:xfrm>
            <a:off x="3962254" y="4892495"/>
            <a:ext cx="886187" cy="840250"/>
            <a:chOff x="1529350" y="258825"/>
            <a:chExt cx="423475" cy="481825"/>
          </a:xfrm>
          <a:solidFill>
            <a:srgbClr val="006666"/>
          </a:solidFill>
        </p:grpSpPr>
        <p:sp>
          <p:nvSpPr>
            <p:cNvPr id="179" name="Google Shape;5131;p55">
              <a:extLst>
                <a:ext uri="{FF2B5EF4-FFF2-40B4-BE49-F238E27FC236}">
                  <a16:creationId xmlns:a16="http://schemas.microsoft.com/office/drawing/2014/main" id="{CF2F18CA-CEE7-45ED-B08B-45C12DA0FA6D}"/>
                </a:ext>
              </a:extLst>
            </p:cNvPr>
            <p:cNvSpPr/>
            <p:nvPr/>
          </p:nvSpPr>
          <p:spPr>
            <a:xfrm>
              <a:off x="1585800" y="258825"/>
              <a:ext cx="310650" cy="430550"/>
            </a:xfrm>
            <a:custGeom>
              <a:avLst/>
              <a:gdLst/>
              <a:ahLst/>
              <a:cxnLst/>
              <a:rect l="l" t="t" r="r" b="b"/>
              <a:pathLst>
                <a:path w="12426" h="17222" extrusionOk="0">
                  <a:moveTo>
                    <a:pt x="6213" y="3388"/>
                  </a:moveTo>
                  <a:cubicBezTo>
                    <a:pt x="7354" y="3388"/>
                    <a:pt x="8384" y="4074"/>
                    <a:pt x="8821" y="5131"/>
                  </a:cubicBezTo>
                  <a:cubicBezTo>
                    <a:pt x="9257" y="6185"/>
                    <a:pt x="9016" y="7399"/>
                    <a:pt x="8206" y="8206"/>
                  </a:cubicBezTo>
                  <a:cubicBezTo>
                    <a:pt x="7666" y="8748"/>
                    <a:pt x="6945" y="9035"/>
                    <a:pt x="6210" y="9035"/>
                  </a:cubicBezTo>
                  <a:cubicBezTo>
                    <a:pt x="5847" y="9035"/>
                    <a:pt x="5481" y="8965"/>
                    <a:pt x="5132" y="8820"/>
                  </a:cubicBezTo>
                  <a:cubicBezTo>
                    <a:pt x="4075" y="8383"/>
                    <a:pt x="3388" y="7354"/>
                    <a:pt x="3388" y="6212"/>
                  </a:cubicBezTo>
                  <a:cubicBezTo>
                    <a:pt x="3391" y="4652"/>
                    <a:pt x="4653" y="3391"/>
                    <a:pt x="6213" y="3388"/>
                  </a:cubicBezTo>
                  <a:close/>
                  <a:moveTo>
                    <a:pt x="6213" y="0"/>
                  </a:moveTo>
                  <a:cubicBezTo>
                    <a:pt x="2825" y="0"/>
                    <a:pt x="1" y="2728"/>
                    <a:pt x="1" y="6212"/>
                  </a:cubicBezTo>
                  <a:cubicBezTo>
                    <a:pt x="1" y="7537"/>
                    <a:pt x="398" y="8718"/>
                    <a:pt x="1163" y="9826"/>
                  </a:cubicBezTo>
                  <a:lnTo>
                    <a:pt x="5737" y="16959"/>
                  </a:lnTo>
                  <a:cubicBezTo>
                    <a:pt x="5847" y="17134"/>
                    <a:pt x="6029" y="17221"/>
                    <a:pt x="6211" y="17221"/>
                  </a:cubicBezTo>
                  <a:cubicBezTo>
                    <a:pt x="6394" y="17221"/>
                    <a:pt x="6576" y="17134"/>
                    <a:pt x="6686" y="16959"/>
                  </a:cubicBezTo>
                  <a:lnTo>
                    <a:pt x="11278" y="9802"/>
                  </a:lnTo>
                  <a:cubicBezTo>
                    <a:pt x="12025" y="8751"/>
                    <a:pt x="12425" y="7498"/>
                    <a:pt x="12422" y="6212"/>
                  </a:cubicBezTo>
                  <a:cubicBezTo>
                    <a:pt x="12422" y="2786"/>
                    <a:pt x="9637" y="0"/>
                    <a:pt x="621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80" name="Google Shape;5132;p55">
              <a:extLst>
                <a:ext uri="{FF2B5EF4-FFF2-40B4-BE49-F238E27FC236}">
                  <a16:creationId xmlns:a16="http://schemas.microsoft.com/office/drawing/2014/main" id="{C29C906E-4D89-44FB-B58D-5D285A4196FF}"/>
                </a:ext>
              </a:extLst>
            </p:cNvPr>
            <p:cNvSpPr/>
            <p:nvPr/>
          </p:nvSpPr>
          <p:spPr>
            <a:xfrm>
              <a:off x="1529350" y="583200"/>
              <a:ext cx="423475" cy="157450"/>
            </a:xfrm>
            <a:custGeom>
              <a:avLst/>
              <a:gdLst/>
              <a:ahLst/>
              <a:cxnLst/>
              <a:rect l="l" t="t" r="r" b="b"/>
              <a:pathLst>
                <a:path w="16939" h="6298" extrusionOk="0">
                  <a:moveTo>
                    <a:pt x="4050" y="1"/>
                  </a:moveTo>
                  <a:cubicBezTo>
                    <a:pt x="1545" y="582"/>
                    <a:pt x="0" y="1642"/>
                    <a:pt x="0" y="2909"/>
                  </a:cubicBezTo>
                  <a:cubicBezTo>
                    <a:pt x="0" y="5111"/>
                    <a:pt x="4364" y="6297"/>
                    <a:pt x="8471" y="6297"/>
                  </a:cubicBezTo>
                  <a:cubicBezTo>
                    <a:pt x="12575" y="6297"/>
                    <a:pt x="16938" y="5111"/>
                    <a:pt x="16938" y="2909"/>
                  </a:cubicBezTo>
                  <a:cubicBezTo>
                    <a:pt x="16938" y="1642"/>
                    <a:pt x="15391" y="579"/>
                    <a:pt x="12882" y="1"/>
                  </a:cubicBezTo>
                  <a:lnTo>
                    <a:pt x="10040" y="4445"/>
                  </a:lnTo>
                  <a:cubicBezTo>
                    <a:pt x="9673" y="5018"/>
                    <a:pt x="9071" y="5305"/>
                    <a:pt x="8469" y="5305"/>
                  </a:cubicBezTo>
                  <a:cubicBezTo>
                    <a:pt x="7867" y="5305"/>
                    <a:pt x="7265" y="5018"/>
                    <a:pt x="6899" y="4445"/>
                  </a:cubicBezTo>
                  <a:lnTo>
                    <a:pt x="405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181" name="Google Shape;6333;p57">
            <a:extLst>
              <a:ext uri="{FF2B5EF4-FFF2-40B4-BE49-F238E27FC236}">
                <a16:creationId xmlns:a16="http://schemas.microsoft.com/office/drawing/2014/main" id="{B704B334-138E-4EDE-9AAC-1C1D359AAAB1}"/>
              </a:ext>
            </a:extLst>
          </p:cNvPr>
          <p:cNvGrpSpPr/>
          <p:nvPr/>
        </p:nvGrpSpPr>
        <p:grpSpPr>
          <a:xfrm>
            <a:off x="9436594" y="732591"/>
            <a:ext cx="944651" cy="907740"/>
            <a:chOff x="6543825" y="3202075"/>
            <a:chExt cx="296975" cy="275350"/>
          </a:xfrm>
          <a:solidFill>
            <a:schemeClr val="bg1"/>
          </a:solidFill>
        </p:grpSpPr>
        <p:sp>
          <p:nvSpPr>
            <p:cNvPr id="182" name="Google Shape;6334;p57">
              <a:extLst>
                <a:ext uri="{FF2B5EF4-FFF2-40B4-BE49-F238E27FC236}">
                  <a16:creationId xmlns:a16="http://schemas.microsoft.com/office/drawing/2014/main" id="{C1950692-CD4E-4620-A569-921845004F88}"/>
                </a:ext>
              </a:extLst>
            </p:cNvPr>
            <p:cNvSpPr/>
            <p:nvPr/>
          </p:nvSpPr>
          <p:spPr>
            <a:xfrm>
              <a:off x="6683250" y="3202075"/>
              <a:ext cx="17350" cy="43350"/>
            </a:xfrm>
            <a:custGeom>
              <a:avLst/>
              <a:gdLst/>
              <a:ahLst/>
              <a:cxnLst/>
              <a:rect l="l" t="t" r="r" b="b"/>
              <a:pathLst>
                <a:path w="694" h="1734" extrusionOk="0">
                  <a:moveTo>
                    <a:pt x="347" y="0"/>
                  </a:moveTo>
                  <a:cubicBezTo>
                    <a:pt x="158" y="0"/>
                    <a:pt x="0" y="158"/>
                    <a:pt x="0" y="347"/>
                  </a:cubicBezTo>
                  <a:lnTo>
                    <a:pt x="0" y="1355"/>
                  </a:lnTo>
                  <a:cubicBezTo>
                    <a:pt x="0" y="1576"/>
                    <a:pt x="158" y="1733"/>
                    <a:pt x="347" y="1733"/>
                  </a:cubicBezTo>
                  <a:cubicBezTo>
                    <a:pt x="536" y="1733"/>
                    <a:pt x="693" y="1576"/>
                    <a:pt x="693" y="1355"/>
                  </a:cubicBezTo>
                  <a:lnTo>
                    <a:pt x="693" y="347"/>
                  </a:lnTo>
                  <a:cubicBezTo>
                    <a:pt x="693" y="158"/>
                    <a:pt x="536" y="0"/>
                    <a:pt x="34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6335;p57">
              <a:extLst>
                <a:ext uri="{FF2B5EF4-FFF2-40B4-BE49-F238E27FC236}">
                  <a16:creationId xmlns:a16="http://schemas.microsoft.com/office/drawing/2014/main" id="{0B449A78-419A-4617-8615-C01122CAD2E8}"/>
                </a:ext>
              </a:extLst>
            </p:cNvPr>
            <p:cNvSpPr/>
            <p:nvPr/>
          </p:nvSpPr>
          <p:spPr>
            <a:xfrm>
              <a:off x="6613925" y="3236125"/>
              <a:ext cx="35475" cy="34700"/>
            </a:xfrm>
            <a:custGeom>
              <a:avLst/>
              <a:gdLst/>
              <a:ahLst/>
              <a:cxnLst/>
              <a:rect l="l" t="t" r="r" b="b"/>
              <a:pathLst>
                <a:path w="1419" h="1388" extrusionOk="0">
                  <a:moveTo>
                    <a:pt x="363" y="1"/>
                  </a:moveTo>
                  <a:cubicBezTo>
                    <a:pt x="276" y="1"/>
                    <a:pt x="190" y="40"/>
                    <a:pt x="127" y="119"/>
                  </a:cubicBezTo>
                  <a:cubicBezTo>
                    <a:pt x="1" y="245"/>
                    <a:pt x="1" y="466"/>
                    <a:pt x="127" y="592"/>
                  </a:cubicBezTo>
                  <a:lnTo>
                    <a:pt x="820" y="1316"/>
                  </a:lnTo>
                  <a:cubicBezTo>
                    <a:pt x="883" y="1364"/>
                    <a:pt x="969" y="1387"/>
                    <a:pt x="1056" y="1387"/>
                  </a:cubicBezTo>
                  <a:cubicBezTo>
                    <a:pt x="1143" y="1387"/>
                    <a:pt x="1229" y="1364"/>
                    <a:pt x="1292" y="1316"/>
                  </a:cubicBezTo>
                  <a:cubicBezTo>
                    <a:pt x="1418" y="1190"/>
                    <a:pt x="1418" y="938"/>
                    <a:pt x="1292" y="844"/>
                  </a:cubicBezTo>
                  <a:lnTo>
                    <a:pt x="599" y="119"/>
                  </a:lnTo>
                  <a:cubicBezTo>
                    <a:pt x="536" y="40"/>
                    <a:pt x="450" y="1"/>
                    <a:pt x="36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6336;p57">
              <a:extLst>
                <a:ext uri="{FF2B5EF4-FFF2-40B4-BE49-F238E27FC236}">
                  <a16:creationId xmlns:a16="http://schemas.microsoft.com/office/drawing/2014/main" id="{0F802376-FE56-4051-BF18-2DEC4EAA1B08}"/>
                </a:ext>
              </a:extLst>
            </p:cNvPr>
            <p:cNvSpPr/>
            <p:nvPr/>
          </p:nvSpPr>
          <p:spPr>
            <a:xfrm>
              <a:off x="6734425" y="3236425"/>
              <a:ext cx="35475" cy="34400"/>
            </a:xfrm>
            <a:custGeom>
              <a:avLst/>
              <a:gdLst/>
              <a:ahLst/>
              <a:cxnLst/>
              <a:rect l="l" t="t" r="r" b="b"/>
              <a:pathLst>
                <a:path w="1419" h="1376" extrusionOk="0">
                  <a:moveTo>
                    <a:pt x="1054" y="0"/>
                  </a:moveTo>
                  <a:cubicBezTo>
                    <a:pt x="976" y="0"/>
                    <a:pt x="894" y="33"/>
                    <a:pt x="820" y="107"/>
                  </a:cubicBezTo>
                  <a:lnTo>
                    <a:pt x="95" y="832"/>
                  </a:lnTo>
                  <a:cubicBezTo>
                    <a:pt x="1" y="926"/>
                    <a:pt x="1" y="1178"/>
                    <a:pt x="95" y="1304"/>
                  </a:cubicBezTo>
                  <a:cubicBezTo>
                    <a:pt x="158" y="1352"/>
                    <a:pt x="253" y="1375"/>
                    <a:pt x="344" y="1375"/>
                  </a:cubicBezTo>
                  <a:cubicBezTo>
                    <a:pt x="434" y="1375"/>
                    <a:pt x="521" y="1352"/>
                    <a:pt x="568" y="1304"/>
                  </a:cubicBezTo>
                  <a:lnTo>
                    <a:pt x="1293" y="580"/>
                  </a:lnTo>
                  <a:cubicBezTo>
                    <a:pt x="1419" y="454"/>
                    <a:pt x="1419" y="233"/>
                    <a:pt x="1293" y="107"/>
                  </a:cubicBezTo>
                  <a:cubicBezTo>
                    <a:pt x="1226" y="41"/>
                    <a:pt x="1142" y="0"/>
                    <a:pt x="105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6337;p57">
              <a:extLst>
                <a:ext uri="{FF2B5EF4-FFF2-40B4-BE49-F238E27FC236}">
                  <a16:creationId xmlns:a16="http://schemas.microsoft.com/office/drawing/2014/main" id="{CD5C3BEA-655B-4F19-8385-DDE05F6E0C05}"/>
                </a:ext>
              </a:extLst>
            </p:cNvPr>
            <p:cNvSpPr/>
            <p:nvPr/>
          </p:nvSpPr>
          <p:spPr>
            <a:xfrm>
              <a:off x="6805325" y="3322575"/>
              <a:ext cx="35475" cy="121325"/>
            </a:xfrm>
            <a:custGeom>
              <a:avLst/>
              <a:gdLst/>
              <a:ahLst/>
              <a:cxnLst/>
              <a:rect l="l" t="t" r="r" b="b"/>
              <a:pathLst>
                <a:path w="1419" h="4853" extrusionOk="0">
                  <a:moveTo>
                    <a:pt x="0" y="1"/>
                  </a:moveTo>
                  <a:lnTo>
                    <a:pt x="0" y="4852"/>
                  </a:lnTo>
                  <a:lnTo>
                    <a:pt x="1040" y="4852"/>
                  </a:lnTo>
                  <a:cubicBezTo>
                    <a:pt x="1261" y="4852"/>
                    <a:pt x="1418" y="4695"/>
                    <a:pt x="1418" y="4506"/>
                  </a:cubicBezTo>
                  <a:lnTo>
                    <a:pt x="1418" y="316"/>
                  </a:lnTo>
                  <a:cubicBezTo>
                    <a:pt x="1355" y="158"/>
                    <a:pt x="1198" y="1"/>
                    <a:pt x="104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6338;p57">
              <a:extLst>
                <a:ext uri="{FF2B5EF4-FFF2-40B4-BE49-F238E27FC236}">
                  <a16:creationId xmlns:a16="http://schemas.microsoft.com/office/drawing/2014/main" id="{70FF054B-4FA0-4FBE-8B9B-CEAA36B01225}"/>
                </a:ext>
              </a:extLst>
            </p:cNvPr>
            <p:cNvSpPr/>
            <p:nvPr/>
          </p:nvSpPr>
          <p:spPr>
            <a:xfrm>
              <a:off x="6543825" y="3323275"/>
              <a:ext cx="35475" cy="121400"/>
            </a:xfrm>
            <a:custGeom>
              <a:avLst/>
              <a:gdLst/>
              <a:ahLst/>
              <a:cxnLst/>
              <a:rect l="l" t="t" r="r" b="b"/>
              <a:pathLst>
                <a:path w="1419" h="4856" extrusionOk="0">
                  <a:moveTo>
                    <a:pt x="323" y="0"/>
                  </a:moveTo>
                  <a:cubicBezTo>
                    <a:pt x="132" y="0"/>
                    <a:pt x="1" y="149"/>
                    <a:pt x="1" y="351"/>
                  </a:cubicBezTo>
                  <a:lnTo>
                    <a:pt x="1" y="4509"/>
                  </a:lnTo>
                  <a:cubicBezTo>
                    <a:pt x="1" y="4698"/>
                    <a:pt x="158" y="4856"/>
                    <a:pt x="379" y="4856"/>
                  </a:cubicBezTo>
                  <a:lnTo>
                    <a:pt x="1418" y="4856"/>
                  </a:lnTo>
                  <a:lnTo>
                    <a:pt x="1418" y="4"/>
                  </a:lnTo>
                  <a:lnTo>
                    <a:pt x="379" y="4"/>
                  </a:lnTo>
                  <a:cubicBezTo>
                    <a:pt x="360" y="1"/>
                    <a:pt x="341" y="0"/>
                    <a:pt x="32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6339;p57">
              <a:extLst>
                <a:ext uri="{FF2B5EF4-FFF2-40B4-BE49-F238E27FC236}">
                  <a16:creationId xmlns:a16="http://schemas.microsoft.com/office/drawing/2014/main" id="{1AE98A2B-F7DE-4F6E-8ADD-D7A8F6E87312}"/>
                </a:ext>
              </a:extLst>
            </p:cNvPr>
            <p:cNvSpPr/>
            <p:nvPr/>
          </p:nvSpPr>
          <p:spPr>
            <a:xfrm>
              <a:off x="6643075" y="3332025"/>
              <a:ext cx="143375" cy="104000"/>
            </a:xfrm>
            <a:custGeom>
              <a:avLst/>
              <a:gdLst/>
              <a:ahLst/>
              <a:cxnLst/>
              <a:rect l="l" t="t" r="r" b="b"/>
              <a:pathLst>
                <a:path w="5735" h="4160" extrusionOk="0">
                  <a:moveTo>
                    <a:pt x="1639" y="1"/>
                  </a:moveTo>
                  <a:cubicBezTo>
                    <a:pt x="1450" y="1"/>
                    <a:pt x="1198" y="158"/>
                    <a:pt x="1072" y="379"/>
                  </a:cubicBezTo>
                  <a:lnTo>
                    <a:pt x="0" y="2490"/>
                  </a:lnTo>
                  <a:cubicBezTo>
                    <a:pt x="158" y="2584"/>
                    <a:pt x="378" y="2616"/>
                    <a:pt x="567" y="2616"/>
                  </a:cubicBezTo>
                  <a:cubicBezTo>
                    <a:pt x="1072" y="2616"/>
                    <a:pt x="1544" y="2364"/>
                    <a:pt x="1796" y="1891"/>
                  </a:cubicBezTo>
                  <a:lnTo>
                    <a:pt x="2017" y="1418"/>
                  </a:lnTo>
                  <a:lnTo>
                    <a:pt x="2710" y="1418"/>
                  </a:lnTo>
                  <a:cubicBezTo>
                    <a:pt x="2899" y="1418"/>
                    <a:pt x="3056" y="1481"/>
                    <a:pt x="3182" y="1607"/>
                  </a:cubicBezTo>
                  <a:lnTo>
                    <a:pt x="5734" y="4159"/>
                  </a:lnTo>
                  <a:lnTo>
                    <a:pt x="5734"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6340;p57">
              <a:extLst>
                <a:ext uri="{FF2B5EF4-FFF2-40B4-BE49-F238E27FC236}">
                  <a16:creationId xmlns:a16="http://schemas.microsoft.com/office/drawing/2014/main" id="{4CAC6440-C63E-4BD1-8215-64846C9B1F0E}"/>
                </a:ext>
              </a:extLst>
            </p:cNvPr>
            <p:cNvSpPr/>
            <p:nvPr/>
          </p:nvSpPr>
          <p:spPr>
            <a:xfrm>
              <a:off x="6595025" y="3288700"/>
              <a:ext cx="175675" cy="188725"/>
            </a:xfrm>
            <a:custGeom>
              <a:avLst/>
              <a:gdLst/>
              <a:ahLst/>
              <a:cxnLst/>
              <a:rect l="l" t="t" r="r" b="b"/>
              <a:pathLst>
                <a:path w="7027" h="7549" extrusionOk="0">
                  <a:moveTo>
                    <a:pt x="2206" y="1"/>
                  </a:moveTo>
                  <a:cubicBezTo>
                    <a:pt x="1828" y="1"/>
                    <a:pt x="1481" y="221"/>
                    <a:pt x="1261" y="568"/>
                  </a:cubicBezTo>
                  <a:lnTo>
                    <a:pt x="946" y="1198"/>
                  </a:lnTo>
                  <a:cubicBezTo>
                    <a:pt x="914" y="1324"/>
                    <a:pt x="757" y="1419"/>
                    <a:pt x="631" y="1419"/>
                  </a:cubicBezTo>
                  <a:lnTo>
                    <a:pt x="1" y="1419"/>
                  </a:lnTo>
                  <a:lnTo>
                    <a:pt x="1" y="6239"/>
                  </a:lnTo>
                  <a:lnTo>
                    <a:pt x="1576" y="6239"/>
                  </a:lnTo>
                  <a:lnTo>
                    <a:pt x="2584" y="7247"/>
                  </a:lnTo>
                  <a:cubicBezTo>
                    <a:pt x="2768" y="7431"/>
                    <a:pt x="3054" y="7548"/>
                    <a:pt x="3330" y="7548"/>
                  </a:cubicBezTo>
                  <a:cubicBezTo>
                    <a:pt x="3431" y="7548"/>
                    <a:pt x="3531" y="7533"/>
                    <a:pt x="3624" y="7499"/>
                  </a:cubicBezTo>
                  <a:lnTo>
                    <a:pt x="6585" y="6554"/>
                  </a:lnTo>
                  <a:cubicBezTo>
                    <a:pt x="6743" y="6522"/>
                    <a:pt x="6900" y="6396"/>
                    <a:pt x="7026" y="6302"/>
                  </a:cubicBezTo>
                  <a:lnTo>
                    <a:pt x="4537" y="3813"/>
                  </a:lnTo>
                  <a:lnTo>
                    <a:pt x="4380" y="3813"/>
                  </a:lnTo>
                  <a:lnTo>
                    <a:pt x="4348" y="3844"/>
                  </a:lnTo>
                  <a:cubicBezTo>
                    <a:pt x="4033" y="4506"/>
                    <a:pt x="3340" y="4947"/>
                    <a:pt x="2647" y="5042"/>
                  </a:cubicBezTo>
                  <a:cubicBezTo>
                    <a:pt x="2601" y="5044"/>
                    <a:pt x="2556" y="5046"/>
                    <a:pt x="2511" y="5046"/>
                  </a:cubicBezTo>
                  <a:cubicBezTo>
                    <a:pt x="2046" y="5046"/>
                    <a:pt x="1698" y="4899"/>
                    <a:pt x="1324" y="4727"/>
                  </a:cubicBezTo>
                  <a:cubicBezTo>
                    <a:pt x="1103" y="4632"/>
                    <a:pt x="1040" y="4412"/>
                    <a:pt x="1166" y="4254"/>
                  </a:cubicBezTo>
                  <a:lnTo>
                    <a:pt x="2363" y="1797"/>
                  </a:lnTo>
                  <a:cubicBezTo>
                    <a:pt x="2615" y="1324"/>
                    <a:pt x="3088" y="1041"/>
                    <a:pt x="3592" y="1041"/>
                  </a:cubicBezTo>
                  <a:lnTo>
                    <a:pt x="5104" y="1041"/>
                  </a:lnTo>
                  <a:cubicBezTo>
                    <a:pt x="5167" y="852"/>
                    <a:pt x="5262" y="631"/>
                    <a:pt x="5262" y="347"/>
                  </a:cubicBezTo>
                  <a:cubicBezTo>
                    <a:pt x="5262" y="158"/>
                    <a:pt x="5104" y="1"/>
                    <a:pt x="488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9" name="مربع نص 188">
            <a:extLst>
              <a:ext uri="{FF2B5EF4-FFF2-40B4-BE49-F238E27FC236}">
                <a16:creationId xmlns:a16="http://schemas.microsoft.com/office/drawing/2014/main" id="{9CAD5704-5FA1-4F17-AE82-DFB744C65666}"/>
              </a:ext>
            </a:extLst>
          </p:cNvPr>
          <p:cNvSpPr txBox="1"/>
          <p:nvPr/>
        </p:nvSpPr>
        <p:spPr>
          <a:xfrm>
            <a:off x="3540712" y="2985792"/>
            <a:ext cx="1949566" cy="369332"/>
          </a:xfrm>
          <a:prstGeom prst="rect">
            <a:avLst/>
          </a:prstGeom>
          <a:noFill/>
        </p:spPr>
        <p:txBody>
          <a:bodyPr wrap="square">
            <a:spAutoFit/>
          </a:bodyPr>
          <a:lstStyle/>
          <a:p>
            <a:pPr marL="0" marR="0" lvl="0" indent="0" algn="ctr" defTabSz="914400" eaLnBrk="1" fontAlgn="auto" latinLnBrk="0" hangingPunct="1">
              <a:lnSpc>
                <a:spcPct val="100000"/>
              </a:lnSpc>
              <a:spcBef>
                <a:spcPts val="0"/>
              </a:spcBef>
              <a:spcAft>
                <a:spcPts val="0"/>
              </a:spcAft>
              <a:buClr>
                <a:srgbClr val="000000"/>
              </a:buClr>
              <a:buSzPts val="1400"/>
              <a:buFont typeface="Arial"/>
              <a:buNone/>
              <a:tabLst/>
              <a:defRPr/>
            </a:pPr>
            <a:r>
              <a:rPr lang="en-US" b="1" dirty="0">
                <a:solidFill>
                  <a:srgbClr val="006666"/>
                </a:solidFill>
                <a:latin typeface="Calibri" panose="020F0502020204030204" pitchFamily="34" charset="0"/>
                <a:cs typeface="Calibri" panose="020F0502020204030204" pitchFamily="34" charset="0"/>
              </a:rPr>
              <a:t>  </a:t>
            </a:r>
            <a:r>
              <a:rPr lang="en-US" sz="1800" b="1" u="none" strike="noStrike" cap="none" dirty="0">
                <a:solidFill>
                  <a:srgbClr val="006666"/>
                </a:solidFill>
                <a:latin typeface="Calibri" panose="020F0502020204030204" pitchFamily="34" charset="0"/>
                <a:cs typeface="Calibri" panose="020F0502020204030204" pitchFamily="34" charset="0"/>
              </a:rPr>
              <a:t>202</a:t>
            </a:r>
            <a:r>
              <a:rPr lang="en-US" b="1" dirty="0">
                <a:solidFill>
                  <a:srgbClr val="006666"/>
                </a:solidFill>
                <a:latin typeface="Calibri" panose="020F0502020204030204" pitchFamily="34" charset="0"/>
                <a:cs typeface="Calibri" panose="020F0502020204030204" pitchFamily="34" charset="0"/>
              </a:rPr>
              <a:t>4</a:t>
            </a:r>
            <a:r>
              <a:rPr lang="en-US" sz="1800" b="1" u="none" strike="noStrike" cap="none" dirty="0">
                <a:solidFill>
                  <a:srgbClr val="006666"/>
                </a:solidFill>
                <a:latin typeface="Calibri" panose="020F0502020204030204" pitchFamily="34" charset="0"/>
                <a:cs typeface="Calibri" panose="020F0502020204030204" pitchFamily="34" charset="0"/>
              </a:rPr>
              <a:t> / 1 / 1     </a:t>
            </a:r>
            <a:r>
              <a:rPr lang="ar-SA" sz="1800" b="1" u="none" strike="noStrike" cap="none" dirty="0">
                <a:solidFill>
                  <a:srgbClr val="006666"/>
                </a:solidFill>
                <a:latin typeface="Calibri" panose="020F0502020204030204" pitchFamily="34" charset="0"/>
                <a:cs typeface="Calibri" panose="020F0502020204030204" pitchFamily="34" charset="0"/>
              </a:rPr>
              <a:t>من</a:t>
            </a:r>
            <a:endParaRPr lang="en-US" sz="1800" b="1" u="none" strike="noStrike" cap="none" dirty="0">
              <a:solidFill>
                <a:srgbClr val="006666"/>
              </a:solidFill>
              <a:latin typeface="Calibri" panose="020F0502020204030204" pitchFamily="34" charset="0"/>
              <a:cs typeface="Calibri" panose="020F0502020204030204" pitchFamily="34" charset="0"/>
            </a:endParaRPr>
          </a:p>
        </p:txBody>
      </p:sp>
      <p:sp>
        <p:nvSpPr>
          <p:cNvPr id="190" name="مربع نص 189">
            <a:extLst>
              <a:ext uri="{FF2B5EF4-FFF2-40B4-BE49-F238E27FC236}">
                <a16:creationId xmlns:a16="http://schemas.microsoft.com/office/drawing/2014/main" id="{2C3C9FF4-A494-49DE-ADD2-D734FA7709C7}"/>
              </a:ext>
            </a:extLst>
          </p:cNvPr>
          <p:cNvSpPr txBox="1"/>
          <p:nvPr/>
        </p:nvSpPr>
        <p:spPr>
          <a:xfrm>
            <a:off x="3460541" y="3370487"/>
            <a:ext cx="2121068" cy="369332"/>
          </a:xfrm>
          <a:prstGeom prst="rect">
            <a:avLst/>
          </a:prstGeom>
          <a:noFill/>
        </p:spPr>
        <p:txBody>
          <a:bodyPr wrap="square">
            <a:spAutoFit/>
          </a:bodyPr>
          <a:lstStyle/>
          <a:p>
            <a:pPr marL="0" marR="0" lvl="0" indent="0" algn="ctr" defTabSz="914400" eaLnBrk="1" fontAlgn="auto" latinLnBrk="0" hangingPunct="1">
              <a:lnSpc>
                <a:spcPct val="100000"/>
              </a:lnSpc>
              <a:spcBef>
                <a:spcPts val="0"/>
              </a:spcBef>
              <a:spcAft>
                <a:spcPts val="0"/>
              </a:spcAft>
              <a:buClr>
                <a:srgbClr val="000000"/>
              </a:buClr>
              <a:buSzPts val="1400"/>
              <a:buFont typeface="Arial"/>
              <a:buNone/>
              <a:tabLst/>
              <a:defRPr/>
            </a:pPr>
            <a:r>
              <a:rPr lang="en-US" b="1" dirty="0">
                <a:solidFill>
                  <a:srgbClr val="006666"/>
                </a:solidFill>
                <a:latin typeface="Calibri" panose="020F0502020204030204" pitchFamily="34" charset="0"/>
                <a:cs typeface="Calibri" panose="020F0502020204030204" pitchFamily="34" charset="0"/>
              </a:rPr>
              <a:t>  </a:t>
            </a:r>
            <a:r>
              <a:rPr lang="en-US" sz="1800" b="1" u="none" strike="noStrike" cap="none" dirty="0">
                <a:solidFill>
                  <a:srgbClr val="006666"/>
                </a:solidFill>
                <a:latin typeface="Calibri" panose="020F0502020204030204" pitchFamily="34" charset="0"/>
                <a:cs typeface="Calibri" panose="020F0502020204030204" pitchFamily="34" charset="0"/>
              </a:rPr>
              <a:t>2024 / 12 / 31     </a:t>
            </a:r>
            <a:r>
              <a:rPr lang="ar-SA" sz="1800" b="1" u="none" strike="noStrike" cap="none" dirty="0">
                <a:solidFill>
                  <a:srgbClr val="006666"/>
                </a:solidFill>
                <a:latin typeface="Calibri" panose="020F0502020204030204" pitchFamily="34" charset="0"/>
                <a:cs typeface="Calibri" panose="020F0502020204030204" pitchFamily="34" charset="0"/>
              </a:rPr>
              <a:t>إلى</a:t>
            </a:r>
            <a:endParaRPr lang="en-US" sz="1800" b="1" u="none" strike="noStrike" cap="none" dirty="0">
              <a:solidFill>
                <a:srgbClr val="006666"/>
              </a:solidFill>
              <a:latin typeface="Calibri" panose="020F0502020204030204" pitchFamily="34" charset="0"/>
              <a:cs typeface="Calibri" panose="020F0502020204030204" pitchFamily="34" charset="0"/>
            </a:endParaRPr>
          </a:p>
        </p:txBody>
      </p:sp>
      <p:sp>
        <p:nvSpPr>
          <p:cNvPr id="138" name="Subtitle 6">
            <a:extLst>
              <a:ext uri="{FF2B5EF4-FFF2-40B4-BE49-F238E27FC236}">
                <a16:creationId xmlns:a16="http://schemas.microsoft.com/office/drawing/2014/main" id="{ABB88935-9A14-4AF3-80CA-662B75A53604}"/>
              </a:ext>
            </a:extLst>
          </p:cNvPr>
          <p:cNvSpPr txBox="1">
            <a:spLocks/>
          </p:cNvSpPr>
          <p:nvPr/>
        </p:nvSpPr>
        <p:spPr>
          <a:xfrm>
            <a:off x="807299" y="3107209"/>
            <a:ext cx="2181387" cy="716690"/>
          </a:xfrm>
          <a:prstGeom prst="rect">
            <a:avLst/>
          </a:prstGeom>
        </p:spPr>
        <p:txBody>
          <a:bodyPr vert="horz" lIns="86019" tIns="43010" rIns="86019" bIns="43010" numCol="1" spcCol="365760" rtlCol="0" anchor="t">
            <a:noAutofit/>
          </a:bodyPr>
          <a:lstStyle>
            <a:lvl1pPr marL="0" indent="0" algn="ctr" defTabSz="914400" rtl="0" eaLnBrk="1" latinLnBrk="0" hangingPunct="1">
              <a:lnSpc>
                <a:spcPct val="90000"/>
              </a:lnSpc>
              <a:spcBef>
                <a:spcPts val="1000"/>
              </a:spcBef>
              <a:buFont typeface="Arial"/>
              <a:buNone/>
              <a:defRPr sz="1200" b="0" i="0" kern="1200">
                <a:solidFill>
                  <a:schemeClr val="accent1"/>
                </a:solidFill>
                <a:latin typeface="Montserrat Light" charset="0"/>
                <a:ea typeface="Montserrat Light" charset="0"/>
                <a:cs typeface="Montserrat Light"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Montserrat Light" charset="0"/>
                <a:ea typeface="Montserrat Light" charset="0"/>
                <a:cs typeface="Montserrat Light"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Montserrat Light" charset="0"/>
                <a:ea typeface="Montserrat Light" charset="0"/>
                <a:cs typeface="Montserrat Light"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nSpc>
                <a:spcPct val="100000"/>
              </a:lnSpc>
              <a:spcBef>
                <a:spcPts val="0"/>
              </a:spcBef>
            </a:pPr>
            <a:r>
              <a:rPr lang="ar-SA" sz="1600" b="1" dirty="0">
                <a:solidFill>
                  <a:srgbClr val="006666"/>
                </a:solidFill>
                <a:latin typeface="Calibri" panose="020F0502020204030204" pitchFamily="34" charset="0"/>
                <a:cs typeface="Calibri" panose="020F0502020204030204" pitchFamily="34" charset="0"/>
              </a:rPr>
              <a:t>استمرارية تقديم الخدمات وتحقيق الأهداف    </a:t>
            </a:r>
          </a:p>
        </p:txBody>
      </p:sp>
      <p:sp>
        <p:nvSpPr>
          <p:cNvPr id="143" name="TextBox 100">
            <a:extLst>
              <a:ext uri="{FF2B5EF4-FFF2-40B4-BE49-F238E27FC236}">
                <a16:creationId xmlns:a16="http://schemas.microsoft.com/office/drawing/2014/main" id="{90CD8168-B84A-45E0-BD8A-7B81BA589778}"/>
              </a:ext>
            </a:extLst>
          </p:cNvPr>
          <p:cNvSpPr txBox="1"/>
          <p:nvPr/>
        </p:nvSpPr>
        <p:spPr>
          <a:xfrm>
            <a:off x="913872" y="2698139"/>
            <a:ext cx="1988368" cy="338554"/>
          </a:xfrm>
          <a:prstGeom prst="rect">
            <a:avLst/>
          </a:prstGeom>
          <a:noFill/>
        </p:spPr>
        <p:txBody>
          <a:bodyPr wrap="square" rtlCol="0">
            <a:spAutoFit/>
          </a:bodyPr>
          <a:lstStyle/>
          <a:p>
            <a:pPr algn="ctr"/>
            <a:r>
              <a:rPr lang="ar-SA" sz="1600" b="1" dirty="0">
                <a:solidFill>
                  <a:srgbClr val="006666"/>
                </a:solidFill>
                <a:latin typeface="AbdoMaster-Heavy" panose="02000500030000020004" pitchFamily="50" charset="-78"/>
                <a:cs typeface="AbdoMaster-Heavy" panose="02000500030000020004" pitchFamily="50" charset="-78"/>
              </a:rPr>
              <a:t>أثر المبادرة  </a:t>
            </a:r>
            <a:endParaRPr lang="en-US" sz="1600" b="1" dirty="0">
              <a:solidFill>
                <a:srgbClr val="006666"/>
              </a:solidFill>
              <a:latin typeface="AbdoMaster-Heavy" panose="02000500030000020004" pitchFamily="50" charset="-78"/>
              <a:cs typeface="AbdoMaster-Heavy" panose="02000500030000020004" pitchFamily="50" charset="-78"/>
            </a:endParaRPr>
          </a:p>
        </p:txBody>
      </p:sp>
      <p:sp>
        <p:nvSpPr>
          <p:cNvPr id="163" name="مربع نص 162">
            <a:extLst>
              <a:ext uri="{FF2B5EF4-FFF2-40B4-BE49-F238E27FC236}">
                <a16:creationId xmlns:a16="http://schemas.microsoft.com/office/drawing/2014/main" id="{993BC75A-3CF7-43C2-A695-E9D0B4D84928}"/>
              </a:ext>
            </a:extLst>
          </p:cNvPr>
          <p:cNvSpPr txBox="1"/>
          <p:nvPr/>
        </p:nvSpPr>
        <p:spPr>
          <a:xfrm>
            <a:off x="634124" y="4140352"/>
            <a:ext cx="2578017" cy="369332"/>
          </a:xfrm>
          <a:prstGeom prst="rect">
            <a:avLst/>
          </a:prstGeom>
          <a:noFill/>
        </p:spPr>
        <p:txBody>
          <a:bodyPr wrap="square">
            <a:spAutoFit/>
          </a:bodyPr>
          <a:lstStyle/>
          <a:p>
            <a:pPr marL="0" marR="0" lvl="0" indent="0" algn="ctr" rtl="0">
              <a:lnSpc>
                <a:spcPct val="100000"/>
              </a:lnSpc>
              <a:spcBef>
                <a:spcPts val="0"/>
              </a:spcBef>
              <a:spcAft>
                <a:spcPts val="0"/>
              </a:spcAft>
              <a:buClr>
                <a:srgbClr val="000000"/>
              </a:buClr>
              <a:buSzPts val="1400"/>
              <a:buFont typeface="Arial"/>
              <a:buNone/>
            </a:pPr>
            <a:r>
              <a:rPr lang="ar-SA" b="1" dirty="0">
                <a:solidFill>
                  <a:schemeClr val="bg1"/>
                </a:solidFill>
                <a:latin typeface="Calibri" panose="020F0502020204030204" pitchFamily="34" charset="0"/>
                <a:cs typeface="Calibri" panose="020F0502020204030204" pitchFamily="34" charset="0"/>
              </a:rPr>
              <a:t>تكلفة التشغيل </a:t>
            </a:r>
            <a:endParaRPr lang="ar-SA" sz="1800" b="1" u="none" strike="noStrike" cap="none" dirty="0">
              <a:solidFill>
                <a:schemeClr val="bg1"/>
              </a:solidFill>
              <a:latin typeface="Calibri" panose="020F0502020204030204" pitchFamily="34" charset="0"/>
              <a:cs typeface="Calibri" panose="020F0502020204030204" pitchFamily="34" charset="0"/>
            </a:endParaRPr>
          </a:p>
        </p:txBody>
      </p:sp>
      <p:sp>
        <p:nvSpPr>
          <p:cNvPr id="169" name="مربع نص 168">
            <a:extLst>
              <a:ext uri="{FF2B5EF4-FFF2-40B4-BE49-F238E27FC236}">
                <a16:creationId xmlns:a16="http://schemas.microsoft.com/office/drawing/2014/main" id="{621A3D13-8949-4EB3-8A1E-9CB66FB0F460}"/>
              </a:ext>
            </a:extLst>
          </p:cNvPr>
          <p:cNvSpPr txBox="1"/>
          <p:nvPr/>
        </p:nvSpPr>
        <p:spPr>
          <a:xfrm>
            <a:off x="5442251" y="4258759"/>
            <a:ext cx="2511781" cy="338554"/>
          </a:xfrm>
          <a:prstGeom prst="rect">
            <a:avLst/>
          </a:prstGeom>
          <a:noFill/>
        </p:spPr>
        <p:txBody>
          <a:bodyPr wrap="square">
            <a:spAutoFit/>
          </a:bodyPr>
          <a:lstStyle/>
          <a:p>
            <a:pPr marL="0" marR="0" lvl="0" indent="0" algn="ctr" rtl="0">
              <a:lnSpc>
                <a:spcPct val="100000"/>
              </a:lnSpc>
              <a:spcBef>
                <a:spcPts val="0"/>
              </a:spcBef>
              <a:spcAft>
                <a:spcPts val="0"/>
              </a:spcAft>
              <a:buClr>
                <a:srgbClr val="000000"/>
              </a:buClr>
              <a:buSzPts val="1400"/>
              <a:buFont typeface="Arial"/>
              <a:buNone/>
            </a:pPr>
            <a:r>
              <a:rPr lang="ar-SA" sz="1600" b="1" dirty="0">
                <a:solidFill>
                  <a:srgbClr val="FFFFFF"/>
                </a:solidFill>
                <a:latin typeface="Calibri" panose="020F0502020204030204" pitchFamily="34" charset="0"/>
                <a:cs typeface="Calibri" panose="020F0502020204030204" pitchFamily="34" charset="0"/>
              </a:rPr>
              <a:t>عدد المستهدفين   </a:t>
            </a:r>
            <a:endParaRPr lang="ar-SA" sz="1600" b="1" u="none" strike="noStrike" cap="none" dirty="0">
              <a:solidFill>
                <a:srgbClr val="FFFFFF"/>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92498519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68">
            <a:extLst>
              <a:ext uri="{FF2B5EF4-FFF2-40B4-BE49-F238E27FC236}">
                <a16:creationId xmlns:a16="http://schemas.microsoft.com/office/drawing/2014/main" id="{DFE1C023-A7CD-4566-A77B-CDFC629CF618}"/>
              </a:ext>
            </a:extLst>
          </p:cNvPr>
          <p:cNvGrpSpPr/>
          <p:nvPr/>
        </p:nvGrpSpPr>
        <p:grpSpPr>
          <a:xfrm>
            <a:off x="2685640" y="955145"/>
            <a:ext cx="512826" cy="526740"/>
            <a:chOff x="4167188" y="3140076"/>
            <a:chExt cx="409575" cy="420688"/>
          </a:xfrm>
          <a:solidFill>
            <a:schemeClr val="bg1"/>
          </a:solidFill>
        </p:grpSpPr>
        <p:sp>
          <p:nvSpPr>
            <p:cNvPr id="7" name="Freeform 48">
              <a:extLst>
                <a:ext uri="{FF2B5EF4-FFF2-40B4-BE49-F238E27FC236}">
                  <a16:creationId xmlns:a16="http://schemas.microsoft.com/office/drawing/2014/main" id="{523845A6-52F6-416F-BAE8-1A1B755694F1}"/>
                </a:ext>
              </a:extLst>
            </p:cNvPr>
            <p:cNvSpPr>
              <a:spLocks/>
            </p:cNvSpPr>
            <p:nvPr/>
          </p:nvSpPr>
          <p:spPr bwMode="auto">
            <a:xfrm>
              <a:off x="4360863" y="3140076"/>
              <a:ext cx="14288" cy="44450"/>
            </a:xfrm>
            <a:custGeom>
              <a:avLst/>
              <a:gdLst>
                <a:gd name="T0" fmla="*/ 3 w 3"/>
                <a:gd name="T1" fmla="*/ 9 h 10"/>
                <a:gd name="T2" fmla="*/ 1 w 3"/>
                <a:gd name="T3" fmla="*/ 10 h 10"/>
                <a:gd name="T4" fmla="*/ 1 w 3"/>
                <a:gd name="T5" fmla="*/ 10 h 10"/>
                <a:gd name="T6" fmla="*/ 0 w 3"/>
                <a:gd name="T7" fmla="*/ 9 h 10"/>
                <a:gd name="T8" fmla="*/ 0 w 3"/>
                <a:gd name="T9" fmla="*/ 1 h 10"/>
                <a:gd name="T10" fmla="*/ 1 w 3"/>
                <a:gd name="T11" fmla="*/ 0 h 10"/>
                <a:gd name="T12" fmla="*/ 1 w 3"/>
                <a:gd name="T13" fmla="*/ 0 h 10"/>
                <a:gd name="T14" fmla="*/ 3 w 3"/>
                <a:gd name="T15" fmla="*/ 1 h 10"/>
                <a:gd name="T16" fmla="*/ 3 w 3"/>
                <a:gd name="T17" fmla="*/ 9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10">
                  <a:moveTo>
                    <a:pt x="3" y="9"/>
                  </a:moveTo>
                  <a:cubicBezTo>
                    <a:pt x="3" y="10"/>
                    <a:pt x="2" y="10"/>
                    <a:pt x="1" y="10"/>
                  </a:cubicBezTo>
                  <a:cubicBezTo>
                    <a:pt x="1" y="10"/>
                    <a:pt x="1" y="10"/>
                    <a:pt x="1" y="10"/>
                  </a:cubicBezTo>
                  <a:cubicBezTo>
                    <a:pt x="0" y="10"/>
                    <a:pt x="0" y="10"/>
                    <a:pt x="0" y="9"/>
                  </a:cubicBezTo>
                  <a:cubicBezTo>
                    <a:pt x="0" y="1"/>
                    <a:pt x="0" y="1"/>
                    <a:pt x="0" y="1"/>
                  </a:cubicBezTo>
                  <a:cubicBezTo>
                    <a:pt x="0" y="1"/>
                    <a:pt x="0" y="0"/>
                    <a:pt x="1" y="0"/>
                  </a:cubicBezTo>
                  <a:cubicBezTo>
                    <a:pt x="1" y="0"/>
                    <a:pt x="1" y="0"/>
                    <a:pt x="1" y="0"/>
                  </a:cubicBezTo>
                  <a:cubicBezTo>
                    <a:pt x="2" y="0"/>
                    <a:pt x="3" y="1"/>
                    <a:pt x="3" y="1"/>
                  </a:cubicBezTo>
                  <a:cubicBezTo>
                    <a:pt x="3" y="9"/>
                    <a:pt x="3" y="9"/>
                    <a:pt x="3"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a:p>
          </p:txBody>
        </p:sp>
        <p:sp>
          <p:nvSpPr>
            <p:cNvPr id="8" name="Freeform 49">
              <a:extLst>
                <a:ext uri="{FF2B5EF4-FFF2-40B4-BE49-F238E27FC236}">
                  <a16:creationId xmlns:a16="http://schemas.microsoft.com/office/drawing/2014/main" id="{6BB15427-393C-4BC6-8624-59D706EB2746}"/>
                </a:ext>
              </a:extLst>
            </p:cNvPr>
            <p:cNvSpPr>
              <a:spLocks/>
            </p:cNvSpPr>
            <p:nvPr/>
          </p:nvSpPr>
          <p:spPr bwMode="auto">
            <a:xfrm>
              <a:off x="4211638" y="3211513"/>
              <a:ext cx="39688" cy="34925"/>
            </a:xfrm>
            <a:custGeom>
              <a:avLst/>
              <a:gdLst>
                <a:gd name="T0" fmla="*/ 8 w 9"/>
                <a:gd name="T1" fmla="*/ 6 h 8"/>
                <a:gd name="T2" fmla="*/ 8 w 9"/>
                <a:gd name="T3" fmla="*/ 8 h 8"/>
                <a:gd name="T4" fmla="*/ 8 w 9"/>
                <a:gd name="T5" fmla="*/ 8 h 8"/>
                <a:gd name="T6" fmla="*/ 7 w 9"/>
                <a:gd name="T7" fmla="*/ 8 h 8"/>
                <a:gd name="T8" fmla="*/ 1 w 9"/>
                <a:gd name="T9" fmla="*/ 2 h 8"/>
                <a:gd name="T10" fmla="*/ 1 w 9"/>
                <a:gd name="T11" fmla="*/ 1 h 8"/>
                <a:gd name="T12" fmla="*/ 1 w 9"/>
                <a:gd name="T13" fmla="*/ 1 h 8"/>
                <a:gd name="T14" fmla="*/ 2 w 9"/>
                <a:gd name="T15" fmla="*/ 0 h 8"/>
                <a:gd name="T16" fmla="*/ 8 w 9"/>
                <a:gd name="T17" fmla="*/ 6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8">
                  <a:moveTo>
                    <a:pt x="8" y="6"/>
                  </a:moveTo>
                  <a:cubicBezTo>
                    <a:pt x="9" y="6"/>
                    <a:pt x="9" y="7"/>
                    <a:pt x="8" y="8"/>
                  </a:cubicBezTo>
                  <a:cubicBezTo>
                    <a:pt x="8" y="8"/>
                    <a:pt x="8" y="8"/>
                    <a:pt x="8" y="8"/>
                  </a:cubicBezTo>
                  <a:cubicBezTo>
                    <a:pt x="8" y="8"/>
                    <a:pt x="7" y="8"/>
                    <a:pt x="7" y="8"/>
                  </a:cubicBezTo>
                  <a:cubicBezTo>
                    <a:pt x="1" y="2"/>
                    <a:pt x="1" y="2"/>
                    <a:pt x="1" y="2"/>
                  </a:cubicBezTo>
                  <a:cubicBezTo>
                    <a:pt x="0" y="2"/>
                    <a:pt x="0" y="1"/>
                    <a:pt x="1" y="1"/>
                  </a:cubicBezTo>
                  <a:cubicBezTo>
                    <a:pt x="1" y="1"/>
                    <a:pt x="1" y="1"/>
                    <a:pt x="1" y="1"/>
                  </a:cubicBezTo>
                  <a:cubicBezTo>
                    <a:pt x="1" y="0"/>
                    <a:pt x="2" y="0"/>
                    <a:pt x="2" y="0"/>
                  </a:cubicBezTo>
                  <a:cubicBezTo>
                    <a:pt x="8" y="6"/>
                    <a:pt x="8" y="6"/>
                    <a:pt x="8"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a:p>
          </p:txBody>
        </p:sp>
        <p:sp>
          <p:nvSpPr>
            <p:cNvPr id="9" name="Freeform 50">
              <a:extLst>
                <a:ext uri="{FF2B5EF4-FFF2-40B4-BE49-F238E27FC236}">
                  <a16:creationId xmlns:a16="http://schemas.microsoft.com/office/drawing/2014/main" id="{BC56BBE7-75CC-493B-B5C7-BDD62CA54E94}"/>
                </a:ext>
              </a:extLst>
            </p:cNvPr>
            <p:cNvSpPr>
              <a:spLocks/>
            </p:cNvSpPr>
            <p:nvPr/>
          </p:nvSpPr>
          <p:spPr bwMode="auto">
            <a:xfrm>
              <a:off x="4167188" y="3365501"/>
              <a:ext cx="44450" cy="19050"/>
            </a:xfrm>
            <a:custGeom>
              <a:avLst/>
              <a:gdLst>
                <a:gd name="T0" fmla="*/ 9 w 10"/>
                <a:gd name="T1" fmla="*/ 0 h 4"/>
                <a:gd name="T2" fmla="*/ 10 w 10"/>
                <a:gd name="T3" fmla="*/ 1 h 4"/>
                <a:gd name="T4" fmla="*/ 10 w 10"/>
                <a:gd name="T5" fmla="*/ 1 h 4"/>
                <a:gd name="T6" fmla="*/ 9 w 10"/>
                <a:gd name="T7" fmla="*/ 3 h 4"/>
                <a:gd name="T8" fmla="*/ 1 w 10"/>
                <a:gd name="T9" fmla="*/ 4 h 4"/>
                <a:gd name="T10" fmla="*/ 0 w 10"/>
                <a:gd name="T11" fmla="*/ 2 h 4"/>
                <a:gd name="T12" fmla="*/ 0 w 10"/>
                <a:gd name="T13" fmla="*/ 2 h 4"/>
                <a:gd name="T14" fmla="*/ 1 w 10"/>
                <a:gd name="T15" fmla="*/ 1 h 4"/>
                <a:gd name="T16" fmla="*/ 9 w 10"/>
                <a:gd name="T17"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4">
                  <a:moveTo>
                    <a:pt x="9" y="0"/>
                  </a:moveTo>
                  <a:cubicBezTo>
                    <a:pt x="9" y="0"/>
                    <a:pt x="10" y="1"/>
                    <a:pt x="10" y="1"/>
                  </a:cubicBezTo>
                  <a:cubicBezTo>
                    <a:pt x="10" y="1"/>
                    <a:pt x="10" y="1"/>
                    <a:pt x="10" y="1"/>
                  </a:cubicBezTo>
                  <a:cubicBezTo>
                    <a:pt x="10" y="2"/>
                    <a:pt x="10" y="3"/>
                    <a:pt x="9" y="3"/>
                  </a:cubicBezTo>
                  <a:cubicBezTo>
                    <a:pt x="1" y="4"/>
                    <a:pt x="1" y="4"/>
                    <a:pt x="1" y="4"/>
                  </a:cubicBezTo>
                  <a:cubicBezTo>
                    <a:pt x="0" y="4"/>
                    <a:pt x="0" y="3"/>
                    <a:pt x="0" y="2"/>
                  </a:cubicBezTo>
                  <a:cubicBezTo>
                    <a:pt x="0" y="2"/>
                    <a:pt x="0" y="2"/>
                    <a:pt x="0" y="2"/>
                  </a:cubicBezTo>
                  <a:cubicBezTo>
                    <a:pt x="0" y="2"/>
                    <a:pt x="0" y="1"/>
                    <a:pt x="1" y="1"/>
                  </a:cubicBezTo>
                  <a:cubicBezTo>
                    <a:pt x="9" y="0"/>
                    <a:pt x="9"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a:p>
          </p:txBody>
        </p:sp>
        <p:sp>
          <p:nvSpPr>
            <p:cNvPr id="10" name="Freeform 51">
              <a:extLst>
                <a:ext uri="{FF2B5EF4-FFF2-40B4-BE49-F238E27FC236}">
                  <a16:creationId xmlns:a16="http://schemas.microsoft.com/office/drawing/2014/main" id="{90912B91-C7E1-4332-906E-757F99DBCFC2}"/>
                </a:ext>
              </a:extLst>
            </p:cNvPr>
            <p:cNvSpPr>
              <a:spLocks/>
            </p:cNvSpPr>
            <p:nvPr/>
          </p:nvSpPr>
          <p:spPr bwMode="auto">
            <a:xfrm>
              <a:off x="4533900" y="3357563"/>
              <a:ext cx="42863" cy="12700"/>
            </a:xfrm>
            <a:custGeom>
              <a:avLst/>
              <a:gdLst>
                <a:gd name="T0" fmla="*/ 1 w 10"/>
                <a:gd name="T1" fmla="*/ 2 h 3"/>
                <a:gd name="T2" fmla="*/ 0 w 10"/>
                <a:gd name="T3" fmla="*/ 1 h 3"/>
                <a:gd name="T4" fmla="*/ 0 w 10"/>
                <a:gd name="T5" fmla="*/ 1 h 3"/>
                <a:gd name="T6" fmla="*/ 1 w 10"/>
                <a:gd name="T7" fmla="*/ 0 h 3"/>
                <a:gd name="T8" fmla="*/ 9 w 10"/>
                <a:gd name="T9" fmla="*/ 0 h 3"/>
                <a:gd name="T10" fmla="*/ 10 w 10"/>
                <a:gd name="T11" fmla="*/ 2 h 3"/>
                <a:gd name="T12" fmla="*/ 10 w 10"/>
                <a:gd name="T13" fmla="*/ 2 h 3"/>
                <a:gd name="T14" fmla="*/ 9 w 10"/>
                <a:gd name="T15" fmla="*/ 3 h 3"/>
                <a:gd name="T16" fmla="*/ 1 w 10"/>
                <a:gd name="T17" fmla="*/ 2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3">
                  <a:moveTo>
                    <a:pt x="1" y="2"/>
                  </a:moveTo>
                  <a:cubicBezTo>
                    <a:pt x="0" y="2"/>
                    <a:pt x="0" y="2"/>
                    <a:pt x="0" y="1"/>
                  </a:cubicBezTo>
                  <a:cubicBezTo>
                    <a:pt x="0" y="1"/>
                    <a:pt x="0" y="1"/>
                    <a:pt x="0" y="1"/>
                  </a:cubicBezTo>
                  <a:cubicBezTo>
                    <a:pt x="0" y="0"/>
                    <a:pt x="1" y="0"/>
                    <a:pt x="1" y="0"/>
                  </a:cubicBezTo>
                  <a:cubicBezTo>
                    <a:pt x="9" y="0"/>
                    <a:pt x="9" y="0"/>
                    <a:pt x="9" y="0"/>
                  </a:cubicBezTo>
                  <a:cubicBezTo>
                    <a:pt x="10" y="1"/>
                    <a:pt x="10" y="1"/>
                    <a:pt x="10" y="2"/>
                  </a:cubicBezTo>
                  <a:cubicBezTo>
                    <a:pt x="10" y="2"/>
                    <a:pt x="10" y="2"/>
                    <a:pt x="10" y="2"/>
                  </a:cubicBezTo>
                  <a:cubicBezTo>
                    <a:pt x="10" y="3"/>
                    <a:pt x="10" y="3"/>
                    <a:pt x="9" y="3"/>
                  </a:cubicBezTo>
                  <a:cubicBezTo>
                    <a:pt x="1" y="2"/>
                    <a:pt x="1" y="2"/>
                    <a:pt x="1"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a:p>
          </p:txBody>
        </p:sp>
        <p:sp>
          <p:nvSpPr>
            <p:cNvPr id="11" name="Freeform 52">
              <a:extLst>
                <a:ext uri="{FF2B5EF4-FFF2-40B4-BE49-F238E27FC236}">
                  <a16:creationId xmlns:a16="http://schemas.microsoft.com/office/drawing/2014/main" id="{A1346549-90CE-4F44-A0DA-BD988775573F}"/>
                </a:ext>
              </a:extLst>
            </p:cNvPr>
            <p:cNvSpPr>
              <a:spLocks/>
            </p:cNvSpPr>
            <p:nvPr/>
          </p:nvSpPr>
          <p:spPr bwMode="auto">
            <a:xfrm>
              <a:off x="4484688" y="3201988"/>
              <a:ext cx="39688" cy="36513"/>
            </a:xfrm>
            <a:custGeom>
              <a:avLst/>
              <a:gdLst>
                <a:gd name="T0" fmla="*/ 3 w 9"/>
                <a:gd name="T1" fmla="*/ 8 h 8"/>
                <a:gd name="T2" fmla="*/ 1 w 9"/>
                <a:gd name="T3" fmla="*/ 8 h 8"/>
                <a:gd name="T4" fmla="*/ 1 w 9"/>
                <a:gd name="T5" fmla="*/ 8 h 8"/>
                <a:gd name="T6" fmla="*/ 1 w 9"/>
                <a:gd name="T7" fmla="*/ 6 h 8"/>
                <a:gd name="T8" fmla="*/ 7 w 9"/>
                <a:gd name="T9" fmla="*/ 1 h 8"/>
                <a:gd name="T10" fmla="*/ 9 w 9"/>
                <a:gd name="T11" fmla="*/ 1 h 8"/>
                <a:gd name="T12" fmla="*/ 9 w 9"/>
                <a:gd name="T13" fmla="*/ 1 h 8"/>
                <a:gd name="T14" fmla="*/ 9 w 9"/>
                <a:gd name="T15" fmla="*/ 3 h 8"/>
                <a:gd name="T16" fmla="*/ 3 w 9"/>
                <a:gd name="T17"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8">
                  <a:moveTo>
                    <a:pt x="3" y="8"/>
                  </a:moveTo>
                  <a:cubicBezTo>
                    <a:pt x="2" y="8"/>
                    <a:pt x="1" y="8"/>
                    <a:pt x="1" y="8"/>
                  </a:cubicBezTo>
                  <a:cubicBezTo>
                    <a:pt x="1" y="8"/>
                    <a:pt x="1" y="8"/>
                    <a:pt x="1" y="8"/>
                  </a:cubicBezTo>
                  <a:cubicBezTo>
                    <a:pt x="0" y="7"/>
                    <a:pt x="0" y="6"/>
                    <a:pt x="1" y="6"/>
                  </a:cubicBezTo>
                  <a:cubicBezTo>
                    <a:pt x="7" y="1"/>
                    <a:pt x="7" y="1"/>
                    <a:pt x="7" y="1"/>
                  </a:cubicBezTo>
                  <a:cubicBezTo>
                    <a:pt x="7" y="0"/>
                    <a:pt x="8" y="0"/>
                    <a:pt x="9" y="1"/>
                  </a:cubicBezTo>
                  <a:cubicBezTo>
                    <a:pt x="9" y="1"/>
                    <a:pt x="9" y="1"/>
                    <a:pt x="9" y="1"/>
                  </a:cubicBezTo>
                  <a:cubicBezTo>
                    <a:pt x="9" y="1"/>
                    <a:pt x="9" y="2"/>
                    <a:pt x="9" y="3"/>
                  </a:cubicBezTo>
                  <a:cubicBezTo>
                    <a:pt x="3" y="8"/>
                    <a:pt x="3" y="8"/>
                    <a:pt x="3"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a:p>
          </p:txBody>
        </p:sp>
        <p:sp>
          <p:nvSpPr>
            <p:cNvPr id="12" name="Freeform 53">
              <a:extLst>
                <a:ext uri="{FF2B5EF4-FFF2-40B4-BE49-F238E27FC236}">
                  <a16:creationId xmlns:a16="http://schemas.microsoft.com/office/drawing/2014/main" id="{6DA22FBD-25F7-46DF-98A1-FB84D2AAFEFE}"/>
                </a:ext>
              </a:extLst>
            </p:cNvPr>
            <p:cNvSpPr>
              <a:spLocks noEditPoints="1"/>
            </p:cNvSpPr>
            <p:nvPr/>
          </p:nvSpPr>
          <p:spPr bwMode="auto">
            <a:xfrm>
              <a:off x="4237038" y="3206751"/>
              <a:ext cx="257175" cy="354013"/>
            </a:xfrm>
            <a:custGeom>
              <a:avLst/>
              <a:gdLst>
                <a:gd name="T0" fmla="*/ 38 w 58"/>
                <a:gd name="T1" fmla="*/ 68 h 80"/>
                <a:gd name="T2" fmla="*/ 37 w 58"/>
                <a:gd name="T3" fmla="*/ 71 h 80"/>
                <a:gd name="T4" fmla="*/ 36 w 58"/>
                <a:gd name="T5" fmla="*/ 71 h 80"/>
                <a:gd name="T6" fmla="*/ 22 w 58"/>
                <a:gd name="T7" fmla="*/ 71 h 80"/>
                <a:gd name="T8" fmla="*/ 21 w 58"/>
                <a:gd name="T9" fmla="*/ 71 h 80"/>
                <a:gd name="T10" fmla="*/ 20 w 58"/>
                <a:gd name="T11" fmla="*/ 68 h 80"/>
                <a:gd name="T12" fmla="*/ 20 w 58"/>
                <a:gd name="T13" fmla="*/ 61 h 80"/>
                <a:gd name="T14" fmla="*/ 38 w 58"/>
                <a:gd name="T15" fmla="*/ 61 h 80"/>
                <a:gd name="T16" fmla="*/ 38 w 58"/>
                <a:gd name="T17" fmla="*/ 68 h 80"/>
                <a:gd name="T18" fmla="*/ 18 w 58"/>
                <a:gd name="T19" fmla="*/ 14 h 80"/>
                <a:gd name="T20" fmla="*/ 11 w 58"/>
                <a:gd name="T21" fmla="*/ 29 h 80"/>
                <a:gd name="T22" fmla="*/ 18 w 58"/>
                <a:gd name="T23" fmla="*/ 42 h 80"/>
                <a:gd name="T24" fmla="*/ 18 w 58"/>
                <a:gd name="T25" fmla="*/ 44 h 80"/>
                <a:gd name="T26" fmla="*/ 18 w 58"/>
                <a:gd name="T27" fmla="*/ 44 h 80"/>
                <a:gd name="T28" fmla="*/ 16 w 58"/>
                <a:gd name="T29" fmla="*/ 44 h 80"/>
                <a:gd name="T30" fmla="*/ 8 w 58"/>
                <a:gd name="T31" fmla="*/ 29 h 80"/>
                <a:gd name="T32" fmla="*/ 17 w 58"/>
                <a:gd name="T33" fmla="*/ 12 h 80"/>
                <a:gd name="T34" fmla="*/ 19 w 58"/>
                <a:gd name="T35" fmla="*/ 12 h 80"/>
                <a:gd name="T36" fmla="*/ 19 w 58"/>
                <a:gd name="T37" fmla="*/ 12 h 80"/>
                <a:gd name="T38" fmla="*/ 18 w 58"/>
                <a:gd name="T39" fmla="*/ 14 h 80"/>
                <a:gd name="T40" fmla="*/ 58 w 58"/>
                <a:gd name="T41" fmla="*/ 29 h 80"/>
                <a:gd name="T42" fmla="*/ 29 w 58"/>
                <a:gd name="T43" fmla="*/ 0 h 80"/>
                <a:gd name="T44" fmla="*/ 0 w 58"/>
                <a:gd name="T45" fmla="*/ 29 h 80"/>
                <a:gd name="T46" fmla="*/ 17 w 58"/>
                <a:gd name="T47" fmla="*/ 55 h 80"/>
                <a:gd name="T48" fmla="*/ 17 w 58"/>
                <a:gd name="T49" fmla="*/ 61 h 80"/>
                <a:gd name="T50" fmla="*/ 17 w 58"/>
                <a:gd name="T51" fmla="*/ 68 h 80"/>
                <a:gd name="T52" fmla="*/ 21 w 58"/>
                <a:gd name="T53" fmla="*/ 74 h 80"/>
                <a:gd name="T54" fmla="*/ 22 w 58"/>
                <a:gd name="T55" fmla="*/ 76 h 80"/>
                <a:gd name="T56" fmla="*/ 27 w 58"/>
                <a:gd name="T57" fmla="*/ 80 h 80"/>
                <a:gd name="T58" fmla="*/ 31 w 58"/>
                <a:gd name="T59" fmla="*/ 80 h 80"/>
                <a:gd name="T60" fmla="*/ 36 w 58"/>
                <a:gd name="T61" fmla="*/ 76 h 80"/>
                <a:gd name="T62" fmla="*/ 37 w 58"/>
                <a:gd name="T63" fmla="*/ 74 h 80"/>
                <a:gd name="T64" fmla="*/ 41 w 58"/>
                <a:gd name="T65" fmla="*/ 68 h 80"/>
                <a:gd name="T66" fmla="*/ 41 w 58"/>
                <a:gd name="T67" fmla="*/ 58 h 80"/>
                <a:gd name="T68" fmla="*/ 41 w 58"/>
                <a:gd name="T69" fmla="*/ 55 h 80"/>
                <a:gd name="T70" fmla="*/ 58 w 58"/>
                <a:gd name="T71" fmla="*/ 29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8" h="80">
                  <a:moveTo>
                    <a:pt x="38" y="68"/>
                  </a:moveTo>
                  <a:cubicBezTo>
                    <a:pt x="38" y="69"/>
                    <a:pt x="38" y="70"/>
                    <a:pt x="37" y="71"/>
                  </a:cubicBezTo>
                  <a:cubicBezTo>
                    <a:pt x="37" y="71"/>
                    <a:pt x="36" y="71"/>
                    <a:pt x="36" y="71"/>
                  </a:cubicBezTo>
                  <a:cubicBezTo>
                    <a:pt x="22" y="71"/>
                    <a:pt x="22" y="71"/>
                    <a:pt x="22" y="71"/>
                  </a:cubicBezTo>
                  <a:cubicBezTo>
                    <a:pt x="22" y="71"/>
                    <a:pt x="21" y="71"/>
                    <a:pt x="21" y="71"/>
                  </a:cubicBezTo>
                  <a:cubicBezTo>
                    <a:pt x="20" y="70"/>
                    <a:pt x="20" y="69"/>
                    <a:pt x="20" y="68"/>
                  </a:cubicBezTo>
                  <a:cubicBezTo>
                    <a:pt x="20" y="61"/>
                    <a:pt x="20" y="61"/>
                    <a:pt x="20" y="61"/>
                  </a:cubicBezTo>
                  <a:cubicBezTo>
                    <a:pt x="38" y="61"/>
                    <a:pt x="38" y="61"/>
                    <a:pt x="38" y="61"/>
                  </a:cubicBezTo>
                  <a:cubicBezTo>
                    <a:pt x="38" y="68"/>
                    <a:pt x="38" y="68"/>
                    <a:pt x="38" y="68"/>
                  </a:cubicBezTo>
                  <a:close/>
                  <a:moveTo>
                    <a:pt x="18" y="14"/>
                  </a:moveTo>
                  <a:cubicBezTo>
                    <a:pt x="14" y="17"/>
                    <a:pt x="11" y="23"/>
                    <a:pt x="11" y="29"/>
                  </a:cubicBezTo>
                  <a:cubicBezTo>
                    <a:pt x="11" y="34"/>
                    <a:pt x="14" y="39"/>
                    <a:pt x="18" y="42"/>
                  </a:cubicBezTo>
                  <a:cubicBezTo>
                    <a:pt x="18" y="43"/>
                    <a:pt x="18" y="43"/>
                    <a:pt x="18" y="44"/>
                  </a:cubicBezTo>
                  <a:cubicBezTo>
                    <a:pt x="18" y="44"/>
                    <a:pt x="18" y="44"/>
                    <a:pt x="18" y="44"/>
                  </a:cubicBezTo>
                  <a:cubicBezTo>
                    <a:pt x="17" y="45"/>
                    <a:pt x="16" y="45"/>
                    <a:pt x="16" y="44"/>
                  </a:cubicBezTo>
                  <a:cubicBezTo>
                    <a:pt x="11" y="41"/>
                    <a:pt x="8" y="35"/>
                    <a:pt x="8" y="29"/>
                  </a:cubicBezTo>
                  <a:cubicBezTo>
                    <a:pt x="8" y="22"/>
                    <a:pt x="12" y="16"/>
                    <a:pt x="17" y="12"/>
                  </a:cubicBezTo>
                  <a:cubicBezTo>
                    <a:pt x="17" y="12"/>
                    <a:pt x="18" y="12"/>
                    <a:pt x="19" y="12"/>
                  </a:cubicBezTo>
                  <a:cubicBezTo>
                    <a:pt x="19" y="12"/>
                    <a:pt x="19" y="12"/>
                    <a:pt x="19" y="12"/>
                  </a:cubicBezTo>
                  <a:cubicBezTo>
                    <a:pt x="19" y="13"/>
                    <a:pt x="19" y="14"/>
                    <a:pt x="18" y="14"/>
                  </a:cubicBezTo>
                  <a:close/>
                  <a:moveTo>
                    <a:pt x="58" y="29"/>
                  </a:moveTo>
                  <a:cubicBezTo>
                    <a:pt x="58" y="13"/>
                    <a:pt x="45" y="0"/>
                    <a:pt x="29" y="0"/>
                  </a:cubicBezTo>
                  <a:cubicBezTo>
                    <a:pt x="13" y="0"/>
                    <a:pt x="0" y="13"/>
                    <a:pt x="0" y="29"/>
                  </a:cubicBezTo>
                  <a:cubicBezTo>
                    <a:pt x="0" y="40"/>
                    <a:pt x="7" y="50"/>
                    <a:pt x="17" y="55"/>
                  </a:cubicBezTo>
                  <a:cubicBezTo>
                    <a:pt x="17" y="61"/>
                    <a:pt x="17" y="61"/>
                    <a:pt x="17" y="61"/>
                  </a:cubicBezTo>
                  <a:cubicBezTo>
                    <a:pt x="17" y="68"/>
                    <a:pt x="17" y="68"/>
                    <a:pt x="17" y="68"/>
                  </a:cubicBezTo>
                  <a:cubicBezTo>
                    <a:pt x="17" y="71"/>
                    <a:pt x="19" y="73"/>
                    <a:pt x="21" y="74"/>
                  </a:cubicBezTo>
                  <a:cubicBezTo>
                    <a:pt x="21" y="74"/>
                    <a:pt x="22" y="75"/>
                    <a:pt x="22" y="76"/>
                  </a:cubicBezTo>
                  <a:cubicBezTo>
                    <a:pt x="23" y="78"/>
                    <a:pt x="25" y="80"/>
                    <a:pt x="27" y="80"/>
                  </a:cubicBezTo>
                  <a:cubicBezTo>
                    <a:pt x="31" y="80"/>
                    <a:pt x="31" y="80"/>
                    <a:pt x="31" y="80"/>
                  </a:cubicBezTo>
                  <a:cubicBezTo>
                    <a:pt x="33" y="80"/>
                    <a:pt x="35" y="78"/>
                    <a:pt x="36" y="76"/>
                  </a:cubicBezTo>
                  <a:cubicBezTo>
                    <a:pt x="36" y="75"/>
                    <a:pt x="37" y="74"/>
                    <a:pt x="37" y="74"/>
                  </a:cubicBezTo>
                  <a:cubicBezTo>
                    <a:pt x="39" y="73"/>
                    <a:pt x="41" y="71"/>
                    <a:pt x="41" y="68"/>
                  </a:cubicBezTo>
                  <a:cubicBezTo>
                    <a:pt x="41" y="58"/>
                    <a:pt x="41" y="58"/>
                    <a:pt x="41" y="58"/>
                  </a:cubicBezTo>
                  <a:cubicBezTo>
                    <a:pt x="41" y="55"/>
                    <a:pt x="41" y="55"/>
                    <a:pt x="41" y="55"/>
                  </a:cubicBezTo>
                  <a:cubicBezTo>
                    <a:pt x="51" y="50"/>
                    <a:pt x="58" y="40"/>
                    <a:pt x="58" y="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a:p>
          </p:txBody>
        </p:sp>
      </p:grpSp>
      <p:grpSp>
        <p:nvGrpSpPr>
          <p:cNvPr id="18" name="Group 75">
            <a:extLst>
              <a:ext uri="{FF2B5EF4-FFF2-40B4-BE49-F238E27FC236}">
                <a16:creationId xmlns:a16="http://schemas.microsoft.com/office/drawing/2014/main" id="{673D8395-43D4-4C25-8235-65EE19EF139B}"/>
              </a:ext>
            </a:extLst>
          </p:cNvPr>
          <p:cNvGrpSpPr/>
          <p:nvPr/>
        </p:nvGrpSpPr>
        <p:grpSpPr>
          <a:xfrm>
            <a:off x="6125163" y="985594"/>
            <a:ext cx="393564" cy="453195"/>
            <a:chOff x="5932488" y="3127376"/>
            <a:chExt cx="314325" cy="361950"/>
          </a:xfrm>
          <a:solidFill>
            <a:schemeClr val="bg1"/>
          </a:solidFill>
        </p:grpSpPr>
        <p:sp>
          <p:nvSpPr>
            <p:cNvPr id="19" name="Freeform 54">
              <a:extLst>
                <a:ext uri="{FF2B5EF4-FFF2-40B4-BE49-F238E27FC236}">
                  <a16:creationId xmlns:a16="http://schemas.microsoft.com/office/drawing/2014/main" id="{A318F89D-238E-4942-9153-6A5D1338C4A5}"/>
                </a:ext>
              </a:extLst>
            </p:cNvPr>
            <p:cNvSpPr>
              <a:spLocks noEditPoints="1"/>
            </p:cNvSpPr>
            <p:nvPr/>
          </p:nvSpPr>
          <p:spPr bwMode="auto">
            <a:xfrm>
              <a:off x="5932488" y="3127376"/>
              <a:ext cx="314325" cy="361950"/>
            </a:xfrm>
            <a:custGeom>
              <a:avLst/>
              <a:gdLst>
                <a:gd name="T0" fmla="*/ 25 w 71"/>
                <a:gd name="T1" fmla="*/ 3 h 82"/>
                <a:gd name="T2" fmla="*/ 23 w 71"/>
                <a:gd name="T3" fmla="*/ 5 h 82"/>
                <a:gd name="T4" fmla="*/ 24 w 71"/>
                <a:gd name="T5" fmla="*/ 7 h 82"/>
                <a:gd name="T6" fmla="*/ 26 w 71"/>
                <a:gd name="T7" fmla="*/ 7 h 82"/>
                <a:gd name="T8" fmla="*/ 26 w 71"/>
                <a:gd name="T9" fmla="*/ 25 h 82"/>
                <a:gd name="T10" fmla="*/ 21 w 71"/>
                <a:gd name="T11" fmla="*/ 44 h 82"/>
                <a:gd name="T12" fmla="*/ 5 w 71"/>
                <a:gd name="T13" fmla="*/ 73 h 82"/>
                <a:gd name="T14" fmla="*/ 5 w 71"/>
                <a:gd name="T15" fmla="*/ 77 h 82"/>
                <a:gd name="T16" fmla="*/ 8 w 71"/>
                <a:gd name="T17" fmla="*/ 78 h 82"/>
                <a:gd name="T18" fmla="*/ 63 w 71"/>
                <a:gd name="T19" fmla="*/ 78 h 82"/>
                <a:gd name="T20" fmla="*/ 66 w 71"/>
                <a:gd name="T21" fmla="*/ 77 h 82"/>
                <a:gd name="T22" fmla="*/ 66 w 71"/>
                <a:gd name="T23" fmla="*/ 73 h 82"/>
                <a:gd name="T24" fmla="*/ 50 w 71"/>
                <a:gd name="T25" fmla="*/ 44 h 82"/>
                <a:gd name="T26" fmla="*/ 45 w 71"/>
                <a:gd name="T27" fmla="*/ 26 h 82"/>
                <a:gd name="T28" fmla="*/ 45 w 71"/>
                <a:gd name="T29" fmla="*/ 7 h 82"/>
                <a:gd name="T30" fmla="*/ 46 w 71"/>
                <a:gd name="T31" fmla="*/ 7 h 82"/>
                <a:gd name="T32" fmla="*/ 48 w 71"/>
                <a:gd name="T33" fmla="*/ 5 h 82"/>
                <a:gd name="T34" fmla="*/ 46 w 71"/>
                <a:gd name="T35" fmla="*/ 3 h 82"/>
                <a:gd name="T36" fmla="*/ 25 w 71"/>
                <a:gd name="T37" fmla="*/ 3 h 82"/>
                <a:gd name="T38" fmla="*/ 63 w 71"/>
                <a:gd name="T39" fmla="*/ 82 h 82"/>
                <a:gd name="T40" fmla="*/ 8 w 71"/>
                <a:gd name="T41" fmla="*/ 82 h 82"/>
                <a:gd name="T42" fmla="*/ 1 w 71"/>
                <a:gd name="T43" fmla="*/ 79 h 82"/>
                <a:gd name="T44" fmla="*/ 1 w 71"/>
                <a:gd name="T45" fmla="*/ 72 h 82"/>
                <a:gd name="T46" fmla="*/ 18 w 71"/>
                <a:gd name="T47" fmla="*/ 42 h 82"/>
                <a:gd name="T48" fmla="*/ 22 w 71"/>
                <a:gd name="T49" fmla="*/ 25 h 82"/>
                <a:gd name="T50" fmla="*/ 22 w 71"/>
                <a:gd name="T51" fmla="*/ 10 h 82"/>
                <a:gd name="T52" fmla="*/ 20 w 71"/>
                <a:gd name="T53" fmla="*/ 4 h 82"/>
                <a:gd name="T54" fmla="*/ 25 w 71"/>
                <a:gd name="T55" fmla="*/ 0 h 82"/>
                <a:gd name="T56" fmla="*/ 46 w 71"/>
                <a:gd name="T57" fmla="*/ 0 h 82"/>
                <a:gd name="T58" fmla="*/ 51 w 71"/>
                <a:gd name="T59" fmla="*/ 5 h 82"/>
                <a:gd name="T60" fmla="*/ 49 w 71"/>
                <a:gd name="T61" fmla="*/ 10 h 82"/>
                <a:gd name="T62" fmla="*/ 49 w 71"/>
                <a:gd name="T63" fmla="*/ 26 h 82"/>
                <a:gd name="T64" fmla="*/ 53 w 71"/>
                <a:gd name="T65" fmla="*/ 42 h 82"/>
                <a:gd name="T66" fmla="*/ 69 w 71"/>
                <a:gd name="T67" fmla="*/ 72 h 82"/>
                <a:gd name="T68" fmla="*/ 69 w 71"/>
                <a:gd name="T69" fmla="*/ 79 h 82"/>
                <a:gd name="T70" fmla="*/ 63 w 71"/>
                <a:gd name="T71" fmla="*/ 82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1" h="82">
                  <a:moveTo>
                    <a:pt x="25" y="3"/>
                  </a:moveTo>
                  <a:cubicBezTo>
                    <a:pt x="24" y="3"/>
                    <a:pt x="24" y="5"/>
                    <a:pt x="23" y="5"/>
                  </a:cubicBezTo>
                  <a:cubicBezTo>
                    <a:pt x="23" y="5"/>
                    <a:pt x="23" y="6"/>
                    <a:pt x="24" y="7"/>
                  </a:cubicBezTo>
                  <a:cubicBezTo>
                    <a:pt x="26" y="7"/>
                    <a:pt x="26" y="7"/>
                    <a:pt x="26" y="7"/>
                  </a:cubicBezTo>
                  <a:cubicBezTo>
                    <a:pt x="26" y="25"/>
                    <a:pt x="26" y="25"/>
                    <a:pt x="26" y="25"/>
                  </a:cubicBezTo>
                  <a:cubicBezTo>
                    <a:pt x="26" y="32"/>
                    <a:pt x="24" y="38"/>
                    <a:pt x="21" y="44"/>
                  </a:cubicBezTo>
                  <a:cubicBezTo>
                    <a:pt x="5" y="73"/>
                    <a:pt x="5" y="73"/>
                    <a:pt x="5" y="73"/>
                  </a:cubicBezTo>
                  <a:cubicBezTo>
                    <a:pt x="4" y="75"/>
                    <a:pt x="4" y="76"/>
                    <a:pt x="5" y="77"/>
                  </a:cubicBezTo>
                  <a:cubicBezTo>
                    <a:pt x="5" y="78"/>
                    <a:pt x="6" y="78"/>
                    <a:pt x="8" y="78"/>
                  </a:cubicBezTo>
                  <a:cubicBezTo>
                    <a:pt x="63" y="78"/>
                    <a:pt x="63" y="78"/>
                    <a:pt x="63" y="78"/>
                  </a:cubicBezTo>
                  <a:cubicBezTo>
                    <a:pt x="64" y="78"/>
                    <a:pt x="66" y="78"/>
                    <a:pt x="66" y="77"/>
                  </a:cubicBezTo>
                  <a:cubicBezTo>
                    <a:pt x="67" y="76"/>
                    <a:pt x="67" y="74"/>
                    <a:pt x="66" y="73"/>
                  </a:cubicBezTo>
                  <a:cubicBezTo>
                    <a:pt x="50" y="44"/>
                    <a:pt x="50" y="44"/>
                    <a:pt x="50" y="44"/>
                  </a:cubicBezTo>
                  <a:cubicBezTo>
                    <a:pt x="47" y="38"/>
                    <a:pt x="45" y="32"/>
                    <a:pt x="45" y="26"/>
                  </a:cubicBezTo>
                  <a:cubicBezTo>
                    <a:pt x="45" y="7"/>
                    <a:pt x="45" y="7"/>
                    <a:pt x="45" y="7"/>
                  </a:cubicBezTo>
                  <a:cubicBezTo>
                    <a:pt x="46" y="7"/>
                    <a:pt x="46" y="7"/>
                    <a:pt x="46" y="7"/>
                  </a:cubicBezTo>
                  <a:cubicBezTo>
                    <a:pt x="48" y="6"/>
                    <a:pt x="48" y="5"/>
                    <a:pt x="48" y="5"/>
                  </a:cubicBezTo>
                  <a:cubicBezTo>
                    <a:pt x="48" y="4"/>
                    <a:pt x="47" y="3"/>
                    <a:pt x="46" y="3"/>
                  </a:cubicBezTo>
                  <a:cubicBezTo>
                    <a:pt x="25" y="3"/>
                    <a:pt x="25" y="3"/>
                    <a:pt x="25" y="3"/>
                  </a:cubicBezTo>
                  <a:close/>
                  <a:moveTo>
                    <a:pt x="63" y="82"/>
                  </a:moveTo>
                  <a:cubicBezTo>
                    <a:pt x="8" y="82"/>
                    <a:pt x="8" y="82"/>
                    <a:pt x="8" y="82"/>
                  </a:cubicBezTo>
                  <a:cubicBezTo>
                    <a:pt x="5" y="82"/>
                    <a:pt x="3" y="81"/>
                    <a:pt x="1" y="79"/>
                  </a:cubicBezTo>
                  <a:cubicBezTo>
                    <a:pt x="0" y="77"/>
                    <a:pt x="0" y="74"/>
                    <a:pt x="1" y="72"/>
                  </a:cubicBezTo>
                  <a:cubicBezTo>
                    <a:pt x="18" y="42"/>
                    <a:pt x="18" y="42"/>
                    <a:pt x="18" y="42"/>
                  </a:cubicBezTo>
                  <a:cubicBezTo>
                    <a:pt x="21" y="37"/>
                    <a:pt x="22" y="31"/>
                    <a:pt x="22" y="25"/>
                  </a:cubicBezTo>
                  <a:cubicBezTo>
                    <a:pt x="22" y="10"/>
                    <a:pt x="22" y="10"/>
                    <a:pt x="22" y="10"/>
                  </a:cubicBezTo>
                  <a:cubicBezTo>
                    <a:pt x="20" y="9"/>
                    <a:pt x="20" y="7"/>
                    <a:pt x="20" y="4"/>
                  </a:cubicBezTo>
                  <a:cubicBezTo>
                    <a:pt x="20" y="2"/>
                    <a:pt x="22" y="0"/>
                    <a:pt x="25" y="0"/>
                  </a:cubicBezTo>
                  <a:cubicBezTo>
                    <a:pt x="46" y="0"/>
                    <a:pt x="46" y="0"/>
                    <a:pt x="46" y="0"/>
                  </a:cubicBezTo>
                  <a:cubicBezTo>
                    <a:pt x="49" y="0"/>
                    <a:pt x="51" y="2"/>
                    <a:pt x="51" y="5"/>
                  </a:cubicBezTo>
                  <a:cubicBezTo>
                    <a:pt x="52" y="7"/>
                    <a:pt x="51" y="9"/>
                    <a:pt x="49" y="10"/>
                  </a:cubicBezTo>
                  <a:cubicBezTo>
                    <a:pt x="49" y="26"/>
                    <a:pt x="49" y="26"/>
                    <a:pt x="49" y="26"/>
                  </a:cubicBezTo>
                  <a:cubicBezTo>
                    <a:pt x="49" y="31"/>
                    <a:pt x="50" y="37"/>
                    <a:pt x="53" y="42"/>
                  </a:cubicBezTo>
                  <a:cubicBezTo>
                    <a:pt x="69" y="72"/>
                    <a:pt x="69" y="72"/>
                    <a:pt x="69" y="72"/>
                  </a:cubicBezTo>
                  <a:cubicBezTo>
                    <a:pt x="71" y="74"/>
                    <a:pt x="71" y="76"/>
                    <a:pt x="69" y="79"/>
                  </a:cubicBezTo>
                  <a:cubicBezTo>
                    <a:pt x="68" y="81"/>
                    <a:pt x="66" y="82"/>
                    <a:pt x="63" y="8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a:p>
          </p:txBody>
        </p:sp>
        <p:sp>
          <p:nvSpPr>
            <p:cNvPr id="20" name="Freeform 55">
              <a:extLst>
                <a:ext uri="{FF2B5EF4-FFF2-40B4-BE49-F238E27FC236}">
                  <a16:creationId xmlns:a16="http://schemas.microsoft.com/office/drawing/2014/main" id="{5E20F58F-D422-4D3D-9CF2-3E5E7F3963E5}"/>
                </a:ext>
              </a:extLst>
            </p:cNvPr>
            <p:cNvSpPr>
              <a:spLocks noEditPoints="1"/>
            </p:cNvSpPr>
            <p:nvPr/>
          </p:nvSpPr>
          <p:spPr bwMode="auto">
            <a:xfrm>
              <a:off x="5972175" y="3335338"/>
              <a:ext cx="234950" cy="119063"/>
            </a:xfrm>
            <a:custGeom>
              <a:avLst/>
              <a:gdLst>
                <a:gd name="T0" fmla="*/ 34 w 53"/>
                <a:gd name="T1" fmla="*/ 24 h 27"/>
                <a:gd name="T2" fmla="*/ 32 w 53"/>
                <a:gd name="T3" fmla="*/ 22 h 27"/>
                <a:gd name="T4" fmla="*/ 34 w 53"/>
                <a:gd name="T5" fmla="*/ 20 h 27"/>
                <a:gd name="T6" fmla="*/ 36 w 53"/>
                <a:gd name="T7" fmla="*/ 22 h 27"/>
                <a:gd name="T8" fmla="*/ 34 w 53"/>
                <a:gd name="T9" fmla="*/ 24 h 27"/>
                <a:gd name="T10" fmla="*/ 29 w 53"/>
                <a:gd name="T11" fmla="*/ 7 h 27"/>
                <a:gd name="T12" fmla="*/ 31 w 53"/>
                <a:gd name="T13" fmla="*/ 5 h 27"/>
                <a:gd name="T14" fmla="*/ 33 w 53"/>
                <a:gd name="T15" fmla="*/ 7 h 27"/>
                <a:gd name="T16" fmla="*/ 31 w 53"/>
                <a:gd name="T17" fmla="*/ 8 h 27"/>
                <a:gd name="T18" fmla="*/ 29 w 53"/>
                <a:gd name="T19" fmla="*/ 7 h 27"/>
                <a:gd name="T20" fmla="*/ 17 w 53"/>
                <a:gd name="T21" fmla="*/ 17 h 27"/>
                <a:gd name="T22" fmla="*/ 15 w 53"/>
                <a:gd name="T23" fmla="*/ 15 h 27"/>
                <a:gd name="T24" fmla="*/ 17 w 53"/>
                <a:gd name="T25" fmla="*/ 13 h 27"/>
                <a:gd name="T26" fmla="*/ 19 w 53"/>
                <a:gd name="T27" fmla="*/ 15 h 27"/>
                <a:gd name="T28" fmla="*/ 17 w 53"/>
                <a:gd name="T29" fmla="*/ 17 h 27"/>
                <a:gd name="T30" fmla="*/ 51 w 53"/>
                <a:gd name="T31" fmla="*/ 22 h 27"/>
                <a:gd name="T32" fmla="*/ 39 w 53"/>
                <a:gd name="T33" fmla="*/ 0 h 27"/>
                <a:gd name="T34" fmla="*/ 14 w 53"/>
                <a:gd name="T35" fmla="*/ 0 h 27"/>
                <a:gd name="T36" fmla="*/ 2 w 53"/>
                <a:gd name="T37" fmla="*/ 22 h 27"/>
                <a:gd name="T38" fmla="*/ 3 w 53"/>
                <a:gd name="T39" fmla="*/ 27 h 27"/>
                <a:gd name="T40" fmla="*/ 50 w 53"/>
                <a:gd name="T41" fmla="*/ 27 h 27"/>
                <a:gd name="T42" fmla="*/ 51 w 53"/>
                <a:gd name="T43" fmla="*/ 22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 h="27">
                  <a:moveTo>
                    <a:pt x="34" y="24"/>
                  </a:moveTo>
                  <a:cubicBezTo>
                    <a:pt x="33" y="24"/>
                    <a:pt x="32" y="23"/>
                    <a:pt x="32" y="22"/>
                  </a:cubicBezTo>
                  <a:cubicBezTo>
                    <a:pt x="32" y="21"/>
                    <a:pt x="33" y="20"/>
                    <a:pt x="34" y="20"/>
                  </a:cubicBezTo>
                  <a:cubicBezTo>
                    <a:pt x="35" y="20"/>
                    <a:pt x="36" y="21"/>
                    <a:pt x="36" y="22"/>
                  </a:cubicBezTo>
                  <a:cubicBezTo>
                    <a:pt x="36" y="23"/>
                    <a:pt x="35" y="24"/>
                    <a:pt x="34" y="24"/>
                  </a:cubicBezTo>
                  <a:close/>
                  <a:moveTo>
                    <a:pt x="29" y="7"/>
                  </a:moveTo>
                  <a:cubicBezTo>
                    <a:pt x="29" y="5"/>
                    <a:pt x="30" y="5"/>
                    <a:pt x="31" y="5"/>
                  </a:cubicBezTo>
                  <a:cubicBezTo>
                    <a:pt x="32" y="5"/>
                    <a:pt x="33" y="5"/>
                    <a:pt x="33" y="7"/>
                  </a:cubicBezTo>
                  <a:cubicBezTo>
                    <a:pt x="33" y="8"/>
                    <a:pt x="32" y="8"/>
                    <a:pt x="31" y="8"/>
                  </a:cubicBezTo>
                  <a:cubicBezTo>
                    <a:pt x="30" y="8"/>
                    <a:pt x="29" y="8"/>
                    <a:pt x="29" y="7"/>
                  </a:cubicBezTo>
                  <a:close/>
                  <a:moveTo>
                    <a:pt x="17" y="17"/>
                  </a:moveTo>
                  <a:cubicBezTo>
                    <a:pt x="16" y="17"/>
                    <a:pt x="15" y="16"/>
                    <a:pt x="15" y="15"/>
                  </a:cubicBezTo>
                  <a:cubicBezTo>
                    <a:pt x="15" y="14"/>
                    <a:pt x="16" y="13"/>
                    <a:pt x="17" y="13"/>
                  </a:cubicBezTo>
                  <a:cubicBezTo>
                    <a:pt x="18" y="13"/>
                    <a:pt x="19" y="14"/>
                    <a:pt x="19" y="15"/>
                  </a:cubicBezTo>
                  <a:cubicBezTo>
                    <a:pt x="19" y="16"/>
                    <a:pt x="18" y="17"/>
                    <a:pt x="17" y="17"/>
                  </a:cubicBezTo>
                  <a:close/>
                  <a:moveTo>
                    <a:pt x="51" y="22"/>
                  </a:moveTo>
                  <a:cubicBezTo>
                    <a:pt x="51" y="22"/>
                    <a:pt x="39" y="0"/>
                    <a:pt x="39" y="0"/>
                  </a:cubicBezTo>
                  <a:cubicBezTo>
                    <a:pt x="14" y="0"/>
                    <a:pt x="14" y="0"/>
                    <a:pt x="14" y="0"/>
                  </a:cubicBezTo>
                  <a:cubicBezTo>
                    <a:pt x="14" y="0"/>
                    <a:pt x="2" y="22"/>
                    <a:pt x="2" y="22"/>
                  </a:cubicBezTo>
                  <a:cubicBezTo>
                    <a:pt x="0" y="24"/>
                    <a:pt x="0" y="27"/>
                    <a:pt x="3" y="27"/>
                  </a:cubicBezTo>
                  <a:cubicBezTo>
                    <a:pt x="50" y="27"/>
                    <a:pt x="50" y="27"/>
                    <a:pt x="50" y="27"/>
                  </a:cubicBezTo>
                  <a:cubicBezTo>
                    <a:pt x="53" y="27"/>
                    <a:pt x="53" y="24"/>
                    <a:pt x="51" y="2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a:p>
          </p:txBody>
        </p:sp>
      </p:grpSp>
      <p:sp>
        <p:nvSpPr>
          <p:cNvPr id="21" name="Rectangle: Rounded Corners 171">
            <a:extLst>
              <a:ext uri="{FF2B5EF4-FFF2-40B4-BE49-F238E27FC236}">
                <a16:creationId xmlns:a16="http://schemas.microsoft.com/office/drawing/2014/main" id="{F01C8458-0DDD-42BF-9AE9-9386E2995879}"/>
              </a:ext>
            </a:extLst>
          </p:cNvPr>
          <p:cNvSpPr/>
          <p:nvPr/>
        </p:nvSpPr>
        <p:spPr>
          <a:xfrm>
            <a:off x="8812606" y="1104715"/>
            <a:ext cx="2505235" cy="1132638"/>
          </a:xfrm>
          <a:prstGeom prst="roundRect">
            <a:avLst>
              <a:gd name="adj" fmla="val 5845"/>
            </a:avLst>
          </a:prstGeom>
          <a:solidFill>
            <a:schemeClr val="bg1">
              <a:alpha val="95000"/>
            </a:schemeClr>
          </a:solidFill>
          <a:ln w="38100">
            <a:solidFill>
              <a:srgbClr val="006666">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93"/>
          </a:p>
        </p:txBody>
      </p:sp>
      <p:sp>
        <p:nvSpPr>
          <p:cNvPr id="25" name="Freeform 83">
            <a:extLst>
              <a:ext uri="{FF2B5EF4-FFF2-40B4-BE49-F238E27FC236}">
                <a16:creationId xmlns:a16="http://schemas.microsoft.com/office/drawing/2014/main" id="{3E434FA2-D767-4CFB-BCDD-15A54F295CAF}"/>
              </a:ext>
            </a:extLst>
          </p:cNvPr>
          <p:cNvSpPr>
            <a:spLocks/>
          </p:cNvSpPr>
          <p:nvPr/>
        </p:nvSpPr>
        <p:spPr bwMode="auto">
          <a:xfrm>
            <a:off x="9725375" y="788369"/>
            <a:ext cx="744536" cy="746650"/>
          </a:xfrm>
          <a:custGeom>
            <a:avLst/>
            <a:gdLst>
              <a:gd name="T0" fmla="*/ 186 w 186"/>
              <a:gd name="T1" fmla="*/ 164 h 186"/>
              <a:gd name="T2" fmla="*/ 163 w 186"/>
              <a:gd name="T3" fmla="*/ 186 h 186"/>
              <a:gd name="T4" fmla="*/ 22 w 186"/>
              <a:gd name="T5" fmla="*/ 186 h 186"/>
              <a:gd name="T6" fmla="*/ 0 w 186"/>
              <a:gd name="T7" fmla="*/ 164 h 186"/>
              <a:gd name="T8" fmla="*/ 0 w 186"/>
              <a:gd name="T9" fmla="*/ 22 h 186"/>
              <a:gd name="T10" fmla="*/ 22 w 186"/>
              <a:gd name="T11" fmla="*/ 0 h 186"/>
              <a:gd name="T12" fmla="*/ 163 w 186"/>
              <a:gd name="T13" fmla="*/ 0 h 186"/>
              <a:gd name="T14" fmla="*/ 186 w 186"/>
              <a:gd name="T15" fmla="*/ 22 h 186"/>
              <a:gd name="T16" fmla="*/ 186 w 186"/>
              <a:gd name="T17" fmla="*/ 164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6" h="186">
                <a:moveTo>
                  <a:pt x="186" y="164"/>
                </a:moveTo>
                <a:cubicBezTo>
                  <a:pt x="186" y="176"/>
                  <a:pt x="176" y="186"/>
                  <a:pt x="163" y="186"/>
                </a:cubicBezTo>
                <a:cubicBezTo>
                  <a:pt x="22" y="186"/>
                  <a:pt x="22" y="186"/>
                  <a:pt x="22" y="186"/>
                </a:cubicBezTo>
                <a:cubicBezTo>
                  <a:pt x="10" y="186"/>
                  <a:pt x="0" y="176"/>
                  <a:pt x="0" y="164"/>
                </a:cubicBezTo>
                <a:cubicBezTo>
                  <a:pt x="0" y="22"/>
                  <a:pt x="0" y="22"/>
                  <a:pt x="0" y="22"/>
                </a:cubicBezTo>
                <a:cubicBezTo>
                  <a:pt x="0" y="10"/>
                  <a:pt x="10" y="0"/>
                  <a:pt x="22" y="0"/>
                </a:cubicBezTo>
                <a:cubicBezTo>
                  <a:pt x="163" y="0"/>
                  <a:pt x="163" y="0"/>
                  <a:pt x="163" y="0"/>
                </a:cubicBezTo>
                <a:cubicBezTo>
                  <a:pt x="176" y="0"/>
                  <a:pt x="186" y="10"/>
                  <a:pt x="186" y="22"/>
                </a:cubicBezTo>
                <a:lnTo>
                  <a:pt x="186" y="164"/>
                </a:lnTo>
                <a:close/>
              </a:path>
            </a:pathLst>
          </a:custGeom>
          <a:solidFill>
            <a:srgbClr val="006666"/>
          </a:solidFill>
          <a:ln>
            <a:noFill/>
          </a:ln>
        </p:spPr>
        <p:txBody>
          <a:bodyPr vert="horz" wrap="square" lIns="86019" tIns="43010" rIns="86019" bIns="43010" numCol="1" anchor="t" anchorCtr="0" compatLnSpc="1">
            <a:prstTxWarp prst="textNoShape">
              <a:avLst/>
            </a:prstTxWarp>
          </a:bodyPr>
          <a:lstStyle/>
          <a:p>
            <a:endParaRPr lang="en-US" sz="1693"/>
          </a:p>
        </p:txBody>
      </p:sp>
      <p:sp>
        <p:nvSpPr>
          <p:cNvPr id="50" name="Rectangle: Rounded Corners 171">
            <a:extLst>
              <a:ext uri="{FF2B5EF4-FFF2-40B4-BE49-F238E27FC236}">
                <a16:creationId xmlns:a16="http://schemas.microsoft.com/office/drawing/2014/main" id="{A5024F4F-5F4B-4A1F-95EC-4559630198BB}"/>
              </a:ext>
            </a:extLst>
          </p:cNvPr>
          <p:cNvSpPr/>
          <p:nvPr/>
        </p:nvSpPr>
        <p:spPr>
          <a:xfrm>
            <a:off x="966661" y="1092855"/>
            <a:ext cx="2548984" cy="1144498"/>
          </a:xfrm>
          <a:prstGeom prst="roundRect">
            <a:avLst>
              <a:gd name="adj" fmla="val 5845"/>
            </a:avLst>
          </a:prstGeom>
          <a:solidFill>
            <a:schemeClr val="bg1">
              <a:alpha val="95000"/>
            </a:schemeClr>
          </a:solidFill>
          <a:ln w="38100">
            <a:solidFill>
              <a:srgbClr val="006666">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93"/>
          </a:p>
        </p:txBody>
      </p:sp>
      <p:sp>
        <p:nvSpPr>
          <p:cNvPr id="51" name="Freeform 83">
            <a:extLst>
              <a:ext uri="{FF2B5EF4-FFF2-40B4-BE49-F238E27FC236}">
                <a16:creationId xmlns:a16="http://schemas.microsoft.com/office/drawing/2014/main" id="{72F12DC7-AD9F-422F-BD8A-E48955FFE63D}"/>
              </a:ext>
            </a:extLst>
          </p:cNvPr>
          <p:cNvSpPr>
            <a:spLocks/>
          </p:cNvSpPr>
          <p:nvPr/>
        </p:nvSpPr>
        <p:spPr bwMode="auto">
          <a:xfrm>
            <a:off x="1824111" y="808061"/>
            <a:ext cx="744536" cy="746650"/>
          </a:xfrm>
          <a:custGeom>
            <a:avLst/>
            <a:gdLst>
              <a:gd name="T0" fmla="*/ 186 w 186"/>
              <a:gd name="T1" fmla="*/ 164 h 186"/>
              <a:gd name="T2" fmla="*/ 163 w 186"/>
              <a:gd name="T3" fmla="*/ 186 h 186"/>
              <a:gd name="T4" fmla="*/ 22 w 186"/>
              <a:gd name="T5" fmla="*/ 186 h 186"/>
              <a:gd name="T6" fmla="*/ 0 w 186"/>
              <a:gd name="T7" fmla="*/ 164 h 186"/>
              <a:gd name="T8" fmla="*/ 0 w 186"/>
              <a:gd name="T9" fmla="*/ 22 h 186"/>
              <a:gd name="T10" fmla="*/ 22 w 186"/>
              <a:gd name="T11" fmla="*/ 0 h 186"/>
              <a:gd name="T12" fmla="*/ 163 w 186"/>
              <a:gd name="T13" fmla="*/ 0 h 186"/>
              <a:gd name="T14" fmla="*/ 186 w 186"/>
              <a:gd name="T15" fmla="*/ 22 h 186"/>
              <a:gd name="T16" fmla="*/ 186 w 186"/>
              <a:gd name="T17" fmla="*/ 164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6" h="186">
                <a:moveTo>
                  <a:pt x="186" y="164"/>
                </a:moveTo>
                <a:cubicBezTo>
                  <a:pt x="186" y="176"/>
                  <a:pt x="176" y="186"/>
                  <a:pt x="163" y="186"/>
                </a:cubicBezTo>
                <a:cubicBezTo>
                  <a:pt x="22" y="186"/>
                  <a:pt x="22" y="186"/>
                  <a:pt x="22" y="186"/>
                </a:cubicBezTo>
                <a:cubicBezTo>
                  <a:pt x="10" y="186"/>
                  <a:pt x="0" y="176"/>
                  <a:pt x="0" y="164"/>
                </a:cubicBezTo>
                <a:cubicBezTo>
                  <a:pt x="0" y="22"/>
                  <a:pt x="0" y="22"/>
                  <a:pt x="0" y="22"/>
                </a:cubicBezTo>
                <a:cubicBezTo>
                  <a:pt x="0" y="10"/>
                  <a:pt x="10" y="0"/>
                  <a:pt x="22" y="0"/>
                </a:cubicBezTo>
                <a:cubicBezTo>
                  <a:pt x="163" y="0"/>
                  <a:pt x="163" y="0"/>
                  <a:pt x="163" y="0"/>
                </a:cubicBezTo>
                <a:cubicBezTo>
                  <a:pt x="176" y="0"/>
                  <a:pt x="186" y="10"/>
                  <a:pt x="186" y="22"/>
                </a:cubicBezTo>
                <a:lnTo>
                  <a:pt x="186" y="164"/>
                </a:lnTo>
                <a:close/>
              </a:path>
            </a:pathLst>
          </a:custGeom>
          <a:solidFill>
            <a:srgbClr val="006666"/>
          </a:solidFill>
          <a:ln>
            <a:noFill/>
          </a:ln>
        </p:spPr>
        <p:txBody>
          <a:bodyPr vert="horz" wrap="square" lIns="86019" tIns="43010" rIns="86019" bIns="43010" numCol="1" anchor="ctr" anchorCtr="0" compatLnSpc="1">
            <a:prstTxWarp prst="textNoShape">
              <a:avLst/>
            </a:prstTxWarp>
          </a:bodyPr>
          <a:lstStyle/>
          <a:p>
            <a:pPr algn="ctr"/>
            <a:r>
              <a:rPr lang="en-US" sz="3600" b="1" dirty="0">
                <a:solidFill>
                  <a:schemeClr val="bg1"/>
                </a:solidFill>
              </a:rPr>
              <a:t>4</a:t>
            </a:r>
          </a:p>
        </p:txBody>
      </p:sp>
      <p:sp>
        <p:nvSpPr>
          <p:cNvPr id="58" name="Rectangle: Rounded Corners 171">
            <a:extLst>
              <a:ext uri="{FF2B5EF4-FFF2-40B4-BE49-F238E27FC236}">
                <a16:creationId xmlns:a16="http://schemas.microsoft.com/office/drawing/2014/main" id="{808322C1-75A5-4A16-B7D5-6CA4106015E2}"/>
              </a:ext>
            </a:extLst>
          </p:cNvPr>
          <p:cNvSpPr/>
          <p:nvPr/>
        </p:nvSpPr>
        <p:spPr>
          <a:xfrm>
            <a:off x="3687291" y="1108507"/>
            <a:ext cx="2347024" cy="1128845"/>
          </a:xfrm>
          <a:prstGeom prst="roundRect">
            <a:avLst>
              <a:gd name="adj" fmla="val 5845"/>
            </a:avLst>
          </a:prstGeom>
          <a:solidFill>
            <a:schemeClr val="bg1">
              <a:alpha val="95000"/>
            </a:schemeClr>
          </a:solidFill>
          <a:ln w="38100">
            <a:solidFill>
              <a:srgbClr val="006666">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93"/>
          </a:p>
        </p:txBody>
      </p:sp>
      <p:sp>
        <p:nvSpPr>
          <p:cNvPr id="59" name="Freeform 83">
            <a:extLst>
              <a:ext uri="{FF2B5EF4-FFF2-40B4-BE49-F238E27FC236}">
                <a16:creationId xmlns:a16="http://schemas.microsoft.com/office/drawing/2014/main" id="{C0FA42A0-67D3-4595-B1F5-95B02C1328C6}"/>
              </a:ext>
            </a:extLst>
          </p:cNvPr>
          <p:cNvSpPr>
            <a:spLocks/>
          </p:cNvSpPr>
          <p:nvPr/>
        </p:nvSpPr>
        <p:spPr bwMode="auto">
          <a:xfrm>
            <a:off x="4501715" y="808061"/>
            <a:ext cx="744536" cy="746650"/>
          </a:xfrm>
          <a:custGeom>
            <a:avLst/>
            <a:gdLst>
              <a:gd name="T0" fmla="*/ 186 w 186"/>
              <a:gd name="T1" fmla="*/ 164 h 186"/>
              <a:gd name="T2" fmla="*/ 163 w 186"/>
              <a:gd name="T3" fmla="*/ 186 h 186"/>
              <a:gd name="T4" fmla="*/ 22 w 186"/>
              <a:gd name="T5" fmla="*/ 186 h 186"/>
              <a:gd name="T6" fmla="*/ 0 w 186"/>
              <a:gd name="T7" fmla="*/ 164 h 186"/>
              <a:gd name="T8" fmla="*/ 0 w 186"/>
              <a:gd name="T9" fmla="*/ 22 h 186"/>
              <a:gd name="T10" fmla="*/ 22 w 186"/>
              <a:gd name="T11" fmla="*/ 0 h 186"/>
              <a:gd name="T12" fmla="*/ 163 w 186"/>
              <a:gd name="T13" fmla="*/ 0 h 186"/>
              <a:gd name="T14" fmla="*/ 186 w 186"/>
              <a:gd name="T15" fmla="*/ 22 h 186"/>
              <a:gd name="T16" fmla="*/ 186 w 186"/>
              <a:gd name="T17" fmla="*/ 164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6" h="186">
                <a:moveTo>
                  <a:pt x="186" y="164"/>
                </a:moveTo>
                <a:cubicBezTo>
                  <a:pt x="186" y="176"/>
                  <a:pt x="176" y="186"/>
                  <a:pt x="163" y="186"/>
                </a:cubicBezTo>
                <a:cubicBezTo>
                  <a:pt x="22" y="186"/>
                  <a:pt x="22" y="186"/>
                  <a:pt x="22" y="186"/>
                </a:cubicBezTo>
                <a:cubicBezTo>
                  <a:pt x="10" y="186"/>
                  <a:pt x="0" y="176"/>
                  <a:pt x="0" y="164"/>
                </a:cubicBezTo>
                <a:cubicBezTo>
                  <a:pt x="0" y="22"/>
                  <a:pt x="0" y="22"/>
                  <a:pt x="0" y="22"/>
                </a:cubicBezTo>
                <a:cubicBezTo>
                  <a:pt x="0" y="10"/>
                  <a:pt x="10" y="0"/>
                  <a:pt x="22" y="0"/>
                </a:cubicBezTo>
                <a:cubicBezTo>
                  <a:pt x="163" y="0"/>
                  <a:pt x="163" y="0"/>
                  <a:pt x="163" y="0"/>
                </a:cubicBezTo>
                <a:cubicBezTo>
                  <a:pt x="176" y="0"/>
                  <a:pt x="186" y="10"/>
                  <a:pt x="186" y="22"/>
                </a:cubicBezTo>
                <a:lnTo>
                  <a:pt x="186" y="164"/>
                </a:lnTo>
                <a:close/>
              </a:path>
            </a:pathLst>
          </a:custGeom>
          <a:solidFill>
            <a:srgbClr val="006666"/>
          </a:solidFill>
          <a:ln>
            <a:noFill/>
          </a:ln>
        </p:spPr>
        <p:txBody>
          <a:bodyPr vert="horz" wrap="square" lIns="86019" tIns="43010" rIns="86019" bIns="43010" numCol="1" anchor="ctr" anchorCtr="0" compatLnSpc="1">
            <a:prstTxWarp prst="textNoShape">
              <a:avLst/>
            </a:prstTxWarp>
          </a:bodyPr>
          <a:lstStyle/>
          <a:p>
            <a:pPr algn="ctr"/>
            <a:r>
              <a:rPr lang="en-US" sz="3600" b="1" dirty="0">
                <a:solidFill>
                  <a:schemeClr val="bg1"/>
                </a:solidFill>
              </a:rPr>
              <a:t>6</a:t>
            </a:r>
          </a:p>
        </p:txBody>
      </p:sp>
      <p:sp>
        <p:nvSpPr>
          <p:cNvPr id="82" name="Rectangle: Rounded Corners 171">
            <a:extLst>
              <a:ext uri="{FF2B5EF4-FFF2-40B4-BE49-F238E27FC236}">
                <a16:creationId xmlns:a16="http://schemas.microsoft.com/office/drawing/2014/main" id="{9E4090E5-0243-4D9A-AB0E-C77E3D343168}"/>
              </a:ext>
            </a:extLst>
          </p:cNvPr>
          <p:cNvSpPr/>
          <p:nvPr/>
        </p:nvSpPr>
        <p:spPr>
          <a:xfrm>
            <a:off x="6190160" y="1092445"/>
            <a:ext cx="2496220" cy="1144907"/>
          </a:xfrm>
          <a:prstGeom prst="roundRect">
            <a:avLst>
              <a:gd name="adj" fmla="val 5845"/>
            </a:avLst>
          </a:prstGeom>
          <a:solidFill>
            <a:schemeClr val="bg1">
              <a:alpha val="95000"/>
            </a:schemeClr>
          </a:solidFill>
          <a:ln w="38100">
            <a:solidFill>
              <a:srgbClr val="006666">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93"/>
          </a:p>
        </p:txBody>
      </p:sp>
      <p:sp>
        <p:nvSpPr>
          <p:cNvPr id="83" name="Freeform 83">
            <a:extLst>
              <a:ext uri="{FF2B5EF4-FFF2-40B4-BE49-F238E27FC236}">
                <a16:creationId xmlns:a16="http://schemas.microsoft.com/office/drawing/2014/main" id="{BE0C0EFB-FF99-4AFB-AEB1-A426F61E6258}"/>
              </a:ext>
            </a:extLst>
          </p:cNvPr>
          <p:cNvSpPr>
            <a:spLocks/>
          </p:cNvSpPr>
          <p:nvPr/>
        </p:nvSpPr>
        <p:spPr bwMode="auto">
          <a:xfrm>
            <a:off x="7000505" y="808061"/>
            <a:ext cx="744536" cy="746650"/>
          </a:xfrm>
          <a:custGeom>
            <a:avLst/>
            <a:gdLst>
              <a:gd name="T0" fmla="*/ 186 w 186"/>
              <a:gd name="T1" fmla="*/ 164 h 186"/>
              <a:gd name="T2" fmla="*/ 163 w 186"/>
              <a:gd name="T3" fmla="*/ 186 h 186"/>
              <a:gd name="T4" fmla="*/ 22 w 186"/>
              <a:gd name="T5" fmla="*/ 186 h 186"/>
              <a:gd name="T6" fmla="*/ 0 w 186"/>
              <a:gd name="T7" fmla="*/ 164 h 186"/>
              <a:gd name="T8" fmla="*/ 0 w 186"/>
              <a:gd name="T9" fmla="*/ 22 h 186"/>
              <a:gd name="T10" fmla="*/ 22 w 186"/>
              <a:gd name="T11" fmla="*/ 0 h 186"/>
              <a:gd name="T12" fmla="*/ 163 w 186"/>
              <a:gd name="T13" fmla="*/ 0 h 186"/>
              <a:gd name="T14" fmla="*/ 186 w 186"/>
              <a:gd name="T15" fmla="*/ 22 h 186"/>
              <a:gd name="T16" fmla="*/ 186 w 186"/>
              <a:gd name="T17" fmla="*/ 164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6" h="186">
                <a:moveTo>
                  <a:pt x="186" y="164"/>
                </a:moveTo>
                <a:cubicBezTo>
                  <a:pt x="186" y="176"/>
                  <a:pt x="176" y="186"/>
                  <a:pt x="163" y="186"/>
                </a:cubicBezTo>
                <a:cubicBezTo>
                  <a:pt x="22" y="186"/>
                  <a:pt x="22" y="186"/>
                  <a:pt x="22" y="186"/>
                </a:cubicBezTo>
                <a:cubicBezTo>
                  <a:pt x="10" y="186"/>
                  <a:pt x="0" y="176"/>
                  <a:pt x="0" y="164"/>
                </a:cubicBezTo>
                <a:cubicBezTo>
                  <a:pt x="0" y="22"/>
                  <a:pt x="0" y="22"/>
                  <a:pt x="0" y="22"/>
                </a:cubicBezTo>
                <a:cubicBezTo>
                  <a:pt x="0" y="10"/>
                  <a:pt x="10" y="0"/>
                  <a:pt x="22" y="0"/>
                </a:cubicBezTo>
                <a:cubicBezTo>
                  <a:pt x="163" y="0"/>
                  <a:pt x="163" y="0"/>
                  <a:pt x="163" y="0"/>
                </a:cubicBezTo>
                <a:cubicBezTo>
                  <a:pt x="176" y="0"/>
                  <a:pt x="186" y="10"/>
                  <a:pt x="186" y="22"/>
                </a:cubicBezTo>
                <a:lnTo>
                  <a:pt x="186" y="164"/>
                </a:lnTo>
                <a:close/>
              </a:path>
            </a:pathLst>
          </a:custGeom>
          <a:solidFill>
            <a:srgbClr val="006666"/>
          </a:solidFill>
          <a:ln>
            <a:noFill/>
          </a:ln>
        </p:spPr>
        <p:txBody>
          <a:bodyPr vert="horz" wrap="square" lIns="86019" tIns="43010" rIns="86019" bIns="43010" numCol="1" anchor="ctr" anchorCtr="0" compatLnSpc="1">
            <a:prstTxWarp prst="textNoShape">
              <a:avLst/>
            </a:prstTxWarp>
          </a:bodyPr>
          <a:lstStyle/>
          <a:p>
            <a:pPr algn="ctr"/>
            <a:r>
              <a:rPr lang="en-US" sz="3600" b="1" dirty="0">
                <a:solidFill>
                  <a:schemeClr val="bg1"/>
                </a:solidFill>
              </a:rPr>
              <a:t>3</a:t>
            </a:r>
          </a:p>
        </p:txBody>
      </p:sp>
      <p:sp>
        <p:nvSpPr>
          <p:cNvPr id="92" name="Rectangle: Rounded Corners 101">
            <a:extLst>
              <a:ext uri="{FF2B5EF4-FFF2-40B4-BE49-F238E27FC236}">
                <a16:creationId xmlns:a16="http://schemas.microsoft.com/office/drawing/2014/main" id="{A5FEF469-BEC8-4393-89BC-6284B76E4222}"/>
              </a:ext>
            </a:extLst>
          </p:cNvPr>
          <p:cNvSpPr/>
          <p:nvPr/>
        </p:nvSpPr>
        <p:spPr>
          <a:xfrm>
            <a:off x="927737" y="2368811"/>
            <a:ext cx="7771840" cy="584690"/>
          </a:xfrm>
          <a:prstGeom prst="roundRect">
            <a:avLst/>
          </a:prstGeom>
          <a:solidFill>
            <a:schemeClr val="bg1"/>
          </a:solidFill>
          <a:ln w="28575">
            <a:solidFill>
              <a:srgbClr val="006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2258" b="1" dirty="0">
                <a:solidFill>
                  <a:srgbClr val="006666"/>
                </a:solidFill>
                <a:latin typeface="Hacen Casablanca Heavy" panose="02000000000000000000" pitchFamily="2" charset="-78"/>
                <a:cs typeface="Hacen Casablanca Heavy" panose="02000000000000000000" pitchFamily="2" charset="-78"/>
              </a:rPr>
              <a:t>  </a:t>
            </a:r>
            <a:r>
              <a:rPr lang="ar-SA" sz="2000" b="1" dirty="0">
                <a:solidFill>
                  <a:srgbClr val="006666"/>
                </a:solidFill>
                <a:latin typeface="Hacen Casablanca Heavy" panose="02000000000000000000" pitchFamily="2" charset="-78"/>
                <a:cs typeface="Hacen Casablanca Heavy" panose="02000000000000000000" pitchFamily="2" charset="-78"/>
              </a:rPr>
              <a:t>عدد المستهدف من المنتجات  – عدد المسوق لها    =  عدد المتبقي من المستهدف   </a:t>
            </a:r>
            <a:endParaRPr lang="en-US" sz="2258" b="1" dirty="0">
              <a:solidFill>
                <a:srgbClr val="006666"/>
              </a:solidFill>
              <a:latin typeface="Hacen Casablanca Heavy" panose="02000000000000000000" pitchFamily="2" charset="-78"/>
              <a:cs typeface="Hacen Casablanca Heavy" panose="02000000000000000000" pitchFamily="2" charset="-78"/>
            </a:endParaRPr>
          </a:p>
        </p:txBody>
      </p:sp>
      <p:sp>
        <p:nvSpPr>
          <p:cNvPr id="94" name="Rectangle: Rounded Corners 101">
            <a:extLst>
              <a:ext uri="{FF2B5EF4-FFF2-40B4-BE49-F238E27FC236}">
                <a16:creationId xmlns:a16="http://schemas.microsoft.com/office/drawing/2014/main" id="{DD43B0D6-C11D-4ACE-8C0F-DB003CAF07F7}"/>
              </a:ext>
            </a:extLst>
          </p:cNvPr>
          <p:cNvSpPr/>
          <p:nvPr/>
        </p:nvSpPr>
        <p:spPr>
          <a:xfrm>
            <a:off x="966662" y="3048667"/>
            <a:ext cx="7719718" cy="1819977"/>
          </a:xfrm>
          <a:prstGeom prst="roundRect">
            <a:avLst/>
          </a:prstGeom>
          <a:solidFill>
            <a:srgbClr val="00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r">
              <a:spcBef>
                <a:spcPts val="0"/>
              </a:spcBef>
            </a:pPr>
            <a:endParaRPr lang="ar-SA" sz="2000" b="1" dirty="0">
              <a:latin typeface="Calibri" panose="020F0502020204030204" pitchFamily="34" charset="0"/>
              <a:cs typeface="Calibri" panose="020F0502020204030204" pitchFamily="34" charset="0"/>
            </a:endParaRPr>
          </a:p>
          <a:p>
            <a:pPr algn="r">
              <a:spcBef>
                <a:spcPts val="0"/>
              </a:spcBef>
            </a:pPr>
            <a:endParaRPr lang="ar-SA" sz="2000" b="1" dirty="0">
              <a:latin typeface="Calibri" panose="020F0502020204030204" pitchFamily="34" charset="0"/>
              <a:cs typeface="Calibri" panose="020F0502020204030204" pitchFamily="34" charset="0"/>
            </a:endParaRPr>
          </a:p>
          <a:p>
            <a:pPr algn="ctr"/>
            <a:r>
              <a:rPr lang="ar-SA" sz="2000" b="1" dirty="0">
                <a:latin typeface="Calibri" panose="020F0502020204030204" pitchFamily="34" charset="0"/>
                <a:cs typeface="Calibri" panose="020F0502020204030204" pitchFamily="34" charset="0"/>
              </a:rPr>
              <a:t> </a:t>
            </a:r>
          </a:p>
          <a:p>
            <a:pPr algn="ctr">
              <a:spcBef>
                <a:spcPts val="0"/>
              </a:spcBef>
            </a:pPr>
            <a:endParaRPr lang="ar-SA" sz="4000" b="1" dirty="0">
              <a:solidFill>
                <a:schemeClr val="bg1"/>
              </a:solidFill>
              <a:latin typeface="Calibri" panose="020F0502020204030204" pitchFamily="34" charset="0"/>
              <a:cs typeface="Calibri" panose="020F0502020204030204" pitchFamily="34" charset="0"/>
            </a:endParaRPr>
          </a:p>
        </p:txBody>
      </p:sp>
      <p:grpSp>
        <p:nvGrpSpPr>
          <p:cNvPr id="97" name="Group 99">
            <a:extLst>
              <a:ext uri="{FF2B5EF4-FFF2-40B4-BE49-F238E27FC236}">
                <a16:creationId xmlns:a16="http://schemas.microsoft.com/office/drawing/2014/main" id="{DAB87DD5-75BC-4F41-84B1-77A2367AF981}"/>
              </a:ext>
            </a:extLst>
          </p:cNvPr>
          <p:cNvGrpSpPr/>
          <p:nvPr/>
        </p:nvGrpSpPr>
        <p:grpSpPr>
          <a:xfrm>
            <a:off x="6423540" y="1743112"/>
            <a:ext cx="1979886" cy="976490"/>
            <a:chOff x="3950162" y="2546259"/>
            <a:chExt cx="2905231" cy="1038029"/>
          </a:xfrm>
        </p:grpSpPr>
        <p:sp>
          <p:nvSpPr>
            <p:cNvPr id="98" name="TextBox 100">
              <a:extLst>
                <a:ext uri="{FF2B5EF4-FFF2-40B4-BE49-F238E27FC236}">
                  <a16:creationId xmlns:a16="http://schemas.microsoft.com/office/drawing/2014/main" id="{DC04338C-FABC-4740-ACE3-7951C0FC0437}"/>
                </a:ext>
              </a:extLst>
            </p:cNvPr>
            <p:cNvSpPr txBox="1"/>
            <p:nvPr/>
          </p:nvSpPr>
          <p:spPr>
            <a:xfrm>
              <a:off x="3950162" y="2546259"/>
              <a:ext cx="2785756" cy="344350"/>
            </a:xfrm>
            <a:prstGeom prst="rect">
              <a:avLst/>
            </a:prstGeom>
            <a:noFill/>
          </p:spPr>
          <p:txBody>
            <a:bodyPr wrap="square" rtlCol="0">
              <a:spAutoFit/>
            </a:bodyPr>
            <a:lstStyle/>
            <a:p>
              <a:pPr algn="ctr"/>
              <a:r>
                <a:rPr lang="ar-SA" sz="1505" b="1" dirty="0">
                  <a:solidFill>
                    <a:srgbClr val="006666"/>
                  </a:solidFill>
                  <a:latin typeface="AbdoMaster-Heavy" panose="02000500030000020004" pitchFamily="50" charset="-78"/>
                  <a:cs typeface="AbdoMaster-Heavy" panose="02000500030000020004" pitchFamily="50" charset="-78"/>
                </a:rPr>
                <a:t>الجهات المشاركة  </a:t>
              </a:r>
              <a:endParaRPr lang="en-US" sz="1505" b="1" dirty="0">
                <a:solidFill>
                  <a:srgbClr val="006666"/>
                </a:solidFill>
                <a:latin typeface="AbdoMaster-Heavy" panose="02000500030000020004" pitchFamily="50" charset="-78"/>
                <a:cs typeface="AbdoMaster-Heavy" panose="02000500030000020004" pitchFamily="50" charset="-78"/>
              </a:endParaRPr>
            </a:p>
          </p:txBody>
        </p:sp>
        <p:sp>
          <p:nvSpPr>
            <p:cNvPr id="99" name="Subtitle 6">
              <a:extLst>
                <a:ext uri="{FF2B5EF4-FFF2-40B4-BE49-F238E27FC236}">
                  <a16:creationId xmlns:a16="http://schemas.microsoft.com/office/drawing/2014/main" id="{EDCBDBA2-AC2E-4947-986E-FD584C46794E}"/>
                </a:ext>
              </a:extLst>
            </p:cNvPr>
            <p:cNvSpPr txBox="1">
              <a:spLocks/>
            </p:cNvSpPr>
            <p:nvPr/>
          </p:nvSpPr>
          <p:spPr>
            <a:xfrm>
              <a:off x="4144159" y="2822433"/>
              <a:ext cx="2711234" cy="761855"/>
            </a:xfrm>
            <a:prstGeom prst="rect">
              <a:avLst/>
            </a:prstGeom>
          </p:spPr>
          <p:txBody>
            <a:bodyPr vert="horz" lIns="86019" tIns="43010" rIns="86019" bIns="43010" numCol="1" spcCol="365760" rtlCol="0" anchor="t">
              <a:noAutofit/>
            </a:bodyPr>
            <a:lstStyle>
              <a:lvl1pPr marL="0" indent="0" algn="ctr" defTabSz="914400" rtl="0" eaLnBrk="1" latinLnBrk="0" hangingPunct="1">
                <a:lnSpc>
                  <a:spcPct val="90000"/>
                </a:lnSpc>
                <a:spcBef>
                  <a:spcPts val="1000"/>
                </a:spcBef>
                <a:buFont typeface="Arial"/>
                <a:buNone/>
                <a:defRPr sz="1200" b="0" i="0" kern="1200">
                  <a:solidFill>
                    <a:schemeClr val="accent1"/>
                  </a:solidFill>
                  <a:latin typeface="Montserrat Light" charset="0"/>
                  <a:ea typeface="Montserrat Light" charset="0"/>
                  <a:cs typeface="Montserrat Light"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Montserrat Light" charset="0"/>
                  <a:ea typeface="Montserrat Light" charset="0"/>
                  <a:cs typeface="Montserrat Light"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Montserrat Light" charset="0"/>
                  <a:ea typeface="Montserrat Light" charset="0"/>
                  <a:cs typeface="Montserrat Light"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nSpc>
                  <a:spcPts val="1599"/>
                </a:lnSpc>
                <a:spcBef>
                  <a:spcPts val="0"/>
                </a:spcBef>
              </a:pPr>
              <a:endParaRPr lang="en-US" sz="1082" dirty="0">
                <a:solidFill>
                  <a:schemeClr val="tx1"/>
                </a:solidFill>
                <a:latin typeface="+mn-lt"/>
                <a:cs typeface="Times New Roman" panose="02020603050405020304" pitchFamily="18" charset="0"/>
              </a:endParaRPr>
            </a:p>
          </p:txBody>
        </p:sp>
      </p:grpSp>
      <p:grpSp>
        <p:nvGrpSpPr>
          <p:cNvPr id="100" name="Group 99">
            <a:extLst>
              <a:ext uri="{FF2B5EF4-FFF2-40B4-BE49-F238E27FC236}">
                <a16:creationId xmlns:a16="http://schemas.microsoft.com/office/drawing/2014/main" id="{06F54663-395C-4A61-A3A5-B961B63AD3C4}"/>
              </a:ext>
            </a:extLst>
          </p:cNvPr>
          <p:cNvGrpSpPr/>
          <p:nvPr/>
        </p:nvGrpSpPr>
        <p:grpSpPr>
          <a:xfrm>
            <a:off x="8966573" y="1572692"/>
            <a:ext cx="2171371" cy="1171755"/>
            <a:chOff x="3811693" y="2338687"/>
            <a:chExt cx="3186211" cy="1245601"/>
          </a:xfrm>
        </p:grpSpPr>
        <p:sp>
          <p:nvSpPr>
            <p:cNvPr id="101" name="TextBox 100">
              <a:extLst>
                <a:ext uri="{FF2B5EF4-FFF2-40B4-BE49-F238E27FC236}">
                  <a16:creationId xmlns:a16="http://schemas.microsoft.com/office/drawing/2014/main" id="{E61ADA76-DB44-4790-9CAC-776A0B6ED6C9}"/>
                </a:ext>
              </a:extLst>
            </p:cNvPr>
            <p:cNvSpPr txBox="1"/>
            <p:nvPr/>
          </p:nvSpPr>
          <p:spPr>
            <a:xfrm>
              <a:off x="3811693" y="2338687"/>
              <a:ext cx="3186211" cy="590548"/>
            </a:xfrm>
            <a:prstGeom prst="rect">
              <a:avLst/>
            </a:prstGeom>
            <a:noFill/>
          </p:spPr>
          <p:txBody>
            <a:bodyPr wrap="square" rtlCol="0">
              <a:spAutoFit/>
            </a:bodyPr>
            <a:lstStyle/>
            <a:p>
              <a:pPr algn="ctr"/>
              <a:r>
                <a:rPr lang="ar-SA" sz="1505" b="1" dirty="0">
                  <a:solidFill>
                    <a:srgbClr val="006666"/>
                  </a:solidFill>
                  <a:latin typeface="AbdoMaster-Heavy" panose="02000500030000020004" pitchFamily="50" charset="-78"/>
                  <a:cs typeface="AbdoMaster-Heavy" panose="02000500030000020004" pitchFamily="50" charset="-78"/>
                </a:rPr>
                <a:t>الجهات الممولة </a:t>
              </a:r>
            </a:p>
            <a:p>
              <a:pPr algn="ctr"/>
              <a:r>
                <a:rPr lang="ar-SA" sz="1505" b="1" dirty="0">
                  <a:solidFill>
                    <a:srgbClr val="006666"/>
                  </a:solidFill>
                  <a:latin typeface="AbdoMaster-Heavy" panose="02000500030000020004" pitchFamily="50" charset="-78"/>
                  <a:cs typeface="AbdoMaster-Heavy" panose="02000500030000020004" pitchFamily="50" charset="-78"/>
                </a:rPr>
                <a:t>الداعمين والمتبرعين  </a:t>
              </a:r>
              <a:endParaRPr lang="en-US" sz="1505" b="1" dirty="0">
                <a:solidFill>
                  <a:srgbClr val="006666"/>
                </a:solidFill>
                <a:latin typeface="AbdoMaster-Heavy" panose="02000500030000020004" pitchFamily="50" charset="-78"/>
                <a:cs typeface="AbdoMaster-Heavy" panose="02000500030000020004" pitchFamily="50" charset="-78"/>
              </a:endParaRPr>
            </a:p>
          </p:txBody>
        </p:sp>
        <p:sp>
          <p:nvSpPr>
            <p:cNvPr id="102" name="Subtitle 6">
              <a:extLst>
                <a:ext uri="{FF2B5EF4-FFF2-40B4-BE49-F238E27FC236}">
                  <a16:creationId xmlns:a16="http://schemas.microsoft.com/office/drawing/2014/main" id="{C25F0374-9138-4382-BCB6-1811672EB46C}"/>
                </a:ext>
              </a:extLst>
            </p:cNvPr>
            <p:cNvSpPr txBox="1">
              <a:spLocks/>
            </p:cNvSpPr>
            <p:nvPr/>
          </p:nvSpPr>
          <p:spPr>
            <a:xfrm>
              <a:off x="4144159" y="2822433"/>
              <a:ext cx="2711234" cy="761855"/>
            </a:xfrm>
            <a:prstGeom prst="rect">
              <a:avLst/>
            </a:prstGeom>
          </p:spPr>
          <p:txBody>
            <a:bodyPr vert="horz" lIns="86019" tIns="43010" rIns="86019" bIns="43010" numCol="1" spcCol="365760" rtlCol="0" anchor="t">
              <a:noAutofit/>
            </a:bodyPr>
            <a:lstStyle>
              <a:lvl1pPr marL="0" indent="0" algn="ctr" defTabSz="914400" rtl="0" eaLnBrk="1" latinLnBrk="0" hangingPunct="1">
                <a:lnSpc>
                  <a:spcPct val="90000"/>
                </a:lnSpc>
                <a:spcBef>
                  <a:spcPts val="1000"/>
                </a:spcBef>
                <a:buFont typeface="Arial"/>
                <a:buNone/>
                <a:defRPr sz="1200" b="0" i="0" kern="1200">
                  <a:solidFill>
                    <a:schemeClr val="accent1"/>
                  </a:solidFill>
                  <a:latin typeface="Montserrat Light" charset="0"/>
                  <a:ea typeface="Montserrat Light" charset="0"/>
                  <a:cs typeface="Montserrat Light"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Montserrat Light" charset="0"/>
                  <a:ea typeface="Montserrat Light" charset="0"/>
                  <a:cs typeface="Montserrat Light"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Montserrat Light" charset="0"/>
                  <a:ea typeface="Montserrat Light" charset="0"/>
                  <a:cs typeface="Montserrat Light"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nSpc>
                  <a:spcPts val="1599"/>
                </a:lnSpc>
                <a:spcBef>
                  <a:spcPts val="0"/>
                </a:spcBef>
              </a:pPr>
              <a:endParaRPr lang="en-US" sz="1082" dirty="0">
                <a:solidFill>
                  <a:schemeClr val="tx1"/>
                </a:solidFill>
                <a:latin typeface="+mn-lt"/>
                <a:cs typeface="Times New Roman" panose="02020603050405020304" pitchFamily="18" charset="0"/>
              </a:endParaRPr>
            </a:p>
          </p:txBody>
        </p:sp>
      </p:grpSp>
      <p:grpSp>
        <p:nvGrpSpPr>
          <p:cNvPr id="103" name="Group 99">
            <a:extLst>
              <a:ext uri="{FF2B5EF4-FFF2-40B4-BE49-F238E27FC236}">
                <a16:creationId xmlns:a16="http://schemas.microsoft.com/office/drawing/2014/main" id="{FA24C406-244B-4055-B4E5-424DD9BECB9B}"/>
              </a:ext>
            </a:extLst>
          </p:cNvPr>
          <p:cNvGrpSpPr/>
          <p:nvPr/>
        </p:nvGrpSpPr>
        <p:grpSpPr>
          <a:xfrm>
            <a:off x="3742217" y="1733042"/>
            <a:ext cx="2063800" cy="986560"/>
            <a:chOff x="4121104" y="2535554"/>
            <a:chExt cx="3028363" cy="1048734"/>
          </a:xfrm>
        </p:grpSpPr>
        <p:sp>
          <p:nvSpPr>
            <p:cNvPr id="104" name="TextBox 100">
              <a:extLst>
                <a:ext uri="{FF2B5EF4-FFF2-40B4-BE49-F238E27FC236}">
                  <a16:creationId xmlns:a16="http://schemas.microsoft.com/office/drawing/2014/main" id="{8B83950B-0397-4632-95E7-35B333CB271E}"/>
                </a:ext>
              </a:extLst>
            </p:cNvPr>
            <p:cNvSpPr txBox="1"/>
            <p:nvPr/>
          </p:nvSpPr>
          <p:spPr>
            <a:xfrm>
              <a:off x="4121104" y="2535554"/>
              <a:ext cx="3028363" cy="344350"/>
            </a:xfrm>
            <a:prstGeom prst="rect">
              <a:avLst/>
            </a:prstGeom>
            <a:noFill/>
          </p:spPr>
          <p:txBody>
            <a:bodyPr wrap="square" rtlCol="0">
              <a:spAutoFit/>
            </a:bodyPr>
            <a:lstStyle/>
            <a:p>
              <a:pPr algn="ctr"/>
              <a:r>
                <a:rPr lang="ar-SA" sz="1505" b="1" dirty="0">
                  <a:solidFill>
                    <a:srgbClr val="006666"/>
                  </a:solidFill>
                  <a:latin typeface="AbdoMaster-Heavy" panose="02000500030000020004" pitchFamily="50" charset="-78"/>
                  <a:cs typeface="AbdoMaster-Heavy" panose="02000500030000020004" pitchFamily="50" charset="-78"/>
                </a:rPr>
                <a:t>عدد العاملين   </a:t>
              </a:r>
              <a:endParaRPr lang="en-US" sz="1505" b="1" dirty="0">
                <a:solidFill>
                  <a:srgbClr val="006666"/>
                </a:solidFill>
                <a:latin typeface="AbdoMaster-Heavy" panose="02000500030000020004" pitchFamily="50" charset="-78"/>
                <a:cs typeface="AbdoMaster-Heavy" panose="02000500030000020004" pitchFamily="50" charset="-78"/>
              </a:endParaRPr>
            </a:p>
          </p:txBody>
        </p:sp>
        <p:sp>
          <p:nvSpPr>
            <p:cNvPr id="105" name="Subtitle 6">
              <a:extLst>
                <a:ext uri="{FF2B5EF4-FFF2-40B4-BE49-F238E27FC236}">
                  <a16:creationId xmlns:a16="http://schemas.microsoft.com/office/drawing/2014/main" id="{A9C308A7-FB73-44E5-8348-DD67199313A5}"/>
                </a:ext>
              </a:extLst>
            </p:cNvPr>
            <p:cNvSpPr txBox="1">
              <a:spLocks/>
            </p:cNvSpPr>
            <p:nvPr/>
          </p:nvSpPr>
          <p:spPr>
            <a:xfrm>
              <a:off x="4144159" y="2822433"/>
              <a:ext cx="2711234" cy="761855"/>
            </a:xfrm>
            <a:prstGeom prst="rect">
              <a:avLst/>
            </a:prstGeom>
          </p:spPr>
          <p:txBody>
            <a:bodyPr vert="horz" lIns="86019" tIns="43010" rIns="86019" bIns="43010" numCol="1" spcCol="365760" rtlCol="0" anchor="t">
              <a:noAutofit/>
            </a:bodyPr>
            <a:lstStyle>
              <a:lvl1pPr marL="0" indent="0" algn="ctr" defTabSz="914400" rtl="0" eaLnBrk="1" latinLnBrk="0" hangingPunct="1">
                <a:lnSpc>
                  <a:spcPct val="90000"/>
                </a:lnSpc>
                <a:spcBef>
                  <a:spcPts val="1000"/>
                </a:spcBef>
                <a:buFont typeface="Arial"/>
                <a:buNone/>
                <a:defRPr sz="1200" b="0" i="0" kern="1200">
                  <a:solidFill>
                    <a:schemeClr val="accent1"/>
                  </a:solidFill>
                  <a:latin typeface="Montserrat Light" charset="0"/>
                  <a:ea typeface="Montserrat Light" charset="0"/>
                  <a:cs typeface="Montserrat Light"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Montserrat Light" charset="0"/>
                  <a:ea typeface="Montserrat Light" charset="0"/>
                  <a:cs typeface="Montserrat Light"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Montserrat Light" charset="0"/>
                  <a:ea typeface="Montserrat Light" charset="0"/>
                  <a:cs typeface="Montserrat Light"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nSpc>
                  <a:spcPts val="1599"/>
                </a:lnSpc>
                <a:spcBef>
                  <a:spcPts val="0"/>
                </a:spcBef>
              </a:pPr>
              <a:endParaRPr lang="en-US" sz="1082" dirty="0">
                <a:solidFill>
                  <a:schemeClr val="tx1"/>
                </a:solidFill>
                <a:latin typeface="+mn-lt"/>
                <a:cs typeface="Times New Roman" panose="02020603050405020304" pitchFamily="18" charset="0"/>
              </a:endParaRPr>
            </a:p>
          </p:txBody>
        </p:sp>
      </p:grpSp>
      <p:sp>
        <p:nvSpPr>
          <p:cNvPr id="33" name="TextBox 100">
            <a:extLst>
              <a:ext uri="{FF2B5EF4-FFF2-40B4-BE49-F238E27FC236}">
                <a16:creationId xmlns:a16="http://schemas.microsoft.com/office/drawing/2014/main" id="{7D2283CC-6DAB-4D04-8C36-56402CB3DFE7}"/>
              </a:ext>
            </a:extLst>
          </p:cNvPr>
          <p:cNvSpPr txBox="1"/>
          <p:nvPr/>
        </p:nvSpPr>
        <p:spPr>
          <a:xfrm>
            <a:off x="1184715" y="1749246"/>
            <a:ext cx="1898465" cy="323935"/>
          </a:xfrm>
          <a:prstGeom prst="rect">
            <a:avLst/>
          </a:prstGeom>
          <a:noFill/>
        </p:spPr>
        <p:txBody>
          <a:bodyPr wrap="square" rtlCol="0">
            <a:spAutoFit/>
          </a:bodyPr>
          <a:lstStyle/>
          <a:p>
            <a:pPr algn="ctr"/>
            <a:r>
              <a:rPr lang="ar-SA" sz="1505" b="1" dirty="0">
                <a:solidFill>
                  <a:srgbClr val="006666"/>
                </a:solidFill>
                <a:latin typeface="AbdoMaster-Heavy" panose="02000500030000020004" pitchFamily="50" charset="-78"/>
                <a:cs typeface="AbdoMaster-Heavy" panose="02000500030000020004" pitchFamily="50" charset="-78"/>
              </a:rPr>
              <a:t>عدد المتطوعين   </a:t>
            </a:r>
            <a:endParaRPr lang="en-US" sz="1505" b="1" dirty="0">
              <a:solidFill>
                <a:srgbClr val="006666"/>
              </a:solidFill>
              <a:latin typeface="AbdoMaster-Heavy" panose="02000500030000020004" pitchFamily="50" charset="-78"/>
              <a:cs typeface="AbdoMaster-Heavy" panose="02000500030000020004" pitchFamily="50" charset="-78"/>
            </a:endParaRPr>
          </a:p>
        </p:txBody>
      </p:sp>
      <p:cxnSp>
        <p:nvCxnSpPr>
          <p:cNvPr id="3" name="رابط مستقيم 2">
            <a:extLst>
              <a:ext uri="{FF2B5EF4-FFF2-40B4-BE49-F238E27FC236}">
                <a16:creationId xmlns:a16="http://schemas.microsoft.com/office/drawing/2014/main" id="{06E1B734-9F4C-427C-8452-5F5F81647B34}"/>
              </a:ext>
            </a:extLst>
          </p:cNvPr>
          <p:cNvCxnSpPr>
            <a:cxnSpLocks/>
            <a:stCxn id="35" idx="3"/>
          </p:cNvCxnSpPr>
          <p:nvPr/>
        </p:nvCxnSpPr>
        <p:spPr>
          <a:xfrm flipV="1">
            <a:off x="4403546" y="6319386"/>
            <a:ext cx="6859569" cy="15344"/>
          </a:xfrm>
          <a:prstGeom prst="line">
            <a:avLst/>
          </a:prstGeom>
          <a:ln w="38100">
            <a:solidFill>
              <a:srgbClr val="009999"/>
            </a:solidFill>
          </a:ln>
        </p:spPr>
        <p:style>
          <a:lnRef idx="3">
            <a:schemeClr val="accent3"/>
          </a:lnRef>
          <a:fillRef idx="0">
            <a:schemeClr val="accent3"/>
          </a:fillRef>
          <a:effectRef idx="2">
            <a:schemeClr val="accent3"/>
          </a:effectRef>
          <a:fontRef idx="minor">
            <a:schemeClr val="tx1"/>
          </a:fontRef>
        </p:style>
      </p:cxnSp>
      <p:sp>
        <p:nvSpPr>
          <p:cNvPr id="35" name="مربع نص 34">
            <a:extLst>
              <a:ext uri="{FF2B5EF4-FFF2-40B4-BE49-F238E27FC236}">
                <a16:creationId xmlns:a16="http://schemas.microsoft.com/office/drawing/2014/main" id="{6EC206D0-F41C-4FE1-87AB-9C16760AD390}"/>
              </a:ext>
            </a:extLst>
          </p:cNvPr>
          <p:cNvSpPr txBox="1"/>
          <p:nvPr/>
        </p:nvSpPr>
        <p:spPr>
          <a:xfrm>
            <a:off x="1320651" y="6165453"/>
            <a:ext cx="3082895" cy="338554"/>
          </a:xfrm>
          <a:prstGeom prst="rect">
            <a:avLst/>
          </a:prstGeom>
          <a:noFill/>
        </p:spPr>
        <p:txBody>
          <a:bodyPr wrap="none" rtlCol="1">
            <a:spAutoFit/>
          </a:bodyPr>
          <a:lstStyle/>
          <a:p>
            <a:r>
              <a:rPr lang="ar-SA" sz="1600" dirty="0">
                <a:solidFill>
                  <a:srgbClr val="006666"/>
                </a:solidFill>
                <a:cs typeface="Farsi Simple Bold" panose="02010400000000000000" pitchFamily="2" charset="-78"/>
              </a:rPr>
              <a:t>الخطة التشغيلية لجمعية رعاية الأيتام بمحافظة الجموم </a:t>
            </a:r>
          </a:p>
        </p:txBody>
      </p:sp>
      <p:grpSp>
        <p:nvGrpSpPr>
          <p:cNvPr id="119" name="Google Shape;744;p47">
            <a:extLst>
              <a:ext uri="{FF2B5EF4-FFF2-40B4-BE49-F238E27FC236}">
                <a16:creationId xmlns:a16="http://schemas.microsoft.com/office/drawing/2014/main" id="{A96BECF3-CA73-4053-9D78-610222B4DE25}"/>
              </a:ext>
            </a:extLst>
          </p:cNvPr>
          <p:cNvGrpSpPr/>
          <p:nvPr/>
        </p:nvGrpSpPr>
        <p:grpSpPr>
          <a:xfrm>
            <a:off x="10596917" y="3287493"/>
            <a:ext cx="469300" cy="466427"/>
            <a:chOff x="5045775" y="1946400"/>
            <a:chExt cx="296950" cy="295150"/>
          </a:xfrm>
          <a:solidFill>
            <a:schemeClr val="bg1"/>
          </a:solidFill>
        </p:grpSpPr>
        <p:sp>
          <p:nvSpPr>
            <p:cNvPr id="120" name="Google Shape;745;p47">
              <a:extLst>
                <a:ext uri="{FF2B5EF4-FFF2-40B4-BE49-F238E27FC236}">
                  <a16:creationId xmlns:a16="http://schemas.microsoft.com/office/drawing/2014/main" id="{7F1CCACA-E629-4685-8707-073D5BB5FD21}"/>
                </a:ext>
              </a:extLst>
            </p:cNvPr>
            <p:cNvSpPr/>
            <p:nvPr/>
          </p:nvSpPr>
          <p:spPr>
            <a:xfrm>
              <a:off x="5113500" y="1998600"/>
              <a:ext cx="160700" cy="155950"/>
            </a:xfrm>
            <a:custGeom>
              <a:avLst/>
              <a:gdLst/>
              <a:ahLst/>
              <a:cxnLst/>
              <a:rect l="l" t="t" r="r" b="b"/>
              <a:pathLst>
                <a:path w="6428" h="6238" extrusionOk="0">
                  <a:moveTo>
                    <a:pt x="3309" y="2079"/>
                  </a:moveTo>
                  <a:cubicBezTo>
                    <a:pt x="3718" y="2079"/>
                    <a:pt x="4033" y="2394"/>
                    <a:pt x="4033" y="2804"/>
                  </a:cubicBezTo>
                  <a:cubicBezTo>
                    <a:pt x="4033" y="3182"/>
                    <a:pt x="3718" y="3497"/>
                    <a:pt x="3309" y="3497"/>
                  </a:cubicBezTo>
                  <a:cubicBezTo>
                    <a:pt x="2931" y="3497"/>
                    <a:pt x="2616" y="3150"/>
                    <a:pt x="2616" y="2804"/>
                  </a:cubicBezTo>
                  <a:cubicBezTo>
                    <a:pt x="2616" y="2394"/>
                    <a:pt x="2931" y="2079"/>
                    <a:pt x="3309" y="2079"/>
                  </a:cubicBezTo>
                  <a:close/>
                  <a:moveTo>
                    <a:pt x="3403" y="662"/>
                  </a:moveTo>
                  <a:cubicBezTo>
                    <a:pt x="4726" y="662"/>
                    <a:pt x="5798" y="1764"/>
                    <a:pt x="5798" y="3119"/>
                  </a:cubicBezTo>
                  <a:cubicBezTo>
                    <a:pt x="5703" y="3655"/>
                    <a:pt x="5546" y="4222"/>
                    <a:pt x="5199" y="4663"/>
                  </a:cubicBezTo>
                  <a:cubicBezTo>
                    <a:pt x="5010" y="4253"/>
                    <a:pt x="4726" y="3938"/>
                    <a:pt x="4348" y="3686"/>
                  </a:cubicBezTo>
                  <a:cubicBezTo>
                    <a:pt x="4569" y="3466"/>
                    <a:pt x="4726" y="3119"/>
                    <a:pt x="4726" y="2741"/>
                  </a:cubicBezTo>
                  <a:cubicBezTo>
                    <a:pt x="4726" y="2016"/>
                    <a:pt x="4096" y="1386"/>
                    <a:pt x="3340" y="1386"/>
                  </a:cubicBezTo>
                  <a:cubicBezTo>
                    <a:pt x="2616" y="1386"/>
                    <a:pt x="1986" y="2016"/>
                    <a:pt x="1986" y="2741"/>
                  </a:cubicBezTo>
                  <a:cubicBezTo>
                    <a:pt x="1986" y="3119"/>
                    <a:pt x="2143" y="3466"/>
                    <a:pt x="2364" y="3686"/>
                  </a:cubicBezTo>
                  <a:cubicBezTo>
                    <a:pt x="1986" y="3907"/>
                    <a:pt x="1702" y="4253"/>
                    <a:pt x="1513" y="4663"/>
                  </a:cubicBezTo>
                  <a:cubicBezTo>
                    <a:pt x="1072" y="4096"/>
                    <a:pt x="883" y="3434"/>
                    <a:pt x="977" y="2772"/>
                  </a:cubicBezTo>
                  <a:cubicBezTo>
                    <a:pt x="1135" y="1670"/>
                    <a:pt x="2143" y="662"/>
                    <a:pt x="3403" y="662"/>
                  </a:cubicBezTo>
                  <a:close/>
                  <a:moveTo>
                    <a:pt x="3309" y="4190"/>
                  </a:moveTo>
                  <a:cubicBezTo>
                    <a:pt x="3939" y="4190"/>
                    <a:pt x="4443" y="4600"/>
                    <a:pt x="4663" y="5167"/>
                  </a:cubicBezTo>
                  <a:cubicBezTo>
                    <a:pt x="4254" y="5450"/>
                    <a:pt x="3781" y="5545"/>
                    <a:pt x="3309" y="5545"/>
                  </a:cubicBezTo>
                  <a:cubicBezTo>
                    <a:pt x="2836" y="5545"/>
                    <a:pt x="2364" y="5387"/>
                    <a:pt x="1986" y="5167"/>
                  </a:cubicBezTo>
                  <a:cubicBezTo>
                    <a:pt x="2143" y="4568"/>
                    <a:pt x="2679" y="4190"/>
                    <a:pt x="3309" y="4190"/>
                  </a:cubicBezTo>
                  <a:close/>
                  <a:moveTo>
                    <a:pt x="3309" y="0"/>
                  </a:moveTo>
                  <a:cubicBezTo>
                    <a:pt x="1733" y="0"/>
                    <a:pt x="410" y="1229"/>
                    <a:pt x="253" y="2678"/>
                  </a:cubicBezTo>
                  <a:cubicBezTo>
                    <a:pt x="1" y="4600"/>
                    <a:pt x="1450" y="6238"/>
                    <a:pt x="3309" y="6238"/>
                  </a:cubicBezTo>
                  <a:cubicBezTo>
                    <a:pt x="5042" y="6238"/>
                    <a:pt x="6428" y="4820"/>
                    <a:pt x="6428" y="3119"/>
                  </a:cubicBezTo>
                  <a:cubicBezTo>
                    <a:pt x="6428" y="1418"/>
                    <a:pt x="5042" y="0"/>
                    <a:pt x="3309" y="0"/>
                  </a:cubicBezTo>
                  <a:close/>
                </a:path>
              </a:pathLst>
            </a:custGeom>
            <a:grpFill/>
            <a:ln>
              <a:noFill/>
            </a:ln>
          </p:spPr>
          <p:txBody>
            <a:bodyPr spcFirstLastPara="1" wrap="square" lIns="86005" tIns="86005" rIns="86005" bIns="86005" anchor="ctr" anchorCtr="0">
              <a:noAutofit/>
            </a:bodyPr>
            <a:lstStyle/>
            <a:p>
              <a:pPr>
                <a:buClr>
                  <a:srgbClr val="000000"/>
                </a:buClr>
                <a:buSzPts val="1400"/>
              </a:pPr>
              <a:endParaRPr sz="1317">
                <a:solidFill>
                  <a:srgbClr val="000000"/>
                </a:solidFill>
                <a:latin typeface="Arial"/>
                <a:ea typeface="Arial"/>
                <a:cs typeface="Arial"/>
                <a:sym typeface="Arial"/>
              </a:endParaRPr>
            </a:p>
          </p:txBody>
        </p:sp>
        <p:sp>
          <p:nvSpPr>
            <p:cNvPr id="121" name="Google Shape;746;p47">
              <a:extLst>
                <a:ext uri="{FF2B5EF4-FFF2-40B4-BE49-F238E27FC236}">
                  <a16:creationId xmlns:a16="http://schemas.microsoft.com/office/drawing/2014/main" id="{BA64B7BD-B996-44B5-87F7-7E1555CA8D1A}"/>
                </a:ext>
              </a:extLst>
            </p:cNvPr>
            <p:cNvSpPr/>
            <p:nvPr/>
          </p:nvSpPr>
          <p:spPr>
            <a:xfrm>
              <a:off x="5045775" y="1946400"/>
              <a:ext cx="296950" cy="295150"/>
            </a:xfrm>
            <a:custGeom>
              <a:avLst/>
              <a:gdLst/>
              <a:ahLst/>
              <a:cxnLst/>
              <a:rect l="l" t="t" r="r" b="b"/>
              <a:pathLst>
                <a:path w="11878" h="11806" extrusionOk="0">
                  <a:moveTo>
                    <a:pt x="6018" y="765"/>
                  </a:moveTo>
                  <a:lnTo>
                    <a:pt x="6868" y="1426"/>
                  </a:lnTo>
                  <a:cubicBezTo>
                    <a:pt x="6963" y="1458"/>
                    <a:pt x="7026" y="1489"/>
                    <a:pt x="7152" y="1489"/>
                  </a:cubicBezTo>
                  <a:lnTo>
                    <a:pt x="8223" y="1332"/>
                  </a:lnTo>
                  <a:lnTo>
                    <a:pt x="8664" y="2372"/>
                  </a:lnTo>
                  <a:cubicBezTo>
                    <a:pt x="8696" y="2435"/>
                    <a:pt x="8790" y="2529"/>
                    <a:pt x="8853" y="2561"/>
                  </a:cubicBezTo>
                  <a:lnTo>
                    <a:pt x="9893" y="2970"/>
                  </a:lnTo>
                  <a:lnTo>
                    <a:pt x="9735" y="4073"/>
                  </a:lnTo>
                  <a:cubicBezTo>
                    <a:pt x="9735" y="4136"/>
                    <a:pt x="9735" y="4262"/>
                    <a:pt x="9798" y="4325"/>
                  </a:cubicBezTo>
                  <a:lnTo>
                    <a:pt x="10460" y="5207"/>
                  </a:lnTo>
                  <a:lnTo>
                    <a:pt x="9798" y="6058"/>
                  </a:lnTo>
                  <a:cubicBezTo>
                    <a:pt x="9767" y="6152"/>
                    <a:pt x="9735" y="6215"/>
                    <a:pt x="9735" y="6341"/>
                  </a:cubicBezTo>
                  <a:lnTo>
                    <a:pt x="9893" y="7444"/>
                  </a:lnTo>
                  <a:lnTo>
                    <a:pt x="8853" y="7853"/>
                  </a:lnTo>
                  <a:cubicBezTo>
                    <a:pt x="8790" y="7885"/>
                    <a:pt x="8696" y="7948"/>
                    <a:pt x="8664" y="8042"/>
                  </a:cubicBezTo>
                  <a:lnTo>
                    <a:pt x="8255" y="9051"/>
                  </a:lnTo>
                  <a:lnTo>
                    <a:pt x="7120" y="8893"/>
                  </a:lnTo>
                  <a:cubicBezTo>
                    <a:pt x="7057" y="8893"/>
                    <a:pt x="6931" y="8893"/>
                    <a:pt x="6837" y="8988"/>
                  </a:cubicBezTo>
                  <a:lnTo>
                    <a:pt x="5986" y="9649"/>
                  </a:lnTo>
                  <a:lnTo>
                    <a:pt x="5104" y="8988"/>
                  </a:lnTo>
                  <a:cubicBezTo>
                    <a:pt x="5041" y="8925"/>
                    <a:pt x="5010" y="8893"/>
                    <a:pt x="4915" y="8893"/>
                  </a:cubicBezTo>
                  <a:lnTo>
                    <a:pt x="4884" y="8893"/>
                  </a:lnTo>
                  <a:lnTo>
                    <a:pt x="3781" y="9051"/>
                  </a:lnTo>
                  <a:lnTo>
                    <a:pt x="3371" y="8042"/>
                  </a:lnTo>
                  <a:cubicBezTo>
                    <a:pt x="3340" y="7948"/>
                    <a:pt x="3277" y="7885"/>
                    <a:pt x="3182" y="7853"/>
                  </a:cubicBezTo>
                  <a:lnTo>
                    <a:pt x="2143" y="7444"/>
                  </a:lnTo>
                  <a:lnTo>
                    <a:pt x="2300" y="6341"/>
                  </a:lnTo>
                  <a:cubicBezTo>
                    <a:pt x="2300" y="6278"/>
                    <a:pt x="2300" y="6152"/>
                    <a:pt x="2237" y="6058"/>
                  </a:cubicBezTo>
                  <a:lnTo>
                    <a:pt x="1576" y="5207"/>
                  </a:lnTo>
                  <a:lnTo>
                    <a:pt x="2237" y="4325"/>
                  </a:lnTo>
                  <a:cubicBezTo>
                    <a:pt x="2269" y="4262"/>
                    <a:pt x="2300" y="4167"/>
                    <a:pt x="2300" y="4073"/>
                  </a:cubicBezTo>
                  <a:lnTo>
                    <a:pt x="2143" y="2970"/>
                  </a:lnTo>
                  <a:lnTo>
                    <a:pt x="3182" y="2561"/>
                  </a:lnTo>
                  <a:cubicBezTo>
                    <a:pt x="3277" y="2529"/>
                    <a:pt x="3340" y="2435"/>
                    <a:pt x="3371" y="2372"/>
                  </a:cubicBezTo>
                  <a:lnTo>
                    <a:pt x="3812" y="1332"/>
                  </a:lnTo>
                  <a:lnTo>
                    <a:pt x="4884" y="1489"/>
                  </a:lnTo>
                  <a:cubicBezTo>
                    <a:pt x="4947" y="1489"/>
                    <a:pt x="5073" y="1489"/>
                    <a:pt x="5167" y="1426"/>
                  </a:cubicBezTo>
                  <a:lnTo>
                    <a:pt x="6018" y="765"/>
                  </a:lnTo>
                  <a:close/>
                  <a:moveTo>
                    <a:pt x="2174" y="8168"/>
                  </a:moveTo>
                  <a:lnTo>
                    <a:pt x="2804" y="8420"/>
                  </a:lnTo>
                  <a:lnTo>
                    <a:pt x="3277" y="9586"/>
                  </a:lnTo>
                  <a:cubicBezTo>
                    <a:pt x="3308" y="9681"/>
                    <a:pt x="3434" y="9775"/>
                    <a:pt x="3529" y="9775"/>
                  </a:cubicBezTo>
                  <a:lnTo>
                    <a:pt x="2647" y="10720"/>
                  </a:lnTo>
                  <a:lnTo>
                    <a:pt x="2426" y="9649"/>
                  </a:lnTo>
                  <a:cubicBezTo>
                    <a:pt x="2395" y="9523"/>
                    <a:pt x="2332" y="9429"/>
                    <a:pt x="2174" y="9366"/>
                  </a:cubicBezTo>
                  <a:lnTo>
                    <a:pt x="1134" y="9177"/>
                  </a:lnTo>
                  <a:lnTo>
                    <a:pt x="2174" y="8168"/>
                  </a:lnTo>
                  <a:close/>
                  <a:moveTo>
                    <a:pt x="9861" y="8105"/>
                  </a:moveTo>
                  <a:lnTo>
                    <a:pt x="10901" y="9145"/>
                  </a:lnTo>
                  <a:lnTo>
                    <a:pt x="9893" y="9366"/>
                  </a:lnTo>
                  <a:cubicBezTo>
                    <a:pt x="9767" y="9429"/>
                    <a:pt x="9641" y="9492"/>
                    <a:pt x="9609" y="9649"/>
                  </a:cubicBezTo>
                  <a:lnTo>
                    <a:pt x="9389" y="10720"/>
                  </a:lnTo>
                  <a:lnTo>
                    <a:pt x="8507" y="9712"/>
                  </a:lnTo>
                  <a:cubicBezTo>
                    <a:pt x="8601" y="9712"/>
                    <a:pt x="8727" y="9649"/>
                    <a:pt x="8759" y="9523"/>
                  </a:cubicBezTo>
                  <a:lnTo>
                    <a:pt x="9231" y="8389"/>
                  </a:lnTo>
                  <a:lnTo>
                    <a:pt x="9861" y="8105"/>
                  </a:lnTo>
                  <a:close/>
                  <a:moveTo>
                    <a:pt x="6002" y="1"/>
                  </a:moveTo>
                  <a:cubicBezTo>
                    <a:pt x="5923" y="1"/>
                    <a:pt x="5844" y="24"/>
                    <a:pt x="5797" y="72"/>
                  </a:cubicBezTo>
                  <a:lnTo>
                    <a:pt x="4852" y="828"/>
                  </a:lnTo>
                  <a:lnTo>
                    <a:pt x="3623" y="670"/>
                  </a:lnTo>
                  <a:cubicBezTo>
                    <a:pt x="3607" y="667"/>
                    <a:pt x="3590" y="665"/>
                    <a:pt x="3573" y="665"/>
                  </a:cubicBezTo>
                  <a:cubicBezTo>
                    <a:pt x="3434" y="665"/>
                    <a:pt x="3305" y="775"/>
                    <a:pt x="3277" y="859"/>
                  </a:cubicBezTo>
                  <a:lnTo>
                    <a:pt x="2804" y="2025"/>
                  </a:lnTo>
                  <a:lnTo>
                    <a:pt x="1639" y="2498"/>
                  </a:lnTo>
                  <a:cubicBezTo>
                    <a:pt x="1481" y="2561"/>
                    <a:pt x="1418" y="2687"/>
                    <a:pt x="1450" y="2844"/>
                  </a:cubicBezTo>
                  <a:lnTo>
                    <a:pt x="1607" y="4073"/>
                  </a:lnTo>
                  <a:lnTo>
                    <a:pt x="851" y="5018"/>
                  </a:lnTo>
                  <a:cubicBezTo>
                    <a:pt x="788" y="5112"/>
                    <a:pt x="788" y="5333"/>
                    <a:pt x="851" y="5428"/>
                  </a:cubicBezTo>
                  <a:lnTo>
                    <a:pt x="1607" y="6373"/>
                  </a:lnTo>
                  <a:lnTo>
                    <a:pt x="1450" y="7601"/>
                  </a:lnTo>
                  <a:cubicBezTo>
                    <a:pt x="1450" y="7696"/>
                    <a:pt x="1450" y="7759"/>
                    <a:pt x="1481" y="7853"/>
                  </a:cubicBezTo>
                  <a:lnTo>
                    <a:pt x="189" y="9145"/>
                  </a:lnTo>
                  <a:cubicBezTo>
                    <a:pt x="0" y="9334"/>
                    <a:pt x="126" y="9649"/>
                    <a:pt x="347" y="9744"/>
                  </a:cubicBezTo>
                  <a:lnTo>
                    <a:pt x="1765" y="10059"/>
                  </a:lnTo>
                  <a:lnTo>
                    <a:pt x="2080" y="11539"/>
                  </a:lnTo>
                  <a:cubicBezTo>
                    <a:pt x="2099" y="11714"/>
                    <a:pt x="2250" y="11805"/>
                    <a:pt x="2407" y="11805"/>
                  </a:cubicBezTo>
                  <a:cubicBezTo>
                    <a:pt x="2505" y="11805"/>
                    <a:pt x="2606" y="11770"/>
                    <a:pt x="2678" y="11697"/>
                  </a:cubicBezTo>
                  <a:cubicBezTo>
                    <a:pt x="4410" y="9858"/>
                    <a:pt x="4587" y="9665"/>
                    <a:pt x="4601" y="9649"/>
                  </a:cubicBezTo>
                  <a:lnTo>
                    <a:pt x="4601" y="9649"/>
                  </a:lnTo>
                  <a:lnTo>
                    <a:pt x="4789" y="9618"/>
                  </a:lnTo>
                  <a:lnTo>
                    <a:pt x="5734" y="10374"/>
                  </a:lnTo>
                  <a:cubicBezTo>
                    <a:pt x="5829" y="10405"/>
                    <a:pt x="5860" y="10437"/>
                    <a:pt x="5955" y="10437"/>
                  </a:cubicBezTo>
                  <a:cubicBezTo>
                    <a:pt x="6018" y="10437"/>
                    <a:pt x="6112" y="10405"/>
                    <a:pt x="6144" y="10374"/>
                  </a:cubicBezTo>
                  <a:lnTo>
                    <a:pt x="7089" y="9618"/>
                  </a:lnTo>
                  <a:lnTo>
                    <a:pt x="7278" y="9649"/>
                  </a:lnTo>
                  <a:lnTo>
                    <a:pt x="9200" y="11697"/>
                  </a:lnTo>
                  <a:cubicBezTo>
                    <a:pt x="9284" y="11770"/>
                    <a:pt x="9388" y="11805"/>
                    <a:pt x="9485" y="11805"/>
                  </a:cubicBezTo>
                  <a:cubicBezTo>
                    <a:pt x="9640" y="11805"/>
                    <a:pt x="9779" y="11714"/>
                    <a:pt x="9798" y="11539"/>
                  </a:cubicBezTo>
                  <a:lnTo>
                    <a:pt x="10113" y="10059"/>
                  </a:lnTo>
                  <a:lnTo>
                    <a:pt x="11531" y="9744"/>
                  </a:lnTo>
                  <a:cubicBezTo>
                    <a:pt x="11815" y="9681"/>
                    <a:pt x="11878" y="9334"/>
                    <a:pt x="11689" y="9145"/>
                  </a:cubicBezTo>
                  <a:lnTo>
                    <a:pt x="10523" y="7853"/>
                  </a:lnTo>
                  <a:cubicBezTo>
                    <a:pt x="10554" y="7759"/>
                    <a:pt x="10586" y="7696"/>
                    <a:pt x="10554" y="7601"/>
                  </a:cubicBezTo>
                  <a:lnTo>
                    <a:pt x="10397" y="6373"/>
                  </a:lnTo>
                  <a:lnTo>
                    <a:pt x="11153" y="5428"/>
                  </a:lnTo>
                  <a:cubicBezTo>
                    <a:pt x="11216" y="5333"/>
                    <a:pt x="11216" y="5112"/>
                    <a:pt x="11153" y="5018"/>
                  </a:cubicBezTo>
                  <a:lnTo>
                    <a:pt x="10397" y="4073"/>
                  </a:lnTo>
                  <a:lnTo>
                    <a:pt x="10554" y="2844"/>
                  </a:lnTo>
                  <a:cubicBezTo>
                    <a:pt x="10586" y="2687"/>
                    <a:pt x="10460" y="2529"/>
                    <a:pt x="10365" y="2498"/>
                  </a:cubicBezTo>
                  <a:lnTo>
                    <a:pt x="9200" y="2025"/>
                  </a:lnTo>
                  <a:lnTo>
                    <a:pt x="8727" y="859"/>
                  </a:lnTo>
                  <a:cubicBezTo>
                    <a:pt x="8675" y="728"/>
                    <a:pt x="8578" y="662"/>
                    <a:pt x="8457" y="662"/>
                  </a:cubicBezTo>
                  <a:cubicBezTo>
                    <a:pt x="8432" y="662"/>
                    <a:pt x="8407" y="665"/>
                    <a:pt x="8381" y="670"/>
                  </a:cubicBezTo>
                  <a:lnTo>
                    <a:pt x="7152" y="828"/>
                  </a:lnTo>
                  <a:lnTo>
                    <a:pt x="6207" y="72"/>
                  </a:lnTo>
                  <a:cubicBezTo>
                    <a:pt x="6160" y="24"/>
                    <a:pt x="6081" y="1"/>
                    <a:pt x="6002" y="1"/>
                  </a:cubicBezTo>
                  <a:close/>
                </a:path>
              </a:pathLst>
            </a:custGeom>
            <a:grpFill/>
            <a:ln>
              <a:noFill/>
            </a:ln>
          </p:spPr>
          <p:txBody>
            <a:bodyPr spcFirstLastPara="1" wrap="square" lIns="86005" tIns="86005" rIns="86005" bIns="86005" anchor="ctr" anchorCtr="0">
              <a:noAutofit/>
            </a:bodyPr>
            <a:lstStyle/>
            <a:p>
              <a:pPr>
                <a:buClr>
                  <a:srgbClr val="000000"/>
                </a:buClr>
                <a:buSzPts val="1400"/>
              </a:pPr>
              <a:endParaRPr sz="1317">
                <a:solidFill>
                  <a:srgbClr val="000000"/>
                </a:solidFill>
                <a:latin typeface="Arial"/>
                <a:ea typeface="Arial"/>
                <a:cs typeface="Arial"/>
                <a:sym typeface="Arial"/>
              </a:endParaRPr>
            </a:p>
          </p:txBody>
        </p:sp>
      </p:grpSp>
      <p:sp>
        <p:nvSpPr>
          <p:cNvPr id="127" name="Subtitle 6">
            <a:extLst>
              <a:ext uri="{FF2B5EF4-FFF2-40B4-BE49-F238E27FC236}">
                <a16:creationId xmlns:a16="http://schemas.microsoft.com/office/drawing/2014/main" id="{46A9E457-0B49-46C9-A6E5-61F359B2869F}"/>
              </a:ext>
            </a:extLst>
          </p:cNvPr>
          <p:cNvSpPr txBox="1">
            <a:spLocks/>
          </p:cNvSpPr>
          <p:nvPr/>
        </p:nvSpPr>
        <p:spPr>
          <a:xfrm>
            <a:off x="3603466" y="2032767"/>
            <a:ext cx="2351268" cy="716689"/>
          </a:xfrm>
          <a:prstGeom prst="rect">
            <a:avLst/>
          </a:prstGeom>
        </p:spPr>
        <p:txBody>
          <a:bodyPr vert="horz" lIns="86019" tIns="43010" rIns="86019" bIns="43010" numCol="1" spcCol="365760" rtlCol="0" anchor="t">
            <a:noAutofit/>
          </a:bodyPr>
          <a:lstStyle>
            <a:lvl1pPr marL="0" indent="0" algn="ctr" defTabSz="914400" rtl="0" eaLnBrk="1" latinLnBrk="0" hangingPunct="1">
              <a:lnSpc>
                <a:spcPct val="90000"/>
              </a:lnSpc>
              <a:spcBef>
                <a:spcPts val="1000"/>
              </a:spcBef>
              <a:buFont typeface="Arial"/>
              <a:buNone/>
              <a:defRPr sz="1200" b="0" i="0" kern="1200">
                <a:solidFill>
                  <a:schemeClr val="accent1"/>
                </a:solidFill>
                <a:latin typeface="Montserrat Light" charset="0"/>
                <a:ea typeface="Montserrat Light" charset="0"/>
                <a:cs typeface="Montserrat Light"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Montserrat Light" charset="0"/>
                <a:ea typeface="Montserrat Light" charset="0"/>
                <a:cs typeface="Montserrat Light"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Montserrat Light" charset="0"/>
                <a:ea typeface="Montserrat Light" charset="0"/>
                <a:cs typeface="Montserrat Light"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nSpc>
                <a:spcPct val="100000"/>
              </a:lnSpc>
              <a:spcBef>
                <a:spcPts val="0"/>
              </a:spcBef>
            </a:pPr>
            <a:endParaRPr lang="en-US" sz="1881" b="1" dirty="0">
              <a:solidFill>
                <a:schemeClr val="tx1"/>
              </a:solidFill>
              <a:latin typeface="Calibri" panose="020F0502020204030204" pitchFamily="34" charset="0"/>
              <a:cs typeface="Calibri" panose="020F0502020204030204" pitchFamily="34" charset="0"/>
            </a:endParaRPr>
          </a:p>
        </p:txBody>
      </p:sp>
      <p:sp>
        <p:nvSpPr>
          <p:cNvPr id="128" name="Subtitle 6">
            <a:extLst>
              <a:ext uri="{FF2B5EF4-FFF2-40B4-BE49-F238E27FC236}">
                <a16:creationId xmlns:a16="http://schemas.microsoft.com/office/drawing/2014/main" id="{0BED97DC-57B2-4F0E-AB66-33DCECF4670D}"/>
              </a:ext>
            </a:extLst>
          </p:cNvPr>
          <p:cNvSpPr txBox="1">
            <a:spLocks/>
          </p:cNvSpPr>
          <p:nvPr/>
        </p:nvSpPr>
        <p:spPr>
          <a:xfrm>
            <a:off x="8941349" y="2058863"/>
            <a:ext cx="2351268" cy="716689"/>
          </a:xfrm>
          <a:prstGeom prst="rect">
            <a:avLst/>
          </a:prstGeom>
        </p:spPr>
        <p:txBody>
          <a:bodyPr vert="horz" lIns="86019" tIns="43010" rIns="86019" bIns="43010" numCol="1" spcCol="365760" rtlCol="0" anchor="t">
            <a:noAutofit/>
          </a:bodyPr>
          <a:lstStyle>
            <a:lvl1pPr marL="0" indent="0" algn="ctr" defTabSz="914400" rtl="0" eaLnBrk="1" latinLnBrk="0" hangingPunct="1">
              <a:lnSpc>
                <a:spcPct val="90000"/>
              </a:lnSpc>
              <a:spcBef>
                <a:spcPts val="1000"/>
              </a:spcBef>
              <a:buFont typeface="Arial"/>
              <a:buNone/>
              <a:defRPr sz="1200" b="0" i="0" kern="1200">
                <a:solidFill>
                  <a:schemeClr val="accent1"/>
                </a:solidFill>
                <a:latin typeface="Montserrat Light" charset="0"/>
                <a:ea typeface="Montserrat Light" charset="0"/>
                <a:cs typeface="Montserrat Light"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Montserrat Light" charset="0"/>
                <a:ea typeface="Montserrat Light" charset="0"/>
                <a:cs typeface="Montserrat Light"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Montserrat Light" charset="0"/>
                <a:ea typeface="Montserrat Light" charset="0"/>
                <a:cs typeface="Montserrat Light"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nSpc>
                <a:spcPct val="100000"/>
              </a:lnSpc>
              <a:spcBef>
                <a:spcPts val="0"/>
              </a:spcBef>
            </a:pPr>
            <a:r>
              <a:rPr lang="ar-SA" sz="1881" b="1" dirty="0">
                <a:solidFill>
                  <a:schemeClr val="tx1"/>
                </a:solidFill>
                <a:latin typeface="Calibri" panose="020F0502020204030204" pitchFamily="34" charset="0"/>
                <a:cs typeface="Calibri" panose="020F0502020204030204" pitchFamily="34" charset="0"/>
              </a:rPr>
              <a:t>  </a:t>
            </a:r>
            <a:endParaRPr lang="en-US" sz="1881" b="1" dirty="0">
              <a:solidFill>
                <a:schemeClr val="tx1"/>
              </a:solidFill>
              <a:latin typeface="Calibri" panose="020F0502020204030204" pitchFamily="34" charset="0"/>
              <a:cs typeface="Calibri" panose="020F0502020204030204" pitchFamily="34" charset="0"/>
            </a:endParaRPr>
          </a:p>
        </p:txBody>
      </p:sp>
      <p:sp>
        <p:nvSpPr>
          <p:cNvPr id="147" name="Subtitle 6">
            <a:extLst>
              <a:ext uri="{FF2B5EF4-FFF2-40B4-BE49-F238E27FC236}">
                <a16:creationId xmlns:a16="http://schemas.microsoft.com/office/drawing/2014/main" id="{E3A4231C-1DCE-4FE3-A505-AC6600EC61F9}"/>
              </a:ext>
            </a:extLst>
          </p:cNvPr>
          <p:cNvSpPr txBox="1">
            <a:spLocks/>
          </p:cNvSpPr>
          <p:nvPr/>
        </p:nvSpPr>
        <p:spPr>
          <a:xfrm>
            <a:off x="8966573" y="2050284"/>
            <a:ext cx="2351268" cy="716689"/>
          </a:xfrm>
          <a:prstGeom prst="rect">
            <a:avLst/>
          </a:prstGeom>
        </p:spPr>
        <p:txBody>
          <a:bodyPr vert="horz" lIns="86019" tIns="43010" rIns="86019" bIns="43010" numCol="1" spcCol="365760" rtlCol="0" anchor="t">
            <a:noAutofit/>
          </a:bodyPr>
          <a:lstStyle>
            <a:lvl1pPr marL="0" indent="0" algn="ctr" defTabSz="914400" rtl="0" eaLnBrk="1" latinLnBrk="0" hangingPunct="1">
              <a:lnSpc>
                <a:spcPct val="90000"/>
              </a:lnSpc>
              <a:spcBef>
                <a:spcPts val="1000"/>
              </a:spcBef>
              <a:buFont typeface="Arial"/>
              <a:buNone/>
              <a:defRPr sz="1200" b="0" i="0" kern="1200">
                <a:solidFill>
                  <a:schemeClr val="accent1"/>
                </a:solidFill>
                <a:latin typeface="Montserrat Light" charset="0"/>
                <a:ea typeface="Montserrat Light" charset="0"/>
                <a:cs typeface="Montserrat Light"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Montserrat Light" charset="0"/>
                <a:ea typeface="Montserrat Light" charset="0"/>
                <a:cs typeface="Montserrat Light"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Montserrat Light" charset="0"/>
                <a:ea typeface="Montserrat Light" charset="0"/>
                <a:cs typeface="Montserrat Light"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nSpc>
                <a:spcPct val="100000"/>
              </a:lnSpc>
              <a:spcBef>
                <a:spcPts val="0"/>
              </a:spcBef>
            </a:pPr>
            <a:r>
              <a:rPr lang="ar-SA" sz="1881" b="1" dirty="0">
                <a:solidFill>
                  <a:schemeClr val="tx1"/>
                </a:solidFill>
                <a:latin typeface="Calibri" panose="020F0502020204030204" pitchFamily="34" charset="0"/>
                <a:cs typeface="Calibri" panose="020F0502020204030204" pitchFamily="34" charset="0"/>
              </a:rPr>
              <a:t> </a:t>
            </a:r>
            <a:endParaRPr lang="en-US" sz="1881" b="1" dirty="0">
              <a:solidFill>
                <a:schemeClr val="tx1"/>
              </a:solidFill>
              <a:latin typeface="Calibri" panose="020F0502020204030204" pitchFamily="34" charset="0"/>
              <a:cs typeface="Calibri" panose="020F0502020204030204" pitchFamily="34" charset="0"/>
            </a:endParaRPr>
          </a:p>
        </p:txBody>
      </p:sp>
      <p:sp>
        <p:nvSpPr>
          <p:cNvPr id="153" name="TextBox 100">
            <a:extLst>
              <a:ext uri="{FF2B5EF4-FFF2-40B4-BE49-F238E27FC236}">
                <a16:creationId xmlns:a16="http://schemas.microsoft.com/office/drawing/2014/main" id="{F1106AA9-3EA3-4BE0-86DF-C0D28E01A6E4}"/>
              </a:ext>
            </a:extLst>
          </p:cNvPr>
          <p:cNvSpPr txBox="1"/>
          <p:nvPr/>
        </p:nvSpPr>
        <p:spPr>
          <a:xfrm>
            <a:off x="6848623" y="4991369"/>
            <a:ext cx="1898465" cy="323935"/>
          </a:xfrm>
          <a:prstGeom prst="rect">
            <a:avLst/>
          </a:prstGeom>
          <a:noFill/>
        </p:spPr>
        <p:txBody>
          <a:bodyPr wrap="square" rtlCol="0">
            <a:spAutoFit/>
          </a:bodyPr>
          <a:lstStyle/>
          <a:p>
            <a:pPr algn="ctr"/>
            <a:r>
              <a:rPr lang="ar-SA" sz="1505" dirty="0">
                <a:solidFill>
                  <a:schemeClr val="bg1"/>
                </a:solidFill>
                <a:latin typeface="Hacen Casablanca Heavy" panose="02000000000000000000" pitchFamily="2" charset="-78"/>
                <a:cs typeface="Hacen Casablanca Heavy" panose="02000000000000000000" pitchFamily="2" charset="-78"/>
              </a:rPr>
              <a:t>خط الأساس </a:t>
            </a:r>
            <a:endParaRPr lang="en-US" sz="1505" dirty="0">
              <a:solidFill>
                <a:schemeClr val="bg1"/>
              </a:solidFill>
              <a:latin typeface="Hacen Casablanca Heavy" panose="02000000000000000000" pitchFamily="2" charset="-78"/>
              <a:cs typeface="Hacen Casablanca Heavy" panose="02000000000000000000" pitchFamily="2" charset="-78"/>
            </a:endParaRPr>
          </a:p>
        </p:txBody>
      </p:sp>
      <p:sp>
        <p:nvSpPr>
          <p:cNvPr id="108" name="مستطيل 107">
            <a:extLst>
              <a:ext uri="{FF2B5EF4-FFF2-40B4-BE49-F238E27FC236}">
                <a16:creationId xmlns:a16="http://schemas.microsoft.com/office/drawing/2014/main" id="{C9AD46B5-143A-45B4-9EFA-386733BF8542}"/>
              </a:ext>
            </a:extLst>
          </p:cNvPr>
          <p:cNvSpPr/>
          <p:nvPr/>
        </p:nvSpPr>
        <p:spPr>
          <a:xfrm>
            <a:off x="928887" y="6116251"/>
            <a:ext cx="354490" cy="295321"/>
          </a:xfrm>
          <a:prstGeom prst="rect">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1100" dirty="0"/>
              <a:t>73</a:t>
            </a:r>
            <a:endParaRPr lang="ar-SA" sz="1100" dirty="0"/>
          </a:p>
        </p:txBody>
      </p:sp>
      <p:sp>
        <p:nvSpPr>
          <p:cNvPr id="110" name="Rectangle: Rounded Corners 101">
            <a:extLst>
              <a:ext uri="{FF2B5EF4-FFF2-40B4-BE49-F238E27FC236}">
                <a16:creationId xmlns:a16="http://schemas.microsoft.com/office/drawing/2014/main" id="{C1296CAB-38A6-421B-872A-35352E112EBB}"/>
              </a:ext>
            </a:extLst>
          </p:cNvPr>
          <p:cNvSpPr/>
          <p:nvPr/>
        </p:nvSpPr>
        <p:spPr>
          <a:xfrm>
            <a:off x="8802368" y="2379835"/>
            <a:ext cx="2480011" cy="584690"/>
          </a:xfrm>
          <a:prstGeom prst="roundRect">
            <a:avLst/>
          </a:prstGeom>
          <a:solidFill>
            <a:srgbClr val="00CC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2258" b="1" dirty="0">
                <a:latin typeface="Hacen Casablanca Heavy" panose="02000000000000000000" pitchFamily="2" charset="-78"/>
                <a:cs typeface="Hacen Casablanca Heavy" panose="02000000000000000000" pitchFamily="2" charset="-78"/>
              </a:rPr>
              <a:t>طريقة الاحتساب </a:t>
            </a:r>
            <a:endParaRPr lang="en-US" sz="2258" b="1" dirty="0">
              <a:latin typeface="Hacen Casablanca Heavy" panose="02000000000000000000" pitchFamily="2" charset="-78"/>
              <a:cs typeface="Hacen Casablanca Heavy" panose="02000000000000000000" pitchFamily="2" charset="-78"/>
            </a:endParaRPr>
          </a:p>
        </p:txBody>
      </p:sp>
      <p:sp>
        <p:nvSpPr>
          <p:cNvPr id="115" name="Rectangle: Rounded Corners 101">
            <a:extLst>
              <a:ext uri="{FF2B5EF4-FFF2-40B4-BE49-F238E27FC236}">
                <a16:creationId xmlns:a16="http://schemas.microsoft.com/office/drawing/2014/main" id="{515B0821-13D0-423E-90A1-CF28FC42C196}"/>
              </a:ext>
            </a:extLst>
          </p:cNvPr>
          <p:cNvSpPr/>
          <p:nvPr/>
        </p:nvSpPr>
        <p:spPr>
          <a:xfrm>
            <a:off x="8802368" y="3097882"/>
            <a:ext cx="2480011" cy="1678771"/>
          </a:xfrm>
          <a:prstGeom prst="roundRect">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SA" sz="2258" b="1" dirty="0">
              <a:latin typeface="Hacen Casablanca Heavy" panose="02000000000000000000" pitchFamily="2" charset="-78"/>
              <a:cs typeface="Hacen Casablanca Heavy" panose="02000000000000000000" pitchFamily="2" charset="-78"/>
            </a:endParaRPr>
          </a:p>
          <a:p>
            <a:pPr algn="ctr"/>
            <a:endParaRPr lang="ar-SA" sz="2258" b="1" dirty="0">
              <a:latin typeface="Hacen Casablanca Heavy" panose="02000000000000000000" pitchFamily="2" charset="-78"/>
              <a:cs typeface="Hacen Casablanca Heavy" panose="02000000000000000000" pitchFamily="2" charset="-78"/>
            </a:endParaRPr>
          </a:p>
          <a:p>
            <a:pPr algn="ctr"/>
            <a:r>
              <a:rPr lang="ar-SA" sz="2258" b="1" dirty="0">
                <a:latin typeface="Hacen Casablanca Heavy" panose="02000000000000000000" pitchFamily="2" charset="-78"/>
                <a:cs typeface="Hacen Casablanca Heavy" panose="02000000000000000000" pitchFamily="2" charset="-78"/>
              </a:rPr>
              <a:t>وصف المبادرة  </a:t>
            </a:r>
            <a:endParaRPr lang="en-US" sz="2258" b="1" dirty="0">
              <a:latin typeface="Hacen Casablanca Heavy" panose="02000000000000000000" pitchFamily="2" charset="-78"/>
              <a:cs typeface="Hacen Casablanca Heavy" panose="02000000000000000000" pitchFamily="2" charset="-78"/>
            </a:endParaRPr>
          </a:p>
        </p:txBody>
      </p:sp>
      <p:pic>
        <p:nvPicPr>
          <p:cNvPr id="95" name="Graphic 22" descr="Lightbulb and gear">
            <a:extLst>
              <a:ext uri="{FF2B5EF4-FFF2-40B4-BE49-F238E27FC236}">
                <a16:creationId xmlns:a16="http://schemas.microsoft.com/office/drawing/2014/main" id="{BC438481-A47B-4170-A503-D28FBE108CFA}"/>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725942" y="3356828"/>
            <a:ext cx="632861" cy="632861"/>
          </a:xfrm>
          <a:prstGeom prst="rect">
            <a:avLst/>
          </a:prstGeom>
        </p:spPr>
      </p:pic>
      <p:grpSp>
        <p:nvGrpSpPr>
          <p:cNvPr id="118" name="Google Shape;6288;p57">
            <a:extLst>
              <a:ext uri="{FF2B5EF4-FFF2-40B4-BE49-F238E27FC236}">
                <a16:creationId xmlns:a16="http://schemas.microsoft.com/office/drawing/2014/main" id="{CD8845E0-5709-4644-9B06-9847C5F52AB0}"/>
              </a:ext>
            </a:extLst>
          </p:cNvPr>
          <p:cNvGrpSpPr/>
          <p:nvPr/>
        </p:nvGrpSpPr>
        <p:grpSpPr>
          <a:xfrm>
            <a:off x="9922602" y="970442"/>
            <a:ext cx="350079" cy="350079"/>
            <a:chOff x="3497300" y="3227275"/>
            <a:chExt cx="296175" cy="296175"/>
          </a:xfrm>
          <a:solidFill>
            <a:schemeClr val="bg1"/>
          </a:solidFill>
        </p:grpSpPr>
        <p:sp>
          <p:nvSpPr>
            <p:cNvPr id="123" name="Google Shape;6289;p57">
              <a:extLst>
                <a:ext uri="{FF2B5EF4-FFF2-40B4-BE49-F238E27FC236}">
                  <a16:creationId xmlns:a16="http://schemas.microsoft.com/office/drawing/2014/main" id="{48DF810C-D64E-454D-BCBA-F2103390E8CE}"/>
                </a:ext>
              </a:extLst>
            </p:cNvPr>
            <p:cNvSpPr/>
            <p:nvPr/>
          </p:nvSpPr>
          <p:spPr>
            <a:xfrm>
              <a:off x="3609925" y="3339900"/>
              <a:ext cx="69350" cy="68550"/>
            </a:xfrm>
            <a:custGeom>
              <a:avLst/>
              <a:gdLst/>
              <a:ahLst/>
              <a:cxnLst/>
              <a:rect l="l" t="t" r="r" b="b"/>
              <a:pathLst>
                <a:path w="2774" h="2742" extrusionOk="0">
                  <a:moveTo>
                    <a:pt x="1387" y="1"/>
                  </a:moveTo>
                  <a:cubicBezTo>
                    <a:pt x="631" y="1"/>
                    <a:pt x="1" y="631"/>
                    <a:pt x="1" y="1355"/>
                  </a:cubicBezTo>
                  <a:cubicBezTo>
                    <a:pt x="1" y="2112"/>
                    <a:pt x="631" y="2742"/>
                    <a:pt x="1387" y="2742"/>
                  </a:cubicBezTo>
                  <a:cubicBezTo>
                    <a:pt x="2143" y="2742"/>
                    <a:pt x="2773" y="2112"/>
                    <a:pt x="2773" y="1355"/>
                  </a:cubicBezTo>
                  <a:cubicBezTo>
                    <a:pt x="2773" y="631"/>
                    <a:pt x="2143" y="1"/>
                    <a:pt x="138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6290;p57">
              <a:extLst>
                <a:ext uri="{FF2B5EF4-FFF2-40B4-BE49-F238E27FC236}">
                  <a16:creationId xmlns:a16="http://schemas.microsoft.com/office/drawing/2014/main" id="{314F73A6-0129-4377-B52A-E2483982A38C}"/>
                </a:ext>
              </a:extLst>
            </p:cNvPr>
            <p:cNvSpPr/>
            <p:nvPr/>
          </p:nvSpPr>
          <p:spPr>
            <a:xfrm>
              <a:off x="3531175" y="3227275"/>
              <a:ext cx="86650" cy="86675"/>
            </a:xfrm>
            <a:custGeom>
              <a:avLst/>
              <a:gdLst/>
              <a:ahLst/>
              <a:cxnLst/>
              <a:rect l="l" t="t" r="r" b="b"/>
              <a:pathLst>
                <a:path w="3466" h="3467" extrusionOk="0">
                  <a:moveTo>
                    <a:pt x="1733" y="1"/>
                  </a:moveTo>
                  <a:cubicBezTo>
                    <a:pt x="788" y="1"/>
                    <a:pt x="0" y="788"/>
                    <a:pt x="0" y="1733"/>
                  </a:cubicBezTo>
                  <a:cubicBezTo>
                    <a:pt x="0" y="2678"/>
                    <a:pt x="788" y="3466"/>
                    <a:pt x="1733" y="3466"/>
                  </a:cubicBezTo>
                  <a:cubicBezTo>
                    <a:pt x="2741" y="3466"/>
                    <a:pt x="3466" y="2678"/>
                    <a:pt x="3466" y="1733"/>
                  </a:cubicBezTo>
                  <a:cubicBezTo>
                    <a:pt x="3466" y="788"/>
                    <a:pt x="2678" y="1"/>
                    <a:pt x="173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6291;p57">
              <a:extLst>
                <a:ext uri="{FF2B5EF4-FFF2-40B4-BE49-F238E27FC236}">
                  <a16:creationId xmlns:a16="http://schemas.microsoft.com/office/drawing/2014/main" id="{DC8C7043-6233-4054-A005-5F7431DA06FD}"/>
                </a:ext>
              </a:extLst>
            </p:cNvPr>
            <p:cNvSpPr/>
            <p:nvPr/>
          </p:nvSpPr>
          <p:spPr>
            <a:xfrm>
              <a:off x="3670575" y="3227275"/>
              <a:ext cx="86675" cy="86675"/>
            </a:xfrm>
            <a:custGeom>
              <a:avLst/>
              <a:gdLst/>
              <a:ahLst/>
              <a:cxnLst/>
              <a:rect l="l" t="t" r="r" b="b"/>
              <a:pathLst>
                <a:path w="3467" h="3467" extrusionOk="0">
                  <a:moveTo>
                    <a:pt x="1733" y="1"/>
                  </a:moveTo>
                  <a:cubicBezTo>
                    <a:pt x="788" y="1"/>
                    <a:pt x="1" y="788"/>
                    <a:pt x="1" y="1733"/>
                  </a:cubicBezTo>
                  <a:cubicBezTo>
                    <a:pt x="1" y="2678"/>
                    <a:pt x="788" y="3466"/>
                    <a:pt x="1733" y="3466"/>
                  </a:cubicBezTo>
                  <a:cubicBezTo>
                    <a:pt x="2679" y="3466"/>
                    <a:pt x="3466" y="2678"/>
                    <a:pt x="3466" y="1733"/>
                  </a:cubicBezTo>
                  <a:cubicBezTo>
                    <a:pt x="3466" y="788"/>
                    <a:pt x="2679" y="1"/>
                    <a:pt x="173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6292;p57">
              <a:extLst>
                <a:ext uri="{FF2B5EF4-FFF2-40B4-BE49-F238E27FC236}">
                  <a16:creationId xmlns:a16="http://schemas.microsoft.com/office/drawing/2014/main" id="{E0753F3F-7F9C-4449-A2E6-5F50468F3503}"/>
                </a:ext>
              </a:extLst>
            </p:cNvPr>
            <p:cNvSpPr/>
            <p:nvPr/>
          </p:nvSpPr>
          <p:spPr>
            <a:xfrm>
              <a:off x="3622525" y="3421825"/>
              <a:ext cx="41775" cy="25225"/>
            </a:xfrm>
            <a:custGeom>
              <a:avLst/>
              <a:gdLst/>
              <a:ahLst/>
              <a:cxnLst/>
              <a:rect l="l" t="t" r="r" b="b"/>
              <a:pathLst>
                <a:path w="1671" h="1009" extrusionOk="0">
                  <a:moveTo>
                    <a:pt x="1" y="0"/>
                  </a:moveTo>
                  <a:lnTo>
                    <a:pt x="851" y="1008"/>
                  </a:lnTo>
                  <a:lnTo>
                    <a:pt x="1671" y="0"/>
                  </a:lnTo>
                  <a:lnTo>
                    <a:pt x="1671" y="0"/>
                  </a:lnTo>
                  <a:cubicBezTo>
                    <a:pt x="1450" y="126"/>
                    <a:pt x="1167" y="158"/>
                    <a:pt x="851" y="158"/>
                  </a:cubicBezTo>
                  <a:cubicBezTo>
                    <a:pt x="568" y="158"/>
                    <a:pt x="284" y="95"/>
                    <a:pt x="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6293;p57">
              <a:extLst>
                <a:ext uri="{FF2B5EF4-FFF2-40B4-BE49-F238E27FC236}">
                  <a16:creationId xmlns:a16="http://schemas.microsoft.com/office/drawing/2014/main" id="{93FD1419-0C0D-460E-BBC1-AAF656D383C5}"/>
                </a:ext>
              </a:extLst>
            </p:cNvPr>
            <p:cNvSpPr/>
            <p:nvPr/>
          </p:nvSpPr>
          <p:spPr>
            <a:xfrm>
              <a:off x="3566600" y="3416300"/>
              <a:ext cx="70125" cy="106350"/>
            </a:xfrm>
            <a:custGeom>
              <a:avLst/>
              <a:gdLst/>
              <a:ahLst/>
              <a:cxnLst/>
              <a:rect l="l" t="t" r="r" b="b"/>
              <a:pathLst>
                <a:path w="2805" h="4254" extrusionOk="0">
                  <a:moveTo>
                    <a:pt x="1261" y="1"/>
                  </a:moveTo>
                  <a:cubicBezTo>
                    <a:pt x="474" y="599"/>
                    <a:pt x="1" y="1513"/>
                    <a:pt x="1" y="2490"/>
                  </a:cubicBezTo>
                  <a:lnTo>
                    <a:pt x="1" y="3907"/>
                  </a:lnTo>
                  <a:cubicBezTo>
                    <a:pt x="1" y="4096"/>
                    <a:pt x="158" y="4254"/>
                    <a:pt x="379" y="4254"/>
                  </a:cubicBezTo>
                  <a:lnTo>
                    <a:pt x="2805" y="4254"/>
                  </a:lnTo>
                  <a:lnTo>
                    <a:pt x="2805" y="1891"/>
                  </a:lnTo>
                  <a:lnTo>
                    <a:pt x="1261"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6294;p57">
              <a:extLst>
                <a:ext uri="{FF2B5EF4-FFF2-40B4-BE49-F238E27FC236}">
                  <a16:creationId xmlns:a16="http://schemas.microsoft.com/office/drawing/2014/main" id="{570C2058-FF2F-40C8-AAE6-363E0DC5E020}"/>
                </a:ext>
              </a:extLst>
            </p:cNvPr>
            <p:cNvSpPr/>
            <p:nvPr/>
          </p:nvSpPr>
          <p:spPr>
            <a:xfrm>
              <a:off x="3653250" y="3417100"/>
              <a:ext cx="70125" cy="106350"/>
            </a:xfrm>
            <a:custGeom>
              <a:avLst/>
              <a:gdLst/>
              <a:ahLst/>
              <a:cxnLst/>
              <a:rect l="l" t="t" r="r" b="b"/>
              <a:pathLst>
                <a:path w="2805" h="4254" extrusionOk="0">
                  <a:moveTo>
                    <a:pt x="1544" y="0"/>
                  </a:moveTo>
                  <a:lnTo>
                    <a:pt x="1" y="1890"/>
                  </a:lnTo>
                  <a:lnTo>
                    <a:pt x="1" y="4253"/>
                  </a:lnTo>
                  <a:lnTo>
                    <a:pt x="2458" y="4253"/>
                  </a:lnTo>
                  <a:cubicBezTo>
                    <a:pt x="2647" y="4253"/>
                    <a:pt x="2804" y="4096"/>
                    <a:pt x="2804" y="3907"/>
                  </a:cubicBezTo>
                  <a:lnTo>
                    <a:pt x="2804" y="2489"/>
                  </a:lnTo>
                  <a:cubicBezTo>
                    <a:pt x="2773" y="1481"/>
                    <a:pt x="2300" y="567"/>
                    <a:pt x="154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6295;p57">
              <a:extLst>
                <a:ext uri="{FF2B5EF4-FFF2-40B4-BE49-F238E27FC236}">
                  <a16:creationId xmlns:a16="http://schemas.microsoft.com/office/drawing/2014/main" id="{7747EADA-F742-4F49-8286-54EFBEAD9164}"/>
                </a:ext>
              </a:extLst>
            </p:cNvPr>
            <p:cNvSpPr/>
            <p:nvPr/>
          </p:nvSpPr>
          <p:spPr>
            <a:xfrm>
              <a:off x="3655625" y="3310775"/>
              <a:ext cx="137850" cy="108700"/>
            </a:xfrm>
            <a:custGeom>
              <a:avLst/>
              <a:gdLst/>
              <a:ahLst/>
              <a:cxnLst/>
              <a:rect l="l" t="t" r="r" b="b"/>
              <a:pathLst>
                <a:path w="5514" h="4348" extrusionOk="0">
                  <a:moveTo>
                    <a:pt x="3686" y="1512"/>
                  </a:moveTo>
                  <a:cubicBezTo>
                    <a:pt x="3907" y="1512"/>
                    <a:pt x="4064" y="1670"/>
                    <a:pt x="4064" y="1859"/>
                  </a:cubicBezTo>
                  <a:cubicBezTo>
                    <a:pt x="4064" y="2048"/>
                    <a:pt x="3907" y="2205"/>
                    <a:pt x="3686" y="2205"/>
                  </a:cubicBezTo>
                  <a:lnTo>
                    <a:pt x="2993" y="2205"/>
                  </a:lnTo>
                  <a:cubicBezTo>
                    <a:pt x="2804" y="2205"/>
                    <a:pt x="2646" y="2048"/>
                    <a:pt x="2646" y="1859"/>
                  </a:cubicBezTo>
                  <a:cubicBezTo>
                    <a:pt x="2646" y="1670"/>
                    <a:pt x="2804" y="1512"/>
                    <a:pt x="2993" y="1512"/>
                  </a:cubicBezTo>
                  <a:close/>
                  <a:moveTo>
                    <a:pt x="4127" y="0"/>
                  </a:moveTo>
                  <a:cubicBezTo>
                    <a:pt x="3686" y="536"/>
                    <a:pt x="3056" y="851"/>
                    <a:pt x="2331" y="851"/>
                  </a:cubicBezTo>
                  <a:cubicBezTo>
                    <a:pt x="1607" y="851"/>
                    <a:pt x="977" y="504"/>
                    <a:pt x="536" y="63"/>
                  </a:cubicBezTo>
                  <a:cubicBezTo>
                    <a:pt x="347" y="221"/>
                    <a:pt x="158" y="378"/>
                    <a:pt x="0" y="567"/>
                  </a:cubicBezTo>
                  <a:cubicBezTo>
                    <a:pt x="945" y="756"/>
                    <a:pt x="1638" y="1575"/>
                    <a:pt x="1638" y="2615"/>
                  </a:cubicBezTo>
                  <a:cubicBezTo>
                    <a:pt x="1638" y="2930"/>
                    <a:pt x="1575" y="3214"/>
                    <a:pt x="1449" y="3466"/>
                  </a:cubicBezTo>
                  <a:cubicBezTo>
                    <a:pt x="1859" y="3718"/>
                    <a:pt x="2205" y="4001"/>
                    <a:pt x="2520" y="4348"/>
                  </a:cubicBezTo>
                  <a:lnTo>
                    <a:pt x="5167" y="4348"/>
                  </a:lnTo>
                  <a:cubicBezTo>
                    <a:pt x="5356" y="4348"/>
                    <a:pt x="5513" y="4190"/>
                    <a:pt x="5513" y="4001"/>
                  </a:cubicBezTo>
                  <a:lnTo>
                    <a:pt x="5513" y="2615"/>
                  </a:lnTo>
                  <a:cubicBezTo>
                    <a:pt x="5482" y="1512"/>
                    <a:pt x="4915" y="567"/>
                    <a:pt x="412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6296;p57">
              <a:extLst>
                <a:ext uri="{FF2B5EF4-FFF2-40B4-BE49-F238E27FC236}">
                  <a16:creationId xmlns:a16="http://schemas.microsoft.com/office/drawing/2014/main" id="{CD1CE6CA-5A1A-483D-9155-E50E5C2D8B53}"/>
                </a:ext>
              </a:extLst>
            </p:cNvPr>
            <p:cNvSpPr/>
            <p:nvPr/>
          </p:nvSpPr>
          <p:spPr>
            <a:xfrm>
              <a:off x="3497300" y="3309975"/>
              <a:ext cx="136275" cy="108725"/>
            </a:xfrm>
            <a:custGeom>
              <a:avLst/>
              <a:gdLst/>
              <a:ahLst/>
              <a:cxnLst/>
              <a:rect l="l" t="t" r="r" b="b"/>
              <a:pathLst>
                <a:path w="5451" h="4349" extrusionOk="0">
                  <a:moveTo>
                    <a:pt x="2426" y="1544"/>
                  </a:moveTo>
                  <a:cubicBezTo>
                    <a:pt x="2615" y="1544"/>
                    <a:pt x="2773" y="1702"/>
                    <a:pt x="2773" y="1891"/>
                  </a:cubicBezTo>
                  <a:cubicBezTo>
                    <a:pt x="2773" y="2080"/>
                    <a:pt x="2615" y="2237"/>
                    <a:pt x="2426" y="2237"/>
                  </a:cubicBezTo>
                  <a:lnTo>
                    <a:pt x="1733" y="2237"/>
                  </a:lnTo>
                  <a:cubicBezTo>
                    <a:pt x="1513" y="2237"/>
                    <a:pt x="1355" y="2080"/>
                    <a:pt x="1355" y="1891"/>
                  </a:cubicBezTo>
                  <a:cubicBezTo>
                    <a:pt x="1355" y="1702"/>
                    <a:pt x="1513" y="1544"/>
                    <a:pt x="1733" y="1544"/>
                  </a:cubicBezTo>
                  <a:close/>
                  <a:moveTo>
                    <a:pt x="1324" y="1"/>
                  </a:moveTo>
                  <a:cubicBezTo>
                    <a:pt x="536" y="568"/>
                    <a:pt x="1" y="1513"/>
                    <a:pt x="1" y="2552"/>
                  </a:cubicBezTo>
                  <a:lnTo>
                    <a:pt x="1" y="3939"/>
                  </a:lnTo>
                  <a:cubicBezTo>
                    <a:pt x="1" y="4191"/>
                    <a:pt x="95" y="4348"/>
                    <a:pt x="316" y="4348"/>
                  </a:cubicBezTo>
                  <a:lnTo>
                    <a:pt x="2930" y="4348"/>
                  </a:lnTo>
                  <a:cubicBezTo>
                    <a:pt x="3214" y="3970"/>
                    <a:pt x="3561" y="3655"/>
                    <a:pt x="4002" y="3466"/>
                  </a:cubicBezTo>
                  <a:cubicBezTo>
                    <a:pt x="3876" y="3183"/>
                    <a:pt x="3813" y="2930"/>
                    <a:pt x="3813" y="2615"/>
                  </a:cubicBezTo>
                  <a:cubicBezTo>
                    <a:pt x="3813" y="1607"/>
                    <a:pt x="4506" y="757"/>
                    <a:pt x="5451" y="568"/>
                  </a:cubicBezTo>
                  <a:cubicBezTo>
                    <a:pt x="5293" y="347"/>
                    <a:pt x="5104" y="190"/>
                    <a:pt x="4915" y="32"/>
                  </a:cubicBezTo>
                  <a:cubicBezTo>
                    <a:pt x="4474" y="505"/>
                    <a:pt x="3844" y="820"/>
                    <a:pt x="3151" y="820"/>
                  </a:cubicBezTo>
                  <a:cubicBezTo>
                    <a:pt x="2426" y="820"/>
                    <a:pt x="1796" y="505"/>
                    <a:pt x="132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2" name="مربع نص 111">
            <a:extLst>
              <a:ext uri="{FF2B5EF4-FFF2-40B4-BE49-F238E27FC236}">
                <a16:creationId xmlns:a16="http://schemas.microsoft.com/office/drawing/2014/main" id="{83C16C58-1840-4745-8ED7-39E56CBBAC50}"/>
              </a:ext>
            </a:extLst>
          </p:cNvPr>
          <p:cNvSpPr txBox="1"/>
          <p:nvPr/>
        </p:nvSpPr>
        <p:spPr>
          <a:xfrm>
            <a:off x="3707909" y="3264665"/>
            <a:ext cx="2417254" cy="646331"/>
          </a:xfrm>
          <a:prstGeom prst="rect">
            <a:avLst/>
          </a:prstGeom>
          <a:noFill/>
        </p:spPr>
        <p:txBody>
          <a:bodyPr wrap="square">
            <a:spAutoFit/>
          </a:bodyPr>
          <a:lstStyle/>
          <a:p>
            <a:pPr algn="ctr"/>
            <a:r>
              <a:rPr lang="ar-SA" sz="3600" b="1" dirty="0">
                <a:solidFill>
                  <a:schemeClr val="bg1"/>
                </a:solidFill>
                <a:latin typeface="Hacen Casablanca Heavy" panose="02000000000000000000" pitchFamily="2" charset="-78"/>
                <a:cs typeface="Hacen Casablanca Heavy" panose="02000000000000000000" pitchFamily="2" charset="-78"/>
              </a:rPr>
              <a:t>شركاء الخير</a:t>
            </a:r>
          </a:p>
        </p:txBody>
      </p:sp>
      <p:sp>
        <p:nvSpPr>
          <p:cNvPr id="113" name="Subtitle 6">
            <a:extLst>
              <a:ext uri="{FF2B5EF4-FFF2-40B4-BE49-F238E27FC236}">
                <a16:creationId xmlns:a16="http://schemas.microsoft.com/office/drawing/2014/main" id="{BFC9F14B-26E0-4251-BA97-6831AC0D92A0}"/>
              </a:ext>
            </a:extLst>
          </p:cNvPr>
          <p:cNvSpPr txBox="1">
            <a:spLocks/>
          </p:cNvSpPr>
          <p:nvPr/>
        </p:nvSpPr>
        <p:spPr>
          <a:xfrm>
            <a:off x="1941077" y="3853668"/>
            <a:ext cx="5950917" cy="716689"/>
          </a:xfrm>
          <a:prstGeom prst="rect">
            <a:avLst/>
          </a:prstGeom>
        </p:spPr>
        <p:txBody>
          <a:bodyPr vert="horz" lIns="86019" tIns="43010" rIns="86019" bIns="43010" numCol="1" spcCol="365760" rtlCol="0" anchor="t">
            <a:noAutofit/>
          </a:bodyPr>
          <a:lstStyle>
            <a:lvl1pPr marL="0" indent="0" algn="ctr" defTabSz="914400" rtl="0" eaLnBrk="1" latinLnBrk="0" hangingPunct="1">
              <a:lnSpc>
                <a:spcPct val="90000"/>
              </a:lnSpc>
              <a:spcBef>
                <a:spcPts val="1000"/>
              </a:spcBef>
              <a:buFont typeface="Arial"/>
              <a:buNone/>
              <a:defRPr sz="1200" b="0" i="0" kern="1200">
                <a:solidFill>
                  <a:schemeClr val="accent1"/>
                </a:solidFill>
                <a:latin typeface="Montserrat Light" charset="0"/>
                <a:ea typeface="Montserrat Light" charset="0"/>
                <a:cs typeface="Montserrat Light"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Montserrat Light" charset="0"/>
                <a:ea typeface="Montserrat Light" charset="0"/>
                <a:cs typeface="Montserrat Light"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Montserrat Light" charset="0"/>
                <a:ea typeface="Montserrat Light" charset="0"/>
                <a:cs typeface="Montserrat Light"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nSpc>
                <a:spcPts val="1599"/>
              </a:lnSpc>
              <a:spcBef>
                <a:spcPts val="0"/>
              </a:spcBef>
            </a:pPr>
            <a:endParaRPr lang="en-US" sz="1600" b="1" dirty="0">
              <a:solidFill>
                <a:schemeClr val="bg1"/>
              </a:solidFill>
              <a:latin typeface="Calibri" panose="020F0502020204030204" pitchFamily="34" charset="0"/>
              <a:cs typeface="Calibri" panose="020F0502020204030204" pitchFamily="34" charset="0"/>
            </a:endParaRPr>
          </a:p>
        </p:txBody>
      </p:sp>
      <p:sp>
        <p:nvSpPr>
          <p:cNvPr id="93" name="Subtitle 6">
            <a:extLst>
              <a:ext uri="{FF2B5EF4-FFF2-40B4-BE49-F238E27FC236}">
                <a16:creationId xmlns:a16="http://schemas.microsoft.com/office/drawing/2014/main" id="{9FFDD2E5-CB0D-4624-88E2-AEB90197F101}"/>
              </a:ext>
            </a:extLst>
          </p:cNvPr>
          <p:cNvSpPr txBox="1">
            <a:spLocks/>
          </p:cNvSpPr>
          <p:nvPr/>
        </p:nvSpPr>
        <p:spPr>
          <a:xfrm>
            <a:off x="1089329" y="3863811"/>
            <a:ext cx="7481517" cy="716689"/>
          </a:xfrm>
          <a:prstGeom prst="rect">
            <a:avLst/>
          </a:prstGeom>
        </p:spPr>
        <p:txBody>
          <a:bodyPr vert="horz" lIns="86019" tIns="43010" rIns="86019" bIns="43010" numCol="1" spcCol="365760" rtlCol="0" anchor="t">
            <a:noAutofit/>
          </a:bodyPr>
          <a:lstStyle>
            <a:lvl1pPr marL="0" indent="0" algn="ctr" defTabSz="914400" rtl="0" eaLnBrk="1" latinLnBrk="0" hangingPunct="1">
              <a:lnSpc>
                <a:spcPct val="90000"/>
              </a:lnSpc>
              <a:spcBef>
                <a:spcPts val="1000"/>
              </a:spcBef>
              <a:buFont typeface="Arial"/>
              <a:buNone/>
              <a:defRPr sz="1200" b="0" i="0" kern="1200">
                <a:solidFill>
                  <a:schemeClr val="accent1"/>
                </a:solidFill>
                <a:latin typeface="Montserrat Light" charset="0"/>
                <a:ea typeface="Montserrat Light" charset="0"/>
                <a:cs typeface="Montserrat Light"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Montserrat Light" charset="0"/>
                <a:ea typeface="Montserrat Light" charset="0"/>
                <a:cs typeface="Montserrat Light"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Montserrat Light" charset="0"/>
                <a:ea typeface="Montserrat Light" charset="0"/>
                <a:cs typeface="Montserrat Light"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rtl="1">
              <a:lnSpc>
                <a:spcPct val="100000"/>
              </a:lnSpc>
              <a:spcBef>
                <a:spcPts val="0"/>
              </a:spcBef>
            </a:pPr>
            <a:r>
              <a:rPr lang="ar-SA" sz="2000" b="1" dirty="0">
                <a:solidFill>
                  <a:schemeClr val="bg1"/>
                </a:solidFill>
                <a:latin typeface="Calibri" panose="020F0502020204030204" pitchFamily="34" charset="0"/>
                <a:cs typeface="Calibri" panose="020F0502020204030204" pitchFamily="34" charset="0"/>
              </a:rPr>
              <a:t>مبادرة تهدف إلى عقد شراكات استراتيجية جديدة تخدم مستهدفات الجمعية وتساهم في تعظيم الجهود في خدمة المجتمع ، </a:t>
            </a:r>
            <a:r>
              <a:rPr lang="ar-SA" sz="1800" b="1" dirty="0">
                <a:solidFill>
                  <a:schemeClr val="bg1"/>
                </a:solidFill>
                <a:latin typeface="Calibri" panose="020F0502020204030204" pitchFamily="34" charset="0"/>
                <a:cs typeface="Calibri" panose="020F0502020204030204" pitchFamily="34" charset="0"/>
              </a:rPr>
              <a:t>وضمان استمرارية تقديم الخدمات وتحقيق الأهداف .   </a:t>
            </a:r>
            <a:endParaRPr lang="ar-SA" sz="1400" b="1" dirty="0">
              <a:solidFill>
                <a:schemeClr val="bg1"/>
              </a:solidFill>
              <a:latin typeface="Calibri" panose="020F0502020204030204" pitchFamily="34" charset="0"/>
              <a:cs typeface="Calibri" panose="020F0502020204030204" pitchFamily="34" charset="0"/>
            </a:endParaRPr>
          </a:p>
          <a:p>
            <a:pPr rtl="1">
              <a:lnSpc>
                <a:spcPct val="100000"/>
              </a:lnSpc>
              <a:spcBef>
                <a:spcPts val="0"/>
              </a:spcBef>
            </a:pPr>
            <a:endParaRPr lang="en-US" sz="1400" b="1" dirty="0">
              <a:solidFill>
                <a:schemeClr val="bg1"/>
              </a:solidFill>
              <a:latin typeface="Calibri" panose="020F0502020204030204" pitchFamily="34" charset="0"/>
              <a:cs typeface="Calibri" panose="020F0502020204030204" pitchFamily="34" charset="0"/>
            </a:endParaRPr>
          </a:p>
        </p:txBody>
      </p:sp>
      <p:sp>
        <p:nvSpPr>
          <p:cNvPr id="96" name="TextBox 100">
            <a:extLst>
              <a:ext uri="{FF2B5EF4-FFF2-40B4-BE49-F238E27FC236}">
                <a16:creationId xmlns:a16="http://schemas.microsoft.com/office/drawing/2014/main" id="{2F58A2C9-CDD6-4057-95C2-F54F0B64EEF1}"/>
              </a:ext>
            </a:extLst>
          </p:cNvPr>
          <p:cNvSpPr txBox="1"/>
          <p:nvPr/>
        </p:nvSpPr>
        <p:spPr>
          <a:xfrm>
            <a:off x="6848623" y="4991369"/>
            <a:ext cx="1898465" cy="323935"/>
          </a:xfrm>
          <a:prstGeom prst="rect">
            <a:avLst/>
          </a:prstGeom>
          <a:noFill/>
        </p:spPr>
        <p:txBody>
          <a:bodyPr wrap="square" rtlCol="0">
            <a:spAutoFit/>
          </a:bodyPr>
          <a:lstStyle/>
          <a:p>
            <a:pPr algn="ctr"/>
            <a:r>
              <a:rPr lang="ar-SA" sz="1505" dirty="0">
                <a:solidFill>
                  <a:schemeClr val="bg1"/>
                </a:solidFill>
                <a:latin typeface="Hacen Casablanca Heavy" panose="02000000000000000000" pitchFamily="2" charset="-78"/>
                <a:cs typeface="Hacen Casablanca Heavy" panose="02000000000000000000" pitchFamily="2" charset="-78"/>
              </a:rPr>
              <a:t>خط الأساس </a:t>
            </a:r>
            <a:endParaRPr lang="en-US" sz="1505" dirty="0">
              <a:solidFill>
                <a:schemeClr val="bg1"/>
              </a:solidFill>
              <a:latin typeface="Hacen Casablanca Heavy" panose="02000000000000000000" pitchFamily="2" charset="-78"/>
              <a:cs typeface="Hacen Casablanca Heavy" panose="02000000000000000000" pitchFamily="2" charset="-78"/>
            </a:endParaRPr>
          </a:p>
        </p:txBody>
      </p:sp>
      <p:sp>
        <p:nvSpPr>
          <p:cNvPr id="107" name="TextBox 100">
            <a:extLst>
              <a:ext uri="{FF2B5EF4-FFF2-40B4-BE49-F238E27FC236}">
                <a16:creationId xmlns:a16="http://schemas.microsoft.com/office/drawing/2014/main" id="{BAE74803-A818-4E90-BB6B-6C4C629B7BF5}"/>
              </a:ext>
            </a:extLst>
          </p:cNvPr>
          <p:cNvSpPr txBox="1"/>
          <p:nvPr/>
        </p:nvSpPr>
        <p:spPr>
          <a:xfrm>
            <a:off x="6848623" y="4977888"/>
            <a:ext cx="1898465" cy="323935"/>
          </a:xfrm>
          <a:prstGeom prst="rect">
            <a:avLst/>
          </a:prstGeom>
          <a:noFill/>
        </p:spPr>
        <p:txBody>
          <a:bodyPr wrap="square" rtlCol="0">
            <a:spAutoFit/>
          </a:bodyPr>
          <a:lstStyle/>
          <a:p>
            <a:pPr algn="ctr"/>
            <a:r>
              <a:rPr lang="ar-SA" sz="1505" dirty="0">
                <a:solidFill>
                  <a:schemeClr val="bg1"/>
                </a:solidFill>
                <a:latin typeface="Hacen Casablanca Heavy" panose="02000000000000000000" pitchFamily="2" charset="-78"/>
                <a:cs typeface="Hacen Casablanca Heavy" panose="02000000000000000000" pitchFamily="2" charset="-78"/>
              </a:rPr>
              <a:t>خط الأساس </a:t>
            </a:r>
            <a:endParaRPr lang="en-US" sz="1505" dirty="0">
              <a:solidFill>
                <a:schemeClr val="bg1"/>
              </a:solidFill>
              <a:latin typeface="Hacen Casablanca Heavy" panose="02000000000000000000" pitchFamily="2" charset="-78"/>
              <a:cs typeface="Hacen Casablanca Heavy" panose="02000000000000000000" pitchFamily="2" charset="-78"/>
            </a:endParaRPr>
          </a:p>
        </p:txBody>
      </p:sp>
      <p:sp>
        <p:nvSpPr>
          <p:cNvPr id="109" name="TextBox 100">
            <a:extLst>
              <a:ext uri="{FF2B5EF4-FFF2-40B4-BE49-F238E27FC236}">
                <a16:creationId xmlns:a16="http://schemas.microsoft.com/office/drawing/2014/main" id="{F477008E-1168-423F-B21D-DBA25DB0EB4A}"/>
              </a:ext>
            </a:extLst>
          </p:cNvPr>
          <p:cNvSpPr txBox="1"/>
          <p:nvPr/>
        </p:nvSpPr>
        <p:spPr>
          <a:xfrm>
            <a:off x="6848623" y="4991369"/>
            <a:ext cx="1898465" cy="323935"/>
          </a:xfrm>
          <a:prstGeom prst="rect">
            <a:avLst/>
          </a:prstGeom>
          <a:noFill/>
        </p:spPr>
        <p:txBody>
          <a:bodyPr wrap="square" rtlCol="0">
            <a:spAutoFit/>
          </a:bodyPr>
          <a:lstStyle/>
          <a:p>
            <a:pPr algn="ctr"/>
            <a:r>
              <a:rPr lang="ar-SA" sz="1505" dirty="0">
                <a:solidFill>
                  <a:schemeClr val="bg1"/>
                </a:solidFill>
                <a:latin typeface="Hacen Casablanca Heavy" panose="02000000000000000000" pitchFamily="2" charset="-78"/>
                <a:cs typeface="Hacen Casablanca Heavy" panose="02000000000000000000" pitchFamily="2" charset="-78"/>
              </a:rPr>
              <a:t>خط الأساس </a:t>
            </a:r>
            <a:endParaRPr lang="en-US" sz="1505" dirty="0">
              <a:solidFill>
                <a:schemeClr val="bg1"/>
              </a:solidFill>
              <a:latin typeface="Hacen Casablanca Heavy" panose="02000000000000000000" pitchFamily="2" charset="-78"/>
              <a:cs typeface="Hacen Casablanca Heavy" panose="02000000000000000000" pitchFamily="2" charset="-78"/>
            </a:endParaRPr>
          </a:p>
        </p:txBody>
      </p:sp>
      <p:sp>
        <p:nvSpPr>
          <p:cNvPr id="122" name="TextBox 100">
            <a:extLst>
              <a:ext uri="{FF2B5EF4-FFF2-40B4-BE49-F238E27FC236}">
                <a16:creationId xmlns:a16="http://schemas.microsoft.com/office/drawing/2014/main" id="{4C717D4C-EA22-4A32-911E-0590F3DA647B}"/>
              </a:ext>
            </a:extLst>
          </p:cNvPr>
          <p:cNvSpPr txBox="1"/>
          <p:nvPr/>
        </p:nvSpPr>
        <p:spPr>
          <a:xfrm>
            <a:off x="6848623" y="4991369"/>
            <a:ext cx="1898465" cy="323935"/>
          </a:xfrm>
          <a:prstGeom prst="rect">
            <a:avLst/>
          </a:prstGeom>
          <a:noFill/>
        </p:spPr>
        <p:txBody>
          <a:bodyPr wrap="square" rtlCol="0">
            <a:spAutoFit/>
          </a:bodyPr>
          <a:lstStyle/>
          <a:p>
            <a:pPr algn="ctr"/>
            <a:r>
              <a:rPr lang="ar-SA" sz="1505" dirty="0">
                <a:solidFill>
                  <a:schemeClr val="bg1"/>
                </a:solidFill>
                <a:latin typeface="Hacen Casablanca Heavy" panose="02000000000000000000" pitchFamily="2" charset="-78"/>
                <a:cs typeface="Hacen Casablanca Heavy" panose="02000000000000000000" pitchFamily="2" charset="-78"/>
              </a:rPr>
              <a:t>خط الأساس </a:t>
            </a:r>
            <a:endParaRPr lang="en-US" sz="1505" dirty="0">
              <a:solidFill>
                <a:schemeClr val="bg1"/>
              </a:solidFill>
              <a:latin typeface="Hacen Casablanca Heavy" panose="02000000000000000000" pitchFamily="2" charset="-78"/>
              <a:cs typeface="Hacen Casablanca Heavy" panose="02000000000000000000" pitchFamily="2" charset="-78"/>
            </a:endParaRPr>
          </a:p>
        </p:txBody>
      </p:sp>
      <p:sp>
        <p:nvSpPr>
          <p:cNvPr id="138" name="TextBox 100">
            <a:extLst>
              <a:ext uri="{FF2B5EF4-FFF2-40B4-BE49-F238E27FC236}">
                <a16:creationId xmlns:a16="http://schemas.microsoft.com/office/drawing/2014/main" id="{EE944595-7A20-4368-9224-01E603BA738B}"/>
              </a:ext>
            </a:extLst>
          </p:cNvPr>
          <p:cNvSpPr txBox="1"/>
          <p:nvPr/>
        </p:nvSpPr>
        <p:spPr>
          <a:xfrm>
            <a:off x="6848623" y="4991369"/>
            <a:ext cx="1898465" cy="323935"/>
          </a:xfrm>
          <a:prstGeom prst="rect">
            <a:avLst/>
          </a:prstGeom>
          <a:noFill/>
        </p:spPr>
        <p:txBody>
          <a:bodyPr wrap="square" rtlCol="0">
            <a:spAutoFit/>
          </a:bodyPr>
          <a:lstStyle/>
          <a:p>
            <a:pPr algn="ctr"/>
            <a:r>
              <a:rPr lang="ar-SA" sz="1505" dirty="0">
                <a:solidFill>
                  <a:schemeClr val="bg1"/>
                </a:solidFill>
                <a:latin typeface="Hacen Casablanca Heavy" panose="02000000000000000000" pitchFamily="2" charset="-78"/>
                <a:cs typeface="Hacen Casablanca Heavy" panose="02000000000000000000" pitchFamily="2" charset="-78"/>
              </a:rPr>
              <a:t>خط الأساس </a:t>
            </a:r>
            <a:endParaRPr lang="en-US" sz="1505" dirty="0">
              <a:solidFill>
                <a:schemeClr val="bg1"/>
              </a:solidFill>
              <a:latin typeface="Hacen Casablanca Heavy" panose="02000000000000000000" pitchFamily="2" charset="-78"/>
              <a:cs typeface="Hacen Casablanca Heavy" panose="02000000000000000000" pitchFamily="2" charset="-78"/>
            </a:endParaRPr>
          </a:p>
        </p:txBody>
      </p:sp>
      <p:sp>
        <p:nvSpPr>
          <p:cNvPr id="143" name="TextBox 100">
            <a:extLst>
              <a:ext uri="{FF2B5EF4-FFF2-40B4-BE49-F238E27FC236}">
                <a16:creationId xmlns:a16="http://schemas.microsoft.com/office/drawing/2014/main" id="{CCC4D639-6E1C-45C1-A76E-F4E85C252E58}"/>
              </a:ext>
            </a:extLst>
          </p:cNvPr>
          <p:cNvSpPr txBox="1"/>
          <p:nvPr/>
        </p:nvSpPr>
        <p:spPr>
          <a:xfrm>
            <a:off x="6859235" y="5019390"/>
            <a:ext cx="1898465" cy="323935"/>
          </a:xfrm>
          <a:prstGeom prst="rect">
            <a:avLst/>
          </a:prstGeom>
          <a:noFill/>
        </p:spPr>
        <p:txBody>
          <a:bodyPr wrap="square" rtlCol="0">
            <a:spAutoFit/>
          </a:bodyPr>
          <a:lstStyle/>
          <a:p>
            <a:pPr algn="ctr"/>
            <a:r>
              <a:rPr lang="ar-SA" sz="1505" dirty="0">
                <a:solidFill>
                  <a:schemeClr val="bg1"/>
                </a:solidFill>
                <a:latin typeface="Hacen Casablanca Heavy" panose="02000000000000000000" pitchFamily="2" charset="-78"/>
                <a:cs typeface="Hacen Casablanca Heavy" panose="02000000000000000000" pitchFamily="2" charset="-78"/>
              </a:rPr>
              <a:t>خط الأساس </a:t>
            </a:r>
            <a:endParaRPr lang="en-US" sz="1505" dirty="0">
              <a:solidFill>
                <a:schemeClr val="bg1"/>
              </a:solidFill>
              <a:latin typeface="Hacen Casablanca Heavy" panose="02000000000000000000" pitchFamily="2" charset="-78"/>
              <a:cs typeface="Hacen Casablanca Heavy" panose="02000000000000000000" pitchFamily="2" charset="-78"/>
            </a:endParaRPr>
          </a:p>
        </p:txBody>
      </p:sp>
      <p:sp>
        <p:nvSpPr>
          <p:cNvPr id="144" name="TextBox 100">
            <a:extLst>
              <a:ext uri="{FF2B5EF4-FFF2-40B4-BE49-F238E27FC236}">
                <a16:creationId xmlns:a16="http://schemas.microsoft.com/office/drawing/2014/main" id="{8CC4A23C-DA25-420B-9EB6-D333DEA9395A}"/>
              </a:ext>
            </a:extLst>
          </p:cNvPr>
          <p:cNvSpPr txBox="1"/>
          <p:nvPr/>
        </p:nvSpPr>
        <p:spPr>
          <a:xfrm>
            <a:off x="6848623" y="4991369"/>
            <a:ext cx="1898465" cy="323935"/>
          </a:xfrm>
          <a:prstGeom prst="rect">
            <a:avLst/>
          </a:prstGeom>
          <a:noFill/>
        </p:spPr>
        <p:txBody>
          <a:bodyPr wrap="square" rtlCol="0">
            <a:spAutoFit/>
          </a:bodyPr>
          <a:lstStyle/>
          <a:p>
            <a:pPr algn="ctr"/>
            <a:r>
              <a:rPr lang="ar-SA" sz="1505" dirty="0">
                <a:solidFill>
                  <a:schemeClr val="bg1"/>
                </a:solidFill>
                <a:latin typeface="Hacen Casablanca Heavy" panose="02000000000000000000" pitchFamily="2" charset="-78"/>
                <a:cs typeface="Hacen Casablanca Heavy" panose="02000000000000000000" pitchFamily="2" charset="-78"/>
              </a:rPr>
              <a:t>خط الأساس </a:t>
            </a:r>
            <a:endParaRPr lang="en-US" sz="1505" dirty="0">
              <a:solidFill>
                <a:schemeClr val="bg1"/>
              </a:solidFill>
              <a:latin typeface="Hacen Casablanca Heavy" panose="02000000000000000000" pitchFamily="2" charset="-78"/>
              <a:cs typeface="Hacen Casablanca Heavy" panose="02000000000000000000" pitchFamily="2" charset="-78"/>
            </a:endParaRPr>
          </a:p>
        </p:txBody>
      </p:sp>
      <p:grpSp>
        <p:nvGrpSpPr>
          <p:cNvPr id="145" name="Group 30">
            <a:extLst>
              <a:ext uri="{FF2B5EF4-FFF2-40B4-BE49-F238E27FC236}">
                <a16:creationId xmlns:a16="http://schemas.microsoft.com/office/drawing/2014/main" id="{848DE859-DCC9-487B-84B3-376F3C80DD5F}"/>
              </a:ext>
            </a:extLst>
          </p:cNvPr>
          <p:cNvGrpSpPr/>
          <p:nvPr/>
        </p:nvGrpSpPr>
        <p:grpSpPr>
          <a:xfrm>
            <a:off x="966661" y="4991369"/>
            <a:ext cx="7701977" cy="340838"/>
            <a:chOff x="580812" y="5368640"/>
            <a:chExt cx="7530717" cy="152400"/>
          </a:xfrm>
        </p:grpSpPr>
        <p:sp>
          <p:nvSpPr>
            <p:cNvPr id="146" name="Rounded Rectangle 22">
              <a:extLst>
                <a:ext uri="{FF2B5EF4-FFF2-40B4-BE49-F238E27FC236}">
                  <a16:creationId xmlns:a16="http://schemas.microsoft.com/office/drawing/2014/main" id="{C76B73F2-BB58-409D-A766-57B2239F70C8}"/>
                </a:ext>
              </a:extLst>
            </p:cNvPr>
            <p:cNvSpPr/>
            <p:nvPr/>
          </p:nvSpPr>
          <p:spPr>
            <a:xfrm>
              <a:off x="580812" y="5368640"/>
              <a:ext cx="7530717" cy="152400"/>
            </a:xfrm>
            <a:prstGeom prst="roundRect">
              <a:avLst>
                <a:gd name="adj" fmla="val 5000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93" dirty="0"/>
            </a:p>
          </p:txBody>
        </p:sp>
        <p:sp>
          <p:nvSpPr>
            <p:cNvPr id="148" name="Rounded Rectangle 113">
              <a:extLst>
                <a:ext uri="{FF2B5EF4-FFF2-40B4-BE49-F238E27FC236}">
                  <a16:creationId xmlns:a16="http://schemas.microsoft.com/office/drawing/2014/main" id="{DA6D4C98-22DC-4241-A184-68BBD2406956}"/>
                </a:ext>
              </a:extLst>
            </p:cNvPr>
            <p:cNvSpPr/>
            <p:nvPr/>
          </p:nvSpPr>
          <p:spPr>
            <a:xfrm>
              <a:off x="6607354" y="5375714"/>
              <a:ext cx="1408556" cy="136014"/>
            </a:xfrm>
            <a:prstGeom prst="roundRect">
              <a:avLst>
                <a:gd name="adj" fmla="val 50000"/>
              </a:avLst>
            </a:prstGeom>
            <a:solidFill>
              <a:srgbClr val="00CC9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1693" dirty="0">
                  <a:latin typeface="Hacen Casablanca Heavy" panose="02000000000000000000" pitchFamily="2" charset="-78"/>
                  <a:cs typeface="Hacen Casablanca Heavy" panose="02000000000000000000" pitchFamily="2" charset="-78"/>
                </a:rPr>
                <a:t>فترات التنفيذ </a:t>
              </a:r>
              <a:endParaRPr lang="en-US" sz="1693" dirty="0">
                <a:latin typeface="Hacen Casablanca Heavy" panose="02000000000000000000" pitchFamily="2" charset="-78"/>
                <a:cs typeface="Hacen Casablanca Heavy" panose="02000000000000000000" pitchFamily="2" charset="-78"/>
              </a:endParaRPr>
            </a:p>
          </p:txBody>
        </p:sp>
      </p:grpSp>
      <p:cxnSp>
        <p:nvCxnSpPr>
          <p:cNvPr id="149" name="Straight Connector 114">
            <a:extLst>
              <a:ext uri="{FF2B5EF4-FFF2-40B4-BE49-F238E27FC236}">
                <a16:creationId xmlns:a16="http://schemas.microsoft.com/office/drawing/2014/main" id="{1A017950-1647-4FA4-9B8C-8DA6D114EEB7}"/>
              </a:ext>
            </a:extLst>
          </p:cNvPr>
          <p:cNvCxnSpPr/>
          <p:nvPr/>
        </p:nvCxnSpPr>
        <p:spPr>
          <a:xfrm>
            <a:off x="5806017" y="5051541"/>
            <a:ext cx="0" cy="743651"/>
          </a:xfrm>
          <a:prstGeom prst="line">
            <a:avLst/>
          </a:prstGeom>
          <a:ln>
            <a:solidFill>
              <a:srgbClr val="009999"/>
            </a:solidFill>
          </a:ln>
        </p:spPr>
        <p:style>
          <a:lnRef idx="3">
            <a:schemeClr val="dk1"/>
          </a:lnRef>
          <a:fillRef idx="0">
            <a:schemeClr val="dk1"/>
          </a:fillRef>
          <a:effectRef idx="2">
            <a:schemeClr val="dk1"/>
          </a:effectRef>
          <a:fontRef idx="minor">
            <a:schemeClr val="tx1"/>
          </a:fontRef>
        </p:style>
      </p:cxnSp>
      <p:sp>
        <p:nvSpPr>
          <p:cNvPr id="150" name="TextBox 100">
            <a:extLst>
              <a:ext uri="{FF2B5EF4-FFF2-40B4-BE49-F238E27FC236}">
                <a16:creationId xmlns:a16="http://schemas.microsoft.com/office/drawing/2014/main" id="{405DBC7A-8461-468C-A006-F9805945CD21}"/>
              </a:ext>
            </a:extLst>
          </p:cNvPr>
          <p:cNvSpPr txBox="1"/>
          <p:nvPr/>
        </p:nvSpPr>
        <p:spPr>
          <a:xfrm>
            <a:off x="5336217" y="4978633"/>
            <a:ext cx="2136218" cy="338554"/>
          </a:xfrm>
          <a:prstGeom prst="rect">
            <a:avLst/>
          </a:prstGeom>
          <a:noFill/>
        </p:spPr>
        <p:txBody>
          <a:bodyPr wrap="square" rtlCol="0">
            <a:spAutoFit/>
          </a:bodyPr>
          <a:lstStyle/>
          <a:p>
            <a:pPr algn="ctr"/>
            <a:r>
              <a:rPr lang="ar-SA" sz="1600" b="1" dirty="0">
                <a:solidFill>
                  <a:srgbClr val="006666"/>
                </a:solidFill>
                <a:latin typeface="Hacen Casablanca Heavy" panose="02000000000000000000" pitchFamily="2" charset="-78"/>
                <a:cs typeface="Hacen Casablanca Heavy" panose="02000000000000000000" pitchFamily="2" charset="-78"/>
              </a:rPr>
              <a:t>الربع الأول   </a:t>
            </a:r>
            <a:endParaRPr lang="en-US" sz="1600" b="1" dirty="0">
              <a:solidFill>
                <a:srgbClr val="006666"/>
              </a:solidFill>
              <a:latin typeface="Hacen Casablanca Heavy" panose="02000000000000000000" pitchFamily="2" charset="-78"/>
              <a:cs typeface="Hacen Casablanca Heavy" panose="02000000000000000000" pitchFamily="2" charset="-78"/>
            </a:endParaRPr>
          </a:p>
        </p:txBody>
      </p:sp>
      <p:sp>
        <p:nvSpPr>
          <p:cNvPr id="151" name="مربع نص 150">
            <a:extLst>
              <a:ext uri="{FF2B5EF4-FFF2-40B4-BE49-F238E27FC236}">
                <a16:creationId xmlns:a16="http://schemas.microsoft.com/office/drawing/2014/main" id="{9300F269-8E84-463F-86B1-D534C5AA715A}"/>
              </a:ext>
            </a:extLst>
          </p:cNvPr>
          <p:cNvSpPr txBox="1"/>
          <p:nvPr/>
        </p:nvSpPr>
        <p:spPr>
          <a:xfrm>
            <a:off x="4579295" y="4987834"/>
            <a:ext cx="1028914" cy="899552"/>
          </a:xfrm>
          <a:prstGeom prst="rect">
            <a:avLst/>
          </a:prstGeom>
          <a:noFill/>
        </p:spPr>
        <p:txBody>
          <a:bodyPr vert="horz" wrap="none" lIns="91440" tIns="45720" rIns="91440" bIns="45720" rtlCol="1" anchor="t">
            <a:noAutofit/>
          </a:bodyPr>
          <a:lstStyle/>
          <a:p>
            <a:pPr algn="l"/>
            <a:r>
              <a:rPr lang="ar-SA" sz="1600" b="1" dirty="0">
                <a:solidFill>
                  <a:srgbClr val="006666"/>
                </a:solidFill>
                <a:latin typeface="Hacen Casablanca Heavy" panose="02000000000000000000" pitchFamily="2" charset="-78"/>
                <a:cs typeface="Hacen Casablanca Heavy" panose="02000000000000000000" pitchFamily="2" charset="-78"/>
              </a:rPr>
              <a:t>الربع الثاني </a:t>
            </a:r>
            <a:endParaRPr lang="ar-SA" sz="1600" b="1" dirty="0">
              <a:solidFill>
                <a:srgbClr val="006666"/>
              </a:solidFill>
              <a:effectLst/>
              <a:latin typeface="Hacen Casablanca Heavy" panose="02000000000000000000" pitchFamily="2" charset="-78"/>
              <a:cs typeface="Hacen Casablanca Heavy" panose="02000000000000000000" pitchFamily="2" charset="-78"/>
            </a:endParaRPr>
          </a:p>
        </p:txBody>
      </p:sp>
      <p:sp>
        <p:nvSpPr>
          <p:cNvPr id="152" name="مربع نص 151">
            <a:extLst>
              <a:ext uri="{FF2B5EF4-FFF2-40B4-BE49-F238E27FC236}">
                <a16:creationId xmlns:a16="http://schemas.microsoft.com/office/drawing/2014/main" id="{2801DB38-9DF4-480F-88E2-D6CF2F930567}"/>
              </a:ext>
            </a:extLst>
          </p:cNvPr>
          <p:cNvSpPr txBox="1"/>
          <p:nvPr/>
        </p:nvSpPr>
        <p:spPr>
          <a:xfrm>
            <a:off x="1404067" y="4999480"/>
            <a:ext cx="1028914" cy="899552"/>
          </a:xfrm>
          <a:prstGeom prst="rect">
            <a:avLst/>
          </a:prstGeom>
          <a:noFill/>
        </p:spPr>
        <p:txBody>
          <a:bodyPr vert="horz" wrap="none" lIns="91440" tIns="45720" rIns="91440" bIns="45720" rtlCol="1" anchor="t">
            <a:noAutofit/>
          </a:bodyPr>
          <a:lstStyle/>
          <a:p>
            <a:pPr algn="l"/>
            <a:r>
              <a:rPr lang="ar-SA" sz="1600" b="1" dirty="0">
                <a:solidFill>
                  <a:srgbClr val="006666"/>
                </a:solidFill>
                <a:latin typeface="Hacen Casablanca Heavy" panose="02000000000000000000" pitchFamily="2" charset="-78"/>
                <a:cs typeface="Hacen Casablanca Heavy" panose="02000000000000000000" pitchFamily="2" charset="-78"/>
              </a:rPr>
              <a:t>الربع الرابع </a:t>
            </a:r>
            <a:endParaRPr lang="ar-SA" sz="1600" b="1" dirty="0">
              <a:solidFill>
                <a:srgbClr val="006666"/>
              </a:solidFill>
              <a:effectLst/>
              <a:latin typeface="Hacen Casablanca Heavy" panose="02000000000000000000" pitchFamily="2" charset="-78"/>
              <a:cs typeface="Hacen Casablanca Heavy" panose="02000000000000000000" pitchFamily="2" charset="-78"/>
            </a:endParaRPr>
          </a:p>
        </p:txBody>
      </p:sp>
      <p:sp>
        <p:nvSpPr>
          <p:cNvPr id="154" name="مربع نص 153">
            <a:extLst>
              <a:ext uri="{FF2B5EF4-FFF2-40B4-BE49-F238E27FC236}">
                <a16:creationId xmlns:a16="http://schemas.microsoft.com/office/drawing/2014/main" id="{F4B83314-4BF1-4B48-83DA-69542BCB85FA}"/>
              </a:ext>
            </a:extLst>
          </p:cNvPr>
          <p:cNvSpPr txBox="1"/>
          <p:nvPr/>
        </p:nvSpPr>
        <p:spPr>
          <a:xfrm>
            <a:off x="3066889" y="5007894"/>
            <a:ext cx="1028914" cy="899552"/>
          </a:xfrm>
          <a:prstGeom prst="rect">
            <a:avLst/>
          </a:prstGeom>
          <a:noFill/>
        </p:spPr>
        <p:txBody>
          <a:bodyPr vert="horz" wrap="none" lIns="91440" tIns="45720" rIns="91440" bIns="45720" rtlCol="1" anchor="t">
            <a:noAutofit/>
          </a:bodyPr>
          <a:lstStyle/>
          <a:p>
            <a:pPr algn="l"/>
            <a:r>
              <a:rPr lang="ar-SA" sz="1600" b="1" dirty="0">
                <a:solidFill>
                  <a:srgbClr val="006666"/>
                </a:solidFill>
                <a:latin typeface="Hacen Casablanca Heavy" panose="02000000000000000000" pitchFamily="2" charset="-78"/>
                <a:cs typeface="Hacen Casablanca Heavy" panose="02000000000000000000" pitchFamily="2" charset="-78"/>
              </a:rPr>
              <a:t>الربع الثالث </a:t>
            </a:r>
            <a:endParaRPr lang="ar-SA" sz="1600" b="1" dirty="0">
              <a:solidFill>
                <a:srgbClr val="006666"/>
              </a:solidFill>
              <a:effectLst/>
              <a:latin typeface="Hacen Casablanca Heavy" panose="02000000000000000000" pitchFamily="2" charset="-78"/>
              <a:cs typeface="Hacen Casablanca Heavy" panose="02000000000000000000" pitchFamily="2" charset="-78"/>
            </a:endParaRPr>
          </a:p>
        </p:txBody>
      </p:sp>
      <p:cxnSp>
        <p:nvCxnSpPr>
          <p:cNvPr id="155" name="Straight Connector 116">
            <a:extLst>
              <a:ext uri="{FF2B5EF4-FFF2-40B4-BE49-F238E27FC236}">
                <a16:creationId xmlns:a16="http://schemas.microsoft.com/office/drawing/2014/main" id="{7DE1C162-0E3A-46B6-9E4D-92A0C30A2815}"/>
              </a:ext>
            </a:extLst>
          </p:cNvPr>
          <p:cNvCxnSpPr>
            <a:cxnSpLocks/>
          </p:cNvCxnSpPr>
          <p:nvPr/>
        </p:nvCxnSpPr>
        <p:spPr>
          <a:xfrm>
            <a:off x="2796677" y="5096418"/>
            <a:ext cx="0" cy="743651"/>
          </a:xfrm>
          <a:prstGeom prst="line">
            <a:avLst/>
          </a:prstGeom>
          <a:ln>
            <a:solidFill>
              <a:srgbClr val="009999"/>
            </a:solidFill>
          </a:ln>
        </p:spPr>
        <p:style>
          <a:lnRef idx="3">
            <a:schemeClr val="accent1"/>
          </a:lnRef>
          <a:fillRef idx="0">
            <a:schemeClr val="accent1"/>
          </a:fillRef>
          <a:effectRef idx="2">
            <a:schemeClr val="accent1"/>
          </a:effectRef>
          <a:fontRef idx="minor">
            <a:schemeClr val="tx1"/>
          </a:fontRef>
        </p:style>
      </p:cxnSp>
      <p:cxnSp>
        <p:nvCxnSpPr>
          <p:cNvPr id="156" name="Straight Connector 116">
            <a:extLst>
              <a:ext uri="{FF2B5EF4-FFF2-40B4-BE49-F238E27FC236}">
                <a16:creationId xmlns:a16="http://schemas.microsoft.com/office/drawing/2014/main" id="{0565F0B1-9C54-4F00-BE43-93E9668A560F}"/>
              </a:ext>
            </a:extLst>
          </p:cNvPr>
          <p:cNvCxnSpPr>
            <a:cxnSpLocks/>
          </p:cNvCxnSpPr>
          <p:nvPr/>
        </p:nvCxnSpPr>
        <p:spPr>
          <a:xfrm>
            <a:off x="4397520" y="5058388"/>
            <a:ext cx="0" cy="743651"/>
          </a:xfrm>
          <a:prstGeom prst="line">
            <a:avLst/>
          </a:prstGeom>
          <a:ln>
            <a:solidFill>
              <a:srgbClr val="009999"/>
            </a:solidFill>
          </a:ln>
        </p:spPr>
        <p:style>
          <a:lnRef idx="3">
            <a:schemeClr val="accent1"/>
          </a:lnRef>
          <a:fillRef idx="0">
            <a:schemeClr val="accent1"/>
          </a:fillRef>
          <a:effectRef idx="2">
            <a:schemeClr val="accent1"/>
          </a:effectRef>
          <a:fontRef idx="minor">
            <a:schemeClr val="tx1"/>
          </a:fontRef>
        </p:style>
      </p:cxnSp>
      <p:sp>
        <p:nvSpPr>
          <p:cNvPr id="157" name="L-Shape 32">
            <a:extLst>
              <a:ext uri="{FF2B5EF4-FFF2-40B4-BE49-F238E27FC236}">
                <a16:creationId xmlns:a16="http://schemas.microsoft.com/office/drawing/2014/main" id="{10476064-8BB8-4FE4-AC7E-19F2091990DF}"/>
              </a:ext>
            </a:extLst>
          </p:cNvPr>
          <p:cNvSpPr/>
          <p:nvPr/>
        </p:nvSpPr>
        <p:spPr>
          <a:xfrm rot="18879521">
            <a:off x="6407973" y="5585341"/>
            <a:ext cx="287012" cy="172785"/>
          </a:xfrm>
          <a:prstGeom prst="corner">
            <a:avLst/>
          </a:prstGeom>
          <a:solidFill>
            <a:srgbClr val="00CC9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93"/>
          </a:p>
        </p:txBody>
      </p:sp>
      <p:sp>
        <p:nvSpPr>
          <p:cNvPr id="158" name="L-Shape 32">
            <a:extLst>
              <a:ext uri="{FF2B5EF4-FFF2-40B4-BE49-F238E27FC236}">
                <a16:creationId xmlns:a16="http://schemas.microsoft.com/office/drawing/2014/main" id="{FA4A6C61-FBA5-4DA2-994A-85BD132C1856}"/>
              </a:ext>
            </a:extLst>
          </p:cNvPr>
          <p:cNvSpPr/>
          <p:nvPr/>
        </p:nvSpPr>
        <p:spPr>
          <a:xfrm rot="18879521">
            <a:off x="3410106" y="5564480"/>
            <a:ext cx="287012" cy="172785"/>
          </a:xfrm>
          <a:prstGeom prst="corner">
            <a:avLst/>
          </a:prstGeom>
          <a:solidFill>
            <a:srgbClr val="00CC99">
              <a:alpha val="4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93"/>
          </a:p>
        </p:txBody>
      </p:sp>
      <p:sp>
        <p:nvSpPr>
          <p:cNvPr id="159" name="L-Shape 32">
            <a:extLst>
              <a:ext uri="{FF2B5EF4-FFF2-40B4-BE49-F238E27FC236}">
                <a16:creationId xmlns:a16="http://schemas.microsoft.com/office/drawing/2014/main" id="{F6105579-958A-4CF3-86B5-5F025604AACE}"/>
              </a:ext>
            </a:extLst>
          </p:cNvPr>
          <p:cNvSpPr/>
          <p:nvPr/>
        </p:nvSpPr>
        <p:spPr>
          <a:xfrm rot="18879521">
            <a:off x="5020071" y="5564479"/>
            <a:ext cx="287012" cy="172785"/>
          </a:xfrm>
          <a:prstGeom prst="corner">
            <a:avLst/>
          </a:prstGeom>
          <a:solidFill>
            <a:srgbClr val="00CC99">
              <a:alpha val="5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93"/>
          </a:p>
        </p:txBody>
      </p:sp>
      <p:sp>
        <p:nvSpPr>
          <p:cNvPr id="160" name="L-Shape 32">
            <a:extLst>
              <a:ext uri="{FF2B5EF4-FFF2-40B4-BE49-F238E27FC236}">
                <a16:creationId xmlns:a16="http://schemas.microsoft.com/office/drawing/2014/main" id="{ECA89265-08BF-4D40-9D7D-3C25877A8241}"/>
              </a:ext>
            </a:extLst>
          </p:cNvPr>
          <p:cNvSpPr/>
          <p:nvPr/>
        </p:nvSpPr>
        <p:spPr>
          <a:xfrm rot="18879521">
            <a:off x="1783044" y="5564480"/>
            <a:ext cx="287012" cy="172785"/>
          </a:xfrm>
          <a:prstGeom prst="corner">
            <a:avLst/>
          </a:prstGeom>
          <a:solidFill>
            <a:srgbClr val="00CC9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93"/>
          </a:p>
        </p:txBody>
      </p:sp>
      <p:sp>
        <p:nvSpPr>
          <p:cNvPr id="161" name="Freeform 16">
            <a:extLst>
              <a:ext uri="{FF2B5EF4-FFF2-40B4-BE49-F238E27FC236}">
                <a16:creationId xmlns:a16="http://schemas.microsoft.com/office/drawing/2014/main" id="{1A485028-01F8-447B-A510-4D040689F7E4}"/>
              </a:ext>
            </a:extLst>
          </p:cNvPr>
          <p:cNvSpPr>
            <a:spLocks noEditPoints="1"/>
          </p:cNvSpPr>
          <p:nvPr/>
        </p:nvSpPr>
        <p:spPr bwMode="auto">
          <a:xfrm>
            <a:off x="7621579" y="5411232"/>
            <a:ext cx="606680" cy="479282"/>
          </a:xfrm>
          <a:custGeom>
            <a:avLst/>
            <a:gdLst>
              <a:gd name="T0" fmla="*/ 393 w 394"/>
              <a:gd name="T1" fmla="*/ 175 h 393"/>
              <a:gd name="T2" fmla="*/ 380 w 394"/>
              <a:gd name="T3" fmla="*/ 165 h 393"/>
              <a:gd name="T4" fmla="*/ 339 w 394"/>
              <a:gd name="T5" fmla="*/ 138 h 393"/>
              <a:gd name="T6" fmla="*/ 350 w 394"/>
              <a:gd name="T7" fmla="*/ 90 h 393"/>
              <a:gd name="T8" fmla="*/ 351 w 394"/>
              <a:gd name="T9" fmla="*/ 75 h 393"/>
              <a:gd name="T10" fmla="*/ 320 w 394"/>
              <a:gd name="T11" fmla="*/ 44 h 393"/>
              <a:gd name="T12" fmla="*/ 305 w 394"/>
              <a:gd name="T13" fmla="*/ 45 h 393"/>
              <a:gd name="T14" fmla="*/ 256 w 394"/>
              <a:gd name="T15" fmla="*/ 56 h 393"/>
              <a:gd name="T16" fmla="*/ 230 w 394"/>
              <a:gd name="T17" fmla="*/ 13 h 393"/>
              <a:gd name="T18" fmla="*/ 220 w 394"/>
              <a:gd name="T19" fmla="*/ 2 h 393"/>
              <a:gd name="T20" fmla="*/ 176 w 394"/>
              <a:gd name="T21" fmla="*/ 1 h 393"/>
              <a:gd name="T22" fmla="*/ 166 w 394"/>
              <a:gd name="T23" fmla="*/ 13 h 393"/>
              <a:gd name="T24" fmla="*/ 139 w 394"/>
              <a:gd name="T25" fmla="*/ 55 h 393"/>
              <a:gd name="T26" fmla="*/ 91 w 394"/>
              <a:gd name="T27" fmla="*/ 44 h 393"/>
              <a:gd name="T28" fmla="*/ 76 w 394"/>
              <a:gd name="T29" fmla="*/ 42 h 393"/>
              <a:gd name="T30" fmla="*/ 44 w 394"/>
              <a:gd name="T31" fmla="*/ 74 h 393"/>
              <a:gd name="T32" fmla="*/ 45 w 394"/>
              <a:gd name="T33" fmla="*/ 89 h 393"/>
              <a:gd name="T34" fmla="*/ 56 w 394"/>
              <a:gd name="T35" fmla="*/ 138 h 393"/>
              <a:gd name="T36" fmla="*/ 14 w 394"/>
              <a:gd name="T37" fmla="*/ 164 h 393"/>
              <a:gd name="T38" fmla="*/ 2 w 394"/>
              <a:gd name="T39" fmla="*/ 174 h 393"/>
              <a:gd name="T40" fmla="*/ 2 w 394"/>
              <a:gd name="T41" fmla="*/ 219 h 393"/>
              <a:gd name="T42" fmla="*/ 15 w 394"/>
              <a:gd name="T43" fmla="*/ 228 h 393"/>
              <a:gd name="T44" fmla="*/ 55 w 394"/>
              <a:gd name="T45" fmla="*/ 255 h 393"/>
              <a:gd name="T46" fmla="*/ 44 w 394"/>
              <a:gd name="T47" fmla="*/ 304 h 393"/>
              <a:gd name="T48" fmla="*/ 43 w 394"/>
              <a:gd name="T49" fmla="*/ 319 h 393"/>
              <a:gd name="T50" fmla="*/ 74 w 394"/>
              <a:gd name="T51" fmla="*/ 350 h 393"/>
              <a:gd name="T52" fmla="*/ 89 w 394"/>
              <a:gd name="T53" fmla="*/ 349 h 393"/>
              <a:gd name="T54" fmla="*/ 138 w 394"/>
              <a:gd name="T55" fmla="*/ 338 h 393"/>
              <a:gd name="T56" fmla="*/ 165 w 394"/>
              <a:gd name="T57" fmla="*/ 381 h 393"/>
              <a:gd name="T58" fmla="*/ 174 w 394"/>
              <a:gd name="T59" fmla="*/ 392 h 393"/>
              <a:gd name="T60" fmla="*/ 197 w 394"/>
              <a:gd name="T61" fmla="*/ 393 h 393"/>
              <a:gd name="T62" fmla="*/ 219 w 394"/>
              <a:gd name="T63" fmla="*/ 392 h 393"/>
              <a:gd name="T64" fmla="*/ 228 w 394"/>
              <a:gd name="T65" fmla="*/ 381 h 393"/>
              <a:gd name="T66" fmla="*/ 255 w 394"/>
              <a:gd name="T67" fmla="*/ 339 h 393"/>
              <a:gd name="T68" fmla="*/ 304 w 394"/>
              <a:gd name="T69" fmla="*/ 350 h 393"/>
              <a:gd name="T70" fmla="*/ 319 w 394"/>
              <a:gd name="T71" fmla="*/ 351 h 393"/>
              <a:gd name="T72" fmla="*/ 351 w 394"/>
              <a:gd name="T73" fmla="*/ 320 h 393"/>
              <a:gd name="T74" fmla="*/ 349 w 394"/>
              <a:gd name="T75" fmla="*/ 305 h 393"/>
              <a:gd name="T76" fmla="*/ 338 w 394"/>
              <a:gd name="T77" fmla="*/ 256 h 393"/>
              <a:gd name="T78" fmla="*/ 379 w 394"/>
              <a:gd name="T79" fmla="*/ 229 h 393"/>
              <a:gd name="T80" fmla="*/ 381 w 394"/>
              <a:gd name="T81" fmla="*/ 229 h 393"/>
              <a:gd name="T82" fmla="*/ 393 w 394"/>
              <a:gd name="T83" fmla="*/ 220 h 393"/>
              <a:gd name="T84" fmla="*/ 393 w 394"/>
              <a:gd name="T85" fmla="*/ 175 h 393"/>
              <a:gd name="T86" fmla="*/ 198 w 394"/>
              <a:gd name="T87" fmla="*/ 263 h 393"/>
              <a:gd name="T88" fmla="*/ 132 w 394"/>
              <a:gd name="T89" fmla="*/ 197 h 393"/>
              <a:gd name="T90" fmla="*/ 198 w 394"/>
              <a:gd name="T91" fmla="*/ 132 h 393"/>
              <a:gd name="T92" fmla="*/ 263 w 394"/>
              <a:gd name="T93" fmla="*/ 197 h 393"/>
              <a:gd name="T94" fmla="*/ 198 w 394"/>
              <a:gd name="T95" fmla="*/ 263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94" h="393">
                <a:moveTo>
                  <a:pt x="393" y="175"/>
                </a:moveTo>
                <a:cubicBezTo>
                  <a:pt x="392" y="169"/>
                  <a:pt x="386" y="165"/>
                  <a:pt x="380" y="165"/>
                </a:cubicBezTo>
                <a:cubicBezTo>
                  <a:pt x="362" y="165"/>
                  <a:pt x="346" y="155"/>
                  <a:pt x="339" y="138"/>
                </a:cubicBezTo>
                <a:cubicBezTo>
                  <a:pt x="332" y="122"/>
                  <a:pt x="337" y="102"/>
                  <a:pt x="350" y="90"/>
                </a:cubicBezTo>
                <a:cubicBezTo>
                  <a:pt x="354" y="86"/>
                  <a:pt x="355" y="79"/>
                  <a:pt x="351" y="75"/>
                </a:cubicBezTo>
                <a:cubicBezTo>
                  <a:pt x="342" y="63"/>
                  <a:pt x="332" y="53"/>
                  <a:pt x="320" y="44"/>
                </a:cubicBezTo>
                <a:cubicBezTo>
                  <a:pt x="316" y="40"/>
                  <a:pt x="309" y="40"/>
                  <a:pt x="305" y="45"/>
                </a:cubicBezTo>
                <a:cubicBezTo>
                  <a:pt x="294" y="58"/>
                  <a:pt x="273" y="63"/>
                  <a:pt x="256" y="56"/>
                </a:cubicBezTo>
                <a:cubicBezTo>
                  <a:pt x="239" y="49"/>
                  <a:pt x="229" y="31"/>
                  <a:pt x="230" y="13"/>
                </a:cubicBezTo>
                <a:cubicBezTo>
                  <a:pt x="230" y="7"/>
                  <a:pt x="226" y="2"/>
                  <a:pt x="220" y="2"/>
                </a:cubicBezTo>
                <a:cubicBezTo>
                  <a:pt x="206" y="0"/>
                  <a:pt x="191" y="0"/>
                  <a:pt x="176" y="1"/>
                </a:cubicBezTo>
                <a:cubicBezTo>
                  <a:pt x="170" y="2"/>
                  <a:pt x="166" y="7"/>
                  <a:pt x="166" y="13"/>
                </a:cubicBezTo>
                <a:cubicBezTo>
                  <a:pt x="167" y="31"/>
                  <a:pt x="156" y="48"/>
                  <a:pt x="139" y="55"/>
                </a:cubicBezTo>
                <a:cubicBezTo>
                  <a:pt x="123" y="61"/>
                  <a:pt x="102" y="56"/>
                  <a:pt x="91" y="44"/>
                </a:cubicBezTo>
                <a:cubicBezTo>
                  <a:pt x="87" y="39"/>
                  <a:pt x="80" y="39"/>
                  <a:pt x="76" y="42"/>
                </a:cubicBezTo>
                <a:cubicBezTo>
                  <a:pt x="64" y="52"/>
                  <a:pt x="53" y="62"/>
                  <a:pt x="44" y="74"/>
                </a:cubicBezTo>
                <a:cubicBezTo>
                  <a:pt x="40" y="78"/>
                  <a:pt x="41" y="85"/>
                  <a:pt x="45" y="89"/>
                </a:cubicBezTo>
                <a:cubicBezTo>
                  <a:pt x="59" y="101"/>
                  <a:pt x="63" y="121"/>
                  <a:pt x="56" y="138"/>
                </a:cubicBezTo>
                <a:cubicBezTo>
                  <a:pt x="49" y="154"/>
                  <a:pt x="33" y="164"/>
                  <a:pt x="14" y="164"/>
                </a:cubicBezTo>
                <a:cubicBezTo>
                  <a:pt x="7" y="164"/>
                  <a:pt x="3" y="168"/>
                  <a:pt x="2" y="174"/>
                </a:cubicBezTo>
                <a:cubicBezTo>
                  <a:pt x="0" y="189"/>
                  <a:pt x="0" y="204"/>
                  <a:pt x="2" y="219"/>
                </a:cubicBezTo>
                <a:cubicBezTo>
                  <a:pt x="3" y="224"/>
                  <a:pt x="9" y="228"/>
                  <a:pt x="15" y="228"/>
                </a:cubicBezTo>
                <a:cubicBezTo>
                  <a:pt x="32" y="228"/>
                  <a:pt x="48" y="238"/>
                  <a:pt x="55" y="255"/>
                </a:cubicBezTo>
                <a:cubicBezTo>
                  <a:pt x="62" y="272"/>
                  <a:pt x="58" y="291"/>
                  <a:pt x="44" y="304"/>
                </a:cubicBezTo>
                <a:cubicBezTo>
                  <a:pt x="40" y="308"/>
                  <a:pt x="40" y="314"/>
                  <a:pt x="43" y="319"/>
                </a:cubicBezTo>
                <a:cubicBezTo>
                  <a:pt x="52" y="330"/>
                  <a:pt x="63" y="341"/>
                  <a:pt x="74" y="350"/>
                </a:cubicBezTo>
                <a:cubicBezTo>
                  <a:pt x="79" y="354"/>
                  <a:pt x="85" y="353"/>
                  <a:pt x="89" y="349"/>
                </a:cubicBezTo>
                <a:cubicBezTo>
                  <a:pt x="101" y="336"/>
                  <a:pt x="122" y="331"/>
                  <a:pt x="138" y="338"/>
                </a:cubicBezTo>
                <a:cubicBezTo>
                  <a:pt x="155" y="345"/>
                  <a:pt x="166" y="362"/>
                  <a:pt x="165" y="381"/>
                </a:cubicBezTo>
                <a:cubicBezTo>
                  <a:pt x="164" y="386"/>
                  <a:pt x="169" y="391"/>
                  <a:pt x="174" y="392"/>
                </a:cubicBezTo>
                <a:cubicBezTo>
                  <a:pt x="182" y="393"/>
                  <a:pt x="190" y="393"/>
                  <a:pt x="197" y="393"/>
                </a:cubicBezTo>
                <a:cubicBezTo>
                  <a:pt x="204" y="393"/>
                  <a:pt x="211" y="393"/>
                  <a:pt x="219" y="392"/>
                </a:cubicBezTo>
                <a:cubicBezTo>
                  <a:pt x="224" y="391"/>
                  <a:pt x="229" y="387"/>
                  <a:pt x="228" y="381"/>
                </a:cubicBezTo>
                <a:cubicBezTo>
                  <a:pt x="228" y="363"/>
                  <a:pt x="239" y="346"/>
                  <a:pt x="255" y="339"/>
                </a:cubicBezTo>
                <a:cubicBezTo>
                  <a:pt x="271" y="332"/>
                  <a:pt x="292" y="337"/>
                  <a:pt x="304" y="350"/>
                </a:cubicBezTo>
                <a:cubicBezTo>
                  <a:pt x="308" y="354"/>
                  <a:pt x="314" y="355"/>
                  <a:pt x="319" y="351"/>
                </a:cubicBezTo>
                <a:cubicBezTo>
                  <a:pt x="331" y="342"/>
                  <a:pt x="341" y="331"/>
                  <a:pt x="351" y="320"/>
                </a:cubicBezTo>
                <a:cubicBezTo>
                  <a:pt x="354" y="315"/>
                  <a:pt x="354" y="309"/>
                  <a:pt x="349" y="305"/>
                </a:cubicBezTo>
                <a:cubicBezTo>
                  <a:pt x="336" y="293"/>
                  <a:pt x="331" y="273"/>
                  <a:pt x="338" y="256"/>
                </a:cubicBezTo>
                <a:cubicBezTo>
                  <a:pt x="345" y="240"/>
                  <a:pt x="361" y="229"/>
                  <a:pt x="379" y="229"/>
                </a:cubicBezTo>
                <a:cubicBezTo>
                  <a:pt x="381" y="229"/>
                  <a:pt x="381" y="229"/>
                  <a:pt x="381" y="229"/>
                </a:cubicBezTo>
                <a:cubicBezTo>
                  <a:pt x="387" y="230"/>
                  <a:pt x="392" y="225"/>
                  <a:pt x="393" y="220"/>
                </a:cubicBezTo>
                <a:cubicBezTo>
                  <a:pt x="394" y="205"/>
                  <a:pt x="394" y="190"/>
                  <a:pt x="393" y="175"/>
                </a:cubicBezTo>
                <a:close/>
                <a:moveTo>
                  <a:pt x="198" y="263"/>
                </a:moveTo>
                <a:cubicBezTo>
                  <a:pt x="162" y="263"/>
                  <a:pt x="132" y="233"/>
                  <a:pt x="132" y="197"/>
                </a:cubicBezTo>
                <a:cubicBezTo>
                  <a:pt x="132" y="161"/>
                  <a:pt x="162" y="132"/>
                  <a:pt x="198" y="132"/>
                </a:cubicBezTo>
                <a:cubicBezTo>
                  <a:pt x="234" y="132"/>
                  <a:pt x="263" y="161"/>
                  <a:pt x="263" y="197"/>
                </a:cubicBezTo>
                <a:cubicBezTo>
                  <a:pt x="263" y="233"/>
                  <a:pt x="234" y="263"/>
                  <a:pt x="198" y="263"/>
                </a:cubicBezTo>
                <a:close/>
              </a:path>
            </a:pathLst>
          </a:custGeom>
          <a:solidFill>
            <a:srgbClr val="009999"/>
          </a:solidFill>
          <a:ln>
            <a:noFill/>
          </a:ln>
        </p:spPr>
        <p:txBody>
          <a:bodyPr vert="horz" wrap="square" lIns="91440" tIns="45720" rIns="91440" bIns="45720" numCol="1" anchor="t" anchorCtr="0" compatLnSpc="1">
            <a:prstTxWarp prst="textNoShape">
              <a:avLst/>
            </a:prstTxWarp>
          </a:bodyPr>
          <a:lstStyle/>
          <a:p>
            <a:endParaRPr lang="en-IN"/>
          </a:p>
        </p:txBody>
      </p:sp>
      <p:grpSp>
        <p:nvGrpSpPr>
          <p:cNvPr id="162" name="Google Shape;1016;p55">
            <a:extLst>
              <a:ext uri="{FF2B5EF4-FFF2-40B4-BE49-F238E27FC236}">
                <a16:creationId xmlns:a16="http://schemas.microsoft.com/office/drawing/2014/main" id="{97E49632-E59E-47AF-81BF-BA612C60D5AA}"/>
              </a:ext>
            </a:extLst>
          </p:cNvPr>
          <p:cNvGrpSpPr/>
          <p:nvPr/>
        </p:nvGrpSpPr>
        <p:grpSpPr>
          <a:xfrm>
            <a:off x="8855292" y="4848859"/>
            <a:ext cx="1733125" cy="1316585"/>
            <a:chOff x="267375" y="1071875"/>
            <a:chExt cx="470500" cy="428550"/>
          </a:xfrm>
        </p:grpSpPr>
        <p:sp>
          <p:nvSpPr>
            <p:cNvPr id="163" name="Google Shape;1017;p55">
              <a:extLst>
                <a:ext uri="{FF2B5EF4-FFF2-40B4-BE49-F238E27FC236}">
                  <a16:creationId xmlns:a16="http://schemas.microsoft.com/office/drawing/2014/main" id="{4AE28DF3-9BD8-4529-8432-3D2D8B77C6BE}"/>
                </a:ext>
              </a:extLst>
            </p:cNvPr>
            <p:cNvSpPr/>
            <p:nvPr/>
          </p:nvSpPr>
          <p:spPr>
            <a:xfrm>
              <a:off x="288350" y="1290825"/>
              <a:ext cx="209600" cy="209600"/>
            </a:xfrm>
            <a:custGeom>
              <a:avLst/>
              <a:gdLst/>
              <a:ahLst/>
              <a:cxnLst/>
              <a:rect l="l" t="t" r="r" b="b"/>
              <a:pathLst>
                <a:path w="8384" h="8384" extrusionOk="0">
                  <a:moveTo>
                    <a:pt x="1" y="0"/>
                  </a:moveTo>
                  <a:cubicBezTo>
                    <a:pt x="23" y="1056"/>
                    <a:pt x="239" y="2096"/>
                    <a:pt x="641" y="3073"/>
                  </a:cubicBezTo>
                  <a:cubicBezTo>
                    <a:pt x="676" y="3072"/>
                    <a:pt x="710" y="3070"/>
                    <a:pt x="745" y="3070"/>
                  </a:cubicBezTo>
                  <a:cubicBezTo>
                    <a:pt x="1419" y="3070"/>
                    <a:pt x="2047" y="3416"/>
                    <a:pt x="2406" y="3988"/>
                  </a:cubicBezTo>
                  <a:cubicBezTo>
                    <a:pt x="2766" y="4558"/>
                    <a:pt x="2808" y="5272"/>
                    <a:pt x="2516" y="5880"/>
                  </a:cubicBezTo>
                  <a:cubicBezTo>
                    <a:pt x="4076" y="7440"/>
                    <a:pt x="6179" y="8337"/>
                    <a:pt x="8384" y="8383"/>
                  </a:cubicBezTo>
                  <a:lnTo>
                    <a:pt x="8384" y="3190"/>
                  </a:lnTo>
                  <a:cubicBezTo>
                    <a:pt x="6664" y="3094"/>
                    <a:pt x="5290" y="1720"/>
                    <a:pt x="5194" y="0"/>
                  </a:cubicBezTo>
                  <a:close/>
                </a:path>
              </a:pathLst>
            </a:custGeom>
            <a:solidFill>
              <a:srgbClr val="009999"/>
            </a:solidFill>
            <a:ln>
              <a:noFill/>
            </a:ln>
          </p:spPr>
          <p:txBody>
            <a:bodyPr spcFirstLastPara="1" wrap="square" lIns="86005" tIns="86005" rIns="86005" bIns="86005" anchor="ctr" anchorCtr="0">
              <a:noAutofit/>
            </a:bodyPr>
            <a:lstStyle/>
            <a:p>
              <a:endParaRPr sz="1693"/>
            </a:p>
          </p:txBody>
        </p:sp>
        <p:sp>
          <p:nvSpPr>
            <p:cNvPr id="164" name="Google Shape;1018;p55">
              <a:extLst>
                <a:ext uri="{FF2B5EF4-FFF2-40B4-BE49-F238E27FC236}">
                  <a16:creationId xmlns:a16="http://schemas.microsoft.com/office/drawing/2014/main" id="{5E851CF9-BF18-4CCF-8A1F-F229A05F7C65}"/>
                </a:ext>
              </a:extLst>
            </p:cNvPr>
            <p:cNvSpPr/>
            <p:nvPr/>
          </p:nvSpPr>
          <p:spPr>
            <a:xfrm>
              <a:off x="267375" y="1377050"/>
              <a:ext cx="79225" cy="79200"/>
            </a:xfrm>
            <a:custGeom>
              <a:avLst/>
              <a:gdLst/>
              <a:ahLst/>
              <a:cxnLst/>
              <a:rect l="l" t="t" r="r" b="b"/>
              <a:pathLst>
                <a:path w="3169" h="3168" extrusionOk="0">
                  <a:moveTo>
                    <a:pt x="1584" y="0"/>
                  </a:moveTo>
                  <a:cubicBezTo>
                    <a:pt x="710" y="0"/>
                    <a:pt x="1" y="710"/>
                    <a:pt x="1" y="1584"/>
                  </a:cubicBezTo>
                  <a:cubicBezTo>
                    <a:pt x="1" y="2459"/>
                    <a:pt x="710" y="3168"/>
                    <a:pt x="1584" y="3168"/>
                  </a:cubicBezTo>
                  <a:cubicBezTo>
                    <a:pt x="2459" y="3168"/>
                    <a:pt x="3168" y="2459"/>
                    <a:pt x="3168" y="1584"/>
                  </a:cubicBezTo>
                  <a:cubicBezTo>
                    <a:pt x="3168" y="710"/>
                    <a:pt x="2459" y="0"/>
                    <a:pt x="1584" y="0"/>
                  </a:cubicBezTo>
                  <a:close/>
                </a:path>
              </a:pathLst>
            </a:custGeom>
            <a:noFill/>
            <a:ln w="19050" cap="flat" cmpd="sng">
              <a:solidFill>
                <a:srgbClr val="434343"/>
              </a:solidFill>
              <a:prstDash val="solid"/>
              <a:round/>
              <a:headEnd type="none" w="sm" len="sm"/>
              <a:tailEnd type="none" w="sm" len="sm"/>
            </a:ln>
          </p:spPr>
          <p:txBody>
            <a:bodyPr spcFirstLastPara="1" wrap="square" lIns="86005" tIns="86005" rIns="86005" bIns="86005" anchor="ctr" anchorCtr="0">
              <a:noAutofit/>
            </a:bodyPr>
            <a:lstStyle/>
            <a:p>
              <a:r>
                <a:rPr lang="en-US" sz="1693" dirty="0"/>
                <a:t>4</a:t>
              </a:r>
              <a:endParaRPr sz="1693" dirty="0"/>
            </a:p>
          </p:txBody>
        </p:sp>
        <p:sp>
          <p:nvSpPr>
            <p:cNvPr id="165" name="Google Shape;1019;p55">
              <a:extLst>
                <a:ext uri="{FF2B5EF4-FFF2-40B4-BE49-F238E27FC236}">
                  <a16:creationId xmlns:a16="http://schemas.microsoft.com/office/drawing/2014/main" id="{8A9F287D-67BF-47C2-84C3-636ECA8C6851}"/>
                </a:ext>
              </a:extLst>
            </p:cNvPr>
            <p:cNvSpPr/>
            <p:nvPr/>
          </p:nvSpPr>
          <p:spPr>
            <a:xfrm>
              <a:off x="507325" y="1290825"/>
              <a:ext cx="209600" cy="209600"/>
            </a:xfrm>
            <a:custGeom>
              <a:avLst/>
              <a:gdLst/>
              <a:ahLst/>
              <a:cxnLst/>
              <a:rect l="l" t="t" r="r" b="b"/>
              <a:pathLst>
                <a:path w="8384" h="8384" extrusionOk="0">
                  <a:moveTo>
                    <a:pt x="3189" y="0"/>
                  </a:moveTo>
                  <a:cubicBezTo>
                    <a:pt x="3093" y="1720"/>
                    <a:pt x="1721" y="3092"/>
                    <a:pt x="1" y="3190"/>
                  </a:cubicBezTo>
                  <a:lnTo>
                    <a:pt x="1" y="8383"/>
                  </a:lnTo>
                  <a:cubicBezTo>
                    <a:pt x="2206" y="8337"/>
                    <a:pt x="4309" y="7440"/>
                    <a:pt x="5868" y="5880"/>
                  </a:cubicBezTo>
                  <a:cubicBezTo>
                    <a:pt x="5577" y="5272"/>
                    <a:pt x="5618" y="4558"/>
                    <a:pt x="5979" y="3986"/>
                  </a:cubicBezTo>
                  <a:cubicBezTo>
                    <a:pt x="6337" y="3416"/>
                    <a:pt x="6965" y="3070"/>
                    <a:pt x="7639" y="3070"/>
                  </a:cubicBezTo>
                  <a:cubicBezTo>
                    <a:pt x="7675" y="3070"/>
                    <a:pt x="7710" y="3070"/>
                    <a:pt x="7743" y="3073"/>
                  </a:cubicBezTo>
                  <a:cubicBezTo>
                    <a:pt x="8145" y="2096"/>
                    <a:pt x="8362" y="1056"/>
                    <a:pt x="8384" y="0"/>
                  </a:cubicBezTo>
                  <a:close/>
                </a:path>
              </a:pathLst>
            </a:custGeom>
            <a:solidFill>
              <a:schemeClr val="bg1">
                <a:lumMod val="50000"/>
              </a:schemeClr>
            </a:solidFill>
            <a:ln>
              <a:noFill/>
            </a:ln>
          </p:spPr>
          <p:txBody>
            <a:bodyPr spcFirstLastPara="1" wrap="square" lIns="86005" tIns="86005" rIns="86005" bIns="86005" anchor="ctr" anchorCtr="0">
              <a:noAutofit/>
            </a:bodyPr>
            <a:lstStyle/>
            <a:p>
              <a:endParaRPr sz="1693"/>
            </a:p>
          </p:txBody>
        </p:sp>
        <p:sp>
          <p:nvSpPr>
            <p:cNvPr id="166" name="Google Shape;1020;p55">
              <a:extLst>
                <a:ext uri="{FF2B5EF4-FFF2-40B4-BE49-F238E27FC236}">
                  <a16:creationId xmlns:a16="http://schemas.microsoft.com/office/drawing/2014/main" id="{011B42DE-36D2-4F4E-A638-EAABF85908CC}"/>
                </a:ext>
              </a:extLst>
            </p:cNvPr>
            <p:cNvSpPr/>
            <p:nvPr/>
          </p:nvSpPr>
          <p:spPr>
            <a:xfrm>
              <a:off x="658700" y="1377050"/>
              <a:ext cx="79175" cy="79200"/>
            </a:xfrm>
            <a:custGeom>
              <a:avLst/>
              <a:gdLst/>
              <a:ahLst/>
              <a:cxnLst/>
              <a:rect l="l" t="t" r="r" b="b"/>
              <a:pathLst>
                <a:path w="3167" h="3168" extrusionOk="0">
                  <a:moveTo>
                    <a:pt x="1583" y="0"/>
                  </a:moveTo>
                  <a:cubicBezTo>
                    <a:pt x="708" y="0"/>
                    <a:pt x="1" y="710"/>
                    <a:pt x="1" y="1584"/>
                  </a:cubicBezTo>
                  <a:cubicBezTo>
                    <a:pt x="1" y="2459"/>
                    <a:pt x="708" y="3168"/>
                    <a:pt x="1583" y="3168"/>
                  </a:cubicBezTo>
                  <a:cubicBezTo>
                    <a:pt x="2457" y="3168"/>
                    <a:pt x="3166" y="2459"/>
                    <a:pt x="3166" y="1584"/>
                  </a:cubicBezTo>
                  <a:cubicBezTo>
                    <a:pt x="3166" y="710"/>
                    <a:pt x="2457" y="0"/>
                    <a:pt x="1583" y="0"/>
                  </a:cubicBezTo>
                  <a:close/>
                </a:path>
              </a:pathLst>
            </a:custGeom>
            <a:noFill/>
            <a:ln w="19050" cap="flat" cmpd="sng">
              <a:solidFill>
                <a:srgbClr val="434343"/>
              </a:solidFill>
              <a:prstDash val="solid"/>
              <a:round/>
              <a:headEnd type="none" w="sm" len="sm"/>
              <a:tailEnd type="none" w="sm" len="sm"/>
            </a:ln>
          </p:spPr>
          <p:txBody>
            <a:bodyPr spcFirstLastPara="1" wrap="square" lIns="86005" tIns="86005" rIns="86005" bIns="86005" anchor="ctr" anchorCtr="0">
              <a:noAutofit/>
            </a:bodyPr>
            <a:lstStyle/>
            <a:p>
              <a:r>
                <a:rPr lang="en-US" sz="1693" dirty="0"/>
                <a:t>2</a:t>
              </a:r>
              <a:endParaRPr sz="1693" dirty="0"/>
            </a:p>
          </p:txBody>
        </p:sp>
        <p:sp>
          <p:nvSpPr>
            <p:cNvPr id="167" name="Google Shape;1021;p55">
              <a:extLst>
                <a:ext uri="{FF2B5EF4-FFF2-40B4-BE49-F238E27FC236}">
                  <a16:creationId xmlns:a16="http://schemas.microsoft.com/office/drawing/2014/main" id="{2BCBAA13-2F79-4A70-ADC3-EC8EFF8113C5}"/>
                </a:ext>
              </a:extLst>
            </p:cNvPr>
            <p:cNvSpPr/>
            <p:nvPr/>
          </p:nvSpPr>
          <p:spPr>
            <a:xfrm>
              <a:off x="507325" y="1071875"/>
              <a:ext cx="209575" cy="209600"/>
            </a:xfrm>
            <a:custGeom>
              <a:avLst/>
              <a:gdLst/>
              <a:ahLst/>
              <a:cxnLst/>
              <a:rect l="l" t="t" r="r" b="b"/>
              <a:pathLst>
                <a:path w="8383" h="8384" extrusionOk="0">
                  <a:moveTo>
                    <a:pt x="1" y="1"/>
                  </a:moveTo>
                  <a:lnTo>
                    <a:pt x="1" y="5194"/>
                  </a:lnTo>
                  <a:cubicBezTo>
                    <a:pt x="1721" y="5290"/>
                    <a:pt x="3093" y="6662"/>
                    <a:pt x="3189" y="8384"/>
                  </a:cubicBezTo>
                  <a:lnTo>
                    <a:pt x="8382" y="8384"/>
                  </a:lnTo>
                  <a:cubicBezTo>
                    <a:pt x="8362" y="7328"/>
                    <a:pt x="8144" y="6286"/>
                    <a:pt x="7742" y="5311"/>
                  </a:cubicBezTo>
                  <a:cubicBezTo>
                    <a:pt x="7708" y="5312"/>
                    <a:pt x="7673" y="5314"/>
                    <a:pt x="7638" y="5314"/>
                  </a:cubicBezTo>
                  <a:cubicBezTo>
                    <a:pt x="6964" y="5312"/>
                    <a:pt x="6336" y="4966"/>
                    <a:pt x="5977" y="4396"/>
                  </a:cubicBezTo>
                  <a:cubicBezTo>
                    <a:pt x="5618" y="3825"/>
                    <a:pt x="5577" y="3110"/>
                    <a:pt x="5867" y="2502"/>
                  </a:cubicBezTo>
                  <a:cubicBezTo>
                    <a:pt x="4309" y="942"/>
                    <a:pt x="2206" y="45"/>
                    <a:pt x="1" y="1"/>
                  </a:cubicBezTo>
                  <a:close/>
                </a:path>
              </a:pathLst>
            </a:custGeom>
            <a:solidFill>
              <a:srgbClr val="006666"/>
            </a:solidFill>
            <a:ln>
              <a:noFill/>
            </a:ln>
          </p:spPr>
          <p:txBody>
            <a:bodyPr spcFirstLastPara="1" wrap="square" lIns="86005" tIns="86005" rIns="86005" bIns="86005" anchor="ctr" anchorCtr="0">
              <a:noAutofit/>
            </a:bodyPr>
            <a:lstStyle/>
            <a:p>
              <a:endParaRPr sz="1693"/>
            </a:p>
          </p:txBody>
        </p:sp>
        <p:sp>
          <p:nvSpPr>
            <p:cNvPr id="168" name="Google Shape;1022;p55">
              <a:extLst>
                <a:ext uri="{FF2B5EF4-FFF2-40B4-BE49-F238E27FC236}">
                  <a16:creationId xmlns:a16="http://schemas.microsoft.com/office/drawing/2014/main" id="{5D4B0E4B-B774-4A43-A40A-55C3E7EC026A}"/>
                </a:ext>
              </a:extLst>
            </p:cNvPr>
            <p:cNvSpPr/>
            <p:nvPr/>
          </p:nvSpPr>
          <p:spPr>
            <a:xfrm>
              <a:off x="658700" y="1116025"/>
              <a:ext cx="79175" cy="79175"/>
            </a:xfrm>
            <a:custGeom>
              <a:avLst/>
              <a:gdLst/>
              <a:ahLst/>
              <a:cxnLst/>
              <a:rect l="l" t="t" r="r" b="b"/>
              <a:pathLst>
                <a:path w="3167" h="3167" extrusionOk="0">
                  <a:moveTo>
                    <a:pt x="1583" y="1"/>
                  </a:moveTo>
                  <a:cubicBezTo>
                    <a:pt x="708" y="1"/>
                    <a:pt x="1" y="709"/>
                    <a:pt x="1" y="1583"/>
                  </a:cubicBezTo>
                  <a:cubicBezTo>
                    <a:pt x="1" y="2457"/>
                    <a:pt x="708" y="3167"/>
                    <a:pt x="1583" y="3167"/>
                  </a:cubicBezTo>
                  <a:cubicBezTo>
                    <a:pt x="2457" y="3167"/>
                    <a:pt x="3166" y="2457"/>
                    <a:pt x="3166" y="1583"/>
                  </a:cubicBezTo>
                  <a:cubicBezTo>
                    <a:pt x="3166" y="709"/>
                    <a:pt x="2457" y="1"/>
                    <a:pt x="1583" y="1"/>
                  </a:cubicBezTo>
                  <a:close/>
                </a:path>
              </a:pathLst>
            </a:custGeom>
            <a:noFill/>
            <a:ln w="19050" cap="flat" cmpd="sng">
              <a:solidFill>
                <a:srgbClr val="434343"/>
              </a:solidFill>
              <a:prstDash val="solid"/>
              <a:round/>
              <a:headEnd type="none" w="sm" len="sm"/>
              <a:tailEnd type="none" w="sm" len="sm"/>
            </a:ln>
          </p:spPr>
          <p:txBody>
            <a:bodyPr spcFirstLastPara="1" wrap="square" lIns="86005" tIns="86005" rIns="86005" bIns="86005" anchor="ctr" anchorCtr="0">
              <a:noAutofit/>
            </a:bodyPr>
            <a:lstStyle/>
            <a:p>
              <a:r>
                <a:rPr lang="en-US" sz="1693" dirty="0"/>
                <a:t>1</a:t>
              </a:r>
              <a:endParaRPr sz="1693" dirty="0"/>
            </a:p>
          </p:txBody>
        </p:sp>
        <p:sp>
          <p:nvSpPr>
            <p:cNvPr id="169" name="Google Shape;1023;p55">
              <a:extLst>
                <a:ext uri="{FF2B5EF4-FFF2-40B4-BE49-F238E27FC236}">
                  <a16:creationId xmlns:a16="http://schemas.microsoft.com/office/drawing/2014/main" id="{05AA0964-0E0C-41B3-94B0-4F07713311C2}"/>
                </a:ext>
              </a:extLst>
            </p:cNvPr>
            <p:cNvSpPr/>
            <p:nvPr/>
          </p:nvSpPr>
          <p:spPr>
            <a:xfrm>
              <a:off x="288350" y="1071875"/>
              <a:ext cx="209600" cy="209550"/>
            </a:xfrm>
            <a:custGeom>
              <a:avLst/>
              <a:gdLst/>
              <a:ahLst/>
              <a:cxnLst/>
              <a:rect l="l" t="t" r="r" b="b"/>
              <a:pathLst>
                <a:path w="8384" h="8382" extrusionOk="0">
                  <a:moveTo>
                    <a:pt x="8384" y="1"/>
                  </a:moveTo>
                  <a:cubicBezTo>
                    <a:pt x="6179" y="45"/>
                    <a:pt x="4076" y="942"/>
                    <a:pt x="2516" y="2502"/>
                  </a:cubicBezTo>
                  <a:cubicBezTo>
                    <a:pt x="2808" y="3110"/>
                    <a:pt x="2766" y="3825"/>
                    <a:pt x="2406" y="4396"/>
                  </a:cubicBezTo>
                  <a:cubicBezTo>
                    <a:pt x="2047" y="4966"/>
                    <a:pt x="1419" y="5312"/>
                    <a:pt x="745" y="5312"/>
                  </a:cubicBezTo>
                  <a:cubicBezTo>
                    <a:pt x="710" y="5312"/>
                    <a:pt x="675" y="5312"/>
                    <a:pt x="641" y="5311"/>
                  </a:cubicBezTo>
                  <a:cubicBezTo>
                    <a:pt x="239" y="6286"/>
                    <a:pt x="23" y="7327"/>
                    <a:pt x="1" y="8382"/>
                  </a:cubicBezTo>
                  <a:lnTo>
                    <a:pt x="5194" y="8382"/>
                  </a:lnTo>
                  <a:cubicBezTo>
                    <a:pt x="5290" y="6662"/>
                    <a:pt x="6664" y="5290"/>
                    <a:pt x="8384" y="5194"/>
                  </a:cubicBezTo>
                  <a:lnTo>
                    <a:pt x="8384" y="1"/>
                  </a:lnTo>
                  <a:close/>
                </a:path>
              </a:pathLst>
            </a:custGeom>
            <a:solidFill>
              <a:srgbClr val="00CC99"/>
            </a:solidFill>
            <a:ln>
              <a:noFill/>
            </a:ln>
          </p:spPr>
          <p:txBody>
            <a:bodyPr spcFirstLastPara="1" wrap="square" lIns="86005" tIns="86005" rIns="86005" bIns="86005" anchor="ctr" anchorCtr="0">
              <a:noAutofit/>
            </a:bodyPr>
            <a:lstStyle/>
            <a:p>
              <a:endParaRPr sz="1693" dirty="0"/>
            </a:p>
          </p:txBody>
        </p:sp>
        <p:sp>
          <p:nvSpPr>
            <p:cNvPr id="170" name="Google Shape;1024;p55">
              <a:extLst>
                <a:ext uri="{FF2B5EF4-FFF2-40B4-BE49-F238E27FC236}">
                  <a16:creationId xmlns:a16="http://schemas.microsoft.com/office/drawing/2014/main" id="{E220F151-FFF8-47FF-8CC5-D16F573DC487}"/>
                </a:ext>
              </a:extLst>
            </p:cNvPr>
            <p:cNvSpPr/>
            <p:nvPr/>
          </p:nvSpPr>
          <p:spPr>
            <a:xfrm>
              <a:off x="267375" y="1113869"/>
              <a:ext cx="79225" cy="79175"/>
            </a:xfrm>
            <a:custGeom>
              <a:avLst/>
              <a:gdLst/>
              <a:ahLst/>
              <a:cxnLst/>
              <a:rect l="l" t="t" r="r" b="b"/>
              <a:pathLst>
                <a:path w="3169" h="3167" extrusionOk="0">
                  <a:moveTo>
                    <a:pt x="1584" y="1"/>
                  </a:moveTo>
                  <a:cubicBezTo>
                    <a:pt x="710" y="1"/>
                    <a:pt x="1" y="709"/>
                    <a:pt x="1" y="1583"/>
                  </a:cubicBezTo>
                  <a:cubicBezTo>
                    <a:pt x="1" y="2457"/>
                    <a:pt x="710" y="3167"/>
                    <a:pt x="1584" y="3167"/>
                  </a:cubicBezTo>
                  <a:cubicBezTo>
                    <a:pt x="2459" y="3167"/>
                    <a:pt x="3168" y="2457"/>
                    <a:pt x="3168" y="1583"/>
                  </a:cubicBezTo>
                  <a:cubicBezTo>
                    <a:pt x="3168" y="709"/>
                    <a:pt x="2459" y="1"/>
                    <a:pt x="1584" y="1"/>
                  </a:cubicBezTo>
                  <a:close/>
                </a:path>
              </a:pathLst>
            </a:custGeom>
            <a:noFill/>
            <a:ln w="19050" cap="flat" cmpd="sng">
              <a:solidFill>
                <a:srgbClr val="434343"/>
              </a:solidFill>
              <a:prstDash val="solid"/>
              <a:round/>
              <a:headEnd type="none" w="sm" len="sm"/>
              <a:tailEnd type="none" w="sm" len="sm"/>
            </a:ln>
          </p:spPr>
          <p:txBody>
            <a:bodyPr spcFirstLastPara="1" wrap="square" lIns="86005" tIns="86005" rIns="86005" bIns="86005" anchor="ctr" anchorCtr="0">
              <a:noAutofit/>
            </a:bodyPr>
            <a:lstStyle/>
            <a:p>
              <a:r>
                <a:rPr lang="en-US" sz="1693" dirty="0"/>
                <a:t>3</a:t>
              </a:r>
              <a:endParaRPr sz="1693" dirty="0"/>
            </a:p>
          </p:txBody>
        </p:sp>
      </p:grpSp>
      <p:sp>
        <p:nvSpPr>
          <p:cNvPr id="171" name="مستطيل: زوايا مستديرة 170">
            <a:extLst>
              <a:ext uri="{FF2B5EF4-FFF2-40B4-BE49-F238E27FC236}">
                <a16:creationId xmlns:a16="http://schemas.microsoft.com/office/drawing/2014/main" id="{7311638A-5651-4F2A-BD51-00504FE554BD}"/>
              </a:ext>
            </a:extLst>
          </p:cNvPr>
          <p:cNvSpPr/>
          <p:nvPr/>
        </p:nvSpPr>
        <p:spPr>
          <a:xfrm>
            <a:off x="10649356" y="4877729"/>
            <a:ext cx="593817" cy="1225657"/>
          </a:xfrm>
          <a:prstGeom prst="round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ar-SA" sz="1400" b="1" dirty="0">
                <a:solidFill>
                  <a:srgbClr val="006666"/>
                </a:solidFill>
                <a:latin typeface="Calibri" panose="020F0502020204030204" pitchFamily="34" charset="0"/>
                <a:cs typeface="Calibri" panose="020F0502020204030204" pitchFamily="34" charset="0"/>
              </a:rPr>
              <a:t>دورية القياس </a:t>
            </a:r>
          </a:p>
          <a:p>
            <a:pPr algn="ctr"/>
            <a:r>
              <a:rPr lang="ar-SA" sz="1400" b="1" dirty="0">
                <a:solidFill>
                  <a:srgbClr val="006666"/>
                </a:solidFill>
                <a:latin typeface="Calibri" panose="020F0502020204030204" pitchFamily="34" charset="0"/>
                <a:cs typeface="Calibri" panose="020F0502020204030204" pitchFamily="34" charset="0"/>
              </a:rPr>
              <a:t>ربع سنوي </a:t>
            </a:r>
          </a:p>
        </p:txBody>
      </p:sp>
    </p:spTree>
    <p:extLst>
      <p:ext uri="{BB962C8B-B14F-4D97-AF65-F5344CB8AC3E}">
        <p14:creationId xmlns:p14="http://schemas.microsoft.com/office/powerpoint/2010/main" val="30092567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 name="Rectangle: Rounded Corners 171">
            <a:extLst>
              <a:ext uri="{FF2B5EF4-FFF2-40B4-BE49-F238E27FC236}">
                <a16:creationId xmlns:a16="http://schemas.microsoft.com/office/drawing/2014/main" id="{24DC37F8-C201-4055-B418-376834DF8487}"/>
              </a:ext>
            </a:extLst>
          </p:cNvPr>
          <p:cNvSpPr/>
          <p:nvPr/>
        </p:nvSpPr>
        <p:spPr>
          <a:xfrm>
            <a:off x="5720291" y="2615870"/>
            <a:ext cx="2424735" cy="1289854"/>
          </a:xfrm>
          <a:prstGeom prst="roundRect">
            <a:avLst>
              <a:gd name="adj" fmla="val 5845"/>
            </a:avLst>
          </a:prstGeom>
          <a:solidFill>
            <a:schemeClr val="bg1">
              <a:alpha val="95000"/>
            </a:schemeClr>
          </a:solidFill>
          <a:ln w="38100">
            <a:solidFill>
              <a:srgbClr val="006666">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SA" b="1" dirty="0">
              <a:solidFill>
                <a:schemeClr val="tx1"/>
              </a:solidFill>
              <a:latin typeface="Calibri" panose="020F0502020204030204" pitchFamily="34" charset="0"/>
              <a:cs typeface="Calibri" panose="020F0502020204030204" pitchFamily="34" charset="0"/>
            </a:endParaRPr>
          </a:p>
        </p:txBody>
      </p:sp>
      <p:sp>
        <p:nvSpPr>
          <p:cNvPr id="151" name="Subtitle 6">
            <a:extLst>
              <a:ext uri="{FF2B5EF4-FFF2-40B4-BE49-F238E27FC236}">
                <a16:creationId xmlns:a16="http://schemas.microsoft.com/office/drawing/2014/main" id="{E755987D-2D17-490F-90DB-5BC61A3A3681}"/>
              </a:ext>
            </a:extLst>
          </p:cNvPr>
          <p:cNvSpPr txBox="1">
            <a:spLocks/>
          </p:cNvSpPr>
          <p:nvPr/>
        </p:nvSpPr>
        <p:spPr>
          <a:xfrm>
            <a:off x="5625161" y="2976109"/>
            <a:ext cx="2537286" cy="716689"/>
          </a:xfrm>
          <a:prstGeom prst="rect">
            <a:avLst/>
          </a:prstGeom>
        </p:spPr>
        <p:txBody>
          <a:bodyPr vert="horz" lIns="86019" tIns="43010" rIns="86019" bIns="43010" numCol="1" spcCol="365760" rtlCol="0" anchor="t">
            <a:noAutofit/>
          </a:bodyPr>
          <a:lstStyle>
            <a:lvl1pPr marL="0" indent="0" algn="ctr" defTabSz="914400" rtl="0" eaLnBrk="1" latinLnBrk="0" hangingPunct="1">
              <a:lnSpc>
                <a:spcPct val="90000"/>
              </a:lnSpc>
              <a:spcBef>
                <a:spcPts val="1000"/>
              </a:spcBef>
              <a:buFont typeface="Arial"/>
              <a:buNone/>
              <a:defRPr sz="1200" b="0" i="0" kern="1200">
                <a:solidFill>
                  <a:schemeClr val="accent1"/>
                </a:solidFill>
                <a:latin typeface="Montserrat Light" charset="0"/>
                <a:ea typeface="Montserrat Light" charset="0"/>
                <a:cs typeface="Montserrat Light"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Montserrat Light" charset="0"/>
                <a:ea typeface="Montserrat Light" charset="0"/>
                <a:cs typeface="Montserrat Light"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Montserrat Light" charset="0"/>
                <a:ea typeface="Montserrat Light" charset="0"/>
                <a:cs typeface="Montserrat Light"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nSpc>
                <a:spcPts val="1599"/>
              </a:lnSpc>
              <a:spcBef>
                <a:spcPts val="0"/>
              </a:spcBef>
            </a:pPr>
            <a:endParaRPr lang="en-US" sz="1317" b="1" dirty="0">
              <a:solidFill>
                <a:schemeClr val="tx1"/>
              </a:solidFill>
              <a:latin typeface="Calibri" panose="020F0502020204030204" pitchFamily="34" charset="0"/>
              <a:cs typeface="Calibri" panose="020F0502020204030204" pitchFamily="34" charset="0"/>
            </a:endParaRPr>
          </a:p>
        </p:txBody>
      </p:sp>
      <p:sp>
        <p:nvSpPr>
          <p:cNvPr id="239" name="Rectangle: Rounded Corners 171">
            <a:extLst>
              <a:ext uri="{FF2B5EF4-FFF2-40B4-BE49-F238E27FC236}">
                <a16:creationId xmlns:a16="http://schemas.microsoft.com/office/drawing/2014/main" id="{120A986A-1F75-4A2E-A5AF-092B750E3DE1}"/>
              </a:ext>
            </a:extLst>
          </p:cNvPr>
          <p:cNvSpPr/>
          <p:nvPr/>
        </p:nvSpPr>
        <p:spPr>
          <a:xfrm>
            <a:off x="636925" y="874390"/>
            <a:ext cx="1803927" cy="1605736"/>
          </a:xfrm>
          <a:prstGeom prst="roundRect">
            <a:avLst>
              <a:gd name="adj" fmla="val 5845"/>
            </a:avLst>
          </a:prstGeom>
          <a:solidFill>
            <a:schemeClr val="bg1">
              <a:alpha val="95000"/>
            </a:schemeClr>
          </a:solidFill>
          <a:ln w="38100">
            <a:solidFill>
              <a:srgbClr val="006666">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93"/>
          </a:p>
        </p:txBody>
      </p:sp>
      <p:sp>
        <p:nvSpPr>
          <p:cNvPr id="229" name="Rectangle: Rounded Corners 171">
            <a:extLst>
              <a:ext uri="{FF2B5EF4-FFF2-40B4-BE49-F238E27FC236}">
                <a16:creationId xmlns:a16="http://schemas.microsoft.com/office/drawing/2014/main" id="{88C0D13C-6878-4F31-AA54-7261105F2147}"/>
              </a:ext>
            </a:extLst>
          </p:cNvPr>
          <p:cNvSpPr/>
          <p:nvPr/>
        </p:nvSpPr>
        <p:spPr>
          <a:xfrm>
            <a:off x="4445904" y="900487"/>
            <a:ext cx="1803927" cy="1579639"/>
          </a:xfrm>
          <a:prstGeom prst="roundRect">
            <a:avLst>
              <a:gd name="adj" fmla="val 5845"/>
            </a:avLst>
          </a:prstGeom>
          <a:solidFill>
            <a:schemeClr val="bg1">
              <a:alpha val="95000"/>
            </a:schemeClr>
          </a:solidFill>
          <a:ln w="38100">
            <a:solidFill>
              <a:srgbClr val="006666">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93"/>
          </a:p>
        </p:txBody>
      </p:sp>
      <p:grpSp>
        <p:nvGrpSpPr>
          <p:cNvPr id="2" name="Group 1">
            <a:extLst>
              <a:ext uri="{FF2B5EF4-FFF2-40B4-BE49-F238E27FC236}">
                <a16:creationId xmlns:a16="http://schemas.microsoft.com/office/drawing/2014/main" id="{FFC80125-7E67-419E-9151-71883AD99EC8}"/>
              </a:ext>
            </a:extLst>
          </p:cNvPr>
          <p:cNvGrpSpPr/>
          <p:nvPr/>
        </p:nvGrpSpPr>
        <p:grpSpPr>
          <a:xfrm>
            <a:off x="8305854" y="525889"/>
            <a:ext cx="3018632" cy="2201146"/>
            <a:chOff x="228786" y="0"/>
            <a:chExt cx="3036385" cy="2556059"/>
          </a:xfrm>
          <a:solidFill>
            <a:srgbClr val="009999"/>
          </a:solidFill>
        </p:grpSpPr>
        <p:pic>
          <p:nvPicPr>
            <p:cNvPr id="21" name="Shadow" descr="D:\andrew\Работа\Андрей\00_Presentations\WOW\PPT ready\3413.png">
              <a:extLst>
                <a:ext uri="{FF2B5EF4-FFF2-40B4-BE49-F238E27FC236}">
                  <a16:creationId xmlns:a16="http://schemas.microsoft.com/office/drawing/2014/main" id="{C0A687E4-DE18-4C75-886F-DF262C94C5EA}"/>
                </a:ext>
              </a:extLst>
            </p:cNvPr>
            <p:cNvPicPr>
              <a:picLocks noChangeAspect="1" noChangeArrowheads="1"/>
            </p:cNvPicPr>
            <p:nvPr/>
          </p:nvPicPr>
          <p:blipFill>
            <a:blip r:embed="rId2" cstate="print"/>
            <a:srcRect/>
            <a:stretch>
              <a:fillRect/>
            </a:stretch>
          </p:blipFill>
          <p:spPr bwMode="auto">
            <a:xfrm>
              <a:off x="228786" y="2270923"/>
              <a:ext cx="3035711" cy="285136"/>
            </a:xfrm>
            <a:prstGeom prst="rect">
              <a:avLst/>
            </a:prstGeom>
            <a:grpFill/>
            <a:ln>
              <a:noFill/>
            </a:ln>
          </p:spPr>
        </p:pic>
        <p:sp>
          <p:nvSpPr>
            <p:cNvPr id="22" name="Shape A">
              <a:extLst>
                <a:ext uri="{FF2B5EF4-FFF2-40B4-BE49-F238E27FC236}">
                  <a16:creationId xmlns:a16="http://schemas.microsoft.com/office/drawing/2014/main" id="{5792EADE-A866-41FD-86E3-4D86E58F93E1}"/>
                </a:ext>
              </a:extLst>
            </p:cNvPr>
            <p:cNvSpPr/>
            <p:nvPr/>
          </p:nvSpPr>
          <p:spPr>
            <a:xfrm>
              <a:off x="229460" y="0"/>
              <a:ext cx="3035711" cy="2489029"/>
            </a:xfrm>
            <a:custGeom>
              <a:avLst/>
              <a:gdLst/>
              <a:ahLst/>
              <a:cxnLst/>
              <a:rect l="0" t="0" r="0" b="0"/>
              <a:pathLst>
                <a:path w="4572000" h="4988788">
                  <a:moveTo>
                    <a:pt x="4572000" y="0"/>
                  </a:moveTo>
                  <a:lnTo>
                    <a:pt x="0" y="0"/>
                  </a:lnTo>
                  <a:lnTo>
                    <a:pt x="0" y="4572000"/>
                  </a:lnTo>
                  <a:lnTo>
                    <a:pt x="1829003" y="4572000"/>
                  </a:lnTo>
                  <a:lnTo>
                    <a:pt x="2196198" y="4939195"/>
                  </a:lnTo>
                  <a:cubicBezTo>
                    <a:pt x="2245791" y="4988788"/>
                    <a:pt x="2326208" y="4988788"/>
                    <a:pt x="2375801" y="4939195"/>
                  </a:cubicBezTo>
                  <a:lnTo>
                    <a:pt x="2742996" y="4572000"/>
                  </a:lnTo>
                  <a:lnTo>
                    <a:pt x="4572000" y="4572000"/>
                  </a:lnTo>
                  <a:close/>
                </a:path>
              </a:pathLst>
            </a:custGeom>
            <a:grpFill/>
            <a:ln w="12700" cmpd="sng">
              <a:noFill/>
              <a:prstDash val="solid"/>
            </a:ln>
          </p:spPr>
          <p:txBody>
            <a:bodyPr anchor="ctr">
              <a:spAutoFit/>
            </a:bodyPr>
            <a:lstStyle/>
            <a:p>
              <a:pPr algn="ctr"/>
              <a:endParaRPr lang="en-US" sz="1537" dirty="0"/>
            </a:p>
          </p:txBody>
        </p:sp>
        <p:sp>
          <p:nvSpPr>
            <p:cNvPr id="23" name="White circle">
              <a:extLst>
                <a:ext uri="{FF2B5EF4-FFF2-40B4-BE49-F238E27FC236}">
                  <a16:creationId xmlns:a16="http://schemas.microsoft.com/office/drawing/2014/main" id="{3946DB97-8126-463A-9187-8277D2B623AA}"/>
                </a:ext>
              </a:extLst>
            </p:cNvPr>
            <p:cNvSpPr/>
            <p:nvPr/>
          </p:nvSpPr>
          <p:spPr>
            <a:xfrm>
              <a:off x="1694156" y="2185410"/>
              <a:ext cx="116877" cy="116893"/>
            </a:xfrm>
            <a:custGeom>
              <a:avLst/>
              <a:gdLst/>
              <a:ahLst/>
              <a:cxnLst/>
              <a:rect l="0" t="0" r="0" b="0"/>
              <a:pathLst>
                <a:path w="234289" h="234289">
                  <a:moveTo>
                    <a:pt x="0" y="117144"/>
                  </a:moveTo>
                  <a:cubicBezTo>
                    <a:pt x="0" y="52438"/>
                    <a:pt x="52450" y="0"/>
                    <a:pt x="117144" y="0"/>
                  </a:cubicBezTo>
                  <a:cubicBezTo>
                    <a:pt x="181838" y="0"/>
                    <a:pt x="234289" y="52438"/>
                    <a:pt x="234289" y="117144"/>
                  </a:cubicBezTo>
                  <a:cubicBezTo>
                    <a:pt x="234289" y="181838"/>
                    <a:pt x="181838" y="234289"/>
                    <a:pt x="117144" y="234289"/>
                  </a:cubicBezTo>
                  <a:cubicBezTo>
                    <a:pt x="52450" y="234289"/>
                    <a:pt x="0" y="181838"/>
                    <a:pt x="0" y="117144"/>
                  </a:cubicBezTo>
                  <a:close/>
                </a:path>
              </a:pathLst>
            </a:custGeom>
            <a:grpFill/>
            <a:ln w="12700" cmpd="sng">
              <a:noFill/>
              <a:prstDash val="solid"/>
            </a:ln>
          </p:spPr>
          <p:txBody>
            <a:bodyPr anchor="ctr">
              <a:spAutoFit/>
            </a:bodyPr>
            <a:lstStyle/>
            <a:p>
              <a:pPr algn="ctr"/>
              <a:endParaRPr lang="en-US" sz="1537" dirty="0"/>
            </a:p>
          </p:txBody>
        </p:sp>
      </p:grpSp>
      <p:grpSp>
        <p:nvGrpSpPr>
          <p:cNvPr id="63" name="Group 68">
            <a:extLst>
              <a:ext uri="{FF2B5EF4-FFF2-40B4-BE49-F238E27FC236}">
                <a16:creationId xmlns:a16="http://schemas.microsoft.com/office/drawing/2014/main" id="{F56897D4-8997-4B63-9BFD-30A68641F3EC}"/>
              </a:ext>
            </a:extLst>
          </p:cNvPr>
          <p:cNvGrpSpPr/>
          <p:nvPr/>
        </p:nvGrpSpPr>
        <p:grpSpPr>
          <a:xfrm>
            <a:off x="2685640" y="955145"/>
            <a:ext cx="512826" cy="526740"/>
            <a:chOff x="4167188" y="3140076"/>
            <a:chExt cx="409575" cy="420688"/>
          </a:xfrm>
          <a:solidFill>
            <a:schemeClr val="bg1"/>
          </a:solidFill>
        </p:grpSpPr>
        <p:sp>
          <p:nvSpPr>
            <p:cNvPr id="64" name="Freeform 48">
              <a:extLst>
                <a:ext uri="{FF2B5EF4-FFF2-40B4-BE49-F238E27FC236}">
                  <a16:creationId xmlns:a16="http://schemas.microsoft.com/office/drawing/2014/main" id="{4B8C4BDA-30ED-4DA9-B920-AE995C5225C4}"/>
                </a:ext>
              </a:extLst>
            </p:cNvPr>
            <p:cNvSpPr>
              <a:spLocks/>
            </p:cNvSpPr>
            <p:nvPr/>
          </p:nvSpPr>
          <p:spPr bwMode="auto">
            <a:xfrm>
              <a:off x="4360863" y="3140076"/>
              <a:ext cx="14288" cy="44450"/>
            </a:xfrm>
            <a:custGeom>
              <a:avLst/>
              <a:gdLst>
                <a:gd name="T0" fmla="*/ 3 w 3"/>
                <a:gd name="T1" fmla="*/ 9 h 10"/>
                <a:gd name="T2" fmla="*/ 1 w 3"/>
                <a:gd name="T3" fmla="*/ 10 h 10"/>
                <a:gd name="T4" fmla="*/ 1 w 3"/>
                <a:gd name="T5" fmla="*/ 10 h 10"/>
                <a:gd name="T6" fmla="*/ 0 w 3"/>
                <a:gd name="T7" fmla="*/ 9 h 10"/>
                <a:gd name="T8" fmla="*/ 0 w 3"/>
                <a:gd name="T9" fmla="*/ 1 h 10"/>
                <a:gd name="T10" fmla="*/ 1 w 3"/>
                <a:gd name="T11" fmla="*/ 0 h 10"/>
                <a:gd name="T12" fmla="*/ 1 w 3"/>
                <a:gd name="T13" fmla="*/ 0 h 10"/>
                <a:gd name="T14" fmla="*/ 3 w 3"/>
                <a:gd name="T15" fmla="*/ 1 h 10"/>
                <a:gd name="T16" fmla="*/ 3 w 3"/>
                <a:gd name="T17" fmla="*/ 9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10">
                  <a:moveTo>
                    <a:pt x="3" y="9"/>
                  </a:moveTo>
                  <a:cubicBezTo>
                    <a:pt x="3" y="10"/>
                    <a:pt x="2" y="10"/>
                    <a:pt x="1" y="10"/>
                  </a:cubicBezTo>
                  <a:cubicBezTo>
                    <a:pt x="1" y="10"/>
                    <a:pt x="1" y="10"/>
                    <a:pt x="1" y="10"/>
                  </a:cubicBezTo>
                  <a:cubicBezTo>
                    <a:pt x="0" y="10"/>
                    <a:pt x="0" y="10"/>
                    <a:pt x="0" y="9"/>
                  </a:cubicBezTo>
                  <a:cubicBezTo>
                    <a:pt x="0" y="1"/>
                    <a:pt x="0" y="1"/>
                    <a:pt x="0" y="1"/>
                  </a:cubicBezTo>
                  <a:cubicBezTo>
                    <a:pt x="0" y="1"/>
                    <a:pt x="0" y="0"/>
                    <a:pt x="1" y="0"/>
                  </a:cubicBezTo>
                  <a:cubicBezTo>
                    <a:pt x="1" y="0"/>
                    <a:pt x="1" y="0"/>
                    <a:pt x="1" y="0"/>
                  </a:cubicBezTo>
                  <a:cubicBezTo>
                    <a:pt x="2" y="0"/>
                    <a:pt x="3" y="1"/>
                    <a:pt x="3" y="1"/>
                  </a:cubicBezTo>
                  <a:cubicBezTo>
                    <a:pt x="3" y="9"/>
                    <a:pt x="3" y="9"/>
                    <a:pt x="3"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a:p>
          </p:txBody>
        </p:sp>
        <p:sp>
          <p:nvSpPr>
            <p:cNvPr id="65" name="Freeform 49">
              <a:extLst>
                <a:ext uri="{FF2B5EF4-FFF2-40B4-BE49-F238E27FC236}">
                  <a16:creationId xmlns:a16="http://schemas.microsoft.com/office/drawing/2014/main" id="{EF9C69A9-893F-4832-8582-10664498B516}"/>
                </a:ext>
              </a:extLst>
            </p:cNvPr>
            <p:cNvSpPr>
              <a:spLocks/>
            </p:cNvSpPr>
            <p:nvPr/>
          </p:nvSpPr>
          <p:spPr bwMode="auto">
            <a:xfrm>
              <a:off x="4211638" y="3211513"/>
              <a:ext cx="39688" cy="34925"/>
            </a:xfrm>
            <a:custGeom>
              <a:avLst/>
              <a:gdLst>
                <a:gd name="T0" fmla="*/ 8 w 9"/>
                <a:gd name="T1" fmla="*/ 6 h 8"/>
                <a:gd name="T2" fmla="*/ 8 w 9"/>
                <a:gd name="T3" fmla="*/ 8 h 8"/>
                <a:gd name="T4" fmla="*/ 8 w 9"/>
                <a:gd name="T5" fmla="*/ 8 h 8"/>
                <a:gd name="T6" fmla="*/ 7 w 9"/>
                <a:gd name="T7" fmla="*/ 8 h 8"/>
                <a:gd name="T8" fmla="*/ 1 w 9"/>
                <a:gd name="T9" fmla="*/ 2 h 8"/>
                <a:gd name="T10" fmla="*/ 1 w 9"/>
                <a:gd name="T11" fmla="*/ 1 h 8"/>
                <a:gd name="T12" fmla="*/ 1 w 9"/>
                <a:gd name="T13" fmla="*/ 1 h 8"/>
                <a:gd name="T14" fmla="*/ 2 w 9"/>
                <a:gd name="T15" fmla="*/ 0 h 8"/>
                <a:gd name="T16" fmla="*/ 8 w 9"/>
                <a:gd name="T17" fmla="*/ 6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8">
                  <a:moveTo>
                    <a:pt x="8" y="6"/>
                  </a:moveTo>
                  <a:cubicBezTo>
                    <a:pt x="9" y="6"/>
                    <a:pt x="9" y="7"/>
                    <a:pt x="8" y="8"/>
                  </a:cubicBezTo>
                  <a:cubicBezTo>
                    <a:pt x="8" y="8"/>
                    <a:pt x="8" y="8"/>
                    <a:pt x="8" y="8"/>
                  </a:cubicBezTo>
                  <a:cubicBezTo>
                    <a:pt x="8" y="8"/>
                    <a:pt x="7" y="8"/>
                    <a:pt x="7" y="8"/>
                  </a:cubicBezTo>
                  <a:cubicBezTo>
                    <a:pt x="1" y="2"/>
                    <a:pt x="1" y="2"/>
                    <a:pt x="1" y="2"/>
                  </a:cubicBezTo>
                  <a:cubicBezTo>
                    <a:pt x="0" y="2"/>
                    <a:pt x="0" y="1"/>
                    <a:pt x="1" y="1"/>
                  </a:cubicBezTo>
                  <a:cubicBezTo>
                    <a:pt x="1" y="1"/>
                    <a:pt x="1" y="1"/>
                    <a:pt x="1" y="1"/>
                  </a:cubicBezTo>
                  <a:cubicBezTo>
                    <a:pt x="1" y="0"/>
                    <a:pt x="2" y="0"/>
                    <a:pt x="2" y="0"/>
                  </a:cubicBezTo>
                  <a:cubicBezTo>
                    <a:pt x="8" y="6"/>
                    <a:pt x="8" y="6"/>
                    <a:pt x="8"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a:p>
          </p:txBody>
        </p:sp>
        <p:sp>
          <p:nvSpPr>
            <p:cNvPr id="66" name="Freeform 50">
              <a:extLst>
                <a:ext uri="{FF2B5EF4-FFF2-40B4-BE49-F238E27FC236}">
                  <a16:creationId xmlns:a16="http://schemas.microsoft.com/office/drawing/2014/main" id="{E6C9BF7D-367D-46B6-A8C9-6902699DDF0D}"/>
                </a:ext>
              </a:extLst>
            </p:cNvPr>
            <p:cNvSpPr>
              <a:spLocks/>
            </p:cNvSpPr>
            <p:nvPr/>
          </p:nvSpPr>
          <p:spPr bwMode="auto">
            <a:xfrm>
              <a:off x="4167188" y="3365501"/>
              <a:ext cx="44450" cy="19050"/>
            </a:xfrm>
            <a:custGeom>
              <a:avLst/>
              <a:gdLst>
                <a:gd name="T0" fmla="*/ 9 w 10"/>
                <a:gd name="T1" fmla="*/ 0 h 4"/>
                <a:gd name="T2" fmla="*/ 10 w 10"/>
                <a:gd name="T3" fmla="*/ 1 h 4"/>
                <a:gd name="T4" fmla="*/ 10 w 10"/>
                <a:gd name="T5" fmla="*/ 1 h 4"/>
                <a:gd name="T6" fmla="*/ 9 w 10"/>
                <a:gd name="T7" fmla="*/ 3 h 4"/>
                <a:gd name="T8" fmla="*/ 1 w 10"/>
                <a:gd name="T9" fmla="*/ 4 h 4"/>
                <a:gd name="T10" fmla="*/ 0 w 10"/>
                <a:gd name="T11" fmla="*/ 2 h 4"/>
                <a:gd name="T12" fmla="*/ 0 w 10"/>
                <a:gd name="T13" fmla="*/ 2 h 4"/>
                <a:gd name="T14" fmla="*/ 1 w 10"/>
                <a:gd name="T15" fmla="*/ 1 h 4"/>
                <a:gd name="T16" fmla="*/ 9 w 10"/>
                <a:gd name="T17"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4">
                  <a:moveTo>
                    <a:pt x="9" y="0"/>
                  </a:moveTo>
                  <a:cubicBezTo>
                    <a:pt x="9" y="0"/>
                    <a:pt x="10" y="1"/>
                    <a:pt x="10" y="1"/>
                  </a:cubicBezTo>
                  <a:cubicBezTo>
                    <a:pt x="10" y="1"/>
                    <a:pt x="10" y="1"/>
                    <a:pt x="10" y="1"/>
                  </a:cubicBezTo>
                  <a:cubicBezTo>
                    <a:pt x="10" y="2"/>
                    <a:pt x="10" y="3"/>
                    <a:pt x="9" y="3"/>
                  </a:cubicBezTo>
                  <a:cubicBezTo>
                    <a:pt x="1" y="4"/>
                    <a:pt x="1" y="4"/>
                    <a:pt x="1" y="4"/>
                  </a:cubicBezTo>
                  <a:cubicBezTo>
                    <a:pt x="0" y="4"/>
                    <a:pt x="0" y="3"/>
                    <a:pt x="0" y="2"/>
                  </a:cubicBezTo>
                  <a:cubicBezTo>
                    <a:pt x="0" y="2"/>
                    <a:pt x="0" y="2"/>
                    <a:pt x="0" y="2"/>
                  </a:cubicBezTo>
                  <a:cubicBezTo>
                    <a:pt x="0" y="2"/>
                    <a:pt x="0" y="1"/>
                    <a:pt x="1" y="1"/>
                  </a:cubicBezTo>
                  <a:cubicBezTo>
                    <a:pt x="9" y="0"/>
                    <a:pt x="9"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a:p>
          </p:txBody>
        </p:sp>
        <p:sp>
          <p:nvSpPr>
            <p:cNvPr id="67" name="Freeform 51">
              <a:extLst>
                <a:ext uri="{FF2B5EF4-FFF2-40B4-BE49-F238E27FC236}">
                  <a16:creationId xmlns:a16="http://schemas.microsoft.com/office/drawing/2014/main" id="{C7E78DCE-F4F1-41EF-B6B7-70EEBA3627D3}"/>
                </a:ext>
              </a:extLst>
            </p:cNvPr>
            <p:cNvSpPr>
              <a:spLocks/>
            </p:cNvSpPr>
            <p:nvPr/>
          </p:nvSpPr>
          <p:spPr bwMode="auto">
            <a:xfrm>
              <a:off x="4533900" y="3357563"/>
              <a:ext cx="42863" cy="12700"/>
            </a:xfrm>
            <a:custGeom>
              <a:avLst/>
              <a:gdLst>
                <a:gd name="T0" fmla="*/ 1 w 10"/>
                <a:gd name="T1" fmla="*/ 2 h 3"/>
                <a:gd name="T2" fmla="*/ 0 w 10"/>
                <a:gd name="T3" fmla="*/ 1 h 3"/>
                <a:gd name="T4" fmla="*/ 0 w 10"/>
                <a:gd name="T5" fmla="*/ 1 h 3"/>
                <a:gd name="T6" fmla="*/ 1 w 10"/>
                <a:gd name="T7" fmla="*/ 0 h 3"/>
                <a:gd name="T8" fmla="*/ 9 w 10"/>
                <a:gd name="T9" fmla="*/ 0 h 3"/>
                <a:gd name="T10" fmla="*/ 10 w 10"/>
                <a:gd name="T11" fmla="*/ 2 h 3"/>
                <a:gd name="T12" fmla="*/ 10 w 10"/>
                <a:gd name="T13" fmla="*/ 2 h 3"/>
                <a:gd name="T14" fmla="*/ 9 w 10"/>
                <a:gd name="T15" fmla="*/ 3 h 3"/>
                <a:gd name="T16" fmla="*/ 1 w 10"/>
                <a:gd name="T17" fmla="*/ 2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3">
                  <a:moveTo>
                    <a:pt x="1" y="2"/>
                  </a:moveTo>
                  <a:cubicBezTo>
                    <a:pt x="0" y="2"/>
                    <a:pt x="0" y="2"/>
                    <a:pt x="0" y="1"/>
                  </a:cubicBezTo>
                  <a:cubicBezTo>
                    <a:pt x="0" y="1"/>
                    <a:pt x="0" y="1"/>
                    <a:pt x="0" y="1"/>
                  </a:cubicBezTo>
                  <a:cubicBezTo>
                    <a:pt x="0" y="0"/>
                    <a:pt x="1" y="0"/>
                    <a:pt x="1" y="0"/>
                  </a:cubicBezTo>
                  <a:cubicBezTo>
                    <a:pt x="9" y="0"/>
                    <a:pt x="9" y="0"/>
                    <a:pt x="9" y="0"/>
                  </a:cubicBezTo>
                  <a:cubicBezTo>
                    <a:pt x="10" y="1"/>
                    <a:pt x="10" y="1"/>
                    <a:pt x="10" y="2"/>
                  </a:cubicBezTo>
                  <a:cubicBezTo>
                    <a:pt x="10" y="2"/>
                    <a:pt x="10" y="2"/>
                    <a:pt x="10" y="2"/>
                  </a:cubicBezTo>
                  <a:cubicBezTo>
                    <a:pt x="10" y="3"/>
                    <a:pt x="10" y="3"/>
                    <a:pt x="9" y="3"/>
                  </a:cubicBezTo>
                  <a:cubicBezTo>
                    <a:pt x="1" y="2"/>
                    <a:pt x="1" y="2"/>
                    <a:pt x="1"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a:p>
          </p:txBody>
        </p:sp>
        <p:sp>
          <p:nvSpPr>
            <p:cNvPr id="68" name="Freeform 52">
              <a:extLst>
                <a:ext uri="{FF2B5EF4-FFF2-40B4-BE49-F238E27FC236}">
                  <a16:creationId xmlns:a16="http://schemas.microsoft.com/office/drawing/2014/main" id="{2D9B4D9B-267E-47CA-89E9-CAE5F2FE642E}"/>
                </a:ext>
              </a:extLst>
            </p:cNvPr>
            <p:cNvSpPr>
              <a:spLocks/>
            </p:cNvSpPr>
            <p:nvPr/>
          </p:nvSpPr>
          <p:spPr bwMode="auto">
            <a:xfrm>
              <a:off x="4484688" y="3201988"/>
              <a:ext cx="39688" cy="36513"/>
            </a:xfrm>
            <a:custGeom>
              <a:avLst/>
              <a:gdLst>
                <a:gd name="T0" fmla="*/ 3 w 9"/>
                <a:gd name="T1" fmla="*/ 8 h 8"/>
                <a:gd name="T2" fmla="*/ 1 w 9"/>
                <a:gd name="T3" fmla="*/ 8 h 8"/>
                <a:gd name="T4" fmla="*/ 1 w 9"/>
                <a:gd name="T5" fmla="*/ 8 h 8"/>
                <a:gd name="T6" fmla="*/ 1 w 9"/>
                <a:gd name="T7" fmla="*/ 6 h 8"/>
                <a:gd name="T8" fmla="*/ 7 w 9"/>
                <a:gd name="T9" fmla="*/ 1 h 8"/>
                <a:gd name="T10" fmla="*/ 9 w 9"/>
                <a:gd name="T11" fmla="*/ 1 h 8"/>
                <a:gd name="T12" fmla="*/ 9 w 9"/>
                <a:gd name="T13" fmla="*/ 1 h 8"/>
                <a:gd name="T14" fmla="*/ 9 w 9"/>
                <a:gd name="T15" fmla="*/ 3 h 8"/>
                <a:gd name="T16" fmla="*/ 3 w 9"/>
                <a:gd name="T17"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8">
                  <a:moveTo>
                    <a:pt x="3" y="8"/>
                  </a:moveTo>
                  <a:cubicBezTo>
                    <a:pt x="2" y="8"/>
                    <a:pt x="1" y="8"/>
                    <a:pt x="1" y="8"/>
                  </a:cubicBezTo>
                  <a:cubicBezTo>
                    <a:pt x="1" y="8"/>
                    <a:pt x="1" y="8"/>
                    <a:pt x="1" y="8"/>
                  </a:cubicBezTo>
                  <a:cubicBezTo>
                    <a:pt x="0" y="7"/>
                    <a:pt x="0" y="6"/>
                    <a:pt x="1" y="6"/>
                  </a:cubicBezTo>
                  <a:cubicBezTo>
                    <a:pt x="7" y="1"/>
                    <a:pt x="7" y="1"/>
                    <a:pt x="7" y="1"/>
                  </a:cubicBezTo>
                  <a:cubicBezTo>
                    <a:pt x="7" y="0"/>
                    <a:pt x="8" y="0"/>
                    <a:pt x="9" y="1"/>
                  </a:cubicBezTo>
                  <a:cubicBezTo>
                    <a:pt x="9" y="1"/>
                    <a:pt x="9" y="1"/>
                    <a:pt x="9" y="1"/>
                  </a:cubicBezTo>
                  <a:cubicBezTo>
                    <a:pt x="9" y="1"/>
                    <a:pt x="9" y="2"/>
                    <a:pt x="9" y="3"/>
                  </a:cubicBezTo>
                  <a:cubicBezTo>
                    <a:pt x="3" y="8"/>
                    <a:pt x="3" y="8"/>
                    <a:pt x="3"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a:p>
          </p:txBody>
        </p:sp>
        <p:sp>
          <p:nvSpPr>
            <p:cNvPr id="69" name="Freeform 53">
              <a:extLst>
                <a:ext uri="{FF2B5EF4-FFF2-40B4-BE49-F238E27FC236}">
                  <a16:creationId xmlns:a16="http://schemas.microsoft.com/office/drawing/2014/main" id="{649A4D82-934D-4AEB-9712-04CDA2621152}"/>
                </a:ext>
              </a:extLst>
            </p:cNvPr>
            <p:cNvSpPr>
              <a:spLocks noEditPoints="1"/>
            </p:cNvSpPr>
            <p:nvPr/>
          </p:nvSpPr>
          <p:spPr bwMode="auto">
            <a:xfrm>
              <a:off x="4237038" y="3206751"/>
              <a:ext cx="257175" cy="354013"/>
            </a:xfrm>
            <a:custGeom>
              <a:avLst/>
              <a:gdLst>
                <a:gd name="T0" fmla="*/ 38 w 58"/>
                <a:gd name="T1" fmla="*/ 68 h 80"/>
                <a:gd name="T2" fmla="*/ 37 w 58"/>
                <a:gd name="T3" fmla="*/ 71 h 80"/>
                <a:gd name="T4" fmla="*/ 36 w 58"/>
                <a:gd name="T5" fmla="*/ 71 h 80"/>
                <a:gd name="T6" fmla="*/ 22 w 58"/>
                <a:gd name="T7" fmla="*/ 71 h 80"/>
                <a:gd name="T8" fmla="*/ 21 w 58"/>
                <a:gd name="T9" fmla="*/ 71 h 80"/>
                <a:gd name="T10" fmla="*/ 20 w 58"/>
                <a:gd name="T11" fmla="*/ 68 h 80"/>
                <a:gd name="T12" fmla="*/ 20 w 58"/>
                <a:gd name="T13" fmla="*/ 61 h 80"/>
                <a:gd name="T14" fmla="*/ 38 w 58"/>
                <a:gd name="T15" fmla="*/ 61 h 80"/>
                <a:gd name="T16" fmla="*/ 38 w 58"/>
                <a:gd name="T17" fmla="*/ 68 h 80"/>
                <a:gd name="T18" fmla="*/ 18 w 58"/>
                <a:gd name="T19" fmla="*/ 14 h 80"/>
                <a:gd name="T20" fmla="*/ 11 w 58"/>
                <a:gd name="T21" fmla="*/ 29 h 80"/>
                <a:gd name="T22" fmla="*/ 18 w 58"/>
                <a:gd name="T23" fmla="*/ 42 h 80"/>
                <a:gd name="T24" fmla="*/ 18 w 58"/>
                <a:gd name="T25" fmla="*/ 44 h 80"/>
                <a:gd name="T26" fmla="*/ 18 w 58"/>
                <a:gd name="T27" fmla="*/ 44 h 80"/>
                <a:gd name="T28" fmla="*/ 16 w 58"/>
                <a:gd name="T29" fmla="*/ 44 h 80"/>
                <a:gd name="T30" fmla="*/ 8 w 58"/>
                <a:gd name="T31" fmla="*/ 29 h 80"/>
                <a:gd name="T32" fmla="*/ 17 w 58"/>
                <a:gd name="T33" fmla="*/ 12 h 80"/>
                <a:gd name="T34" fmla="*/ 19 w 58"/>
                <a:gd name="T35" fmla="*/ 12 h 80"/>
                <a:gd name="T36" fmla="*/ 19 w 58"/>
                <a:gd name="T37" fmla="*/ 12 h 80"/>
                <a:gd name="T38" fmla="*/ 18 w 58"/>
                <a:gd name="T39" fmla="*/ 14 h 80"/>
                <a:gd name="T40" fmla="*/ 58 w 58"/>
                <a:gd name="T41" fmla="*/ 29 h 80"/>
                <a:gd name="T42" fmla="*/ 29 w 58"/>
                <a:gd name="T43" fmla="*/ 0 h 80"/>
                <a:gd name="T44" fmla="*/ 0 w 58"/>
                <a:gd name="T45" fmla="*/ 29 h 80"/>
                <a:gd name="T46" fmla="*/ 17 w 58"/>
                <a:gd name="T47" fmla="*/ 55 h 80"/>
                <a:gd name="T48" fmla="*/ 17 w 58"/>
                <a:gd name="T49" fmla="*/ 61 h 80"/>
                <a:gd name="T50" fmla="*/ 17 w 58"/>
                <a:gd name="T51" fmla="*/ 68 h 80"/>
                <a:gd name="T52" fmla="*/ 21 w 58"/>
                <a:gd name="T53" fmla="*/ 74 h 80"/>
                <a:gd name="T54" fmla="*/ 22 w 58"/>
                <a:gd name="T55" fmla="*/ 76 h 80"/>
                <a:gd name="T56" fmla="*/ 27 w 58"/>
                <a:gd name="T57" fmla="*/ 80 h 80"/>
                <a:gd name="T58" fmla="*/ 31 w 58"/>
                <a:gd name="T59" fmla="*/ 80 h 80"/>
                <a:gd name="T60" fmla="*/ 36 w 58"/>
                <a:gd name="T61" fmla="*/ 76 h 80"/>
                <a:gd name="T62" fmla="*/ 37 w 58"/>
                <a:gd name="T63" fmla="*/ 74 h 80"/>
                <a:gd name="T64" fmla="*/ 41 w 58"/>
                <a:gd name="T65" fmla="*/ 68 h 80"/>
                <a:gd name="T66" fmla="*/ 41 w 58"/>
                <a:gd name="T67" fmla="*/ 58 h 80"/>
                <a:gd name="T68" fmla="*/ 41 w 58"/>
                <a:gd name="T69" fmla="*/ 55 h 80"/>
                <a:gd name="T70" fmla="*/ 58 w 58"/>
                <a:gd name="T71" fmla="*/ 29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8" h="80">
                  <a:moveTo>
                    <a:pt x="38" y="68"/>
                  </a:moveTo>
                  <a:cubicBezTo>
                    <a:pt x="38" y="69"/>
                    <a:pt x="38" y="70"/>
                    <a:pt x="37" y="71"/>
                  </a:cubicBezTo>
                  <a:cubicBezTo>
                    <a:pt x="37" y="71"/>
                    <a:pt x="36" y="71"/>
                    <a:pt x="36" y="71"/>
                  </a:cubicBezTo>
                  <a:cubicBezTo>
                    <a:pt x="22" y="71"/>
                    <a:pt x="22" y="71"/>
                    <a:pt x="22" y="71"/>
                  </a:cubicBezTo>
                  <a:cubicBezTo>
                    <a:pt x="22" y="71"/>
                    <a:pt x="21" y="71"/>
                    <a:pt x="21" y="71"/>
                  </a:cubicBezTo>
                  <a:cubicBezTo>
                    <a:pt x="20" y="70"/>
                    <a:pt x="20" y="69"/>
                    <a:pt x="20" y="68"/>
                  </a:cubicBezTo>
                  <a:cubicBezTo>
                    <a:pt x="20" y="61"/>
                    <a:pt x="20" y="61"/>
                    <a:pt x="20" y="61"/>
                  </a:cubicBezTo>
                  <a:cubicBezTo>
                    <a:pt x="38" y="61"/>
                    <a:pt x="38" y="61"/>
                    <a:pt x="38" y="61"/>
                  </a:cubicBezTo>
                  <a:cubicBezTo>
                    <a:pt x="38" y="68"/>
                    <a:pt x="38" y="68"/>
                    <a:pt x="38" y="68"/>
                  </a:cubicBezTo>
                  <a:close/>
                  <a:moveTo>
                    <a:pt x="18" y="14"/>
                  </a:moveTo>
                  <a:cubicBezTo>
                    <a:pt x="14" y="17"/>
                    <a:pt x="11" y="23"/>
                    <a:pt x="11" y="29"/>
                  </a:cubicBezTo>
                  <a:cubicBezTo>
                    <a:pt x="11" y="34"/>
                    <a:pt x="14" y="39"/>
                    <a:pt x="18" y="42"/>
                  </a:cubicBezTo>
                  <a:cubicBezTo>
                    <a:pt x="18" y="43"/>
                    <a:pt x="18" y="43"/>
                    <a:pt x="18" y="44"/>
                  </a:cubicBezTo>
                  <a:cubicBezTo>
                    <a:pt x="18" y="44"/>
                    <a:pt x="18" y="44"/>
                    <a:pt x="18" y="44"/>
                  </a:cubicBezTo>
                  <a:cubicBezTo>
                    <a:pt x="17" y="45"/>
                    <a:pt x="16" y="45"/>
                    <a:pt x="16" y="44"/>
                  </a:cubicBezTo>
                  <a:cubicBezTo>
                    <a:pt x="11" y="41"/>
                    <a:pt x="8" y="35"/>
                    <a:pt x="8" y="29"/>
                  </a:cubicBezTo>
                  <a:cubicBezTo>
                    <a:pt x="8" y="22"/>
                    <a:pt x="12" y="16"/>
                    <a:pt x="17" y="12"/>
                  </a:cubicBezTo>
                  <a:cubicBezTo>
                    <a:pt x="17" y="12"/>
                    <a:pt x="18" y="12"/>
                    <a:pt x="19" y="12"/>
                  </a:cubicBezTo>
                  <a:cubicBezTo>
                    <a:pt x="19" y="12"/>
                    <a:pt x="19" y="12"/>
                    <a:pt x="19" y="12"/>
                  </a:cubicBezTo>
                  <a:cubicBezTo>
                    <a:pt x="19" y="13"/>
                    <a:pt x="19" y="14"/>
                    <a:pt x="18" y="14"/>
                  </a:cubicBezTo>
                  <a:close/>
                  <a:moveTo>
                    <a:pt x="58" y="29"/>
                  </a:moveTo>
                  <a:cubicBezTo>
                    <a:pt x="58" y="13"/>
                    <a:pt x="45" y="0"/>
                    <a:pt x="29" y="0"/>
                  </a:cubicBezTo>
                  <a:cubicBezTo>
                    <a:pt x="13" y="0"/>
                    <a:pt x="0" y="13"/>
                    <a:pt x="0" y="29"/>
                  </a:cubicBezTo>
                  <a:cubicBezTo>
                    <a:pt x="0" y="40"/>
                    <a:pt x="7" y="50"/>
                    <a:pt x="17" y="55"/>
                  </a:cubicBezTo>
                  <a:cubicBezTo>
                    <a:pt x="17" y="61"/>
                    <a:pt x="17" y="61"/>
                    <a:pt x="17" y="61"/>
                  </a:cubicBezTo>
                  <a:cubicBezTo>
                    <a:pt x="17" y="68"/>
                    <a:pt x="17" y="68"/>
                    <a:pt x="17" y="68"/>
                  </a:cubicBezTo>
                  <a:cubicBezTo>
                    <a:pt x="17" y="71"/>
                    <a:pt x="19" y="73"/>
                    <a:pt x="21" y="74"/>
                  </a:cubicBezTo>
                  <a:cubicBezTo>
                    <a:pt x="21" y="74"/>
                    <a:pt x="22" y="75"/>
                    <a:pt x="22" y="76"/>
                  </a:cubicBezTo>
                  <a:cubicBezTo>
                    <a:pt x="23" y="78"/>
                    <a:pt x="25" y="80"/>
                    <a:pt x="27" y="80"/>
                  </a:cubicBezTo>
                  <a:cubicBezTo>
                    <a:pt x="31" y="80"/>
                    <a:pt x="31" y="80"/>
                    <a:pt x="31" y="80"/>
                  </a:cubicBezTo>
                  <a:cubicBezTo>
                    <a:pt x="33" y="80"/>
                    <a:pt x="35" y="78"/>
                    <a:pt x="36" y="76"/>
                  </a:cubicBezTo>
                  <a:cubicBezTo>
                    <a:pt x="36" y="75"/>
                    <a:pt x="37" y="74"/>
                    <a:pt x="37" y="74"/>
                  </a:cubicBezTo>
                  <a:cubicBezTo>
                    <a:pt x="39" y="73"/>
                    <a:pt x="41" y="71"/>
                    <a:pt x="41" y="68"/>
                  </a:cubicBezTo>
                  <a:cubicBezTo>
                    <a:pt x="41" y="58"/>
                    <a:pt x="41" y="58"/>
                    <a:pt x="41" y="58"/>
                  </a:cubicBezTo>
                  <a:cubicBezTo>
                    <a:pt x="41" y="55"/>
                    <a:pt x="41" y="55"/>
                    <a:pt x="41" y="55"/>
                  </a:cubicBezTo>
                  <a:cubicBezTo>
                    <a:pt x="51" y="50"/>
                    <a:pt x="58" y="40"/>
                    <a:pt x="58" y="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a:p>
          </p:txBody>
        </p:sp>
      </p:grpSp>
      <p:sp>
        <p:nvSpPr>
          <p:cNvPr id="73" name="Rectangle: Rounded Corners 171">
            <a:extLst>
              <a:ext uri="{FF2B5EF4-FFF2-40B4-BE49-F238E27FC236}">
                <a16:creationId xmlns:a16="http://schemas.microsoft.com/office/drawing/2014/main" id="{616DD6F2-CC4E-4910-9AC5-78C7A991022B}"/>
              </a:ext>
            </a:extLst>
          </p:cNvPr>
          <p:cNvSpPr/>
          <p:nvPr/>
        </p:nvSpPr>
        <p:spPr>
          <a:xfrm>
            <a:off x="6372046" y="917562"/>
            <a:ext cx="1803927" cy="1562563"/>
          </a:xfrm>
          <a:prstGeom prst="roundRect">
            <a:avLst>
              <a:gd name="adj" fmla="val 5845"/>
            </a:avLst>
          </a:prstGeom>
          <a:solidFill>
            <a:schemeClr val="bg1">
              <a:alpha val="95000"/>
            </a:schemeClr>
          </a:solidFill>
          <a:ln w="38100">
            <a:solidFill>
              <a:srgbClr val="006666">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93" dirty="0"/>
          </a:p>
        </p:txBody>
      </p:sp>
      <p:sp>
        <p:nvSpPr>
          <p:cNvPr id="81" name="Freeform 83">
            <a:extLst>
              <a:ext uri="{FF2B5EF4-FFF2-40B4-BE49-F238E27FC236}">
                <a16:creationId xmlns:a16="http://schemas.microsoft.com/office/drawing/2014/main" id="{0C95C6F1-1B2B-4459-B34B-2EE8742744CC}"/>
              </a:ext>
            </a:extLst>
          </p:cNvPr>
          <p:cNvSpPr>
            <a:spLocks/>
          </p:cNvSpPr>
          <p:nvPr/>
        </p:nvSpPr>
        <p:spPr bwMode="auto">
          <a:xfrm>
            <a:off x="5026154" y="530408"/>
            <a:ext cx="744536" cy="746650"/>
          </a:xfrm>
          <a:custGeom>
            <a:avLst/>
            <a:gdLst>
              <a:gd name="T0" fmla="*/ 186 w 186"/>
              <a:gd name="T1" fmla="*/ 164 h 186"/>
              <a:gd name="T2" fmla="*/ 163 w 186"/>
              <a:gd name="T3" fmla="*/ 186 h 186"/>
              <a:gd name="T4" fmla="*/ 22 w 186"/>
              <a:gd name="T5" fmla="*/ 186 h 186"/>
              <a:gd name="T6" fmla="*/ 0 w 186"/>
              <a:gd name="T7" fmla="*/ 164 h 186"/>
              <a:gd name="T8" fmla="*/ 0 w 186"/>
              <a:gd name="T9" fmla="*/ 22 h 186"/>
              <a:gd name="T10" fmla="*/ 22 w 186"/>
              <a:gd name="T11" fmla="*/ 0 h 186"/>
              <a:gd name="T12" fmla="*/ 163 w 186"/>
              <a:gd name="T13" fmla="*/ 0 h 186"/>
              <a:gd name="T14" fmla="*/ 186 w 186"/>
              <a:gd name="T15" fmla="*/ 22 h 186"/>
              <a:gd name="T16" fmla="*/ 186 w 186"/>
              <a:gd name="T17" fmla="*/ 164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6" h="186">
                <a:moveTo>
                  <a:pt x="186" y="164"/>
                </a:moveTo>
                <a:cubicBezTo>
                  <a:pt x="186" y="176"/>
                  <a:pt x="176" y="186"/>
                  <a:pt x="163" y="186"/>
                </a:cubicBezTo>
                <a:cubicBezTo>
                  <a:pt x="22" y="186"/>
                  <a:pt x="22" y="186"/>
                  <a:pt x="22" y="186"/>
                </a:cubicBezTo>
                <a:cubicBezTo>
                  <a:pt x="10" y="186"/>
                  <a:pt x="0" y="176"/>
                  <a:pt x="0" y="164"/>
                </a:cubicBezTo>
                <a:cubicBezTo>
                  <a:pt x="0" y="22"/>
                  <a:pt x="0" y="22"/>
                  <a:pt x="0" y="22"/>
                </a:cubicBezTo>
                <a:cubicBezTo>
                  <a:pt x="0" y="10"/>
                  <a:pt x="10" y="0"/>
                  <a:pt x="22" y="0"/>
                </a:cubicBezTo>
                <a:cubicBezTo>
                  <a:pt x="163" y="0"/>
                  <a:pt x="163" y="0"/>
                  <a:pt x="163" y="0"/>
                </a:cubicBezTo>
                <a:cubicBezTo>
                  <a:pt x="176" y="0"/>
                  <a:pt x="186" y="10"/>
                  <a:pt x="186" y="22"/>
                </a:cubicBezTo>
                <a:lnTo>
                  <a:pt x="186" y="164"/>
                </a:lnTo>
                <a:close/>
              </a:path>
            </a:pathLst>
          </a:custGeom>
          <a:solidFill>
            <a:srgbClr val="006666"/>
          </a:solidFill>
          <a:ln>
            <a:noFill/>
          </a:ln>
        </p:spPr>
        <p:txBody>
          <a:bodyPr vert="horz" wrap="square" lIns="86019" tIns="43010" rIns="86019" bIns="43010" numCol="1" anchor="t" anchorCtr="0" compatLnSpc="1">
            <a:prstTxWarp prst="textNoShape">
              <a:avLst/>
            </a:prstTxWarp>
          </a:bodyPr>
          <a:lstStyle/>
          <a:p>
            <a:endParaRPr lang="en-US" sz="1693"/>
          </a:p>
        </p:txBody>
      </p:sp>
      <p:grpSp>
        <p:nvGrpSpPr>
          <p:cNvPr id="84" name="Group 78">
            <a:extLst>
              <a:ext uri="{FF2B5EF4-FFF2-40B4-BE49-F238E27FC236}">
                <a16:creationId xmlns:a16="http://schemas.microsoft.com/office/drawing/2014/main" id="{627DFB8F-9C1A-4319-9EF9-BAA005D175E7}"/>
              </a:ext>
            </a:extLst>
          </p:cNvPr>
          <p:cNvGrpSpPr/>
          <p:nvPr/>
        </p:nvGrpSpPr>
        <p:grpSpPr>
          <a:xfrm>
            <a:off x="1961920" y="934058"/>
            <a:ext cx="413243" cy="443853"/>
            <a:chOff x="7677150" y="3176588"/>
            <a:chExt cx="300038" cy="322263"/>
          </a:xfrm>
          <a:solidFill>
            <a:schemeClr val="bg1"/>
          </a:solidFill>
        </p:grpSpPr>
        <p:sp>
          <p:nvSpPr>
            <p:cNvPr id="88" name="Freeform 56">
              <a:extLst>
                <a:ext uri="{FF2B5EF4-FFF2-40B4-BE49-F238E27FC236}">
                  <a16:creationId xmlns:a16="http://schemas.microsoft.com/office/drawing/2014/main" id="{683749B9-C8F6-4AA9-B643-FE02623D7F0C}"/>
                </a:ext>
              </a:extLst>
            </p:cNvPr>
            <p:cNvSpPr>
              <a:spLocks noEditPoints="1"/>
            </p:cNvSpPr>
            <p:nvPr/>
          </p:nvSpPr>
          <p:spPr bwMode="auto">
            <a:xfrm>
              <a:off x="7729538" y="3176588"/>
              <a:ext cx="247650" cy="230188"/>
            </a:xfrm>
            <a:custGeom>
              <a:avLst/>
              <a:gdLst>
                <a:gd name="T0" fmla="*/ 29 w 56"/>
                <a:gd name="T1" fmla="*/ 7 h 52"/>
                <a:gd name="T2" fmla="*/ 15 w 56"/>
                <a:gd name="T3" fmla="*/ 14 h 52"/>
                <a:gd name="T4" fmla="*/ 17 w 56"/>
                <a:gd name="T5" fmla="*/ 40 h 52"/>
                <a:gd name="T6" fmla="*/ 29 w 56"/>
                <a:gd name="T7" fmla="*/ 45 h 52"/>
                <a:gd name="T8" fmla="*/ 44 w 56"/>
                <a:gd name="T9" fmla="*/ 38 h 52"/>
                <a:gd name="T10" fmla="*/ 48 w 56"/>
                <a:gd name="T11" fmla="*/ 24 h 52"/>
                <a:gd name="T12" fmla="*/ 42 w 56"/>
                <a:gd name="T13" fmla="*/ 11 h 52"/>
                <a:gd name="T14" fmla="*/ 29 w 56"/>
                <a:gd name="T15" fmla="*/ 7 h 52"/>
                <a:gd name="T16" fmla="*/ 29 w 56"/>
                <a:gd name="T17" fmla="*/ 52 h 52"/>
                <a:gd name="T18" fmla="*/ 12 w 56"/>
                <a:gd name="T19" fmla="*/ 46 h 52"/>
                <a:gd name="T20" fmla="*/ 9 w 56"/>
                <a:gd name="T21" fmla="*/ 9 h 52"/>
                <a:gd name="T22" fmla="*/ 29 w 56"/>
                <a:gd name="T23" fmla="*/ 0 h 52"/>
                <a:gd name="T24" fmla="*/ 46 w 56"/>
                <a:gd name="T25" fmla="*/ 6 h 52"/>
                <a:gd name="T26" fmla="*/ 55 w 56"/>
                <a:gd name="T27" fmla="*/ 24 h 52"/>
                <a:gd name="T28" fmla="*/ 49 w 56"/>
                <a:gd name="T29" fmla="*/ 43 h 52"/>
                <a:gd name="T30" fmla="*/ 29 w 56"/>
                <a:gd name="T31" fmla="*/ 5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6" h="52">
                  <a:moveTo>
                    <a:pt x="29" y="7"/>
                  </a:moveTo>
                  <a:cubicBezTo>
                    <a:pt x="24" y="7"/>
                    <a:pt x="18" y="9"/>
                    <a:pt x="15" y="14"/>
                  </a:cubicBezTo>
                  <a:cubicBezTo>
                    <a:pt x="8" y="21"/>
                    <a:pt x="9" y="33"/>
                    <a:pt x="17" y="40"/>
                  </a:cubicBezTo>
                  <a:cubicBezTo>
                    <a:pt x="20" y="43"/>
                    <a:pt x="25" y="45"/>
                    <a:pt x="29" y="45"/>
                  </a:cubicBezTo>
                  <a:cubicBezTo>
                    <a:pt x="35" y="45"/>
                    <a:pt x="40" y="42"/>
                    <a:pt x="44" y="38"/>
                  </a:cubicBezTo>
                  <a:cubicBezTo>
                    <a:pt x="47" y="34"/>
                    <a:pt x="49" y="29"/>
                    <a:pt x="48" y="24"/>
                  </a:cubicBezTo>
                  <a:cubicBezTo>
                    <a:pt x="48" y="19"/>
                    <a:pt x="45" y="15"/>
                    <a:pt x="42" y="11"/>
                  </a:cubicBezTo>
                  <a:cubicBezTo>
                    <a:pt x="38" y="8"/>
                    <a:pt x="34" y="7"/>
                    <a:pt x="29" y="7"/>
                  </a:cubicBezTo>
                  <a:close/>
                  <a:moveTo>
                    <a:pt x="29" y="52"/>
                  </a:moveTo>
                  <a:cubicBezTo>
                    <a:pt x="23" y="52"/>
                    <a:pt x="17" y="50"/>
                    <a:pt x="12" y="46"/>
                  </a:cubicBezTo>
                  <a:cubicBezTo>
                    <a:pt x="1" y="36"/>
                    <a:pt x="0" y="20"/>
                    <a:pt x="9" y="9"/>
                  </a:cubicBezTo>
                  <a:cubicBezTo>
                    <a:pt x="14" y="3"/>
                    <a:pt x="22" y="0"/>
                    <a:pt x="29" y="0"/>
                  </a:cubicBezTo>
                  <a:cubicBezTo>
                    <a:pt x="35" y="0"/>
                    <a:pt x="41" y="2"/>
                    <a:pt x="46" y="6"/>
                  </a:cubicBezTo>
                  <a:cubicBezTo>
                    <a:pt x="51" y="10"/>
                    <a:pt x="55" y="17"/>
                    <a:pt x="55" y="24"/>
                  </a:cubicBezTo>
                  <a:cubicBezTo>
                    <a:pt x="56" y="31"/>
                    <a:pt x="54" y="37"/>
                    <a:pt x="49" y="43"/>
                  </a:cubicBezTo>
                  <a:cubicBezTo>
                    <a:pt x="44" y="48"/>
                    <a:pt x="37" y="52"/>
                    <a:pt x="29"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a:p>
          </p:txBody>
        </p:sp>
        <p:sp>
          <p:nvSpPr>
            <p:cNvPr id="89" name="Freeform 57">
              <a:extLst>
                <a:ext uri="{FF2B5EF4-FFF2-40B4-BE49-F238E27FC236}">
                  <a16:creationId xmlns:a16="http://schemas.microsoft.com/office/drawing/2014/main" id="{ED25D0D9-17B5-4ED8-AB85-7C33146BBC45}"/>
                </a:ext>
              </a:extLst>
            </p:cNvPr>
            <p:cNvSpPr>
              <a:spLocks/>
            </p:cNvSpPr>
            <p:nvPr/>
          </p:nvSpPr>
          <p:spPr bwMode="auto">
            <a:xfrm>
              <a:off x="7747000" y="3357563"/>
              <a:ext cx="57150" cy="57150"/>
            </a:xfrm>
            <a:custGeom>
              <a:avLst/>
              <a:gdLst>
                <a:gd name="T0" fmla="*/ 17 w 36"/>
                <a:gd name="T1" fmla="*/ 36 h 36"/>
                <a:gd name="T2" fmla="*/ 0 w 36"/>
                <a:gd name="T3" fmla="*/ 25 h 36"/>
                <a:gd name="T4" fmla="*/ 22 w 36"/>
                <a:gd name="T5" fmla="*/ 0 h 36"/>
                <a:gd name="T6" fmla="*/ 36 w 36"/>
                <a:gd name="T7" fmla="*/ 11 h 36"/>
                <a:gd name="T8" fmla="*/ 17 w 36"/>
                <a:gd name="T9" fmla="*/ 36 h 36"/>
                <a:gd name="T10" fmla="*/ 17 w 36"/>
                <a:gd name="T11" fmla="*/ 36 h 36"/>
              </a:gdLst>
              <a:ahLst/>
              <a:cxnLst>
                <a:cxn ang="0">
                  <a:pos x="T0" y="T1"/>
                </a:cxn>
                <a:cxn ang="0">
                  <a:pos x="T2" y="T3"/>
                </a:cxn>
                <a:cxn ang="0">
                  <a:pos x="T4" y="T5"/>
                </a:cxn>
                <a:cxn ang="0">
                  <a:pos x="T6" y="T7"/>
                </a:cxn>
                <a:cxn ang="0">
                  <a:pos x="T8" y="T9"/>
                </a:cxn>
                <a:cxn ang="0">
                  <a:pos x="T10" y="T11"/>
                </a:cxn>
              </a:cxnLst>
              <a:rect l="0" t="0" r="r" b="b"/>
              <a:pathLst>
                <a:path w="36" h="36">
                  <a:moveTo>
                    <a:pt x="17" y="36"/>
                  </a:moveTo>
                  <a:lnTo>
                    <a:pt x="0" y="25"/>
                  </a:lnTo>
                  <a:lnTo>
                    <a:pt x="22" y="0"/>
                  </a:lnTo>
                  <a:lnTo>
                    <a:pt x="36" y="11"/>
                  </a:lnTo>
                  <a:lnTo>
                    <a:pt x="17" y="36"/>
                  </a:lnTo>
                  <a:lnTo>
                    <a:pt x="17" y="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a:p>
          </p:txBody>
        </p:sp>
        <p:sp>
          <p:nvSpPr>
            <p:cNvPr id="90" name="Freeform 58">
              <a:extLst>
                <a:ext uri="{FF2B5EF4-FFF2-40B4-BE49-F238E27FC236}">
                  <a16:creationId xmlns:a16="http://schemas.microsoft.com/office/drawing/2014/main" id="{B5D8622B-171F-4183-89E1-839382E38D23}"/>
                </a:ext>
              </a:extLst>
            </p:cNvPr>
            <p:cNvSpPr>
              <a:spLocks/>
            </p:cNvSpPr>
            <p:nvPr/>
          </p:nvSpPr>
          <p:spPr bwMode="auto">
            <a:xfrm>
              <a:off x="7677150" y="3387726"/>
              <a:ext cx="100013" cy="111125"/>
            </a:xfrm>
            <a:custGeom>
              <a:avLst/>
              <a:gdLst>
                <a:gd name="T0" fmla="*/ 10 w 23"/>
                <a:gd name="T1" fmla="*/ 23 h 25"/>
                <a:gd name="T2" fmla="*/ 5 w 23"/>
                <a:gd name="T3" fmla="*/ 24 h 25"/>
                <a:gd name="T4" fmla="*/ 2 w 23"/>
                <a:gd name="T5" fmla="*/ 21 h 25"/>
                <a:gd name="T6" fmla="*/ 1 w 23"/>
                <a:gd name="T7" fmla="*/ 16 h 25"/>
                <a:gd name="T8" fmla="*/ 13 w 23"/>
                <a:gd name="T9" fmla="*/ 2 h 25"/>
                <a:gd name="T10" fmla="*/ 18 w 23"/>
                <a:gd name="T11" fmla="*/ 1 h 25"/>
                <a:gd name="T12" fmla="*/ 22 w 23"/>
                <a:gd name="T13" fmla="*/ 5 h 25"/>
                <a:gd name="T14" fmla="*/ 22 w 23"/>
                <a:gd name="T15" fmla="*/ 10 h 25"/>
                <a:gd name="T16" fmla="*/ 10 w 23"/>
                <a:gd name="T17" fmla="*/ 23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25">
                  <a:moveTo>
                    <a:pt x="10" y="23"/>
                  </a:moveTo>
                  <a:cubicBezTo>
                    <a:pt x="9" y="25"/>
                    <a:pt x="7" y="25"/>
                    <a:pt x="5" y="24"/>
                  </a:cubicBezTo>
                  <a:cubicBezTo>
                    <a:pt x="2" y="21"/>
                    <a:pt x="2" y="21"/>
                    <a:pt x="2" y="21"/>
                  </a:cubicBezTo>
                  <a:cubicBezTo>
                    <a:pt x="0" y="19"/>
                    <a:pt x="0" y="17"/>
                    <a:pt x="1" y="16"/>
                  </a:cubicBezTo>
                  <a:cubicBezTo>
                    <a:pt x="13" y="2"/>
                    <a:pt x="13" y="2"/>
                    <a:pt x="13" y="2"/>
                  </a:cubicBezTo>
                  <a:cubicBezTo>
                    <a:pt x="14" y="0"/>
                    <a:pt x="17" y="0"/>
                    <a:pt x="18" y="1"/>
                  </a:cubicBezTo>
                  <a:cubicBezTo>
                    <a:pt x="22" y="5"/>
                    <a:pt x="22" y="5"/>
                    <a:pt x="22" y="5"/>
                  </a:cubicBezTo>
                  <a:cubicBezTo>
                    <a:pt x="23" y="6"/>
                    <a:pt x="23" y="8"/>
                    <a:pt x="22" y="10"/>
                  </a:cubicBezTo>
                  <a:cubicBezTo>
                    <a:pt x="10" y="23"/>
                    <a:pt x="10" y="23"/>
                    <a:pt x="10" y="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a:p>
          </p:txBody>
        </p:sp>
        <p:sp>
          <p:nvSpPr>
            <p:cNvPr id="91" name="Freeform 59">
              <a:extLst>
                <a:ext uri="{FF2B5EF4-FFF2-40B4-BE49-F238E27FC236}">
                  <a16:creationId xmlns:a16="http://schemas.microsoft.com/office/drawing/2014/main" id="{B2819A9C-7F1F-4374-9A02-DFA9A359250C}"/>
                </a:ext>
              </a:extLst>
            </p:cNvPr>
            <p:cNvSpPr>
              <a:spLocks/>
            </p:cNvSpPr>
            <p:nvPr/>
          </p:nvSpPr>
          <p:spPr bwMode="auto">
            <a:xfrm>
              <a:off x="7804150" y="3216276"/>
              <a:ext cx="79375" cy="44450"/>
            </a:xfrm>
            <a:custGeom>
              <a:avLst/>
              <a:gdLst>
                <a:gd name="T0" fmla="*/ 17 w 18"/>
                <a:gd name="T1" fmla="*/ 4 h 10"/>
                <a:gd name="T2" fmla="*/ 9 w 18"/>
                <a:gd name="T3" fmla="*/ 5 h 10"/>
                <a:gd name="T4" fmla="*/ 1 w 18"/>
                <a:gd name="T5" fmla="*/ 8 h 10"/>
                <a:gd name="T6" fmla="*/ 8 w 18"/>
                <a:gd name="T7" fmla="*/ 1 h 10"/>
                <a:gd name="T8" fmla="*/ 17 w 18"/>
                <a:gd name="T9" fmla="*/ 4 h 10"/>
              </a:gdLst>
              <a:ahLst/>
              <a:cxnLst>
                <a:cxn ang="0">
                  <a:pos x="T0" y="T1"/>
                </a:cxn>
                <a:cxn ang="0">
                  <a:pos x="T2" y="T3"/>
                </a:cxn>
                <a:cxn ang="0">
                  <a:pos x="T4" y="T5"/>
                </a:cxn>
                <a:cxn ang="0">
                  <a:pos x="T6" y="T7"/>
                </a:cxn>
                <a:cxn ang="0">
                  <a:pos x="T8" y="T9"/>
                </a:cxn>
              </a:cxnLst>
              <a:rect l="0" t="0" r="r" b="b"/>
              <a:pathLst>
                <a:path w="18" h="10">
                  <a:moveTo>
                    <a:pt x="17" y="4"/>
                  </a:moveTo>
                  <a:cubicBezTo>
                    <a:pt x="18" y="6"/>
                    <a:pt x="14" y="4"/>
                    <a:pt x="9" y="5"/>
                  </a:cubicBezTo>
                  <a:cubicBezTo>
                    <a:pt x="5" y="6"/>
                    <a:pt x="2" y="10"/>
                    <a:pt x="1" y="8"/>
                  </a:cubicBezTo>
                  <a:cubicBezTo>
                    <a:pt x="0" y="5"/>
                    <a:pt x="5" y="2"/>
                    <a:pt x="8" y="1"/>
                  </a:cubicBezTo>
                  <a:cubicBezTo>
                    <a:pt x="11" y="0"/>
                    <a:pt x="17" y="1"/>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a:p>
          </p:txBody>
        </p:sp>
        <p:sp>
          <p:nvSpPr>
            <p:cNvPr id="92" name="Freeform 60">
              <a:extLst>
                <a:ext uri="{FF2B5EF4-FFF2-40B4-BE49-F238E27FC236}">
                  <a16:creationId xmlns:a16="http://schemas.microsoft.com/office/drawing/2014/main" id="{9F3438C8-7B15-4AA7-B36A-C62317464CB2}"/>
                </a:ext>
              </a:extLst>
            </p:cNvPr>
            <p:cNvSpPr>
              <a:spLocks/>
            </p:cNvSpPr>
            <p:nvPr/>
          </p:nvSpPr>
          <p:spPr bwMode="auto">
            <a:xfrm>
              <a:off x="7883525" y="3228976"/>
              <a:ext cx="22225" cy="17463"/>
            </a:xfrm>
            <a:custGeom>
              <a:avLst/>
              <a:gdLst>
                <a:gd name="T0" fmla="*/ 5 w 5"/>
                <a:gd name="T1" fmla="*/ 3 h 4"/>
                <a:gd name="T2" fmla="*/ 2 w 5"/>
                <a:gd name="T3" fmla="*/ 3 h 4"/>
                <a:gd name="T4" fmla="*/ 1 w 5"/>
                <a:gd name="T5" fmla="*/ 2 h 4"/>
                <a:gd name="T6" fmla="*/ 2 w 5"/>
                <a:gd name="T7" fmla="*/ 0 h 4"/>
                <a:gd name="T8" fmla="*/ 5 w 5"/>
                <a:gd name="T9" fmla="*/ 3 h 4"/>
              </a:gdLst>
              <a:ahLst/>
              <a:cxnLst>
                <a:cxn ang="0">
                  <a:pos x="T0" y="T1"/>
                </a:cxn>
                <a:cxn ang="0">
                  <a:pos x="T2" y="T3"/>
                </a:cxn>
                <a:cxn ang="0">
                  <a:pos x="T4" y="T5"/>
                </a:cxn>
                <a:cxn ang="0">
                  <a:pos x="T6" y="T7"/>
                </a:cxn>
                <a:cxn ang="0">
                  <a:pos x="T8" y="T9"/>
                </a:cxn>
              </a:cxnLst>
              <a:rect l="0" t="0" r="r" b="b"/>
              <a:pathLst>
                <a:path w="5" h="4">
                  <a:moveTo>
                    <a:pt x="5" y="3"/>
                  </a:moveTo>
                  <a:cubicBezTo>
                    <a:pt x="4" y="4"/>
                    <a:pt x="3" y="4"/>
                    <a:pt x="2" y="3"/>
                  </a:cubicBezTo>
                  <a:cubicBezTo>
                    <a:pt x="1" y="3"/>
                    <a:pt x="0" y="3"/>
                    <a:pt x="1" y="2"/>
                  </a:cubicBezTo>
                  <a:cubicBezTo>
                    <a:pt x="1" y="0"/>
                    <a:pt x="1" y="0"/>
                    <a:pt x="2" y="0"/>
                  </a:cubicBezTo>
                  <a:cubicBezTo>
                    <a:pt x="3" y="1"/>
                    <a:pt x="5" y="2"/>
                    <a:pt x="5"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a:p>
          </p:txBody>
        </p:sp>
      </p:grpSp>
      <p:sp>
        <p:nvSpPr>
          <p:cNvPr id="94" name="Freeform 83">
            <a:extLst>
              <a:ext uri="{FF2B5EF4-FFF2-40B4-BE49-F238E27FC236}">
                <a16:creationId xmlns:a16="http://schemas.microsoft.com/office/drawing/2014/main" id="{CE0D2C1D-6BF3-4107-A425-BE5F2F329609}"/>
              </a:ext>
            </a:extLst>
          </p:cNvPr>
          <p:cNvSpPr>
            <a:spLocks/>
          </p:cNvSpPr>
          <p:nvPr/>
        </p:nvSpPr>
        <p:spPr bwMode="auto">
          <a:xfrm>
            <a:off x="6924233" y="566962"/>
            <a:ext cx="744536" cy="746650"/>
          </a:xfrm>
          <a:custGeom>
            <a:avLst/>
            <a:gdLst>
              <a:gd name="T0" fmla="*/ 186 w 186"/>
              <a:gd name="T1" fmla="*/ 164 h 186"/>
              <a:gd name="T2" fmla="*/ 163 w 186"/>
              <a:gd name="T3" fmla="*/ 186 h 186"/>
              <a:gd name="T4" fmla="*/ 22 w 186"/>
              <a:gd name="T5" fmla="*/ 186 h 186"/>
              <a:gd name="T6" fmla="*/ 0 w 186"/>
              <a:gd name="T7" fmla="*/ 164 h 186"/>
              <a:gd name="T8" fmla="*/ 0 w 186"/>
              <a:gd name="T9" fmla="*/ 22 h 186"/>
              <a:gd name="T10" fmla="*/ 22 w 186"/>
              <a:gd name="T11" fmla="*/ 0 h 186"/>
              <a:gd name="T12" fmla="*/ 163 w 186"/>
              <a:gd name="T13" fmla="*/ 0 h 186"/>
              <a:gd name="T14" fmla="*/ 186 w 186"/>
              <a:gd name="T15" fmla="*/ 22 h 186"/>
              <a:gd name="T16" fmla="*/ 186 w 186"/>
              <a:gd name="T17" fmla="*/ 164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6" h="186">
                <a:moveTo>
                  <a:pt x="186" y="164"/>
                </a:moveTo>
                <a:cubicBezTo>
                  <a:pt x="186" y="176"/>
                  <a:pt x="176" y="186"/>
                  <a:pt x="163" y="186"/>
                </a:cubicBezTo>
                <a:cubicBezTo>
                  <a:pt x="22" y="186"/>
                  <a:pt x="22" y="186"/>
                  <a:pt x="22" y="186"/>
                </a:cubicBezTo>
                <a:cubicBezTo>
                  <a:pt x="10" y="186"/>
                  <a:pt x="0" y="176"/>
                  <a:pt x="0" y="164"/>
                </a:cubicBezTo>
                <a:cubicBezTo>
                  <a:pt x="0" y="22"/>
                  <a:pt x="0" y="22"/>
                  <a:pt x="0" y="22"/>
                </a:cubicBezTo>
                <a:cubicBezTo>
                  <a:pt x="0" y="10"/>
                  <a:pt x="10" y="0"/>
                  <a:pt x="22" y="0"/>
                </a:cubicBezTo>
                <a:cubicBezTo>
                  <a:pt x="163" y="0"/>
                  <a:pt x="163" y="0"/>
                  <a:pt x="163" y="0"/>
                </a:cubicBezTo>
                <a:cubicBezTo>
                  <a:pt x="176" y="0"/>
                  <a:pt x="186" y="10"/>
                  <a:pt x="186" y="22"/>
                </a:cubicBezTo>
                <a:lnTo>
                  <a:pt x="186" y="164"/>
                </a:lnTo>
                <a:close/>
              </a:path>
            </a:pathLst>
          </a:custGeom>
          <a:solidFill>
            <a:srgbClr val="006666"/>
          </a:solidFill>
          <a:ln>
            <a:noFill/>
          </a:ln>
        </p:spPr>
        <p:txBody>
          <a:bodyPr vert="horz" wrap="square" lIns="86019" tIns="43010" rIns="86019" bIns="43010" numCol="1" anchor="t" anchorCtr="0" compatLnSpc="1">
            <a:prstTxWarp prst="textNoShape">
              <a:avLst/>
            </a:prstTxWarp>
          </a:bodyPr>
          <a:lstStyle/>
          <a:p>
            <a:endParaRPr lang="en-US" sz="1693"/>
          </a:p>
        </p:txBody>
      </p:sp>
      <p:sp>
        <p:nvSpPr>
          <p:cNvPr id="96" name="Freeform 83">
            <a:extLst>
              <a:ext uri="{FF2B5EF4-FFF2-40B4-BE49-F238E27FC236}">
                <a16:creationId xmlns:a16="http://schemas.microsoft.com/office/drawing/2014/main" id="{6B5DE141-9CD1-408C-87A8-894480C937B3}"/>
              </a:ext>
            </a:extLst>
          </p:cNvPr>
          <p:cNvSpPr>
            <a:spLocks/>
          </p:cNvSpPr>
          <p:nvPr/>
        </p:nvSpPr>
        <p:spPr bwMode="auto">
          <a:xfrm>
            <a:off x="1273279" y="563270"/>
            <a:ext cx="744536" cy="746650"/>
          </a:xfrm>
          <a:custGeom>
            <a:avLst/>
            <a:gdLst>
              <a:gd name="T0" fmla="*/ 186 w 186"/>
              <a:gd name="T1" fmla="*/ 164 h 186"/>
              <a:gd name="T2" fmla="*/ 163 w 186"/>
              <a:gd name="T3" fmla="*/ 186 h 186"/>
              <a:gd name="T4" fmla="*/ 22 w 186"/>
              <a:gd name="T5" fmla="*/ 186 h 186"/>
              <a:gd name="T6" fmla="*/ 0 w 186"/>
              <a:gd name="T7" fmla="*/ 164 h 186"/>
              <a:gd name="T8" fmla="*/ 0 w 186"/>
              <a:gd name="T9" fmla="*/ 22 h 186"/>
              <a:gd name="T10" fmla="*/ 22 w 186"/>
              <a:gd name="T11" fmla="*/ 0 h 186"/>
              <a:gd name="T12" fmla="*/ 163 w 186"/>
              <a:gd name="T13" fmla="*/ 0 h 186"/>
              <a:gd name="T14" fmla="*/ 186 w 186"/>
              <a:gd name="T15" fmla="*/ 22 h 186"/>
              <a:gd name="T16" fmla="*/ 186 w 186"/>
              <a:gd name="T17" fmla="*/ 164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6" h="186">
                <a:moveTo>
                  <a:pt x="186" y="164"/>
                </a:moveTo>
                <a:cubicBezTo>
                  <a:pt x="186" y="176"/>
                  <a:pt x="176" y="186"/>
                  <a:pt x="163" y="186"/>
                </a:cubicBezTo>
                <a:cubicBezTo>
                  <a:pt x="22" y="186"/>
                  <a:pt x="22" y="186"/>
                  <a:pt x="22" y="186"/>
                </a:cubicBezTo>
                <a:cubicBezTo>
                  <a:pt x="10" y="186"/>
                  <a:pt x="0" y="176"/>
                  <a:pt x="0" y="164"/>
                </a:cubicBezTo>
                <a:cubicBezTo>
                  <a:pt x="0" y="22"/>
                  <a:pt x="0" y="22"/>
                  <a:pt x="0" y="22"/>
                </a:cubicBezTo>
                <a:cubicBezTo>
                  <a:pt x="0" y="10"/>
                  <a:pt x="10" y="0"/>
                  <a:pt x="22" y="0"/>
                </a:cubicBezTo>
                <a:cubicBezTo>
                  <a:pt x="163" y="0"/>
                  <a:pt x="163" y="0"/>
                  <a:pt x="163" y="0"/>
                </a:cubicBezTo>
                <a:cubicBezTo>
                  <a:pt x="176" y="0"/>
                  <a:pt x="186" y="10"/>
                  <a:pt x="186" y="22"/>
                </a:cubicBezTo>
                <a:lnTo>
                  <a:pt x="186" y="164"/>
                </a:lnTo>
                <a:close/>
              </a:path>
            </a:pathLst>
          </a:custGeom>
          <a:solidFill>
            <a:srgbClr val="006666"/>
          </a:solidFill>
          <a:ln>
            <a:noFill/>
          </a:ln>
        </p:spPr>
        <p:txBody>
          <a:bodyPr vert="horz" wrap="square" lIns="86019" tIns="43010" rIns="86019" bIns="43010" numCol="1" anchor="t" anchorCtr="0" compatLnSpc="1">
            <a:prstTxWarp prst="textNoShape">
              <a:avLst/>
            </a:prstTxWarp>
          </a:bodyPr>
          <a:lstStyle/>
          <a:p>
            <a:endParaRPr lang="en-US" sz="1693"/>
          </a:p>
        </p:txBody>
      </p:sp>
      <p:grpSp>
        <p:nvGrpSpPr>
          <p:cNvPr id="99" name="Group 99">
            <a:extLst>
              <a:ext uri="{FF2B5EF4-FFF2-40B4-BE49-F238E27FC236}">
                <a16:creationId xmlns:a16="http://schemas.microsoft.com/office/drawing/2014/main" id="{EE2203BD-EC66-4A8D-8A2F-E9968FF1EBAF}"/>
              </a:ext>
            </a:extLst>
          </p:cNvPr>
          <p:cNvGrpSpPr/>
          <p:nvPr/>
        </p:nvGrpSpPr>
        <p:grpSpPr>
          <a:xfrm>
            <a:off x="6158347" y="1355068"/>
            <a:ext cx="2166206" cy="976514"/>
            <a:chOff x="3676763" y="2546233"/>
            <a:chExt cx="3178630" cy="1038055"/>
          </a:xfrm>
        </p:grpSpPr>
        <p:sp>
          <p:nvSpPr>
            <p:cNvPr id="100" name="TextBox 100">
              <a:extLst>
                <a:ext uri="{FF2B5EF4-FFF2-40B4-BE49-F238E27FC236}">
                  <a16:creationId xmlns:a16="http://schemas.microsoft.com/office/drawing/2014/main" id="{4A92BC36-1FD3-407A-A54A-B914A6E12831}"/>
                </a:ext>
              </a:extLst>
            </p:cNvPr>
            <p:cNvSpPr txBox="1"/>
            <p:nvPr/>
          </p:nvSpPr>
          <p:spPr>
            <a:xfrm>
              <a:off x="3676763" y="2546233"/>
              <a:ext cx="2917676" cy="327173"/>
            </a:xfrm>
            <a:prstGeom prst="rect">
              <a:avLst/>
            </a:prstGeom>
            <a:noFill/>
          </p:spPr>
          <p:txBody>
            <a:bodyPr wrap="square" rtlCol="0">
              <a:spAutoFit/>
            </a:bodyPr>
            <a:lstStyle/>
            <a:p>
              <a:pPr algn="ctr"/>
              <a:r>
                <a:rPr lang="ar-SA" sz="1400" b="1" dirty="0">
                  <a:solidFill>
                    <a:srgbClr val="006666"/>
                  </a:solidFill>
                  <a:latin typeface="AbdoMaster-Heavy" panose="02000500030000020004" pitchFamily="50" charset="-78"/>
                  <a:cs typeface="AbdoMaster-Heavy" panose="02000500030000020004" pitchFamily="50" charset="-78"/>
                </a:rPr>
                <a:t>الهدف الاستراتيجي  </a:t>
              </a:r>
              <a:endParaRPr lang="en-US" sz="1400" b="1" dirty="0">
                <a:solidFill>
                  <a:srgbClr val="006666"/>
                </a:solidFill>
                <a:latin typeface="AbdoMaster-Heavy" panose="02000500030000020004" pitchFamily="50" charset="-78"/>
                <a:cs typeface="AbdoMaster-Heavy" panose="02000500030000020004" pitchFamily="50" charset="-78"/>
              </a:endParaRPr>
            </a:p>
          </p:txBody>
        </p:sp>
        <p:sp>
          <p:nvSpPr>
            <p:cNvPr id="101" name="Subtitle 6">
              <a:extLst>
                <a:ext uri="{FF2B5EF4-FFF2-40B4-BE49-F238E27FC236}">
                  <a16:creationId xmlns:a16="http://schemas.microsoft.com/office/drawing/2014/main" id="{3C3B4B91-2E09-4406-83E5-4A807B754F8B}"/>
                </a:ext>
              </a:extLst>
            </p:cNvPr>
            <p:cNvSpPr txBox="1">
              <a:spLocks/>
            </p:cNvSpPr>
            <p:nvPr/>
          </p:nvSpPr>
          <p:spPr>
            <a:xfrm>
              <a:off x="4144159" y="2822433"/>
              <a:ext cx="2711234" cy="761855"/>
            </a:xfrm>
            <a:prstGeom prst="rect">
              <a:avLst/>
            </a:prstGeom>
          </p:spPr>
          <p:txBody>
            <a:bodyPr vert="horz" lIns="86019" tIns="43010" rIns="86019" bIns="43010" numCol="1" spcCol="365760" rtlCol="0" anchor="t">
              <a:noAutofit/>
            </a:bodyPr>
            <a:lstStyle>
              <a:lvl1pPr marL="0" indent="0" algn="ctr" defTabSz="914400" rtl="0" eaLnBrk="1" latinLnBrk="0" hangingPunct="1">
                <a:lnSpc>
                  <a:spcPct val="90000"/>
                </a:lnSpc>
                <a:spcBef>
                  <a:spcPts val="1000"/>
                </a:spcBef>
                <a:buFont typeface="Arial"/>
                <a:buNone/>
                <a:defRPr sz="1200" b="0" i="0" kern="1200">
                  <a:solidFill>
                    <a:schemeClr val="accent1"/>
                  </a:solidFill>
                  <a:latin typeface="Montserrat Light" charset="0"/>
                  <a:ea typeface="Montserrat Light" charset="0"/>
                  <a:cs typeface="Montserrat Light"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Montserrat Light" charset="0"/>
                  <a:ea typeface="Montserrat Light" charset="0"/>
                  <a:cs typeface="Montserrat Light"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Montserrat Light" charset="0"/>
                  <a:ea typeface="Montserrat Light" charset="0"/>
                  <a:cs typeface="Montserrat Light"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nSpc>
                  <a:spcPts val="1599"/>
                </a:lnSpc>
                <a:spcBef>
                  <a:spcPts val="0"/>
                </a:spcBef>
              </a:pPr>
              <a:endParaRPr lang="en-US" sz="1050" dirty="0">
                <a:solidFill>
                  <a:schemeClr val="tx1"/>
                </a:solidFill>
                <a:latin typeface="+mn-lt"/>
                <a:cs typeface="Times New Roman" panose="02020603050405020304" pitchFamily="18" charset="0"/>
              </a:endParaRPr>
            </a:p>
          </p:txBody>
        </p:sp>
      </p:grpSp>
      <p:grpSp>
        <p:nvGrpSpPr>
          <p:cNvPr id="102" name="Group 99">
            <a:extLst>
              <a:ext uri="{FF2B5EF4-FFF2-40B4-BE49-F238E27FC236}">
                <a16:creationId xmlns:a16="http://schemas.microsoft.com/office/drawing/2014/main" id="{28C1B80B-139A-45FE-9D45-679AEE8A64C5}"/>
              </a:ext>
            </a:extLst>
          </p:cNvPr>
          <p:cNvGrpSpPr/>
          <p:nvPr/>
        </p:nvGrpSpPr>
        <p:grpSpPr>
          <a:xfrm>
            <a:off x="5801685" y="2713496"/>
            <a:ext cx="2291223" cy="483967"/>
            <a:chOff x="11981708" y="1454696"/>
            <a:chExt cx="3362079" cy="983829"/>
          </a:xfrm>
        </p:grpSpPr>
        <p:sp>
          <p:nvSpPr>
            <p:cNvPr id="103" name="TextBox 100">
              <a:extLst>
                <a:ext uri="{FF2B5EF4-FFF2-40B4-BE49-F238E27FC236}">
                  <a16:creationId xmlns:a16="http://schemas.microsoft.com/office/drawing/2014/main" id="{B4488326-DE33-40E4-BB31-80930D80D168}"/>
                </a:ext>
              </a:extLst>
            </p:cNvPr>
            <p:cNvSpPr txBox="1"/>
            <p:nvPr/>
          </p:nvSpPr>
          <p:spPr>
            <a:xfrm>
              <a:off x="12261467" y="1454696"/>
              <a:ext cx="2785756" cy="658509"/>
            </a:xfrm>
            <a:prstGeom prst="rect">
              <a:avLst/>
            </a:prstGeom>
            <a:noFill/>
          </p:spPr>
          <p:txBody>
            <a:bodyPr wrap="square" rtlCol="0">
              <a:spAutoFit/>
            </a:bodyPr>
            <a:lstStyle/>
            <a:p>
              <a:pPr algn="ctr"/>
              <a:r>
                <a:rPr lang="ar-SA" sz="1505" b="1" dirty="0">
                  <a:solidFill>
                    <a:srgbClr val="006666"/>
                  </a:solidFill>
                  <a:latin typeface="AbdoMaster-Heavy" panose="02000500030000020004" pitchFamily="50" charset="-78"/>
                  <a:cs typeface="AbdoMaster-Heavy" panose="02000500030000020004" pitchFamily="50" charset="-78"/>
                </a:rPr>
                <a:t>الفئة المستهدفة </a:t>
              </a:r>
              <a:endParaRPr lang="en-US" sz="1505" b="1" dirty="0">
                <a:solidFill>
                  <a:srgbClr val="006666"/>
                </a:solidFill>
                <a:latin typeface="AbdoMaster-Heavy" panose="02000500030000020004" pitchFamily="50" charset="-78"/>
                <a:cs typeface="AbdoMaster-Heavy" panose="02000500030000020004" pitchFamily="50" charset="-78"/>
              </a:endParaRPr>
            </a:p>
          </p:txBody>
        </p:sp>
        <p:sp>
          <p:nvSpPr>
            <p:cNvPr id="104" name="Subtitle 6">
              <a:extLst>
                <a:ext uri="{FF2B5EF4-FFF2-40B4-BE49-F238E27FC236}">
                  <a16:creationId xmlns:a16="http://schemas.microsoft.com/office/drawing/2014/main" id="{E0014615-324F-4B44-825E-1E20F2216976}"/>
                </a:ext>
              </a:extLst>
            </p:cNvPr>
            <p:cNvSpPr txBox="1">
              <a:spLocks/>
            </p:cNvSpPr>
            <p:nvPr/>
          </p:nvSpPr>
          <p:spPr>
            <a:xfrm>
              <a:off x="11981708" y="1676670"/>
              <a:ext cx="3362079" cy="761855"/>
            </a:xfrm>
            <a:prstGeom prst="rect">
              <a:avLst/>
            </a:prstGeom>
          </p:spPr>
          <p:txBody>
            <a:bodyPr vert="horz" lIns="86019" tIns="43010" rIns="86019" bIns="43010" numCol="1" spcCol="365760" rtlCol="0" anchor="t">
              <a:noAutofit/>
            </a:bodyPr>
            <a:lstStyle>
              <a:lvl1pPr marL="0" indent="0" algn="ctr" defTabSz="914400" rtl="0" eaLnBrk="1" latinLnBrk="0" hangingPunct="1">
                <a:lnSpc>
                  <a:spcPct val="90000"/>
                </a:lnSpc>
                <a:spcBef>
                  <a:spcPts val="1000"/>
                </a:spcBef>
                <a:buFont typeface="Arial"/>
                <a:buNone/>
                <a:defRPr sz="1200" b="0" i="0" kern="1200">
                  <a:solidFill>
                    <a:schemeClr val="accent1"/>
                  </a:solidFill>
                  <a:latin typeface="Montserrat Light" charset="0"/>
                  <a:ea typeface="Montserrat Light" charset="0"/>
                  <a:cs typeface="Montserrat Light"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Montserrat Light" charset="0"/>
                  <a:ea typeface="Montserrat Light" charset="0"/>
                  <a:cs typeface="Montserrat Light"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Montserrat Light" charset="0"/>
                  <a:ea typeface="Montserrat Light" charset="0"/>
                  <a:cs typeface="Montserrat Light"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nSpc>
                  <a:spcPct val="100000"/>
                </a:lnSpc>
                <a:spcBef>
                  <a:spcPts val="0"/>
                </a:spcBef>
              </a:pPr>
              <a:endParaRPr lang="ar-SA" sz="1600" b="1" dirty="0">
                <a:solidFill>
                  <a:schemeClr val="tx1"/>
                </a:solidFill>
                <a:latin typeface="Calibri" panose="020F0502020204030204" pitchFamily="34" charset="0"/>
                <a:cs typeface="Calibri" panose="020F0502020204030204" pitchFamily="34" charset="0"/>
              </a:endParaRPr>
            </a:p>
            <a:p>
              <a:pPr>
                <a:lnSpc>
                  <a:spcPct val="100000"/>
                </a:lnSpc>
                <a:spcBef>
                  <a:spcPts val="0"/>
                </a:spcBef>
              </a:pPr>
              <a:r>
                <a:rPr lang="ar-SA" sz="1600" b="1" dirty="0">
                  <a:solidFill>
                    <a:schemeClr val="tx1"/>
                  </a:solidFill>
                  <a:latin typeface="Calibri" panose="020F0502020204030204" pitchFamily="34" charset="0"/>
                  <a:cs typeface="Calibri" panose="020F0502020204030204" pitchFamily="34" charset="0"/>
                </a:rPr>
                <a:t> </a:t>
              </a:r>
              <a:endParaRPr lang="en-US" sz="1600" b="1" dirty="0">
                <a:solidFill>
                  <a:schemeClr val="tx1"/>
                </a:solidFill>
                <a:latin typeface="Calibri" panose="020F0502020204030204" pitchFamily="34" charset="0"/>
                <a:cs typeface="Calibri" panose="020F0502020204030204" pitchFamily="34" charset="0"/>
              </a:endParaRPr>
            </a:p>
          </p:txBody>
        </p:sp>
      </p:grpSp>
      <p:grpSp>
        <p:nvGrpSpPr>
          <p:cNvPr id="105" name="Group 99">
            <a:extLst>
              <a:ext uri="{FF2B5EF4-FFF2-40B4-BE49-F238E27FC236}">
                <a16:creationId xmlns:a16="http://schemas.microsoft.com/office/drawing/2014/main" id="{322EC9ED-BC6B-467E-AF79-91306B73E45D}"/>
              </a:ext>
            </a:extLst>
          </p:cNvPr>
          <p:cNvGrpSpPr/>
          <p:nvPr/>
        </p:nvGrpSpPr>
        <p:grpSpPr>
          <a:xfrm>
            <a:off x="4265316" y="1338611"/>
            <a:ext cx="2063800" cy="1091906"/>
            <a:chOff x="4160131" y="2423569"/>
            <a:chExt cx="3028363" cy="1160719"/>
          </a:xfrm>
        </p:grpSpPr>
        <p:sp>
          <p:nvSpPr>
            <p:cNvPr id="106" name="TextBox 100">
              <a:extLst>
                <a:ext uri="{FF2B5EF4-FFF2-40B4-BE49-F238E27FC236}">
                  <a16:creationId xmlns:a16="http://schemas.microsoft.com/office/drawing/2014/main" id="{534DF313-4352-4C91-90CA-148A5A72CF98}"/>
                </a:ext>
              </a:extLst>
            </p:cNvPr>
            <p:cNvSpPr txBox="1"/>
            <p:nvPr/>
          </p:nvSpPr>
          <p:spPr>
            <a:xfrm>
              <a:off x="4160131" y="2423569"/>
              <a:ext cx="3028363" cy="344350"/>
            </a:xfrm>
            <a:prstGeom prst="rect">
              <a:avLst/>
            </a:prstGeom>
            <a:noFill/>
          </p:spPr>
          <p:txBody>
            <a:bodyPr wrap="square" rtlCol="0">
              <a:spAutoFit/>
            </a:bodyPr>
            <a:lstStyle/>
            <a:p>
              <a:pPr algn="ctr"/>
              <a:r>
                <a:rPr lang="ar-SA" sz="1505" b="1" dirty="0">
                  <a:solidFill>
                    <a:srgbClr val="006666"/>
                  </a:solidFill>
                  <a:latin typeface="AbdoMaster-Heavy" panose="02000500030000020004" pitchFamily="50" charset="-78"/>
                  <a:cs typeface="AbdoMaster-Heavy" panose="02000500030000020004" pitchFamily="50" charset="-78"/>
                </a:rPr>
                <a:t>الهدف الفرعي   </a:t>
              </a:r>
              <a:endParaRPr lang="en-US" sz="1505" b="1" dirty="0">
                <a:solidFill>
                  <a:srgbClr val="006666"/>
                </a:solidFill>
                <a:latin typeface="AbdoMaster-Heavy" panose="02000500030000020004" pitchFamily="50" charset="-78"/>
                <a:cs typeface="AbdoMaster-Heavy" panose="02000500030000020004" pitchFamily="50" charset="-78"/>
              </a:endParaRPr>
            </a:p>
          </p:txBody>
        </p:sp>
        <p:sp>
          <p:nvSpPr>
            <p:cNvPr id="107" name="Subtitle 6">
              <a:extLst>
                <a:ext uri="{FF2B5EF4-FFF2-40B4-BE49-F238E27FC236}">
                  <a16:creationId xmlns:a16="http://schemas.microsoft.com/office/drawing/2014/main" id="{54F7A4E9-7260-4155-999B-97097AC2DA1D}"/>
                </a:ext>
              </a:extLst>
            </p:cNvPr>
            <p:cNvSpPr txBox="1">
              <a:spLocks/>
            </p:cNvSpPr>
            <p:nvPr/>
          </p:nvSpPr>
          <p:spPr>
            <a:xfrm>
              <a:off x="4379400" y="2822433"/>
              <a:ext cx="2711235" cy="761855"/>
            </a:xfrm>
            <a:prstGeom prst="rect">
              <a:avLst/>
            </a:prstGeom>
          </p:spPr>
          <p:txBody>
            <a:bodyPr vert="horz" lIns="86019" tIns="43010" rIns="86019" bIns="43010" numCol="1" spcCol="365760" rtlCol="0" anchor="t">
              <a:noAutofit/>
            </a:bodyPr>
            <a:lstStyle>
              <a:lvl1pPr marL="0" indent="0" algn="ctr" defTabSz="914400" rtl="0" eaLnBrk="1" latinLnBrk="0" hangingPunct="1">
                <a:lnSpc>
                  <a:spcPct val="90000"/>
                </a:lnSpc>
                <a:spcBef>
                  <a:spcPts val="1000"/>
                </a:spcBef>
                <a:buFont typeface="Arial"/>
                <a:buNone/>
                <a:defRPr sz="1200" b="0" i="0" kern="1200">
                  <a:solidFill>
                    <a:schemeClr val="accent1"/>
                  </a:solidFill>
                  <a:latin typeface="Montserrat Light" charset="0"/>
                  <a:ea typeface="Montserrat Light" charset="0"/>
                  <a:cs typeface="Montserrat Light"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Montserrat Light" charset="0"/>
                  <a:ea typeface="Montserrat Light" charset="0"/>
                  <a:cs typeface="Montserrat Light"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Montserrat Light" charset="0"/>
                  <a:ea typeface="Montserrat Light" charset="0"/>
                  <a:cs typeface="Montserrat Light"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nSpc>
                  <a:spcPts val="1599"/>
                </a:lnSpc>
                <a:spcBef>
                  <a:spcPts val="0"/>
                </a:spcBef>
              </a:pPr>
              <a:endParaRPr lang="en-US" sz="1082" dirty="0">
                <a:solidFill>
                  <a:schemeClr val="tx1"/>
                </a:solidFill>
                <a:latin typeface="+mn-lt"/>
                <a:cs typeface="Times New Roman" panose="02020603050405020304" pitchFamily="18" charset="0"/>
              </a:endParaRPr>
            </a:p>
          </p:txBody>
        </p:sp>
      </p:grpSp>
      <p:sp>
        <p:nvSpPr>
          <p:cNvPr id="111" name="Google Shape;742;p47">
            <a:extLst>
              <a:ext uri="{FF2B5EF4-FFF2-40B4-BE49-F238E27FC236}">
                <a16:creationId xmlns:a16="http://schemas.microsoft.com/office/drawing/2014/main" id="{55B79F83-6455-4B2F-8D42-C5D5DCCE4C14}"/>
              </a:ext>
            </a:extLst>
          </p:cNvPr>
          <p:cNvSpPr/>
          <p:nvPr/>
        </p:nvSpPr>
        <p:spPr>
          <a:xfrm>
            <a:off x="5153167" y="641442"/>
            <a:ext cx="515540" cy="466971"/>
          </a:xfrm>
          <a:custGeom>
            <a:avLst/>
            <a:gdLst/>
            <a:ahLst/>
            <a:cxnLst/>
            <a:rect l="l" t="t" r="r" b="b"/>
            <a:pathLst>
              <a:path w="11847" h="11846" extrusionOk="0">
                <a:moveTo>
                  <a:pt x="10744" y="3718"/>
                </a:moveTo>
                <a:lnTo>
                  <a:pt x="10428" y="4348"/>
                </a:lnTo>
                <a:cubicBezTo>
                  <a:pt x="10397" y="4442"/>
                  <a:pt x="10397" y="4568"/>
                  <a:pt x="10428" y="4663"/>
                </a:cubicBezTo>
                <a:lnTo>
                  <a:pt x="10744" y="5293"/>
                </a:lnTo>
                <a:lnTo>
                  <a:pt x="9483" y="4915"/>
                </a:lnTo>
                <a:lnTo>
                  <a:pt x="9105" y="4505"/>
                </a:lnTo>
                <a:lnTo>
                  <a:pt x="9483" y="4127"/>
                </a:lnTo>
                <a:lnTo>
                  <a:pt x="10744" y="3718"/>
                </a:lnTo>
                <a:close/>
                <a:moveTo>
                  <a:pt x="4443" y="3497"/>
                </a:moveTo>
                <a:cubicBezTo>
                  <a:pt x="4884" y="3497"/>
                  <a:pt x="5262" y="3781"/>
                  <a:pt x="5419" y="4190"/>
                </a:cubicBezTo>
                <a:lnTo>
                  <a:pt x="4443" y="4190"/>
                </a:lnTo>
                <a:cubicBezTo>
                  <a:pt x="4253" y="4190"/>
                  <a:pt x="4096" y="4348"/>
                  <a:pt x="4096" y="4568"/>
                </a:cubicBezTo>
                <a:cubicBezTo>
                  <a:pt x="4096" y="4663"/>
                  <a:pt x="4253" y="4820"/>
                  <a:pt x="4443" y="4820"/>
                </a:cubicBezTo>
                <a:lnTo>
                  <a:pt x="5419" y="4820"/>
                </a:lnTo>
                <a:cubicBezTo>
                  <a:pt x="5262" y="5230"/>
                  <a:pt x="4915" y="5545"/>
                  <a:pt x="4443" y="5545"/>
                </a:cubicBezTo>
                <a:cubicBezTo>
                  <a:pt x="3844" y="5545"/>
                  <a:pt x="3434" y="5072"/>
                  <a:pt x="3434" y="4505"/>
                </a:cubicBezTo>
                <a:cubicBezTo>
                  <a:pt x="3434" y="3970"/>
                  <a:pt x="3907" y="3497"/>
                  <a:pt x="4443" y="3497"/>
                </a:cubicBezTo>
                <a:close/>
                <a:moveTo>
                  <a:pt x="4443" y="2080"/>
                </a:moveTo>
                <a:cubicBezTo>
                  <a:pt x="5671" y="2080"/>
                  <a:pt x="6679" y="2993"/>
                  <a:pt x="6837" y="4159"/>
                </a:cubicBezTo>
                <a:lnTo>
                  <a:pt x="6144" y="4159"/>
                </a:lnTo>
                <a:cubicBezTo>
                  <a:pt x="5986" y="3371"/>
                  <a:pt x="5262" y="2773"/>
                  <a:pt x="4443" y="2773"/>
                </a:cubicBezTo>
                <a:cubicBezTo>
                  <a:pt x="3497" y="2773"/>
                  <a:pt x="2710" y="3560"/>
                  <a:pt x="2710" y="4505"/>
                </a:cubicBezTo>
                <a:cubicBezTo>
                  <a:pt x="2710" y="5451"/>
                  <a:pt x="3497" y="6238"/>
                  <a:pt x="4443" y="6238"/>
                </a:cubicBezTo>
                <a:cubicBezTo>
                  <a:pt x="5262" y="6238"/>
                  <a:pt x="5986" y="5671"/>
                  <a:pt x="6144" y="4883"/>
                </a:cubicBezTo>
                <a:lnTo>
                  <a:pt x="6837" y="4883"/>
                </a:lnTo>
                <a:cubicBezTo>
                  <a:pt x="6679" y="6049"/>
                  <a:pt x="5671" y="6963"/>
                  <a:pt x="4443" y="6963"/>
                </a:cubicBezTo>
                <a:cubicBezTo>
                  <a:pt x="3119" y="6963"/>
                  <a:pt x="2017" y="5860"/>
                  <a:pt x="2017" y="4505"/>
                </a:cubicBezTo>
                <a:cubicBezTo>
                  <a:pt x="2017" y="3182"/>
                  <a:pt x="3119" y="2080"/>
                  <a:pt x="4443" y="2080"/>
                </a:cubicBezTo>
                <a:close/>
                <a:moveTo>
                  <a:pt x="4474" y="662"/>
                </a:moveTo>
                <a:cubicBezTo>
                  <a:pt x="6459" y="662"/>
                  <a:pt x="8097" y="2206"/>
                  <a:pt x="8255" y="4127"/>
                </a:cubicBezTo>
                <a:lnTo>
                  <a:pt x="7562" y="4127"/>
                </a:lnTo>
                <a:cubicBezTo>
                  <a:pt x="7372" y="2584"/>
                  <a:pt x="6049" y="1355"/>
                  <a:pt x="4443" y="1355"/>
                </a:cubicBezTo>
                <a:cubicBezTo>
                  <a:pt x="2710" y="1355"/>
                  <a:pt x="1324" y="2773"/>
                  <a:pt x="1324" y="4474"/>
                </a:cubicBezTo>
                <a:cubicBezTo>
                  <a:pt x="1324" y="6175"/>
                  <a:pt x="2741" y="7593"/>
                  <a:pt x="4443" y="7593"/>
                </a:cubicBezTo>
                <a:cubicBezTo>
                  <a:pt x="6049" y="7593"/>
                  <a:pt x="7372" y="6364"/>
                  <a:pt x="7562" y="4820"/>
                </a:cubicBezTo>
                <a:lnTo>
                  <a:pt x="8255" y="4820"/>
                </a:lnTo>
                <a:cubicBezTo>
                  <a:pt x="8097" y="6774"/>
                  <a:pt x="6459" y="8286"/>
                  <a:pt x="4474" y="8286"/>
                </a:cubicBezTo>
                <a:cubicBezTo>
                  <a:pt x="2395" y="8286"/>
                  <a:pt x="662" y="6616"/>
                  <a:pt x="662" y="4474"/>
                </a:cubicBezTo>
                <a:cubicBezTo>
                  <a:pt x="662" y="2363"/>
                  <a:pt x="2363" y="662"/>
                  <a:pt x="4474" y="662"/>
                </a:cubicBezTo>
                <a:close/>
                <a:moveTo>
                  <a:pt x="5734" y="8822"/>
                </a:moveTo>
                <a:lnTo>
                  <a:pt x="6049" y="9767"/>
                </a:lnTo>
                <a:lnTo>
                  <a:pt x="2836" y="9767"/>
                </a:lnTo>
                <a:lnTo>
                  <a:pt x="3151" y="8822"/>
                </a:lnTo>
                <a:cubicBezTo>
                  <a:pt x="3529" y="8916"/>
                  <a:pt x="4001" y="9011"/>
                  <a:pt x="4443" y="9011"/>
                </a:cubicBezTo>
                <a:cubicBezTo>
                  <a:pt x="4884" y="9011"/>
                  <a:pt x="5356" y="8916"/>
                  <a:pt x="5734" y="8822"/>
                </a:cubicBezTo>
                <a:close/>
                <a:moveTo>
                  <a:pt x="6522" y="10428"/>
                </a:moveTo>
                <a:cubicBezTo>
                  <a:pt x="6963" y="10428"/>
                  <a:pt x="7372" y="10680"/>
                  <a:pt x="7530" y="11121"/>
                </a:cubicBezTo>
                <a:lnTo>
                  <a:pt x="1418" y="11121"/>
                </a:lnTo>
                <a:cubicBezTo>
                  <a:pt x="1576" y="10743"/>
                  <a:pt x="1922" y="10428"/>
                  <a:pt x="2395" y="10428"/>
                </a:cubicBezTo>
                <a:close/>
                <a:moveTo>
                  <a:pt x="4474" y="0"/>
                </a:moveTo>
                <a:cubicBezTo>
                  <a:pt x="1985" y="0"/>
                  <a:pt x="0" y="1985"/>
                  <a:pt x="0" y="4474"/>
                </a:cubicBezTo>
                <a:cubicBezTo>
                  <a:pt x="0" y="6238"/>
                  <a:pt x="1040" y="7813"/>
                  <a:pt x="2552" y="8538"/>
                </a:cubicBezTo>
                <a:lnTo>
                  <a:pt x="2143" y="9767"/>
                </a:lnTo>
                <a:cubicBezTo>
                  <a:pt x="1324" y="9861"/>
                  <a:pt x="693" y="10586"/>
                  <a:pt x="693" y="11499"/>
                </a:cubicBezTo>
                <a:cubicBezTo>
                  <a:pt x="693" y="11688"/>
                  <a:pt x="851" y="11846"/>
                  <a:pt x="1040" y="11846"/>
                </a:cubicBezTo>
                <a:lnTo>
                  <a:pt x="7971" y="11846"/>
                </a:lnTo>
                <a:cubicBezTo>
                  <a:pt x="8192" y="11846"/>
                  <a:pt x="8349" y="11688"/>
                  <a:pt x="8349" y="11499"/>
                </a:cubicBezTo>
                <a:cubicBezTo>
                  <a:pt x="8349" y="10617"/>
                  <a:pt x="7719" y="9924"/>
                  <a:pt x="6900" y="9767"/>
                </a:cubicBezTo>
                <a:lnTo>
                  <a:pt x="6490" y="8538"/>
                </a:lnTo>
                <a:cubicBezTo>
                  <a:pt x="7782" y="7908"/>
                  <a:pt x="8727" y="6679"/>
                  <a:pt x="8979" y="5230"/>
                </a:cubicBezTo>
                <a:lnTo>
                  <a:pt x="9137" y="5388"/>
                </a:lnTo>
                <a:cubicBezTo>
                  <a:pt x="9168" y="5419"/>
                  <a:pt x="9200" y="5451"/>
                  <a:pt x="9263" y="5451"/>
                </a:cubicBezTo>
                <a:lnTo>
                  <a:pt x="11374" y="6175"/>
                </a:lnTo>
                <a:cubicBezTo>
                  <a:pt x="11403" y="6183"/>
                  <a:pt x="11435" y="6186"/>
                  <a:pt x="11466" y="6186"/>
                </a:cubicBezTo>
                <a:cubicBezTo>
                  <a:pt x="11569" y="6186"/>
                  <a:pt x="11672" y="6145"/>
                  <a:pt x="11720" y="6049"/>
                </a:cubicBezTo>
                <a:cubicBezTo>
                  <a:pt x="11815" y="5923"/>
                  <a:pt x="11846" y="5766"/>
                  <a:pt x="11783" y="5671"/>
                </a:cubicBezTo>
                <a:lnTo>
                  <a:pt x="11153" y="4442"/>
                </a:lnTo>
                <a:lnTo>
                  <a:pt x="11783" y="3214"/>
                </a:lnTo>
                <a:cubicBezTo>
                  <a:pt x="11815" y="3151"/>
                  <a:pt x="11783" y="2993"/>
                  <a:pt x="11689" y="2899"/>
                </a:cubicBezTo>
                <a:cubicBezTo>
                  <a:pt x="11641" y="2802"/>
                  <a:pt x="11519" y="2761"/>
                  <a:pt x="11422" y="2761"/>
                </a:cubicBezTo>
                <a:cubicBezTo>
                  <a:pt x="11392" y="2761"/>
                  <a:pt x="11364" y="2765"/>
                  <a:pt x="11342" y="2773"/>
                </a:cubicBezTo>
                <a:lnTo>
                  <a:pt x="9200" y="3497"/>
                </a:lnTo>
                <a:cubicBezTo>
                  <a:pt x="9168" y="3497"/>
                  <a:pt x="9105" y="3529"/>
                  <a:pt x="9105" y="3560"/>
                </a:cubicBezTo>
                <a:lnTo>
                  <a:pt x="8916" y="3718"/>
                </a:lnTo>
                <a:cubicBezTo>
                  <a:pt x="8570" y="1607"/>
                  <a:pt x="6742" y="0"/>
                  <a:pt x="4474" y="0"/>
                </a:cubicBezTo>
                <a:close/>
              </a:path>
            </a:pathLst>
          </a:custGeom>
          <a:solidFill>
            <a:schemeClr val="bg1"/>
          </a:solidFill>
          <a:ln>
            <a:noFill/>
          </a:ln>
        </p:spPr>
        <p:txBody>
          <a:bodyPr spcFirstLastPara="1" wrap="square" lIns="86005" tIns="86005" rIns="86005" bIns="86005" anchor="ctr" anchorCtr="0">
            <a:noAutofit/>
          </a:bodyPr>
          <a:lstStyle/>
          <a:p>
            <a:pPr>
              <a:buClr>
                <a:srgbClr val="000000"/>
              </a:buClr>
              <a:buSzPts val="1400"/>
            </a:pPr>
            <a:endParaRPr sz="1317">
              <a:solidFill>
                <a:srgbClr val="000000"/>
              </a:solidFill>
              <a:latin typeface="Arial"/>
              <a:ea typeface="Arial"/>
              <a:cs typeface="Arial"/>
              <a:sym typeface="Arial"/>
            </a:endParaRPr>
          </a:p>
        </p:txBody>
      </p:sp>
      <p:sp>
        <p:nvSpPr>
          <p:cNvPr id="122" name="Rectangle: Rounded Corners 171">
            <a:extLst>
              <a:ext uri="{FF2B5EF4-FFF2-40B4-BE49-F238E27FC236}">
                <a16:creationId xmlns:a16="http://schemas.microsoft.com/office/drawing/2014/main" id="{6BB45AF6-21B8-47A2-8BCF-6FB6B6EF9C07}"/>
              </a:ext>
            </a:extLst>
          </p:cNvPr>
          <p:cNvSpPr/>
          <p:nvPr/>
        </p:nvSpPr>
        <p:spPr>
          <a:xfrm>
            <a:off x="3301757" y="2611193"/>
            <a:ext cx="2347024" cy="1283984"/>
          </a:xfrm>
          <a:prstGeom prst="roundRect">
            <a:avLst>
              <a:gd name="adj" fmla="val 5845"/>
            </a:avLst>
          </a:prstGeom>
          <a:solidFill>
            <a:schemeClr val="bg1">
              <a:alpha val="95000"/>
            </a:schemeClr>
          </a:solidFill>
          <a:ln w="38100">
            <a:solidFill>
              <a:srgbClr val="006666">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93"/>
          </a:p>
        </p:txBody>
      </p:sp>
      <p:grpSp>
        <p:nvGrpSpPr>
          <p:cNvPr id="123" name="Group 68">
            <a:extLst>
              <a:ext uri="{FF2B5EF4-FFF2-40B4-BE49-F238E27FC236}">
                <a16:creationId xmlns:a16="http://schemas.microsoft.com/office/drawing/2014/main" id="{991EFE9D-0DE7-48BF-9833-4FDE3FC7B1F6}"/>
              </a:ext>
            </a:extLst>
          </p:cNvPr>
          <p:cNvGrpSpPr/>
          <p:nvPr/>
        </p:nvGrpSpPr>
        <p:grpSpPr>
          <a:xfrm>
            <a:off x="2677162" y="2837086"/>
            <a:ext cx="512826" cy="526740"/>
            <a:chOff x="4167188" y="3140076"/>
            <a:chExt cx="409575" cy="420688"/>
          </a:xfrm>
          <a:solidFill>
            <a:schemeClr val="bg1"/>
          </a:solidFill>
        </p:grpSpPr>
        <p:sp>
          <p:nvSpPr>
            <p:cNvPr id="124" name="Freeform 48">
              <a:extLst>
                <a:ext uri="{FF2B5EF4-FFF2-40B4-BE49-F238E27FC236}">
                  <a16:creationId xmlns:a16="http://schemas.microsoft.com/office/drawing/2014/main" id="{A95C721A-66D9-44D0-B8BB-31DEDF7D121D}"/>
                </a:ext>
              </a:extLst>
            </p:cNvPr>
            <p:cNvSpPr>
              <a:spLocks/>
            </p:cNvSpPr>
            <p:nvPr/>
          </p:nvSpPr>
          <p:spPr bwMode="auto">
            <a:xfrm>
              <a:off x="4360863" y="3140076"/>
              <a:ext cx="14288" cy="44450"/>
            </a:xfrm>
            <a:custGeom>
              <a:avLst/>
              <a:gdLst>
                <a:gd name="T0" fmla="*/ 3 w 3"/>
                <a:gd name="T1" fmla="*/ 9 h 10"/>
                <a:gd name="T2" fmla="*/ 1 w 3"/>
                <a:gd name="T3" fmla="*/ 10 h 10"/>
                <a:gd name="T4" fmla="*/ 1 w 3"/>
                <a:gd name="T5" fmla="*/ 10 h 10"/>
                <a:gd name="T6" fmla="*/ 0 w 3"/>
                <a:gd name="T7" fmla="*/ 9 h 10"/>
                <a:gd name="T8" fmla="*/ 0 w 3"/>
                <a:gd name="T9" fmla="*/ 1 h 10"/>
                <a:gd name="T10" fmla="*/ 1 w 3"/>
                <a:gd name="T11" fmla="*/ 0 h 10"/>
                <a:gd name="T12" fmla="*/ 1 w 3"/>
                <a:gd name="T13" fmla="*/ 0 h 10"/>
                <a:gd name="T14" fmla="*/ 3 w 3"/>
                <a:gd name="T15" fmla="*/ 1 h 10"/>
                <a:gd name="T16" fmla="*/ 3 w 3"/>
                <a:gd name="T17" fmla="*/ 9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10">
                  <a:moveTo>
                    <a:pt x="3" y="9"/>
                  </a:moveTo>
                  <a:cubicBezTo>
                    <a:pt x="3" y="10"/>
                    <a:pt x="2" y="10"/>
                    <a:pt x="1" y="10"/>
                  </a:cubicBezTo>
                  <a:cubicBezTo>
                    <a:pt x="1" y="10"/>
                    <a:pt x="1" y="10"/>
                    <a:pt x="1" y="10"/>
                  </a:cubicBezTo>
                  <a:cubicBezTo>
                    <a:pt x="0" y="10"/>
                    <a:pt x="0" y="10"/>
                    <a:pt x="0" y="9"/>
                  </a:cubicBezTo>
                  <a:cubicBezTo>
                    <a:pt x="0" y="1"/>
                    <a:pt x="0" y="1"/>
                    <a:pt x="0" y="1"/>
                  </a:cubicBezTo>
                  <a:cubicBezTo>
                    <a:pt x="0" y="1"/>
                    <a:pt x="0" y="0"/>
                    <a:pt x="1" y="0"/>
                  </a:cubicBezTo>
                  <a:cubicBezTo>
                    <a:pt x="1" y="0"/>
                    <a:pt x="1" y="0"/>
                    <a:pt x="1" y="0"/>
                  </a:cubicBezTo>
                  <a:cubicBezTo>
                    <a:pt x="2" y="0"/>
                    <a:pt x="3" y="1"/>
                    <a:pt x="3" y="1"/>
                  </a:cubicBezTo>
                  <a:cubicBezTo>
                    <a:pt x="3" y="9"/>
                    <a:pt x="3" y="9"/>
                    <a:pt x="3"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a:p>
          </p:txBody>
        </p:sp>
        <p:sp>
          <p:nvSpPr>
            <p:cNvPr id="125" name="Freeform 49">
              <a:extLst>
                <a:ext uri="{FF2B5EF4-FFF2-40B4-BE49-F238E27FC236}">
                  <a16:creationId xmlns:a16="http://schemas.microsoft.com/office/drawing/2014/main" id="{7D9B6E2F-2908-4A9D-B809-53027DC2EAC1}"/>
                </a:ext>
              </a:extLst>
            </p:cNvPr>
            <p:cNvSpPr>
              <a:spLocks/>
            </p:cNvSpPr>
            <p:nvPr/>
          </p:nvSpPr>
          <p:spPr bwMode="auto">
            <a:xfrm>
              <a:off x="4211638" y="3211513"/>
              <a:ext cx="39688" cy="34925"/>
            </a:xfrm>
            <a:custGeom>
              <a:avLst/>
              <a:gdLst>
                <a:gd name="T0" fmla="*/ 8 w 9"/>
                <a:gd name="T1" fmla="*/ 6 h 8"/>
                <a:gd name="T2" fmla="*/ 8 w 9"/>
                <a:gd name="T3" fmla="*/ 8 h 8"/>
                <a:gd name="T4" fmla="*/ 8 w 9"/>
                <a:gd name="T5" fmla="*/ 8 h 8"/>
                <a:gd name="T6" fmla="*/ 7 w 9"/>
                <a:gd name="T7" fmla="*/ 8 h 8"/>
                <a:gd name="T8" fmla="*/ 1 w 9"/>
                <a:gd name="T9" fmla="*/ 2 h 8"/>
                <a:gd name="T10" fmla="*/ 1 w 9"/>
                <a:gd name="T11" fmla="*/ 1 h 8"/>
                <a:gd name="T12" fmla="*/ 1 w 9"/>
                <a:gd name="T13" fmla="*/ 1 h 8"/>
                <a:gd name="T14" fmla="*/ 2 w 9"/>
                <a:gd name="T15" fmla="*/ 0 h 8"/>
                <a:gd name="T16" fmla="*/ 8 w 9"/>
                <a:gd name="T17" fmla="*/ 6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8">
                  <a:moveTo>
                    <a:pt x="8" y="6"/>
                  </a:moveTo>
                  <a:cubicBezTo>
                    <a:pt x="9" y="6"/>
                    <a:pt x="9" y="7"/>
                    <a:pt x="8" y="8"/>
                  </a:cubicBezTo>
                  <a:cubicBezTo>
                    <a:pt x="8" y="8"/>
                    <a:pt x="8" y="8"/>
                    <a:pt x="8" y="8"/>
                  </a:cubicBezTo>
                  <a:cubicBezTo>
                    <a:pt x="8" y="8"/>
                    <a:pt x="7" y="8"/>
                    <a:pt x="7" y="8"/>
                  </a:cubicBezTo>
                  <a:cubicBezTo>
                    <a:pt x="1" y="2"/>
                    <a:pt x="1" y="2"/>
                    <a:pt x="1" y="2"/>
                  </a:cubicBezTo>
                  <a:cubicBezTo>
                    <a:pt x="0" y="2"/>
                    <a:pt x="0" y="1"/>
                    <a:pt x="1" y="1"/>
                  </a:cubicBezTo>
                  <a:cubicBezTo>
                    <a:pt x="1" y="1"/>
                    <a:pt x="1" y="1"/>
                    <a:pt x="1" y="1"/>
                  </a:cubicBezTo>
                  <a:cubicBezTo>
                    <a:pt x="1" y="0"/>
                    <a:pt x="2" y="0"/>
                    <a:pt x="2" y="0"/>
                  </a:cubicBezTo>
                  <a:cubicBezTo>
                    <a:pt x="8" y="6"/>
                    <a:pt x="8" y="6"/>
                    <a:pt x="8"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a:p>
          </p:txBody>
        </p:sp>
        <p:sp>
          <p:nvSpPr>
            <p:cNvPr id="126" name="Freeform 50">
              <a:extLst>
                <a:ext uri="{FF2B5EF4-FFF2-40B4-BE49-F238E27FC236}">
                  <a16:creationId xmlns:a16="http://schemas.microsoft.com/office/drawing/2014/main" id="{E53E5D26-40AA-4A9C-AEAE-8DB3DCD7D93E}"/>
                </a:ext>
              </a:extLst>
            </p:cNvPr>
            <p:cNvSpPr>
              <a:spLocks/>
            </p:cNvSpPr>
            <p:nvPr/>
          </p:nvSpPr>
          <p:spPr bwMode="auto">
            <a:xfrm>
              <a:off x="4167188" y="3365501"/>
              <a:ext cx="44450" cy="19050"/>
            </a:xfrm>
            <a:custGeom>
              <a:avLst/>
              <a:gdLst>
                <a:gd name="T0" fmla="*/ 9 w 10"/>
                <a:gd name="T1" fmla="*/ 0 h 4"/>
                <a:gd name="T2" fmla="*/ 10 w 10"/>
                <a:gd name="T3" fmla="*/ 1 h 4"/>
                <a:gd name="T4" fmla="*/ 10 w 10"/>
                <a:gd name="T5" fmla="*/ 1 h 4"/>
                <a:gd name="T6" fmla="*/ 9 w 10"/>
                <a:gd name="T7" fmla="*/ 3 h 4"/>
                <a:gd name="T8" fmla="*/ 1 w 10"/>
                <a:gd name="T9" fmla="*/ 4 h 4"/>
                <a:gd name="T10" fmla="*/ 0 w 10"/>
                <a:gd name="T11" fmla="*/ 2 h 4"/>
                <a:gd name="T12" fmla="*/ 0 w 10"/>
                <a:gd name="T13" fmla="*/ 2 h 4"/>
                <a:gd name="T14" fmla="*/ 1 w 10"/>
                <a:gd name="T15" fmla="*/ 1 h 4"/>
                <a:gd name="T16" fmla="*/ 9 w 10"/>
                <a:gd name="T17"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4">
                  <a:moveTo>
                    <a:pt x="9" y="0"/>
                  </a:moveTo>
                  <a:cubicBezTo>
                    <a:pt x="9" y="0"/>
                    <a:pt x="10" y="1"/>
                    <a:pt x="10" y="1"/>
                  </a:cubicBezTo>
                  <a:cubicBezTo>
                    <a:pt x="10" y="1"/>
                    <a:pt x="10" y="1"/>
                    <a:pt x="10" y="1"/>
                  </a:cubicBezTo>
                  <a:cubicBezTo>
                    <a:pt x="10" y="2"/>
                    <a:pt x="10" y="3"/>
                    <a:pt x="9" y="3"/>
                  </a:cubicBezTo>
                  <a:cubicBezTo>
                    <a:pt x="1" y="4"/>
                    <a:pt x="1" y="4"/>
                    <a:pt x="1" y="4"/>
                  </a:cubicBezTo>
                  <a:cubicBezTo>
                    <a:pt x="0" y="4"/>
                    <a:pt x="0" y="3"/>
                    <a:pt x="0" y="2"/>
                  </a:cubicBezTo>
                  <a:cubicBezTo>
                    <a:pt x="0" y="2"/>
                    <a:pt x="0" y="2"/>
                    <a:pt x="0" y="2"/>
                  </a:cubicBezTo>
                  <a:cubicBezTo>
                    <a:pt x="0" y="2"/>
                    <a:pt x="0" y="1"/>
                    <a:pt x="1" y="1"/>
                  </a:cubicBezTo>
                  <a:cubicBezTo>
                    <a:pt x="9" y="0"/>
                    <a:pt x="9"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a:p>
          </p:txBody>
        </p:sp>
        <p:sp>
          <p:nvSpPr>
            <p:cNvPr id="127" name="Freeform 51">
              <a:extLst>
                <a:ext uri="{FF2B5EF4-FFF2-40B4-BE49-F238E27FC236}">
                  <a16:creationId xmlns:a16="http://schemas.microsoft.com/office/drawing/2014/main" id="{C3C03432-AFAE-4BA4-BB26-6C0F749D80C3}"/>
                </a:ext>
              </a:extLst>
            </p:cNvPr>
            <p:cNvSpPr>
              <a:spLocks/>
            </p:cNvSpPr>
            <p:nvPr/>
          </p:nvSpPr>
          <p:spPr bwMode="auto">
            <a:xfrm>
              <a:off x="4533900" y="3357563"/>
              <a:ext cx="42863" cy="12700"/>
            </a:xfrm>
            <a:custGeom>
              <a:avLst/>
              <a:gdLst>
                <a:gd name="T0" fmla="*/ 1 w 10"/>
                <a:gd name="T1" fmla="*/ 2 h 3"/>
                <a:gd name="T2" fmla="*/ 0 w 10"/>
                <a:gd name="T3" fmla="*/ 1 h 3"/>
                <a:gd name="T4" fmla="*/ 0 w 10"/>
                <a:gd name="T5" fmla="*/ 1 h 3"/>
                <a:gd name="T6" fmla="*/ 1 w 10"/>
                <a:gd name="T7" fmla="*/ 0 h 3"/>
                <a:gd name="T8" fmla="*/ 9 w 10"/>
                <a:gd name="T9" fmla="*/ 0 h 3"/>
                <a:gd name="T10" fmla="*/ 10 w 10"/>
                <a:gd name="T11" fmla="*/ 2 h 3"/>
                <a:gd name="T12" fmla="*/ 10 w 10"/>
                <a:gd name="T13" fmla="*/ 2 h 3"/>
                <a:gd name="T14" fmla="*/ 9 w 10"/>
                <a:gd name="T15" fmla="*/ 3 h 3"/>
                <a:gd name="T16" fmla="*/ 1 w 10"/>
                <a:gd name="T17" fmla="*/ 2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3">
                  <a:moveTo>
                    <a:pt x="1" y="2"/>
                  </a:moveTo>
                  <a:cubicBezTo>
                    <a:pt x="0" y="2"/>
                    <a:pt x="0" y="2"/>
                    <a:pt x="0" y="1"/>
                  </a:cubicBezTo>
                  <a:cubicBezTo>
                    <a:pt x="0" y="1"/>
                    <a:pt x="0" y="1"/>
                    <a:pt x="0" y="1"/>
                  </a:cubicBezTo>
                  <a:cubicBezTo>
                    <a:pt x="0" y="0"/>
                    <a:pt x="1" y="0"/>
                    <a:pt x="1" y="0"/>
                  </a:cubicBezTo>
                  <a:cubicBezTo>
                    <a:pt x="9" y="0"/>
                    <a:pt x="9" y="0"/>
                    <a:pt x="9" y="0"/>
                  </a:cubicBezTo>
                  <a:cubicBezTo>
                    <a:pt x="10" y="1"/>
                    <a:pt x="10" y="1"/>
                    <a:pt x="10" y="2"/>
                  </a:cubicBezTo>
                  <a:cubicBezTo>
                    <a:pt x="10" y="2"/>
                    <a:pt x="10" y="2"/>
                    <a:pt x="10" y="2"/>
                  </a:cubicBezTo>
                  <a:cubicBezTo>
                    <a:pt x="10" y="3"/>
                    <a:pt x="10" y="3"/>
                    <a:pt x="9" y="3"/>
                  </a:cubicBezTo>
                  <a:cubicBezTo>
                    <a:pt x="1" y="2"/>
                    <a:pt x="1" y="2"/>
                    <a:pt x="1"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a:p>
          </p:txBody>
        </p:sp>
        <p:sp>
          <p:nvSpPr>
            <p:cNvPr id="128" name="Freeform 52">
              <a:extLst>
                <a:ext uri="{FF2B5EF4-FFF2-40B4-BE49-F238E27FC236}">
                  <a16:creationId xmlns:a16="http://schemas.microsoft.com/office/drawing/2014/main" id="{C96BE6F8-6199-4309-87CE-9861B1E11933}"/>
                </a:ext>
              </a:extLst>
            </p:cNvPr>
            <p:cNvSpPr>
              <a:spLocks/>
            </p:cNvSpPr>
            <p:nvPr/>
          </p:nvSpPr>
          <p:spPr bwMode="auto">
            <a:xfrm>
              <a:off x="4484688" y="3201988"/>
              <a:ext cx="39688" cy="36513"/>
            </a:xfrm>
            <a:custGeom>
              <a:avLst/>
              <a:gdLst>
                <a:gd name="T0" fmla="*/ 3 w 9"/>
                <a:gd name="T1" fmla="*/ 8 h 8"/>
                <a:gd name="T2" fmla="*/ 1 w 9"/>
                <a:gd name="T3" fmla="*/ 8 h 8"/>
                <a:gd name="T4" fmla="*/ 1 w 9"/>
                <a:gd name="T5" fmla="*/ 8 h 8"/>
                <a:gd name="T6" fmla="*/ 1 w 9"/>
                <a:gd name="T7" fmla="*/ 6 h 8"/>
                <a:gd name="T8" fmla="*/ 7 w 9"/>
                <a:gd name="T9" fmla="*/ 1 h 8"/>
                <a:gd name="T10" fmla="*/ 9 w 9"/>
                <a:gd name="T11" fmla="*/ 1 h 8"/>
                <a:gd name="T12" fmla="*/ 9 w 9"/>
                <a:gd name="T13" fmla="*/ 1 h 8"/>
                <a:gd name="T14" fmla="*/ 9 w 9"/>
                <a:gd name="T15" fmla="*/ 3 h 8"/>
                <a:gd name="T16" fmla="*/ 3 w 9"/>
                <a:gd name="T17"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8">
                  <a:moveTo>
                    <a:pt x="3" y="8"/>
                  </a:moveTo>
                  <a:cubicBezTo>
                    <a:pt x="2" y="8"/>
                    <a:pt x="1" y="8"/>
                    <a:pt x="1" y="8"/>
                  </a:cubicBezTo>
                  <a:cubicBezTo>
                    <a:pt x="1" y="8"/>
                    <a:pt x="1" y="8"/>
                    <a:pt x="1" y="8"/>
                  </a:cubicBezTo>
                  <a:cubicBezTo>
                    <a:pt x="0" y="7"/>
                    <a:pt x="0" y="6"/>
                    <a:pt x="1" y="6"/>
                  </a:cubicBezTo>
                  <a:cubicBezTo>
                    <a:pt x="7" y="1"/>
                    <a:pt x="7" y="1"/>
                    <a:pt x="7" y="1"/>
                  </a:cubicBezTo>
                  <a:cubicBezTo>
                    <a:pt x="7" y="0"/>
                    <a:pt x="8" y="0"/>
                    <a:pt x="9" y="1"/>
                  </a:cubicBezTo>
                  <a:cubicBezTo>
                    <a:pt x="9" y="1"/>
                    <a:pt x="9" y="1"/>
                    <a:pt x="9" y="1"/>
                  </a:cubicBezTo>
                  <a:cubicBezTo>
                    <a:pt x="9" y="1"/>
                    <a:pt x="9" y="2"/>
                    <a:pt x="9" y="3"/>
                  </a:cubicBezTo>
                  <a:cubicBezTo>
                    <a:pt x="3" y="8"/>
                    <a:pt x="3" y="8"/>
                    <a:pt x="3"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a:p>
          </p:txBody>
        </p:sp>
        <p:sp>
          <p:nvSpPr>
            <p:cNvPr id="129" name="Freeform 53">
              <a:extLst>
                <a:ext uri="{FF2B5EF4-FFF2-40B4-BE49-F238E27FC236}">
                  <a16:creationId xmlns:a16="http://schemas.microsoft.com/office/drawing/2014/main" id="{5B6049F4-74C1-45DC-9E41-2BCD7CE8223D}"/>
                </a:ext>
              </a:extLst>
            </p:cNvPr>
            <p:cNvSpPr>
              <a:spLocks noEditPoints="1"/>
            </p:cNvSpPr>
            <p:nvPr/>
          </p:nvSpPr>
          <p:spPr bwMode="auto">
            <a:xfrm>
              <a:off x="4237038" y="3206751"/>
              <a:ext cx="257175" cy="354013"/>
            </a:xfrm>
            <a:custGeom>
              <a:avLst/>
              <a:gdLst>
                <a:gd name="T0" fmla="*/ 38 w 58"/>
                <a:gd name="T1" fmla="*/ 68 h 80"/>
                <a:gd name="T2" fmla="*/ 37 w 58"/>
                <a:gd name="T3" fmla="*/ 71 h 80"/>
                <a:gd name="T4" fmla="*/ 36 w 58"/>
                <a:gd name="T5" fmla="*/ 71 h 80"/>
                <a:gd name="T6" fmla="*/ 22 w 58"/>
                <a:gd name="T7" fmla="*/ 71 h 80"/>
                <a:gd name="T8" fmla="*/ 21 w 58"/>
                <a:gd name="T9" fmla="*/ 71 h 80"/>
                <a:gd name="T10" fmla="*/ 20 w 58"/>
                <a:gd name="T11" fmla="*/ 68 h 80"/>
                <a:gd name="T12" fmla="*/ 20 w 58"/>
                <a:gd name="T13" fmla="*/ 61 h 80"/>
                <a:gd name="T14" fmla="*/ 38 w 58"/>
                <a:gd name="T15" fmla="*/ 61 h 80"/>
                <a:gd name="T16" fmla="*/ 38 w 58"/>
                <a:gd name="T17" fmla="*/ 68 h 80"/>
                <a:gd name="T18" fmla="*/ 18 w 58"/>
                <a:gd name="T19" fmla="*/ 14 h 80"/>
                <a:gd name="T20" fmla="*/ 11 w 58"/>
                <a:gd name="T21" fmla="*/ 29 h 80"/>
                <a:gd name="T22" fmla="*/ 18 w 58"/>
                <a:gd name="T23" fmla="*/ 42 h 80"/>
                <a:gd name="T24" fmla="*/ 18 w 58"/>
                <a:gd name="T25" fmla="*/ 44 h 80"/>
                <a:gd name="T26" fmla="*/ 18 w 58"/>
                <a:gd name="T27" fmla="*/ 44 h 80"/>
                <a:gd name="T28" fmla="*/ 16 w 58"/>
                <a:gd name="T29" fmla="*/ 44 h 80"/>
                <a:gd name="T30" fmla="*/ 8 w 58"/>
                <a:gd name="T31" fmla="*/ 29 h 80"/>
                <a:gd name="T32" fmla="*/ 17 w 58"/>
                <a:gd name="T33" fmla="*/ 12 h 80"/>
                <a:gd name="T34" fmla="*/ 19 w 58"/>
                <a:gd name="T35" fmla="*/ 12 h 80"/>
                <a:gd name="T36" fmla="*/ 19 w 58"/>
                <a:gd name="T37" fmla="*/ 12 h 80"/>
                <a:gd name="T38" fmla="*/ 18 w 58"/>
                <a:gd name="T39" fmla="*/ 14 h 80"/>
                <a:gd name="T40" fmla="*/ 58 w 58"/>
                <a:gd name="T41" fmla="*/ 29 h 80"/>
                <a:gd name="T42" fmla="*/ 29 w 58"/>
                <a:gd name="T43" fmla="*/ 0 h 80"/>
                <a:gd name="T44" fmla="*/ 0 w 58"/>
                <a:gd name="T45" fmla="*/ 29 h 80"/>
                <a:gd name="T46" fmla="*/ 17 w 58"/>
                <a:gd name="T47" fmla="*/ 55 h 80"/>
                <a:gd name="T48" fmla="*/ 17 w 58"/>
                <a:gd name="T49" fmla="*/ 61 h 80"/>
                <a:gd name="T50" fmla="*/ 17 w 58"/>
                <a:gd name="T51" fmla="*/ 68 h 80"/>
                <a:gd name="T52" fmla="*/ 21 w 58"/>
                <a:gd name="T53" fmla="*/ 74 h 80"/>
                <a:gd name="T54" fmla="*/ 22 w 58"/>
                <a:gd name="T55" fmla="*/ 76 h 80"/>
                <a:gd name="T56" fmla="*/ 27 w 58"/>
                <a:gd name="T57" fmla="*/ 80 h 80"/>
                <a:gd name="T58" fmla="*/ 31 w 58"/>
                <a:gd name="T59" fmla="*/ 80 h 80"/>
                <a:gd name="T60" fmla="*/ 36 w 58"/>
                <a:gd name="T61" fmla="*/ 76 h 80"/>
                <a:gd name="T62" fmla="*/ 37 w 58"/>
                <a:gd name="T63" fmla="*/ 74 h 80"/>
                <a:gd name="T64" fmla="*/ 41 w 58"/>
                <a:gd name="T65" fmla="*/ 68 h 80"/>
                <a:gd name="T66" fmla="*/ 41 w 58"/>
                <a:gd name="T67" fmla="*/ 58 h 80"/>
                <a:gd name="T68" fmla="*/ 41 w 58"/>
                <a:gd name="T69" fmla="*/ 55 h 80"/>
                <a:gd name="T70" fmla="*/ 58 w 58"/>
                <a:gd name="T71" fmla="*/ 29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8" h="80">
                  <a:moveTo>
                    <a:pt x="38" y="68"/>
                  </a:moveTo>
                  <a:cubicBezTo>
                    <a:pt x="38" y="69"/>
                    <a:pt x="38" y="70"/>
                    <a:pt x="37" y="71"/>
                  </a:cubicBezTo>
                  <a:cubicBezTo>
                    <a:pt x="37" y="71"/>
                    <a:pt x="36" y="71"/>
                    <a:pt x="36" y="71"/>
                  </a:cubicBezTo>
                  <a:cubicBezTo>
                    <a:pt x="22" y="71"/>
                    <a:pt x="22" y="71"/>
                    <a:pt x="22" y="71"/>
                  </a:cubicBezTo>
                  <a:cubicBezTo>
                    <a:pt x="22" y="71"/>
                    <a:pt x="21" y="71"/>
                    <a:pt x="21" y="71"/>
                  </a:cubicBezTo>
                  <a:cubicBezTo>
                    <a:pt x="20" y="70"/>
                    <a:pt x="20" y="69"/>
                    <a:pt x="20" y="68"/>
                  </a:cubicBezTo>
                  <a:cubicBezTo>
                    <a:pt x="20" y="61"/>
                    <a:pt x="20" y="61"/>
                    <a:pt x="20" y="61"/>
                  </a:cubicBezTo>
                  <a:cubicBezTo>
                    <a:pt x="38" y="61"/>
                    <a:pt x="38" y="61"/>
                    <a:pt x="38" y="61"/>
                  </a:cubicBezTo>
                  <a:cubicBezTo>
                    <a:pt x="38" y="68"/>
                    <a:pt x="38" y="68"/>
                    <a:pt x="38" y="68"/>
                  </a:cubicBezTo>
                  <a:close/>
                  <a:moveTo>
                    <a:pt x="18" y="14"/>
                  </a:moveTo>
                  <a:cubicBezTo>
                    <a:pt x="14" y="17"/>
                    <a:pt x="11" y="23"/>
                    <a:pt x="11" y="29"/>
                  </a:cubicBezTo>
                  <a:cubicBezTo>
                    <a:pt x="11" y="34"/>
                    <a:pt x="14" y="39"/>
                    <a:pt x="18" y="42"/>
                  </a:cubicBezTo>
                  <a:cubicBezTo>
                    <a:pt x="18" y="43"/>
                    <a:pt x="18" y="43"/>
                    <a:pt x="18" y="44"/>
                  </a:cubicBezTo>
                  <a:cubicBezTo>
                    <a:pt x="18" y="44"/>
                    <a:pt x="18" y="44"/>
                    <a:pt x="18" y="44"/>
                  </a:cubicBezTo>
                  <a:cubicBezTo>
                    <a:pt x="17" y="45"/>
                    <a:pt x="16" y="45"/>
                    <a:pt x="16" y="44"/>
                  </a:cubicBezTo>
                  <a:cubicBezTo>
                    <a:pt x="11" y="41"/>
                    <a:pt x="8" y="35"/>
                    <a:pt x="8" y="29"/>
                  </a:cubicBezTo>
                  <a:cubicBezTo>
                    <a:pt x="8" y="22"/>
                    <a:pt x="12" y="16"/>
                    <a:pt x="17" y="12"/>
                  </a:cubicBezTo>
                  <a:cubicBezTo>
                    <a:pt x="17" y="12"/>
                    <a:pt x="18" y="12"/>
                    <a:pt x="19" y="12"/>
                  </a:cubicBezTo>
                  <a:cubicBezTo>
                    <a:pt x="19" y="12"/>
                    <a:pt x="19" y="12"/>
                    <a:pt x="19" y="12"/>
                  </a:cubicBezTo>
                  <a:cubicBezTo>
                    <a:pt x="19" y="13"/>
                    <a:pt x="19" y="14"/>
                    <a:pt x="18" y="14"/>
                  </a:cubicBezTo>
                  <a:close/>
                  <a:moveTo>
                    <a:pt x="58" y="29"/>
                  </a:moveTo>
                  <a:cubicBezTo>
                    <a:pt x="58" y="13"/>
                    <a:pt x="45" y="0"/>
                    <a:pt x="29" y="0"/>
                  </a:cubicBezTo>
                  <a:cubicBezTo>
                    <a:pt x="13" y="0"/>
                    <a:pt x="0" y="13"/>
                    <a:pt x="0" y="29"/>
                  </a:cubicBezTo>
                  <a:cubicBezTo>
                    <a:pt x="0" y="40"/>
                    <a:pt x="7" y="50"/>
                    <a:pt x="17" y="55"/>
                  </a:cubicBezTo>
                  <a:cubicBezTo>
                    <a:pt x="17" y="61"/>
                    <a:pt x="17" y="61"/>
                    <a:pt x="17" y="61"/>
                  </a:cubicBezTo>
                  <a:cubicBezTo>
                    <a:pt x="17" y="68"/>
                    <a:pt x="17" y="68"/>
                    <a:pt x="17" y="68"/>
                  </a:cubicBezTo>
                  <a:cubicBezTo>
                    <a:pt x="17" y="71"/>
                    <a:pt x="19" y="73"/>
                    <a:pt x="21" y="74"/>
                  </a:cubicBezTo>
                  <a:cubicBezTo>
                    <a:pt x="21" y="74"/>
                    <a:pt x="22" y="75"/>
                    <a:pt x="22" y="76"/>
                  </a:cubicBezTo>
                  <a:cubicBezTo>
                    <a:pt x="23" y="78"/>
                    <a:pt x="25" y="80"/>
                    <a:pt x="27" y="80"/>
                  </a:cubicBezTo>
                  <a:cubicBezTo>
                    <a:pt x="31" y="80"/>
                    <a:pt x="31" y="80"/>
                    <a:pt x="31" y="80"/>
                  </a:cubicBezTo>
                  <a:cubicBezTo>
                    <a:pt x="33" y="80"/>
                    <a:pt x="35" y="78"/>
                    <a:pt x="36" y="76"/>
                  </a:cubicBezTo>
                  <a:cubicBezTo>
                    <a:pt x="36" y="75"/>
                    <a:pt x="37" y="74"/>
                    <a:pt x="37" y="74"/>
                  </a:cubicBezTo>
                  <a:cubicBezTo>
                    <a:pt x="39" y="73"/>
                    <a:pt x="41" y="71"/>
                    <a:pt x="41" y="68"/>
                  </a:cubicBezTo>
                  <a:cubicBezTo>
                    <a:pt x="41" y="58"/>
                    <a:pt x="41" y="58"/>
                    <a:pt x="41" y="58"/>
                  </a:cubicBezTo>
                  <a:cubicBezTo>
                    <a:pt x="41" y="55"/>
                    <a:pt x="41" y="55"/>
                    <a:pt x="41" y="55"/>
                  </a:cubicBezTo>
                  <a:cubicBezTo>
                    <a:pt x="51" y="50"/>
                    <a:pt x="58" y="40"/>
                    <a:pt x="58" y="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a:p>
          </p:txBody>
        </p:sp>
      </p:grpSp>
      <p:grpSp>
        <p:nvGrpSpPr>
          <p:cNvPr id="131" name="Group 78">
            <a:extLst>
              <a:ext uri="{FF2B5EF4-FFF2-40B4-BE49-F238E27FC236}">
                <a16:creationId xmlns:a16="http://schemas.microsoft.com/office/drawing/2014/main" id="{B96A56D0-4E2C-4992-9A08-DBC8BCC68F8D}"/>
              </a:ext>
            </a:extLst>
          </p:cNvPr>
          <p:cNvGrpSpPr/>
          <p:nvPr/>
        </p:nvGrpSpPr>
        <p:grpSpPr>
          <a:xfrm>
            <a:off x="1953442" y="2815999"/>
            <a:ext cx="413243" cy="443853"/>
            <a:chOff x="7677150" y="3176588"/>
            <a:chExt cx="300038" cy="322263"/>
          </a:xfrm>
          <a:solidFill>
            <a:schemeClr val="bg1"/>
          </a:solidFill>
        </p:grpSpPr>
        <p:sp>
          <p:nvSpPr>
            <p:cNvPr id="132" name="Freeform 56">
              <a:extLst>
                <a:ext uri="{FF2B5EF4-FFF2-40B4-BE49-F238E27FC236}">
                  <a16:creationId xmlns:a16="http://schemas.microsoft.com/office/drawing/2014/main" id="{5FE11C07-1876-4C66-A538-9E8A1C3D9BE6}"/>
                </a:ext>
              </a:extLst>
            </p:cNvPr>
            <p:cNvSpPr>
              <a:spLocks noEditPoints="1"/>
            </p:cNvSpPr>
            <p:nvPr/>
          </p:nvSpPr>
          <p:spPr bwMode="auto">
            <a:xfrm>
              <a:off x="7729538" y="3176588"/>
              <a:ext cx="247650" cy="230188"/>
            </a:xfrm>
            <a:custGeom>
              <a:avLst/>
              <a:gdLst>
                <a:gd name="T0" fmla="*/ 29 w 56"/>
                <a:gd name="T1" fmla="*/ 7 h 52"/>
                <a:gd name="T2" fmla="*/ 15 w 56"/>
                <a:gd name="T3" fmla="*/ 14 h 52"/>
                <a:gd name="T4" fmla="*/ 17 w 56"/>
                <a:gd name="T5" fmla="*/ 40 h 52"/>
                <a:gd name="T6" fmla="*/ 29 w 56"/>
                <a:gd name="T7" fmla="*/ 45 h 52"/>
                <a:gd name="T8" fmla="*/ 44 w 56"/>
                <a:gd name="T9" fmla="*/ 38 h 52"/>
                <a:gd name="T10" fmla="*/ 48 w 56"/>
                <a:gd name="T11" fmla="*/ 24 h 52"/>
                <a:gd name="T12" fmla="*/ 42 w 56"/>
                <a:gd name="T13" fmla="*/ 11 h 52"/>
                <a:gd name="T14" fmla="*/ 29 w 56"/>
                <a:gd name="T15" fmla="*/ 7 h 52"/>
                <a:gd name="T16" fmla="*/ 29 w 56"/>
                <a:gd name="T17" fmla="*/ 52 h 52"/>
                <a:gd name="T18" fmla="*/ 12 w 56"/>
                <a:gd name="T19" fmla="*/ 46 h 52"/>
                <a:gd name="T20" fmla="*/ 9 w 56"/>
                <a:gd name="T21" fmla="*/ 9 h 52"/>
                <a:gd name="T22" fmla="*/ 29 w 56"/>
                <a:gd name="T23" fmla="*/ 0 h 52"/>
                <a:gd name="T24" fmla="*/ 46 w 56"/>
                <a:gd name="T25" fmla="*/ 6 h 52"/>
                <a:gd name="T26" fmla="*/ 55 w 56"/>
                <a:gd name="T27" fmla="*/ 24 h 52"/>
                <a:gd name="T28" fmla="*/ 49 w 56"/>
                <a:gd name="T29" fmla="*/ 43 h 52"/>
                <a:gd name="T30" fmla="*/ 29 w 56"/>
                <a:gd name="T31" fmla="*/ 5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6" h="52">
                  <a:moveTo>
                    <a:pt x="29" y="7"/>
                  </a:moveTo>
                  <a:cubicBezTo>
                    <a:pt x="24" y="7"/>
                    <a:pt x="18" y="9"/>
                    <a:pt x="15" y="14"/>
                  </a:cubicBezTo>
                  <a:cubicBezTo>
                    <a:pt x="8" y="21"/>
                    <a:pt x="9" y="33"/>
                    <a:pt x="17" y="40"/>
                  </a:cubicBezTo>
                  <a:cubicBezTo>
                    <a:pt x="20" y="43"/>
                    <a:pt x="25" y="45"/>
                    <a:pt x="29" y="45"/>
                  </a:cubicBezTo>
                  <a:cubicBezTo>
                    <a:pt x="35" y="45"/>
                    <a:pt x="40" y="42"/>
                    <a:pt x="44" y="38"/>
                  </a:cubicBezTo>
                  <a:cubicBezTo>
                    <a:pt x="47" y="34"/>
                    <a:pt x="49" y="29"/>
                    <a:pt x="48" y="24"/>
                  </a:cubicBezTo>
                  <a:cubicBezTo>
                    <a:pt x="48" y="19"/>
                    <a:pt x="45" y="15"/>
                    <a:pt x="42" y="11"/>
                  </a:cubicBezTo>
                  <a:cubicBezTo>
                    <a:pt x="38" y="8"/>
                    <a:pt x="34" y="7"/>
                    <a:pt x="29" y="7"/>
                  </a:cubicBezTo>
                  <a:close/>
                  <a:moveTo>
                    <a:pt x="29" y="52"/>
                  </a:moveTo>
                  <a:cubicBezTo>
                    <a:pt x="23" y="52"/>
                    <a:pt x="17" y="50"/>
                    <a:pt x="12" y="46"/>
                  </a:cubicBezTo>
                  <a:cubicBezTo>
                    <a:pt x="1" y="36"/>
                    <a:pt x="0" y="20"/>
                    <a:pt x="9" y="9"/>
                  </a:cubicBezTo>
                  <a:cubicBezTo>
                    <a:pt x="14" y="3"/>
                    <a:pt x="22" y="0"/>
                    <a:pt x="29" y="0"/>
                  </a:cubicBezTo>
                  <a:cubicBezTo>
                    <a:pt x="35" y="0"/>
                    <a:pt x="41" y="2"/>
                    <a:pt x="46" y="6"/>
                  </a:cubicBezTo>
                  <a:cubicBezTo>
                    <a:pt x="51" y="10"/>
                    <a:pt x="55" y="17"/>
                    <a:pt x="55" y="24"/>
                  </a:cubicBezTo>
                  <a:cubicBezTo>
                    <a:pt x="56" y="31"/>
                    <a:pt x="54" y="37"/>
                    <a:pt x="49" y="43"/>
                  </a:cubicBezTo>
                  <a:cubicBezTo>
                    <a:pt x="44" y="48"/>
                    <a:pt x="37" y="52"/>
                    <a:pt x="29"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a:p>
          </p:txBody>
        </p:sp>
        <p:sp>
          <p:nvSpPr>
            <p:cNvPr id="133" name="Freeform 57">
              <a:extLst>
                <a:ext uri="{FF2B5EF4-FFF2-40B4-BE49-F238E27FC236}">
                  <a16:creationId xmlns:a16="http://schemas.microsoft.com/office/drawing/2014/main" id="{74D33DF2-EC6B-47D3-91C0-D42AAA4118A6}"/>
                </a:ext>
              </a:extLst>
            </p:cNvPr>
            <p:cNvSpPr>
              <a:spLocks/>
            </p:cNvSpPr>
            <p:nvPr/>
          </p:nvSpPr>
          <p:spPr bwMode="auto">
            <a:xfrm>
              <a:off x="7747000" y="3357563"/>
              <a:ext cx="57150" cy="57150"/>
            </a:xfrm>
            <a:custGeom>
              <a:avLst/>
              <a:gdLst>
                <a:gd name="T0" fmla="*/ 17 w 36"/>
                <a:gd name="T1" fmla="*/ 36 h 36"/>
                <a:gd name="T2" fmla="*/ 0 w 36"/>
                <a:gd name="T3" fmla="*/ 25 h 36"/>
                <a:gd name="T4" fmla="*/ 22 w 36"/>
                <a:gd name="T5" fmla="*/ 0 h 36"/>
                <a:gd name="T6" fmla="*/ 36 w 36"/>
                <a:gd name="T7" fmla="*/ 11 h 36"/>
                <a:gd name="T8" fmla="*/ 17 w 36"/>
                <a:gd name="T9" fmla="*/ 36 h 36"/>
                <a:gd name="T10" fmla="*/ 17 w 36"/>
                <a:gd name="T11" fmla="*/ 36 h 36"/>
              </a:gdLst>
              <a:ahLst/>
              <a:cxnLst>
                <a:cxn ang="0">
                  <a:pos x="T0" y="T1"/>
                </a:cxn>
                <a:cxn ang="0">
                  <a:pos x="T2" y="T3"/>
                </a:cxn>
                <a:cxn ang="0">
                  <a:pos x="T4" y="T5"/>
                </a:cxn>
                <a:cxn ang="0">
                  <a:pos x="T6" y="T7"/>
                </a:cxn>
                <a:cxn ang="0">
                  <a:pos x="T8" y="T9"/>
                </a:cxn>
                <a:cxn ang="0">
                  <a:pos x="T10" y="T11"/>
                </a:cxn>
              </a:cxnLst>
              <a:rect l="0" t="0" r="r" b="b"/>
              <a:pathLst>
                <a:path w="36" h="36">
                  <a:moveTo>
                    <a:pt x="17" y="36"/>
                  </a:moveTo>
                  <a:lnTo>
                    <a:pt x="0" y="25"/>
                  </a:lnTo>
                  <a:lnTo>
                    <a:pt x="22" y="0"/>
                  </a:lnTo>
                  <a:lnTo>
                    <a:pt x="36" y="11"/>
                  </a:lnTo>
                  <a:lnTo>
                    <a:pt x="17" y="36"/>
                  </a:lnTo>
                  <a:lnTo>
                    <a:pt x="17" y="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a:p>
          </p:txBody>
        </p:sp>
        <p:sp>
          <p:nvSpPr>
            <p:cNvPr id="134" name="Freeform 58">
              <a:extLst>
                <a:ext uri="{FF2B5EF4-FFF2-40B4-BE49-F238E27FC236}">
                  <a16:creationId xmlns:a16="http://schemas.microsoft.com/office/drawing/2014/main" id="{14B70E7C-D30B-4EB1-823B-A046717A023B}"/>
                </a:ext>
              </a:extLst>
            </p:cNvPr>
            <p:cNvSpPr>
              <a:spLocks/>
            </p:cNvSpPr>
            <p:nvPr/>
          </p:nvSpPr>
          <p:spPr bwMode="auto">
            <a:xfrm>
              <a:off x="7677150" y="3387726"/>
              <a:ext cx="100013" cy="111125"/>
            </a:xfrm>
            <a:custGeom>
              <a:avLst/>
              <a:gdLst>
                <a:gd name="T0" fmla="*/ 10 w 23"/>
                <a:gd name="T1" fmla="*/ 23 h 25"/>
                <a:gd name="T2" fmla="*/ 5 w 23"/>
                <a:gd name="T3" fmla="*/ 24 h 25"/>
                <a:gd name="T4" fmla="*/ 2 w 23"/>
                <a:gd name="T5" fmla="*/ 21 h 25"/>
                <a:gd name="T6" fmla="*/ 1 w 23"/>
                <a:gd name="T7" fmla="*/ 16 h 25"/>
                <a:gd name="T8" fmla="*/ 13 w 23"/>
                <a:gd name="T9" fmla="*/ 2 h 25"/>
                <a:gd name="T10" fmla="*/ 18 w 23"/>
                <a:gd name="T11" fmla="*/ 1 h 25"/>
                <a:gd name="T12" fmla="*/ 22 w 23"/>
                <a:gd name="T13" fmla="*/ 5 h 25"/>
                <a:gd name="T14" fmla="*/ 22 w 23"/>
                <a:gd name="T15" fmla="*/ 10 h 25"/>
                <a:gd name="T16" fmla="*/ 10 w 23"/>
                <a:gd name="T17" fmla="*/ 23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25">
                  <a:moveTo>
                    <a:pt x="10" y="23"/>
                  </a:moveTo>
                  <a:cubicBezTo>
                    <a:pt x="9" y="25"/>
                    <a:pt x="7" y="25"/>
                    <a:pt x="5" y="24"/>
                  </a:cubicBezTo>
                  <a:cubicBezTo>
                    <a:pt x="2" y="21"/>
                    <a:pt x="2" y="21"/>
                    <a:pt x="2" y="21"/>
                  </a:cubicBezTo>
                  <a:cubicBezTo>
                    <a:pt x="0" y="19"/>
                    <a:pt x="0" y="17"/>
                    <a:pt x="1" y="16"/>
                  </a:cubicBezTo>
                  <a:cubicBezTo>
                    <a:pt x="13" y="2"/>
                    <a:pt x="13" y="2"/>
                    <a:pt x="13" y="2"/>
                  </a:cubicBezTo>
                  <a:cubicBezTo>
                    <a:pt x="14" y="0"/>
                    <a:pt x="17" y="0"/>
                    <a:pt x="18" y="1"/>
                  </a:cubicBezTo>
                  <a:cubicBezTo>
                    <a:pt x="22" y="5"/>
                    <a:pt x="22" y="5"/>
                    <a:pt x="22" y="5"/>
                  </a:cubicBezTo>
                  <a:cubicBezTo>
                    <a:pt x="23" y="6"/>
                    <a:pt x="23" y="8"/>
                    <a:pt x="22" y="10"/>
                  </a:cubicBezTo>
                  <a:cubicBezTo>
                    <a:pt x="10" y="23"/>
                    <a:pt x="10" y="23"/>
                    <a:pt x="10" y="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a:p>
          </p:txBody>
        </p:sp>
        <p:sp>
          <p:nvSpPr>
            <p:cNvPr id="135" name="Freeform 59">
              <a:extLst>
                <a:ext uri="{FF2B5EF4-FFF2-40B4-BE49-F238E27FC236}">
                  <a16:creationId xmlns:a16="http://schemas.microsoft.com/office/drawing/2014/main" id="{74A2635B-4E43-410D-B2C0-02C18806CAB1}"/>
                </a:ext>
              </a:extLst>
            </p:cNvPr>
            <p:cNvSpPr>
              <a:spLocks/>
            </p:cNvSpPr>
            <p:nvPr/>
          </p:nvSpPr>
          <p:spPr bwMode="auto">
            <a:xfrm>
              <a:off x="7804150" y="3216276"/>
              <a:ext cx="79375" cy="44450"/>
            </a:xfrm>
            <a:custGeom>
              <a:avLst/>
              <a:gdLst>
                <a:gd name="T0" fmla="*/ 17 w 18"/>
                <a:gd name="T1" fmla="*/ 4 h 10"/>
                <a:gd name="T2" fmla="*/ 9 w 18"/>
                <a:gd name="T3" fmla="*/ 5 h 10"/>
                <a:gd name="T4" fmla="*/ 1 w 18"/>
                <a:gd name="T5" fmla="*/ 8 h 10"/>
                <a:gd name="T6" fmla="*/ 8 w 18"/>
                <a:gd name="T7" fmla="*/ 1 h 10"/>
                <a:gd name="T8" fmla="*/ 17 w 18"/>
                <a:gd name="T9" fmla="*/ 4 h 10"/>
              </a:gdLst>
              <a:ahLst/>
              <a:cxnLst>
                <a:cxn ang="0">
                  <a:pos x="T0" y="T1"/>
                </a:cxn>
                <a:cxn ang="0">
                  <a:pos x="T2" y="T3"/>
                </a:cxn>
                <a:cxn ang="0">
                  <a:pos x="T4" y="T5"/>
                </a:cxn>
                <a:cxn ang="0">
                  <a:pos x="T6" y="T7"/>
                </a:cxn>
                <a:cxn ang="0">
                  <a:pos x="T8" y="T9"/>
                </a:cxn>
              </a:cxnLst>
              <a:rect l="0" t="0" r="r" b="b"/>
              <a:pathLst>
                <a:path w="18" h="10">
                  <a:moveTo>
                    <a:pt x="17" y="4"/>
                  </a:moveTo>
                  <a:cubicBezTo>
                    <a:pt x="18" y="6"/>
                    <a:pt x="14" y="4"/>
                    <a:pt x="9" y="5"/>
                  </a:cubicBezTo>
                  <a:cubicBezTo>
                    <a:pt x="5" y="6"/>
                    <a:pt x="2" y="10"/>
                    <a:pt x="1" y="8"/>
                  </a:cubicBezTo>
                  <a:cubicBezTo>
                    <a:pt x="0" y="5"/>
                    <a:pt x="5" y="2"/>
                    <a:pt x="8" y="1"/>
                  </a:cubicBezTo>
                  <a:cubicBezTo>
                    <a:pt x="11" y="0"/>
                    <a:pt x="17" y="1"/>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a:p>
          </p:txBody>
        </p:sp>
        <p:sp>
          <p:nvSpPr>
            <p:cNvPr id="136" name="Freeform 60">
              <a:extLst>
                <a:ext uri="{FF2B5EF4-FFF2-40B4-BE49-F238E27FC236}">
                  <a16:creationId xmlns:a16="http://schemas.microsoft.com/office/drawing/2014/main" id="{B8983DD0-C048-4155-92E6-880DA1B6D1CA}"/>
                </a:ext>
              </a:extLst>
            </p:cNvPr>
            <p:cNvSpPr>
              <a:spLocks/>
            </p:cNvSpPr>
            <p:nvPr/>
          </p:nvSpPr>
          <p:spPr bwMode="auto">
            <a:xfrm>
              <a:off x="7883525" y="3228976"/>
              <a:ext cx="22225" cy="17463"/>
            </a:xfrm>
            <a:custGeom>
              <a:avLst/>
              <a:gdLst>
                <a:gd name="T0" fmla="*/ 5 w 5"/>
                <a:gd name="T1" fmla="*/ 3 h 4"/>
                <a:gd name="T2" fmla="*/ 2 w 5"/>
                <a:gd name="T3" fmla="*/ 3 h 4"/>
                <a:gd name="T4" fmla="*/ 1 w 5"/>
                <a:gd name="T5" fmla="*/ 2 h 4"/>
                <a:gd name="T6" fmla="*/ 2 w 5"/>
                <a:gd name="T7" fmla="*/ 0 h 4"/>
                <a:gd name="T8" fmla="*/ 5 w 5"/>
                <a:gd name="T9" fmla="*/ 3 h 4"/>
              </a:gdLst>
              <a:ahLst/>
              <a:cxnLst>
                <a:cxn ang="0">
                  <a:pos x="T0" y="T1"/>
                </a:cxn>
                <a:cxn ang="0">
                  <a:pos x="T2" y="T3"/>
                </a:cxn>
                <a:cxn ang="0">
                  <a:pos x="T4" y="T5"/>
                </a:cxn>
                <a:cxn ang="0">
                  <a:pos x="T6" y="T7"/>
                </a:cxn>
                <a:cxn ang="0">
                  <a:pos x="T8" y="T9"/>
                </a:cxn>
              </a:cxnLst>
              <a:rect l="0" t="0" r="r" b="b"/>
              <a:pathLst>
                <a:path w="5" h="4">
                  <a:moveTo>
                    <a:pt x="5" y="3"/>
                  </a:moveTo>
                  <a:cubicBezTo>
                    <a:pt x="4" y="4"/>
                    <a:pt x="3" y="4"/>
                    <a:pt x="2" y="3"/>
                  </a:cubicBezTo>
                  <a:cubicBezTo>
                    <a:pt x="1" y="3"/>
                    <a:pt x="0" y="3"/>
                    <a:pt x="1" y="2"/>
                  </a:cubicBezTo>
                  <a:cubicBezTo>
                    <a:pt x="1" y="0"/>
                    <a:pt x="1" y="0"/>
                    <a:pt x="2" y="0"/>
                  </a:cubicBezTo>
                  <a:cubicBezTo>
                    <a:pt x="3" y="1"/>
                    <a:pt x="5" y="2"/>
                    <a:pt x="5"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a:p>
          </p:txBody>
        </p:sp>
      </p:grpSp>
      <p:sp>
        <p:nvSpPr>
          <p:cNvPr id="137" name="Rectangle: Rounded Corners 171">
            <a:extLst>
              <a:ext uri="{FF2B5EF4-FFF2-40B4-BE49-F238E27FC236}">
                <a16:creationId xmlns:a16="http://schemas.microsoft.com/office/drawing/2014/main" id="{1A129791-11CC-4D43-902E-8E1C7A1CD58E}"/>
              </a:ext>
            </a:extLst>
          </p:cNvPr>
          <p:cNvSpPr/>
          <p:nvPr/>
        </p:nvSpPr>
        <p:spPr>
          <a:xfrm>
            <a:off x="644684" y="2604488"/>
            <a:ext cx="2578805" cy="1283984"/>
          </a:xfrm>
          <a:prstGeom prst="roundRect">
            <a:avLst>
              <a:gd name="adj" fmla="val 5845"/>
            </a:avLst>
          </a:prstGeom>
          <a:solidFill>
            <a:schemeClr val="bg1">
              <a:alpha val="95000"/>
            </a:schemeClr>
          </a:solidFill>
          <a:ln w="38100">
            <a:solidFill>
              <a:srgbClr val="006666">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chemeClr val="tx1"/>
              </a:solidFill>
              <a:latin typeface="Abadi" panose="020B0604020104020204" pitchFamily="34" charset="0"/>
            </a:endParaRPr>
          </a:p>
        </p:txBody>
      </p:sp>
      <p:sp>
        <p:nvSpPr>
          <p:cNvPr id="145" name="TextBox 100">
            <a:extLst>
              <a:ext uri="{FF2B5EF4-FFF2-40B4-BE49-F238E27FC236}">
                <a16:creationId xmlns:a16="http://schemas.microsoft.com/office/drawing/2014/main" id="{43113FA7-1AE1-4917-8EE8-3C6A7523263A}"/>
              </a:ext>
            </a:extLst>
          </p:cNvPr>
          <p:cNvSpPr txBox="1"/>
          <p:nvPr/>
        </p:nvSpPr>
        <p:spPr>
          <a:xfrm>
            <a:off x="533417" y="1358460"/>
            <a:ext cx="2063800" cy="295017"/>
          </a:xfrm>
          <a:prstGeom prst="rect">
            <a:avLst/>
          </a:prstGeom>
          <a:noFill/>
        </p:spPr>
        <p:txBody>
          <a:bodyPr wrap="square" rtlCol="0">
            <a:spAutoFit/>
          </a:bodyPr>
          <a:lstStyle/>
          <a:p>
            <a:pPr algn="ctr"/>
            <a:r>
              <a:rPr lang="ar-SA" sz="1317" b="1" dirty="0">
                <a:solidFill>
                  <a:srgbClr val="006666"/>
                </a:solidFill>
                <a:latin typeface="AbdoMaster-Heavy" panose="02000500030000020004" pitchFamily="50" charset="-78"/>
                <a:cs typeface="AbdoMaster-Heavy" panose="02000500030000020004" pitchFamily="50" charset="-78"/>
              </a:rPr>
              <a:t>مؤشر الأداء   </a:t>
            </a:r>
            <a:endParaRPr lang="en-US" sz="1317" b="1" dirty="0">
              <a:solidFill>
                <a:srgbClr val="006666"/>
              </a:solidFill>
              <a:latin typeface="AbdoMaster-Heavy" panose="02000500030000020004" pitchFamily="50" charset="-78"/>
              <a:cs typeface="AbdoMaster-Heavy" panose="02000500030000020004" pitchFamily="50" charset="-78"/>
            </a:endParaRPr>
          </a:p>
        </p:txBody>
      </p:sp>
      <p:sp>
        <p:nvSpPr>
          <p:cNvPr id="147" name="Subtitle 6">
            <a:extLst>
              <a:ext uri="{FF2B5EF4-FFF2-40B4-BE49-F238E27FC236}">
                <a16:creationId xmlns:a16="http://schemas.microsoft.com/office/drawing/2014/main" id="{53607243-BCF6-4807-8237-4E450CA5841E}"/>
              </a:ext>
            </a:extLst>
          </p:cNvPr>
          <p:cNvSpPr txBox="1">
            <a:spLocks/>
          </p:cNvSpPr>
          <p:nvPr/>
        </p:nvSpPr>
        <p:spPr>
          <a:xfrm>
            <a:off x="6391013" y="1752490"/>
            <a:ext cx="1694996" cy="716689"/>
          </a:xfrm>
          <a:prstGeom prst="rect">
            <a:avLst/>
          </a:prstGeom>
        </p:spPr>
        <p:txBody>
          <a:bodyPr vert="horz" lIns="86019" tIns="43010" rIns="86019" bIns="43010" numCol="1" spcCol="365760" rtlCol="0" anchor="t">
            <a:noAutofit/>
          </a:bodyPr>
          <a:lstStyle>
            <a:lvl1pPr marL="0" indent="0" algn="ctr" defTabSz="914400" rtl="0" eaLnBrk="1" latinLnBrk="0" hangingPunct="1">
              <a:lnSpc>
                <a:spcPct val="90000"/>
              </a:lnSpc>
              <a:spcBef>
                <a:spcPts val="1000"/>
              </a:spcBef>
              <a:buFont typeface="Arial"/>
              <a:buNone/>
              <a:defRPr sz="1200" b="0" i="0" kern="1200">
                <a:solidFill>
                  <a:schemeClr val="accent1"/>
                </a:solidFill>
                <a:latin typeface="Montserrat Light" charset="0"/>
                <a:ea typeface="Montserrat Light" charset="0"/>
                <a:cs typeface="Montserrat Light"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Montserrat Light" charset="0"/>
                <a:ea typeface="Montserrat Light" charset="0"/>
                <a:cs typeface="Montserrat Light"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Montserrat Light" charset="0"/>
                <a:ea typeface="Montserrat Light" charset="0"/>
                <a:cs typeface="Montserrat Light"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nSpc>
                <a:spcPct val="100000"/>
              </a:lnSpc>
              <a:spcBef>
                <a:spcPts val="0"/>
              </a:spcBef>
            </a:pPr>
            <a:r>
              <a:rPr lang="ar-SA" sz="1800" b="1" dirty="0">
                <a:solidFill>
                  <a:schemeClr val="tx1"/>
                </a:solidFill>
                <a:latin typeface="Calibri" panose="020F0502020204030204" pitchFamily="34" charset="0"/>
                <a:cs typeface="Calibri" panose="020F0502020204030204" pitchFamily="34" charset="0"/>
              </a:rPr>
              <a:t> </a:t>
            </a:r>
            <a:endParaRPr lang="en-US" sz="1800" b="1" dirty="0">
              <a:solidFill>
                <a:schemeClr val="tx1"/>
              </a:solidFill>
              <a:latin typeface="Calibri" panose="020F0502020204030204" pitchFamily="34" charset="0"/>
              <a:cs typeface="Calibri" panose="020F0502020204030204" pitchFamily="34" charset="0"/>
            </a:endParaRPr>
          </a:p>
        </p:txBody>
      </p:sp>
      <p:sp>
        <p:nvSpPr>
          <p:cNvPr id="148" name="Subtitle 6">
            <a:extLst>
              <a:ext uri="{FF2B5EF4-FFF2-40B4-BE49-F238E27FC236}">
                <a16:creationId xmlns:a16="http://schemas.microsoft.com/office/drawing/2014/main" id="{B90C8561-7296-4597-98CF-179342320E57}"/>
              </a:ext>
            </a:extLst>
          </p:cNvPr>
          <p:cNvSpPr txBox="1">
            <a:spLocks/>
          </p:cNvSpPr>
          <p:nvPr/>
        </p:nvSpPr>
        <p:spPr>
          <a:xfrm>
            <a:off x="1173641" y="1914791"/>
            <a:ext cx="1847678" cy="716689"/>
          </a:xfrm>
          <a:prstGeom prst="rect">
            <a:avLst/>
          </a:prstGeom>
        </p:spPr>
        <p:txBody>
          <a:bodyPr vert="horz" lIns="86019" tIns="43010" rIns="86019" bIns="43010" numCol="1" spcCol="365760" rtlCol="0" anchor="t">
            <a:noAutofit/>
          </a:bodyPr>
          <a:lstStyle>
            <a:lvl1pPr marL="0" indent="0" algn="ctr" defTabSz="914400" rtl="0" eaLnBrk="1" latinLnBrk="0" hangingPunct="1">
              <a:lnSpc>
                <a:spcPct val="90000"/>
              </a:lnSpc>
              <a:spcBef>
                <a:spcPts val="1000"/>
              </a:spcBef>
              <a:buFont typeface="Arial"/>
              <a:buNone/>
              <a:defRPr sz="1200" b="0" i="0" kern="1200">
                <a:solidFill>
                  <a:schemeClr val="accent1"/>
                </a:solidFill>
                <a:latin typeface="Montserrat Light" charset="0"/>
                <a:ea typeface="Montserrat Light" charset="0"/>
                <a:cs typeface="Montserrat Light"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Montserrat Light" charset="0"/>
                <a:ea typeface="Montserrat Light" charset="0"/>
                <a:cs typeface="Montserrat Light"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Montserrat Light" charset="0"/>
                <a:ea typeface="Montserrat Light" charset="0"/>
                <a:cs typeface="Montserrat Light"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nSpc>
                <a:spcPts val="1599"/>
              </a:lnSpc>
              <a:spcBef>
                <a:spcPts val="0"/>
              </a:spcBef>
            </a:pPr>
            <a:endParaRPr lang="en-US" sz="3010" b="1" dirty="0">
              <a:solidFill>
                <a:schemeClr val="tx1"/>
              </a:solidFill>
              <a:latin typeface="Adobe SHIN" panose="01000500000000020002" pitchFamily="2" charset="-78"/>
              <a:cs typeface="Adobe SHIN" panose="01000500000000020002" pitchFamily="2" charset="-78"/>
            </a:endParaRPr>
          </a:p>
        </p:txBody>
      </p:sp>
      <p:sp>
        <p:nvSpPr>
          <p:cNvPr id="4" name="مربع نص 3">
            <a:extLst>
              <a:ext uri="{FF2B5EF4-FFF2-40B4-BE49-F238E27FC236}">
                <a16:creationId xmlns:a16="http://schemas.microsoft.com/office/drawing/2014/main" id="{FB0DA7C8-DA32-419E-B7FD-00BB1A349283}"/>
              </a:ext>
            </a:extLst>
          </p:cNvPr>
          <p:cNvSpPr txBox="1"/>
          <p:nvPr/>
        </p:nvSpPr>
        <p:spPr>
          <a:xfrm>
            <a:off x="3325294" y="4697867"/>
            <a:ext cx="291798" cy="381771"/>
          </a:xfrm>
          <a:prstGeom prst="rect">
            <a:avLst/>
          </a:prstGeom>
          <a:noFill/>
        </p:spPr>
        <p:txBody>
          <a:bodyPr wrap="square" rtlCol="1">
            <a:spAutoFit/>
          </a:bodyPr>
          <a:lstStyle/>
          <a:p>
            <a:r>
              <a:rPr lang="en-US" sz="1881" b="1" dirty="0">
                <a:solidFill>
                  <a:schemeClr val="bg1"/>
                </a:solidFill>
              </a:rPr>
              <a:t>3</a:t>
            </a:r>
            <a:endParaRPr lang="ar-SA" sz="1881" b="1" dirty="0">
              <a:solidFill>
                <a:schemeClr val="bg1"/>
              </a:solidFill>
            </a:endParaRPr>
          </a:p>
        </p:txBody>
      </p:sp>
      <p:sp>
        <p:nvSpPr>
          <p:cNvPr id="205" name="مربع نص 204">
            <a:extLst>
              <a:ext uri="{FF2B5EF4-FFF2-40B4-BE49-F238E27FC236}">
                <a16:creationId xmlns:a16="http://schemas.microsoft.com/office/drawing/2014/main" id="{A6ED1AEA-53F1-4950-8CC7-AB694EF584C9}"/>
              </a:ext>
            </a:extLst>
          </p:cNvPr>
          <p:cNvSpPr txBox="1"/>
          <p:nvPr/>
        </p:nvSpPr>
        <p:spPr>
          <a:xfrm>
            <a:off x="3325294" y="5173687"/>
            <a:ext cx="291798" cy="381771"/>
          </a:xfrm>
          <a:prstGeom prst="rect">
            <a:avLst/>
          </a:prstGeom>
          <a:noFill/>
        </p:spPr>
        <p:txBody>
          <a:bodyPr wrap="square" rtlCol="1">
            <a:spAutoFit/>
          </a:bodyPr>
          <a:lstStyle/>
          <a:p>
            <a:r>
              <a:rPr lang="en-US" sz="1881" b="1" dirty="0">
                <a:solidFill>
                  <a:schemeClr val="bg1"/>
                </a:solidFill>
              </a:rPr>
              <a:t>4</a:t>
            </a:r>
            <a:endParaRPr lang="ar-SA" sz="1881" b="1" dirty="0">
              <a:solidFill>
                <a:schemeClr val="bg1"/>
              </a:solidFill>
            </a:endParaRPr>
          </a:p>
        </p:txBody>
      </p:sp>
      <p:sp>
        <p:nvSpPr>
          <p:cNvPr id="206" name="مربع نص 205">
            <a:extLst>
              <a:ext uri="{FF2B5EF4-FFF2-40B4-BE49-F238E27FC236}">
                <a16:creationId xmlns:a16="http://schemas.microsoft.com/office/drawing/2014/main" id="{8EB75FB6-BDA8-42D9-BF07-2F0BE4AB6959}"/>
              </a:ext>
            </a:extLst>
          </p:cNvPr>
          <p:cNvSpPr txBox="1"/>
          <p:nvPr/>
        </p:nvSpPr>
        <p:spPr>
          <a:xfrm>
            <a:off x="3338395" y="5690329"/>
            <a:ext cx="291798" cy="381771"/>
          </a:xfrm>
          <a:prstGeom prst="rect">
            <a:avLst/>
          </a:prstGeom>
          <a:noFill/>
        </p:spPr>
        <p:txBody>
          <a:bodyPr wrap="square" rtlCol="1">
            <a:spAutoFit/>
          </a:bodyPr>
          <a:lstStyle/>
          <a:p>
            <a:r>
              <a:rPr lang="en-US" sz="1881" b="1" dirty="0">
                <a:solidFill>
                  <a:schemeClr val="bg1"/>
                </a:solidFill>
              </a:rPr>
              <a:t>9</a:t>
            </a:r>
            <a:endParaRPr lang="ar-SA" sz="1881" b="1" dirty="0">
              <a:solidFill>
                <a:schemeClr val="bg1"/>
              </a:solidFill>
            </a:endParaRPr>
          </a:p>
        </p:txBody>
      </p:sp>
      <p:grpSp>
        <p:nvGrpSpPr>
          <p:cNvPr id="207" name="Group 32">
            <a:extLst>
              <a:ext uri="{FF2B5EF4-FFF2-40B4-BE49-F238E27FC236}">
                <a16:creationId xmlns:a16="http://schemas.microsoft.com/office/drawing/2014/main" id="{D86151E5-DBB9-4E1E-9694-F6C3F122CB5B}"/>
              </a:ext>
            </a:extLst>
          </p:cNvPr>
          <p:cNvGrpSpPr/>
          <p:nvPr/>
        </p:nvGrpSpPr>
        <p:grpSpPr>
          <a:xfrm>
            <a:off x="7140596" y="5761055"/>
            <a:ext cx="346022" cy="286843"/>
            <a:chOff x="4451351" y="2619375"/>
            <a:chExt cx="1220788" cy="1625601"/>
          </a:xfrm>
          <a:solidFill>
            <a:schemeClr val="bg1"/>
          </a:solidFill>
        </p:grpSpPr>
        <p:sp>
          <p:nvSpPr>
            <p:cNvPr id="208" name="Freeform 14">
              <a:extLst>
                <a:ext uri="{FF2B5EF4-FFF2-40B4-BE49-F238E27FC236}">
                  <a16:creationId xmlns:a16="http://schemas.microsoft.com/office/drawing/2014/main" id="{AE838715-C66E-4EEB-822A-1707E4DE88F7}"/>
                </a:ext>
              </a:extLst>
            </p:cNvPr>
            <p:cNvSpPr>
              <a:spLocks noEditPoints="1"/>
            </p:cNvSpPr>
            <p:nvPr/>
          </p:nvSpPr>
          <p:spPr bwMode="auto">
            <a:xfrm>
              <a:off x="4587876" y="2619375"/>
              <a:ext cx="673100" cy="674688"/>
            </a:xfrm>
            <a:custGeom>
              <a:avLst/>
              <a:gdLst>
                <a:gd name="T0" fmla="*/ 179 w 179"/>
                <a:gd name="T1" fmla="*/ 89 h 178"/>
                <a:gd name="T2" fmla="*/ 89 w 179"/>
                <a:gd name="T3" fmla="*/ 178 h 178"/>
                <a:gd name="T4" fmla="*/ 0 w 179"/>
                <a:gd name="T5" fmla="*/ 89 h 178"/>
                <a:gd name="T6" fmla="*/ 89 w 179"/>
                <a:gd name="T7" fmla="*/ 0 h 178"/>
                <a:gd name="T8" fmla="*/ 152 w 179"/>
                <a:gd name="T9" fmla="*/ 26 h 178"/>
                <a:gd name="T10" fmla="*/ 179 w 179"/>
                <a:gd name="T11" fmla="*/ 89 h 178"/>
                <a:gd name="T12" fmla="*/ 179 w 179"/>
                <a:gd name="T13" fmla="*/ 89 h 178"/>
                <a:gd name="T14" fmla="*/ 179 w 179"/>
                <a:gd name="T15" fmla="*/ 89 h 1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9" h="178">
                  <a:moveTo>
                    <a:pt x="179" y="89"/>
                  </a:moveTo>
                  <a:cubicBezTo>
                    <a:pt x="179" y="138"/>
                    <a:pt x="139" y="178"/>
                    <a:pt x="89" y="178"/>
                  </a:cubicBezTo>
                  <a:cubicBezTo>
                    <a:pt x="40" y="178"/>
                    <a:pt x="0" y="138"/>
                    <a:pt x="0" y="89"/>
                  </a:cubicBezTo>
                  <a:cubicBezTo>
                    <a:pt x="0" y="40"/>
                    <a:pt x="40" y="0"/>
                    <a:pt x="89" y="0"/>
                  </a:cubicBezTo>
                  <a:cubicBezTo>
                    <a:pt x="113" y="0"/>
                    <a:pt x="136" y="9"/>
                    <a:pt x="152" y="26"/>
                  </a:cubicBezTo>
                  <a:cubicBezTo>
                    <a:pt x="169" y="42"/>
                    <a:pt x="179" y="65"/>
                    <a:pt x="179" y="89"/>
                  </a:cubicBezTo>
                  <a:close/>
                  <a:moveTo>
                    <a:pt x="179" y="89"/>
                  </a:moveTo>
                  <a:cubicBezTo>
                    <a:pt x="179" y="89"/>
                    <a:pt x="179" y="89"/>
                    <a:pt x="179" y="8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dirty="0"/>
            </a:p>
          </p:txBody>
        </p:sp>
        <p:sp>
          <p:nvSpPr>
            <p:cNvPr id="209" name="Freeform 15">
              <a:extLst>
                <a:ext uri="{FF2B5EF4-FFF2-40B4-BE49-F238E27FC236}">
                  <a16:creationId xmlns:a16="http://schemas.microsoft.com/office/drawing/2014/main" id="{75F597E5-D50C-4B35-AF50-6C3473B7259C}"/>
                </a:ext>
              </a:extLst>
            </p:cNvPr>
            <p:cNvSpPr>
              <a:spLocks noEditPoints="1"/>
            </p:cNvSpPr>
            <p:nvPr/>
          </p:nvSpPr>
          <p:spPr bwMode="auto">
            <a:xfrm>
              <a:off x="4451351" y="3294063"/>
              <a:ext cx="941388" cy="815975"/>
            </a:xfrm>
            <a:custGeom>
              <a:avLst/>
              <a:gdLst>
                <a:gd name="T0" fmla="*/ 101 w 250"/>
                <a:gd name="T1" fmla="*/ 182 h 215"/>
                <a:gd name="T2" fmla="*/ 122 w 250"/>
                <a:gd name="T3" fmla="*/ 86 h 215"/>
                <a:gd name="T4" fmla="*/ 167 w 250"/>
                <a:gd name="T5" fmla="*/ 70 h 215"/>
                <a:gd name="T6" fmla="*/ 215 w 250"/>
                <a:gd name="T7" fmla="*/ 84 h 215"/>
                <a:gd name="T8" fmla="*/ 250 w 250"/>
                <a:gd name="T9" fmla="*/ 71 h 215"/>
                <a:gd name="T10" fmla="*/ 250 w 250"/>
                <a:gd name="T11" fmla="*/ 54 h 215"/>
                <a:gd name="T12" fmla="*/ 197 w 250"/>
                <a:gd name="T13" fmla="*/ 0 h 215"/>
                <a:gd name="T14" fmla="*/ 54 w 250"/>
                <a:gd name="T15" fmla="*/ 0 h 215"/>
                <a:gd name="T16" fmla="*/ 0 w 250"/>
                <a:gd name="T17" fmla="*/ 54 h 215"/>
                <a:gd name="T18" fmla="*/ 0 w 250"/>
                <a:gd name="T19" fmla="*/ 197 h 215"/>
                <a:gd name="T20" fmla="*/ 18 w 250"/>
                <a:gd name="T21" fmla="*/ 215 h 215"/>
                <a:gd name="T22" fmla="*/ 128 w 250"/>
                <a:gd name="T23" fmla="*/ 215 h 215"/>
                <a:gd name="T24" fmla="*/ 101 w 250"/>
                <a:gd name="T25" fmla="*/ 182 h 215"/>
                <a:gd name="T26" fmla="*/ 101 w 250"/>
                <a:gd name="T27" fmla="*/ 182 h 215"/>
                <a:gd name="T28" fmla="*/ 101 w 250"/>
                <a:gd name="T29" fmla="*/ 182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50" h="215">
                  <a:moveTo>
                    <a:pt x="101" y="182"/>
                  </a:moveTo>
                  <a:cubicBezTo>
                    <a:pt x="86" y="151"/>
                    <a:pt x="95" y="109"/>
                    <a:pt x="122" y="86"/>
                  </a:cubicBezTo>
                  <a:cubicBezTo>
                    <a:pt x="135" y="76"/>
                    <a:pt x="151" y="70"/>
                    <a:pt x="167" y="70"/>
                  </a:cubicBezTo>
                  <a:cubicBezTo>
                    <a:pt x="184" y="71"/>
                    <a:pt x="200" y="76"/>
                    <a:pt x="215" y="84"/>
                  </a:cubicBezTo>
                  <a:cubicBezTo>
                    <a:pt x="226" y="78"/>
                    <a:pt x="238" y="73"/>
                    <a:pt x="250" y="71"/>
                  </a:cubicBezTo>
                  <a:cubicBezTo>
                    <a:pt x="250" y="54"/>
                    <a:pt x="250" y="54"/>
                    <a:pt x="250" y="54"/>
                  </a:cubicBezTo>
                  <a:cubicBezTo>
                    <a:pt x="250" y="24"/>
                    <a:pt x="226" y="0"/>
                    <a:pt x="197" y="0"/>
                  </a:cubicBezTo>
                  <a:cubicBezTo>
                    <a:pt x="54" y="0"/>
                    <a:pt x="54" y="0"/>
                    <a:pt x="54" y="0"/>
                  </a:cubicBezTo>
                  <a:cubicBezTo>
                    <a:pt x="24" y="0"/>
                    <a:pt x="0" y="24"/>
                    <a:pt x="0" y="54"/>
                  </a:cubicBezTo>
                  <a:cubicBezTo>
                    <a:pt x="0" y="197"/>
                    <a:pt x="0" y="197"/>
                    <a:pt x="0" y="197"/>
                  </a:cubicBezTo>
                  <a:cubicBezTo>
                    <a:pt x="0" y="207"/>
                    <a:pt x="8" y="215"/>
                    <a:pt x="18" y="215"/>
                  </a:cubicBezTo>
                  <a:cubicBezTo>
                    <a:pt x="128" y="215"/>
                    <a:pt x="128" y="215"/>
                    <a:pt x="128" y="215"/>
                  </a:cubicBezTo>
                  <a:cubicBezTo>
                    <a:pt x="117" y="205"/>
                    <a:pt x="108" y="194"/>
                    <a:pt x="101" y="182"/>
                  </a:cubicBezTo>
                  <a:close/>
                  <a:moveTo>
                    <a:pt x="101" y="182"/>
                  </a:moveTo>
                  <a:cubicBezTo>
                    <a:pt x="101" y="182"/>
                    <a:pt x="101" y="182"/>
                    <a:pt x="101" y="18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dirty="0"/>
            </a:p>
          </p:txBody>
        </p:sp>
        <p:sp>
          <p:nvSpPr>
            <p:cNvPr id="210" name="Freeform 16">
              <a:extLst>
                <a:ext uri="{FF2B5EF4-FFF2-40B4-BE49-F238E27FC236}">
                  <a16:creationId xmlns:a16="http://schemas.microsoft.com/office/drawing/2014/main" id="{7BB2C499-9C01-40E4-8434-F1CE9E408111}"/>
                </a:ext>
              </a:extLst>
            </p:cNvPr>
            <p:cNvSpPr>
              <a:spLocks noEditPoints="1"/>
            </p:cNvSpPr>
            <p:nvPr/>
          </p:nvSpPr>
          <p:spPr bwMode="auto">
            <a:xfrm>
              <a:off x="4851401" y="3582988"/>
              <a:ext cx="820738" cy="661988"/>
            </a:xfrm>
            <a:custGeom>
              <a:avLst/>
              <a:gdLst>
                <a:gd name="T0" fmla="*/ 190 w 218"/>
                <a:gd name="T1" fmla="*/ 24 h 175"/>
                <a:gd name="T2" fmla="*/ 109 w 218"/>
                <a:gd name="T3" fmla="*/ 29 h 175"/>
                <a:gd name="T4" fmla="*/ 28 w 218"/>
                <a:gd name="T5" fmla="*/ 24 h 175"/>
                <a:gd name="T6" fmla="*/ 11 w 218"/>
                <a:gd name="T7" fmla="*/ 98 h 175"/>
                <a:gd name="T8" fmla="*/ 105 w 218"/>
                <a:gd name="T9" fmla="*/ 173 h 175"/>
                <a:gd name="T10" fmla="*/ 113 w 218"/>
                <a:gd name="T11" fmla="*/ 173 h 175"/>
                <a:gd name="T12" fmla="*/ 206 w 218"/>
                <a:gd name="T13" fmla="*/ 98 h 175"/>
                <a:gd name="T14" fmla="*/ 190 w 218"/>
                <a:gd name="T15" fmla="*/ 24 h 175"/>
                <a:gd name="T16" fmla="*/ 162 w 218"/>
                <a:gd name="T17" fmla="*/ 85 h 175"/>
                <a:gd name="T18" fmla="*/ 146 w 218"/>
                <a:gd name="T19" fmla="*/ 74 h 175"/>
                <a:gd name="T20" fmla="*/ 150 w 218"/>
                <a:gd name="T21" fmla="*/ 55 h 175"/>
                <a:gd name="T22" fmla="*/ 169 w 218"/>
                <a:gd name="T23" fmla="*/ 51 h 175"/>
                <a:gd name="T24" fmla="*/ 180 w 218"/>
                <a:gd name="T25" fmla="*/ 67 h 175"/>
                <a:gd name="T26" fmla="*/ 162 w 218"/>
                <a:gd name="T27" fmla="*/ 85 h 175"/>
                <a:gd name="T28" fmla="*/ 162 w 218"/>
                <a:gd name="T29" fmla="*/ 85 h 175"/>
                <a:gd name="T30" fmla="*/ 162 w 218"/>
                <a:gd name="T31" fmla="*/ 85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18" h="175">
                  <a:moveTo>
                    <a:pt x="190" y="24"/>
                  </a:moveTo>
                  <a:cubicBezTo>
                    <a:pt x="179" y="16"/>
                    <a:pt x="152" y="0"/>
                    <a:pt x="109" y="29"/>
                  </a:cubicBezTo>
                  <a:cubicBezTo>
                    <a:pt x="66" y="0"/>
                    <a:pt x="38" y="16"/>
                    <a:pt x="28" y="24"/>
                  </a:cubicBezTo>
                  <a:cubicBezTo>
                    <a:pt x="7" y="41"/>
                    <a:pt x="0" y="75"/>
                    <a:pt x="11" y="98"/>
                  </a:cubicBezTo>
                  <a:cubicBezTo>
                    <a:pt x="30" y="135"/>
                    <a:pt x="102" y="172"/>
                    <a:pt x="105" y="173"/>
                  </a:cubicBezTo>
                  <a:cubicBezTo>
                    <a:pt x="107" y="175"/>
                    <a:pt x="110" y="175"/>
                    <a:pt x="113" y="173"/>
                  </a:cubicBezTo>
                  <a:cubicBezTo>
                    <a:pt x="116" y="172"/>
                    <a:pt x="187" y="135"/>
                    <a:pt x="206" y="98"/>
                  </a:cubicBezTo>
                  <a:cubicBezTo>
                    <a:pt x="218" y="75"/>
                    <a:pt x="210" y="41"/>
                    <a:pt x="190" y="24"/>
                  </a:cubicBezTo>
                  <a:close/>
                  <a:moveTo>
                    <a:pt x="162" y="85"/>
                  </a:moveTo>
                  <a:cubicBezTo>
                    <a:pt x="155" y="85"/>
                    <a:pt x="149" y="81"/>
                    <a:pt x="146" y="74"/>
                  </a:cubicBezTo>
                  <a:cubicBezTo>
                    <a:pt x="143" y="67"/>
                    <a:pt x="145" y="60"/>
                    <a:pt x="150" y="55"/>
                  </a:cubicBezTo>
                  <a:cubicBezTo>
                    <a:pt x="155" y="49"/>
                    <a:pt x="162" y="48"/>
                    <a:pt x="169" y="51"/>
                  </a:cubicBezTo>
                  <a:cubicBezTo>
                    <a:pt x="176" y="53"/>
                    <a:pt x="180" y="60"/>
                    <a:pt x="180" y="67"/>
                  </a:cubicBezTo>
                  <a:cubicBezTo>
                    <a:pt x="180" y="77"/>
                    <a:pt x="172" y="85"/>
                    <a:pt x="162" y="85"/>
                  </a:cubicBezTo>
                  <a:close/>
                  <a:moveTo>
                    <a:pt x="162" y="85"/>
                  </a:moveTo>
                  <a:cubicBezTo>
                    <a:pt x="162" y="85"/>
                    <a:pt x="162" y="85"/>
                    <a:pt x="162" y="8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dirty="0"/>
            </a:p>
          </p:txBody>
        </p:sp>
      </p:grpSp>
      <p:sp>
        <p:nvSpPr>
          <p:cNvPr id="230" name="Subtitle 6">
            <a:extLst>
              <a:ext uri="{FF2B5EF4-FFF2-40B4-BE49-F238E27FC236}">
                <a16:creationId xmlns:a16="http://schemas.microsoft.com/office/drawing/2014/main" id="{2E3046CF-30A2-4967-BA8B-131B59E290D2}"/>
              </a:ext>
            </a:extLst>
          </p:cNvPr>
          <p:cNvSpPr txBox="1">
            <a:spLocks/>
          </p:cNvSpPr>
          <p:nvPr/>
        </p:nvSpPr>
        <p:spPr>
          <a:xfrm>
            <a:off x="1183057" y="1924455"/>
            <a:ext cx="1847678" cy="716689"/>
          </a:xfrm>
          <a:prstGeom prst="rect">
            <a:avLst/>
          </a:prstGeom>
        </p:spPr>
        <p:txBody>
          <a:bodyPr vert="horz" lIns="86019" tIns="43010" rIns="86019" bIns="43010" numCol="1" spcCol="365760" rtlCol="0" anchor="t">
            <a:noAutofit/>
          </a:bodyPr>
          <a:lstStyle>
            <a:lvl1pPr marL="0" indent="0" algn="ctr" defTabSz="914400" rtl="0" eaLnBrk="1" latinLnBrk="0" hangingPunct="1">
              <a:lnSpc>
                <a:spcPct val="90000"/>
              </a:lnSpc>
              <a:spcBef>
                <a:spcPts val="1000"/>
              </a:spcBef>
              <a:buFont typeface="Arial"/>
              <a:buNone/>
              <a:defRPr sz="1200" b="0" i="0" kern="1200">
                <a:solidFill>
                  <a:schemeClr val="accent1"/>
                </a:solidFill>
                <a:latin typeface="Montserrat Light" charset="0"/>
                <a:ea typeface="Montserrat Light" charset="0"/>
                <a:cs typeface="Montserrat Light"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Montserrat Light" charset="0"/>
                <a:ea typeface="Montserrat Light" charset="0"/>
                <a:cs typeface="Montserrat Light"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Montserrat Light" charset="0"/>
                <a:ea typeface="Montserrat Light" charset="0"/>
                <a:cs typeface="Montserrat Light"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nSpc>
                <a:spcPts val="1599"/>
              </a:lnSpc>
              <a:spcBef>
                <a:spcPts val="0"/>
              </a:spcBef>
            </a:pPr>
            <a:endParaRPr lang="en-US" sz="2258" b="1" dirty="0">
              <a:solidFill>
                <a:schemeClr val="tx1"/>
              </a:solidFill>
              <a:latin typeface="Calibri" panose="020F0502020204030204" pitchFamily="34" charset="0"/>
              <a:cs typeface="Calibri" panose="020F0502020204030204" pitchFamily="34" charset="0"/>
            </a:endParaRPr>
          </a:p>
        </p:txBody>
      </p:sp>
      <p:cxnSp>
        <p:nvCxnSpPr>
          <p:cNvPr id="231" name="رابط مستقيم 230">
            <a:extLst>
              <a:ext uri="{FF2B5EF4-FFF2-40B4-BE49-F238E27FC236}">
                <a16:creationId xmlns:a16="http://schemas.microsoft.com/office/drawing/2014/main" id="{69722787-8749-4B60-B827-9053293652E2}"/>
              </a:ext>
            </a:extLst>
          </p:cNvPr>
          <p:cNvCxnSpPr>
            <a:cxnSpLocks/>
            <a:stCxn id="232" idx="3"/>
          </p:cNvCxnSpPr>
          <p:nvPr/>
        </p:nvCxnSpPr>
        <p:spPr>
          <a:xfrm flipV="1">
            <a:off x="4403546" y="6319386"/>
            <a:ext cx="6859569" cy="15344"/>
          </a:xfrm>
          <a:prstGeom prst="line">
            <a:avLst/>
          </a:prstGeom>
          <a:ln w="38100">
            <a:solidFill>
              <a:srgbClr val="009999"/>
            </a:solidFill>
          </a:ln>
        </p:spPr>
        <p:style>
          <a:lnRef idx="3">
            <a:schemeClr val="accent3"/>
          </a:lnRef>
          <a:fillRef idx="0">
            <a:schemeClr val="accent3"/>
          </a:fillRef>
          <a:effectRef idx="2">
            <a:schemeClr val="accent3"/>
          </a:effectRef>
          <a:fontRef idx="minor">
            <a:schemeClr val="tx1"/>
          </a:fontRef>
        </p:style>
      </p:cxnSp>
      <p:sp>
        <p:nvSpPr>
          <p:cNvPr id="232" name="مربع نص 231">
            <a:extLst>
              <a:ext uri="{FF2B5EF4-FFF2-40B4-BE49-F238E27FC236}">
                <a16:creationId xmlns:a16="http://schemas.microsoft.com/office/drawing/2014/main" id="{A215DAC5-6047-4E6A-BBCA-9D803F7C4AC4}"/>
              </a:ext>
            </a:extLst>
          </p:cNvPr>
          <p:cNvSpPr txBox="1"/>
          <p:nvPr/>
        </p:nvSpPr>
        <p:spPr>
          <a:xfrm>
            <a:off x="1320651" y="6165453"/>
            <a:ext cx="3082895" cy="338554"/>
          </a:xfrm>
          <a:prstGeom prst="rect">
            <a:avLst/>
          </a:prstGeom>
          <a:noFill/>
        </p:spPr>
        <p:txBody>
          <a:bodyPr wrap="none" rtlCol="1">
            <a:spAutoFit/>
          </a:bodyPr>
          <a:lstStyle/>
          <a:p>
            <a:r>
              <a:rPr lang="ar-SA" sz="1600" dirty="0">
                <a:solidFill>
                  <a:srgbClr val="006666"/>
                </a:solidFill>
                <a:cs typeface="Farsi Simple Bold" panose="02010400000000000000" pitchFamily="2" charset="-78"/>
              </a:rPr>
              <a:t>الخطة التشغيلية لجمعية رعاية الأيتام بمحافظة الجموم </a:t>
            </a:r>
          </a:p>
        </p:txBody>
      </p:sp>
      <p:sp>
        <p:nvSpPr>
          <p:cNvPr id="233" name="مستطيل 232">
            <a:extLst>
              <a:ext uri="{FF2B5EF4-FFF2-40B4-BE49-F238E27FC236}">
                <a16:creationId xmlns:a16="http://schemas.microsoft.com/office/drawing/2014/main" id="{1544A756-FA6B-455A-91A2-112610A48768}"/>
              </a:ext>
            </a:extLst>
          </p:cNvPr>
          <p:cNvSpPr/>
          <p:nvPr/>
        </p:nvSpPr>
        <p:spPr>
          <a:xfrm>
            <a:off x="904522" y="6143737"/>
            <a:ext cx="354490" cy="295321"/>
          </a:xfrm>
          <a:prstGeom prst="rect">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1100" dirty="0"/>
              <a:t>74</a:t>
            </a:r>
            <a:endParaRPr lang="ar-SA" sz="1100" dirty="0"/>
          </a:p>
        </p:txBody>
      </p:sp>
      <p:sp>
        <p:nvSpPr>
          <p:cNvPr id="236" name="Google Shape;4800;p62">
            <a:extLst>
              <a:ext uri="{FF2B5EF4-FFF2-40B4-BE49-F238E27FC236}">
                <a16:creationId xmlns:a16="http://schemas.microsoft.com/office/drawing/2014/main" id="{A4D3FFB0-EAB2-4377-A25A-B7D4A85F9DD8}"/>
              </a:ext>
            </a:extLst>
          </p:cNvPr>
          <p:cNvSpPr/>
          <p:nvPr/>
        </p:nvSpPr>
        <p:spPr>
          <a:xfrm>
            <a:off x="7097848" y="731651"/>
            <a:ext cx="451138" cy="417098"/>
          </a:xfrm>
          <a:custGeom>
            <a:avLst/>
            <a:gdLst/>
            <a:ahLst/>
            <a:cxnLst/>
            <a:rect l="l" t="t" r="r" b="b"/>
            <a:pathLst>
              <a:path w="12877" h="12724" extrusionOk="0">
                <a:moveTo>
                  <a:pt x="10492" y="1603"/>
                </a:moveTo>
                <a:lnTo>
                  <a:pt x="10429" y="1855"/>
                </a:lnTo>
                <a:cubicBezTo>
                  <a:pt x="10429" y="1981"/>
                  <a:pt x="10492" y="2138"/>
                  <a:pt x="10555" y="2201"/>
                </a:cubicBezTo>
                <a:cubicBezTo>
                  <a:pt x="10649" y="2296"/>
                  <a:pt x="10807" y="2327"/>
                  <a:pt x="10901" y="2327"/>
                </a:cubicBezTo>
                <a:lnTo>
                  <a:pt x="11153" y="2296"/>
                </a:lnTo>
                <a:lnTo>
                  <a:pt x="10492" y="2957"/>
                </a:lnTo>
                <a:lnTo>
                  <a:pt x="9736" y="3083"/>
                </a:lnTo>
                <a:lnTo>
                  <a:pt x="9799" y="2296"/>
                </a:lnTo>
                <a:lnTo>
                  <a:pt x="10492" y="1603"/>
                </a:lnTo>
                <a:close/>
                <a:moveTo>
                  <a:pt x="6270" y="6108"/>
                </a:moveTo>
                <a:cubicBezTo>
                  <a:pt x="6396" y="6108"/>
                  <a:pt x="6459" y="6139"/>
                  <a:pt x="6554" y="6234"/>
                </a:cubicBezTo>
                <a:cubicBezTo>
                  <a:pt x="6617" y="6265"/>
                  <a:pt x="6648" y="6391"/>
                  <a:pt x="6648" y="6486"/>
                </a:cubicBezTo>
                <a:cubicBezTo>
                  <a:pt x="6648" y="6738"/>
                  <a:pt x="6459" y="6927"/>
                  <a:pt x="6270" y="6927"/>
                </a:cubicBezTo>
                <a:cubicBezTo>
                  <a:pt x="6081" y="6927"/>
                  <a:pt x="5861" y="6738"/>
                  <a:pt x="5861" y="6486"/>
                </a:cubicBezTo>
                <a:cubicBezTo>
                  <a:pt x="5861" y="6265"/>
                  <a:pt x="6081" y="6108"/>
                  <a:pt x="6270" y="6108"/>
                </a:cubicBezTo>
                <a:close/>
                <a:moveTo>
                  <a:pt x="6176" y="4375"/>
                </a:moveTo>
                <a:cubicBezTo>
                  <a:pt x="6617" y="4375"/>
                  <a:pt x="7026" y="4501"/>
                  <a:pt x="7341" y="4722"/>
                </a:cubicBezTo>
                <a:lnTo>
                  <a:pt x="6743" y="5320"/>
                </a:lnTo>
                <a:cubicBezTo>
                  <a:pt x="6617" y="5289"/>
                  <a:pt x="6428" y="5226"/>
                  <a:pt x="6239" y="5226"/>
                </a:cubicBezTo>
                <a:cubicBezTo>
                  <a:pt x="5546" y="5226"/>
                  <a:pt x="5010" y="5793"/>
                  <a:pt x="5010" y="6454"/>
                </a:cubicBezTo>
                <a:cubicBezTo>
                  <a:pt x="5010" y="7116"/>
                  <a:pt x="5546" y="7715"/>
                  <a:pt x="6239" y="7715"/>
                </a:cubicBezTo>
                <a:cubicBezTo>
                  <a:pt x="6900" y="7715"/>
                  <a:pt x="7467" y="7147"/>
                  <a:pt x="7467" y="6454"/>
                </a:cubicBezTo>
                <a:cubicBezTo>
                  <a:pt x="7467" y="6265"/>
                  <a:pt x="7404" y="6108"/>
                  <a:pt x="7341" y="5887"/>
                </a:cubicBezTo>
                <a:lnTo>
                  <a:pt x="7908" y="5320"/>
                </a:lnTo>
                <a:cubicBezTo>
                  <a:pt x="8160" y="5635"/>
                  <a:pt x="8286" y="6013"/>
                  <a:pt x="8286" y="6454"/>
                </a:cubicBezTo>
                <a:cubicBezTo>
                  <a:pt x="8286" y="7588"/>
                  <a:pt x="7341" y="8534"/>
                  <a:pt x="6176" y="8534"/>
                </a:cubicBezTo>
                <a:cubicBezTo>
                  <a:pt x="5041" y="8534"/>
                  <a:pt x="4096" y="7588"/>
                  <a:pt x="4096" y="6454"/>
                </a:cubicBezTo>
                <a:cubicBezTo>
                  <a:pt x="4096" y="5320"/>
                  <a:pt x="5041" y="4375"/>
                  <a:pt x="6176" y="4375"/>
                </a:cubicBezTo>
                <a:close/>
                <a:moveTo>
                  <a:pt x="6239" y="2800"/>
                </a:moveTo>
                <a:cubicBezTo>
                  <a:pt x="7089" y="2800"/>
                  <a:pt x="7908" y="3115"/>
                  <a:pt x="8539" y="3619"/>
                </a:cubicBezTo>
                <a:lnTo>
                  <a:pt x="7971" y="4217"/>
                </a:lnTo>
                <a:cubicBezTo>
                  <a:pt x="7499" y="3839"/>
                  <a:pt x="6869" y="3619"/>
                  <a:pt x="6239" y="3619"/>
                </a:cubicBezTo>
                <a:cubicBezTo>
                  <a:pt x="4600" y="3619"/>
                  <a:pt x="3309" y="4911"/>
                  <a:pt x="3309" y="6486"/>
                </a:cubicBezTo>
                <a:cubicBezTo>
                  <a:pt x="3309" y="8124"/>
                  <a:pt x="4632" y="9416"/>
                  <a:pt x="6239" y="9416"/>
                </a:cubicBezTo>
                <a:cubicBezTo>
                  <a:pt x="7845" y="9416"/>
                  <a:pt x="9137" y="8124"/>
                  <a:pt x="9137" y="6486"/>
                </a:cubicBezTo>
                <a:cubicBezTo>
                  <a:pt x="9137" y="5856"/>
                  <a:pt x="8948" y="5226"/>
                  <a:pt x="8539" y="4753"/>
                </a:cubicBezTo>
                <a:lnTo>
                  <a:pt x="9137" y="4154"/>
                </a:lnTo>
                <a:cubicBezTo>
                  <a:pt x="9641" y="4816"/>
                  <a:pt x="9956" y="5604"/>
                  <a:pt x="9956" y="6486"/>
                </a:cubicBezTo>
                <a:cubicBezTo>
                  <a:pt x="9956" y="8534"/>
                  <a:pt x="8318" y="10235"/>
                  <a:pt x="6239" y="10235"/>
                </a:cubicBezTo>
                <a:cubicBezTo>
                  <a:pt x="4191" y="10235"/>
                  <a:pt x="2490" y="8597"/>
                  <a:pt x="2490" y="6486"/>
                </a:cubicBezTo>
                <a:cubicBezTo>
                  <a:pt x="2490" y="4438"/>
                  <a:pt x="4128" y="2800"/>
                  <a:pt x="6239" y="2800"/>
                </a:cubicBezTo>
                <a:close/>
                <a:moveTo>
                  <a:pt x="6270" y="1130"/>
                </a:moveTo>
                <a:cubicBezTo>
                  <a:pt x="7247" y="1130"/>
                  <a:pt x="8223" y="1414"/>
                  <a:pt x="9074" y="1918"/>
                </a:cubicBezTo>
                <a:cubicBezTo>
                  <a:pt x="9074" y="1949"/>
                  <a:pt x="9011" y="2012"/>
                  <a:pt x="9011" y="2044"/>
                </a:cubicBezTo>
                <a:lnTo>
                  <a:pt x="8917" y="2831"/>
                </a:lnTo>
                <a:cubicBezTo>
                  <a:pt x="8160" y="2296"/>
                  <a:pt x="7247" y="1981"/>
                  <a:pt x="6270" y="1981"/>
                </a:cubicBezTo>
                <a:cubicBezTo>
                  <a:pt x="3750" y="1981"/>
                  <a:pt x="1733" y="4028"/>
                  <a:pt x="1733" y="6486"/>
                </a:cubicBezTo>
                <a:cubicBezTo>
                  <a:pt x="1733" y="9006"/>
                  <a:pt x="3781" y="11054"/>
                  <a:pt x="6270" y="11054"/>
                </a:cubicBezTo>
                <a:cubicBezTo>
                  <a:pt x="8759" y="11054"/>
                  <a:pt x="10807" y="9006"/>
                  <a:pt x="10807" y="6486"/>
                </a:cubicBezTo>
                <a:cubicBezTo>
                  <a:pt x="10807" y="5509"/>
                  <a:pt x="10492" y="4596"/>
                  <a:pt x="9925" y="3871"/>
                </a:cubicBezTo>
                <a:lnTo>
                  <a:pt x="10712" y="3745"/>
                </a:lnTo>
                <a:cubicBezTo>
                  <a:pt x="10744" y="3745"/>
                  <a:pt x="10807" y="3745"/>
                  <a:pt x="10838" y="3713"/>
                </a:cubicBezTo>
                <a:cubicBezTo>
                  <a:pt x="11342" y="4533"/>
                  <a:pt x="11626" y="5478"/>
                  <a:pt x="11626" y="6486"/>
                </a:cubicBezTo>
                <a:cubicBezTo>
                  <a:pt x="11626" y="9447"/>
                  <a:pt x="9232" y="11873"/>
                  <a:pt x="6270" y="11873"/>
                </a:cubicBezTo>
                <a:cubicBezTo>
                  <a:pt x="3309" y="11873"/>
                  <a:pt x="914" y="9479"/>
                  <a:pt x="914" y="6486"/>
                </a:cubicBezTo>
                <a:cubicBezTo>
                  <a:pt x="914" y="3524"/>
                  <a:pt x="3309" y="1130"/>
                  <a:pt x="6270" y="1130"/>
                </a:cubicBezTo>
                <a:close/>
                <a:moveTo>
                  <a:pt x="11030" y="0"/>
                </a:moveTo>
                <a:cubicBezTo>
                  <a:pt x="10930" y="0"/>
                  <a:pt x="10829" y="37"/>
                  <a:pt x="10744" y="122"/>
                </a:cubicBezTo>
                <a:lnTo>
                  <a:pt x="9610" y="1256"/>
                </a:lnTo>
                <a:cubicBezTo>
                  <a:pt x="8602" y="594"/>
                  <a:pt x="7467" y="279"/>
                  <a:pt x="6239" y="279"/>
                </a:cubicBezTo>
                <a:cubicBezTo>
                  <a:pt x="2805" y="279"/>
                  <a:pt x="1" y="3020"/>
                  <a:pt x="1" y="6486"/>
                </a:cubicBezTo>
                <a:cubicBezTo>
                  <a:pt x="1" y="9920"/>
                  <a:pt x="2773" y="12724"/>
                  <a:pt x="6239" y="12724"/>
                </a:cubicBezTo>
                <a:cubicBezTo>
                  <a:pt x="9641" y="12724"/>
                  <a:pt x="12445" y="9951"/>
                  <a:pt x="12445" y="6486"/>
                </a:cubicBezTo>
                <a:cubicBezTo>
                  <a:pt x="12445" y="5289"/>
                  <a:pt x="12099" y="4123"/>
                  <a:pt x="11468" y="3115"/>
                </a:cubicBezTo>
                <a:lnTo>
                  <a:pt x="12603" y="1981"/>
                </a:lnTo>
                <a:cubicBezTo>
                  <a:pt x="12877" y="1706"/>
                  <a:pt x="12650" y="1255"/>
                  <a:pt x="12292" y="1255"/>
                </a:cubicBezTo>
                <a:cubicBezTo>
                  <a:pt x="12280" y="1255"/>
                  <a:pt x="12268" y="1255"/>
                  <a:pt x="12256" y="1256"/>
                </a:cubicBezTo>
                <a:lnTo>
                  <a:pt x="11342" y="1382"/>
                </a:lnTo>
                <a:lnTo>
                  <a:pt x="11468" y="468"/>
                </a:lnTo>
                <a:cubicBezTo>
                  <a:pt x="11491" y="203"/>
                  <a:pt x="11265" y="0"/>
                  <a:pt x="11030" y="0"/>
                </a:cubicBezTo>
                <a:close/>
              </a:path>
            </a:pathLst>
          </a:custGeom>
          <a:solidFill>
            <a:schemeClr val="bg1"/>
          </a:solidFill>
          <a:ln>
            <a:noFill/>
          </a:ln>
        </p:spPr>
        <p:txBody>
          <a:bodyPr spcFirstLastPara="1" wrap="square" lIns="86005" tIns="86005" rIns="86005" bIns="86005" anchor="ctr" anchorCtr="0">
            <a:noAutofit/>
          </a:bodyPr>
          <a:lstStyle/>
          <a:p>
            <a:endParaRPr sz="1693"/>
          </a:p>
        </p:txBody>
      </p:sp>
      <p:grpSp>
        <p:nvGrpSpPr>
          <p:cNvPr id="154" name="Google Shape;6366;p57">
            <a:extLst>
              <a:ext uri="{FF2B5EF4-FFF2-40B4-BE49-F238E27FC236}">
                <a16:creationId xmlns:a16="http://schemas.microsoft.com/office/drawing/2014/main" id="{B3039C7D-F942-416B-B150-68D74EEE169C}"/>
              </a:ext>
            </a:extLst>
          </p:cNvPr>
          <p:cNvGrpSpPr/>
          <p:nvPr/>
        </p:nvGrpSpPr>
        <p:grpSpPr>
          <a:xfrm>
            <a:off x="5927005" y="4644352"/>
            <a:ext cx="334193" cy="350079"/>
            <a:chOff x="3859600" y="3591950"/>
            <a:chExt cx="296975" cy="296175"/>
          </a:xfrm>
          <a:solidFill>
            <a:schemeClr val="bg1"/>
          </a:solidFill>
        </p:grpSpPr>
        <p:sp>
          <p:nvSpPr>
            <p:cNvPr id="164" name="Google Shape;6367;p57">
              <a:extLst>
                <a:ext uri="{FF2B5EF4-FFF2-40B4-BE49-F238E27FC236}">
                  <a16:creationId xmlns:a16="http://schemas.microsoft.com/office/drawing/2014/main" id="{322E8CF0-EA18-4B78-BB67-1E051F3B2BAE}"/>
                </a:ext>
              </a:extLst>
            </p:cNvPr>
            <p:cNvSpPr/>
            <p:nvPr/>
          </p:nvSpPr>
          <p:spPr>
            <a:xfrm>
              <a:off x="4034450" y="3766000"/>
              <a:ext cx="122125" cy="122125"/>
            </a:xfrm>
            <a:custGeom>
              <a:avLst/>
              <a:gdLst/>
              <a:ahLst/>
              <a:cxnLst/>
              <a:rect l="l" t="t" r="r" b="b"/>
              <a:pathLst>
                <a:path w="4885" h="4885" extrusionOk="0">
                  <a:moveTo>
                    <a:pt x="2395" y="1324"/>
                  </a:moveTo>
                  <a:cubicBezTo>
                    <a:pt x="2616" y="1324"/>
                    <a:pt x="2773" y="1482"/>
                    <a:pt x="2773" y="1702"/>
                  </a:cubicBezTo>
                  <a:lnTo>
                    <a:pt x="2773" y="2049"/>
                  </a:lnTo>
                  <a:lnTo>
                    <a:pt x="3120" y="2049"/>
                  </a:lnTo>
                  <a:cubicBezTo>
                    <a:pt x="3309" y="2049"/>
                    <a:pt x="3466" y="2206"/>
                    <a:pt x="3466" y="2395"/>
                  </a:cubicBezTo>
                  <a:cubicBezTo>
                    <a:pt x="3466" y="2584"/>
                    <a:pt x="3309" y="2742"/>
                    <a:pt x="3120" y="2742"/>
                  </a:cubicBezTo>
                  <a:lnTo>
                    <a:pt x="2395" y="2742"/>
                  </a:lnTo>
                  <a:cubicBezTo>
                    <a:pt x="2206" y="2742"/>
                    <a:pt x="2049" y="2584"/>
                    <a:pt x="2049" y="2395"/>
                  </a:cubicBezTo>
                  <a:lnTo>
                    <a:pt x="2049" y="1702"/>
                  </a:lnTo>
                  <a:cubicBezTo>
                    <a:pt x="2049" y="1482"/>
                    <a:pt x="2206" y="1324"/>
                    <a:pt x="2395" y="1324"/>
                  </a:cubicBezTo>
                  <a:close/>
                  <a:moveTo>
                    <a:pt x="2458" y="1"/>
                  </a:moveTo>
                  <a:cubicBezTo>
                    <a:pt x="1104" y="1"/>
                    <a:pt x="1" y="1103"/>
                    <a:pt x="1" y="2427"/>
                  </a:cubicBezTo>
                  <a:cubicBezTo>
                    <a:pt x="1" y="3781"/>
                    <a:pt x="1104" y="4884"/>
                    <a:pt x="2458" y="4884"/>
                  </a:cubicBezTo>
                  <a:cubicBezTo>
                    <a:pt x="3782" y="4884"/>
                    <a:pt x="4884" y="3781"/>
                    <a:pt x="4884" y="2427"/>
                  </a:cubicBezTo>
                  <a:cubicBezTo>
                    <a:pt x="4853" y="1072"/>
                    <a:pt x="3782" y="1"/>
                    <a:pt x="245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6368;p57">
              <a:extLst>
                <a:ext uri="{FF2B5EF4-FFF2-40B4-BE49-F238E27FC236}">
                  <a16:creationId xmlns:a16="http://schemas.microsoft.com/office/drawing/2014/main" id="{50C46EC4-C6A5-4310-96C9-0702BE4C9CF9}"/>
                </a:ext>
              </a:extLst>
            </p:cNvPr>
            <p:cNvSpPr/>
            <p:nvPr/>
          </p:nvSpPr>
          <p:spPr>
            <a:xfrm>
              <a:off x="3860400" y="3679375"/>
              <a:ext cx="260725" cy="173300"/>
            </a:xfrm>
            <a:custGeom>
              <a:avLst/>
              <a:gdLst/>
              <a:ahLst/>
              <a:cxnLst/>
              <a:rect l="l" t="t" r="r" b="b"/>
              <a:pathLst>
                <a:path w="10429" h="6932" extrusionOk="0">
                  <a:moveTo>
                    <a:pt x="2426" y="662"/>
                  </a:moveTo>
                  <a:cubicBezTo>
                    <a:pt x="2647" y="662"/>
                    <a:pt x="2804" y="819"/>
                    <a:pt x="2804" y="1008"/>
                  </a:cubicBezTo>
                  <a:cubicBezTo>
                    <a:pt x="2804" y="1197"/>
                    <a:pt x="2647" y="1355"/>
                    <a:pt x="2426" y="1355"/>
                  </a:cubicBezTo>
                  <a:lnTo>
                    <a:pt x="1733" y="1355"/>
                  </a:lnTo>
                  <a:cubicBezTo>
                    <a:pt x="1544" y="1355"/>
                    <a:pt x="1387" y="1197"/>
                    <a:pt x="1387" y="1008"/>
                  </a:cubicBezTo>
                  <a:cubicBezTo>
                    <a:pt x="1387" y="819"/>
                    <a:pt x="1544" y="662"/>
                    <a:pt x="1733" y="662"/>
                  </a:cubicBezTo>
                  <a:close/>
                  <a:moveTo>
                    <a:pt x="4537" y="662"/>
                  </a:moveTo>
                  <a:cubicBezTo>
                    <a:pt x="4726" y="662"/>
                    <a:pt x="4884" y="819"/>
                    <a:pt x="4884" y="1008"/>
                  </a:cubicBezTo>
                  <a:cubicBezTo>
                    <a:pt x="4884" y="1197"/>
                    <a:pt x="4695" y="1355"/>
                    <a:pt x="4537" y="1355"/>
                  </a:cubicBezTo>
                  <a:lnTo>
                    <a:pt x="3812" y="1355"/>
                  </a:lnTo>
                  <a:cubicBezTo>
                    <a:pt x="3623" y="1355"/>
                    <a:pt x="3466" y="1197"/>
                    <a:pt x="3466" y="1008"/>
                  </a:cubicBezTo>
                  <a:cubicBezTo>
                    <a:pt x="3466" y="819"/>
                    <a:pt x="3623" y="662"/>
                    <a:pt x="3812" y="662"/>
                  </a:cubicBezTo>
                  <a:close/>
                  <a:moveTo>
                    <a:pt x="6648" y="662"/>
                  </a:moveTo>
                  <a:cubicBezTo>
                    <a:pt x="6837" y="662"/>
                    <a:pt x="6994" y="819"/>
                    <a:pt x="6994" y="1008"/>
                  </a:cubicBezTo>
                  <a:cubicBezTo>
                    <a:pt x="6994" y="1197"/>
                    <a:pt x="6837" y="1355"/>
                    <a:pt x="6648" y="1355"/>
                  </a:cubicBezTo>
                  <a:lnTo>
                    <a:pt x="5955" y="1355"/>
                  </a:lnTo>
                  <a:cubicBezTo>
                    <a:pt x="5734" y="1355"/>
                    <a:pt x="5577" y="1197"/>
                    <a:pt x="5577" y="1008"/>
                  </a:cubicBezTo>
                  <a:cubicBezTo>
                    <a:pt x="5577" y="819"/>
                    <a:pt x="5734" y="662"/>
                    <a:pt x="5955" y="662"/>
                  </a:cubicBezTo>
                  <a:close/>
                  <a:moveTo>
                    <a:pt x="8727" y="662"/>
                  </a:moveTo>
                  <a:cubicBezTo>
                    <a:pt x="8948" y="662"/>
                    <a:pt x="9105" y="819"/>
                    <a:pt x="9105" y="1008"/>
                  </a:cubicBezTo>
                  <a:cubicBezTo>
                    <a:pt x="9105" y="1197"/>
                    <a:pt x="8948" y="1355"/>
                    <a:pt x="8727" y="1355"/>
                  </a:cubicBezTo>
                  <a:lnTo>
                    <a:pt x="8034" y="1355"/>
                  </a:lnTo>
                  <a:cubicBezTo>
                    <a:pt x="7845" y="1355"/>
                    <a:pt x="7688" y="1197"/>
                    <a:pt x="7688" y="1008"/>
                  </a:cubicBezTo>
                  <a:cubicBezTo>
                    <a:pt x="7688" y="819"/>
                    <a:pt x="7845" y="662"/>
                    <a:pt x="8034" y="662"/>
                  </a:cubicBezTo>
                  <a:close/>
                  <a:moveTo>
                    <a:pt x="2426" y="2080"/>
                  </a:moveTo>
                  <a:cubicBezTo>
                    <a:pt x="2647" y="2080"/>
                    <a:pt x="2804" y="2237"/>
                    <a:pt x="2804" y="2426"/>
                  </a:cubicBezTo>
                  <a:cubicBezTo>
                    <a:pt x="2804" y="2647"/>
                    <a:pt x="2647" y="2773"/>
                    <a:pt x="2426" y="2773"/>
                  </a:cubicBezTo>
                  <a:lnTo>
                    <a:pt x="1733" y="2773"/>
                  </a:lnTo>
                  <a:cubicBezTo>
                    <a:pt x="1544" y="2773"/>
                    <a:pt x="1387" y="2647"/>
                    <a:pt x="1387" y="2426"/>
                  </a:cubicBezTo>
                  <a:cubicBezTo>
                    <a:pt x="1387" y="2206"/>
                    <a:pt x="1544" y="2080"/>
                    <a:pt x="1733" y="2080"/>
                  </a:cubicBezTo>
                  <a:close/>
                  <a:moveTo>
                    <a:pt x="4537" y="2080"/>
                  </a:moveTo>
                  <a:cubicBezTo>
                    <a:pt x="4726" y="2080"/>
                    <a:pt x="4884" y="2237"/>
                    <a:pt x="4884" y="2426"/>
                  </a:cubicBezTo>
                  <a:cubicBezTo>
                    <a:pt x="4884" y="2647"/>
                    <a:pt x="4695" y="2773"/>
                    <a:pt x="4537" y="2773"/>
                  </a:cubicBezTo>
                  <a:lnTo>
                    <a:pt x="3812" y="2773"/>
                  </a:lnTo>
                  <a:cubicBezTo>
                    <a:pt x="3623" y="2773"/>
                    <a:pt x="3466" y="2647"/>
                    <a:pt x="3466" y="2426"/>
                  </a:cubicBezTo>
                  <a:cubicBezTo>
                    <a:pt x="3466" y="2206"/>
                    <a:pt x="3623" y="2080"/>
                    <a:pt x="3812" y="2080"/>
                  </a:cubicBezTo>
                  <a:close/>
                  <a:moveTo>
                    <a:pt x="6648" y="2080"/>
                  </a:moveTo>
                  <a:cubicBezTo>
                    <a:pt x="6837" y="2080"/>
                    <a:pt x="6994" y="2237"/>
                    <a:pt x="6994" y="2426"/>
                  </a:cubicBezTo>
                  <a:cubicBezTo>
                    <a:pt x="6994" y="2647"/>
                    <a:pt x="6837" y="2773"/>
                    <a:pt x="6648" y="2773"/>
                  </a:cubicBezTo>
                  <a:lnTo>
                    <a:pt x="5955" y="2773"/>
                  </a:lnTo>
                  <a:cubicBezTo>
                    <a:pt x="5734" y="2773"/>
                    <a:pt x="5577" y="2647"/>
                    <a:pt x="5577" y="2426"/>
                  </a:cubicBezTo>
                  <a:cubicBezTo>
                    <a:pt x="5577" y="2206"/>
                    <a:pt x="5734" y="2080"/>
                    <a:pt x="5955" y="2080"/>
                  </a:cubicBezTo>
                  <a:close/>
                  <a:moveTo>
                    <a:pt x="8727" y="2080"/>
                  </a:moveTo>
                  <a:cubicBezTo>
                    <a:pt x="8948" y="2080"/>
                    <a:pt x="9105" y="2237"/>
                    <a:pt x="9105" y="2426"/>
                  </a:cubicBezTo>
                  <a:cubicBezTo>
                    <a:pt x="9105" y="2647"/>
                    <a:pt x="8948" y="2773"/>
                    <a:pt x="8727" y="2773"/>
                  </a:cubicBezTo>
                  <a:lnTo>
                    <a:pt x="8034" y="2773"/>
                  </a:lnTo>
                  <a:cubicBezTo>
                    <a:pt x="7845" y="2773"/>
                    <a:pt x="7688" y="2647"/>
                    <a:pt x="7688" y="2426"/>
                  </a:cubicBezTo>
                  <a:cubicBezTo>
                    <a:pt x="7688" y="2206"/>
                    <a:pt x="7845" y="2080"/>
                    <a:pt x="8034" y="2080"/>
                  </a:cubicBezTo>
                  <a:close/>
                  <a:moveTo>
                    <a:pt x="2426" y="3466"/>
                  </a:moveTo>
                  <a:cubicBezTo>
                    <a:pt x="2647" y="3466"/>
                    <a:pt x="2804" y="3623"/>
                    <a:pt x="2804" y="3812"/>
                  </a:cubicBezTo>
                  <a:cubicBezTo>
                    <a:pt x="2804" y="4001"/>
                    <a:pt x="2647" y="4159"/>
                    <a:pt x="2426" y="4159"/>
                  </a:cubicBezTo>
                  <a:lnTo>
                    <a:pt x="1733" y="4159"/>
                  </a:lnTo>
                  <a:cubicBezTo>
                    <a:pt x="1544" y="4159"/>
                    <a:pt x="1387" y="4001"/>
                    <a:pt x="1387" y="3812"/>
                  </a:cubicBezTo>
                  <a:cubicBezTo>
                    <a:pt x="1387" y="3623"/>
                    <a:pt x="1544" y="3466"/>
                    <a:pt x="1733" y="3466"/>
                  </a:cubicBezTo>
                  <a:close/>
                  <a:moveTo>
                    <a:pt x="4537" y="3466"/>
                  </a:moveTo>
                  <a:cubicBezTo>
                    <a:pt x="4726" y="3466"/>
                    <a:pt x="4884" y="3623"/>
                    <a:pt x="4884" y="3812"/>
                  </a:cubicBezTo>
                  <a:cubicBezTo>
                    <a:pt x="4884" y="4001"/>
                    <a:pt x="4695" y="4159"/>
                    <a:pt x="4537" y="4159"/>
                  </a:cubicBezTo>
                  <a:lnTo>
                    <a:pt x="3812" y="4159"/>
                  </a:lnTo>
                  <a:cubicBezTo>
                    <a:pt x="3623" y="4159"/>
                    <a:pt x="3466" y="4001"/>
                    <a:pt x="3466" y="3812"/>
                  </a:cubicBezTo>
                  <a:cubicBezTo>
                    <a:pt x="3466" y="3623"/>
                    <a:pt x="3623" y="3466"/>
                    <a:pt x="3812" y="3466"/>
                  </a:cubicBezTo>
                  <a:close/>
                  <a:moveTo>
                    <a:pt x="6648" y="3466"/>
                  </a:moveTo>
                  <a:cubicBezTo>
                    <a:pt x="6837" y="3466"/>
                    <a:pt x="6994" y="3623"/>
                    <a:pt x="6994" y="3812"/>
                  </a:cubicBezTo>
                  <a:cubicBezTo>
                    <a:pt x="6994" y="4001"/>
                    <a:pt x="6837" y="4159"/>
                    <a:pt x="6648" y="4159"/>
                  </a:cubicBezTo>
                  <a:lnTo>
                    <a:pt x="5955" y="4159"/>
                  </a:lnTo>
                  <a:cubicBezTo>
                    <a:pt x="5734" y="4159"/>
                    <a:pt x="5577" y="4001"/>
                    <a:pt x="5577" y="3812"/>
                  </a:cubicBezTo>
                  <a:cubicBezTo>
                    <a:pt x="5577" y="3623"/>
                    <a:pt x="5734" y="3466"/>
                    <a:pt x="5955" y="3466"/>
                  </a:cubicBezTo>
                  <a:close/>
                  <a:moveTo>
                    <a:pt x="2426" y="4852"/>
                  </a:moveTo>
                  <a:cubicBezTo>
                    <a:pt x="2647" y="4852"/>
                    <a:pt x="2804" y="5010"/>
                    <a:pt x="2804" y="5199"/>
                  </a:cubicBezTo>
                  <a:cubicBezTo>
                    <a:pt x="2804" y="5388"/>
                    <a:pt x="2647" y="5545"/>
                    <a:pt x="2426" y="5545"/>
                  </a:cubicBezTo>
                  <a:lnTo>
                    <a:pt x="1733" y="5545"/>
                  </a:lnTo>
                  <a:cubicBezTo>
                    <a:pt x="1544" y="5545"/>
                    <a:pt x="1387" y="5388"/>
                    <a:pt x="1387" y="5199"/>
                  </a:cubicBezTo>
                  <a:cubicBezTo>
                    <a:pt x="1387" y="5010"/>
                    <a:pt x="1544" y="4852"/>
                    <a:pt x="1733" y="4852"/>
                  </a:cubicBezTo>
                  <a:close/>
                  <a:moveTo>
                    <a:pt x="4537" y="4852"/>
                  </a:moveTo>
                  <a:cubicBezTo>
                    <a:pt x="4726" y="4852"/>
                    <a:pt x="4884" y="5010"/>
                    <a:pt x="4884" y="5199"/>
                  </a:cubicBezTo>
                  <a:cubicBezTo>
                    <a:pt x="4884" y="5388"/>
                    <a:pt x="4695" y="5545"/>
                    <a:pt x="4537" y="5545"/>
                  </a:cubicBezTo>
                  <a:lnTo>
                    <a:pt x="3812" y="5545"/>
                  </a:lnTo>
                  <a:cubicBezTo>
                    <a:pt x="3623" y="5545"/>
                    <a:pt x="3466" y="5388"/>
                    <a:pt x="3466" y="5199"/>
                  </a:cubicBezTo>
                  <a:cubicBezTo>
                    <a:pt x="3466" y="5010"/>
                    <a:pt x="3623" y="4852"/>
                    <a:pt x="3812" y="4852"/>
                  </a:cubicBezTo>
                  <a:close/>
                  <a:moveTo>
                    <a:pt x="0" y="0"/>
                  </a:moveTo>
                  <a:lnTo>
                    <a:pt x="0" y="5892"/>
                  </a:lnTo>
                  <a:cubicBezTo>
                    <a:pt x="0" y="6459"/>
                    <a:pt x="473" y="6931"/>
                    <a:pt x="1071" y="6931"/>
                  </a:cubicBezTo>
                  <a:lnTo>
                    <a:pt x="6490" y="6931"/>
                  </a:lnTo>
                  <a:cubicBezTo>
                    <a:pt x="6364" y="6616"/>
                    <a:pt x="6301" y="6270"/>
                    <a:pt x="6301" y="5892"/>
                  </a:cubicBezTo>
                  <a:cubicBezTo>
                    <a:pt x="6301" y="5797"/>
                    <a:pt x="6333" y="5671"/>
                    <a:pt x="6333" y="5545"/>
                  </a:cubicBezTo>
                  <a:lnTo>
                    <a:pt x="5955" y="5545"/>
                  </a:lnTo>
                  <a:cubicBezTo>
                    <a:pt x="5734" y="5545"/>
                    <a:pt x="5577" y="5388"/>
                    <a:pt x="5577" y="5199"/>
                  </a:cubicBezTo>
                  <a:cubicBezTo>
                    <a:pt x="5577" y="5010"/>
                    <a:pt x="5734" y="4852"/>
                    <a:pt x="5955" y="4852"/>
                  </a:cubicBezTo>
                  <a:lnTo>
                    <a:pt x="6490" y="4852"/>
                  </a:lnTo>
                  <a:cubicBezTo>
                    <a:pt x="6931" y="3623"/>
                    <a:pt x="8066" y="2741"/>
                    <a:pt x="9420" y="2741"/>
                  </a:cubicBezTo>
                  <a:cubicBezTo>
                    <a:pt x="9767" y="2741"/>
                    <a:pt x="10113" y="2836"/>
                    <a:pt x="10428" y="2962"/>
                  </a:cubicBezTo>
                  <a:lnTo>
                    <a:pt x="10428"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6369;p57">
              <a:extLst>
                <a:ext uri="{FF2B5EF4-FFF2-40B4-BE49-F238E27FC236}">
                  <a16:creationId xmlns:a16="http://schemas.microsoft.com/office/drawing/2014/main" id="{85352367-9F1D-4E48-A4C4-F5187A401066}"/>
                </a:ext>
              </a:extLst>
            </p:cNvPr>
            <p:cNvSpPr/>
            <p:nvPr/>
          </p:nvSpPr>
          <p:spPr>
            <a:xfrm>
              <a:off x="3859600" y="3591950"/>
              <a:ext cx="261525" cy="70900"/>
            </a:xfrm>
            <a:custGeom>
              <a:avLst/>
              <a:gdLst/>
              <a:ahLst/>
              <a:cxnLst/>
              <a:rect l="l" t="t" r="r" b="b"/>
              <a:pathLst>
                <a:path w="10461" h="2836" extrusionOk="0">
                  <a:moveTo>
                    <a:pt x="1734" y="0"/>
                  </a:moveTo>
                  <a:cubicBezTo>
                    <a:pt x="1513" y="0"/>
                    <a:pt x="1356" y="158"/>
                    <a:pt x="1356" y="347"/>
                  </a:cubicBezTo>
                  <a:lnTo>
                    <a:pt x="1356" y="693"/>
                  </a:lnTo>
                  <a:lnTo>
                    <a:pt x="1009" y="693"/>
                  </a:lnTo>
                  <a:cubicBezTo>
                    <a:pt x="410" y="693"/>
                    <a:pt x="1" y="1166"/>
                    <a:pt x="1" y="1733"/>
                  </a:cubicBezTo>
                  <a:lnTo>
                    <a:pt x="1" y="2836"/>
                  </a:lnTo>
                  <a:lnTo>
                    <a:pt x="10429" y="2836"/>
                  </a:lnTo>
                  <a:lnTo>
                    <a:pt x="10429" y="1733"/>
                  </a:lnTo>
                  <a:lnTo>
                    <a:pt x="10460" y="1733"/>
                  </a:lnTo>
                  <a:cubicBezTo>
                    <a:pt x="10460" y="1134"/>
                    <a:pt x="9988" y="693"/>
                    <a:pt x="9421" y="693"/>
                  </a:cubicBezTo>
                  <a:lnTo>
                    <a:pt x="9074" y="693"/>
                  </a:lnTo>
                  <a:lnTo>
                    <a:pt x="9074" y="347"/>
                  </a:lnTo>
                  <a:cubicBezTo>
                    <a:pt x="9074" y="158"/>
                    <a:pt x="8917" y="0"/>
                    <a:pt x="8728" y="0"/>
                  </a:cubicBezTo>
                  <a:cubicBezTo>
                    <a:pt x="8539" y="0"/>
                    <a:pt x="8381" y="158"/>
                    <a:pt x="8381" y="347"/>
                  </a:cubicBezTo>
                  <a:lnTo>
                    <a:pt x="8381" y="693"/>
                  </a:lnTo>
                  <a:lnTo>
                    <a:pt x="6995" y="693"/>
                  </a:lnTo>
                  <a:lnTo>
                    <a:pt x="6995" y="347"/>
                  </a:lnTo>
                  <a:cubicBezTo>
                    <a:pt x="6995" y="158"/>
                    <a:pt x="6837" y="0"/>
                    <a:pt x="6648" y="0"/>
                  </a:cubicBezTo>
                  <a:cubicBezTo>
                    <a:pt x="6459" y="0"/>
                    <a:pt x="6302" y="158"/>
                    <a:pt x="6302" y="347"/>
                  </a:cubicBezTo>
                  <a:lnTo>
                    <a:pt x="6302" y="693"/>
                  </a:lnTo>
                  <a:lnTo>
                    <a:pt x="4159" y="693"/>
                  </a:lnTo>
                  <a:lnTo>
                    <a:pt x="4159" y="347"/>
                  </a:lnTo>
                  <a:cubicBezTo>
                    <a:pt x="4159" y="158"/>
                    <a:pt x="4002" y="0"/>
                    <a:pt x="3813" y="0"/>
                  </a:cubicBezTo>
                  <a:cubicBezTo>
                    <a:pt x="3624" y="0"/>
                    <a:pt x="3466" y="158"/>
                    <a:pt x="3466" y="347"/>
                  </a:cubicBezTo>
                  <a:lnTo>
                    <a:pt x="3466" y="693"/>
                  </a:lnTo>
                  <a:lnTo>
                    <a:pt x="2080" y="693"/>
                  </a:lnTo>
                  <a:lnTo>
                    <a:pt x="2080" y="347"/>
                  </a:lnTo>
                  <a:cubicBezTo>
                    <a:pt x="2080" y="158"/>
                    <a:pt x="1923" y="0"/>
                    <a:pt x="173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1" name="Freeform 5">
            <a:extLst>
              <a:ext uri="{FF2B5EF4-FFF2-40B4-BE49-F238E27FC236}">
                <a16:creationId xmlns:a16="http://schemas.microsoft.com/office/drawing/2014/main" id="{9A6D7E5D-A36A-426B-B6E7-67FCB709C7CE}"/>
              </a:ext>
            </a:extLst>
          </p:cNvPr>
          <p:cNvSpPr>
            <a:spLocks/>
          </p:cNvSpPr>
          <p:nvPr/>
        </p:nvSpPr>
        <p:spPr bwMode="auto">
          <a:xfrm>
            <a:off x="5764431" y="4012663"/>
            <a:ext cx="2321578" cy="2010739"/>
          </a:xfrm>
          <a:custGeom>
            <a:avLst/>
            <a:gdLst>
              <a:gd name="T0" fmla="*/ 406 w 406"/>
              <a:gd name="T1" fmla="*/ 0 h 621"/>
              <a:gd name="T2" fmla="*/ 406 w 406"/>
              <a:gd name="T3" fmla="*/ 451 h 621"/>
              <a:gd name="T4" fmla="*/ 389 w 406"/>
              <a:gd name="T5" fmla="*/ 486 h 621"/>
              <a:gd name="T6" fmla="*/ 220 w 406"/>
              <a:gd name="T7" fmla="*/ 614 h 621"/>
              <a:gd name="T8" fmla="*/ 186 w 406"/>
              <a:gd name="T9" fmla="*/ 614 h 621"/>
              <a:gd name="T10" fmla="*/ 17 w 406"/>
              <a:gd name="T11" fmla="*/ 486 h 621"/>
              <a:gd name="T12" fmla="*/ 0 w 406"/>
              <a:gd name="T13" fmla="*/ 451 h 621"/>
              <a:gd name="T14" fmla="*/ 0 w 406"/>
              <a:gd name="T15" fmla="*/ 0 h 621"/>
              <a:gd name="T16" fmla="*/ 406 w 406"/>
              <a:gd name="T17" fmla="*/ 0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6" h="621">
                <a:moveTo>
                  <a:pt x="406" y="0"/>
                </a:moveTo>
                <a:cubicBezTo>
                  <a:pt x="406" y="451"/>
                  <a:pt x="406" y="451"/>
                  <a:pt x="406" y="451"/>
                </a:cubicBezTo>
                <a:cubicBezTo>
                  <a:pt x="406" y="463"/>
                  <a:pt x="398" y="479"/>
                  <a:pt x="389" y="486"/>
                </a:cubicBezTo>
                <a:cubicBezTo>
                  <a:pt x="220" y="614"/>
                  <a:pt x="220" y="614"/>
                  <a:pt x="220" y="614"/>
                </a:cubicBezTo>
                <a:cubicBezTo>
                  <a:pt x="211" y="621"/>
                  <a:pt x="195" y="621"/>
                  <a:pt x="186" y="614"/>
                </a:cubicBezTo>
                <a:cubicBezTo>
                  <a:pt x="17" y="486"/>
                  <a:pt x="17" y="486"/>
                  <a:pt x="17" y="486"/>
                </a:cubicBezTo>
                <a:cubicBezTo>
                  <a:pt x="8" y="479"/>
                  <a:pt x="0" y="463"/>
                  <a:pt x="0" y="451"/>
                </a:cubicBezTo>
                <a:cubicBezTo>
                  <a:pt x="0" y="0"/>
                  <a:pt x="0" y="0"/>
                  <a:pt x="0" y="0"/>
                </a:cubicBezTo>
                <a:lnTo>
                  <a:pt x="406" y="0"/>
                </a:lnTo>
                <a:close/>
              </a:path>
            </a:pathLst>
          </a:custGeom>
          <a:solidFill>
            <a:srgbClr val="006666"/>
          </a:solidFill>
          <a:ln>
            <a:noFill/>
          </a:ln>
        </p:spPr>
        <p:txBody>
          <a:bodyPr vert="horz" wrap="square" lIns="91440" tIns="45720" rIns="91440" bIns="45720" numCol="1" anchor="t" anchorCtr="0" compatLnSpc="1">
            <a:prstTxWarp prst="textNoShape">
              <a:avLst/>
            </a:prstTxWarp>
          </a:bodyPr>
          <a:lstStyle/>
          <a:p>
            <a:endParaRPr lang="en-US"/>
          </a:p>
        </p:txBody>
      </p:sp>
      <p:cxnSp>
        <p:nvCxnSpPr>
          <p:cNvPr id="162" name="Straight Connector 74">
            <a:extLst>
              <a:ext uri="{FF2B5EF4-FFF2-40B4-BE49-F238E27FC236}">
                <a16:creationId xmlns:a16="http://schemas.microsoft.com/office/drawing/2014/main" id="{F8F143F8-10E1-4D29-9769-BB1F5E1C8BDD}"/>
              </a:ext>
            </a:extLst>
          </p:cNvPr>
          <p:cNvCxnSpPr/>
          <p:nvPr/>
        </p:nvCxnSpPr>
        <p:spPr>
          <a:xfrm>
            <a:off x="1369847" y="5886905"/>
            <a:ext cx="239539"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
        <p:nvSpPr>
          <p:cNvPr id="196" name="Freeform 5">
            <a:extLst>
              <a:ext uri="{FF2B5EF4-FFF2-40B4-BE49-F238E27FC236}">
                <a16:creationId xmlns:a16="http://schemas.microsoft.com/office/drawing/2014/main" id="{C3B5312C-0E40-42B2-91AD-5E66213FE63B}"/>
              </a:ext>
            </a:extLst>
          </p:cNvPr>
          <p:cNvSpPr>
            <a:spLocks/>
          </p:cNvSpPr>
          <p:nvPr/>
        </p:nvSpPr>
        <p:spPr bwMode="auto">
          <a:xfrm>
            <a:off x="654355" y="4012663"/>
            <a:ext cx="2543756" cy="2010739"/>
          </a:xfrm>
          <a:custGeom>
            <a:avLst/>
            <a:gdLst>
              <a:gd name="T0" fmla="*/ 406 w 406"/>
              <a:gd name="T1" fmla="*/ 0 h 621"/>
              <a:gd name="T2" fmla="*/ 406 w 406"/>
              <a:gd name="T3" fmla="*/ 451 h 621"/>
              <a:gd name="T4" fmla="*/ 389 w 406"/>
              <a:gd name="T5" fmla="*/ 486 h 621"/>
              <a:gd name="T6" fmla="*/ 220 w 406"/>
              <a:gd name="T7" fmla="*/ 614 h 621"/>
              <a:gd name="T8" fmla="*/ 186 w 406"/>
              <a:gd name="T9" fmla="*/ 614 h 621"/>
              <a:gd name="T10" fmla="*/ 17 w 406"/>
              <a:gd name="T11" fmla="*/ 486 h 621"/>
              <a:gd name="T12" fmla="*/ 0 w 406"/>
              <a:gd name="T13" fmla="*/ 451 h 621"/>
              <a:gd name="T14" fmla="*/ 0 w 406"/>
              <a:gd name="T15" fmla="*/ 0 h 621"/>
              <a:gd name="T16" fmla="*/ 406 w 406"/>
              <a:gd name="T17" fmla="*/ 0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6" h="621">
                <a:moveTo>
                  <a:pt x="406" y="0"/>
                </a:moveTo>
                <a:cubicBezTo>
                  <a:pt x="406" y="451"/>
                  <a:pt x="406" y="451"/>
                  <a:pt x="406" y="451"/>
                </a:cubicBezTo>
                <a:cubicBezTo>
                  <a:pt x="406" y="463"/>
                  <a:pt x="398" y="479"/>
                  <a:pt x="389" y="486"/>
                </a:cubicBezTo>
                <a:cubicBezTo>
                  <a:pt x="220" y="614"/>
                  <a:pt x="220" y="614"/>
                  <a:pt x="220" y="614"/>
                </a:cubicBezTo>
                <a:cubicBezTo>
                  <a:pt x="211" y="621"/>
                  <a:pt x="195" y="621"/>
                  <a:pt x="186" y="614"/>
                </a:cubicBezTo>
                <a:cubicBezTo>
                  <a:pt x="17" y="486"/>
                  <a:pt x="17" y="486"/>
                  <a:pt x="17" y="486"/>
                </a:cubicBezTo>
                <a:cubicBezTo>
                  <a:pt x="8" y="479"/>
                  <a:pt x="0" y="463"/>
                  <a:pt x="0" y="451"/>
                </a:cubicBezTo>
                <a:cubicBezTo>
                  <a:pt x="0" y="0"/>
                  <a:pt x="0" y="0"/>
                  <a:pt x="0" y="0"/>
                </a:cubicBezTo>
                <a:lnTo>
                  <a:pt x="406" y="0"/>
                </a:lnTo>
                <a:close/>
              </a:path>
            </a:pathLst>
          </a:custGeom>
          <a:solidFill>
            <a:srgbClr val="006666"/>
          </a:solidFill>
          <a:ln>
            <a:noFill/>
          </a:ln>
        </p:spPr>
        <p:txBody>
          <a:bodyPr vert="horz" wrap="square" lIns="91440" tIns="45720" rIns="91440" bIns="45720" numCol="1" anchor="t" anchorCtr="0" compatLnSpc="1">
            <a:prstTxWarp prst="textNoShape">
              <a:avLst/>
            </a:prstTxWarp>
          </a:bodyPr>
          <a:lstStyle/>
          <a:p>
            <a:endParaRPr lang="en-US"/>
          </a:p>
        </p:txBody>
      </p:sp>
      <p:sp>
        <p:nvSpPr>
          <p:cNvPr id="197" name="Freeform 5">
            <a:extLst>
              <a:ext uri="{FF2B5EF4-FFF2-40B4-BE49-F238E27FC236}">
                <a16:creationId xmlns:a16="http://schemas.microsoft.com/office/drawing/2014/main" id="{D8FB3CDE-EC03-4B3C-B867-77278EF8CF28}"/>
              </a:ext>
            </a:extLst>
          </p:cNvPr>
          <p:cNvSpPr>
            <a:spLocks/>
          </p:cNvSpPr>
          <p:nvPr/>
        </p:nvSpPr>
        <p:spPr bwMode="auto">
          <a:xfrm>
            <a:off x="3291335" y="4012663"/>
            <a:ext cx="2393902" cy="2010739"/>
          </a:xfrm>
          <a:custGeom>
            <a:avLst/>
            <a:gdLst>
              <a:gd name="T0" fmla="*/ 406 w 406"/>
              <a:gd name="T1" fmla="*/ 0 h 621"/>
              <a:gd name="T2" fmla="*/ 406 w 406"/>
              <a:gd name="T3" fmla="*/ 451 h 621"/>
              <a:gd name="T4" fmla="*/ 389 w 406"/>
              <a:gd name="T5" fmla="*/ 486 h 621"/>
              <a:gd name="T6" fmla="*/ 220 w 406"/>
              <a:gd name="T7" fmla="*/ 614 h 621"/>
              <a:gd name="T8" fmla="*/ 186 w 406"/>
              <a:gd name="T9" fmla="*/ 614 h 621"/>
              <a:gd name="T10" fmla="*/ 17 w 406"/>
              <a:gd name="T11" fmla="*/ 486 h 621"/>
              <a:gd name="T12" fmla="*/ 0 w 406"/>
              <a:gd name="T13" fmla="*/ 451 h 621"/>
              <a:gd name="T14" fmla="*/ 0 w 406"/>
              <a:gd name="T15" fmla="*/ 0 h 621"/>
              <a:gd name="T16" fmla="*/ 406 w 406"/>
              <a:gd name="T17" fmla="*/ 0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6" h="621">
                <a:moveTo>
                  <a:pt x="406" y="0"/>
                </a:moveTo>
                <a:cubicBezTo>
                  <a:pt x="406" y="451"/>
                  <a:pt x="406" y="451"/>
                  <a:pt x="406" y="451"/>
                </a:cubicBezTo>
                <a:cubicBezTo>
                  <a:pt x="406" y="463"/>
                  <a:pt x="398" y="479"/>
                  <a:pt x="389" y="486"/>
                </a:cubicBezTo>
                <a:cubicBezTo>
                  <a:pt x="220" y="614"/>
                  <a:pt x="220" y="614"/>
                  <a:pt x="220" y="614"/>
                </a:cubicBezTo>
                <a:cubicBezTo>
                  <a:pt x="211" y="621"/>
                  <a:pt x="195" y="621"/>
                  <a:pt x="186" y="614"/>
                </a:cubicBezTo>
                <a:cubicBezTo>
                  <a:pt x="17" y="486"/>
                  <a:pt x="17" y="486"/>
                  <a:pt x="17" y="486"/>
                </a:cubicBezTo>
                <a:cubicBezTo>
                  <a:pt x="8" y="479"/>
                  <a:pt x="0" y="463"/>
                  <a:pt x="0" y="451"/>
                </a:cubicBezTo>
                <a:cubicBezTo>
                  <a:pt x="0" y="0"/>
                  <a:pt x="0" y="0"/>
                  <a:pt x="0" y="0"/>
                </a:cubicBezTo>
                <a:lnTo>
                  <a:pt x="406" y="0"/>
                </a:lnTo>
                <a:close/>
              </a:path>
            </a:pathLst>
          </a:custGeom>
          <a:solidFill>
            <a:schemeClr val="bg1">
              <a:lumMod val="85000"/>
            </a:schemeClr>
          </a:solidFill>
          <a:ln w="9525">
            <a:noFill/>
          </a:ln>
        </p:spPr>
        <p:txBody>
          <a:bodyPr vert="horz" wrap="square" lIns="91440" tIns="45720" rIns="91440" bIns="45720" numCol="1" anchor="t" anchorCtr="0" compatLnSpc="1">
            <a:prstTxWarp prst="textNoShape">
              <a:avLst/>
            </a:prstTxWarp>
          </a:bodyPr>
          <a:lstStyle/>
          <a:p>
            <a:endParaRPr lang="en-US"/>
          </a:p>
        </p:txBody>
      </p:sp>
      <p:sp>
        <p:nvSpPr>
          <p:cNvPr id="198" name="مربع نص 197">
            <a:extLst>
              <a:ext uri="{FF2B5EF4-FFF2-40B4-BE49-F238E27FC236}">
                <a16:creationId xmlns:a16="http://schemas.microsoft.com/office/drawing/2014/main" id="{D5FE2C8B-25ED-49DF-8206-737C256BE9C2}"/>
              </a:ext>
            </a:extLst>
          </p:cNvPr>
          <p:cNvSpPr txBox="1"/>
          <p:nvPr/>
        </p:nvSpPr>
        <p:spPr>
          <a:xfrm>
            <a:off x="826497" y="4507566"/>
            <a:ext cx="2187826" cy="1200329"/>
          </a:xfrm>
          <a:prstGeom prst="rect">
            <a:avLst/>
          </a:prstGeom>
          <a:noFill/>
        </p:spPr>
        <p:txBody>
          <a:bodyPr wrap="square">
            <a:spAutoFit/>
          </a:bodyPr>
          <a:lstStyle/>
          <a:p>
            <a:pPr marL="0" marR="0" lvl="0" indent="0" algn="ctr" rtl="0">
              <a:lnSpc>
                <a:spcPct val="100000"/>
              </a:lnSpc>
              <a:spcBef>
                <a:spcPts val="0"/>
              </a:spcBef>
              <a:spcAft>
                <a:spcPts val="0"/>
              </a:spcAft>
              <a:buClr>
                <a:srgbClr val="000000"/>
              </a:buClr>
              <a:buSzPts val="1400"/>
              <a:buFont typeface="Arial"/>
              <a:buNone/>
            </a:pPr>
            <a:r>
              <a:rPr lang="en-US" sz="4400" b="1" u="none" strike="noStrike" cap="none" dirty="0">
                <a:solidFill>
                  <a:srgbClr val="FFFFFF"/>
                </a:solidFill>
                <a:latin typeface="Calibri" panose="020F0502020204030204" pitchFamily="34" charset="0"/>
                <a:ea typeface="Nunito"/>
                <a:cs typeface="Calibri" panose="020F0502020204030204" pitchFamily="34" charset="0"/>
                <a:sym typeface="Nunito"/>
              </a:rPr>
              <a:t>2000</a:t>
            </a:r>
          </a:p>
          <a:p>
            <a:pPr marL="0" marR="0" lvl="0" indent="0" algn="ctr" rtl="0">
              <a:lnSpc>
                <a:spcPct val="100000"/>
              </a:lnSpc>
              <a:spcBef>
                <a:spcPts val="0"/>
              </a:spcBef>
              <a:spcAft>
                <a:spcPts val="0"/>
              </a:spcAft>
              <a:buClr>
                <a:srgbClr val="000000"/>
              </a:buClr>
              <a:buSzPts val="1400"/>
              <a:buFont typeface="Arial"/>
              <a:buNone/>
            </a:pPr>
            <a:r>
              <a:rPr lang="ar-SA" sz="2800" b="1" u="none" strike="noStrike" cap="none" dirty="0">
                <a:solidFill>
                  <a:srgbClr val="FFFFFF"/>
                </a:solidFill>
                <a:latin typeface="Calibri" panose="020F0502020204030204" pitchFamily="34" charset="0"/>
                <a:ea typeface="Nunito"/>
                <a:cs typeface="Calibri" panose="020F0502020204030204" pitchFamily="34" charset="0"/>
                <a:sym typeface="Nunito"/>
              </a:rPr>
              <a:t>ريال </a:t>
            </a:r>
          </a:p>
        </p:txBody>
      </p:sp>
      <p:sp>
        <p:nvSpPr>
          <p:cNvPr id="221" name="مربع نص 220">
            <a:extLst>
              <a:ext uri="{FF2B5EF4-FFF2-40B4-BE49-F238E27FC236}">
                <a16:creationId xmlns:a16="http://schemas.microsoft.com/office/drawing/2014/main" id="{6ED84FD8-351B-47E6-AF61-D2FEEDCFB575}"/>
              </a:ext>
            </a:extLst>
          </p:cNvPr>
          <p:cNvSpPr txBox="1"/>
          <p:nvPr/>
        </p:nvSpPr>
        <p:spPr>
          <a:xfrm>
            <a:off x="619023" y="4155320"/>
            <a:ext cx="2578017" cy="369332"/>
          </a:xfrm>
          <a:prstGeom prst="rect">
            <a:avLst/>
          </a:prstGeom>
          <a:noFill/>
        </p:spPr>
        <p:txBody>
          <a:bodyPr wrap="square">
            <a:spAutoFit/>
          </a:bodyPr>
          <a:lstStyle/>
          <a:p>
            <a:pPr marL="0" marR="0" lvl="0" indent="0" algn="ctr" rtl="0">
              <a:lnSpc>
                <a:spcPct val="100000"/>
              </a:lnSpc>
              <a:spcBef>
                <a:spcPts val="0"/>
              </a:spcBef>
              <a:spcAft>
                <a:spcPts val="0"/>
              </a:spcAft>
              <a:buClr>
                <a:srgbClr val="000000"/>
              </a:buClr>
              <a:buSzPts val="1400"/>
              <a:buFont typeface="Arial"/>
              <a:buNone/>
            </a:pPr>
            <a:r>
              <a:rPr lang="ar-SA" b="1" dirty="0">
                <a:solidFill>
                  <a:schemeClr val="bg1"/>
                </a:solidFill>
                <a:latin typeface="Calibri" panose="020F0502020204030204" pitchFamily="34" charset="0"/>
                <a:cs typeface="Calibri" panose="020F0502020204030204" pitchFamily="34" charset="0"/>
              </a:rPr>
              <a:t>تكلفة التشغيل </a:t>
            </a:r>
            <a:r>
              <a:rPr lang="ar-SA" sz="1800" b="1" u="none" strike="noStrike" cap="none" dirty="0">
                <a:solidFill>
                  <a:schemeClr val="bg1"/>
                </a:solidFill>
                <a:latin typeface="Calibri" panose="020F0502020204030204" pitchFamily="34" charset="0"/>
                <a:cs typeface="Calibri" panose="020F0502020204030204" pitchFamily="34" charset="0"/>
              </a:rPr>
              <a:t> </a:t>
            </a:r>
          </a:p>
        </p:txBody>
      </p:sp>
      <p:grpSp>
        <p:nvGrpSpPr>
          <p:cNvPr id="222" name="Group 32">
            <a:extLst>
              <a:ext uri="{FF2B5EF4-FFF2-40B4-BE49-F238E27FC236}">
                <a16:creationId xmlns:a16="http://schemas.microsoft.com/office/drawing/2014/main" id="{AC7B18C9-1B1E-41C7-A8D1-A24C3A16B1F7}"/>
              </a:ext>
            </a:extLst>
          </p:cNvPr>
          <p:cNvGrpSpPr/>
          <p:nvPr/>
        </p:nvGrpSpPr>
        <p:grpSpPr>
          <a:xfrm>
            <a:off x="7150384" y="4758932"/>
            <a:ext cx="810049" cy="561186"/>
            <a:chOff x="4451351" y="2619375"/>
            <a:chExt cx="1220788" cy="1625601"/>
          </a:xfrm>
          <a:solidFill>
            <a:schemeClr val="bg1"/>
          </a:solidFill>
        </p:grpSpPr>
        <p:sp>
          <p:nvSpPr>
            <p:cNvPr id="223" name="Freeform 14">
              <a:extLst>
                <a:ext uri="{FF2B5EF4-FFF2-40B4-BE49-F238E27FC236}">
                  <a16:creationId xmlns:a16="http://schemas.microsoft.com/office/drawing/2014/main" id="{6822177C-0CDA-4FE1-A744-C2945A6AE5B7}"/>
                </a:ext>
              </a:extLst>
            </p:cNvPr>
            <p:cNvSpPr>
              <a:spLocks noEditPoints="1"/>
            </p:cNvSpPr>
            <p:nvPr/>
          </p:nvSpPr>
          <p:spPr bwMode="auto">
            <a:xfrm>
              <a:off x="4587876" y="2619375"/>
              <a:ext cx="673100" cy="674688"/>
            </a:xfrm>
            <a:custGeom>
              <a:avLst/>
              <a:gdLst>
                <a:gd name="T0" fmla="*/ 179 w 179"/>
                <a:gd name="T1" fmla="*/ 89 h 178"/>
                <a:gd name="T2" fmla="*/ 89 w 179"/>
                <a:gd name="T3" fmla="*/ 178 h 178"/>
                <a:gd name="T4" fmla="*/ 0 w 179"/>
                <a:gd name="T5" fmla="*/ 89 h 178"/>
                <a:gd name="T6" fmla="*/ 89 w 179"/>
                <a:gd name="T7" fmla="*/ 0 h 178"/>
                <a:gd name="T8" fmla="*/ 152 w 179"/>
                <a:gd name="T9" fmla="*/ 26 h 178"/>
                <a:gd name="T10" fmla="*/ 179 w 179"/>
                <a:gd name="T11" fmla="*/ 89 h 178"/>
                <a:gd name="T12" fmla="*/ 179 w 179"/>
                <a:gd name="T13" fmla="*/ 89 h 178"/>
                <a:gd name="T14" fmla="*/ 179 w 179"/>
                <a:gd name="T15" fmla="*/ 89 h 1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9" h="178">
                  <a:moveTo>
                    <a:pt x="179" y="89"/>
                  </a:moveTo>
                  <a:cubicBezTo>
                    <a:pt x="179" y="138"/>
                    <a:pt x="139" y="178"/>
                    <a:pt x="89" y="178"/>
                  </a:cubicBezTo>
                  <a:cubicBezTo>
                    <a:pt x="40" y="178"/>
                    <a:pt x="0" y="138"/>
                    <a:pt x="0" y="89"/>
                  </a:cubicBezTo>
                  <a:cubicBezTo>
                    <a:pt x="0" y="40"/>
                    <a:pt x="40" y="0"/>
                    <a:pt x="89" y="0"/>
                  </a:cubicBezTo>
                  <a:cubicBezTo>
                    <a:pt x="113" y="0"/>
                    <a:pt x="136" y="9"/>
                    <a:pt x="152" y="26"/>
                  </a:cubicBezTo>
                  <a:cubicBezTo>
                    <a:pt x="169" y="42"/>
                    <a:pt x="179" y="65"/>
                    <a:pt x="179" y="89"/>
                  </a:cubicBezTo>
                  <a:close/>
                  <a:moveTo>
                    <a:pt x="179" y="89"/>
                  </a:moveTo>
                  <a:cubicBezTo>
                    <a:pt x="179" y="89"/>
                    <a:pt x="179" y="89"/>
                    <a:pt x="179" y="8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dirty="0"/>
            </a:p>
          </p:txBody>
        </p:sp>
        <p:sp>
          <p:nvSpPr>
            <p:cNvPr id="224" name="Freeform 15">
              <a:extLst>
                <a:ext uri="{FF2B5EF4-FFF2-40B4-BE49-F238E27FC236}">
                  <a16:creationId xmlns:a16="http://schemas.microsoft.com/office/drawing/2014/main" id="{3C888359-D08B-45F0-B321-B0545E754226}"/>
                </a:ext>
              </a:extLst>
            </p:cNvPr>
            <p:cNvSpPr>
              <a:spLocks noEditPoints="1"/>
            </p:cNvSpPr>
            <p:nvPr/>
          </p:nvSpPr>
          <p:spPr bwMode="auto">
            <a:xfrm>
              <a:off x="4451351" y="3294063"/>
              <a:ext cx="941388" cy="815975"/>
            </a:xfrm>
            <a:custGeom>
              <a:avLst/>
              <a:gdLst>
                <a:gd name="T0" fmla="*/ 101 w 250"/>
                <a:gd name="T1" fmla="*/ 182 h 215"/>
                <a:gd name="T2" fmla="*/ 122 w 250"/>
                <a:gd name="T3" fmla="*/ 86 h 215"/>
                <a:gd name="T4" fmla="*/ 167 w 250"/>
                <a:gd name="T5" fmla="*/ 70 h 215"/>
                <a:gd name="T6" fmla="*/ 215 w 250"/>
                <a:gd name="T7" fmla="*/ 84 h 215"/>
                <a:gd name="T8" fmla="*/ 250 w 250"/>
                <a:gd name="T9" fmla="*/ 71 h 215"/>
                <a:gd name="T10" fmla="*/ 250 w 250"/>
                <a:gd name="T11" fmla="*/ 54 h 215"/>
                <a:gd name="T12" fmla="*/ 197 w 250"/>
                <a:gd name="T13" fmla="*/ 0 h 215"/>
                <a:gd name="T14" fmla="*/ 54 w 250"/>
                <a:gd name="T15" fmla="*/ 0 h 215"/>
                <a:gd name="T16" fmla="*/ 0 w 250"/>
                <a:gd name="T17" fmla="*/ 54 h 215"/>
                <a:gd name="T18" fmla="*/ 0 w 250"/>
                <a:gd name="T19" fmla="*/ 197 h 215"/>
                <a:gd name="T20" fmla="*/ 18 w 250"/>
                <a:gd name="T21" fmla="*/ 215 h 215"/>
                <a:gd name="T22" fmla="*/ 128 w 250"/>
                <a:gd name="T23" fmla="*/ 215 h 215"/>
                <a:gd name="T24" fmla="*/ 101 w 250"/>
                <a:gd name="T25" fmla="*/ 182 h 215"/>
                <a:gd name="T26" fmla="*/ 101 w 250"/>
                <a:gd name="T27" fmla="*/ 182 h 215"/>
                <a:gd name="T28" fmla="*/ 101 w 250"/>
                <a:gd name="T29" fmla="*/ 182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50" h="215">
                  <a:moveTo>
                    <a:pt x="101" y="182"/>
                  </a:moveTo>
                  <a:cubicBezTo>
                    <a:pt x="86" y="151"/>
                    <a:pt x="95" y="109"/>
                    <a:pt x="122" y="86"/>
                  </a:cubicBezTo>
                  <a:cubicBezTo>
                    <a:pt x="135" y="76"/>
                    <a:pt x="151" y="70"/>
                    <a:pt x="167" y="70"/>
                  </a:cubicBezTo>
                  <a:cubicBezTo>
                    <a:pt x="184" y="71"/>
                    <a:pt x="200" y="76"/>
                    <a:pt x="215" y="84"/>
                  </a:cubicBezTo>
                  <a:cubicBezTo>
                    <a:pt x="226" y="78"/>
                    <a:pt x="238" y="73"/>
                    <a:pt x="250" y="71"/>
                  </a:cubicBezTo>
                  <a:cubicBezTo>
                    <a:pt x="250" y="54"/>
                    <a:pt x="250" y="54"/>
                    <a:pt x="250" y="54"/>
                  </a:cubicBezTo>
                  <a:cubicBezTo>
                    <a:pt x="250" y="24"/>
                    <a:pt x="226" y="0"/>
                    <a:pt x="197" y="0"/>
                  </a:cubicBezTo>
                  <a:cubicBezTo>
                    <a:pt x="54" y="0"/>
                    <a:pt x="54" y="0"/>
                    <a:pt x="54" y="0"/>
                  </a:cubicBezTo>
                  <a:cubicBezTo>
                    <a:pt x="24" y="0"/>
                    <a:pt x="0" y="24"/>
                    <a:pt x="0" y="54"/>
                  </a:cubicBezTo>
                  <a:cubicBezTo>
                    <a:pt x="0" y="197"/>
                    <a:pt x="0" y="197"/>
                    <a:pt x="0" y="197"/>
                  </a:cubicBezTo>
                  <a:cubicBezTo>
                    <a:pt x="0" y="207"/>
                    <a:pt x="8" y="215"/>
                    <a:pt x="18" y="215"/>
                  </a:cubicBezTo>
                  <a:cubicBezTo>
                    <a:pt x="128" y="215"/>
                    <a:pt x="128" y="215"/>
                    <a:pt x="128" y="215"/>
                  </a:cubicBezTo>
                  <a:cubicBezTo>
                    <a:pt x="117" y="205"/>
                    <a:pt x="108" y="194"/>
                    <a:pt x="101" y="182"/>
                  </a:cubicBezTo>
                  <a:close/>
                  <a:moveTo>
                    <a:pt x="101" y="182"/>
                  </a:moveTo>
                  <a:cubicBezTo>
                    <a:pt x="101" y="182"/>
                    <a:pt x="101" y="182"/>
                    <a:pt x="101" y="18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dirty="0"/>
            </a:p>
          </p:txBody>
        </p:sp>
        <p:sp>
          <p:nvSpPr>
            <p:cNvPr id="225" name="Freeform 16">
              <a:extLst>
                <a:ext uri="{FF2B5EF4-FFF2-40B4-BE49-F238E27FC236}">
                  <a16:creationId xmlns:a16="http://schemas.microsoft.com/office/drawing/2014/main" id="{ECAC9015-024D-4CEA-9AE5-0892986BE897}"/>
                </a:ext>
              </a:extLst>
            </p:cNvPr>
            <p:cNvSpPr>
              <a:spLocks noEditPoints="1"/>
            </p:cNvSpPr>
            <p:nvPr/>
          </p:nvSpPr>
          <p:spPr bwMode="auto">
            <a:xfrm>
              <a:off x="4851401" y="3582988"/>
              <a:ext cx="820738" cy="661988"/>
            </a:xfrm>
            <a:custGeom>
              <a:avLst/>
              <a:gdLst>
                <a:gd name="T0" fmla="*/ 190 w 218"/>
                <a:gd name="T1" fmla="*/ 24 h 175"/>
                <a:gd name="T2" fmla="*/ 109 w 218"/>
                <a:gd name="T3" fmla="*/ 29 h 175"/>
                <a:gd name="T4" fmla="*/ 28 w 218"/>
                <a:gd name="T5" fmla="*/ 24 h 175"/>
                <a:gd name="T6" fmla="*/ 11 w 218"/>
                <a:gd name="T7" fmla="*/ 98 h 175"/>
                <a:gd name="T8" fmla="*/ 105 w 218"/>
                <a:gd name="T9" fmla="*/ 173 h 175"/>
                <a:gd name="T10" fmla="*/ 113 w 218"/>
                <a:gd name="T11" fmla="*/ 173 h 175"/>
                <a:gd name="T12" fmla="*/ 206 w 218"/>
                <a:gd name="T13" fmla="*/ 98 h 175"/>
                <a:gd name="T14" fmla="*/ 190 w 218"/>
                <a:gd name="T15" fmla="*/ 24 h 175"/>
                <a:gd name="T16" fmla="*/ 162 w 218"/>
                <a:gd name="T17" fmla="*/ 85 h 175"/>
                <a:gd name="T18" fmla="*/ 146 w 218"/>
                <a:gd name="T19" fmla="*/ 74 h 175"/>
                <a:gd name="T20" fmla="*/ 150 w 218"/>
                <a:gd name="T21" fmla="*/ 55 h 175"/>
                <a:gd name="T22" fmla="*/ 169 w 218"/>
                <a:gd name="T23" fmla="*/ 51 h 175"/>
                <a:gd name="T24" fmla="*/ 180 w 218"/>
                <a:gd name="T25" fmla="*/ 67 h 175"/>
                <a:gd name="T26" fmla="*/ 162 w 218"/>
                <a:gd name="T27" fmla="*/ 85 h 175"/>
                <a:gd name="T28" fmla="*/ 162 w 218"/>
                <a:gd name="T29" fmla="*/ 85 h 175"/>
                <a:gd name="T30" fmla="*/ 162 w 218"/>
                <a:gd name="T31" fmla="*/ 85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18" h="175">
                  <a:moveTo>
                    <a:pt x="190" y="24"/>
                  </a:moveTo>
                  <a:cubicBezTo>
                    <a:pt x="179" y="16"/>
                    <a:pt x="152" y="0"/>
                    <a:pt x="109" y="29"/>
                  </a:cubicBezTo>
                  <a:cubicBezTo>
                    <a:pt x="66" y="0"/>
                    <a:pt x="38" y="16"/>
                    <a:pt x="28" y="24"/>
                  </a:cubicBezTo>
                  <a:cubicBezTo>
                    <a:pt x="7" y="41"/>
                    <a:pt x="0" y="75"/>
                    <a:pt x="11" y="98"/>
                  </a:cubicBezTo>
                  <a:cubicBezTo>
                    <a:pt x="30" y="135"/>
                    <a:pt x="102" y="172"/>
                    <a:pt x="105" y="173"/>
                  </a:cubicBezTo>
                  <a:cubicBezTo>
                    <a:pt x="107" y="175"/>
                    <a:pt x="110" y="175"/>
                    <a:pt x="113" y="173"/>
                  </a:cubicBezTo>
                  <a:cubicBezTo>
                    <a:pt x="116" y="172"/>
                    <a:pt x="187" y="135"/>
                    <a:pt x="206" y="98"/>
                  </a:cubicBezTo>
                  <a:cubicBezTo>
                    <a:pt x="218" y="75"/>
                    <a:pt x="210" y="41"/>
                    <a:pt x="190" y="24"/>
                  </a:cubicBezTo>
                  <a:close/>
                  <a:moveTo>
                    <a:pt x="162" y="85"/>
                  </a:moveTo>
                  <a:cubicBezTo>
                    <a:pt x="155" y="85"/>
                    <a:pt x="149" y="81"/>
                    <a:pt x="146" y="74"/>
                  </a:cubicBezTo>
                  <a:cubicBezTo>
                    <a:pt x="143" y="67"/>
                    <a:pt x="145" y="60"/>
                    <a:pt x="150" y="55"/>
                  </a:cubicBezTo>
                  <a:cubicBezTo>
                    <a:pt x="155" y="49"/>
                    <a:pt x="162" y="48"/>
                    <a:pt x="169" y="51"/>
                  </a:cubicBezTo>
                  <a:cubicBezTo>
                    <a:pt x="176" y="53"/>
                    <a:pt x="180" y="60"/>
                    <a:pt x="180" y="67"/>
                  </a:cubicBezTo>
                  <a:cubicBezTo>
                    <a:pt x="180" y="77"/>
                    <a:pt x="172" y="85"/>
                    <a:pt x="162" y="85"/>
                  </a:cubicBezTo>
                  <a:close/>
                  <a:moveTo>
                    <a:pt x="162" y="85"/>
                  </a:moveTo>
                  <a:cubicBezTo>
                    <a:pt x="162" y="85"/>
                    <a:pt x="162" y="85"/>
                    <a:pt x="162" y="8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dirty="0"/>
            </a:p>
          </p:txBody>
        </p:sp>
      </p:grpSp>
      <p:sp>
        <p:nvSpPr>
          <p:cNvPr id="238" name="Rectangle: Rounded Corners 171">
            <a:extLst>
              <a:ext uri="{FF2B5EF4-FFF2-40B4-BE49-F238E27FC236}">
                <a16:creationId xmlns:a16="http://schemas.microsoft.com/office/drawing/2014/main" id="{33237677-21B9-47C5-83E1-819A832BEAC2}"/>
              </a:ext>
            </a:extLst>
          </p:cNvPr>
          <p:cNvSpPr/>
          <p:nvPr/>
        </p:nvSpPr>
        <p:spPr>
          <a:xfrm>
            <a:off x="2547825" y="902737"/>
            <a:ext cx="1803927" cy="1566405"/>
          </a:xfrm>
          <a:prstGeom prst="roundRect">
            <a:avLst>
              <a:gd name="adj" fmla="val 5845"/>
            </a:avLst>
          </a:prstGeom>
          <a:solidFill>
            <a:schemeClr val="bg1">
              <a:alpha val="95000"/>
            </a:schemeClr>
          </a:solidFill>
          <a:ln w="38100">
            <a:solidFill>
              <a:srgbClr val="006666">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93"/>
          </a:p>
        </p:txBody>
      </p:sp>
      <p:sp>
        <p:nvSpPr>
          <p:cNvPr id="240" name="Freeform 83">
            <a:extLst>
              <a:ext uri="{FF2B5EF4-FFF2-40B4-BE49-F238E27FC236}">
                <a16:creationId xmlns:a16="http://schemas.microsoft.com/office/drawing/2014/main" id="{CD6CAF23-08C8-47ED-9376-98EF41C5A984}"/>
              </a:ext>
            </a:extLst>
          </p:cNvPr>
          <p:cNvSpPr>
            <a:spLocks/>
          </p:cNvSpPr>
          <p:nvPr/>
        </p:nvSpPr>
        <p:spPr bwMode="auto">
          <a:xfrm>
            <a:off x="3145875" y="525888"/>
            <a:ext cx="744536" cy="746650"/>
          </a:xfrm>
          <a:custGeom>
            <a:avLst/>
            <a:gdLst>
              <a:gd name="T0" fmla="*/ 186 w 186"/>
              <a:gd name="T1" fmla="*/ 164 h 186"/>
              <a:gd name="T2" fmla="*/ 163 w 186"/>
              <a:gd name="T3" fmla="*/ 186 h 186"/>
              <a:gd name="T4" fmla="*/ 22 w 186"/>
              <a:gd name="T5" fmla="*/ 186 h 186"/>
              <a:gd name="T6" fmla="*/ 0 w 186"/>
              <a:gd name="T7" fmla="*/ 164 h 186"/>
              <a:gd name="T8" fmla="*/ 0 w 186"/>
              <a:gd name="T9" fmla="*/ 22 h 186"/>
              <a:gd name="T10" fmla="*/ 22 w 186"/>
              <a:gd name="T11" fmla="*/ 0 h 186"/>
              <a:gd name="T12" fmla="*/ 163 w 186"/>
              <a:gd name="T13" fmla="*/ 0 h 186"/>
              <a:gd name="T14" fmla="*/ 186 w 186"/>
              <a:gd name="T15" fmla="*/ 22 h 186"/>
              <a:gd name="T16" fmla="*/ 186 w 186"/>
              <a:gd name="T17" fmla="*/ 164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6" h="186">
                <a:moveTo>
                  <a:pt x="186" y="164"/>
                </a:moveTo>
                <a:cubicBezTo>
                  <a:pt x="186" y="176"/>
                  <a:pt x="176" y="186"/>
                  <a:pt x="163" y="186"/>
                </a:cubicBezTo>
                <a:cubicBezTo>
                  <a:pt x="22" y="186"/>
                  <a:pt x="22" y="186"/>
                  <a:pt x="22" y="186"/>
                </a:cubicBezTo>
                <a:cubicBezTo>
                  <a:pt x="10" y="186"/>
                  <a:pt x="0" y="176"/>
                  <a:pt x="0" y="164"/>
                </a:cubicBezTo>
                <a:cubicBezTo>
                  <a:pt x="0" y="22"/>
                  <a:pt x="0" y="22"/>
                  <a:pt x="0" y="22"/>
                </a:cubicBezTo>
                <a:cubicBezTo>
                  <a:pt x="0" y="10"/>
                  <a:pt x="10" y="0"/>
                  <a:pt x="22" y="0"/>
                </a:cubicBezTo>
                <a:cubicBezTo>
                  <a:pt x="163" y="0"/>
                  <a:pt x="163" y="0"/>
                  <a:pt x="163" y="0"/>
                </a:cubicBezTo>
                <a:cubicBezTo>
                  <a:pt x="176" y="0"/>
                  <a:pt x="186" y="10"/>
                  <a:pt x="186" y="22"/>
                </a:cubicBezTo>
                <a:lnTo>
                  <a:pt x="186" y="164"/>
                </a:lnTo>
                <a:close/>
              </a:path>
            </a:pathLst>
          </a:custGeom>
          <a:solidFill>
            <a:srgbClr val="006666"/>
          </a:solidFill>
          <a:ln>
            <a:noFill/>
          </a:ln>
        </p:spPr>
        <p:txBody>
          <a:bodyPr vert="horz" wrap="square" lIns="86019" tIns="43010" rIns="86019" bIns="43010" numCol="1" anchor="t" anchorCtr="0" compatLnSpc="1">
            <a:prstTxWarp prst="textNoShape">
              <a:avLst/>
            </a:prstTxWarp>
          </a:bodyPr>
          <a:lstStyle/>
          <a:p>
            <a:endParaRPr lang="en-US" sz="1693"/>
          </a:p>
        </p:txBody>
      </p:sp>
      <p:grpSp>
        <p:nvGrpSpPr>
          <p:cNvPr id="241" name="Group 99">
            <a:extLst>
              <a:ext uri="{FF2B5EF4-FFF2-40B4-BE49-F238E27FC236}">
                <a16:creationId xmlns:a16="http://schemas.microsoft.com/office/drawing/2014/main" id="{265A44E8-DE2E-41C9-BDBA-A85939A7F6F8}"/>
              </a:ext>
            </a:extLst>
          </p:cNvPr>
          <p:cNvGrpSpPr/>
          <p:nvPr/>
        </p:nvGrpSpPr>
        <p:grpSpPr>
          <a:xfrm>
            <a:off x="2447258" y="1331984"/>
            <a:ext cx="1898465" cy="1072507"/>
            <a:chOff x="4089158" y="2444190"/>
            <a:chExt cx="2785756" cy="1140098"/>
          </a:xfrm>
        </p:grpSpPr>
        <p:sp>
          <p:nvSpPr>
            <p:cNvPr id="242" name="TextBox 100">
              <a:extLst>
                <a:ext uri="{FF2B5EF4-FFF2-40B4-BE49-F238E27FC236}">
                  <a16:creationId xmlns:a16="http://schemas.microsoft.com/office/drawing/2014/main" id="{3475A5FA-6701-45F2-9782-1C83BEFF9E14}"/>
                </a:ext>
              </a:extLst>
            </p:cNvPr>
            <p:cNvSpPr txBox="1"/>
            <p:nvPr/>
          </p:nvSpPr>
          <p:spPr>
            <a:xfrm>
              <a:off x="4089158" y="2444190"/>
              <a:ext cx="2785756" cy="344350"/>
            </a:xfrm>
            <a:prstGeom prst="rect">
              <a:avLst/>
            </a:prstGeom>
            <a:noFill/>
          </p:spPr>
          <p:txBody>
            <a:bodyPr wrap="square" rtlCol="0">
              <a:spAutoFit/>
            </a:bodyPr>
            <a:lstStyle/>
            <a:p>
              <a:pPr algn="ctr"/>
              <a:r>
                <a:rPr lang="ar-SA" sz="1505" b="1" dirty="0">
                  <a:solidFill>
                    <a:srgbClr val="006666"/>
                  </a:solidFill>
                  <a:latin typeface="AbdoMaster-Heavy" panose="02000500030000020004" pitchFamily="50" charset="-78"/>
                  <a:cs typeface="AbdoMaster-Heavy" panose="02000500030000020004" pitchFamily="50" charset="-78"/>
                </a:rPr>
                <a:t>الهدف التشغيلي </a:t>
              </a:r>
              <a:endParaRPr lang="en-US" sz="1505" b="1" dirty="0">
                <a:solidFill>
                  <a:srgbClr val="006666"/>
                </a:solidFill>
                <a:latin typeface="AbdoMaster-Heavy" panose="02000500030000020004" pitchFamily="50" charset="-78"/>
                <a:cs typeface="AbdoMaster-Heavy" panose="02000500030000020004" pitchFamily="50" charset="-78"/>
              </a:endParaRPr>
            </a:p>
          </p:txBody>
        </p:sp>
        <p:sp>
          <p:nvSpPr>
            <p:cNvPr id="243" name="Subtitle 6">
              <a:extLst>
                <a:ext uri="{FF2B5EF4-FFF2-40B4-BE49-F238E27FC236}">
                  <a16:creationId xmlns:a16="http://schemas.microsoft.com/office/drawing/2014/main" id="{21B43084-D4A7-4CD2-88DC-B98A5C8991BB}"/>
                </a:ext>
              </a:extLst>
            </p:cNvPr>
            <p:cNvSpPr txBox="1">
              <a:spLocks/>
            </p:cNvSpPr>
            <p:nvPr/>
          </p:nvSpPr>
          <p:spPr>
            <a:xfrm>
              <a:off x="4144159" y="2822433"/>
              <a:ext cx="2711234" cy="761855"/>
            </a:xfrm>
            <a:prstGeom prst="rect">
              <a:avLst/>
            </a:prstGeom>
          </p:spPr>
          <p:txBody>
            <a:bodyPr vert="horz" lIns="86019" tIns="43010" rIns="86019" bIns="43010" numCol="1" spcCol="365760" rtlCol="0" anchor="t">
              <a:noAutofit/>
            </a:bodyPr>
            <a:lstStyle>
              <a:lvl1pPr marL="0" indent="0" algn="ctr" defTabSz="914400" rtl="0" eaLnBrk="1" latinLnBrk="0" hangingPunct="1">
                <a:lnSpc>
                  <a:spcPct val="90000"/>
                </a:lnSpc>
                <a:spcBef>
                  <a:spcPts val="1000"/>
                </a:spcBef>
                <a:buFont typeface="Arial"/>
                <a:buNone/>
                <a:defRPr sz="1200" b="0" i="0" kern="1200">
                  <a:solidFill>
                    <a:schemeClr val="accent1"/>
                  </a:solidFill>
                  <a:latin typeface="Montserrat Light" charset="0"/>
                  <a:ea typeface="Montserrat Light" charset="0"/>
                  <a:cs typeface="Montserrat Light"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Montserrat Light" charset="0"/>
                  <a:ea typeface="Montserrat Light" charset="0"/>
                  <a:cs typeface="Montserrat Light"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Montserrat Light" charset="0"/>
                  <a:ea typeface="Montserrat Light" charset="0"/>
                  <a:cs typeface="Montserrat Light"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nSpc>
                  <a:spcPts val="1599"/>
                </a:lnSpc>
                <a:spcBef>
                  <a:spcPts val="0"/>
                </a:spcBef>
              </a:pPr>
              <a:endParaRPr lang="en-US" sz="1082" dirty="0">
                <a:solidFill>
                  <a:schemeClr val="accent4"/>
                </a:solidFill>
                <a:latin typeface="+mn-lt"/>
                <a:cs typeface="Times New Roman" panose="02020603050405020304" pitchFamily="18" charset="0"/>
              </a:endParaRPr>
            </a:p>
          </p:txBody>
        </p:sp>
      </p:grpSp>
      <p:sp>
        <p:nvSpPr>
          <p:cNvPr id="245" name="Subtitle 6">
            <a:extLst>
              <a:ext uri="{FF2B5EF4-FFF2-40B4-BE49-F238E27FC236}">
                <a16:creationId xmlns:a16="http://schemas.microsoft.com/office/drawing/2014/main" id="{E746E4F2-29C1-4061-B317-BA05449AFEF3}"/>
              </a:ext>
            </a:extLst>
          </p:cNvPr>
          <p:cNvSpPr txBox="1">
            <a:spLocks/>
          </p:cNvSpPr>
          <p:nvPr/>
        </p:nvSpPr>
        <p:spPr>
          <a:xfrm>
            <a:off x="716861" y="1743482"/>
            <a:ext cx="1750713" cy="716689"/>
          </a:xfrm>
          <a:prstGeom prst="rect">
            <a:avLst/>
          </a:prstGeom>
        </p:spPr>
        <p:txBody>
          <a:bodyPr vert="horz" lIns="86019" tIns="43010" rIns="86019" bIns="43010" numCol="1" spcCol="365760" rtlCol="0" anchor="t">
            <a:noAutofit/>
          </a:bodyPr>
          <a:lstStyle>
            <a:lvl1pPr marL="0" indent="0" algn="ctr" defTabSz="914400" rtl="0" eaLnBrk="1" latinLnBrk="0" hangingPunct="1">
              <a:lnSpc>
                <a:spcPct val="90000"/>
              </a:lnSpc>
              <a:spcBef>
                <a:spcPts val="1000"/>
              </a:spcBef>
              <a:buFont typeface="Arial"/>
              <a:buNone/>
              <a:defRPr sz="1200" b="0" i="0" kern="1200">
                <a:solidFill>
                  <a:schemeClr val="accent1"/>
                </a:solidFill>
                <a:latin typeface="Montserrat Light" charset="0"/>
                <a:ea typeface="Montserrat Light" charset="0"/>
                <a:cs typeface="Montserrat Light"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Montserrat Light" charset="0"/>
                <a:ea typeface="Montserrat Light" charset="0"/>
                <a:cs typeface="Montserrat Light"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Montserrat Light" charset="0"/>
                <a:ea typeface="Montserrat Light" charset="0"/>
                <a:cs typeface="Montserrat Light"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nSpc>
                <a:spcPct val="100000"/>
              </a:lnSpc>
              <a:spcBef>
                <a:spcPts val="0"/>
              </a:spcBef>
            </a:pPr>
            <a:endParaRPr lang="en-US" sz="1800" b="1" dirty="0">
              <a:solidFill>
                <a:schemeClr val="tx1"/>
              </a:solidFill>
              <a:latin typeface="Calibri" panose="020F0502020204030204" pitchFamily="34" charset="0"/>
              <a:cs typeface="Calibri" panose="020F0502020204030204" pitchFamily="34" charset="0"/>
            </a:endParaRPr>
          </a:p>
        </p:txBody>
      </p:sp>
      <p:sp>
        <p:nvSpPr>
          <p:cNvPr id="248" name="مربع نص 247">
            <a:extLst>
              <a:ext uri="{FF2B5EF4-FFF2-40B4-BE49-F238E27FC236}">
                <a16:creationId xmlns:a16="http://schemas.microsoft.com/office/drawing/2014/main" id="{6B1BB46E-A587-486E-98CA-FECECDE3147E}"/>
              </a:ext>
            </a:extLst>
          </p:cNvPr>
          <p:cNvSpPr txBox="1"/>
          <p:nvPr/>
        </p:nvSpPr>
        <p:spPr>
          <a:xfrm>
            <a:off x="3695677" y="2703487"/>
            <a:ext cx="1534696" cy="30777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r>
              <a:rPr lang="ar-SA" sz="1400" b="1" u="none" strike="noStrike" cap="none" dirty="0">
                <a:solidFill>
                  <a:srgbClr val="006666"/>
                </a:solidFill>
                <a:latin typeface="AbdoMaster-Heavy" panose="02000500030000020004" pitchFamily="50" charset="-78"/>
                <a:cs typeface="AbdoMaster-Heavy" panose="02000500030000020004" pitchFamily="50" charset="-78"/>
              </a:rPr>
              <a:t>تأريخ المبادرة </a:t>
            </a:r>
          </a:p>
        </p:txBody>
      </p:sp>
      <p:pic>
        <p:nvPicPr>
          <p:cNvPr id="251" name="Graphic 24" descr="Upward trend">
            <a:extLst>
              <a:ext uri="{FF2B5EF4-FFF2-40B4-BE49-F238E27FC236}">
                <a16:creationId xmlns:a16="http://schemas.microsoft.com/office/drawing/2014/main" id="{6C64CD1A-E0B1-4575-9B5E-50749A3EEFC5}"/>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318134" y="625583"/>
            <a:ext cx="660477" cy="594694"/>
          </a:xfrm>
          <a:prstGeom prst="rect">
            <a:avLst/>
          </a:prstGeom>
        </p:spPr>
      </p:pic>
      <p:pic>
        <p:nvPicPr>
          <p:cNvPr id="252" name="Graphic 22" descr="Lightbulb and gear">
            <a:extLst>
              <a:ext uri="{FF2B5EF4-FFF2-40B4-BE49-F238E27FC236}">
                <a16:creationId xmlns:a16="http://schemas.microsoft.com/office/drawing/2014/main" id="{7C501F33-388F-4254-96F1-B44EAFA47B0F}"/>
              </a:ext>
            </a:extLst>
          </p:cNvPr>
          <p:cNvPicPr>
            <a:picLocks noChangeAspect="1"/>
          </p:cNvPicPr>
          <p:nvPr/>
        </p:nvPicPr>
        <p:blipFill>
          <a:blip r:embed="rId5" cstate="hq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197040" y="569992"/>
            <a:ext cx="632861" cy="632861"/>
          </a:xfrm>
          <a:prstGeom prst="rect">
            <a:avLst/>
          </a:prstGeom>
        </p:spPr>
      </p:pic>
      <p:sp>
        <p:nvSpPr>
          <p:cNvPr id="112" name="مربع نص 111">
            <a:extLst>
              <a:ext uri="{FF2B5EF4-FFF2-40B4-BE49-F238E27FC236}">
                <a16:creationId xmlns:a16="http://schemas.microsoft.com/office/drawing/2014/main" id="{769E7D96-9FB7-4781-8602-0EC24434BD5E}"/>
              </a:ext>
            </a:extLst>
          </p:cNvPr>
          <p:cNvSpPr txBox="1"/>
          <p:nvPr/>
        </p:nvSpPr>
        <p:spPr>
          <a:xfrm>
            <a:off x="3152393" y="4102810"/>
            <a:ext cx="2511781" cy="707886"/>
          </a:xfrm>
          <a:prstGeom prst="rect">
            <a:avLst/>
          </a:prstGeom>
          <a:noFill/>
        </p:spPr>
        <p:txBody>
          <a:bodyPr wrap="square">
            <a:spAutoFit/>
          </a:bodyPr>
          <a:lstStyle/>
          <a:p>
            <a:pPr marL="0" marR="0" lvl="0" indent="0" algn="ctr" rtl="0">
              <a:lnSpc>
                <a:spcPct val="100000"/>
              </a:lnSpc>
              <a:spcBef>
                <a:spcPts val="0"/>
              </a:spcBef>
              <a:spcAft>
                <a:spcPts val="0"/>
              </a:spcAft>
              <a:buClr>
                <a:srgbClr val="000000"/>
              </a:buClr>
              <a:buSzPts val="1400"/>
              <a:buFont typeface="Arial"/>
              <a:buNone/>
            </a:pPr>
            <a:r>
              <a:rPr lang="ar-SA" sz="2000" b="1" dirty="0">
                <a:solidFill>
                  <a:srgbClr val="006666"/>
                </a:solidFill>
                <a:latin typeface="Calibri" panose="020F0502020204030204" pitchFamily="34" charset="0"/>
                <a:cs typeface="Calibri" panose="020F0502020204030204" pitchFamily="34" charset="0"/>
              </a:rPr>
              <a:t>نطاق التنفيذ </a:t>
            </a:r>
          </a:p>
          <a:p>
            <a:pPr marL="0" marR="0" lvl="0" indent="0" algn="ctr" rtl="0">
              <a:lnSpc>
                <a:spcPct val="100000"/>
              </a:lnSpc>
              <a:spcBef>
                <a:spcPts val="0"/>
              </a:spcBef>
              <a:spcAft>
                <a:spcPts val="0"/>
              </a:spcAft>
              <a:buClr>
                <a:srgbClr val="000000"/>
              </a:buClr>
              <a:buSzPts val="1400"/>
              <a:buFont typeface="Arial"/>
              <a:buNone/>
            </a:pPr>
            <a:r>
              <a:rPr lang="ar-SA" sz="2000" b="1" dirty="0">
                <a:solidFill>
                  <a:srgbClr val="006666"/>
                </a:solidFill>
                <a:latin typeface="Calibri" panose="020F0502020204030204" pitchFamily="34" charset="0"/>
                <a:cs typeface="Calibri" panose="020F0502020204030204" pitchFamily="34" charset="0"/>
              </a:rPr>
              <a:t>   محافظة الجموم   </a:t>
            </a:r>
            <a:endParaRPr lang="ar-SA" sz="2000" b="1" u="none" strike="noStrike" cap="none" dirty="0">
              <a:solidFill>
                <a:srgbClr val="006666"/>
              </a:solidFill>
              <a:latin typeface="Calibri" panose="020F0502020204030204" pitchFamily="34" charset="0"/>
              <a:cs typeface="Calibri" panose="020F0502020204030204" pitchFamily="34" charset="0"/>
            </a:endParaRPr>
          </a:p>
        </p:txBody>
      </p:sp>
      <p:sp>
        <p:nvSpPr>
          <p:cNvPr id="158" name="مربع نص 157">
            <a:extLst>
              <a:ext uri="{FF2B5EF4-FFF2-40B4-BE49-F238E27FC236}">
                <a16:creationId xmlns:a16="http://schemas.microsoft.com/office/drawing/2014/main" id="{C86DBCF1-1DB4-4A91-9AFD-E0D860E5681F}"/>
              </a:ext>
            </a:extLst>
          </p:cNvPr>
          <p:cNvSpPr txBox="1"/>
          <p:nvPr/>
        </p:nvSpPr>
        <p:spPr>
          <a:xfrm>
            <a:off x="2785374" y="1734006"/>
            <a:ext cx="1303295" cy="914400"/>
          </a:xfrm>
          <a:prstGeom prst="rect">
            <a:avLst/>
          </a:prstGeom>
          <a:noFill/>
        </p:spPr>
        <p:txBody>
          <a:bodyPr vert="horz" wrap="none" lIns="91440" tIns="45720" rIns="91440" bIns="45720" rtlCol="1" anchor="t">
            <a:noAutofit/>
          </a:bodyPr>
          <a:lstStyle/>
          <a:p>
            <a:pPr algn="ctr">
              <a:lnSpc>
                <a:spcPct val="100000"/>
              </a:lnSpc>
              <a:spcBef>
                <a:spcPts val="0"/>
              </a:spcBef>
            </a:pPr>
            <a:endParaRPr lang="ar-SA" sz="1600" b="1" dirty="0">
              <a:latin typeface="Calibri" panose="020F0502020204030204" pitchFamily="34" charset="0"/>
              <a:cs typeface="Calibri" panose="020F0502020204030204" pitchFamily="34" charset="0"/>
            </a:endParaRPr>
          </a:p>
        </p:txBody>
      </p:sp>
      <p:sp>
        <p:nvSpPr>
          <p:cNvPr id="159" name="مربع نص 158">
            <a:extLst>
              <a:ext uri="{FF2B5EF4-FFF2-40B4-BE49-F238E27FC236}">
                <a16:creationId xmlns:a16="http://schemas.microsoft.com/office/drawing/2014/main" id="{9772FF7F-30AB-4750-A639-CC96D9821486}"/>
              </a:ext>
            </a:extLst>
          </p:cNvPr>
          <p:cNvSpPr txBox="1"/>
          <p:nvPr/>
        </p:nvSpPr>
        <p:spPr>
          <a:xfrm>
            <a:off x="6057445" y="4585241"/>
            <a:ext cx="1026330" cy="707886"/>
          </a:xfrm>
          <a:prstGeom prst="rect">
            <a:avLst/>
          </a:prstGeom>
          <a:noFill/>
        </p:spPr>
        <p:txBody>
          <a:bodyPr wrap="square">
            <a:spAutoFit/>
          </a:bodyPr>
          <a:lstStyle/>
          <a:p>
            <a:pPr marL="0" marR="0" lvl="0" indent="0" algn="ctr" rtl="0">
              <a:lnSpc>
                <a:spcPct val="100000"/>
              </a:lnSpc>
              <a:spcBef>
                <a:spcPts val="0"/>
              </a:spcBef>
              <a:spcAft>
                <a:spcPts val="0"/>
              </a:spcAft>
              <a:buClr>
                <a:srgbClr val="000000"/>
              </a:buClr>
              <a:buSzPts val="1400"/>
              <a:buFont typeface="Arial"/>
              <a:buNone/>
            </a:pPr>
            <a:r>
              <a:rPr lang="en-US" sz="4000" b="1" dirty="0">
                <a:solidFill>
                  <a:srgbClr val="FFFFFF"/>
                </a:solidFill>
                <a:latin typeface="Calibri" panose="020F0502020204030204" pitchFamily="34" charset="0"/>
                <a:cs typeface="Calibri" panose="020F0502020204030204" pitchFamily="34" charset="0"/>
              </a:rPr>
              <a:t>20</a:t>
            </a:r>
            <a:endParaRPr lang="en-US" sz="4000" b="1" u="none" strike="noStrike" cap="none" dirty="0">
              <a:solidFill>
                <a:srgbClr val="FFFFFF"/>
              </a:solidFill>
              <a:latin typeface="Calibri" panose="020F0502020204030204" pitchFamily="34" charset="0"/>
              <a:cs typeface="Calibri" panose="020F0502020204030204" pitchFamily="34" charset="0"/>
            </a:endParaRPr>
          </a:p>
        </p:txBody>
      </p:sp>
      <p:sp>
        <p:nvSpPr>
          <p:cNvPr id="114" name="Subtitle 6">
            <a:extLst>
              <a:ext uri="{FF2B5EF4-FFF2-40B4-BE49-F238E27FC236}">
                <a16:creationId xmlns:a16="http://schemas.microsoft.com/office/drawing/2014/main" id="{E4751638-746F-4C01-99CA-FE885520F092}"/>
              </a:ext>
            </a:extLst>
          </p:cNvPr>
          <p:cNvSpPr txBox="1">
            <a:spLocks/>
          </p:cNvSpPr>
          <p:nvPr/>
        </p:nvSpPr>
        <p:spPr>
          <a:xfrm>
            <a:off x="2264677" y="1724503"/>
            <a:ext cx="2351268" cy="716689"/>
          </a:xfrm>
          <a:prstGeom prst="rect">
            <a:avLst/>
          </a:prstGeom>
        </p:spPr>
        <p:txBody>
          <a:bodyPr vert="horz" lIns="86019" tIns="43010" rIns="86019" bIns="43010" numCol="1" spcCol="365760" rtlCol="0" anchor="t">
            <a:noAutofit/>
          </a:bodyPr>
          <a:lstStyle>
            <a:lvl1pPr marL="0" indent="0" algn="ctr" defTabSz="914400" rtl="0" eaLnBrk="1" latinLnBrk="0" hangingPunct="1">
              <a:lnSpc>
                <a:spcPct val="90000"/>
              </a:lnSpc>
              <a:spcBef>
                <a:spcPts val="1000"/>
              </a:spcBef>
              <a:buFont typeface="Arial"/>
              <a:buNone/>
              <a:defRPr sz="1200" b="0" i="0" kern="1200">
                <a:solidFill>
                  <a:schemeClr val="accent1"/>
                </a:solidFill>
                <a:latin typeface="Montserrat Light" charset="0"/>
                <a:ea typeface="Montserrat Light" charset="0"/>
                <a:cs typeface="Montserrat Light"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Montserrat Light" charset="0"/>
                <a:ea typeface="Montserrat Light" charset="0"/>
                <a:cs typeface="Montserrat Light"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Montserrat Light" charset="0"/>
                <a:ea typeface="Montserrat Light" charset="0"/>
                <a:cs typeface="Montserrat Light"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nSpc>
                <a:spcPct val="100000"/>
              </a:lnSpc>
              <a:spcBef>
                <a:spcPts val="0"/>
              </a:spcBef>
            </a:pPr>
            <a:endParaRPr lang="en-US" sz="1800" b="1" dirty="0">
              <a:solidFill>
                <a:schemeClr val="tx1"/>
              </a:solidFill>
              <a:latin typeface="Calibri" panose="020F0502020204030204" pitchFamily="34" charset="0"/>
              <a:cs typeface="Calibri" panose="020F0502020204030204" pitchFamily="34" charset="0"/>
            </a:endParaRPr>
          </a:p>
        </p:txBody>
      </p:sp>
      <p:sp>
        <p:nvSpPr>
          <p:cNvPr id="144" name="Subtitle 6">
            <a:extLst>
              <a:ext uri="{FF2B5EF4-FFF2-40B4-BE49-F238E27FC236}">
                <a16:creationId xmlns:a16="http://schemas.microsoft.com/office/drawing/2014/main" id="{65878455-6419-4DB4-ADA0-C8F208851BB2}"/>
              </a:ext>
            </a:extLst>
          </p:cNvPr>
          <p:cNvSpPr txBox="1">
            <a:spLocks/>
          </p:cNvSpPr>
          <p:nvPr/>
        </p:nvSpPr>
        <p:spPr>
          <a:xfrm>
            <a:off x="2425375" y="1680580"/>
            <a:ext cx="1926818" cy="716689"/>
          </a:xfrm>
          <a:prstGeom prst="rect">
            <a:avLst/>
          </a:prstGeom>
        </p:spPr>
        <p:txBody>
          <a:bodyPr vert="horz" lIns="86019" tIns="43010" rIns="86019" bIns="43010" numCol="1" spcCol="365760" rtlCol="0" anchor="t">
            <a:noAutofit/>
          </a:bodyPr>
          <a:lstStyle>
            <a:lvl1pPr marL="0" indent="0" algn="ctr" defTabSz="914400" rtl="0" eaLnBrk="1" latinLnBrk="0" hangingPunct="1">
              <a:lnSpc>
                <a:spcPct val="90000"/>
              </a:lnSpc>
              <a:spcBef>
                <a:spcPts val="1000"/>
              </a:spcBef>
              <a:buFont typeface="Arial"/>
              <a:buNone/>
              <a:defRPr sz="1200" b="0" i="0" kern="1200">
                <a:solidFill>
                  <a:schemeClr val="accent1"/>
                </a:solidFill>
                <a:latin typeface="Montserrat Light" charset="0"/>
                <a:ea typeface="Montserrat Light" charset="0"/>
                <a:cs typeface="Montserrat Light"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Montserrat Light" charset="0"/>
                <a:ea typeface="Montserrat Light" charset="0"/>
                <a:cs typeface="Montserrat Light"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Montserrat Light" charset="0"/>
                <a:ea typeface="Montserrat Light" charset="0"/>
                <a:cs typeface="Montserrat Light"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nSpc>
                <a:spcPct val="100000"/>
              </a:lnSpc>
              <a:spcBef>
                <a:spcPts val="0"/>
              </a:spcBef>
            </a:pPr>
            <a:endParaRPr lang="en-US" sz="1600" b="1" dirty="0">
              <a:solidFill>
                <a:schemeClr val="tx1"/>
              </a:solidFill>
              <a:latin typeface="Calibri" panose="020F0502020204030204" pitchFamily="34" charset="0"/>
              <a:cs typeface="Calibri" panose="020F0502020204030204" pitchFamily="34" charset="0"/>
            </a:endParaRPr>
          </a:p>
        </p:txBody>
      </p:sp>
      <p:sp>
        <p:nvSpPr>
          <p:cNvPr id="149" name="Subtitle 6">
            <a:extLst>
              <a:ext uri="{FF2B5EF4-FFF2-40B4-BE49-F238E27FC236}">
                <a16:creationId xmlns:a16="http://schemas.microsoft.com/office/drawing/2014/main" id="{23E2A86F-BA92-4009-9C47-5241F9D4C8E9}"/>
              </a:ext>
            </a:extLst>
          </p:cNvPr>
          <p:cNvSpPr txBox="1">
            <a:spLocks/>
          </p:cNvSpPr>
          <p:nvPr/>
        </p:nvSpPr>
        <p:spPr>
          <a:xfrm>
            <a:off x="6358788" y="1708112"/>
            <a:ext cx="1777082" cy="716690"/>
          </a:xfrm>
          <a:prstGeom prst="rect">
            <a:avLst/>
          </a:prstGeom>
        </p:spPr>
        <p:txBody>
          <a:bodyPr vert="horz" lIns="86019" tIns="43010" rIns="86019" bIns="43010" numCol="1" spcCol="365760" rtlCol="0" anchor="t">
            <a:noAutofit/>
          </a:bodyPr>
          <a:lstStyle>
            <a:lvl1pPr marL="0" indent="0" algn="ctr" defTabSz="914400" rtl="0" eaLnBrk="1" latinLnBrk="0" hangingPunct="1">
              <a:lnSpc>
                <a:spcPct val="90000"/>
              </a:lnSpc>
              <a:spcBef>
                <a:spcPts val="1000"/>
              </a:spcBef>
              <a:buFont typeface="Arial"/>
              <a:buNone/>
              <a:defRPr sz="1200" b="0" i="0" kern="1200">
                <a:solidFill>
                  <a:schemeClr val="accent1"/>
                </a:solidFill>
                <a:latin typeface="Montserrat Light" charset="0"/>
                <a:ea typeface="Montserrat Light" charset="0"/>
                <a:cs typeface="Montserrat Light"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Montserrat Light" charset="0"/>
                <a:ea typeface="Montserrat Light" charset="0"/>
                <a:cs typeface="Montserrat Light"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Montserrat Light" charset="0"/>
                <a:ea typeface="Montserrat Light" charset="0"/>
                <a:cs typeface="Montserrat Light"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nSpc>
                <a:spcPct val="100000"/>
              </a:lnSpc>
              <a:spcBef>
                <a:spcPts val="0"/>
              </a:spcBef>
            </a:pPr>
            <a:endParaRPr lang="ar-SA" sz="1800" b="1" dirty="0">
              <a:solidFill>
                <a:schemeClr val="tx1"/>
              </a:solidFill>
              <a:latin typeface="Calibri" panose="020F0502020204030204" pitchFamily="34" charset="0"/>
              <a:cs typeface="Calibri" panose="020F0502020204030204" pitchFamily="34" charset="0"/>
            </a:endParaRPr>
          </a:p>
        </p:txBody>
      </p:sp>
      <p:sp>
        <p:nvSpPr>
          <p:cNvPr id="115" name="مربع نص 114">
            <a:extLst>
              <a:ext uri="{FF2B5EF4-FFF2-40B4-BE49-F238E27FC236}">
                <a16:creationId xmlns:a16="http://schemas.microsoft.com/office/drawing/2014/main" id="{3136E737-DE52-497B-827A-6C56B6F5FF96}"/>
              </a:ext>
            </a:extLst>
          </p:cNvPr>
          <p:cNvSpPr txBox="1"/>
          <p:nvPr/>
        </p:nvSpPr>
        <p:spPr>
          <a:xfrm>
            <a:off x="8269705" y="1760287"/>
            <a:ext cx="2943778" cy="613566"/>
          </a:xfrm>
          <a:prstGeom prst="rect">
            <a:avLst/>
          </a:prstGeom>
          <a:noFill/>
        </p:spPr>
        <p:txBody>
          <a:bodyPr wrap="square">
            <a:spAutoFit/>
          </a:bodyPr>
          <a:lstStyle/>
          <a:p>
            <a:pPr algn="ctr"/>
            <a:r>
              <a:rPr lang="ar-SA" sz="3387" b="1" dirty="0">
                <a:solidFill>
                  <a:schemeClr val="bg1"/>
                </a:solidFill>
                <a:latin typeface="Hacen Casablanca Heavy" panose="02000000000000000000" pitchFamily="2" charset="-78"/>
                <a:cs typeface="Hacen Casablanca Heavy" panose="02000000000000000000" pitchFamily="2" charset="-78"/>
              </a:rPr>
              <a:t> </a:t>
            </a:r>
            <a:endParaRPr lang="en-US" sz="3387" b="1" dirty="0">
              <a:solidFill>
                <a:schemeClr val="bg1"/>
              </a:solidFill>
              <a:latin typeface="Hacen Casablanca Heavy" panose="02000000000000000000" pitchFamily="2" charset="-78"/>
              <a:cs typeface="Hacen Casablanca Heavy" panose="02000000000000000000" pitchFamily="2" charset="-78"/>
            </a:endParaRPr>
          </a:p>
        </p:txBody>
      </p:sp>
      <p:sp>
        <p:nvSpPr>
          <p:cNvPr id="118" name="Subtitle 6">
            <a:extLst>
              <a:ext uri="{FF2B5EF4-FFF2-40B4-BE49-F238E27FC236}">
                <a16:creationId xmlns:a16="http://schemas.microsoft.com/office/drawing/2014/main" id="{096289B1-A81F-4DFA-B9AF-3C3320E37684}"/>
              </a:ext>
            </a:extLst>
          </p:cNvPr>
          <p:cNvSpPr txBox="1">
            <a:spLocks/>
          </p:cNvSpPr>
          <p:nvPr/>
        </p:nvSpPr>
        <p:spPr>
          <a:xfrm>
            <a:off x="6215817" y="1640331"/>
            <a:ext cx="2021804" cy="716689"/>
          </a:xfrm>
          <a:prstGeom prst="rect">
            <a:avLst/>
          </a:prstGeom>
        </p:spPr>
        <p:txBody>
          <a:bodyPr vert="horz" lIns="86019" tIns="43010" rIns="86019" bIns="43010" numCol="1" spcCol="365760" rtlCol="0" anchor="t">
            <a:noAutofit/>
          </a:bodyPr>
          <a:lstStyle>
            <a:lvl1pPr marL="0" indent="0" algn="ctr" defTabSz="914400" rtl="0" eaLnBrk="1" latinLnBrk="0" hangingPunct="1">
              <a:lnSpc>
                <a:spcPct val="90000"/>
              </a:lnSpc>
              <a:spcBef>
                <a:spcPts val="1000"/>
              </a:spcBef>
              <a:buFont typeface="Arial"/>
              <a:buNone/>
              <a:defRPr sz="1200" b="0" i="0" kern="1200">
                <a:solidFill>
                  <a:schemeClr val="accent1"/>
                </a:solidFill>
                <a:latin typeface="Montserrat Light" charset="0"/>
                <a:ea typeface="Montserrat Light" charset="0"/>
                <a:cs typeface="Montserrat Light"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Montserrat Light" charset="0"/>
                <a:ea typeface="Montserrat Light" charset="0"/>
                <a:cs typeface="Montserrat Light"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Montserrat Light" charset="0"/>
                <a:ea typeface="Montserrat Light" charset="0"/>
                <a:cs typeface="Montserrat Light"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nSpc>
                <a:spcPct val="100000"/>
              </a:lnSpc>
              <a:spcBef>
                <a:spcPts val="0"/>
              </a:spcBef>
            </a:pPr>
            <a:r>
              <a:rPr lang="ar-SA" sz="1600" b="1" dirty="0">
                <a:solidFill>
                  <a:schemeClr val="tx1"/>
                </a:solidFill>
                <a:latin typeface="Calibri" panose="020F0502020204030204" pitchFamily="34" charset="0"/>
                <a:cs typeface="Calibri" panose="020F0502020204030204" pitchFamily="34" charset="0"/>
              </a:rPr>
              <a:t>  </a:t>
            </a:r>
            <a:endParaRPr lang="en-US" sz="1600" b="1" dirty="0">
              <a:solidFill>
                <a:schemeClr val="tx1"/>
              </a:solidFill>
              <a:latin typeface="Calibri" panose="020F0502020204030204" pitchFamily="34" charset="0"/>
              <a:cs typeface="Calibri" panose="020F0502020204030204" pitchFamily="34" charset="0"/>
            </a:endParaRPr>
          </a:p>
        </p:txBody>
      </p:sp>
      <p:sp>
        <p:nvSpPr>
          <p:cNvPr id="140" name="مربع نص 139">
            <a:extLst>
              <a:ext uri="{FF2B5EF4-FFF2-40B4-BE49-F238E27FC236}">
                <a16:creationId xmlns:a16="http://schemas.microsoft.com/office/drawing/2014/main" id="{62BBCA6B-03CA-4705-908C-7E35E573DE17}"/>
              </a:ext>
            </a:extLst>
          </p:cNvPr>
          <p:cNvSpPr txBox="1"/>
          <p:nvPr/>
        </p:nvSpPr>
        <p:spPr>
          <a:xfrm>
            <a:off x="8359077" y="1733701"/>
            <a:ext cx="2807157" cy="613566"/>
          </a:xfrm>
          <a:prstGeom prst="rect">
            <a:avLst/>
          </a:prstGeom>
          <a:noFill/>
        </p:spPr>
        <p:txBody>
          <a:bodyPr wrap="square">
            <a:spAutoFit/>
          </a:bodyPr>
          <a:lstStyle/>
          <a:p>
            <a:pPr algn="ctr"/>
            <a:r>
              <a:rPr lang="ar-SA" sz="3387" b="1" dirty="0">
                <a:solidFill>
                  <a:schemeClr val="bg1"/>
                </a:solidFill>
                <a:latin typeface="Hacen Casablanca Heavy" panose="02000000000000000000" pitchFamily="2" charset="-78"/>
                <a:cs typeface="Hacen Casablanca Heavy" panose="02000000000000000000" pitchFamily="2" charset="-78"/>
              </a:rPr>
              <a:t> </a:t>
            </a:r>
            <a:endParaRPr lang="en-US" sz="3387" b="1" dirty="0">
              <a:solidFill>
                <a:schemeClr val="bg1"/>
              </a:solidFill>
              <a:latin typeface="Hacen Casablanca Heavy" panose="02000000000000000000" pitchFamily="2" charset="-78"/>
              <a:cs typeface="Hacen Casablanca Heavy" panose="02000000000000000000" pitchFamily="2" charset="-78"/>
            </a:endParaRPr>
          </a:p>
        </p:txBody>
      </p:sp>
      <p:sp>
        <p:nvSpPr>
          <p:cNvPr id="121" name="Subtitle 6">
            <a:extLst>
              <a:ext uri="{FF2B5EF4-FFF2-40B4-BE49-F238E27FC236}">
                <a16:creationId xmlns:a16="http://schemas.microsoft.com/office/drawing/2014/main" id="{58AE3371-898C-4115-BB07-257E49AD5B82}"/>
              </a:ext>
            </a:extLst>
          </p:cNvPr>
          <p:cNvSpPr txBox="1">
            <a:spLocks/>
          </p:cNvSpPr>
          <p:nvPr/>
        </p:nvSpPr>
        <p:spPr>
          <a:xfrm>
            <a:off x="6051085" y="1674222"/>
            <a:ext cx="2351268" cy="716689"/>
          </a:xfrm>
          <a:prstGeom prst="rect">
            <a:avLst/>
          </a:prstGeom>
        </p:spPr>
        <p:txBody>
          <a:bodyPr vert="horz" lIns="86019" tIns="43010" rIns="86019" bIns="43010" numCol="1" spcCol="365760" rtlCol="0" anchor="t">
            <a:noAutofit/>
          </a:bodyPr>
          <a:lstStyle>
            <a:lvl1pPr marL="0" indent="0" algn="ctr" defTabSz="914400" rtl="0" eaLnBrk="1" latinLnBrk="0" hangingPunct="1">
              <a:lnSpc>
                <a:spcPct val="90000"/>
              </a:lnSpc>
              <a:spcBef>
                <a:spcPts val="1000"/>
              </a:spcBef>
              <a:buFont typeface="Arial"/>
              <a:buNone/>
              <a:defRPr sz="1200" b="0" i="0" kern="1200">
                <a:solidFill>
                  <a:schemeClr val="accent1"/>
                </a:solidFill>
                <a:latin typeface="Montserrat Light" charset="0"/>
                <a:ea typeface="Montserrat Light" charset="0"/>
                <a:cs typeface="Montserrat Light"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Montserrat Light" charset="0"/>
                <a:ea typeface="Montserrat Light" charset="0"/>
                <a:cs typeface="Montserrat Light"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Montserrat Light" charset="0"/>
                <a:ea typeface="Montserrat Light" charset="0"/>
                <a:cs typeface="Montserrat Light"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nSpc>
                <a:spcPct val="100000"/>
              </a:lnSpc>
              <a:spcBef>
                <a:spcPts val="0"/>
              </a:spcBef>
            </a:pPr>
            <a:endParaRPr lang="ar-SA" sz="1800" b="1" dirty="0">
              <a:solidFill>
                <a:schemeClr val="tx1"/>
              </a:solidFill>
              <a:latin typeface="Calibri" panose="020F0502020204030204" pitchFamily="34" charset="0"/>
              <a:cs typeface="Calibri" panose="020F0502020204030204" pitchFamily="34" charset="0"/>
            </a:endParaRPr>
          </a:p>
        </p:txBody>
      </p:sp>
      <p:sp>
        <p:nvSpPr>
          <p:cNvPr id="153" name="Rectangle: Rounded Corners 101">
            <a:extLst>
              <a:ext uri="{FF2B5EF4-FFF2-40B4-BE49-F238E27FC236}">
                <a16:creationId xmlns:a16="http://schemas.microsoft.com/office/drawing/2014/main" id="{B0D3C0CA-2C5D-49BB-AB52-1883B78BCA09}"/>
              </a:ext>
            </a:extLst>
          </p:cNvPr>
          <p:cNvSpPr/>
          <p:nvPr/>
        </p:nvSpPr>
        <p:spPr>
          <a:xfrm>
            <a:off x="8305854" y="2845331"/>
            <a:ext cx="3017962" cy="584690"/>
          </a:xfrm>
          <a:prstGeom prst="roundRect">
            <a:avLst/>
          </a:prstGeom>
          <a:solidFill>
            <a:srgbClr val="00CC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2258" b="1" dirty="0">
                <a:latin typeface="Hacen Casablanca Heavy" panose="02000000000000000000" pitchFamily="2" charset="-78"/>
                <a:cs typeface="Hacen Casablanca Heavy" panose="02000000000000000000" pitchFamily="2" charset="-78"/>
              </a:rPr>
              <a:t>آلية التنفيذ  </a:t>
            </a:r>
            <a:endParaRPr lang="en-US" sz="2258" b="1" dirty="0">
              <a:latin typeface="Hacen Casablanca Heavy" panose="02000000000000000000" pitchFamily="2" charset="-78"/>
              <a:cs typeface="Hacen Casablanca Heavy" panose="02000000000000000000" pitchFamily="2" charset="-78"/>
            </a:endParaRPr>
          </a:p>
        </p:txBody>
      </p:sp>
      <p:pic>
        <p:nvPicPr>
          <p:cNvPr id="161" name="Graphic 22" descr="Lightbulb and gear">
            <a:extLst>
              <a:ext uri="{FF2B5EF4-FFF2-40B4-BE49-F238E27FC236}">
                <a16:creationId xmlns:a16="http://schemas.microsoft.com/office/drawing/2014/main" id="{E0C8614B-9E7F-499E-9C4A-1EFDB03EFC05}"/>
              </a:ext>
            </a:extLst>
          </p:cNvPr>
          <p:cNvPicPr>
            <a:picLocks noChangeAspect="1"/>
          </p:cNvPicPr>
          <p:nvPr/>
        </p:nvPicPr>
        <p:blipFill>
          <a:blip r:embed="rId5" cstate="hq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83356" y="2867302"/>
            <a:ext cx="489878" cy="489878"/>
          </a:xfrm>
          <a:prstGeom prst="rect">
            <a:avLst/>
          </a:prstGeom>
        </p:spPr>
      </p:pic>
      <p:sp>
        <p:nvSpPr>
          <p:cNvPr id="152" name="Subtitle 6">
            <a:extLst>
              <a:ext uri="{FF2B5EF4-FFF2-40B4-BE49-F238E27FC236}">
                <a16:creationId xmlns:a16="http://schemas.microsoft.com/office/drawing/2014/main" id="{EA322326-0E34-4083-A9B2-7FCDF58B57CC}"/>
              </a:ext>
            </a:extLst>
          </p:cNvPr>
          <p:cNvSpPr txBox="1">
            <a:spLocks/>
          </p:cNvSpPr>
          <p:nvPr/>
        </p:nvSpPr>
        <p:spPr>
          <a:xfrm>
            <a:off x="5992338" y="3068326"/>
            <a:ext cx="1935278" cy="716689"/>
          </a:xfrm>
          <a:prstGeom prst="rect">
            <a:avLst/>
          </a:prstGeom>
        </p:spPr>
        <p:txBody>
          <a:bodyPr vert="horz" lIns="86019" tIns="43010" rIns="86019" bIns="43010" numCol="1" spcCol="365760" rtlCol="0" anchor="t">
            <a:noAutofit/>
          </a:bodyPr>
          <a:lstStyle>
            <a:lvl1pPr marL="0" indent="0" algn="ctr" defTabSz="914400" rtl="0" eaLnBrk="1" latinLnBrk="0" hangingPunct="1">
              <a:lnSpc>
                <a:spcPct val="90000"/>
              </a:lnSpc>
              <a:spcBef>
                <a:spcPts val="1000"/>
              </a:spcBef>
              <a:buFont typeface="Arial"/>
              <a:buNone/>
              <a:defRPr sz="1200" b="0" i="0" kern="1200">
                <a:solidFill>
                  <a:schemeClr val="accent1"/>
                </a:solidFill>
                <a:latin typeface="Montserrat Light" charset="0"/>
                <a:ea typeface="Montserrat Light" charset="0"/>
                <a:cs typeface="Montserrat Light"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Montserrat Light" charset="0"/>
                <a:ea typeface="Montserrat Light" charset="0"/>
                <a:cs typeface="Montserrat Light"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Montserrat Light" charset="0"/>
                <a:ea typeface="Montserrat Light" charset="0"/>
                <a:cs typeface="Montserrat Light"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nSpc>
                <a:spcPct val="100000"/>
              </a:lnSpc>
              <a:spcBef>
                <a:spcPts val="0"/>
              </a:spcBef>
            </a:pPr>
            <a:r>
              <a:rPr lang="ar-SA" sz="1505" b="1" dirty="0">
                <a:solidFill>
                  <a:srgbClr val="006666"/>
                </a:solidFill>
                <a:latin typeface="Calibri" panose="020F0502020204030204" pitchFamily="34" charset="0"/>
                <a:cs typeface="Calibri" panose="020F0502020204030204" pitchFamily="34" charset="0"/>
              </a:rPr>
              <a:t>أفراد </a:t>
            </a:r>
          </a:p>
          <a:p>
            <a:pPr>
              <a:lnSpc>
                <a:spcPct val="100000"/>
              </a:lnSpc>
              <a:spcBef>
                <a:spcPts val="0"/>
              </a:spcBef>
            </a:pPr>
            <a:r>
              <a:rPr lang="ar-SA" sz="1505" b="1" dirty="0">
                <a:solidFill>
                  <a:srgbClr val="006666"/>
                </a:solidFill>
                <a:latin typeface="Calibri" panose="020F0502020204030204" pitchFamily="34" charset="0"/>
                <a:cs typeface="Calibri" panose="020F0502020204030204" pitchFamily="34" charset="0"/>
              </a:rPr>
              <a:t>المجتمع المحلي </a:t>
            </a:r>
            <a:endParaRPr lang="en-US" sz="1505" b="1" dirty="0">
              <a:solidFill>
                <a:srgbClr val="006666"/>
              </a:solidFill>
              <a:latin typeface="Calibri" panose="020F0502020204030204" pitchFamily="34" charset="0"/>
              <a:cs typeface="Calibri" panose="020F0502020204030204" pitchFamily="34" charset="0"/>
            </a:endParaRPr>
          </a:p>
        </p:txBody>
      </p:sp>
      <p:sp>
        <p:nvSpPr>
          <p:cNvPr id="142" name="Subtitle 6">
            <a:extLst>
              <a:ext uri="{FF2B5EF4-FFF2-40B4-BE49-F238E27FC236}">
                <a16:creationId xmlns:a16="http://schemas.microsoft.com/office/drawing/2014/main" id="{632C7F0F-D8BD-403B-83B2-B486D0320A03}"/>
              </a:ext>
            </a:extLst>
          </p:cNvPr>
          <p:cNvSpPr txBox="1">
            <a:spLocks/>
          </p:cNvSpPr>
          <p:nvPr/>
        </p:nvSpPr>
        <p:spPr>
          <a:xfrm>
            <a:off x="614753" y="1731291"/>
            <a:ext cx="1942231" cy="716690"/>
          </a:xfrm>
          <a:prstGeom prst="rect">
            <a:avLst/>
          </a:prstGeom>
        </p:spPr>
        <p:txBody>
          <a:bodyPr vert="horz" lIns="86019" tIns="43010" rIns="86019" bIns="43010" numCol="1" spcCol="365760" rtlCol="0" anchor="t">
            <a:noAutofit/>
          </a:bodyPr>
          <a:lstStyle>
            <a:lvl1pPr marL="0" indent="0" algn="ctr" defTabSz="914400" rtl="0" eaLnBrk="1" latinLnBrk="0" hangingPunct="1">
              <a:lnSpc>
                <a:spcPct val="90000"/>
              </a:lnSpc>
              <a:spcBef>
                <a:spcPts val="1000"/>
              </a:spcBef>
              <a:buFont typeface="Arial"/>
              <a:buNone/>
              <a:defRPr sz="1200" b="0" i="0" kern="1200">
                <a:solidFill>
                  <a:schemeClr val="accent1"/>
                </a:solidFill>
                <a:latin typeface="Montserrat Light" charset="0"/>
                <a:ea typeface="Montserrat Light" charset="0"/>
                <a:cs typeface="Montserrat Light"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Montserrat Light" charset="0"/>
                <a:ea typeface="Montserrat Light" charset="0"/>
                <a:cs typeface="Montserrat Light"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Montserrat Light" charset="0"/>
                <a:ea typeface="Montserrat Light" charset="0"/>
                <a:cs typeface="Montserrat Light"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nSpc>
                <a:spcPct val="100000"/>
              </a:lnSpc>
              <a:spcBef>
                <a:spcPts val="0"/>
              </a:spcBef>
            </a:pPr>
            <a:r>
              <a:rPr lang="ar-SA" sz="1600" b="1" dirty="0">
                <a:solidFill>
                  <a:srgbClr val="006666"/>
                </a:solidFill>
                <a:latin typeface="Calibri" panose="020F0502020204030204" pitchFamily="34" charset="0"/>
                <a:cs typeface="Calibri" panose="020F0502020204030204" pitchFamily="34" charset="0"/>
              </a:rPr>
              <a:t>عدد المتطوعين الجدد </a:t>
            </a:r>
          </a:p>
          <a:p>
            <a:pPr>
              <a:lnSpc>
                <a:spcPct val="100000"/>
              </a:lnSpc>
              <a:spcBef>
                <a:spcPts val="0"/>
              </a:spcBef>
            </a:pPr>
            <a:r>
              <a:rPr lang="ar-SA" sz="1600" b="1" dirty="0">
                <a:solidFill>
                  <a:srgbClr val="006666"/>
                </a:solidFill>
                <a:latin typeface="Calibri" panose="020F0502020204030204" pitchFamily="34" charset="0"/>
                <a:cs typeface="Calibri" panose="020F0502020204030204" pitchFamily="34" charset="0"/>
              </a:rPr>
              <a:t> في 2022</a:t>
            </a:r>
          </a:p>
        </p:txBody>
      </p:sp>
      <p:sp>
        <p:nvSpPr>
          <p:cNvPr id="146" name="مربع نص 145">
            <a:extLst>
              <a:ext uri="{FF2B5EF4-FFF2-40B4-BE49-F238E27FC236}">
                <a16:creationId xmlns:a16="http://schemas.microsoft.com/office/drawing/2014/main" id="{C6F242BE-292D-4E55-9E11-10588FE6753C}"/>
              </a:ext>
            </a:extLst>
          </p:cNvPr>
          <p:cNvSpPr txBox="1"/>
          <p:nvPr/>
        </p:nvSpPr>
        <p:spPr>
          <a:xfrm>
            <a:off x="8738939" y="4854184"/>
            <a:ext cx="1401346" cy="565026"/>
          </a:xfrm>
          <a:prstGeom prst="rect">
            <a:avLst/>
          </a:prstGeom>
          <a:noFill/>
        </p:spPr>
        <p:txBody>
          <a:bodyPr wrap="none" rtlCol="1">
            <a:spAutoFit/>
          </a:bodyPr>
          <a:lstStyle/>
          <a:p>
            <a:pPr algn="ctr"/>
            <a:r>
              <a:rPr lang="ar-SA" sz="1536" b="1" dirty="0">
                <a:solidFill>
                  <a:schemeClr val="bg1"/>
                </a:solidFill>
                <a:latin typeface="Dubai" panose="020B0503030403030204" pitchFamily="34" charset="-78"/>
                <a:cs typeface="Dubai" panose="020B0503030403030204" pitchFamily="34" charset="-78"/>
              </a:rPr>
              <a:t>عدد</a:t>
            </a:r>
          </a:p>
          <a:p>
            <a:pPr algn="ctr"/>
            <a:r>
              <a:rPr lang="ar-SA" sz="1536" b="1" dirty="0">
                <a:solidFill>
                  <a:schemeClr val="bg1"/>
                </a:solidFill>
                <a:latin typeface="Dubai" panose="020B0503030403030204" pitchFamily="34" charset="-78"/>
                <a:cs typeface="Dubai" panose="020B0503030403030204" pitchFamily="34" charset="-78"/>
              </a:rPr>
              <a:t> المدارس أهلي   </a:t>
            </a:r>
          </a:p>
        </p:txBody>
      </p:sp>
      <p:sp>
        <p:nvSpPr>
          <p:cNvPr id="167" name="Rectangle: Rounded Corners 101">
            <a:extLst>
              <a:ext uri="{FF2B5EF4-FFF2-40B4-BE49-F238E27FC236}">
                <a16:creationId xmlns:a16="http://schemas.microsoft.com/office/drawing/2014/main" id="{242A9918-6C28-4C2A-B9A2-788C73811BB0}"/>
              </a:ext>
            </a:extLst>
          </p:cNvPr>
          <p:cNvSpPr/>
          <p:nvPr/>
        </p:nvSpPr>
        <p:spPr>
          <a:xfrm>
            <a:off x="8316277" y="3479965"/>
            <a:ext cx="3017963" cy="450374"/>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1693" b="1" dirty="0">
                <a:solidFill>
                  <a:srgbClr val="006666"/>
                </a:solidFill>
                <a:latin typeface="Hacen Casablanca Heavy" panose="02000000000000000000" pitchFamily="2" charset="-78"/>
                <a:cs typeface="Hacen Casablanca Heavy" panose="02000000000000000000" pitchFamily="2" charset="-78"/>
              </a:rPr>
              <a:t>حصر الفرص التطوُّعية الممكنة   </a:t>
            </a:r>
            <a:endParaRPr lang="en-US" sz="1693" b="1" dirty="0">
              <a:solidFill>
                <a:srgbClr val="006666"/>
              </a:solidFill>
              <a:latin typeface="Hacen Casablanca Heavy" panose="02000000000000000000" pitchFamily="2" charset="-78"/>
              <a:cs typeface="Hacen Casablanca Heavy" panose="02000000000000000000" pitchFamily="2" charset="-78"/>
            </a:endParaRPr>
          </a:p>
        </p:txBody>
      </p:sp>
      <p:sp>
        <p:nvSpPr>
          <p:cNvPr id="168" name="Rectangle: Rounded Corners 101">
            <a:extLst>
              <a:ext uri="{FF2B5EF4-FFF2-40B4-BE49-F238E27FC236}">
                <a16:creationId xmlns:a16="http://schemas.microsoft.com/office/drawing/2014/main" id="{81CDCFF4-134F-449B-9A9B-A3FF97CABF09}"/>
              </a:ext>
            </a:extLst>
          </p:cNvPr>
          <p:cNvSpPr/>
          <p:nvPr/>
        </p:nvSpPr>
        <p:spPr>
          <a:xfrm>
            <a:off x="8305852" y="4005605"/>
            <a:ext cx="3017963" cy="450374"/>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1693" b="1" dirty="0">
                <a:solidFill>
                  <a:srgbClr val="006666"/>
                </a:solidFill>
                <a:latin typeface="Hacen Casablanca Heavy" panose="02000000000000000000" pitchFamily="2" charset="-78"/>
                <a:cs typeface="Hacen Casablanca Heavy" panose="02000000000000000000" pitchFamily="2" charset="-78"/>
              </a:rPr>
              <a:t>عرض الفرص عبر منصة التطوع   </a:t>
            </a:r>
            <a:endParaRPr lang="en-US" sz="1693" b="1" dirty="0">
              <a:solidFill>
                <a:srgbClr val="006666"/>
              </a:solidFill>
              <a:latin typeface="Hacen Casablanca Heavy" panose="02000000000000000000" pitchFamily="2" charset="-78"/>
              <a:cs typeface="Hacen Casablanca Heavy" panose="02000000000000000000" pitchFamily="2" charset="-78"/>
            </a:endParaRPr>
          </a:p>
        </p:txBody>
      </p:sp>
      <p:sp>
        <p:nvSpPr>
          <p:cNvPr id="171" name="Rectangle: Rounded Corners 101">
            <a:extLst>
              <a:ext uri="{FF2B5EF4-FFF2-40B4-BE49-F238E27FC236}">
                <a16:creationId xmlns:a16="http://schemas.microsoft.com/office/drawing/2014/main" id="{8D34E5E3-1369-4019-9A97-71517BF94901}"/>
              </a:ext>
            </a:extLst>
          </p:cNvPr>
          <p:cNvSpPr/>
          <p:nvPr/>
        </p:nvSpPr>
        <p:spPr>
          <a:xfrm>
            <a:off x="8305852" y="4531246"/>
            <a:ext cx="3017963" cy="450374"/>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1693" b="1" dirty="0">
                <a:solidFill>
                  <a:srgbClr val="006666"/>
                </a:solidFill>
                <a:latin typeface="Hacen Casablanca Heavy" panose="02000000000000000000" pitchFamily="2" charset="-78"/>
                <a:cs typeface="Hacen Casablanca Heavy" panose="02000000000000000000" pitchFamily="2" charset="-78"/>
              </a:rPr>
              <a:t>التواصل مع المتطوعين  </a:t>
            </a:r>
            <a:endParaRPr lang="en-US" sz="1693" b="1" dirty="0">
              <a:solidFill>
                <a:srgbClr val="006666"/>
              </a:solidFill>
              <a:latin typeface="Hacen Casablanca Heavy" panose="02000000000000000000" pitchFamily="2" charset="-78"/>
              <a:cs typeface="Hacen Casablanca Heavy" panose="02000000000000000000" pitchFamily="2" charset="-78"/>
            </a:endParaRPr>
          </a:p>
        </p:txBody>
      </p:sp>
      <p:sp>
        <p:nvSpPr>
          <p:cNvPr id="173" name="Rectangle: Rounded Corners 101">
            <a:extLst>
              <a:ext uri="{FF2B5EF4-FFF2-40B4-BE49-F238E27FC236}">
                <a16:creationId xmlns:a16="http://schemas.microsoft.com/office/drawing/2014/main" id="{25837618-5131-4165-B445-29F6074FF290}"/>
              </a:ext>
            </a:extLst>
          </p:cNvPr>
          <p:cNvSpPr/>
          <p:nvPr/>
        </p:nvSpPr>
        <p:spPr>
          <a:xfrm>
            <a:off x="8300922" y="5056887"/>
            <a:ext cx="3017963" cy="450374"/>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1693" b="1" dirty="0">
                <a:solidFill>
                  <a:srgbClr val="006666"/>
                </a:solidFill>
                <a:latin typeface="Hacen Casablanca Heavy" panose="02000000000000000000" pitchFamily="2" charset="-78"/>
                <a:cs typeface="Hacen Casablanca Heavy" panose="02000000000000000000" pitchFamily="2" charset="-78"/>
              </a:rPr>
              <a:t>تحديد المهام التطوعية  </a:t>
            </a:r>
            <a:endParaRPr lang="en-US" sz="1693" b="1" dirty="0">
              <a:solidFill>
                <a:srgbClr val="006666"/>
              </a:solidFill>
              <a:latin typeface="Hacen Casablanca Heavy" panose="02000000000000000000" pitchFamily="2" charset="-78"/>
              <a:cs typeface="Hacen Casablanca Heavy" panose="02000000000000000000" pitchFamily="2" charset="-78"/>
            </a:endParaRPr>
          </a:p>
        </p:txBody>
      </p:sp>
      <p:sp>
        <p:nvSpPr>
          <p:cNvPr id="174" name="Rectangle: Rounded Corners 101">
            <a:extLst>
              <a:ext uri="{FF2B5EF4-FFF2-40B4-BE49-F238E27FC236}">
                <a16:creationId xmlns:a16="http://schemas.microsoft.com/office/drawing/2014/main" id="{F5000A3A-755A-49E6-AAA6-952D522DD05C}"/>
              </a:ext>
            </a:extLst>
          </p:cNvPr>
          <p:cNvSpPr/>
          <p:nvPr/>
        </p:nvSpPr>
        <p:spPr>
          <a:xfrm>
            <a:off x="8300922" y="5573028"/>
            <a:ext cx="3017963" cy="450374"/>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1693" b="1" dirty="0">
                <a:solidFill>
                  <a:srgbClr val="006666"/>
                </a:solidFill>
                <a:latin typeface="Hacen Casablanca Heavy" panose="02000000000000000000" pitchFamily="2" charset="-78"/>
                <a:cs typeface="Hacen Casablanca Heavy" panose="02000000000000000000" pitchFamily="2" charset="-78"/>
              </a:rPr>
              <a:t>التقييم و كتابة التقرير النهائي  </a:t>
            </a:r>
            <a:endParaRPr lang="en-US" sz="1693" b="1" dirty="0">
              <a:solidFill>
                <a:srgbClr val="006666"/>
              </a:solidFill>
              <a:latin typeface="Hacen Casablanca Heavy" panose="02000000000000000000" pitchFamily="2" charset="-78"/>
              <a:cs typeface="Hacen Casablanca Heavy" panose="02000000000000000000" pitchFamily="2" charset="-78"/>
            </a:endParaRPr>
          </a:p>
        </p:txBody>
      </p:sp>
      <p:sp>
        <p:nvSpPr>
          <p:cNvPr id="139" name="مربع نص 138">
            <a:extLst>
              <a:ext uri="{FF2B5EF4-FFF2-40B4-BE49-F238E27FC236}">
                <a16:creationId xmlns:a16="http://schemas.microsoft.com/office/drawing/2014/main" id="{EBAAD976-546F-4F47-A337-06A7195C3987}"/>
              </a:ext>
            </a:extLst>
          </p:cNvPr>
          <p:cNvSpPr txBox="1"/>
          <p:nvPr/>
        </p:nvSpPr>
        <p:spPr>
          <a:xfrm>
            <a:off x="8331353" y="1590286"/>
            <a:ext cx="2807157" cy="613566"/>
          </a:xfrm>
          <a:prstGeom prst="rect">
            <a:avLst/>
          </a:prstGeom>
          <a:noFill/>
        </p:spPr>
        <p:txBody>
          <a:bodyPr wrap="square">
            <a:spAutoFit/>
          </a:bodyPr>
          <a:lstStyle/>
          <a:p>
            <a:pPr algn="ctr"/>
            <a:r>
              <a:rPr lang="ar-SA" sz="3387" b="1" dirty="0">
                <a:solidFill>
                  <a:schemeClr val="bg1"/>
                </a:solidFill>
                <a:latin typeface="Hacen Casablanca Heavy" panose="02000000000000000000" pitchFamily="2" charset="-78"/>
                <a:cs typeface="Hacen Casablanca Heavy" panose="02000000000000000000" pitchFamily="2" charset="-78"/>
              </a:rPr>
              <a:t>تطوَّع معنا    </a:t>
            </a:r>
            <a:endParaRPr lang="en-US" sz="3387" b="1" dirty="0">
              <a:solidFill>
                <a:schemeClr val="bg1"/>
              </a:solidFill>
              <a:latin typeface="Hacen Casablanca Heavy" panose="02000000000000000000" pitchFamily="2" charset="-78"/>
              <a:cs typeface="Hacen Casablanca Heavy" panose="02000000000000000000" pitchFamily="2" charset="-78"/>
            </a:endParaRPr>
          </a:p>
        </p:txBody>
      </p:sp>
      <p:grpSp>
        <p:nvGrpSpPr>
          <p:cNvPr id="157" name="Google Shape;6366;p57">
            <a:extLst>
              <a:ext uri="{FF2B5EF4-FFF2-40B4-BE49-F238E27FC236}">
                <a16:creationId xmlns:a16="http://schemas.microsoft.com/office/drawing/2014/main" id="{111DFD7E-E274-4B67-A623-C92EDB753C54}"/>
              </a:ext>
            </a:extLst>
          </p:cNvPr>
          <p:cNvGrpSpPr/>
          <p:nvPr/>
        </p:nvGrpSpPr>
        <p:grpSpPr>
          <a:xfrm>
            <a:off x="5133129" y="2678655"/>
            <a:ext cx="351024" cy="350079"/>
            <a:chOff x="3859600" y="3591950"/>
            <a:chExt cx="296975" cy="296175"/>
          </a:xfrm>
          <a:solidFill>
            <a:srgbClr val="006666"/>
          </a:solidFill>
        </p:grpSpPr>
        <p:sp>
          <p:nvSpPr>
            <p:cNvPr id="160" name="Google Shape;6367;p57">
              <a:extLst>
                <a:ext uri="{FF2B5EF4-FFF2-40B4-BE49-F238E27FC236}">
                  <a16:creationId xmlns:a16="http://schemas.microsoft.com/office/drawing/2014/main" id="{40962069-FB74-4C31-9816-7778F05F8F7B}"/>
                </a:ext>
              </a:extLst>
            </p:cNvPr>
            <p:cNvSpPr/>
            <p:nvPr/>
          </p:nvSpPr>
          <p:spPr>
            <a:xfrm>
              <a:off x="4034450" y="3766000"/>
              <a:ext cx="122125" cy="122125"/>
            </a:xfrm>
            <a:custGeom>
              <a:avLst/>
              <a:gdLst/>
              <a:ahLst/>
              <a:cxnLst/>
              <a:rect l="l" t="t" r="r" b="b"/>
              <a:pathLst>
                <a:path w="4885" h="4885" extrusionOk="0">
                  <a:moveTo>
                    <a:pt x="2395" y="1324"/>
                  </a:moveTo>
                  <a:cubicBezTo>
                    <a:pt x="2616" y="1324"/>
                    <a:pt x="2773" y="1482"/>
                    <a:pt x="2773" y="1702"/>
                  </a:cubicBezTo>
                  <a:lnTo>
                    <a:pt x="2773" y="2049"/>
                  </a:lnTo>
                  <a:lnTo>
                    <a:pt x="3120" y="2049"/>
                  </a:lnTo>
                  <a:cubicBezTo>
                    <a:pt x="3309" y="2049"/>
                    <a:pt x="3466" y="2206"/>
                    <a:pt x="3466" y="2395"/>
                  </a:cubicBezTo>
                  <a:cubicBezTo>
                    <a:pt x="3466" y="2584"/>
                    <a:pt x="3309" y="2742"/>
                    <a:pt x="3120" y="2742"/>
                  </a:cubicBezTo>
                  <a:lnTo>
                    <a:pt x="2395" y="2742"/>
                  </a:lnTo>
                  <a:cubicBezTo>
                    <a:pt x="2206" y="2742"/>
                    <a:pt x="2049" y="2584"/>
                    <a:pt x="2049" y="2395"/>
                  </a:cubicBezTo>
                  <a:lnTo>
                    <a:pt x="2049" y="1702"/>
                  </a:lnTo>
                  <a:cubicBezTo>
                    <a:pt x="2049" y="1482"/>
                    <a:pt x="2206" y="1324"/>
                    <a:pt x="2395" y="1324"/>
                  </a:cubicBezTo>
                  <a:close/>
                  <a:moveTo>
                    <a:pt x="2458" y="1"/>
                  </a:moveTo>
                  <a:cubicBezTo>
                    <a:pt x="1104" y="1"/>
                    <a:pt x="1" y="1103"/>
                    <a:pt x="1" y="2427"/>
                  </a:cubicBezTo>
                  <a:cubicBezTo>
                    <a:pt x="1" y="3781"/>
                    <a:pt x="1104" y="4884"/>
                    <a:pt x="2458" y="4884"/>
                  </a:cubicBezTo>
                  <a:cubicBezTo>
                    <a:pt x="3782" y="4884"/>
                    <a:pt x="4884" y="3781"/>
                    <a:pt x="4884" y="2427"/>
                  </a:cubicBezTo>
                  <a:cubicBezTo>
                    <a:pt x="4853" y="1072"/>
                    <a:pt x="3782" y="1"/>
                    <a:pt x="245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6368;p57">
              <a:extLst>
                <a:ext uri="{FF2B5EF4-FFF2-40B4-BE49-F238E27FC236}">
                  <a16:creationId xmlns:a16="http://schemas.microsoft.com/office/drawing/2014/main" id="{4847089E-4408-41DA-A9D1-C8D183CDB952}"/>
                </a:ext>
              </a:extLst>
            </p:cNvPr>
            <p:cNvSpPr/>
            <p:nvPr/>
          </p:nvSpPr>
          <p:spPr>
            <a:xfrm>
              <a:off x="3860400" y="3679375"/>
              <a:ext cx="260725" cy="173300"/>
            </a:xfrm>
            <a:custGeom>
              <a:avLst/>
              <a:gdLst/>
              <a:ahLst/>
              <a:cxnLst/>
              <a:rect l="l" t="t" r="r" b="b"/>
              <a:pathLst>
                <a:path w="10429" h="6932" extrusionOk="0">
                  <a:moveTo>
                    <a:pt x="2426" y="662"/>
                  </a:moveTo>
                  <a:cubicBezTo>
                    <a:pt x="2647" y="662"/>
                    <a:pt x="2804" y="819"/>
                    <a:pt x="2804" y="1008"/>
                  </a:cubicBezTo>
                  <a:cubicBezTo>
                    <a:pt x="2804" y="1197"/>
                    <a:pt x="2647" y="1355"/>
                    <a:pt x="2426" y="1355"/>
                  </a:cubicBezTo>
                  <a:lnTo>
                    <a:pt x="1733" y="1355"/>
                  </a:lnTo>
                  <a:cubicBezTo>
                    <a:pt x="1544" y="1355"/>
                    <a:pt x="1387" y="1197"/>
                    <a:pt x="1387" y="1008"/>
                  </a:cubicBezTo>
                  <a:cubicBezTo>
                    <a:pt x="1387" y="819"/>
                    <a:pt x="1544" y="662"/>
                    <a:pt x="1733" y="662"/>
                  </a:cubicBezTo>
                  <a:close/>
                  <a:moveTo>
                    <a:pt x="4537" y="662"/>
                  </a:moveTo>
                  <a:cubicBezTo>
                    <a:pt x="4726" y="662"/>
                    <a:pt x="4884" y="819"/>
                    <a:pt x="4884" y="1008"/>
                  </a:cubicBezTo>
                  <a:cubicBezTo>
                    <a:pt x="4884" y="1197"/>
                    <a:pt x="4695" y="1355"/>
                    <a:pt x="4537" y="1355"/>
                  </a:cubicBezTo>
                  <a:lnTo>
                    <a:pt x="3812" y="1355"/>
                  </a:lnTo>
                  <a:cubicBezTo>
                    <a:pt x="3623" y="1355"/>
                    <a:pt x="3466" y="1197"/>
                    <a:pt x="3466" y="1008"/>
                  </a:cubicBezTo>
                  <a:cubicBezTo>
                    <a:pt x="3466" y="819"/>
                    <a:pt x="3623" y="662"/>
                    <a:pt x="3812" y="662"/>
                  </a:cubicBezTo>
                  <a:close/>
                  <a:moveTo>
                    <a:pt x="6648" y="662"/>
                  </a:moveTo>
                  <a:cubicBezTo>
                    <a:pt x="6837" y="662"/>
                    <a:pt x="6994" y="819"/>
                    <a:pt x="6994" y="1008"/>
                  </a:cubicBezTo>
                  <a:cubicBezTo>
                    <a:pt x="6994" y="1197"/>
                    <a:pt x="6837" y="1355"/>
                    <a:pt x="6648" y="1355"/>
                  </a:cubicBezTo>
                  <a:lnTo>
                    <a:pt x="5955" y="1355"/>
                  </a:lnTo>
                  <a:cubicBezTo>
                    <a:pt x="5734" y="1355"/>
                    <a:pt x="5577" y="1197"/>
                    <a:pt x="5577" y="1008"/>
                  </a:cubicBezTo>
                  <a:cubicBezTo>
                    <a:pt x="5577" y="819"/>
                    <a:pt x="5734" y="662"/>
                    <a:pt x="5955" y="662"/>
                  </a:cubicBezTo>
                  <a:close/>
                  <a:moveTo>
                    <a:pt x="8727" y="662"/>
                  </a:moveTo>
                  <a:cubicBezTo>
                    <a:pt x="8948" y="662"/>
                    <a:pt x="9105" y="819"/>
                    <a:pt x="9105" y="1008"/>
                  </a:cubicBezTo>
                  <a:cubicBezTo>
                    <a:pt x="9105" y="1197"/>
                    <a:pt x="8948" y="1355"/>
                    <a:pt x="8727" y="1355"/>
                  </a:cubicBezTo>
                  <a:lnTo>
                    <a:pt x="8034" y="1355"/>
                  </a:lnTo>
                  <a:cubicBezTo>
                    <a:pt x="7845" y="1355"/>
                    <a:pt x="7688" y="1197"/>
                    <a:pt x="7688" y="1008"/>
                  </a:cubicBezTo>
                  <a:cubicBezTo>
                    <a:pt x="7688" y="819"/>
                    <a:pt x="7845" y="662"/>
                    <a:pt x="8034" y="662"/>
                  </a:cubicBezTo>
                  <a:close/>
                  <a:moveTo>
                    <a:pt x="2426" y="2080"/>
                  </a:moveTo>
                  <a:cubicBezTo>
                    <a:pt x="2647" y="2080"/>
                    <a:pt x="2804" y="2237"/>
                    <a:pt x="2804" y="2426"/>
                  </a:cubicBezTo>
                  <a:cubicBezTo>
                    <a:pt x="2804" y="2647"/>
                    <a:pt x="2647" y="2773"/>
                    <a:pt x="2426" y="2773"/>
                  </a:cubicBezTo>
                  <a:lnTo>
                    <a:pt x="1733" y="2773"/>
                  </a:lnTo>
                  <a:cubicBezTo>
                    <a:pt x="1544" y="2773"/>
                    <a:pt x="1387" y="2647"/>
                    <a:pt x="1387" y="2426"/>
                  </a:cubicBezTo>
                  <a:cubicBezTo>
                    <a:pt x="1387" y="2206"/>
                    <a:pt x="1544" y="2080"/>
                    <a:pt x="1733" y="2080"/>
                  </a:cubicBezTo>
                  <a:close/>
                  <a:moveTo>
                    <a:pt x="4537" y="2080"/>
                  </a:moveTo>
                  <a:cubicBezTo>
                    <a:pt x="4726" y="2080"/>
                    <a:pt x="4884" y="2237"/>
                    <a:pt x="4884" y="2426"/>
                  </a:cubicBezTo>
                  <a:cubicBezTo>
                    <a:pt x="4884" y="2647"/>
                    <a:pt x="4695" y="2773"/>
                    <a:pt x="4537" y="2773"/>
                  </a:cubicBezTo>
                  <a:lnTo>
                    <a:pt x="3812" y="2773"/>
                  </a:lnTo>
                  <a:cubicBezTo>
                    <a:pt x="3623" y="2773"/>
                    <a:pt x="3466" y="2647"/>
                    <a:pt x="3466" y="2426"/>
                  </a:cubicBezTo>
                  <a:cubicBezTo>
                    <a:pt x="3466" y="2206"/>
                    <a:pt x="3623" y="2080"/>
                    <a:pt x="3812" y="2080"/>
                  </a:cubicBezTo>
                  <a:close/>
                  <a:moveTo>
                    <a:pt x="6648" y="2080"/>
                  </a:moveTo>
                  <a:cubicBezTo>
                    <a:pt x="6837" y="2080"/>
                    <a:pt x="6994" y="2237"/>
                    <a:pt x="6994" y="2426"/>
                  </a:cubicBezTo>
                  <a:cubicBezTo>
                    <a:pt x="6994" y="2647"/>
                    <a:pt x="6837" y="2773"/>
                    <a:pt x="6648" y="2773"/>
                  </a:cubicBezTo>
                  <a:lnTo>
                    <a:pt x="5955" y="2773"/>
                  </a:lnTo>
                  <a:cubicBezTo>
                    <a:pt x="5734" y="2773"/>
                    <a:pt x="5577" y="2647"/>
                    <a:pt x="5577" y="2426"/>
                  </a:cubicBezTo>
                  <a:cubicBezTo>
                    <a:pt x="5577" y="2206"/>
                    <a:pt x="5734" y="2080"/>
                    <a:pt x="5955" y="2080"/>
                  </a:cubicBezTo>
                  <a:close/>
                  <a:moveTo>
                    <a:pt x="8727" y="2080"/>
                  </a:moveTo>
                  <a:cubicBezTo>
                    <a:pt x="8948" y="2080"/>
                    <a:pt x="9105" y="2237"/>
                    <a:pt x="9105" y="2426"/>
                  </a:cubicBezTo>
                  <a:cubicBezTo>
                    <a:pt x="9105" y="2647"/>
                    <a:pt x="8948" y="2773"/>
                    <a:pt x="8727" y="2773"/>
                  </a:cubicBezTo>
                  <a:lnTo>
                    <a:pt x="8034" y="2773"/>
                  </a:lnTo>
                  <a:cubicBezTo>
                    <a:pt x="7845" y="2773"/>
                    <a:pt x="7688" y="2647"/>
                    <a:pt x="7688" y="2426"/>
                  </a:cubicBezTo>
                  <a:cubicBezTo>
                    <a:pt x="7688" y="2206"/>
                    <a:pt x="7845" y="2080"/>
                    <a:pt x="8034" y="2080"/>
                  </a:cubicBezTo>
                  <a:close/>
                  <a:moveTo>
                    <a:pt x="2426" y="3466"/>
                  </a:moveTo>
                  <a:cubicBezTo>
                    <a:pt x="2647" y="3466"/>
                    <a:pt x="2804" y="3623"/>
                    <a:pt x="2804" y="3812"/>
                  </a:cubicBezTo>
                  <a:cubicBezTo>
                    <a:pt x="2804" y="4001"/>
                    <a:pt x="2647" y="4159"/>
                    <a:pt x="2426" y="4159"/>
                  </a:cubicBezTo>
                  <a:lnTo>
                    <a:pt x="1733" y="4159"/>
                  </a:lnTo>
                  <a:cubicBezTo>
                    <a:pt x="1544" y="4159"/>
                    <a:pt x="1387" y="4001"/>
                    <a:pt x="1387" y="3812"/>
                  </a:cubicBezTo>
                  <a:cubicBezTo>
                    <a:pt x="1387" y="3623"/>
                    <a:pt x="1544" y="3466"/>
                    <a:pt x="1733" y="3466"/>
                  </a:cubicBezTo>
                  <a:close/>
                  <a:moveTo>
                    <a:pt x="4537" y="3466"/>
                  </a:moveTo>
                  <a:cubicBezTo>
                    <a:pt x="4726" y="3466"/>
                    <a:pt x="4884" y="3623"/>
                    <a:pt x="4884" y="3812"/>
                  </a:cubicBezTo>
                  <a:cubicBezTo>
                    <a:pt x="4884" y="4001"/>
                    <a:pt x="4695" y="4159"/>
                    <a:pt x="4537" y="4159"/>
                  </a:cubicBezTo>
                  <a:lnTo>
                    <a:pt x="3812" y="4159"/>
                  </a:lnTo>
                  <a:cubicBezTo>
                    <a:pt x="3623" y="4159"/>
                    <a:pt x="3466" y="4001"/>
                    <a:pt x="3466" y="3812"/>
                  </a:cubicBezTo>
                  <a:cubicBezTo>
                    <a:pt x="3466" y="3623"/>
                    <a:pt x="3623" y="3466"/>
                    <a:pt x="3812" y="3466"/>
                  </a:cubicBezTo>
                  <a:close/>
                  <a:moveTo>
                    <a:pt x="6648" y="3466"/>
                  </a:moveTo>
                  <a:cubicBezTo>
                    <a:pt x="6837" y="3466"/>
                    <a:pt x="6994" y="3623"/>
                    <a:pt x="6994" y="3812"/>
                  </a:cubicBezTo>
                  <a:cubicBezTo>
                    <a:pt x="6994" y="4001"/>
                    <a:pt x="6837" y="4159"/>
                    <a:pt x="6648" y="4159"/>
                  </a:cubicBezTo>
                  <a:lnTo>
                    <a:pt x="5955" y="4159"/>
                  </a:lnTo>
                  <a:cubicBezTo>
                    <a:pt x="5734" y="4159"/>
                    <a:pt x="5577" y="4001"/>
                    <a:pt x="5577" y="3812"/>
                  </a:cubicBezTo>
                  <a:cubicBezTo>
                    <a:pt x="5577" y="3623"/>
                    <a:pt x="5734" y="3466"/>
                    <a:pt x="5955" y="3466"/>
                  </a:cubicBezTo>
                  <a:close/>
                  <a:moveTo>
                    <a:pt x="2426" y="4852"/>
                  </a:moveTo>
                  <a:cubicBezTo>
                    <a:pt x="2647" y="4852"/>
                    <a:pt x="2804" y="5010"/>
                    <a:pt x="2804" y="5199"/>
                  </a:cubicBezTo>
                  <a:cubicBezTo>
                    <a:pt x="2804" y="5388"/>
                    <a:pt x="2647" y="5545"/>
                    <a:pt x="2426" y="5545"/>
                  </a:cubicBezTo>
                  <a:lnTo>
                    <a:pt x="1733" y="5545"/>
                  </a:lnTo>
                  <a:cubicBezTo>
                    <a:pt x="1544" y="5545"/>
                    <a:pt x="1387" y="5388"/>
                    <a:pt x="1387" y="5199"/>
                  </a:cubicBezTo>
                  <a:cubicBezTo>
                    <a:pt x="1387" y="5010"/>
                    <a:pt x="1544" y="4852"/>
                    <a:pt x="1733" y="4852"/>
                  </a:cubicBezTo>
                  <a:close/>
                  <a:moveTo>
                    <a:pt x="4537" y="4852"/>
                  </a:moveTo>
                  <a:cubicBezTo>
                    <a:pt x="4726" y="4852"/>
                    <a:pt x="4884" y="5010"/>
                    <a:pt x="4884" y="5199"/>
                  </a:cubicBezTo>
                  <a:cubicBezTo>
                    <a:pt x="4884" y="5388"/>
                    <a:pt x="4695" y="5545"/>
                    <a:pt x="4537" y="5545"/>
                  </a:cubicBezTo>
                  <a:lnTo>
                    <a:pt x="3812" y="5545"/>
                  </a:lnTo>
                  <a:cubicBezTo>
                    <a:pt x="3623" y="5545"/>
                    <a:pt x="3466" y="5388"/>
                    <a:pt x="3466" y="5199"/>
                  </a:cubicBezTo>
                  <a:cubicBezTo>
                    <a:pt x="3466" y="5010"/>
                    <a:pt x="3623" y="4852"/>
                    <a:pt x="3812" y="4852"/>
                  </a:cubicBezTo>
                  <a:close/>
                  <a:moveTo>
                    <a:pt x="0" y="0"/>
                  </a:moveTo>
                  <a:lnTo>
                    <a:pt x="0" y="5892"/>
                  </a:lnTo>
                  <a:cubicBezTo>
                    <a:pt x="0" y="6459"/>
                    <a:pt x="473" y="6931"/>
                    <a:pt x="1071" y="6931"/>
                  </a:cubicBezTo>
                  <a:lnTo>
                    <a:pt x="6490" y="6931"/>
                  </a:lnTo>
                  <a:cubicBezTo>
                    <a:pt x="6364" y="6616"/>
                    <a:pt x="6301" y="6270"/>
                    <a:pt x="6301" y="5892"/>
                  </a:cubicBezTo>
                  <a:cubicBezTo>
                    <a:pt x="6301" y="5797"/>
                    <a:pt x="6333" y="5671"/>
                    <a:pt x="6333" y="5545"/>
                  </a:cubicBezTo>
                  <a:lnTo>
                    <a:pt x="5955" y="5545"/>
                  </a:lnTo>
                  <a:cubicBezTo>
                    <a:pt x="5734" y="5545"/>
                    <a:pt x="5577" y="5388"/>
                    <a:pt x="5577" y="5199"/>
                  </a:cubicBezTo>
                  <a:cubicBezTo>
                    <a:pt x="5577" y="5010"/>
                    <a:pt x="5734" y="4852"/>
                    <a:pt x="5955" y="4852"/>
                  </a:cubicBezTo>
                  <a:lnTo>
                    <a:pt x="6490" y="4852"/>
                  </a:lnTo>
                  <a:cubicBezTo>
                    <a:pt x="6931" y="3623"/>
                    <a:pt x="8066" y="2741"/>
                    <a:pt x="9420" y="2741"/>
                  </a:cubicBezTo>
                  <a:cubicBezTo>
                    <a:pt x="9767" y="2741"/>
                    <a:pt x="10113" y="2836"/>
                    <a:pt x="10428" y="2962"/>
                  </a:cubicBezTo>
                  <a:lnTo>
                    <a:pt x="10428"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6369;p57">
              <a:extLst>
                <a:ext uri="{FF2B5EF4-FFF2-40B4-BE49-F238E27FC236}">
                  <a16:creationId xmlns:a16="http://schemas.microsoft.com/office/drawing/2014/main" id="{8E0A0BF0-B9A5-4CB8-B7B0-F36537F8D167}"/>
                </a:ext>
              </a:extLst>
            </p:cNvPr>
            <p:cNvSpPr/>
            <p:nvPr/>
          </p:nvSpPr>
          <p:spPr>
            <a:xfrm>
              <a:off x="3859600" y="3591950"/>
              <a:ext cx="261525" cy="70900"/>
            </a:xfrm>
            <a:custGeom>
              <a:avLst/>
              <a:gdLst/>
              <a:ahLst/>
              <a:cxnLst/>
              <a:rect l="l" t="t" r="r" b="b"/>
              <a:pathLst>
                <a:path w="10461" h="2836" extrusionOk="0">
                  <a:moveTo>
                    <a:pt x="1734" y="0"/>
                  </a:moveTo>
                  <a:cubicBezTo>
                    <a:pt x="1513" y="0"/>
                    <a:pt x="1356" y="158"/>
                    <a:pt x="1356" y="347"/>
                  </a:cubicBezTo>
                  <a:lnTo>
                    <a:pt x="1356" y="693"/>
                  </a:lnTo>
                  <a:lnTo>
                    <a:pt x="1009" y="693"/>
                  </a:lnTo>
                  <a:cubicBezTo>
                    <a:pt x="410" y="693"/>
                    <a:pt x="1" y="1166"/>
                    <a:pt x="1" y="1733"/>
                  </a:cubicBezTo>
                  <a:lnTo>
                    <a:pt x="1" y="2836"/>
                  </a:lnTo>
                  <a:lnTo>
                    <a:pt x="10429" y="2836"/>
                  </a:lnTo>
                  <a:lnTo>
                    <a:pt x="10429" y="1733"/>
                  </a:lnTo>
                  <a:lnTo>
                    <a:pt x="10460" y="1733"/>
                  </a:lnTo>
                  <a:cubicBezTo>
                    <a:pt x="10460" y="1134"/>
                    <a:pt x="9988" y="693"/>
                    <a:pt x="9421" y="693"/>
                  </a:cubicBezTo>
                  <a:lnTo>
                    <a:pt x="9074" y="693"/>
                  </a:lnTo>
                  <a:lnTo>
                    <a:pt x="9074" y="347"/>
                  </a:lnTo>
                  <a:cubicBezTo>
                    <a:pt x="9074" y="158"/>
                    <a:pt x="8917" y="0"/>
                    <a:pt x="8728" y="0"/>
                  </a:cubicBezTo>
                  <a:cubicBezTo>
                    <a:pt x="8539" y="0"/>
                    <a:pt x="8381" y="158"/>
                    <a:pt x="8381" y="347"/>
                  </a:cubicBezTo>
                  <a:lnTo>
                    <a:pt x="8381" y="693"/>
                  </a:lnTo>
                  <a:lnTo>
                    <a:pt x="6995" y="693"/>
                  </a:lnTo>
                  <a:lnTo>
                    <a:pt x="6995" y="347"/>
                  </a:lnTo>
                  <a:cubicBezTo>
                    <a:pt x="6995" y="158"/>
                    <a:pt x="6837" y="0"/>
                    <a:pt x="6648" y="0"/>
                  </a:cubicBezTo>
                  <a:cubicBezTo>
                    <a:pt x="6459" y="0"/>
                    <a:pt x="6302" y="158"/>
                    <a:pt x="6302" y="347"/>
                  </a:cubicBezTo>
                  <a:lnTo>
                    <a:pt x="6302" y="693"/>
                  </a:lnTo>
                  <a:lnTo>
                    <a:pt x="4159" y="693"/>
                  </a:lnTo>
                  <a:lnTo>
                    <a:pt x="4159" y="347"/>
                  </a:lnTo>
                  <a:cubicBezTo>
                    <a:pt x="4159" y="158"/>
                    <a:pt x="4002" y="0"/>
                    <a:pt x="3813" y="0"/>
                  </a:cubicBezTo>
                  <a:cubicBezTo>
                    <a:pt x="3624" y="0"/>
                    <a:pt x="3466" y="158"/>
                    <a:pt x="3466" y="347"/>
                  </a:cubicBezTo>
                  <a:lnTo>
                    <a:pt x="3466" y="693"/>
                  </a:lnTo>
                  <a:lnTo>
                    <a:pt x="2080" y="693"/>
                  </a:lnTo>
                  <a:lnTo>
                    <a:pt x="2080" y="347"/>
                  </a:lnTo>
                  <a:cubicBezTo>
                    <a:pt x="2080" y="158"/>
                    <a:pt x="1923" y="0"/>
                    <a:pt x="173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5" name="Subtitle 6">
            <a:extLst>
              <a:ext uri="{FF2B5EF4-FFF2-40B4-BE49-F238E27FC236}">
                <a16:creationId xmlns:a16="http://schemas.microsoft.com/office/drawing/2014/main" id="{0599D2E2-A235-47D2-A79C-417553AB3D76}"/>
              </a:ext>
            </a:extLst>
          </p:cNvPr>
          <p:cNvSpPr txBox="1">
            <a:spLocks/>
          </p:cNvSpPr>
          <p:nvPr/>
        </p:nvSpPr>
        <p:spPr>
          <a:xfrm>
            <a:off x="6342374" y="1591853"/>
            <a:ext cx="1728392" cy="716689"/>
          </a:xfrm>
          <a:prstGeom prst="rect">
            <a:avLst/>
          </a:prstGeom>
        </p:spPr>
        <p:txBody>
          <a:bodyPr vert="horz" lIns="86019" tIns="43010" rIns="86019" bIns="43010" numCol="1" spcCol="365760" rtlCol="0" anchor="t">
            <a:noAutofit/>
          </a:bodyPr>
          <a:lstStyle>
            <a:lvl1pPr marL="0" indent="0" algn="ctr" defTabSz="914400" rtl="0" eaLnBrk="1" latinLnBrk="0" hangingPunct="1">
              <a:lnSpc>
                <a:spcPct val="90000"/>
              </a:lnSpc>
              <a:spcBef>
                <a:spcPts val="1000"/>
              </a:spcBef>
              <a:buFont typeface="Arial"/>
              <a:buNone/>
              <a:defRPr sz="1200" b="0" i="0" kern="1200">
                <a:solidFill>
                  <a:schemeClr val="accent1"/>
                </a:solidFill>
                <a:latin typeface="Montserrat Light" charset="0"/>
                <a:ea typeface="Montserrat Light" charset="0"/>
                <a:cs typeface="Montserrat Light"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Montserrat Light" charset="0"/>
                <a:ea typeface="Montserrat Light" charset="0"/>
                <a:cs typeface="Montserrat Light"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Montserrat Light" charset="0"/>
                <a:ea typeface="Montserrat Light" charset="0"/>
                <a:cs typeface="Montserrat Light"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nSpc>
                <a:spcPct val="100000"/>
              </a:lnSpc>
              <a:spcBef>
                <a:spcPts val="0"/>
              </a:spcBef>
            </a:pPr>
            <a:r>
              <a:rPr lang="ar-SA" sz="1600" b="1" dirty="0">
                <a:solidFill>
                  <a:srgbClr val="006666"/>
                </a:solidFill>
                <a:latin typeface="Calibri" panose="020F0502020204030204" pitchFamily="34" charset="0"/>
                <a:cs typeface="Calibri" panose="020F0502020204030204" pitchFamily="34" charset="0"/>
              </a:rPr>
              <a:t>استقطاب وتأهيل الكوادر البشرية في الأعمال التطوعية </a:t>
            </a:r>
            <a:endParaRPr lang="en-US" sz="1600" b="1" dirty="0">
              <a:solidFill>
                <a:srgbClr val="006666"/>
              </a:solidFill>
              <a:latin typeface="Calibri" panose="020F0502020204030204" pitchFamily="34" charset="0"/>
              <a:cs typeface="Calibri" panose="020F0502020204030204" pitchFamily="34" charset="0"/>
            </a:endParaRPr>
          </a:p>
        </p:txBody>
      </p:sp>
      <p:sp>
        <p:nvSpPr>
          <p:cNvPr id="179" name="Subtitle 6">
            <a:extLst>
              <a:ext uri="{FF2B5EF4-FFF2-40B4-BE49-F238E27FC236}">
                <a16:creationId xmlns:a16="http://schemas.microsoft.com/office/drawing/2014/main" id="{F55F14DA-BDA7-4417-8051-6A8064EB77DC}"/>
              </a:ext>
            </a:extLst>
          </p:cNvPr>
          <p:cNvSpPr txBox="1">
            <a:spLocks/>
          </p:cNvSpPr>
          <p:nvPr/>
        </p:nvSpPr>
        <p:spPr>
          <a:xfrm>
            <a:off x="2225990" y="1692528"/>
            <a:ext cx="2404944" cy="716689"/>
          </a:xfrm>
          <a:prstGeom prst="rect">
            <a:avLst/>
          </a:prstGeom>
        </p:spPr>
        <p:txBody>
          <a:bodyPr vert="horz" lIns="86019" tIns="43010" rIns="86019" bIns="43010" numCol="1" spcCol="365760" rtlCol="0" anchor="t">
            <a:noAutofit/>
          </a:bodyPr>
          <a:lstStyle>
            <a:lvl1pPr marL="0" indent="0" algn="ctr" defTabSz="914400" rtl="0" eaLnBrk="1" latinLnBrk="0" hangingPunct="1">
              <a:lnSpc>
                <a:spcPct val="90000"/>
              </a:lnSpc>
              <a:spcBef>
                <a:spcPts val="1000"/>
              </a:spcBef>
              <a:buFont typeface="Arial"/>
              <a:buNone/>
              <a:defRPr sz="1200" b="0" i="0" kern="1200">
                <a:solidFill>
                  <a:schemeClr val="accent1"/>
                </a:solidFill>
                <a:latin typeface="Montserrat Light" charset="0"/>
                <a:ea typeface="Montserrat Light" charset="0"/>
                <a:cs typeface="Montserrat Light"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Montserrat Light" charset="0"/>
                <a:ea typeface="Montserrat Light" charset="0"/>
                <a:cs typeface="Montserrat Light"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Montserrat Light" charset="0"/>
                <a:ea typeface="Montserrat Light" charset="0"/>
                <a:cs typeface="Montserrat Light"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nSpc>
                <a:spcPct val="100000"/>
              </a:lnSpc>
              <a:spcBef>
                <a:spcPts val="0"/>
              </a:spcBef>
            </a:pPr>
            <a:r>
              <a:rPr lang="ar-SA" sz="1600" b="1" dirty="0">
                <a:solidFill>
                  <a:srgbClr val="006666"/>
                </a:solidFill>
                <a:latin typeface="Calibri" panose="020F0502020204030204" pitchFamily="34" charset="0"/>
                <a:cs typeface="Calibri" panose="020F0502020204030204" pitchFamily="34" charset="0"/>
              </a:rPr>
              <a:t>تفعيل دور المتطوِّعين </a:t>
            </a:r>
          </a:p>
          <a:p>
            <a:pPr>
              <a:lnSpc>
                <a:spcPct val="100000"/>
              </a:lnSpc>
              <a:spcBef>
                <a:spcPts val="0"/>
              </a:spcBef>
            </a:pPr>
            <a:r>
              <a:rPr lang="ar-SA" sz="1600" b="1" dirty="0">
                <a:solidFill>
                  <a:srgbClr val="006666"/>
                </a:solidFill>
                <a:latin typeface="Calibri" panose="020F0502020204030204" pitchFamily="34" charset="0"/>
                <a:cs typeface="Calibri" panose="020F0502020204030204" pitchFamily="34" charset="0"/>
              </a:rPr>
              <a:t>وفق قدراتهم </a:t>
            </a:r>
            <a:endParaRPr lang="en-US" sz="1600" b="1" dirty="0">
              <a:solidFill>
                <a:srgbClr val="006666"/>
              </a:solidFill>
              <a:latin typeface="Calibri" panose="020F0502020204030204" pitchFamily="34" charset="0"/>
              <a:cs typeface="Calibri" panose="020F0502020204030204" pitchFamily="34" charset="0"/>
            </a:endParaRPr>
          </a:p>
        </p:txBody>
      </p:sp>
      <p:sp>
        <p:nvSpPr>
          <p:cNvPr id="183" name="Subtitle 6">
            <a:extLst>
              <a:ext uri="{FF2B5EF4-FFF2-40B4-BE49-F238E27FC236}">
                <a16:creationId xmlns:a16="http://schemas.microsoft.com/office/drawing/2014/main" id="{EC4447F5-E7D8-4EBA-A3E6-4A042BCAA9EE}"/>
              </a:ext>
            </a:extLst>
          </p:cNvPr>
          <p:cNvSpPr txBox="1">
            <a:spLocks/>
          </p:cNvSpPr>
          <p:nvPr/>
        </p:nvSpPr>
        <p:spPr>
          <a:xfrm>
            <a:off x="4473967" y="1605067"/>
            <a:ext cx="1728392" cy="716689"/>
          </a:xfrm>
          <a:prstGeom prst="rect">
            <a:avLst/>
          </a:prstGeom>
        </p:spPr>
        <p:txBody>
          <a:bodyPr vert="horz" lIns="86019" tIns="43010" rIns="86019" bIns="43010" numCol="1" spcCol="365760" rtlCol="0" anchor="t">
            <a:noAutofit/>
          </a:bodyPr>
          <a:lstStyle>
            <a:lvl1pPr marL="0" indent="0" algn="ctr" defTabSz="914400" rtl="0" eaLnBrk="1" latinLnBrk="0" hangingPunct="1">
              <a:lnSpc>
                <a:spcPct val="90000"/>
              </a:lnSpc>
              <a:spcBef>
                <a:spcPts val="1000"/>
              </a:spcBef>
              <a:buFont typeface="Arial"/>
              <a:buNone/>
              <a:defRPr sz="1200" b="0" i="0" kern="1200">
                <a:solidFill>
                  <a:schemeClr val="accent1"/>
                </a:solidFill>
                <a:latin typeface="Montserrat Light" charset="0"/>
                <a:ea typeface="Montserrat Light" charset="0"/>
                <a:cs typeface="Montserrat Light"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Montserrat Light" charset="0"/>
                <a:ea typeface="Montserrat Light" charset="0"/>
                <a:cs typeface="Montserrat Light"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Montserrat Light" charset="0"/>
                <a:ea typeface="Montserrat Light" charset="0"/>
                <a:cs typeface="Montserrat Light"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nSpc>
                <a:spcPct val="100000"/>
              </a:lnSpc>
              <a:spcBef>
                <a:spcPts val="0"/>
              </a:spcBef>
            </a:pPr>
            <a:r>
              <a:rPr lang="ar-SA" sz="1400" b="1" dirty="0">
                <a:solidFill>
                  <a:srgbClr val="006666"/>
                </a:solidFill>
                <a:latin typeface="Calibri" panose="020F0502020204030204" pitchFamily="34" charset="0"/>
                <a:cs typeface="Calibri" panose="020F0502020204030204" pitchFamily="34" charset="0"/>
              </a:rPr>
              <a:t>تعزيز روح التطوع والتفاعل الاجتماعي          في المحافظة  </a:t>
            </a:r>
            <a:endParaRPr lang="en-US" sz="1400" b="1" dirty="0">
              <a:solidFill>
                <a:srgbClr val="006666"/>
              </a:solidFill>
              <a:latin typeface="Calibri" panose="020F0502020204030204" pitchFamily="34" charset="0"/>
              <a:cs typeface="Calibri" panose="020F0502020204030204" pitchFamily="34" charset="0"/>
            </a:endParaRPr>
          </a:p>
        </p:txBody>
      </p:sp>
      <p:grpSp>
        <p:nvGrpSpPr>
          <p:cNvPr id="184" name="Google Shape;22140;p98">
            <a:extLst>
              <a:ext uri="{FF2B5EF4-FFF2-40B4-BE49-F238E27FC236}">
                <a16:creationId xmlns:a16="http://schemas.microsoft.com/office/drawing/2014/main" id="{8DB6D5D4-4DB3-45B4-925E-A80A5871F9C0}"/>
              </a:ext>
            </a:extLst>
          </p:cNvPr>
          <p:cNvGrpSpPr/>
          <p:nvPr/>
        </p:nvGrpSpPr>
        <p:grpSpPr>
          <a:xfrm>
            <a:off x="9460131" y="960266"/>
            <a:ext cx="907121" cy="573834"/>
            <a:chOff x="6290624" y="3596904"/>
            <a:chExt cx="304394" cy="346777"/>
          </a:xfrm>
          <a:solidFill>
            <a:schemeClr val="bg1"/>
          </a:solidFill>
        </p:grpSpPr>
        <p:sp>
          <p:nvSpPr>
            <p:cNvPr id="185" name="Google Shape;22141;p98">
              <a:extLst>
                <a:ext uri="{FF2B5EF4-FFF2-40B4-BE49-F238E27FC236}">
                  <a16:creationId xmlns:a16="http://schemas.microsoft.com/office/drawing/2014/main" id="{A25E0DC4-30EA-4658-BBB9-DF5B31D83E30}"/>
                </a:ext>
              </a:extLst>
            </p:cNvPr>
            <p:cNvSpPr/>
            <p:nvPr/>
          </p:nvSpPr>
          <p:spPr>
            <a:xfrm>
              <a:off x="6455536" y="3607711"/>
              <a:ext cx="20060" cy="220467"/>
            </a:xfrm>
            <a:custGeom>
              <a:avLst/>
              <a:gdLst/>
              <a:ahLst/>
              <a:cxnLst/>
              <a:rect l="l" t="t" r="r" b="b"/>
              <a:pathLst>
                <a:path w="620" h="6814" extrusionOk="0">
                  <a:moveTo>
                    <a:pt x="0" y="0"/>
                  </a:moveTo>
                  <a:lnTo>
                    <a:pt x="0" y="6501"/>
                  </a:lnTo>
                  <a:cubicBezTo>
                    <a:pt x="0" y="6678"/>
                    <a:pt x="143" y="6814"/>
                    <a:pt x="316" y="6814"/>
                  </a:cubicBezTo>
                  <a:cubicBezTo>
                    <a:pt x="330" y="6814"/>
                    <a:pt x="343" y="6813"/>
                    <a:pt x="357" y="6811"/>
                  </a:cubicBezTo>
                  <a:cubicBezTo>
                    <a:pt x="500" y="6763"/>
                    <a:pt x="619" y="6620"/>
                    <a:pt x="619" y="6478"/>
                  </a:cubicBezTo>
                  <a:lnTo>
                    <a:pt x="619" y="0"/>
                  </a:lnTo>
                  <a:close/>
                </a:path>
              </a:pathLst>
            </a:custGeom>
            <a:grpFill/>
            <a:ln>
              <a:noFill/>
            </a:ln>
          </p:spPr>
          <p:txBody>
            <a:bodyPr spcFirstLastPara="1" wrap="square" lIns="86005" tIns="86005" rIns="86005" bIns="86005" anchor="ctr" anchorCtr="0">
              <a:noAutofit/>
            </a:bodyPr>
            <a:lstStyle/>
            <a:p>
              <a:endParaRPr sz="1693"/>
            </a:p>
          </p:txBody>
        </p:sp>
        <p:sp>
          <p:nvSpPr>
            <p:cNvPr id="186" name="Google Shape;22142;p98">
              <a:extLst>
                <a:ext uri="{FF2B5EF4-FFF2-40B4-BE49-F238E27FC236}">
                  <a16:creationId xmlns:a16="http://schemas.microsoft.com/office/drawing/2014/main" id="{BB1B5193-FBEB-41A4-B64B-DC8448FE5D64}"/>
                </a:ext>
              </a:extLst>
            </p:cNvPr>
            <p:cNvSpPr/>
            <p:nvPr/>
          </p:nvSpPr>
          <p:spPr>
            <a:xfrm>
              <a:off x="6455536" y="3596904"/>
              <a:ext cx="139482" cy="100203"/>
            </a:xfrm>
            <a:custGeom>
              <a:avLst/>
              <a:gdLst/>
              <a:ahLst/>
              <a:cxnLst/>
              <a:rect l="l" t="t" r="r" b="b"/>
              <a:pathLst>
                <a:path w="4311" h="3097" extrusionOk="0">
                  <a:moveTo>
                    <a:pt x="286" y="1"/>
                  </a:moveTo>
                  <a:cubicBezTo>
                    <a:pt x="143" y="1"/>
                    <a:pt x="0" y="120"/>
                    <a:pt x="0" y="263"/>
                  </a:cubicBezTo>
                  <a:lnTo>
                    <a:pt x="0" y="3097"/>
                  </a:lnTo>
                  <a:lnTo>
                    <a:pt x="3953" y="3097"/>
                  </a:lnTo>
                  <a:cubicBezTo>
                    <a:pt x="4073" y="3097"/>
                    <a:pt x="4215" y="3025"/>
                    <a:pt x="4263" y="2882"/>
                  </a:cubicBezTo>
                  <a:cubicBezTo>
                    <a:pt x="4287" y="2787"/>
                    <a:pt x="4287" y="2716"/>
                    <a:pt x="4215" y="2620"/>
                  </a:cubicBezTo>
                  <a:lnTo>
                    <a:pt x="3501" y="1549"/>
                  </a:lnTo>
                  <a:lnTo>
                    <a:pt x="4215" y="477"/>
                  </a:lnTo>
                  <a:cubicBezTo>
                    <a:pt x="4311" y="358"/>
                    <a:pt x="4287" y="215"/>
                    <a:pt x="4192" y="96"/>
                  </a:cubicBezTo>
                  <a:cubicBezTo>
                    <a:pt x="4144" y="24"/>
                    <a:pt x="4049" y="1"/>
                    <a:pt x="3953" y="1"/>
                  </a:cubicBezTo>
                  <a:close/>
                </a:path>
              </a:pathLst>
            </a:custGeom>
            <a:grpFill/>
            <a:ln>
              <a:noFill/>
            </a:ln>
          </p:spPr>
          <p:txBody>
            <a:bodyPr spcFirstLastPara="1" wrap="square" lIns="86005" tIns="86005" rIns="86005" bIns="86005" anchor="ctr" anchorCtr="0">
              <a:noAutofit/>
            </a:bodyPr>
            <a:lstStyle/>
            <a:p>
              <a:endParaRPr sz="1693"/>
            </a:p>
          </p:txBody>
        </p:sp>
        <p:sp>
          <p:nvSpPr>
            <p:cNvPr id="187" name="Google Shape;22143;p98">
              <a:extLst>
                <a:ext uri="{FF2B5EF4-FFF2-40B4-BE49-F238E27FC236}">
                  <a16:creationId xmlns:a16="http://schemas.microsoft.com/office/drawing/2014/main" id="{A737D6CD-248C-465D-94ED-DCA1F64FFFEF}"/>
                </a:ext>
              </a:extLst>
            </p:cNvPr>
            <p:cNvSpPr/>
            <p:nvPr/>
          </p:nvSpPr>
          <p:spPr>
            <a:xfrm>
              <a:off x="6455536" y="3646989"/>
              <a:ext cx="138706" cy="50894"/>
            </a:xfrm>
            <a:custGeom>
              <a:avLst/>
              <a:gdLst/>
              <a:ahLst/>
              <a:cxnLst/>
              <a:rect l="l" t="t" r="r" b="b"/>
              <a:pathLst>
                <a:path w="4287" h="1573" extrusionOk="0">
                  <a:moveTo>
                    <a:pt x="0" y="1"/>
                  </a:moveTo>
                  <a:lnTo>
                    <a:pt x="0" y="1572"/>
                  </a:lnTo>
                  <a:lnTo>
                    <a:pt x="3953" y="1572"/>
                  </a:lnTo>
                  <a:cubicBezTo>
                    <a:pt x="4096" y="1572"/>
                    <a:pt x="4215" y="1477"/>
                    <a:pt x="4263" y="1358"/>
                  </a:cubicBezTo>
                  <a:cubicBezTo>
                    <a:pt x="4287" y="1239"/>
                    <a:pt x="4287" y="1168"/>
                    <a:pt x="4215" y="1072"/>
                  </a:cubicBezTo>
                  <a:lnTo>
                    <a:pt x="3501" y="1"/>
                  </a:lnTo>
                  <a:close/>
                </a:path>
              </a:pathLst>
            </a:custGeom>
            <a:grpFill/>
            <a:ln>
              <a:noFill/>
            </a:ln>
          </p:spPr>
          <p:txBody>
            <a:bodyPr spcFirstLastPara="1" wrap="square" lIns="86005" tIns="86005" rIns="86005" bIns="86005" anchor="ctr" anchorCtr="0">
              <a:noAutofit/>
            </a:bodyPr>
            <a:lstStyle/>
            <a:p>
              <a:endParaRPr sz="1693"/>
            </a:p>
          </p:txBody>
        </p:sp>
        <p:sp>
          <p:nvSpPr>
            <p:cNvPr id="188" name="Google Shape;22144;p98">
              <a:extLst>
                <a:ext uri="{FF2B5EF4-FFF2-40B4-BE49-F238E27FC236}">
                  <a16:creationId xmlns:a16="http://schemas.microsoft.com/office/drawing/2014/main" id="{E4A84247-D47F-4F81-865C-2D51F0544AE7}"/>
                </a:ext>
              </a:extLst>
            </p:cNvPr>
            <p:cNvSpPr/>
            <p:nvPr/>
          </p:nvSpPr>
          <p:spPr>
            <a:xfrm>
              <a:off x="6290624" y="3808017"/>
              <a:ext cx="177273" cy="135665"/>
            </a:xfrm>
            <a:custGeom>
              <a:avLst/>
              <a:gdLst/>
              <a:ahLst/>
              <a:cxnLst/>
              <a:rect l="l" t="t" r="r" b="b"/>
              <a:pathLst>
                <a:path w="5479" h="4193" extrusionOk="0">
                  <a:moveTo>
                    <a:pt x="2216" y="1"/>
                  </a:moveTo>
                  <a:cubicBezTo>
                    <a:pt x="977" y="1"/>
                    <a:pt x="1" y="977"/>
                    <a:pt x="1" y="2192"/>
                  </a:cubicBezTo>
                  <a:lnTo>
                    <a:pt x="1" y="3859"/>
                  </a:lnTo>
                  <a:cubicBezTo>
                    <a:pt x="1" y="4049"/>
                    <a:pt x="144" y="4192"/>
                    <a:pt x="334" y="4192"/>
                  </a:cubicBezTo>
                  <a:lnTo>
                    <a:pt x="4073" y="4192"/>
                  </a:lnTo>
                  <a:cubicBezTo>
                    <a:pt x="4264" y="4192"/>
                    <a:pt x="4407" y="4049"/>
                    <a:pt x="4407" y="3859"/>
                  </a:cubicBezTo>
                  <a:lnTo>
                    <a:pt x="4407" y="2192"/>
                  </a:lnTo>
                  <a:cubicBezTo>
                    <a:pt x="4407" y="1858"/>
                    <a:pt x="4311" y="1549"/>
                    <a:pt x="4192" y="1239"/>
                  </a:cubicBezTo>
                  <a:lnTo>
                    <a:pt x="5145" y="1239"/>
                  </a:lnTo>
                  <a:lnTo>
                    <a:pt x="5478" y="906"/>
                  </a:lnTo>
                  <a:lnTo>
                    <a:pt x="5121" y="1"/>
                  </a:lnTo>
                  <a:close/>
                </a:path>
              </a:pathLst>
            </a:custGeom>
            <a:grpFill/>
            <a:ln>
              <a:noFill/>
            </a:ln>
          </p:spPr>
          <p:txBody>
            <a:bodyPr spcFirstLastPara="1" wrap="square" lIns="86005" tIns="86005" rIns="86005" bIns="86005" anchor="ctr" anchorCtr="0">
              <a:noAutofit/>
            </a:bodyPr>
            <a:lstStyle/>
            <a:p>
              <a:endParaRPr sz="1693"/>
            </a:p>
          </p:txBody>
        </p:sp>
        <p:sp>
          <p:nvSpPr>
            <p:cNvPr id="189" name="Google Shape;22145;p98">
              <a:extLst>
                <a:ext uri="{FF2B5EF4-FFF2-40B4-BE49-F238E27FC236}">
                  <a16:creationId xmlns:a16="http://schemas.microsoft.com/office/drawing/2014/main" id="{65EAAE0D-B4B5-488A-956E-BC45FF9579D2}"/>
                </a:ext>
              </a:extLst>
            </p:cNvPr>
            <p:cNvSpPr/>
            <p:nvPr/>
          </p:nvSpPr>
          <p:spPr>
            <a:xfrm>
              <a:off x="6362290" y="3805719"/>
              <a:ext cx="104830" cy="137185"/>
            </a:xfrm>
            <a:custGeom>
              <a:avLst/>
              <a:gdLst/>
              <a:ahLst/>
              <a:cxnLst/>
              <a:rect l="l" t="t" r="r" b="b"/>
              <a:pathLst>
                <a:path w="3240" h="4240" extrusionOk="0">
                  <a:moveTo>
                    <a:pt x="1" y="0"/>
                  </a:moveTo>
                  <a:lnTo>
                    <a:pt x="1" y="4168"/>
                  </a:lnTo>
                  <a:lnTo>
                    <a:pt x="1834" y="4168"/>
                  </a:lnTo>
                  <a:lnTo>
                    <a:pt x="1834" y="4239"/>
                  </a:lnTo>
                  <a:cubicBezTo>
                    <a:pt x="2025" y="4239"/>
                    <a:pt x="2168" y="4073"/>
                    <a:pt x="2168" y="3906"/>
                  </a:cubicBezTo>
                  <a:lnTo>
                    <a:pt x="2168" y="2239"/>
                  </a:lnTo>
                  <a:cubicBezTo>
                    <a:pt x="2168" y="1906"/>
                    <a:pt x="2073" y="1572"/>
                    <a:pt x="1953" y="1286"/>
                  </a:cubicBezTo>
                  <a:lnTo>
                    <a:pt x="2906" y="1286"/>
                  </a:lnTo>
                  <a:lnTo>
                    <a:pt x="3239" y="953"/>
                  </a:lnTo>
                  <a:lnTo>
                    <a:pt x="2906" y="0"/>
                  </a:lnTo>
                  <a:close/>
                </a:path>
              </a:pathLst>
            </a:custGeom>
            <a:grpFill/>
            <a:ln>
              <a:noFill/>
            </a:ln>
          </p:spPr>
          <p:txBody>
            <a:bodyPr spcFirstLastPara="1" wrap="square" lIns="86005" tIns="86005" rIns="86005" bIns="86005" anchor="ctr" anchorCtr="0">
              <a:noAutofit/>
            </a:bodyPr>
            <a:lstStyle/>
            <a:p>
              <a:endParaRPr sz="1693"/>
            </a:p>
          </p:txBody>
        </p:sp>
        <p:sp>
          <p:nvSpPr>
            <p:cNvPr id="190" name="Google Shape;22146;p98">
              <a:extLst>
                <a:ext uri="{FF2B5EF4-FFF2-40B4-BE49-F238E27FC236}">
                  <a16:creationId xmlns:a16="http://schemas.microsoft.com/office/drawing/2014/main" id="{95D2B0EC-D044-4F1A-881F-4CDF86830DFA}"/>
                </a:ext>
              </a:extLst>
            </p:cNvPr>
            <p:cNvSpPr/>
            <p:nvPr/>
          </p:nvSpPr>
          <p:spPr>
            <a:xfrm>
              <a:off x="6455536" y="3808017"/>
              <a:ext cx="30834" cy="40120"/>
            </a:xfrm>
            <a:custGeom>
              <a:avLst/>
              <a:gdLst/>
              <a:ahLst/>
              <a:cxnLst/>
              <a:rect l="l" t="t" r="r" b="b"/>
              <a:pathLst>
                <a:path w="953" h="1240" extrusionOk="0">
                  <a:moveTo>
                    <a:pt x="0" y="1"/>
                  </a:moveTo>
                  <a:lnTo>
                    <a:pt x="0" y="1239"/>
                  </a:lnTo>
                  <a:lnTo>
                    <a:pt x="286" y="1239"/>
                  </a:lnTo>
                  <a:cubicBezTo>
                    <a:pt x="643" y="1239"/>
                    <a:pt x="953" y="953"/>
                    <a:pt x="929" y="549"/>
                  </a:cubicBezTo>
                  <a:cubicBezTo>
                    <a:pt x="881" y="239"/>
                    <a:pt x="619" y="1"/>
                    <a:pt x="286" y="1"/>
                  </a:cubicBezTo>
                  <a:close/>
                </a:path>
              </a:pathLst>
            </a:custGeom>
            <a:grpFill/>
            <a:ln>
              <a:noFill/>
            </a:ln>
          </p:spPr>
          <p:txBody>
            <a:bodyPr spcFirstLastPara="1" wrap="square" lIns="86005" tIns="86005" rIns="86005" bIns="86005" anchor="ctr" anchorCtr="0">
              <a:noAutofit/>
            </a:bodyPr>
            <a:lstStyle/>
            <a:p>
              <a:endParaRPr sz="1693"/>
            </a:p>
          </p:txBody>
        </p:sp>
        <p:sp>
          <p:nvSpPr>
            <p:cNvPr id="191" name="Google Shape;22147;p98">
              <a:extLst>
                <a:ext uri="{FF2B5EF4-FFF2-40B4-BE49-F238E27FC236}">
                  <a16:creationId xmlns:a16="http://schemas.microsoft.com/office/drawing/2014/main" id="{2EF4F9FF-37CE-428C-BAC9-07F4E67D72CA}"/>
                </a:ext>
              </a:extLst>
            </p:cNvPr>
            <p:cNvSpPr/>
            <p:nvPr/>
          </p:nvSpPr>
          <p:spPr>
            <a:xfrm>
              <a:off x="6313758" y="3733278"/>
              <a:ext cx="94800" cy="94800"/>
            </a:xfrm>
            <a:custGeom>
              <a:avLst/>
              <a:gdLst/>
              <a:ahLst/>
              <a:cxnLst/>
              <a:rect l="l" t="t" r="r" b="b"/>
              <a:pathLst>
                <a:path w="2930" h="2930" extrusionOk="0">
                  <a:moveTo>
                    <a:pt x="1453" y="1"/>
                  </a:moveTo>
                  <a:cubicBezTo>
                    <a:pt x="667" y="1"/>
                    <a:pt x="0" y="668"/>
                    <a:pt x="0" y="1477"/>
                  </a:cubicBezTo>
                  <a:cubicBezTo>
                    <a:pt x="0" y="2263"/>
                    <a:pt x="667" y="2930"/>
                    <a:pt x="1453" y="2930"/>
                  </a:cubicBezTo>
                  <a:cubicBezTo>
                    <a:pt x="2263" y="2930"/>
                    <a:pt x="2930" y="2263"/>
                    <a:pt x="2930" y="1477"/>
                  </a:cubicBezTo>
                  <a:cubicBezTo>
                    <a:pt x="2930" y="668"/>
                    <a:pt x="2263" y="1"/>
                    <a:pt x="1453" y="1"/>
                  </a:cubicBezTo>
                  <a:close/>
                </a:path>
              </a:pathLst>
            </a:custGeom>
            <a:grpFill/>
            <a:ln>
              <a:noFill/>
            </a:ln>
          </p:spPr>
          <p:txBody>
            <a:bodyPr spcFirstLastPara="1" wrap="square" lIns="86005" tIns="86005" rIns="86005" bIns="86005" anchor="ctr" anchorCtr="0">
              <a:noAutofit/>
            </a:bodyPr>
            <a:lstStyle/>
            <a:p>
              <a:endParaRPr sz="1693"/>
            </a:p>
          </p:txBody>
        </p:sp>
        <p:sp>
          <p:nvSpPr>
            <p:cNvPr id="192" name="Google Shape;22148;p98">
              <a:extLst>
                <a:ext uri="{FF2B5EF4-FFF2-40B4-BE49-F238E27FC236}">
                  <a16:creationId xmlns:a16="http://schemas.microsoft.com/office/drawing/2014/main" id="{99E9C11E-190D-4A75-8BC2-8A4EF505E89D}"/>
                </a:ext>
              </a:extLst>
            </p:cNvPr>
            <p:cNvSpPr/>
            <p:nvPr/>
          </p:nvSpPr>
          <p:spPr>
            <a:xfrm>
              <a:off x="6360769" y="3733278"/>
              <a:ext cx="47788" cy="94800"/>
            </a:xfrm>
            <a:custGeom>
              <a:avLst/>
              <a:gdLst/>
              <a:ahLst/>
              <a:cxnLst/>
              <a:rect l="l" t="t" r="r" b="b"/>
              <a:pathLst>
                <a:path w="1477" h="2930" extrusionOk="0">
                  <a:moveTo>
                    <a:pt x="0" y="1"/>
                  </a:moveTo>
                  <a:lnTo>
                    <a:pt x="0" y="2930"/>
                  </a:lnTo>
                  <a:cubicBezTo>
                    <a:pt x="810" y="2930"/>
                    <a:pt x="1477" y="2263"/>
                    <a:pt x="1477" y="1477"/>
                  </a:cubicBezTo>
                  <a:cubicBezTo>
                    <a:pt x="1477" y="668"/>
                    <a:pt x="810" y="1"/>
                    <a:pt x="0" y="1"/>
                  </a:cubicBezTo>
                  <a:close/>
                </a:path>
              </a:pathLst>
            </a:custGeom>
            <a:grpFill/>
            <a:ln>
              <a:noFill/>
            </a:ln>
          </p:spPr>
          <p:txBody>
            <a:bodyPr spcFirstLastPara="1" wrap="square" lIns="86005" tIns="86005" rIns="86005" bIns="86005" anchor="ctr" anchorCtr="0">
              <a:noAutofit/>
            </a:bodyPr>
            <a:lstStyle/>
            <a:p>
              <a:endParaRPr sz="1693"/>
            </a:p>
          </p:txBody>
        </p:sp>
      </p:grpSp>
      <p:grpSp>
        <p:nvGrpSpPr>
          <p:cNvPr id="193" name="Google Shape;5130;p55">
            <a:extLst>
              <a:ext uri="{FF2B5EF4-FFF2-40B4-BE49-F238E27FC236}">
                <a16:creationId xmlns:a16="http://schemas.microsoft.com/office/drawing/2014/main" id="{BFADB6FB-5407-4E6E-B5F2-97F4E122648D}"/>
              </a:ext>
            </a:extLst>
          </p:cNvPr>
          <p:cNvGrpSpPr/>
          <p:nvPr/>
        </p:nvGrpSpPr>
        <p:grpSpPr>
          <a:xfrm>
            <a:off x="4045096" y="4893788"/>
            <a:ext cx="886187" cy="840250"/>
            <a:chOff x="1529350" y="258825"/>
            <a:chExt cx="423475" cy="481825"/>
          </a:xfrm>
          <a:solidFill>
            <a:srgbClr val="006666"/>
          </a:solidFill>
        </p:grpSpPr>
        <p:sp>
          <p:nvSpPr>
            <p:cNvPr id="194" name="Google Shape;5131;p55">
              <a:extLst>
                <a:ext uri="{FF2B5EF4-FFF2-40B4-BE49-F238E27FC236}">
                  <a16:creationId xmlns:a16="http://schemas.microsoft.com/office/drawing/2014/main" id="{7F9C3BAD-7969-4762-B01E-F95246BADA87}"/>
                </a:ext>
              </a:extLst>
            </p:cNvPr>
            <p:cNvSpPr/>
            <p:nvPr/>
          </p:nvSpPr>
          <p:spPr>
            <a:xfrm>
              <a:off x="1585800" y="258825"/>
              <a:ext cx="310650" cy="430550"/>
            </a:xfrm>
            <a:custGeom>
              <a:avLst/>
              <a:gdLst/>
              <a:ahLst/>
              <a:cxnLst/>
              <a:rect l="l" t="t" r="r" b="b"/>
              <a:pathLst>
                <a:path w="12426" h="17222" extrusionOk="0">
                  <a:moveTo>
                    <a:pt x="6213" y="3388"/>
                  </a:moveTo>
                  <a:cubicBezTo>
                    <a:pt x="7354" y="3388"/>
                    <a:pt x="8384" y="4074"/>
                    <a:pt x="8821" y="5131"/>
                  </a:cubicBezTo>
                  <a:cubicBezTo>
                    <a:pt x="9257" y="6185"/>
                    <a:pt x="9016" y="7399"/>
                    <a:pt x="8206" y="8206"/>
                  </a:cubicBezTo>
                  <a:cubicBezTo>
                    <a:pt x="7666" y="8748"/>
                    <a:pt x="6945" y="9035"/>
                    <a:pt x="6210" y="9035"/>
                  </a:cubicBezTo>
                  <a:cubicBezTo>
                    <a:pt x="5847" y="9035"/>
                    <a:pt x="5481" y="8965"/>
                    <a:pt x="5132" y="8820"/>
                  </a:cubicBezTo>
                  <a:cubicBezTo>
                    <a:pt x="4075" y="8383"/>
                    <a:pt x="3388" y="7354"/>
                    <a:pt x="3388" y="6212"/>
                  </a:cubicBezTo>
                  <a:cubicBezTo>
                    <a:pt x="3391" y="4652"/>
                    <a:pt x="4653" y="3391"/>
                    <a:pt x="6213" y="3388"/>
                  </a:cubicBezTo>
                  <a:close/>
                  <a:moveTo>
                    <a:pt x="6213" y="0"/>
                  </a:moveTo>
                  <a:cubicBezTo>
                    <a:pt x="2825" y="0"/>
                    <a:pt x="1" y="2728"/>
                    <a:pt x="1" y="6212"/>
                  </a:cubicBezTo>
                  <a:cubicBezTo>
                    <a:pt x="1" y="7537"/>
                    <a:pt x="398" y="8718"/>
                    <a:pt x="1163" y="9826"/>
                  </a:cubicBezTo>
                  <a:lnTo>
                    <a:pt x="5737" y="16959"/>
                  </a:lnTo>
                  <a:cubicBezTo>
                    <a:pt x="5847" y="17134"/>
                    <a:pt x="6029" y="17221"/>
                    <a:pt x="6211" y="17221"/>
                  </a:cubicBezTo>
                  <a:cubicBezTo>
                    <a:pt x="6394" y="17221"/>
                    <a:pt x="6576" y="17134"/>
                    <a:pt x="6686" y="16959"/>
                  </a:cubicBezTo>
                  <a:lnTo>
                    <a:pt x="11278" y="9802"/>
                  </a:lnTo>
                  <a:cubicBezTo>
                    <a:pt x="12025" y="8751"/>
                    <a:pt x="12425" y="7498"/>
                    <a:pt x="12422" y="6212"/>
                  </a:cubicBezTo>
                  <a:cubicBezTo>
                    <a:pt x="12422" y="2786"/>
                    <a:pt x="9637" y="0"/>
                    <a:pt x="621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95" name="Google Shape;5132;p55">
              <a:extLst>
                <a:ext uri="{FF2B5EF4-FFF2-40B4-BE49-F238E27FC236}">
                  <a16:creationId xmlns:a16="http://schemas.microsoft.com/office/drawing/2014/main" id="{7CE22E5F-0850-4B57-A085-C83F5EBC6ECA}"/>
                </a:ext>
              </a:extLst>
            </p:cNvPr>
            <p:cNvSpPr/>
            <p:nvPr/>
          </p:nvSpPr>
          <p:spPr>
            <a:xfrm>
              <a:off x="1529350" y="583200"/>
              <a:ext cx="423475" cy="157450"/>
            </a:xfrm>
            <a:custGeom>
              <a:avLst/>
              <a:gdLst/>
              <a:ahLst/>
              <a:cxnLst/>
              <a:rect l="l" t="t" r="r" b="b"/>
              <a:pathLst>
                <a:path w="16939" h="6298" extrusionOk="0">
                  <a:moveTo>
                    <a:pt x="4050" y="1"/>
                  </a:moveTo>
                  <a:cubicBezTo>
                    <a:pt x="1545" y="582"/>
                    <a:pt x="0" y="1642"/>
                    <a:pt x="0" y="2909"/>
                  </a:cubicBezTo>
                  <a:cubicBezTo>
                    <a:pt x="0" y="5111"/>
                    <a:pt x="4364" y="6297"/>
                    <a:pt x="8471" y="6297"/>
                  </a:cubicBezTo>
                  <a:cubicBezTo>
                    <a:pt x="12575" y="6297"/>
                    <a:pt x="16938" y="5111"/>
                    <a:pt x="16938" y="2909"/>
                  </a:cubicBezTo>
                  <a:cubicBezTo>
                    <a:pt x="16938" y="1642"/>
                    <a:pt x="15391" y="579"/>
                    <a:pt x="12882" y="1"/>
                  </a:cubicBezTo>
                  <a:lnTo>
                    <a:pt x="10040" y="4445"/>
                  </a:lnTo>
                  <a:cubicBezTo>
                    <a:pt x="9673" y="5018"/>
                    <a:pt x="9071" y="5305"/>
                    <a:pt x="8469" y="5305"/>
                  </a:cubicBezTo>
                  <a:cubicBezTo>
                    <a:pt x="7867" y="5305"/>
                    <a:pt x="7265" y="5018"/>
                    <a:pt x="6899" y="4445"/>
                  </a:cubicBezTo>
                  <a:lnTo>
                    <a:pt x="405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sp>
        <p:nvSpPr>
          <p:cNvPr id="199" name="مربع نص 198">
            <a:extLst>
              <a:ext uri="{FF2B5EF4-FFF2-40B4-BE49-F238E27FC236}">
                <a16:creationId xmlns:a16="http://schemas.microsoft.com/office/drawing/2014/main" id="{78CF56CB-82D9-4759-9ADF-197CB00BFF98}"/>
              </a:ext>
            </a:extLst>
          </p:cNvPr>
          <p:cNvSpPr txBox="1"/>
          <p:nvPr/>
        </p:nvSpPr>
        <p:spPr>
          <a:xfrm>
            <a:off x="3540712" y="2985792"/>
            <a:ext cx="1949566" cy="369332"/>
          </a:xfrm>
          <a:prstGeom prst="rect">
            <a:avLst/>
          </a:prstGeom>
          <a:noFill/>
        </p:spPr>
        <p:txBody>
          <a:bodyPr wrap="square">
            <a:spAutoFit/>
          </a:bodyPr>
          <a:lstStyle/>
          <a:p>
            <a:pPr marL="0" marR="0" lvl="0" indent="0" algn="ctr" defTabSz="914400" eaLnBrk="1" fontAlgn="auto" latinLnBrk="0" hangingPunct="1">
              <a:lnSpc>
                <a:spcPct val="100000"/>
              </a:lnSpc>
              <a:spcBef>
                <a:spcPts val="0"/>
              </a:spcBef>
              <a:spcAft>
                <a:spcPts val="0"/>
              </a:spcAft>
              <a:buClr>
                <a:srgbClr val="000000"/>
              </a:buClr>
              <a:buSzPts val="1400"/>
              <a:buFont typeface="Arial"/>
              <a:buNone/>
              <a:tabLst/>
              <a:defRPr/>
            </a:pPr>
            <a:r>
              <a:rPr lang="en-US" b="1" dirty="0">
                <a:solidFill>
                  <a:srgbClr val="006666"/>
                </a:solidFill>
                <a:latin typeface="Calibri" panose="020F0502020204030204" pitchFamily="34" charset="0"/>
                <a:cs typeface="Calibri" panose="020F0502020204030204" pitchFamily="34" charset="0"/>
              </a:rPr>
              <a:t>  </a:t>
            </a:r>
            <a:r>
              <a:rPr lang="en-US" sz="1800" b="1" u="none" strike="noStrike" cap="none" dirty="0">
                <a:solidFill>
                  <a:srgbClr val="006666"/>
                </a:solidFill>
                <a:latin typeface="Calibri" panose="020F0502020204030204" pitchFamily="34" charset="0"/>
                <a:cs typeface="Calibri" panose="020F0502020204030204" pitchFamily="34" charset="0"/>
              </a:rPr>
              <a:t>2024 / 1 / 1     </a:t>
            </a:r>
            <a:r>
              <a:rPr lang="ar-SA" sz="1800" b="1" u="none" strike="noStrike" cap="none" dirty="0">
                <a:solidFill>
                  <a:srgbClr val="006666"/>
                </a:solidFill>
                <a:latin typeface="Calibri" panose="020F0502020204030204" pitchFamily="34" charset="0"/>
                <a:cs typeface="Calibri" panose="020F0502020204030204" pitchFamily="34" charset="0"/>
              </a:rPr>
              <a:t>من</a:t>
            </a:r>
            <a:endParaRPr lang="en-US" sz="1800" b="1" u="none" strike="noStrike" cap="none" dirty="0">
              <a:solidFill>
                <a:srgbClr val="006666"/>
              </a:solidFill>
              <a:latin typeface="Calibri" panose="020F0502020204030204" pitchFamily="34" charset="0"/>
              <a:cs typeface="Calibri" panose="020F0502020204030204" pitchFamily="34" charset="0"/>
            </a:endParaRPr>
          </a:p>
        </p:txBody>
      </p:sp>
      <p:sp>
        <p:nvSpPr>
          <p:cNvPr id="200" name="مربع نص 199">
            <a:extLst>
              <a:ext uri="{FF2B5EF4-FFF2-40B4-BE49-F238E27FC236}">
                <a16:creationId xmlns:a16="http://schemas.microsoft.com/office/drawing/2014/main" id="{C0EC3CF8-B4AA-4153-9C1A-412ED3737456}"/>
              </a:ext>
            </a:extLst>
          </p:cNvPr>
          <p:cNvSpPr txBox="1"/>
          <p:nvPr/>
        </p:nvSpPr>
        <p:spPr>
          <a:xfrm>
            <a:off x="3460541" y="3370487"/>
            <a:ext cx="2121068" cy="369332"/>
          </a:xfrm>
          <a:prstGeom prst="rect">
            <a:avLst/>
          </a:prstGeom>
          <a:noFill/>
        </p:spPr>
        <p:txBody>
          <a:bodyPr wrap="square">
            <a:spAutoFit/>
          </a:bodyPr>
          <a:lstStyle/>
          <a:p>
            <a:pPr marL="0" marR="0" lvl="0" indent="0" algn="ctr" defTabSz="914400" eaLnBrk="1" fontAlgn="auto" latinLnBrk="0" hangingPunct="1">
              <a:lnSpc>
                <a:spcPct val="100000"/>
              </a:lnSpc>
              <a:spcBef>
                <a:spcPts val="0"/>
              </a:spcBef>
              <a:spcAft>
                <a:spcPts val="0"/>
              </a:spcAft>
              <a:buClr>
                <a:srgbClr val="000000"/>
              </a:buClr>
              <a:buSzPts val="1400"/>
              <a:buFont typeface="Arial"/>
              <a:buNone/>
              <a:tabLst/>
              <a:defRPr/>
            </a:pPr>
            <a:r>
              <a:rPr lang="en-US" b="1" dirty="0">
                <a:solidFill>
                  <a:srgbClr val="006666"/>
                </a:solidFill>
                <a:latin typeface="Calibri" panose="020F0502020204030204" pitchFamily="34" charset="0"/>
                <a:cs typeface="Calibri" panose="020F0502020204030204" pitchFamily="34" charset="0"/>
              </a:rPr>
              <a:t>  </a:t>
            </a:r>
            <a:r>
              <a:rPr lang="en-US" sz="1800" b="1" u="none" strike="noStrike" cap="none" dirty="0">
                <a:solidFill>
                  <a:srgbClr val="006666"/>
                </a:solidFill>
                <a:latin typeface="Calibri" panose="020F0502020204030204" pitchFamily="34" charset="0"/>
                <a:cs typeface="Calibri" panose="020F0502020204030204" pitchFamily="34" charset="0"/>
              </a:rPr>
              <a:t>2024 / 12 / 31     </a:t>
            </a:r>
            <a:r>
              <a:rPr lang="ar-SA" sz="1800" b="1" u="none" strike="noStrike" cap="none" dirty="0">
                <a:solidFill>
                  <a:srgbClr val="006666"/>
                </a:solidFill>
                <a:latin typeface="Calibri" panose="020F0502020204030204" pitchFamily="34" charset="0"/>
                <a:cs typeface="Calibri" panose="020F0502020204030204" pitchFamily="34" charset="0"/>
              </a:rPr>
              <a:t>إلى</a:t>
            </a:r>
            <a:endParaRPr lang="en-US" sz="1800" b="1" u="none" strike="noStrike" cap="none" dirty="0">
              <a:solidFill>
                <a:srgbClr val="006666"/>
              </a:solidFill>
              <a:latin typeface="Calibri" panose="020F0502020204030204" pitchFamily="34" charset="0"/>
              <a:cs typeface="Calibri" panose="020F0502020204030204" pitchFamily="34" charset="0"/>
            </a:endParaRPr>
          </a:p>
        </p:txBody>
      </p:sp>
      <p:sp>
        <p:nvSpPr>
          <p:cNvPr id="138" name="Subtitle 6">
            <a:extLst>
              <a:ext uri="{FF2B5EF4-FFF2-40B4-BE49-F238E27FC236}">
                <a16:creationId xmlns:a16="http://schemas.microsoft.com/office/drawing/2014/main" id="{3379336A-0C17-4845-9BD3-1E7906627F14}"/>
              </a:ext>
            </a:extLst>
          </p:cNvPr>
          <p:cNvSpPr txBox="1">
            <a:spLocks/>
          </p:cNvSpPr>
          <p:nvPr/>
        </p:nvSpPr>
        <p:spPr>
          <a:xfrm>
            <a:off x="1037470" y="3143366"/>
            <a:ext cx="1882191" cy="716689"/>
          </a:xfrm>
          <a:prstGeom prst="rect">
            <a:avLst/>
          </a:prstGeom>
        </p:spPr>
        <p:txBody>
          <a:bodyPr vert="horz" lIns="86019" tIns="43010" rIns="86019" bIns="43010" numCol="1" spcCol="365760" rtlCol="0" anchor="t">
            <a:noAutofit/>
          </a:bodyPr>
          <a:lstStyle>
            <a:lvl1pPr marL="0" indent="0" algn="ctr" defTabSz="914400" rtl="0" eaLnBrk="1" latinLnBrk="0" hangingPunct="1">
              <a:lnSpc>
                <a:spcPct val="90000"/>
              </a:lnSpc>
              <a:spcBef>
                <a:spcPts val="1000"/>
              </a:spcBef>
              <a:buFont typeface="Arial"/>
              <a:buNone/>
              <a:defRPr sz="1200" b="0" i="0" kern="1200">
                <a:solidFill>
                  <a:schemeClr val="accent1"/>
                </a:solidFill>
                <a:latin typeface="Montserrat Light" charset="0"/>
                <a:ea typeface="Montserrat Light" charset="0"/>
                <a:cs typeface="Montserrat Light"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Montserrat Light" charset="0"/>
                <a:ea typeface="Montserrat Light" charset="0"/>
                <a:cs typeface="Montserrat Light"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Montserrat Light" charset="0"/>
                <a:ea typeface="Montserrat Light" charset="0"/>
                <a:cs typeface="Montserrat Light"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nSpc>
                <a:spcPts val="1599"/>
              </a:lnSpc>
              <a:spcBef>
                <a:spcPts val="0"/>
              </a:spcBef>
            </a:pPr>
            <a:r>
              <a:rPr lang="ar-SA" sz="1600" b="1" dirty="0">
                <a:solidFill>
                  <a:srgbClr val="006666"/>
                </a:solidFill>
                <a:latin typeface="Calibri" panose="020F0502020204030204" pitchFamily="34" charset="0"/>
                <a:cs typeface="Calibri" panose="020F0502020204030204" pitchFamily="34" charset="0"/>
              </a:rPr>
              <a:t>استثمار القدرات في تحقيق أهداف الجمعية </a:t>
            </a:r>
          </a:p>
        </p:txBody>
      </p:sp>
      <p:sp>
        <p:nvSpPr>
          <p:cNvPr id="143" name="TextBox 100">
            <a:extLst>
              <a:ext uri="{FF2B5EF4-FFF2-40B4-BE49-F238E27FC236}">
                <a16:creationId xmlns:a16="http://schemas.microsoft.com/office/drawing/2014/main" id="{DDA5A78B-FB30-45F0-990B-9F092F3F1AD2}"/>
              </a:ext>
            </a:extLst>
          </p:cNvPr>
          <p:cNvSpPr txBox="1"/>
          <p:nvPr/>
        </p:nvSpPr>
        <p:spPr>
          <a:xfrm>
            <a:off x="945326" y="2689756"/>
            <a:ext cx="1988368" cy="338554"/>
          </a:xfrm>
          <a:prstGeom prst="rect">
            <a:avLst/>
          </a:prstGeom>
          <a:noFill/>
        </p:spPr>
        <p:txBody>
          <a:bodyPr wrap="square" rtlCol="0">
            <a:spAutoFit/>
          </a:bodyPr>
          <a:lstStyle/>
          <a:p>
            <a:pPr algn="ctr"/>
            <a:r>
              <a:rPr lang="ar-SA" sz="1600" b="1" dirty="0">
                <a:solidFill>
                  <a:srgbClr val="006666"/>
                </a:solidFill>
                <a:latin typeface="AbdoMaster-Heavy" panose="02000500030000020004" pitchFamily="50" charset="-78"/>
                <a:cs typeface="AbdoMaster-Heavy" panose="02000500030000020004" pitchFamily="50" charset="-78"/>
              </a:rPr>
              <a:t>أثر المبادرة  </a:t>
            </a:r>
            <a:endParaRPr lang="en-US" sz="1600" b="1" dirty="0">
              <a:solidFill>
                <a:srgbClr val="006666"/>
              </a:solidFill>
              <a:latin typeface="AbdoMaster-Heavy" panose="02000500030000020004" pitchFamily="50" charset="-78"/>
              <a:cs typeface="AbdoMaster-Heavy" panose="02000500030000020004" pitchFamily="50" charset="-78"/>
            </a:endParaRPr>
          </a:p>
        </p:txBody>
      </p:sp>
      <p:sp>
        <p:nvSpPr>
          <p:cNvPr id="150" name="مربع نص 149">
            <a:extLst>
              <a:ext uri="{FF2B5EF4-FFF2-40B4-BE49-F238E27FC236}">
                <a16:creationId xmlns:a16="http://schemas.microsoft.com/office/drawing/2014/main" id="{C7ECCAC0-6628-489D-A4ED-18C0EC9BB4C6}"/>
              </a:ext>
            </a:extLst>
          </p:cNvPr>
          <p:cNvSpPr txBox="1"/>
          <p:nvPr/>
        </p:nvSpPr>
        <p:spPr>
          <a:xfrm>
            <a:off x="5648781" y="4115098"/>
            <a:ext cx="2511781" cy="338554"/>
          </a:xfrm>
          <a:prstGeom prst="rect">
            <a:avLst/>
          </a:prstGeom>
          <a:noFill/>
        </p:spPr>
        <p:txBody>
          <a:bodyPr wrap="square">
            <a:spAutoFit/>
          </a:bodyPr>
          <a:lstStyle/>
          <a:p>
            <a:pPr marL="0" marR="0" lvl="0" indent="0" algn="ctr" rtl="0">
              <a:lnSpc>
                <a:spcPct val="100000"/>
              </a:lnSpc>
              <a:spcBef>
                <a:spcPts val="0"/>
              </a:spcBef>
              <a:spcAft>
                <a:spcPts val="0"/>
              </a:spcAft>
              <a:buClr>
                <a:srgbClr val="000000"/>
              </a:buClr>
              <a:buSzPts val="1400"/>
              <a:buFont typeface="Arial"/>
              <a:buNone/>
            </a:pPr>
            <a:r>
              <a:rPr lang="ar-SA" sz="1600" b="1" dirty="0">
                <a:solidFill>
                  <a:srgbClr val="FFFFFF"/>
                </a:solidFill>
                <a:latin typeface="Calibri" panose="020F0502020204030204" pitchFamily="34" charset="0"/>
                <a:cs typeface="Calibri" panose="020F0502020204030204" pitchFamily="34" charset="0"/>
              </a:rPr>
              <a:t>عدد المستهدفين </a:t>
            </a:r>
            <a:endParaRPr lang="ar-SA" sz="1600" b="1" u="none" strike="noStrike" cap="none" dirty="0">
              <a:solidFill>
                <a:srgbClr val="FFFFFF"/>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94400438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68">
            <a:extLst>
              <a:ext uri="{FF2B5EF4-FFF2-40B4-BE49-F238E27FC236}">
                <a16:creationId xmlns:a16="http://schemas.microsoft.com/office/drawing/2014/main" id="{DFE1C023-A7CD-4566-A77B-CDFC629CF618}"/>
              </a:ext>
            </a:extLst>
          </p:cNvPr>
          <p:cNvGrpSpPr/>
          <p:nvPr/>
        </p:nvGrpSpPr>
        <p:grpSpPr>
          <a:xfrm>
            <a:off x="2685640" y="955145"/>
            <a:ext cx="512826" cy="526740"/>
            <a:chOff x="4167188" y="3140076"/>
            <a:chExt cx="409575" cy="420688"/>
          </a:xfrm>
          <a:solidFill>
            <a:schemeClr val="bg1"/>
          </a:solidFill>
        </p:grpSpPr>
        <p:sp>
          <p:nvSpPr>
            <p:cNvPr id="7" name="Freeform 48">
              <a:extLst>
                <a:ext uri="{FF2B5EF4-FFF2-40B4-BE49-F238E27FC236}">
                  <a16:creationId xmlns:a16="http://schemas.microsoft.com/office/drawing/2014/main" id="{523845A6-52F6-416F-BAE8-1A1B755694F1}"/>
                </a:ext>
              </a:extLst>
            </p:cNvPr>
            <p:cNvSpPr>
              <a:spLocks/>
            </p:cNvSpPr>
            <p:nvPr/>
          </p:nvSpPr>
          <p:spPr bwMode="auto">
            <a:xfrm>
              <a:off x="4360863" y="3140076"/>
              <a:ext cx="14288" cy="44450"/>
            </a:xfrm>
            <a:custGeom>
              <a:avLst/>
              <a:gdLst>
                <a:gd name="T0" fmla="*/ 3 w 3"/>
                <a:gd name="T1" fmla="*/ 9 h 10"/>
                <a:gd name="T2" fmla="*/ 1 w 3"/>
                <a:gd name="T3" fmla="*/ 10 h 10"/>
                <a:gd name="T4" fmla="*/ 1 w 3"/>
                <a:gd name="T5" fmla="*/ 10 h 10"/>
                <a:gd name="T6" fmla="*/ 0 w 3"/>
                <a:gd name="T7" fmla="*/ 9 h 10"/>
                <a:gd name="T8" fmla="*/ 0 w 3"/>
                <a:gd name="T9" fmla="*/ 1 h 10"/>
                <a:gd name="T10" fmla="*/ 1 w 3"/>
                <a:gd name="T11" fmla="*/ 0 h 10"/>
                <a:gd name="T12" fmla="*/ 1 w 3"/>
                <a:gd name="T13" fmla="*/ 0 h 10"/>
                <a:gd name="T14" fmla="*/ 3 w 3"/>
                <a:gd name="T15" fmla="*/ 1 h 10"/>
                <a:gd name="T16" fmla="*/ 3 w 3"/>
                <a:gd name="T17" fmla="*/ 9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10">
                  <a:moveTo>
                    <a:pt x="3" y="9"/>
                  </a:moveTo>
                  <a:cubicBezTo>
                    <a:pt x="3" y="10"/>
                    <a:pt x="2" y="10"/>
                    <a:pt x="1" y="10"/>
                  </a:cubicBezTo>
                  <a:cubicBezTo>
                    <a:pt x="1" y="10"/>
                    <a:pt x="1" y="10"/>
                    <a:pt x="1" y="10"/>
                  </a:cubicBezTo>
                  <a:cubicBezTo>
                    <a:pt x="0" y="10"/>
                    <a:pt x="0" y="10"/>
                    <a:pt x="0" y="9"/>
                  </a:cubicBezTo>
                  <a:cubicBezTo>
                    <a:pt x="0" y="1"/>
                    <a:pt x="0" y="1"/>
                    <a:pt x="0" y="1"/>
                  </a:cubicBezTo>
                  <a:cubicBezTo>
                    <a:pt x="0" y="1"/>
                    <a:pt x="0" y="0"/>
                    <a:pt x="1" y="0"/>
                  </a:cubicBezTo>
                  <a:cubicBezTo>
                    <a:pt x="1" y="0"/>
                    <a:pt x="1" y="0"/>
                    <a:pt x="1" y="0"/>
                  </a:cubicBezTo>
                  <a:cubicBezTo>
                    <a:pt x="2" y="0"/>
                    <a:pt x="3" y="1"/>
                    <a:pt x="3" y="1"/>
                  </a:cubicBezTo>
                  <a:cubicBezTo>
                    <a:pt x="3" y="9"/>
                    <a:pt x="3" y="9"/>
                    <a:pt x="3"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a:p>
          </p:txBody>
        </p:sp>
        <p:sp>
          <p:nvSpPr>
            <p:cNvPr id="8" name="Freeform 49">
              <a:extLst>
                <a:ext uri="{FF2B5EF4-FFF2-40B4-BE49-F238E27FC236}">
                  <a16:creationId xmlns:a16="http://schemas.microsoft.com/office/drawing/2014/main" id="{6BB15427-393C-4BC6-8624-59D706EB2746}"/>
                </a:ext>
              </a:extLst>
            </p:cNvPr>
            <p:cNvSpPr>
              <a:spLocks/>
            </p:cNvSpPr>
            <p:nvPr/>
          </p:nvSpPr>
          <p:spPr bwMode="auto">
            <a:xfrm>
              <a:off x="4211638" y="3211513"/>
              <a:ext cx="39688" cy="34925"/>
            </a:xfrm>
            <a:custGeom>
              <a:avLst/>
              <a:gdLst>
                <a:gd name="T0" fmla="*/ 8 w 9"/>
                <a:gd name="T1" fmla="*/ 6 h 8"/>
                <a:gd name="T2" fmla="*/ 8 w 9"/>
                <a:gd name="T3" fmla="*/ 8 h 8"/>
                <a:gd name="T4" fmla="*/ 8 w 9"/>
                <a:gd name="T5" fmla="*/ 8 h 8"/>
                <a:gd name="T6" fmla="*/ 7 w 9"/>
                <a:gd name="T7" fmla="*/ 8 h 8"/>
                <a:gd name="T8" fmla="*/ 1 w 9"/>
                <a:gd name="T9" fmla="*/ 2 h 8"/>
                <a:gd name="T10" fmla="*/ 1 w 9"/>
                <a:gd name="T11" fmla="*/ 1 h 8"/>
                <a:gd name="T12" fmla="*/ 1 w 9"/>
                <a:gd name="T13" fmla="*/ 1 h 8"/>
                <a:gd name="T14" fmla="*/ 2 w 9"/>
                <a:gd name="T15" fmla="*/ 0 h 8"/>
                <a:gd name="T16" fmla="*/ 8 w 9"/>
                <a:gd name="T17" fmla="*/ 6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8">
                  <a:moveTo>
                    <a:pt x="8" y="6"/>
                  </a:moveTo>
                  <a:cubicBezTo>
                    <a:pt x="9" y="6"/>
                    <a:pt x="9" y="7"/>
                    <a:pt x="8" y="8"/>
                  </a:cubicBezTo>
                  <a:cubicBezTo>
                    <a:pt x="8" y="8"/>
                    <a:pt x="8" y="8"/>
                    <a:pt x="8" y="8"/>
                  </a:cubicBezTo>
                  <a:cubicBezTo>
                    <a:pt x="8" y="8"/>
                    <a:pt x="7" y="8"/>
                    <a:pt x="7" y="8"/>
                  </a:cubicBezTo>
                  <a:cubicBezTo>
                    <a:pt x="1" y="2"/>
                    <a:pt x="1" y="2"/>
                    <a:pt x="1" y="2"/>
                  </a:cubicBezTo>
                  <a:cubicBezTo>
                    <a:pt x="0" y="2"/>
                    <a:pt x="0" y="1"/>
                    <a:pt x="1" y="1"/>
                  </a:cubicBezTo>
                  <a:cubicBezTo>
                    <a:pt x="1" y="1"/>
                    <a:pt x="1" y="1"/>
                    <a:pt x="1" y="1"/>
                  </a:cubicBezTo>
                  <a:cubicBezTo>
                    <a:pt x="1" y="0"/>
                    <a:pt x="2" y="0"/>
                    <a:pt x="2" y="0"/>
                  </a:cubicBezTo>
                  <a:cubicBezTo>
                    <a:pt x="8" y="6"/>
                    <a:pt x="8" y="6"/>
                    <a:pt x="8"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a:p>
          </p:txBody>
        </p:sp>
        <p:sp>
          <p:nvSpPr>
            <p:cNvPr id="9" name="Freeform 50">
              <a:extLst>
                <a:ext uri="{FF2B5EF4-FFF2-40B4-BE49-F238E27FC236}">
                  <a16:creationId xmlns:a16="http://schemas.microsoft.com/office/drawing/2014/main" id="{BC56BBE7-75CC-493B-B5C7-BDD62CA54E94}"/>
                </a:ext>
              </a:extLst>
            </p:cNvPr>
            <p:cNvSpPr>
              <a:spLocks/>
            </p:cNvSpPr>
            <p:nvPr/>
          </p:nvSpPr>
          <p:spPr bwMode="auto">
            <a:xfrm>
              <a:off x="4167188" y="3365501"/>
              <a:ext cx="44450" cy="19050"/>
            </a:xfrm>
            <a:custGeom>
              <a:avLst/>
              <a:gdLst>
                <a:gd name="T0" fmla="*/ 9 w 10"/>
                <a:gd name="T1" fmla="*/ 0 h 4"/>
                <a:gd name="T2" fmla="*/ 10 w 10"/>
                <a:gd name="T3" fmla="*/ 1 h 4"/>
                <a:gd name="T4" fmla="*/ 10 w 10"/>
                <a:gd name="T5" fmla="*/ 1 h 4"/>
                <a:gd name="T6" fmla="*/ 9 w 10"/>
                <a:gd name="T7" fmla="*/ 3 h 4"/>
                <a:gd name="T8" fmla="*/ 1 w 10"/>
                <a:gd name="T9" fmla="*/ 4 h 4"/>
                <a:gd name="T10" fmla="*/ 0 w 10"/>
                <a:gd name="T11" fmla="*/ 2 h 4"/>
                <a:gd name="T12" fmla="*/ 0 w 10"/>
                <a:gd name="T13" fmla="*/ 2 h 4"/>
                <a:gd name="T14" fmla="*/ 1 w 10"/>
                <a:gd name="T15" fmla="*/ 1 h 4"/>
                <a:gd name="T16" fmla="*/ 9 w 10"/>
                <a:gd name="T17"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4">
                  <a:moveTo>
                    <a:pt x="9" y="0"/>
                  </a:moveTo>
                  <a:cubicBezTo>
                    <a:pt x="9" y="0"/>
                    <a:pt x="10" y="1"/>
                    <a:pt x="10" y="1"/>
                  </a:cubicBezTo>
                  <a:cubicBezTo>
                    <a:pt x="10" y="1"/>
                    <a:pt x="10" y="1"/>
                    <a:pt x="10" y="1"/>
                  </a:cubicBezTo>
                  <a:cubicBezTo>
                    <a:pt x="10" y="2"/>
                    <a:pt x="10" y="3"/>
                    <a:pt x="9" y="3"/>
                  </a:cubicBezTo>
                  <a:cubicBezTo>
                    <a:pt x="1" y="4"/>
                    <a:pt x="1" y="4"/>
                    <a:pt x="1" y="4"/>
                  </a:cubicBezTo>
                  <a:cubicBezTo>
                    <a:pt x="0" y="4"/>
                    <a:pt x="0" y="3"/>
                    <a:pt x="0" y="2"/>
                  </a:cubicBezTo>
                  <a:cubicBezTo>
                    <a:pt x="0" y="2"/>
                    <a:pt x="0" y="2"/>
                    <a:pt x="0" y="2"/>
                  </a:cubicBezTo>
                  <a:cubicBezTo>
                    <a:pt x="0" y="2"/>
                    <a:pt x="0" y="1"/>
                    <a:pt x="1" y="1"/>
                  </a:cubicBezTo>
                  <a:cubicBezTo>
                    <a:pt x="9" y="0"/>
                    <a:pt x="9"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a:p>
          </p:txBody>
        </p:sp>
        <p:sp>
          <p:nvSpPr>
            <p:cNvPr id="10" name="Freeform 51">
              <a:extLst>
                <a:ext uri="{FF2B5EF4-FFF2-40B4-BE49-F238E27FC236}">
                  <a16:creationId xmlns:a16="http://schemas.microsoft.com/office/drawing/2014/main" id="{90912B91-C7E1-4332-906E-757F99DBCFC2}"/>
                </a:ext>
              </a:extLst>
            </p:cNvPr>
            <p:cNvSpPr>
              <a:spLocks/>
            </p:cNvSpPr>
            <p:nvPr/>
          </p:nvSpPr>
          <p:spPr bwMode="auto">
            <a:xfrm>
              <a:off x="4533900" y="3357563"/>
              <a:ext cx="42863" cy="12700"/>
            </a:xfrm>
            <a:custGeom>
              <a:avLst/>
              <a:gdLst>
                <a:gd name="T0" fmla="*/ 1 w 10"/>
                <a:gd name="T1" fmla="*/ 2 h 3"/>
                <a:gd name="T2" fmla="*/ 0 w 10"/>
                <a:gd name="T3" fmla="*/ 1 h 3"/>
                <a:gd name="T4" fmla="*/ 0 w 10"/>
                <a:gd name="T5" fmla="*/ 1 h 3"/>
                <a:gd name="T6" fmla="*/ 1 w 10"/>
                <a:gd name="T7" fmla="*/ 0 h 3"/>
                <a:gd name="T8" fmla="*/ 9 w 10"/>
                <a:gd name="T9" fmla="*/ 0 h 3"/>
                <a:gd name="T10" fmla="*/ 10 w 10"/>
                <a:gd name="T11" fmla="*/ 2 h 3"/>
                <a:gd name="T12" fmla="*/ 10 w 10"/>
                <a:gd name="T13" fmla="*/ 2 h 3"/>
                <a:gd name="T14" fmla="*/ 9 w 10"/>
                <a:gd name="T15" fmla="*/ 3 h 3"/>
                <a:gd name="T16" fmla="*/ 1 w 10"/>
                <a:gd name="T17" fmla="*/ 2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3">
                  <a:moveTo>
                    <a:pt x="1" y="2"/>
                  </a:moveTo>
                  <a:cubicBezTo>
                    <a:pt x="0" y="2"/>
                    <a:pt x="0" y="2"/>
                    <a:pt x="0" y="1"/>
                  </a:cubicBezTo>
                  <a:cubicBezTo>
                    <a:pt x="0" y="1"/>
                    <a:pt x="0" y="1"/>
                    <a:pt x="0" y="1"/>
                  </a:cubicBezTo>
                  <a:cubicBezTo>
                    <a:pt x="0" y="0"/>
                    <a:pt x="1" y="0"/>
                    <a:pt x="1" y="0"/>
                  </a:cubicBezTo>
                  <a:cubicBezTo>
                    <a:pt x="9" y="0"/>
                    <a:pt x="9" y="0"/>
                    <a:pt x="9" y="0"/>
                  </a:cubicBezTo>
                  <a:cubicBezTo>
                    <a:pt x="10" y="1"/>
                    <a:pt x="10" y="1"/>
                    <a:pt x="10" y="2"/>
                  </a:cubicBezTo>
                  <a:cubicBezTo>
                    <a:pt x="10" y="2"/>
                    <a:pt x="10" y="2"/>
                    <a:pt x="10" y="2"/>
                  </a:cubicBezTo>
                  <a:cubicBezTo>
                    <a:pt x="10" y="3"/>
                    <a:pt x="10" y="3"/>
                    <a:pt x="9" y="3"/>
                  </a:cubicBezTo>
                  <a:cubicBezTo>
                    <a:pt x="1" y="2"/>
                    <a:pt x="1" y="2"/>
                    <a:pt x="1"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a:p>
          </p:txBody>
        </p:sp>
        <p:sp>
          <p:nvSpPr>
            <p:cNvPr id="11" name="Freeform 52">
              <a:extLst>
                <a:ext uri="{FF2B5EF4-FFF2-40B4-BE49-F238E27FC236}">
                  <a16:creationId xmlns:a16="http://schemas.microsoft.com/office/drawing/2014/main" id="{A1346549-90CE-4F44-A0DA-BD988775573F}"/>
                </a:ext>
              </a:extLst>
            </p:cNvPr>
            <p:cNvSpPr>
              <a:spLocks/>
            </p:cNvSpPr>
            <p:nvPr/>
          </p:nvSpPr>
          <p:spPr bwMode="auto">
            <a:xfrm>
              <a:off x="4484688" y="3201988"/>
              <a:ext cx="39688" cy="36513"/>
            </a:xfrm>
            <a:custGeom>
              <a:avLst/>
              <a:gdLst>
                <a:gd name="T0" fmla="*/ 3 w 9"/>
                <a:gd name="T1" fmla="*/ 8 h 8"/>
                <a:gd name="T2" fmla="*/ 1 w 9"/>
                <a:gd name="T3" fmla="*/ 8 h 8"/>
                <a:gd name="T4" fmla="*/ 1 w 9"/>
                <a:gd name="T5" fmla="*/ 8 h 8"/>
                <a:gd name="T6" fmla="*/ 1 w 9"/>
                <a:gd name="T7" fmla="*/ 6 h 8"/>
                <a:gd name="T8" fmla="*/ 7 w 9"/>
                <a:gd name="T9" fmla="*/ 1 h 8"/>
                <a:gd name="T10" fmla="*/ 9 w 9"/>
                <a:gd name="T11" fmla="*/ 1 h 8"/>
                <a:gd name="T12" fmla="*/ 9 w 9"/>
                <a:gd name="T13" fmla="*/ 1 h 8"/>
                <a:gd name="T14" fmla="*/ 9 w 9"/>
                <a:gd name="T15" fmla="*/ 3 h 8"/>
                <a:gd name="T16" fmla="*/ 3 w 9"/>
                <a:gd name="T17"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8">
                  <a:moveTo>
                    <a:pt x="3" y="8"/>
                  </a:moveTo>
                  <a:cubicBezTo>
                    <a:pt x="2" y="8"/>
                    <a:pt x="1" y="8"/>
                    <a:pt x="1" y="8"/>
                  </a:cubicBezTo>
                  <a:cubicBezTo>
                    <a:pt x="1" y="8"/>
                    <a:pt x="1" y="8"/>
                    <a:pt x="1" y="8"/>
                  </a:cubicBezTo>
                  <a:cubicBezTo>
                    <a:pt x="0" y="7"/>
                    <a:pt x="0" y="6"/>
                    <a:pt x="1" y="6"/>
                  </a:cubicBezTo>
                  <a:cubicBezTo>
                    <a:pt x="7" y="1"/>
                    <a:pt x="7" y="1"/>
                    <a:pt x="7" y="1"/>
                  </a:cubicBezTo>
                  <a:cubicBezTo>
                    <a:pt x="7" y="0"/>
                    <a:pt x="8" y="0"/>
                    <a:pt x="9" y="1"/>
                  </a:cubicBezTo>
                  <a:cubicBezTo>
                    <a:pt x="9" y="1"/>
                    <a:pt x="9" y="1"/>
                    <a:pt x="9" y="1"/>
                  </a:cubicBezTo>
                  <a:cubicBezTo>
                    <a:pt x="9" y="1"/>
                    <a:pt x="9" y="2"/>
                    <a:pt x="9" y="3"/>
                  </a:cubicBezTo>
                  <a:cubicBezTo>
                    <a:pt x="3" y="8"/>
                    <a:pt x="3" y="8"/>
                    <a:pt x="3"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a:p>
          </p:txBody>
        </p:sp>
        <p:sp>
          <p:nvSpPr>
            <p:cNvPr id="12" name="Freeform 53">
              <a:extLst>
                <a:ext uri="{FF2B5EF4-FFF2-40B4-BE49-F238E27FC236}">
                  <a16:creationId xmlns:a16="http://schemas.microsoft.com/office/drawing/2014/main" id="{6DA22FBD-25F7-46DF-98A1-FB84D2AAFEFE}"/>
                </a:ext>
              </a:extLst>
            </p:cNvPr>
            <p:cNvSpPr>
              <a:spLocks noEditPoints="1"/>
            </p:cNvSpPr>
            <p:nvPr/>
          </p:nvSpPr>
          <p:spPr bwMode="auto">
            <a:xfrm>
              <a:off x="4237038" y="3206751"/>
              <a:ext cx="257175" cy="354013"/>
            </a:xfrm>
            <a:custGeom>
              <a:avLst/>
              <a:gdLst>
                <a:gd name="T0" fmla="*/ 38 w 58"/>
                <a:gd name="T1" fmla="*/ 68 h 80"/>
                <a:gd name="T2" fmla="*/ 37 w 58"/>
                <a:gd name="T3" fmla="*/ 71 h 80"/>
                <a:gd name="T4" fmla="*/ 36 w 58"/>
                <a:gd name="T5" fmla="*/ 71 h 80"/>
                <a:gd name="T6" fmla="*/ 22 w 58"/>
                <a:gd name="T7" fmla="*/ 71 h 80"/>
                <a:gd name="T8" fmla="*/ 21 w 58"/>
                <a:gd name="T9" fmla="*/ 71 h 80"/>
                <a:gd name="T10" fmla="*/ 20 w 58"/>
                <a:gd name="T11" fmla="*/ 68 h 80"/>
                <a:gd name="T12" fmla="*/ 20 w 58"/>
                <a:gd name="T13" fmla="*/ 61 h 80"/>
                <a:gd name="T14" fmla="*/ 38 w 58"/>
                <a:gd name="T15" fmla="*/ 61 h 80"/>
                <a:gd name="T16" fmla="*/ 38 w 58"/>
                <a:gd name="T17" fmla="*/ 68 h 80"/>
                <a:gd name="T18" fmla="*/ 18 w 58"/>
                <a:gd name="T19" fmla="*/ 14 h 80"/>
                <a:gd name="T20" fmla="*/ 11 w 58"/>
                <a:gd name="T21" fmla="*/ 29 h 80"/>
                <a:gd name="T22" fmla="*/ 18 w 58"/>
                <a:gd name="T23" fmla="*/ 42 h 80"/>
                <a:gd name="T24" fmla="*/ 18 w 58"/>
                <a:gd name="T25" fmla="*/ 44 h 80"/>
                <a:gd name="T26" fmla="*/ 18 w 58"/>
                <a:gd name="T27" fmla="*/ 44 h 80"/>
                <a:gd name="T28" fmla="*/ 16 w 58"/>
                <a:gd name="T29" fmla="*/ 44 h 80"/>
                <a:gd name="T30" fmla="*/ 8 w 58"/>
                <a:gd name="T31" fmla="*/ 29 h 80"/>
                <a:gd name="T32" fmla="*/ 17 w 58"/>
                <a:gd name="T33" fmla="*/ 12 h 80"/>
                <a:gd name="T34" fmla="*/ 19 w 58"/>
                <a:gd name="T35" fmla="*/ 12 h 80"/>
                <a:gd name="T36" fmla="*/ 19 w 58"/>
                <a:gd name="T37" fmla="*/ 12 h 80"/>
                <a:gd name="T38" fmla="*/ 18 w 58"/>
                <a:gd name="T39" fmla="*/ 14 h 80"/>
                <a:gd name="T40" fmla="*/ 58 w 58"/>
                <a:gd name="T41" fmla="*/ 29 h 80"/>
                <a:gd name="T42" fmla="*/ 29 w 58"/>
                <a:gd name="T43" fmla="*/ 0 h 80"/>
                <a:gd name="T44" fmla="*/ 0 w 58"/>
                <a:gd name="T45" fmla="*/ 29 h 80"/>
                <a:gd name="T46" fmla="*/ 17 w 58"/>
                <a:gd name="T47" fmla="*/ 55 h 80"/>
                <a:gd name="T48" fmla="*/ 17 w 58"/>
                <a:gd name="T49" fmla="*/ 61 h 80"/>
                <a:gd name="T50" fmla="*/ 17 w 58"/>
                <a:gd name="T51" fmla="*/ 68 h 80"/>
                <a:gd name="T52" fmla="*/ 21 w 58"/>
                <a:gd name="T53" fmla="*/ 74 h 80"/>
                <a:gd name="T54" fmla="*/ 22 w 58"/>
                <a:gd name="T55" fmla="*/ 76 h 80"/>
                <a:gd name="T56" fmla="*/ 27 w 58"/>
                <a:gd name="T57" fmla="*/ 80 h 80"/>
                <a:gd name="T58" fmla="*/ 31 w 58"/>
                <a:gd name="T59" fmla="*/ 80 h 80"/>
                <a:gd name="T60" fmla="*/ 36 w 58"/>
                <a:gd name="T61" fmla="*/ 76 h 80"/>
                <a:gd name="T62" fmla="*/ 37 w 58"/>
                <a:gd name="T63" fmla="*/ 74 h 80"/>
                <a:gd name="T64" fmla="*/ 41 w 58"/>
                <a:gd name="T65" fmla="*/ 68 h 80"/>
                <a:gd name="T66" fmla="*/ 41 w 58"/>
                <a:gd name="T67" fmla="*/ 58 h 80"/>
                <a:gd name="T68" fmla="*/ 41 w 58"/>
                <a:gd name="T69" fmla="*/ 55 h 80"/>
                <a:gd name="T70" fmla="*/ 58 w 58"/>
                <a:gd name="T71" fmla="*/ 29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8" h="80">
                  <a:moveTo>
                    <a:pt x="38" y="68"/>
                  </a:moveTo>
                  <a:cubicBezTo>
                    <a:pt x="38" y="69"/>
                    <a:pt x="38" y="70"/>
                    <a:pt x="37" y="71"/>
                  </a:cubicBezTo>
                  <a:cubicBezTo>
                    <a:pt x="37" y="71"/>
                    <a:pt x="36" y="71"/>
                    <a:pt x="36" y="71"/>
                  </a:cubicBezTo>
                  <a:cubicBezTo>
                    <a:pt x="22" y="71"/>
                    <a:pt x="22" y="71"/>
                    <a:pt x="22" y="71"/>
                  </a:cubicBezTo>
                  <a:cubicBezTo>
                    <a:pt x="22" y="71"/>
                    <a:pt x="21" y="71"/>
                    <a:pt x="21" y="71"/>
                  </a:cubicBezTo>
                  <a:cubicBezTo>
                    <a:pt x="20" y="70"/>
                    <a:pt x="20" y="69"/>
                    <a:pt x="20" y="68"/>
                  </a:cubicBezTo>
                  <a:cubicBezTo>
                    <a:pt x="20" y="61"/>
                    <a:pt x="20" y="61"/>
                    <a:pt x="20" y="61"/>
                  </a:cubicBezTo>
                  <a:cubicBezTo>
                    <a:pt x="38" y="61"/>
                    <a:pt x="38" y="61"/>
                    <a:pt x="38" y="61"/>
                  </a:cubicBezTo>
                  <a:cubicBezTo>
                    <a:pt x="38" y="68"/>
                    <a:pt x="38" y="68"/>
                    <a:pt x="38" y="68"/>
                  </a:cubicBezTo>
                  <a:close/>
                  <a:moveTo>
                    <a:pt x="18" y="14"/>
                  </a:moveTo>
                  <a:cubicBezTo>
                    <a:pt x="14" y="17"/>
                    <a:pt x="11" y="23"/>
                    <a:pt x="11" y="29"/>
                  </a:cubicBezTo>
                  <a:cubicBezTo>
                    <a:pt x="11" y="34"/>
                    <a:pt x="14" y="39"/>
                    <a:pt x="18" y="42"/>
                  </a:cubicBezTo>
                  <a:cubicBezTo>
                    <a:pt x="18" y="43"/>
                    <a:pt x="18" y="43"/>
                    <a:pt x="18" y="44"/>
                  </a:cubicBezTo>
                  <a:cubicBezTo>
                    <a:pt x="18" y="44"/>
                    <a:pt x="18" y="44"/>
                    <a:pt x="18" y="44"/>
                  </a:cubicBezTo>
                  <a:cubicBezTo>
                    <a:pt x="17" y="45"/>
                    <a:pt x="16" y="45"/>
                    <a:pt x="16" y="44"/>
                  </a:cubicBezTo>
                  <a:cubicBezTo>
                    <a:pt x="11" y="41"/>
                    <a:pt x="8" y="35"/>
                    <a:pt x="8" y="29"/>
                  </a:cubicBezTo>
                  <a:cubicBezTo>
                    <a:pt x="8" y="22"/>
                    <a:pt x="12" y="16"/>
                    <a:pt x="17" y="12"/>
                  </a:cubicBezTo>
                  <a:cubicBezTo>
                    <a:pt x="17" y="12"/>
                    <a:pt x="18" y="12"/>
                    <a:pt x="19" y="12"/>
                  </a:cubicBezTo>
                  <a:cubicBezTo>
                    <a:pt x="19" y="12"/>
                    <a:pt x="19" y="12"/>
                    <a:pt x="19" y="12"/>
                  </a:cubicBezTo>
                  <a:cubicBezTo>
                    <a:pt x="19" y="13"/>
                    <a:pt x="19" y="14"/>
                    <a:pt x="18" y="14"/>
                  </a:cubicBezTo>
                  <a:close/>
                  <a:moveTo>
                    <a:pt x="58" y="29"/>
                  </a:moveTo>
                  <a:cubicBezTo>
                    <a:pt x="58" y="13"/>
                    <a:pt x="45" y="0"/>
                    <a:pt x="29" y="0"/>
                  </a:cubicBezTo>
                  <a:cubicBezTo>
                    <a:pt x="13" y="0"/>
                    <a:pt x="0" y="13"/>
                    <a:pt x="0" y="29"/>
                  </a:cubicBezTo>
                  <a:cubicBezTo>
                    <a:pt x="0" y="40"/>
                    <a:pt x="7" y="50"/>
                    <a:pt x="17" y="55"/>
                  </a:cubicBezTo>
                  <a:cubicBezTo>
                    <a:pt x="17" y="61"/>
                    <a:pt x="17" y="61"/>
                    <a:pt x="17" y="61"/>
                  </a:cubicBezTo>
                  <a:cubicBezTo>
                    <a:pt x="17" y="68"/>
                    <a:pt x="17" y="68"/>
                    <a:pt x="17" y="68"/>
                  </a:cubicBezTo>
                  <a:cubicBezTo>
                    <a:pt x="17" y="71"/>
                    <a:pt x="19" y="73"/>
                    <a:pt x="21" y="74"/>
                  </a:cubicBezTo>
                  <a:cubicBezTo>
                    <a:pt x="21" y="74"/>
                    <a:pt x="22" y="75"/>
                    <a:pt x="22" y="76"/>
                  </a:cubicBezTo>
                  <a:cubicBezTo>
                    <a:pt x="23" y="78"/>
                    <a:pt x="25" y="80"/>
                    <a:pt x="27" y="80"/>
                  </a:cubicBezTo>
                  <a:cubicBezTo>
                    <a:pt x="31" y="80"/>
                    <a:pt x="31" y="80"/>
                    <a:pt x="31" y="80"/>
                  </a:cubicBezTo>
                  <a:cubicBezTo>
                    <a:pt x="33" y="80"/>
                    <a:pt x="35" y="78"/>
                    <a:pt x="36" y="76"/>
                  </a:cubicBezTo>
                  <a:cubicBezTo>
                    <a:pt x="36" y="75"/>
                    <a:pt x="37" y="74"/>
                    <a:pt x="37" y="74"/>
                  </a:cubicBezTo>
                  <a:cubicBezTo>
                    <a:pt x="39" y="73"/>
                    <a:pt x="41" y="71"/>
                    <a:pt x="41" y="68"/>
                  </a:cubicBezTo>
                  <a:cubicBezTo>
                    <a:pt x="41" y="58"/>
                    <a:pt x="41" y="58"/>
                    <a:pt x="41" y="58"/>
                  </a:cubicBezTo>
                  <a:cubicBezTo>
                    <a:pt x="41" y="55"/>
                    <a:pt x="41" y="55"/>
                    <a:pt x="41" y="55"/>
                  </a:cubicBezTo>
                  <a:cubicBezTo>
                    <a:pt x="51" y="50"/>
                    <a:pt x="58" y="40"/>
                    <a:pt x="58" y="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a:p>
          </p:txBody>
        </p:sp>
      </p:grpSp>
      <p:grpSp>
        <p:nvGrpSpPr>
          <p:cNvPr id="18" name="Group 75">
            <a:extLst>
              <a:ext uri="{FF2B5EF4-FFF2-40B4-BE49-F238E27FC236}">
                <a16:creationId xmlns:a16="http://schemas.microsoft.com/office/drawing/2014/main" id="{673D8395-43D4-4C25-8235-65EE19EF139B}"/>
              </a:ext>
            </a:extLst>
          </p:cNvPr>
          <p:cNvGrpSpPr/>
          <p:nvPr/>
        </p:nvGrpSpPr>
        <p:grpSpPr>
          <a:xfrm>
            <a:off x="6125163" y="985594"/>
            <a:ext cx="393564" cy="453195"/>
            <a:chOff x="5932488" y="3127376"/>
            <a:chExt cx="314325" cy="361950"/>
          </a:xfrm>
          <a:solidFill>
            <a:schemeClr val="bg1"/>
          </a:solidFill>
        </p:grpSpPr>
        <p:sp>
          <p:nvSpPr>
            <p:cNvPr id="19" name="Freeform 54">
              <a:extLst>
                <a:ext uri="{FF2B5EF4-FFF2-40B4-BE49-F238E27FC236}">
                  <a16:creationId xmlns:a16="http://schemas.microsoft.com/office/drawing/2014/main" id="{A318F89D-238E-4942-9153-6A5D1338C4A5}"/>
                </a:ext>
              </a:extLst>
            </p:cNvPr>
            <p:cNvSpPr>
              <a:spLocks noEditPoints="1"/>
            </p:cNvSpPr>
            <p:nvPr/>
          </p:nvSpPr>
          <p:spPr bwMode="auto">
            <a:xfrm>
              <a:off x="5932488" y="3127376"/>
              <a:ext cx="314325" cy="361950"/>
            </a:xfrm>
            <a:custGeom>
              <a:avLst/>
              <a:gdLst>
                <a:gd name="T0" fmla="*/ 25 w 71"/>
                <a:gd name="T1" fmla="*/ 3 h 82"/>
                <a:gd name="T2" fmla="*/ 23 w 71"/>
                <a:gd name="T3" fmla="*/ 5 h 82"/>
                <a:gd name="T4" fmla="*/ 24 w 71"/>
                <a:gd name="T5" fmla="*/ 7 h 82"/>
                <a:gd name="T6" fmla="*/ 26 w 71"/>
                <a:gd name="T7" fmla="*/ 7 h 82"/>
                <a:gd name="T8" fmla="*/ 26 w 71"/>
                <a:gd name="T9" fmla="*/ 25 h 82"/>
                <a:gd name="T10" fmla="*/ 21 w 71"/>
                <a:gd name="T11" fmla="*/ 44 h 82"/>
                <a:gd name="T12" fmla="*/ 5 w 71"/>
                <a:gd name="T13" fmla="*/ 73 h 82"/>
                <a:gd name="T14" fmla="*/ 5 w 71"/>
                <a:gd name="T15" fmla="*/ 77 h 82"/>
                <a:gd name="T16" fmla="*/ 8 w 71"/>
                <a:gd name="T17" fmla="*/ 78 h 82"/>
                <a:gd name="T18" fmla="*/ 63 w 71"/>
                <a:gd name="T19" fmla="*/ 78 h 82"/>
                <a:gd name="T20" fmla="*/ 66 w 71"/>
                <a:gd name="T21" fmla="*/ 77 h 82"/>
                <a:gd name="T22" fmla="*/ 66 w 71"/>
                <a:gd name="T23" fmla="*/ 73 h 82"/>
                <a:gd name="T24" fmla="*/ 50 w 71"/>
                <a:gd name="T25" fmla="*/ 44 h 82"/>
                <a:gd name="T26" fmla="*/ 45 w 71"/>
                <a:gd name="T27" fmla="*/ 26 h 82"/>
                <a:gd name="T28" fmla="*/ 45 w 71"/>
                <a:gd name="T29" fmla="*/ 7 h 82"/>
                <a:gd name="T30" fmla="*/ 46 w 71"/>
                <a:gd name="T31" fmla="*/ 7 h 82"/>
                <a:gd name="T32" fmla="*/ 48 w 71"/>
                <a:gd name="T33" fmla="*/ 5 h 82"/>
                <a:gd name="T34" fmla="*/ 46 w 71"/>
                <a:gd name="T35" fmla="*/ 3 h 82"/>
                <a:gd name="T36" fmla="*/ 25 w 71"/>
                <a:gd name="T37" fmla="*/ 3 h 82"/>
                <a:gd name="T38" fmla="*/ 63 w 71"/>
                <a:gd name="T39" fmla="*/ 82 h 82"/>
                <a:gd name="T40" fmla="*/ 8 w 71"/>
                <a:gd name="T41" fmla="*/ 82 h 82"/>
                <a:gd name="T42" fmla="*/ 1 w 71"/>
                <a:gd name="T43" fmla="*/ 79 h 82"/>
                <a:gd name="T44" fmla="*/ 1 w 71"/>
                <a:gd name="T45" fmla="*/ 72 h 82"/>
                <a:gd name="T46" fmla="*/ 18 w 71"/>
                <a:gd name="T47" fmla="*/ 42 h 82"/>
                <a:gd name="T48" fmla="*/ 22 w 71"/>
                <a:gd name="T49" fmla="*/ 25 h 82"/>
                <a:gd name="T50" fmla="*/ 22 w 71"/>
                <a:gd name="T51" fmla="*/ 10 h 82"/>
                <a:gd name="T52" fmla="*/ 20 w 71"/>
                <a:gd name="T53" fmla="*/ 4 h 82"/>
                <a:gd name="T54" fmla="*/ 25 w 71"/>
                <a:gd name="T55" fmla="*/ 0 h 82"/>
                <a:gd name="T56" fmla="*/ 46 w 71"/>
                <a:gd name="T57" fmla="*/ 0 h 82"/>
                <a:gd name="T58" fmla="*/ 51 w 71"/>
                <a:gd name="T59" fmla="*/ 5 h 82"/>
                <a:gd name="T60" fmla="*/ 49 w 71"/>
                <a:gd name="T61" fmla="*/ 10 h 82"/>
                <a:gd name="T62" fmla="*/ 49 w 71"/>
                <a:gd name="T63" fmla="*/ 26 h 82"/>
                <a:gd name="T64" fmla="*/ 53 w 71"/>
                <a:gd name="T65" fmla="*/ 42 h 82"/>
                <a:gd name="T66" fmla="*/ 69 w 71"/>
                <a:gd name="T67" fmla="*/ 72 h 82"/>
                <a:gd name="T68" fmla="*/ 69 w 71"/>
                <a:gd name="T69" fmla="*/ 79 h 82"/>
                <a:gd name="T70" fmla="*/ 63 w 71"/>
                <a:gd name="T71" fmla="*/ 82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1" h="82">
                  <a:moveTo>
                    <a:pt x="25" y="3"/>
                  </a:moveTo>
                  <a:cubicBezTo>
                    <a:pt x="24" y="3"/>
                    <a:pt x="24" y="5"/>
                    <a:pt x="23" y="5"/>
                  </a:cubicBezTo>
                  <a:cubicBezTo>
                    <a:pt x="23" y="5"/>
                    <a:pt x="23" y="6"/>
                    <a:pt x="24" y="7"/>
                  </a:cubicBezTo>
                  <a:cubicBezTo>
                    <a:pt x="26" y="7"/>
                    <a:pt x="26" y="7"/>
                    <a:pt x="26" y="7"/>
                  </a:cubicBezTo>
                  <a:cubicBezTo>
                    <a:pt x="26" y="25"/>
                    <a:pt x="26" y="25"/>
                    <a:pt x="26" y="25"/>
                  </a:cubicBezTo>
                  <a:cubicBezTo>
                    <a:pt x="26" y="32"/>
                    <a:pt x="24" y="38"/>
                    <a:pt x="21" y="44"/>
                  </a:cubicBezTo>
                  <a:cubicBezTo>
                    <a:pt x="5" y="73"/>
                    <a:pt x="5" y="73"/>
                    <a:pt x="5" y="73"/>
                  </a:cubicBezTo>
                  <a:cubicBezTo>
                    <a:pt x="4" y="75"/>
                    <a:pt x="4" y="76"/>
                    <a:pt x="5" y="77"/>
                  </a:cubicBezTo>
                  <a:cubicBezTo>
                    <a:pt x="5" y="78"/>
                    <a:pt x="6" y="78"/>
                    <a:pt x="8" y="78"/>
                  </a:cubicBezTo>
                  <a:cubicBezTo>
                    <a:pt x="63" y="78"/>
                    <a:pt x="63" y="78"/>
                    <a:pt x="63" y="78"/>
                  </a:cubicBezTo>
                  <a:cubicBezTo>
                    <a:pt x="64" y="78"/>
                    <a:pt x="66" y="78"/>
                    <a:pt x="66" y="77"/>
                  </a:cubicBezTo>
                  <a:cubicBezTo>
                    <a:pt x="67" y="76"/>
                    <a:pt x="67" y="74"/>
                    <a:pt x="66" y="73"/>
                  </a:cubicBezTo>
                  <a:cubicBezTo>
                    <a:pt x="50" y="44"/>
                    <a:pt x="50" y="44"/>
                    <a:pt x="50" y="44"/>
                  </a:cubicBezTo>
                  <a:cubicBezTo>
                    <a:pt x="47" y="38"/>
                    <a:pt x="45" y="32"/>
                    <a:pt x="45" y="26"/>
                  </a:cubicBezTo>
                  <a:cubicBezTo>
                    <a:pt x="45" y="7"/>
                    <a:pt x="45" y="7"/>
                    <a:pt x="45" y="7"/>
                  </a:cubicBezTo>
                  <a:cubicBezTo>
                    <a:pt x="46" y="7"/>
                    <a:pt x="46" y="7"/>
                    <a:pt x="46" y="7"/>
                  </a:cubicBezTo>
                  <a:cubicBezTo>
                    <a:pt x="48" y="6"/>
                    <a:pt x="48" y="5"/>
                    <a:pt x="48" y="5"/>
                  </a:cubicBezTo>
                  <a:cubicBezTo>
                    <a:pt x="48" y="4"/>
                    <a:pt x="47" y="3"/>
                    <a:pt x="46" y="3"/>
                  </a:cubicBezTo>
                  <a:cubicBezTo>
                    <a:pt x="25" y="3"/>
                    <a:pt x="25" y="3"/>
                    <a:pt x="25" y="3"/>
                  </a:cubicBezTo>
                  <a:close/>
                  <a:moveTo>
                    <a:pt x="63" y="82"/>
                  </a:moveTo>
                  <a:cubicBezTo>
                    <a:pt x="8" y="82"/>
                    <a:pt x="8" y="82"/>
                    <a:pt x="8" y="82"/>
                  </a:cubicBezTo>
                  <a:cubicBezTo>
                    <a:pt x="5" y="82"/>
                    <a:pt x="3" y="81"/>
                    <a:pt x="1" y="79"/>
                  </a:cubicBezTo>
                  <a:cubicBezTo>
                    <a:pt x="0" y="77"/>
                    <a:pt x="0" y="74"/>
                    <a:pt x="1" y="72"/>
                  </a:cubicBezTo>
                  <a:cubicBezTo>
                    <a:pt x="18" y="42"/>
                    <a:pt x="18" y="42"/>
                    <a:pt x="18" y="42"/>
                  </a:cubicBezTo>
                  <a:cubicBezTo>
                    <a:pt x="21" y="37"/>
                    <a:pt x="22" y="31"/>
                    <a:pt x="22" y="25"/>
                  </a:cubicBezTo>
                  <a:cubicBezTo>
                    <a:pt x="22" y="10"/>
                    <a:pt x="22" y="10"/>
                    <a:pt x="22" y="10"/>
                  </a:cubicBezTo>
                  <a:cubicBezTo>
                    <a:pt x="20" y="9"/>
                    <a:pt x="20" y="7"/>
                    <a:pt x="20" y="4"/>
                  </a:cubicBezTo>
                  <a:cubicBezTo>
                    <a:pt x="20" y="2"/>
                    <a:pt x="22" y="0"/>
                    <a:pt x="25" y="0"/>
                  </a:cubicBezTo>
                  <a:cubicBezTo>
                    <a:pt x="46" y="0"/>
                    <a:pt x="46" y="0"/>
                    <a:pt x="46" y="0"/>
                  </a:cubicBezTo>
                  <a:cubicBezTo>
                    <a:pt x="49" y="0"/>
                    <a:pt x="51" y="2"/>
                    <a:pt x="51" y="5"/>
                  </a:cubicBezTo>
                  <a:cubicBezTo>
                    <a:pt x="52" y="7"/>
                    <a:pt x="51" y="9"/>
                    <a:pt x="49" y="10"/>
                  </a:cubicBezTo>
                  <a:cubicBezTo>
                    <a:pt x="49" y="26"/>
                    <a:pt x="49" y="26"/>
                    <a:pt x="49" y="26"/>
                  </a:cubicBezTo>
                  <a:cubicBezTo>
                    <a:pt x="49" y="31"/>
                    <a:pt x="50" y="37"/>
                    <a:pt x="53" y="42"/>
                  </a:cubicBezTo>
                  <a:cubicBezTo>
                    <a:pt x="69" y="72"/>
                    <a:pt x="69" y="72"/>
                    <a:pt x="69" y="72"/>
                  </a:cubicBezTo>
                  <a:cubicBezTo>
                    <a:pt x="71" y="74"/>
                    <a:pt x="71" y="76"/>
                    <a:pt x="69" y="79"/>
                  </a:cubicBezTo>
                  <a:cubicBezTo>
                    <a:pt x="68" y="81"/>
                    <a:pt x="66" y="82"/>
                    <a:pt x="63" y="8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a:p>
          </p:txBody>
        </p:sp>
        <p:sp>
          <p:nvSpPr>
            <p:cNvPr id="20" name="Freeform 55">
              <a:extLst>
                <a:ext uri="{FF2B5EF4-FFF2-40B4-BE49-F238E27FC236}">
                  <a16:creationId xmlns:a16="http://schemas.microsoft.com/office/drawing/2014/main" id="{5E20F58F-D422-4D3D-9CF2-3E5E7F3963E5}"/>
                </a:ext>
              </a:extLst>
            </p:cNvPr>
            <p:cNvSpPr>
              <a:spLocks noEditPoints="1"/>
            </p:cNvSpPr>
            <p:nvPr/>
          </p:nvSpPr>
          <p:spPr bwMode="auto">
            <a:xfrm>
              <a:off x="5972175" y="3335338"/>
              <a:ext cx="234950" cy="119063"/>
            </a:xfrm>
            <a:custGeom>
              <a:avLst/>
              <a:gdLst>
                <a:gd name="T0" fmla="*/ 34 w 53"/>
                <a:gd name="T1" fmla="*/ 24 h 27"/>
                <a:gd name="T2" fmla="*/ 32 w 53"/>
                <a:gd name="T3" fmla="*/ 22 h 27"/>
                <a:gd name="T4" fmla="*/ 34 w 53"/>
                <a:gd name="T5" fmla="*/ 20 h 27"/>
                <a:gd name="T6" fmla="*/ 36 w 53"/>
                <a:gd name="T7" fmla="*/ 22 h 27"/>
                <a:gd name="T8" fmla="*/ 34 w 53"/>
                <a:gd name="T9" fmla="*/ 24 h 27"/>
                <a:gd name="T10" fmla="*/ 29 w 53"/>
                <a:gd name="T11" fmla="*/ 7 h 27"/>
                <a:gd name="T12" fmla="*/ 31 w 53"/>
                <a:gd name="T13" fmla="*/ 5 h 27"/>
                <a:gd name="T14" fmla="*/ 33 w 53"/>
                <a:gd name="T15" fmla="*/ 7 h 27"/>
                <a:gd name="T16" fmla="*/ 31 w 53"/>
                <a:gd name="T17" fmla="*/ 8 h 27"/>
                <a:gd name="T18" fmla="*/ 29 w 53"/>
                <a:gd name="T19" fmla="*/ 7 h 27"/>
                <a:gd name="T20" fmla="*/ 17 w 53"/>
                <a:gd name="T21" fmla="*/ 17 h 27"/>
                <a:gd name="T22" fmla="*/ 15 w 53"/>
                <a:gd name="T23" fmla="*/ 15 h 27"/>
                <a:gd name="T24" fmla="*/ 17 w 53"/>
                <a:gd name="T25" fmla="*/ 13 h 27"/>
                <a:gd name="T26" fmla="*/ 19 w 53"/>
                <a:gd name="T27" fmla="*/ 15 h 27"/>
                <a:gd name="T28" fmla="*/ 17 w 53"/>
                <a:gd name="T29" fmla="*/ 17 h 27"/>
                <a:gd name="T30" fmla="*/ 51 w 53"/>
                <a:gd name="T31" fmla="*/ 22 h 27"/>
                <a:gd name="T32" fmla="*/ 39 w 53"/>
                <a:gd name="T33" fmla="*/ 0 h 27"/>
                <a:gd name="T34" fmla="*/ 14 w 53"/>
                <a:gd name="T35" fmla="*/ 0 h 27"/>
                <a:gd name="T36" fmla="*/ 2 w 53"/>
                <a:gd name="T37" fmla="*/ 22 h 27"/>
                <a:gd name="T38" fmla="*/ 3 w 53"/>
                <a:gd name="T39" fmla="*/ 27 h 27"/>
                <a:gd name="T40" fmla="*/ 50 w 53"/>
                <a:gd name="T41" fmla="*/ 27 h 27"/>
                <a:gd name="T42" fmla="*/ 51 w 53"/>
                <a:gd name="T43" fmla="*/ 22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 h="27">
                  <a:moveTo>
                    <a:pt x="34" y="24"/>
                  </a:moveTo>
                  <a:cubicBezTo>
                    <a:pt x="33" y="24"/>
                    <a:pt x="32" y="23"/>
                    <a:pt x="32" y="22"/>
                  </a:cubicBezTo>
                  <a:cubicBezTo>
                    <a:pt x="32" y="21"/>
                    <a:pt x="33" y="20"/>
                    <a:pt x="34" y="20"/>
                  </a:cubicBezTo>
                  <a:cubicBezTo>
                    <a:pt x="35" y="20"/>
                    <a:pt x="36" y="21"/>
                    <a:pt x="36" y="22"/>
                  </a:cubicBezTo>
                  <a:cubicBezTo>
                    <a:pt x="36" y="23"/>
                    <a:pt x="35" y="24"/>
                    <a:pt x="34" y="24"/>
                  </a:cubicBezTo>
                  <a:close/>
                  <a:moveTo>
                    <a:pt x="29" y="7"/>
                  </a:moveTo>
                  <a:cubicBezTo>
                    <a:pt x="29" y="5"/>
                    <a:pt x="30" y="5"/>
                    <a:pt x="31" y="5"/>
                  </a:cubicBezTo>
                  <a:cubicBezTo>
                    <a:pt x="32" y="5"/>
                    <a:pt x="33" y="5"/>
                    <a:pt x="33" y="7"/>
                  </a:cubicBezTo>
                  <a:cubicBezTo>
                    <a:pt x="33" y="8"/>
                    <a:pt x="32" y="8"/>
                    <a:pt x="31" y="8"/>
                  </a:cubicBezTo>
                  <a:cubicBezTo>
                    <a:pt x="30" y="8"/>
                    <a:pt x="29" y="8"/>
                    <a:pt x="29" y="7"/>
                  </a:cubicBezTo>
                  <a:close/>
                  <a:moveTo>
                    <a:pt x="17" y="17"/>
                  </a:moveTo>
                  <a:cubicBezTo>
                    <a:pt x="16" y="17"/>
                    <a:pt x="15" y="16"/>
                    <a:pt x="15" y="15"/>
                  </a:cubicBezTo>
                  <a:cubicBezTo>
                    <a:pt x="15" y="14"/>
                    <a:pt x="16" y="13"/>
                    <a:pt x="17" y="13"/>
                  </a:cubicBezTo>
                  <a:cubicBezTo>
                    <a:pt x="18" y="13"/>
                    <a:pt x="19" y="14"/>
                    <a:pt x="19" y="15"/>
                  </a:cubicBezTo>
                  <a:cubicBezTo>
                    <a:pt x="19" y="16"/>
                    <a:pt x="18" y="17"/>
                    <a:pt x="17" y="17"/>
                  </a:cubicBezTo>
                  <a:close/>
                  <a:moveTo>
                    <a:pt x="51" y="22"/>
                  </a:moveTo>
                  <a:cubicBezTo>
                    <a:pt x="51" y="22"/>
                    <a:pt x="39" y="0"/>
                    <a:pt x="39" y="0"/>
                  </a:cubicBezTo>
                  <a:cubicBezTo>
                    <a:pt x="14" y="0"/>
                    <a:pt x="14" y="0"/>
                    <a:pt x="14" y="0"/>
                  </a:cubicBezTo>
                  <a:cubicBezTo>
                    <a:pt x="14" y="0"/>
                    <a:pt x="2" y="22"/>
                    <a:pt x="2" y="22"/>
                  </a:cubicBezTo>
                  <a:cubicBezTo>
                    <a:pt x="0" y="24"/>
                    <a:pt x="0" y="27"/>
                    <a:pt x="3" y="27"/>
                  </a:cubicBezTo>
                  <a:cubicBezTo>
                    <a:pt x="50" y="27"/>
                    <a:pt x="50" y="27"/>
                    <a:pt x="50" y="27"/>
                  </a:cubicBezTo>
                  <a:cubicBezTo>
                    <a:pt x="53" y="27"/>
                    <a:pt x="53" y="24"/>
                    <a:pt x="51" y="2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a:p>
          </p:txBody>
        </p:sp>
      </p:grpSp>
      <p:sp>
        <p:nvSpPr>
          <p:cNvPr id="21" name="Rectangle: Rounded Corners 171">
            <a:extLst>
              <a:ext uri="{FF2B5EF4-FFF2-40B4-BE49-F238E27FC236}">
                <a16:creationId xmlns:a16="http://schemas.microsoft.com/office/drawing/2014/main" id="{F01C8458-0DDD-42BF-9AE9-9386E2995879}"/>
              </a:ext>
            </a:extLst>
          </p:cNvPr>
          <p:cNvSpPr/>
          <p:nvPr/>
        </p:nvSpPr>
        <p:spPr>
          <a:xfrm>
            <a:off x="8812606" y="1104715"/>
            <a:ext cx="2505235" cy="1132638"/>
          </a:xfrm>
          <a:prstGeom prst="roundRect">
            <a:avLst>
              <a:gd name="adj" fmla="val 5845"/>
            </a:avLst>
          </a:prstGeom>
          <a:solidFill>
            <a:schemeClr val="bg1">
              <a:alpha val="95000"/>
            </a:schemeClr>
          </a:solidFill>
          <a:ln w="38100">
            <a:solidFill>
              <a:srgbClr val="006666">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93"/>
          </a:p>
        </p:txBody>
      </p:sp>
      <p:sp>
        <p:nvSpPr>
          <p:cNvPr id="25" name="Freeform 83">
            <a:extLst>
              <a:ext uri="{FF2B5EF4-FFF2-40B4-BE49-F238E27FC236}">
                <a16:creationId xmlns:a16="http://schemas.microsoft.com/office/drawing/2014/main" id="{3E434FA2-D767-4CFB-BCDD-15A54F295CAF}"/>
              </a:ext>
            </a:extLst>
          </p:cNvPr>
          <p:cNvSpPr>
            <a:spLocks/>
          </p:cNvSpPr>
          <p:nvPr/>
        </p:nvSpPr>
        <p:spPr bwMode="auto">
          <a:xfrm>
            <a:off x="9725375" y="788369"/>
            <a:ext cx="744536" cy="746650"/>
          </a:xfrm>
          <a:custGeom>
            <a:avLst/>
            <a:gdLst>
              <a:gd name="T0" fmla="*/ 186 w 186"/>
              <a:gd name="T1" fmla="*/ 164 h 186"/>
              <a:gd name="T2" fmla="*/ 163 w 186"/>
              <a:gd name="T3" fmla="*/ 186 h 186"/>
              <a:gd name="T4" fmla="*/ 22 w 186"/>
              <a:gd name="T5" fmla="*/ 186 h 186"/>
              <a:gd name="T6" fmla="*/ 0 w 186"/>
              <a:gd name="T7" fmla="*/ 164 h 186"/>
              <a:gd name="T8" fmla="*/ 0 w 186"/>
              <a:gd name="T9" fmla="*/ 22 h 186"/>
              <a:gd name="T10" fmla="*/ 22 w 186"/>
              <a:gd name="T11" fmla="*/ 0 h 186"/>
              <a:gd name="T12" fmla="*/ 163 w 186"/>
              <a:gd name="T13" fmla="*/ 0 h 186"/>
              <a:gd name="T14" fmla="*/ 186 w 186"/>
              <a:gd name="T15" fmla="*/ 22 h 186"/>
              <a:gd name="T16" fmla="*/ 186 w 186"/>
              <a:gd name="T17" fmla="*/ 164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6" h="186">
                <a:moveTo>
                  <a:pt x="186" y="164"/>
                </a:moveTo>
                <a:cubicBezTo>
                  <a:pt x="186" y="176"/>
                  <a:pt x="176" y="186"/>
                  <a:pt x="163" y="186"/>
                </a:cubicBezTo>
                <a:cubicBezTo>
                  <a:pt x="22" y="186"/>
                  <a:pt x="22" y="186"/>
                  <a:pt x="22" y="186"/>
                </a:cubicBezTo>
                <a:cubicBezTo>
                  <a:pt x="10" y="186"/>
                  <a:pt x="0" y="176"/>
                  <a:pt x="0" y="164"/>
                </a:cubicBezTo>
                <a:cubicBezTo>
                  <a:pt x="0" y="22"/>
                  <a:pt x="0" y="22"/>
                  <a:pt x="0" y="22"/>
                </a:cubicBezTo>
                <a:cubicBezTo>
                  <a:pt x="0" y="10"/>
                  <a:pt x="10" y="0"/>
                  <a:pt x="22" y="0"/>
                </a:cubicBezTo>
                <a:cubicBezTo>
                  <a:pt x="163" y="0"/>
                  <a:pt x="163" y="0"/>
                  <a:pt x="163" y="0"/>
                </a:cubicBezTo>
                <a:cubicBezTo>
                  <a:pt x="176" y="0"/>
                  <a:pt x="186" y="10"/>
                  <a:pt x="186" y="22"/>
                </a:cubicBezTo>
                <a:lnTo>
                  <a:pt x="186" y="164"/>
                </a:lnTo>
                <a:close/>
              </a:path>
            </a:pathLst>
          </a:custGeom>
          <a:solidFill>
            <a:srgbClr val="006666"/>
          </a:solidFill>
          <a:ln>
            <a:noFill/>
          </a:ln>
        </p:spPr>
        <p:txBody>
          <a:bodyPr vert="horz" wrap="square" lIns="86019" tIns="43010" rIns="86019" bIns="43010" numCol="1" anchor="t" anchorCtr="0" compatLnSpc="1">
            <a:prstTxWarp prst="textNoShape">
              <a:avLst/>
            </a:prstTxWarp>
          </a:bodyPr>
          <a:lstStyle/>
          <a:p>
            <a:endParaRPr lang="en-US" sz="1693"/>
          </a:p>
        </p:txBody>
      </p:sp>
      <p:sp>
        <p:nvSpPr>
          <p:cNvPr id="50" name="Rectangle: Rounded Corners 171">
            <a:extLst>
              <a:ext uri="{FF2B5EF4-FFF2-40B4-BE49-F238E27FC236}">
                <a16:creationId xmlns:a16="http://schemas.microsoft.com/office/drawing/2014/main" id="{A5024F4F-5F4B-4A1F-95EC-4559630198BB}"/>
              </a:ext>
            </a:extLst>
          </p:cNvPr>
          <p:cNvSpPr/>
          <p:nvPr/>
        </p:nvSpPr>
        <p:spPr>
          <a:xfrm>
            <a:off x="966661" y="1092855"/>
            <a:ext cx="2548984" cy="1144498"/>
          </a:xfrm>
          <a:prstGeom prst="roundRect">
            <a:avLst>
              <a:gd name="adj" fmla="val 5845"/>
            </a:avLst>
          </a:prstGeom>
          <a:solidFill>
            <a:schemeClr val="bg1">
              <a:alpha val="95000"/>
            </a:schemeClr>
          </a:solidFill>
          <a:ln w="38100">
            <a:solidFill>
              <a:srgbClr val="006666">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93"/>
          </a:p>
        </p:txBody>
      </p:sp>
      <p:sp>
        <p:nvSpPr>
          <p:cNvPr id="51" name="Freeform 83">
            <a:extLst>
              <a:ext uri="{FF2B5EF4-FFF2-40B4-BE49-F238E27FC236}">
                <a16:creationId xmlns:a16="http://schemas.microsoft.com/office/drawing/2014/main" id="{72F12DC7-AD9F-422F-BD8A-E48955FFE63D}"/>
              </a:ext>
            </a:extLst>
          </p:cNvPr>
          <p:cNvSpPr>
            <a:spLocks/>
          </p:cNvSpPr>
          <p:nvPr/>
        </p:nvSpPr>
        <p:spPr bwMode="auto">
          <a:xfrm>
            <a:off x="1824111" y="808061"/>
            <a:ext cx="744536" cy="746650"/>
          </a:xfrm>
          <a:custGeom>
            <a:avLst/>
            <a:gdLst>
              <a:gd name="T0" fmla="*/ 186 w 186"/>
              <a:gd name="T1" fmla="*/ 164 h 186"/>
              <a:gd name="T2" fmla="*/ 163 w 186"/>
              <a:gd name="T3" fmla="*/ 186 h 186"/>
              <a:gd name="T4" fmla="*/ 22 w 186"/>
              <a:gd name="T5" fmla="*/ 186 h 186"/>
              <a:gd name="T6" fmla="*/ 0 w 186"/>
              <a:gd name="T7" fmla="*/ 164 h 186"/>
              <a:gd name="T8" fmla="*/ 0 w 186"/>
              <a:gd name="T9" fmla="*/ 22 h 186"/>
              <a:gd name="T10" fmla="*/ 22 w 186"/>
              <a:gd name="T11" fmla="*/ 0 h 186"/>
              <a:gd name="T12" fmla="*/ 163 w 186"/>
              <a:gd name="T13" fmla="*/ 0 h 186"/>
              <a:gd name="T14" fmla="*/ 186 w 186"/>
              <a:gd name="T15" fmla="*/ 22 h 186"/>
              <a:gd name="T16" fmla="*/ 186 w 186"/>
              <a:gd name="T17" fmla="*/ 164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6" h="186">
                <a:moveTo>
                  <a:pt x="186" y="164"/>
                </a:moveTo>
                <a:cubicBezTo>
                  <a:pt x="186" y="176"/>
                  <a:pt x="176" y="186"/>
                  <a:pt x="163" y="186"/>
                </a:cubicBezTo>
                <a:cubicBezTo>
                  <a:pt x="22" y="186"/>
                  <a:pt x="22" y="186"/>
                  <a:pt x="22" y="186"/>
                </a:cubicBezTo>
                <a:cubicBezTo>
                  <a:pt x="10" y="186"/>
                  <a:pt x="0" y="176"/>
                  <a:pt x="0" y="164"/>
                </a:cubicBezTo>
                <a:cubicBezTo>
                  <a:pt x="0" y="22"/>
                  <a:pt x="0" y="22"/>
                  <a:pt x="0" y="22"/>
                </a:cubicBezTo>
                <a:cubicBezTo>
                  <a:pt x="0" y="10"/>
                  <a:pt x="10" y="0"/>
                  <a:pt x="22" y="0"/>
                </a:cubicBezTo>
                <a:cubicBezTo>
                  <a:pt x="163" y="0"/>
                  <a:pt x="163" y="0"/>
                  <a:pt x="163" y="0"/>
                </a:cubicBezTo>
                <a:cubicBezTo>
                  <a:pt x="176" y="0"/>
                  <a:pt x="186" y="10"/>
                  <a:pt x="186" y="22"/>
                </a:cubicBezTo>
                <a:lnTo>
                  <a:pt x="186" y="164"/>
                </a:lnTo>
                <a:close/>
              </a:path>
            </a:pathLst>
          </a:custGeom>
          <a:solidFill>
            <a:srgbClr val="006666"/>
          </a:solidFill>
          <a:ln>
            <a:noFill/>
          </a:ln>
        </p:spPr>
        <p:txBody>
          <a:bodyPr vert="horz" wrap="square" lIns="86019" tIns="43010" rIns="86019" bIns="43010" numCol="1" anchor="ctr" anchorCtr="0" compatLnSpc="1">
            <a:prstTxWarp prst="textNoShape">
              <a:avLst/>
            </a:prstTxWarp>
          </a:bodyPr>
          <a:lstStyle/>
          <a:p>
            <a:pPr algn="ctr"/>
            <a:r>
              <a:rPr lang="en-US" sz="3600" b="1" dirty="0">
                <a:solidFill>
                  <a:schemeClr val="bg1"/>
                </a:solidFill>
              </a:rPr>
              <a:t>4</a:t>
            </a:r>
          </a:p>
        </p:txBody>
      </p:sp>
      <p:sp>
        <p:nvSpPr>
          <p:cNvPr id="58" name="Rectangle: Rounded Corners 171">
            <a:extLst>
              <a:ext uri="{FF2B5EF4-FFF2-40B4-BE49-F238E27FC236}">
                <a16:creationId xmlns:a16="http://schemas.microsoft.com/office/drawing/2014/main" id="{808322C1-75A5-4A16-B7D5-6CA4106015E2}"/>
              </a:ext>
            </a:extLst>
          </p:cNvPr>
          <p:cNvSpPr/>
          <p:nvPr/>
        </p:nvSpPr>
        <p:spPr>
          <a:xfrm>
            <a:off x="3687291" y="1108507"/>
            <a:ext cx="2347024" cy="1128845"/>
          </a:xfrm>
          <a:prstGeom prst="roundRect">
            <a:avLst>
              <a:gd name="adj" fmla="val 5845"/>
            </a:avLst>
          </a:prstGeom>
          <a:solidFill>
            <a:schemeClr val="bg1">
              <a:alpha val="95000"/>
            </a:schemeClr>
          </a:solidFill>
          <a:ln w="38100">
            <a:solidFill>
              <a:srgbClr val="006666">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93"/>
          </a:p>
        </p:txBody>
      </p:sp>
      <p:sp>
        <p:nvSpPr>
          <p:cNvPr id="59" name="Freeform 83">
            <a:extLst>
              <a:ext uri="{FF2B5EF4-FFF2-40B4-BE49-F238E27FC236}">
                <a16:creationId xmlns:a16="http://schemas.microsoft.com/office/drawing/2014/main" id="{C0FA42A0-67D3-4595-B1F5-95B02C1328C6}"/>
              </a:ext>
            </a:extLst>
          </p:cNvPr>
          <p:cNvSpPr>
            <a:spLocks/>
          </p:cNvSpPr>
          <p:nvPr/>
        </p:nvSpPr>
        <p:spPr bwMode="auto">
          <a:xfrm>
            <a:off x="4501715" y="808061"/>
            <a:ext cx="744536" cy="746650"/>
          </a:xfrm>
          <a:custGeom>
            <a:avLst/>
            <a:gdLst>
              <a:gd name="T0" fmla="*/ 186 w 186"/>
              <a:gd name="T1" fmla="*/ 164 h 186"/>
              <a:gd name="T2" fmla="*/ 163 w 186"/>
              <a:gd name="T3" fmla="*/ 186 h 186"/>
              <a:gd name="T4" fmla="*/ 22 w 186"/>
              <a:gd name="T5" fmla="*/ 186 h 186"/>
              <a:gd name="T6" fmla="*/ 0 w 186"/>
              <a:gd name="T7" fmla="*/ 164 h 186"/>
              <a:gd name="T8" fmla="*/ 0 w 186"/>
              <a:gd name="T9" fmla="*/ 22 h 186"/>
              <a:gd name="T10" fmla="*/ 22 w 186"/>
              <a:gd name="T11" fmla="*/ 0 h 186"/>
              <a:gd name="T12" fmla="*/ 163 w 186"/>
              <a:gd name="T13" fmla="*/ 0 h 186"/>
              <a:gd name="T14" fmla="*/ 186 w 186"/>
              <a:gd name="T15" fmla="*/ 22 h 186"/>
              <a:gd name="T16" fmla="*/ 186 w 186"/>
              <a:gd name="T17" fmla="*/ 164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6" h="186">
                <a:moveTo>
                  <a:pt x="186" y="164"/>
                </a:moveTo>
                <a:cubicBezTo>
                  <a:pt x="186" y="176"/>
                  <a:pt x="176" y="186"/>
                  <a:pt x="163" y="186"/>
                </a:cubicBezTo>
                <a:cubicBezTo>
                  <a:pt x="22" y="186"/>
                  <a:pt x="22" y="186"/>
                  <a:pt x="22" y="186"/>
                </a:cubicBezTo>
                <a:cubicBezTo>
                  <a:pt x="10" y="186"/>
                  <a:pt x="0" y="176"/>
                  <a:pt x="0" y="164"/>
                </a:cubicBezTo>
                <a:cubicBezTo>
                  <a:pt x="0" y="22"/>
                  <a:pt x="0" y="22"/>
                  <a:pt x="0" y="22"/>
                </a:cubicBezTo>
                <a:cubicBezTo>
                  <a:pt x="0" y="10"/>
                  <a:pt x="10" y="0"/>
                  <a:pt x="22" y="0"/>
                </a:cubicBezTo>
                <a:cubicBezTo>
                  <a:pt x="163" y="0"/>
                  <a:pt x="163" y="0"/>
                  <a:pt x="163" y="0"/>
                </a:cubicBezTo>
                <a:cubicBezTo>
                  <a:pt x="176" y="0"/>
                  <a:pt x="186" y="10"/>
                  <a:pt x="186" y="22"/>
                </a:cubicBezTo>
                <a:lnTo>
                  <a:pt x="186" y="164"/>
                </a:lnTo>
                <a:close/>
              </a:path>
            </a:pathLst>
          </a:custGeom>
          <a:solidFill>
            <a:srgbClr val="006666"/>
          </a:solidFill>
          <a:ln>
            <a:noFill/>
          </a:ln>
        </p:spPr>
        <p:txBody>
          <a:bodyPr vert="horz" wrap="square" lIns="86019" tIns="43010" rIns="86019" bIns="43010" numCol="1" anchor="ctr" anchorCtr="0" compatLnSpc="1">
            <a:prstTxWarp prst="textNoShape">
              <a:avLst/>
            </a:prstTxWarp>
          </a:bodyPr>
          <a:lstStyle/>
          <a:p>
            <a:pPr algn="ctr"/>
            <a:r>
              <a:rPr lang="en-US" sz="3600" b="1" dirty="0">
                <a:solidFill>
                  <a:schemeClr val="bg1"/>
                </a:solidFill>
              </a:rPr>
              <a:t>6</a:t>
            </a:r>
          </a:p>
        </p:txBody>
      </p:sp>
      <p:sp>
        <p:nvSpPr>
          <p:cNvPr id="82" name="Rectangle: Rounded Corners 171">
            <a:extLst>
              <a:ext uri="{FF2B5EF4-FFF2-40B4-BE49-F238E27FC236}">
                <a16:creationId xmlns:a16="http://schemas.microsoft.com/office/drawing/2014/main" id="{9E4090E5-0243-4D9A-AB0E-C77E3D343168}"/>
              </a:ext>
            </a:extLst>
          </p:cNvPr>
          <p:cNvSpPr/>
          <p:nvPr/>
        </p:nvSpPr>
        <p:spPr>
          <a:xfrm>
            <a:off x="6190160" y="1092445"/>
            <a:ext cx="2496220" cy="1144907"/>
          </a:xfrm>
          <a:prstGeom prst="roundRect">
            <a:avLst>
              <a:gd name="adj" fmla="val 5845"/>
            </a:avLst>
          </a:prstGeom>
          <a:solidFill>
            <a:schemeClr val="bg1">
              <a:alpha val="95000"/>
            </a:schemeClr>
          </a:solidFill>
          <a:ln w="38100">
            <a:solidFill>
              <a:srgbClr val="006666">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93"/>
          </a:p>
        </p:txBody>
      </p:sp>
      <p:sp>
        <p:nvSpPr>
          <p:cNvPr id="83" name="Freeform 83">
            <a:extLst>
              <a:ext uri="{FF2B5EF4-FFF2-40B4-BE49-F238E27FC236}">
                <a16:creationId xmlns:a16="http://schemas.microsoft.com/office/drawing/2014/main" id="{BE0C0EFB-FF99-4AFB-AEB1-A426F61E6258}"/>
              </a:ext>
            </a:extLst>
          </p:cNvPr>
          <p:cNvSpPr>
            <a:spLocks/>
          </p:cNvSpPr>
          <p:nvPr/>
        </p:nvSpPr>
        <p:spPr bwMode="auto">
          <a:xfrm>
            <a:off x="7000505" y="808061"/>
            <a:ext cx="744536" cy="746650"/>
          </a:xfrm>
          <a:custGeom>
            <a:avLst/>
            <a:gdLst>
              <a:gd name="T0" fmla="*/ 186 w 186"/>
              <a:gd name="T1" fmla="*/ 164 h 186"/>
              <a:gd name="T2" fmla="*/ 163 w 186"/>
              <a:gd name="T3" fmla="*/ 186 h 186"/>
              <a:gd name="T4" fmla="*/ 22 w 186"/>
              <a:gd name="T5" fmla="*/ 186 h 186"/>
              <a:gd name="T6" fmla="*/ 0 w 186"/>
              <a:gd name="T7" fmla="*/ 164 h 186"/>
              <a:gd name="T8" fmla="*/ 0 w 186"/>
              <a:gd name="T9" fmla="*/ 22 h 186"/>
              <a:gd name="T10" fmla="*/ 22 w 186"/>
              <a:gd name="T11" fmla="*/ 0 h 186"/>
              <a:gd name="T12" fmla="*/ 163 w 186"/>
              <a:gd name="T13" fmla="*/ 0 h 186"/>
              <a:gd name="T14" fmla="*/ 186 w 186"/>
              <a:gd name="T15" fmla="*/ 22 h 186"/>
              <a:gd name="T16" fmla="*/ 186 w 186"/>
              <a:gd name="T17" fmla="*/ 164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6" h="186">
                <a:moveTo>
                  <a:pt x="186" y="164"/>
                </a:moveTo>
                <a:cubicBezTo>
                  <a:pt x="186" y="176"/>
                  <a:pt x="176" y="186"/>
                  <a:pt x="163" y="186"/>
                </a:cubicBezTo>
                <a:cubicBezTo>
                  <a:pt x="22" y="186"/>
                  <a:pt x="22" y="186"/>
                  <a:pt x="22" y="186"/>
                </a:cubicBezTo>
                <a:cubicBezTo>
                  <a:pt x="10" y="186"/>
                  <a:pt x="0" y="176"/>
                  <a:pt x="0" y="164"/>
                </a:cubicBezTo>
                <a:cubicBezTo>
                  <a:pt x="0" y="22"/>
                  <a:pt x="0" y="22"/>
                  <a:pt x="0" y="22"/>
                </a:cubicBezTo>
                <a:cubicBezTo>
                  <a:pt x="0" y="10"/>
                  <a:pt x="10" y="0"/>
                  <a:pt x="22" y="0"/>
                </a:cubicBezTo>
                <a:cubicBezTo>
                  <a:pt x="163" y="0"/>
                  <a:pt x="163" y="0"/>
                  <a:pt x="163" y="0"/>
                </a:cubicBezTo>
                <a:cubicBezTo>
                  <a:pt x="176" y="0"/>
                  <a:pt x="186" y="10"/>
                  <a:pt x="186" y="22"/>
                </a:cubicBezTo>
                <a:lnTo>
                  <a:pt x="186" y="164"/>
                </a:lnTo>
                <a:close/>
              </a:path>
            </a:pathLst>
          </a:custGeom>
          <a:solidFill>
            <a:srgbClr val="006666"/>
          </a:solidFill>
          <a:ln>
            <a:noFill/>
          </a:ln>
        </p:spPr>
        <p:txBody>
          <a:bodyPr vert="horz" wrap="square" lIns="86019" tIns="43010" rIns="86019" bIns="43010" numCol="1" anchor="ctr" anchorCtr="0" compatLnSpc="1">
            <a:prstTxWarp prst="textNoShape">
              <a:avLst/>
            </a:prstTxWarp>
          </a:bodyPr>
          <a:lstStyle/>
          <a:p>
            <a:pPr algn="ctr"/>
            <a:r>
              <a:rPr lang="en-US" sz="3600" b="1" dirty="0">
                <a:solidFill>
                  <a:schemeClr val="bg1"/>
                </a:solidFill>
              </a:rPr>
              <a:t>3</a:t>
            </a:r>
          </a:p>
        </p:txBody>
      </p:sp>
      <p:sp>
        <p:nvSpPr>
          <p:cNvPr id="92" name="Rectangle: Rounded Corners 101">
            <a:extLst>
              <a:ext uri="{FF2B5EF4-FFF2-40B4-BE49-F238E27FC236}">
                <a16:creationId xmlns:a16="http://schemas.microsoft.com/office/drawing/2014/main" id="{A5FEF469-BEC8-4393-89BC-6284B76E4222}"/>
              </a:ext>
            </a:extLst>
          </p:cNvPr>
          <p:cNvSpPr/>
          <p:nvPr/>
        </p:nvSpPr>
        <p:spPr>
          <a:xfrm>
            <a:off x="927737" y="2368811"/>
            <a:ext cx="7771840" cy="584690"/>
          </a:xfrm>
          <a:prstGeom prst="roundRect">
            <a:avLst/>
          </a:prstGeom>
          <a:solidFill>
            <a:schemeClr val="bg1"/>
          </a:solidFill>
          <a:ln w="28575">
            <a:solidFill>
              <a:srgbClr val="006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b="1" dirty="0">
                <a:solidFill>
                  <a:srgbClr val="006666"/>
                </a:solidFill>
                <a:latin typeface="Hacen Casablanca Heavy" panose="02000000000000000000" pitchFamily="2" charset="-78"/>
                <a:cs typeface="Hacen Casablanca Heavy" panose="02000000000000000000" pitchFamily="2" charset="-78"/>
              </a:rPr>
              <a:t>  عدد المتطوعين المستهدف      –  عدد المتطوعين الفعلي     =  عدد المتبقي من المستهدف   </a:t>
            </a:r>
            <a:endParaRPr lang="en-US" b="1" dirty="0">
              <a:solidFill>
                <a:srgbClr val="006666"/>
              </a:solidFill>
              <a:latin typeface="Hacen Casablanca Heavy" panose="02000000000000000000" pitchFamily="2" charset="-78"/>
              <a:cs typeface="Hacen Casablanca Heavy" panose="02000000000000000000" pitchFamily="2" charset="-78"/>
            </a:endParaRPr>
          </a:p>
        </p:txBody>
      </p:sp>
      <p:sp>
        <p:nvSpPr>
          <p:cNvPr id="94" name="Rectangle: Rounded Corners 101">
            <a:extLst>
              <a:ext uri="{FF2B5EF4-FFF2-40B4-BE49-F238E27FC236}">
                <a16:creationId xmlns:a16="http://schemas.microsoft.com/office/drawing/2014/main" id="{DD43B0D6-C11D-4ACE-8C0F-DB003CAF07F7}"/>
              </a:ext>
            </a:extLst>
          </p:cNvPr>
          <p:cNvSpPr/>
          <p:nvPr/>
        </p:nvSpPr>
        <p:spPr>
          <a:xfrm>
            <a:off x="966662" y="3048668"/>
            <a:ext cx="7719718" cy="1776474"/>
          </a:xfrm>
          <a:prstGeom prst="roundRect">
            <a:avLst/>
          </a:prstGeom>
          <a:solidFill>
            <a:srgbClr val="00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r">
              <a:spcBef>
                <a:spcPts val="0"/>
              </a:spcBef>
            </a:pPr>
            <a:endParaRPr lang="ar-SA" sz="2000" b="1" dirty="0">
              <a:latin typeface="Calibri" panose="020F0502020204030204" pitchFamily="34" charset="0"/>
              <a:cs typeface="Calibri" panose="020F0502020204030204" pitchFamily="34" charset="0"/>
            </a:endParaRPr>
          </a:p>
          <a:p>
            <a:pPr algn="r">
              <a:spcBef>
                <a:spcPts val="0"/>
              </a:spcBef>
            </a:pPr>
            <a:endParaRPr lang="ar-SA" sz="2000" b="1" dirty="0">
              <a:latin typeface="Calibri" panose="020F0502020204030204" pitchFamily="34" charset="0"/>
              <a:cs typeface="Calibri" panose="020F0502020204030204" pitchFamily="34" charset="0"/>
            </a:endParaRPr>
          </a:p>
          <a:p>
            <a:pPr algn="ctr"/>
            <a:r>
              <a:rPr lang="ar-SA" sz="2000" b="1" dirty="0">
                <a:latin typeface="Calibri" panose="020F0502020204030204" pitchFamily="34" charset="0"/>
                <a:cs typeface="Calibri" panose="020F0502020204030204" pitchFamily="34" charset="0"/>
              </a:rPr>
              <a:t> </a:t>
            </a:r>
          </a:p>
          <a:p>
            <a:pPr algn="ctr">
              <a:spcBef>
                <a:spcPts val="0"/>
              </a:spcBef>
            </a:pPr>
            <a:endParaRPr lang="ar-SA" sz="4000" b="1" dirty="0">
              <a:solidFill>
                <a:schemeClr val="bg1"/>
              </a:solidFill>
              <a:latin typeface="Calibri" panose="020F0502020204030204" pitchFamily="34" charset="0"/>
              <a:cs typeface="Calibri" panose="020F0502020204030204" pitchFamily="34" charset="0"/>
            </a:endParaRPr>
          </a:p>
        </p:txBody>
      </p:sp>
      <p:grpSp>
        <p:nvGrpSpPr>
          <p:cNvPr id="97" name="Group 99">
            <a:extLst>
              <a:ext uri="{FF2B5EF4-FFF2-40B4-BE49-F238E27FC236}">
                <a16:creationId xmlns:a16="http://schemas.microsoft.com/office/drawing/2014/main" id="{DAB87DD5-75BC-4F41-84B1-77A2367AF981}"/>
              </a:ext>
            </a:extLst>
          </p:cNvPr>
          <p:cNvGrpSpPr/>
          <p:nvPr/>
        </p:nvGrpSpPr>
        <p:grpSpPr>
          <a:xfrm>
            <a:off x="6423540" y="1743112"/>
            <a:ext cx="1979886" cy="976490"/>
            <a:chOff x="3950162" y="2546259"/>
            <a:chExt cx="2905231" cy="1038029"/>
          </a:xfrm>
        </p:grpSpPr>
        <p:sp>
          <p:nvSpPr>
            <p:cNvPr id="98" name="TextBox 100">
              <a:extLst>
                <a:ext uri="{FF2B5EF4-FFF2-40B4-BE49-F238E27FC236}">
                  <a16:creationId xmlns:a16="http://schemas.microsoft.com/office/drawing/2014/main" id="{DC04338C-FABC-4740-ACE3-7951C0FC0437}"/>
                </a:ext>
              </a:extLst>
            </p:cNvPr>
            <p:cNvSpPr txBox="1"/>
            <p:nvPr/>
          </p:nvSpPr>
          <p:spPr>
            <a:xfrm>
              <a:off x="3950162" y="2546259"/>
              <a:ext cx="2785756" cy="344350"/>
            </a:xfrm>
            <a:prstGeom prst="rect">
              <a:avLst/>
            </a:prstGeom>
            <a:noFill/>
          </p:spPr>
          <p:txBody>
            <a:bodyPr wrap="square" rtlCol="0">
              <a:spAutoFit/>
            </a:bodyPr>
            <a:lstStyle/>
            <a:p>
              <a:pPr algn="ctr"/>
              <a:r>
                <a:rPr lang="ar-SA" sz="1505" b="1" dirty="0">
                  <a:solidFill>
                    <a:srgbClr val="006666"/>
                  </a:solidFill>
                  <a:latin typeface="AbdoMaster-Heavy" panose="02000500030000020004" pitchFamily="50" charset="-78"/>
                  <a:cs typeface="AbdoMaster-Heavy" panose="02000500030000020004" pitchFamily="50" charset="-78"/>
                </a:rPr>
                <a:t>الجهات المشاركة  </a:t>
              </a:r>
              <a:endParaRPr lang="en-US" sz="1505" b="1" dirty="0">
                <a:solidFill>
                  <a:srgbClr val="006666"/>
                </a:solidFill>
                <a:latin typeface="AbdoMaster-Heavy" panose="02000500030000020004" pitchFamily="50" charset="-78"/>
                <a:cs typeface="AbdoMaster-Heavy" panose="02000500030000020004" pitchFamily="50" charset="-78"/>
              </a:endParaRPr>
            </a:p>
          </p:txBody>
        </p:sp>
        <p:sp>
          <p:nvSpPr>
            <p:cNvPr id="99" name="Subtitle 6">
              <a:extLst>
                <a:ext uri="{FF2B5EF4-FFF2-40B4-BE49-F238E27FC236}">
                  <a16:creationId xmlns:a16="http://schemas.microsoft.com/office/drawing/2014/main" id="{EDCBDBA2-AC2E-4947-986E-FD584C46794E}"/>
                </a:ext>
              </a:extLst>
            </p:cNvPr>
            <p:cNvSpPr txBox="1">
              <a:spLocks/>
            </p:cNvSpPr>
            <p:nvPr/>
          </p:nvSpPr>
          <p:spPr>
            <a:xfrm>
              <a:off x="4144159" y="2822433"/>
              <a:ext cx="2711234" cy="761855"/>
            </a:xfrm>
            <a:prstGeom prst="rect">
              <a:avLst/>
            </a:prstGeom>
          </p:spPr>
          <p:txBody>
            <a:bodyPr vert="horz" lIns="86019" tIns="43010" rIns="86019" bIns="43010" numCol="1" spcCol="365760" rtlCol="0" anchor="t">
              <a:noAutofit/>
            </a:bodyPr>
            <a:lstStyle>
              <a:lvl1pPr marL="0" indent="0" algn="ctr" defTabSz="914400" rtl="0" eaLnBrk="1" latinLnBrk="0" hangingPunct="1">
                <a:lnSpc>
                  <a:spcPct val="90000"/>
                </a:lnSpc>
                <a:spcBef>
                  <a:spcPts val="1000"/>
                </a:spcBef>
                <a:buFont typeface="Arial"/>
                <a:buNone/>
                <a:defRPr sz="1200" b="0" i="0" kern="1200">
                  <a:solidFill>
                    <a:schemeClr val="accent1"/>
                  </a:solidFill>
                  <a:latin typeface="Montserrat Light" charset="0"/>
                  <a:ea typeface="Montserrat Light" charset="0"/>
                  <a:cs typeface="Montserrat Light"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Montserrat Light" charset="0"/>
                  <a:ea typeface="Montserrat Light" charset="0"/>
                  <a:cs typeface="Montserrat Light"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Montserrat Light" charset="0"/>
                  <a:ea typeface="Montserrat Light" charset="0"/>
                  <a:cs typeface="Montserrat Light"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nSpc>
                  <a:spcPts val="1599"/>
                </a:lnSpc>
                <a:spcBef>
                  <a:spcPts val="0"/>
                </a:spcBef>
              </a:pPr>
              <a:endParaRPr lang="en-US" sz="1082" dirty="0">
                <a:solidFill>
                  <a:schemeClr val="tx1"/>
                </a:solidFill>
                <a:latin typeface="+mn-lt"/>
                <a:cs typeface="Times New Roman" panose="02020603050405020304" pitchFamily="18" charset="0"/>
              </a:endParaRPr>
            </a:p>
          </p:txBody>
        </p:sp>
      </p:grpSp>
      <p:grpSp>
        <p:nvGrpSpPr>
          <p:cNvPr id="100" name="Group 99">
            <a:extLst>
              <a:ext uri="{FF2B5EF4-FFF2-40B4-BE49-F238E27FC236}">
                <a16:creationId xmlns:a16="http://schemas.microsoft.com/office/drawing/2014/main" id="{06F54663-395C-4A61-A3A5-B961B63AD3C4}"/>
              </a:ext>
            </a:extLst>
          </p:cNvPr>
          <p:cNvGrpSpPr/>
          <p:nvPr/>
        </p:nvGrpSpPr>
        <p:grpSpPr>
          <a:xfrm>
            <a:off x="8966573" y="1572692"/>
            <a:ext cx="2171371" cy="1171755"/>
            <a:chOff x="3811693" y="2338687"/>
            <a:chExt cx="3186211" cy="1245601"/>
          </a:xfrm>
        </p:grpSpPr>
        <p:sp>
          <p:nvSpPr>
            <p:cNvPr id="101" name="TextBox 100">
              <a:extLst>
                <a:ext uri="{FF2B5EF4-FFF2-40B4-BE49-F238E27FC236}">
                  <a16:creationId xmlns:a16="http://schemas.microsoft.com/office/drawing/2014/main" id="{E61ADA76-DB44-4790-9CAC-776A0B6ED6C9}"/>
                </a:ext>
              </a:extLst>
            </p:cNvPr>
            <p:cNvSpPr txBox="1"/>
            <p:nvPr/>
          </p:nvSpPr>
          <p:spPr>
            <a:xfrm>
              <a:off x="3811693" y="2338687"/>
              <a:ext cx="3186211" cy="590548"/>
            </a:xfrm>
            <a:prstGeom prst="rect">
              <a:avLst/>
            </a:prstGeom>
            <a:noFill/>
          </p:spPr>
          <p:txBody>
            <a:bodyPr wrap="square" rtlCol="0">
              <a:spAutoFit/>
            </a:bodyPr>
            <a:lstStyle/>
            <a:p>
              <a:pPr algn="ctr"/>
              <a:r>
                <a:rPr lang="ar-SA" sz="1505" b="1" dirty="0">
                  <a:solidFill>
                    <a:srgbClr val="006666"/>
                  </a:solidFill>
                  <a:latin typeface="AbdoMaster-Heavy" panose="02000500030000020004" pitchFamily="50" charset="-78"/>
                  <a:cs typeface="AbdoMaster-Heavy" panose="02000500030000020004" pitchFamily="50" charset="-78"/>
                </a:rPr>
                <a:t>الجهات الممولة </a:t>
              </a:r>
            </a:p>
            <a:p>
              <a:pPr algn="ctr"/>
              <a:r>
                <a:rPr lang="ar-SA" sz="1505" b="1" dirty="0">
                  <a:solidFill>
                    <a:srgbClr val="006666"/>
                  </a:solidFill>
                  <a:latin typeface="AbdoMaster-Heavy" panose="02000500030000020004" pitchFamily="50" charset="-78"/>
                  <a:cs typeface="AbdoMaster-Heavy" panose="02000500030000020004" pitchFamily="50" charset="-78"/>
                </a:rPr>
                <a:t>الداعمين والمتبرعين  </a:t>
              </a:r>
              <a:endParaRPr lang="en-US" sz="1505" b="1" dirty="0">
                <a:solidFill>
                  <a:srgbClr val="006666"/>
                </a:solidFill>
                <a:latin typeface="AbdoMaster-Heavy" panose="02000500030000020004" pitchFamily="50" charset="-78"/>
                <a:cs typeface="AbdoMaster-Heavy" panose="02000500030000020004" pitchFamily="50" charset="-78"/>
              </a:endParaRPr>
            </a:p>
          </p:txBody>
        </p:sp>
        <p:sp>
          <p:nvSpPr>
            <p:cNvPr id="102" name="Subtitle 6">
              <a:extLst>
                <a:ext uri="{FF2B5EF4-FFF2-40B4-BE49-F238E27FC236}">
                  <a16:creationId xmlns:a16="http://schemas.microsoft.com/office/drawing/2014/main" id="{C25F0374-9138-4382-BCB6-1811672EB46C}"/>
                </a:ext>
              </a:extLst>
            </p:cNvPr>
            <p:cNvSpPr txBox="1">
              <a:spLocks/>
            </p:cNvSpPr>
            <p:nvPr/>
          </p:nvSpPr>
          <p:spPr>
            <a:xfrm>
              <a:off x="4144159" y="2822433"/>
              <a:ext cx="2711234" cy="761855"/>
            </a:xfrm>
            <a:prstGeom prst="rect">
              <a:avLst/>
            </a:prstGeom>
          </p:spPr>
          <p:txBody>
            <a:bodyPr vert="horz" lIns="86019" tIns="43010" rIns="86019" bIns="43010" numCol="1" spcCol="365760" rtlCol="0" anchor="t">
              <a:noAutofit/>
            </a:bodyPr>
            <a:lstStyle>
              <a:lvl1pPr marL="0" indent="0" algn="ctr" defTabSz="914400" rtl="0" eaLnBrk="1" latinLnBrk="0" hangingPunct="1">
                <a:lnSpc>
                  <a:spcPct val="90000"/>
                </a:lnSpc>
                <a:spcBef>
                  <a:spcPts val="1000"/>
                </a:spcBef>
                <a:buFont typeface="Arial"/>
                <a:buNone/>
                <a:defRPr sz="1200" b="0" i="0" kern="1200">
                  <a:solidFill>
                    <a:schemeClr val="accent1"/>
                  </a:solidFill>
                  <a:latin typeface="Montserrat Light" charset="0"/>
                  <a:ea typeface="Montserrat Light" charset="0"/>
                  <a:cs typeface="Montserrat Light"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Montserrat Light" charset="0"/>
                  <a:ea typeface="Montserrat Light" charset="0"/>
                  <a:cs typeface="Montserrat Light"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Montserrat Light" charset="0"/>
                  <a:ea typeface="Montserrat Light" charset="0"/>
                  <a:cs typeface="Montserrat Light"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nSpc>
                  <a:spcPts val="1599"/>
                </a:lnSpc>
                <a:spcBef>
                  <a:spcPts val="0"/>
                </a:spcBef>
              </a:pPr>
              <a:endParaRPr lang="en-US" sz="1082" dirty="0">
                <a:solidFill>
                  <a:schemeClr val="tx1"/>
                </a:solidFill>
                <a:latin typeface="+mn-lt"/>
                <a:cs typeface="Times New Roman" panose="02020603050405020304" pitchFamily="18" charset="0"/>
              </a:endParaRPr>
            </a:p>
          </p:txBody>
        </p:sp>
      </p:grpSp>
      <p:grpSp>
        <p:nvGrpSpPr>
          <p:cNvPr id="103" name="Group 99">
            <a:extLst>
              <a:ext uri="{FF2B5EF4-FFF2-40B4-BE49-F238E27FC236}">
                <a16:creationId xmlns:a16="http://schemas.microsoft.com/office/drawing/2014/main" id="{FA24C406-244B-4055-B4E5-424DD9BECB9B}"/>
              </a:ext>
            </a:extLst>
          </p:cNvPr>
          <p:cNvGrpSpPr/>
          <p:nvPr/>
        </p:nvGrpSpPr>
        <p:grpSpPr>
          <a:xfrm>
            <a:off x="3742217" y="1733042"/>
            <a:ext cx="2063800" cy="986560"/>
            <a:chOff x="4121104" y="2535554"/>
            <a:chExt cx="3028363" cy="1048734"/>
          </a:xfrm>
        </p:grpSpPr>
        <p:sp>
          <p:nvSpPr>
            <p:cNvPr id="104" name="TextBox 100">
              <a:extLst>
                <a:ext uri="{FF2B5EF4-FFF2-40B4-BE49-F238E27FC236}">
                  <a16:creationId xmlns:a16="http://schemas.microsoft.com/office/drawing/2014/main" id="{8B83950B-0397-4632-95E7-35B333CB271E}"/>
                </a:ext>
              </a:extLst>
            </p:cNvPr>
            <p:cNvSpPr txBox="1"/>
            <p:nvPr/>
          </p:nvSpPr>
          <p:spPr>
            <a:xfrm>
              <a:off x="4121104" y="2535554"/>
              <a:ext cx="3028363" cy="344350"/>
            </a:xfrm>
            <a:prstGeom prst="rect">
              <a:avLst/>
            </a:prstGeom>
            <a:noFill/>
          </p:spPr>
          <p:txBody>
            <a:bodyPr wrap="square" rtlCol="0">
              <a:spAutoFit/>
            </a:bodyPr>
            <a:lstStyle/>
            <a:p>
              <a:pPr algn="ctr"/>
              <a:r>
                <a:rPr lang="ar-SA" sz="1505" b="1" dirty="0">
                  <a:solidFill>
                    <a:srgbClr val="006666"/>
                  </a:solidFill>
                  <a:latin typeface="AbdoMaster-Heavy" panose="02000500030000020004" pitchFamily="50" charset="-78"/>
                  <a:cs typeface="AbdoMaster-Heavy" panose="02000500030000020004" pitchFamily="50" charset="-78"/>
                </a:rPr>
                <a:t>عدد العاملين   </a:t>
              </a:r>
              <a:endParaRPr lang="en-US" sz="1505" b="1" dirty="0">
                <a:solidFill>
                  <a:srgbClr val="006666"/>
                </a:solidFill>
                <a:latin typeface="AbdoMaster-Heavy" panose="02000500030000020004" pitchFamily="50" charset="-78"/>
                <a:cs typeface="AbdoMaster-Heavy" panose="02000500030000020004" pitchFamily="50" charset="-78"/>
              </a:endParaRPr>
            </a:p>
          </p:txBody>
        </p:sp>
        <p:sp>
          <p:nvSpPr>
            <p:cNvPr id="105" name="Subtitle 6">
              <a:extLst>
                <a:ext uri="{FF2B5EF4-FFF2-40B4-BE49-F238E27FC236}">
                  <a16:creationId xmlns:a16="http://schemas.microsoft.com/office/drawing/2014/main" id="{A9C308A7-FB73-44E5-8348-DD67199313A5}"/>
                </a:ext>
              </a:extLst>
            </p:cNvPr>
            <p:cNvSpPr txBox="1">
              <a:spLocks/>
            </p:cNvSpPr>
            <p:nvPr/>
          </p:nvSpPr>
          <p:spPr>
            <a:xfrm>
              <a:off x="4144159" y="2822433"/>
              <a:ext cx="2711234" cy="761855"/>
            </a:xfrm>
            <a:prstGeom prst="rect">
              <a:avLst/>
            </a:prstGeom>
          </p:spPr>
          <p:txBody>
            <a:bodyPr vert="horz" lIns="86019" tIns="43010" rIns="86019" bIns="43010" numCol="1" spcCol="365760" rtlCol="0" anchor="t">
              <a:noAutofit/>
            </a:bodyPr>
            <a:lstStyle>
              <a:lvl1pPr marL="0" indent="0" algn="ctr" defTabSz="914400" rtl="0" eaLnBrk="1" latinLnBrk="0" hangingPunct="1">
                <a:lnSpc>
                  <a:spcPct val="90000"/>
                </a:lnSpc>
                <a:spcBef>
                  <a:spcPts val="1000"/>
                </a:spcBef>
                <a:buFont typeface="Arial"/>
                <a:buNone/>
                <a:defRPr sz="1200" b="0" i="0" kern="1200">
                  <a:solidFill>
                    <a:schemeClr val="accent1"/>
                  </a:solidFill>
                  <a:latin typeface="Montserrat Light" charset="0"/>
                  <a:ea typeface="Montserrat Light" charset="0"/>
                  <a:cs typeface="Montserrat Light"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Montserrat Light" charset="0"/>
                  <a:ea typeface="Montserrat Light" charset="0"/>
                  <a:cs typeface="Montserrat Light"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Montserrat Light" charset="0"/>
                  <a:ea typeface="Montserrat Light" charset="0"/>
                  <a:cs typeface="Montserrat Light"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nSpc>
                  <a:spcPts val="1599"/>
                </a:lnSpc>
                <a:spcBef>
                  <a:spcPts val="0"/>
                </a:spcBef>
              </a:pPr>
              <a:endParaRPr lang="en-US" sz="1082" dirty="0">
                <a:solidFill>
                  <a:schemeClr val="tx1"/>
                </a:solidFill>
                <a:latin typeface="+mn-lt"/>
                <a:cs typeface="Times New Roman" panose="02020603050405020304" pitchFamily="18" charset="0"/>
              </a:endParaRPr>
            </a:p>
          </p:txBody>
        </p:sp>
      </p:grpSp>
      <p:sp>
        <p:nvSpPr>
          <p:cNvPr id="33" name="TextBox 100">
            <a:extLst>
              <a:ext uri="{FF2B5EF4-FFF2-40B4-BE49-F238E27FC236}">
                <a16:creationId xmlns:a16="http://schemas.microsoft.com/office/drawing/2014/main" id="{7D2283CC-6DAB-4D04-8C36-56402CB3DFE7}"/>
              </a:ext>
            </a:extLst>
          </p:cNvPr>
          <p:cNvSpPr txBox="1"/>
          <p:nvPr/>
        </p:nvSpPr>
        <p:spPr>
          <a:xfrm>
            <a:off x="1184715" y="1749246"/>
            <a:ext cx="1898465" cy="323935"/>
          </a:xfrm>
          <a:prstGeom prst="rect">
            <a:avLst/>
          </a:prstGeom>
          <a:noFill/>
        </p:spPr>
        <p:txBody>
          <a:bodyPr wrap="square" rtlCol="0">
            <a:spAutoFit/>
          </a:bodyPr>
          <a:lstStyle/>
          <a:p>
            <a:pPr algn="ctr"/>
            <a:r>
              <a:rPr lang="ar-SA" sz="1505" b="1" dirty="0">
                <a:solidFill>
                  <a:srgbClr val="006666"/>
                </a:solidFill>
                <a:latin typeface="AbdoMaster-Heavy" panose="02000500030000020004" pitchFamily="50" charset="-78"/>
                <a:cs typeface="AbdoMaster-Heavy" panose="02000500030000020004" pitchFamily="50" charset="-78"/>
              </a:rPr>
              <a:t>عدد المتطوعين   </a:t>
            </a:r>
            <a:endParaRPr lang="en-US" sz="1505" b="1" dirty="0">
              <a:solidFill>
                <a:srgbClr val="006666"/>
              </a:solidFill>
              <a:latin typeface="AbdoMaster-Heavy" panose="02000500030000020004" pitchFamily="50" charset="-78"/>
              <a:cs typeface="AbdoMaster-Heavy" panose="02000500030000020004" pitchFamily="50" charset="-78"/>
            </a:endParaRPr>
          </a:p>
        </p:txBody>
      </p:sp>
      <p:cxnSp>
        <p:nvCxnSpPr>
          <p:cNvPr id="3" name="رابط مستقيم 2">
            <a:extLst>
              <a:ext uri="{FF2B5EF4-FFF2-40B4-BE49-F238E27FC236}">
                <a16:creationId xmlns:a16="http://schemas.microsoft.com/office/drawing/2014/main" id="{06E1B734-9F4C-427C-8452-5F5F81647B34}"/>
              </a:ext>
            </a:extLst>
          </p:cNvPr>
          <p:cNvCxnSpPr>
            <a:cxnSpLocks/>
            <a:stCxn id="35" idx="3"/>
          </p:cNvCxnSpPr>
          <p:nvPr/>
        </p:nvCxnSpPr>
        <p:spPr>
          <a:xfrm flipV="1">
            <a:off x="4403546" y="6319386"/>
            <a:ext cx="6859569" cy="15344"/>
          </a:xfrm>
          <a:prstGeom prst="line">
            <a:avLst/>
          </a:prstGeom>
          <a:ln w="38100">
            <a:solidFill>
              <a:srgbClr val="009999"/>
            </a:solidFill>
          </a:ln>
        </p:spPr>
        <p:style>
          <a:lnRef idx="3">
            <a:schemeClr val="accent3"/>
          </a:lnRef>
          <a:fillRef idx="0">
            <a:schemeClr val="accent3"/>
          </a:fillRef>
          <a:effectRef idx="2">
            <a:schemeClr val="accent3"/>
          </a:effectRef>
          <a:fontRef idx="minor">
            <a:schemeClr val="tx1"/>
          </a:fontRef>
        </p:style>
      </p:cxnSp>
      <p:sp>
        <p:nvSpPr>
          <p:cNvPr id="35" name="مربع نص 34">
            <a:extLst>
              <a:ext uri="{FF2B5EF4-FFF2-40B4-BE49-F238E27FC236}">
                <a16:creationId xmlns:a16="http://schemas.microsoft.com/office/drawing/2014/main" id="{6EC206D0-F41C-4FE1-87AB-9C16760AD390}"/>
              </a:ext>
            </a:extLst>
          </p:cNvPr>
          <p:cNvSpPr txBox="1"/>
          <p:nvPr/>
        </p:nvSpPr>
        <p:spPr>
          <a:xfrm>
            <a:off x="1320651" y="6165453"/>
            <a:ext cx="3082895" cy="338554"/>
          </a:xfrm>
          <a:prstGeom prst="rect">
            <a:avLst/>
          </a:prstGeom>
          <a:noFill/>
        </p:spPr>
        <p:txBody>
          <a:bodyPr wrap="none" rtlCol="1">
            <a:spAutoFit/>
          </a:bodyPr>
          <a:lstStyle/>
          <a:p>
            <a:r>
              <a:rPr lang="ar-SA" sz="1600" dirty="0">
                <a:solidFill>
                  <a:srgbClr val="006666"/>
                </a:solidFill>
                <a:cs typeface="Farsi Simple Bold" panose="02010400000000000000" pitchFamily="2" charset="-78"/>
              </a:rPr>
              <a:t>الخطة التشغيلية لجمعية رعاية الأيتام بمحافظة الجموم </a:t>
            </a:r>
          </a:p>
        </p:txBody>
      </p:sp>
      <p:grpSp>
        <p:nvGrpSpPr>
          <p:cNvPr id="119" name="Google Shape;744;p47">
            <a:extLst>
              <a:ext uri="{FF2B5EF4-FFF2-40B4-BE49-F238E27FC236}">
                <a16:creationId xmlns:a16="http://schemas.microsoft.com/office/drawing/2014/main" id="{A96BECF3-CA73-4053-9D78-610222B4DE25}"/>
              </a:ext>
            </a:extLst>
          </p:cNvPr>
          <p:cNvGrpSpPr/>
          <p:nvPr/>
        </p:nvGrpSpPr>
        <p:grpSpPr>
          <a:xfrm>
            <a:off x="10596917" y="3287493"/>
            <a:ext cx="469300" cy="466427"/>
            <a:chOff x="5045775" y="1946400"/>
            <a:chExt cx="296950" cy="295150"/>
          </a:xfrm>
          <a:solidFill>
            <a:schemeClr val="bg1"/>
          </a:solidFill>
        </p:grpSpPr>
        <p:sp>
          <p:nvSpPr>
            <p:cNvPr id="120" name="Google Shape;745;p47">
              <a:extLst>
                <a:ext uri="{FF2B5EF4-FFF2-40B4-BE49-F238E27FC236}">
                  <a16:creationId xmlns:a16="http://schemas.microsoft.com/office/drawing/2014/main" id="{7F1CCACA-E629-4685-8707-073D5BB5FD21}"/>
                </a:ext>
              </a:extLst>
            </p:cNvPr>
            <p:cNvSpPr/>
            <p:nvPr/>
          </p:nvSpPr>
          <p:spPr>
            <a:xfrm>
              <a:off x="5113500" y="1998600"/>
              <a:ext cx="160700" cy="155950"/>
            </a:xfrm>
            <a:custGeom>
              <a:avLst/>
              <a:gdLst/>
              <a:ahLst/>
              <a:cxnLst/>
              <a:rect l="l" t="t" r="r" b="b"/>
              <a:pathLst>
                <a:path w="6428" h="6238" extrusionOk="0">
                  <a:moveTo>
                    <a:pt x="3309" y="2079"/>
                  </a:moveTo>
                  <a:cubicBezTo>
                    <a:pt x="3718" y="2079"/>
                    <a:pt x="4033" y="2394"/>
                    <a:pt x="4033" y="2804"/>
                  </a:cubicBezTo>
                  <a:cubicBezTo>
                    <a:pt x="4033" y="3182"/>
                    <a:pt x="3718" y="3497"/>
                    <a:pt x="3309" y="3497"/>
                  </a:cubicBezTo>
                  <a:cubicBezTo>
                    <a:pt x="2931" y="3497"/>
                    <a:pt x="2616" y="3150"/>
                    <a:pt x="2616" y="2804"/>
                  </a:cubicBezTo>
                  <a:cubicBezTo>
                    <a:pt x="2616" y="2394"/>
                    <a:pt x="2931" y="2079"/>
                    <a:pt x="3309" y="2079"/>
                  </a:cubicBezTo>
                  <a:close/>
                  <a:moveTo>
                    <a:pt x="3403" y="662"/>
                  </a:moveTo>
                  <a:cubicBezTo>
                    <a:pt x="4726" y="662"/>
                    <a:pt x="5798" y="1764"/>
                    <a:pt x="5798" y="3119"/>
                  </a:cubicBezTo>
                  <a:cubicBezTo>
                    <a:pt x="5703" y="3655"/>
                    <a:pt x="5546" y="4222"/>
                    <a:pt x="5199" y="4663"/>
                  </a:cubicBezTo>
                  <a:cubicBezTo>
                    <a:pt x="5010" y="4253"/>
                    <a:pt x="4726" y="3938"/>
                    <a:pt x="4348" y="3686"/>
                  </a:cubicBezTo>
                  <a:cubicBezTo>
                    <a:pt x="4569" y="3466"/>
                    <a:pt x="4726" y="3119"/>
                    <a:pt x="4726" y="2741"/>
                  </a:cubicBezTo>
                  <a:cubicBezTo>
                    <a:pt x="4726" y="2016"/>
                    <a:pt x="4096" y="1386"/>
                    <a:pt x="3340" y="1386"/>
                  </a:cubicBezTo>
                  <a:cubicBezTo>
                    <a:pt x="2616" y="1386"/>
                    <a:pt x="1986" y="2016"/>
                    <a:pt x="1986" y="2741"/>
                  </a:cubicBezTo>
                  <a:cubicBezTo>
                    <a:pt x="1986" y="3119"/>
                    <a:pt x="2143" y="3466"/>
                    <a:pt x="2364" y="3686"/>
                  </a:cubicBezTo>
                  <a:cubicBezTo>
                    <a:pt x="1986" y="3907"/>
                    <a:pt x="1702" y="4253"/>
                    <a:pt x="1513" y="4663"/>
                  </a:cubicBezTo>
                  <a:cubicBezTo>
                    <a:pt x="1072" y="4096"/>
                    <a:pt x="883" y="3434"/>
                    <a:pt x="977" y="2772"/>
                  </a:cubicBezTo>
                  <a:cubicBezTo>
                    <a:pt x="1135" y="1670"/>
                    <a:pt x="2143" y="662"/>
                    <a:pt x="3403" y="662"/>
                  </a:cubicBezTo>
                  <a:close/>
                  <a:moveTo>
                    <a:pt x="3309" y="4190"/>
                  </a:moveTo>
                  <a:cubicBezTo>
                    <a:pt x="3939" y="4190"/>
                    <a:pt x="4443" y="4600"/>
                    <a:pt x="4663" y="5167"/>
                  </a:cubicBezTo>
                  <a:cubicBezTo>
                    <a:pt x="4254" y="5450"/>
                    <a:pt x="3781" y="5545"/>
                    <a:pt x="3309" y="5545"/>
                  </a:cubicBezTo>
                  <a:cubicBezTo>
                    <a:pt x="2836" y="5545"/>
                    <a:pt x="2364" y="5387"/>
                    <a:pt x="1986" y="5167"/>
                  </a:cubicBezTo>
                  <a:cubicBezTo>
                    <a:pt x="2143" y="4568"/>
                    <a:pt x="2679" y="4190"/>
                    <a:pt x="3309" y="4190"/>
                  </a:cubicBezTo>
                  <a:close/>
                  <a:moveTo>
                    <a:pt x="3309" y="0"/>
                  </a:moveTo>
                  <a:cubicBezTo>
                    <a:pt x="1733" y="0"/>
                    <a:pt x="410" y="1229"/>
                    <a:pt x="253" y="2678"/>
                  </a:cubicBezTo>
                  <a:cubicBezTo>
                    <a:pt x="1" y="4600"/>
                    <a:pt x="1450" y="6238"/>
                    <a:pt x="3309" y="6238"/>
                  </a:cubicBezTo>
                  <a:cubicBezTo>
                    <a:pt x="5042" y="6238"/>
                    <a:pt x="6428" y="4820"/>
                    <a:pt x="6428" y="3119"/>
                  </a:cubicBezTo>
                  <a:cubicBezTo>
                    <a:pt x="6428" y="1418"/>
                    <a:pt x="5042" y="0"/>
                    <a:pt x="3309" y="0"/>
                  </a:cubicBezTo>
                  <a:close/>
                </a:path>
              </a:pathLst>
            </a:custGeom>
            <a:grpFill/>
            <a:ln>
              <a:noFill/>
            </a:ln>
          </p:spPr>
          <p:txBody>
            <a:bodyPr spcFirstLastPara="1" wrap="square" lIns="86005" tIns="86005" rIns="86005" bIns="86005" anchor="ctr" anchorCtr="0">
              <a:noAutofit/>
            </a:bodyPr>
            <a:lstStyle/>
            <a:p>
              <a:pPr>
                <a:buClr>
                  <a:srgbClr val="000000"/>
                </a:buClr>
                <a:buSzPts val="1400"/>
              </a:pPr>
              <a:endParaRPr sz="1317">
                <a:solidFill>
                  <a:srgbClr val="000000"/>
                </a:solidFill>
                <a:latin typeface="Arial"/>
                <a:ea typeface="Arial"/>
                <a:cs typeface="Arial"/>
                <a:sym typeface="Arial"/>
              </a:endParaRPr>
            </a:p>
          </p:txBody>
        </p:sp>
        <p:sp>
          <p:nvSpPr>
            <p:cNvPr id="121" name="Google Shape;746;p47">
              <a:extLst>
                <a:ext uri="{FF2B5EF4-FFF2-40B4-BE49-F238E27FC236}">
                  <a16:creationId xmlns:a16="http://schemas.microsoft.com/office/drawing/2014/main" id="{BA64B7BD-B996-44B5-87F7-7E1555CA8D1A}"/>
                </a:ext>
              </a:extLst>
            </p:cNvPr>
            <p:cNvSpPr/>
            <p:nvPr/>
          </p:nvSpPr>
          <p:spPr>
            <a:xfrm>
              <a:off x="5045775" y="1946400"/>
              <a:ext cx="296950" cy="295150"/>
            </a:xfrm>
            <a:custGeom>
              <a:avLst/>
              <a:gdLst/>
              <a:ahLst/>
              <a:cxnLst/>
              <a:rect l="l" t="t" r="r" b="b"/>
              <a:pathLst>
                <a:path w="11878" h="11806" extrusionOk="0">
                  <a:moveTo>
                    <a:pt x="6018" y="765"/>
                  </a:moveTo>
                  <a:lnTo>
                    <a:pt x="6868" y="1426"/>
                  </a:lnTo>
                  <a:cubicBezTo>
                    <a:pt x="6963" y="1458"/>
                    <a:pt x="7026" y="1489"/>
                    <a:pt x="7152" y="1489"/>
                  </a:cubicBezTo>
                  <a:lnTo>
                    <a:pt x="8223" y="1332"/>
                  </a:lnTo>
                  <a:lnTo>
                    <a:pt x="8664" y="2372"/>
                  </a:lnTo>
                  <a:cubicBezTo>
                    <a:pt x="8696" y="2435"/>
                    <a:pt x="8790" y="2529"/>
                    <a:pt x="8853" y="2561"/>
                  </a:cubicBezTo>
                  <a:lnTo>
                    <a:pt x="9893" y="2970"/>
                  </a:lnTo>
                  <a:lnTo>
                    <a:pt x="9735" y="4073"/>
                  </a:lnTo>
                  <a:cubicBezTo>
                    <a:pt x="9735" y="4136"/>
                    <a:pt x="9735" y="4262"/>
                    <a:pt x="9798" y="4325"/>
                  </a:cubicBezTo>
                  <a:lnTo>
                    <a:pt x="10460" y="5207"/>
                  </a:lnTo>
                  <a:lnTo>
                    <a:pt x="9798" y="6058"/>
                  </a:lnTo>
                  <a:cubicBezTo>
                    <a:pt x="9767" y="6152"/>
                    <a:pt x="9735" y="6215"/>
                    <a:pt x="9735" y="6341"/>
                  </a:cubicBezTo>
                  <a:lnTo>
                    <a:pt x="9893" y="7444"/>
                  </a:lnTo>
                  <a:lnTo>
                    <a:pt x="8853" y="7853"/>
                  </a:lnTo>
                  <a:cubicBezTo>
                    <a:pt x="8790" y="7885"/>
                    <a:pt x="8696" y="7948"/>
                    <a:pt x="8664" y="8042"/>
                  </a:cubicBezTo>
                  <a:lnTo>
                    <a:pt x="8255" y="9051"/>
                  </a:lnTo>
                  <a:lnTo>
                    <a:pt x="7120" y="8893"/>
                  </a:lnTo>
                  <a:cubicBezTo>
                    <a:pt x="7057" y="8893"/>
                    <a:pt x="6931" y="8893"/>
                    <a:pt x="6837" y="8988"/>
                  </a:cubicBezTo>
                  <a:lnTo>
                    <a:pt x="5986" y="9649"/>
                  </a:lnTo>
                  <a:lnTo>
                    <a:pt x="5104" y="8988"/>
                  </a:lnTo>
                  <a:cubicBezTo>
                    <a:pt x="5041" y="8925"/>
                    <a:pt x="5010" y="8893"/>
                    <a:pt x="4915" y="8893"/>
                  </a:cubicBezTo>
                  <a:lnTo>
                    <a:pt x="4884" y="8893"/>
                  </a:lnTo>
                  <a:lnTo>
                    <a:pt x="3781" y="9051"/>
                  </a:lnTo>
                  <a:lnTo>
                    <a:pt x="3371" y="8042"/>
                  </a:lnTo>
                  <a:cubicBezTo>
                    <a:pt x="3340" y="7948"/>
                    <a:pt x="3277" y="7885"/>
                    <a:pt x="3182" y="7853"/>
                  </a:cubicBezTo>
                  <a:lnTo>
                    <a:pt x="2143" y="7444"/>
                  </a:lnTo>
                  <a:lnTo>
                    <a:pt x="2300" y="6341"/>
                  </a:lnTo>
                  <a:cubicBezTo>
                    <a:pt x="2300" y="6278"/>
                    <a:pt x="2300" y="6152"/>
                    <a:pt x="2237" y="6058"/>
                  </a:cubicBezTo>
                  <a:lnTo>
                    <a:pt x="1576" y="5207"/>
                  </a:lnTo>
                  <a:lnTo>
                    <a:pt x="2237" y="4325"/>
                  </a:lnTo>
                  <a:cubicBezTo>
                    <a:pt x="2269" y="4262"/>
                    <a:pt x="2300" y="4167"/>
                    <a:pt x="2300" y="4073"/>
                  </a:cubicBezTo>
                  <a:lnTo>
                    <a:pt x="2143" y="2970"/>
                  </a:lnTo>
                  <a:lnTo>
                    <a:pt x="3182" y="2561"/>
                  </a:lnTo>
                  <a:cubicBezTo>
                    <a:pt x="3277" y="2529"/>
                    <a:pt x="3340" y="2435"/>
                    <a:pt x="3371" y="2372"/>
                  </a:cubicBezTo>
                  <a:lnTo>
                    <a:pt x="3812" y="1332"/>
                  </a:lnTo>
                  <a:lnTo>
                    <a:pt x="4884" y="1489"/>
                  </a:lnTo>
                  <a:cubicBezTo>
                    <a:pt x="4947" y="1489"/>
                    <a:pt x="5073" y="1489"/>
                    <a:pt x="5167" y="1426"/>
                  </a:cubicBezTo>
                  <a:lnTo>
                    <a:pt x="6018" y="765"/>
                  </a:lnTo>
                  <a:close/>
                  <a:moveTo>
                    <a:pt x="2174" y="8168"/>
                  </a:moveTo>
                  <a:lnTo>
                    <a:pt x="2804" y="8420"/>
                  </a:lnTo>
                  <a:lnTo>
                    <a:pt x="3277" y="9586"/>
                  </a:lnTo>
                  <a:cubicBezTo>
                    <a:pt x="3308" y="9681"/>
                    <a:pt x="3434" y="9775"/>
                    <a:pt x="3529" y="9775"/>
                  </a:cubicBezTo>
                  <a:lnTo>
                    <a:pt x="2647" y="10720"/>
                  </a:lnTo>
                  <a:lnTo>
                    <a:pt x="2426" y="9649"/>
                  </a:lnTo>
                  <a:cubicBezTo>
                    <a:pt x="2395" y="9523"/>
                    <a:pt x="2332" y="9429"/>
                    <a:pt x="2174" y="9366"/>
                  </a:cubicBezTo>
                  <a:lnTo>
                    <a:pt x="1134" y="9177"/>
                  </a:lnTo>
                  <a:lnTo>
                    <a:pt x="2174" y="8168"/>
                  </a:lnTo>
                  <a:close/>
                  <a:moveTo>
                    <a:pt x="9861" y="8105"/>
                  </a:moveTo>
                  <a:lnTo>
                    <a:pt x="10901" y="9145"/>
                  </a:lnTo>
                  <a:lnTo>
                    <a:pt x="9893" y="9366"/>
                  </a:lnTo>
                  <a:cubicBezTo>
                    <a:pt x="9767" y="9429"/>
                    <a:pt x="9641" y="9492"/>
                    <a:pt x="9609" y="9649"/>
                  </a:cubicBezTo>
                  <a:lnTo>
                    <a:pt x="9389" y="10720"/>
                  </a:lnTo>
                  <a:lnTo>
                    <a:pt x="8507" y="9712"/>
                  </a:lnTo>
                  <a:cubicBezTo>
                    <a:pt x="8601" y="9712"/>
                    <a:pt x="8727" y="9649"/>
                    <a:pt x="8759" y="9523"/>
                  </a:cubicBezTo>
                  <a:lnTo>
                    <a:pt x="9231" y="8389"/>
                  </a:lnTo>
                  <a:lnTo>
                    <a:pt x="9861" y="8105"/>
                  </a:lnTo>
                  <a:close/>
                  <a:moveTo>
                    <a:pt x="6002" y="1"/>
                  </a:moveTo>
                  <a:cubicBezTo>
                    <a:pt x="5923" y="1"/>
                    <a:pt x="5844" y="24"/>
                    <a:pt x="5797" y="72"/>
                  </a:cubicBezTo>
                  <a:lnTo>
                    <a:pt x="4852" y="828"/>
                  </a:lnTo>
                  <a:lnTo>
                    <a:pt x="3623" y="670"/>
                  </a:lnTo>
                  <a:cubicBezTo>
                    <a:pt x="3607" y="667"/>
                    <a:pt x="3590" y="665"/>
                    <a:pt x="3573" y="665"/>
                  </a:cubicBezTo>
                  <a:cubicBezTo>
                    <a:pt x="3434" y="665"/>
                    <a:pt x="3305" y="775"/>
                    <a:pt x="3277" y="859"/>
                  </a:cubicBezTo>
                  <a:lnTo>
                    <a:pt x="2804" y="2025"/>
                  </a:lnTo>
                  <a:lnTo>
                    <a:pt x="1639" y="2498"/>
                  </a:lnTo>
                  <a:cubicBezTo>
                    <a:pt x="1481" y="2561"/>
                    <a:pt x="1418" y="2687"/>
                    <a:pt x="1450" y="2844"/>
                  </a:cubicBezTo>
                  <a:lnTo>
                    <a:pt x="1607" y="4073"/>
                  </a:lnTo>
                  <a:lnTo>
                    <a:pt x="851" y="5018"/>
                  </a:lnTo>
                  <a:cubicBezTo>
                    <a:pt x="788" y="5112"/>
                    <a:pt x="788" y="5333"/>
                    <a:pt x="851" y="5428"/>
                  </a:cubicBezTo>
                  <a:lnTo>
                    <a:pt x="1607" y="6373"/>
                  </a:lnTo>
                  <a:lnTo>
                    <a:pt x="1450" y="7601"/>
                  </a:lnTo>
                  <a:cubicBezTo>
                    <a:pt x="1450" y="7696"/>
                    <a:pt x="1450" y="7759"/>
                    <a:pt x="1481" y="7853"/>
                  </a:cubicBezTo>
                  <a:lnTo>
                    <a:pt x="189" y="9145"/>
                  </a:lnTo>
                  <a:cubicBezTo>
                    <a:pt x="0" y="9334"/>
                    <a:pt x="126" y="9649"/>
                    <a:pt x="347" y="9744"/>
                  </a:cubicBezTo>
                  <a:lnTo>
                    <a:pt x="1765" y="10059"/>
                  </a:lnTo>
                  <a:lnTo>
                    <a:pt x="2080" y="11539"/>
                  </a:lnTo>
                  <a:cubicBezTo>
                    <a:pt x="2099" y="11714"/>
                    <a:pt x="2250" y="11805"/>
                    <a:pt x="2407" y="11805"/>
                  </a:cubicBezTo>
                  <a:cubicBezTo>
                    <a:pt x="2505" y="11805"/>
                    <a:pt x="2606" y="11770"/>
                    <a:pt x="2678" y="11697"/>
                  </a:cubicBezTo>
                  <a:cubicBezTo>
                    <a:pt x="4410" y="9858"/>
                    <a:pt x="4587" y="9665"/>
                    <a:pt x="4601" y="9649"/>
                  </a:cubicBezTo>
                  <a:lnTo>
                    <a:pt x="4601" y="9649"/>
                  </a:lnTo>
                  <a:lnTo>
                    <a:pt x="4789" y="9618"/>
                  </a:lnTo>
                  <a:lnTo>
                    <a:pt x="5734" y="10374"/>
                  </a:lnTo>
                  <a:cubicBezTo>
                    <a:pt x="5829" y="10405"/>
                    <a:pt x="5860" y="10437"/>
                    <a:pt x="5955" y="10437"/>
                  </a:cubicBezTo>
                  <a:cubicBezTo>
                    <a:pt x="6018" y="10437"/>
                    <a:pt x="6112" y="10405"/>
                    <a:pt x="6144" y="10374"/>
                  </a:cubicBezTo>
                  <a:lnTo>
                    <a:pt x="7089" y="9618"/>
                  </a:lnTo>
                  <a:lnTo>
                    <a:pt x="7278" y="9649"/>
                  </a:lnTo>
                  <a:lnTo>
                    <a:pt x="9200" y="11697"/>
                  </a:lnTo>
                  <a:cubicBezTo>
                    <a:pt x="9284" y="11770"/>
                    <a:pt x="9388" y="11805"/>
                    <a:pt x="9485" y="11805"/>
                  </a:cubicBezTo>
                  <a:cubicBezTo>
                    <a:pt x="9640" y="11805"/>
                    <a:pt x="9779" y="11714"/>
                    <a:pt x="9798" y="11539"/>
                  </a:cubicBezTo>
                  <a:lnTo>
                    <a:pt x="10113" y="10059"/>
                  </a:lnTo>
                  <a:lnTo>
                    <a:pt x="11531" y="9744"/>
                  </a:lnTo>
                  <a:cubicBezTo>
                    <a:pt x="11815" y="9681"/>
                    <a:pt x="11878" y="9334"/>
                    <a:pt x="11689" y="9145"/>
                  </a:cubicBezTo>
                  <a:lnTo>
                    <a:pt x="10523" y="7853"/>
                  </a:lnTo>
                  <a:cubicBezTo>
                    <a:pt x="10554" y="7759"/>
                    <a:pt x="10586" y="7696"/>
                    <a:pt x="10554" y="7601"/>
                  </a:cubicBezTo>
                  <a:lnTo>
                    <a:pt x="10397" y="6373"/>
                  </a:lnTo>
                  <a:lnTo>
                    <a:pt x="11153" y="5428"/>
                  </a:lnTo>
                  <a:cubicBezTo>
                    <a:pt x="11216" y="5333"/>
                    <a:pt x="11216" y="5112"/>
                    <a:pt x="11153" y="5018"/>
                  </a:cubicBezTo>
                  <a:lnTo>
                    <a:pt x="10397" y="4073"/>
                  </a:lnTo>
                  <a:lnTo>
                    <a:pt x="10554" y="2844"/>
                  </a:lnTo>
                  <a:cubicBezTo>
                    <a:pt x="10586" y="2687"/>
                    <a:pt x="10460" y="2529"/>
                    <a:pt x="10365" y="2498"/>
                  </a:cubicBezTo>
                  <a:lnTo>
                    <a:pt x="9200" y="2025"/>
                  </a:lnTo>
                  <a:lnTo>
                    <a:pt x="8727" y="859"/>
                  </a:lnTo>
                  <a:cubicBezTo>
                    <a:pt x="8675" y="728"/>
                    <a:pt x="8578" y="662"/>
                    <a:pt x="8457" y="662"/>
                  </a:cubicBezTo>
                  <a:cubicBezTo>
                    <a:pt x="8432" y="662"/>
                    <a:pt x="8407" y="665"/>
                    <a:pt x="8381" y="670"/>
                  </a:cubicBezTo>
                  <a:lnTo>
                    <a:pt x="7152" y="828"/>
                  </a:lnTo>
                  <a:lnTo>
                    <a:pt x="6207" y="72"/>
                  </a:lnTo>
                  <a:cubicBezTo>
                    <a:pt x="6160" y="24"/>
                    <a:pt x="6081" y="1"/>
                    <a:pt x="6002" y="1"/>
                  </a:cubicBezTo>
                  <a:close/>
                </a:path>
              </a:pathLst>
            </a:custGeom>
            <a:grpFill/>
            <a:ln>
              <a:noFill/>
            </a:ln>
          </p:spPr>
          <p:txBody>
            <a:bodyPr spcFirstLastPara="1" wrap="square" lIns="86005" tIns="86005" rIns="86005" bIns="86005" anchor="ctr" anchorCtr="0">
              <a:noAutofit/>
            </a:bodyPr>
            <a:lstStyle/>
            <a:p>
              <a:pPr>
                <a:buClr>
                  <a:srgbClr val="000000"/>
                </a:buClr>
                <a:buSzPts val="1400"/>
              </a:pPr>
              <a:endParaRPr sz="1317">
                <a:solidFill>
                  <a:srgbClr val="000000"/>
                </a:solidFill>
                <a:latin typeface="Arial"/>
                <a:ea typeface="Arial"/>
                <a:cs typeface="Arial"/>
                <a:sym typeface="Arial"/>
              </a:endParaRPr>
            </a:p>
          </p:txBody>
        </p:sp>
      </p:grpSp>
      <p:sp>
        <p:nvSpPr>
          <p:cNvPr id="127" name="Subtitle 6">
            <a:extLst>
              <a:ext uri="{FF2B5EF4-FFF2-40B4-BE49-F238E27FC236}">
                <a16:creationId xmlns:a16="http://schemas.microsoft.com/office/drawing/2014/main" id="{46A9E457-0B49-46C9-A6E5-61F359B2869F}"/>
              </a:ext>
            </a:extLst>
          </p:cNvPr>
          <p:cNvSpPr txBox="1">
            <a:spLocks/>
          </p:cNvSpPr>
          <p:nvPr/>
        </p:nvSpPr>
        <p:spPr>
          <a:xfrm>
            <a:off x="3603466" y="2032767"/>
            <a:ext cx="2351268" cy="716689"/>
          </a:xfrm>
          <a:prstGeom prst="rect">
            <a:avLst/>
          </a:prstGeom>
        </p:spPr>
        <p:txBody>
          <a:bodyPr vert="horz" lIns="86019" tIns="43010" rIns="86019" bIns="43010" numCol="1" spcCol="365760" rtlCol="0" anchor="t">
            <a:noAutofit/>
          </a:bodyPr>
          <a:lstStyle>
            <a:lvl1pPr marL="0" indent="0" algn="ctr" defTabSz="914400" rtl="0" eaLnBrk="1" latinLnBrk="0" hangingPunct="1">
              <a:lnSpc>
                <a:spcPct val="90000"/>
              </a:lnSpc>
              <a:spcBef>
                <a:spcPts val="1000"/>
              </a:spcBef>
              <a:buFont typeface="Arial"/>
              <a:buNone/>
              <a:defRPr sz="1200" b="0" i="0" kern="1200">
                <a:solidFill>
                  <a:schemeClr val="accent1"/>
                </a:solidFill>
                <a:latin typeface="Montserrat Light" charset="0"/>
                <a:ea typeface="Montserrat Light" charset="0"/>
                <a:cs typeface="Montserrat Light"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Montserrat Light" charset="0"/>
                <a:ea typeface="Montserrat Light" charset="0"/>
                <a:cs typeface="Montserrat Light"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Montserrat Light" charset="0"/>
                <a:ea typeface="Montserrat Light" charset="0"/>
                <a:cs typeface="Montserrat Light"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nSpc>
                <a:spcPct val="100000"/>
              </a:lnSpc>
              <a:spcBef>
                <a:spcPts val="0"/>
              </a:spcBef>
            </a:pPr>
            <a:endParaRPr lang="en-US" sz="1881" b="1" dirty="0">
              <a:solidFill>
                <a:schemeClr val="tx1"/>
              </a:solidFill>
              <a:latin typeface="Calibri" panose="020F0502020204030204" pitchFamily="34" charset="0"/>
              <a:cs typeface="Calibri" panose="020F0502020204030204" pitchFamily="34" charset="0"/>
            </a:endParaRPr>
          </a:p>
        </p:txBody>
      </p:sp>
      <p:sp>
        <p:nvSpPr>
          <p:cNvPr id="128" name="Subtitle 6">
            <a:extLst>
              <a:ext uri="{FF2B5EF4-FFF2-40B4-BE49-F238E27FC236}">
                <a16:creationId xmlns:a16="http://schemas.microsoft.com/office/drawing/2014/main" id="{0BED97DC-57B2-4F0E-AB66-33DCECF4670D}"/>
              </a:ext>
            </a:extLst>
          </p:cNvPr>
          <p:cNvSpPr txBox="1">
            <a:spLocks/>
          </p:cNvSpPr>
          <p:nvPr/>
        </p:nvSpPr>
        <p:spPr>
          <a:xfrm>
            <a:off x="8941349" y="2058863"/>
            <a:ext cx="2351268" cy="716689"/>
          </a:xfrm>
          <a:prstGeom prst="rect">
            <a:avLst/>
          </a:prstGeom>
        </p:spPr>
        <p:txBody>
          <a:bodyPr vert="horz" lIns="86019" tIns="43010" rIns="86019" bIns="43010" numCol="1" spcCol="365760" rtlCol="0" anchor="t">
            <a:noAutofit/>
          </a:bodyPr>
          <a:lstStyle>
            <a:lvl1pPr marL="0" indent="0" algn="ctr" defTabSz="914400" rtl="0" eaLnBrk="1" latinLnBrk="0" hangingPunct="1">
              <a:lnSpc>
                <a:spcPct val="90000"/>
              </a:lnSpc>
              <a:spcBef>
                <a:spcPts val="1000"/>
              </a:spcBef>
              <a:buFont typeface="Arial"/>
              <a:buNone/>
              <a:defRPr sz="1200" b="0" i="0" kern="1200">
                <a:solidFill>
                  <a:schemeClr val="accent1"/>
                </a:solidFill>
                <a:latin typeface="Montserrat Light" charset="0"/>
                <a:ea typeface="Montserrat Light" charset="0"/>
                <a:cs typeface="Montserrat Light"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Montserrat Light" charset="0"/>
                <a:ea typeface="Montserrat Light" charset="0"/>
                <a:cs typeface="Montserrat Light"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Montserrat Light" charset="0"/>
                <a:ea typeface="Montserrat Light" charset="0"/>
                <a:cs typeface="Montserrat Light"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nSpc>
                <a:spcPct val="100000"/>
              </a:lnSpc>
              <a:spcBef>
                <a:spcPts val="0"/>
              </a:spcBef>
            </a:pPr>
            <a:r>
              <a:rPr lang="ar-SA" sz="1881" b="1" dirty="0">
                <a:solidFill>
                  <a:schemeClr val="tx1"/>
                </a:solidFill>
                <a:latin typeface="Calibri" panose="020F0502020204030204" pitchFamily="34" charset="0"/>
                <a:cs typeface="Calibri" panose="020F0502020204030204" pitchFamily="34" charset="0"/>
              </a:rPr>
              <a:t>  </a:t>
            </a:r>
            <a:endParaRPr lang="en-US" sz="1881" b="1" dirty="0">
              <a:solidFill>
                <a:schemeClr val="tx1"/>
              </a:solidFill>
              <a:latin typeface="Calibri" panose="020F0502020204030204" pitchFamily="34" charset="0"/>
              <a:cs typeface="Calibri" panose="020F0502020204030204" pitchFamily="34" charset="0"/>
            </a:endParaRPr>
          </a:p>
        </p:txBody>
      </p:sp>
      <p:sp>
        <p:nvSpPr>
          <p:cNvPr id="147" name="Subtitle 6">
            <a:extLst>
              <a:ext uri="{FF2B5EF4-FFF2-40B4-BE49-F238E27FC236}">
                <a16:creationId xmlns:a16="http://schemas.microsoft.com/office/drawing/2014/main" id="{E3A4231C-1DCE-4FE3-A505-AC6600EC61F9}"/>
              </a:ext>
            </a:extLst>
          </p:cNvPr>
          <p:cNvSpPr txBox="1">
            <a:spLocks/>
          </p:cNvSpPr>
          <p:nvPr/>
        </p:nvSpPr>
        <p:spPr>
          <a:xfrm>
            <a:off x="8966573" y="2050284"/>
            <a:ext cx="2351268" cy="716689"/>
          </a:xfrm>
          <a:prstGeom prst="rect">
            <a:avLst/>
          </a:prstGeom>
        </p:spPr>
        <p:txBody>
          <a:bodyPr vert="horz" lIns="86019" tIns="43010" rIns="86019" bIns="43010" numCol="1" spcCol="365760" rtlCol="0" anchor="t">
            <a:noAutofit/>
          </a:bodyPr>
          <a:lstStyle>
            <a:lvl1pPr marL="0" indent="0" algn="ctr" defTabSz="914400" rtl="0" eaLnBrk="1" latinLnBrk="0" hangingPunct="1">
              <a:lnSpc>
                <a:spcPct val="90000"/>
              </a:lnSpc>
              <a:spcBef>
                <a:spcPts val="1000"/>
              </a:spcBef>
              <a:buFont typeface="Arial"/>
              <a:buNone/>
              <a:defRPr sz="1200" b="0" i="0" kern="1200">
                <a:solidFill>
                  <a:schemeClr val="accent1"/>
                </a:solidFill>
                <a:latin typeface="Montserrat Light" charset="0"/>
                <a:ea typeface="Montserrat Light" charset="0"/>
                <a:cs typeface="Montserrat Light"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Montserrat Light" charset="0"/>
                <a:ea typeface="Montserrat Light" charset="0"/>
                <a:cs typeface="Montserrat Light"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Montserrat Light" charset="0"/>
                <a:ea typeface="Montserrat Light" charset="0"/>
                <a:cs typeface="Montserrat Light"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nSpc>
                <a:spcPct val="100000"/>
              </a:lnSpc>
              <a:spcBef>
                <a:spcPts val="0"/>
              </a:spcBef>
            </a:pPr>
            <a:r>
              <a:rPr lang="ar-SA" sz="1881" b="1" dirty="0">
                <a:solidFill>
                  <a:schemeClr val="tx1"/>
                </a:solidFill>
                <a:latin typeface="Calibri" panose="020F0502020204030204" pitchFamily="34" charset="0"/>
                <a:cs typeface="Calibri" panose="020F0502020204030204" pitchFamily="34" charset="0"/>
              </a:rPr>
              <a:t> </a:t>
            </a:r>
            <a:endParaRPr lang="en-US" sz="1881" b="1" dirty="0">
              <a:solidFill>
                <a:schemeClr val="tx1"/>
              </a:solidFill>
              <a:latin typeface="Calibri" panose="020F0502020204030204" pitchFamily="34" charset="0"/>
              <a:cs typeface="Calibri" panose="020F0502020204030204" pitchFamily="34" charset="0"/>
            </a:endParaRPr>
          </a:p>
        </p:txBody>
      </p:sp>
      <p:sp>
        <p:nvSpPr>
          <p:cNvPr id="108" name="مستطيل 107">
            <a:extLst>
              <a:ext uri="{FF2B5EF4-FFF2-40B4-BE49-F238E27FC236}">
                <a16:creationId xmlns:a16="http://schemas.microsoft.com/office/drawing/2014/main" id="{C9AD46B5-143A-45B4-9EFA-386733BF8542}"/>
              </a:ext>
            </a:extLst>
          </p:cNvPr>
          <p:cNvSpPr/>
          <p:nvPr/>
        </p:nvSpPr>
        <p:spPr>
          <a:xfrm>
            <a:off x="928887" y="6116251"/>
            <a:ext cx="354490" cy="295321"/>
          </a:xfrm>
          <a:prstGeom prst="rect">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1100" dirty="0"/>
              <a:t>75</a:t>
            </a:r>
            <a:endParaRPr lang="ar-SA" sz="1100" dirty="0"/>
          </a:p>
        </p:txBody>
      </p:sp>
      <p:sp>
        <p:nvSpPr>
          <p:cNvPr id="110" name="Rectangle: Rounded Corners 101">
            <a:extLst>
              <a:ext uri="{FF2B5EF4-FFF2-40B4-BE49-F238E27FC236}">
                <a16:creationId xmlns:a16="http://schemas.microsoft.com/office/drawing/2014/main" id="{C1296CAB-38A6-421B-872A-35352E112EBB}"/>
              </a:ext>
            </a:extLst>
          </p:cNvPr>
          <p:cNvSpPr/>
          <p:nvPr/>
        </p:nvSpPr>
        <p:spPr>
          <a:xfrm>
            <a:off x="8802368" y="2379835"/>
            <a:ext cx="2480011" cy="584690"/>
          </a:xfrm>
          <a:prstGeom prst="roundRect">
            <a:avLst/>
          </a:prstGeom>
          <a:solidFill>
            <a:srgbClr val="00CC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2258" b="1" dirty="0">
                <a:latin typeface="Hacen Casablanca Heavy" panose="02000000000000000000" pitchFamily="2" charset="-78"/>
                <a:cs typeface="Hacen Casablanca Heavy" panose="02000000000000000000" pitchFamily="2" charset="-78"/>
              </a:rPr>
              <a:t>طريقة الاحتساب </a:t>
            </a:r>
            <a:endParaRPr lang="en-US" sz="2258" b="1" dirty="0">
              <a:latin typeface="Hacen Casablanca Heavy" panose="02000000000000000000" pitchFamily="2" charset="-78"/>
              <a:cs typeface="Hacen Casablanca Heavy" panose="02000000000000000000" pitchFamily="2" charset="-78"/>
            </a:endParaRPr>
          </a:p>
        </p:txBody>
      </p:sp>
      <p:sp>
        <p:nvSpPr>
          <p:cNvPr id="115" name="Rectangle: Rounded Corners 101">
            <a:extLst>
              <a:ext uri="{FF2B5EF4-FFF2-40B4-BE49-F238E27FC236}">
                <a16:creationId xmlns:a16="http://schemas.microsoft.com/office/drawing/2014/main" id="{515B0821-13D0-423E-90A1-CF28FC42C196}"/>
              </a:ext>
            </a:extLst>
          </p:cNvPr>
          <p:cNvSpPr/>
          <p:nvPr/>
        </p:nvSpPr>
        <p:spPr>
          <a:xfrm>
            <a:off x="8802368" y="3083324"/>
            <a:ext cx="2480011" cy="1714596"/>
          </a:xfrm>
          <a:prstGeom prst="roundRect">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SA" sz="2258" b="1" dirty="0">
              <a:latin typeface="Hacen Casablanca Heavy" panose="02000000000000000000" pitchFamily="2" charset="-78"/>
              <a:cs typeface="Hacen Casablanca Heavy" panose="02000000000000000000" pitchFamily="2" charset="-78"/>
            </a:endParaRPr>
          </a:p>
          <a:p>
            <a:pPr algn="ctr"/>
            <a:endParaRPr lang="ar-SA" sz="2258" b="1" dirty="0">
              <a:latin typeface="Hacen Casablanca Heavy" panose="02000000000000000000" pitchFamily="2" charset="-78"/>
              <a:cs typeface="Hacen Casablanca Heavy" panose="02000000000000000000" pitchFamily="2" charset="-78"/>
            </a:endParaRPr>
          </a:p>
          <a:p>
            <a:pPr algn="ctr"/>
            <a:r>
              <a:rPr lang="ar-SA" sz="2258" b="1" dirty="0">
                <a:latin typeface="Hacen Casablanca Heavy" panose="02000000000000000000" pitchFamily="2" charset="-78"/>
                <a:cs typeface="Hacen Casablanca Heavy" panose="02000000000000000000" pitchFamily="2" charset="-78"/>
              </a:rPr>
              <a:t>وصف المبادرة  </a:t>
            </a:r>
            <a:endParaRPr lang="en-US" sz="2258" b="1" dirty="0">
              <a:latin typeface="Hacen Casablanca Heavy" panose="02000000000000000000" pitchFamily="2" charset="-78"/>
              <a:cs typeface="Hacen Casablanca Heavy" panose="02000000000000000000" pitchFamily="2" charset="-78"/>
            </a:endParaRPr>
          </a:p>
        </p:txBody>
      </p:sp>
      <p:pic>
        <p:nvPicPr>
          <p:cNvPr id="95" name="Graphic 22" descr="Lightbulb and gear">
            <a:extLst>
              <a:ext uri="{FF2B5EF4-FFF2-40B4-BE49-F238E27FC236}">
                <a16:creationId xmlns:a16="http://schemas.microsoft.com/office/drawing/2014/main" id="{BC438481-A47B-4170-A503-D28FBE108CFA}"/>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748631" y="3369985"/>
            <a:ext cx="632861" cy="632861"/>
          </a:xfrm>
          <a:prstGeom prst="rect">
            <a:avLst/>
          </a:prstGeom>
        </p:spPr>
      </p:pic>
      <p:grpSp>
        <p:nvGrpSpPr>
          <p:cNvPr id="118" name="Google Shape;6288;p57">
            <a:extLst>
              <a:ext uri="{FF2B5EF4-FFF2-40B4-BE49-F238E27FC236}">
                <a16:creationId xmlns:a16="http://schemas.microsoft.com/office/drawing/2014/main" id="{CD8845E0-5709-4644-9B06-9847C5F52AB0}"/>
              </a:ext>
            </a:extLst>
          </p:cNvPr>
          <p:cNvGrpSpPr/>
          <p:nvPr/>
        </p:nvGrpSpPr>
        <p:grpSpPr>
          <a:xfrm>
            <a:off x="9922602" y="970442"/>
            <a:ext cx="350079" cy="350079"/>
            <a:chOff x="3497300" y="3227275"/>
            <a:chExt cx="296175" cy="296175"/>
          </a:xfrm>
          <a:solidFill>
            <a:schemeClr val="bg1"/>
          </a:solidFill>
        </p:grpSpPr>
        <p:sp>
          <p:nvSpPr>
            <p:cNvPr id="123" name="Google Shape;6289;p57">
              <a:extLst>
                <a:ext uri="{FF2B5EF4-FFF2-40B4-BE49-F238E27FC236}">
                  <a16:creationId xmlns:a16="http://schemas.microsoft.com/office/drawing/2014/main" id="{48DF810C-D64E-454D-BCBA-F2103390E8CE}"/>
                </a:ext>
              </a:extLst>
            </p:cNvPr>
            <p:cNvSpPr/>
            <p:nvPr/>
          </p:nvSpPr>
          <p:spPr>
            <a:xfrm>
              <a:off x="3609925" y="3339900"/>
              <a:ext cx="69350" cy="68550"/>
            </a:xfrm>
            <a:custGeom>
              <a:avLst/>
              <a:gdLst/>
              <a:ahLst/>
              <a:cxnLst/>
              <a:rect l="l" t="t" r="r" b="b"/>
              <a:pathLst>
                <a:path w="2774" h="2742" extrusionOk="0">
                  <a:moveTo>
                    <a:pt x="1387" y="1"/>
                  </a:moveTo>
                  <a:cubicBezTo>
                    <a:pt x="631" y="1"/>
                    <a:pt x="1" y="631"/>
                    <a:pt x="1" y="1355"/>
                  </a:cubicBezTo>
                  <a:cubicBezTo>
                    <a:pt x="1" y="2112"/>
                    <a:pt x="631" y="2742"/>
                    <a:pt x="1387" y="2742"/>
                  </a:cubicBezTo>
                  <a:cubicBezTo>
                    <a:pt x="2143" y="2742"/>
                    <a:pt x="2773" y="2112"/>
                    <a:pt x="2773" y="1355"/>
                  </a:cubicBezTo>
                  <a:cubicBezTo>
                    <a:pt x="2773" y="631"/>
                    <a:pt x="2143" y="1"/>
                    <a:pt x="138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6290;p57">
              <a:extLst>
                <a:ext uri="{FF2B5EF4-FFF2-40B4-BE49-F238E27FC236}">
                  <a16:creationId xmlns:a16="http://schemas.microsoft.com/office/drawing/2014/main" id="{314F73A6-0129-4377-B52A-E2483982A38C}"/>
                </a:ext>
              </a:extLst>
            </p:cNvPr>
            <p:cNvSpPr/>
            <p:nvPr/>
          </p:nvSpPr>
          <p:spPr>
            <a:xfrm>
              <a:off x="3531175" y="3227275"/>
              <a:ext cx="86650" cy="86675"/>
            </a:xfrm>
            <a:custGeom>
              <a:avLst/>
              <a:gdLst/>
              <a:ahLst/>
              <a:cxnLst/>
              <a:rect l="l" t="t" r="r" b="b"/>
              <a:pathLst>
                <a:path w="3466" h="3467" extrusionOk="0">
                  <a:moveTo>
                    <a:pt x="1733" y="1"/>
                  </a:moveTo>
                  <a:cubicBezTo>
                    <a:pt x="788" y="1"/>
                    <a:pt x="0" y="788"/>
                    <a:pt x="0" y="1733"/>
                  </a:cubicBezTo>
                  <a:cubicBezTo>
                    <a:pt x="0" y="2678"/>
                    <a:pt x="788" y="3466"/>
                    <a:pt x="1733" y="3466"/>
                  </a:cubicBezTo>
                  <a:cubicBezTo>
                    <a:pt x="2741" y="3466"/>
                    <a:pt x="3466" y="2678"/>
                    <a:pt x="3466" y="1733"/>
                  </a:cubicBezTo>
                  <a:cubicBezTo>
                    <a:pt x="3466" y="788"/>
                    <a:pt x="2678" y="1"/>
                    <a:pt x="173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6291;p57">
              <a:extLst>
                <a:ext uri="{FF2B5EF4-FFF2-40B4-BE49-F238E27FC236}">
                  <a16:creationId xmlns:a16="http://schemas.microsoft.com/office/drawing/2014/main" id="{DC8C7043-6233-4054-A005-5F7431DA06FD}"/>
                </a:ext>
              </a:extLst>
            </p:cNvPr>
            <p:cNvSpPr/>
            <p:nvPr/>
          </p:nvSpPr>
          <p:spPr>
            <a:xfrm>
              <a:off x="3670575" y="3227275"/>
              <a:ext cx="86675" cy="86675"/>
            </a:xfrm>
            <a:custGeom>
              <a:avLst/>
              <a:gdLst/>
              <a:ahLst/>
              <a:cxnLst/>
              <a:rect l="l" t="t" r="r" b="b"/>
              <a:pathLst>
                <a:path w="3467" h="3467" extrusionOk="0">
                  <a:moveTo>
                    <a:pt x="1733" y="1"/>
                  </a:moveTo>
                  <a:cubicBezTo>
                    <a:pt x="788" y="1"/>
                    <a:pt x="1" y="788"/>
                    <a:pt x="1" y="1733"/>
                  </a:cubicBezTo>
                  <a:cubicBezTo>
                    <a:pt x="1" y="2678"/>
                    <a:pt x="788" y="3466"/>
                    <a:pt x="1733" y="3466"/>
                  </a:cubicBezTo>
                  <a:cubicBezTo>
                    <a:pt x="2679" y="3466"/>
                    <a:pt x="3466" y="2678"/>
                    <a:pt x="3466" y="1733"/>
                  </a:cubicBezTo>
                  <a:cubicBezTo>
                    <a:pt x="3466" y="788"/>
                    <a:pt x="2679" y="1"/>
                    <a:pt x="173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6292;p57">
              <a:extLst>
                <a:ext uri="{FF2B5EF4-FFF2-40B4-BE49-F238E27FC236}">
                  <a16:creationId xmlns:a16="http://schemas.microsoft.com/office/drawing/2014/main" id="{E0753F3F-7F9C-4449-A2E6-5F50468F3503}"/>
                </a:ext>
              </a:extLst>
            </p:cNvPr>
            <p:cNvSpPr/>
            <p:nvPr/>
          </p:nvSpPr>
          <p:spPr>
            <a:xfrm>
              <a:off x="3622525" y="3421825"/>
              <a:ext cx="41775" cy="25225"/>
            </a:xfrm>
            <a:custGeom>
              <a:avLst/>
              <a:gdLst/>
              <a:ahLst/>
              <a:cxnLst/>
              <a:rect l="l" t="t" r="r" b="b"/>
              <a:pathLst>
                <a:path w="1671" h="1009" extrusionOk="0">
                  <a:moveTo>
                    <a:pt x="1" y="0"/>
                  </a:moveTo>
                  <a:lnTo>
                    <a:pt x="851" y="1008"/>
                  </a:lnTo>
                  <a:lnTo>
                    <a:pt x="1671" y="0"/>
                  </a:lnTo>
                  <a:lnTo>
                    <a:pt x="1671" y="0"/>
                  </a:lnTo>
                  <a:cubicBezTo>
                    <a:pt x="1450" y="126"/>
                    <a:pt x="1167" y="158"/>
                    <a:pt x="851" y="158"/>
                  </a:cubicBezTo>
                  <a:cubicBezTo>
                    <a:pt x="568" y="158"/>
                    <a:pt x="284" y="95"/>
                    <a:pt x="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6293;p57">
              <a:extLst>
                <a:ext uri="{FF2B5EF4-FFF2-40B4-BE49-F238E27FC236}">
                  <a16:creationId xmlns:a16="http://schemas.microsoft.com/office/drawing/2014/main" id="{93FD1419-0C0D-460E-BBC1-AAF656D383C5}"/>
                </a:ext>
              </a:extLst>
            </p:cNvPr>
            <p:cNvSpPr/>
            <p:nvPr/>
          </p:nvSpPr>
          <p:spPr>
            <a:xfrm>
              <a:off x="3566600" y="3416300"/>
              <a:ext cx="70125" cy="106350"/>
            </a:xfrm>
            <a:custGeom>
              <a:avLst/>
              <a:gdLst/>
              <a:ahLst/>
              <a:cxnLst/>
              <a:rect l="l" t="t" r="r" b="b"/>
              <a:pathLst>
                <a:path w="2805" h="4254" extrusionOk="0">
                  <a:moveTo>
                    <a:pt x="1261" y="1"/>
                  </a:moveTo>
                  <a:cubicBezTo>
                    <a:pt x="474" y="599"/>
                    <a:pt x="1" y="1513"/>
                    <a:pt x="1" y="2490"/>
                  </a:cubicBezTo>
                  <a:lnTo>
                    <a:pt x="1" y="3907"/>
                  </a:lnTo>
                  <a:cubicBezTo>
                    <a:pt x="1" y="4096"/>
                    <a:pt x="158" y="4254"/>
                    <a:pt x="379" y="4254"/>
                  </a:cubicBezTo>
                  <a:lnTo>
                    <a:pt x="2805" y="4254"/>
                  </a:lnTo>
                  <a:lnTo>
                    <a:pt x="2805" y="1891"/>
                  </a:lnTo>
                  <a:lnTo>
                    <a:pt x="1261"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6294;p57">
              <a:extLst>
                <a:ext uri="{FF2B5EF4-FFF2-40B4-BE49-F238E27FC236}">
                  <a16:creationId xmlns:a16="http://schemas.microsoft.com/office/drawing/2014/main" id="{570C2058-FF2F-40C8-AAE6-363E0DC5E020}"/>
                </a:ext>
              </a:extLst>
            </p:cNvPr>
            <p:cNvSpPr/>
            <p:nvPr/>
          </p:nvSpPr>
          <p:spPr>
            <a:xfrm>
              <a:off x="3653250" y="3417100"/>
              <a:ext cx="70125" cy="106350"/>
            </a:xfrm>
            <a:custGeom>
              <a:avLst/>
              <a:gdLst/>
              <a:ahLst/>
              <a:cxnLst/>
              <a:rect l="l" t="t" r="r" b="b"/>
              <a:pathLst>
                <a:path w="2805" h="4254" extrusionOk="0">
                  <a:moveTo>
                    <a:pt x="1544" y="0"/>
                  </a:moveTo>
                  <a:lnTo>
                    <a:pt x="1" y="1890"/>
                  </a:lnTo>
                  <a:lnTo>
                    <a:pt x="1" y="4253"/>
                  </a:lnTo>
                  <a:lnTo>
                    <a:pt x="2458" y="4253"/>
                  </a:lnTo>
                  <a:cubicBezTo>
                    <a:pt x="2647" y="4253"/>
                    <a:pt x="2804" y="4096"/>
                    <a:pt x="2804" y="3907"/>
                  </a:cubicBezTo>
                  <a:lnTo>
                    <a:pt x="2804" y="2489"/>
                  </a:lnTo>
                  <a:cubicBezTo>
                    <a:pt x="2773" y="1481"/>
                    <a:pt x="2300" y="567"/>
                    <a:pt x="154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6295;p57">
              <a:extLst>
                <a:ext uri="{FF2B5EF4-FFF2-40B4-BE49-F238E27FC236}">
                  <a16:creationId xmlns:a16="http://schemas.microsoft.com/office/drawing/2014/main" id="{7747EADA-F742-4F49-8286-54EFBEAD9164}"/>
                </a:ext>
              </a:extLst>
            </p:cNvPr>
            <p:cNvSpPr/>
            <p:nvPr/>
          </p:nvSpPr>
          <p:spPr>
            <a:xfrm>
              <a:off x="3655625" y="3310775"/>
              <a:ext cx="137850" cy="108700"/>
            </a:xfrm>
            <a:custGeom>
              <a:avLst/>
              <a:gdLst/>
              <a:ahLst/>
              <a:cxnLst/>
              <a:rect l="l" t="t" r="r" b="b"/>
              <a:pathLst>
                <a:path w="5514" h="4348" extrusionOk="0">
                  <a:moveTo>
                    <a:pt x="3686" y="1512"/>
                  </a:moveTo>
                  <a:cubicBezTo>
                    <a:pt x="3907" y="1512"/>
                    <a:pt x="4064" y="1670"/>
                    <a:pt x="4064" y="1859"/>
                  </a:cubicBezTo>
                  <a:cubicBezTo>
                    <a:pt x="4064" y="2048"/>
                    <a:pt x="3907" y="2205"/>
                    <a:pt x="3686" y="2205"/>
                  </a:cubicBezTo>
                  <a:lnTo>
                    <a:pt x="2993" y="2205"/>
                  </a:lnTo>
                  <a:cubicBezTo>
                    <a:pt x="2804" y="2205"/>
                    <a:pt x="2646" y="2048"/>
                    <a:pt x="2646" y="1859"/>
                  </a:cubicBezTo>
                  <a:cubicBezTo>
                    <a:pt x="2646" y="1670"/>
                    <a:pt x="2804" y="1512"/>
                    <a:pt x="2993" y="1512"/>
                  </a:cubicBezTo>
                  <a:close/>
                  <a:moveTo>
                    <a:pt x="4127" y="0"/>
                  </a:moveTo>
                  <a:cubicBezTo>
                    <a:pt x="3686" y="536"/>
                    <a:pt x="3056" y="851"/>
                    <a:pt x="2331" y="851"/>
                  </a:cubicBezTo>
                  <a:cubicBezTo>
                    <a:pt x="1607" y="851"/>
                    <a:pt x="977" y="504"/>
                    <a:pt x="536" y="63"/>
                  </a:cubicBezTo>
                  <a:cubicBezTo>
                    <a:pt x="347" y="221"/>
                    <a:pt x="158" y="378"/>
                    <a:pt x="0" y="567"/>
                  </a:cubicBezTo>
                  <a:cubicBezTo>
                    <a:pt x="945" y="756"/>
                    <a:pt x="1638" y="1575"/>
                    <a:pt x="1638" y="2615"/>
                  </a:cubicBezTo>
                  <a:cubicBezTo>
                    <a:pt x="1638" y="2930"/>
                    <a:pt x="1575" y="3214"/>
                    <a:pt x="1449" y="3466"/>
                  </a:cubicBezTo>
                  <a:cubicBezTo>
                    <a:pt x="1859" y="3718"/>
                    <a:pt x="2205" y="4001"/>
                    <a:pt x="2520" y="4348"/>
                  </a:cubicBezTo>
                  <a:lnTo>
                    <a:pt x="5167" y="4348"/>
                  </a:lnTo>
                  <a:cubicBezTo>
                    <a:pt x="5356" y="4348"/>
                    <a:pt x="5513" y="4190"/>
                    <a:pt x="5513" y="4001"/>
                  </a:cubicBezTo>
                  <a:lnTo>
                    <a:pt x="5513" y="2615"/>
                  </a:lnTo>
                  <a:cubicBezTo>
                    <a:pt x="5482" y="1512"/>
                    <a:pt x="4915" y="567"/>
                    <a:pt x="412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6296;p57">
              <a:extLst>
                <a:ext uri="{FF2B5EF4-FFF2-40B4-BE49-F238E27FC236}">
                  <a16:creationId xmlns:a16="http://schemas.microsoft.com/office/drawing/2014/main" id="{CD1CE6CA-5A1A-483D-9155-E50E5C2D8B53}"/>
                </a:ext>
              </a:extLst>
            </p:cNvPr>
            <p:cNvSpPr/>
            <p:nvPr/>
          </p:nvSpPr>
          <p:spPr>
            <a:xfrm>
              <a:off x="3497300" y="3309975"/>
              <a:ext cx="136275" cy="108725"/>
            </a:xfrm>
            <a:custGeom>
              <a:avLst/>
              <a:gdLst/>
              <a:ahLst/>
              <a:cxnLst/>
              <a:rect l="l" t="t" r="r" b="b"/>
              <a:pathLst>
                <a:path w="5451" h="4349" extrusionOk="0">
                  <a:moveTo>
                    <a:pt x="2426" y="1544"/>
                  </a:moveTo>
                  <a:cubicBezTo>
                    <a:pt x="2615" y="1544"/>
                    <a:pt x="2773" y="1702"/>
                    <a:pt x="2773" y="1891"/>
                  </a:cubicBezTo>
                  <a:cubicBezTo>
                    <a:pt x="2773" y="2080"/>
                    <a:pt x="2615" y="2237"/>
                    <a:pt x="2426" y="2237"/>
                  </a:cubicBezTo>
                  <a:lnTo>
                    <a:pt x="1733" y="2237"/>
                  </a:lnTo>
                  <a:cubicBezTo>
                    <a:pt x="1513" y="2237"/>
                    <a:pt x="1355" y="2080"/>
                    <a:pt x="1355" y="1891"/>
                  </a:cubicBezTo>
                  <a:cubicBezTo>
                    <a:pt x="1355" y="1702"/>
                    <a:pt x="1513" y="1544"/>
                    <a:pt x="1733" y="1544"/>
                  </a:cubicBezTo>
                  <a:close/>
                  <a:moveTo>
                    <a:pt x="1324" y="1"/>
                  </a:moveTo>
                  <a:cubicBezTo>
                    <a:pt x="536" y="568"/>
                    <a:pt x="1" y="1513"/>
                    <a:pt x="1" y="2552"/>
                  </a:cubicBezTo>
                  <a:lnTo>
                    <a:pt x="1" y="3939"/>
                  </a:lnTo>
                  <a:cubicBezTo>
                    <a:pt x="1" y="4191"/>
                    <a:pt x="95" y="4348"/>
                    <a:pt x="316" y="4348"/>
                  </a:cubicBezTo>
                  <a:lnTo>
                    <a:pt x="2930" y="4348"/>
                  </a:lnTo>
                  <a:cubicBezTo>
                    <a:pt x="3214" y="3970"/>
                    <a:pt x="3561" y="3655"/>
                    <a:pt x="4002" y="3466"/>
                  </a:cubicBezTo>
                  <a:cubicBezTo>
                    <a:pt x="3876" y="3183"/>
                    <a:pt x="3813" y="2930"/>
                    <a:pt x="3813" y="2615"/>
                  </a:cubicBezTo>
                  <a:cubicBezTo>
                    <a:pt x="3813" y="1607"/>
                    <a:pt x="4506" y="757"/>
                    <a:pt x="5451" y="568"/>
                  </a:cubicBezTo>
                  <a:cubicBezTo>
                    <a:pt x="5293" y="347"/>
                    <a:pt x="5104" y="190"/>
                    <a:pt x="4915" y="32"/>
                  </a:cubicBezTo>
                  <a:cubicBezTo>
                    <a:pt x="4474" y="505"/>
                    <a:pt x="3844" y="820"/>
                    <a:pt x="3151" y="820"/>
                  </a:cubicBezTo>
                  <a:cubicBezTo>
                    <a:pt x="2426" y="820"/>
                    <a:pt x="1796" y="505"/>
                    <a:pt x="132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2" name="مربع نص 111">
            <a:extLst>
              <a:ext uri="{FF2B5EF4-FFF2-40B4-BE49-F238E27FC236}">
                <a16:creationId xmlns:a16="http://schemas.microsoft.com/office/drawing/2014/main" id="{83C16C58-1840-4745-8ED7-39E56CBBAC50}"/>
              </a:ext>
            </a:extLst>
          </p:cNvPr>
          <p:cNvSpPr txBox="1"/>
          <p:nvPr/>
        </p:nvSpPr>
        <p:spPr>
          <a:xfrm>
            <a:off x="3707909" y="3264665"/>
            <a:ext cx="2417254" cy="584775"/>
          </a:xfrm>
          <a:prstGeom prst="rect">
            <a:avLst/>
          </a:prstGeom>
          <a:noFill/>
        </p:spPr>
        <p:txBody>
          <a:bodyPr wrap="square">
            <a:spAutoFit/>
          </a:bodyPr>
          <a:lstStyle/>
          <a:p>
            <a:pPr algn="ctr"/>
            <a:r>
              <a:rPr lang="ar-SA" sz="3200" b="1" dirty="0">
                <a:solidFill>
                  <a:schemeClr val="bg1"/>
                </a:solidFill>
                <a:latin typeface="Hacen Casablanca Heavy" panose="02000000000000000000" pitchFamily="2" charset="-78"/>
                <a:cs typeface="Hacen Casablanca Heavy" panose="02000000000000000000" pitchFamily="2" charset="-78"/>
              </a:rPr>
              <a:t>تطوع معنا  </a:t>
            </a:r>
          </a:p>
        </p:txBody>
      </p:sp>
      <p:sp>
        <p:nvSpPr>
          <p:cNvPr id="93" name="Subtitle 6">
            <a:extLst>
              <a:ext uri="{FF2B5EF4-FFF2-40B4-BE49-F238E27FC236}">
                <a16:creationId xmlns:a16="http://schemas.microsoft.com/office/drawing/2014/main" id="{534FFE1B-E7B5-4E60-91AE-BF98F4DDA3FA}"/>
              </a:ext>
            </a:extLst>
          </p:cNvPr>
          <p:cNvSpPr txBox="1">
            <a:spLocks/>
          </p:cNvSpPr>
          <p:nvPr/>
        </p:nvSpPr>
        <p:spPr>
          <a:xfrm>
            <a:off x="1344356" y="3863811"/>
            <a:ext cx="7226489" cy="716689"/>
          </a:xfrm>
          <a:prstGeom prst="rect">
            <a:avLst/>
          </a:prstGeom>
        </p:spPr>
        <p:txBody>
          <a:bodyPr vert="horz" lIns="86019" tIns="43010" rIns="86019" bIns="43010" numCol="1" spcCol="365760" rtlCol="0" anchor="t">
            <a:noAutofit/>
          </a:bodyPr>
          <a:lstStyle>
            <a:lvl1pPr marL="0" indent="0" algn="ctr" defTabSz="914400" rtl="0" eaLnBrk="1" latinLnBrk="0" hangingPunct="1">
              <a:lnSpc>
                <a:spcPct val="90000"/>
              </a:lnSpc>
              <a:spcBef>
                <a:spcPts val="1000"/>
              </a:spcBef>
              <a:buFont typeface="Arial"/>
              <a:buNone/>
              <a:defRPr sz="1200" b="0" i="0" kern="1200">
                <a:solidFill>
                  <a:schemeClr val="accent1"/>
                </a:solidFill>
                <a:latin typeface="Montserrat Light" charset="0"/>
                <a:ea typeface="Montserrat Light" charset="0"/>
                <a:cs typeface="Montserrat Light"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Montserrat Light" charset="0"/>
                <a:ea typeface="Montserrat Light" charset="0"/>
                <a:cs typeface="Montserrat Light"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Montserrat Light" charset="0"/>
                <a:ea typeface="Montserrat Light" charset="0"/>
                <a:cs typeface="Montserrat Light"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rtl="1">
              <a:lnSpc>
                <a:spcPct val="100000"/>
              </a:lnSpc>
              <a:spcBef>
                <a:spcPts val="0"/>
              </a:spcBef>
            </a:pPr>
            <a:r>
              <a:rPr lang="ar-SA" sz="2000" b="1" dirty="0">
                <a:solidFill>
                  <a:schemeClr val="bg1"/>
                </a:solidFill>
                <a:latin typeface="Calibri" panose="020F0502020204030204" pitchFamily="34" charset="0"/>
                <a:cs typeface="Calibri" panose="020F0502020204030204" pitchFamily="34" charset="0"/>
              </a:rPr>
              <a:t>مبادرة تهدف الى استقطاب الكوادر البشرية المميزة للتطوع في أعمال الجمعية وفق قدراتهم وجدارتهم ومهاراتهم بما تتطلبه أعمال الجمعية وبرامجها</a:t>
            </a:r>
            <a:r>
              <a:rPr lang="en-US" sz="2000" b="1" dirty="0">
                <a:solidFill>
                  <a:schemeClr val="bg1"/>
                </a:solidFill>
                <a:latin typeface="Calibri" panose="020F0502020204030204" pitchFamily="34" charset="0"/>
                <a:cs typeface="Calibri" panose="020F0502020204030204" pitchFamily="34" charset="0"/>
              </a:rPr>
              <a:t> . </a:t>
            </a:r>
            <a:endParaRPr lang="en-US" sz="1400" b="1" dirty="0">
              <a:solidFill>
                <a:schemeClr val="bg1"/>
              </a:solidFill>
              <a:latin typeface="Calibri" panose="020F0502020204030204" pitchFamily="34" charset="0"/>
              <a:cs typeface="Calibri" panose="020F0502020204030204" pitchFamily="34" charset="0"/>
            </a:endParaRPr>
          </a:p>
        </p:txBody>
      </p:sp>
      <p:sp>
        <p:nvSpPr>
          <p:cNvPr id="107" name="TextBox 100">
            <a:extLst>
              <a:ext uri="{FF2B5EF4-FFF2-40B4-BE49-F238E27FC236}">
                <a16:creationId xmlns:a16="http://schemas.microsoft.com/office/drawing/2014/main" id="{4275D727-DF30-42FB-BD38-8CEF0B999046}"/>
              </a:ext>
            </a:extLst>
          </p:cNvPr>
          <p:cNvSpPr txBox="1"/>
          <p:nvPr/>
        </p:nvSpPr>
        <p:spPr>
          <a:xfrm>
            <a:off x="6848623" y="4991369"/>
            <a:ext cx="1898465" cy="323935"/>
          </a:xfrm>
          <a:prstGeom prst="rect">
            <a:avLst/>
          </a:prstGeom>
          <a:noFill/>
        </p:spPr>
        <p:txBody>
          <a:bodyPr wrap="square" rtlCol="0">
            <a:spAutoFit/>
          </a:bodyPr>
          <a:lstStyle/>
          <a:p>
            <a:pPr algn="ctr"/>
            <a:r>
              <a:rPr lang="ar-SA" sz="1505" dirty="0">
                <a:solidFill>
                  <a:schemeClr val="bg1"/>
                </a:solidFill>
                <a:latin typeface="Hacen Casablanca Heavy" panose="02000000000000000000" pitchFamily="2" charset="-78"/>
                <a:cs typeface="Hacen Casablanca Heavy" panose="02000000000000000000" pitchFamily="2" charset="-78"/>
              </a:rPr>
              <a:t>خط الأساس </a:t>
            </a:r>
            <a:endParaRPr lang="en-US" sz="1505" dirty="0">
              <a:solidFill>
                <a:schemeClr val="bg1"/>
              </a:solidFill>
              <a:latin typeface="Hacen Casablanca Heavy" panose="02000000000000000000" pitchFamily="2" charset="-78"/>
              <a:cs typeface="Hacen Casablanca Heavy" panose="02000000000000000000" pitchFamily="2" charset="-78"/>
            </a:endParaRPr>
          </a:p>
        </p:txBody>
      </p:sp>
      <p:sp>
        <p:nvSpPr>
          <p:cNvPr id="113" name="TextBox 100">
            <a:extLst>
              <a:ext uri="{FF2B5EF4-FFF2-40B4-BE49-F238E27FC236}">
                <a16:creationId xmlns:a16="http://schemas.microsoft.com/office/drawing/2014/main" id="{C68ED1D3-2ADD-4504-BC67-B0E47D5BE1DD}"/>
              </a:ext>
            </a:extLst>
          </p:cNvPr>
          <p:cNvSpPr txBox="1"/>
          <p:nvPr/>
        </p:nvSpPr>
        <p:spPr>
          <a:xfrm>
            <a:off x="6848623" y="4977888"/>
            <a:ext cx="1898465" cy="323935"/>
          </a:xfrm>
          <a:prstGeom prst="rect">
            <a:avLst/>
          </a:prstGeom>
          <a:noFill/>
        </p:spPr>
        <p:txBody>
          <a:bodyPr wrap="square" rtlCol="0">
            <a:spAutoFit/>
          </a:bodyPr>
          <a:lstStyle/>
          <a:p>
            <a:pPr algn="ctr"/>
            <a:r>
              <a:rPr lang="ar-SA" sz="1505" dirty="0">
                <a:solidFill>
                  <a:schemeClr val="bg1"/>
                </a:solidFill>
                <a:latin typeface="Hacen Casablanca Heavy" panose="02000000000000000000" pitchFamily="2" charset="-78"/>
                <a:cs typeface="Hacen Casablanca Heavy" panose="02000000000000000000" pitchFamily="2" charset="-78"/>
              </a:rPr>
              <a:t>خط الأساس </a:t>
            </a:r>
            <a:endParaRPr lang="en-US" sz="1505" dirty="0">
              <a:solidFill>
                <a:schemeClr val="bg1"/>
              </a:solidFill>
              <a:latin typeface="Hacen Casablanca Heavy" panose="02000000000000000000" pitchFamily="2" charset="-78"/>
              <a:cs typeface="Hacen Casablanca Heavy" panose="02000000000000000000" pitchFamily="2" charset="-78"/>
            </a:endParaRPr>
          </a:p>
        </p:txBody>
      </p:sp>
      <p:sp>
        <p:nvSpPr>
          <p:cNvPr id="116" name="TextBox 100">
            <a:extLst>
              <a:ext uri="{FF2B5EF4-FFF2-40B4-BE49-F238E27FC236}">
                <a16:creationId xmlns:a16="http://schemas.microsoft.com/office/drawing/2014/main" id="{414501C1-5E22-4E06-B941-DB7954DF26E8}"/>
              </a:ext>
            </a:extLst>
          </p:cNvPr>
          <p:cNvSpPr txBox="1"/>
          <p:nvPr/>
        </p:nvSpPr>
        <p:spPr>
          <a:xfrm>
            <a:off x="6848623" y="4991369"/>
            <a:ext cx="1898465" cy="323935"/>
          </a:xfrm>
          <a:prstGeom prst="rect">
            <a:avLst/>
          </a:prstGeom>
          <a:noFill/>
        </p:spPr>
        <p:txBody>
          <a:bodyPr wrap="square" rtlCol="0">
            <a:spAutoFit/>
          </a:bodyPr>
          <a:lstStyle/>
          <a:p>
            <a:pPr algn="ctr"/>
            <a:r>
              <a:rPr lang="ar-SA" sz="1505" dirty="0">
                <a:solidFill>
                  <a:schemeClr val="bg1"/>
                </a:solidFill>
                <a:latin typeface="Hacen Casablanca Heavy" panose="02000000000000000000" pitchFamily="2" charset="-78"/>
                <a:cs typeface="Hacen Casablanca Heavy" panose="02000000000000000000" pitchFamily="2" charset="-78"/>
              </a:rPr>
              <a:t>خط الأساس </a:t>
            </a:r>
            <a:endParaRPr lang="en-US" sz="1505" dirty="0">
              <a:solidFill>
                <a:schemeClr val="bg1"/>
              </a:solidFill>
              <a:latin typeface="Hacen Casablanca Heavy" panose="02000000000000000000" pitchFamily="2" charset="-78"/>
              <a:cs typeface="Hacen Casablanca Heavy" panose="02000000000000000000" pitchFamily="2" charset="-78"/>
            </a:endParaRPr>
          </a:p>
        </p:txBody>
      </p:sp>
      <p:sp>
        <p:nvSpPr>
          <p:cNvPr id="117" name="TextBox 100">
            <a:extLst>
              <a:ext uri="{FF2B5EF4-FFF2-40B4-BE49-F238E27FC236}">
                <a16:creationId xmlns:a16="http://schemas.microsoft.com/office/drawing/2014/main" id="{1C55685E-1C83-4A27-AC59-129BA76CC595}"/>
              </a:ext>
            </a:extLst>
          </p:cNvPr>
          <p:cNvSpPr txBox="1"/>
          <p:nvPr/>
        </p:nvSpPr>
        <p:spPr>
          <a:xfrm>
            <a:off x="6848623" y="4991369"/>
            <a:ext cx="1898465" cy="323935"/>
          </a:xfrm>
          <a:prstGeom prst="rect">
            <a:avLst/>
          </a:prstGeom>
          <a:noFill/>
        </p:spPr>
        <p:txBody>
          <a:bodyPr wrap="square" rtlCol="0">
            <a:spAutoFit/>
          </a:bodyPr>
          <a:lstStyle/>
          <a:p>
            <a:pPr algn="ctr"/>
            <a:r>
              <a:rPr lang="ar-SA" sz="1505" dirty="0">
                <a:solidFill>
                  <a:schemeClr val="bg1"/>
                </a:solidFill>
                <a:latin typeface="Hacen Casablanca Heavy" panose="02000000000000000000" pitchFamily="2" charset="-78"/>
                <a:cs typeface="Hacen Casablanca Heavy" panose="02000000000000000000" pitchFamily="2" charset="-78"/>
              </a:rPr>
              <a:t>خط الأساس </a:t>
            </a:r>
            <a:endParaRPr lang="en-US" sz="1505" dirty="0">
              <a:solidFill>
                <a:schemeClr val="bg1"/>
              </a:solidFill>
              <a:latin typeface="Hacen Casablanca Heavy" panose="02000000000000000000" pitchFamily="2" charset="-78"/>
              <a:cs typeface="Hacen Casablanca Heavy" panose="02000000000000000000" pitchFamily="2" charset="-78"/>
            </a:endParaRPr>
          </a:p>
        </p:txBody>
      </p:sp>
      <p:sp>
        <p:nvSpPr>
          <p:cNvPr id="122" name="TextBox 100">
            <a:extLst>
              <a:ext uri="{FF2B5EF4-FFF2-40B4-BE49-F238E27FC236}">
                <a16:creationId xmlns:a16="http://schemas.microsoft.com/office/drawing/2014/main" id="{DE73BA31-3096-42BF-B136-E98A2C95B43F}"/>
              </a:ext>
            </a:extLst>
          </p:cNvPr>
          <p:cNvSpPr txBox="1"/>
          <p:nvPr/>
        </p:nvSpPr>
        <p:spPr>
          <a:xfrm>
            <a:off x="6848623" y="4991369"/>
            <a:ext cx="1898465" cy="323935"/>
          </a:xfrm>
          <a:prstGeom prst="rect">
            <a:avLst/>
          </a:prstGeom>
          <a:noFill/>
        </p:spPr>
        <p:txBody>
          <a:bodyPr wrap="square" rtlCol="0">
            <a:spAutoFit/>
          </a:bodyPr>
          <a:lstStyle/>
          <a:p>
            <a:pPr algn="ctr"/>
            <a:r>
              <a:rPr lang="ar-SA" sz="1505" dirty="0">
                <a:solidFill>
                  <a:schemeClr val="bg1"/>
                </a:solidFill>
                <a:latin typeface="Hacen Casablanca Heavy" panose="02000000000000000000" pitchFamily="2" charset="-78"/>
                <a:cs typeface="Hacen Casablanca Heavy" panose="02000000000000000000" pitchFamily="2" charset="-78"/>
              </a:rPr>
              <a:t>خط الأساس </a:t>
            </a:r>
            <a:endParaRPr lang="en-US" sz="1505" dirty="0">
              <a:solidFill>
                <a:schemeClr val="bg1"/>
              </a:solidFill>
              <a:latin typeface="Hacen Casablanca Heavy" panose="02000000000000000000" pitchFamily="2" charset="-78"/>
              <a:cs typeface="Hacen Casablanca Heavy" panose="02000000000000000000" pitchFamily="2" charset="-78"/>
            </a:endParaRPr>
          </a:p>
        </p:txBody>
      </p:sp>
      <p:sp>
        <p:nvSpPr>
          <p:cNvPr id="138" name="TextBox 100">
            <a:extLst>
              <a:ext uri="{FF2B5EF4-FFF2-40B4-BE49-F238E27FC236}">
                <a16:creationId xmlns:a16="http://schemas.microsoft.com/office/drawing/2014/main" id="{E0F096E9-AA6E-44DE-BD0F-D128404B2126}"/>
              </a:ext>
            </a:extLst>
          </p:cNvPr>
          <p:cNvSpPr txBox="1"/>
          <p:nvPr/>
        </p:nvSpPr>
        <p:spPr>
          <a:xfrm>
            <a:off x="6859235" y="5019390"/>
            <a:ext cx="1898465" cy="323935"/>
          </a:xfrm>
          <a:prstGeom prst="rect">
            <a:avLst/>
          </a:prstGeom>
          <a:noFill/>
        </p:spPr>
        <p:txBody>
          <a:bodyPr wrap="square" rtlCol="0">
            <a:spAutoFit/>
          </a:bodyPr>
          <a:lstStyle/>
          <a:p>
            <a:pPr algn="ctr"/>
            <a:r>
              <a:rPr lang="ar-SA" sz="1505" dirty="0">
                <a:solidFill>
                  <a:schemeClr val="bg1"/>
                </a:solidFill>
                <a:latin typeface="Hacen Casablanca Heavy" panose="02000000000000000000" pitchFamily="2" charset="-78"/>
                <a:cs typeface="Hacen Casablanca Heavy" panose="02000000000000000000" pitchFamily="2" charset="-78"/>
              </a:rPr>
              <a:t>خط الأساس </a:t>
            </a:r>
            <a:endParaRPr lang="en-US" sz="1505" dirty="0">
              <a:solidFill>
                <a:schemeClr val="bg1"/>
              </a:solidFill>
              <a:latin typeface="Hacen Casablanca Heavy" panose="02000000000000000000" pitchFamily="2" charset="-78"/>
              <a:cs typeface="Hacen Casablanca Heavy" panose="02000000000000000000" pitchFamily="2" charset="-78"/>
            </a:endParaRPr>
          </a:p>
        </p:txBody>
      </p:sp>
      <p:sp>
        <p:nvSpPr>
          <p:cNvPr id="143" name="TextBox 100">
            <a:extLst>
              <a:ext uri="{FF2B5EF4-FFF2-40B4-BE49-F238E27FC236}">
                <a16:creationId xmlns:a16="http://schemas.microsoft.com/office/drawing/2014/main" id="{BB8D43DE-2968-4816-91FE-9ED582A9EE3C}"/>
              </a:ext>
            </a:extLst>
          </p:cNvPr>
          <p:cNvSpPr txBox="1"/>
          <p:nvPr/>
        </p:nvSpPr>
        <p:spPr>
          <a:xfrm>
            <a:off x="6848623" y="4991369"/>
            <a:ext cx="1898465" cy="323935"/>
          </a:xfrm>
          <a:prstGeom prst="rect">
            <a:avLst/>
          </a:prstGeom>
          <a:noFill/>
        </p:spPr>
        <p:txBody>
          <a:bodyPr wrap="square" rtlCol="0">
            <a:spAutoFit/>
          </a:bodyPr>
          <a:lstStyle/>
          <a:p>
            <a:pPr algn="ctr"/>
            <a:r>
              <a:rPr lang="ar-SA" sz="1505" dirty="0">
                <a:solidFill>
                  <a:schemeClr val="bg1"/>
                </a:solidFill>
                <a:latin typeface="Hacen Casablanca Heavy" panose="02000000000000000000" pitchFamily="2" charset="-78"/>
                <a:cs typeface="Hacen Casablanca Heavy" panose="02000000000000000000" pitchFamily="2" charset="-78"/>
              </a:rPr>
              <a:t>خط الأساس </a:t>
            </a:r>
            <a:endParaRPr lang="en-US" sz="1505" dirty="0">
              <a:solidFill>
                <a:schemeClr val="bg1"/>
              </a:solidFill>
              <a:latin typeface="Hacen Casablanca Heavy" panose="02000000000000000000" pitchFamily="2" charset="-78"/>
              <a:cs typeface="Hacen Casablanca Heavy" panose="02000000000000000000" pitchFamily="2" charset="-78"/>
            </a:endParaRPr>
          </a:p>
        </p:txBody>
      </p:sp>
      <p:grpSp>
        <p:nvGrpSpPr>
          <p:cNvPr id="144" name="Group 30">
            <a:extLst>
              <a:ext uri="{FF2B5EF4-FFF2-40B4-BE49-F238E27FC236}">
                <a16:creationId xmlns:a16="http://schemas.microsoft.com/office/drawing/2014/main" id="{AEDB53F9-1B30-4BBD-AC71-8BD4D7EE2BCF}"/>
              </a:ext>
            </a:extLst>
          </p:cNvPr>
          <p:cNvGrpSpPr/>
          <p:nvPr/>
        </p:nvGrpSpPr>
        <p:grpSpPr>
          <a:xfrm>
            <a:off x="966661" y="4991369"/>
            <a:ext cx="7701977" cy="340838"/>
            <a:chOff x="580812" y="5368640"/>
            <a:chExt cx="7530717" cy="152400"/>
          </a:xfrm>
        </p:grpSpPr>
        <p:sp>
          <p:nvSpPr>
            <p:cNvPr id="145" name="Rounded Rectangle 22">
              <a:extLst>
                <a:ext uri="{FF2B5EF4-FFF2-40B4-BE49-F238E27FC236}">
                  <a16:creationId xmlns:a16="http://schemas.microsoft.com/office/drawing/2014/main" id="{3359593B-8F1E-4241-8D23-47CB6CA69BC3}"/>
                </a:ext>
              </a:extLst>
            </p:cNvPr>
            <p:cNvSpPr/>
            <p:nvPr/>
          </p:nvSpPr>
          <p:spPr>
            <a:xfrm>
              <a:off x="580812" y="5368640"/>
              <a:ext cx="7530717" cy="152400"/>
            </a:xfrm>
            <a:prstGeom prst="roundRect">
              <a:avLst>
                <a:gd name="adj" fmla="val 5000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93" dirty="0"/>
            </a:p>
          </p:txBody>
        </p:sp>
        <p:sp>
          <p:nvSpPr>
            <p:cNvPr id="146" name="Rounded Rectangle 113">
              <a:extLst>
                <a:ext uri="{FF2B5EF4-FFF2-40B4-BE49-F238E27FC236}">
                  <a16:creationId xmlns:a16="http://schemas.microsoft.com/office/drawing/2014/main" id="{44427F64-759D-41F3-A2E6-91D706B7A76C}"/>
                </a:ext>
              </a:extLst>
            </p:cNvPr>
            <p:cNvSpPr/>
            <p:nvPr/>
          </p:nvSpPr>
          <p:spPr>
            <a:xfrm>
              <a:off x="6607354" y="5375714"/>
              <a:ext cx="1408556" cy="136014"/>
            </a:xfrm>
            <a:prstGeom prst="roundRect">
              <a:avLst>
                <a:gd name="adj" fmla="val 50000"/>
              </a:avLst>
            </a:prstGeom>
            <a:solidFill>
              <a:srgbClr val="00CC9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1693" dirty="0">
                  <a:latin typeface="Hacen Casablanca Heavy" panose="02000000000000000000" pitchFamily="2" charset="-78"/>
                  <a:cs typeface="Hacen Casablanca Heavy" panose="02000000000000000000" pitchFamily="2" charset="-78"/>
                </a:rPr>
                <a:t>فترات التنفيذ </a:t>
              </a:r>
              <a:endParaRPr lang="en-US" sz="1693" dirty="0">
                <a:latin typeface="Hacen Casablanca Heavy" panose="02000000000000000000" pitchFamily="2" charset="-78"/>
                <a:cs typeface="Hacen Casablanca Heavy" panose="02000000000000000000" pitchFamily="2" charset="-78"/>
              </a:endParaRPr>
            </a:p>
          </p:txBody>
        </p:sp>
      </p:grpSp>
      <p:cxnSp>
        <p:nvCxnSpPr>
          <p:cNvPr id="148" name="Straight Connector 114">
            <a:extLst>
              <a:ext uri="{FF2B5EF4-FFF2-40B4-BE49-F238E27FC236}">
                <a16:creationId xmlns:a16="http://schemas.microsoft.com/office/drawing/2014/main" id="{80DD799F-5AF3-441C-AF10-39745948A4C8}"/>
              </a:ext>
            </a:extLst>
          </p:cNvPr>
          <p:cNvCxnSpPr/>
          <p:nvPr/>
        </p:nvCxnSpPr>
        <p:spPr>
          <a:xfrm>
            <a:off x="5806017" y="5051541"/>
            <a:ext cx="0" cy="743651"/>
          </a:xfrm>
          <a:prstGeom prst="line">
            <a:avLst/>
          </a:prstGeom>
          <a:ln>
            <a:solidFill>
              <a:srgbClr val="009999"/>
            </a:solidFill>
          </a:ln>
        </p:spPr>
        <p:style>
          <a:lnRef idx="3">
            <a:schemeClr val="dk1"/>
          </a:lnRef>
          <a:fillRef idx="0">
            <a:schemeClr val="dk1"/>
          </a:fillRef>
          <a:effectRef idx="2">
            <a:schemeClr val="dk1"/>
          </a:effectRef>
          <a:fontRef idx="minor">
            <a:schemeClr val="tx1"/>
          </a:fontRef>
        </p:style>
      </p:cxnSp>
      <p:sp>
        <p:nvSpPr>
          <p:cNvPr id="149" name="TextBox 100">
            <a:extLst>
              <a:ext uri="{FF2B5EF4-FFF2-40B4-BE49-F238E27FC236}">
                <a16:creationId xmlns:a16="http://schemas.microsoft.com/office/drawing/2014/main" id="{339E2746-9B96-482C-B9B3-5331282AF70C}"/>
              </a:ext>
            </a:extLst>
          </p:cNvPr>
          <p:cNvSpPr txBox="1"/>
          <p:nvPr/>
        </p:nvSpPr>
        <p:spPr>
          <a:xfrm>
            <a:off x="5336217" y="4978633"/>
            <a:ext cx="2136218" cy="338554"/>
          </a:xfrm>
          <a:prstGeom prst="rect">
            <a:avLst/>
          </a:prstGeom>
          <a:noFill/>
        </p:spPr>
        <p:txBody>
          <a:bodyPr wrap="square" rtlCol="0">
            <a:spAutoFit/>
          </a:bodyPr>
          <a:lstStyle/>
          <a:p>
            <a:pPr algn="ctr"/>
            <a:r>
              <a:rPr lang="ar-SA" sz="1600" b="1" dirty="0">
                <a:solidFill>
                  <a:srgbClr val="006666"/>
                </a:solidFill>
                <a:latin typeface="Hacen Casablanca Heavy" panose="02000000000000000000" pitchFamily="2" charset="-78"/>
                <a:cs typeface="Hacen Casablanca Heavy" panose="02000000000000000000" pitchFamily="2" charset="-78"/>
              </a:rPr>
              <a:t>الربع الأول   </a:t>
            </a:r>
            <a:endParaRPr lang="en-US" sz="1600" b="1" dirty="0">
              <a:solidFill>
                <a:srgbClr val="006666"/>
              </a:solidFill>
              <a:latin typeface="Hacen Casablanca Heavy" panose="02000000000000000000" pitchFamily="2" charset="-78"/>
              <a:cs typeface="Hacen Casablanca Heavy" panose="02000000000000000000" pitchFamily="2" charset="-78"/>
            </a:endParaRPr>
          </a:p>
        </p:txBody>
      </p:sp>
      <p:sp>
        <p:nvSpPr>
          <p:cNvPr id="150" name="مربع نص 149">
            <a:extLst>
              <a:ext uri="{FF2B5EF4-FFF2-40B4-BE49-F238E27FC236}">
                <a16:creationId xmlns:a16="http://schemas.microsoft.com/office/drawing/2014/main" id="{508CB8B2-9DC3-4EA6-9544-21FF23EE361B}"/>
              </a:ext>
            </a:extLst>
          </p:cNvPr>
          <p:cNvSpPr txBox="1"/>
          <p:nvPr/>
        </p:nvSpPr>
        <p:spPr>
          <a:xfrm>
            <a:off x="4579295" y="4987834"/>
            <a:ext cx="1028914" cy="899552"/>
          </a:xfrm>
          <a:prstGeom prst="rect">
            <a:avLst/>
          </a:prstGeom>
          <a:noFill/>
        </p:spPr>
        <p:txBody>
          <a:bodyPr vert="horz" wrap="none" lIns="91440" tIns="45720" rIns="91440" bIns="45720" rtlCol="1" anchor="t">
            <a:noAutofit/>
          </a:bodyPr>
          <a:lstStyle/>
          <a:p>
            <a:pPr algn="l"/>
            <a:r>
              <a:rPr lang="ar-SA" sz="1600" b="1" dirty="0">
                <a:solidFill>
                  <a:srgbClr val="006666"/>
                </a:solidFill>
                <a:latin typeface="Hacen Casablanca Heavy" panose="02000000000000000000" pitchFamily="2" charset="-78"/>
                <a:cs typeface="Hacen Casablanca Heavy" panose="02000000000000000000" pitchFamily="2" charset="-78"/>
              </a:rPr>
              <a:t>الربع الثاني </a:t>
            </a:r>
            <a:endParaRPr lang="ar-SA" sz="1600" b="1" dirty="0">
              <a:solidFill>
                <a:srgbClr val="006666"/>
              </a:solidFill>
              <a:effectLst/>
              <a:latin typeface="Hacen Casablanca Heavy" panose="02000000000000000000" pitchFamily="2" charset="-78"/>
              <a:cs typeface="Hacen Casablanca Heavy" panose="02000000000000000000" pitchFamily="2" charset="-78"/>
            </a:endParaRPr>
          </a:p>
        </p:txBody>
      </p:sp>
      <p:sp>
        <p:nvSpPr>
          <p:cNvPr id="151" name="مربع نص 150">
            <a:extLst>
              <a:ext uri="{FF2B5EF4-FFF2-40B4-BE49-F238E27FC236}">
                <a16:creationId xmlns:a16="http://schemas.microsoft.com/office/drawing/2014/main" id="{DA7F74A8-BF2A-40D4-83B3-2616F698E4D4}"/>
              </a:ext>
            </a:extLst>
          </p:cNvPr>
          <p:cNvSpPr txBox="1"/>
          <p:nvPr/>
        </p:nvSpPr>
        <p:spPr>
          <a:xfrm>
            <a:off x="1404067" y="4999480"/>
            <a:ext cx="1028914" cy="899552"/>
          </a:xfrm>
          <a:prstGeom prst="rect">
            <a:avLst/>
          </a:prstGeom>
          <a:noFill/>
        </p:spPr>
        <p:txBody>
          <a:bodyPr vert="horz" wrap="none" lIns="91440" tIns="45720" rIns="91440" bIns="45720" rtlCol="1" anchor="t">
            <a:noAutofit/>
          </a:bodyPr>
          <a:lstStyle/>
          <a:p>
            <a:pPr algn="l"/>
            <a:r>
              <a:rPr lang="ar-SA" sz="1600" b="1" dirty="0">
                <a:solidFill>
                  <a:srgbClr val="006666"/>
                </a:solidFill>
                <a:latin typeface="Hacen Casablanca Heavy" panose="02000000000000000000" pitchFamily="2" charset="-78"/>
                <a:cs typeface="Hacen Casablanca Heavy" panose="02000000000000000000" pitchFamily="2" charset="-78"/>
              </a:rPr>
              <a:t>الربع الرابع </a:t>
            </a:r>
            <a:endParaRPr lang="ar-SA" sz="1600" b="1" dirty="0">
              <a:solidFill>
                <a:srgbClr val="006666"/>
              </a:solidFill>
              <a:effectLst/>
              <a:latin typeface="Hacen Casablanca Heavy" panose="02000000000000000000" pitchFamily="2" charset="-78"/>
              <a:cs typeface="Hacen Casablanca Heavy" panose="02000000000000000000" pitchFamily="2" charset="-78"/>
            </a:endParaRPr>
          </a:p>
        </p:txBody>
      </p:sp>
      <p:sp>
        <p:nvSpPr>
          <p:cNvPr id="152" name="مربع نص 151">
            <a:extLst>
              <a:ext uri="{FF2B5EF4-FFF2-40B4-BE49-F238E27FC236}">
                <a16:creationId xmlns:a16="http://schemas.microsoft.com/office/drawing/2014/main" id="{6909A7B4-D3B0-4F0C-A9B1-7B9DFDCBF9E2}"/>
              </a:ext>
            </a:extLst>
          </p:cNvPr>
          <p:cNvSpPr txBox="1"/>
          <p:nvPr/>
        </p:nvSpPr>
        <p:spPr>
          <a:xfrm>
            <a:off x="3066889" y="5007894"/>
            <a:ext cx="1028914" cy="899552"/>
          </a:xfrm>
          <a:prstGeom prst="rect">
            <a:avLst/>
          </a:prstGeom>
          <a:noFill/>
        </p:spPr>
        <p:txBody>
          <a:bodyPr vert="horz" wrap="none" lIns="91440" tIns="45720" rIns="91440" bIns="45720" rtlCol="1" anchor="t">
            <a:noAutofit/>
          </a:bodyPr>
          <a:lstStyle/>
          <a:p>
            <a:pPr algn="l"/>
            <a:r>
              <a:rPr lang="ar-SA" sz="1600" b="1" dirty="0">
                <a:solidFill>
                  <a:srgbClr val="006666"/>
                </a:solidFill>
                <a:latin typeface="Hacen Casablanca Heavy" panose="02000000000000000000" pitchFamily="2" charset="-78"/>
                <a:cs typeface="Hacen Casablanca Heavy" panose="02000000000000000000" pitchFamily="2" charset="-78"/>
              </a:rPr>
              <a:t>الربع الثالث </a:t>
            </a:r>
            <a:endParaRPr lang="ar-SA" sz="1600" b="1" dirty="0">
              <a:solidFill>
                <a:srgbClr val="006666"/>
              </a:solidFill>
              <a:effectLst/>
              <a:latin typeface="Hacen Casablanca Heavy" panose="02000000000000000000" pitchFamily="2" charset="-78"/>
              <a:cs typeface="Hacen Casablanca Heavy" panose="02000000000000000000" pitchFamily="2" charset="-78"/>
            </a:endParaRPr>
          </a:p>
        </p:txBody>
      </p:sp>
      <p:cxnSp>
        <p:nvCxnSpPr>
          <p:cNvPr id="154" name="Straight Connector 116">
            <a:extLst>
              <a:ext uri="{FF2B5EF4-FFF2-40B4-BE49-F238E27FC236}">
                <a16:creationId xmlns:a16="http://schemas.microsoft.com/office/drawing/2014/main" id="{269F0CFE-5723-4BFA-B668-F5265E8E431A}"/>
              </a:ext>
            </a:extLst>
          </p:cNvPr>
          <p:cNvCxnSpPr>
            <a:cxnSpLocks/>
          </p:cNvCxnSpPr>
          <p:nvPr/>
        </p:nvCxnSpPr>
        <p:spPr>
          <a:xfrm>
            <a:off x="2796677" y="5096418"/>
            <a:ext cx="0" cy="743651"/>
          </a:xfrm>
          <a:prstGeom prst="line">
            <a:avLst/>
          </a:prstGeom>
          <a:ln>
            <a:solidFill>
              <a:srgbClr val="009999"/>
            </a:solidFill>
          </a:ln>
        </p:spPr>
        <p:style>
          <a:lnRef idx="3">
            <a:schemeClr val="accent1"/>
          </a:lnRef>
          <a:fillRef idx="0">
            <a:schemeClr val="accent1"/>
          </a:fillRef>
          <a:effectRef idx="2">
            <a:schemeClr val="accent1"/>
          </a:effectRef>
          <a:fontRef idx="minor">
            <a:schemeClr val="tx1"/>
          </a:fontRef>
        </p:style>
      </p:cxnSp>
      <p:cxnSp>
        <p:nvCxnSpPr>
          <p:cNvPr id="155" name="Straight Connector 116">
            <a:extLst>
              <a:ext uri="{FF2B5EF4-FFF2-40B4-BE49-F238E27FC236}">
                <a16:creationId xmlns:a16="http://schemas.microsoft.com/office/drawing/2014/main" id="{F6528272-68A4-42AC-91E8-D4A2192880EA}"/>
              </a:ext>
            </a:extLst>
          </p:cNvPr>
          <p:cNvCxnSpPr>
            <a:cxnSpLocks/>
          </p:cNvCxnSpPr>
          <p:nvPr/>
        </p:nvCxnSpPr>
        <p:spPr>
          <a:xfrm>
            <a:off x="4397520" y="5058388"/>
            <a:ext cx="0" cy="743651"/>
          </a:xfrm>
          <a:prstGeom prst="line">
            <a:avLst/>
          </a:prstGeom>
          <a:ln>
            <a:solidFill>
              <a:srgbClr val="009999"/>
            </a:solidFill>
          </a:ln>
        </p:spPr>
        <p:style>
          <a:lnRef idx="3">
            <a:schemeClr val="accent1"/>
          </a:lnRef>
          <a:fillRef idx="0">
            <a:schemeClr val="accent1"/>
          </a:fillRef>
          <a:effectRef idx="2">
            <a:schemeClr val="accent1"/>
          </a:effectRef>
          <a:fontRef idx="minor">
            <a:schemeClr val="tx1"/>
          </a:fontRef>
        </p:style>
      </p:cxnSp>
      <p:sp>
        <p:nvSpPr>
          <p:cNvPr id="156" name="L-Shape 32">
            <a:extLst>
              <a:ext uri="{FF2B5EF4-FFF2-40B4-BE49-F238E27FC236}">
                <a16:creationId xmlns:a16="http://schemas.microsoft.com/office/drawing/2014/main" id="{101082FC-BDBE-4CF8-AAE3-82DCEBB6E3D8}"/>
              </a:ext>
            </a:extLst>
          </p:cNvPr>
          <p:cNvSpPr/>
          <p:nvPr/>
        </p:nvSpPr>
        <p:spPr>
          <a:xfrm rot="18879521">
            <a:off x="6407973" y="5585341"/>
            <a:ext cx="287012" cy="172785"/>
          </a:xfrm>
          <a:prstGeom prst="corner">
            <a:avLst/>
          </a:prstGeom>
          <a:solidFill>
            <a:srgbClr val="00CC9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93"/>
          </a:p>
        </p:txBody>
      </p:sp>
      <p:sp>
        <p:nvSpPr>
          <p:cNvPr id="157" name="L-Shape 32">
            <a:extLst>
              <a:ext uri="{FF2B5EF4-FFF2-40B4-BE49-F238E27FC236}">
                <a16:creationId xmlns:a16="http://schemas.microsoft.com/office/drawing/2014/main" id="{8F8D5CD9-3586-4C20-B893-A3C8DEE0C1FA}"/>
              </a:ext>
            </a:extLst>
          </p:cNvPr>
          <p:cNvSpPr/>
          <p:nvPr/>
        </p:nvSpPr>
        <p:spPr>
          <a:xfrm rot="18879521">
            <a:off x="3410106" y="5564480"/>
            <a:ext cx="287012" cy="172785"/>
          </a:xfrm>
          <a:prstGeom prst="corner">
            <a:avLst/>
          </a:prstGeom>
          <a:solidFill>
            <a:srgbClr val="00CC9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93"/>
          </a:p>
        </p:txBody>
      </p:sp>
      <p:sp>
        <p:nvSpPr>
          <p:cNvPr id="158" name="L-Shape 32">
            <a:extLst>
              <a:ext uri="{FF2B5EF4-FFF2-40B4-BE49-F238E27FC236}">
                <a16:creationId xmlns:a16="http://schemas.microsoft.com/office/drawing/2014/main" id="{DA44F8F6-E064-4C01-B4DF-0137E177B809}"/>
              </a:ext>
            </a:extLst>
          </p:cNvPr>
          <p:cNvSpPr/>
          <p:nvPr/>
        </p:nvSpPr>
        <p:spPr>
          <a:xfrm rot="18879521">
            <a:off x="5020071" y="5564479"/>
            <a:ext cx="287012" cy="172785"/>
          </a:xfrm>
          <a:prstGeom prst="corner">
            <a:avLst/>
          </a:prstGeom>
          <a:solidFill>
            <a:srgbClr val="00CC9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93"/>
          </a:p>
        </p:txBody>
      </p:sp>
      <p:sp>
        <p:nvSpPr>
          <p:cNvPr id="159" name="L-Shape 32">
            <a:extLst>
              <a:ext uri="{FF2B5EF4-FFF2-40B4-BE49-F238E27FC236}">
                <a16:creationId xmlns:a16="http://schemas.microsoft.com/office/drawing/2014/main" id="{CC79A744-2DF2-465D-9A5A-A23DED4CEBBD}"/>
              </a:ext>
            </a:extLst>
          </p:cNvPr>
          <p:cNvSpPr/>
          <p:nvPr/>
        </p:nvSpPr>
        <p:spPr>
          <a:xfrm rot="18879521">
            <a:off x="1783044" y="5564480"/>
            <a:ext cx="287012" cy="172785"/>
          </a:xfrm>
          <a:prstGeom prst="corner">
            <a:avLst/>
          </a:prstGeom>
          <a:solidFill>
            <a:srgbClr val="00CC9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93"/>
          </a:p>
        </p:txBody>
      </p:sp>
      <p:sp>
        <p:nvSpPr>
          <p:cNvPr id="160" name="Freeform 16">
            <a:extLst>
              <a:ext uri="{FF2B5EF4-FFF2-40B4-BE49-F238E27FC236}">
                <a16:creationId xmlns:a16="http://schemas.microsoft.com/office/drawing/2014/main" id="{AFC41AC1-BCF8-4CFA-93F6-8BF5B3463927}"/>
              </a:ext>
            </a:extLst>
          </p:cNvPr>
          <p:cNvSpPr>
            <a:spLocks noEditPoints="1"/>
          </p:cNvSpPr>
          <p:nvPr/>
        </p:nvSpPr>
        <p:spPr bwMode="auto">
          <a:xfrm>
            <a:off x="7621579" y="5411232"/>
            <a:ext cx="606680" cy="479282"/>
          </a:xfrm>
          <a:custGeom>
            <a:avLst/>
            <a:gdLst>
              <a:gd name="T0" fmla="*/ 393 w 394"/>
              <a:gd name="T1" fmla="*/ 175 h 393"/>
              <a:gd name="T2" fmla="*/ 380 w 394"/>
              <a:gd name="T3" fmla="*/ 165 h 393"/>
              <a:gd name="T4" fmla="*/ 339 w 394"/>
              <a:gd name="T5" fmla="*/ 138 h 393"/>
              <a:gd name="T6" fmla="*/ 350 w 394"/>
              <a:gd name="T7" fmla="*/ 90 h 393"/>
              <a:gd name="T8" fmla="*/ 351 w 394"/>
              <a:gd name="T9" fmla="*/ 75 h 393"/>
              <a:gd name="T10" fmla="*/ 320 w 394"/>
              <a:gd name="T11" fmla="*/ 44 h 393"/>
              <a:gd name="T12" fmla="*/ 305 w 394"/>
              <a:gd name="T13" fmla="*/ 45 h 393"/>
              <a:gd name="T14" fmla="*/ 256 w 394"/>
              <a:gd name="T15" fmla="*/ 56 h 393"/>
              <a:gd name="T16" fmla="*/ 230 w 394"/>
              <a:gd name="T17" fmla="*/ 13 h 393"/>
              <a:gd name="T18" fmla="*/ 220 w 394"/>
              <a:gd name="T19" fmla="*/ 2 h 393"/>
              <a:gd name="T20" fmla="*/ 176 w 394"/>
              <a:gd name="T21" fmla="*/ 1 h 393"/>
              <a:gd name="T22" fmla="*/ 166 w 394"/>
              <a:gd name="T23" fmla="*/ 13 h 393"/>
              <a:gd name="T24" fmla="*/ 139 w 394"/>
              <a:gd name="T25" fmla="*/ 55 h 393"/>
              <a:gd name="T26" fmla="*/ 91 w 394"/>
              <a:gd name="T27" fmla="*/ 44 h 393"/>
              <a:gd name="T28" fmla="*/ 76 w 394"/>
              <a:gd name="T29" fmla="*/ 42 h 393"/>
              <a:gd name="T30" fmla="*/ 44 w 394"/>
              <a:gd name="T31" fmla="*/ 74 h 393"/>
              <a:gd name="T32" fmla="*/ 45 w 394"/>
              <a:gd name="T33" fmla="*/ 89 h 393"/>
              <a:gd name="T34" fmla="*/ 56 w 394"/>
              <a:gd name="T35" fmla="*/ 138 h 393"/>
              <a:gd name="T36" fmla="*/ 14 w 394"/>
              <a:gd name="T37" fmla="*/ 164 h 393"/>
              <a:gd name="T38" fmla="*/ 2 w 394"/>
              <a:gd name="T39" fmla="*/ 174 h 393"/>
              <a:gd name="T40" fmla="*/ 2 w 394"/>
              <a:gd name="T41" fmla="*/ 219 h 393"/>
              <a:gd name="T42" fmla="*/ 15 w 394"/>
              <a:gd name="T43" fmla="*/ 228 h 393"/>
              <a:gd name="T44" fmla="*/ 55 w 394"/>
              <a:gd name="T45" fmla="*/ 255 h 393"/>
              <a:gd name="T46" fmla="*/ 44 w 394"/>
              <a:gd name="T47" fmla="*/ 304 h 393"/>
              <a:gd name="T48" fmla="*/ 43 w 394"/>
              <a:gd name="T49" fmla="*/ 319 h 393"/>
              <a:gd name="T50" fmla="*/ 74 w 394"/>
              <a:gd name="T51" fmla="*/ 350 h 393"/>
              <a:gd name="T52" fmla="*/ 89 w 394"/>
              <a:gd name="T53" fmla="*/ 349 h 393"/>
              <a:gd name="T54" fmla="*/ 138 w 394"/>
              <a:gd name="T55" fmla="*/ 338 h 393"/>
              <a:gd name="T56" fmla="*/ 165 w 394"/>
              <a:gd name="T57" fmla="*/ 381 h 393"/>
              <a:gd name="T58" fmla="*/ 174 w 394"/>
              <a:gd name="T59" fmla="*/ 392 h 393"/>
              <a:gd name="T60" fmla="*/ 197 w 394"/>
              <a:gd name="T61" fmla="*/ 393 h 393"/>
              <a:gd name="T62" fmla="*/ 219 w 394"/>
              <a:gd name="T63" fmla="*/ 392 h 393"/>
              <a:gd name="T64" fmla="*/ 228 w 394"/>
              <a:gd name="T65" fmla="*/ 381 h 393"/>
              <a:gd name="T66" fmla="*/ 255 w 394"/>
              <a:gd name="T67" fmla="*/ 339 h 393"/>
              <a:gd name="T68" fmla="*/ 304 w 394"/>
              <a:gd name="T69" fmla="*/ 350 h 393"/>
              <a:gd name="T70" fmla="*/ 319 w 394"/>
              <a:gd name="T71" fmla="*/ 351 h 393"/>
              <a:gd name="T72" fmla="*/ 351 w 394"/>
              <a:gd name="T73" fmla="*/ 320 h 393"/>
              <a:gd name="T74" fmla="*/ 349 w 394"/>
              <a:gd name="T75" fmla="*/ 305 h 393"/>
              <a:gd name="T76" fmla="*/ 338 w 394"/>
              <a:gd name="T77" fmla="*/ 256 h 393"/>
              <a:gd name="T78" fmla="*/ 379 w 394"/>
              <a:gd name="T79" fmla="*/ 229 h 393"/>
              <a:gd name="T80" fmla="*/ 381 w 394"/>
              <a:gd name="T81" fmla="*/ 229 h 393"/>
              <a:gd name="T82" fmla="*/ 393 w 394"/>
              <a:gd name="T83" fmla="*/ 220 h 393"/>
              <a:gd name="T84" fmla="*/ 393 w 394"/>
              <a:gd name="T85" fmla="*/ 175 h 393"/>
              <a:gd name="T86" fmla="*/ 198 w 394"/>
              <a:gd name="T87" fmla="*/ 263 h 393"/>
              <a:gd name="T88" fmla="*/ 132 w 394"/>
              <a:gd name="T89" fmla="*/ 197 h 393"/>
              <a:gd name="T90" fmla="*/ 198 w 394"/>
              <a:gd name="T91" fmla="*/ 132 h 393"/>
              <a:gd name="T92" fmla="*/ 263 w 394"/>
              <a:gd name="T93" fmla="*/ 197 h 393"/>
              <a:gd name="T94" fmla="*/ 198 w 394"/>
              <a:gd name="T95" fmla="*/ 263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94" h="393">
                <a:moveTo>
                  <a:pt x="393" y="175"/>
                </a:moveTo>
                <a:cubicBezTo>
                  <a:pt x="392" y="169"/>
                  <a:pt x="386" y="165"/>
                  <a:pt x="380" y="165"/>
                </a:cubicBezTo>
                <a:cubicBezTo>
                  <a:pt x="362" y="165"/>
                  <a:pt x="346" y="155"/>
                  <a:pt x="339" y="138"/>
                </a:cubicBezTo>
                <a:cubicBezTo>
                  <a:pt x="332" y="122"/>
                  <a:pt x="337" y="102"/>
                  <a:pt x="350" y="90"/>
                </a:cubicBezTo>
                <a:cubicBezTo>
                  <a:pt x="354" y="86"/>
                  <a:pt x="355" y="79"/>
                  <a:pt x="351" y="75"/>
                </a:cubicBezTo>
                <a:cubicBezTo>
                  <a:pt x="342" y="63"/>
                  <a:pt x="332" y="53"/>
                  <a:pt x="320" y="44"/>
                </a:cubicBezTo>
                <a:cubicBezTo>
                  <a:pt x="316" y="40"/>
                  <a:pt x="309" y="40"/>
                  <a:pt x="305" y="45"/>
                </a:cubicBezTo>
                <a:cubicBezTo>
                  <a:pt x="294" y="58"/>
                  <a:pt x="273" y="63"/>
                  <a:pt x="256" y="56"/>
                </a:cubicBezTo>
                <a:cubicBezTo>
                  <a:pt x="239" y="49"/>
                  <a:pt x="229" y="31"/>
                  <a:pt x="230" y="13"/>
                </a:cubicBezTo>
                <a:cubicBezTo>
                  <a:pt x="230" y="7"/>
                  <a:pt x="226" y="2"/>
                  <a:pt x="220" y="2"/>
                </a:cubicBezTo>
                <a:cubicBezTo>
                  <a:pt x="206" y="0"/>
                  <a:pt x="191" y="0"/>
                  <a:pt x="176" y="1"/>
                </a:cubicBezTo>
                <a:cubicBezTo>
                  <a:pt x="170" y="2"/>
                  <a:pt x="166" y="7"/>
                  <a:pt x="166" y="13"/>
                </a:cubicBezTo>
                <a:cubicBezTo>
                  <a:pt x="167" y="31"/>
                  <a:pt x="156" y="48"/>
                  <a:pt x="139" y="55"/>
                </a:cubicBezTo>
                <a:cubicBezTo>
                  <a:pt x="123" y="61"/>
                  <a:pt x="102" y="56"/>
                  <a:pt x="91" y="44"/>
                </a:cubicBezTo>
                <a:cubicBezTo>
                  <a:pt x="87" y="39"/>
                  <a:pt x="80" y="39"/>
                  <a:pt x="76" y="42"/>
                </a:cubicBezTo>
                <a:cubicBezTo>
                  <a:pt x="64" y="52"/>
                  <a:pt x="53" y="62"/>
                  <a:pt x="44" y="74"/>
                </a:cubicBezTo>
                <a:cubicBezTo>
                  <a:pt x="40" y="78"/>
                  <a:pt x="41" y="85"/>
                  <a:pt x="45" y="89"/>
                </a:cubicBezTo>
                <a:cubicBezTo>
                  <a:pt x="59" y="101"/>
                  <a:pt x="63" y="121"/>
                  <a:pt x="56" y="138"/>
                </a:cubicBezTo>
                <a:cubicBezTo>
                  <a:pt x="49" y="154"/>
                  <a:pt x="33" y="164"/>
                  <a:pt x="14" y="164"/>
                </a:cubicBezTo>
                <a:cubicBezTo>
                  <a:pt x="7" y="164"/>
                  <a:pt x="3" y="168"/>
                  <a:pt x="2" y="174"/>
                </a:cubicBezTo>
                <a:cubicBezTo>
                  <a:pt x="0" y="189"/>
                  <a:pt x="0" y="204"/>
                  <a:pt x="2" y="219"/>
                </a:cubicBezTo>
                <a:cubicBezTo>
                  <a:pt x="3" y="224"/>
                  <a:pt x="9" y="228"/>
                  <a:pt x="15" y="228"/>
                </a:cubicBezTo>
                <a:cubicBezTo>
                  <a:pt x="32" y="228"/>
                  <a:pt x="48" y="238"/>
                  <a:pt x="55" y="255"/>
                </a:cubicBezTo>
                <a:cubicBezTo>
                  <a:pt x="62" y="272"/>
                  <a:pt x="58" y="291"/>
                  <a:pt x="44" y="304"/>
                </a:cubicBezTo>
                <a:cubicBezTo>
                  <a:pt x="40" y="308"/>
                  <a:pt x="40" y="314"/>
                  <a:pt x="43" y="319"/>
                </a:cubicBezTo>
                <a:cubicBezTo>
                  <a:pt x="52" y="330"/>
                  <a:pt x="63" y="341"/>
                  <a:pt x="74" y="350"/>
                </a:cubicBezTo>
                <a:cubicBezTo>
                  <a:pt x="79" y="354"/>
                  <a:pt x="85" y="353"/>
                  <a:pt x="89" y="349"/>
                </a:cubicBezTo>
                <a:cubicBezTo>
                  <a:pt x="101" y="336"/>
                  <a:pt x="122" y="331"/>
                  <a:pt x="138" y="338"/>
                </a:cubicBezTo>
                <a:cubicBezTo>
                  <a:pt x="155" y="345"/>
                  <a:pt x="166" y="362"/>
                  <a:pt x="165" y="381"/>
                </a:cubicBezTo>
                <a:cubicBezTo>
                  <a:pt x="164" y="386"/>
                  <a:pt x="169" y="391"/>
                  <a:pt x="174" y="392"/>
                </a:cubicBezTo>
                <a:cubicBezTo>
                  <a:pt x="182" y="393"/>
                  <a:pt x="190" y="393"/>
                  <a:pt x="197" y="393"/>
                </a:cubicBezTo>
                <a:cubicBezTo>
                  <a:pt x="204" y="393"/>
                  <a:pt x="211" y="393"/>
                  <a:pt x="219" y="392"/>
                </a:cubicBezTo>
                <a:cubicBezTo>
                  <a:pt x="224" y="391"/>
                  <a:pt x="229" y="387"/>
                  <a:pt x="228" y="381"/>
                </a:cubicBezTo>
                <a:cubicBezTo>
                  <a:pt x="228" y="363"/>
                  <a:pt x="239" y="346"/>
                  <a:pt x="255" y="339"/>
                </a:cubicBezTo>
                <a:cubicBezTo>
                  <a:pt x="271" y="332"/>
                  <a:pt x="292" y="337"/>
                  <a:pt x="304" y="350"/>
                </a:cubicBezTo>
                <a:cubicBezTo>
                  <a:pt x="308" y="354"/>
                  <a:pt x="314" y="355"/>
                  <a:pt x="319" y="351"/>
                </a:cubicBezTo>
                <a:cubicBezTo>
                  <a:pt x="331" y="342"/>
                  <a:pt x="341" y="331"/>
                  <a:pt x="351" y="320"/>
                </a:cubicBezTo>
                <a:cubicBezTo>
                  <a:pt x="354" y="315"/>
                  <a:pt x="354" y="309"/>
                  <a:pt x="349" y="305"/>
                </a:cubicBezTo>
                <a:cubicBezTo>
                  <a:pt x="336" y="293"/>
                  <a:pt x="331" y="273"/>
                  <a:pt x="338" y="256"/>
                </a:cubicBezTo>
                <a:cubicBezTo>
                  <a:pt x="345" y="240"/>
                  <a:pt x="361" y="229"/>
                  <a:pt x="379" y="229"/>
                </a:cubicBezTo>
                <a:cubicBezTo>
                  <a:pt x="381" y="229"/>
                  <a:pt x="381" y="229"/>
                  <a:pt x="381" y="229"/>
                </a:cubicBezTo>
                <a:cubicBezTo>
                  <a:pt x="387" y="230"/>
                  <a:pt x="392" y="225"/>
                  <a:pt x="393" y="220"/>
                </a:cubicBezTo>
                <a:cubicBezTo>
                  <a:pt x="394" y="205"/>
                  <a:pt x="394" y="190"/>
                  <a:pt x="393" y="175"/>
                </a:cubicBezTo>
                <a:close/>
                <a:moveTo>
                  <a:pt x="198" y="263"/>
                </a:moveTo>
                <a:cubicBezTo>
                  <a:pt x="162" y="263"/>
                  <a:pt x="132" y="233"/>
                  <a:pt x="132" y="197"/>
                </a:cubicBezTo>
                <a:cubicBezTo>
                  <a:pt x="132" y="161"/>
                  <a:pt x="162" y="132"/>
                  <a:pt x="198" y="132"/>
                </a:cubicBezTo>
                <a:cubicBezTo>
                  <a:pt x="234" y="132"/>
                  <a:pt x="263" y="161"/>
                  <a:pt x="263" y="197"/>
                </a:cubicBezTo>
                <a:cubicBezTo>
                  <a:pt x="263" y="233"/>
                  <a:pt x="234" y="263"/>
                  <a:pt x="198" y="263"/>
                </a:cubicBezTo>
                <a:close/>
              </a:path>
            </a:pathLst>
          </a:custGeom>
          <a:solidFill>
            <a:srgbClr val="009999"/>
          </a:solidFill>
          <a:ln>
            <a:noFill/>
          </a:ln>
        </p:spPr>
        <p:txBody>
          <a:bodyPr vert="horz" wrap="square" lIns="91440" tIns="45720" rIns="91440" bIns="45720" numCol="1" anchor="t" anchorCtr="0" compatLnSpc="1">
            <a:prstTxWarp prst="textNoShape">
              <a:avLst/>
            </a:prstTxWarp>
          </a:bodyPr>
          <a:lstStyle/>
          <a:p>
            <a:endParaRPr lang="en-IN"/>
          </a:p>
        </p:txBody>
      </p:sp>
      <p:grpSp>
        <p:nvGrpSpPr>
          <p:cNvPr id="161" name="Google Shape;1016;p55">
            <a:extLst>
              <a:ext uri="{FF2B5EF4-FFF2-40B4-BE49-F238E27FC236}">
                <a16:creationId xmlns:a16="http://schemas.microsoft.com/office/drawing/2014/main" id="{D9C912E1-3ACB-4ECC-B8E2-269FE2D1AC62}"/>
              </a:ext>
            </a:extLst>
          </p:cNvPr>
          <p:cNvGrpSpPr/>
          <p:nvPr/>
        </p:nvGrpSpPr>
        <p:grpSpPr>
          <a:xfrm>
            <a:off x="8855292" y="4848859"/>
            <a:ext cx="1733125" cy="1316585"/>
            <a:chOff x="267375" y="1071875"/>
            <a:chExt cx="470500" cy="428550"/>
          </a:xfrm>
        </p:grpSpPr>
        <p:sp>
          <p:nvSpPr>
            <p:cNvPr id="162" name="Google Shape;1017;p55">
              <a:extLst>
                <a:ext uri="{FF2B5EF4-FFF2-40B4-BE49-F238E27FC236}">
                  <a16:creationId xmlns:a16="http://schemas.microsoft.com/office/drawing/2014/main" id="{F2D3E5A7-486A-4093-82F7-33AD714E1E57}"/>
                </a:ext>
              </a:extLst>
            </p:cNvPr>
            <p:cNvSpPr/>
            <p:nvPr/>
          </p:nvSpPr>
          <p:spPr>
            <a:xfrm>
              <a:off x="288350" y="1290825"/>
              <a:ext cx="209600" cy="209600"/>
            </a:xfrm>
            <a:custGeom>
              <a:avLst/>
              <a:gdLst/>
              <a:ahLst/>
              <a:cxnLst/>
              <a:rect l="l" t="t" r="r" b="b"/>
              <a:pathLst>
                <a:path w="8384" h="8384" extrusionOk="0">
                  <a:moveTo>
                    <a:pt x="1" y="0"/>
                  </a:moveTo>
                  <a:cubicBezTo>
                    <a:pt x="23" y="1056"/>
                    <a:pt x="239" y="2096"/>
                    <a:pt x="641" y="3073"/>
                  </a:cubicBezTo>
                  <a:cubicBezTo>
                    <a:pt x="676" y="3072"/>
                    <a:pt x="710" y="3070"/>
                    <a:pt x="745" y="3070"/>
                  </a:cubicBezTo>
                  <a:cubicBezTo>
                    <a:pt x="1419" y="3070"/>
                    <a:pt x="2047" y="3416"/>
                    <a:pt x="2406" y="3988"/>
                  </a:cubicBezTo>
                  <a:cubicBezTo>
                    <a:pt x="2766" y="4558"/>
                    <a:pt x="2808" y="5272"/>
                    <a:pt x="2516" y="5880"/>
                  </a:cubicBezTo>
                  <a:cubicBezTo>
                    <a:pt x="4076" y="7440"/>
                    <a:pt x="6179" y="8337"/>
                    <a:pt x="8384" y="8383"/>
                  </a:cubicBezTo>
                  <a:lnTo>
                    <a:pt x="8384" y="3190"/>
                  </a:lnTo>
                  <a:cubicBezTo>
                    <a:pt x="6664" y="3094"/>
                    <a:pt x="5290" y="1720"/>
                    <a:pt x="5194" y="0"/>
                  </a:cubicBezTo>
                  <a:close/>
                </a:path>
              </a:pathLst>
            </a:custGeom>
            <a:solidFill>
              <a:srgbClr val="009999"/>
            </a:solidFill>
            <a:ln>
              <a:noFill/>
            </a:ln>
          </p:spPr>
          <p:txBody>
            <a:bodyPr spcFirstLastPara="1" wrap="square" lIns="86005" tIns="86005" rIns="86005" bIns="86005" anchor="ctr" anchorCtr="0">
              <a:noAutofit/>
            </a:bodyPr>
            <a:lstStyle/>
            <a:p>
              <a:endParaRPr sz="1693"/>
            </a:p>
          </p:txBody>
        </p:sp>
        <p:sp>
          <p:nvSpPr>
            <p:cNvPr id="163" name="Google Shape;1018;p55">
              <a:extLst>
                <a:ext uri="{FF2B5EF4-FFF2-40B4-BE49-F238E27FC236}">
                  <a16:creationId xmlns:a16="http://schemas.microsoft.com/office/drawing/2014/main" id="{71100A91-C6D7-45CB-A494-2DACB303FEC1}"/>
                </a:ext>
              </a:extLst>
            </p:cNvPr>
            <p:cNvSpPr/>
            <p:nvPr/>
          </p:nvSpPr>
          <p:spPr>
            <a:xfrm>
              <a:off x="267375" y="1377050"/>
              <a:ext cx="79225" cy="79200"/>
            </a:xfrm>
            <a:custGeom>
              <a:avLst/>
              <a:gdLst/>
              <a:ahLst/>
              <a:cxnLst/>
              <a:rect l="l" t="t" r="r" b="b"/>
              <a:pathLst>
                <a:path w="3169" h="3168" extrusionOk="0">
                  <a:moveTo>
                    <a:pt x="1584" y="0"/>
                  </a:moveTo>
                  <a:cubicBezTo>
                    <a:pt x="710" y="0"/>
                    <a:pt x="1" y="710"/>
                    <a:pt x="1" y="1584"/>
                  </a:cubicBezTo>
                  <a:cubicBezTo>
                    <a:pt x="1" y="2459"/>
                    <a:pt x="710" y="3168"/>
                    <a:pt x="1584" y="3168"/>
                  </a:cubicBezTo>
                  <a:cubicBezTo>
                    <a:pt x="2459" y="3168"/>
                    <a:pt x="3168" y="2459"/>
                    <a:pt x="3168" y="1584"/>
                  </a:cubicBezTo>
                  <a:cubicBezTo>
                    <a:pt x="3168" y="710"/>
                    <a:pt x="2459" y="0"/>
                    <a:pt x="1584" y="0"/>
                  </a:cubicBezTo>
                  <a:close/>
                </a:path>
              </a:pathLst>
            </a:custGeom>
            <a:noFill/>
            <a:ln w="19050" cap="flat" cmpd="sng">
              <a:solidFill>
                <a:srgbClr val="434343"/>
              </a:solidFill>
              <a:prstDash val="solid"/>
              <a:round/>
              <a:headEnd type="none" w="sm" len="sm"/>
              <a:tailEnd type="none" w="sm" len="sm"/>
            </a:ln>
          </p:spPr>
          <p:txBody>
            <a:bodyPr spcFirstLastPara="1" wrap="square" lIns="86005" tIns="86005" rIns="86005" bIns="86005" anchor="ctr" anchorCtr="0">
              <a:noAutofit/>
            </a:bodyPr>
            <a:lstStyle/>
            <a:p>
              <a:r>
                <a:rPr lang="en-US" sz="1693" dirty="0"/>
                <a:t>4</a:t>
              </a:r>
              <a:endParaRPr sz="1693" dirty="0"/>
            </a:p>
          </p:txBody>
        </p:sp>
        <p:sp>
          <p:nvSpPr>
            <p:cNvPr id="164" name="Google Shape;1019;p55">
              <a:extLst>
                <a:ext uri="{FF2B5EF4-FFF2-40B4-BE49-F238E27FC236}">
                  <a16:creationId xmlns:a16="http://schemas.microsoft.com/office/drawing/2014/main" id="{2610D301-3F02-4566-9197-34EDDE6E7483}"/>
                </a:ext>
              </a:extLst>
            </p:cNvPr>
            <p:cNvSpPr/>
            <p:nvPr/>
          </p:nvSpPr>
          <p:spPr>
            <a:xfrm>
              <a:off x="507325" y="1290825"/>
              <a:ext cx="209600" cy="209600"/>
            </a:xfrm>
            <a:custGeom>
              <a:avLst/>
              <a:gdLst/>
              <a:ahLst/>
              <a:cxnLst/>
              <a:rect l="l" t="t" r="r" b="b"/>
              <a:pathLst>
                <a:path w="8384" h="8384" extrusionOk="0">
                  <a:moveTo>
                    <a:pt x="3189" y="0"/>
                  </a:moveTo>
                  <a:cubicBezTo>
                    <a:pt x="3093" y="1720"/>
                    <a:pt x="1721" y="3092"/>
                    <a:pt x="1" y="3190"/>
                  </a:cubicBezTo>
                  <a:lnTo>
                    <a:pt x="1" y="8383"/>
                  </a:lnTo>
                  <a:cubicBezTo>
                    <a:pt x="2206" y="8337"/>
                    <a:pt x="4309" y="7440"/>
                    <a:pt x="5868" y="5880"/>
                  </a:cubicBezTo>
                  <a:cubicBezTo>
                    <a:pt x="5577" y="5272"/>
                    <a:pt x="5618" y="4558"/>
                    <a:pt x="5979" y="3986"/>
                  </a:cubicBezTo>
                  <a:cubicBezTo>
                    <a:pt x="6337" y="3416"/>
                    <a:pt x="6965" y="3070"/>
                    <a:pt x="7639" y="3070"/>
                  </a:cubicBezTo>
                  <a:cubicBezTo>
                    <a:pt x="7675" y="3070"/>
                    <a:pt x="7710" y="3070"/>
                    <a:pt x="7743" y="3073"/>
                  </a:cubicBezTo>
                  <a:cubicBezTo>
                    <a:pt x="8145" y="2096"/>
                    <a:pt x="8362" y="1056"/>
                    <a:pt x="8384" y="0"/>
                  </a:cubicBezTo>
                  <a:close/>
                </a:path>
              </a:pathLst>
            </a:custGeom>
            <a:solidFill>
              <a:schemeClr val="bg1">
                <a:lumMod val="50000"/>
              </a:schemeClr>
            </a:solidFill>
            <a:ln>
              <a:noFill/>
            </a:ln>
          </p:spPr>
          <p:txBody>
            <a:bodyPr spcFirstLastPara="1" wrap="square" lIns="86005" tIns="86005" rIns="86005" bIns="86005" anchor="ctr" anchorCtr="0">
              <a:noAutofit/>
            </a:bodyPr>
            <a:lstStyle/>
            <a:p>
              <a:endParaRPr sz="1693"/>
            </a:p>
          </p:txBody>
        </p:sp>
        <p:sp>
          <p:nvSpPr>
            <p:cNvPr id="165" name="Google Shape;1020;p55">
              <a:extLst>
                <a:ext uri="{FF2B5EF4-FFF2-40B4-BE49-F238E27FC236}">
                  <a16:creationId xmlns:a16="http://schemas.microsoft.com/office/drawing/2014/main" id="{7459387F-5DBB-4696-B5AF-04E7FFCEA9C0}"/>
                </a:ext>
              </a:extLst>
            </p:cNvPr>
            <p:cNvSpPr/>
            <p:nvPr/>
          </p:nvSpPr>
          <p:spPr>
            <a:xfrm>
              <a:off x="658700" y="1377050"/>
              <a:ext cx="79175" cy="79200"/>
            </a:xfrm>
            <a:custGeom>
              <a:avLst/>
              <a:gdLst/>
              <a:ahLst/>
              <a:cxnLst/>
              <a:rect l="l" t="t" r="r" b="b"/>
              <a:pathLst>
                <a:path w="3167" h="3168" extrusionOk="0">
                  <a:moveTo>
                    <a:pt x="1583" y="0"/>
                  </a:moveTo>
                  <a:cubicBezTo>
                    <a:pt x="708" y="0"/>
                    <a:pt x="1" y="710"/>
                    <a:pt x="1" y="1584"/>
                  </a:cubicBezTo>
                  <a:cubicBezTo>
                    <a:pt x="1" y="2459"/>
                    <a:pt x="708" y="3168"/>
                    <a:pt x="1583" y="3168"/>
                  </a:cubicBezTo>
                  <a:cubicBezTo>
                    <a:pt x="2457" y="3168"/>
                    <a:pt x="3166" y="2459"/>
                    <a:pt x="3166" y="1584"/>
                  </a:cubicBezTo>
                  <a:cubicBezTo>
                    <a:pt x="3166" y="710"/>
                    <a:pt x="2457" y="0"/>
                    <a:pt x="1583" y="0"/>
                  </a:cubicBezTo>
                  <a:close/>
                </a:path>
              </a:pathLst>
            </a:custGeom>
            <a:noFill/>
            <a:ln w="19050" cap="flat" cmpd="sng">
              <a:solidFill>
                <a:srgbClr val="434343"/>
              </a:solidFill>
              <a:prstDash val="solid"/>
              <a:round/>
              <a:headEnd type="none" w="sm" len="sm"/>
              <a:tailEnd type="none" w="sm" len="sm"/>
            </a:ln>
          </p:spPr>
          <p:txBody>
            <a:bodyPr spcFirstLastPara="1" wrap="square" lIns="86005" tIns="86005" rIns="86005" bIns="86005" anchor="ctr" anchorCtr="0">
              <a:noAutofit/>
            </a:bodyPr>
            <a:lstStyle/>
            <a:p>
              <a:r>
                <a:rPr lang="en-US" sz="1693" dirty="0"/>
                <a:t>2</a:t>
              </a:r>
              <a:endParaRPr sz="1693" dirty="0"/>
            </a:p>
          </p:txBody>
        </p:sp>
        <p:sp>
          <p:nvSpPr>
            <p:cNvPr id="166" name="Google Shape;1021;p55">
              <a:extLst>
                <a:ext uri="{FF2B5EF4-FFF2-40B4-BE49-F238E27FC236}">
                  <a16:creationId xmlns:a16="http://schemas.microsoft.com/office/drawing/2014/main" id="{762B1E66-8BD4-4C2B-A880-9C5C2F0CE669}"/>
                </a:ext>
              </a:extLst>
            </p:cNvPr>
            <p:cNvSpPr/>
            <p:nvPr/>
          </p:nvSpPr>
          <p:spPr>
            <a:xfrm>
              <a:off x="507325" y="1071875"/>
              <a:ext cx="209575" cy="209600"/>
            </a:xfrm>
            <a:custGeom>
              <a:avLst/>
              <a:gdLst/>
              <a:ahLst/>
              <a:cxnLst/>
              <a:rect l="l" t="t" r="r" b="b"/>
              <a:pathLst>
                <a:path w="8383" h="8384" extrusionOk="0">
                  <a:moveTo>
                    <a:pt x="1" y="1"/>
                  </a:moveTo>
                  <a:lnTo>
                    <a:pt x="1" y="5194"/>
                  </a:lnTo>
                  <a:cubicBezTo>
                    <a:pt x="1721" y="5290"/>
                    <a:pt x="3093" y="6662"/>
                    <a:pt x="3189" y="8384"/>
                  </a:cubicBezTo>
                  <a:lnTo>
                    <a:pt x="8382" y="8384"/>
                  </a:lnTo>
                  <a:cubicBezTo>
                    <a:pt x="8362" y="7328"/>
                    <a:pt x="8144" y="6286"/>
                    <a:pt x="7742" y="5311"/>
                  </a:cubicBezTo>
                  <a:cubicBezTo>
                    <a:pt x="7708" y="5312"/>
                    <a:pt x="7673" y="5314"/>
                    <a:pt x="7638" y="5314"/>
                  </a:cubicBezTo>
                  <a:cubicBezTo>
                    <a:pt x="6964" y="5312"/>
                    <a:pt x="6336" y="4966"/>
                    <a:pt x="5977" y="4396"/>
                  </a:cubicBezTo>
                  <a:cubicBezTo>
                    <a:pt x="5618" y="3825"/>
                    <a:pt x="5577" y="3110"/>
                    <a:pt x="5867" y="2502"/>
                  </a:cubicBezTo>
                  <a:cubicBezTo>
                    <a:pt x="4309" y="942"/>
                    <a:pt x="2206" y="45"/>
                    <a:pt x="1" y="1"/>
                  </a:cubicBezTo>
                  <a:close/>
                </a:path>
              </a:pathLst>
            </a:custGeom>
            <a:solidFill>
              <a:srgbClr val="006666"/>
            </a:solidFill>
            <a:ln>
              <a:noFill/>
            </a:ln>
          </p:spPr>
          <p:txBody>
            <a:bodyPr spcFirstLastPara="1" wrap="square" lIns="86005" tIns="86005" rIns="86005" bIns="86005" anchor="ctr" anchorCtr="0">
              <a:noAutofit/>
            </a:bodyPr>
            <a:lstStyle/>
            <a:p>
              <a:endParaRPr sz="1693"/>
            </a:p>
          </p:txBody>
        </p:sp>
        <p:sp>
          <p:nvSpPr>
            <p:cNvPr id="167" name="Google Shape;1022;p55">
              <a:extLst>
                <a:ext uri="{FF2B5EF4-FFF2-40B4-BE49-F238E27FC236}">
                  <a16:creationId xmlns:a16="http://schemas.microsoft.com/office/drawing/2014/main" id="{59DF40BE-91D5-480B-A06A-13D1DC8BBD6A}"/>
                </a:ext>
              </a:extLst>
            </p:cNvPr>
            <p:cNvSpPr/>
            <p:nvPr/>
          </p:nvSpPr>
          <p:spPr>
            <a:xfrm>
              <a:off x="658700" y="1116025"/>
              <a:ext cx="79175" cy="79175"/>
            </a:xfrm>
            <a:custGeom>
              <a:avLst/>
              <a:gdLst/>
              <a:ahLst/>
              <a:cxnLst/>
              <a:rect l="l" t="t" r="r" b="b"/>
              <a:pathLst>
                <a:path w="3167" h="3167" extrusionOk="0">
                  <a:moveTo>
                    <a:pt x="1583" y="1"/>
                  </a:moveTo>
                  <a:cubicBezTo>
                    <a:pt x="708" y="1"/>
                    <a:pt x="1" y="709"/>
                    <a:pt x="1" y="1583"/>
                  </a:cubicBezTo>
                  <a:cubicBezTo>
                    <a:pt x="1" y="2457"/>
                    <a:pt x="708" y="3167"/>
                    <a:pt x="1583" y="3167"/>
                  </a:cubicBezTo>
                  <a:cubicBezTo>
                    <a:pt x="2457" y="3167"/>
                    <a:pt x="3166" y="2457"/>
                    <a:pt x="3166" y="1583"/>
                  </a:cubicBezTo>
                  <a:cubicBezTo>
                    <a:pt x="3166" y="709"/>
                    <a:pt x="2457" y="1"/>
                    <a:pt x="1583" y="1"/>
                  </a:cubicBezTo>
                  <a:close/>
                </a:path>
              </a:pathLst>
            </a:custGeom>
            <a:noFill/>
            <a:ln w="19050" cap="flat" cmpd="sng">
              <a:solidFill>
                <a:srgbClr val="434343"/>
              </a:solidFill>
              <a:prstDash val="solid"/>
              <a:round/>
              <a:headEnd type="none" w="sm" len="sm"/>
              <a:tailEnd type="none" w="sm" len="sm"/>
            </a:ln>
          </p:spPr>
          <p:txBody>
            <a:bodyPr spcFirstLastPara="1" wrap="square" lIns="86005" tIns="86005" rIns="86005" bIns="86005" anchor="ctr" anchorCtr="0">
              <a:noAutofit/>
            </a:bodyPr>
            <a:lstStyle/>
            <a:p>
              <a:r>
                <a:rPr lang="en-US" sz="1693" dirty="0"/>
                <a:t>1</a:t>
              </a:r>
              <a:endParaRPr sz="1693" dirty="0"/>
            </a:p>
          </p:txBody>
        </p:sp>
        <p:sp>
          <p:nvSpPr>
            <p:cNvPr id="168" name="Google Shape;1023;p55">
              <a:extLst>
                <a:ext uri="{FF2B5EF4-FFF2-40B4-BE49-F238E27FC236}">
                  <a16:creationId xmlns:a16="http://schemas.microsoft.com/office/drawing/2014/main" id="{700E38BE-E0DD-4D48-A555-4040653B0ED5}"/>
                </a:ext>
              </a:extLst>
            </p:cNvPr>
            <p:cNvSpPr/>
            <p:nvPr/>
          </p:nvSpPr>
          <p:spPr>
            <a:xfrm>
              <a:off x="288350" y="1071875"/>
              <a:ext cx="209600" cy="209550"/>
            </a:xfrm>
            <a:custGeom>
              <a:avLst/>
              <a:gdLst/>
              <a:ahLst/>
              <a:cxnLst/>
              <a:rect l="l" t="t" r="r" b="b"/>
              <a:pathLst>
                <a:path w="8384" h="8382" extrusionOk="0">
                  <a:moveTo>
                    <a:pt x="8384" y="1"/>
                  </a:moveTo>
                  <a:cubicBezTo>
                    <a:pt x="6179" y="45"/>
                    <a:pt x="4076" y="942"/>
                    <a:pt x="2516" y="2502"/>
                  </a:cubicBezTo>
                  <a:cubicBezTo>
                    <a:pt x="2808" y="3110"/>
                    <a:pt x="2766" y="3825"/>
                    <a:pt x="2406" y="4396"/>
                  </a:cubicBezTo>
                  <a:cubicBezTo>
                    <a:pt x="2047" y="4966"/>
                    <a:pt x="1419" y="5312"/>
                    <a:pt x="745" y="5312"/>
                  </a:cubicBezTo>
                  <a:cubicBezTo>
                    <a:pt x="710" y="5312"/>
                    <a:pt x="675" y="5312"/>
                    <a:pt x="641" y="5311"/>
                  </a:cubicBezTo>
                  <a:cubicBezTo>
                    <a:pt x="239" y="6286"/>
                    <a:pt x="23" y="7327"/>
                    <a:pt x="1" y="8382"/>
                  </a:cubicBezTo>
                  <a:lnTo>
                    <a:pt x="5194" y="8382"/>
                  </a:lnTo>
                  <a:cubicBezTo>
                    <a:pt x="5290" y="6662"/>
                    <a:pt x="6664" y="5290"/>
                    <a:pt x="8384" y="5194"/>
                  </a:cubicBezTo>
                  <a:lnTo>
                    <a:pt x="8384" y="1"/>
                  </a:lnTo>
                  <a:close/>
                </a:path>
              </a:pathLst>
            </a:custGeom>
            <a:solidFill>
              <a:srgbClr val="00CC99"/>
            </a:solidFill>
            <a:ln>
              <a:noFill/>
            </a:ln>
          </p:spPr>
          <p:txBody>
            <a:bodyPr spcFirstLastPara="1" wrap="square" lIns="86005" tIns="86005" rIns="86005" bIns="86005" anchor="ctr" anchorCtr="0">
              <a:noAutofit/>
            </a:bodyPr>
            <a:lstStyle/>
            <a:p>
              <a:endParaRPr sz="1693" dirty="0"/>
            </a:p>
          </p:txBody>
        </p:sp>
        <p:sp>
          <p:nvSpPr>
            <p:cNvPr id="169" name="Google Shape;1024;p55">
              <a:extLst>
                <a:ext uri="{FF2B5EF4-FFF2-40B4-BE49-F238E27FC236}">
                  <a16:creationId xmlns:a16="http://schemas.microsoft.com/office/drawing/2014/main" id="{84CD7E9A-49F3-4498-8B02-FA0EA096E678}"/>
                </a:ext>
              </a:extLst>
            </p:cNvPr>
            <p:cNvSpPr/>
            <p:nvPr/>
          </p:nvSpPr>
          <p:spPr>
            <a:xfrm>
              <a:off x="267375" y="1113869"/>
              <a:ext cx="79225" cy="79175"/>
            </a:xfrm>
            <a:custGeom>
              <a:avLst/>
              <a:gdLst/>
              <a:ahLst/>
              <a:cxnLst/>
              <a:rect l="l" t="t" r="r" b="b"/>
              <a:pathLst>
                <a:path w="3169" h="3167" extrusionOk="0">
                  <a:moveTo>
                    <a:pt x="1584" y="1"/>
                  </a:moveTo>
                  <a:cubicBezTo>
                    <a:pt x="710" y="1"/>
                    <a:pt x="1" y="709"/>
                    <a:pt x="1" y="1583"/>
                  </a:cubicBezTo>
                  <a:cubicBezTo>
                    <a:pt x="1" y="2457"/>
                    <a:pt x="710" y="3167"/>
                    <a:pt x="1584" y="3167"/>
                  </a:cubicBezTo>
                  <a:cubicBezTo>
                    <a:pt x="2459" y="3167"/>
                    <a:pt x="3168" y="2457"/>
                    <a:pt x="3168" y="1583"/>
                  </a:cubicBezTo>
                  <a:cubicBezTo>
                    <a:pt x="3168" y="709"/>
                    <a:pt x="2459" y="1"/>
                    <a:pt x="1584" y="1"/>
                  </a:cubicBezTo>
                  <a:close/>
                </a:path>
              </a:pathLst>
            </a:custGeom>
            <a:noFill/>
            <a:ln w="19050" cap="flat" cmpd="sng">
              <a:solidFill>
                <a:srgbClr val="434343"/>
              </a:solidFill>
              <a:prstDash val="solid"/>
              <a:round/>
              <a:headEnd type="none" w="sm" len="sm"/>
              <a:tailEnd type="none" w="sm" len="sm"/>
            </a:ln>
          </p:spPr>
          <p:txBody>
            <a:bodyPr spcFirstLastPara="1" wrap="square" lIns="86005" tIns="86005" rIns="86005" bIns="86005" anchor="ctr" anchorCtr="0">
              <a:noAutofit/>
            </a:bodyPr>
            <a:lstStyle/>
            <a:p>
              <a:r>
                <a:rPr lang="en-US" sz="1693" dirty="0"/>
                <a:t>3</a:t>
              </a:r>
              <a:endParaRPr sz="1693" dirty="0"/>
            </a:p>
          </p:txBody>
        </p:sp>
      </p:grpSp>
      <p:sp>
        <p:nvSpPr>
          <p:cNvPr id="170" name="مستطيل: زوايا مستديرة 169">
            <a:extLst>
              <a:ext uri="{FF2B5EF4-FFF2-40B4-BE49-F238E27FC236}">
                <a16:creationId xmlns:a16="http://schemas.microsoft.com/office/drawing/2014/main" id="{3D0562D6-927E-4B9C-98A9-84C99764E68E}"/>
              </a:ext>
            </a:extLst>
          </p:cNvPr>
          <p:cNvSpPr/>
          <p:nvPr/>
        </p:nvSpPr>
        <p:spPr>
          <a:xfrm>
            <a:off x="10649356" y="4877729"/>
            <a:ext cx="593817" cy="1225657"/>
          </a:xfrm>
          <a:prstGeom prst="round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ar-SA" sz="1400" b="1" dirty="0">
                <a:solidFill>
                  <a:srgbClr val="006666"/>
                </a:solidFill>
                <a:latin typeface="Calibri" panose="020F0502020204030204" pitchFamily="34" charset="0"/>
                <a:cs typeface="Calibri" panose="020F0502020204030204" pitchFamily="34" charset="0"/>
              </a:rPr>
              <a:t>دورية القياس </a:t>
            </a:r>
          </a:p>
          <a:p>
            <a:pPr algn="ctr"/>
            <a:r>
              <a:rPr lang="ar-SA" sz="1400" b="1" dirty="0">
                <a:solidFill>
                  <a:srgbClr val="006666"/>
                </a:solidFill>
                <a:latin typeface="Calibri" panose="020F0502020204030204" pitchFamily="34" charset="0"/>
                <a:cs typeface="Calibri" panose="020F0502020204030204" pitchFamily="34" charset="0"/>
              </a:rPr>
              <a:t>ربع سنوي </a:t>
            </a:r>
          </a:p>
        </p:txBody>
      </p:sp>
    </p:spTree>
    <p:extLst>
      <p:ext uri="{BB962C8B-B14F-4D97-AF65-F5344CB8AC3E}">
        <p14:creationId xmlns:p14="http://schemas.microsoft.com/office/powerpoint/2010/main" val="238620099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صورة 15">
            <a:extLst>
              <a:ext uri="{FF2B5EF4-FFF2-40B4-BE49-F238E27FC236}">
                <a16:creationId xmlns:a16="http://schemas.microsoft.com/office/drawing/2014/main" id="{7310AAB8-B393-9B88-72B3-8FC0EFCD936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
            <a:ext cx="12191999" cy="6858001"/>
          </a:xfrm>
          <a:prstGeom prst="rect">
            <a:avLst/>
          </a:prstGeom>
        </p:spPr>
      </p:pic>
      <p:cxnSp>
        <p:nvCxnSpPr>
          <p:cNvPr id="4" name="Straight Connector 3">
            <a:extLst>
              <a:ext uri="{FF2B5EF4-FFF2-40B4-BE49-F238E27FC236}">
                <a16:creationId xmlns:a16="http://schemas.microsoft.com/office/drawing/2014/main" id="{2D8BA8AA-3E2E-44D9-88D2-31E7D463EA7B}"/>
              </a:ext>
            </a:extLst>
          </p:cNvPr>
          <p:cNvCxnSpPr>
            <a:cxnSpLocks/>
          </p:cNvCxnSpPr>
          <p:nvPr/>
        </p:nvCxnSpPr>
        <p:spPr>
          <a:xfrm>
            <a:off x="1628829" y="0"/>
            <a:ext cx="0" cy="6741343"/>
          </a:xfrm>
          <a:prstGeom prst="line">
            <a:avLst/>
          </a:prstGeom>
          <a:ln w="28575">
            <a:solidFill>
              <a:srgbClr val="009999"/>
            </a:solidFill>
          </a:ln>
        </p:spPr>
        <p:style>
          <a:lnRef idx="1">
            <a:schemeClr val="accent1"/>
          </a:lnRef>
          <a:fillRef idx="0">
            <a:schemeClr val="accent1"/>
          </a:fillRef>
          <a:effectRef idx="0">
            <a:schemeClr val="accent1"/>
          </a:effectRef>
          <a:fontRef idx="minor">
            <a:schemeClr val="tx1"/>
          </a:fontRef>
        </p:style>
      </p:cxnSp>
      <p:sp>
        <p:nvSpPr>
          <p:cNvPr id="21" name="Freeform 5">
            <a:extLst>
              <a:ext uri="{FF2B5EF4-FFF2-40B4-BE49-F238E27FC236}">
                <a16:creationId xmlns:a16="http://schemas.microsoft.com/office/drawing/2014/main" id="{45FA011F-2740-48A3-A263-021F7E7D0ED7}"/>
              </a:ext>
            </a:extLst>
          </p:cNvPr>
          <p:cNvSpPr>
            <a:spLocks/>
          </p:cNvSpPr>
          <p:nvPr/>
        </p:nvSpPr>
        <p:spPr bwMode="auto">
          <a:xfrm>
            <a:off x="881460" y="3979436"/>
            <a:ext cx="1494735" cy="1678308"/>
          </a:xfrm>
          <a:custGeom>
            <a:avLst/>
            <a:gdLst>
              <a:gd name="T0" fmla="*/ 0 w 884"/>
              <a:gd name="T1" fmla="*/ 302 h 993"/>
              <a:gd name="T2" fmla="*/ 52 w 884"/>
              <a:gd name="T3" fmla="*/ 212 h 993"/>
              <a:gd name="T4" fmla="*/ 390 w 884"/>
              <a:gd name="T5" fmla="*/ 17 h 993"/>
              <a:gd name="T6" fmla="*/ 494 w 884"/>
              <a:gd name="T7" fmla="*/ 17 h 993"/>
              <a:gd name="T8" fmla="*/ 832 w 884"/>
              <a:gd name="T9" fmla="*/ 212 h 993"/>
              <a:gd name="T10" fmla="*/ 884 w 884"/>
              <a:gd name="T11" fmla="*/ 302 h 993"/>
              <a:gd name="T12" fmla="*/ 884 w 884"/>
              <a:gd name="T13" fmla="*/ 692 h 993"/>
              <a:gd name="T14" fmla="*/ 832 w 884"/>
              <a:gd name="T15" fmla="*/ 782 h 993"/>
              <a:gd name="T16" fmla="*/ 494 w 884"/>
              <a:gd name="T17" fmla="*/ 977 h 993"/>
              <a:gd name="T18" fmla="*/ 390 w 884"/>
              <a:gd name="T19" fmla="*/ 977 h 993"/>
              <a:gd name="T20" fmla="*/ 52 w 884"/>
              <a:gd name="T21" fmla="*/ 782 h 993"/>
              <a:gd name="T22" fmla="*/ 0 w 884"/>
              <a:gd name="T23" fmla="*/ 692 h 993"/>
              <a:gd name="T24" fmla="*/ 0 w 884"/>
              <a:gd name="T25" fmla="*/ 302 h 9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84" h="993">
                <a:moveTo>
                  <a:pt x="0" y="302"/>
                </a:moveTo>
                <a:cubicBezTo>
                  <a:pt x="0" y="269"/>
                  <a:pt x="24" y="228"/>
                  <a:pt x="52" y="212"/>
                </a:cubicBezTo>
                <a:cubicBezTo>
                  <a:pt x="390" y="17"/>
                  <a:pt x="390" y="17"/>
                  <a:pt x="390" y="17"/>
                </a:cubicBezTo>
                <a:cubicBezTo>
                  <a:pt x="419" y="0"/>
                  <a:pt x="465" y="0"/>
                  <a:pt x="494" y="17"/>
                </a:cubicBezTo>
                <a:cubicBezTo>
                  <a:pt x="832" y="212"/>
                  <a:pt x="832" y="212"/>
                  <a:pt x="832" y="212"/>
                </a:cubicBezTo>
                <a:cubicBezTo>
                  <a:pt x="860" y="228"/>
                  <a:pt x="884" y="269"/>
                  <a:pt x="884" y="302"/>
                </a:cubicBezTo>
                <a:cubicBezTo>
                  <a:pt x="884" y="692"/>
                  <a:pt x="884" y="692"/>
                  <a:pt x="884" y="692"/>
                </a:cubicBezTo>
                <a:cubicBezTo>
                  <a:pt x="884" y="725"/>
                  <a:pt x="860" y="765"/>
                  <a:pt x="832" y="782"/>
                </a:cubicBezTo>
                <a:cubicBezTo>
                  <a:pt x="494" y="977"/>
                  <a:pt x="494" y="977"/>
                  <a:pt x="494" y="977"/>
                </a:cubicBezTo>
                <a:cubicBezTo>
                  <a:pt x="465" y="993"/>
                  <a:pt x="419" y="993"/>
                  <a:pt x="390" y="977"/>
                </a:cubicBezTo>
                <a:cubicBezTo>
                  <a:pt x="52" y="782"/>
                  <a:pt x="52" y="782"/>
                  <a:pt x="52" y="782"/>
                </a:cubicBezTo>
                <a:cubicBezTo>
                  <a:pt x="24" y="765"/>
                  <a:pt x="0" y="725"/>
                  <a:pt x="0" y="692"/>
                </a:cubicBezTo>
                <a:lnTo>
                  <a:pt x="0" y="302"/>
                </a:lnTo>
                <a:close/>
              </a:path>
            </a:pathLst>
          </a:custGeom>
          <a:solidFill>
            <a:srgbClr val="009999"/>
          </a:solidFill>
          <a:ln>
            <a:noFill/>
          </a:ln>
          <a:effectLst>
            <a:outerShdw blurRad="254000" dist="279400" dir="8100000" algn="tr" rotWithShape="0">
              <a:prstClr val="black">
                <a:alpha val="14000"/>
              </a:prstClr>
            </a:outerShdw>
          </a:effectLst>
        </p:spPr>
        <p:txBody>
          <a:bodyPr vert="horz" wrap="square" lIns="89884" tIns="44943" rIns="89884" bIns="44943" numCol="1" anchor="t" anchorCtr="0" compatLnSpc="1">
            <a:prstTxWarp prst="textNoShape">
              <a:avLst/>
            </a:prstTxWarp>
          </a:bodyPr>
          <a:lstStyle/>
          <a:p>
            <a:endParaRPr lang="en-IN" sz="1620"/>
          </a:p>
        </p:txBody>
      </p:sp>
      <p:sp>
        <p:nvSpPr>
          <p:cNvPr id="27" name="TextBox 26">
            <a:extLst>
              <a:ext uri="{FF2B5EF4-FFF2-40B4-BE49-F238E27FC236}">
                <a16:creationId xmlns:a16="http://schemas.microsoft.com/office/drawing/2014/main" id="{1FEA7A63-7FCE-4AC6-B413-1EDB9513AB87}"/>
              </a:ext>
            </a:extLst>
          </p:cNvPr>
          <p:cNvSpPr txBox="1"/>
          <p:nvPr/>
        </p:nvSpPr>
        <p:spPr>
          <a:xfrm>
            <a:off x="1026741" y="4462391"/>
            <a:ext cx="1204176" cy="697435"/>
          </a:xfrm>
          <a:prstGeom prst="rect">
            <a:avLst/>
          </a:prstGeom>
          <a:noFill/>
        </p:spPr>
        <p:txBody>
          <a:bodyPr wrap="none" rtlCol="0" anchor="ctr">
            <a:spAutoFit/>
          </a:bodyPr>
          <a:lstStyle/>
          <a:p>
            <a:pPr algn="ctr"/>
            <a:r>
              <a:rPr lang="en-US" sz="3932" b="1" dirty="0">
                <a:solidFill>
                  <a:schemeClr val="bg1"/>
                </a:solidFill>
              </a:rPr>
              <a:t>2025</a:t>
            </a:r>
          </a:p>
        </p:txBody>
      </p:sp>
      <p:sp>
        <p:nvSpPr>
          <p:cNvPr id="7" name="AutoShape 2" descr="Entrepreneur working with bills">
            <a:extLst>
              <a:ext uri="{FF2B5EF4-FFF2-40B4-BE49-F238E27FC236}">
                <a16:creationId xmlns:a16="http://schemas.microsoft.com/office/drawing/2014/main" id="{095F6820-0FA3-8F78-2330-36F8D159343C}"/>
              </a:ext>
            </a:extLst>
          </p:cNvPr>
          <p:cNvSpPr>
            <a:spLocks noChangeAspect="1" noChangeArrowheads="1"/>
          </p:cNvSpPr>
          <p:nvPr/>
        </p:nvSpPr>
        <p:spPr bwMode="auto">
          <a:xfrm>
            <a:off x="5924328" y="3257328"/>
            <a:ext cx="341566" cy="34156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02470" tIns="51235" rIns="102470" bIns="51235" numCol="1" anchor="t" anchorCtr="0" compatLnSpc="1">
            <a:prstTxWarp prst="textNoShape">
              <a:avLst/>
            </a:prstTxWarp>
          </a:bodyPr>
          <a:lstStyle/>
          <a:p>
            <a:endParaRPr lang="ar-SA" sz="2017"/>
          </a:p>
        </p:txBody>
      </p:sp>
      <p:sp>
        <p:nvSpPr>
          <p:cNvPr id="17" name="مستطيل 16">
            <a:extLst>
              <a:ext uri="{FF2B5EF4-FFF2-40B4-BE49-F238E27FC236}">
                <a16:creationId xmlns:a16="http://schemas.microsoft.com/office/drawing/2014/main" id="{28DD7D57-56D7-65D5-2A43-73B828CC5C04}"/>
              </a:ext>
            </a:extLst>
          </p:cNvPr>
          <p:cNvSpPr/>
          <p:nvPr/>
        </p:nvSpPr>
        <p:spPr>
          <a:xfrm>
            <a:off x="3082256" y="3654782"/>
            <a:ext cx="9109744" cy="2135675"/>
          </a:xfrm>
          <a:prstGeom prst="rect">
            <a:avLst/>
          </a:prstGeom>
          <a:solidFill>
            <a:schemeClr val="tx1">
              <a:lumMod val="75000"/>
              <a:lumOff val="25000"/>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sz="2017"/>
          </a:p>
        </p:txBody>
      </p:sp>
      <p:sp>
        <p:nvSpPr>
          <p:cNvPr id="18" name="Title 11">
            <a:extLst>
              <a:ext uri="{FF2B5EF4-FFF2-40B4-BE49-F238E27FC236}">
                <a16:creationId xmlns:a16="http://schemas.microsoft.com/office/drawing/2014/main" id="{1F02A608-8C29-2B31-7857-8D0BA5911E56}"/>
              </a:ext>
            </a:extLst>
          </p:cNvPr>
          <p:cNvSpPr txBox="1">
            <a:spLocks/>
          </p:cNvSpPr>
          <p:nvPr/>
        </p:nvSpPr>
        <p:spPr>
          <a:xfrm>
            <a:off x="3335397" y="4368306"/>
            <a:ext cx="8751347" cy="703600"/>
          </a:xfrm>
          <a:prstGeom prst="rect">
            <a:avLst/>
          </a:prstGeom>
        </p:spPr>
        <p:txBody>
          <a:bodyPr>
            <a:normAutofit fontScale="92500" lnSpcReduction="10000"/>
          </a:bodyPr>
          <a:lstStyle>
            <a:lvl1pPr>
              <a:defRPr>
                <a:latin typeface="+mj-lt"/>
                <a:ea typeface="+mj-ea"/>
                <a:cs typeface="+mj-cs"/>
              </a:defRPr>
            </a:lvl1pPr>
          </a:lstStyle>
          <a:p>
            <a:pPr algn="ctr" defTabSz="1024677"/>
            <a:r>
              <a:rPr lang="ar-SA" sz="4482" b="1" kern="0" dirty="0">
                <a:solidFill>
                  <a:schemeClr val="bg1"/>
                </a:solidFill>
                <a:latin typeface="AbdoMaster-ExtraBold" panose="02000500030000020004" pitchFamily="50" charset="-78"/>
                <a:cs typeface="AbdoMaster-ExtraBold" panose="02000500030000020004" pitchFamily="50" charset="-78"/>
              </a:rPr>
              <a:t>الميزانية التقديرية</a:t>
            </a:r>
            <a:endParaRPr lang="en-US" sz="4482" b="1" kern="0" dirty="0">
              <a:solidFill>
                <a:schemeClr val="bg1"/>
              </a:solidFill>
              <a:latin typeface="AbdoMaster-ExtraBold" panose="02000500030000020004" pitchFamily="50" charset="-78"/>
              <a:cs typeface="AbdoMaster-ExtraBold" panose="02000500030000020004" pitchFamily="50" charset="-78"/>
            </a:endParaRPr>
          </a:p>
        </p:txBody>
      </p:sp>
    </p:spTree>
    <p:extLst>
      <p:ext uri="{BB962C8B-B14F-4D97-AF65-F5344CB8AC3E}">
        <p14:creationId xmlns:p14="http://schemas.microsoft.com/office/powerpoint/2010/main" val="319016296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a:extLst>
              <a:ext uri="{FF2B5EF4-FFF2-40B4-BE49-F238E27FC236}">
                <a16:creationId xmlns:a16="http://schemas.microsoft.com/office/drawing/2014/main" id="{8AC0064E-3B23-6B4F-38DF-442921D11E7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258" y="1"/>
            <a:ext cx="11981487" cy="6858001"/>
          </a:xfrm>
          <a:prstGeom prst="rect">
            <a:avLst/>
          </a:prstGeom>
        </p:spPr>
      </p:pic>
      <p:sp>
        <p:nvSpPr>
          <p:cNvPr id="8" name="Rectangle 7">
            <a:extLst>
              <a:ext uri="{FF2B5EF4-FFF2-40B4-BE49-F238E27FC236}">
                <a16:creationId xmlns:a16="http://schemas.microsoft.com/office/drawing/2014/main" id="{2C8F0659-6007-41C3-8E85-D24176CDFCD1}"/>
              </a:ext>
            </a:extLst>
          </p:cNvPr>
          <p:cNvSpPr/>
          <p:nvPr/>
        </p:nvSpPr>
        <p:spPr>
          <a:xfrm>
            <a:off x="2839977" y="867260"/>
            <a:ext cx="8647692" cy="862947"/>
          </a:xfrm>
          <a:prstGeom prst="rect">
            <a:avLst/>
          </a:prstGeom>
          <a:solidFill>
            <a:srgbClr val="33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620"/>
          </a:p>
        </p:txBody>
      </p:sp>
      <p:sp>
        <p:nvSpPr>
          <p:cNvPr id="9" name="Rectangle 8">
            <a:extLst>
              <a:ext uri="{FF2B5EF4-FFF2-40B4-BE49-F238E27FC236}">
                <a16:creationId xmlns:a16="http://schemas.microsoft.com/office/drawing/2014/main" id="{4DA6241B-CF15-4004-99F4-BB546651BB1E}"/>
              </a:ext>
            </a:extLst>
          </p:cNvPr>
          <p:cNvSpPr/>
          <p:nvPr/>
        </p:nvSpPr>
        <p:spPr>
          <a:xfrm>
            <a:off x="2839977" y="1809590"/>
            <a:ext cx="2092868" cy="566265"/>
          </a:xfrm>
          <a:prstGeom prst="rect">
            <a:avLst/>
          </a:prstGeom>
          <a:solidFill>
            <a:srgbClr val="0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620"/>
          </a:p>
        </p:txBody>
      </p:sp>
      <p:sp>
        <p:nvSpPr>
          <p:cNvPr id="10" name="Rectangle 9">
            <a:extLst>
              <a:ext uri="{FF2B5EF4-FFF2-40B4-BE49-F238E27FC236}">
                <a16:creationId xmlns:a16="http://schemas.microsoft.com/office/drawing/2014/main" id="{36C9FD63-C7FE-43FB-AB70-C02C6D0DE7D9}"/>
              </a:ext>
            </a:extLst>
          </p:cNvPr>
          <p:cNvSpPr/>
          <p:nvPr/>
        </p:nvSpPr>
        <p:spPr>
          <a:xfrm>
            <a:off x="5024918" y="1809590"/>
            <a:ext cx="2092868" cy="566265"/>
          </a:xfrm>
          <a:prstGeom prst="rect">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620"/>
          </a:p>
        </p:txBody>
      </p:sp>
      <p:sp>
        <p:nvSpPr>
          <p:cNvPr id="11" name="Rectangle 10">
            <a:extLst>
              <a:ext uri="{FF2B5EF4-FFF2-40B4-BE49-F238E27FC236}">
                <a16:creationId xmlns:a16="http://schemas.microsoft.com/office/drawing/2014/main" id="{D393C9BF-3993-4813-BEF0-ADAC8108486D}"/>
              </a:ext>
            </a:extLst>
          </p:cNvPr>
          <p:cNvSpPr/>
          <p:nvPr/>
        </p:nvSpPr>
        <p:spPr>
          <a:xfrm>
            <a:off x="7209858" y="1809590"/>
            <a:ext cx="2092868" cy="566265"/>
          </a:xfrm>
          <a:prstGeom prst="rect">
            <a:avLst/>
          </a:prstGeom>
          <a:solidFill>
            <a:srgbClr val="00CC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2689"/>
          </a:p>
        </p:txBody>
      </p:sp>
      <p:sp>
        <p:nvSpPr>
          <p:cNvPr id="12" name="Rectangle 11">
            <a:extLst>
              <a:ext uri="{FF2B5EF4-FFF2-40B4-BE49-F238E27FC236}">
                <a16:creationId xmlns:a16="http://schemas.microsoft.com/office/drawing/2014/main" id="{F881F67B-96FB-47AA-A76C-2D1C171B8910}"/>
              </a:ext>
            </a:extLst>
          </p:cNvPr>
          <p:cNvSpPr/>
          <p:nvPr/>
        </p:nvSpPr>
        <p:spPr>
          <a:xfrm>
            <a:off x="9394798" y="1809590"/>
            <a:ext cx="2092868" cy="566265"/>
          </a:xfrm>
          <a:prstGeom prst="rect">
            <a:avLst/>
          </a:prstGeom>
          <a:solidFill>
            <a:srgbClr val="00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620" dirty="0"/>
          </a:p>
        </p:txBody>
      </p:sp>
      <p:sp>
        <p:nvSpPr>
          <p:cNvPr id="15" name="Rectangle 14">
            <a:extLst>
              <a:ext uri="{FF2B5EF4-FFF2-40B4-BE49-F238E27FC236}">
                <a16:creationId xmlns:a16="http://schemas.microsoft.com/office/drawing/2014/main" id="{5C210924-239A-414F-8101-6E2D76638310}"/>
              </a:ext>
            </a:extLst>
          </p:cNvPr>
          <p:cNvSpPr/>
          <p:nvPr/>
        </p:nvSpPr>
        <p:spPr>
          <a:xfrm>
            <a:off x="2839977" y="2455634"/>
            <a:ext cx="2092868" cy="3941429"/>
          </a:xfrm>
          <a:prstGeom prst="rect">
            <a:avLst/>
          </a:prstGeom>
          <a:solidFill>
            <a:srgbClr val="0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6724"/>
          </a:p>
        </p:txBody>
      </p:sp>
      <p:sp>
        <p:nvSpPr>
          <p:cNvPr id="16" name="Rectangle 15">
            <a:extLst>
              <a:ext uri="{FF2B5EF4-FFF2-40B4-BE49-F238E27FC236}">
                <a16:creationId xmlns:a16="http://schemas.microsoft.com/office/drawing/2014/main" id="{BA3AFA60-F0AB-4DF2-BB65-4BFCC8F9BD26}"/>
              </a:ext>
            </a:extLst>
          </p:cNvPr>
          <p:cNvSpPr/>
          <p:nvPr/>
        </p:nvSpPr>
        <p:spPr>
          <a:xfrm>
            <a:off x="5024918" y="2455634"/>
            <a:ext cx="2092868" cy="3941429"/>
          </a:xfrm>
          <a:prstGeom prst="rect">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6724"/>
          </a:p>
        </p:txBody>
      </p:sp>
      <p:sp>
        <p:nvSpPr>
          <p:cNvPr id="17" name="Rectangle 16">
            <a:extLst>
              <a:ext uri="{FF2B5EF4-FFF2-40B4-BE49-F238E27FC236}">
                <a16:creationId xmlns:a16="http://schemas.microsoft.com/office/drawing/2014/main" id="{80F0F774-9F7D-4242-806A-FBA9EE80B6F6}"/>
              </a:ext>
            </a:extLst>
          </p:cNvPr>
          <p:cNvSpPr/>
          <p:nvPr/>
        </p:nvSpPr>
        <p:spPr>
          <a:xfrm>
            <a:off x="7209858" y="2455634"/>
            <a:ext cx="2092868" cy="3941429"/>
          </a:xfrm>
          <a:prstGeom prst="rect">
            <a:avLst/>
          </a:prstGeom>
          <a:solidFill>
            <a:srgbClr val="00CC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6724"/>
          </a:p>
        </p:txBody>
      </p:sp>
      <p:sp>
        <p:nvSpPr>
          <p:cNvPr id="18" name="Rectangle 17">
            <a:extLst>
              <a:ext uri="{FF2B5EF4-FFF2-40B4-BE49-F238E27FC236}">
                <a16:creationId xmlns:a16="http://schemas.microsoft.com/office/drawing/2014/main" id="{C39AFEB8-6D17-4867-89B8-0650C7C79597}"/>
              </a:ext>
            </a:extLst>
          </p:cNvPr>
          <p:cNvSpPr/>
          <p:nvPr/>
        </p:nvSpPr>
        <p:spPr>
          <a:xfrm>
            <a:off x="9394798" y="2455634"/>
            <a:ext cx="2092868" cy="3941429"/>
          </a:xfrm>
          <a:prstGeom prst="rect">
            <a:avLst/>
          </a:prstGeom>
          <a:solidFill>
            <a:srgbClr val="00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6724" dirty="0"/>
          </a:p>
        </p:txBody>
      </p:sp>
      <p:sp>
        <p:nvSpPr>
          <p:cNvPr id="19" name="TextBox 18">
            <a:extLst>
              <a:ext uri="{FF2B5EF4-FFF2-40B4-BE49-F238E27FC236}">
                <a16:creationId xmlns:a16="http://schemas.microsoft.com/office/drawing/2014/main" id="{11CCC92D-9DEC-4388-943C-98847A4A5DE3}"/>
              </a:ext>
            </a:extLst>
          </p:cNvPr>
          <p:cNvSpPr txBox="1"/>
          <p:nvPr/>
        </p:nvSpPr>
        <p:spPr>
          <a:xfrm>
            <a:off x="2939250" y="1284879"/>
            <a:ext cx="8449148" cy="324387"/>
          </a:xfrm>
          <a:prstGeom prst="rect">
            <a:avLst/>
          </a:prstGeom>
          <a:noFill/>
        </p:spPr>
        <p:txBody>
          <a:bodyPr wrap="square" rtlCol="0" anchor="ctr">
            <a:noAutofit/>
          </a:bodyPr>
          <a:lstStyle/>
          <a:p>
            <a:pPr algn="ctr"/>
            <a:endParaRPr lang="en-IN" sz="1620" b="1" dirty="0">
              <a:solidFill>
                <a:schemeClr val="bg1"/>
              </a:solidFill>
            </a:endParaRPr>
          </a:p>
        </p:txBody>
      </p:sp>
      <p:sp>
        <p:nvSpPr>
          <p:cNvPr id="20" name="TextBox 19">
            <a:extLst>
              <a:ext uri="{FF2B5EF4-FFF2-40B4-BE49-F238E27FC236}">
                <a16:creationId xmlns:a16="http://schemas.microsoft.com/office/drawing/2014/main" id="{815E7694-B812-4EAF-BCE9-A3204E1DABB2}"/>
              </a:ext>
            </a:extLst>
          </p:cNvPr>
          <p:cNvSpPr txBox="1"/>
          <p:nvPr/>
        </p:nvSpPr>
        <p:spPr>
          <a:xfrm>
            <a:off x="3024268" y="1930925"/>
            <a:ext cx="1724287" cy="324387"/>
          </a:xfrm>
          <a:prstGeom prst="rect">
            <a:avLst/>
          </a:prstGeom>
          <a:noFill/>
        </p:spPr>
        <p:txBody>
          <a:bodyPr wrap="square" rtlCol="0" anchor="ctr">
            <a:noAutofit/>
          </a:bodyPr>
          <a:lstStyle/>
          <a:p>
            <a:pPr algn="ctr"/>
            <a:r>
              <a:rPr lang="ar-SA" sz="2241" b="1" dirty="0">
                <a:solidFill>
                  <a:schemeClr val="tx1">
                    <a:lumMod val="95000"/>
                    <a:lumOff val="5000"/>
                  </a:schemeClr>
                </a:solidFill>
              </a:rPr>
              <a:t>الإيرادات</a:t>
            </a:r>
            <a:endParaRPr lang="en-IN" sz="2241" b="1" dirty="0">
              <a:solidFill>
                <a:schemeClr val="tx1">
                  <a:lumMod val="95000"/>
                  <a:lumOff val="5000"/>
                </a:schemeClr>
              </a:solidFill>
            </a:endParaRPr>
          </a:p>
        </p:txBody>
      </p:sp>
      <p:sp>
        <p:nvSpPr>
          <p:cNvPr id="21" name="TextBox 20">
            <a:extLst>
              <a:ext uri="{FF2B5EF4-FFF2-40B4-BE49-F238E27FC236}">
                <a16:creationId xmlns:a16="http://schemas.microsoft.com/office/drawing/2014/main" id="{81FE7C3D-1017-41EA-AB46-E241439BB22C}"/>
              </a:ext>
            </a:extLst>
          </p:cNvPr>
          <p:cNvSpPr txBox="1"/>
          <p:nvPr/>
        </p:nvSpPr>
        <p:spPr>
          <a:xfrm>
            <a:off x="5209207" y="1930925"/>
            <a:ext cx="1724287" cy="324387"/>
          </a:xfrm>
          <a:prstGeom prst="rect">
            <a:avLst/>
          </a:prstGeom>
          <a:noFill/>
        </p:spPr>
        <p:txBody>
          <a:bodyPr wrap="square" rtlCol="0" anchor="ctr">
            <a:noAutofit/>
          </a:bodyPr>
          <a:lstStyle/>
          <a:p>
            <a:pPr algn="ctr"/>
            <a:r>
              <a:rPr lang="ar-SA" sz="2241" b="1" dirty="0">
                <a:solidFill>
                  <a:schemeClr val="bg1"/>
                </a:solidFill>
              </a:rPr>
              <a:t>النوع </a:t>
            </a:r>
            <a:endParaRPr lang="en-IN" sz="2241" b="1" dirty="0">
              <a:solidFill>
                <a:schemeClr val="bg1"/>
              </a:solidFill>
            </a:endParaRPr>
          </a:p>
        </p:txBody>
      </p:sp>
      <p:sp>
        <p:nvSpPr>
          <p:cNvPr id="22" name="TextBox 21">
            <a:extLst>
              <a:ext uri="{FF2B5EF4-FFF2-40B4-BE49-F238E27FC236}">
                <a16:creationId xmlns:a16="http://schemas.microsoft.com/office/drawing/2014/main" id="{84203A89-2687-4A67-ABDE-F4A58802B6C6}"/>
              </a:ext>
            </a:extLst>
          </p:cNvPr>
          <p:cNvSpPr txBox="1"/>
          <p:nvPr/>
        </p:nvSpPr>
        <p:spPr>
          <a:xfrm>
            <a:off x="7394148" y="1930925"/>
            <a:ext cx="1724287" cy="324387"/>
          </a:xfrm>
          <a:prstGeom prst="rect">
            <a:avLst/>
          </a:prstGeom>
          <a:noFill/>
        </p:spPr>
        <p:txBody>
          <a:bodyPr wrap="square" rtlCol="0" anchor="ctr">
            <a:noAutofit/>
          </a:bodyPr>
          <a:lstStyle/>
          <a:p>
            <a:pPr algn="ctr"/>
            <a:r>
              <a:rPr lang="ar-SA" sz="2241" b="1" dirty="0">
                <a:solidFill>
                  <a:schemeClr val="tx1">
                    <a:lumMod val="95000"/>
                    <a:lumOff val="5000"/>
                  </a:schemeClr>
                </a:solidFill>
              </a:rPr>
              <a:t>المصروفات </a:t>
            </a:r>
            <a:endParaRPr lang="en-IN" sz="2241" b="1" dirty="0">
              <a:solidFill>
                <a:schemeClr val="tx1">
                  <a:lumMod val="95000"/>
                  <a:lumOff val="5000"/>
                </a:schemeClr>
              </a:solidFill>
            </a:endParaRPr>
          </a:p>
        </p:txBody>
      </p:sp>
      <p:sp>
        <p:nvSpPr>
          <p:cNvPr id="23" name="TextBox 22">
            <a:extLst>
              <a:ext uri="{FF2B5EF4-FFF2-40B4-BE49-F238E27FC236}">
                <a16:creationId xmlns:a16="http://schemas.microsoft.com/office/drawing/2014/main" id="{1FF821ED-513E-45BC-918F-C9EE955B72EB}"/>
              </a:ext>
            </a:extLst>
          </p:cNvPr>
          <p:cNvSpPr txBox="1"/>
          <p:nvPr/>
        </p:nvSpPr>
        <p:spPr>
          <a:xfrm>
            <a:off x="9579088" y="1930925"/>
            <a:ext cx="1724287" cy="324387"/>
          </a:xfrm>
          <a:prstGeom prst="rect">
            <a:avLst/>
          </a:prstGeom>
          <a:noFill/>
        </p:spPr>
        <p:txBody>
          <a:bodyPr wrap="square" rtlCol="0" anchor="ctr">
            <a:noAutofit/>
          </a:bodyPr>
          <a:lstStyle/>
          <a:p>
            <a:pPr algn="ctr"/>
            <a:r>
              <a:rPr lang="ar-SA" sz="2689" b="1" dirty="0">
                <a:solidFill>
                  <a:schemeClr val="bg1"/>
                </a:solidFill>
              </a:rPr>
              <a:t>البند</a:t>
            </a:r>
            <a:r>
              <a:rPr lang="ar-SA" sz="2689" b="1" dirty="0">
                <a:solidFill>
                  <a:schemeClr val="tx1">
                    <a:lumMod val="95000"/>
                    <a:lumOff val="5000"/>
                  </a:schemeClr>
                </a:solidFill>
              </a:rPr>
              <a:t> </a:t>
            </a:r>
            <a:endParaRPr lang="en-IN" sz="2689" b="1" dirty="0">
              <a:solidFill>
                <a:schemeClr val="tx1">
                  <a:lumMod val="95000"/>
                  <a:lumOff val="5000"/>
                </a:schemeClr>
              </a:solidFill>
            </a:endParaRPr>
          </a:p>
        </p:txBody>
      </p:sp>
      <p:grpSp>
        <p:nvGrpSpPr>
          <p:cNvPr id="51" name="Group 50">
            <a:extLst>
              <a:ext uri="{FF2B5EF4-FFF2-40B4-BE49-F238E27FC236}">
                <a16:creationId xmlns:a16="http://schemas.microsoft.com/office/drawing/2014/main" id="{9D234295-0BD5-47FE-B040-913A42FE0581}"/>
              </a:ext>
            </a:extLst>
          </p:cNvPr>
          <p:cNvGrpSpPr/>
          <p:nvPr/>
        </p:nvGrpSpPr>
        <p:grpSpPr>
          <a:xfrm>
            <a:off x="702249" y="2584199"/>
            <a:ext cx="10783340" cy="3713129"/>
            <a:chOff x="607322" y="2569579"/>
            <a:chExt cx="10969944" cy="4753461"/>
          </a:xfrm>
        </p:grpSpPr>
        <p:cxnSp>
          <p:nvCxnSpPr>
            <p:cNvPr id="54" name="Straight Connector 53">
              <a:extLst>
                <a:ext uri="{FF2B5EF4-FFF2-40B4-BE49-F238E27FC236}">
                  <a16:creationId xmlns:a16="http://schemas.microsoft.com/office/drawing/2014/main" id="{BBAD3A23-2AC4-4BB1-A9B8-B6432C64B592}"/>
                </a:ext>
              </a:extLst>
            </p:cNvPr>
            <p:cNvCxnSpPr/>
            <p:nvPr/>
          </p:nvCxnSpPr>
          <p:spPr>
            <a:xfrm>
              <a:off x="607322" y="3441700"/>
              <a:ext cx="10969944" cy="0"/>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42A91435-D9D6-425E-B9DE-A8F3C01AC03B}"/>
                </a:ext>
              </a:extLst>
            </p:cNvPr>
            <p:cNvCxnSpPr/>
            <p:nvPr/>
          </p:nvCxnSpPr>
          <p:spPr>
            <a:xfrm>
              <a:off x="607322" y="4445000"/>
              <a:ext cx="10969944" cy="0"/>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6D174122-43EA-47D3-9806-03CC1E177595}"/>
                </a:ext>
              </a:extLst>
            </p:cNvPr>
            <p:cNvCxnSpPr/>
            <p:nvPr/>
          </p:nvCxnSpPr>
          <p:spPr>
            <a:xfrm>
              <a:off x="607322" y="5448300"/>
              <a:ext cx="10969944" cy="0"/>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59" name="TextBox 58">
              <a:extLst>
                <a:ext uri="{FF2B5EF4-FFF2-40B4-BE49-F238E27FC236}">
                  <a16:creationId xmlns:a16="http://schemas.microsoft.com/office/drawing/2014/main" id="{2B6AD37F-684B-49E2-9202-18E84450F21A}"/>
                </a:ext>
              </a:extLst>
            </p:cNvPr>
            <p:cNvSpPr txBox="1"/>
            <p:nvPr/>
          </p:nvSpPr>
          <p:spPr>
            <a:xfrm>
              <a:off x="2969523" y="2569579"/>
              <a:ext cx="1754126" cy="737046"/>
            </a:xfrm>
            <a:prstGeom prst="rect">
              <a:avLst/>
            </a:prstGeom>
            <a:noFill/>
          </p:spPr>
          <p:txBody>
            <a:bodyPr wrap="square" rtlCol="0" anchor="ctr">
              <a:noAutofit/>
            </a:bodyPr>
            <a:lstStyle/>
            <a:p>
              <a:pPr algn="ctr"/>
              <a:r>
                <a:rPr lang="en-US" sz="2689" b="1" dirty="0">
                  <a:solidFill>
                    <a:schemeClr val="tx1">
                      <a:lumMod val="95000"/>
                      <a:lumOff val="5000"/>
                    </a:schemeClr>
                  </a:solidFill>
                </a:rPr>
                <a:t>144000</a:t>
              </a:r>
              <a:endParaRPr lang="en-IN" sz="2689" b="1" dirty="0">
                <a:solidFill>
                  <a:schemeClr val="tx1">
                    <a:lumMod val="95000"/>
                    <a:lumOff val="5000"/>
                  </a:schemeClr>
                </a:solidFill>
              </a:endParaRPr>
            </a:p>
          </p:txBody>
        </p:sp>
        <p:sp>
          <p:nvSpPr>
            <p:cNvPr id="60" name="TextBox 59">
              <a:extLst>
                <a:ext uri="{FF2B5EF4-FFF2-40B4-BE49-F238E27FC236}">
                  <a16:creationId xmlns:a16="http://schemas.microsoft.com/office/drawing/2014/main" id="{26D0BB07-140A-44F4-97B5-901EB58D3797}"/>
                </a:ext>
              </a:extLst>
            </p:cNvPr>
            <p:cNvSpPr txBox="1"/>
            <p:nvPr/>
          </p:nvSpPr>
          <p:spPr>
            <a:xfrm>
              <a:off x="5192273" y="2569579"/>
              <a:ext cx="1754126" cy="737046"/>
            </a:xfrm>
            <a:prstGeom prst="rect">
              <a:avLst/>
            </a:prstGeom>
            <a:noFill/>
          </p:spPr>
          <p:txBody>
            <a:bodyPr wrap="square" rtlCol="0" anchor="ctr">
              <a:noAutofit/>
            </a:bodyPr>
            <a:lstStyle/>
            <a:p>
              <a:pPr algn="ctr"/>
              <a:r>
                <a:rPr lang="ar-SA" sz="2241" b="1" dirty="0">
                  <a:solidFill>
                    <a:schemeClr val="bg1"/>
                  </a:solidFill>
                </a:rPr>
                <a:t>استدامة مالية </a:t>
              </a:r>
              <a:endParaRPr lang="en-IN" sz="2241" b="1" dirty="0">
                <a:solidFill>
                  <a:schemeClr val="bg1"/>
                </a:solidFill>
              </a:endParaRPr>
            </a:p>
          </p:txBody>
        </p:sp>
        <p:sp>
          <p:nvSpPr>
            <p:cNvPr id="61" name="TextBox 60">
              <a:extLst>
                <a:ext uri="{FF2B5EF4-FFF2-40B4-BE49-F238E27FC236}">
                  <a16:creationId xmlns:a16="http://schemas.microsoft.com/office/drawing/2014/main" id="{391C81CD-C972-4806-9DA2-8F2BF4C55345}"/>
                </a:ext>
              </a:extLst>
            </p:cNvPr>
            <p:cNvSpPr txBox="1"/>
            <p:nvPr/>
          </p:nvSpPr>
          <p:spPr>
            <a:xfrm>
              <a:off x="7415024" y="2569579"/>
              <a:ext cx="1754126" cy="737046"/>
            </a:xfrm>
            <a:prstGeom prst="rect">
              <a:avLst/>
            </a:prstGeom>
            <a:noFill/>
          </p:spPr>
          <p:txBody>
            <a:bodyPr wrap="square" rtlCol="0" anchor="ctr">
              <a:noAutofit/>
            </a:bodyPr>
            <a:lstStyle/>
            <a:p>
              <a:pPr algn="ctr"/>
              <a:r>
                <a:rPr lang="en-US" sz="2689" b="1" dirty="0">
                  <a:solidFill>
                    <a:schemeClr val="tx1">
                      <a:lumMod val="95000"/>
                      <a:lumOff val="5000"/>
                    </a:schemeClr>
                  </a:solidFill>
                </a:rPr>
                <a:t>144000</a:t>
              </a:r>
              <a:endParaRPr lang="en-IN" sz="2689" b="1" dirty="0">
                <a:solidFill>
                  <a:schemeClr val="tx1">
                    <a:lumMod val="95000"/>
                    <a:lumOff val="5000"/>
                  </a:schemeClr>
                </a:solidFill>
              </a:endParaRPr>
            </a:p>
          </p:txBody>
        </p:sp>
        <p:sp>
          <p:nvSpPr>
            <p:cNvPr id="62" name="TextBox 61">
              <a:extLst>
                <a:ext uri="{FF2B5EF4-FFF2-40B4-BE49-F238E27FC236}">
                  <a16:creationId xmlns:a16="http://schemas.microsoft.com/office/drawing/2014/main" id="{7737AA54-BC01-454D-87C1-23C058E5813B}"/>
                </a:ext>
              </a:extLst>
            </p:cNvPr>
            <p:cNvSpPr txBox="1"/>
            <p:nvPr/>
          </p:nvSpPr>
          <p:spPr>
            <a:xfrm>
              <a:off x="9637774" y="2569579"/>
              <a:ext cx="1754126" cy="737046"/>
            </a:xfrm>
            <a:prstGeom prst="rect">
              <a:avLst/>
            </a:prstGeom>
            <a:noFill/>
          </p:spPr>
          <p:txBody>
            <a:bodyPr wrap="square" rtlCol="0" anchor="ctr">
              <a:noAutofit/>
            </a:bodyPr>
            <a:lstStyle/>
            <a:p>
              <a:pPr algn="ctr"/>
              <a:r>
                <a:rPr lang="ar-SA" sz="2241" b="1" dirty="0">
                  <a:solidFill>
                    <a:schemeClr val="bg1"/>
                  </a:solidFill>
                  <a:latin typeface="BoutrosART" panose="020A0503020102020204" pitchFamily="18" charset="-78"/>
                  <a:ea typeface="BoutrosART" panose="020A0503020102020204" pitchFamily="18" charset="-78"/>
                  <a:cs typeface="BoutrosART" panose="020A0503020102020204" pitchFamily="18" charset="-78"/>
                </a:rPr>
                <a:t>الاستقطاع </a:t>
              </a:r>
              <a:endParaRPr lang="en-IN" sz="2241" b="1" dirty="0">
                <a:solidFill>
                  <a:schemeClr val="bg1"/>
                </a:solidFill>
                <a:latin typeface="BoutrosART" panose="020A0503020102020204" pitchFamily="18" charset="-78"/>
                <a:ea typeface="BoutrosART" panose="020A0503020102020204" pitchFamily="18" charset="-78"/>
                <a:cs typeface="BoutrosART" panose="020A0503020102020204" pitchFamily="18" charset="-78"/>
              </a:endParaRPr>
            </a:p>
          </p:txBody>
        </p:sp>
        <p:sp>
          <p:nvSpPr>
            <p:cNvPr id="63" name="TextBox 62">
              <a:extLst>
                <a:ext uri="{FF2B5EF4-FFF2-40B4-BE49-F238E27FC236}">
                  <a16:creationId xmlns:a16="http://schemas.microsoft.com/office/drawing/2014/main" id="{FC44A947-39E9-49C8-ACF0-3C1AEBF5AE23}"/>
                </a:ext>
              </a:extLst>
            </p:cNvPr>
            <p:cNvSpPr txBox="1"/>
            <p:nvPr/>
          </p:nvSpPr>
          <p:spPr>
            <a:xfrm>
              <a:off x="2969523" y="3576577"/>
              <a:ext cx="1754126" cy="737046"/>
            </a:xfrm>
            <a:prstGeom prst="rect">
              <a:avLst/>
            </a:prstGeom>
            <a:noFill/>
          </p:spPr>
          <p:txBody>
            <a:bodyPr wrap="square" rtlCol="0" anchor="ctr">
              <a:noAutofit/>
            </a:bodyPr>
            <a:lstStyle/>
            <a:p>
              <a:pPr algn="ctr"/>
              <a:r>
                <a:rPr lang="en-US" sz="2689" b="1" dirty="0">
                  <a:solidFill>
                    <a:schemeClr val="tx1">
                      <a:lumMod val="95000"/>
                      <a:lumOff val="5000"/>
                    </a:schemeClr>
                  </a:solidFill>
                </a:rPr>
                <a:t>500000</a:t>
              </a:r>
              <a:endParaRPr lang="en-IN" sz="2689" b="1" dirty="0">
                <a:solidFill>
                  <a:schemeClr val="tx1">
                    <a:lumMod val="95000"/>
                    <a:lumOff val="5000"/>
                  </a:schemeClr>
                </a:solidFill>
              </a:endParaRPr>
            </a:p>
          </p:txBody>
        </p:sp>
        <p:sp>
          <p:nvSpPr>
            <p:cNvPr id="64" name="TextBox 63">
              <a:extLst>
                <a:ext uri="{FF2B5EF4-FFF2-40B4-BE49-F238E27FC236}">
                  <a16:creationId xmlns:a16="http://schemas.microsoft.com/office/drawing/2014/main" id="{5A977796-69E2-49F4-842B-61BE295B308B}"/>
                </a:ext>
              </a:extLst>
            </p:cNvPr>
            <p:cNvSpPr txBox="1"/>
            <p:nvPr/>
          </p:nvSpPr>
          <p:spPr>
            <a:xfrm>
              <a:off x="5192273" y="3576577"/>
              <a:ext cx="1754126" cy="737046"/>
            </a:xfrm>
            <a:prstGeom prst="rect">
              <a:avLst/>
            </a:prstGeom>
            <a:noFill/>
          </p:spPr>
          <p:txBody>
            <a:bodyPr wrap="square" rtlCol="0" anchor="ctr">
              <a:noAutofit/>
            </a:bodyPr>
            <a:lstStyle/>
            <a:p>
              <a:pPr algn="ctr"/>
              <a:r>
                <a:rPr lang="ar-SA" sz="2241" b="1" dirty="0">
                  <a:solidFill>
                    <a:schemeClr val="bg1"/>
                  </a:solidFill>
                </a:rPr>
                <a:t>استدامة مالية </a:t>
              </a:r>
              <a:endParaRPr lang="en-IN" sz="2241" b="1" dirty="0">
                <a:solidFill>
                  <a:schemeClr val="bg1"/>
                </a:solidFill>
              </a:endParaRPr>
            </a:p>
          </p:txBody>
        </p:sp>
        <p:sp>
          <p:nvSpPr>
            <p:cNvPr id="65" name="TextBox 64">
              <a:extLst>
                <a:ext uri="{FF2B5EF4-FFF2-40B4-BE49-F238E27FC236}">
                  <a16:creationId xmlns:a16="http://schemas.microsoft.com/office/drawing/2014/main" id="{4252AF2A-6217-4612-B1F6-8E40EBCB2B04}"/>
                </a:ext>
              </a:extLst>
            </p:cNvPr>
            <p:cNvSpPr txBox="1"/>
            <p:nvPr/>
          </p:nvSpPr>
          <p:spPr>
            <a:xfrm>
              <a:off x="7415024" y="3576577"/>
              <a:ext cx="1754126" cy="737046"/>
            </a:xfrm>
            <a:prstGeom prst="rect">
              <a:avLst/>
            </a:prstGeom>
            <a:noFill/>
          </p:spPr>
          <p:txBody>
            <a:bodyPr wrap="square" rtlCol="0" anchor="ctr">
              <a:noAutofit/>
            </a:bodyPr>
            <a:lstStyle/>
            <a:p>
              <a:pPr algn="ctr"/>
              <a:r>
                <a:rPr lang="en-US" sz="2689" b="1" dirty="0">
                  <a:solidFill>
                    <a:schemeClr val="tx1">
                      <a:lumMod val="95000"/>
                      <a:lumOff val="5000"/>
                    </a:schemeClr>
                  </a:solidFill>
                </a:rPr>
                <a:t>500000</a:t>
              </a:r>
              <a:endParaRPr lang="en-IN" sz="2689" b="1" dirty="0">
                <a:solidFill>
                  <a:schemeClr val="tx1">
                    <a:lumMod val="95000"/>
                    <a:lumOff val="5000"/>
                  </a:schemeClr>
                </a:solidFill>
              </a:endParaRPr>
            </a:p>
          </p:txBody>
        </p:sp>
        <p:sp>
          <p:nvSpPr>
            <p:cNvPr id="66" name="TextBox 65">
              <a:extLst>
                <a:ext uri="{FF2B5EF4-FFF2-40B4-BE49-F238E27FC236}">
                  <a16:creationId xmlns:a16="http://schemas.microsoft.com/office/drawing/2014/main" id="{8FAC2372-434E-46AA-A45A-C4ABC0D6242C}"/>
                </a:ext>
              </a:extLst>
            </p:cNvPr>
            <p:cNvSpPr txBox="1"/>
            <p:nvPr/>
          </p:nvSpPr>
          <p:spPr>
            <a:xfrm>
              <a:off x="9535572" y="3588900"/>
              <a:ext cx="1939492" cy="737046"/>
            </a:xfrm>
            <a:prstGeom prst="rect">
              <a:avLst/>
            </a:prstGeom>
            <a:noFill/>
          </p:spPr>
          <p:txBody>
            <a:bodyPr wrap="square" rtlCol="0" anchor="ctr">
              <a:noAutofit/>
            </a:bodyPr>
            <a:lstStyle/>
            <a:p>
              <a:pPr algn="ctr"/>
              <a:r>
                <a:rPr lang="ar-SA" sz="2241" b="1" dirty="0">
                  <a:solidFill>
                    <a:schemeClr val="bg1"/>
                  </a:solidFill>
                  <a:latin typeface="BoutrosART" panose="020A0503020102020204" pitchFamily="18" charset="-78"/>
                  <a:ea typeface="BoutrosART" panose="020A0503020102020204" pitchFamily="18" charset="-78"/>
                  <a:cs typeface="BoutrosART" panose="020A0503020102020204" pitchFamily="18" charset="-78"/>
                </a:rPr>
                <a:t>السوق الالكتروني </a:t>
              </a:r>
              <a:endParaRPr lang="en-IN" sz="2241" b="1" dirty="0">
                <a:solidFill>
                  <a:schemeClr val="bg1"/>
                </a:solidFill>
                <a:latin typeface="BoutrosART" panose="020A0503020102020204" pitchFamily="18" charset="-78"/>
                <a:ea typeface="BoutrosART" panose="020A0503020102020204" pitchFamily="18" charset="-78"/>
                <a:cs typeface="BoutrosART" panose="020A0503020102020204" pitchFamily="18" charset="-78"/>
              </a:endParaRPr>
            </a:p>
          </p:txBody>
        </p:sp>
        <p:sp>
          <p:nvSpPr>
            <p:cNvPr id="67" name="TextBox 66">
              <a:extLst>
                <a:ext uri="{FF2B5EF4-FFF2-40B4-BE49-F238E27FC236}">
                  <a16:creationId xmlns:a16="http://schemas.microsoft.com/office/drawing/2014/main" id="{843D8AD9-68D3-4A0D-A776-DED5ED863A50}"/>
                </a:ext>
              </a:extLst>
            </p:cNvPr>
            <p:cNvSpPr txBox="1"/>
            <p:nvPr/>
          </p:nvSpPr>
          <p:spPr>
            <a:xfrm>
              <a:off x="2969523" y="4583573"/>
              <a:ext cx="1754126" cy="737046"/>
            </a:xfrm>
            <a:prstGeom prst="rect">
              <a:avLst/>
            </a:prstGeom>
            <a:noFill/>
          </p:spPr>
          <p:txBody>
            <a:bodyPr wrap="square" rtlCol="0" anchor="ctr">
              <a:noAutofit/>
            </a:bodyPr>
            <a:lstStyle/>
            <a:p>
              <a:pPr algn="ctr"/>
              <a:r>
                <a:rPr lang="en-US" sz="2689" b="1" dirty="0">
                  <a:solidFill>
                    <a:schemeClr val="tx1">
                      <a:lumMod val="95000"/>
                      <a:lumOff val="5000"/>
                    </a:schemeClr>
                  </a:solidFill>
                </a:rPr>
                <a:t>3000000</a:t>
              </a:r>
              <a:endParaRPr lang="en-IN" sz="2689" b="1" dirty="0">
                <a:solidFill>
                  <a:schemeClr val="tx1">
                    <a:lumMod val="95000"/>
                    <a:lumOff val="5000"/>
                  </a:schemeClr>
                </a:solidFill>
              </a:endParaRPr>
            </a:p>
          </p:txBody>
        </p:sp>
        <p:sp>
          <p:nvSpPr>
            <p:cNvPr id="68" name="TextBox 67">
              <a:extLst>
                <a:ext uri="{FF2B5EF4-FFF2-40B4-BE49-F238E27FC236}">
                  <a16:creationId xmlns:a16="http://schemas.microsoft.com/office/drawing/2014/main" id="{FCDD8A75-1768-4BBD-A2C9-58E97202C278}"/>
                </a:ext>
              </a:extLst>
            </p:cNvPr>
            <p:cNvSpPr txBox="1"/>
            <p:nvPr/>
          </p:nvSpPr>
          <p:spPr>
            <a:xfrm>
              <a:off x="5192273" y="4583573"/>
              <a:ext cx="1754126" cy="737046"/>
            </a:xfrm>
            <a:prstGeom prst="rect">
              <a:avLst/>
            </a:prstGeom>
            <a:noFill/>
          </p:spPr>
          <p:txBody>
            <a:bodyPr wrap="square" rtlCol="0" anchor="ctr">
              <a:noAutofit/>
            </a:bodyPr>
            <a:lstStyle/>
            <a:p>
              <a:pPr algn="ctr"/>
              <a:r>
                <a:rPr lang="ar-SA" sz="2241" b="1" dirty="0">
                  <a:solidFill>
                    <a:schemeClr val="bg1"/>
                  </a:solidFill>
                </a:rPr>
                <a:t>استدامة مالية </a:t>
              </a:r>
              <a:endParaRPr lang="en-IN" sz="2241" b="1" dirty="0">
                <a:solidFill>
                  <a:schemeClr val="bg1"/>
                </a:solidFill>
              </a:endParaRPr>
            </a:p>
          </p:txBody>
        </p:sp>
        <p:sp>
          <p:nvSpPr>
            <p:cNvPr id="69" name="TextBox 68">
              <a:extLst>
                <a:ext uri="{FF2B5EF4-FFF2-40B4-BE49-F238E27FC236}">
                  <a16:creationId xmlns:a16="http://schemas.microsoft.com/office/drawing/2014/main" id="{A04548C7-2DD2-4F50-B8E6-349E07870216}"/>
                </a:ext>
              </a:extLst>
            </p:cNvPr>
            <p:cNvSpPr txBox="1"/>
            <p:nvPr/>
          </p:nvSpPr>
          <p:spPr>
            <a:xfrm>
              <a:off x="7415024" y="4583573"/>
              <a:ext cx="1754126" cy="737046"/>
            </a:xfrm>
            <a:prstGeom prst="rect">
              <a:avLst/>
            </a:prstGeom>
            <a:noFill/>
          </p:spPr>
          <p:txBody>
            <a:bodyPr wrap="square" rtlCol="0" anchor="ctr">
              <a:noAutofit/>
            </a:bodyPr>
            <a:lstStyle/>
            <a:p>
              <a:pPr algn="ctr"/>
              <a:r>
                <a:rPr lang="en-US" sz="2689" b="1" dirty="0">
                  <a:solidFill>
                    <a:schemeClr val="tx1">
                      <a:lumMod val="95000"/>
                      <a:lumOff val="5000"/>
                    </a:schemeClr>
                  </a:solidFill>
                </a:rPr>
                <a:t>3000000</a:t>
              </a:r>
              <a:endParaRPr lang="en-IN" sz="2689" b="1" dirty="0">
                <a:solidFill>
                  <a:schemeClr val="tx1">
                    <a:lumMod val="95000"/>
                    <a:lumOff val="5000"/>
                  </a:schemeClr>
                </a:solidFill>
              </a:endParaRPr>
            </a:p>
          </p:txBody>
        </p:sp>
        <p:sp>
          <p:nvSpPr>
            <p:cNvPr id="70" name="TextBox 69">
              <a:extLst>
                <a:ext uri="{FF2B5EF4-FFF2-40B4-BE49-F238E27FC236}">
                  <a16:creationId xmlns:a16="http://schemas.microsoft.com/office/drawing/2014/main" id="{5CCBC768-D63B-4B13-9D70-73DACFEF992F}"/>
                </a:ext>
              </a:extLst>
            </p:cNvPr>
            <p:cNvSpPr txBox="1"/>
            <p:nvPr/>
          </p:nvSpPr>
          <p:spPr>
            <a:xfrm>
              <a:off x="9637774" y="4583573"/>
              <a:ext cx="1754126" cy="737046"/>
            </a:xfrm>
            <a:prstGeom prst="rect">
              <a:avLst/>
            </a:prstGeom>
            <a:noFill/>
          </p:spPr>
          <p:txBody>
            <a:bodyPr wrap="square" rtlCol="0" anchor="ctr">
              <a:noAutofit/>
            </a:bodyPr>
            <a:lstStyle/>
            <a:p>
              <a:pPr algn="ctr"/>
              <a:r>
                <a:rPr lang="ar-SA" sz="2241" b="1" dirty="0">
                  <a:solidFill>
                    <a:schemeClr val="bg1"/>
                  </a:solidFill>
                  <a:latin typeface="BoutrosART" panose="020A0503020102020204" pitchFamily="18" charset="-78"/>
                  <a:ea typeface="BoutrosART" panose="020A0503020102020204" pitchFamily="18" charset="-78"/>
                  <a:cs typeface="BoutrosART" panose="020A0503020102020204" pitchFamily="18" charset="-78"/>
                </a:rPr>
                <a:t>الاستثمارات </a:t>
              </a:r>
              <a:endParaRPr lang="en-IN" sz="2241" b="1" dirty="0">
                <a:solidFill>
                  <a:schemeClr val="bg1"/>
                </a:solidFill>
                <a:latin typeface="BoutrosART" panose="020A0503020102020204" pitchFamily="18" charset="-78"/>
                <a:ea typeface="BoutrosART" panose="020A0503020102020204" pitchFamily="18" charset="-78"/>
                <a:cs typeface="BoutrosART" panose="020A0503020102020204" pitchFamily="18" charset="-78"/>
              </a:endParaRPr>
            </a:p>
          </p:txBody>
        </p:sp>
        <p:sp>
          <p:nvSpPr>
            <p:cNvPr id="71" name="TextBox 70">
              <a:extLst>
                <a:ext uri="{FF2B5EF4-FFF2-40B4-BE49-F238E27FC236}">
                  <a16:creationId xmlns:a16="http://schemas.microsoft.com/office/drawing/2014/main" id="{169750D2-AA87-4297-8749-DCCB96C3B5F1}"/>
                </a:ext>
              </a:extLst>
            </p:cNvPr>
            <p:cNvSpPr txBox="1"/>
            <p:nvPr/>
          </p:nvSpPr>
          <p:spPr>
            <a:xfrm>
              <a:off x="2969523" y="5578997"/>
              <a:ext cx="1754126" cy="737046"/>
            </a:xfrm>
            <a:prstGeom prst="rect">
              <a:avLst/>
            </a:prstGeom>
            <a:noFill/>
          </p:spPr>
          <p:txBody>
            <a:bodyPr wrap="square" rtlCol="0" anchor="ctr">
              <a:noAutofit/>
            </a:bodyPr>
            <a:lstStyle/>
            <a:p>
              <a:pPr algn="ctr"/>
              <a:r>
                <a:rPr lang="en-US" sz="2689" b="1" dirty="0">
                  <a:solidFill>
                    <a:schemeClr val="tx1">
                      <a:lumMod val="95000"/>
                      <a:lumOff val="5000"/>
                    </a:schemeClr>
                  </a:solidFill>
                </a:rPr>
                <a:t>100000</a:t>
              </a:r>
              <a:endParaRPr lang="en-IN" sz="2689" b="1" dirty="0">
                <a:solidFill>
                  <a:schemeClr val="tx1">
                    <a:lumMod val="95000"/>
                    <a:lumOff val="5000"/>
                  </a:schemeClr>
                </a:solidFill>
              </a:endParaRPr>
            </a:p>
          </p:txBody>
        </p:sp>
        <p:sp>
          <p:nvSpPr>
            <p:cNvPr id="72" name="TextBox 71">
              <a:extLst>
                <a:ext uri="{FF2B5EF4-FFF2-40B4-BE49-F238E27FC236}">
                  <a16:creationId xmlns:a16="http://schemas.microsoft.com/office/drawing/2014/main" id="{8B1BE71C-63D3-4E27-B7EA-D932D8D350A7}"/>
                </a:ext>
              </a:extLst>
            </p:cNvPr>
            <p:cNvSpPr txBox="1"/>
            <p:nvPr/>
          </p:nvSpPr>
          <p:spPr>
            <a:xfrm>
              <a:off x="5192273" y="5578997"/>
              <a:ext cx="1754126" cy="737046"/>
            </a:xfrm>
            <a:prstGeom prst="rect">
              <a:avLst/>
            </a:prstGeom>
            <a:noFill/>
          </p:spPr>
          <p:txBody>
            <a:bodyPr wrap="square" rtlCol="0" anchor="ctr">
              <a:noAutofit/>
            </a:bodyPr>
            <a:lstStyle/>
            <a:p>
              <a:pPr algn="ctr"/>
              <a:r>
                <a:rPr lang="ar-SA" sz="2241" b="1" dirty="0">
                  <a:solidFill>
                    <a:schemeClr val="bg1"/>
                  </a:solidFill>
                </a:rPr>
                <a:t>استدامة مالية </a:t>
              </a:r>
              <a:endParaRPr lang="en-IN" sz="2241" b="1" dirty="0">
                <a:solidFill>
                  <a:schemeClr val="bg1"/>
                </a:solidFill>
              </a:endParaRPr>
            </a:p>
          </p:txBody>
        </p:sp>
        <p:sp>
          <p:nvSpPr>
            <p:cNvPr id="73" name="TextBox 72">
              <a:extLst>
                <a:ext uri="{FF2B5EF4-FFF2-40B4-BE49-F238E27FC236}">
                  <a16:creationId xmlns:a16="http://schemas.microsoft.com/office/drawing/2014/main" id="{6144A30C-C2E7-498E-81A5-92DFB2C71D48}"/>
                </a:ext>
              </a:extLst>
            </p:cNvPr>
            <p:cNvSpPr txBox="1"/>
            <p:nvPr/>
          </p:nvSpPr>
          <p:spPr>
            <a:xfrm>
              <a:off x="7415024" y="5578997"/>
              <a:ext cx="1754126" cy="737046"/>
            </a:xfrm>
            <a:prstGeom prst="rect">
              <a:avLst/>
            </a:prstGeom>
            <a:noFill/>
          </p:spPr>
          <p:txBody>
            <a:bodyPr wrap="square" rtlCol="0" anchor="ctr">
              <a:noAutofit/>
            </a:bodyPr>
            <a:lstStyle/>
            <a:p>
              <a:pPr algn="ctr"/>
              <a:r>
                <a:rPr lang="en-US" sz="2689" b="1" dirty="0">
                  <a:solidFill>
                    <a:schemeClr val="tx1">
                      <a:lumMod val="95000"/>
                      <a:lumOff val="5000"/>
                    </a:schemeClr>
                  </a:solidFill>
                </a:rPr>
                <a:t>100000</a:t>
              </a:r>
              <a:endParaRPr lang="en-IN" sz="2689" b="1" dirty="0">
                <a:solidFill>
                  <a:schemeClr val="tx1">
                    <a:lumMod val="95000"/>
                    <a:lumOff val="5000"/>
                  </a:schemeClr>
                </a:solidFill>
              </a:endParaRPr>
            </a:p>
          </p:txBody>
        </p:sp>
        <p:sp>
          <p:nvSpPr>
            <p:cNvPr id="74" name="TextBox 73">
              <a:extLst>
                <a:ext uri="{FF2B5EF4-FFF2-40B4-BE49-F238E27FC236}">
                  <a16:creationId xmlns:a16="http://schemas.microsoft.com/office/drawing/2014/main" id="{909DD249-1FD0-4093-AF7B-9C1445C79758}"/>
                </a:ext>
              </a:extLst>
            </p:cNvPr>
            <p:cNvSpPr txBox="1"/>
            <p:nvPr/>
          </p:nvSpPr>
          <p:spPr>
            <a:xfrm>
              <a:off x="9637774" y="5578997"/>
              <a:ext cx="1754126" cy="737046"/>
            </a:xfrm>
            <a:prstGeom prst="rect">
              <a:avLst/>
            </a:prstGeom>
            <a:noFill/>
          </p:spPr>
          <p:txBody>
            <a:bodyPr wrap="square" rtlCol="0" anchor="ctr">
              <a:noAutofit/>
            </a:bodyPr>
            <a:lstStyle/>
            <a:p>
              <a:pPr algn="ctr"/>
              <a:r>
                <a:rPr lang="ar-SA" sz="2241" b="1" dirty="0">
                  <a:solidFill>
                    <a:schemeClr val="bg1"/>
                  </a:solidFill>
                  <a:latin typeface="BoutrosART" panose="020A0503020102020204" pitchFamily="18" charset="-78"/>
                  <a:ea typeface="BoutrosART" panose="020A0503020102020204" pitchFamily="18" charset="-78"/>
                  <a:cs typeface="BoutrosART" panose="020A0503020102020204" pitchFamily="18" charset="-78"/>
                </a:rPr>
                <a:t>عطاء </a:t>
              </a:r>
              <a:endParaRPr lang="en-IN" sz="2241" b="1" dirty="0">
                <a:solidFill>
                  <a:schemeClr val="bg1"/>
                </a:solidFill>
                <a:latin typeface="BoutrosART" panose="020A0503020102020204" pitchFamily="18" charset="-78"/>
                <a:ea typeface="BoutrosART" panose="020A0503020102020204" pitchFamily="18" charset="-78"/>
                <a:cs typeface="BoutrosART" panose="020A0503020102020204" pitchFamily="18" charset="-78"/>
              </a:endParaRPr>
            </a:p>
          </p:txBody>
        </p:sp>
        <p:cxnSp>
          <p:nvCxnSpPr>
            <p:cNvPr id="75" name="Straight Connector 74">
              <a:extLst>
                <a:ext uri="{FF2B5EF4-FFF2-40B4-BE49-F238E27FC236}">
                  <a16:creationId xmlns:a16="http://schemas.microsoft.com/office/drawing/2014/main" id="{516426FE-65EA-4E66-91B7-9422ED018182}"/>
                </a:ext>
              </a:extLst>
            </p:cNvPr>
            <p:cNvCxnSpPr/>
            <p:nvPr/>
          </p:nvCxnSpPr>
          <p:spPr>
            <a:xfrm>
              <a:off x="607322" y="6447420"/>
              <a:ext cx="10969944" cy="0"/>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77" name="TextBox 76">
              <a:extLst>
                <a:ext uri="{FF2B5EF4-FFF2-40B4-BE49-F238E27FC236}">
                  <a16:creationId xmlns:a16="http://schemas.microsoft.com/office/drawing/2014/main" id="{7C5C2A9C-2198-4DCF-9B0A-721D6F6002E9}"/>
                </a:ext>
              </a:extLst>
            </p:cNvPr>
            <p:cNvSpPr txBox="1"/>
            <p:nvPr/>
          </p:nvSpPr>
          <p:spPr>
            <a:xfrm>
              <a:off x="2969523" y="6585994"/>
              <a:ext cx="1754126" cy="737046"/>
            </a:xfrm>
            <a:prstGeom prst="rect">
              <a:avLst/>
            </a:prstGeom>
            <a:noFill/>
          </p:spPr>
          <p:txBody>
            <a:bodyPr wrap="square" rtlCol="0" anchor="ctr">
              <a:noAutofit/>
            </a:bodyPr>
            <a:lstStyle/>
            <a:p>
              <a:pPr algn="ctr"/>
              <a:r>
                <a:rPr lang="en-US" sz="2689" b="1" dirty="0">
                  <a:solidFill>
                    <a:schemeClr val="tx1">
                      <a:lumMod val="95000"/>
                      <a:lumOff val="5000"/>
                    </a:schemeClr>
                  </a:solidFill>
                </a:rPr>
                <a:t>100000</a:t>
              </a:r>
              <a:endParaRPr lang="en-IN" sz="2689" b="1" dirty="0">
                <a:solidFill>
                  <a:schemeClr val="tx1">
                    <a:lumMod val="95000"/>
                    <a:lumOff val="5000"/>
                  </a:schemeClr>
                </a:solidFill>
              </a:endParaRPr>
            </a:p>
          </p:txBody>
        </p:sp>
        <p:sp>
          <p:nvSpPr>
            <p:cNvPr id="78" name="TextBox 77">
              <a:extLst>
                <a:ext uri="{FF2B5EF4-FFF2-40B4-BE49-F238E27FC236}">
                  <a16:creationId xmlns:a16="http://schemas.microsoft.com/office/drawing/2014/main" id="{3443C2A4-2105-4C31-ADD7-DB84C983F76C}"/>
                </a:ext>
              </a:extLst>
            </p:cNvPr>
            <p:cNvSpPr txBox="1"/>
            <p:nvPr/>
          </p:nvSpPr>
          <p:spPr>
            <a:xfrm>
              <a:off x="5192273" y="6585994"/>
              <a:ext cx="1754126" cy="737046"/>
            </a:xfrm>
            <a:prstGeom prst="rect">
              <a:avLst/>
            </a:prstGeom>
            <a:noFill/>
          </p:spPr>
          <p:txBody>
            <a:bodyPr wrap="square" rtlCol="0" anchor="ctr">
              <a:noAutofit/>
            </a:bodyPr>
            <a:lstStyle/>
            <a:p>
              <a:pPr algn="ctr"/>
              <a:r>
                <a:rPr lang="ar-SA" sz="2241" b="1" dirty="0">
                  <a:solidFill>
                    <a:schemeClr val="bg1"/>
                  </a:solidFill>
                </a:rPr>
                <a:t>استدامة مالية </a:t>
              </a:r>
              <a:endParaRPr lang="en-IN" sz="2241" b="1" dirty="0">
                <a:solidFill>
                  <a:schemeClr val="bg1"/>
                </a:solidFill>
              </a:endParaRPr>
            </a:p>
          </p:txBody>
        </p:sp>
        <p:sp>
          <p:nvSpPr>
            <p:cNvPr id="79" name="TextBox 78">
              <a:extLst>
                <a:ext uri="{FF2B5EF4-FFF2-40B4-BE49-F238E27FC236}">
                  <a16:creationId xmlns:a16="http://schemas.microsoft.com/office/drawing/2014/main" id="{0CFA4A81-035E-4D57-A74E-6387BC5E60DC}"/>
                </a:ext>
              </a:extLst>
            </p:cNvPr>
            <p:cNvSpPr txBox="1"/>
            <p:nvPr/>
          </p:nvSpPr>
          <p:spPr>
            <a:xfrm>
              <a:off x="7415024" y="6585994"/>
              <a:ext cx="1754126" cy="737046"/>
            </a:xfrm>
            <a:prstGeom prst="rect">
              <a:avLst/>
            </a:prstGeom>
            <a:noFill/>
          </p:spPr>
          <p:txBody>
            <a:bodyPr wrap="square" rtlCol="0" anchor="ctr">
              <a:noAutofit/>
            </a:bodyPr>
            <a:lstStyle/>
            <a:p>
              <a:pPr algn="ctr"/>
              <a:r>
                <a:rPr lang="en-US" sz="2689" b="1" dirty="0">
                  <a:solidFill>
                    <a:schemeClr val="tx1">
                      <a:lumMod val="95000"/>
                      <a:lumOff val="5000"/>
                    </a:schemeClr>
                  </a:solidFill>
                </a:rPr>
                <a:t>100000</a:t>
              </a:r>
              <a:endParaRPr lang="en-IN" sz="2689" b="1" dirty="0">
                <a:solidFill>
                  <a:schemeClr val="tx1">
                    <a:lumMod val="95000"/>
                    <a:lumOff val="5000"/>
                  </a:schemeClr>
                </a:solidFill>
              </a:endParaRPr>
            </a:p>
          </p:txBody>
        </p:sp>
        <p:sp>
          <p:nvSpPr>
            <p:cNvPr id="80" name="TextBox 79">
              <a:extLst>
                <a:ext uri="{FF2B5EF4-FFF2-40B4-BE49-F238E27FC236}">
                  <a16:creationId xmlns:a16="http://schemas.microsoft.com/office/drawing/2014/main" id="{97EB5F8E-1BC7-4DE4-99A5-1ECCAFF8AB49}"/>
                </a:ext>
              </a:extLst>
            </p:cNvPr>
            <p:cNvSpPr txBox="1"/>
            <p:nvPr/>
          </p:nvSpPr>
          <p:spPr>
            <a:xfrm>
              <a:off x="9637774" y="6585994"/>
              <a:ext cx="1754126" cy="737046"/>
            </a:xfrm>
            <a:prstGeom prst="rect">
              <a:avLst/>
            </a:prstGeom>
            <a:noFill/>
          </p:spPr>
          <p:txBody>
            <a:bodyPr wrap="square" rtlCol="0" anchor="ctr">
              <a:noAutofit/>
            </a:bodyPr>
            <a:lstStyle/>
            <a:p>
              <a:pPr algn="ctr"/>
              <a:r>
                <a:rPr lang="ar-SA" sz="2241" b="1" dirty="0">
                  <a:solidFill>
                    <a:schemeClr val="bg1"/>
                  </a:solidFill>
                  <a:latin typeface="BoutrosART" panose="020A0503020102020204" pitchFamily="18" charset="-78"/>
                  <a:ea typeface="BoutrosART" panose="020A0503020102020204" pitchFamily="18" charset="-78"/>
                  <a:cs typeface="BoutrosART" panose="020A0503020102020204" pitchFamily="18" charset="-78"/>
                </a:rPr>
                <a:t>زكاة المال </a:t>
              </a:r>
              <a:endParaRPr lang="en-IN" sz="2241" b="1" dirty="0">
                <a:solidFill>
                  <a:schemeClr val="bg1"/>
                </a:solidFill>
                <a:latin typeface="BoutrosART" panose="020A0503020102020204" pitchFamily="18" charset="-78"/>
                <a:ea typeface="BoutrosART" panose="020A0503020102020204" pitchFamily="18" charset="-78"/>
                <a:cs typeface="BoutrosART" panose="020A0503020102020204" pitchFamily="18" charset="-78"/>
              </a:endParaRPr>
            </a:p>
          </p:txBody>
        </p:sp>
      </p:grpSp>
      <p:grpSp>
        <p:nvGrpSpPr>
          <p:cNvPr id="133" name="Group 132">
            <a:extLst>
              <a:ext uri="{FF2B5EF4-FFF2-40B4-BE49-F238E27FC236}">
                <a16:creationId xmlns:a16="http://schemas.microsoft.com/office/drawing/2014/main" id="{751BF280-2D7D-455C-B12D-A643D20F5891}"/>
              </a:ext>
            </a:extLst>
          </p:cNvPr>
          <p:cNvGrpSpPr/>
          <p:nvPr/>
        </p:nvGrpSpPr>
        <p:grpSpPr>
          <a:xfrm>
            <a:off x="2068530" y="2615841"/>
            <a:ext cx="456803" cy="456802"/>
            <a:chOff x="12679363" y="1362076"/>
            <a:chExt cx="739775" cy="739774"/>
          </a:xfrm>
          <a:solidFill>
            <a:schemeClr val="tx1">
              <a:lumMod val="95000"/>
              <a:lumOff val="5000"/>
            </a:schemeClr>
          </a:solidFill>
        </p:grpSpPr>
        <p:sp>
          <p:nvSpPr>
            <p:cNvPr id="134" name="Freeform 5">
              <a:extLst>
                <a:ext uri="{FF2B5EF4-FFF2-40B4-BE49-F238E27FC236}">
                  <a16:creationId xmlns:a16="http://schemas.microsoft.com/office/drawing/2014/main" id="{CCB24CF0-C427-48BB-BB1D-0367F30C16A1}"/>
                </a:ext>
              </a:extLst>
            </p:cNvPr>
            <p:cNvSpPr>
              <a:spLocks noEditPoints="1"/>
            </p:cNvSpPr>
            <p:nvPr/>
          </p:nvSpPr>
          <p:spPr bwMode="auto">
            <a:xfrm>
              <a:off x="13085763" y="1682750"/>
              <a:ext cx="333375" cy="419100"/>
            </a:xfrm>
            <a:custGeom>
              <a:avLst/>
              <a:gdLst>
                <a:gd name="T0" fmla="*/ 220 w 220"/>
                <a:gd name="T1" fmla="*/ 32 h 276"/>
                <a:gd name="T2" fmla="*/ 187 w 220"/>
                <a:gd name="T3" fmla="*/ 107 h 276"/>
                <a:gd name="T4" fmla="*/ 167 w 220"/>
                <a:gd name="T5" fmla="*/ 135 h 276"/>
                <a:gd name="T6" fmla="*/ 118 w 220"/>
                <a:gd name="T7" fmla="*/ 184 h 276"/>
                <a:gd name="T8" fmla="*/ 123 w 220"/>
                <a:gd name="T9" fmla="*/ 205 h 276"/>
                <a:gd name="T10" fmla="*/ 123 w 220"/>
                <a:gd name="T11" fmla="*/ 254 h 276"/>
                <a:gd name="T12" fmla="*/ 110 w 220"/>
                <a:gd name="T13" fmla="*/ 276 h 276"/>
                <a:gd name="T14" fmla="*/ 13 w 220"/>
                <a:gd name="T15" fmla="*/ 276 h 276"/>
                <a:gd name="T16" fmla="*/ 0 w 220"/>
                <a:gd name="T17" fmla="*/ 256 h 276"/>
                <a:gd name="T18" fmla="*/ 0 w 220"/>
                <a:gd name="T19" fmla="*/ 197 h 276"/>
                <a:gd name="T20" fmla="*/ 14 w 220"/>
                <a:gd name="T21" fmla="*/ 179 h 276"/>
                <a:gd name="T22" fmla="*/ 17 w 220"/>
                <a:gd name="T23" fmla="*/ 174 h 276"/>
                <a:gd name="T24" fmla="*/ 19 w 220"/>
                <a:gd name="T25" fmla="*/ 143 h 276"/>
                <a:gd name="T26" fmla="*/ 63 w 220"/>
                <a:gd name="T27" fmla="*/ 90 h 276"/>
                <a:gd name="T28" fmla="*/ 103 w 220"/>
                <a:gd name="T29" fmla="*/ 65 h 276"/>
                <a:gd name="T30" fmla="*/ 153 w 220"/>
                <a:gd name="T31" fmla="*/ 58 h 276"/>
                <a:gd name="T32" fmla="*/ 166 w 220"/>
                <a:gd name="T33" fmla="*/ 26 h 276"/>
                <a:gd name="T34" fmla="*/ 170 w 220"/>
                <a:gd name="T35" fmla="*/ 17 h 276"/>
                <a:gd name="T36" fmla="*/ 196 w 220"/>
                <a:gd name="T37" fmla="*/ 1 h 276"/>
                <a:gd name="T38" fmla="*/ 219 w 220"/>
                <a:gd name="T39" fmla="*/ 20 h 276"/>
                <a:gd name="T40" fmla="*/ 220 w 220"/>
                <a:gd name="T41" fmla="*/ 22 h 276"/>
                <a:gd name="T42" fmla="*/ 220 w 220"/>
                <a:gd name="T43" fmla="*/ 32 h 276"/>
                <a:gd name="T44" fmla="*/ 145 w 220"/>
                <a:gd name="T45" fmla="*/ 73 h 276"/>
                <a:gd name="T46" fmla="*/ 118 w 220"/>
                <a:gd name="T47" fmla="*/ 74 h 276"/>
                <a:gd name="T48" fmla="*/ 67 w 220"/>
                <a:gd name="T49" fmla="*/ 106 h 276"/>
                <a:gd name="T50" fmla="*/ 45 w 220"/>
                <a:gd name="T51" fmla="*/ 123 h 276"/>
                <a:gd name="T52" fmla="*/ 33 w 220"/>
                <a:gd name="T53" fmla="*/ 178 h 276"/>
                <a:gd name="T54" fmla="*/ 36 w 220"/>
                <a:gd name="T55" fmla="*/ 179 h 276"/>
                <a:gd name="T56" fmla="*/ 97 w 220"/>
                <a:gd name="T57" fmla="*/ 178 h 276"/>
                <a:gd name="T58" fmla="*/ 103 w 220"/>
                <a:gd name="T59" fmla="*/ 176 h 276"/>
                <a:gd name="T60" fmla="*/ 156 w 220"/>
                <a:gd name="T61" fmla="*/ 122 h 276"/>
                <a:gd name="T62" fmla="*/ 170 w 220"/>
                <a:gd name="T63" fmla="*/ 103 h 276"/>
                <a:gd name="T64" fmla="*/ 203 w 220"/>
                <a:gd name="T65" fmla="*/ 32 h 276"/>
                <a:gd name="T66" fmla="*/ 203 w 220"/>
                <a:gd name="T67" fmla="*/ 25 h 276"/>
                <a:gd name="T68" fmla="*/ 195 w 220"/>
                <a:gd name="T69" fmla="*/ 18 h 276"/>
                <a:gd name="T70" fmla="*/ 185 w 220"/>
                <a:gd name="T71" fmla="*/ 24 h 276"/>
                <a:gd name="T72" fmla="*/ 168 w 220"/>
                <a:gd name="T73" fmla="*/ 64 h 276"/>
                <a:gd name="T74" fmla="*/ 146 w 220"/>
                <a:gd name="T75" fmla="*/ 97 h 276"/>
                <a:gd name="T76" fmla="*/ 118 w 220"/>
                <a:gd name="T77" fmla="*/ 124 h 276"/>
                <a:gd name="T78" fmla="*/ 109 w 220"/>
                <a:gd name="T79" fmla="*/ 133 h 276"/>
                <a:gd name="T80" fmla="*/ 96 w 220"/>
                <a:gd name="T81" fmla="*/ 130 h 276"/>
                <a:gd name="T82" fmla="*/ 99 w 220"/>
                <a:gd name="T83" fmla="*/ 121 h 276"/>
                <a:gd name="T84" fmla="*/ 134 w 220"/>
                <a:gd name="T85" fmla="*/ 86 h 276"/>
                <a:gd name="T86" fmla="*/ 145 w 220"/>
                <a:gd name="T87" fmla="*/ 73 h 276"/>
                <a:gd name="T88" fmla="*/ 17 w 220"/>
                <a:gd name="T89" fmla="*/ 195 h 276"/>
                <a:gd name="T90" fmla="*/ 17 w 220"/>
                <a:gd name="T91" fmla="*/ 260 h 276"/>
                <a:gd name="T92" fmla="*/ 106 w 220"/>
                <a:gd name="T93" fmla="*/ 260 h 276"/>
                <a:gd name="T94" fmla="*/ 106 w 220"/>
                <a:gd name="T95" fmla="*/ 195 h 276"/>
                <a:gd name="T96" fmla="*/ 17 w 220"/>
                <a:gd name="T97" fmla="*/ 195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20" h="276">
                  <a:moveTo>
                    <a:pt x="220" y="32"/>
                  </a:moveTo>
                  <a:cubicBezTo>
                    <a:pt x="209" y="57"/>
                    <a:pt x="198" y="82"/>
                    <a:pt x="187" y="107"/>
                  </a:cubicBezTo>
                  <a:cubicBezTo>
                    <a:pt x="182" y="117"/>
                    <a:pt x="175" y="127"/>
                    <a:pt x="167" y="135"/>
                  </a:cubicBezTo>
                  <a:cubicBezTo>
                    <a:pt x="151" y="151"/>
                    <a:pt x="135" y="167"/>
                    <a:pt x="118" y="184"/>
                  </a:cubicBezTo>
                  <a:cubicBezTo>
                    <a:pt x="124" y="190"/>
                    <a:pt x="122" y="198"/>
                    <a:pt x="123" y="205"/>
                  </a:cubicBezTo>
                  <a:cubicBezTo>
                    <a:pt x="123" y="222"/>
                    <a:pt x="122" y="238"/>
                    <a:pt x="123" y="254"/>
                  </a:cubicBezTo>
                  <a:cubicBezTo>
                    <a:pt x="123" y="264"/>
                    <a:pt x="120" y="272"/>
                    <a:pt x="110" y="276"/>
                  </a:cubicBezTo>
                  <a:cubicBezTo>
                    <a:pt x="78" y="276"/>
                    <a:pt x="46" y="276"/>
                    <a:pt x="13" y="276"/>
                  </a:cubicBezTo>
                  <a:cubicBezTo>
                    <a:pt x="4" y="273"/>
                    <a:pt x="0" y="266"/>
                    <a:pt x="0" y="256"/>
                  </a:cubicBezTo>
                  <a:cubicBezTo>
                    <a:pt x="1" y="236"/>
                    <a:pt x="0" y="217"/>
                    <a:pt x="0" y="197"/>
                  </a:cubicBezTo>
                  <a:cubicBezTo>
                    <a:pt x="0" y="186"/>
                    <a:pt x="4" y="182"/>
                    <a:pt x="14" y="179"/>
                  </a:cubicBezTo>
                  <a:cubicBezTo>
                    <a:pt x="15" y="178"/>
                    <a:pt x="16" y="176"/>
                    <a:pt x="17" y="174"/>
                  </a:cubicBezTo>
                  <a:cubicBezTo>
                    <a:pt x="17" y="164"/>
                    <a:pt x="17" y="153"/>
                    <a:pt x="19" y="143"/>
                  </a:cubicBezTo>
                  <a:cubicBezTo>
                    <a:pt x="25" y="118"/>
                    <a:pt x="38" y="99"/>
                    <a:pt x="63" y="90"/>
                  </a:cubicBezTo>
                  <a:cubicBezTo>
                    <a:pt x="78" y="84"/>
                    <a:pt x="91" y="75"/>
                    <a:pt x="103" y="65"/>
                  </a:cubicBezTo>
                  <a:cubicBezTo>
                    <a:pt x="118" y="51"/>
                    <a:pt x="134" y="48"/>
                    <a:pt x="153" y="58"/>
                  </a:cubicBezTo>
                  <a:cubicBezTo>
                    <a:pt x="157" y="47"/>
                    <a:pt x="162" y="37"/>
                    <a:pt x="166" y="26"/>
                  </a:cubicBezTo>
                  <a:cubicBezTo>
                    <a:pt x="168" y="23"/>
                    <a:pt x="169" y="20"/>
                    <a:pt x="170" y="17"/>
                  </a:cubicBezTo>
                  <a:cubicBezTo>
                    <a:pt x="175" y="6"/>
                    <a:pt x="185" y="0"/>
                    <a:pt x="196" y="1"/>
                  </a:cubicBezTo>
                  <a:cubicBezTo>
                    <a:pt x="207" y="2"/>
                    <a:pt x="216" y="9"/>
                    <a:pt x="219" y="20"/>
                  </a:cubicBezTo>
                  <a:cubicBezTo>
                    <a:pt x="219" y="21"/>
                    <a:pt x="220" y="22"/>
                    <a:pt x="220" y="22"/>
                  </a:cubicBezTo>
                  <a:cubicBezTo>
                    <a:pt x="220" y="26"/>
                    <a:pt x="220" y="29"/>
                    <a:pt x="220" y="32"/>
                  </a:cubicBezTo>
                  <a:close/>
                  <a:moveTo>
                    <a:pt x="145" y="73"/>
                  </a:moveTo>
                  <a:cubicBezTo>
                    <a:pt x="136" y="66"/>
                    <a:pt x="126" y="66"/>
                    <a:pt x="118" y="74"/>
                  </a:cubicBezTo>
                  <a:cubicBezTo>
                    <a:pt x="103" y="87"/>
                    <a:pt x="86" y="98"/>
                    <a:pt x="67" y="106"/>
                  </a:cubicBezTo>
                  <a:cubicBezTo>
                    <a:pt x="58" y="109"/>
                    <a:pt x="51" y="115"/>
                    <a:pt x="45" y="123"/>
                  </a:cubicBezTo>
                  <a:cubicBezTo>
                    <a:pt x="33" y="140"/>
                    <a:pt x="32" y="159"/>
                    <a:pt x="33" y="178"/>
                  </a:cubicBezTo>
                  <a:cubicBezTo>
                    <a:pt x="34" y="178"/>
                    <a:pt x="35" y="179"/>
                    <a:pt x="36" y="179"/>
                  </a:cubicBezTo>
                  <a:cubicBezTo>
                    <a:pt x="56" y="179"/>
                    <a:pt x="77" y="179"/>
                    <a:pt x="97" y="178"/>
                  </a:cubicBezTo>
                  <a:cubicBezTo>
                    <a:pt x="99" y="178"/>
                    <a:pt x="102" y="177"/>
                    <a:pt x="103" y="176"/>
                  </a:cubicBezTo>
                  <a:cubicBezTo>
                    <a:pt x="121" y="158"/>
                    <a:pt x="139" y="140"/>
                    <a:pt x="156" y="122"/>
                  </a:cubicBezTo>
                  <a:cubicBezTo>
                    <a:pt x="161" y="117"/>
                    <a:pt x="166" y="110"/>
                    <a:pt x="170" y="103"/>
                  </a:cubicBezTo>
                  <a:cubicBezTo>
                    <a:pt x="181" y="80"/>
                    <a:pt x="192" y="56"/>
                    <a:pt x="203" y="32"/>
                  </a:cubicBezTo>
                  <a:cubicBezTo>
                    <a:pt x="203" y="30"/>
                    <a:pt x="204" y="27"/>
                    <a:pt x="203" y="25"/>
                  </a:cubicBezTo>
                  <a:cubicBezTo>
                    <a:pt x="203" y="21"/>
                    <a:pt x="200" y="18"/>
                    <a:pt x="195" y="18"/>
                  </a:cubicBezTo>
                  <a:cubicBezTo>
                    <a:pt x="190" y="17"/>
                    <a:pt x="187" y="19"/>
                    <a:pt x="185" y="24"/>
                  </a:cubicBezTo>
                  <a:cubicBezTo>
                    <a:pt x="179" y="37"/>
                    <a:pt x="173" y="51"/>
                    <a:pt x="168" y="64"/>
                  </a:cubicBezTo>
                  <a:cubicBezTo>
                    <a:pt x="163" y="77"/>
                    <a:pt x="155" y="88"/>
                    <a:pt x="146" y="97"/>
                  </a:cubicBezTo>
                  <a:cubicBezTo>
                    <a:pt x="136" y="106"/>
                    <a:pt x="127" y="115"/>
                    <a:pt x="118" y="124"/>
                  </a:cubicBezTo>
                  <a:cubicBezTo>
                    <a:pt x="115" y="127"/>
                    <a:pt x="112" y="131"/>
                    <a:pt x="109" y="133"/>
                  </a:cubicBezTo>
                  <a:cubicBezTo>
                    <a:pt x="104" y="137"/>
                    <a:pt x="98" y="136"/>
                    <a:pt x="96" y="130"/>
                  </a:cubicBezTo>
                  <a:cubicBezTo>
                    <a:pt x="95" y="126"/>
                    <a:pt x="96" y="123"/>
                    <a:pt x="99" y="121"/>
                  </a:cubicBezTo>
                  <a:cubicBezTo>
                    <a:pt x="111" y="109"/>
                    <a:pt x="122" y="97"/>
                    <a:pt x="134" y="86"/>
                  </a:cubicBezTo>
                  <a:cubicBezTo>
                    <a:pt x="138" y="82"/>
                    <a:pt x="141" y="77"/>
                    <a:pt x="145" y="73"/>
                  </a:cubicBezTo>
                  <a:close/>
                  <a:moveTo>
                    <a:pt x="17" y="195"/>
                  </a:moveTo>
                  <a:cubicBezTo>
                    <a:pt x="17" y="217"/>
                    <a:pt x="17" y="238"/>
                    <a:pt x="17" y="260"/>
                  </a:cubicBezTo>
                  <a:cubicBezTo>
                    <a:pt x="47" y="260"/>
                    <a:pt x="76" y="260"/>
                    <a:pt x="106" y="260"/>
                  </a:cubicBezTo>
                  <a:cubicBezTo>
                    <a:pt x="106" y="238"/>
                    <a:pt x="106" y="217"/>
                    <a:pt x="106" y="195"/>
                  </a:cubicBezTo>
                  <a:cubicBezTo>
                    <a:pt x="76" y="195"/>
                    <a:pt x="47" y="195"/>
                    <a:pt x="17" y="19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884" tIns="44943" rIns="89884" bIns="44943" numCol="1" anchor="t" anchorCtr="0" compatLnSpc="1">
              <a:prstTxWarp prst="textNoShape">
                <a:avLst/>
              </a:prstTxWarp>
            </a:bodyPr>
            <a:lstStyle/>
            <a:p>
              <a:endParaRPr lang="en-IN" sz="1620" b="1"/>
            </a:p>
          </p:txBody>
        </p:sp>
        <p:sp>
          <p:nvSpPr>
            <p:cNvPr id="135" name="Freeform 6">
              <a:extLst>
                <a:ext uri="{FF2B5EF4-FFF2-40B4-BE49-F238E27FC236}">
                  <a16:creationId xmlns:a16="http://schemas.microsoft.com/office/drawing/2014/main" id="{D1BF2996-C3EC-4AC8-A8EC-9ADC7874496B}"/>
                </a:ext>
              </a:extLst>
            </p:cNvPr>
            <p:cNvSpPr>
              <a:spLocks noEditPoints="1"/>
            </p:cNvSpPr>
            <p:nvPr/>
          </p:nvSpPr>
          <p:spPr bwMode="auto">
            <a:xfrm>
              <a:off x="12679363" y="1684338"/>
              <a:ext cx="331788" cy="417512"/>
            </a:xfrm>
            <a:custGeom>
              <a:avLst/>
              <a:gdLst>
                <a:gd name="T0" fmla="*/ 109 w 219"/>
                <a:gd name="T1" fmla="*/ 275 h 275"/>
                <a:gd name="T2" fmla="*/ 97 w 219"/>
                <a:gd name="T3" fmla="*/ 253 h 275"/>
                <a:gd name="T4" fmla="*/ 97 w 219"/>
                <a:gd name="T5" fmla="*/ 198 h 275"/>
                <a:gd name="T6" fmla="*/ 100 w 219"/>
                <a:gd name="T7" fmla="*/ 183 h 275"/>
                <a:gd name="T8" fmla="*/ 101 w 219"/>
                <a:gd name="T9" fmla="*/ 183 h 275"/>
                <a:gd name="T10" fmla="*/ 98 w 219"/>
                <a:gd name="T11" fmla="*/ 179 h 275"/>
                <a:gd name="T12" fmla="*/ 53 w 219"/>
                <a:gd name="T13" fmla="*/ 134 h 275"/>
                <a:gd name="T14" fmla="*/ 33 w 219"/>
                <a:gd name="T15" fmla="*/ 105 h 275"/>
                <a:gd name="T16" fmla="*/ 3 w 219"/>
                <a:gd name="T17" fmla="*/ 39 h 275"/>
                <a:gd name="T18" fmla="*/ 0 w 219"/>
                <a:gd name="T19" fmla="*/ 30 h 275"/>
                <a:gd name="T20" fmla="*/ 0 w 219"/>
                <a:gd name="T21" fmla="*/ 22 h 275"/>
                <a:gd name="T22" fmla="*/ 1 w 219"/>
                <a:gd name="T23" fmla="*/ 20 h 275"/>
                <a:gd name="T24" fmla="*/ 24 w 219"/>
                <a:gd name="T25" fmla="*/ 1 h 275"/>
                <a:gd name="T26" fmla="*/ 49 w 219"/>
                <a:gd name="T27" fmla="*/ 16 h 275"/>
                <a:gd name="T28" fmla="*/ 65 w 219"/>
                <a:gd name="T29" fmla="*/ 52 h 275"/>
                <a:gd name="T30" fmla="*/ 66 w 219"/>
                <a:gd name="T31" fmla="*/ 56 h 275"/>
                <a:gd name="T32" fmla="*/ 87 w 219"/>
                <a:gd name="T33" fmla="*/ 51 h 275"/>
                <a:gd name="T34" fmla="*/ 112 w 219"/>
                <a:gd name="T35" fmla="*/ 60 h 275"/>
                <a:gd name="T36" fmla="*/ 162 w 219"/>
                <a:gd name="T37" fmla="*/ 91 h 275"/>
                <a:gd name="T38" fmla="*/ 201 w 219"/>
                <a:gd name="T39" fmla="*/ 142 h 275"/>
                <a:gd name="T40" fmla="*/ 203 w 219"/>
                <a:gd name="T41" fmla="*/ 173 h 275"/>
                <a:gd name="T42" fmla="*/ 207 w 219"/>
                <a:gd name="T43" fmla="*/ 178 h 275"/>
                <a:gd name="T44" fmla="*/ 219 w 219"/>
                <a:gd name="T45" fmla="*/ 193 h 275"/>
                <a:gd name="T46" fmla="*/ 219 w 219"/>
                <a:gd name="T47" fmla="*/ 260 h 275"/>
                <a:gd name="T48" fmla="*/ 207 w 219"/>
                <a:gd name="T49" fmla="*/ 275 h 275"/>
                <a:gd name="T50" fmla="*/ 109 w 219"/>
                <a:gd name="T51" fmla="*/ 275 h 275"/>
                <a:gd name="T52" fmla="*/ 75 w 219"/>
                <a:gd name="T53" fmla="*/ 72 h 275"/>
                <a:gd name="T54" fmla="*/ 86 w 219"/>
                <a:gd name="T55" fmla="*/ 85 h 275"/>
                <a:gd name="T56" fmla="*/ 121 w 219"/>
                <a:gd name="T57" fmla="*/ 120 h 275"/>
                <a:gd name="T58" fmla="*/ 118 w 219"/>
                <a:gd name="T59" fmla="*/ 134 h 275"/>
                <a:gd name="T60" fmla="*/ 109 w 219"/>
                <a:gd name="T61" fmla="*/ 131 h 275"/>
                <a:gd name="T62" fmla="*/ 73 w 219"/>
                <a:gd name="T63" fmla="*/ 95 h 275"/>
                <a:gd name="T64" fmla="*/ 52 w 219"/>
                <a:gd name="T65" fmla="*/ 63 h 275"/>
                <a:gd name="T66" fmla="*/ 35 w 219"/>
                <a:gd name="T67" fmla="*/ 24 h 275"/>
                <a:gd name="T68" fmla="*/ 22 w 219"/>
                <a:gd name="T69" fmla="*/ 17 h 275"/>
                <a:gd name="T70" fmla="*/ 18 w 219"/>
                <a:gd name="T71" fmla="*/ 32 h 275"/>
                <a:gd name="T72" fmla="*/ 48 w 219"/>
                <a:gd name="T73" fmla="*/ 99 h 275"/>
                <a:gd name="T74" fmla="*/ 63 w 219"/>
                <a:gd name="T75" fmla="*/ 121 h 275"/>
                <a:gd name="T76" fmla="*/ 117 w 219"/>
                <a:gd name="T77" fmla="*/ 175 h 275"/>
                <a:gd name="T78" fmla="*/ 124 w 219"/>
                <a:gd name="T79" fmla="*/ 177 h 275"/>
                <a:gd name="T80" fmla="*/ 182 w 219"/>
                <a:gd name="T81" fmla="*/ 178 h 275"/>
                <a:gd name="T82" fmla="*/ 188 w 219"/>
                <a:gd name="T83" fmla="*/ 177 h 275"/>
                <a:gd name="T84" fmla="*/ 184 w 219"/>
                <a:gd name="T85" fmla="*/ 144 h 275"/>
                <a:gd name="T86" fmla="*/ 157 w 219"/>
                <a:gd name="T87" fmla="*/ 107 h 275"/>
                <a:gd name="T88" fmla="*/ 101 w 219"/>
                <a:gd name="T89" fmla="*/ 72 h 275"/>
                <a:gd name="T90" fmla="*/ 75 w 219"/>
                <a:gd name="T91" fmla="*/ 72 h 275"/>
                <a:gd name="T92" fmla="*/ 203 w 219"/>
                <a:gd name="T93" fmla="*/ 194 h 275"/>
                <a:gd name="T94" fmla="*/ 114 w 219"/>
                <a:gd name="T95" fmla="*/ 194 h 275"/>
                <a:gd name="T96" fmla="*/ 114 w 219"/>
                <a:gd name="T97" fmla="*/ 259 h 275"/>
                <a:gd name="T98" fmla="*/ 203 w 219"/>
                <a:gd name="T99" fmla="*/ 259 h 275"/>
                <a:gd name="T100" fmla="*/ 203 w 219"/>
                <a:gd name="T101" fmla="*/ 194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19" h="275">
                  <a:moveTo>
                    <a:pt x="109" y="275"/>
                  </a:moveTo>
                  <a:cubicBezTo>
                    <a:pt x="100" y="271"/>
                    <a:pt x="97" y="263"/>
                    <a:pt x="97" y="253"/>
                  </a:cubicBezTo>
                  <a:cubicBezTo>
                    <a:pt x="98" y="235"/>
                    <a:pt x="97" y="217"/>
                    <a:pt x="97" y="198"/>
                  </a:cubicBezTo>
                  <a:cubicBezTo>
                    <a:pt x="97" y="193"/>
                    <a:pt x="99" y="188"/>
                    <a:pt x="100" y="183"/>
                  </a:cubicBezTo>
                  <a:cubicBezTo>
                    <a:pt x="100" y="183"/>
                    <a:pt x="101" y="183"/>
                    <a:pt x="101" y="183"/>
                  </a:cubicBezTo>
                  <a:cubicBezTo>
                    <a:pt x="100" y="181"/>
                    <a:pt x="99" y="180"/>
                    <a:pt x="98" y="179"/>
                  </a:cubicBezTo>
                  <a:cubicBezTo>
                    <a:pt x="83" y="164"/>
                    <a:pt x="68" y="149"/>
                    <a:pt x="53" y="134"/>
                  </a:cubicBezTo>
                  <a:cubicBezTo>
                    <a:pt x="45" y="126"/>
                    <a:pt x="38" y="116"/>
                    <a:pt x="33" y="105"/>
                  </a:cubicBezTo>
                  <a:cubicBezTo>
                    <a:pt x="23" y="83"/>
                    <a:pt x="13" y="61"/>
                    <a:pt x="3" y="39"/>
                  </a:cubicBezTo>
                  <a:cubicBezTo>
                    <a:pt x="2" y="36"/>
                    <a:pt x="1" y="33"/>
                    <a:pt x="0" y="30"/>
                  </a:cubicBezTo>
                  <a:cubicBezTo>
                    <a:pt x="0" y="27"/>
                    <a:pt x="0" y="25"/>
                    <a:pt x="0" y="22"/>
                  </a:cubicBezTo>
                  <a:cubicBezTo>
                    <a:pt x="0" y="22"/>
                    <a:pt x="0" y="21"/>
                    <a:pt x="1" y="20"/>
                  </a:cubicBezTo>
                  <a:cubicBezTo>
                    <a:pt x="4" y="9"/>
                    <a:pt x="13" y="1"/>
                    <a:pt x="24" y="1"/>
                  </a:cubicBezTo>
                  <a:cubicBezTo>
                    <a:pt x="35" y="0"/>
                    <a:pt x="45" y="5"/>
                    <a:pt x="49" y="16"/>
                  </a:cubicBezTo>
                  <a:cubicBezTo>
                    <a:pt x="55" y="28"/>
                    <a:pt x="60" y="40"/>
                    <a:pt x="65" y="52"/>
                  </a:cubicBezTo>
                  <a:cubicBezTo>
                    <a:pt x="66" y="54"/>
                    <a:pt x="66" y="55"/>
                    <a:pt x="66" y="56"/>
                  </a:cubicBezTo>
                  <a:cubicBezTo>
                    <a:pt x="74" y="54"/>
                    <a:pt x="80" y="52"/>
                    <a:pt x="87" y="51"/>
                  </a:cubicBezTo>
                  <a:cubicBezTo>
                    <a:pt x="97" y="50"/>
                    <a:pt x="105" y="54"/>
                    <a:pt x="112" y="60"/>
                  </a:cubicBezTo>
                  <a:cubicBezTo>
                    <a:pt x="127" y="73"/>
                    <a:pt x="144" y="83"/>
                    <a:pt x="162" y="91"/>
                  </a:cubicBezTo>
                  <a:cubicBezTo>
                    <a:pt x="184" y="101"/>
                    <a:pt x="195" y="119"/>
                    <a:pt x="201" y="142"/>
                  </a:cubicBezTo>
                  <a:cubicBezTo>
                    <a:pt x="203" y="152"/>
                    <a:pt x="202" y="162"/>
                    <a:pt x="203" y="173"/>
                  </a:cubicBezTo>
                  <a:cubicBezTo>
                    <a:pt x="203" y="176"/>
                    <a:pt x="203" y="178"/>
                    <a:pt x="207" y="178"/>
                  </a:cubicBezTo>
                  <a:cubicBezTo>
                    <a:pt x="214" y="179"/>
                    <a:pt x="219" y="186"/>
                    <a:pt x="219" y="193"/>
                  </a:cubicBezTo>
                  <a:cubicBezTo>
                    <a:pt x="219" y="215"/>
                    <a:pt x="219" y="238"/>
                    <a:pt x="219" y="260"/>
                  </a:cubicBezTo>
                  <a:cubicBezTo>
                    <a:pt x="219" y="268"/>
                    <a:pt x="214" y="273"/>
                    <a:pt x="207" y="275"/>
                  </a:cubicBezTo>
                  <a:cubicBezTo>
                    <a:pt x="174" y="275"/>
                    <a:pt x="142" y="275"/>
                    <a:pt x="109" y="275"/>
                  </a:cubicBezTo>
                  <a:close/>
                  <a:moveTo>
                    <a:pt x="75" y="72"/>
                  </a:moveTo>
                  <a:cubicBezTo>
                    <a:pt x="79" y="76"/>
                    <a:pt x="82" y="81"/>
                    <a:pt x="86" y="85"/>
                  </a:cubicBezTo>
                  <a:cubicBezTo>
                    <a:pt x="98" y="97"/>
                    <a:pt x="109" y="108"/>
                    <a:pt x="121" y="120"/>
                  </a:cubicBezTo>
                  <a:cubicBezTo>
                    <a:pt x="126" y="125"/>
                    <a:pt x="125" y="133"/>
                    <a:pt x="118" y="134"/>
                  </a:cubicBezTo>
                  <a:cubicBezTo>
                    <a:pt x="115" y="135"/>
                    <a:pt x="111" y="133"/>
                    <a:pt x="109" y="131"/>
                  </a:cubicBezTo>
                  <a:cubicBezTo>
                    <a:pt x="97" y="119"/>
                    <a:pt x="85" y="107"/>
                    <a:pt x="73" y="95"/>
                  </a:cubicBezTo>
                  <a:cubicBezTo>
                    <a:pt x="64" y="86"/>
                    <a:pt x="57" y="75"/>
                    <a:pt x="52" y="63"/>
                  </a:cubicBezTo>
                  <a:cubicBezTo>
                    <a:pt x="47" y="50"/>
                    <a:pt x="41" y="37"/>
                    <a:pt x="35" y="24"/>
                  </a:cubicBezTo>
                  <a:cubicBezTo>
                    <a:pt x="32" y="17"/>
                    <a:pt x="27" y="15"/>
                    <a:pt x="22" y="17"/>
                  </a:cubicBezTo>
                  <a:cubicBezTo>
                    <a:pt x="16" y="20"/>
                    <a:pt x="15" y="25"/>
                    <a:pt x="18" y="32"/>
                  </a:cubicBezTo>
                  <a:cubicBezTo>
                    <a:pt x="28" y="54"/>
                    <a:pt x="38" y="77"/>
                    <a:pt x="48" y="99"/>
                  </a:cubicBezTo>
                  <a:cubicBezTo>
                    <a:pt x="52" y="107"/>
                    <a:pt x="57" y="115"/>
                    <a:pt x="63" y="121"/>
                  </a:cubicBezTo>
                  <a:cubicBezTo>
                    <a:pt x="81" y="139"/>
                    <a:pt x="99" y="157"/>
                    <a:pt x="117" y="175"/>
                  </a:cubicBezTo>
                  <a:cubicBezTo>
                    <a:pt x="119" y="176"/>
                    <a:pt x="121" y="177"/>
                    <a:pt x="124" y="177"/>
                  </a:cubicBezTo>
                  <a:cubicBezTo>
                    <a:pt x="143" y="178"/>
                    <a:pt x="163" y="178"/>
                    <a:pt x="182" y="178"/>
                  </a:cubicBezTo>
                  <a:cubicBezTo>
                    <a:pt x="184" y="178"/>
                    <a:pt x="185" y="177"/>
                    <a:pt x="188" y="177"/>
                  </a:cubicBezTo>
                  <a:cubicBezTo>
                    <a:pt x="187" y="166"/>
                    <a:pt x="187" y="155"/>
                    <a:pt x="184" y="144"/>
                  </a:cubicBezTo>
                  <a:cubicBezTo>
                    <a:pt x="181" y="128"/>
                    <a:pt x="173" y="114"/>
                    <a:pt x="157" y="107"/>
                  </a:cubicBezTo>
                  <a:cubicBezTo>
                    <a:pt x="136" y="98"/>
                    <a:pt x="117" y="87"/>
                    <a:pt x="101" y="72"/>
                  </a:cubicBezTo>
                  <a:cubicBezTo>
                    <a:pt x="93" y="65"/>
                    <a:pt x="83" y="65"/>
                    <a:pt x="75" y="72"/>
                  </a:cubicBezTo>
                  <a:close/>
                  <a:moveTo>
                    <a:pt x="203" y="194"/>
                  </a:moveTo>
                  <a:cubicBezTo>
                    <a:pt x="173" y="194"/>
                    <a:pt x="144" y="194"/>
                    <a:pt x="114" y="194"/>
                  </a:cubicBezTo>
                  <a:cubicBezTo>
                    <a:pt x="114" y="216"/>
                    <a:pt x="114" y="237"/>
                    <a:pt x="114" y="259"/>
                  </a:cubicBezTo>
                  <a:cubicBezTo>
                    <a:pt x="144" y="259"/>
                    <a:pt x="173" y="259"/>
                    <a:pt x="203" y="259"/>
                  </a:cubicBezTo>
                  <a:cubicBezTo>
                    <a:pt x="203" y="237"/>
                    <a:pt x="203" y="216"/>
                    <a:pt x="203" y="19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884" tIns="44943" rIns="89884" bIns="44943" numCol="1" anchor="t" anchorCtr="0" compatLnSpc="1">
              <a:prstTxWarp prst="textNoShape">
                <a:avLst/>
              </a:prstTxWarp>
            </a:bodyPr>
            <a:lstStyle/>
            <a:p>
              <a:endParaRPr lang="en-IN" sz="1620" b="1"/>
            </a:p>
          </p:txBody>
        </p:sp>
        <p:sp>
          <p:nvSpPr>
            <p:cNvPr id="136" name="Freeform 7">
              <a:extLst>
                <a:ext uri="{FF2B5EF4-FFF2-40B4-BE49-F238E27FC236}">
                  <a16:creationId xmlns:a16="http://schemas.microsoft.com/office/drawing/2014/main" id="{590C19B3-84CA-46A1-B307-4761CF1051D8}"/>
                </a:ext>
              </a:extLst>
            </p:cNvPr>
            <p:cNvSpPr>
              <a:spLocks noEditPoints="1"/>
            </p:cNvSpPr>
            <p:nvPr/>
          </p:nvSpPr>
          <p:spPr bwMode="auto">
            <a:xfrm>
              <a:off x="12850813" y="1362076"/>
              <a:ext cx="395288" cy="495300"/>
            </a:xfrm>
            <a:custGeom>
              <a:avLst/>
              <a:gdLst>
                <a:gd name="T0" fmla="*/ 134 w 261"/>
                <a:gd name="T1" fmla="*/ 0 h 327"/>
                <a:gd name="T2" fmla="*/ 172 w 261"/>
                <a:gd name="T3" fmla="*/ 17 h 327"/>
                <a:gd name="T4" fmla="*/ 253 w 261"/>
                <a:gd name="T5" fmla="*/ 52 h 327"/>
                <a:gd name="T6" fmla="*/ 261 w 261"/>
                <a:gd name="T7" fmla="*/ 64 h 327"/>
                <a:gd name="T8" fmla="*/ 261 w 261"/>
                <a:gd name="T9" fmla="*/ 187 h 327"/>
                <a:gd name="T10" fmla="*/ 222 w 261"/>
                <a:gd name="T11" fmla="*/ 263 h 327"/>
                <a:gd name="T12" fmla="*/ 142 w 261"/>
                <a:gd name="T13" fmla="*/ 321 h 327"/>
                <a:gd name="T14" fmla="*/ 120 w 261"/>
                <a:gd name="T15" fmla="*/ 321 h 327"/>
                <a:gd name="T16" fmla="*/ 39 w 261"/>
                <a:gd name="T17" fmla="*/ 263 h 327"/>
                <a:gd name="T18" fmla="*/ 1 w 261"/>
                <a:gd name="T19" fmla="*/ 188 h 327"/>
                <a:gd name="T20" fmla="*/ 1 w 261"/>
                <a:gd name="T21" fmla="*/ 64 h 327"/>
                <a:gd name="T22" fmla="*/ 7 w 261"/>
                <a:gd name="T23" fmla="*/ 53 h 327"/>
                <a:gd name="T24" fmla="*/ 124 w 261"/>
                <a:gd name="T25" fmla="*/ 2 h 327"/>
                <a:gd name="T26" fmla="*/ 128 w 261"/>
                <a:gd name="T27" fmla="*/ 0 h 327"/>
                <a:gd name="T28" fmla="*/ 134 w 261"/>
                <a:gd name="T29" fmla="*/ 0 h 327"/>
                <a:gd name="T30" fmla="*/ 17 w 261"/>
                <a:gd name="T31" fmla="*/ 133 h 327"/>
                <a:gd name="T32" fmla="*/ 17 w 261"/>
                <a:gd name="T33" fmla="*/ 188 h 327"/>
                <a:gd name="T34" fmla="*/ 49 w 261"/>
                <a:gd name="T35" fmla="*/ 249 h 327"/>
                <a:gd name="T36" fmla="*/ 128 w 261"/>
                <a:gd name="T37" fmla="*/ 306 h 327"/>
                <a:gd name="T38" fmla="*/ 134 w 261"/>
                <a:gd name="T39" fmla="*/ 306 h 327"/>
                <a:gd name="T40" fmla="*/ 213 w 261"/>
                <a:gd name="T41" fmla="*/ 250 h 327"/>
                <a:gd name="T42" fmla="*/ 245 w 261"/>
                <a:gd name="T43" fmla="*/ 188 h 327"/>
                <a:gd name="T44" fmla="*/ 245 w 261"/>
                <a:gd name="T45" fmla="*/ 71 h 327"/>
                <a:gd name="T46" fmla="*/ 241 w 261"/>
                <a:gd name="T47" fmla="*/ 65 h 327"/>
                <a:gd name="T48" fmla="*/ 134 w 261"/>
                <a:gd name="T49" fmla="*/ 18 h 327"/>
                <a:gd name="T50" fmla="*/ 128 w 261"/>
                <a:gd name="T51" fmla="*/ 18 h 327"/>
                <a:gd name="T52" fmla="*/ 21 w 261"/>
                <a:gd name="T53" fmla="*/ 65 h 327"/>
                <a:gd name="T54" fmla="*/ 17 w 261"/>
                <a:gd name="T55" fmla="*/ 71 h 327"/>
                <a:gd name="T56" fmla="*/ 17 w 261"/>
                <a:gd name="T57" fmla="*/ 133 h 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61" h="327">
                  <a:moveTo>
                    <a:pt x="134" y="0"/>
                  </a:moveTo>
                  <a:cubicBezTo>
                    <a:pt x="146" y="5"/>
                    <a:pt x="159" y="11"/>
                    <a:pt x="172" y="17"/>
                  </a:cubicBezTo>
                  <a:cubicBezTo>
                    <a:pt x="199" y="29"/>
                    <a:pt x="226" y="41"/>
                    <a:pt x="253" y="52"/>
                  </a:cubicBezTo>
                  <a:cubicBezTo>
                    <a:pt x="259" y="55"/>
                    <a:pt x="261" y="58"/>
                    <a:pt x="261" y="64"/>
                  </a:cubicBezTo>
                  <a:cubicBezTo>
                    <a:pt x="261" y="105"/>
                    <a:pt x="261" y="146"/>
                    <a:pt x="261" y="187"/>
                  </a:cubicBezTo>
                  <a:cubicBezTo>
                    <a:pt x="261" y="219"/>
                    <a:pt x="248" y="244"/>
                    <a:pt x="222" y="263"/>
                  </a:cubicBezTo>
                  <a:cubicBezTo>
                    <a:pt x="195" y="283"/>
                    <a:pt x="168" y="302"/>
                    <a:pt x="142" y="321"/>
                  </a:cubicBezTo>
                  <a:cubicBezTo>
                    <a:pt x="134" y="327"/>
                    <a:pt x="128" y="327"/>
                    <a:pt x="120" y="321"/>
                  </a:cubicBezTo>
                  <a:cubicBezTo>
                    <a:pt x="93" y="302"/>
                    <a:pt x="66" y="282"/>
                    <a:pt x="39" y="263"/>
                  </a:cubicBezTo>
                  <a:cubicBezTo>
                    <a:pt x="14" y="244"/>
                    <a:pt x="1" y="219"/>
                    <a:pt x="1" y="188"/>
                  </a:cubicBezTo>
                  <a:cubicBezTo>
                    <a:pt x="0" y="147"/>
                    <a:pt x="1" y="105"/>
                    <a:pt x="1" y="64"/>
                  </a:cubicBezTo>
                  <a:cubicBezTo>
                    <a:pt x="1" y="58"/>
                    <a:pt x="3" y="55"/>
                    <a:pt x="7" y="53"/>
                  </a:cubicBezTo>
                  <a:cubicBezTo>
                    <a:pt x="47" y="36"/>
                    <a:pt x="85" y="19"/>
                    <a:pt x="124" y="2"/>
                  </a:cubicBezTo>
                  <a:cubicBezTo>
                    <a:pt x="126" y="1"/>
                    <a:pt x="127" y="0"/>
                    <a:pt x="128" y="0"/>
                  </a:cubicBezTo>
                  <a:cubicBezTo>
                    <a:pt x="130" y="0"/>
                    <a:pt x="132" y="0"/>
                    <a:pt x="134" y="0"/>
                  </a:cubicBezTo>
                  <a:close/>
                  <a:moveTo>
                    <a:pt x="17" y="133"/>
                  </a:moveTo>
                  <a:cubicBezTo>
                    <a:pt x="17" y="151"/>
                    <a:pt x="17" y="169"/>
                    <a:pt x="17" y="188"/>
                  </a:cubicBezTo>
                  <a:cubicBezTo>
                    <a:pt x="17" y="214"/>
                    <a:pt x="28" y="234"/>
                    <a:pt x="49" y="249"/>
                  </a:cubicBezTo>
                  <a:cubicBezTo>
                    <a:pt x="75" y="268"/>
                    <a:pt x="101" y="287"/>
                    <a:pt x="128" y="306"/>
                  </a:cubicBezTo>
                  <a:cubicBezTo>
                    <a:pt x="130" y="309"/>
                    <a:pt x="132" y="308"/>
                    <a:pt x="134" y="306"/>
                  </a:cubicBezTo>
                  <a:cubicBezTo>
                    <a:pt x="161" y="287"/>
                    <a:pt x="187" y="269"/>
                    <a:pt x="213" y="250"/>
                  </a:cubicBezTo>
                  <a:cubicBezTo>
                    <a:pt x="234" y="234"/>
                    <a:pt x="245" y="214"/>
                    <a:pt x="245" y="188"/>
                  </a:cubicBezTo>
                  <a:cubicBezTo>
                    <a:pt x="245" y="149"/>
                    <a:pt x="245" y="110"/>
                    <a:pt x="245" y="71"/>
                  </a:cubicBezTo>
                  <a:cubicBezTo>
                    <a:pt x="245" y="68"/>
                    <a:pt x="244" y="66"/>
                    <a:pt x="241" y="65"/>
                  </a:cubicBezTo>
                  <a:cubicBezTo>
                    <a:pt x="205" y="49"/>
                    <a:pt x="170" y="34"/>
                    <a:pt x="134" y="18"/>
                  </a:cubicBezTo>
                  <a:cubicBezTo>
                    <a:pt x="132" y="17"/>
                    <a:pt x="130" y="17"/>
                    <a:pt x="128" y="18"/>
                  </a:cubicBezTo>
                  <a:cubicBezTo>
                    <a:pt x="92" y="34"/>
                    <a:pt x="57" y="49"/>
                    <a:pt x="21" y="65"/>
                  </a:cubicBezTo>
                  <a:cubicBezTo>
                    <a:pt x="18" y="66"/>
                    <a:pt x="17" y="68"/>
                    <a:pt x="17" y="71"/>
                  </a:cubicBezTo>
                  <a:cubicBezTo>
                    <a:pt x="17" y="92"/>
                    <a:pt x="17" y="113"/>
                    <a:pt x="17" y="13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884" tIns="44943" rIns="89884" bIns="44943" numCol="1" anchor="t" anchorCtr="0" compatLnSpc="1">
              <a:prstTxWarp prst="textNoShape">
                <a:avLst/>
              </a:prstTxWarp>
            </a:bodyPr>
            <a:lstStyle/>
            <a:p>
              <a:endParaRPr lang="en-IN" sz="1620" b="1"/>
            </a:p>
          </p:txBody>
        </p:sp>
        <p:sp>
          <p:nvSpPr>
            <p:cNvPr id="137" name="Freeform 8">
              <a:extLst>
                <a:ext uri="{FF2B5EF4-FFF2-40B4-BE49-F238E27FC236}">
                  <a16:creationId xmlns:a16="http://schemas.microsoft.com/office/drawing/2014/main" id="{0ED3638D-3C36-4354-AE45-3E64AC3EA8C1}"/>
                </a:ext>
              </a:extLst>
            </p:cNvPr>
            <p:cNvSpPr>
              <a:spLocks/>
            </p:cNvSpPr>
            <p:nvPr/>
          </p:nvSpPr>
          <p:spPr bwMode="auto">
            <a:xfrm>
              <a:off x="13134975" y="2016125"/>
              <a:ext cx="36513" cy="25400"/>
            </a:xfrm>
            <a:custGeom>
              <a:avLst/>
              <a:gdLst>
                <a:gd name="T0" fmla="*/ 12 w 24"/>
                <a:gd name="T1" fmla="*/ 16 h 17"/>
                <a:gd name="T2" fmla="*/ 9 w 24"/>
                <a:gd name="T3" fmla="*/ 16 h 17"/>
                <a:gd name="T4" fmla="*/ 0 w 24"/>
                <a:gd name="T5" fmla="*/ 8 h 17"/>
                <a:gd name="T6" fmla="*/ 9 w 24"/>
                <a:gd name="T7" fmla="*/ 0 h 17"/>
                <a:gd name="T8" fmla="*/ 16 w 24"/>
                <a:gd name="T9" fmla="*/ 0 h 17"/>
                <a:gd name="T10" fmla="*/ 24 w 24"/>
                <a:gd name="T11" fmla="*/ 9 h 17"/>
                <a:gd name="T12" fmla="*/ 16 w 24"/>
                <a:gd name="T13" fmla="*/ 16 h 17"/>
                <a:gd name="T14" fmla="*/ 12 w 24"/>
                <a:gd name="T15" fmla="*/ 16 h 17"/>
                <a:gd name="T16" fmla="*/ 12 w 24"/>
                <a:gd name="T17" fmla="*/ 16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 h="17">
                  <a:moveTo>
                    <a:pt x="12" y="16"/>
                  </a:moveTo>
                  <a:cubicBezTo>
                    <a:pt x="11" y="16"/>
                    <a:pt x="10" y="16"/>
                    <a:pt x="9" y="16"/>
                  </a:cubicBezTo>
                  <a:cubicBezTo>
                    <a:pt x="3" y="16"/>
                    <a:pt x="0" y="13"/>
                    <a:pt x="0" y="8"/>
                  </a:cubicBezTo>
                  <a:cubicBezTo>
                    <a:pt x="0" y="3"/>
                    <a:pt x="4" y="0"/>
                    <a:pt x="9" y="0"/>
                  </a:cubicBezTo>
                  <a:cubicBezTo>
                    <a:pt x="12" y="0"/>
                    <a:pt x="14" y="0"/>
                    <a:pt x="16" y="0"/>
                  </a:cubicBezTo>
                  <a:cubicBezTo>
                    <a:pt x="21" y="1"/>
                    <a:pt x="24" y="4"/>
                    <a:pt x="24" y="9"/>
                  </a:cubicBezTo>
                  <a:cubicBezTo>
                    <a:pt x="24" y="13"/>
                    <a:pt x="21" y="16"/>
                    <a:pt x="16" y="16"/>
                  </a:cubicBezTo>
                  <a:cubicBezTo>
                    <a:pt x="15" y="17"/>
                    <a:pt x="13" y="16"/>
                    <a:pt x="12" y="16"/>
                  </a:cubicBezTo>
                  <a:cubicBezTo>
                    <a:pt x="12" y="16"/>
                    <a:pt x="12" y="16"/>
                    <a:pt x="12"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884" tIns="44943" rIns="89884" bIns="44943" numCol="1" anchor="t" anchorCtr="0" compatLnSpc="1">
              <a:prstTxWarp prst="textNoShape">
                <a:avLst/>
              </a:prstTxWarp>
            </a:bodyPr>
            <a:lstStyle/>
            <a:p>
              <a:endParaRPr lang="en-IN" sz="1620" b="1"/>
            </a:p>
          </p:txBody>
        </p:sp>
        <p:sp>
          <p:nvSpPr>
            <p:cNvPr id="138" name="Freeform 9">
              <a:extLst>
                <a:ext uri="{FF2B5EF4-FFF2-40B4-BE49-F238E27FC236}">
                  <a16:creationId xmlns:a16="http://schemas.microsoft.com/office/drawing/2014/main" id="{0B36B9C0-CE9B-43FE-A80C-30E32AC65692}"/>
                </a:ext>
              </a:extLst>
            </p:cNvPr>
            <p:cNvSpPr>
              <a:spLocks/>
            </p:cNvSpPr>
            <p:nvPr/>
          </p:nvSpPr>
          <p:spPr bwMode="auto">
            <a:xfrm>
              <a:off x="12927013" y="2016125"/>
              <a:ext cx="36513" cy="25400"/>
            </a:xfrm>
            <a:custGeom>
              <a:avLst/>
              <a:gdLst>
                <a:gd name="T0" fmla="*/ 12 w 24"/>
                <a:gd name="T1" fmla="*/ 16 h 17"/>
                <a:gd name="T2" fmla="*/ 8 w 24"/>
                <a:gd name="T3" fmla="*/ 16 h 17"/>
                <a:gd name="T4" fmla="*/ 0 w 24"/>
                <a:gd name="T5" fmla="*/ 8 h 17"/>
                <a:gd name="T6" fmla="*/ 8 w 24"/>
                <a:gd name="T7" fmla="*/ 0 h 17"/>
                <a:gd name="T8" fmla="*/ 16 w 24"/>
                <a:gd name="T9" fmla="*/ 0 h 17"/>
                <a:gd name="T10" fmla="*/ 24 w 24"/>
                <a:gd name="T11" fmla="*/ 9 h 17"/>
                <a:gd name="T12" fmla="*/ 15 w 24"/>
                <a:gd name="T13" fmla="*/ 16 h 17"/>
                <a:gd name="T14" fmla="*/ 12 w 24"/>
                <a:gd name="T15" fmla="*/ 16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17">
                  <a:moveTo>
                    <a:pt x="12" y="16"/>
                  </a:moveTo>
                  <a:cubicBezTo>
                    <a:pt x="10" y="16"/>
                    <a:pt x="9" y="17"/>
                    <a:pt x="8" y="16"/>
                  </a:cubicBezTo>
                  <a:cubicBezTo>
                    <a:pt x="3" y="16"/>
                    <a:pt x="0" y="13"/>
                    <a:pt x="0" y="8"/>
                  </a:cubicBezTo>
                  <a:cubicBezTo>
                    <a:pt x="0" y="4"/>
                    <a:pt x="3" y="1"/>
                    <a:pt x="8" y="0"/>
                  </a:cubicBezTo>
                  <a:cubicBezTo>
                    <a:pt x="11" y="0"/>
                    <a:pt x="13" y="0"/>
                    <a:pt x="16" y="0"/>
                  </a:cubicBezTo>
                  <a:cubicBezTo>
                    <a:pt x="21" y="1"/>
                    <a:pt x="24" y="4"/>
                    <a:pt x="24" y="9"/>
                  </a:cubicBezTo>
                  <a:cubicBezTo>
                    <a:pt x="24" y="13"/>
                    <a:pt x="21" y="16"/>
                    <a:pt x="15" y="16"/>
                  </a:cubicBezTo>
                  <a:cubicBezTo>
                    <a:pt x="14" y="17"/>
                    <a:pt x="13" y="16"/>
                    <a:pt x="12"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884" tIns="44943" rIns="89884" bIns="44943" numCol="1" anchor="t" anchorCtr="0" compatLnSpc="1">
              <a:prstTxWarp prst="textNoShape">
                <a:avLst/>
              </a:prstTxWarp>
            </a:bodyPr>
            <a:lstStyle/>
            <a:p>
              <a:endParaRPr lang="en-IN" sz="1620" b="1"/>
            </a:p>
          </p:txBody>
        </p:sp>
        <p:sp>
          <p:nvSpPr>
            <p:cNvPr id="139" name="Freeform 10">
              <a:extLst>
                <a:ext uri="{FF2B5EF4-FFF2-40B4-BE49-F238E27FC236}">
                  <a16:creationId xmlns:a16="http://schemas.microsoft.com/office/drawing/2014/main" id="{33814957-92E3-4264-9E45-20F883C6862F}"/>
                </a:ext>
              </a:extLst>
            </p:cNvPr>
            <p:cNvSpPr>
              <a:spLocks noEditPoints="1"/>
            </p:cNvSpPr>
            <p:nvPr/>
          </p:nvSpPr>
          <p:spPr bwMode="auto">
            <a:xfrm>
              <a:off x="12901613" y="1414463"/>
              <a:ext cx="295275" cy="384175"/>
            </a:xfrm>
            <a:custGeom>
              <a:avLst/>
              <a:gdLst>
                <a:gd name="T0" fmla="*/ 196 w 196"/>
                <a:gd name="T1" fmla="*/ 104 h 253"/>
                <a:gd name="T2" fmla="*/ 196 w 196"/>
                <a:gd name="T3" fmla="*/ 152 h 253"/>
                <a:gd name="T4" fmla="*/ 170 w 196"/>
                <a:gd name="T5" fmla="*/ 202 h 253"/>
                <a:gd name="T6" fmla="*/ 105 w 196"/>
                <a:gd name="T7" fmla="*/ 249 h 253"/>
                <a:gd name="T8" fmla="*/ 91 w 196"/>
                <a:gd name="T9" fmla="*/ 249 h 253"/>
                <a:gd name="T10" fmla="*/ 25 w 196"/>
                <a:gd name="T11" fmla="*/ 201 h 253"/>
                <a:gd name="T12" fmla="*/ 0 w 196"/>
                <a:gd name="T13" fmla="*/ 154 h 253"/>
                <a:gd name="T14" fmla="*/ 0 w 196"/>
                <a:gd name="T15" fmla="*/ 50 h 253"/>
                <a:gd name="T16" fmla="*/ 7 w 196"/>
                <a:gd name="T17" fmla="*/ 39 h 253"/>
                <a:gd name="T18" fmla="*/ 93 w 196"/>
                <a:gd name="T19" fmla="*/ 2 h 253"/>
                <a:gd name="T20" fmla="*/ 103 w 196"/>
                <a:gd name="T21" fmla="*/ 2 h 253"/>
                <a:gd name="T22" fmla="*/ 189 w 196"/>
                <a:gd name="T23" fmla="*/ 39 h 253"/>
                <a:gd name="T24" fmla="*/ 196 w 196"/>
                <a:gd name="T25" fmla="*/ 50 h 253"/>
                <a:gd name="T26" fmla="*/ 196 w 196"/>
                <a:gd name="T27" fmla="*/ 104 h 253"/>
                <a:gd name="T28" fmla="*/ 179 w 196"/>
                <a:gd name="T29" fmla="*/ 107 h 253"/>
                <a:gd name="T30" fmla="*/ 179 w 196"/>
                <a:gd name="T31" fmla="*/ 57 h 253"/>
                <a:gd name="T32" fmla="*/ 175 w 196"/>
                <a:gd name="T33" fmla="*/ 51 h 253"/>
                <a:gd name="T34" fmla="*/ 101 w 196"/>
                <a:gd name="T35" fmla="*/ 19 h 253"/>
                <a:gd name="T36" fmla="*/ 95 w 196"/>
                <a:gd name="T37" fmla="*/ 19 h 253"/>
                <a:gd name="T38" fmla="*/ 21 w 196"/>
                <a:gd name="T39" fmla="*/ 51 h 253"/>
                <a:gd name="T40" fmla="*/ 16 w 196"/>
                <a:gd name="T41" fmla="*/ 57 h 253"/>
                <a:gd name="T42" fmla="*/ 16 w 196"/>
                <a:gd name="T43" fmla="*/ 152 h 253"/>
                <a:gd name="T44" fmla="*/ 35 w 196"/>
                <a:gd name="T45" fmla="*/ 188 h 253"/>
                <a:gd name="T46" fmla="*/ 95 w 196"/>
                <a:gd name="T47" fmla="*/ 231 h 253"/>
                <a:gd name="T48" fmla="*/ 101 w 196"/>
                <a:gd name="T49" fmla="*/ 231 h 253"/>
                <a:gd name="T50" fmla="*/ 161 w 196"/>
                <a:gd name="T51" fmla="*/ 188 h 253"/>
                <a:gd name="T52" fmla="*/ 179 w 196"/>
                <a:gd name="T53" fmla="*/ 153 h 253"/>
                <a:gd name="T54" fmla="*/ 179 w 196"/>
                <a:gd name="T55" fmla="*/ 107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96" h="253">
                  <a:moveTo>
                    <a:pt x="196" y="104"/>
                  </a:moveTo>
                  <a:cubicBezTo>
                    <a:pt x="196" y="120"/>
                    <a:pt x="195" y="136"/>
                    <a:pt x="196" y="152"/>
                  </a:cubicBezTo>
                  <a:cubicBezTo>
                    <a:pt x="196" y="173"/>
                    <a:pt x="187" y="189"/>
                    <a:pt x="170" y="202"/>
                  </a:cubicBezTo>
                  <a:cubicBezTo>
                    <a:pt x="149" y="217"/>
                    <a:pt x="127" y="233"/>
                    <a:pt x="105" y="249"/>
                  </a:cubicBezTo>
                  <a:cubicBezTo>
                    <a:pt x="99" y="253"/>
                    <a:pt x="97" y="253"/>
                    <a:pt x="91" y="249"/>
                  </a:cubicBezTo>
                  <a:cubicBezTo>
                    <a:pt x="69" y="233"/>
                    <a:pt x="47" y="217"/>
                    <a:pt x="25" y="201"/>
                  </a:cubicBezTo>
                  <a:cubicBezTo>
                    <a:pt x="9" y="189"/>
                    <a:pt x="0" y="174"/>
                    <a:pt x="0" y="154"/>
                  </a:cubicBezTo>
                  <a:cubicBezTo>
                    <a:pt x="0" y="119"/>
                    <a:pt x="0" y="84"/>
                    <a:pt x="0" y="50"/>
                  </a:cubicBezTo>
                  <a:cubicBezTo>
                    <a:pt x="0" y="44"/>
                    <a:pt x="2" y="41"/>
                    <a:pt x="7" y="39"/>
                  </a:cubicBezTo>
                  <a:cubicBezTo>
                    <a:pt x="36" y="27"/>
                    <a:pt x="64" y="14"/>
                    <a:pt x="93" y="2"/>
                  </a:cubicBezTo>
                  <a:cubicBezTo>
                    <a:pt x="96" y="0"/>
                    <a:pt x="99" y="0"/>
                    <a:pt x="103" y="2"/>
                  </a:cubicBezTo>
                  <a:cubicBezTo>
                    <a:pt x="132" y="14"/>
                    <a:pt x="160" y="27"/>
                    <a:pt x="189" y="39"/>
                  </a:cubicBezTo>
                  <a:cubicBezTo>
                    <a:pt x="194" y="41"/>
                    <a:pt x="196" y="45"/>
                    <a:pt x="196" y="50"/>
                  </a:cubicBezTo>
                  <a:cubicBezTo>
                    <a:pt x="195" y="68"/>
                    <a:pt x="196" y="86"/>
                    <a:pt x="196" y="104"/>
                  </a:cubicBezTo>
                  <a:close/>
                  <a:moveTo>
                    <a:pt x="179" y="107"/>
                  </a:moveTo>
                  <a:cubicBezTo>
                    <a:pt x="179" y="90"/>
                    <a:pt x="179" y="74"/>
                    <a:pt x="179" y="57"/>
                  </a:cubicBezTo>
                  <a:cubicBezTo>
                    <a:pt x="179" y="54"/>
                    <a:pt x="178" y="52"/>
                    <a:pt x="175" y="51"/>
                  </a:cubicBezTo>
                  <a:cubicBezTo>
                    <a:pt x="150" y="40"/>
                    <a:pt x="126" y="29"/>
                    <a:pt x="101" y="19"/>
                  </a:cubicBezTo>
                  <a:cubicBezTo>
                    <a:pt x="99" y="18"/>
                    <a:pt x="97" y="18"/>
                    <a:pt x="95" y="19"/>
                  </a:cubicBezTo>
                  <a:cubicBezTo>
                    <a:pt x="70" y="29"/>
                    <a:pt x="45" y="40"/>
                    <a:pt x="21" y="51"/>
                  </a:cubicBezTo>
                  <a:cubicBezTo>
                    <a:pt x="17" y="52"/>
                    <a:pt x="16" y="54"/>
                    <a:pt x="16" y="57"/>
                  </a:cubicBezTo>
                  <a:cubicBezTo>
                    <a:pt x="17" y="89"/>
                    <a:pt x="17" y="121"/>
                    <a:pt x="16" y="152"/>
                  </a:cubicBezTo>
                  <a:cubicBezTo>
                    <a:pt x="16" y="168"/>
                    <a:pt x="23" y="179"/>
                    <a:pt x="35" y="188"/>
                  </a:cubicBezTo>
                  <a:cubicBezTo>
                    <a:pt x="55" y="202"/>
                    <a:pt x="75" y="217"/>
                    <a:pt x="95" y="231"/>
                  </a:cubicBezTo>
                  <a:cubicBezTo>
                    <a:pt x="97" y="233"/>
                    <a:pt x="99" y="233"/>
                    <a:pt x="101" y="231"/>
                  </a:cubicBezTo>
                  <a:cubicBezTo>
                    <a:pt x="121" y="217"/>
                    <a:pt x="141" y="202"/>
                    <a:pt x="161" y="188"/>
                  </a:cubicBezTo>
                  <a:cubicBezTo>
                    <a:pt x="173" y="179"/>
                    <a:pt x="179" y="168"/>
                    <a:pt x="179" y="153"/>
                  </a:cubicBezTo>
                  <a:cubicBezTo>
                    <a:pt x="179" y="137"/>
                    <a:pt x="179" y="122"/>
                    <a:pt x="179" y="10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884" tIns="44943" rIns="89884" bIns="44943" numCol="1" anchor="t" anchorCtr="0" compatLnSpc="1">
              <a:prstTxWarp prst="textNoShape">
                <a:avLst/>
              </a:prstTxWarp>
            </a:bodyPr>
            <a:lstStyle/>
            <a:p>
              <a:endParaRPr lang="en-IN" sz="1620" b="1"/>
            </a:p>
          </p:txBody>
        </p:sp>
        <p:sp>
          <p:nvSpPr>
            <p:cNvPr id="140" name="Freeform 11">
              <a:extLst>
                <a:ext uri="{FF2B5EF4-FFF2-40B4-BE49-F238E27FC236}">
                  <a16:creationId xmlns:a16="http://schemas.microsoft.com/office/drawing/2014/main" id="{ABCC1F15-6BEB-4457-9FBE-AB070C0AC1D7}"/>
                </a:ext>
              </a:extLst>
            </p:cNvPr>
            <p:cNvSpPr>
              <a:spLocks/>
            </p:cNvSpPr>
            <p:nvPr/>
          </p:nvSpPr>
          <p:spPr bwMode="auto">
            <a:xfrm>
              <a:off x="12961938" y="1509713"/>
              <a:ext cx="174625" cy="174625"/>
            </a:xfrm>
            <a:custGeom>
              <a:avLst/>
              <a:gdLst>
                <a:gd name="T0" fmla="*/ 40 w 116"/>
                <a:gd name="T1" fmla="*/ 95 h 116"/>
                <a:gd name="T2" fmla="*/ 58 w 116"/>
                <a:gd name="T3" fmla="*/ 67 h 116"/>
                <a:gd name="T4" fmla="*/ 98 w 116"/>
                <a:gd name="T5" fmla="*/ 7 h 116"/>
                <a:gd name="T6" fmla="*/ 101 w 116"/>
                <a:gd name="T7" fmla="*/ 3 h 116"/>
                <a:gd name="T8" fmla="*/ 111 w 116"/>
                <a:gd name="T9" fmla="*/ 2 h 116"/>
                <a:gd name="T10" fmla="*/ 114 w 116"/>
                <a:gd name="T11" fmla="*/ 11 h 116"/>
                <a:gd name="T12" fmla="*/ 112 w 116"/>
                <a:gd name="T13" fmla="*/ 16 h 116"/>
                <a:gd name="T14" fmla="*/ 50 w 116"/>
                <a:gd name="T15" fmla="*/ 108 h 116"/>
                <a:gd name="T16" fmla="*/ 34 w 116"/>
                <a:gd name="T17" fmla="*/ 111 h 116"/>
                <a:gd name="T18" fmla="*/ 5 w 116"/>
                <a:gd name="T19" fmla="*/ 89 h 116"/>
                <a:gd name="T20" fmla="*/ 3 w 116"/>
                <a:gd name="T21" fmla="*/ 77 h 116"/>
                <a:gd name="T22" fmla="*/ 15 w 116"/>
                <a:gd name="T23" fmla="*/ 76 h 116"/>
                <a:gd name="T24" fmla="*/ 40 w 116"/>
                <a:gd name="T25" fmla="*/ 95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6" h="116">
                  <a:moveTo>
                    <a:pt x="40" y="95"/>
                  </a:moveTo>
                  <a:cubicBezTo>
                    <a:pt x="46" y="85"/>
                    <a:pt x="52" y="76"/>
                    <a:pt x="58" y="67"/>
                  </a:cubicBezTo>
                  <a:cubicBezTo>
                    <a:pt x="71" y="47"/>
                    <a:pt x="85" y="27"/>
                    <a:pt x="98" y="7"/>
                  </a:cubicBezTo>
                  <a:cubicBezTo>
                    <a:pt x="99" y="5"/>
                    <a:pt x="100" y="4"/>
                    <a:pt x="101" y="3"/>
                  </a:cubicBezTo>
                  <a:cubicBezTo>
                    <a:pt x="104" y="0"/>
                    <a:pt x="108" y="0"/>
                    <a:pt x="111" y="2"/>
                  </a:cubicBezTo>
                  <a:cubicBezTo>
                    <a:pt x="114" y="4"/>
                    <a:pt x="116" y="7"/>
                    <a:pt x="114" y="11"/>
                  </a:cubicBezTo>
                  <a:cubicBezTo>
                    <a:pt x="114" y="13"/>
                    <a:pt x="113" y="14"/>
                    <a:pt x="112" y="16"/>
                  </a:cubicBezTo>
                  <a:cubicBezTo>
                    <a:pt x="91" y="46"/>
                    <a:pt x="71" y="77"/>
                    <a:pt x="50" y="108"/>
                  </a:cubicBezTo>
                  <a:cubicBezTo>
                    <a:pt x="45" y="116"/>
                    <a:pt x="41" y="116"/>
                    <a:pt x="34" y="111"/>
                  </a:cubicBezTo>
                  <a:cubicBezTo>
                    <a:pt x="25" y="104"/>
                    <a:pt x="15" y="96"/>
                    <a:pt x="5" y="89"/>
                  </a:cubicBezTo>
                  <a:cubicBezTo>
                    <a:pt x="0" y="86"/>
                    <a:pt x="0" y="81"/>
                    <a:pt x="3" y="77"/>
                  </a:cubicBezTo>
                  <a:cubicBezTo>
                    <a:pt x="5" y="73"/>
                    <a:pt x="10" y="73"/>
                    <a:pt x="15" y="76"/>
                  </a:cubicBezTo>
                  <a:cubicBezTo>
                    <a:pt x="23" y="82"/>
                    <a:pt x="31" y="88"/>
                    <a:pt x="40" y="9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884" tIns="44943" rIns="89884" bIns="44943" numCol="1" anchor="t" anchorCtr="0" compatLnSpc="1">
              <a:prstTxWarp prst="textNoShape">
                <a:avLst/>
              </a:prstTxWarp>
            </a:bodyPr>
            <a:lstStyle/>
            <a:p>
              <a:endParaRPr lang="en-IN" sz="1620" b="1"/>
            </a:p>
          </p:txBody>
        </p:sp>
      </p:grpSp>
      <p:grpSp>
        <p:nvGrpSpPr>
          <p:cNvPr id="141" name="Group 140">
            <a:extLst>
              <a:ext uri="{FF2B5EF4-FFF2-40B4-BE49-F238E27FC236}">
                <a16:creationId xmlns:a16="http://schemas.microsoft.com/office/drawing/2014/main" id="{C005E005-7198-48EC-8A05-5578B79297C8}"/>
              </a:ext>
            </a:extLst>
          </p:cNvPr>
          <p:cNvGrpSpPr/>
          <p:nvPr/>
        </p:nvGrpSpPr>
        <p:grpSpPr>
          <a:xfrm>
            <a:off x="2067828" y="5777035"/>
            <a:ext cx="458207" cy="446407"/>
            <a:chOff x="13854113" y="2384425"/>
            <a:chExt cx="739775" cy="720725"/>
          </a:xfrm>
          <a:solidFill>
            <a:schemeClr val="tx1">
              <a:lumMod val="95000"/>
              <a:lumOff val="5000"/>
            </a:schemeClr>
          </a:solidFill>
        </p:grpSpPr>
        <p:sp>
          <p:nvSpPr>
            <p:cNvPr id="142" name="Freeform 12">
              <a:extLst>
                <a:ext uri="{FF2B5EF4-FFF2-40B4-BE49-F238E27FC236}">
                  <a16:creationId xmlns:a16="http://schemas.microsoft.com/office/drawing/2014/main" id="{C20A0198-DD97-483D-B4D3-48A69832B16A}"/>
                </a:ext>
              </a:extLst>
            </p:cNvPr>
            <p:cNvSpPr>
              <a:spLocks/>
            </p:cNvSpPr>
            <p:nvPr/>
          </p:nvSpPr>
          <p:spPr bwMode="auto">
            <a:xfrm>
              <a:off x="13854113" y="2384425"/>
              <a:ext cx="739775" cy="512762"/>
            </a:xfrm>
            <a:custGeom>
              <a:avLst/>
              <a:gdLst>
                <a:gd name="T0" fmla="*/ 0 w 488"/>
                <a:gd name="T1" fmla="*/ 281 h 338"/>
                <a:gd name="T2" fmla="*/ 6 w 488"/>
                <a:gd name="T3" fmla="*/ 274 h 338"/>
                <a:gd name="T4" fmla="*/ 144 w 488"/>
                <a:gd name="T5" fmla="*/ 136 h 338"/>
                <a:gd name="T6" fmla="*/ 160 w 488"/>
                <a:gd name="T7" fmla="*/ 136 h 338"/>
                <a:gd name="T8" fmla="*/ 225 w 488"/>
                <a:gd name="T9" fmla="*/ 201 h 338"/>
                <a:gd name="T10" fmla="*/ 228 w 488"/>
                <a:gd name="T11" fmla="*/ 204 h 338"/>
                <a:gd name="T12" fmla="*/ 323 w 488"/>
                <a:gd name="T13" fmla="*/ 108 h 338"/>
                <a:gd name="T14" fmla="*/ 318 w 488"/>
                <a:gd name="T15" fmla="*/ 104 h 338"/>
                <a:gd name="T16" fmla="*/ 281 w 488"/>
                <a:gd name="T17" fmla="*/ 68 h 338"/>
                <a:gd name="T18" fmla="*/ 285 w 488"/>
                <a:gd name="T19" fmla="*/ 53 h 338"/>
                <a:gd name="T20" fmla="*/ 477 w 488"/>
                <a:gd name="T21" fmla="*/ 2 h 338"/>
                <a:gd name="T22" fmla="*/ 488 w 488"/>
                <a:gd name="T23" fmla="*/ 6 h 338"/>
                <a:gd name="T24" fmla="*/ 488 w 488"/>
                <a:gd name="T25" fmla="*/ 12 h 338"/>
                <a:gd name="T26" fmla="*/ 479 w 488"/>
                <a:gd name="T27" fmla="*/ 45 h 338"/>
                <a:gd name="T28" fmla="*/ 436 w 488"/>
                <a:gd name="T29" fmla="*/ 203 h 338"/>
                <a:gd name="T30" fmla="*/ 421 w 488"/>
                <a:gd name="T31" fmla="*/ 207 h 338"/>
                <a:gd name="T32" fmla="*/ 378 w 488"/>
                <a:gd name="T33" fmla="*/ 165 h 338"/>
                <a:gd name="T34" fmla="*/ 376 w 488"/>
                <a:gd name="T35" fmla="*/ 170 h 338"/>
                <a:gd name="T36" fmla="*/ 294 w 488"/>
                <a:gd name="T37" fmla="*/ 251 h 338"/>
                <a:gd name="T38" fmla="*/ 291 w 488"/>
                <a:gd name="T39" fmla="*/ 254 h 338"/>
                <a:gd name="T40" fmla="*/ 281 w 488"/>
                <a:gd name="T41" fmla="*/ 254 h 338"/>
                <a:gd name="T42" fmla="*/ 280 w 488"/>
                <a:gd name="T43" fmla="*/ 244 h 338"/>
                <a:gd name="T44" fmla="*/ 283 w 488"/>
                <a:gd name="T45" fmla="*/ 241 h 338"/>
                <a:gd name="T46" fmla="*/ 372 w 488"/>
                <a:gd name="T47" fmla="*/ 152 h 338"/>
                <a:gd name="T48" fmla="*/ 387 w 488"/>
                <a:gd name="T49" fmla="*/ 152 h 338"/>
                <a:gd name="T50" fmla="*/ 420 w 488"/>
                <a:gd name="T51" fmla="*/ 185 h 338"/>
                <a:gd name="T52" fmla="*/ 424 w 488"/>
                <a:gd name="T53" fmla="*/ 189 h 338"/>
                <a:gd name="T54" fmla="*/ 470 w 488"/>
                <a:gd name="T55" fmla="*/ 20 h 338"/>
                <a:gd name="T56" fmla="*/ 301 w 488"/>
                <a:gd name="T57" fmla="*/ 65 h 338"/>
                <a:gd name="T58" fmla="*/ 300 w 488"/>
                <a:gd name="T59" fmla="*/ 67 h 338"/>
                <a:gd name="T60" fmla="*/ 304 w 488"/>
                <a:gd name="T61" fmla="*/ 69 h 338"/>
                <a:gd name="T62" fmla="*/ 338 w 488"/>
                <a:gd name="T63" fmla="*/ 103 h 338"/>
                <a:gd name="T64" fmla="*/ 338 w 488"/>
                <a:gd name="T65" fmla="*/ 117 h 338"/>
                <a:gd name="T66" fmla="*/ 236 w 488"/>
                <a:gd name="T67" fmla="*/ 219 h 338"/>
                <a:gd name="T68" fmla="*/ 221 w 488"/>
                <a:gd name="T69" fmla="*/ 219 h 338"/>
                <a:gd name="T70" fmla="*/ 155 w 488"/>
                <a:gd name="T71" fmla="*/ 153 h 338"/>
                <a:gd name="T72" fmla="*/ 152 w 488"/>
                <a:gd name="T73" fmla="*/ 151 h 338"/>
                <a:gd name="T74" fmla="*/ 19 w 488"/>
                <a:gd name="T75" fmla="*/ 284 h 338"/>
                <a:gd name="T76" fmla="*/ 54 w 488"/>
                <a:gd name="T77" fmla="*/ 318 h 338"/>
                <a:gd name="T78" fmla="*/ 57 w 488"/>
                <a:gd name="T79" fmla="*/ 314 h 338"/>
                <a:gd name="T80" fmla="*/ 144 w 488"/>
                <a:gd name="T81" fmla="*/ 227 h 338"/>
                <a:gd name="T82" fmla="*/ 160 w 488"/>
                <a:gd name="T83" fmla="*/ 227 h 338"/>
                <a:gd name="T84" fmla="*/ 204 w 488"/>
                <a:gd name="T85" fmla="*/ 270 h 338"/>
                <a:gd name="T86" fmla="*/ 207 w 488"/>
                <a:gd name="T87" fmla="*/ 278 h 338"/>
                <a:gd name="T88" fmla="*/ 202 w 488"/>
                <a:gd name="T89" fmla="*/ 284 h 338"/>
                <a:gd name="T90" fmla="*/ 194 w 488"/>
                <a:gd name="T91" fmla="*/ 282 h 338"/>
                <a:gd name="T92" fmla="*/ 172 w 488"/>
                <a:gd name="T93" fmla="*/ 260 h 338"/>
                <a:gd name="T94" fmla="*/ 153 w 488"/>
                <a:gd name="T95" fmla="*/ 240 h 338"/>
                <a:gd name="T96" fmla="*/ 151 w 488"/>
                <a:gd name="T97" fmla="*/ 240 h 338"/>
                <a:gd name="T98" fmla="*/ 148 w 488"/>
                <a:gd name="T99" fmla="*/ 244 h 338"/>
                <a:gd name="T100" fmla="*/ 61 w 488"/>
                <a:gd name="T101" fmla="*/ 332 h 338"/>
                <a:gd name="T102" fmla="*/ 45 w 488"/>
                <a:gd name="T103" fmla="*/ 332 h 338"/>
                <a:gd name="T104" fmla="*/ 4 w 488"/>
                <a:gd name="T105" fmla="*/ 292 h 338"/>
                <a:gd name="T106" fmla="*/ 0 w 488"/>
                <a:gd name="T107" fmla="*/ 287 h 338"/>
                <a:gd name="T108" fmla="*/ 0 w 488"/>
                <a:gd name="T109" fmla="*/ 281 h 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88" h="338">
                  <a:moveTo>
                    <a:pt x="0" y="281"/>
                  </a:moveTo>
                  <a:cubicBezTo>
                    <a:pt x="2" y="279"/>
                    <a:pt x="4" y="277"/>
                    <a:pt x="6" y="274"/>
                  </a:cubicBezTo>
                  <a:cubicBezTo>
                    <a:pt x="52" y="228"/>
                    <a:pt x="98" y="182"/>
                    <a:pt x="144" y="136"/>
                  </a:cubicBezTo>
                  <a:cubicBezTo>
                    <a:pt x="150" y="130"/>
                    <a:pt x="153" y="130"/>
                    <a:pt x="160" y="136"/>
                  </a:cubicBezTo>
                  <a:cubicBezTo>
                    <a:pt x="181" y="158"/>
                    <a:pt x="203" y="179"/>
                    <a:pt x="225" y="201"/>
                  </a:cubicBezTo>
                  <a:cubicBezTo>
                    <a:pt x="226" y="202"/>
                    <a:pt x="227" y="203"/>
                    <a:pt x="228" y="204"/>
                  </a:cubicBezTo>
                  <a:cubicBezTo>
                    <a:pt x="259" y="172"/>
                    <a:pt x="291" y="141"/>
                    <a:pt x="323" y="108"/>
                  </a:cubicBezTo>
                  <a:cubicBezTo>
                    <a:pt x="322" y="107"/>
                    <a:pt x="320" y="106"/>
                    <a:pt x="318" y="104"/>
                  </a:cubicBezTo>
                  <a:cubicBezTo>
                    <a:pt x="306" y="92"/>
                    <a:pt x="294" y="80"/>
                    <a:pt x="281" y="68"/>
                  </a:cubicBezTo>
                  <a:cubicBezTo>
                    <a:pt x="275" y="62"/>
                    <a:pt x="277" y="55"/>
                    <a:pt x="285" y="53"/>
                  </a:cubicBezTo>
                  <a:cubicBezTo>
                    <a:pt x="349" y="36"/>
                    <a:pt x="413" y="19"/>
                    <a:pt x="477" y="2"/>
                  </a:cubicBezTo>
                  <a:cubicBezTo>
                    <a:pt x="482" y="0"/>
                    <a:pt x="485" y="2"/>
                    <a:pt x="488" y="6"/>
                  </a:cubicBezTo>
                  <a:cubicBezTo>
                    <a:pt x="488" y="8"/>
                    <a:pt x="488" y="10"/>
                    <a:pt x="488" y="12"/>
                  </a:cubicBezTo>
                  <a:cubicBezTo>
                    <a:pt x="485" y="23"/>
                    <a:pt x="482" y="34"/>
                    <a:pt x="479" y="45"/>
                  </a:cubicBezTo>
                  <a:cubicBezTo>
                    <a:pt x="465" y="98"/>
                    <a:pt x="451" y="150"/>
                    <a:pt x="436" y="203"/>
                  </a:cubicBezTo>
                  <a:cubicBezTo>
                    <a:pt x="434" y="213"/>
                    <a:pt x="428" y="214"/>
                    <a:pt x="421" y="207"/>
                  </a:cubicBezTo>
                  <a:cubicBezTo>
                    <a:pt x="407" y="194"/>
                    <a:pt x="393" y="180"/>
                    <a:pt x="378" y="165"/>
                  </a:cubicBezTo>
                  <a:cubicBezTo>
                    <a:pt x="377" y="167"/>
                    <a:pt x="377" y="168"/>
                    <a:pt x="376" y="170"/>
                  </a:cubicBezTo>
                  <a:cubicBezTo>
                    <a:pt x="349" y="197"/>
                    <a:pt x="321" y="224"/>
                    <a:pt x="294" y="251"/>
                  </a:cubicBezTo>
                  <a:cubicBezTo>
                    <a:pt x="293" y="252"/>
                    <a:pt x="292" y="253"/>
                    <a:pt x="291" y="254"/>
                  </a:cubicBezTo>
                  <a:cubicBezTo>
                    <a:pt x="288" y="257"/>
                    <a:pt x="283" y="257"/>
                    <a:pt x="281" y="254"/>
                  </a:cubicBezTo>
                  <a:cubicBezTo>
                    <a:pt x="278" y="251"/>
                    <a:pt x="278" y="247"/>
                    <a:pt x="280" y="244"/>
                  </a:cubicBezTo>
                  <a:cubicBezTo>
                    <a:pt x="281" y="243"/>
                    <a:pt x="282" y="242"/>
                    <a:pt x="283" y="241"/>
                  </a:cubicBezTo>
                  <a:cubicBezTo>
                    <a:pt x="312" y="211"/>
                    <a:pt x="342" y="182"/>
                    <a:pt x="372" y="152"/>
                  </a:cubicBezTo>
                  <a:cubicBezTo>
                    <a:pt x="378" y="146"/>
                    <a:pt x="381" y="146"/>
                    <a:pt x="387" y="152"/>
                  </a:cubicBezTo>
                  <a:cubicBezTo>
                    <a:pt x="398" y="163"/>
                    <a:pt x="409" y="174"/>
                    <a:pt x="420" y="185"/>
                  </a:cubicBezTo>
                  <a:cubicBezTo>
                    <a:pt x="421" y="186"/>
                    <a:pt x="423" y="187"/>
                    <a:pt x="424" y="189"/>
                  </a:cubicBezTo>
                  <a:cubicBezTo>
                    <a:pt x="439" y="132"/>
                    <a:pt x="454" y="77"/>
                    <a:pt x="470" y="20"/>
                  </a:cubicBezTo>
                  <a:cubicBezTo>
                    <a:pt x="413" y="35"/>
                    <a:pt x="357" y="50"/>
                    <a:pt x="301" y="65"/>
                  </a:cubicBezTo>
                  <a:cubicBezTo>
                    <a:pt x="301" y="65"/>
                    <a:pt x="300" y="66"/>
                    <a:pt x="300" y="67"/>
                  </a:cubicBezTo>
                  <a:cubicBezTo>
                    <a:pt x="301" y="68"/>
                    <a:pt x="303" y="68"/>
                    <a:pt x="304" y="69"/>
                  </a:cubicBezTo>
                  <a:cubicBezTo>
                    <a:pt x="316" y="80"/>
                    <a:pt x="327" y="91"/>
                    <a:pt x="338" y="103"/>
                  </a:cubicBezTo>
                  <a:cubicBezTo>
                    <a:pt x="343" y="108"/>
                    <a:pt x="343" y="112"/>
                    <a:pt x="338" y="117"/>
                  </a:cubicBezTo>
                  <a:cubicBezTo>
                    <a:pt x="304" y="151"/>
                    <a:pt x="270" y="185"/>
                    <a:pt x="236" y="219"/>
                  </a:cubicBezTo>
                  <a:cubicBezTo>
                    <a:pt x="230" y="224"/>
                    <a:pt x="227" y="224"/>
                    <a:pt x="221" y="219"/>
                  </a:cubicBezTo>
                  <a:cubicBezTo>
                    <a:pt x="199" y="197"/>
                    <a:pt x="177" y="175"/>
                    <a:pt x="155" y="153"/>
                  </a:cubicBezTo>
                  <a:cubicBezTo>
                    <a:pt x="154" y="152"/>
                    <a:pt x="153" y="151"/>
                    <a:pt x="152" y="151"/>
                  </a:cubicBezTo>
                  <a:cubicBezTo>
                    <a:pt x="108" y="195"/>
                    <a:pt x="63" y="240"/>
                    <a:pt x="19" y="284"/>
                  </a:cubicBezTo>
                  <a:cubicBezTo>
                    <a:pt x="30" y="295"/>
                    <a:pt x="42" y="306"/>
                    <a:pt x="54" y="318"/>
                  </a:cubicBezTo>
                  <a:cubicBezTo>
                    <a:pt x="54" y="317"/>
                    <a:pt x="55" y="315"/>
                    <a:pt x="57" y="314"/>
                  </a:cubicBezTo>
                  <a:cubicBezTo>
                    <a:pt x="86" y="285"/>
                    <a:pt x="115" y="256"/>
                    <a:pt x="144" y="227"/>
                  </a:cubicBezTo>
                  <a:cubicBezTo>
                    <a:pt x="150" y="220"/>
                    <a:pt x="153" y="220"/>
                    <a:pt x="160" y="227"/>
                  </a:cubicBezTo>
                  <a:cubicBezTo>
                    <a:pt x="174" y="241"/>
                    <a:pt x="189" y="255"/>
                    <a:pt x="204" y="270"/>
                  </a:cubicBezTo>
                  <a:cubicBezTo>
                    <a:pt x="206" y="272"/>
                    <a:pt x="207" y="275"/>
                    <a:pt x="207" y="278"/>
                  </a:cubicBezTo>
                  <a:cubicBezTo>
                    <a:pt x="207" y="280"/>
                    <a:pt x="204" y="283"/>
                    <a:pt x="202" y="284"/>
                  </a:cubicBezTo>
                  <a:cubicBezTo>
                    <a:pt x="200" y="284"/>
                    <a:pt x="196" y="283"/>
                    <a:pt x="194" y="282"/>
                  </a:cubicBezTo>
                  <a:cubicBezTo>
                    <a:pt x="186" y="275"/>
                    <a:pt x="179" y="267"/>
                    <a:pt x="172" y="260"/>
                  </a:cubicBezTo>
                  <a:cubicBezTo>
                    <a:pt x="166" y="254"/>
                    <a:pt x="159" y="247"/>
                    <a:pt x="153" y="240"/>
                  </a:cubicBezTo>
                  <a:cubicBezTo>
                    <a:pt x="152" y="240"/>
                    <a:pt x="152" y="240"/>
                    <a:pt x="151" y="240"/>
                  </a:cubicBezTo>
                  <a:cubicBezTo>
                    <a:pt x="150" y="241"/>
                    <a:pt x="149" y="243"/>
                    <a:pt x="148" y="244"/>
                  </a:cubicBezTo>
                  <a:cubicBezTo>
                    <a:pt x="119" y="274"/>
                    <a:pt x="90" y="303"/>
                    <a:pt x="61" y="332"/>
                  </a:cubicBezTo>
                  <a:cubicBezTo>
                    <a:pt x="54" y="338"/>
                    <a:pt x="51" y="338"/>
                    <a:pt x="45" y="332"/>
                  </a:cubicBezTo>
                  <a:cubicBezTo>
                    <a:pt x="31" y="319"/>
                    <a:pt x="18" y="305"/>
                    <a:pt x="4" y="292"/>
                  </a:cubicBezTo>
                  <a:cubicBezTo>
                    <a:pt x="3" y="290"/>
                    <a:pt x="1" y="288"/>
                    <a:pt x="0" y="287"/>
                  </a:cubicBezTo>
                  <a:cubicBezTo>
                    <a:pt x="0" y="285"/>
                    <a:pt x="0" y="283"/>
                    <a:pt x="0" y="28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884" tIns="44943" rIns="89884" bIns="44943" numCol="1" anchor="t" anchorCtr="0" compatLnSpc="1">
              <a:prstTxWarp prst="textNoShape">
                <a:avLst/>
              </a:prstTxWarp>
            </a:bodyPr>
            <a:lstStyle/>
            <a:p>
              <a:endParaRPr lang="en-IN" sz="1620"/>
            </a:p>
          </p:txBody>
        </p:sp>
        <p:sp>
          <p:nvSpPr>
            <p:cNvPr id="143" name="Freeform 13">
              <a:extLst>
                <a:ext uri="{FF2B5EF4-FFF2-40B4-BE49-F238E27FC236}">
                  <a16:creationId xmlns:a16="http://schemas.microsoft.com/office/drawing/2014/main" id="{8F6BF37E-4DB8-4486-94EF-EA3ED348CD53}"/>
                </a:ext>
              </a:extLst>
            </p:cNvPr>
            <p:cNvSpPr>
              <a:spLocks noEditPoints="1"/>
            </p:cNvSpPr>
            <p:nvPr/>
          </p:nvSpPr>
          <p:spPr bwMode="auto">
            <a:xfrm>
              <a:off x="13922375" y="2794000"/>
              <a:ext cx="660400" cy="311150"/>
            </a:xfrm>
            <a:custGeom>
              <a:avLst/>
              <a:gdLst>
                <a:gd name="T0" fmla="*/ 427 w 436"/>
                <a:gd name="T1" fmla="*/ 190 h 205"/>
                <a:gd name="T2" fmla="*/ 427 w 436"/>
                <a:gd name="T3" fmla="*/ 205 h 205"/>
                <a:gd name="T4" fmla="*/ 12 w 436"/>
                <a:gd name="T5" fmla="*/ 205 h 205"/>
                <a:gd name="T6" fmla="*/ 0 w 436"/>
                <a:gd name="T7" fmla="*/ 197 h 205"/>
                <a:gd name="T8" fmla="*/ 13 w 436"/>
                <a:gd name="T9" fmla="*/ 190 h 205"/>
                <a:gd name="T10" fmla="*/ 20 w 436"/>
                <a:gd name="T11" fmla="*/ 168 h 205"/>
                <a:gd name="T12" fmla="*/ 71 w 436"/>
                <a:gd name="T13" fmla="*/ 150 h 205"/>
                <a:gd name="T14" fmla="*/ 81 w 436"/>
                <a:gd name="T15" fmla="*/ 134 h 205"/>
                <a:gd name="T16" fmla="*/ 55 w 436"/>
                <a:gd name="T17" fmla="*/ 94 h 205"/>
                <a:gd name="T18" fmla="*/ 101 w 436"/>
                <a:gd name="T19" fmla="*/ 35 h 205"/>
                <a:gd name="T20" fmla="*/ 147 w 436"/>
                <a:gd name="T21" fmla="*/ 60 h 205"/>
                <a:gd name="T22" fmla="*/ 167 w 436"/>
                <a:gd name="T23" fmla="*/ 55 h 205"/>
                <a:gd name="T24" fmla="*/ 176 w 436"/>
                <a:gd name="T25" fmla="*/ 8 h 205"/>
                <a:gd name="T26" fmla="*/ 250 w 436"/>
                <a:gd name="T27" fmla="*/ 0 h 205"/>
                <a:gd name="T28" fmla="*/ 265 w 436"/>
                <a:gd name="T29" fmla="*/ 51 h 205"/>
                <a:gd name="T30" fmla="*/ 275 w 436"/>
                <a:gd name="T31" fmla="*/ 58 h 205"/>
                <a:gd name="T32" fmla="*/ 321 w 436"/>
                <a:gd name="T33" fmla="*/ 34 h 205"/>
                <a:gd name="T34" fmla="*/ 380 w 436"/>
                <a:gd name="T35" fmla="*/ 80 h 205"/>
                <a:gd name="T36" fmla="*/ 356 w 436"/>
                <a:gd name="T37" fmla="*/ 127 h 205"/>
                <a:gd name="T38" fmla="*/ 359 w 436"/>
                <a:gd name="T39" fmla="*/ 145 h 205"/>
                <a:gd name="T40" fmla="*/ 406 w 436"/>
                <a:gd name="T41" fmla="*/ 155 h 205"/>
                <a:gd name="T42" fmla="*/ 416 w 436"/>
                <a:gd name="T43" fmla="*/ 190 h 205"/>
                <a:gd name="T44" fmla="*/ 213 w 436"/>
                <a:gd name="T45" fmla="*/ 91 h 205"/>
                <a:gd name="T46" fmla="*/ 324 w 436"/>
                <a:gd name="T47" fmla="*/ 189 h 205"/>
                <a:gd name="T48" fmla="*/ 400 w 436"/>
                <a:gd name="T49" fmla="*/ 170 h 205"/>
                <a:gd name="T50" fmla="*/ 357 w 436"/>
                <a:gd name="T51" fmla="*/ 165 h 205"/>
                <a:gd name="T52" fmla="*/ 338 w 436"/>
                <a:gd name="T53" fmla="*/ 136 h 205"/>
                <a:gd name="T54" fmla="*/ 366 w 436"/>
                <a:gd name="T55" fmla="*/ 89 h 205"/>
                <a:gd name="T56" fmla="*/ 292 w 436"/>
                <a:gd name="T57" fmla="*/ 76 h 205"/>
                <a:gd name="T58" fmla="*/ 257 w 436"/>
                <a:gd name="T59" fmla="*/ 68 h 205"/>
                <a:gd name="T60" fmla="*/ 250 w 436"/>
                <a:gd name="T61" fmla="*/ 54 h 205"/>
                <a:gd name="T62" fmla="*/ 190 w 436"/>
                <a:gd name="T63" fmla="*/ 15 h 205"/>
                <a:gd name="T64" fmla="*/ 178 w 436"/>
                <a:gd name="T65" fmla="*/ 68 h 205"/>
                <a:gd name="T66" fmla="*/ 144 w 436"/>
                <a:gd name="T67" fmla="*/ 76 h 205"/>
                <a:gd name="T68" fmla="*/ 109 w 436"/>
                <a:gd name="T69" fmla="*/ 50 h 205"/>
                <a:gd name="T70" fmla="*/ 96 w 436"/>
                <a:gd name="T71" fmla="*/ 122 h 205"/>
                <a:gd name="T72" fmla="*/ 89 w 436"/>
                <a:gd name="T73" fmla="*/ 155 h 205"/>
                <a:gd name="T74" fmla="*/ 39 w 436"/>
                <a:gd name="T75" fmla="*/ 170 h 205"/>
                <a:gd name="T76" fmla="*/ 35 w 436"/>
                <a:gd name="T77" fmla="*/ 189 h 205"/>
                <a:gd name="T78" fmla="*/ 128 w 436"/>
                <a:gd name="T79" fmla="*/ 189 h 205"/>
                <a:gd name="T80" fmla="*/ 220 w 436"/>
                <a:gd name="T81" fmla="*/ 107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36" h="205">
                  <a:moveTo>
                    <a:pt x="416" y="190"/>
                  </a:moveTo>
                  <a:cubicBezTo>
                    <a:pt x="420" y="190"/>
                    <a:pt x="423" y="190"/>
                    <a:pt x="427" y="190"/>
                  </a:cubicBezTo>
                  <a:cubicBezTo>
                    <a:pt x="433" y="190"/>
                    <a:pt x="436" y="193"/>
                    <a:pt x="436" y="198"/>
                  </a:cubicBezTo>
                  <a:cubicBezTo>
                    <a:pt x="436" y="202"/>
                    <a:pt x="432" y="205"/>
                    <a:pt x="427" y="205"/>
                  </a:cubicBezTo>
                  <a:cubicBezTo>
                    <a:pt x="426" y="205"/>
                    <a:pt x="425" y="205"/>
                    <a:pt x="424" y="205"/>
                  </a:cubicBezTo>
                  <a:cubicBezTo>
                    <a:pt x="287" y="205"/>
                    <a:pt x="149" y="205"/>
                    <a:pt x="12" y="205"/>
                  </a:cubicBezTo>
                  <a:cubicBezTo>
                    <a:pt x="11" y="205"/>
                    <a:pt x="9" y="205"/>
                    <a:pt x="7" y="205"/>
                  </a:cubicBezTo>
                  <a:cubicBezTo>
                    <a:pt x="3" y="204"/>
                    <a:pt x="0" y="201"/>
                    <a:pt x="0" y="197"/>
                  </a:cubicBezTo>
                  <a:cubicBezTo>
                    <a:pt x="0" y="193"/>
                    <a:pt x="3" y="190"/>
                    <a:pt x="7" y="190"/>
                  </a:cubicBezTo>
                  <a:cubicBezTo>
                    <a:pt x="9" y="190"/>
                    <a:pt x="11" y="190"/>
                    <a:pt x="13" y="190"/>
                  </a:cubicBezTo>
                  <a:cubicBezTo>
                    <a:pt x="15" y="190"/>
                    <a:pt x="17" y="190"/>
                    <a:pt x="20" y="190"/>
                  </a:cubicBezTo>
                  <a:cubicBezTo>
                    <a:pt x="20" y="182"/>
                    <a:pt x="20" y="175"/>
                    <a:pt x="20" y="168"/>
                  </a:cubicBezTo>
                  <a:cubicBezTo>
                    <a:pt x="20" y="158"/>
                    <a:pt x="22" y="156"/>
                    <a:pt x="31" y="155"/>
                  </a:cubicBezTo>
                  <a:cubicBezTo>
                    <a:pt x="45" y="153"/>
                    <a:pt x="58" y="152"/>
                    <a:pt x="71" y="150"/>
                  </a:cubicBezTo>
                  <a:cubicBezTo>
                    <a:pt x="74" y="150"/>
                    <a:pt x="75" y="149"/>
                    <a:pt x="76" y="146"/>
                  </a:cubicBezTo>
                  <a:cubicBezTo>
                    <a:pt x="77" y="142"/>
                    <a:pt x="79" y="138"/>
                    <a:pt x="81" y="134"/>
                  </a:cubicBezTo>
                  <a:cubicBezTo>
                    <a:pt x="83" y="131"/>
                    <a:pt x="82" y="129"/>
                    <a:pt x="80" y="127"/>
                  </a:cubicBezTo>
                  <a:cubicBezTo>
                    <a:pt x="72" y="116"/>
                    <a:pt x="63" y="105"/>
                    <a:pt x="55" y="94"/>
                  </a:cubicBezTo>
                  <a:cubicBezTo>
                    <a:pt x="50" y="88"/>
                    <a:pt x="51" y="85"/>
                    <a:pt x="56" y="80"/>
                  </a:cubicBezTo>
                  <a:cubicBezTo>
                    <a:pt x="71" y="65"/>
                    <a:pt x="86" y="50"/>
                    <a:pt x="101" y="35"/>
                  </a:cubicBezTo>
                  <a:cubicBezTo>
                    <a:pt x="106" y="30"/>
                    <a:pt x="109" y="30"/>
                    <a:pt x="114" y="34"/>
                  </a:cubicBezTo>
                  <a:cubicBezTo>
                    <a:pt x="125" y="43"/>
                    <a:pt x="136" y="51"/>
                    <a:pt x="147" y="60"/>
                  </a:cubicBezTo>
                  <a:cubicBezTo>
                    <a:pt x="150" y="62"/>
                    <a:pt x="152" y="62"/>
                    <a:pt x="154" y="61"/>
                  </a:cubicBezTo>
                  <a:cubicBezTo>
                    <a:pt x="158" y="59"/>
                    <a:pt x="163" y="57"/>
                    <a:pt x="167" y="55"/>
                  </a:cubicBezTo>
                  <a:cubicBezTo>
                    <a:pt x="168" y="55"/>
                    <a:pt x="170" y="52"/>
                    <a:pt x="170" y="51"/>
                  </a:cubicBezTo>
                  <a:cubicBezTo>
                    <a:pt x="172" y="37"/>
                    <a:pt x="174" y="22"/>
                    <a:pt x="176" y="8"/>
                  </a:cubicBezTo>
                  <a:cubicBezTo>
                    <a:pt x="177" y="2"/>
                    <a:pt x="179" y="0"/>
                    <a:pt x="186" y="0"/>
                  </a:cubicBezTo>
                  <a:cubicBezTo>
                    <a:pt x="207" y="0"/>
                    <a:pt x="228" y="0"/>
                    <a:pt x="250" y="0"/>
                  </a:cubicBezTo>
                  <a:cubicBezTo>
                    <a:pt x="257" y="0"/>
                    <a:pt x="259" y="2"/>
                    <a:pt x="260" y="9"/>
                  </a:cubicBezTo>
                  <a:cubicBezTo>
                    <a:pt x="262" y="23"/>
                    <a:pt x="264" y="37"/>
                    <a:pt x="265" y="51"/>
                  </a:cubicBezTo>
                  <a:cubicBezTo>
                    <a:pt x="266" y="54"/>
                    <a:pt x="267" y="55"/>
                    <a:pt x="270" y="56"/>
                  </a:cubicBezTo>
                  <a:cubicBezTo>
                    <a:pt x="271" y="56"/>
                    <a:pt x="273" y="57"/>
                    <a:pt x="275" y="58"/>
                  </a:cubicBezTo>
                  <a:cubicBezTo>
                    <a:pt x="283" y="63"/>
                    <a:pt x="288" y="61"/>
                    <a:pt x="295" y="55"/>
                  </a:cubicBezTo>
                  <a:cubicBezTo>
                    <a:pt x="303" y="48"/>
                    <a:pt x="313" y="41"/>
                    <a:pt x="321" y="34"/>
                  </a:cubicBezTo>
                  <a:cubicBezTo>
                    <a:pt x="327" y="30"/>
                    <a:pt x="330" y="30"/>
                    <a:pt x="335" y="35"/>
                  </a:cubicBezTo>
                  <a:cubicBezTo>
                    <a:pt x="350" y="50"/>
                    <a:pt x="365" y="65"/>
                    <a:pt x="380" y="80"/>
                  </a:cubicBezTo>
                  <a:cubicBezTo>
                    <a:pt x="385" y="85"/>
                    <a:pt x="385" y="88"/>
                    <a:pt x="381" y="94"/>
                  </a:cubicBezTo>
                  <a:cubicBezTo>
                    <a:pt x="373" y="105"/>
                    <a:pt x="364" y="116"/>
                    <a:pt x="356" y="127"/>
                  </a:cubicBezTo>
                  <a:cubicBezTo>
                    <a:pt x="354" y="129"/>
                    <a:pt x="353" y="131"/>
                    <a:pt x="355" y="134"/>
                  </a:cubicBezTo>
                  <a:cubicBezTo>
                    <a:pt x="357" y="137"/>
                    <a:pt x="358" y="141"/>
                    <a:pt x="359" y="145"/>
                  </a:cubicBezTo>
                  <a:cubicBezTo>
                    <a:pt x="360" y="149"/>
                    <a:pt x="362" y="150"/>
                    <a:pt x="365" y="150"/>
                  </a:cubicBezTo>
                  <a:cubicBezTo>
                    <a:pt x="379" y="152"/>
                    <a:pt x="392" y="153"/>
                    <a:pt x="406" y="155"/>
                  </a:cubicBezTo>
                  <a:cubicBezTo>
                    <a:pt x="414" y="156"/>
                    <a:pt x="416" y="158"/>
                    <a:pt x="416" y="166"/>
                  </a:cubicBezTo>
                  <a:cubicBezTo>
                    <a:pt x="416" y="174"/>
                    <a:pt x="416" y="182"/>
                    <a:pt x="416" y="190"/>
                  </a:cubicBezTo>
                  <a:close/>
                  <a:moveTo>
                    <a:pt x="112" y="189"/>
                  </a:moveTo>
                  <a:cubicBezTo>
                    <a:pt x="116" y="132"/>
                    <a:pt x="165" y="93"/>
                    <a:pt x="213" y="91"/>
                  </a:cubicBezTo>
                  <a:cubicBezTo>
                    <a:pt x="235" y="91"/>
                    <a:pt x="256" y="96"/>
                    <a:pt x="274" y="108"/>
                  </a:cubicBezTo>
                  <a:cubicBezTo>
                    <a:pt x="304" y="127"/>
                    <a:pt x="320" y="155"/>
                    <a:pt x="324" y="189"/>
                  </a:cubicBezTo>
                  <a:cubicBezTo>
                    <a:pt x="350" y="189"/>
                    <a:pt x="375" y="189"/>
                    <a:pt x="400" y="189"/>
                  </a:cubicBezTo>
                  <a:cubicBezTo>
                    <a:pt x="400" y="183"/>
                    <a:pt x="400" y="176"/>
                    <a:pt x="400" y="170"/>
                  </a:cubicBezTo>
                  <a:cubicBezTo>
                    <a:pt x="399" y="170"/>
                    <a:pt x="398" y="170"/>
                    <a:pt x="398" y="169"/>
                  </a:cubicBezTo>
                  <a:cubicBezTo>
                    <a:pt x="384" y="168"/>
                    <a:pt x="371" y="166"/>
                    <a:pt x="357" y="165"/>
                  </a:cubicBezTo>
                  <a:cubicBezTo>
                    <a:pt x="352" y="164"/>
                    <a:pt x="349" y="161"/>
                    <a:pt x="347" y="156"/>
                  </a:cubicBezTo>
                  <a:cubicBezTo>
                    <a:pt x="345" y="149"/>
                    <a:pt x="342" y="142"/>
                    <a:pt x="338" y="136"/>
                  </a:cubicBezTo>
                  <a:cubicBezTo>
                    <a:pt x="336" y="130"/>
                    <a:pt x="336" y="126"/>
                    <a:pt x="340" y="122"/>
                  </a:cubicBezTo>
                  <a:cubicBezTo>
                    <a:pt x="349" y="111"/>
                    <a:pt x="357" y="99"/>
                    <a:pt x="366" y="89"/>
                  </a:cubicBezTo>
                  <a:cubicBezTo>
                    <a:pt x="352" y="75"/>
                    <a:pt x="340" y="63"/>
                    <a:pt x="327" y="49"/>
                  </a:cubicBezTo>
                  <a:cubicBezTo>
                    <a:pt x="315" y="58"/>
                    <a:pt x="304" y="67"/>
                    <a:pt x="292" y="76"/>
                  </a:cubicBezTo>
                  <a:cubicBezTo>
                    <a:pt x="289" y="79"/>
                    <a:pt x="286" y="80"/>
                    <a:pt x="282" y="78"/>
                  </a:cubicBezTo>
                  <a:cubicBezTo>
                    <a:pt x="274" y="74"/>
                    <a:pt x="265" y="71"/>
                    <a:pt x="257" y="68"/>
                  </a:cubicBezTo>
                  <a:cubicBezTo>
                    <a:pt x="254" y="66"/>
                    <a:pt x="252" y="64"/>
                    <a:pt x="251" y="60"/>
                  </a:cubicBezTo>
                  <a:cubicBezTo>
                    <a:pt x="251" y="58"/>
                    <a:pt x="251" y="56"/>
                    <a:pt x="250" y="54"/>
                  </a:cubicBezTo>
                  <a:cubicBezTo>
                    <a:pt x="249" y="41"/>
                    <a:pt x="247" y="28"/>
                    <a:pt x="245" y="15"/>
                  </a:cubicBezTo>
                  <a:cubicBezTo>
                    <a:pt x="227" y="15"/>
                    <a:pt x="209" y="15"/>
                    <a:pt x="190" y="15"/>
                  </a:cubicBezTo>
                  <a:cubicBezTo>
                    <a:pt x="188" y="30"/>
                    <a:pt x="186" y="44"/>
                    <a:pt x="185" y="59"/>
                  </a:cubicBezTo>
                  <a:cubicBezTo>
                    <a:pt x="184" y="64"/>
                    <a:pt x="182" y="66"/>
                    <a:pt x="178" y="68"/>
                  </a:cubicBezTo>
                  <a:cubicBezTo>
                    <a:pt x="170" y="71"/>
                    <a:pt x="162" y="74"/>
                    <a:pt x="155" y="77"/>
                  </a:cubicBezTo>
                  <a:cubicBezTo>
                    <a:pt x="151" y="79"/>
                    <a:pt x="147" y="79"/>
                    <a:pt x="144" y="76"/>
                  </a:cubicBezTo>
                  <a:cubicBezTo>
                    <a:pt x="137" y="71"/>
                    <a:pt x="131" y="66"/>
                    <a:pt x="124" y="61"/>
                  </a:cubicBezTo>
                  <a:cubicBezTo>
                    <a:pt x="119" y="57"/>
                    <a:pt x="114" y="53"/>
                    <a:pt x="109" y="50"/>
                  </a:cubicBezTo>
                  <a:cubicBezTo>
                    <a:pt x="96" y="63"/>
                    <a:pt x="83" y="76"/>
                    <a:pt x="70" y="89"/>
                  </a:cubicBezTo>
                  <a:cubicBezTo>
                    <a:pt x="78" y="99"/>
                    <a:pt x="87" y="111"/>
                    <a:pt x="96" y="122"/>
                  </a:cubicBezTo>
                  <a:cubicBezTo>
                    <a:pt x="100" y="127"/>
                    <a:pt x="100" y="131"/>
                    <a:pt x="97" y="136"/>
                  </a:cubicBezTo>
                  <a:cubicBezTo>
                    <a:pt x="94" y="142"/>
                    <a:pt x="91" y="149"/>
                    <a:pt x="89" y="155"/>
                  </a:cubicBezTo>
                  <a:cubicBezTo>
                    <a:pt x="87" y="162"/>
                    <a:pt x="84" y="164"/>
                    <a:pt x="77" y="165"/>
                  </a:cubicBezTo>
                  <a:cubicBezTo>
                    <a:pt x="64" y="166"/>
                    <a:pt x="51" y="168"/>
                    <a:pt x="39" y="170"/>
                  </a:cubicBezTo>
                  <a:cubicBezTo>
                    <a:pt x="37" y="170"/>
                    <a:pt x="36" y="171"/>
                    <a:pt x="36" y="172"/>
                  </a:cubicBezTo>
                  <a:cubicBezTo>
                    <a:pt x="35" y="178"/>
                    <a:pt x="35" y="184"/>
                    <a:pt x="35" y="189"/>
                  </a:cubicBezTo>
                  <a:cubicBezTo>
                    <a:pt x="61" y="189"/>
                    <a:pt x="86" y="189"/>
                    <a:pt x="112" y="189"/>
                  </a:cubicBezTo>
                  <a:close/>
                  <a:moveTo>
                    <a:pt x="128" y="189"/>
                  </a:moveTo>
                  <a:cubicBezTo>
                    <a:pt x="188" y="189"/>
                    <a:pt x="248" y="189"/>
                    <a:pt x="308" y="189"/>
                  </a:cubicBezTo>
                  <a:cubicBezTo>
                    <a:pt x="306" y="151"/>
                    <a:pt x="273" y="108"/>
                    <a:pt x="220" y="107"/>
                  </a:cubicBezTo>
                  <a:cubicBezTo>
                    <a:pt x="172" y="105"/>
                    <a:pt x="131" y="142"/>
                    <a:pt x="128" y="18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884" tIns="44943" rIns="89884" bIns="44943" numCol="1" anchor="t" anchorCtr="0" compatLnSpc="1">
              <a:prstTxWarp prst="textNoShape">
                <a:avLst/>
              </a:prstTxWarp>
            </a:bodyPr>
            <a:lstStyle/>
            <a:p>
              <a:endParaRPr lang="en-IN" sz="1620"/>
            </a:p>
          </p:txBody>
        </p:sp>
      </p:grpSp>
      <p:grpSp>
        <p:nvGrpSpPr>
          <p:cNvPr id="144" name="Group 143">
            <a:extLst>
              <a:ext uri="{FF2B5EF4-FFF2-40B4-BE49-F238E27FC236}">
                <a16:creationId xmlns:a16="http://schemas.microsoft.com/office/drawing/2014/main" id="{3D9FE3CB-B609-4F15-B0C6-66FE77475E2A}"/>
              </a:ext>
            </a:extLst>
          </p:cNvPr>
          <p:cNvGrpSpPr/>
          <p:nvPr/>
        </p:nvGrpSpPr>
        <p:grpSpPr>
          <a:xfrm>
            <a:off x="2100276" y="5006414"/>
            <a:ext cx="393309" cy="393309"/>
            <a:chOff x="12757150" y="2384425"/>
            <a:chExt cx="635000" cy="635000"/>
          </a:xfrm>
          <a:solidFill>
            <a:schemeClr val="tx1">
              <a:lumMod val="95000"/>
              <a:lumOff val="5000"/>
            </a:schemeClr>
          </a:solidFill>
        </p:grpSpPr>
        <p:sp>
          <p:nvSpPr>
            <p:cNvPr id="145" name="Freeform 14">
              <a:extLst>
                <a:ext uri="{FF2B5EF4-FFF2-40B4-BE49-F238E27FC236}">
                  <a16:creationId xmlns:a16="http://schemas.microsoft.com/office/drawing/2014/main" id="{54F80776-9E84-417F-B7BF-7DDB8A135248}"/>
                </a:ext>
              </a:extLst>
            </p:cNvPr>
            <p:cNvSpPr>
              <a:spLocks noEditPoints="1"/>
            </p:cNvSpPr>
            <p:nvPr/>
          </p:nvSpPr>
          <p:spPr bwMode="auto">
            <a:xfrm>
              <a:off x="12757150" y="2384425"/>
              <a:ext cx="635000" cy="635000"/>
            </a:xfrm>
            <a:custGeom>
              <a:avLst/>
              <a:gdLst>
                <a:gd name="T0" fmla="*/ 385 w 419"/>
                <a:gd name="T1" fmla="*/ 419 h 419"/>
                <a:gd name="T2" fmla="*/ 33 w 419"/>
                <a:gd name="T3" fmla="*/ 419 h 419"/>
                <a:gd name="T4" fmla="*/ 32 w 419"/>
                <a:gd name="T5" fmla="*/ 418 h 419"/>
                <a:gd name="T6" fmla="*/ 8 w 419"/>
                <a:gd name="T7" fmla="*/ 404 h 419"/>
                <a:gd name="T8" fmla="*/ 0 w 419"/>
                <a:gd name="T9" fmla="*/ 385 h 419"/>
                <a:gd name="T10" fmla="*/ 0 w 419"/>
                <a:gd name="T11" fmla="*/ 72 h 419"/>
                <a:gd name="T12" fmla="*/ 0 w 419"/>
                <a:gd name="T13" fmla="*/ 70 h 419"/>
                <a:gd name="T14" fmla="*/ 35 w 419"/>
                <a:gd name="T15" fmla="*/ 38 h 419"/>
                <a:gd name="T16" fmla="*/ 68 w 419"/>
                <a:gd name="T17" fmla="*/ 38 h 419"/>
                <a:gd name="T18" fmla="*/ 76 w 419"/>
                <a:gd name="T19" fmla="*/ 38 h 419"/>
                <a:gd name="T20" fmla="*/ 76 w 419"/>
                <a:gd name="T21" fmla="*/ 12 h 419"/>
                <a:gd name="T22" fmla="*/ 83 w 419"/>
                <a:gd name="T23" fmla="*/ 0 h 419"/>
                <a:gd name="T24" fmla="*/ 87 w 419"/>
                <a:gd name="T25" fmla="*/ 0 h 419"/>
                <a:gd name="T26" fmla="*/ 95 w 419"/>
                <a:gd name="T27" fmla="*/ 11 h 419"/>
                <a:gd name="T28" fmla="*/ 95 w 419"/>
                <a:gd name="T29" fmla="*/ 18 h 419"/>
                <a:gd name="T30" fmla="*/ 95 w 419"/>
                <a:gd name="T31" fmla="*/ 37 h 419"/>
                <a:gd name="T32" fmla="*/ 323 w 419"/>
                <a:gd name="T33" fmla="*/ 37 h 419"/>
                <a:gd name="T34" fmla="*/ 323 w 419"/>
                <a:gd name="T35" fmla="*/ 12 h 419"/>
                <a:gd name="T36" fmla="*/ 331 w 419"/>
                <a:gd name="T37" fmla="*/ 0 h 419"/>
                <a:gd name="T38" fmla="*/ 335 w 419"/>
                <a:gd name="T39" fmla="*/ 0 h 419"/>
                <a:gd name="T40" fmla="*/ 343 w 419"/>
                <a:gd name="T41" fmla="*/ 12 h 419"/>
                <a:gd name="T42" fmla="*/ 342 w 419"/>
                <a:gd name="T43" fmla="*/ 38 h 419"/>
                <a:gd name="T44" fmla="*/ 347 w 419"/>
                <a:gd name="T45" fmla="*/ 38 h 419"/>
                <a:gd name="T46" fmla="*/ 379 w 419"/>
                <a:gd name="T47" fmla="*/ 38 h 419"/>
                <a:gd name="T48" fmla="*/ 411 w 419"/>
                <a:gd name="T49" fmla="*/ 54 h 419"/>
                <a:gd name="T50" fmla="*/ 419 w 419"/>
                <a:gd name="T51" fmla="*/ 72 h 419"/>
                <a:gd name="T52" fmla="*/ 419 w 419"/>
                <a:gd name="T53" fmla="*/ 385 h 419"/>
                <a:gd name="T54" fmla="*/ 418 w 419"/>
                <a:gd name="T55" fmla="*/ 387 h 419"/>
                <a:gd name="T56" fmla="*/ 404 w 419"/>
                <a:gd name="T57" fmla="*/ 410 h 419"/>
                <a:gd name="T58" fmla="*/ 385 w 419"/>
                <a:gd name="T59" fmla="*/ 419 h 419"/>
                <a:gd name="T60" fmla="*/ 19 w 419"/>
                <a:gd name="T61" fmla="*/ 152 h 419"/>
                <a:gd name="T62" fmla="*/ 19 w 419"/>
                <a:gd name="T63" fmla="*/ 157 h 419"/>
                <a:gd name="T64" fmla="*/ 19 w 419"/>
                <a:gd name="T65" fmla="*/ 377 h 419"/>
                <a:gd name="T66" fmla="*/ 41 w 419"/>
                <a:gd name="T67" fmla="*/ 400 h 419"/>
                <a:gd name="T68" fmla="*/ 377 w 419"/>
                <a:gd name="T69" fmla="*/ 400 h 419"/>
                <a:gd name="T70" fmla="*/ 400 w 419"/>
                <a:gd name="T71" fmla="*/ 378 h 419"/>
                <a:gd name="T72" fmla="*/ 400 w 419"/>
                <a:gd name="T73" fmla="*/ 157 h 419"/>
                <a:gd name="T74" fmla="*/ 400 w 419"/>
                <a:gd name="T75" fmla="*/ 152 h 419"/>
                <a:gd name="T76" fmla="*/ 19 w 419"/>
                <a:gd name="T77" fmla="*/ 152 h 419"/>
                <a:gd name="T78" fmla="*/ 400 w 419"/>
                <a:gd name="T79" fmla="*/ 133 h 419"/>
                <a:gd name="T80" fmla="*/ 399 w 419"/>
                <a:gd name="T81" fmla="*/ 75 h 419"/>
                <a:gd name="T82" fmla="*/ 380 w 419"/>
                <a:gd name="T83" fmla="*/ 57 h 419"/>
                <a:gd name="T84" fmla="*/ 345 w 419"/>
                <a:gd name="T85" fmla="*/ 57 h 419"/>
                <a:gd name="T86" fmla="*/ 343 w 419"/>
                <a:gd name="T87" fmla="*/ 57 h 419"/>
                <a:gd name="T88" fmla="*/ 342 w 419"/>
                <a:gd name="T89" fmla="*/ 60 h 419"/>
                <a:gd name="T90" fmla="*/ 342 w 419"/>
                <a:gd name="T91" fmla="*/ 84 h 419"/>
                <a:gd name="T92" fmla="*/ 333 w 419"/>
                <a:gd name="T93" fmla="*/ 95 h 419"/>
                <a:gd name="T94" fmla="*/ 323 w 419"/>
                <a:gd name="T95" fmla="*/ 85 h 419"/>
                <a:gd name="T96" fmla="*/ 323 w 419"/>
                <a:gd name="T97" fmla="*/ 71 h 419"/>
                <a:gd name="T98" fmla="*/ 323 w 419"/>
                <a:gd name="T99" fmla="*/ 57 h 419"/>
                <a:gd name="T100" fmla="*/ 95 w 419"/>
                <a:gd name="T101" fmla="*/ 57 h 419"/>
                <a:gd name="T102" fmla="*/ 95 w 419"/>
                <a:gd name="T103" fmla="*/ 62 h 419"/>
                <a:gd name="T104" fmla="*/ 95 w 419"/>
                <a:gd name="T105" fmla="*/ 84 h 419"/>
                <a:gd name="T106" fmla="*/ 85 w 419"/>
                <a:gd name="T107" fmla="*/ 95 h 419"/>
                <a:gd name="T108" fmla="*/ 76 w 419"/>
                <a:gd name="T109" fmla="*/ 84 h 419"/>
                <a:gd name="T110" fmla="*/ 76 w 419"/>
                <a:gd name="T111" fmla="*/ 77 h 419"/>
                <a:gd name="T112" fmla="*/ 76 w 419"/>
                <a:gd name="T113" fmla="*/ 57 h 419"/>
                <a:gd name="T114" fmla="*/ 74 w 419"/>
                <a:gd name="T115" fmla="*/ 57 h 419"/>
                <a:gd name="T116" fmla="*/ 40 w 419"/>
                <a:gd name="T117" fmla="*/ 57 h 419"/>
                <a:gd name="T118" fmla="*/ 19 w 419"/>
                <a:gd name="T119" fmla="*/ 79 h 419"/>
                <a:gd name="T120" fmla="*/ 19 w 419"/>
                <a:gd name="T121" fmla="*/ 128 h 419"/>
                <a:gd name="T122" fmla="*/ 19 w 419"/>
                <a:gd name="T123" fmla="*/ 133 h 419"/>
                <a:gd name="T124" fmla="*/ 400 w 419"/>
                <a:gd name="T125" fmla="*/ 133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19" h="419">
                  <a:moveTo>
                    <a:pt x="385" y="419"/>
                  </a:moveTo>
                  <a:cubicBezTo>
                    <a:pt x="268" y="419"/>
                    <a:pt x="150" y="419"/>
                    <a:pt x="33" y="419"/>
                  </a:cubicBezTo>
                  <a:cubicBezTo>
                    <a:pt x="33" y="419"/>
                    <a:pt x="32" y="418"/>
                    <a:pt x="32" y="418"/>
                  </a:cubicBezTo>
                  <a:cubicBezTo>
                    <a:pt x="22" y="417"/>
                    <a:pt x="14" y="412"/>
                    <a:pt x="8" y="404"/>
                  </a:cubicBezTo>
                  <a:cubicBezTo>
                    <a:pt x="3" y="399"/>
                    <a:pt x="1" y="392"/>
                    <a:pt x="0" y="385"/>
                  </a:cubicBezTo>
                  <a:cubicBezTo>
                    <a:pt x="0" y="281"/>
                    <a:pt x="0" y="176"/>
                    <a:pt x="0" y="72"/>
                  </a:cubicBezTo>
                  <a:cubicBezTo>
                    <a:pt x="0" y="71"/>
                    <a:pt x="0" y="71"/>
                    <a:pt x="0" y="70"/>
                  </a:cubicBezTo>
                  <a:cubicBezTo>
                    <a:pt x="3" y="52"/>
                    <a:pt x="17" y="39"/>
                    <a:pt x="35" y="38"/>
                  </a:cubicBezTo>
                  <a:cubicBezTo>
                    <a:pt x="46" y="38"/>
                    <a:pt x="57" y="38"/>
                    <a:pt x="68" y="38"/>
                  </a:cubicBezTo>
                  <a:cubicBezTo>
                    <a:pt x="70" y="38"/>
                    <a:pt x="73" y="38"/>
                    <a:pt x="76" y="38"/>
                  </a:cubicBezTo>
                  <a:cubicBezTo>
                    <a:pt x="76" y="29"/>
                    <a:pt x="76" y="21"/>
                    <a:pt x="76" y="12"/>
                  </a:cubicBezTo>
                  <a:cubicBezTo>
                    <a:pt x="76" y="7"/>
                    <a:pt x="77" y="2"/>
                    <a:pt x="83" y="0"/>
                  </a:cubicBezTo>
                  <a:cubicBezTo>
                    <a:pt x="84" y="0"/>
                    <a:pt x="86" y="0"/>
                    <a:pt x="87" y="0"/>
                  </a:cubicBezTo>
                  <a:cubicBezTo>
                    <a:pt x="92" y="2"/>
                    <a:pt x="95" y="5"/>
                    <a:pt x="95" y="11"/>
                  </a:cubicBezTo>
                  <a:cubicBezTo>
                    <a:pt x="95" y="13"/>
                    <a:pt x="95" y="16"/>
                    <a:pt x="95" y="18"/>
                  </a:cubicBezTo>
                  <a:cubicBezTo>
                    <a:pt x="95" y="25"/>
                    <a:pt x="95" y="31"/>
                    <a:pt x="95" y="37"/>
                  </a:cubicBezTo>
                  <a:cubicBezTo>
                    <a:pt x="171" y="37"/>
                    <a:pt x="247" y="37"/>
                    <a:pt x="323" y="37"/>
                  </a:cubicBezTo>
                  <a:cubicBezTo>
                    <a:pt x="323" y="29"/>
                    <a:pt x="324" y="20"/>
                    <a:pt x="323" y="12"/>
                  </a:cubicBezTo>
                  <a:cubicBezTo>
                    <a:pt x="323" y="6"/>
                    <a:pt x="325" y="2"/>
                    <a:pt x="331" y="0"/>
                  </a:cubicBezTo>
                  <a:cubicBezTo>
                    <a:pt x="332" y="0"/>
                    <a:pt x="334" y="0"/>
                    <a:pt x="335" y="0"/>
                  </a:cubicBezTo>
                  <a:cubicBezTo>
                    <a:pt x="341" y="2"/>
                    <a:pt x="343" y="7"/>
                    <a:pt x="343" y="12"/>
                  </a:cubicBezTo>
                  <a:cubicBezTo>
                    <a:pt x="342" y="21"/>
                    <a:pt x="342" y="29"/>
                    <a:pt x="342" y="38"/>
                  </a:cubicBezTo>
                  <a:cubicBezTo>
                    <a:pt x="344" y="38"/>
                    <a:pt x="346" y="38"/>
                    <a:pt x="347" y="38"/>
                  </a:cubicBezTo>
                  <a:cubicBezTo>
                    <a:pt x="358" y="38"/>
                    <a:pt x="368" y="38"/>
                    <a:pt x="379" y="38"/>
                  </a:cubicBezTo>
                  <a:cubicBezTo>
                    <a:pt x="392" y="38"/>
                    <a:pt x="403" y="42"/>
                    <a:pt x="411" y="54"/>
                  </a:cubicBezTo>
                  <a:cubicBezTo>
                    <a:pt x="415" y="59"/>
                    <a:pt x="416" y="66"/>
                    <a:pt x="419" y="72"/>
                  </a:cubicBezTo>
                  <a:cubicBezTo>
                    <a:pt x="419" y="176"/>
                    <a:pt x="419" y="281"/>
                    <a:pt x="419" y="385"/>
                  </a:cubicBezTo>
                  <a:cubicBezTo>
                    <a:pt x="418" y="386"/>
                    <a:pt x="418" y="386"/>
                    <a:pt x="418" y="387"/>
                  </a:cubicBezTo>
                  <a:cubicBezTo>
                    <a:pt x="416" y="396"/>
                    <a:pt x="412" y="404"/>
                    <a:pt x="404" y="410"/>
                  </a:cubicBezTo>
                  <a:cubicBezTo>
                    <a:pt x="399" y="415"/>
                    <a:pt x="392" y="417"/>
                    <a:pt x="385" y="419"/>
                  </a:cubicBezTo>
                  <a:close/>
                  <a:moveTo>
                    <a:pt x="19" y="152"/>
                  </a:moveTo>
                  <a:cubicBezTo>
                    <a:pt x="19" y="154"/>
                    <a:pt x="19" y="155"/>
                    <a:pt x="19" y="157"/>
                  </a:cubicBezTo>
                  <a:cubicBezTo>
                    <a:pt x="19" y="230"/>
                    <a:pt x="19" y="304"/>
                    <a:pt x="19" y="377"/>
                  </a:cubicBezTo>
                  <a:cubicBezTo>
                    <a:pt x="19" y="392"/>
                    <a:pt x="26" y="400"/>
                    <a:pt x="41" y="400"/>
                  </a:cubicBezTo>
                  <a:cubicBezTo>
                    <a:pt x="153" y="400"/>
                    <a:pt x="265" y="400"/>
                    <a:pt x="377" y="400"/>
                  </a:cubicBezTo>
                  <a:cubicBezTo>
                    <a:pt x="392" y="400"/>
                    <a:pt x="400" y="392"/>
                    <a:pt x="400" y="378"/>
                  </a:cubicBezTo>
                  <a:cubicBezTo>
                    <a:pt x="400" y="304"/>
                    <a:pt x="400" y="230"/>
                    <a:pt x="400" y="157"/>
                  </a:cubicBezTo>
                  <a:cubicBezTo>
                    <a:pt x="400" y="155"/>
                    <a:pt x="400" y="154"/>
                    <a:pt x="400" y="152"/>
                  </a:cubicBezTo>
                  <a:cubicBezTo>
                    <a:pt x="272" y="152"/>
                    <a:pt x="146" y="152"/>
                    <a:pt x="19" y="152"/>
                  </a:cubicBezTo>
                  <a:close/>
                  <a:moveTo>
                    <a:pt x="400" y="133"/>
                  </a:moveTo>
                  <a:cubicBezTo>
                    <a:pt x="400" y="113"/>
                    <a:pt x="400" y="94"/>
                    <a:pt x="399" y="75"/>
                  </a:cubicBezTo>
                  <a:cubicBezTo>
                    <a:pt x="399" y="64"/>
                    <a:pt x="391" y="57"/>
                    <a:pt x="380" y="57"/>
                  </a:cubicBezTo>
                  <a:cubicBezTo>
                    <a:pt x="368" y="57"/>
                    <a:pt x="357" y="57"/>
                    <a:pt x="345" y="57"/>
                  </a:cubicBezTo>
                  <a:cubicBezTo>
                    <a:pt x="344" y="57"/>
                    <a:pt x="344" y="57"/>
                    <a:pt x="343" y="57"/>
                  </a:cubicBezTo>
                  <a:cubicBezTo>
                    <a:pt x="343" y="58"/>
                    <a:pt x="342" y="59"/>
                    <a:pt x="342" y="60"/>
                  </a:cubicBezTo>
                  <a:cubicBezTo>
                    <a:pt x="342" y="68"/>
                    <a:pt x="343" y="76"/>
                    <a:pt x="342" y="84"/>
                  </a:cubicBezTo>
                  <a:cubicBezTo>
                    <a:pt x="342" y="91"/>
                    <a:pt x="339" y="95"/>
                    <a:pt x="333" y="95"/>
                  </a:cubicBezTo>
                  <a:cubicBezTo>
                    <a:pt x="328" y="95"/>
                    <a:pt x="324" y="91"/>
                    <a:pt x="323" y="85"/>
                  </a:cubicBezTo>
                  <a:cubicBezTo>
                    <a:pt x="323" y="80"/>
                    <a:pt x="323" y="76"/>
                    <a:pt x="323" y="71"/>
                  </a:cubicBezTo>
                  <a:cubicBezTo>
                    <a:pt x="323" y="67"/>
                    <a:pt x="323" y="62"/>
                    <a:pt x="323" y="57"/>
                  </a:cubicBezTo>
                  <a:cubicBezTo>
                    <a:pt x="247" y="57"/>
                    <a:pt x="171" y="57"/>
                    <a:pt x="95" y="57"/>
                  </a:cubicBezTo>
                  <a:cubicBezTo>
                    <a:pt x="95" y="59"/>
                    <a:pt x="95" y="61"/>
                    <a:pt x="95" y="62"/>
                  </a:cubicBezTo>
                  <a:cubicBezTo>
                    <a:pt x="95" y="69"/>
                    <a:pt x="95" y="77"/>
                    <a:pt x="95" y="84"/>
                  </a:cubicBezTo>
                  <a:cubicBezTo>
                    <a:pt x="95" y="91"/>
                    <a:pt x="91" y="95"/>
                    <a:pt x="85" y="95"/>
                  </a:cubicBezTo>
                  <a:cubicBezTo>
                    <a:pt x="80" y="95"/>
                    <a:pt x="76" y="91"/>
                    <a:pt x="76" y="84"/>
                  </a:cubicBezTo>
                  <a:cubicBezTo>
                    <a:pt x="76" y="82"/>
                    <a:pt x="76" y="80"/>
                    <a:pt x="76" y="77"/>
                  </a:cubicBezTo>
                  <a:cubicBezTo>
                    <a:pt x="76" y="70"/>
                    <a:pt x="76" y="64"/>
                    <a:pt x="76" y="57"/>
                  </a:cubicBezTo>
                  <a:cubicBezTo>
                    <a:pt x="75" y="57"/>
                    <a:pt x="75" y="57"/>
                    <a:pt x="74" y="57"/>
                  </a:cubicBezTo>
                  <a:cubicBezTo>
                    <a:pt x="63" y="57"/>
                    <a:pt x="52" y="57"/>
                    <a:pt x="40" y="57"/>
                  </a:cubicBezTo>
                  <a:cubicBezTo>
                    <a:pt x="26" y="57"/>
                    <a:pt x="19" y="64"/>
                    <a:pt x="19" y="79"/>
                  </a:cubicBezTo>
                  <a:cubicBezTo>
                    <a:pt x="19" y="95"/>
                    <a:pt x="19" y="112"/>
                    <a:pt x="19" y="128"/>
                  </a:cubicBezTo>
                  <a:cubicBezTo>
                    <a:pt x="19" y="130"/>
                    <a:pt x="19" y="131"/>
                    <a:pt x="19" y="133"/>
                  </a:cubicBezTo>
                  <a:cubicBezTo>
                    <a:pt x="146" y="133"/>
                    <a:pt x="272" y="133"/>
                    <a:pt x="400" y="13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884" tIns="44943" rIns="89884" bIns="44943" numCol="1" anchor="t" anchorCtr="0" compatLnSpc="1">
              <a:prstTxWarp prst="textNoShape">
                <a:avLst/>
              </a:prstTxWarp>
            </a:bodyPr>
            <a:lstStyle/>
            <a:p>
              <a:endParaRPr lang="en-IN" sz="1620"/>
            </a:p>
          </p:txBody>
        </p:sp>
        <p:sp>
          <p:nvSpPr>
            <p:cNvPr id="146" name="Freeform 15">
              <a:extLst>
                <a:ext uri="{FF2B5EF4-FFF2-40B4-BE49-F238E27FC236}">
                  <a16:creationId xmlns:a16="http://schemas.microsoft.com/office/drawing/2014/main" id="{A8D2DA0D-3950-489D-887C-51408000510C}"/>
                </a:ext>
              </a:extLst>
            </p:cNvPr>
            <p:cNvSpPr>
              <a:spLocks/>
            </p:cNvSpPr>
            <p:nvPr/>
          </p:nvSpPr>
          <p:spPr bwMode="auto">
            <a:xfrm>
              <a:off x="12828588" y="2773363"/>
              <a:ext cx="57150" cy="57150"/>
            </a:xfrm>
            <a:custGeom>
              <a:avLst/>
              <a:gdLst>
                <a:gd name="T0" fmla="*/ 0 w 38"/>
                <a:gd name="T1" fmla="*/ 0 h 38"/>
                <a:gd name="T2" fmla="*/ 38 w 38"/>
                <a:gd name="T3" fmla="*/ 0 h 38"/>
                <a:gd name="T4" fmla="*/ 38 w 38"/>
                <a:gd name="T5" fmla="*/ 38 h 38"/>
                <a:gd name="T6" fmla="*/ 0 w 38"/>
                <a:gd name="T7" fmla="*/ 38 h 38"/>
                <a:gd name="T8" fmla="*/ 0 w 38"/>
                <a:gd name="T9" fmla="*/ 0 h 38"/>
              </a:gdLst>
              <a:ahLst/>
              <a:cxnLst>
                <a:cxn ang="0">
                  <a:pos x="T0" y="T1"/>
                </a:cxn>
                <a:cxn ang="0">
                  <a:pos x="T2" y="T3"/>
                </a:cxn>
                <a:cxn ang="0">
                  <a:pos x="T4" y="T5"/>
                </a:cxn>
                <a:cxn ang="0">
                  <a:pos x="T6" y="T7"/>
                </a:cxn>
                <a:cxn ang="0">
                  <a:pos x="T8" y="T9"/>
                </a:cxn>
              </a:cxnLst>
              <a:rect l="0" t="0" r="r" b="b"/>
              <a:pathLst>
                <a:path w="38" h="38">
                  <a:moveTo>
                    <a:pt x="0" y="0"/>
                  </a:moveTo>
                  <a:cubicBezTo>
                    <a:pt x="13" y="0"/>
                    <a:pt x="25" y="0"/>
                    <a:pt x="38" y="0"/>
                  </a:cubicBezTo>
                  <a:cubicBezTo>
                    <a:pt x="38" y="13"/>
                    <a:pt x="38" y="25"/>
                    <a:pt x="38" y="38"/>
                  </a:cubicBezTo>
                  <a:cubicBezTo>
                    <a:pt x="26" y="38"/>
                    <a:pt x="13" y="38"/>
                    <a:pt x="0" y="38"/>
                  </a:cubicBezTo>
                  <a:cubicBezTo>
                    <a:pt x="0" y="25"/>
                    <a:pt x="0" y="13"/>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884" tIns="44943" rIns="89884" bIns="44943" numCol="1" anchor="t" anchorCtr="0" compatLnSpc="1">
              <a:prstTxWarp prst="textNoShape">
                <a:avLst/>
              </a:prstTxWarp>
            </a:bodyPr>
            <a:lstStyle/>
            <a:p>
              <a:endParaRPr lang="en-IN" sz="1620"/>
            </a:p>
          </p:txBody>
        </p:sp>
        <p:sp>
          <p:nvSpPr>
            <p:cNvPr id="147" name="Freeform 16">
              <a:extLst>
                <a:ext uri="{FF2B5EF4-FFF2-40B4-BE49-F238E27FC236}">
                  <a16:creationId xmlns:a16="http://schemas.microsoft.com/office/drawing/2014/main" id="{5867B22E-0C15-4800-AA6C-A55DB3211D2C}"/>
                </a:ext>
              </a:extLst>
            </p:cNvPr>
            <p:cNvSpPr>
              <a:spLocks/>
            </p:cNvSpPr>
            <p:nvPr/>
          </p:nvSpPr>
          <p:spPr bwMode="auto">
            <a:xfrm>
              <a:off x="13261975" y="2773363"/>
              <a:ext cx="57150" cy="57150"/>
            </a:xfrm>
            <a:custGeom>
              <a:avLst/>
              <a:gdLst>
                <a:gd name="T0" fmla="*/ 38 w 38"/>
                <a:gd name="T1" fmla="*/ 38 h 38"/>
                <a:gd name="T2" fmla="*/ 0 w 38"/>
                <a:gd name="T3" fmla="*/ 38 h 38"/>
                <a:gd name="T4" fmla="*/ 0 w 38"/>
                <a:gd name="T5" fmla="*/ 0 h 38"/>
                <a:gd name="T6" fmla="*/ 38 w 38"/>
                <a:gd name="T7" fmla="*/ 0 h 38"/>
                <a:gd name="T8" fmla="*/ 38 w 38"/>
                <a:gd name="T9" fmla="*/ 38 h 38"/>
              </a:gdLst>
              <a:ahLst/>
              <a:cxnLst>
                <a:cxn ang="0">
                  <a:pos x="T0" y="T1"/>
                </a:cxn>
                <a:cxn ang="0">
                  <a:pos x="T2" y="T3"/>
                </a:cxn>
                <a:cxn ang="0">
                  <a:pos x="T4" y="T5"/>
                </a:cxn>
                <a:cxn ang="0">
                  <a:pos x="T6" y="T7"/>
                </a:cxn>
                <a:cxn ang="0">
                  <a:pos x="T8" y="T9"/>
                </a:cxn>
              </a:cxnLst>
              <a:rect l="0" t="0" r="r" b="b"/>
              <a:pathLst>
                <a:path w="38" h="38">
                  <a:moveTo>
                    <a:pt x="38" y="38"/>
                  </a:moveTo>
                  <a:cubicBezTo>
                    <a:pt x="25" y="38"/>
                    <a:pt x="13" y="38"/>
                    <a:pt x="0" y="38"/>
                  </a:cubicBezTo>
                  <a:cubicBezTo>
                    <a:pt x="0" y="25"/>
                    <a:pt x="0" y="13"/>
                    <a:pt x="0" y="0"/>
                  </a:cubicBezTo>
                  <a:cubicBezTo>
                    <a:pt x="13" y="0"/>
                    <a:pt x="25" y="0"/>
                    <a:pt x="38" y="0"/>
                  </a:cubicBezTo>
                  <a:cubicBezTo>
                    <a:pt x="38" y="13"/>
                    <a:pt x="38" y="25"/>
                    <a:pt x="38" y="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884" tIns="44943" rIns="89884" bIns="44943" numCol="1" anchor="t" anchorCtr="0" compatLnSpc="1">
              <a:prstTxWarp prst="textNoShape">
                <a:avLst/>
              </a:prstTxWarp>
            </a:bodyPr>
            <a:lstStyle/>
            <a:p>
              <a:endParaRPr lang="en-IN" sz="1620"/>
            </a:p>
          </p:txBody>
        </p:sp>
        <p:sp>
          <p:nvSpPr>
            <p:cNvPr id="148" name="Freeform 17">
              <a:extLst>
                <a:ext uri="{FF2B5EF4-FFF2-40B4-BE49-F238E27FC236}">
                  <a16:creationId xmlns:a16="http://schemas.microsoft.com/office/drawing/2014/main" id="{BE1AB905-3680-43D4-87EE-CF4ED7977A8D}"/>
                </a:ext>
              </a:extLst>
            </p:cNvPr>
            <p:cNvSpPr>
              <a:spLocks/>
            </p:cNvSpPr>
            <p:nvPr/>
          </p:nvSpPr>
          <p:spPr bwMode="auto">
            <a:xfrm>
              <a:off x="12915900" y="2773363"/>
              <a:ext cx="55563" cy="57150"/>
            </a:xfrm>
            <a:custGeom>
              <a:avLst/>
              <a:gdLst>
                <a:gd name="T0" fmla="*/ 37 w 37"/>
                <a:gd name="T1" fmla="*/ 38 h 38"/>
                <a:gd name="T2" fmla="*/ 0 w 37"/>
                <a:gd name="T3" fmla="*/ 38 h 38"/>
                <a:gd name="T4" fmla="*/ 0 w 37"/>
                <a:gd name="T5" fmla="*/ 0 h 38"/>
                <a:gd name="T6" fmla="*/ 37 w 37"/>
                <a:gd name="T7" fmla="*/ 0 h 38"/>
                <a:gd name="T8" fmla="*/ 37 w 37"/>
                <a:gd name="T9" fmla="*/ 38 h 38"/>
              </a:gdLst>
              <a:ahLst/>
              <a:cxnLst>
                <a:cxn ang="0">
                  <a:pos x="T0" y="T1"/>
                </a:cxn>
                <a:cxn ang="0">
                  <a:pos x="T2" y="T3"/>
                </a:cxn>
                <a:cxn ang="0">
                  <a:pos x="T4" y="T5"/>
                </a:cxn>
                <a:cxn ang="0">
                  <a:pos x="T6" y="T7"/>
                </a:cxn>
                <a:cxn ang="0">
                  <a:pos x="T8" y="T9"/>
                </a:cxn>
              </a:cxnLst>
              <a:rect l="0" t="0" r="r" b="b"/>
              <a:pathLst>
                <a:path w="37" h="38">
                  <a:moveTo>
                    <a:pt x="37" y="38"/>
                  </a:moveTo>
                  <a:cubicBezTo>
                    <a:pt x="25" y="38"/>
                    <a:pt x="12" y="38"/>
                    <a:pt x="0" y="38"/>
                  </a:cubicBezTo>
                  <a:cubicBezTo>
                    <a:pt x="0" y="25"/>
                    <a:pt x="0" y="13"/>
                    <a:pt x="0" y="0"/>
                  </a:cubicBezTo>
                  <a:cubicBezTo>
                    <a:pt x="12" y="0"/>
                    <a:pt x="24" y="0"/>
                    <a:pt x="37" y="0"/>
                  </a:cubicBezTo>
                  <a:cubicBezTo>
                    <a:pt x="37" y="13"/>
                    <a:pt x="37" y="25"/>
                    <a:pt x="37" y="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884" tIns="44943" rIns="89884" bIns="44943" numCol="1" anchor="t" anchorCtr="0" compatLnSpc="1">
              <a:prstTxWarp prst="textNoShape">
                <a:avLst/>
              </a:prstTxWarp>
            </a:bodyPr>
            <a:lstStyle/>
            <a:p>
              <a:endParaRPr lang="en-IN" sz="1620"/>
            </a:p>
          </p:txBody>
        </p:sp>
        <p:sp>
          <p:nvSpPr>
            <p:cNvPr id="149" name="Freeform 18">
              <a:extLst>
                <a:ext uri="{FF2B5EF4-FFF2-40B4-BE49-F238E27FC236}">
                  <a16:creationId xmlns:a16="http://schemas.microsoft.com/office/drawing/2014/main" id="{51DAD0C6-C54A-48AC-AFF3-65EB714ED7EA}"/>
                </a:ext>
              </a:extLst>
            </p:cNvPr>
            <p:cNvSpPr>
              <a:spLocks/>
            </p:cNvSpPr>
            <p:nvPr/>
          </p:nvSpPr>
          <p:spPr bwMode="auto">
            <a:xfrm>
              <a:off x="13174663" y="2773363"/>
              <a:ext cx="57150" cy="57150"/>
            </a:xfrm>
            <a:custGeom>
              <a:avLst/>
              <a:gdLst>
                <a:gd name="T0" fmla="*/ 38 w 38"/>
                <a:gd name="T1" fmla="*/ 38 h 38"/>
                <a:gd name="T2" fmla="*/ 0 w 38"/>
                <a:gd name="T3" fmla="*/ 38 h 38"/>
                <a:gd name="T4" fmla="*/ 0 w 38"/>
                <a:gd name="T5" fmla="*/ 0 h 38"/>
                <a:gd name="T6" fmla="*/ 38 w 38"/>
                <a:gd name="T7" fmla="*/ 0 h 38"/>
                <a:gd name="T8" fmla="*/ 38 w 38"/>
                <a:gd name="T9" fmla="*/ 38 h 38"/>
              </a:gdLst>
              <a:ahLst/>
              <a:cxnLst>
                <a:cxn ang="0">
                  <a:pos x="T0" y="T1"/>
                </a:cxn>
                <a:cxn ang="0">
                  <a:pos x="T2" y="T3"/>
                </a:cxn>
                <a:cxn ang="0">
                  <a:pos x="T4" y="T5"/>
                </a:cxn>
                <a:cxn ang="0">
                  <a:pos x="T6" y="T7"/>
                </a:cxn>
                <a:cxn ang="0">
                  <a:pos x="T8" y="T9"/>
                </a:cxn>
              </a:cxnLst>
              <a:rect l="0" t="0" r="r" b="b"/>
              <a:pathLst>
                <a:path w="38" h="38">
                  <a:moveTo>
                    <a:pt x="38" y="38"/>
                  </a:moveTo>
                  <a:cubicBezTo>
                    <a:pt x="25" y="38"/>
                    <a:pt x="13" y="38"/>
                    <a:pt x="0" y="38"/>
                  </a:cubicBezTo>
                  <a:cubicBezTo>
                    <a:pt x="0" y="25"/>
                    <a:pt x="0" y="13"/>
                    <a:pt x="0" y="0"/>
                  </a:cubicBezTo>
                  <a:cubicBezTo>
                    <a:pt x="12" y="0"/>
                    <a:pt x="25" y="0"/>
                    <a:pt x="38" y="0"/>
                  </a:cubicBezTo>
                  <a:cubicBezTo>
                    <a:pt x="38" y="13"/>
                    <a:pt x="38" y="25"/>
                    <a:pt x="38" y="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884" tIns="44943" rIns="89884" bIns="44943" numCol="1" anchor="t" anchorCtr="0" compatLnSpc="1">
              <a:prstTxWarp prst="textNoShape">
                <a:avLst/>
              </a:prstTxWarp>
            </a:bodyPr>
            <a:lstStyle/>
            <a:p>
              <a:endParaRPr lang="en-IN" sz="1620"/>
            </a:p>
          </p:txBody>
        </p:sp>
        <p:sp>
          <p:nvSpPr>
            <p:cNvPr id="150" name="Freeform 19">
              <a:extLst>
                <a:ext uri="{FF2B5EF4-FFF2-40B4-BE49-F238E27FC236}">
                  <a16:creationId xmlns:a16="http://schemas.microsoft.com/office/drawing/2014/main" id="{B2EA6510-1429-40E5-BBF2-E1E3632FEDEC}"/>
                </a:ext>
              </a:extLst>
            </p:cNvPr>
            <p:cNvSpPr>
              <a:spLocks/>
            </p:cNvSpPr>
            <p:nvPr/>
          </p:nvSpPr>
          <p:spPr bwMode="auto">
            <a:xfrm>
              <a:off x="12828588" y="2673350"/>
              <a:ext cx="57150" cy="55562"/>
            </a:xfrm>
            <a:custGeom>
              <a:avLst/>
              <a:gdLst>
                <a:gd name="T0" fmla="*/ 38 w 38"/>
                <a:gd name="T1" fmla="*/ 0 h 37"/>
                <a:gd name="T2" fmla="*/ 38 w 38"/>
                <a:gd name="T3" fmla="*/ 37 h 37"/>
                <a:gd name="T4" fmla="*/ 0 w 38"/>
                <a:gd name="T5" fmla="*/ 37 h 37"/>
                <a:gd name="T6" fmla="*/ 0 w 38"/>
                <a:gd name="T7" fmla="*/ 0 h 37"/>
                <a:gd name="T8" fmla="*/ 38 w 38"/>
                <a:gd name="T9" fmla="*/ 0 h 37"/>
              </a:gdLst>
              <a:ahLst/>
              <a:cxnLst>
                <a:cxn ang="0">
                  <a:pos x="T0" y="T1"/>
                </a:cxn>
                <a:cxn ang="0">
                  <a:pos x="T2" y="T3"/>
                </a:cxn>
                <a:cxn ang="0">
                  <a:pos x="T4" y="T5"/>
                </a:cxn>
                <a:cxn ang="0">
                  <a:pos x="T6" y="T7"/>
                </a:cxn>
                <a:cxn ang="0">
                  <a:pos x="T8" y="T9"/>
                </a:cxn>
              </a:cxnLst>
              <a:rect l="0" t="0" r="r" b="b"/>
              <a:pathLst>
                <a:path w="38" h="37">
                  <a:moveTo>
                    <a:pt x="38" y="0"/>
                  </a:moveTo>
                  <a:cubicBezTo>
                    <a:pt x="38" y="12"/>
                    <a:pt x="38" y="24"/>
                    <a:pt x="38" y="37"/>
                  </a:cubicBezTo>
                  <a:cubicBezTo>
                    <a:pt x="26" y="37"/>
                    <a:pt x="13" y="37"/>
                    <a:pt x="0" y="37"/>
                  </a:cubicBezTo>
                  <a:cubicBezTo>
                    <a:pt x="0" y="25"/>
                    <a:pt x="0" y="12"/>
                    <a:pt x="0" y="0"/>
                  </a:cubicBezTo>
                  <a:cubicBezTo>
                    <a:pt x="13" y="0"/>
                    <a:pt x="25" y="0"/>
                    <a:pt x="3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884" tIns="44943" rIns="89884" bIns="44943" numCol="1" anchor="t" anchorCtr="0" compatLnSpc="1">
              <a:prstTxWarp prst="textNoShape">
                <a:avLst/>
              </a:prstTxWarp>
            </a:bodyPr>
            <a:lstStyle/>
            <a:p>
              <a:endParaRPr lang="en-IN" sz="1620"/>
            </a:p>
          </p:txBody>
        </p:sp>
        <p:sp>
          <p:nvSpPr>
            <p:cNvPr id="151" name="Freeform 20">
              <a:extLst>
                <a:ext uri="{FF2B5EF4-FFF2-40B4-BE49-F238E27FC236}">
                  <a16:creationId xmlns:a16="http://schemas.microsoft.com/office/drawing/2014/main" id="{C76C12CC-F9E8-495D-979D-A31A5ECC2090}"/>
                </a:ext>
              </a:extLst>
            </p:cNvPr>
            <p:cNvSpPr>
              <a:spLocks/>
            </p:cNvSpPr>
            <p:nvPr/>
          </p:nvSpPr>
          <p:spPr bwMode="auto">
            <a:xfrm>
              <a:off x="12915900" y="2673350"/>
              <a:ext cx="55563" cy="55562"/>
            </a:xfrm>
            <a:custGeom>
              <a:avLst/>
              <a:gdLst>
                <a:gd name="T0" fmla="*/ 37 w 37"/>
                <a:gd name="T1" fmla="*/ 37 h 37"/>
                <a:gd name="T2" fmla="*/ 0 w 37"/>
                <a:gd name="T3" fmla="*/ 37 h 37"/>
                <a:gd name="T4" fmla="*/ 0 w 37"/>
                <a:gd name="T5" fmla="*/ 0 h 37"/>
                <a:gd name="T6" fmla="*/ 37 w 37"/>
                <a:gd name="T7" fmla="*/ 0 h 37"/>
                <a:gd name="T8" fmla="*/ 37 w 37"/>
                <a:gd name="T9" fmla="*/ 37 h 37"/>
              </a:gdLst>
              <a:ahLst/>
              <a:cxnLst>
                <a:cxn ang="0">
                  <a:pos x="T0" y="T1"/>
                </a:cxn>
                <a:cxn ang="0">
                  <a:pos x="T2" y="T3"/>
                </a:cxn>
                <a:cxn ang="0">
                  <a:pos x="T4" y="T5"/>
                </a:cxn>
                <a:cxn ang="0">
                  <a:pos x="T6" y="T7"/>
                </a:cxn>
                <a:cxn ang="0">
                  <a:pos x="T8" y="T9"/>
                </a:cxn>
              </a:cxnLst>
              <a:rect l="0" t="0" r="r" b="b"/>
              <a:pathLst>
                <a:path w="37" h="37">
                  <a:moveTo>
                    <a:pt x="37" y="37"/>
                  </a:moveTo>
                  <a:cubicBezTo>
                    <a:pt x="25" y="37"/>
                    <a:pt x="12" y="37"/>
                    <a:pt x="0" y="37"/>
                  </a:cubicBezTo>
                  <a:cubicBezTo>
                    <a:pt x="0" y="25"/>
                    <a:pt x="0" y="12"/>
                    <a:pt x="0" y="0"/>
                  </a:cubicBezTo>
                  <a:cubicBezTo>
                    <a:pt x="12" y="0"/>
                    <a:pt x="24" y="0"/>
                    <a:pt x="37" y="0"/>
                  </a:cubicBezTo>
                  <a:cubicBezTo>
                    <a:pt x="37" y="12"/>
                    <a:pt x="37" y="24"/>
                    <a:pt x="37" y="3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884" tIns="44943" rIns="89884" bIns="44943" numCol="1" anchor="t" anchorCtr="0" compatLnSpc="1">
              <a:prstTxWarp prst="textNoShape">
                <a:avLst/>
              </a:prstTxWarp>
            </a:bodyPr>
            <a:lstStyle/>
            <a:p>
              <a:endParaRPr lang="en-IN" sz="1620"/>
            </a:p>
          </p:txBody>
        </p:sp>
        <p:sp>
          <p:nvSpPr>
            <p:cNvPr id="152" name="Freeform 21">
              <a:extLst>
                <a:ext uri="{FF2B5EF4-FFF2-40B4-BE49-F238E27FC236}">
                  <a16:creationId xmlns:a16="http://schemas.microsoft.com/office/drawing/2014/main" id="{18B7E604-6A2B-4328-9634-74BD580DF456}"/>
                </a:ext>
              </a:extLst>
            </p:cNvPr>
            <p:cNvSpPr>
              <a:spLocks/>
            </p:cNvSpPr>
            <p:nvPr/>
          </p:nvSpPr>
          <p:spPr bwMode="auto">
            <a:xfrm>
              <a:off x="13174663" y="2673350"/>
              <a:ext cx="57150" cy="55562"/>
            </a:xfrm>
            <a:custGeom>
              <a:avLst/>
              <a:gdLst>
                <a:gd name="T0" fmla="*/ 38 w 38"/>
                <a:gd name="T1" fmla="*/ 37 h 37"/>
                <a:gd name="T2" fmla="*/ 0 w 38"/>
                <a:gd name="T3" fmla="*/ 37 h 37"/>
                <a:gd name="T4" fmla="*/ 0 w 38"/>
                <a:gd name="T5" fmla="*/ 0 h 37"/>
                <a:gd name="T6" fmla="*/ 38 w 38"/>
                <a:gd name="T7" fmla="*/ 0 h 37"/>
                <a:gd name="T8" fmla="*/ 38 w 38"/>
                <a:gd name="T9" fmla="*/ 37 h 37"/>
              </a:gdLst>
              <a:ahLst/>
              <a:cxnLst>
                <a:cxn ang="0">
                  <a:pos x="T0" y="T1"/>
                </a:cxn>
                <a:cxn ang="0">
                  <a:pos x="T2" y="T3"/>
                </a:cxn>
                <a:cxn ang="0">
                  <a:pos x="T4" y="T5"/>
                </a:cxn>
                <a:cxn ang="0">
                  <a:pos x="T6" y="T7"/>
                </a:cxn>
                <a:cxn ang="0">
                  <a:pos x="T8" y="T9"/>
                </a:cxn>
              </a:cxnLst>
              <a:rect l="0" t="0" r="r" b="b"/>
              <a:pathLst>
                <a:path w="38" h="37">
                  <a:moveTo>
                    <a:pt x="38" y="37"/>
                  </a:moveTo>
                  <a:cubicBezTo>
                    <a:pt x="25" y="37"/>
                    <a:pt x="13" y="37"/>
                    <a:pt x="0" y="37"/>
                  </a:cubicBezTo>
                  <a:cubicBezTo>
                    <a:pt x="0" y="24"/>
                    <a:pt x="0" y="12"/>
                    <a:pt x="0" y="0"/>
                  </a:cubicBezTo>
                  <a:cubicBezTo>
                    <a:pt x="13" y="0"/>
                    <a:pt x="25" y="0"/>
                    <a:pt x="38" y="0"/>
                  </a:cubicBezTo>
                  <a:cubicBezTo>
                    <a:pt x="38" y="12"/>
                    <a:pt x="38" y="25"/>
                    <a:pt x="38" y="3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884" tIns="44943" rIns="89884" bIns="44943" numCol="1" anchor="t" anchorCtr="0" compatLnSpc="1">
              <a:prstTxWarp prst="textNoShape">
                <a:avLst/>
              </a:prstTxWarp>
            </a:bodyPr>
            <a:lstStyle/>
            <a:p>
              <a:endParaRPr lang="en-IN" sz="1620"/>
            </a:p>
          </p:txBody>
        </p:sp>
        <p:sp>
          <p:nvSpPr>
            <p:cNvPr id="153" name="Freeform 22">
              <a:extLst>
                <a:ext uri="{FF2B5EF4-FFF2-40B4-BE49-F238E27FC236}">
                  <a16:creationId xmlns:a16="http://schemas.microsoft.com/office/drawing/2014/main" id="{96A89416-ACDF-4B99-975B-BA8774D25CB7}"/>
                </a:ext>
              </a:extLst>
            </p:cNvPr>
            <p:cNvSpPr>
              <a:spLocks/>
            </p:cNvSpPr>
            <p:nvPr/>
          </p:nvSpPr>
          <p:spPr bwMode="auto">
            <a:xfrm>
              <a:off x="13261975" y="2673350"/>
              <a:ext cx="57150" cy="55562"/>
            </a:xfrm>
            <a:custGeom>
              <a:avLst/>
              <a:gdLst>
                <a:gd name="T0" fmla="*/ 0 w 38"/>
                <a:gd name="T1" fmla="*/ 37 h 37"/>
                <a:gd name="T2" fmla="*/ 0 w 38"/>
                <a:gd name="T3" fmla="*/ 0 h 37"/>
                <a:gd name="T4" fmla="*/ 38 w 38"/>
                <a:gd name="T5" fmla="*/ 0 h 37"/>
                <a:gd name="T6" fmla="*/ 38 w 38"/>
                <a:gd name="T7" fmla="*/ 37 h 37"/>
                <a:gd name="T8" fmla="*/ 0 w 38"/>
                <a:gd name="T9" fmla="*/ 37 h 37"/>
              </a:gdLst>
              <a:ahLst/>
              <a:cxnLst>
                <a:cxn ang="0">
                  <a:pos x="T0" y="T1"/>
                </a:cxn>
                <a:cxn ang="0">
                  <a:pos x="T2" y="T3"/>
                </a:cxn>
                <a:cxn ang="0">
                  <a:pos x="T4" y="T5"/>
                </a:cxn>
                <a:cxn ang="0">
                  <a:pos x="T6" y="T7"/>
                </a:cxn>
                <a:cxn ang="0">
                  <a:pos x="T8" y="T9"/>
                </a:cxn>
              </a:cxnLst>
              <a:rect l="0" t="0" r="r" b="b"/>
              <a:pathLst>
                <a:path w="38" h="37">
                  <a:moveTo>
                    <a:pt x="0" y="37"/>
                  </a:moveTo>
                  <a:cubicBezTo>
                    <a:pt x="0" y="24"/>
                    <a:pt x="0" y="12"/>
                    <a:pt x="0" y="0"/>
                  </a:cubicBezTo>
                  <a:cubicBezTo>
                    <a:pt x="13" y="0"/>
                    <a:pt x="25" y="0"/>
                    <a:pt x="38" y="0"/>
                  </a:cubicBezTo>
                  <a:cubicBezTo>
                    <a:pt x="38" y="12"/>
                    <a:pt x="38" y="24"/>
                    <a:pt x="38" y="37"/>
                  </a:cubicBezTo>
                  <a:cubicBezTo>
                    <a:pt x="25" y="37"/>
                    <a:pt x="13" y="37"/>
                    <a:pt x="0" y="3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884" tIns="44943" rIns="89884" bIns="44943" numCol="1" anchor="t" anchorCtr="0" compatLnSpc="1">
              <a:prstTxWarp prst="textNoShape">
                <a:avLst/>
              </a:prstTxWarp>
            </a:bodyPr>
            <a:lstStyle/>
            <a:p>
              <a:endParaRPr lang="en-IN" sz="1620"/>
            </a:p>
          </p:txBody>
        </p:sp>
        <p:sp>
          <p:nvSpPr>
            <p:cNvPr id="154" name="Freeform 23">
              <a:extLst>
                <a:ext uri="{FF2B5EF4-FFF2-40B4-BE49-F238E27FC236}">
                  <a16:creationId xmlns:a16="http://schemas.microsoft.com/office/drawing/2014/main" id="{AC595963-C638-437A-AE21-1852F1FE71D3}"/>
                </a:ext>
              </a:extLst>
            </p:cNvPr>
            <p:cNvSpPr>
              <a:spLocks/>
            </p:cNvSpPr>
            <p:nvPr/>
          </p:nvSpPr>
          <p:spPr bwMode="auto">
            <a:xfrm>
              <a:off x="13001625" y="2773363"/>
              <a:ext cx="57150" cy="57150"/>
            </a:xfrm>
            <a:custGeom>
              <a:avLst/>
              <a:gdLst>
                <a:gd name="T0" fmla="*/ 0 w 37"/>
                <a:gd name="T1" fmla="*/ 0 h 38"/>
                <a:gd name="T2" fmla="*/ 37 w 37"/>
                <a:gd name="T3" fmla="*/ 0 h 38"/>
                <a:gd name="T4" fmla="*/ 37 w 37"/>
                <a:gd name="T5" fmla="*/ 38 h 38"/>
                <a:gd name="T6" fmla="*/ 0 w 37"/>
                <a:gd name="T7" fmla="*/ 38 h 38"/>
                <a:gd name="T8" fmla="*/ 0 w 37"/>
                <a:gd name="T9" fmla="*/ 0 h 38"/>
              </a:gdLst>
              <a:ahLst/>
              <a:cxnLst>
                <a:cxn ang="0">
                  <a:pos x="T0" y="T1"/>
                </a:cxn>
                <a:cxn ang="0">
                  <a:pos x="T2" y="T3"/>
                </a:cxn>
                <a:cxn ang="0">
                  <a:pos x="T4" y="T5"/>
                </a:cxn>
                <a:cxn ang="0">
                  <a:pos x="T6" y="T7"/>
                </a:cxn>
                <a:cxn ang="0">
                  <a:pos x="T8" y="T9"/>
                </a:cxn>
              </a:cxnLst>
              <a:rect l="0" t="0" r="r" b="b"/>
              <a:pathLst>
                <a:path w="37" h="38">
                  <a:moveTo>
                    <a:pt x="0" y="0"/>
                  </a:moveTo>
                  <a:cubicBezTo>
                    <a:pt x="12" y="0"/>
                    <a:pt x="25" y="0"/>
                    <a:pt x="37" y="0"/>
                  </a:cubicBezTo>
                  <a:cubicBezTo>
                    <a:pt x="37" y="13"/>
                    <a:pt x="37" y="25"/>
                    <a:pt x="37" y="38"/>
                  </a:cubicBezTo>
                  <a:cubicBezTo>
                    <a:pt x="25" y="38"/>
                    <a:pt x="12" y="38"/>
                    <a:pt x="0" y="38"/>
                  </a:cubicBezTo>
                  <a:cubicBezTo>
                    <a:pt x="0" y="25"/>
                    <a:pt x="0" y="13"/>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884" tIns="44943" rIns="89884" bIns="44943" numCol="1" anchor="t" anchorCtr="0" compatLnSpc="1">
              <a:prstTxWarp prst="textNoShape">
                <a:avLst/>
              </a:prstTxWarp>
            </a:bodyPr>
            <a:lstStyle/>
            <a:p>
              <a:endParaRPr lang="en-IN" sz="1620"/>
            </a:p>
          </p:txBody>
        </p:sp>
        <p:sp>
          <p:nvSpPr>
            <p:cNvPr id="155" name="Freeform 24">
              <a:extLst>
                <a:ext uri="{FF2B5EF4-FFF2-40B4-BE49-F238E27FC236}">
                  <a16:creationId xmlns:a16="http://schemas.microsoft.com/office/drawing/2014/main" id="{86A69C52-2D60-4B80-A79F-D319C9C6AA26}"/>
                </a:ext>
              </a:extLst>
            </p:cNvPr>
            <p:cNvSpPr>
              <a:spLocks/>
            </p:cNvSpPr>
            <p:nvPr/>
          </p:nvSpPr>
          <p:spPr bwMode="auto">
            <a:xfrm>
              <a:off x="13088938" y="2773363"/>
              <a:ext cx="55563" cy="57150"/>
            </a:xfrm>
            <a:custGeom>
              <a:avLst/>
              <a:gdLst>
                <a:gd name="T0" fmla="*/ 0 w 37"/>
                <a:gd name="T1" fmla="*/ 0 h 38"/>
                <a:gd name="T2" fmla="*/ 37 w 37"/>
                <a:gd name="T3" fmla="*/ 0 h 38"/>
                <a:gd name="T4" fmla="*/ 37 w 37"/>
                <a:gd name="T5" fmla="*/ 38 h 38"/>
                <a:gd name="T6" fmla="*/ 0 w 37"/>
                <a:gd name="T7" fmla="*/ 38 h 38"/>
                <a:gd name="T8" fmla="*/ 0 w 37"/>
                <a:gd name="T9" fmla="*/ 0 h 38"/>
              </a:gdLst>
              <a:ahLst/>
              <a:cxnLst>
                <a:cxn ang="0">
                  <a:pos x="T0" y="T1"/>
                </a:cxn>
                <a:cxn ang="0">
                  <a:pos x="T2" y="T3"/>
                </a:cxn>
                <a:cxn ang="0">
                  <a:pos x="T4" y="T5"/>
                </a:cxn>
                <a:cxn ang="0">
                  <a:pos x="T6" y="T7"/>
                </a:cxn>
                <a:cxn ang="0">
                  <a:pos x="T8" y="T9"/>
                </a:cxn>
              </a:cxnLst>
              <a:rect l="0" t="0" r="r" b="b"/>
              <a:pathLst>
                <a:path w="37" h="38">
                  <a:moveTo>
                    <a:pt x="0" y="0"/>
                  </a:moveTo>
                  <a:cubicBezTo>
                    <a:pt x="12" y="0"/>
                    <a:pt x="25" y="0"/>
                    <a:pt x="37" y="0"/>
                  </a:cubicBezTo>
                  <a:cubicBezTo>
                    <a:pt x="37" y="13"/>
                    <a:pt x="37" y="25"/>
                    <a:pt x="37" y="38"/>
                  </a:cubicBezTo>
                  <a:cubicBezTo>
                    <a:pt x="25" y="38"/>
                    <a:pt x="13" y="38"/>
                    <a:pt x="0" y="38"/>
                  </a:cubicBezTo>
                  <a:cubicBezTo>
                    <a:pt x="0" y="25"/>
                    <a:pt x="0" y="13"/>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884" tIns="44943" rIns="89884" bIns="44943" numCol="1" anchor="t" anchorCtr="0" compatLnSpc="1">
              <a:prstTxWarp prst="textNoShape">
                <a:avLst/>
              </a:prstTxWarp>
            </a:bodyPr>
            <a:lstStyle/>
            <a:p>
              <a:endParaRPr lang="en-IN" sz="1620"/>
            </a:p>
          </p:txBody>
        </p:sp>
        <p:sp>
          <p:nvSpPr>
            <p:cNvPr id="156" name="Freeform 25">
              <a:extLst>
                <a:ext uri="{FF2B5EF4-FFF2-40B4-BE49-F238E27FC236}">
                  <a16:creationId xmlns:a16="http://schemas.microsoft.com/office/drawing/2014/main" id="{F46422B4-AC95-4B1F-B936-9A482737D7DC}"/>
                </a:ext>
              </a:extLst>
            </p:cNvPr>
            <p:cNvSpPr>
              <a:spLocks/>
            </p:cNvSpPr>
            <p:nvPr/>
          </p:nvSpPr>
          <p:spPr bwMode="auto">
            <a:xfrm>
              <a:off x="12828588" y="2874963"/>
              <a:ext cx="57150" cy="55562"/>
            </a:xfrm>
            <a:custGeom>
              <a:avLst/>
              <a:gdLst>
                <a:gd name="T0" fmla="*/ 0 w 38"/>
                <a:gd name="T1" fmla="*/ 0 h 37"/>
                <a:gd name="T2" fmla="*/ 38 w 38"/>
                <a:gd name="T3" fmla="*/ 0 h 37"/>
                <a:gd name="T4" fmla="*/ 38 w 38"/>
                <a:gd name="T5" fmla="*/ 37 h 37"/>
                <a:gd name="T6" fmla="*/ 0 w 38"/>
                <a:gd name="T7" fmla="*/ 37 h 37"/>
                <a:gd name="T8" fmla="*/ 0 w 38"/>
                <a:gd name="T9" fmla="*/ 0 h 37"/>
              </a:gdLst>
              <a:ahLst/>
              <a:cxnLst>
                <a:cxn ang="0">
                  <a:pos x="T0" y="T1"/>
                </a:cxn>
                <a:cxn ang="0">
                  <a:pos x="T2" y="T3"/>
                </a:cxn>
                <a:cxn ang="0">
                  <a:pos x="T4" y="T5"/>
                </a:cxn>
                <a:cxn ang="0">
                  <a:pos x="T6" y="T7"/>
                </a:cxn>
                <a:cxn ang="0">
                  <a:pos x="T8" y="T9"/>
                </a:cxn>
              </a:cxnLst>
              <a:rect l="0" t="0" r="r" b="b"/>
              <a:pathLst>
                <a:path w="38" h="37">
                  <a:moveTo>
                    <a:pt x="0" y="0"/>
                  </a:moveTo>
                  <a:cubicBezTo>
                    <a:pt x="13" y="0"/>
                    <a:pt x="25" y="0"/>
                    <a:pt x="38" y="0"/>
                  </a:cubicBezTo>
                  <a:cubicBezTo>
                    <a:pt x="38" y="12"/>
                    <a:pt x="38" y="25"/>
                    <a:pt x="38" y="37"/>
                  </a:cubicBezTo>
                  <a:cubicBezTo>
                    <a:pt x="26" y="37"/>
                    <a:pt x="13" y="37"/>
                    <a:pt x="0" y="37"/>
                  </a:cubicBezTo>
                  <a:cubicBezTo>
                    <a:pt x="0" y="25"/>
                    <a:pt x="0" y="13"/>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884" tIns="44943" rIns="89884" bIns="44943" numCol="1" anchor="t" anchorCtr="0" compatLnSpc="1">
              <a:prstTxWarp prst="textNoShape">
                <a:avLst/>
              </a:prstTxWarp>
            </a:bodyPr>
            <a:lstStyle/>
            <a:p>
              <a:endParaRPr lang="en-IN" sz="1620"/>
            </a:p>
          </p:txBody>
        </p:sp>
        <p:sp>
          <p:nvSpPr>
            <p:cNvPr id="157" name="Freeform 26">
              <a:extLst>
                <a:ext uri="{FF2B5EF4-FFF2-40B4-BE49-F238E27FC236}">
                  <a16:creationId xmlns:a16="http://schemas.microsoft.com/office/drawing/2014/main" id="{D29C2155-A380-4CA0-B06F-C00D87D2A721}"/>
                </a:ext>
              </a:extLst>
            </p:cNvPr>
            <p:cNvSpPr>
              <a:spLocks/>
            </p:cNvSpPr>
            <p:nvPr/>
          </p:nvSpPr>
          <p:spPr bwMode="auto">
            <a:xfrm>
              <a:off x="12915900" y="2874963"/>
              <a:ext cx="55563" cy="55562"/>
            </a:xfrm>
            <a:custGeom>
              <a:avLst/>
              <a:gdLst>
                <a:gd name="T0" fmla="*/ 37 w 37"/>
                <a:gd name="T1" fmla="*/ 0 h 37"/>
                <a:gd name="T2" fmla="*/ 37 w 37"/>
                <a:gd name="T3" fmla="*/ 37 h 37"/>
                <a:gd name="T4" fmla="*/ 0 w 37"/>
                <a:gd name="T5" fmla="*/ 37 h 37"/>
                <a:gd name="T6" fmla="*/ 0 w 37"/>
                <a:gd name="T7" fmla="*/ 0 h 37"/>
                <a:gd name="T8" fmla="*/ 37 w 37"/>
                <a:gd name="T9" fmla="*/ 0 h 37"/>
              </a:gdLst>
              <a:ahLst/>
              <a:cxnLst>
                <a:cxn ang="0">
                  <a:pos x="T0" y="T1"/>
                </a:cxn>
                <a:cxn ang="0">
                  <a:pos x="T2" y="T3"/>
                </a:cxn>
                <a:cxn ang="0">
                  <a:pos x="T4" y="T5"/>
                </a:cxn>
                <a:cxn ang="0">
                  <a:pos x="T6" y="T7"/>
                </a:cxn>
                <a:cxn ang="0">
                  <a:pos x="T8" y="T9"/>
                </a:cxn>
              </a:cxnLst>
              <a:rect l="0" t="0" r="r" b="b"/>
              <a:pathLst>
                <a:path w="37" h="37">
                  <a:moveTo>
                    <a:pt x="37" y="0"/>
                  </a:moveTo>
                  <a:cubicBezTo>
                    <a:pt x="37" y="12"/>
                    <a:pt x="37" y="25"/>
                    <a:pt x="37" y="37"/>
                  </a:cubicBezTo>
                  <a:cubicBezTo>
                    <a:pt x="25" y="37"/>
                    <a:pt x="12" y="37"/>
                    <a:pt x="0" y="37"/>
                  </a:cubicBezTo>
                  <a:cubicBezTo>
                    <a:pt x="0" y="25"/>
                    <a:pt x="0" y="13"/>
                    <a:pt x="0" y="0"/>
                  </a:cubicBezTo>
                  <a:cubicBezTo>
                    <a:pt x="12" y="0"/>
                    <a:pt x="24" y="0"/>
                    <a:pt x="3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884" tIns="44943" rIns="89884" bIns="44943" numCol="1" anchor="t" anchorCtr="0" compatLnSpc="1">
              <a:prstTxWarp prst="textNoShape">
                <a:avLst/>
              </a:prstTxWarp>
            </a:bodyPr>
            <a:lstStyle/>
            <a:p>
              <a:endParaRPr lang="en-IN" sz="1620"/>
            </a:p>
          </p:txBody>
        </p:sp>
        <p:sp>
          <p:nvSpPr>
            <p:cNvPr id="158" name="Freeform 27">
              <a:extLst>
                <a:ext uri="{FF2B5EF4-FFF2-40B4-BE49-F238E27FC236}">
                  <a16:creationId xmlns:a16="http://schemas.microsoft.com/office/drawing/2014/main" id="{94559D47-02AB-4096-9F9E-48842E6493CD}"/>
                </a:ext>
              </a:extLst>
            </p:cNvPr>
            <p:cNvSpPr>
              <a:spLocks/>
            </p:cNvSpPr>
            <p:nvPr/>
          </p:nvSpPr>
          <p:spPr bwMode="auto">
            <a:xfrm>
              <a:off x="13001625" y="2673350"/>
              <a:ext cx="57150" cy="55562"/>
            </a:xfrm>
            <a:custGeom>
              <a:avLst/>
              <a:gdLst>
                <a:gd name="T0" fmla="*/ 37 w 37"/>
                <a:gd name="T1" fmla="*/ 37 h 37"/>
                <a:gd name="T2" fmla="*/ 0 w 37"/>
                <a:gd name="T3" fmla="*/ 37 h 37"/>
                <a:gd name="T4" fmla="*/ 0 w 37"/>
                <a:gd name="T5" fmla="*/ 0 h 37"/>
                <a:gd name="T6" fmla="*/ 37 w 37"/>
                <a:gd name="T7" fmla="*/ 0 h 37"/>
                <a:gd name="T8" fmla="*/ 37 w 37"/>
                <a:gd name="T9" fmla="*/ 37 h 37"/>
              </a:gdLst>
              <a:ahLst/>
              <a:cxnLst>
                <a:cxn ang="0">
                  <a:pos x="T0" y="T1"/>
                </a:cxn>
                <a:cxn ang="0">
                  <a:pos x="T2" y="T3"/>
                </a:cxn>
                <a:cxn ang="0">
                  <a:pos x="T4" y="T5"/>
                </a:cxn>
                <a:cxn ang="0">
                  <a:pos x="T6" y="T7"/>
                </a:cxn>
                <a:cxn ang="0">
                  <a:pos x="T8" y="T9"/>
                </a:cxn>
              </a:cxnLst>
              <a:rect l="0" t="0" r="r" b="b"/>
              <a:pathLst>
                <a:path w="37" h="37">
                  <a:moveTo>
                    <a:pt x="37" y="37"/>
                  </a:moveTo>
                  <a:cubicBezTo>
                    <a:pt x="25" y="37"/>
                    <a:pt x="12" y="37"/>
                    <a:pt x="0" y="37"/>
                  </a:cubicBezTo>
                  <a:cubicBezTo>
                    <a:pt x="0" y="25"/>
                    <a:pt x="0" y="12"/>
                    <a:pt x="0" y="0"/>
                  </a:cubicBezTo>
                  <a:cubicBezTo>
                    <a:pt x="12" y="0"/>
                    <a:pt x="25" y="0"/>
                    <a:pt x="37" y="0"/>
                  </a:cubicBezTo>
                  <a:cubicBezTo>
                    <a:pt x="37" y="12"/>
                    <a:pt x="37" y="24"/>
                    <a:pt x="37" y="3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884" tIns="44943" rIns="89884" bIns="44943" numCol="1" anchor="t" anchorCtr="0" compatLnSpc="1">
              <a:prstTxWarp prst="textNoShape">
                <a:avLst/>
              </a:prstTxWarp>
            </a:bodyPr>
            <a:lstStyle/>
            <a:p>
              <a:endParaRPr lang="en-IN" sz="1620"/>
            </a:p>
          </p:txBody>
        </p:sp>
        <p:sp>
          <p:nvSpPr>
            <p:cNvPr id="159" name="Freeform 28">
              <a:extLst>
                <a:ext uri="{FF2B5EF4-FFF2-40B4-BE49-F238E27FC236}">
                  <a16:creationId xmlns:a16="http://schemas.microsoft.com/office/drawing/2014/main" id="{3A6C1C9A-A1A4-4E12-98C1-B2E73FD07C9B}"/>
                </a:ext>
              </a:extLst>
            </p:cNvPr>
            <p:cNvSpPr>
              <a:spLocks/>
            </p:cNvSpPr>
            <p:nvPr/>
          </p:nvSpPr>
          <p:spPr bwMode="auto">
            <a:xfrm>
              <a:off x="13088938" y="2671763"/>
              <a:ext cx="55563" cy="57150"/>
            </a:xfrm>
            <a:custGeom>
              <a:avLst/>
              <a:gdLst>
                <a:gd name="T0" fmla="*/ 0 w 37"/>
                <a:gd name="T1" fmla="*/ 0 h 38"/>
                <a:gd name="T2" fmla="*/ 37 w 37"/>
                <a:gd name="T3" fmla="*/ 0 h 38"/>
                <a:gd name="T4" fmla="*/ 37 w 37"/>
                <a:gd name="T5" fmla="*/ 38 h 38"/>
                <a:gd name="T6" fmla="*/ 0 w 37"/>
                <a:gd name="T7" fmla="*/ 38 h 38"/>
                <a:gd name="T8" fmla="*/ 0 w 37"/>
                <a:gd name="T9" fmla="*/ 0 h 38"/>
              </a:gdLst>
              <a:ahLst/>
              <a:cxnLst>
                <a:cxn ang="0">
                  <a:pos x="T0" y="T1"/>
                </a:cxn>
                <a:cxn ang="0">
                  <a:pos x="T2" y="T3"/>
                </a:cxn>
                <a:cxn ang="0">
                  <a:pos x="T4" y="T5"/>
                </a:cxn>
                <a:cxn ang="0">
                  <a:pos x="T6" y="T7"/>
                </a:cxn>
                <a:cxn ang="0">
                  <a:pos x="T8" y="T9"/>
                </a:cxn>
              </a:cxnLst>
              <a:rect l="0" t="0" r="r" b="b"/>
              <a:pathLst>
                <a:path w="37" h="38">
                  <a:moveTo>
                    <a:pt x="0" y="0"/>
                  </a:moveTo>
                  <a:cubicBezTo>
                    <a:pt x="12" y="0"/>
                    <a:pt x="25" y="0"/>
                    <a:pt x="37" y="0"/>
                  </a:cubicBezTo>
                  <a:cubicBezTo>
                    <a:pt x="37" y="13"/>
                    <a:pt x="37" y="25"/>
                    <a:pt x="37" y="38"/>
                  </a:cubicBezTo>
                  <a:cubicBezTo>
                    <a:pt x="25" y="38"/>
                    <a:pt x="13" y="38"/>
                    <a:pt x="0" y="38"/>
                  </a:cubicBezTo>
                  <a:cubicBezTo>
                    <a:pt x="0" y="26"/>
                    <a:pt x="0" y="13"/>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884" tIns="44943" rIns="89884" bIns="44943" numCol="1" anchor="t" anchorCtr="0" compatLnSpc="1">
              <a:prstTxWarp prst="textNoShape">
                <a:avLst/>
              </a:prstTxWarp>
            </a:bodyPr>
            <a:lstStyle/>
            <a:p>
              <a:endParaRPr lang="en-IN" sz="1620"/>
            </a:p>
          </p:txBody>
        </p:sp>
        <p:sp>
          <p:nvSpPr>
            <p:cNvPr id="160" name="Freeform 29">
              <a:extLst>
                <a:ext uri="{FF2B5EF4-FFF2-40B4-BE49-F238E27FC236}">
                  <a16:creationId xmlns:a16="http://schemas.microsoft.com/office/drawing/2014/main" id="{344CAF3A-0078-454D-965A-BEC97B51C78E}"/>
                </a:ext>
              </a:extLst>
            </p:cNvPr>
            <p:cNvSpPr>
              <a:spLocks/>
            </p:cNvSpPr>
            <p:nvPr/>
          </p:nvSpPr>
          <p:spPr bwMode="auto">
            <a:xfrm>
              <a:off x="13001625" y="2874963"/>
              <a:ext cx="57150" cy="55562"/>
            </a:xfrm>
            <a:custGeom>
              <a:avLst/>
              <a:gdLst>
                <a:gd name="T0" fmla="*/ 0 w 37"/>
                <a:gd name="T1" fmla="*/ 37 h 37"/>
                <a:gd name="T2" fmla="*/ 0 w 37"/>
                <a:gd name="T3" fmla="*/ 0 h 37"/>
                <a:gd name="T4" fmla="*/ 37 w 37"/>
                <a:gd name="T5" fmla="*/ 0 h 37"/>
                <a:gd name="T6" fmla="*/ 37 w 37"/>
                <a:gd name="T7" fmla="*/ 37 h 37"/>
                <a:gd name="T8" fmla="*/ 0 w 37"/>
                <a:gd name="T9" fmla="*/ 37 h 37"/>
              </a:gdLst>
              <a:ahLst/>
              <a:cxnLst>
                <a:cxn ang="0">
                  <a:pos x="T0" y="T1"/>
                </a:cxn>
                <a:cxn ang="0">
                  <a:pos x="T2" y="T3"/>
                </a:cxn>
                <a:cxn ang="0">
                  <a:pos x="T4" y="T5"/>
                </a:cxn>
                <a:cxn ang="0">
                  <a:pos x="T6" y="T7"/>
                </a:cxn>
                <a:cxn ang="0">
                  <a:pos x="T8" y="T9"/>
                </a:cxn>
              </a:cxnLst>
              <a:rect l="0" t="0" r="r" b="b"/>
              <a:pathLst>
                <a:path w="37" h="37">
                  <a:moveTo>
                    <a:pt x="0" y="37"/>
                  </a:moveTo>
                  <a:cubicBezTo>
                    <a:pt x="0" y="25"/>
                    <a:pt x="0" y="13"/>
                    <a:pt x="0" y="0"/>
                  </a:cubicBezTo>
                  <a:cubicBezTo>
                    <a:pt x="12" y="0"/>
                    <a:pt x="25" y="0"/>
                    <a:pt x="37" y="0"/>
                  </a:cubicBezTo>
                  <a:cubicBezTo>
                    <a:pt x="37" y="12"/>
                    <a:pt x="37" y="25"/>
                    <a:pt x="37" y="37"/>
                  </a:cubicBezTo>
                  <a:cubicBezTo>
                    <a:pt x="25" y="37"/>
                    <a:pt x="12" y="37"/>
                    <a:pt x="0" y="3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884" tIns="44943" rIns="89884" bIns="44943" numCol="1" anchor="t" anchorCtr="0" compatLnSpc="1">
              <a:prstTxWarp prst="textNoShape">
                <a:avLst/>
              </a:prstTxWarp>
            </a:bodyPr>
            <a:lstStyle/>
            <a:p>
              <a:endParaRPr lang="en-IN" sz="1620"/>
            </a:p>
          </p:txBody>
        </p:sp>
        <p:sp>
          <p:nvSpPr>
            <p:cNvPr id="161" name="Freeform 30">
              <a:extLst>
                <a:ext uri="{FF2B5EF4-FFF2-40B4-BE49-F238E27FC236}">
                  <a16:creationId xmlns:a16="http://schemas.microsoft.com/office/drawing/2014/main" id="{46585234-BC70-49E5-BC42-A455A7FF2428}"/>
                </a:ext>
              </a:extLst>
            </p:cNvPr>
            <p:cNvSpPr>
              <a:spLocks/>
            </p:cNvSpPr>
            <p:nvPr/>
          </p:nvSpPr>
          <p:spPr bwMode="auto">
            <a:xfrm>
              <a:off x="13088938" y="2874963"/>
              <a:ext cx="55563" cy="55562"/>
            </a:xfrm>
            <a:custGeom>
              <a:avLst/>
              <a:gdLst>
                <a:gd name="T0" fmla="*/ 0 w 37"/>
                <a:gd name="T1" fmla="*/ 37 h 37"/>
                <a:gd name="T2" fmla="*/ 0 w 37"/>
                <a:gd name="T3" fmla="*/ 0 h 37"/>
                <a:gd name="T4" fmla="*/ 37 w 37"/>
                <a:gd name="T5" fmla="*/ 0 h 37"/>
                <a:gd name="T6" fmla="*/ 37 w 37"/>
                <a:gd name="T7" fmla="*/ 37 h 37"/>
                <a:gd name="T8" fmla="*/ 0 w 37"/>
                <a:gd name="T9" fmla="*/ 37 h 37"/>
              </a:gdLst>
              <a:ahLst/>
              <a:cxnLst>
                <a:cxn ang="0">
                  <a:pos x="T0" y="T1"/>
                </a:cxn>
                <a:cxn ang="0">
                  <a:pos x="T2" y="T3"/>
                </a:cxn>
                <a:cxn ang="0">
                  <a:pos x="T4" y="T5"/>
                </a:cxn>
                <a:cxn ang="0">
                  <a:pos x="T6" y="T7"/>
                </a:cxn>
                <a:cxn ang="0">
                  <a:pos x="T8" y="T9"/>
                </a:cxn>
              </a:cxnLst>
              <a:rect l="0" t="0" r="r" b="b"/>
              <a:pathLst>
                <a:path w="37" h="37">
                  <a:moveTo>
                    <a:pt x="0" y="37"/>
                  </a:moveTo>
                  <a:cubicBezTo>
                    <a:pt x="0" y="25"/>
                    <a:pt x="0" y="12"/>
                    <a:pt x="0" y="0"/>
                  </a:cubicBezTo>
                  <a:cubicBezTo>
                    <a:pt x="12" y="0"/>
                    <a:pt x="25" y="0"/>
                    <a:pt x="37" y="0"/>
                  </a:cubicBezTo>
                  <a:cubicBezTo>
                    <a:pt x="37" y="12"/>
                    <a:pt x="37" y="25"/>
                    <a:pt x="37" y="37"/>
                  </a:cubicBezTo>
                  <a:cubicBezTo>
                    <a:pt x="25" y="37"/>
                    <a:pt x="13" y="37"/>
                    <a:pt x="0" y="3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884" tIns="44943" rIns="89884" bIns="44943" numCol="1" anchor="t" anchorCtr="0" compatLnSpc="1">
              <a:prstTxWarp prst="textNoShape">
                <a:avLst/>
              </a:prstTxWarp>
            </a:bodyPr>
            <a:lstStyle/>
            <a:p>
              <a:endParaRPr lang="en-IN" sz="1620"/>
            </a:p>
          </p:txBody>
        </p:sp>
      </p:grpSp>
      <p:grpSp>
        <p:nvGrpSpPr>
          <p:cNvPr id="162" name="Group 161">
            <a:extLst>
              <a:ext uri="{FF2B5EF4-FFF2-40B4-BE49-F238E27FC236}">
                <a16:creationId xmlns:a16="http://schemas.microsoft.com/office/drawing/2014/main" id="{70AEB9E4-E528-40F4-8F22-9482FE9CF398}"/>
              </a:ext>
            </a:extLst>
          </p:cNvPr>
          <p:cNvGrpSpPr/>
          <p:nvPr/>
        </p:nvGrpSpPr>
        <p:grpSpPr>
          <a:xfrm>
            <a:off x="2093885" y="3400683"/>
            <a:ext cx="406092" cy="405110"/>
            <a:chOff x="13896975" y="1428750"/>
            <a:chExt cx="655638" cy="654050"/>
          </a:xfrm>
          <a:solidFill>
            <a:schemeClr val="tx1">
              <a:lumMod val="95000"/>
              <a:lumOff val="5000"/>
            </a:schemeClr>
          </a:solidFill>
        </p:grpSpPr>
        <p:sp>
          <p:nvSpPr>
            <p:cNvPr id="163" name="Freeform 31">
              <a:extLst>
                <a:ext uri="{FF2B5EF4-FFF2-40B4-BE49-F238E27FC236}">
                  <a16:creationId xmlns:a16="http://schemas.microsoft.com/office/drawing/2014/main" id="{7FD97483-7F8D-4CE3-9150-78601169068C}"/>
                </a:ext>
              </a:extLst>
            </p:cNvPr>
            <p:cNvSpPr>
              <a:spLocks noEditPoints="1"/>
            </p:cNvSpPr>
            <p:nvPr/>
          </p:nvSpPr>
          <p:spPr bwMode="auto">
            <a:xfrm>
              <a:off x="13896975" y="1428750"/>
              <a:ext cx="655638" cy="654050"/>
            </a:xfrm>
            <a:custGeom>
              <a:avLst/>
              <a:gdLst>
                <a:gd name="T0" fmla="*/ 11 w 433"/>
                <a:gd name="T1" fmla="*/ 226 h 432"/>
                <a:gd name="T2" fmla="*/ 101 w 433"/>
                <a:gd name="T3" fmla="*/ 245 h 432"/>
                <a:gd name="T4" fmla="*/ 106 w 433"/>
                <a:gd name="T5" fmla="*/ 258 h 432"/>
                <a:gd name="T6" fmla="*/ 204 w 433"/>
                <a:gd name="T7" fmla="*/ 275 h 432"/>
                <a:gd name="T8" fmla="*/ 241 w 433"/>
                <a:gd name="T9" fmla="*/ 313 h 432"/>
                <a:gd name="T10" fmla="*/ 291 w 433"/>
                <a:gd name="T11" fmla="*/ 282 h 432"/>
                <a:gd name="T12" fmla="*/ 219 w 433"/>
                <a:gd name="T13" fmla="*/ 263 h 432"/>
                <a:gd name="T14" fmla="*/ 233 w 433"/>
                <a:gd name="T15" fmla="*/ 0 h 432"/>
                <a:gd name="T16" fmla="*/ 432 w 433"/>
                <a:gd name="T17" fmla="*/ 21 h 432"/>
                <a:gd name="T18" fmla="*/ 412 w 433"/>
                <a:gd name="T19" fmla="*/ 282 h 432"/>
                <a:gd name="T20" fmla="*/ 327 w 433"/>
                <a:gd name="T21" fmla="*/ 284 h 432"/>
                <a:gd name="T22" fmla="*/ 261 w 433"/>
                <a:gd name="T23" fmla="*/ 322 h 432"/>
                <a:gd name="T24" fmla="*/ 291 w 433"/>
                <a:gd name="T25" fmla="*/ 323 h 432"/>
                <a:gd name="T26" fmla="*/ 291 w 433"/>
                <a:gd name="T27" fmla="*/ 382 h 432"/>
                <a:gd name="T28" fmla="*/ 205 w 433"/>
                <a:gd name="T29" fmla="*/ 375 h 432"/>
                <a:gd name="T30" fmla="*/ 174 w 433"/>
                <a:gd name="T31" fmla="*/ 355 h 432"/>
                <a:gd name="T32" fmla="*/ 180 w 433"/>
                <a:gd name="T33" fmla="*/ 341 h 432"/>
                <a:gd name="T34" fmla="*/ 211 w 433"/>
                <a:gd name="T35" fmla="*/ 359 h 432"/>
                <a:gd name="T36" fmla="*/ 291 w 433"/>
                <a:gd name="T37" fmla="*/ 365 h 432"/>
                <a:gd name="T38" fmla="*/ 291 w 433"/>
                <a:gd name="T39" fmla="*/ 339 h 432"/>
                <a:gd name="T40" fmla="*/ 233 w 433"/>
                <a:gd name="T41" fmla="*/ 328 h 432"/>
                <a:gd name="T42" fmla="*/ 164 w 433"/>
                <a:gd name="T43" fmla="*/ 274 h 432"/>
                <a:gd name="T44" fmla="*/ 102 w 433"/>
                <a:gd name="T45" fmla="*/ 274 h 432"/>
                <a:gd name="T46" fmla="*/ 101 w 433"/>
                <a:gd name="T47" fmla="*/ 379 h 432"/>
                <a:gd name="T48" fmla="*/ 135 w 433"/>
                <a:gd name="T49" fmla="*/ 402 h 432"/>
                <a:gd name="T50" fmla="*/ 310 w 433"/>
                <a:gd name="T51" fmla="*/ 415 h 432"/>
                <a:gd name="T52" fmla="*/ 410 w 433"/>
                <a:gd name="T53" fmla="*/ 359 h 432"/>
                <a:gd name="T54" fmla="*/ 390 w 433"/>
                <a:gd name="T55" fmla="*/ 338 h 432"/>
                <a:gd name="T56" fmla="*/ 340 w 433"/>
                <a:gd name="T57" fmla="*/ 374 h 432"/>
                <a:gd name="T58" fmla="*/ 335 w 433"/>
                <a:gd name="T59" fmla="*/ 358 h 432"/>
                <a:gd name="T60" fmla="*/ 409 w 433"/>
                <a:gd name="T61" fmla="*/ 319 h 432"/>
                <a:gd name="T62" fmla="*/ 420 w 433"/>
                <a:gd name="T63" fmla="*/ 373 h 432"/>
                <a:gd name="T64" fmla="*/ 342 w 433"/>
                <a:gd name="T65" fmla="*/ 427 h 432"/>
                <a:gd name="T66" fmla="*/ 174 w 433"/>
                <a:gd name="T67" fmla="*/ 432 h 432"/>
                <a:gd name="T68" fmla="*/ 143 w 433"/>
                <a:gd name="T69" fmla="*/ 424 h 432"/>
                <a:gd name="T70" fmla="*/ 101 w 433"/>
                <a:gd name="T71" fmla="*/ 401 h 432"/>
                <a:gd name="T72" fmla="*/ 98 w 433"/>
                <a:gd name="T73" fmla="*/ 425 h 432"/>
                <a:gd name="T74" fmla="*/ 0 w 433"/>
                <a:gd name="T75" fmla="*/ 432 h 432"/>
                <a:gd name="T76" fmla="*/ 415 w 433"/>
                <a:gd name="T77" fmla="*/ 265 h 432"/>
                <a:gd name="T78" fmla="*/ 236 w 433"/>
                <a:gd name="T79" fmla="*/ 17 h 432"/>
                <a:gd name="T80" fmla="*/ 415 w 433"/>
                <a:gd name="T81" fmla="*/ 265 h 432"/>
                <a:gd name="T82" fmla="*/ 17 w 433"/>
                <a:gd name="T83" fmla="*/ 415 h 432"/>
                <a:gd name="T84" fmla="*/ 84 w 433"/>
                <a:gd name="T85" fmla="*/ 243 h 4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33" h="432">
                  <a:moveTo>
                    <a:pt x="0" y="232"/>
                  </a:moveTo>
                  <a:cubicBezTo>
                    <a:pt x="2" y="227"/>
                    <a:pt x="6" y="226"/>
                    <a:pt x="11" y="226"/>
                  </a:cubicBezTo>
                  <a:cubicBezTo>
                    <a:pt x="35" y="226"/>
                    <a:pt x="58" y="226"/>
                    <a:pt x="82" y="226"/>
                  </a:cubicBezTo>
                  <a:cubicBezTo>
                    <a:pt x="95" y="226"/>
                    <a:pt x="101" y="232"/>
                    <a:pt x="101" y="245"/>
                  </a:cubicBezTo>
                  <a:cubicBezTo>
                    <a:pt x="101" y="249"/>
                    <a:pt x="101" y="253"/>
                    <a:pt x="101" y="258"/>
                  </a:cubicBezTo>
                  <a:cubicBezTo>
                    <a:pt x="103" y="258"/>
                    <a:pt x="105" y="258"/>
                    <a:pt x="106" y="258"/>
                  </a:cubicBezTo>
                  <a:cubicBezTo>
                    <a:pt x="125" y="258"/>
                    <a:pt x="144" y="258"/>
                    <a:pt x="163" y="258"/>
                  </a:cubicBezTo>
                  <a:cubicBezTo>
                    <a:pt x="180" y="257"/>
                    <a:pt x="193" y="263"/>
                    <a:pt x="204" y="275"/>
                  </a:cubicBezTo>
                  <a:cubicBezTo>
                    <a:pt x="216" y="286"/>
                    <a:pt x="227" y="298"/>
                    <a:pt x="239" y="310"/>
                  </a:cubicBezTo>
                  <a:cubicBezTo>
                    <a:pt x="240" y="311"/>
                    <a:pt x="241" y="312"/>
                    <a:pt x="241" y="313"/>
                  </a:cubicBezTo>
                  <a:cubicBezTo>
                    <a:pt x="260" y="303"/>
                    <a:pt x="277" y="293"/>
                    <a:pt x="295" y="282"/>
                  </a:cubicBezTo>
                  <a:cubicBezTo>
                    <a:pt x="293" y="282"/>
                    <a:pt x="292" y="282"/>
                    <a:pt x="291" y="282"/>
                  </a:cubicBezTo>
                  <a:cubicBezTo>
                    <a:pt x="273" y="282"/>
                    <a:pt x="256" y="282"/>
                    <a:pt x="238" y="282"/>
                  </a:cubicBezTo>
                  <a:cubicBezTo>
                    <a:pt x="226" y="282"/>
                    <a:pt x="219" y="275"/>
                    <a:pt x="219" y="263"/>
                  </a:cubicBezTo>
                  <a:cubicBezTo>
                    <a:pt x="219" y="182"/>
                    <a:pt x="219" y="102"/>
                    <a:pt x="219" y="21"/>
                  </a:cubicBezTo>
                  <a:cubicBezTo>
                    <a:pt x="219" y="11"/>
                    <a:pt x="223" y="4"/>
                    <a:pt x="233" y="0"/>
                  </a:cubicBezTo>
                  <a:cubicBezTo>
                    <a:pt x="295" y="0"/>
                    <a:pt x="356" y="0"/>
                    <a:pt x="418" y="0"/>
                  </a:cubicBezTo>
                  <a:cubicBezTo>
                    <a:pt x="428" y="4"/>
                    <a:pt x="432" y="11"/>
                    <a:pt x="432" y="21"/>
                  </a:cubicBezTo>
                  <a:cubicBezTo>
                    <a:pt x="432" y="102"/>
                    <a:pt x="432" y="182"/>
                    <a:pt x="432" y="263"/>
                  </a:cubicBezTo>
                  <a:cubicBezTo>
                    <a:pt x="432" y="275"/>
                    <a:pt x="425" y="282"/>
                    <a:pt x="412" y="282"/>
                  </a:cubicBezTo>
                  <a:cubicBezTo>
                    <a:pt x="386" y="282"/>
                    <a:pt x="359" y="282"/>
                    <a:pt x="333" y="282"/>
                  </a:cubicBezTo>
                  <a:cubicBezTo>
                    <a:pt x="331" y="282"/>
                    <a:pt x="329" y="283"/>
                    <a:pt x="327" y="284"/>
                  </a:cubicBezTo>
                  <a:cubicBezTo>
                    <a:pt x="306" y="296"/>
                    <a:pt x="285" y="308"/>
                    <a:pt x="264" y="320"/>
                  </a:cubicBezTo>
                  <a:cubicBezTo>
                    <a:pt x="263" y="321"/>
                    <a:pt x="262" y="321"/>
                    <a:pt x="261" y="322"/>
                  </a:cubicBezTo>
                  <a:cubicBezTo>
                    <a:pt x="261" y="322"/>
                    <a:pt x="261" y="322"/>
                    <a:pt x="262" y="322"/>
                  </a:cubicBezTo>
                  <a:cubicBezTo>
                    <a:pt x="271" y="322"/>
                    <a:pt x="281" y="322"/>
                    <a:pt x="291" y="323"/>
                  </a:cubicBezTo>
                  <a:cubicBezTo>
                    <a:pt x="304" y="323"/>
                    <a:pt x="316" y="330"/>
                    <a:pt x="320" y="342"/>
                  </a:cubicBezTo>
                  <a:cubicBezTo>
                    <a:pt x="327" y="362"/>
                    <a:pt x="313" y="381"/>
                    <a:pt x="291" y="382"/>
                  </a:cubicBezTo>
                  <a:cubicBezTo>
                    <a:pt x="270" y="382"/>
                    <a:pt x="250" y="382"/>
                    <a:pt x="229" y="382"/>
                  </a:cubicBezTo>
                  <a:cubicBezTo>
                    <a:pt x="220" y="382"/>
                    <a:pt x="212" y="380"/>
                    <a:pt x="205" y="375"/>
                  </a:cubicBezTo>
                  <a:cubicBezTo>
                    <a:pt x="195" y="369"/>
                    <a:pt x="186" y="363"/>
                    <a:pt x="176" y="357"/>
                  </a:cubicBezTo>
                  <a:cubicBezTo>
                    <a:pt x="175" y="356"/>
                    <a:pt x="175" y="355"/>
                    <a:pt x="174" y="355"/>
                  </a:cubicBezTo>
                  <a:cubicBezTo>
                    <a:pt x="172" y="352"/>
                    <a:pt x="171" y="349"/>
                    <a:pt x="173" y="346"/>
                  </a:cubicBezTo>
                  <a:cubicBezTo>
                    <a:pt x="174" y="343"/>
                    <a:pt x="177" y="341"/>
                    <a:pt x="180" y="341"/>
                  </a:cubicBezTo>
                  <a:cubicBezTo>
                    <a:pt x="182" y="341"/>
                    <a:pt x="185" y="342"/>
                    <a:pt x="187" y="343"/>
                  </a:cubicBezTo>
                  <a:cubicBezTo>
                    <a:pt x="195" y="349"/>
                    <a:pt x="203" y="354"/>
                    <a:pt x="211" y="359"/>
                  </a:cubicBezTo>
                  <a:cubicBezTo>
                    <a:pt x="217" y="363"/>
                    <a:pt x="223" y="365"/>
                    <a:pt x="230" y="365"/>
                  </a:cubicBezTo>
                  <a:cubicBezTo>
                    <a:pt x="250" y="365"/>
                    <a:pt x="270" y="365"/>
                    <a:pt x="291" y="365"/>
                  </a:cubicBezTo>
                  <a:cubicBezTo>
                    <a:pt x="299" y="365"/>
                    <a:pt x="305" y="360"/>
                    <a:pt x="305" y="352"/>
                  </a:cubicBezTo>
                  <a:cubicBezTo>
                    <a:pt x="305" y="345"/>
                    <a:pt x="299" y="339"/>
                    <a:pt x="291" y="339"/>
                  </a:cubicBezTo>
                  <a:cubicBezTo>
                    <a:pt x="281" y="339"/>
                    <a:pt x="271" y="339"/>
                    <a:pt x="262" y="339"/>
                  </a:cubicBezTo>
                  <a:cubicBezTo>
                    <a:pt x="250" y="340"/>
                    <a:pt x="241" y="336"/>
                    <a:pt x="233" y="328"/>
                  </a:cubicBezTo>
                  <a:cubicBezTo>
                    <a:pt x="219" y="314"/>
                    <a:pt x="206" y="300"/>
                    <a:pt x="192" y="286"/>
                  </a:cubicBezTo>
                  <a:cubicBezTo>
                    <a:pt x="184" y="278"/>
                    <a:pt x="175" y="274"/>
                    <a:pt x="164" y="274"/>
                  </a:cubicBezTo>
                  <a:cubicBezTo>
                    <a:pt x="144" y="275"/>
                    <a:pt x="125" y="274"/>
                    <a:pt x="106" y="274"/>
                  </a:cubicBezTo>
                  <a:cubicBezTo>
                    <a:pt x="104" y="274"/>
                    <a:pt x="103" y="274"/>
                    <a:pt x="102" y="274"/>
                  </a:cubicBezTo>
                  <a:cubicBezTo>
                    <a:pt x="101" y="276"/>
                    <a:pt x="101" y="276"/>
                    <a:pt x="101" y="276"/>
                  </a:cubicBezTo>
                  <a:cubicBezTo>
                    <a:pt x="101" y="311"/>
                    <a:pt x="101" y="345"/>
                    <a:pt x="101" y="379"/>
                  </a:cubicBezTo>
                  <a:cubicBezTo>
                    <a:pt x="101" y="380"/>
                    <a:pt x="103" y="382"/>
                    <a:pt x="104" y="383"/>
                  </a:cubicBezTo>
                  <a:cubicBezTo>
                    <a:pt x="114" y="389"/>
                    <a:pt x="125" y="396"/>
                    <a:pt x="135" y="402"/>
                  </a:cubicBezTo>
                  <a:cubicBezTo>
                    <a:pt x="149" y="410"/>
                    <a:pt x="164" y="415"/>
                    <a:pt x="180" y="415"/>
                  </a:cubicBezTo>
                  <a:cubicBezTo>
                    <a:pt x="223" y="415"/>
                    <a:pt x="267" y="415"/>
                    <a:pt x="310" y="415"/>
                  </a:cubicBezTo>
                  <a:cubicBezTo>
                    <a:pt x="327" y="415"/>
                    <a:pt x="343" y="411"/>
                    <a:pt x="357" y="401"/>
                  </a:cubicBezTo>
                  <a:cubicBezTo>
                    <a:pt x="375" y="388"/>
                    <a:pt x="393" y="373"/>
                    <a:pt x="410" y="359"/>
                  </a:cubicBezTo>
                  <a:cubicBezTo>
                    <a:pt x="415" y="355"/>
                    <a:pt x="416" y="350"/>
                    <a:pt x="414" y="344"/>
                  </a:cubicBezTo>
                  <a:cubicBezTo>
                    <a:pt x="411" y="335"/>
                    <a:pt x="399" y="332"/>
                    <a:pt x="390" y="338"/>
                  </a:cubicBezTo>
                  <a:cubicBezTo>
                    <a:pt x="375" y="349"/>
                    <a:pt x="361" y="360"/>
                    <a:pt x="346" y="371"/>
                  </a:cubicBezTo>
                  <a:cubicBezTo>
                    <a:pt x="344" y="372"/>
                    <a:pt x="342" y="373"/>
                    <a:pt x="340" y="374"/>
                  </a:cubicBezTo>
                  <a:cubicBezTo>
                    <a:pt x="337" y="375"/>
                    <a:pt x="333" y="373"/>
                    <a:pt x="331" y="369"/>
                  </a:cubicBezTo>
                  <a:cubicBezTo>
                    <a:pt x="329" y="365"/>
                    <a:pt x="331" y="362"/>
                    <a:pt x="335" y="358"/>
                  </a:cubicBezTo>
                  <a:cubicBezTo>
                    <a:pt x="350" y="347"/>
                    <a:pt x="365" y="335"/>
                    <a:pt x="380" y="324"/>
                  </a:cubicBezTo>
                  <a:cubicBezTo>
                    <a:pt x="389" y="318"/>
                    <a:pt x="399" y="316"/>
                    <a:pt x="409" y="319"/>
                  </a:cubicBezTo>
                  <a:cubicBezTo>
                    <a:pt x="421" y="323"/>
                    <a:pt x="429" y="331"/>
                    <a:pt x="431" y="343"/>
                  </a:cubicBezTo>
                  <a:cubicBezTo>
                    <a:pt x="433" y="356"/>
                    <a:pt x="429" y="366"/>
                    <a:pt x="420" y="373"/>
                  </a:cubicBezTo>
                  <a:cubicBezTo>
                    <a:pt x="406" y="385"/>
                    <a:pt x="391" y="396"/>
                    <a:pt x="377" y="408"/>
                  </a:cubicBezTo>
                  <a:cubicBezTo>
                    <a:pt x="367" y="416"/>
                    <a:pt x="355" y="423"/>
                    <a:pt x="342" y="427"/>
                  </a:cubicBezTo>
                  <a:cubicBezTo>
                    <a:pt x="334" y="429"/>
                    <a:pt x="326" y="430"/>
                    <a:pt x="318" y="432"/>
                  </a:cubicBezTo>
                  <a:cubicBezTo>
                    <a:pt x="270" y="432"/>
                    <a:pt x="222" y="432"/>
                    <a:pt x="174" y="432"/>
                  </a:cubicBezTo>
                  <a:cubicBezTo>
                    <a:pt x="173" y="432"/>
                    <a:pt x="173" y="432"/>
                    <a:pt x="172" y="431"/>
                  </a:cubicBezTo>
                  <a:cubicBezTo>
                    <a:pt x="162" y="429"/>
                    <a:pt x="152" y="428"/>
                    <a:pt x="143" y="424"/>
                  </a:cubicBezTo>
                  <a:cubicBezTo>
                    <a:pt x="130" y="419"/>
                    <a:pt x="118" y="411"/>
                    <a:pt x="106" y="404"/>
                  </a:cubicBezTo>
                  <a:cubicBezTo>
                    <a:pt x="105" y="403"/>
                    <a:pt x="103" y="402"/>
                    <a:pt x="101" y="401"/>
                  </a:cubicBezTo>
                  <a:cubicBezTo>
                    <a:pt x="101" y="406"/>
                    <a:pt x="102" y="410"/>
                    <a:pt x="101" y="413"/>
                  </a:cubicBezTo>
                  <a:cubicBezTo>
                    <a:pt x="101" y="417"/>
                    <a:pt x="100" y="422"/>
                    <a:pt x="98" y="425"/>
                  </a:cubicBezTo>
                  <a:cubicBezTo>
                    <a:pt x="96" y="428"/>
                    <a:pt x="92" y="430"/>
                    <a:pt x="88" y="432"/>
                  </a:cubicBezTo>
                  <a:cubicBezTo>
                    <a:pt x="59" y="432"/>
                    <a:pt x="29" y="432"/>
                    <a:pt x="0" y="432"/>
                  </a:cubicBezTo>
                  <a:cubicBezTo>
                    <a:pt x="0" y="366"/>
                    <a:pt x="0" y="299"/>
                    <a:pt x="0" y="232"/>
                  </a:cubicBezTo>
                  <a:close/>
                  <a:moveTo>
                    <a:pt x="415" y="265"/>
                  </a:moveTo>
                  <a:cubicBezTo>
                    <a:pt x="415" y="182"/>
                    <a:pt x="415" y="100"/>
                    <a:pt x="415" y="17"/>
                  </a:cubicBezTo>
                  <a:cubicBezTo>
                    <a:pt x="355" y="17"/>
                    <a:pt x="296" y="17"/>
                    <a:pt x="236" y="17"/>
                  </a:cubicBezTo>
                  <a:cubicBezTo>
                    <a:pt x="236" y="100"/>
                    <a:pt x="236" y="182"/>
                    <a:pt x="236" y="265"/>
                  </a:cubicBezTo>
                  <a:cubicBezTo>
                    <a:pt x="296" y="265"/>
                    <a:pt x="355" y="265"/>
                    <a:pt x="415" y="265"/>
                  </a:cubicBezTo>
                  <a:close/>
                  <a:moveTo>
                    <a:pt x="17" y="243"/>
                  </a:moveTo>
                  <a:cubicBezTo>
                    <a:pt x="17" y="301"/>
                    <a:pt x="17" y="358"/>
                    <a:pt x="17" y="415"/>
                  </a:cubicBezTo>
                  <a:cubicBezTo>
                    <a:pt x="39" y="415"/>
                    <a:pt x="62" y="415"/>
                    <a:pt x="84" y="415"/>
                  </a:cubicBezTo>
                  <a:cubicBezTo>
                    <a:pt x="84" y="358"/>
                    <a:pt x="84" y="300"/>
                    <a:pt x="84" y="243"/>
                  </a:cubicBezTo>
                  <a:cubicBezTo>
                    <a:pt x="61" y="243"/>
                    <a:pt x="39" y="243"/>
                    <a:pt x="17" y="24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884" tIns="44943" rIns="89884" bIns="44943" numCol="1" anchor="t" anchorCtr="0" compatLnSpc="1">
              <a:prstTxWarp prst="textNoShape">
                <a:avLst/>
              </a:prstTxWarp>
            </a:bodyPr>
            <a:lstStyle/>
            <a:p>
              <a:endParaRPr lang="en-IN" sz="1620"/>
            </a:p>
          </p:txBody>
        </p:sp>
        <p:sp>
          <p:nvSpPr>
            <p:cNvPr id="164" name="Freeform 32">
              <a:extLst>
                <a:ext uri="{FF2B5EF4-FFF2-40B4-BE49-F238E27FC236}">
                  <a16:creationId xmlns:a16="http://schemas.microsoft.com/office/drawing/2014/main" id="{AC240CB7-55C3-4688-9525-A88572B91AAC}"/>
                </a:ext>
              </a:extLst>
            </p:cNvPr>
            <p:cNvSpPr>
              <a:spLocks/>
            </p:cNvSpPr>
            <p:nvPr/>
          </p:nvSpPr>
          <p:spPr bwMode="auto">
            <a:xfrm>
              <a:off x="14046200" y="1485900"/>
              <a:ext cx="152400" cy="304800"/>
            </a:xfrm>
            <a:custGeom>
              <a:avLst/>
              <a:gdLst>
                <a:gd name="T0" fmla="*/ 20 w 101"/>
                <a:gd name="T1" fmla="*/ 60 h 201"/>
                <a:gd name="T2" fmla="*/ 52 w 101"/>
                <a:gd name="T3" fmla="*/ 116 h 201"/>
                <a:gd name="T4" fmla="*/ 92 w 101"/>
                <a:gd name="T5" fmla="*/ 185 h 201"/>
                <a:gd name="T6" fmla="*/ 94 w 101"/>
                <a:gd name="T7" fmla="*/ 189 h 201"/>
                <a:gd name="T8" fmla="*/ 90 w 101"/>
                <a:gd name="T9" fmla="*/ 199 h 201"/>
                <a:gd name="T10" fmla="*/ 80 w 101"/>
                <a:gd name="T11" fmla="*/ 197 h 201"/>
                <a:gd name="T12" fmla="*/ 78 w 101"/>
                <a:gd name="T13" fmla="*/ 194 h 201"/>
                <a:gd name="T14" fmla="*/ 7 w 101"/>
                <a:gd name="T15" fmla="*/ 71 h 201"/>
                <a:gd name="T16" fmla="*/ 15 w 101"/>
                <a:gd name="T17" fmla="*/ 44 h 201"/>
                <a:gd name="T18" fmla="*/ 85 w 101"/>
                <a:gd name="T19" fmla="*/ 3 h 201"/>
                <a:gd name="T20" fmla="*/ 90 w 101"/>
                <a:gd name="T21" fmla="*/ 1 h 201"/>
                <a:gd name="T22" fmla="*/ 99 w 101"/>
                <a:gd name="T23" fmla="*/ 5 h 201"/>
                <a:gd name="T24" fmla="*/ 98 w 101"/>
                <a:gd name="T25" fmla="*/ 15 h 201"/>
                <a:gd name="T26" fmla="*/ 93 w 101"/>
                <a:gd name="T27" fmla="*/ 18 h 201"/>
                <a:gd name="T28" fmla="*/ 25 w 101"/>
                <a:gd name="T29" fmla="*/ 58 h 201"/>
                <a:gd name="T30" fmla="*/ 20 w 101"/>
                <a:gd name="T31" fmla="*/ 60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1" h="201">
                  <a:moveTo>
                    <a:pt x="20" y="60"/>
                  </a:moveTo>
                  <a:cubicBezTo>
                    <a:pt x="31" y="79"/>
                    <a:pt x="42" y="97"/>
                    <a:pt x="52" y="116"/>
                  </a:cubicBezTo>
                  <a:cubicBezTo>
                    <a:pt x="66" y="139"/>
                    <a:pt x="79" y="162"/>
                    <a:pt x="92" y="185"/>
                  </a:cubicBezTo>
                  <a:cubicBezTo>
                    <a:pt x="93" y="186"/>
                    <a:pt x="94" y="187"/>
                    <a:pt x="94" y="189"/>
                  </a:cubicBezTo>
                  <a:cubicBezTo>
                    <a:pt x="96" y="193"/>
                    <a:pt x="94" y="197"/>
                    <a:pt x="90" y="199"/>
                  </a:cubicBezTo>
                  <a:cubicBezTo>
                    <a:pt x="87" y="201"/>
                    <a:pt x="83" y="200"/>
                    <a:pt x="80" y="197"/>
                  </a:cubicBezTo>
                  <a:cubicBezTo>
                    <a:pt x="79" y="196"/>
                    <a:pt x="79" y="195"/>
                    <a:pt x="78" y="194"/>
                  </a:cubicBezTo>
                  <a:cubicBezTo>
                    <a:pt x="54" y="153"/>
                    <a:pt x="31" y="112"/>
                    <a:pt x="7" y="71"/>
                  </a:cubicBezTo>
                  <a:cubicBezTo>
                    <a:pt x="0" y="60"/>
                    <a:pt x="3" y="51"/>
                    <a:pt x="15" y="44"/>
                  </a:cubicBezTo>
                  <a:cubicBezTo>
                    <a:pt x="38" y="30"/>
                    <a:pt x="61" y="17"/>
                    <a:pt x="85" y="3"/>
                  </a:cubicBezTo>
                  <a:cubicBezTo>
                    <a:pt x="87" y="2"/>
                    <a:pt x="88" y="1"/>
                    <a:pt x="90" y="1"/>
                  </a:cubicBezTo>
                  <a:cubicBezTo>
                    <a:pt x="94" y="0"/>
                    <a:pt x="98" y="2"/>
                    <a:pt x="99" y="5"/>
                  </a:cubicBezTo>
                  <a:cubicBezTo>
                    <a:pt x="101" y="9"/>
                    <a:pt x="101" y="12"/>
                    <a:pt x="98" y="15"/>
                  </a:cubicBezTo>
                  <a:cubicBezTo>
                    <a:pt x="96" y="16"/>
                    <a:pt x="95" y="17"/>
                    <a:pt x="93" y="18"/>
                  </a:cubicBezTo>
                  <a:cubicBezTo>
                    <a:pt x="70" y="31"/>
                    <a:pt x="48" y="44"/>
                    <a:pt x="25" y="58"/>
                  </a:cubicBezTo>
                  <a:cubicBezTo>
                    <a:pt x="23" y="58"/>
                    <a:pt x="22" y="59"/>
                    <a:pt x="20" y="6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884" tIns="44943" rIns="89884" bIns="44943" numCol="1" anchor="t" anchorCtr="0" compatLnSpc="1">
              <a:prstTxWarp prst="textNoShape">
                <a:avLst/>
              </a:prstTxWarp>
            </a:bodyPr>
            <a:lstStyle/>
            <a:p>
              <a:endParaRPr lang="en-IN" sz="1620"/>
            </a:p>
          </p:txBody>
        </p:sp>
        <p:sp>
          <p:nvSpPr>
            <p:cNvPr id="165" name="Freeform 33">
              <a:extLst>
                <a:ext uri="{FF2B5EF4-FFF2-40B4-BE49-F238E27FC236}">
                  <a16:creationId xmlns:a16="http://schemas.microsoft.com/office/drawing/2014/main" id="{8A640265-8480-4390-B063-BB5ABB4962E4}"/>
                </a:ext>
              </a:extLst>
            </p:cNvPr>
            <p:cNvSpPr>
              <a:spLocks noEditPoints="1"/>
            </p:cNvSpPr>
            <p:nvPr/>
          </p:nvSpPr>
          <p:spPr bwMode="auto">
            <a:xfrm>
              <a:off x="14295438" y="1481138"/>
              <a:ext cx="188913" cy="188912"/>
            </a:xfrm>
            <a:custGeom>
              <a:avLst/>
              <a:gdLst>
                <a:gd name="T0" fmla="*/ 125 w 125"/>
                <a:gd name="T1" fmla="*/ 63 h 125"/>
                <a:gd name="T2" fmla="*/ 62 w 125"/>
                <a:gd name="T3" fmla="*/ 125 h 125"/>
                <a:gd name="T4" fmla="*/ 0 w 125"/>
                <a:gd name="T5" fmla="*/ 62 h 125"/>
                <a:gd name="T6" fmla="*/ 63 w 125"/>
                <a:gd name="T7" fmla="*/ 0 h 125"/>
                <a:gd name="T8" fmla="*/ 125 w 125"/>
                <a:gd name="T9" fmla="*/ 63 h 125"/>
                <a:gd name="T10" fmla="*/ 40 w 125"/>
                <a:gd name="T11" fmla="*/ 73 h 125"/>
                <a:gd name="T12" fmla="*/ 47 w 125"/>
                <a:gd name="T13" fmla="*/ 35 h 125"/>
                <a:gd name="T14" fmla="*/ 77 w 125"/>
                <a:gd name="T15" fmla="*/ 34 h 125"/>
                <a:gd name="T16" fmla="*/ 87 w 125"/>
                <a:gd name="T17" fmla="*/ 47 h 125"/>
                <a:gd name="T18" fmla="*/ 85 w 125"/>
                <a:gd name="T19" fmla="*/ 73 h 125"/>
                <a:gd name="T20" fmla="*/ 101 w 125"/>
                <a:gd name="T21" fmla="*/ 86 h 125"/>
                <a:gd name="T22" fmla="*/ 93 w 125"/>
                <a:gd name="T23" fmla="*/ 29 h 125"/>
                <a:gd name="T24" fmla="*/ 30 w 125"/>
                <a:gd name="T25" fmla="*/ 30 h 125"/>
                <a:gd name="T26" fmla="*/ 24 w 125"/>
                <a:gd name="T27" fmla="*/ 86 h 125"/>
                <a:gd name="T28" fmla="*/ 40 w 125"/>
                <a:gd name="T29" fmla="*/ 73 h 125"/>
                <a:gd name="T30" fmla="*/ 36 w 125"/>
                <a:gd name="T31" fmla="*/ 99 h 125"/>
                <a:gd name="T32" fmla="*/ 88 w 125"/>
                <a:gd name="T33" fmla="*/ 99 h 125"/>
                <a:gd name="T34" fmla="*/ 62 w 125"/>
                <a:gd name="T35" fmla="*/ 85 h 125"/>
                <a:gd name="T36" fmla="*/ 36 w 125"/>
                <a:gd name="T37" fmla="*/ 99 h 125"/>
                <a:gd name="T38" fmla="*/ 71 w 125"/>
                <a:gd name="T39" fmla="*/ 58 h 125"/>
                <a:gd name="T40" fmla="*/ 60 w 125"/>
                <a:gd name="T41" fmla="*/ 47 h 125"/>
                <a:gd name="T42" fmla="*/ 54 w 125"/>
                <a:gd name="T43" fmla="*/ 59 h 125"/>
                <a:gd name="T44" fmla="*/ 60 w 125"/>
                <a:gd name="T45" fmla="*/ 68 h 125"/>
                <a:gd name="T46" fmla="*/ 71 w 125"/>
                <a:gd name="T47" fmla="*/ 58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25" h="125">
                  <a:moveTo>
                    <a:pt x="125" y="63"/>
                  </a:moveTo>
                  <a:cubicBezTo>
                    <a:pt x="125" y="97"/>
                    <a:pt x="96" y="125"/>
                    <a:pt x="62" y="125"/>
                  </a:cubicBezTo>
                  <a:cubicBezTo>
                    <a:pt x="28" y="125"/>
                    <a:pt x="0" y="96"/>
                    <a:pt x="0" y="62"/>
                  </a:cubicBezTo>
                  <a:cubicBezTo>
                    <a:pt x="0" y="27"/>
                    <a:pt x="29" y="0"/>
                    <a:pt x="63" y="0"/>
                  </a:cubicBezTo>
                  <a:cubicBezTo>
                    <a:pt x="97" y="0"/>
                    <a:pt x="125" y="29"/>
                    <a:pt x="125" y="63"/>
                  </a:cubicBezTo>
                  <a:close/>
                  <a:moveTo>
                    <a:pt x="40" y="73"/>
                  </a:moveTo>
                  <a:cubicBezTo>
                    <a:pt x="33" y="56"/>
                    <a:pt x="38" y="42"/>
                    <a:pt x="47" y="35"/>
                  </a:cubicBezTo>
                  <a:cubicBezTo>
                    <a:pt x="56" y="29"/>
                    <a:pt x="68" y="28"/>
                    <a:pt x="77" y="34"/>
                  </a:cubicBezTo>
                  <a:cubicBezTo>
                    <a:pt x="81" y="38"/>
                    <a:pt x="85" y="42"/>
                    <a:pt x="87" y="47"/>
                  </a:cubicBezTo>
                  <a:cubicBezTo>
                    <a:pt x="89" y="56"/>
                    <a:pt x="89" y="65"/>
                    <a:pt x="85" y="73"/>
                  </a:cubicBezTo>
                  <a:cubicBezTo>
                    <a:pt x="90" y="78"/>
                    <a:pt x="95" y="82"/>
                    <a:pt x="101" y="86"/>
                  </a:cubicBezTo>
                  <a:cubicBezTo>
                    <a:pt x="113" y="69"/>
                    <a:pt x="109" y="43"/>
                    <a:pt x="93" y="29"/>
                  </a:cubicBezTo>
                  <a:cubicBezTo>
                    <a:pt x="76" y="13"/>
                    <a:pt x="49" y="12"/>
                    <a:pt x="30" y="30"/>
                  </a:cubicBezTo>
                  <a:cubicBezTo>
                    <a:pt x="15" y="45"/>
                    <a:pt x="12" y="71"/>
                    <a:pt x="24" y="86"/>
                  </a:cubicBezTo>
                  <a:cubicBezTo>
                    <a:pt x="30" y="82"/>
                    <a:pt x="35" y="77"/>
                    <a:pt x="40" y="73"/>
                  </a:cubicBezTo>
                  <a:close/>
                  <a:moveTo>
                    <a:pt x="36" y="99"/>
                  </a:moveTo>
                  <a:cubicBezTo>
                    <a:pt x="53" y="111"/>
                    <a:pt x="75" y="111"/>
                    <a:pt x="88" y="99"/>
                  </a:cubicBezTo>
                  <a:cubicBezTo>
                    <a:pt x="82" y="90"/>
                    <a:pt x="73" y="85"/>
                    <a:pt x="62" y="85"/>
                  </a:cubicBezTo>
                  <a:cubicBezTo>
                    <a:pt x="52" y="85"/>
                    <a:pt x="43" y="90"/>
                    <a:pt x="36" y="99"/>
                  </a:cubicBezTo>
                  <a:close/>
                  <a:moveTo>
                    <a:pt x="71" y="58"/>
                  </a:moveTo>
                  <a:cubicBezTo>
                    <a:pt x="71" y="50"/>
                    <a:pt x="66" y="45"/>
                    <a:pt x="60" y="47"/>
                  </a:cubicBezTo>
                  <a:cubicBezTo>
                    <a:pt x="56" y="49"/>
                    <a:pt x="54" y="53"/>
                    <a:pt x="54" y="59"/>
                  </a:cubicBezTo>
                  <a:cubicBezTo>
                    <a:pt x="54" y="64"/>
                    <a:pt x="56" y="67"/>
                    <a:pt x="60" y="68"/>
                  </a:cubicBezTo>
                  <a:cubicBezTo>
                    <a:pt x="66" y="70"/>
                    <a:pt x="71" y="65"/>
                    <a:pt x="71" y="5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884" tIns="44943" rIns="89884" bIns="44943" numCol="1" anchor="t" anchorCtr="0" compatLnSpc="1">
              <a:prstTxWarp prst="textNoShape">
                <a:avLst/>
              </a:prstTxWarp>
            </a:bodyPr>
            <a:lstStyle/>
            <a:p>
              <a:endParaRPr lang="en-IN" sz="1620"/>
            </a:p>
          </p:txBody>
        </p:sp>
        <p:sp>
          <p:nvSpPr>
            <p:cNvPr id="166" name="Freeform 34">
              <a:extLst>
                <a:ext uri="{FF2B5EF4-FFF2-40B4-BE49-F238E27FC236}">
                  <a16:creationId xmlns:a16="http://schemas.microsoft.com/office/drawing/2014/main" id="{297BAB05-1E10-431C-90CA-4AC98FC5CCE9}"/>
                </a:ext>
              </a:extLst>
            </p:cNvPr>
            <p:cNvSpPr>
              <a:spLocks/>
            </p:cNvSpPr>
            <p:nvPr/>
          </p:nvSpPr>
          <p:spPr bwMode="auto">
            <a:xfrm>
              <a:off x="14308138" y="1700213"/>
              <a:ext cx="173038" cy="25400"/>
            </a:xfrm>
            <a:custGeom>
              <a:avLst/>
              <a:gdLst>
                <a:gd name="T0" fmla="*/ 58 w 115"/>
                <a:gd name="T1" fmla="*/ 17 h 17"/>
                <a:gd name="T2" fmla="*/ 12 w 115"/>
                <a:gd name="T3" fmla="*/ 17 h 17"/>
                <a:gd name="T4" fmla="*/ 8 w 115"/>
                <a:gd name="T5" fmla="*/ 17 h 17"/>
                <a:gd name="T6" fmla="*/ 1 w 115"/>
                <a:gd name="T7" fmla="*/ 8 h 17"/>
                <a:gd name="T8" fmla="*/ 8 w 115"/>
                <a:gd name="T9" fmla="*/ 0 h 17"/>
                <a:gd name="T10" fmla="*/ 12 w 115"/>
                <a:gd name="T11" fmla="*/ 0 h 17"/>
                <a:gd name="T12" fmla="*/ 104 w 115"/>
                <a:gd name="T13" fmla="*/ 0 h 17"/>
                <a:gd name="T14" fmla="*/ 105 w 115"/>
                <a:gd name="T15" fmla="*/ 0 h 17"/>
                <a:gd name="T16" fmla="*/ 115 w 115"/>
                <a:gd name="T17" fmla="*/ 9 h 17"/>
                <a:gd name="T18" fmla="*/ 105 w 115"/>
                <a:gd name="T19" fmla="*/ 17 h 17"/>
                <a:gd name="T20" fmla="*/ 58 w 115"/>
                <a:gd name="T21" fmla="*/ 1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5" h="17">
                  <a:moveTo>
                    <a:pt x="58" y="17"/>
                  </a:moveTo>
                  <a:cubicBezTo>
                    <a:pt x="43" y="17"/>
                    <a:pt x="27" y="17"/>
                    <a:pt x="12" y="17"/>
                  </a:cubicBezTo>
                  <a:cubicBezTo>
                    <a:pt x="11" y="17"/>
                    <a:pt x="9" y="17"/>
                    <a:pt x="8" y="17"/>
                  </a:cubicBezTo>
                  <a:cubicBezTo>
                    <a:pt x="4" y="16"/>
                    <a:pt x="0" y="13"/>
                    <a:pt x="1" y="8"/>
                  </a:cubicBezTo>
                  <a:cubicBezTo>
                    <a:pt x="1" y="4"/>
                    <a:pt x="4" y="1"/>
                    <a:pt x="8" y="0"/>
                  </a:cubicBezTo>
                  <a:cubicBezTo>
                    <a:pt x="9" y="0"/>
                    <a:pt x="10" y="0"/>
                    <a:pt x="12" y="0"/>
                  </a:cubicBezTo>
                  <a:cubicBezTo>
                    <a:pt x="42" y="0"/>
                    <a:pt x="73" y="0"/>
                    <a:pt x="104" y="0"/>
                  </a:cubicBezTo>
                  <a:cubicBezTo>
                    <a:pt x="105" y="0"/>
                    <a:pt x="105" y="0"/>
                    <a:pt x="105" y="0"/>
                  </a:cubicBezTo>
                  <a:cubicBezTo>
                    <a:pt x="111" y="0"/>
                    <a:pt x="115" y="4"/>
                    <a:pt x="115" y="9"/>
                  </a:cubicBezTo>
                  <a:cubicBezTo>
                    <a:pt x="115" y="14"/>
                    <a:pt x="111" y="17"/>
                    <a:pt x="105" y="17"/>
                  </a:cubicBezTo>
                  <a:cubicBezTo>
                    <a:pt x="89" y="17"/>
                    <a:pt x="73" y="17"/>
                    <a:pt x="58"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884" tIns="44943" rIns="89884" bIns="44943" numCol="1" anchor="t" anchorCtr="0" compatLnSpc="1">
              <a:prstTxWarp prst="textNoShape">
                <a:avLst/>
              </a:prstTxWarp>
            </a:bodyPr>
            <a:lstStyle/>
            <a:p>
              <a:endParaRPr lang="en-IN" sz="1620"/>
            </a:p>
          </p:txBody>
        </p:sp>
        <p:sp>
          <p:nvSpPr>
            <p:cNvPr id="167" name="Freeform 35">
              <a:extLst>
                <a:ext uri="{FF2B5EF4-FFF2-40B4-BE49-F238E27FC236}">
                  <a16:creationId xmlns:a16="http://schemas.microsoft.com/office/drawing/2014/main" id="{37A7E27E-7562-434A-9F7D-E38CE1DDFBDC}"/>
                </a:ext>
              </a:extLst>
            </p:cNvPr>
            <p:cNvSpPr>
              <a:spLocks/>
            </p:cNvSpPr>
            <p:nvPr/>
          </p:nvSpPr>
          <p:spPr bwMode="auto">
            <a:xfrm>
              <a:off x="14308138" y="1755775"/>
              <a:ext cx="122238" cy="26987"/>
            </a:xfrm>
            <a:custGeom>
              <a:avLst/>
              <a:gdLst>
                <a:gd name="T0" fmla="*/ 41 w 81"/>
                <a:gd name="T1" fmla="*/ 17 h 17"/>
                <a:gd name="T2" fmla="*/ 12 w 81"/>
                <a:gd name="T3" fmla="*/ 17 h 17"/>
                <a:gd name="T4" fmla="*/ 7 w 81"/>
                <a:gd name="T5" fmla="*/ 17 h 17"/>
                <a:gd name="T6" fmla="*/ 1 w 81"/>
                <a:gd name="T7" fmla="*/ 9 h 17"/>
                <a:gd name="T8" fmla="*/ 8 w 81"/>
                <a:gd name="T9" fmla="*/ 0 h 17"/>
                <a:gd name="T10" fmla="*/ 11 w 81"/>
                <a:gd name="T11" fmla="*/ 0 h 17"/>
                <a:gd name="T12" fmla="*/ 70 w 81"/>
                <a:gd name="T13" fmla="*/ 0 h 17"/>
                <a:gd name="T14" fmla="*/ 80 w 81"/>
                <a:gd name="T15" fmla="*/ 6 h 17"/>
                <a:gd name="T16" fmla="*/ 70 w 81"/>
                <a:gd name="T17" fmla="*/ 17 h 17"/>
                <a:gd name="T18" fmla="*/ 41 w 81"/>
                <a:gd name="T19" fmla="*/ 1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1" h="17">
                  <a:moveTo>
                    <a:pt x="41" y="17"/>
                  </a:moveTo>
                  <a:cubicBezTo>
                    <a:pt x="31" y="17"/>
                    <a:pt x="21" y="17"/>
                    <a:pt x="12" y="17"/>
                  </a:cubicBezTo>
                  <a:cubicBezTo>
                    <a:pt x="10" y="17"/>
                    <a:pt x="9" y="17"/>
                    <a:pt x="7" y="17"/>
                  </a:cubicBezTo>
                  <a:cubicBezTo>
                    <a:pt x="3" y="16"/>
                    <a:pt x="1" y="13"/>
                    <a:pt x="1" y="9"/>
                  </a:cubicBezTo>
                  <a:cubicBezTo>
                    <a:pt x="0" y="5"/>
                    <a:pt x="3" y="1"/>
                    <a:pt x="8" y="0"/>
                  </a:cubicBezTo>
                  <a:cubicBezTo>
                    <a:pt x="9" y="0"/>
                    <a:pt x="10" y="0"/>
                    <a:pt x="11" y="0"/>
                  </a:cubicBezTo>
                  <a:cubicBezTo>
                    <a:pt x="30" y="0"/>
                    <a:pt x="50" y="0"/>
                    <a:pt x="70" y="0"/>
                  </a:cubicBezTo>
                  <a:cubicBezTo>
                    <a:pt x="75" y="0"/>
                    <a:pt x="79" y="2"/>
                    <a:pt x="80" y="6"/>
                  </a:cubicBezTo>
                  <a:cubicBezTo>
                    <a:pt x="81" y="12"/>
                    <a:pt x="77" y="17"/>
                    <a:pt x="70" y="17"/>
                  </a:cubicBezTo>
                  <a:cubicBezTo>
                    <a:pt x="60" y="17"/>
                    <a:pt x="51" y="17"/>
                    <a:pt x="41"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884" tIns="44943" rIns="89884" bIns="44943" numCol="1" anchor="t" anchorCtr="0" compatLnSpc="1">
              <a:prstTxWarp prst="textNoShape">
                <a:avLst/>
              </a:prstTxWarp>
            </a:bodyPr>
            <a:lstStyle/>
            <a:p>
              <a:endParaRPr lang="en-IN" sz="1620"/>
            </a:p>
          </p:txBody>
        </p:sp>
        <p:sp>
          <p:nvSpPr>
            <p:cNvPr id="168" name="Freeform 36">
              <a:extLst>
                <a:ext uri="{FF2B5EF4-FFF2-40B4-BE49-F238E27FC236}">
                  <a16:creationId xmlns:a16="http://schemas.microsoft.com/office/drawing/2014/main" id="{3E262E8E-8954-4C1F-935C-75A52DCA2FE6}"/>
                </a:ext>
              </a:extLst>
            </p:cNvPr>
            <p:cNvSpPr>
              <a:spLocks/>
            </p:cNvSpPr>
            <p:nvPr/>
          </p:nvSpPr>
          <p:spPr bwMode="auto">
            <a:xfrm>
              <a:off x="14455775" y="1755775"/>
              <a:ext cx="25400" cy="26987"/>
            </a:xfrm>
            <a:custGeom>
              <a:avLst/>
              <a:gdLst>
                <a:gd name="T0" fmla="*/ 17 w 17"/>
                <a:gd name="T1" fmla="*/ 9 h 17"/>
                <a:gd name="T2" fmla="*/ 9 w 17"/>
                <a:gd name="T3" fmla="*/ 17 h 17"/>
                <a:gd name="T4" fmla="*/ 0 w 17"/>
                <a:gd name="T5" fmla="*/ 8 h 17"/>
                <a:gd name="T6" fmla="*/ 9 w 17"/>
                <a:gd name="T7" fmla="*/ 0 h 17"/>
                <a:gd name="T8" fmla="*/ 17 w 17"/>
                <a:gd name="T9" fmla="*/ 9 h 17"/>
              </a:gdLst>
              <a:ahLst/>
              <a:cxnLst>
                <a:cxn ang="0">
                  <a:pos x="T0" y="T1"/>
                </a:cxn>
                <a:cxn ang="0">
                  <a:pos x="T2" y="T3"/>
                </a:cxn>
                <a:cxn ang="0">
                  <a:pos x="T4" y="T5"/>
                </a:cxn>
                <a:cxn ang="0">
                  <a:pos x="T6" y="T7"/>
                </a:cxn>
                <a:cxn ang="0">
                  <a:pos x="T8" y="T9"/>
                </a:cxn>
              </a:cxnLst>
              <a:rect l="0" t="0" r="r" b="b"/>
              <a:pathLst>
                <a:path w="17" h="17">
                  <a:moveTo>
                    <a:pt x="17" y="9"/>
                  </a:moveTo>
                  <a:cubicBezTo>
                    <a:pt x="17" y="13"/>
                    <a:pt x="13" y="17"/>
                    <a:pt x="9" y="17"/>
                  </a:cubicBezTo>
                  <a:cubicBezTo>
                    <a:pt x="4" y="17"/>
                    <a:pt x="0" y="13"/>
                    <a:pt x="0" y="8"/>
                  </a:cubicBezTo>
                  <a:cubicBezTo>
                    <a:pt x="1" y="4"/>
                    <a:pt x="5" y="0"/>
                    <a:pt x="9" y="0"/>
                  </a:cubicBezTo>
                  <a:cubicBezTo>
                    <a:pt x="13" y="0"/>
                    <a:pt x="17" y="4"/>
                    <a:pt x="17"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884" tIns="44943" rIns="89884" bIns="44943" numCol="1" anchor="t" anchorCtr="0" compatLnSpc="1">
              <a:prstTxWarp prst="textNoShape">
                <a:avLst/>
              </a:prstTxWarp>
            </a:bodyPr>
            <a:lstStyle/>
            <a:p>
              <a:endParaRPr lang="en-IN" sz="1620"/>
            </a:p>
          </p:txBody>
        </p:sp>
        <p:sp>
          <p:nvSpPr>
            <p:cNvPr id="169" name="Freeform 37">
              <a:extLst>
                <a:ext uri="{FF2B5EF4-FFF2-40B4-BE49-F238E27FC236}">
                  <a16:creationId xmlns:a16="http://schemas.microsoft.com/office/drawing/2014/main" id="{6E26DDB2-B141-4249-B9DD-F2AE08AD6480}"/>
                </a:ext>
              </a:extLst>
            </p:cNvPr>
            <p:cNvSpPr>
              <a:spLocks/>
            </p:cNvSpPr>
            <p:nvPr/>
          </p:nvSpPr>
          <p:spPr bwMode="auto">
            <a:xfrm>
              <a:off x="13960475" y="1900238"/>
              <a:ext cx="25400" cy="76200"/>
            </a:xfrm>
            <a:custGeom>
              <a:avLst/>
              <a:gdLst>
                <a:gd name="T0" fmla="*/ 17 w 17"/>
                <a:gd name="T1" fmla="*/ 25 h 50"/>
                <a:gd name="T2" fmla="*/ 17 w 17"/>
                <a:gd name="T3" fmla="*/ 41 h 50"/>
                <a:gd name="T4" fmla="*/ 9 w 17"/>
                <a:gd name="T5" fmla="*/ 50 h 50"/>
                <a:gd name="T6" fmla="*/ 0 w 17"/>
                <a:gd name="T7" fmla="*/ 41 h 50"/>
                <a:gd name="T8" fmla="*/ 0 w 17"/>
                <a:gd name="T9" fmla="*/ 9 h 50"/>
                <a:gd name="T10" fmla="*/ 9 w 17"/>
                <a:gd name="T11" fmla="*/ 0 h 50"/>
                <a:gd name="T12" fmla="*/ 17 w 17"/>
                <a:gd name="T13" fmla="*/ 10 h 50"/>
                <a:gd name="T14" fmla="*/ 17 w 17"/>
                <a:gd name="T15" fmla="*/ 25 h 5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 h="50">
                  <a:moveTo>
                    <a:pt x="17" y="25"/>
                  </a:moveTo>
                  <a:cubicBezTo>
                    <a:pt x="17" y="30"/>
                    <a:pt x="17" y="35"/>
                    <a:pt x="17" y="41"/>
                  </a:cubicBezTo>
                  <a:cubicBezTo>
                    <a:pt x="17" y="46"/>
                    <a:pt x="13" y="50"/>
                    <a:pt x="9" y="50"/>
                  </a:cubicBezTo>
                  <a:cubicBezTo>
                    <a:pt x="4" y="50"/>
                    <a:pt x="0" y="46"/>
                    <a:pt x="0" y="41"/>
                  </a:cubicBezTo>
                  <a:cubicBezTo>
                    <a:pt x="0" y="30"/>
                    <a:pt x="0" y="20"/>
                    <a:pt x="0" y="9"/>
                  </a:cubicBezTo>
                  <a:cubicBezTo>
                    <a:pt x="0" y="4"/>
                    <a:pt x="4" y="0"/>
                    <a:pt x="9" y="0"/>
                  </a:cubicBezTo>
                  <a:cubicBezTo>
                    <a:pt x="14" y="0"/>
                    <a:pt x="17" y="4"/>
                    <a:pt x="17" y="10"/>
                  </a:cubicBezTo>
                  <a:cubicBezTo>
                    <a:pt x="17" y="15"/>
                    <a:pt x="17" y="20"/>
                    <a:pt x="17" y="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884" tIns="44943" rIns="89884" bIns="44943" numCol="1" anchor="t" anchorCtr="0" compatLnSpc="1">
              <a:prstTxWarp prst="textNoShape">
                <a:avLst/>
              </a:prstTxWarp>
            </a:bodyPr>
            <a:lstStyle/>
            <a:p>
              <a:endParaRPr lang="en-IN" sz="1620"/>
            </a:p>
          </p:txBody>
        </p:sp>
        <p:sp>
          <p:nvSpPr>
            <p:cNvPr id="170" name="Freeform 38">
              <a:extLst>
                <a:ext uri="{FF2B5EF4-FFF2-40B4-BE49-F238E27FC236}">
                  <a16:creationId xmlns:a16="http://schemas.microsoft.com/office/drawing/2014/main" id="{675AEBF9-60C2-490D-9BD6-44D12480ECB4}"/>
                </a:ext>
              </a:extLst>
            </p:cNvPr>
            <p:cNvSpPr>
              <a:spLocks/>
            </p:cNvSpPr>
            <p:nvPr/>
          </p:nvSpPr>
          <p:spPr bwMode="auto">
            <a:xfrm>
              <a:off x="13960475" y="1993900"/>
              <a:ext cx="25400" cy="25400"/>
            </a:xfrm>
            <a:custGeom>
              <a:avLst/>
              <a:gdLst>
                <a:gd name="T0" fmla="*/ 17 w 17"/>
                <a:gd name="T1" fmla="*/ 9 h 17"/>
                <a:gd name="T2" fmla="*/ 8 w 17"/>
                <a:gd name="T3" fmla="*/ 17 h 17"/>
                <a:gd name="T4" fmla="*/ 0 w 17"/>
                <a:gd name="T5" fmla="*/ 9 h 17"/>
                <a:gd name="T6" fmla="*/ 9 w 17"/>
                <a:gd name="T7" fmla="*/ 0 h 17"/>
                <a:gd name="T8" fmla="*/ 17 w 17"/>
                <a:gd name="T9" fmla="*/ 9 h 17"/>
              </a:gdLst>
              <a:ahLst/>
              <a:cxnLst>
                <a:cxn ang="0">
                  <a:pos x="T0" y="T1"/>
                </a:cxn>
                <a:cxn ang="0">
                  <a:pos x="T2" y="T3"/>
                </a:cxn>
                <a:cxn ang="0">
                  <a:pos x="T4" y="T5"/>
                </a:cxn>
                <a:cxn ang="0">
                  <a:pos x="T6" y="T7"/>
                </a:cxn>
                <a:cxn ang="0">
                  <a:pos x="T8" y="T9"/>
                </a:cxn>
              </a:cxnLst>
              <a:rect l="0" t="0" r="r" b="b"/>
              <a:pathLst>
                <a:path w="17" h="17">
                  <a:moveTo>
                    <a:pt x="17" y="9"/>
                  </a:moveTo>
                  <a:cubicBezTo>
                    <a:pt x="17" y="13"/>
                    <a:pt x="13" y="17"/>
                    <a:pt x="8" y="17"/>
                  </a:cubicBezTo>
                  <a:cubicBezTo>
                    <a:pt x="4" y="17"/>
                    <a:pt x="0" y="13"/>
                    <a:pt x="0" y="9"/>
                  </a:cubicBezTo>
                  <a:cubicBezTo>
                    <a:pt x="0" y="4"/>
                    <a:pt x="4" y="0"/>
                    <a:pt x="9" y="0"/>
                  </a:cubicBezTo>
                  <a:cubicBezTo>
                    <a:pt x="13" y="0"/>
                    <a:pt x="17" y="4"/>
                    <a:pt x="17"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884" tIns="44943" rIns="89884" bIns="44943" numCol="1" anchor="t" anchorCtr="0" compatLnSpc="1">
              <a:prstTxWarp prst="textNoShape">
                <a:avLst/>
              </a:prstTxWarp>
            </a:bodyPr>
            <a:lstStyle/>
            <a:p>
              <a:endParaRPr lang="en-IN" sz="1620"/>
            </a:p>
          </p:txBody>
        </p:sp>
      </p:grpSp>
      <p:grpSp>
        <p:nvGrpSpPr>
          <p:cNvPr id="171" name="Group 170">
            <a:extLst>
              <a:ext uri="{FF2B5EF4-FFF2-40B4-BE49-F238E27FC236}">
                <a16:creationId xmlns:a16="http://schemas.microsoft.com/office/drawing/2014/main" id="{D1D22B26-2446-47A6-ABBC-FB38A65A704C}"/>
              </a:ext>
            </a:extLst>
          </p:cNvPr>
          <p:cNvGrpSpPr/>
          <p:nvPr/>
        </p:nvGrpSpPr>
        <p:grpSpPr>
          <a:xfrm>
            <a:off x="2112062" y="4237156"/>
            <a:ext cx="369739" cy="409735"/>
            <a:chOff x="11766550" y="2335213"/>
            <a:chExt cx="660401" cy="731837"/>
          </a:xfrm>
          <a:solidFill>
            <a:schemeClr val="tx1">
              <a:lumMod val="95000"/>
              <a:lumOff val="5000"/>
            </a:schemeClr>
          </a:solidFill>
        </p:grpSpPr>
        <p:sp>
          <p:nvSpPr>
            <p:cNvPr id="172" name="Freeform 39">
              <a:extLst>
                <a:ext uri="{FF2B5EF4-FFF2-40B4-BE49-F238E27FC236}">
                  <a16:creationId xmlns:a16="http://schemas.microsoft.com/office/drawing/2014/main" id="{A5AAC7AF-7AE7-4096-BA00-B05AFB2FC6B1}"/>
                </a:ext>
              </a:extLst>
            </p:cNvPr>
            <p:cNvSpPr>
              <a:spLocks noEditPoints="1"/>
            </p:cNvSpPr>
            <p:nvPr/>
          </p:nvSpPr>
          <p:spPr bwMode="auto">
            <a:xfrm>
              <a:off x="11999913" y="2335213"/>
              <a:ext cx="231775" cy="220662"/>
            </a:xfrm>
            <a:custGeom>
              <a:avLst/>
              <a:gdLst>
                <a:gd name="T0" fmla="*/ 88 w 153"/>
                <a:gd name="T1" fmla="*/ 0 h 146"/>
                <a:gd name="T2" fmla="*/ 94 w 153"/>
                <a:gd name="T3" fmla="*/ 2 h 146"/>
                <a:gd name="T4" fmla="*/ 151 w 153"/>
                <a:gd name="T5" fmla="*/ 75 h 146"/>
                <a:gd name="T6" fmla="*/ 83 w 153"/>
                <a:gd name="T7" fmla="*/ 144 h 146"/>
                <a:gd name="T8" fmla="*/ 9 w 153"/>
                <a:gd name="T9" fmla="*/ 86 h 146"/>
                <a:gd name="T10" fmla="*/ 69 w 153"/>
                <a:gd name="T11" fmla="*/ 1 h 146"/>
                <a:gd name="T12" fmla="*/ 72 w 153"/>
                <a:gd name="T13" fmla="*/ 0 h 146"/>
                <a:gd name="T14" fmla="*/ 88 w 153"/>
                <a:gd name="T15" fmla="*/ 0 h 146"/>
                <a:gd name="T16" fmla="*/ 133 w 153"/>
                <a:gd name="T17" fmla="*/ 73 h 146"/>
                <a:gd name="T18" fmla="*/ 81 w 153"/>
                <a:gd name="T19" fmla="*/ 18 h 146"/>
                <a:gd name="T20" fmla="*/ 25 w 153"/>
                <a:gd name="T21" fmla="*/ 70 h 146"/>
                <a:gd name="T22" fmla="*/ 78 w 153"/>
                <a:gd name="T23" fmla="*/ 126 h 146"/>
                <a:gd name="T24" fmla="*/ 133 w 153"/>
                <a:gd name="T25" fmla="*/ 7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3" h="146">
                  <a:moveTo>
                    <a:pt x="88" y="0"/>
                  </a:moveTo>
                  <a:cubicBezTo>
                    <a:pt x="90" y="0"/>
                    <a:pt x="92" y="1"/>
                    <a:pt x="94" y="2"/>
                  </a:cubicBezTo>
                  <a:cubicBezTo>
                    <a:pt x="128" y="9"/>
                    <a:pt x="153" y="40"/>
                    <a:pt x="151" y="75"/>
                  </a:cubicBezTo>
                  <a:cubicBezTo>
                    <a:pt x="150" y="111"/>
                    <a:pt x="121" y="142"/>
                    <a:pt x="83" y="144"/>
                  </a:cubicBezTo>
                  <a:cubicBezTo>
                    <a:pt x="48" y="146"/>
                    <a:pt x="16" y="121"/>
                    <a:pt x="9" y="86"/>
                  </a:cubicBezTo>
                  <a:cubicBezTo>
                    <a:pt x="0" y="47"/>
                    <a:pt x="28" y="7"/>
                    <a:pt x="69" y="1"/>
                  </a:cubicBezTo>
                  <a:cubicBezTo>
                    <a:pt x="70" y="1"/>
                    <a:pt x="71" y="0"/>
                    <a:pt x="72" y="0"/>
                  </a:cubicBezTo>
                  <a:cubicBezTo>
                    <a:pt x="77" y="0"/>
                    <a:pt x="82" y="0"/>
                    <a:pt x="88" y="0"/>
                  </a:cubicBezTo>
                  <a:close/>
                  <a:moveTo>
                    <a:pt x="133" y="73"/>
                  </a:moveTo>
                  <a:cubicBezTo>
                    <a:pt x="134" y="43"/>
                    <a:pt x="110" y="19"/>
                    <a:pt x="81" y="18"/>
                  </a:cubicBezTo>
                  <a:cubicBezTo>
                    <a:pt x="51" y="17"/>
                    <a:pt x="26" y="41"/>
                    <a:pt x="25" y="70"/>
                  </a:cubicBezTo>
                  <a:cubicBezTo>
                    <a:pt x="25" y="101"/>
                    <a:pt x="48" y="125"/>
                    <a:pt x="78" y="126"/>
                  </a:cubicBezTo>
                  <a:cubicBezTo>
                    <a:pt x="108" y="127"/>
                    <a:pt x="133" y="103"/>
                    <a:pt x="133" y="7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884" tIns="44943" rIns="89884" bIns="44943" numCol="1" anchor="t" anchorCtr="0" compatLnSpc="1">
              <a:prstTxWarp prst="textNoShape">
                <a:avLst/>
              </a:prstTxWarp>
            </a:bodyPr>
            <a:lstStyle/>
            <a:p>
              <a:endParaRPr lang="en-IN" sz="1620"/>
            </a:p>
          </p:txBody>
        </p:sp>
        <p:sp>
          <p:nvSpPr>
            <p:cNvPr id="173" name="Freeform 40">
              <a:extLst>
                <a:ext uri="{FF2B5EF4-FFF2-40B4-BE49-F238E27FC236}">
                  <a16:creationId xmlns:a16="http://schemas.microsoft.com/office/drawing/2014/main" id="{8FF3E5DD-3016-43D3-9626-3A002BB0E416}"/>
                </a:ext>
              </a:extLst>
            </p:cNvPr>
            <p:cNvSpPr>
              <a:spLocks noEditPoints="1"/>
            </p:cNvSpPr>
            <p:nvPr/>
          </p:nvSpPr>
          <p:spPr bwMode="auto">
            <a:xfrm>
              <a:off x="12061825" y="2954338"/>
              <a:ext cx="114300" cy="112712"/>
            </a:xfrm>
            <a:custGeom>
              <a:avLst/>
              <a:gdLst>
                <a:gd name="T0" fmla="*/ 33 w 75"/>
                <a:gd name="T1" fmla="*/ 75 h 75"/>
                <a:gd name="T2" fmla="*/ 10 w 75"/>
                <a:gd name="T3" fmla="*/ 61 h 75"/>
                <a:gd name="T4" fmla="*/ 9 w 75"/>
                <a:gd name="T5" fmla="*/ 18 h 75"/>
                <a:gd name="T6" fmla="*/ 51 w 75"/>
                <a:gd name="T7" fmla="*/ 5 h 75"/>
                <a:gd name="T8" fmla="*/ 74 w 75"/>
                <a:gd name="T9" fmla="*/ 41 h 75"/>
                <a:gd name="T10" fmla="*/ 46 w 75"/>
                <a:gd name="T11" fmla="*/ 74 h 75"/>
                <a:gd name="T12" fmla="*/ 43 w 75"/>
                <a:gd name="T13" fmla="*/ 75 h 75"/>
                <a:gd name="T14" fmla="*/ 33 w 75"/>
                <a:gd name="T15" fmla="*/ 75 h 75"/>
                <a:gd name="T16" fmla="*/ 56 w 75"/>
                <a:gd name="T17" fmla="*/ 39 h 75"/>
                <a:gd name="T18" fmla="*/ 38 w 75"/>
                <a:gd name="T19" fmla="*/ 21 h 75"/>
                <a:gd name="T20" fmla="*/ 20 w 75"/>
                <a:gd name="T21" fmla="*/ 39 h 75"/>
                <a:gd name="T22" fmla="*/ 38 w 75"/>
                <a:gd name="T23" fmla="*/ 57 h 75"/>
                <a:gd name="T24" fmla="*/ 56 w 75"/>
                <a:gd name="T25" fmla="*/ 39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5" h="75">
                  <a:moveTo>
                    <a:pt x="33" y="75"/>
                  </a:moveTo>
                  <a:cubicBezTo>
                    <a:pt x="24" y="72"/>
                    <a:pt x="16" y="69"/>
                    <a:pt x="10" y="61"/>
                  </a:cubicBezTo>
                  <a:cubicBezTo>
                    <a:pt x="1" y="49"/>
                    <a:pt x="0" y="31"/>
                    <a:pt x="9" y="18"/>
                  </a:cubicBezTo>
                  <a:cubicBezTo>
                    <a:pt x="18" y="5"/>
                    <a:pt x="35" y="0"/>
                    <a:pt x="51" y="5"/>
                  </a:cubicBezTo>
                  <a:cubicBezTo>
                    <a:pt x="65" y="10"/>
                    <a:pt x="75" y="25"/>
                    <a:pt x="74" y="41"/>
                  </a:cubicBezTo>
                  <a:cubicBezTo>
                    <a:pt x="73" y="57"/>
                    <a:pt x="62" y="70"/>
                    <a:pt x="46" y="74"/>
                  </a:cubicBezTo>
                  <a:cubicBezTo>
                    <a:pt x="45" y="74"/>
                    <a:pt x="44" y="75"/>
                    <a:pt x="43" y="75"/>
                  </a:cubicBezTo>
                  <a:cubicBezTo>
                    <a:pt x="40" y="75"/>
                    <a:pt x="37" y="75"/>
                    <a:pt x="33" y="75"/>
                  </a:cubicBezTo>
                  <a:close/>
                  <a:moveTo>
                    <a:pt x="56" y="39"/>
                  </a:moveTo>
                  <a:cubicBezTo>
                    <a:pt x="56" y="29"/>
                    <a:pt x="49" y="21"/>
                    <a:pt x="38" y="21"/>
                  </a:cubicBezTo>
                  <a:cubicBezTo>
                    <a:pt x="28" y="21"/>
                    <a:pt x="20" y="29"/>
                    <a:pt x="20" y="39"/>
                  </a:cubicBezTo>
                  <a:cubicBezTo>
                    <a:pt x="20" y="49"/>
                    <a:pt x="28" y="57"/>
                    <a:pt x="38" y="57"/>
                  </a:cubicBezTo>
                  <a:cubicBezTo>
                    <a:pt x="48" y="57"/>
                    <a:pt x="56" y="49"/>
                    <a:pt x="56"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884" tIns="44943" rIns="89884" bIns="44943" numCol="1" anchor="t" anchorCtr="0" compatLnSpc="1">
              <a:prstTxWarp prst="textNoShape">
                <a:avLst/>
              </a:prstTxWarp>
            </a:bodyPr>
            <a:lstStyle/>
            <a:p>
              <a:endParaRPr lang="en-IN" sz="1620"/>
            </a:p>
          </p:txBody>
        </p:sp>
        <p:sp>
          <p:nvSpPr>
            <p:cNvPr id="174" name="Freeform 41">
              <a:extLst>
                <a:ext uri="{FF2B5EF4-FFF2-40B4-BE49-F238E27FC236}">
                  <a16:creationId xmlns:a16="http://schemas.microsoft.com/office/drawing/2014/main" id="{BE1FB6E1-0A18-49E3-B22D-DE0EC517B776}"/>
                </a:ext>
              </a:extLst>
            </p:cNvPr>
            <p:cNvSpPr>
              <a:spLocks noEditPoints="1"/>
            </p:cNvSpPr>
            <p:nvPr/>
          </p:nvSpPr>
          <p:spPr bwMode="auto">
            <a:xfrm>
              <a:off x="11837988" y="2457450"/>
              <a:ext cx="174625" cy="174625"/>
            </a:xfrm>
            <a:custGeom>
              <a:avLst/>
              <a:gdLst>
                <a:gd name="T0" fmla="*/ 57 w 115"/>
                <a:gd name="T1" fmla="*/ 115 h 115"/>
                <a:gd name="T2" fmla="*/ 0 w 115"/>
                <a:gd name="T3" fmla="*/ 58 h 115"/>
                <a:gd name="T4" fmla="*/ 58 w 115"/>
                <a:gd name="T5" fmla="*/ 0 h 115"/>
                <a:gd name="T6" fmla="*/ 115 w 115"/>
                <a:gd name="T7" fmla="*/ 58 h 115"/>
                <a:gd name="T8" fmla="*/ 57 w 115"/>
                <a:gd name="T9" fmla="*/ 115 h 115"/>
                <a:gd name="T10" fmla="*/ 18 w 115"/>
                <a:gd name="T11" fmla="*/ 57 h 115"/>
                <a:gd name="T12" fmla="*/ 57 w 115"/>
                <a:gd name="T13" fmla="*/ 97 h 115"/>
                <a:gd name="T14" fmla="*/ 97 w 115"/>
                <a:gd name="T15" fmla="*/ 58 h 115"/>
                <a:gd name="T16" fmla="*/ 58 w 115"/>
                <a:gd name="T17" fmla="*/ 18 h 115"/>
                <a:gd name="T18" fmla="*/ 18 w 115"/>
                <a:gd name="T19" fmla="*/ 57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5" h="115">
                  <a:moveTo>
                    <a:pt x="57" y="115"/>
                  </a:moveTo>
                  <a:cubicBezTo>
                    <a:pt x="26" y="115"/>
                    <a:pt x="0" y="89"/>
                    <a:pt x="0" y="58"/>
                  </a:cubicBezTo>
                  <a:cubicBezTo>
                    <a:pt x="0" y="26"/>
                    <a:pt x="26" y="0"/>
                    <a:pt x="58" y="0"/>
                  </a:cubicBezTo>
                  <a:cubicBezTo>
                    <a:pt x="89" y="0"/>
                    <a:pt x="115" y="26"/>
                    <a:pt x="115" y="58"/>
                  </a:cubicBezTo>
                  <a:cubicBezTo>
                    <a:pt x="115" y="89"/>
                    <a:pt x="89" y="115"/>
                    <a:pt x="57" y="115"/>
                  </a:cubicBezTo>
                  <a:close/>
                  <a:moveTo>
                    <a:pt x="18" y="57"/>
                  </a:moveTo>
                  <a:cubicBezTo>
                    <a:pt x="18" y="79"/>
                    <a:pt x="35" y="97"/>
                    <a:pt x="57" y="97"/>
                  </a:cubicBezTo>
                  <a:cubicBezTo>
                    <a:pt x="79" y="97"/>
                    <a:pt x="97" y="80"/>
                    <a:pt x="97" y="58"/>
                  </a:cubicBezTo>
                  <a:cubicBezTo>
                    <a:pt x="97" y="36"/>
                    <a:pt x="79" y="18"/>
                    <a:pt x="58" y="18"/>
                  </a:cubicBezTo>
                  <a:cubicBezTo>
                    <a:pt x="36" y="18"/>
                    <a:pt x="18" y="35"/>
                    <a:pt x="18" y="5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884" tIns="44943" rIns="89884" bIns="44943" numCol="1" anchor="t" anchorCtr="0" compatLnSpc="1">
              <a:prstTxWarp prst="textNoShape">
                <a:avLst/>
              </a:prstTxWarp>
            </a:bodyPr>
            <a:lstStyle/>
            <a:p>
              <a:endParaRPr lang="en-IN" sz="1620"/>
            </a:p>
          </p:txBody>
        </p:sp>
        <p:sp>
          <p:nvSpPr>
            <p:cNvPr id="175" name="Freeform 42">
              <a:extLst>
                <a:ext uri="{FF2B5EF4-FFF2-40B4-BE49-F238E27FC236}">
                  <a16:creationId xmlns:a16="http://schemas.microsoft.com/office/drawing/2014/main" id="{E2E1CEEE-8D73-4ADD-9369-AB6B21891EFF}"/>
                </a:ext>
              </a:extLst>
            </p:cNvPr>
            <p:cNvSpPr>
              <a:spLocks noEditPoints="1"/>
            </p:cNvSpPr>
            <p:nvPr/>
          </p:nvSpPr>
          <p:spPr bwMode="auto">
            <a:xfrm>
              <a:off x="11766550" y="2660650"/>
              <a:ext cx="158750" cy="158750"/>
            </a:xfrm>
            <a:custGeom>
              <a:avLst/>
              <a:gdLst>
                <a:gd name="T0" fmla="*/ 52 w 105"/>
                <a:gd name="T1" fmla="*/ 105 h 105"/>
                <a:gd name="T2" fmla="*/ 0 w 105"/>
                <a:gd name="T3" fmla="*/ 52 h 105"/>
                <a:gd name="T4" fmla="*/ 52 w 105"/>
                <a:gd name="T5" fmla="*/ 0 h 105"/>
                <a:gd name="T6" fmla="*/ 105 w 105"/>
                <a:gd name="T7" fmla="*/ 53 h 105"/>
                <a:gd name="T8" fmla="*/ 52 w 105"/>
                <a:gd name="T9" fmla="*/ 105 h 105"/>
                <a:gd name="T10" fmla="*/ 86 w 105"/>
                <a:gd name="T11" fmla="*/ 51 h 105"/>
                <a:gd name="T12" fmla="*/ 51 w 105"/>
                <a:gd name="T13" fmla="*/ 18 h 105"/>
                <a:gd name="T14" fmla="*/ 18 w 105"/>
                <a:gd name="T15" fmla="*/ 55 h 105"/>
                <a:gd name="T16" fmla="*/ 54 w 105"/>
                <a:gd name="T17" fmla="*/ 87 h 105"/>
                <a:gd name="T18" fmla="*/ 86 w 105"/>
                <a:gd name="T19" fmla="*/ 51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5" h="105">
                  <a:moveTo>
                    <a:pt x="52" y="105"/>
                  </a:moveTo>
                  <a:cubicBezTo>
                    <a:pt x="23" y="105"/>
                    <a:pt x="0" y="81"/>
                    <a:pt x="0" y="52"/>
                  </a:cubicBezTo>
                  <a:cubicBezTo>
                    <a:pt x="0" y="24"/>
                    <a:pt x="24" y="0"/>
                    <a:pt x="52" y="0"/>
                  </a:cubicBezTo>
                  <a:cubicBezTo>
                    <a:pt x="81" y="0"/>
                    <a:pt x="105" y="24"/>
                    <a:pt x="105" y="53"/>
                  </a:cubicBezTo>
                  <a:cubicBezTo>
                    <a:pt x="104" y="81"/>
                    <a:pt x="81" y="105"/>
                    <a:pt x="52" y="105"/>
                  </a:cubicBezTo>
                  <a:close/>
                  <a:moveTo>
                    <a:pt x="86" y="51"/>
                  </a:moveTo>
                  <a:cubicBezTo>
                    <a:pt x="85" y="32"/>
                    <a:pt x="69" y="17"/>
                    <a:pt x="51" y="18"/>
                  </a:cubicBezTo>
                  <a:cubicBezTo>
                    <a:pt x="31" y="20"/>
                    <a:pt x="17" y="36"/>
                    <a:pt x="18" y="55"/>
                  </a:cubicBezTo>
                  <a:cubicBezTo>
                    <a:pt x="20" y="74"/>
                    <a:pt x="36" y="88"/>
                    <a:pt x="54" y="87"/>
                  </a:cubicBezTo>
                  <a:cubicBezTo>
                    <a:pt x="73" y="85"/>
                    <a:pt x="88" y="69"/>
                    <a:pt x="86" y="5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884" tIns="44943" rIns="89884" bIns="44943" numCol="1" anchor="t" anchorCtr="0" compatLnSpc="1">
              <a:prstTxWarp prst="textNoShape">
                <a:avLst/>
              </a:prstTxWarp>
            </a:bodyPr>
            <a:lstStyle/>
            <a:p>
              <a:endParaRPr lang="en-IN" sz="1620"/>
            </a:p>
          </p:txBody>
        </p:sp>
        <p:sp>
          <p:nvSpPr>
            <p:cNvPr id="176" name="Freeform 43">
              <a:extLst>
                <a:ext uri="{FF2B5EF4-FFF2-40B4-BE49-F238E27FC236}">
                  <a16:creationId xmlns:a16="http://schemas.microsoft.com/office/drawing/2014/main" id="{4934DCBE-FBF4-49DF-B9F0-E945B209CB3A}"/>
                </a:ext>
              </a:extLst>
            </p:cNvPr>
            <p:cNvSpPr>
              <a:spLocks noEditPoints="1"/>
            </p:cNvSpPr>
            <p:nvPr/>
          </p:nvSpPr>
          <p:spPr bwMode="auto">
            <a:xfrm>
              <a:off x="11855450" y="2865438"/>
              <a:ext cx="136525" cy="136525"/>
            </a:xfrm>
            <a:custGeom>
              <a:avLst/>
              <a:gdLst>
                <a:gd name="T0" fmla="*/ 90 w 90"/>
                <a:gd name="T1" fmla="*/ 45 h 90"/>
                <a:gd name="T2" fmla="*/ 45 w 90"/>
                <a:gd name="T3" fmla="*/ 90 h 90"/>
                <a:gd name="T4" fmla="*/ 0 w 90"/>
                <a:gd name="T5" fmla="*/ 45 h 90"/>
                <a:gd name="T6" fmla="*/ 45 w 90"/>
                <a:gd name="T7" fmla="*/ 0 h 90"/>
                <a:gd name="T8" fmla="*/ 90 w 90"/>
                <a:gd name="T9" fmla="*/ 45 h 90"/>
                <a:gd name="T10" fmla="*/ 46 w 90"/>
                <a:gd name="T11" fmla="*/ 72 h 90"/>
                <a:gd name="T12" fmla="*/ 72 w 90"/>
                <a:gd name="T13" fmla="*/ 44 h 90"/>
                <a:gd name="T14" fmla="*/ 45 w 90"/>
                <a:gd name="T15" fmla="*/ 18 h 90"/>
                <a:gd name="T16" fmla="*/ 18 w 90"/>
                <a:gd name="T17" fmla="*/ 45 h 90"/>
                <a:gd name="T18" fmla="*/ 46 w 90"/>
                <a:gd name="T19" fmla="*/ 72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0" h="90">
                  <a:moveTo>
                    <a:pt x="90" y="45"/>
                  </a:moveTo>
                  <a:cubicBezTo>
                    <a:pt x="90" y="69"/>
                    <a:pt x="70" y="90"/>
                    <a:pt x="45" y="90"/>
                  </a:cubicBezTo>
                  <a:cubicBezTo>
                    <a:pt x="21" y="90"/>
                    <a:pt x="0" y="69"/>
                    <a:pt x="0" y="45"/>
                  </a:cubicBezTo>
                  <a:cubicBezTo>
                    <a:pt x="0" y="20"/>
                    <a:pt x="20" y="0"/>
                    <a:pt x="45" y="0"/>
                  </a:cubicBezTo>
                  <a:cubicBezTo>
                    <a:pt x="70" y="0"/>
                    <a:pt x="90" y="20"/>
                    <a:pt x="90" y="45"/>
                  </a:cubicBezTo>
                  <a:close/>
                  <a:moveTo>
                    <a:pt x="46" y="72"/>
                  </a:moveTo>
                  <a:cubicBezTo>
                    <a:pt x="61" y="72"/>
                    <a:pt x="72" y="60"/>
                    <a:pt x="72" y="44"/>
                  </a:cubicBezTo>
                  <a:cubicBezTo>
                    <a:pt x="72" y="30"/>
                    <a:pt x="60" y="18"/>
                    <a:pt x="45" y="18"/>
                  </a:cubicBezTo>
                  <a:cubicBezTo>
                    <a:pt x="30" y="18"/>
                    <a:pt x="18" y="30"/>
                    <a:pt x="18" y="45"/>
                  </a:cubicBezTo>
                  <a:cubicBezTo>
                    <a:pt x="19" y="60"/>
                    <a:pt x="31" y="72"/>
                    <a:pt x="46" y="7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884" tIns="44943" rIns="89884" bIns="44943" numCol="1" anchor="t" anchorCtr="0" compatLnSpc="1">
              <a:prstTxWarp prst="textNoShape">
                <a:avLst/>
              </a:prstTxWarp>
            </a:bodyPr>
            <a:lstStyle/>
            <a:p>
              <a:endParaRPr lang="en-IN" sz="1620"/>
            </a:p>
          </p:txBody>
        </p:sp>
        <p:sp>
          <p:nvSpPr>
            <p:cNvPr id="177" name="Freeform 44">
              <a:extLst>
                <a:ext uri="{FF2B5EF4-FFF2-40B4-BE49-F238E27FC236}">
                  <a16:creationId xmlns:a16="http://schemas.microsoft.com/office/drawing/2014/main" id="{2B4324ED-5727-4008-982A-353ED57FEBFB}"/>
                </a:ext>
              </a:extLst>
            </p:cNvPr>
            <p:cNvSpPr>
              <a:spLocks noEditPoints="1"/>
            </p:cNvSpPr>
            <p:nvPr/>
          </p:nvSpPr>
          <p:spPr bwMode="auto">
            <a:xfrm>
              <a:off x="12269788" y="2889250"/>
              <a:ext cx="87313" cy="88900"/>
            </a:xfrm>
            <a:custGeom>
              <a:avLst/>
              <a:gdLst>
                <a:gd name="T0" fmla="*/ 29 w 58"/>
                <a:gd name="T1" fmla="*/ 0 h 58"/>
                <a:gd name="T2" fmla="*/ 57 w 58"/>
                <a:gd name="T3" fmla="*/ 29 h 58"/>
                <a:gd name="T4" fmla="*/ 28 w 58"/>
                <a:gd name="T5" fmla="*/ 57 h 58"/>
                <a:gd name="T6" fmla="*/ 0 w 58"/>
                <a:gd name="T7" fmla="*/ 29 h 58"/>
                <a:gd name="T8" fmla="*/ 29 w 58"/>
                <a:gd name="T9" fmla="*/ 0 h 58"/>
                <a:gd name="T10" fmla="*/ 18 w 58"/>
                <a:gd name="T11" fmla="*/ 29 h 58"/>
                <a:gd name="T12" fmla="*/ 29 w 58"/>
                <a:gd name="T13" fmla="*/ 39 h 58"/>
                <a:gd name="T14" fmla="*/ 39 w 58"/>
                <a:gd name="T15" fmla="*/ 29 h 58"/>
                <a:gd name="T16" fmla="*/ 29 w 58"/>
                <a:gd name="T17" fmla="*/ 18 h 58"/>
                <a:gd name="T18" fmla="*/ 18 w 58"/>
                <a:gd name="T19" fmla="*/ 29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8" h="58">
                  <a:moveTo>
                    <a:pt x="29" y="0"/>
                  </a:moveTo>
                  <a:cubicBezTo>
                    <a:pt x="44" y="0"/>
                    <a:pt x="58" y="13"/>
                    <a:pt x="57" y="29"/>
                  </a:cubicBezTo>
                  <a:cubicBezTo>
                    <a:pt x="57" y="45"/>
                    <a:pt x="44" y="58"/>
                    <a:pt x="28" y="57"/>
                  </a:cubicBezTo>
                  <a:cubicBezTo>
                    <a:pt x="13" y="57"/>
                    <a:pt x="0" y="44"/>
                    <a:pt x="0" y="29"/>
                  </a:cubicBezTo>
                  <a:cubicBezTo>
                    <a:pt x="0" y="13"/>
                    <a:pt x="13" y="0"/>
                    <a:pt x="29" y="0"/>
                  </a:cubicBezTo>
                  <a:close/>
                  <a:moveTo>
                    <a:pt x="18" y="29"/>
                  </a:moveTo>
                  <a:cubicBezTo>
                    <a:pt x="18" y="35"/>
                    <a:pt x="23" y="40"/>
                    <a:pt x="29" y="39"/>
                  </a:cubicBezTo>
                  <a:cubicBezTo>
                    <a:pt x="34" y="39"/>
                    <a:pt x="39" y="35"/>
                    <a:pt x="39" y="29"/>
                  </a:cubicBezTo>
                  <a:cubicBezTo>
                    <a:pt x="39" y="23"/>
                    <a:pt x="35" y="18"/>
                    <a:pt x="29" y="18"/>
                  </a:cubicBezTo>
                  <a:cubicBezTo>
                    <a:pt x="23" y="18"/>
                    <a:pt x="18" y="23"/>
                    <a:pt x="18" y="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884" tIns="44943" rIns="89884" bIns="44943" numCol="1" anchor="t" anchorCtr="0" compatLnSpc="1">
              <a:prstTxWarp prst="textNoShape">
                <a:avLst/>
              </a:prstTxWarp>
            </a:bodyPr>
            <a:lstStyle/>
            <a:p>
              <a:endParaRPr lang="en-IN" sz="1620"/>
            </a:p>
          </p:txBody>
        </p:sp>
        <p:sp>
          <p:nvSpPr>
            <p:cNvPr id="178" name="Freeform 45">
              <a:extLst>
                <a:ext uri="{FF2B5EF4-FFF2-40B4-BE49-F238E27FC236}">
                  <a16:creationId xmlns:a16="http://schemas.microsoft.com/office/drawing/2014/main" id="{C76C44B5-28CA-42D2-9466-0E2B8B91477D}"/>
                </a:ext>
              </a:extLst>
            </p:cNvPr>
            <p:cNvSpPr>
              <a:spLocks noEditPoints="1"/>
            </p:cNvSpPr>
            <p:nvPr/>
          </p:nvSpPr>
          <p:spPr bwMode="auto">
            <a:xfrm>
              <a:off x="12355513" y="2705100"/>
              <a:ext cx="71438" cy="71437"/>
            </a:xfrm>
            <a:custGeom>
              <a:avLst/>
              <a:gdLst>
                <a:gd name="T0" fmla="*/ 47 w 47"/>
                <a:gd name="T1" fmla="*/ 23 h 47"/>
                <a:gd name="T2" fmla="*/ 24 w 47"/>
                <a:gd name="T3" fmla="*/ 47 h 47"/>
                <a:gd name="T4" fmla="*/ 0 w 47"/>
                <a:gd name="T5" fmla="*/ 23 h 47"/>
                <a:gd name="T6" fmla="*/ 24 w 47"/>
                <a:gd name="T7" fmla="*/ 0 h 47"/>
                <a:gd name="T8" fmla="*/ 47 w 47"/>
                <a:gd name="T9" fmla="*/ 23 h 47"/>
                <a:gd name="T10" fmla="*/ 24 w 47"/>
                <a:gd name="T11" fmla="*/ 29 h 47"/>
                <a:gd name="T12" fmla="*/ 29 w 47"/>
                <a:gd name="T13" fmla="*/ 23 h 47"/>
                <a:gd name="T14" fmla="*/ 24 w 47"/>
                <a:gd name="T15" fmla="*/ 18 h 47"/>
                <a:gd name="T16" fmla="*/ 19 w 47"/>
                <a:gd name="T17" fmla="*/ 24 h 47"/>
                <a:gd name="T18" fmla="*/ 24 w 47"/>
                <a:gd name="T19" fmla="*/ 29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7" h="47">
                  <a:moveTo>
                    <a:pt x="47" y="23"/>
                  </a:moveTo>
                  <a:cubicBezTo>
                    <a:pt x="47" y="36"/>
                    <a:pt x="36" y="47"/>
                    <a:pt x="24" y="47"/>
                  </a:cubicBezTo>
                  <a:cubicBezTo>
                    <a:pt x="11" y="47"/>
                    <a:pt x="0" y="36"/>
                    <a:pt x="0" y="23"/>
                  </a:cubicBezTo>
                  <a:cubicBezTo>
                    <a:pt x="1" y="11"/>
                    <a:pt x="11" y="0"/>
                    <a:pt x="24" y="0"/>
                  </a:cubicBezTo>
                  <a:cubicBezTo>
                    <a:pt x="36" y="0"/>
                    <a:pt x="47" y="11"/>
                    <a:pt x="47" y="23"/>
                  </a:cubicBezTo>
                  <a:close/>
                  <a:moveTo>
                    <a:pt x="24" y="29"/>
                  </a:moveTo>
                  <a:cubicBezTo>
                    <a:pt x="27" y="28"/>
                    <a:pt x="29" y="27"/>
                    <a:pt x="29" y="23"/>
                  </a:cubicBezTo>
                  <a:cubicBezTo>
                    <a:pt x="29" y="20"/>
                    <a:pt x="27" y="18"/>
                    <a:pt x="24" y="18"/>
                  </a:cubicBezTo>
                  <a:cubicBezTo>
                    <a:pt x="21" y="18"/>
                    <a:pt x="19" y="20"/>
                    <a:pt x="19" y="24"/>
                  </a:cubicBezTo>
                  <a:cubicBezTo>
                    <a:pt x="19" y="27"/>
                    <a:pt x="21" y="29"/>
                    <a:pt x="24" y="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884" tIns="44943" rIns="89884" bIns="44943" numCol="1" anchor="t" anchorCtr="0" compatLnSpc="1">
              <a:prstTxWarp prst="textNoShape">
                <a:avLst/>
              </a:prstTxWarp>
            </a:bodyPr>
            <a:lstStyle/>
            <a:p>
              <a:endParaRPr lang="en-IN" sz="1620"/>
            </a:p>
          </p:txBody>
        </p:sp>
        <p:sp>
          <p:nvSpPr>
            <p:cNvPr id="179" name="Oval 46">
              <a:extLst>
                <a:ext uri="{FF2B5EF4-FFF2-40B4-BE49-F238E27FC236}">
                  <a16:creationId xmlns:a16="http://schemas.microsoft.com/office/drawing/2014/main" id="{90B64239-8FDF-4FCE-8B2C-FD80BFF890A6}"/>
                </a:ext>
              </a:extLst>
            </p:cNvPr>
            <p:cNvSpPr>
              <a:spLocks noChangeArrowheads="1"/>
            </p:cNvSpPr>
            <p:nvPr/>
          </p:nvSpPr>
          <p:spPr bwMode="auto">
            <a:xfrm>
              <a:off x="12282488" y="2516188"/>
              <a:ext cx="60325" cy="5873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884" tIns="44943" rIns="89884" bIns="44943" numCol="1" anchor="t" anchorCtr="0" compatLnSpc="1">
              <a:prstTxWarp prst="textNoShape">
                <a:avLst/>
              </a:prstTxWarp>
            </a:bodyPr>
            <a:lstStyle/>
            <a:p>
              <a:endParaRPr lang="en-IN" sz="1620"/>
            </a:p>
          </p:txBody>
        </p:sp>
        <p:sp>
          <p:nvSpPr>
            <p:cNvPr id="180" name="Freeform 47">
              <a:extLst>
                <a:ext uri="{FF2B5EF4-FFF2-40B4-BE49-F238E27FC236}">
                  <a16:creationId xmlns:a16="http://schemas.microsoft.com/office/drawing/2014/main" id="{A4341E5E-E400-4D0A-8E27-DC4D21007BFE}"/>
                </a:ext>
              </a:extLst>
            </p:cNvPr>
            <p:cNvSpPr>
              <a:spLocks/>
            </p:cNvSpPr>
            <p:nvPr/>
          </p:nvSpPr>
          <p:spPr bwMode="auto">
            <a:xfrm>
              <a:off x="12065000" y="2389188"/>
              <a:ext cx="61913" cy="61912"/>
            </a:xfrm>
            <a:custGeom>
              <a:avLst/>
              <a:gdLst>
                <a:gd name="T0" fmla="*/ 0 w 41"/>
                <a:gd name="T1" fmla="*/ 36 h 41"/>
                <a:gd name="T2" fmla="*/ 35 w 41"/>
                <a:gd name="T3" fmla="*/ 0 h 41"/>
                <a:gd name="T4" fmla="*/ 41 w 41"/>
                <a:gd name="T5" fmla="*/ 4 h 41"/>
                <a:gd name="T6" fmla="*/ 36 w 41"/>
                <a:gd name="T7" fmla="*/ 9 h 41"/>
                <a:gd name="T8" fmla="*/ 19 w 41"/>
                <a:gd name="T9" fmla="*/ 15 h 41"/>
                <a:gd name="T10" fmla="*/ 10 w 41"/>
                <a:gd name="T11" fmla="*/ 33 h 41"/>
                <a:gd name="T12" fmla="*/ 9 w 41"/>
                <a:gd name="T13" fmla="*/ 36 h 41"/>
                <a:gd name="T14" fmla="*/ 4 w 41"/>
                <a:gd name="T15" fmla="*/ 40 h 41"/>
                <a:gd name="T16" fmla="*/ 0 w 41"/>
                <a:gd name="T17" fmla="*/ 3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 h="41">
                  <a:moveTo>
                    <a:pt x="0" y="36"/>
                  </a:moveTo>
                  <a:cubicBezTo>
                    <a:pt x="1" y="16"/>
                    <a:pt x="17" y="1"/>
                    <a:pt x="35" y="0"/>
                  </a:cubicBezTo>
                  <a:cubicBezTo>
                    <a:pt x="38" y="0"/>
                    <a:pt x="40" y="1"/>
                    <a:pt x="41" y="4"/>
                  </a:cubicBezTo>
                  <a:cubicBezTo>
                    <a:pt x="41" y="7"/>
                    <a:pt x="39" y="9"/>
                    <a:pt x="36" y="9"/>
                  </a:cubicBezTo>
                  <a:cubicBezTo>
                    <a:pt x="30" y="9"/>
                    <a:pt x="24" y="11"/>
                    <a:pt x="19" y="15"/>
                  </a:cubicBezTo>
                  <a:cubicBezTo>
                    <a:pt x="14" y="20"/>
                    <a:pt x="10" y="26"/>
                    <a:pt x="10" y="33"/>
                  </a:cubicBezTo>
                  <a:cubicBezTo>
                    <a:pt x="10" y="34"/>
                    <a:pt x="9" y="35"/>
                    <a:pt x="9" y="36"/>
                  </a:cubicBezTo>
                  <a:cubicBezTo>
                    <a:pt x="9" y="39"/>
                    <a:pt x="7" y="41"/>
                    <a:pt x="4" y="40"/>
                  </a:cubicBezTo>
                  <a:cubicBezTo>
                    <a:pt x="2" y="40"/>
                    <a:pt x="1" y="37"/>
                    <a:pt x="0"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884" tIns="44943" rIns="89884" bIns="44943" numCol="1" anchor="t" anchorCtr="0" compatLnSpc="1">
              <a:prstTxWarp prst="textNoShape">
                <a:avLst/>
              </a:prstTxWarp>
            </a:bodyPr>
            <a:lstStyle/>
            <a:p>
              <a:endParaRPr lang="en-IN" sz="1620"/>
            </a:p>
          </p:txBody>
        </p:sp>
      </p:grpSp>
      <p:sp>
        <p:nvSpPr>
          <p:cNvPr id="6" name="Title 11">
            <a:extLst>
              <a:ext uri="{FF2B5EF4-FFF2-40B4-BE49-F238E27FC236}">
                <a16:creationId xmlns:a16="http://schemas.microsoft.com/office/drawing/2014/main" id="{7180F04B-8CF8-153B-9CE1-FEA23B98B236}"/>
              </a:ext>
            </a:extLst>
          </p:cNvPr>
          <p:cNvSpPr>
            <a:spLocks noGrp="1"/>
          </p:cNvSpPr>
          <p:nvPr>
            <p:ph type="title"/>
          </p:nvPr>
        </p:nvSpPr>
        <p:spPr>
          <a:xfrm>
            <a:off x="4029909" y="964131"/>
            <a:ext cx="6439732" cy="703600"/>
          </a:xfrm>
        </p:spPr>
        <p:txBody>
          <a:bodyPr>
            <a:normAutofit/>
          </a:bodyPr>
          <a:lstStyle/>
          <a:p>
            <a:pPr algn="ctr"/>
            <a:r>
              <a:rPr lang="ar-SA" sz="4034" b="1" dirty="0">
                <a:solidFill>
                  <a:schemeClr val="tx1"/>
                </a:solidFill>
              </a:rPr>
              <a:t>الميزانية التقديرية لعام 2024م </a:t>
            </a:r>
            <a:endParaRPr lang="en-US" sz="4034" b="1" dirty="0">
              <a:solidFill>
                <a:schemeClr val="tx1"/>
              </a:solidFill>
            </a:endParaRPr>
          </a:p>
        </p:txBody>
      </p:sp>
    </p:spTree>
    <p:extLst>
      <p:ext uri="{BB962C8B-B14F-4D97-AF65-F5344CB8AC3E}">
        <p14:creationId xmlns:p14="http://schemas.microsoft.com/office/powerpoint/2010/main" val="745361638"/>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a:extLst>
              <a:ext uri="{FF2B5EF4-FFF2-40B4-BE49-F238E27FC236}">
                <a16:creationId xmlns:a16="http://schemas.microsoft.com/office/drawing/2014/main" id="{170FB451-FD1D-E18C-CD83-541A6B5FB81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258" y="1"/>
            <a:ext cx="11981487" cy="6858001"/>
          </a:xfrm>
          <a:prstGeom prst="rect">
            <a:avLst/>
          </a:prstGeom>
        </p:spPr>
      </p:pic>
      <p:sp>
        <p:nvSpPr>
          <p:cNvPr id="8" name="Rectangle 7">
            <a:extLst>
              <a:ext uri="{FF2B5EF4-FFF2-40B4-BE49-F238E27FC236}">
                <a16:creationId xmlns:a16="http://schemas.microsoft.com/office/drawing/2014/main" id="{2C8F0659-6007-41C3-8E85-D24176CDFCD1}"/>
              </a:ext>
            </a:extLst>
          </p:cNvPr>
          <p:cNvSpPr/>
          <p:nvPr/>
        </p:nvSpPr>
        <p:spPr>
          <a:xfrm>
            <a:off x="2839977" y="867260"/>
            <a:ext cx="8647692" cy="862947"/>
          </a:xfrm>
          <a:prstGeom prst="rect">
            <a:avLst/>
          </a:prstGeom>
          <a:solidFill>
            <a:srgbClr val="33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620"/>
          </a:p>
        </p:txBody>
      </p:sp>
      <p:sp>
        <p:nvSpPr>
          <p:cNvPr id="9" name="Rectangle 8">
            <a:extLst>
              <a:ext uri="{FF2B5EF4-FFF2-40B4-BE49-F238E27FC236}">
                <a16:creationId xmlns:a16="http://schemas.microsoft.com/office/drawing/2014/main" id="{4DA6241B-CF15-4004-99F4-BB546651BB1E}"/>
              </a:ext>
            </a:extLst>
          </p:cNvPr>
          <p:cNvSpPr/>
          <p:nvPr/>
        </p:nvSpPr>
        <p:spPr>
          <a:xfrm>
            <a:off x="2839977" y="1809590"/>
            <a:ext cx="2092868" cy="566265"/>
          </a:xfrm>
          <a:prstGeom prst="rect">
            <a:avLst/>
          </a:prstGeom>
          <a:solidFill>
            <a:srgbClr val="00CC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620"/>
          </a:p>
        </p:txBody>
      </p:sp>
      <p:sp>
        <p:nvSpPr>
          <p:cNvPr id="10" name="Rectangle 9">
            <a:extLst>
              <a:ext uri="{FF2B5EF4-FFF2-40B4-BE49-F238E27FC236}">
                <a16:creationId xmlns:a16="http://schemas.microsoft.com/office/drawing/2014/main" id="{36C9FD63-C7FE-43FB-AB70-C02C6D0DE7D9}"/>
              </a:ext>
            </a:extLst>
          </p:cNvPr>
          <p:cNvSpPr/>
          <p:nvPr/>
        </p:nvSpPr>
        <p:spPr>
          <a:xfrm>
            <a:off x="5024918" y="1809590"/>
            <a:ext cx="2092868" cy="566265"/>
          </a:xfrm>
          <a:prstGeom prst="rect">
            <a:avLst/>
          </a:prstGeom>
          <a:solidFill>
            <a:srgbClr val="0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620"/>
          </a:p>
        </p:txBody>
      </p:sp>
      <p:sp>
        <p:nvSpPr>
          <p:cNvPr id="11" name="Rectangle 10">
            <a:extLst>
              <a:ext uri="{FF2B5EF4-FFF2-40B4-BE49-F238E27FC236}">
                <a16:creationId xmlns:a16="http://schemas.microsoft.com/office/drawing/2014/main" id="{D393C9BF-3993-4813-BEF0-ADAC8108486D}"/>
              </a:ext>
            </a:extLst>
          </p:cNvPr>
          <p:cNvSpPr/>
          <p:nvPr/>
        </p:nvSpPr>
        <p:spPr>
          <a:xfrm>
            <a:off x="7209858" y="1809590"/>
            <a:ext cx="2092868" cy="566265"/>
          </a:xfrm>
          <a:prstGeom prst="rect">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2689"/>
          </a:p>
        </p:txBody>
      </p:sp>
      <p:sp>
        <p:nvSpPr>
          <p:cNvPr id="12" name="Rectangle 11">
            <a:extLst>
              <a:ext uri="{FF2B5EF4-FFF2-40B4-BE49-F238E27FC236}">
                <a16:creationId xmlns:a16="http://schemas.microsoft.com/office/drawing/2014/main" id="{F881F67B-96FB-47AA-A76C-2D1C171B8910}"/>
              </a:ext>
            </a:extLst>
          </p:cNvPr>
          <p:cNvSpPr/>
          <p:nvPr/>
        </p:nvSpPr>
        <p:spPr>
          <a:xfrm>
            <a:off x="9394798" y="1809590"/>
            <a:ext cx="2092868" cy="566265"/>
          </a:xfrm>
          <a:prstGeom prst="rect">
            <a:avLst/>
          </a:prstGeom>
          <a:solidFill>
            <a:srgbClr val="00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620"/>
          </a:p>
        </p:txBody>
      </p:sp>
      <p:sp>
        <p:nvSpPr>
          <p:cNvPr id="15" name="Rectangle 14">
            <a:extLst>
              <a:ext uri="{FF2B5EF4-FFF2-40B4-BE49-F238E27FC236}">
                <a16:creationId xmlns:a16="http://schemas.microsoft.com/office/drawing/2014/main" id="{5C210924-239A-414F-8101-6E2D76638310}"/>
              </a:ext>
            </a:extLst>
          </p:cNvPr>
          <p:cNvSpPr/>
          <p:nvPr/>
        </p:nvSpPr>
        <p:spPr>
          <a:xfrm>
            <a:off x="2839977" y="2455634"/>
            <a:ext cx="2092868" cy="3941429"/>
          </a:xfrm>
          <a:prstGeom prst="rect">
            <a:avLst/>
          </a:prstGeom>
          <a:solidFill>
            <a:srgbClr val="00CC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6724"/>
          </a:p>
        </p:txBody>
      </p:sp>
      <p:sp>
        <p:nvSpPr>
          <p:cNvPr id="16" name="Rectangle 15">
            <a:extLst>
              <a:ext uri="{FF2B5EF4-FFF2-40B4-BE49-F238E27FC236}">
                <a16:creationId xmlns:a16="http://schemas.microsoft.com/office/drawing/2014/main" id="{BA3AFA60-F0AB-4DF2-BB65-4BFCC8F9BD26}"/>
              </a:ext>
            </a:extLst>
          </p:cNvPr>
          <p:cNvSpPr/>
          <p:nvPr/>
        </p:nvSpPr>
        <p:spPr>
          <a:xfrm>
            <a:off x="5024918" y="2455634"/>
            <a:ext cx="2092868" cy="3941429"/>
          </a:xfrm>
          <a:prstGeom prst="rect">
            <a:avLst/>
          </a:prstGeom>
          <a:solidFill>
            <a:srgbClr val="0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6724"/>
          </a:p>
        </p:txBody>
      </p:sp>
      <p:sp>
        <p:nvSpPr>
          <p:cNvPr id="17" name="Rectangle 16">
            <a:extLst>
              <a:ext uri="{FF2B5EF4-FFF2-40B4-BE49-F238E27FC236}">
                <a16:creationId xmlns:a16="http://schemas.microsoft.com/office/drawing/2014/main" id="{80F0F774-9F7D-4242-806A-FBA9EE80B6F6}"/>
              </a:ext>
            </a:extLst>
          </p:cNvPr>
          <p:cNvSpPr/>
          <p:nvPr/>
        </p:nvSpPr>
        <p:spPr>
          <a:xfrm>
            <a:off x="7209858" y="2455634"/>
            <a:ext cx="2092868" cy="3941429"/>
          </a:xfrm>
          <a:prstGeom prst="rect">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6724"/>
          </a:p>
        </p:txBody>
      </p:sp>
      <p:sp>
        <p:nvSpPr>
          <p:cNvPr id="18" name="Rectangle 17">
            <a:extLst>
              <a:ext uri="{FF2B5EF4-FFF2-40B4-BE49-F238E27FC236}">
                <a16:creationId xmlns:a16="http://schemas.microsoft.com/office/drawing/2014/main" id="{C39AFEB8-6D17-4867-89B8-0650C7C79597}"/>
              </a:ext>
            </a:extLst>
          </p:cNvPr>
          <p:cNvSpPr/>
          <p:nvPr/>
        </p:nvSpPr>
        <p:spPr>
          <a:xfrm>
            <a:off x="9394798" y="2455634"/>
            <a:ext cx="2092868" cy="3941429"/>
          </a:xfrm>
          <a:prstGeom prst="rect">
            <a:avLst/>
          </a:prstGeom>
          <a:solidFill>
            <a:srgbClr val="00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6724"/>
          </a:p>
        </p:txBody>
      </p:sp>
      <p:sp>
        <p:nvSpPr>
          <p:cNvPr id="19" name="TextBox 18">
            <a:extLst>
              <a:ext uri="{FF2B5EF4-FFF2-40B4-BE49-F238E27FC236}">
                <a16:creationId xmlns:a16="http://schemas.microsoft.com/office/drawing/2014/main" id="{11CCC92D-9DEC-4388-943C-98847A4A5DE3}"/>
              </a:ext>
            </a:extLst>
          </p:cNvPr>
          <p:cNvSpPr txBox="1"/>
          <p:nvPr/>
        </p:nvSpPr>
        <p:spPr>
          <a:xfrm>
            <a:off x="2939250" y="1284879"/>
            <a:ext cx="8449148" cy="324387"/>
          </a:xfrm>
          <a:prstGeom prst="rect">
            <a:avLst/>
          </a:prstGeom>
          <a:noFill/>
        </p:spPr>
        <p:txBody>
          <a:bodyPr wrap="square" rtlCol="0" anchor="ctr">
            <a:noAutofit/>
          </a:bodyPr>
          <a:lstStyle/>
          <a:p>
            <a:pPr algn="ctr"/>
            <a:endParaRPr lang="en-IN" sz="1620" b="1" dirty="0">
              <a:solidFill>
                <a:schemeClr val="bg1"/>
              </a:solidFill>
            </a:endParaRPr>
          </a:p>
        </p:txBody>
      </p:sp>
      <p:sp>
        <p:nvSpPr>
          <p:cNvPr id="20" name="TextBox 19">
            <a:extLst>
              <a:ext uri="{FF2B5EF4-FFF2-40B4-BE49-F238E27FC236}">
                <a16:creationId xmlns:a16="http://schemas.microsoft.com/office/drawing/2014/main" id="{815E7694-B812-4EAF-BCE9-A3204E1DABB2}"/>
              </a:ext>
            </a:extLst>
          </p:cNvPr>
          <p:cNvSpPr txBox="1"/>
          <p:nvPr/>
        </p:nvSpPr>
        <p:spPr>
          <a:xfrm>
            <a:off x="3024268" y="1930925"/>
            <a:ext cx="1724287" cy="324387"/>
          </a:xfrm>
          <a:prstGeom prst="rect">
            <a:avLst/>
          </a:prstGeom>
          <a:noFill/>
        </p:spPr>
        <p:txBody>
          <a:bodyPr wrap="square" rtlCol="0" anchor="ctr">
            <a:noAutofit/>
          </a:bodyPr>
          <a:lstStyle/>
          <a:p>
            <a:pPr algn="ctr"/>
            <a:r>
              <a:rPr lang="ar-SA" sz="2689" b="1" dirty="0">
                <a:solidFill>
                  <a:schemeClr val="tx1">
                    <a:lumMod val="95000"/>
                    <a:lumOff val="5000"/>
                  </a:schemeClr>
                </a:solidFill>
              </a:rPr>
              <a:t>الإيرادات</a:t>
            </a:r>
            <a:endParaRPr lang="en-IN" sz="2689" b="1" dirty="0">
              <a:solidFill>
                <a:schemeClr val="tx1">
                  <a:lumMod val="95000"/>
                  <a:lumOff val="5000"/>
                </a:schemeClr>
              </a:solidFill>
            </a:endParaRPr>
          </a:p>
        </p:txBody>
      </p:sp>
      <p:sp>
        <p:nvSpPr>
          <p:cNvPr id="21" name="TextBox 20">
            <a:extLst>
              <a:ext uri="{FF2B5EF4-FFF2-40B4-BE49-F238E27FC236}">
                <a16:creationId xmlns:a16="http://schemas.microsoft.com/office/drawing/2014/main" id="{81FE7C3D-1017-41EA-AB46-E241439BB22C}"/>
              </a:ext>
            </a:extLst>
          </p:cNvPr>
          <p:cNvSpPr txBox="1"/>
          <p:nvPr/>
        </p:nvSpPr>
        <p:spPr>
          <a:xfrm>
            <a:off x="5209207" y="1930925"/>
            <a:ext cx="1724287" cy="324387"/>
          </a:xfrm>
          <a:prstGeom prst="rect">
            <a:avLst/>
          </a:prstGeom>
          <a:noFill/>
        </p:spPr>
        <p:txBody>
          <a:bodyPr wrap="square" rtlCol="0" anchor="ctr">
            <a:noAutofit/>
          </a:bodyPr>
          <a:lstStyle/>
          <a:p>
            <a:pPr algn="ctr"/>
            <a:r>
              <a:rPr lang="ar-SA" sz="2689" b="1" dirty="0">
                <a:solidFill>
                  <a:schemeClr val="bg1"/>
                </a:solidFill>
              </a:rPr>
              <a:t>النوع </a:t>
            </a:r>
            <a:endParaRPr lang="en-IN" sz="2689" b="1" dirty="0">
              <a:solidFill>
                <a:schemeClr val="bg1"/>
              </a:solidFill>
            </a:endParaRPr>
          </a:p>
        </p:txBody>
      </p:sp>
      <p:sp>
        <p:nvSpPr>
          <p:cNvPr id="22" name="TextBox 21">
            <a:extLst>
              <a:ext uri="{FF2B5EF4-FFF2-40B4-BE49-F238E27FC236}">
                <a16:creationId xmlns:a16="http://schemas.microsoft.com/office/drawing/2014/main" id="{84203A89-2687-4A67-ABDE-F4A58802B6C6}"/>
              </a:ext>
            </a:extLst>
          </p:cNvPr>
          <p:cNvSpPr txBox="1"/>
          <p:nvPr/>
        </p:nvSpPr>
        <p:spPr>
          <a:xfrm>
            <a:off x="7394148" y="1930925"/>
            <a:ext cx="1724287" cy="324387"/>
          </a:xfrm>
          <a:prstGeom prst="rect">
            <a:avLst/>
          </a:prstGeom>
          <a:noFill/>
        </p:spPr>
        <p:txBody>
          <a:bodyPr wrap="square" rtlCol="0" anchor="ctr">
            <a:noAutofit/>
          </a:bodyPr>
          <a:lstStyle/>
          <a:p>
            <a:pPr algn="ctr"/>
            <a:r>
              <a:rPr lang="ar-SA" sz="2689" b="1" dirty="0">
                <a:solidFill>
                  <a:schemeClr val="tx1">
                    <a:lumMod val="95000"/>
                    <a:lumOff val="5000"/>
                  </a:schemeClr>
                </a:solidFill>
              </a:rPr>
              <a:t>المصروفات </a:t>
            </a:r>
            <a:endParaRPr lang="en-IN" sz="2689" b="1" dirty="0">
              <a:solidFill>
                <a:schemeClr val="tx1">
                  <a:lumMod val="95000"/>
                  <a:lumOff val="5000"/>
                </a:schemeClr>
              </a:solidFill>
            </a:endParaRPr>
          </a:p>
        </p:txBody>
      </p:sp>
      <p:sp>
        <p:nvSpPr>
          <p:cNvPr id="23" name="TextBox 22">
            <a:extLst>
              <a:ext uri="{FF2B5EF4-FFF2-40B4-BE49-F238E27FC236}">
                <a16:creationId xmlns:a16="http://schemas.microsoft.com/office/drawing/2014/main" id="{1FF821ED-513E-45BC-918F-C9EE955B72EB}"/>
              </a:ext>
            </a:extLst>
          </p:cNvPr>
          <p:cNvSpPr txBox="1"/>
          <p:nvPr/>
        </p:nvSpPr>
        <p:spPr>
          <a:xfrm>
            <a:off x="9579088" y="1930925"/>
            <a:ext cx="1724287" cy="324387"/>
          </a:xfrm>
          <a:prstGeom prst="rect">
            <a:avLst/>
          </a:prstGeom>
          <a:noFill/>
        </p:spPr>
        <p:txBody>
          <a:bodyPr wrap="square" rtlCol="0" anchor="ctr">
            <a:noAutofit/>
          </a:bodyPr>
          <a:lstStyle/>
          <a:p>
            <a:pPr algn="ctr"/>
            <a:r>
              <a:rPr lang="ar-SA" sz="3138" b="1" dirty="0">
                <a:solidFill>
                  <a:schemeClr val="bg1"/>
                </a:solidFill>
              </a:rPr>
              <a:t>البند </a:t>
            </a:r>
            <a:endParaRPr lang="en-IN" sz="3138" b="1" dirty="0">
              <a:solidFill>
                <a:schemeClr val="bg1"/>
              </a:solidFill>
            </a:endParaRPr>
          </a:p>
        </p:txBody>
      </p:sp>
      <p:grpSp>
        <p:nvGrpSpPr>
          <p:cNvPr id="51" name="Group 50">
            <a:extLst>
              <a:ext uri="{FF2B5EF4-FFF2-40B4-BE49-F238E27FC236}">
                <a16:creationId xmlns:a16="http://schemas.microsoft.com/office/drawing/2014/main" id="{9D234295-0BD5-47FE-B040-913A42FE0581}"/>
              </a:ext>
            </a:extLst>
          </p:cNvPr>
          <p:cNvGrpSpPr/>
          <p:nvPr/>
        </p:nvGrpSpPr>
        <p:grpSpPr>
          <a:xfrm>
            <a:off x="702249" y="2584199"/>
            <a:ext cx="10783340" cy="3713129"/>
            <a:chOff x="607322" y="2569579"/>
            <a:chExt cx="10969944" cy="4753461"/>
          </a:xfrm>
        </p:grpSpPr>
        <p:cxnSp>
          <p:nvCxnSpPr>
            <p:cNvPr id="54" name="Straight Connector 53">
              <a:extLst>
                <a:ext uri="{FF2B5EF4-FFF2-40B4-BE49-F238E27FC236}">
                  <a16:creationId xmlns:a16="http://schemas.microsoft.com/office/drawing/2014/main" id="{BBAD3A23-2AC4-4BB1-A9B8-B6432C64B592}"/>
                </a:ext>
              </a:extLst>
            </p:cNvPr>
            <p:cNvCxnSpPr/>
            <p:nvPr/>
          </p:nvCxnSpPr>
          <p:spPr>
            <a:xfrm>
              <a:off x="607322" y="3441700"/>
              <a:ext cx="10969944" cy="0"/>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42A91435-D9D6-425E-B9DE-A8F3C01AC03B}"/>
                </a:ext>
              </a:extLst>
            </p:cNvPr>
            <p:cNvCxnSpPr/>
            <p:nvPr/>
          </p:nvCxnSpPr>
          <p:spPr>
            <a:xfrm>
              <a:off x="607322" y="4445000"/>
              <a:ext cx="10969944" cy="0"/>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6D174122-43EA-47D3-9806-03CC1E177595}"/>
                </a:ext>
              </a:extLst>
            </p:cNvPr>
            <p:cNvCxnSpPr/>
            <p:nvPr/>
          </p:nvCxnSpPr>
          <p:spPr>
            <a:xfrm>
              <a:off x="607322" y="5448300"/>
              <a:ext cx="10969944" cy="0"/>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59" name="TextBox 58">
              <a:extLst>
                <a:ext uri="{FF2B5EF4-FFF2-40B4-BE49-F238E27FC236}">
                  <a16:creationId xmlns:a16="http://schemas.microsoft.com/office/drawing/2014/main" id="{2B6AD37F-684B-49E2-9202-18E84450F21A}"/>
                </a:ext>
              </a:extLst>
            </p:cNvPr>
            <p:cNvSpPr txBox="1"/>
            <p:nvPr/>
          </p:nvSpPr>
          <p:spPr>
            <a:xfrm>
              <a:off x="2969523" y="2569579"/>
              <a:ext cx="1754126" cy="737046"/>
            </a:xfrm>
            <a:prstGeom prst="rect">
              <a:avLst/>
            </a:prstGeom>
            <a:noFill/>
          </p:spPr>
          <p:txBody>
            <a:bodyPr wrap="square" rtlCol="0" anchor="ctr">
              <a:noAutofit/>
            </a:bodyPr>
            <a:lstStyle/>
            <a:p>
              <a:pPr algn="ctr"/>
              <a:r>
                <a:rPr lang="en-US" sz="2689" b="1" dirty="0">
                  <a:solidFill>
                    <a:schemeClr val="tx1">
                      <a:lumMod val="95000"/>
                      <a:lumOff val="5000"/>
                    </a:schemeClr>
                  </a:solidFill>
                </a:rPr>
                <a:t>100000</a:t>
              </a:r>
              <a:endParaRPr lang="en-IN" sz="2689" b="1" dirty="0">
                <a:solidFill>
                  <a:schemeClr val="tx1">
                    <a:lumMod val="95000"/>
                    <a:lumOff val="5000"/>
                  </a:schemeClr>
                </a:solidFill>
              </a:endParaRPr>
            </a:p>
          </p:txBody>
        </p:sp>
        <p:sp>
          <p:nvSpPr>
            <p:cNvPr id="60" name="TextBox 59">
              <a:extLst>
                <a:ext uri="{FF2B5EF4-FFF2-40B4-BE49-F238E27FC236}">
                  <a16:creationId xmlns:a16="http://schemas.microsoft.com/office/drawing/2014/main" id="{26D0BB07-140A-44F4-97B5-901EB58D3797}"/>
                </a:ext>
              </a:extLst>
            </p:cNvPr>
            <p:cNvSpPr txBox="1"/>
            <p:nvPr/>
          </p:nvSpPr>
          <p:spPr>
            <a:xfrm>
              <a:off x="5192273" y="2569579"/>
              <a:ext cx="1754126" cy="737046"/>
            </a:xfrm>
            <a:prstGeom prst="rect">
              <a:avLst/>
            </a:prstGeom>
            <a:noFill/>
          </p:spPr>
          <p:txBody>
            <a:bodyPr wrap="square" rtlCol="0" anchor="ctr">
              <a:noAutofit/>
            </a:bodyPr>
            <a:lstStyle/>
            <a:p>
              <a:pPr algn="ctr"/>
              <a:r>
                <a:rPr lang="ar-SA" sz="2241" b="1" dirty="0">
                  <a:solidFill>
                    <a:schemeClr val="bg1"/>
                  </a:solidFill>
                </a:rPr>
                <a:t>رعاية  </a:t>
              </a:r>
              <a:endParaRPr lang="en-IN" sz="2241" b="1" dirty="0">
                <a:solidFill>
                  <a:schemeClr val="bg1"/>
                </a:solidFill>
              </a:endParaRPr>
            </a:p>
          </p:txBody>
        </p:sp>
        <p:sp>
          <p:nvSpPr>
            <p:cNvPr id="61" name="TextBox 60">
              <a:extLst>
                <a:ext uri="{FF2B5EF4-FFF2-40B4-BE49-F238E27FC236}">
                  <a16:creationId xmlns:a16="http://schemas.microsoft.com/office/drawing/2014/main" id="{391C81CD-C972-4806-9DA2-8F2BF4C55345}"/>
                </a:ext>
              </a:extLst>
            </p:cNvPr>
            <p:cNvSpPr txBox="1"/>
            <p:nvPr/>
          </p:nvSpPr>
          <p:spPr>
            <a:xfrm>
              <a:off x="7415024" y="2569579"/>
              <a:ext cx="1754126" cy="737046"/>
            </a:xfrm>
            <a:prstGeom prst="rect">
              <a:avLst/>
            </a:prstGeom>
            <a:noFill/>
          </p:spPr>
          <p:txBody>
            <a:bodyPr wrap="square" rtlCol="0" anchor="ctr">
              <a:noAutofit/>
            </a:bodyPr>
            <a:lstStyle/>
            <a:p>
              <a:pPr algn="ctr"/>
              <a:r>
                <a:rPr lang="en-US" sz="2689" b="1" dirty="0">
                  <a:solidFill>
                    <a:schemeClr val="tx1">
                      <a:lumMod val="95000"/>
                      <a:lumOff val="5000"/>
                    </a:schemeClr>
                  </a:solidFill>
                </a:rPr>
                <a:t>100000</a:t>
              </a:r>
              <a:endParaRPr lang="en-IN" sz="2689" b="1" dirty="0">
                <a:solidFill>
                  <a:schemeClr val="tx1">
                    <a:lumMod val="95000"/>
                    <a:lumOff val="5000"/>
                  </a:schemeClr>
                </a:solidFill>
              </a:endParaRPr>
            </a:p>
          </p:txBody>
        </p:sp>
        <p:sp>
          <p:nvSpPr>
            <p:cNvPr id="62" name="TextBox 61">
              <a:extLst>
                <a:ext uri="{FF2B5EF4-FFF2-40B4-BE49-F238E27FC236}">
                  <a16:creationId xmlns:a16="http://schemas.microsoft.com/office/drawing/2014/main" id="{7737AA54-BC01-454D-87C1-23C058E5813B}"/>
                </a:ext>
              </a:extLst>
            </p:cNvPr>
            <p:cNvSpPr txBox="1"/>
            <p:nvPr/>
          </p:nvSpPr>
          <p:spPr>
            <a:xfrm>
              <a:off x="9637774" y="2569579"/>
              <a:ext cx="1754126" cy="737046"/>
            </a:xfrm>
            <a:prstGeom prst="rect">
              <a:avLst/>
            </a:prstGeom>
            <a:noFill/>
          </p:spPr>
          <p:txBody>
            <a:bodyPr wrap="square" rtlCol="0" anchor="ctr">
              <a:noAutofit/>
            </a:bodyPr>
            <a:lstStyle/>
            <a:p>
              <a:pPr algn="ctr"/>
              <a:r>
                <a:rPr lang="ar-SA" sz="2241" b="1" dirty="0">
                  <a:solidFill>
                    <a:schemeClr val="bg1"/>
                  </a:solidFill>
                  <a:latin typeface="BoutrosART" panose="020A0503020102020204" pitchFamily="18" charset="-78"/>
                  <a:ea typeface="BoutrosART" panose="020A0503020102020204" pitchFamily="18" charset="-78"/>
                  <a:cs typeface="BoutrosART" panose="020A0503020102020204" pitchFamily="18" charset="-78"/>
                </a:rPr>
                <a:t>كهاتين  </a:t>
              </a:r>
              <a:endParaRPr lang="en-IN" sz="2241" b="1" dirty="0">
                <a:solidFill>
                  <a:schemeClr val="bg1"/>
                </a:solidFill>
                <a:latin typeface="BoutrosART" panose="020A0503020102020204" pitchFamily="18" charset="-78"/>
                <a:ea typeface="BoutrosART" panose="020A0503020102020204" pitchFamily="18" charset="-78"/>
                <a:cs typeface="BoutrosART" panose="020A0503020102020204" pitchFamily="18" charset="-78"/>
              </a:endParaRPr>
            </a:p>
          </p:txBody>
        </p:sp>
        <p:sp>
          <p:nvSpPr>
            <p:cNvPr id="63" name="TextBox 62">
              <a:extLst>
                <a:ext uri="{FF2B5EF4-FFF2-40B4-BE49-F238E27FC236}">
                  <a16:creationId xmlns:a16="http://schemas.microsoft.com/office/drawing/2014/main" id="{FC44A947-39E9-49C8-ACF0-3C1AEBF5AE23}"/>
                </a:ext>
              </a:extLst>
            </p:cNvPr>
            <p:cNvSpPr txBox="1"/>
            <p:nvPr/>
          </p:nvSpPr>
          <p:spPr>
            <a:xfrm>
              <a:off x="2969523" y="3576577"/>
              <a:ext cx="1754126" cy="737046"/>
            </a:xfrm>
            <a:prstGeom prst="rect">
              <a:avLst/>
            </a:prstGeom>
            <a:noFill/>
          </p:spPr>
          <p:txBody>
            <a:bodyPr wrap="square" rtlCol="0" anchor="ctr">
              <a:noAutofit/>
            </a:bodyPr>
            <a:lstStyle/>
            <a:p>
              <a:pPr algn="ctr"/>
              <a:r>
                <a:rPr lang="en-US" sz="2689" b="1" dirty="0">
                  <a:solidFill>
                    <a:schemeClr val="tx1">
                      <a:lumMod val="95000"/>
                      <a:lumOff val="5000"/>
                    </a:schemeClr>
                  </a:solidFill>
                </a:rPr>
                <a:t>30000</a:t>
              </a:r>
              <a:endParaRPr lang="en-IN" sz="2689" b="1" dirty="0">
                <a:solidFill>
                  <a:schemeClr val="tx1">
                    <a:lumMod val="95000"/>
                    <a:lumOff val="5000"/>
                  </a:schemeClr>
                </a:solidFill>
              </a:endParaRPr>
            </a:p>
          </p:txBody>
        </p:sp>
        <p:sp>
          <p:nvSpPr>
            <p:cNvPr id="64" name="TextBox 63">
              <a:extLst>
                <a:ext uri="{FF2B5EF4-FFF2-40B4-BE49-F238E27FC236}">
                  <a16:creationId xmlns:a16="http://schemas.microsoft.com/office/drawing/2014/main" id="{5A977796-69E2-49F4-842B-61BE295B308B}"/>
                </a:ext>
              </a:extLst>
            </p:cNvPr>
            <p:cNvSpPr txBox="1"/>
            <p:nvPr/>
          </p:nvSpPr>
          <p:spPr>
            <a:xfrm>
              <a:off x="5192273" y="3576577"/>
              <a:ext cx="1754126" cy="737046"/>
            </a:xfrm>
            <a:prstGeom prst="rect">
              <a:avLst/>
            </a:prstGeom>
            <a:noFill/>
          </p:spPr>
          <p:txBody>
            <a:bodyPr wrap="square" rtlCol="0" anchor="ctr">
              <a:noAutofit/>
            </a:bodyPr>
            <a:lstStyle/>
            <a:p>
              <a:pPr algn="ctr"/>
              <a:r>
                <a:rPr lang="ar-SA" sz="2241" b="1" dirty="0">
                  <a:solidFill>
                    <a:schemeClr val="bg1"/>
                  </a:solidFill>
                </a:rPr>
                <a:t>رعاية  </a:t>
              </a:r>
              <a:endParaRPr lang="en-IN" sz="2241" b="1" dirty="0">
                <a:solidFill>
                  <a:schemeClr val="bg1"/>
                </a:solidFill>
              </a:endParaRPr>
            </a:p>
          </p:txBody>
        </p:sp>
        <p:sp>
          <p:nvSpPr>
            <p:cNvPr id="65" name="TextBox 64">
              <a:extLst>
                <a:ext uri="{FF2B5EF4-FFF2-40B4-BE49-F238E27FC236}">
                  <a16:creationId xmlns:a16="http://schemas.microsoft.com/office/drawing/2014/main" id="{4252AF2A-6217-4612-B1F6-8E40EBCB2B04}"/>
                </a:ext>
              </a:extLst>
            </p:cNvPr>
            <p:cNvSpPr txBox="1"/>
            <p:nvPr/>
          </p:nvSpPr>
          <p:spPr>
            <a:xfrm>
              <a:off x="7415024" y="3576577"/>
              <a:ext cx="1754126" cy="737046"/>
            </a:xfrm>
            <a:prstGeom prst="rect">
              <a:avLst/>
            </a:prstGeom>
            <a:noFill/>
          </p:spPr>
          <p:txBody>
            <a:bodyPr wrap="square" rtlCol="0" anchor="ctr">
              <a:noAutofit/>
            </a:bodyPr>
            <a:lstStyle/>
            <a:p>
              <a:pPr algn="ctr"/>
              <a:r>
                <a:rPr lang="en-US" sz="2689" b="1" dirty="0">
                  <a:solidFill>
                    <a:schemeClr val="tx1">
                      <a:lumMod val="95000"/>
                      <a:lumOff val="5000"/>
                    </a:schemeClr>
                  </a:solidFill>
                </a:rPr>
                <a:t>30000</a:t>
              </a:r>
              <a:endParaRPr lang="en-IN" sz="2689" b="1" dirty="0">
                <a:solidFill>
                  <a:schemeClr val="tx1">
                    <a:lumMod val="95000"/>
                    <a:lumOff val="5000"/>
                  </a:schemeClr>
                </a:solidFill>
              </a:endParaRPr>
            </a:p>
          </p:txBody>
        </p:sp>
        <p:sp>
          <p:nvSpPr>
            <p:cNvPr id="66" name="TextBox 65">
              <a:extLst>
                <a:ext uri="{FF2B5EF4-FFF2-40B4-BE49-F238E27FC236}">
                  <a16:creationId xmlns:a16="http://schemas.microsoft.com/office/drawing/2014/main" id="{8FAC2372-434E-46AA-A45A-C4ABC0D6242C}"/>
                </a:ext>
              </a:extLst>
            </p:cNvPr>
            <p:cNvSpPr txBox="1"/>
            <p:nvPr/>
          </p:nvSpPr>
          <p:spPr>
            <a:xfrm>
              <a:off x="9535572" y="3588900"/>
              <a:ext cx="1939492" cy="737046"/>
            </a:xfrm>
            <a:prstGeom prst="rect">
              <a:avLst/>
            </a:prstGeom>
            <a:noFill/>
          </p:spPr>
          <p:txBody>
            <a:bodyPr wrap="square" rtlCol="0" anchor="ctr">
              <a:noAutofit/>
            </a:bodyPr>
            <a:lstStyle/>
            <a:p>
              <a:pPr algn="ctr"/>
              <a:r>
                <a:rPr lang="ar-SA" sz="2241" b="1" dirty="0">
                  <a:solidFill>
                    <a:schemeClr val="bg1"/>
                  </a:solidFill>
                  <a:latin typeface="BoutrosART" panose="020A0503020102020204" pitchFamily="18" charset="-78"/>
                  <a:ea typeface="BoutrosART" panose="020A0503020102020204" pitchFamily="18" charset="-78"/>
                  <a:cs typeface="BoutrosART" panose="020A0503020102020204" pitchFamily="18" charset="-78"/>
                </a:rPr>
                <a:t>جائزة التفوق  </a:t>
              </a:r>
              <a:endParaRPr lang="en-IN" sz="2241" b="1" dirty="0">
                <a:solidFill>
                  <a:schemeClr val="bg1"/>
                </a:solidFill>
                <a:latin typeface="BoutrosART" panose="020A0503020102020204" pitchFamily="18" charset="-78"/>
                <a:ea typeface="BoutrosART" panose="020A0503020102020204" pitchFamily="18" charset="-78"/>
                <a:cs typeface="BoutrosART" panose="020A0503020102020204" pitchFamily="18" charset="-78"/>
              </a:endParaRPr>
            </a:p>
          </p:txBody>
        </p:sp>
        <p:sp>
          <p:nvSpPr>
            <p:cNvPr id="67" name="TextBox 66">
              <a:extLst>
                <a:ext uri="{FF2B5EF4-FFF2-40B4-BE49-F238E27FC236}">
                  <a16:creationId xmlns:a16="http://schemas.microsoft.com/office/drawing/2014/main" id="{843D8AD9-68D3-4A0D-A776-DED5ED863A50}"/>
                </a:ext>
              </a:extLst>
            </p:cNvPr>
            <p:cNvSpPr txBox="1"/>
            <p:nvPr/>
          </p:nvSpPr>
          <p:spPr>
            <a:xfrm>
              <a:off x="2969523" y="4583574"/>
              <a:ext cx="1754126" cy="737046"/>
            </a:xfrm>
            <a:prstGeom prst="rect">
              <a:avLst/>
            </a:prstGeom>
            <a:noFill/>
          </p:spPr>
          <p:txBody>
            <a:bodyPr wrap="square" rtlCol="0" anchor="ctr">
              <a:noAutofit/>
            </a:bodyPr>
            <a:lstStyle/>
            <a:p>
              <a:pPr algn="ctr"/>
              <a:r>
                <a:rPr lang="en-IN" sz="2689" b="1" dirty="0">
                  <a:solidFill>
                    <a:schemeClr val="tx1">
                      <a:lumMod val="95000"/>
                      <a:lumOff val="5000"/>
                    </a:schemeClr>
                  </a:solidFill>
                </a:rPr>
                <a:t>100000</a:t>
              </a:r>
            </a:p>
          </p:txBody>
        </p:sp>
        <p:sp>
          <p:nvSpPr>
            <p:cNvPr id="68" name="TextBox 67">
              <a:extLst>
                <a:ext uri="{FF2B5EF4-FFF2-40B4-BE49-F238E27FC236}">
                  <a16:creationId xmlns:a16="http://schemas.microsoft.com/office/drawing/2014/main" id="{FCDD8A75-1768-4BBD-A2C9-58E97202C278}"/>
                </a:ext>
              </a:extLst>
            </p:cNvPr>
            <p:cNvSpPr txBox="1"/>
            <p:nvPr/>
          </p:nvSpPr>
          <p:spPr>
            <a:xfrm>
              <a:off x="5192273" y="4583573"/>
              <a:ext cx="1754126" cy="737046"/>
            </a:xfrm>
            <a:prstGeom prst="rect">
              <a:avLst/>
            </a:prstGeom>
            <a:noFill/>
          </p:spPr>
          <p:txBody>
            <a:bodyPr wrap="square" rtlCol="0" anchor="ctr">
              <a:noAutofit/>
            </a:bodyPr>
            <a:lstStyle/>
            <a:p>
              <a:pPr algn="ctr"/>
              <a:r>
                <a:rPr lang="ar-SA" sz="2241" b="1" dirty="0">
                  <a:solidFill>
                    <a:schemeClr val="bg1"/>
                  </a:solidFill>
                </a:rPr>
                <a:t>رعاية  </a:t>
              </a:r>
              <a:endParaRPr lang="en-IN" sz="2241" b="1" dirty="0">
                <a:solidFill>
                  <a:schemeClr val="bg1"/>
                </a:solidFill>
              </a:endParaRPr>
            </a:p>
          </p:txBody>
        </p:sp>
        <p:sp>
          <p:nvSpPr>
            <p:cNvPr id="69" name="TextBox 68">
              <a:extLst>
                <a:ext uri="{FF2B5EF4-FFF2-40B4-BE49-F238E27FC236}">
                  <a16:creationId xmlns:a16="http://schemas.microsoft.com/office/drawing/2014/main" id="{A04548C7-2DD2-4F50-B8E6-349E07870216}"/>
                </a:ext>
              </a:extLst>
            </p:cNvPr>
            <p:cNvSpPr txBox="1"/>
            <p:nvPr/>
          </p:nvSpPr>
          <p:spPr>
            <a:xfrm>
              <a:off x="7426627" y="4559333"/>
              <a:ext cx="1754126" cy="737046"/>
            </a:xfrm>
            <a:prstGeom prst="rect">
              <a:avLst/>
            </a:prstGeom>
            <a:noFill/>
          </p:spPr>
          <p:txBody>
            <a:bodyPr wrap="square" rtlCol="0" anchor="ctr">
              <a:noAutofit/>
            </a:bodyPr>
            <a:lstStyle/>
            <a:p>
              <a:pPr algn="ctr"/>
              <a:r>
                <a:rPr lang="en-US" sz="2689" b="1" dirty="0">
                  <a:solidFill>
                    <a:schemeClr val="tx1">
                      <a:lumMod val="95000"/>
                      <a:lumOff val="5000"/>
                    </a:schemeClr>
                  </a:solidFill>
                </a:rPr>
                <a:t>100000</a:t>
              </a:r>
              <a:endParaRPr lang="en-IN" sz="2689" b="1" dirty="0">
                <a:solidFill>
                  <a:schemeClr val="tx1">
                    <a:lumMod val="95000"/>
                    <a:lumOff val="5000"/>
                  </a:schemeClr>
                </a:solidFill>
              </a:endParaRPr>
            </a:p>
          </p:txBody>
        </p:sp>
        <p:sp>
          <p:nvSpPr>
            <p:cNvPr id="70" name="TextBox 69">
              <a:extLst>
                <a:ext uri="{FF2B5EF4-FFF2-40B4-BE49-F238E27FC236}">
                  <a16:creationId xmlns:a16="http://schemas.microsoft.com/office/drawing/2014/main" id="{5CCBC768-D63B-4B13-9D70-73DACFEF992F}"/>
                </a:ext>
              </a:extLst>
            </p:cNvPr>
            <p:cNvSpPr txBox="1"/>
            <p:nvPr/>
          </p:nvSpPr>
          <p:spPr>
            <a:xfrm>
              <a:off x="9637774" y="4583573"/>
              <a:ext cx="1754126" cy="737046"/>
            </a:xfrm>
            <a:prstGeom prst="rect">
              <a:avLst/>
            </a:prstGeom>
            <a:noFill/>
          </p:spPr>
          <p:txBody>
            <a:bodyPr wrap="square" rtlCol="0" anchor="ctr">
              <a:noAutofit/>
            </a:bodyPr>
            <a:lstStyle/>
            <a:p>
              <a:pPr algn="ctr"/>
              <a:r>
                <a:rPr lang="ar-SA" sz="2241" b="1" dirty="0">
                  <a:solidFill>
                    <a:schemeClr val="bg1"/>
                  </a:solidFill>
                  <a:latin typeface="BoutrosART" panose="020A0503020102020204" pitchFamily="18" charset="-78"/>
                  <a:ea typeface="BoutrosART" panose="020A0503020102020204" pitchFamily="18" charset="-78"/>
                  <a:cs typeface="BoutrosART" panose="020A0503020102020204" pitchFamily="18" charset="-78"/>
                </a:rPr>
                <a:t>كفالة صحية     مبادرة  شفاء   </a:t>
              </a:r>
              <a:endParaRPr lang="en-IN" sz="2241" b="1" dirty="0">
                <a:solidFill>
                  <a:schemeClr val="bg1"/>
                </a:solidFill>
                <a:latin typeface="BoutrosART" panose="020A0503020102020204" pitchFamily="18" charset="-78"/>
                <a:ea typeface="BoutrosART" panose="020A0503020102020204" pitchFamily="18" charset="-78"/>
                <a:cs typeface="BoutrosART" panose="020A0503020102020204" pitchFamily="18" charset="-78"/>
              </a:endParaRPr>
            </a:p>
          </p:txBody>
        </p:sp>
        <p:sp>
          <p:nvSpPr>
            <p:cNvPr id="71" name="TextBox 70">
              <a:extLst>
                <a:ext uri="{FF2B5EF4-FFF2-40B4-BE49-F238E27FC236}">
                  <a16:creationId xmlns:a16="http://schemas.microsoft.com/office/drawing/2014/main" id="{169750D2-AA87-4297-8749-DCCB96C3B5F1}"/>
                </a:ext>
              </a:extLst>
            </p:cNvPr>
            <p:cNvSpPr txBox="1"/>
            <p:nvPr/>
          </p:nvSpPr>
          <p:spPr>
            <a:xfrm>
              <a:off x="2969523" y="5578997"/>
              <a:ext cx="1754126" cy="737046"/>
            </a:xfrm>
            <a:prstGeom prst="rect">
              <a:avLst/>
            </a:prstGeom>
            <a:noFill/>
          </p:spPr>
          <p:txBody>
            <a:bodyPr wrap="square" rtlCol="0" anchor="ctr">
              <a:noAutofit/>
            </a:bodyPr>
            <a:lstStyle/>
            <a:p>
              <a:pPr algn="ctr"/>
              <a:r>
                <a:rPr lang="en-US" sz="2689" b="1" dirty="0">
                  <a:solidFill>
                    <a:schemeClr val="tx1">
                      <a:lumMod val="95000"/>
                      <a:lumOff val="5000"/>
                    </a:schemeClr>
                  </a:solidFill>
                </a:rPr>
                <a:t>75000</a:t>
              </a:r>
              <a:endParaRPr lang="en-IN" sz="2689" b="1" dirty="0">
                <a:solidFill>
                  <a:schemeClr val="tx1">
                    <a:lumMod val="95000"/>
                    <a:lumOff val="5000"/>
                  </a:schemeClr>
                </a:solidFill>
              </a:endParaRPr>
            </a:p>
          </p:txBody>
        </p:sp>
        <p:sp>
          <p:nvSpPr>
            <p:cNvPr id="72" name="TextBox 71">
              <a:extLst>
                <a:ext uri="{FF2B5EF4-FFF2-40B4-BE49-F238E27FC236}">
                  <a16:creationId xmlns:a16="http://schemas.microsoft.com/office/drawing/2014/main" id="{8B1BE71C-63D3-4E27-B7EA-D932D8D350A7}"/>
                </a:ext>
              </a:extLst>
            </p:cNvPr>
            <p:cNvSpPr txBox="1"/>
            <p:nvPr/>
          </p:nvSpPr>
          <p:spPr>
            <a:xfrm>
              <a:off x="5192273" y="5578997"/>
              <a:ext cx="1754126" cy="737046"/>
            </a:xfrm>
            <a:prstGeom prst="rect">
              <a:avLst/>
            </a:prstGeom>
            <a:noFill/>
          </p:spPr>
          <p:txBody>
            <a:bodyPr wrap="square" rtlCol="0" anchor="ctr">
              <a:noAutofit/>
            </a:bodyPr>
            <a:lstStyle/>
            <a:p>
              <a:pPr algn="ctr"/>
              <a:r>
                <a:rPr lang="ar-SA" sz="2241" b="1" dirty="0">
                  <a:solidFill>
                    <a:schemeClr val="bg1"/>
                  </a:solidFill>
                </a:rPr>
                <a:t>رعاية </a:t>
              </a:r>
              <a:endParaRPr lang="en-IN" sz="2241" b="1" dirty="0">
                <a:solidFill>
                  <a:schemeClr val="bg1"/>
                </a:solidFill>
              </a:endParaRPr>
            </a:p>
          </p:txBody>
        </p:sp>
        <p:sp>
          <p:nvSpPr>
            <p:cNvPr id="73" name="TextBox 72">
              <a:extLst>
                <a:ext uri="{FF2B5EF4-FFF2-40B4-BE49-F238E27FC236}">
                  <a16:creationId xmlns:a16="http://schemas.microsoft.com/office/drawing/2014/main" id="{6144A30C-C2E7-498E-81A5-92DFB2C71D48}"/>
                </a:ext>
              </a:extLst>
            </p:cNvPr>
            <p:cNvSpPr txBox="1"/>
            <p:nvPr/>
          </p:nvSpPr>
          <p:spPr>
            <a:xfrm>
              <a:off x="7415024" y="5578997"/>
              <a:ext cx="1754126" cy="737046"/>
            </a:xfrm>
            <a:prstGeom prst="rect">
              <a:avLst/>
            </a:prstGeom>
            <a:noFill/>
          </p:spPr>
          <p:txBody>
            <a:bodyPr wrap="square" rtlCol="0" anchor="ctr">
              <a:noAutofit/>
            </a:bodyPr>
            <a:lstStyle/>
            <a:p>
              <a:pPr algn="ctr"/>
              <a:r>
                <a:rPr lang="en-US" sz="2689" b="1" dirty="0">
                  <a:solidFill>
                    <a:schemeClr val="tx1">
                      <a:lumMod val="95000"/>
                      <a:lumOff val="5000"/>
                    </a:schemeClr>
                  </a:solidFill>
                </a:rPr>
                <a:t>75000</a:t>
              </a:r>
              <a:endParaRPr lang="en-IN" sz="2689" b="1" dirty="0">
                <a:solidFill>
                  <a:schemeClr val="tx1">
                    <a:lumMod val="95000"/>
                    <a:lumOff val="5000"/>
                  </a:schemeClr>
                </a:solidFill>
              </a:endParaRPr>
            </a:p>
          </p:txBody>
        </p:sp>
        <p:sp>
          <p:nvSpPr>
            <p:cNvPr id="74" name="TextBox 73">
              <a:extLst>
                <a:ext uri="{FF2B5EF4-FFF2-40B4-BE49-F238E27FC236}">
                  <a16:creationId xmlns:a16="http://schemas.microsoft.com/office/drawing/2014/main" id="{909DD249-1FD0-4093-AF7B-9C1445C79758}"/>
                </a:ext>
              </a:extLst>
            </p:cNvPr>
            <p:cNvSpPr txBox="1"/>
            <p:nvPr/>
          </p:nvSpPr>
          <p:spPr>
            <a:xfrm>
              <a:off x="9637774" y="5578997"/>
              <a:ext cx="1754126" cy="737046"/>
            </a:xfrm>
            <a:prstGeom prst="rect">
              <a:avLst/>
            </a:prstGeom>
            <a:noFill/>
          </p:spPr>
          <p:txBody>
            <a:bodyPr wrap="square" rtlCol="0" anchor="ctr">
              <a:noAutofit/>
            </a:bodyPr>
            <a:lstStyle/>
            <a:p>
              <a:pPr algn="ctr"/>
              <a:r>
                <a:rPr lang="ar-SA" sz="2241" b="1" dirty="0">
                  <a:solidFill>
                    <a:schemeClr val="bg1"/>
                  </a:solidFill>
                  <a:latin typeface="BoutrosART" panose="020A0503020102020204" pitchFamily="18" charset="-78"/>
                  <a:ea typeface="BoutrosART" panose="020A0503020102020204" pitchFamily="18" charset="-78"/>
                  <a:cs typeface="BoutrosART" panose="020A0503020102020204" pitchFamily="18" charset="-78"/>
                </a:rPr>
                <a:t>كفالة موسمية </a:t>
              </a:r>
            </a:p>
            <a:p>
              <a:pPr algn="ctr"/>
              <a:r>
                <a:rPr lang="ar-SA" sz="2241" b="1" dirty="0">
                  <a:solidFill>
                    <a:schemeClr val="bg1"/>
                  </a:solidFill>
                  <a:latin typeface="BoutrosART" panose="020A0503020102020204" pitchFamily="18" charset="-78"/>
                  <a:ea typeface="BoutrosART" panose="020A0503020102020204" pitchFamily="18" charset="-78"/>
                  <a:cs typeface="BoutrosART" panose="020A0503020102020204" pitchFamily="18" charset="-78"/>
                </a:rPr>
                <a:t>مبادرة شتاء  </a:t>
              </a:r>
              <a:endParaRPr lang="en-IN" sz="2241" b="1" dirty="0">
                <a:solidFill>
                  <a:schemeClr val="bg1"/>
                </a:solidFill>
                <a:latin typeface="BoutrosART" panose="020A0503020102020204" pitchFamily="18" charset="-78"/>
                <a:ea typeface="BoutrosART" panose="020A0503020102020204" pitchFamily="18" charset="-78"/>
                <a:cs typeface="BoutrosART" panose="020A0503020102020204" pitchFamily="18" charset="-78"/>
              </a:endParaRPr>
            </a:p>
          </p:txBody>
        </p:sp>
        <p:cxnSp>
          <p:nvCxnSpPr>
            <p:cNvPr id="75" name="Straight Connector 74">
              <a:extLst>
                <a:ext uri="{FF2B5EF4-FFF2-40B4-BE49-F238E27FC236}">
                  <a16:creationId xmlns:a16="http://schemas.microsoft.com/office/drawing/2014/main" id="{516426FE-65EA-4E66-91B7-9422ED018182}"/>
                </a:ext>
              </a:extLst>
            </p:cNvPr>
            <p:cNvCxnSpPr/>
            <p:nvPr/>
          </p:nvCxnSpPr>
          <p:spPr>
            <a:xfrm>
              <a:off x="607322" y="6447420"/>
              <a:ext cx="10969944" cy="0"/>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77" name="TextBox 76">
              <a:extLst>
                <a:ext uri="{FF2B5EF4-FFF2-40B4-BE49-F238E27FC236}">
                  <a16:creationId xmlns:a16="http://schemas.microsoft.com/office/drawing/2014/main" id="{7C5C2A9C-2198-4DCF-9B0A-721D6F6002E9}"/>
                </a:ext>
              </a:extLst>
            </p:cNvPr>
            <p:cNvSpPr txBox="1"/>
            <p:nvPr/>
          </p:nvSpPr>
          <p:spPr>
            <a:xfrm>
              <a:off x="2969523" y="6585994"/>
              <a:ext cx="1754126" cy="737046"/>
            </a:xfrm>
            <a:prstGeom prst="rect">
              <a:avLst/>
            </a:prstGeom>
            <a:noFill/>
          </p:spPr>
          <p:txBody>
            <a:bodyPr wrap="square" rtlCol="0" anchor="ctr">
              <a:noAutofit/>
            </a:bodyPr>
            <a:lstStyle/>
            <a:p>
              <a:pPr algn="ctr"/>
              <a:r>
                <a:rPr lang="en-US" sz="2689" b="1" dirty="0">
                  <a:solidFill>
                    <a:schemeClr val="tx1">
                      <a:lumMod val="95000"/>
                      <a:lumOff val="5000"/>
                    </a:schemeClr>
                  </a:solidFill>
                </a:rPr>
                <a:t>20000</a:t>
              </a:r>
              <a:endParaRPr lang="en-IN" sz="2689" b="1" dirty="0">
                <a:solidFill>
                  <a:schemeClr val="tx1">
                    <a:lumMod val="95000"/>
                    <a:lumOff val="5000"/>
                  </a:schemeClr>
                </a:solidFill>
              </a:endParaRPr>
            </a:p>
          </p:txBody>
        </p:sp>
        <p:sp>
          <p:nvSpPr>
            <p:cNvPr id="78" name="TextBox 77">
              <a:extLst>
                <a:ext uri="{FF2B5EF4-FFF2-40B4-BE49-F238E27FC236}">
                  <a16:creationId xmlns:a16="http://schemas.microsoft.com/office/drawing/2014/main" id="{3443C2A4-2105-4C31-ADD7-DB84C983F76C}"/>
                </a:ext>
              </a:extLst>
            </p:cNvPr>
            <p:cNvSpPr txBox="1"/>
            <p:nvPr/>
          </p:nvSpPr>
          <p:spPr>
            <a:xfrm>
              <a:off x="5192273" y="6585994"/>
              <a:ext cx="1754126" cy="737046"/>
            </a:xfrm>
            <a:prstGeom prst="rect">
              <a:avLst/>
            </a:prstGeom>
            <a:noFill/>
          </p:spPr>
          <p:txBody>
            <a:bodyPr wrap="square" rtlCol="0" anchor="ctr">
              <a:noAutofit/>
            </a:bodyPr>
            <a:lstStyle/>
            <a:p>
              <a:pPr algn="ctr"/>
              <a:r>
                <a:rPr lang="ar-SA" sz="2241" b="1" dirty="0">
                  <a:solidFill>
                    <a:schemeClr val="bg1"/>
                  </a:solidFill>
                </a:rPr>
                <a:t>رعاية  </a:t>
              </a:r>
              <a:endParaRPr lang="en-IN" sz="2241" b="1" dirty="0">
                <a:solidFill>
                  <a:schemeClr val="bg1"/>
                </a:solidFill>
              </a:endParaRPr>
            </a:p>
          </p:txBody>
        </p:sp>
        <p:sp>
          <p:nvSpPr>
            <p:cNvPr id="79" name="TextBox 78">
              <a:extLst>
                <a:ext uri="{FF2B5EF4-FFF2-40B4-BE49-F238E27FC236}">
                  <a16:creationId xmlns:a16="http://schemas.microsoft.com/office/drawing/2014/main" id="{0CFA4A81-035E-4D57-A74E-6387BC5E60DC}"/>
                </a:ext>
              </a:extLst>
            </p:cNvPr>
            <p:cNvSpPr txBox="1"/>
            <p:nvPr/>
          </p:nvSpPr>
          <p:spPr>
            <a:xfrm>
              <a:off x="7415024" y="6585994"/>
              <a:ext cx="1754126" cy="737046"/>
            </a:xfrm>
            <a:prstGeom prst="rect">
              <a:avLst/>
            </a:prstGeom>
            <a:noFill/>
          </p:spPr>
          <p:txBody>
            <a:bodyPr wrap="square" rtlCol="0" anchor="ctr">
              <a:noAutofit/>
            </a:bodyPr>
            <a:lstStyle/>
            <a:p>
              <a:pPr algn="ctr"/>
              <a:r>
                <a:rPr lang="en-IN" sz="2689" b="1" dirty="0">
                  <a:solidFill>
                    <a:schemeClr val="tx1">
                      <a:lumMod val="95000"/>
                      <a:lumOff val="5000"/>
                    </a:schemeClr>
                  </a:solidFill>
                </a:rPr>
                <a:t>20000</a:t>
              </a:r>
            </a:p>
          </p:txBody>
        </p:sp>
        <p:sp>
          <p:nvSpPr>
            <p:cNvPr id="80" name="TextBox 79">
              <a:extLst>
                <a:ext uri="{FF2B5EF4-FFF2-40B4-BE49-F238E27FC236}">
                  <a16:creationId xmlns:a16="http://schemas.microsoft.com/office/drawing/2014/main" id="{97EB5F8E-1BC7-4DE4-99A5-1ECCAFF8AB49}"/>
                </a:ext>
              </a:extLst>
            </p:cNvPr>
            <p:cNvSpPr txBox="1"/>
            <p:nvPr/>
          </p:nvSpPr>
          <p:spPr>
            <a:xfrm>
              <a:off x="9637774" y="6585994"/>
              <a:ext cx="1754126" cy="737046"/>
            </a:xfrm>
            <a:prstGeom prst="rect">
              <a:avLst/>
            </a:prstGeom>
            <a:noFill/>
          </p:spPr>
          <p:txBody>
            <a:bodyPr wrap="square" rtlCol="0" anchor="ctr">
              <a:noAutofit/>
            </a:bodyPr>
            <a:lstStyle/>
            <a:p>
              <a:pPr algn="ctr"/>
              <a:r>
                <a:rPr lang="ar-SA" sz="2241" b="1" dirty="0">
                  <a:solidFill>
                    <a:schemeClr val="bg1"/>
                  </a:solidFill>
                  <a:latin typeface="BoutrosART" panose="020A0503020102020204" pitchFamily="18" charset="-78"/>
                  <a:ea typeface="BoutrosART" panose="020A0503020102020204" pitchFamily="18" charset="-78"/>
                  <a:cs typeface="BoutrosART" panose="020A0503020102020204" pitchFamily="18" charset="-78"/>
                </a:rPr>
                <a:t>إفطار صائم  </a:t>
              </a:r>
              <a:endParaRPr lang="en-IN" sz="2241" b="1" dirty="0">
                <a:solidFill>
                  <a:schemeClr val="bg1"/>
                </a:solidFill>
                <a:latin typeface="BoutrosART" panose="020A0503020102020204" pitchFamily="18" charset="-78"/>
                <a:ea typeface="BoutrosART" panose="020A0503020102020204" pitchFamily="18" charset="-78"/>
                <a:cs typeface="BoutrosART" panose="020A0503020102020204" pitchFamily="18" charset="-78"/>
              </a:endParaRPr>
            </a:p>
          </p:txBody>
        </p:sp>
      </p:grpSp>
      <p:grpSp>
        <p:nvGrpSpPr>
          <p:cNvPr id="133" name="Group 132">
            <a:extLst>
              <a:ext uri="{FF2B5EF4-FFF2-40B4-BE49-F238E27FC236}">
                <a16:creationId xmlns:a16="http://schemas.microsoft.com/office/drawing/2014/main" id="{751BF280-2D7D-455C-B12D-A643D20F5891}"/>
              </a:ext>
            </a:extLst>
          </p:cNvPr>
          <p:cNvGrpSpPr/>
          <p:nvPr/>
        </p:nvGrpSpPr>
        <p:grpSpPr>
          <a:xfrm>
            <a:off x="2068530" y="2615841"/>
            <a:ext cx="456803" cy="456802"/>
            <a:chOff x="12679363" y="1362076"/>
            <a:chExt cx="739775" cy="739774"/>
          </a:xfrm>
          <a:solidFill>
            <a:schemeClr val="tx1">
              <a:lumMod val="95000"/>
              <a:lumOff val="5000"/>
            </a:schemeClr>
          </a:solidFill>
        </p:grpSpPr>
        <p:sp>
          <p:nvSpPr>
            <p:cNvPr id="134" name="Freeform 5">
              <a:extLst>
                <a:ext uri="{FF2B5EF4-FFF2-40B4-BE49-F238E27FC236}">
                  <a16:creationId xmlns:a16="http://schemas.microsoft.com/office/drawing/2014/main" id="{CCB24CF0-C427-48BB-BB1D-0367F30C16A1}"/>
                </a:ext>
              </a:extLst>
            </p:cNvPr>
            <p:cNvSpPr>
              <a:spLocks noEditPoints="1"/>
            </p:cNvSpPr>
            <p:nvPr/>
          </p:nvSpPr>
          <p:spPr bwMode="auto">
            <a:xfrm>
              <a:off x="13085763" y="1682750"/>
              <a:ext cx="333375" cy="419100"/>
            </a:xfrm>
            <a:custGeom>
              <a:avLst/>
              <a:gdLst>
                <a:gd name="T0" fmla="*/ 220 w 220"/>
                <a:gd name="T1" fmla="*/ 32 h 276"/>
                <a:gd name="T2" fmla="*/ 187 w 220"/>
                <a:gd name="T3" fmla="*/ 107 h 276"/>
                <a:gd name="T4" fmla="*/ 167 w 220"/>
                <a:gd name="T5" fmla="*/ 135 h 276"/>
                <a:gd name="T6" fmla="*/ 118 w 220"/>
                <a:gd name="T7" fmla="*/ 184 h 276"/>
                <a:gd name="T8" fmla="*/ 123 w 220"/>
                <a:gd name="T9" fmla="*/ 205 h 276"/>
                <a:gd name="T10" fmla="*/ 123 w 220"/>
                <a:gd name="T11" fmla="*/ 254 h 276"/>
                <a:gd name="T12" fmla="*/ 110 w 220"/>
                <a:gd name="T13" fmla="*/ 276 h 276"/>
                <a:gd name="T14" fmla="*/ 13 w 220"/>
                <a:gd name="T15" fmla="*/ 276 h 276"/>
                <a:gd name="T16" fmla="*/ 0 w 220"/>
                <a:gd name="T17" fmla="*/ 256 h 276"/>
                <a:gd name="T18" fmla="*/ 0 w 220"/>
                <a:gd name="T19" fmla="*/ 197 h 276"/>
                <a:gd name="T20" fmla="*/ 14 w 220"/>
                <a:gd name="T21" fmla="*/ 179 h 276"/>
                <a:gd name="T22" fmla="*/ 17 w 220"/>
                <a:gd name="T23" fmla="*/ 174 h 276"/>
                <a:gd name="T24" fmla="*/ 19 w 220"/>
                <a:gd name="T25" fmla="*/ 143 h 276"/>
                <a:gd name="T26" fmla="*/ 63 w 220"/>
                <a:gd name="T27" fmla="*/ 90 h 276"/>
                <a:gd name="T28" fmla="*/ 103 w 220"/>
                <a:gd name="T29" fmla="*/ 65 h 276"/>
                <a:gd name="T30" fmla="*/ 153 w 220"/>
                <a:gd name="T31" fmla="*/ 58 h 276"/>
                <a:gd name="T32" fmla="*/ 166 w 220"/>
                <a:gd name="T33" fmla="*/ 26 h 276"/>
                <a:gd name="T34" fmla="*/ 170 w 220"/>
                <a:gd name="T35" fmla="*/ 17 h 276"/>
                <a:gd name="T36" fmla="*/ 196 w 220"/>
                <a:gd name="T37" fmla="*/ 1 h 276"/>
                <a:gd name="T38" fmla="*/ 219 w 220"/>
                <a:gd name="T39" fmla="*/ 20 h 276"/>
                <a:gd name="T40" fmla="*/ 220 w 220"/>
                <a:gd name="T41" fmla="*/ 22 h 276"/>
                <a:gd name="T42" fmla="*/ 220 w 220"/>
                <a:gd name="T43" fmla="*/ 32 h 276"/>
                <a:gd name="T44" fmla="*/ 145 w 220"/>
                <a:gd name="T45" fmla="*/ 73 h 276"/>
                <a:gd name="T46" fmla="*/ 118 w 220"/>
                <a:gd name="T47" fmla="*/ 74 h 276"/>
                <a:gd name="T48" fmla="*/ 67 w 220"/>
                <a:gd name="T49" fmla="*/ 106 h 276"/>
                <a:gd name="T50" fmla="*/ 45 w 220"/>
                <a:gd name="T51" fmla="*/ 123 h 276"/>
                <a:gd name="T52" fmla="*/ 33 w 220"/>
                <a:gd name="T53" fmla="*/ 178 h 276"/>
                <a:gd name="T54" fmla="*/ 36 w 220"/>
                <a:gd name="T55" fmla="*/ 179 h 276"/>
                <a:gd name="T56" fmla="*/ 97 w 220"/>
                <a:gd name="T57" fmla="*/ 178 h 276"/>
                <a:gd name="T58" fmla="*/ 103 w 220"/>
                <a:gd name="T59" fmla="*/ 176 h 276"/>
                <a:gd name="T60" fmla="*/ 156 w 220"/>
                <a:gd name="T61" fmla="*/ 122 h 276"/>
                <a:gd name="T62" fmla="*/ 170 w 220"/>
                <a:gd name="T63" fmla="*/ 103 h 276"/>
                <a:gd name="T64" fmla="*/ 203 w 220"/>
                <a:gd name="T65" fmla="*/ 32 h 276"/>
                <a:gd name="T66" fmla="*/ 203 w 220"/>
                <a:gd name="T67" fmla="*/ 25 h 276"/>
                <a:gd name="T68" fmla="*/ 195 w 220"/>
                <a:gd name="T69" fmla="*/ 18 h 276"/>
                <a:gd name="T70" fmla="*/ 185 w 220"/>
                <a:gd name="T71" fmla="*/ 24 h 276"/>
                <a:gd name="T72" fmla="*/ 168 w 220"/>
                <a:gd name="T73" fmla="*/ 64 h 276"/>
                <a:gd name="T74" fmla="*/ 146 w 220"/>
                <a:gd name="T75" fmla="*/ 97 h 276"/>
                <a:gd name="T76" fmla="*/ 118 w 220"/>
                <a:gd name="T77" fmla="*/ 124 h 276"/>
                <a:gd name="T78" fmla="*/ 109 w 220"/>
                <a:gd name="T79" fmla="*/ 133 h 276"/>
                <a:gd name="T80" fmla="*/ 96 w 220"/>
                <a:gd name="T81" fmla="*/ 130 h 276"/>
                <a:gd name="T82" fmla="*/ 99 w 220"/>
                <a:gd name="T83" fmla="*/ 121 h 276"/>
                <a:gd name="T84" fmla="*/ 134 w 220"/>
                <a:gd name="T85" fmla="*/ 86 h 276"/>
                <a:gd name="T86" fmla="*/ 145 w 220"/>
                <a:gd name="T87" fmla="*/ 73 h 276"/>
                <a:gd name="T88" fmla="*/ 17 w 220"/>
                <a:gd name="T89" fmla="*/ 195 h 276"/>
                <a:gd name="T90" fmla="*/ 17 w 220"/>
                <a:gd name="T91" fmla="*/ 260 h 276"/>
                <a:gd name="T92" fmla="*/ 106 w 220"/>
                <a:gd name="T93" fmla="*/ 260 h 276"/>
                <a:gd name="T94" fmla="*/ 106 w 220"/>
                <a:gd name="T95" fmla="*/ 195 h 276"/>
                <a:gd name="T96" fmla="*/ 17 w 220"/>
                <a:gd name="T97" fmla="*/ 195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20" h="276">
                  <a:moveTo>
                    <a:pt x="220" y="32"/>
                  </a:moveTo>
                  <a:cubicBezTo>
                    <a:pt x="209" y="57"/>
                    <a:pt x="198" y="82"/>
                    <a:pt x="187" y="107"/>
                  </a:cubicBezTo>
                  <a:cubicBezTo>
                    <a:pt x="182" y="117"/>
                    <a:pt x="175" y="127"/>
                    <a:pt x="167" y="135"/>
                  </a:cubicBezTo>
                  <a:cubicBezTo>
                    <a:pt x="151" y="151"/>
                    <a:pt x="135" y="167"/>
                    <a:pt x="118" y="184"/>
                  </a:cubicBezTo>
                  <a:cubicBezTo>
                    <a:pt x="124" y="190"/>
                    <a:pt x="122" y="198"/>
                    <a:pt x="123" y="205"/>
                  </a:cubicBezTo>
                  <a:cubicBezTo>
                    <a:pt x="123" y="222"/>
                    <a:pt x="122" y="238"/>
                    <a:pt x="123" y="254"/>
                  </a:cubicBezTo>
                  <a:cubicBezTo>
                    <a:pt x="123" y="264"/>
                    <a:pt x="120" y="272"/>
                    <a:pt x="110" y="276"/>
                  </a:cubicBezTo>
                  <a:cubicBezTo>
                    <a:pt x="78" y="276"/>
                    <a:pt x="46" y="276"/>
                    <a:pt x="13" y="276"/>
                  </a:cubicBezTo>
                  <a:cubicBezTo>
                    <a:pt x="4" y="273"/>
                    <a:pt x="0" y="266"/>
                    <a:pt x="0" y="256"/>
                  </a:cubicBezTo>
                  <a:cubicBezTo>
                    <a:pt x="1" y="236"/>
                    <a:pt x="0" y="217"/>
                    <a:pt x="0" y="197"/>
                  </a:cubicBezTo>
                  <a:cubicBezTo>
                    <a:pt x="0" y="186"/>
                    <a:pt x="4" y="182"/>
                    <a:pt x="14" y="179"/>
                  </a:cubicBezTo>
                  <a:cubicBezTo>
                    <a:pt x="15" y="178"/>
                    <a:pt x="16" y="176"/>
                    <a:pt x="17" y="174"/>
                  </a:cubicBezTo>
                  <a:cubicBezTo>
                    <a:pt x="17" y="164"/>
                    <a:pt x="17" y="153"/>
                    <a:pt x="19" y="143"/>
                  </a:cubicBezTo>
                  <a:cubicBezTo>
                    <a:pt x="25" y="118"/>
                    <a:pt x="38" y="99"/>
                    <a:pt x="63" y="90"/>
                  </a:cubicBezTo>
                  <a:cubicBezTo>
                    <a:pt x="78" y="84"/>
                    <a:pt x="91" y="75"/>
                    <a:pt x="103" y="65"/>
                  </a:cubicBezTo>
                  <a:cubicBezTo>
                    <a:pt x="118" y="51"/>
                    <a:pt x="134" y="48"/>
                    <a:pt x="153" y="58"/>
                  </a:cubicBezTo>
                  <a:cubicBezTo>
                    <a:pt x="157" y="47"/>
                    <a:pt x="162" y="37"/>
                    <a:pt x="166" y="26"/>
                  </a:cubicBezTo>
                  <a:cubicBezTo>
                    <a:pt x="168" y="23"/>
                    <a:pt x="169" y="20"/>
                    <a:pt x="170" y="17"/>
                  </a:cubicBezTo>
                  <a:cubicBezTo>
                    <a:pt x="175" y="6"/>
                    <a:pt x="185" y="0"/>
                    <a:pt x="196" y="1"/>
                  </a:cubicBezTo>
                  <a:cubicBezTo>
                    <a:pt x="207" y="2"/>
                    <a:pt x="216" y="9"/>
                    <a:pt x="219" y="20"/>
                  </a:cubicBezTo>
                  <a:cubicBezTo>
                    <a:pt x="219" y="21"/>
                    <a:pt x="220" y="22"/>
                    <a:pt x="220" y="22"/>
                  </a:cubicBezTo>
                  <a:cubicBezTo>
                    <a:pt x="220" y="26"/>
                    <a:pt x="220" y="29"/>
                    <a:pt x="220" y="32"/>
                  </a:cubicBezTo>
                  <a:close/>
                  <a:moveTo>
                    <a:pt x="145" y="73"/>
                  </a:moveTo>
                  <a:cubicBezTo>
                    <a:pt x="136" y="66"/>
                    <a:pt x="126" y="66"/>
                    <a:pt x="118" y="74"/>
                  </a:cubicBezTo>
                  <a:cubicBezTo>
                    <a:pt x="103" y="87"/>
                    <a:pt x="86" y="98"/>
                    <a:pt x="67" y="106"/>
                  </a:cubicBezTo>
                  <a:cubicBezTo>
                    <a:pt x="58" y="109"/>
                    <a:pt x="51" y="115"/>
                    <a:pt x="45" y="123"/>
                  </a:cubicBezTo>
                  <a:cubicBezTo>
                    <a:pt x="33" y="140"/>
                    <a:pt x="32" y="159"/>
                    <a:pt x="33" y="178"/>
                  </a:cubicBezTo>
                  <a:cubicBezTo>
                    <a:pt x="34" y="178"/>
                    <a:pt x="35" y="179"/>
                    <a:pt x="36" y="179"/>
                  </a:cubicBezTo>
                  <a:cubicBezTo>
                    <a:pt x="56" y="179"/>
                    <a:pt x="77" y="179"/>
                    <a:pt x="97" y="178"/>
                  </a:cubicBezTo>
                  <a:cubicBezTo>
                    <a:pt x="99" y="178"/>
                    <a:pt x="102" y="177"/>
                    <a:pt x="103" y="176"/>
                  </a:cubicBezTo>
                  <a:cubicBezTo>
                    <a:pt x="121" y="158"/>
                    <a:pt x="139" y="140"/>
                    <a:pt x="156" y="122"/>
                  </a:cubicBezTo>
                  <a:cubicBezTo>
                    <a:pt x="161" y="117"/>
                    <a:pt x="166" y="110"/>
                    <a:pt x="170" y="103"/>
                  </a:cubicBezTo>
                  <a:cubicBezTo>
                    <a:pt x="181" y="80"/>
                    <a:pt x="192" y="56"/>
                    <a:pt x="203" y="32"/>
                  </a:cubicBezTo>
                  <a:cubicBezTo>
                    <a:pt x="203" y="30"/>
                    <a:pt x="204" y="27"/>
                    <a:pt x="203" y="25"/>
                  </a:cubicBezTo>
                  <a:cubicBezTo>
                    <a:pt x="203" y="21"/>
                    <a:pt x="200" y="18"/>
                    <a:pt x="195" y="18"/>
                  </a:cubicBezTo>
                  <a:cubicBezTo>
                    <a:pt x="190" y="17"/>
                    <a:pt x="187" y="19"/>
                    <a:pt x="185" y="24"/>
                  </a:cubicBezTo>
                  <a:cubicBezTo>
                    <a:pt x="179" y="37"/>
                    <a:pt x="173" y="51"/>
                    <a:pt x="168" y="64"/>
                  </a:cubicBezTo>
                  <a:cubicBezTo>
                    <a:pt x="163" y="77"/>
                    <a:pt x="155" y="88"/>
                    <a:pt x="146" y="97"/>
                  </a:cubicBezTo>
                  <a:cubicBezTo>
                    <a:pt x="136" y="106"/>
                    <a:pt x="127" y="115"/>
                    <a:pt x="118" y="124"/>
                  </a:cubicBezTo>
                  <a:cubicBezTo>
                    <a:pt x="115" y="127"/>
                    <a:pt x="112" y="131"/>
                    <a:pt x="109" y="133"/>
                  </a:cubicBezTo>
                  <a:cubicBezTo>
                    <a:pt x="104" y="137"/>
                    <a:pt x="98" y="136"/>
                    <a:pt x="96" y="130"/>
                  </a:cubicBezTo>
                  <a:cubicBezTo>
                    <a:pt x="95" y="126"/>
                    <a:pt x="96" y="123"/>
                    <a:pt x="99" y="121"/>
                  </a:cubicBezTo>
                  <a:cubicBezTo>
                    <a:pt x="111" y="109"/>
                    <a:pt x="122" y="97"/>
                    <a:pt x="134" y="86"/>
                  </a:cubicBezTo>
                  <a:cubicBezTo>
                    <a:pt x="138" y="82"/>
                    <a:pt x="141" y="77"/>
                    <a:pt x="145" y="73"/>
                  </a:cubicBezTo>
                  <a:close/>
                  <a:moveTo>
                    <a:pt x="17" y="195"/>
                  </a:moveTo>
                  <a:cubicBezTo>
                    <a:pt x="17" y="217"/>
                    <a:pt x="17" y="238"/>
                    <a:pt x="17" y="260"/>
                  </a:cubicBezTo>
                  <a:cubicBezTo>
                    <a:pt x="47" y="260"/>
                    <a:pt x="76" y="260"/>
                    <a:pt x="106" y="260"/>
                  </a:cubicBezTo>
                  <a:cubicBezTo>
                    <a:pt x="106" y="238"/>
                    <a:pt x="106" y="217"/>
                    <a:pt x="106" y="195"/>
                  </a:cubicBezTo>
                  <a:cubicBezTo>
                    <a:pt x="76" y="195"/>
                    <a:pt x="47" y="195"/>
                    <a:pt x="17" y="19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884" tIns="44943" rIns="89884" bIns="44943" numCol="1" anchor="t" anchorCtr="0" compatLnSpc="1">
              <a:prstTxWarp prst="textNoShape">
                <a:avLst/>
              </a:prstTxWarp>
            </a:bodyPr>
            <a:lstStyle/>
            <a:p>
              <a:endParaRPr lang="en-IN" sz="1620"/>
            </a:p>
          </p:txBody>
        </p:sp>
        <p:sp>
          <p:nvSpPr>
            <p:cNvPr id="135" name="Freeform 6">
              <a:extLst>
                <a:ext uri="{FF2B5EF4-FFF2-40B4-BE49-F238E27FC236}">
                  <a16:creationId xmlns:a16="http://schemas.microsoft.com/office/drawing/2014/main" id="{D1BF2996-C3EC-4AC8-A8EC-9ADC7874496B}"/>
                </a:ext>
              </a:extLst>
            </p:cNvPr>
            <p:cNvSpPr>
              <a:spLocks noEditPoints="1"/>
            </p:cNvSpPr>
            <p:nvPr/>
          </p:nvSpPr>
          <p:spPr bwMode="auto">
            <a:xfrm>
              <a:off x="12679363" y="1684338"/>
              <a:ext cx="331788" cy="417512"/>
            </a:xfrm>
            <a:custGeom>
              <a:avLst/>
              <a:gdLst>
                <a:gd name="T0" fmla="*/ 109 w 219"/>
                <a:gd name="T1" fmla="*/ 275 h 275"/>
                <a:gd name="T2" fmla="*/ 97 w 219"/>
                <a:gd name="T3" fmla="*/ 253 h 275"/>
                <a:gd name="T4" fmla="*/ 97 w 219"/>
                <a:gd name="T5" fmla="*/ 198 h 275"/>
                <a:gd name="T6" fmla="*/ 100 w 219"/>
                <a:gd name="T7" fmla="*/ 183 h 275"/>
                <a:gd name="T8" fmla="*/ 101 w 219"/>
                <a:gd name="T9" fmla="*/ 183 h 275"/>
                <a:gd name="T10" fmla="*/ 98 w 219"/>
                <a:gd name="T11" fmla="*/ 179 h 275"/>
                <a:gd name="T12" fmla="*/ 53 w 219"/>
                <a:gd name="T13" fmla="*/ 134 h 275"/>
                <a:gd name="T14" fmla="*/ 33 w 219"/>
                <a:gd name="T15" fmla="*/ 105 h 275"/>
                <a:gd name="T16" fmla="*/ 3 w 219"/>
                <a:gd name="T17" fmla="*/ 39 h 275"/>
                <a:gd name="T18" fmla="*/ 0 w 219"/>
                <a:gd name="T19" fmla="*/ 30 h 275"/>
                <a:gd name="T20" fmla="*/ 0 w 219"/>
                <a:gd name="T21" fmla="*/ 22 h 275"/>
                <a:gd name="T22" fmla="*/ 1 w 219"/>
                <a:gd name="T23" fmla="*/ 20 h 275"/>
                <a:gd name="T24" fmla="*/ 24 w 219"/>
                <a:gd name="T25" fmla="*/ 1 h 275"/>
                <a:gd name="T26" fmla="*/ 49 w 219"/>
                <a:gd name="T27" fmla="*/ 16 h 275"/>
                <a:gd name="T28" fmla="*/ 65 w 219"/>
                <a:gd name="T29" fmla="*/ 52 h 275"/>
                <a:gd name="T30" fmla="*/ 66 w 219"/>
                <a:gd name="T31" fmla="*/ 56 h 275"/>
                <a:gd name="T32" fmla="*/ 87 w 219"/>
                <a:gd name="T33" fmla="*/ 51 h 275"/>
                <a:gd name="T34" fmla="*/ 112 w 219"/>
                <a:gd name="T35" fmla="*/ 60 h 275"/>
                <a:gd name="T36" fmla="*/ 162 w 219"/>
                <a:gd name="T37" fmla="*/ 91 h 275"/>
                <a:gd name="T38" fmla="*/ 201 w 219"/>
                <a:gd name="T39" fmla="*/ 142 h 275"/>
                <a:gd name="T40" fmla="*/ 203 w 219"/>
                <a:gd name="T41" fmla="*/ 173 h 275"/>
                <a:gd name="T42" fmla="*/ 207 w 219"/>
                <a:gd name="T43" fmla="*/ 178 h 275"/>
                <a:gd name="T44" fmla="*/ 219 w 219"/>
                <a:gd name="T45" fmla="*/ 193 h 275"/>
                <a:gd name="T46" fmla="*/ 219 w 219"/>
                <a:gd name="T47" fmla="*/ 260 h 275"/>
                <a:gd name="T48" fmla="*/ 207 w 219"/>
                <a:gd name="T49" fmla="*/ 275 h 275"/>
                <a:gd name="T50" fmla="*/ 109 w 219"/>
                <a:gd name="T51" fmla="*/ 275 h 275"/>
                <a:gd name="T52" fmla="*/ 75 w 219"/>
                <a:gd name="T53" fmla="*/ 72 h 275"/>
                <a:gd name="T54" fmla="*/ 86 w 219"/>
                <a:gd name="T55" fmla="*/ 85 h 275"/>
                <a:gd name="T56" fmla="*/ 121 w 219"/>
                <a:gd name="T57" fmla="*/ 120 h 275"/>
                <a:gd name="T58" fmla="*/ 118 w 219"/>
                <a:gd name="T59" fmla="*/ 134 h 275"/>
                <a:gd name="T60" fmla="*/ 109 w 219"/>
                <a:gd name="T61" fmla="*/ 131 h 275"/>
                <a:gd name="T62" fmla="*/ 73 w 219"/>
                <a:gd name="T63" fmla="*/ 95 h 275"/>
                <a:gd name="T64" fmla="*/ 52 w 219"/>
                <a:gd name="T65" fmla="*/ 63 h 275"/>
                <a:gd name="T66" fmla="*/ 35 w 219"/>
                <a:gd name="T67" fmla="*/ 24 h 275"/>
                <a:gd name="T68" fmla="*/ 22 w 219"/>
                <a:gd name="T69" fmla="*/ 17 h 275"/>
                <a:gd name="T70" fmla="*/ 18 w 219"/>
                <a:gd name="T71" fmla="*/ 32 h 275"/>
                <a:gd name="T72" fmla="*/ 48 w 219"/>
                <a:gd name="T73" fmla="*/ 99 h 275"/>
                <a:gd name="T74" fmla="*/ 63 w 219"/>
                <a:gd name="T75" fmla="*/ 121 h 275"/>
                <a:gd name="T76" fmla="*/ 117 w 219"/>
                <a:gd name="T77" fmla="*/ 175 h 275"/>
                <a:gd name="T78" fmla="*/ 124 w 219"/>
                <a:gd name="T79" fmla="*/ 177 h 275"/>
                <a:gd name="T80" fmla="*/ 182 w 219"/>
                <a:gd name="T81" fmla="*/ 178 h 275"/>
                <a:gd name="T82" fmla="*/ 188 w 219"/>
                <a:gd name="T83" fmla="*/ 177 h 275"/>
                <a:gd name="T84" fmla="*/ 184 w 219"/>
                <a:gd name="T85" fmla="*/ 144 h 275"/>
                <a:gd name="T86" fmla="*/ 157 w 219"/>
                <a:gd name="T87" fmla="*/ 107 h 275"/>
                <a:gd name="T88" fmla="*/ 101 w 219"/>
                <a:gd name="T89" fmla="*/ 72 h 275"/>
                <a:gd name="T90" fmla="*/ 75 w 219"/>
                <a:gd name="T91" fmla="*/ 72 h 275"/>
                <a:gd name="T92" fmla="*/ 203 w 219"/>
                <a:gd name="T93" fmla="*/ 194 h 275"/>
                <a:gd name="T94" fmla="*/ 114 w 219"/>
                <a:gd name="T95" fmla="*/ 194 h 275"/>
                <a:gd name="T96" fmla="*/ 114 w 219"/>
                <a:gd name="T97" fmla="*/ 259 h 275"/>
                <a:gd name="T98" fmla="*/ 203 w 219"/>
                <a:gd name="T99" fmla="*/ 259 h 275"/>
                <a:gd name="T100" fmla="*/ 203 w 219"/>
                <a:gd name="T101" fmla="*/ 194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19" h="275">
                  <a:moveTo>
                    <a:pt x="109" y="275"/>
                  </a:moveTo>
                  <a:cubicBezTo>
                    <a:pt x="100" y="271"/>
                    <a:pt x="97" y="263"/>
                    <a:pt x="97" y="253"/>
                  </a:cubicBezTo>
                  <a:cubicBezTo>
                    <a:pt x="98" y="235"/>
                    <a:pt x="97" y="217"/>
                    <a:pt x="97" y="198"/>
                  </a:cubicBezTo>
                  <a:cubicBezTo>
                    <a:pt x="97" y="193"/>
                    <a:pt x="99" y="188"/>
                    <a:pt x="100" y="183"/>
                  </a:cubicBezTo>
                  <a:cubicBezTo>
                    <a:pt x="100" y="183"/>
                    <a:pt x="101" y="183"/>
                    <a:pt x="101" y="183"/>
                  </a:cubicBezTo>
                  <a:cubicBezTo>
                    <a:pt x="100" y="181"/>
                    <a:pt x="99" y="180"/>
                    <a:pt x="98" y="179"/>
                  </a:cubicBezTo>
                  <a:cubicBezTo>
                    <a:pt x="83" y="164"/>
                    <a:pt x="68" y="149"/>
                    <a:pt x="53" y="134"/>
                  </a:cubicBezTo>
                  <a:cubicBezTo>
                    <a:pt x="45" y="126"/>
                    <a:pt x="38" y="116"/>
                    <a:pt x="33" y="105"/>
                  </a:cubicBezTo>
                  <a:cubicBezTo>
                    <a:pt x="23" y="83"/>
                    <a:pt x="13" y="61"/>
                    <a:pt x="3" y="39"/>
                  </a:cubicBezTo>
                  <a:cubicBezTo>
                    <a:pt x="2" y="36"/>
                    <a:pt x="1" y="33"/>
                    <a:pt x="0" y="30"/>
                  </a:cubicBezTo>
                  <a:cubicBezTo>
                    <a:pt x="0" y="27"/>
                    <a:pt x="0" y="25"/>
                    <a:pt x="0" y="22"/>
                  </a:cubicBezTo>
                  <a:cubicBezTo>
                    <a:pt x="0" y="22"/>
                    <a:pt x="0" y="21"/>
                    <a:pt x="1" y="20"/>
                  </a:cubicBezTo>
                  <a:cubicBezTo>
                    <a:pt x="4" y="9"/>
                    <a:pt x="13" y="1"/>
                    <a:pt x="24" y="1"/>
                  </a:cubicBezTo>
                  <a:cubicBezTo>
                    <a:pt x="35" y="0"/>
                    <a:pt x="45" y="5"/>
                    <a:pt x="49" y="16"/>
                  </a:cubicBezTo>
                  <a:cubicBezTo>
                    <a:pt x="55" y="28"/>
                    <a:pt x="60" y="40"/>
                    <a:pt x="65" y="52"/>
                  </a:cubicBezTo>
                  <a:cubicBezTo>
                    <a:pt x="66" y="54"/>
                    <a:pt x="66" y="55"/>
                    <a:pt x="66" y="56"/>
                  </a:cubicBezTo>
                  <a:cubicBezTo>
                    <a:pt x="74" y="54"/>
                    <a:pt x="80" y="52"/>
                    <a:pt x="87" y="51"/>
                  </a:cubicBezTo>
                  <a:cubicBezTo>
                    <a:pt x="97" y="50"/>
                    <a:pt x="105" y="54"/>
                    <a:pt x="112" y="60"/>
                  </a:cubicBezTo>
                  <a:cubicBezTo>
                    <a:pt x="127" y="73"/>
                    <a:pt x="144" y="83"/>
                    <a:pt x="162" y="91"/>
                  </a:cubicBezTo>
                  <a:cubicBezTo>
                    <a:pt x="184" y="101"/>
                    <a:pt x="195" y="119"/>
                    <a:pt x="201" y="142"/>
                  </a:cubicBezTo>
                  <a:cubicBezTo>
                    <a:pt x="203" y="152"/>
                    <a:pt x="202" y="162"/>
                    <a:pt x="203" y="173"/>
                  </a:cubicBezTo>
                  <a:cubicBezTo>
                    <a:pt x="203" y="176"/>
                    <a:pt x="203" y="178"/>
                    <a:pt x="207" y="178"/>
                  </a:cubicBezTo>
                  <a:cubicBezTo>
                    <a:pt x="214" y="179"/>
                    <a:pt x="219" y="186"/>
                    <a:pt x="219" y="193"/>
                  </a:cubicBezTo>
                  <a:cubicBezTo>
                    <a:pt x="219" y="215"/>
                    <a:pt x="219" y="238"/>
                    <a:pt x="219" y="260"/>
                  </a:cubicBezTo>
                  <a:cubicBezTo>
                    <a:pt x="219" y="268"/>
                    <a:pt x="214" y="273"/>
                    <a:pt x="207" y="275"/>
                  </a:cubicBezTo>
                  <a:cubicBezTo>
                    <a:pt x="174" y="275"/>
                    <a:pt x="142" y="275"/>
                    <a:pt x="109" y="275"/>
                  </a:cubicBezTo>
                  <a:close/>
                  <a:moveTo>
                    <a:pt x="75" y="72"/>
                  </a:moveTo>
                  <a:cubicBezTo>
                    <a:pt x="79" y="76"/>
                    <a:pt x="82" y="81"/>
                    <a:pt x="86" y="85"/>
                  </a:cubicBezTo>
                  <a:cubicBezTo>
                    <a:pt x="98" y="97"/>
                    <a:pt x="109" y="108"/>
                    <a:pt x="121" y="120"/>
                  </a:cubicBezTo>
                  <a:cubicBezTo>
                    <a:pt x="126" y="125"/>
                    <a:pt x="125" y="133"/>
                    <a:pt x="118" y="134"/>
                  </a:cubicBezTo>
                  <a:cubicBezTo>
                    <a:pt x="115" y="135"/>
                    <a:pt x="111" y="133"/>
                    <a:pt x="109" y="131"/>
                  </a:cubicBezTo>
                  <a:cubicBezTo>
                    <a:pt x="97" y="119"/>
                    <a:pt x="85" y="107"/>
                    <a:pt x="73" y="95"/>
                  </a:cubicBezTo>
                  <a:cubicBezTo>
                    <a:pt x="64" y="86"/>
                    <a:pt x="57" y="75"/>
                    <a:pt x="52" y="63"/>
                  </a:cubicBezTo>
                  <a:cubicBezTo>
                    <a:pt x="47" y="50"/>
                    <a:pt x="41" y="37"/>
                    <a:pt x="35" y="24"/>
                  </a:cubicBezTo>
                  <a:cubicBezTo>
                    <a:pt x="32" y="17"/>
                    <a:pt x="27" y="15"/>
                    <a:pt x="22" y="17"/>
                  </a:cubicBezTo>
                  <a:cubicBezTo>
                    <a:pt x="16" y="20"/>
                    <a:pt x="15" y="25"/>
                    <a:pt x="18" y="32"/>
                  </a:cubicBezTo>
                  <a:cubicBezTo>
                    <a:pt x="28" y="54"/>
                    <a:pt x="38" y="77"/>
                    <a:pt x="48" y="99"/>
                  </a:cubicBezTo>
                  <a:cubicBezTo>
                    <a:pt x="52" y="107"/>
                    <a:pt x="57" y="115"/>
                    <a:pt x="63" y="121"/>
                  </a:cubicBezTo>
                  <a:cubicBezTo>
                    <a:pt x="81" y="139"/>
                    <a:pt x="99" y="157"/>
                    <a:pt x="117" y="175"/>
                  </a:cubicBezTo>
                  <a:cubicBezTo>
                    <a:pt x="119" y="176"/>
                    <a:pt x="121" y="177"/>
                    <a:pt x="124" y="177"/>
                  </a:cubicBezTo>
                  <a:cubicBezTo>
                    <a:pt x="143" y="178"/>
                    <a:pt x="163" y="178"/>
                    <a:pt x="182" y="178"/>
                  </a:cubicBezTo>
                  <a:cubicBezTo>
                    <a:pt x="184" y="178"/>
                    <a:pt x="185" y="177"/>
                    <a:pt x="188" y="177"/>
                  </a:cubicBezTo>
                  <a:cubicBezTo>
                    <a:pt x="187" y="166"/>
                    <a:pt x="187" y="155"/>
                    <a:pt x="184" y="144"/>
                  </a:cubicBezTo>
                  <a:cubicBezTo>
                    <a:pt x="181" y="128"/>
                    <a:pt x="173" y="114"/>
                    <a:pt x="157" y="107"/>
                  </a:cubicBezTo>
                  <a:cubicBezTo>
                    <a:pt x="136" y="98"/>
                    <a:pt x="117" y="87"/>
                    <a:pt x="101" y="72"/>
                  </a:cubicBezTo>
                  <a:cubicBezTo>
                    <a:pt x="93" y="65"/>
                    <a:pt x="83" y="65"/>
                    <a:pt x="75" y="72"/>
                  </a:cubicBezTo>
                  <a:close/>
                  <a:moveTo>
                    <a:pt x="203" y="194"/>
                  </a:moveTo>
                  <a:cubicBezTo>
                    <a:pt x="173" y="194"/>
                    <a:pt x="144" y="194"/>
                    <a:pt x="114" y="194"/>
                  </a:cubicBezTo>
                  <a:cubicBezTo>
                    <a:pt x="114" y="216"/>
                    <a:pt x="114" y="237"/>
                    <a:pt x="114" y="259"/>
                  </a:cubicBezTo>
                  <a:cubicBezTo>
                    <a:pt x="144" y="259"/>
                    <a:pt x="173" y="259"/>
                    <a:pt x="203" y="259"/>
                  </a:cubicBezTo>
                  <a:cubicBezTo>
                    <a:pt x="203" y="237"/>
                    <a:pt x="203" y="216"/>
                    <a:pt x="203" y="19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884" tIns="44943" rIns="89884" bIns="44943" numCol="1" anchor="t" anchorCtr="0" compatLnSpc="1">
              <a:prstTxWarp prst="textNoShape">
                <a:avLst/>
              </a:prstTxWarp>
            </a:bodyPr>
            <a:lstStyle/>
            <a:p>
              <a:endParaRPr lang="en-IN" sz="1620"/>
            </a:p>
          </p:txBody>
        </p:sp>
        <p:sp>
          <p:nvSpPr>
            <p:cNvPr id="136" name="Freeform 7">
              <a:extLst>
                <a:ext uri="{FF2B5EF4-FFF2-40B4-BE49-F238E27FC236}">
                  <a16:creationId xmlns:a16="http://schemas.microsoft.com/office/drawing/2014/main" id="{590C19B3-84CA-46A1-B307-4761CF1051D8}"/>
                </a:ext>
              </a:extLst>
            </p:cNvPr>
            <p:cNvSpPr>
              <a:spLocks noEditPoints="1"/>
            </p:cNvSpPr>
            <p:nvPr/>
          </p:nvSpPr>
          <p:spPr bwMode="auto">
            <a:xfrm>
              <a:off x="12850813" y="1362076"/>
              <a:ext cx="395288" cy="495300"/>
            </a:xfrm>
            <a:custGeom>
              <a:avLst/>
              <a:gdLst>
                <a:gd name="T0" fmla="*/ 134 w 261"/>
                <a:gd name="T1" fmla="*/ 0 h 327"/>
                <a:gd name="T2" fmla="*/ 172 w 261"/>
                <a:gd name="T3" fmla="*/ 17 h 327"/>
                <a:gd name="T4" fmla="*/ 253 w 261"/>
                <a:gd name="T5" fmla="*/ 52 h 327"/>
                <a:gd name="T6" fmla="*/ 261 w 261"/>
                <a:gd name="T7" fmla="*/ 64 h 327"/>
                <a:gd name="T8" fmla="*/ 261 w 261"/>
                <a:gd name="T9" fmla="*/ 187 h 327"/>
                <a:gd name="T10" fmla="*/ 222 w 261"/>
                <a:gd name="T11" fmla="*/ 263 h 327"/>
                <a:gd name="T12" fmla="*/ 142 w 261"/>
                <a:gd name="T13" fmla="*/ 321 h 327"/>
                <a:gd name="T14" fmla="*/ 120 w 261"/>
                <a:gd name="T15" fmla="*/ 321 h 327"/>
                <a:gd name="T16" fmla="*/ 39 w 261"/>
                <a:gd name="T17" fmla="*/ 263 h 327"/>
                <a:gd name="T18" fmla="*/ 1 w 261"/>
                <a:gd name="T19" fmla="*/ 188 h 327"/>
                <a:gd name="T20" fmla="*/ 1 w 261"/>
                <a:gd name="T21" fmla="*/ 64 h 327"/>
                <a:gd name="T22" fmla="*/ 7 w 261"/>
                <a:gd name="T23" fmla="*/ 53 h 327"/>
                <a:gd name="T24" fmla="*/ 124 w 261"/>
                <a:gd name="T25" fmla="*/ 2 h 327"/>
                <a:gd name="T26" fmla="*/ 128 w 261"/>
                <a:gd name="T27" fmla="*/ 0 h 327"/>
                <a:gd name="T28" fmla="*/ 134 w 261"/>
                <a:gd name="T29" fmla="*/ 0 h 327"/>
                <a:gd name="T30" fmla="*/ 17 w 261"/>
                <a:gd name="T31" fmla="*/ 133 h 327"/>
                <a:gd name="T32" fmla="*/ 17 w 261"/>
                <a:gd name="T33" fmla="*/ 188 h 327"/>
                <a:gd name="T34" fmla="*/ 49 w 261"/>
                <a:gd name="T35" fmla="*/ 249 h 327"/>
                <a:gd name="T36" fmla="*/ 128 w 261"/>
                <a:gd name="T37" fmla="*/ 306 h 327"/>
                <a:gd name="T38" fmla="*/ 134 w 261"/>
                <a:gd name="T39" fmla="*/ 306 h 327"/>
                <a:gd name="T40" fmla="*/ 213 w 261"/>
                <a:gd name="T41" fmla="*/ 250 h 327"/>
                <a:gd name="T42" fmla="*/ 245 w 261"/>
                <a:gd name="T43" fmla="*/ 188 h 327"/>
                <a:gd name="T44" fmla="*/ 245 w 261"/>
                <a:gd name="T45" fmla="*/ 71 h 327"/>
                <a:gd name="T46" fmla="*/ 241 w 261"/>
                <a:gd name="T47" fmla="*/ 65 h 327"/>
                <a:gd name="T48" fmla="*/ 134 w 261"/>
                <a:gd name="T49" fmla="*/ 18 h 327"/>
                <a:gd name="T50" fmla="*/ 128 w 261"/>
                <a:gd name="T51" fmla="*/ 18 h 327"/>
                <a:gd name="T52" fmla="*/ 21 w 261"/>
                <a:gd name="T53" fmla="*/ 65 h 327"/>
                <a:gd name="T54" fmla="*/ 17 w 261"/>
                <a:gd name="T55" fmla="*/ 71 h 327"/>
                <a:gd name="T56" fmla="*/ 17 w 261"/>
                <a:gd name="T57" fmla="*/ 133 h 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61" h="327">
                  <a:moveTo>
                    <a:pt x="134" y="0"/>
                  </a:moveTo>
                  <a:cubicBezTo>
                    <a:pt x="146" y="5"/>
                    <a:pt x="159" y="11"/>
                    <a:pt x="172" y="17"/>
                  </a:cubicBezTo>
                  <a:cubicBezTo>
                    <a:pt x="199" y="29"/>
                    <a:pt x="226" y="41"/>
                    <a:pt x="253" y="52"/>
                  </a:cubicBezTo>
                  <a:cubicBezTo>
                    <a:pt x="259" y="55"/>
                    <a:pt x="261" y="58"/>
                    <a:pt x="261" y="64"/>
                  </a:cubicBezTo>
                  <a:cubicBezTo>
                    <a:pt x="261" y="105"/>
                    <a:pt x="261" y="146"/>
                    <a:pt x="261" y="187"/>
                  </a:cubicBezTo>
                  <a:cubicBezTo>
                    <a:pt x="261" y="219"/>
                    <a:pt x="248" y="244"/>
                    <a:pt x="222" y="263"/>
                  </a:cubicBezTo>
                  <a:cubicBezTo>
                    <a:pt x="195" y="283"/>
                    <a:pt x="168" y="302"/>
                    <a:pt x="142" y="321"/>
                  </a:cubicBezTo>
                  <a:cubicBezTo>
                    <a:pt x="134" y="327"/>
                    <a:pt x="128" y="327"/>
                    <a:pt x="120" y="321"/>
                  </a:cubicBezTo>
                  <a:cubicBezTo>
                    <a:pt x="93" y="302"/>
                    <a:pt x="66" y="282"/>
                    <a:pt x="39" y="263"/>
                  </a:cubicBezTo>
                  <a:cubicBezTo>
                    <a:pt x="14" y="244"/>
                    <a:pt x="1" y="219"/>
                    <a:pt x="1" y="188"/>
                  </a:cubicBezTo>
                  <a:cubicBezTo>
                    <a:pt x="0" y="147"/>
                    <a:pt x="1" y="105"/>
                    <a:pt x="1" y="64"/>
                  </a:cubicBezTo>
                  <a:cubicBezTo>
                    <a:pt x="1" y="58"/>
                    <a:pt x="3" y="55"/>
                    <a:pt x="7" y="53"/>
                  </a:cubicBezTo>
                  <a:cubicBezTo>
                    <a:pt x="47" y="36"/>
                    <a:pt x="85" y="19"/>
                    <a:pt x="124" y="2"/>
                  </a:cubicBezTo>
                  <a:cubicBezTo>
                    <a:pt x="126" y="1"/>
                    <a:pt x="127" y="0"/>
                    <a:pt x="128" y="0"/>
                  </a:cubicBezTo>
                  <a:cubicBezTo>
                    <a:pt x="130" y="0"/>
                    <a:pt x="132" y="0"/>
                    <a:pt x="134" y="0"/>
                  </a:cubicBezTo>
                  <a:close/>
                  <a:moveTo>
                    <a:pt x="17" y="133"/>
                  </a:moveTo>
                  <a:cubicBezTo>
                    <a:pt x="17" y="151"/>
                    <a:pt x="17" y="169"/>
                    <a:pt x="17" y="188"/>
                  </a:cubicBezTo>
                  <a:cubicBezTo>
                    <a:pt x="17" y="214"/>
                    <a:pt x="28" y="234"/>
                    <a:pt x="49" y="249"/>
                  </a:cubicBezTo>
                  <a:cubicBezTo>
                    <a:pt x="75" y="268"/>
                    <a:pt x="101" y="287"/>
                    <a:pt x="128" y="306"/>
                  </a:cubicBezTo>
                  <a:cubicBezTo>
                    <a:pt x="130" y="309"/>
                    <a:pt x="132" y="308"/>
                    <a:pt x="134" y="306"/>
                  </a:cubicBezTo>
                  <a:cubicBezTo>
                    <a:pt x="161" y="287"/>
                    <a:pt x="187" y="269"/>
                    <a:pt x="213" y="250"/>
                  </a:cubicBezTo>
                  <a:cubicBezTo>
                    <a:pt x="234" y="234"/>
                    <a:pt x="245" y="214"/>
                    <a:pt x="245" y="188"/>
                  </a:cubicBezTo>
                  <a:cubicBezTo>
                    <a:pt x="245" y="149"/>
                    <a:pt x="245" y="110"/>
                    <a:pt x="245" y="71"/>
                  </a:cubicBezTo>
                  <a:cubicBezTo>
                    <a:pt x="245" y="68"/>
                    <a:pt x="244" y="66"/>
                    <a:pt x="241" y="65"/>
                  </a:cubicBezTo>
                  <a:cubicBezTo>
                    <a:pt x="205" y="49"/>
                    <a:pt x="170" y="34"/>
                    <a:pt x="134" y="18"/>
                  </a:cubicBezTo>
                  <a:cubicBezTo>
                    <a:pt x="132" y="17"/>
                    <a:pt x="130" y="17"/>
                    <a:pt x="128" y="18"/>
                  </a:cubicBezTo>
                  <a:cubicBezTo>
                    <a:pt x="92" y="34"/>
                    <a:pt x="57" y="49"/>
                    <a:pt x="21" y="65"/>
                  </a:cubicBezTo>
                  <a:cubicBezTo>
                    <a:pt x="18" y="66"/>
                    <a:pt x="17" y="68"/>
                    <a:pt x="17" y="71"/>
                  </a:cubicBezTo>
                  <a:cubicBezTo>
                    <a:pt x="17" y="92"/>
                    <a:pt x="17" y="113"/>
                    <a:pt x="17" y="13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884" tIns="44943" rIns="89884" bIns="44943" numCol="1" anchor="t" anchorCtr="0" compatLnSpc="1">
              <a:prstTxWarp prst="textNoShape">
                <a:avLst/>
              </a:prstTxWarp>
            </a:bodyPr>
            <a:lstStyle/>
            <a:p>
              <a:endParaRPr lang="en-IN" sz="1620"/>
            </a:p>
          </p:txBody>
        </p:sp>
        <p:sp>
          <p:nvSpPr>
            <p:cNvPr id="137" name="Freeform 8">
              <a:extLst>
                <a:ext uri="{FF2B5EF4-FFF2-40B4-BE49-F238E27FC236}">
                  <a16:creationId xmlns:a16="http://schemas.microsoft.com/office/drawing/2014/main" id="{0ED3638D-3C36-4354-AE45-3E64AC3EA8C1}"/>
                </a:ext>
              </a:extLst>
            </p:cNvPr>
            <p:cNvSpPr>
              <a:spLocks/>
            </p:cNvSpPr>
            <p:nvPr/>
          </p:nvSpPr>
          <p:spPr bwMode="auto">
            <a:xfrm>
              <a:off x="13134975" y="2016125"/>
              <a:ext cx="36513" cy="25400"/>
            </a:xfrm>
            <a:custGeom>
              <a:avLst/>
              <a:gdLst>
                <a:gd name="T0" fmla="*/ 12 w 24"/>
                <a:gd name="T1" fmla="*/ 16 h 17"/>
                <a:gd name="T2" fmla="*/ 9 w 24"/>
                <a:gd name="T3" fmla="*/ 16 h 17"/>
                <a:gd name="T4" fmla="*/ 0 w 24"/>
                <a:gd name="T5" fmla="*/ 8 h 17"/>
                <a:gd name="T6" fmla="*/ 9 w 24"/>
                <a:gd name="T7" fmla="*/ 0 h 17"/>
                <a:gd name="T8" fmla="*/ 16 w 24"/>
                <a:gd name="T9" fmla="*/ 0 h 17"/>
                <a:gd name="T10" fmla="*/ 24 w 24"/>
                <a:gd name="T11" fmla="*/ 9 h 17"/>
                <a:gd name="T12" fmla="*/ 16 w 24"/>
                <a:gd name="T13" fmla="*/ 16 h 17"/>
                <a:gd name="T14" fmla="*/ 12 w 24"/>
                <a:gd name="T15" fmla="*/ 16 h 17"/>
                <a:gd name="T16" fmla="*/ 12 w 24"/>
                <a:gd name="T17" fmla="*/ 16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 h="17">
                  <a:moveTo>
                    <a:pt x="12" y="16"/>
                  </a:moveTo>
                  <a:cubicBezTo>
                    <a:pt x="11" y="16"/>
                    <a:pt x="10" y="16"/>
                    <a:pt x="9" y="16"/>
                  </a:cubicBezTo>
                  <a:cubicBezTo>
                    <a:pt x="3" y="16"/>
                    <a:pt x="0" y="13"/>
                    <a:pt x="0" y="8"/>
                  </a:cubicBezTo>
                  <a:cubicBezTo>
                    <a:pt x="0" y="3"/>
                    <a:pt x="4" y="0"/>
                    <a:pt x="9" y="0"/>
                  </a:cubicBezTo>
                  <a:cubicBezTo>
                    <a:pt x="12" y="0"/>
                    <a:pt x="14" y="0"/>
                    <a:pt x="16" y="0"/>
                  </a:cubicBezTo>
                  <a:cubicBezTo>
                    <a:pt x="21" y="1"/>
                    <a:pt x="24" y="4"/>
                    <a:pt x="24" y="9"/>
                  </a:cubicBezTo>
                  <a:cubicBezTo>
                    <a:pt x="24" y="13"/>
                    <a:pt x="21" y="16"/>
                    <a:pt x="16" y="16"/>
                  </a:cubicBezTo>
                  <a:cubicBezTo>
                    <a:pt x="15" y="17"/>
                    <a:pt x="13" y="16"/>
                    <a:pt x="12" y="16"/>
                  </a:cubicBezTo>
                  <a:cubicBezTo>
                    <a:pt x="12" y="16"/>
                    <a:pt x="12" y="16"/>
                    <a:pt x="12"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884" tIns="44943" rIns="89884" bIns="44943" numCol="1" anchor="t" anchorCtr="0" compatLnSpc="1">
              <a:prstTxWarp prst="textNoShape">
                <a:avLst/>
              </a:prstTxWarp>
            </a:bodyPr>
            <a:lstStyle/>
            <a:p>
              <a:endParaRPr lang="en-IN" sz="1620"/>
            </a:p>
          </p:txBody>
        </p:sp>
        <p:sp>
          <p:nvSpPr>
            <p:cNvPr id="138" name="Freeform 9">
              <a:extLst>
                <a:ext uri="{FF2B5EF4-FFF2-40B4-BE49-F238E27FC236}">
                  <a16:creationId xmlns:a16="http://schemas.microsoft.com/office/drawing/2014/main" id="{0B36B9C0-CE9B-43FE-A80C-30E32AC65692}"/>
                </a:ext>
              </a:extLst>
            </p:cNvPr>
            <p:cNvSpPr>
              <a:spLocks/>
            </p:cNvSpPr>
            <p:nvPr/>
          </p:nvSpPr>
          <p:spPr bwMode="auto">
            <a:xfrm>
              <a:off x="12927013" y="2016125"/>
              <a:ext cx="36513" cy="25400"/>
            </a:xfrm>
            <a:custGeom>
              <a:avLst/>
              <a:gdLst>
                <a:gd name="T0" fmla="*/ 12 w 24"/>
                <a:gd name="T1" fmla="*/ 16 h 17"/>
                <a:gd name="T2" fmla="*/ 8 w 24"/>
                <a:gd name="T3" fmla="*/ 16 h 17"/>
                <a:gd name="T4" fmla="*/ 0 w 24"/>
                <a:gd name="T5" fmla="*/ 8 h 17"/>
                <a:gd name="T6" fmla="*/ 8 w 24"/>
                <a:gd name="T7" fmla="*/ 0 h 17"/>
                <a:gd name="T8" fmla="*/ 16 w 24"/>
                <a:gd name="T9" fmla="*/ 0 h 17"/>
                <a:gd name="T10" fmla="*/ 24 w 24"/>
                <a:gd name="T11" fmla="*/ 9 h 17"/>
                <a:gd name="T12" fmla="*/ 15 w 24"/>
                <a:gd name="T13" fmla="*/ 16 h 17"/>
                <a:gd name="T14" fmla="*/ 12 w 24"/>
                <a:gd name="T15" fmla="*/ 16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17">
                  <a:moveTo>
                    <a:pt x="12" y="16"/>
                  </a:moveTo>
                  <a:cubicBezTo>
                    <a:pt x="10" y="16"/>
                    <a:pt x="9" y="17"/>
                    <a:pt x="8" y="16"/>
                  </a:cubicBezTo>
                  <a:cubicBezTo>
                    <a:pt x="3" y="16"/>
                    <a:pt x="0" y="13"/>
                    <a:pt x="0" y="8"/>
                  </a:cubicBezTo>
                  <a:cubicBezTo>
                    <a:pt x="0" y="4"/>
                    <a:pt x="3" y="1"/>
                    <a:pt x="8" y="0"/>
                  </a:cubicBezTo>
                  <a:cubicBezTo>
                    <a:pt x="11" y="0"/>
                    <a:pt x="13" y="0"/>
                    <a:pt x="16" y="0"/>
                  </a:cubicBezTo>
                  <a:cubicBezTo>
                    <a:pt x="21" y="1"/>
                    <a:pt x="24" y="4"/>
                    <a:pt x="24" y="9"/>
                  </a:cubicBezTo>
                  <a:cubicBezTo>
                    <a:pt x="24" y="13"/>
                    <a:pt x="21" y="16"/>
                    <a:pt x="15" y="16"/>
                  </a:cubicBezTo>
                  <a:cubicBezTo>
                    <a:pt x="14" y="17"/>
                    <a:pt x="13" y="16"/>
                    <a:pt x="12"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884" tIns="44943" rIns="89884" bIns="44943" numCol="1" anchor="t" anchorCtr="0" compatLnSpc="1">
              <a:prstTxWarp prst="textNoShape">
                <a:avLst/>
              </a:prstTxWarp>
            </a:bodyPr>
            <a:lstStyle/>
            <a:p>
              <a:endParaRPr lang="en-IN" sz="1620"/>
            </a:p>
          </p:txBody>
        </p:sp>
        <p:sp>
          <p:nvSpPr>
            <p:cNvPr id="139" name="Freeform 10">
              <a:extLst>
                <a:ext uri="{FF2B5EF4-FFF2-40B4-BE49-F238E27FC236}">
                  <a16:creationId xmlns:a16="http://schemas.microsoft.com/office/drawing/2014/main" id="{33814957-92E3-4264-9E45-20F883C6862F}"/>
                </a:ext>
              </a:extLst>
            </p:cNvPr>
            <p:cNvSpPr>
              <a:spLocks noEditPoints="1"/>
            </p:cNvSpPr>
            <p:nvPr/>
          </p:nvSpPr>
          <p:spPr bwMode="auto">
            <a:xfrm>
              <a:off x="12901613" y="1414463"/>
              <a:ext cx="295275" cy="384175"/>
            </a:xfrm>
            <a:custGeom>
              <a:avLst/>
              <a:gdLst>
                <a:gd name="T0" fmla="*/ 196 w 196"/>
                <a:gd name="T1" fmla="*/ 104 h 253"/>
                <a:gd name="T2" fmla="*/ 196 w 196"/>
                <a:gd name="T3" fmla="*/ 152 h 253"/>
                <a:gd name="T4" fmla="*/ 170 w 196"/>
                <a:gd name="T5" fmla="*/ 202 h 253"/>
                <a:gd name="T6" fmla="*/ 105 w 196"/>
                <a:gd name="T7" fmla="*/ 249 h 253"/>
                <a:gd name="T8" fmla="*/ 91 w 196"/>
                <a:gd name="T9" fmla="*/ 249 h 253"/>
                <a:gd name="T10" fmla="*/ 25 w 196"/>
                <a:gd name="T11" fmla="*/ 201 h 253"/>
                <a:gd name="T12" fmla="*/ 0 w 196"/>
                <a:gd name="T13" fmla="*/ 154 h 253"/>
                <a:gd name="T14" fmla="*/ 0 w 196"/>
                <a:gd name="T15" fmla="*/ 50 h 253"/>
                <a:gd name="T16" fmla="*/ 7 w 196"/>
                <a:gd name="T17" fmla="*/ 39 h 253"/>
                <a:gd name="T18" fmla="*/ 93 w 196"/>
                <a:gd name="T19" fmla="*/ 2 h 253"/>
                <a:gd name="T20" fmla="*/ 103 w 196"/>
                <a:gd name="T21" fmla="*/ 2 h 253"/>
                <a:gd name="T22" fmla="*/ 189 w 196"/>
                <a:gd name="T23" fmla="*/ 39 h 253"/>
                <a:gd name="T24" fmla="*/ 196 w 196"/>
                <a:gd name="T25" fmla="*/ 50 h 253"/>
                <a:gd name="T26" fmla="*/ 196 w 196"/>
                <a:gd name="T27" fmla="*/ 104 h 253"/>
                <a:gd name="T28" fmla="*/ 179 w 196"/>
                <a:gd name="T29" fmla="*/ 107 h 253"/>
                <a:gd name="T30" fmla="*/ 179 w 196"/>
                <a:gd name="T31" fmla="*/ 57 h 253"/>
                <a:gd name="T32" fmla="*/ 175 w 196"/>
                <a:gd name="T33" fmla="*/ 51 h 253"/>
                <a:gd name="T34" fmla="*/ 101 w 196"/>
                <a:gd name="T35" fmla="*/ 19 h 253"/>
                <a:gd name="T36" fmla="*/ 95 w 196"/>
                <a:gd name="T37" fmla="*/ 19 h 253"/>
                <a:gd name="T38" fmla="*/ 21 w 196"/>
                <a:gd name="T39" fmla="*/ 51 h 253"/>
                <a:gd name="T40" fmla="*/ 16 w 196"/>
                <a:gd name="T41" fmla="*/ 57 h 253"/>
                <a:gd name="T42" fmla="*/ 16 w 196"/>
                <a:gd name="T43" fmla="*/ 152 h 253"/>
                <a:gd name="T44" fmla="*/ 35 w 196"/>
                <a:gd name="T45" fmla="*/ 188 h 253"/>
                <a:gd name="T46" fmla="*/ 95 w 196"/>
                <a:gd name="T47" fmla="*/ 231 h 253"/>
                <a:gd name="T48" fmla="*/ 101 w 196"/>
                <a:gd name="T49" fmla="*/ 231 h 253"/>
                <a:gd name="T50" fmla="*/ 161 w 196"/>
                <a:gd name="T51" fmla="*/ 188 h 253"/>
                <a:gd name="T52" fmla="*/ 179 w 196"/>
                <a:gd name="T53" fmla="*/ 153 h 253"/>
                <a:gd name="T54" fmla="*/ 179 w 196"/>
                <a:gd name="T55" fmla="*/ 107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96" h="253">
                  <a:moveTo>
                    <a:pt x="196" y="104"/>
                  </a:moveTo>
                  <a:cubicBezTo>
                    <a:pt x="196" y="120"/>
                    <a:pt x="195" y="136"/>
                    <a:pt x="196" y="152"/>
                  </a:cubicBezTo>
                  <a:cubicBezTo>
                    <a:pt x="196" y="173"/>
                    <a:pt x="187" y="189"/>
                    <a:pt x="170" y="202"/>
                  </a:cubicBezTo>
                  <a:cubicBezTo>
                    <a:pt x="149" y="217"/>
                    <a:pt x="127" y="233"/>
                    <a:pt x="105" y="249"/>
                  </a:cubicBezTo>
                  <a:cubicBezTo>
                    <a:pt x="99" y="253"/>
                    <a:pt x="97" y="253"/>
                    <a:pt x="91" y="249"/>
                  </a:cubicBezTo>
                  <a:cubicBezTo>
                    <a:pt x="69" y="233"/>
                    <a:pt x="47" y="217"/>
                    <a:pt x="25" y="201"/>
                  </a:cubicBezTo>
                  <a:cubicBezTo>
                    <a:pt x="9" y="189"/>
                    <a:pt x="0" y="174"/>
                    <a:pt x="0" y="154"/>
                  </a:cubicBezTo>
                  <a:cubicBezTo>
                    <a:pt x="0" y="119"/>
                    <a:pt x="0" y="84"/>
                    <a:pt x="0" y="50"/>
                  </a:cubicBezTo>
                  <a:cubicBezTo>
                    <a:pt x="0" y="44"/>
                    <a:pt x="2" y="41"/>
                    <a:pt x="7" y="39"/>
                  </a:cubicBezTo>
                  <a:cubicBezTo>
                    <a:pt x="36" y="27"/>
                    <a:pt x="64" y="14"/>
                    <a:pt x="93" y="2"/>
                  </a:cubicBezTo>
                  <a:cubicBezTo>
                    <a:pt x="96" y="0"/>
                    <a:pt x="99" y="0"/>
                    <a:pt x="103" y="2"/>
                  </a:cubicBezTo>
                  <a:cubicBezTo>
                    <a:pt x="132" y="14"/>
                    <a:pt x="160" y="27"/>
                    <a:pt x="189" y="39"/>
                  </a:cubicBezTo>
                  <a:cubicBezTo>
                    <a:pt x="194" y="41"/>
                    <a:pt x="196" y="45"/>
                    <a:pt x="196" y="50"/>
                  </a:cubicBezTo>
                  <a:cubicBezTo>
                    <a:pt x="195" y="68"/>
                    <a:pt x="196" y="86"/>
                    <a:pt x="196" y="104"/>
                  </a:cubicBezTo>
                  <a:close/>
                  <a:moveTo>
                    <a:pt x="179" y="107"/>
                  </a:moveTo>
                  <a:cubicBezTo>
                    <a:pt x="179" y="90"/>
                    <a:pt x="179" y="74"/>
                    <a:pt x="179" y="57"/>
                  </a:cubicBezTo>
                  <a:cubicBezTo>
                    <a:pt x="179" y="54"/>
                    <a:pt x="178" y="52"/>
                    <a:pt x="175" y="51"/>
                  </a:cubicBezTo>
                  <a:cubicBezTo>
                    <a:pt x="150" y="40"/>
                    <a:pt x="126" y="29"/>
                    <a:pt x="101" y="19"/>
                  </a:cubicBezTo>
                  <a:cubicBezTo>
                    <a:pt x="99" y="18"/>
                    <a:pt x="97" y="18"/>
                    <a:pt x="95" y="19"/>
                  </a:cubicBezTo>
                  <a:cubicBezTo>
                    <a:pt x="70" y="29"/>
                    <a:pt x="45" y="40"/>
                    <a:pt x="21" y="51"/>
                  </a:cubicBezTo>
                  <a:cubicBezTo>
                    <a:pt x="17" y="52"/>
                    <a:pt x="16" y="54"/>
                    <a:pt x="16" y="57"/>
                  </a:cubicBezTo>
                  <a:cubicBezTo>
                    <a:pt x="17" y="89"/>
                    <a:pt x="17" y="121"/>
                    <a:pt x="16" y="152"/>
                  </a:cubicBezTo>
                  <a:cubicBezTo>
                    <a:pt x="16" y="168"/>
                    <a:pt x="23" y="179"/>
                    <a:pt x="35" y="188"/>
                  </a:cubicBezTo>
                  <a:cubicBezTo>
                    <a:pt x="55" y="202"/>
                    <a:pt x="75" y="217"/>
                    <a:pt x="95" y="231"/>
                  </a:cubicBezTo>
                  <a:cubicBezTo>
                    <a:pt x="97" y="233"/>
                    <a:pt x="99" y="233"/>
                    <a:pt x="101" y="231"/>
                  </a:cubicBezTo>
                  <a:cubicBezTo>
                    <a:pt x="121" y="217"/>
                    <a:pt x="141" y="202"/>
                    <a:pt x="161" y="188"/>
                  </a:cubicBezTo>
                  <a:cubicBezTo>
                    <a:pt x="173" y="179"/>
                    <a:pt x="179" y="168"/>
                    <a:pt x="179" y="153"/>
                  </a:cubicBezTo>
                  <a:cubicBezTo>
                    <a:pt x="179" y="137"/>
                    <a:pt x="179" y="122"/>
                    <a:pt x="179" y="10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884" tIns="44943" rIns="89884" bIns="44943" numCol="1" anchor="t" anchorCtr="0" compatLnSpc="1">
              <a:prstTxWarp prst="textNoShape">
                <a:avLst/>
              </a:prstTxWarp>
            </a:bodyPr>
            <a:lstStyle/>
            <a:p>
              <a:endParaRPr lang="en-IN" sz="1620"/>
            </a:p>
          </p:txBody>
        </p:sp>
        <p:sp>
          <p:nvSpPr>
            <p:cNvPr id="140" name="Freeform 11">
              <a:extLst>
                <a:ext uri="{FF2B5EF4-FFF2-40B4-BE49-F238E27FC236}">
                  <a16:creationId xmlns:a16="http://schemas.microsoft.com/office/drawing/2014/main" id="{ABCC1F15-6BEB-4457-9FBE-AB070C0AC1D7}"/>
                </a:ext>
              </a:extLst>
            </p:cNvPr>
            <p:cNvSpPr>
              <a:spLocks/>
            </p:cNvSpPr>
            <p:nvPr/>
          </p:nvSpPr>
          <p:spPr bwMode="auto">
            <a:xfrm>
              <a:off x="12961938" y="1509713"/>
              <a:ext cx="174625" cy="174625"/>
            </a:xfrm>
            <a:custGeom>
              <a:avLst/>
              <a:gdLst>
                <a:gd name="T0" fmla="*/ 40 w 116"/>
                <a:gd name="T1" fmla="*/ 95 h 116"/>
                <a:gd name="T2" fmla="*/ 58 w 116"/>
                <a:gd name="T3" fmla="*/ 67 h 116"/>
                <a:gd name="T4" fmla="*/ 98 w 116"/>
                <a:gd name="T5" fmla="*/ 7 h 116"/>
                <a:gd name="T6" fmla="*/ 101 w 116"/>
                <a:gd name="T7" fmla="*/ 3 h 116"/>
                <a:gd name="T8" fmla="*/ 111 w 116"/>
                <a:gd name="T9" fmla="*/ 2 h 116"/>
                <a:gd name="T10" fmla="*/ 114 w 116"/>
                <a:gd name="T11" fmla="*/ 11 h 116"/>
                <a:gd name="T12" fmla="*/ 112 w 116"/>
                <a:gd name="T13" fmla="*/ 16 h 116"/>
                <a:gd name="T14" fmla="*/ 50 w 116"/>
                <a:gd name="T15" fmla="*/ 108 h 116"/>
                <a:gd name="T16" fmla="*/ 34 w 116"/>
                <a:gd name="T17" fmla="*/ 111 h 116"/>
                <a:gd name="T18" fmla="*/ 5 w 116"/>
                <a:gd name="T19" fmla="*/ 89 h 116"/>
                <a:gd name="T20" fmla="*/ 3 w 116"/>
                <a:gd name="T21" fmla="*/ 77 h 116"/>
                <a:gd name="T22" fmla="*/ 15 w 116"/>
                <a:gd name="T23" fmla="*/ 76 h 116"/>
                <a:gd name="T24" fmla="*/ 40 w 116"/>
                <a:gd name="T25" fmla="*/ 95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6" h="116">
                  <a:moveTo>
                    <a:pt x="40" y="95"/>
                  </a:moveTo>
                  <a:cubicBezTo>
                    <a:pt x="46" y="85"/>
                    <a:pt x="52" y="76"/>
                    <a:pt x="58" y="67"/>
                  </a:cubicBezTo>
                  <a:cubicBezTo>
                    <a:pt x="71" y="47"/>
                    <a:pt x="85" y="27"/>
                    <a:pt x="98" y="7"/>
                  </a:cubicBezTo>
                  <a:cubicBezTo>
                    <a:pt x="99" y="5"/>
                    <a:pt x="100" y="4"/>
                    <a:pt x="101" y="3"/>
                  </a:cubicBezTo>
                  <a:cubicBezTo>
                    <a:pt x="104" y="0"/>
                    <a:pt x="108" y="0"/>
                    <a:pt x="111" y="2"/>
                  </a:cubicBezTo>
                  <a:cubicBezTo>
                    <a:pt x="114" y="4"/>
                    <a:pt x="116" y="7"/>
                    <a:pt x="114" y="11"/>
                  </a:cubicBezTo>
                  <a:cubicBezTo>
                    <a:pt x="114" y="13"/>
                    <a:pt x="113" y="14"/>
                    <a:pt x="112" y="16"/>
                  </a:cubicBezTo>
                  <a:cubicBezTo>
                    <a:pt x="91" y="46"/>
                    <a:pt x="71" y="77"/>
                    <a:pt x="50" y="108"/>
                  </a:cubicBezTo>
                  <a:cubicBezTo>
                    <a:pt x="45" y="116"/>
                    <a:pt x="41" y="116"/>
                    <a:pt x="34" y="111"/>
                  </a:cubicBezTo>
                  <a:cubicBezTo>
                    <a:pt x="25" y="104"/>
                    <a:pt x="15" y="96"/>
                    <a:pt x="5" y="89"/>
                  </a:cubicBezTo>
                  <a:cubicBezTo>
                    <a:pt x="0" y="86"/>
                    <a:pt x="0" y="81"/>
                    <a:pt x="3" y="77"/>
                  </a:cubicBezTo>
                  <a:cubicBezTo>
                    <a:pt x="5" y="73"/>
                    <a:pt x="10" y="73"/>
                    <a:pt x="15" y="76"/>
                  </a:cubicBezTo>
                  <a:cubicBezTo>
                    <a:pt x="23" y="82"/>
                    <a:pt x="31" y="88"/>
                    <a:pt x="40" y="9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884" tIns="44943" rIns="89884" bIns="44943" numCol="1" anchor="t" anchorCtr="0" compatLnSpc="1">
              <a:prstTxWarp prst="textNoShape">
                <a:avLst/>
              </a:prstTxWarp>
            </a:bodyPr>
            <a:lstStyle/>
            <a:p>
              <a:endParaRPr lang="en-IN" sz="1620"/>
            </a:p>
          </p:txBody>
        </p:sp>
      </p:grpSp>
      <p:grpSp>
        <p:nvGrpSpPr>
          <p:cNvPr id="141" name="Group 140">
            <a:extLst>
              <a:ext uri="{FF2B5EF4-FFF2-40B4-BE49-F238E27FC236}">
                <a16:creationId xmlns:a16="http://schemas.microsoft.com/office/drawing/2014/main" id="{C005E005-7198-48EC-8A05-5578B79297C8}"/>
              </a:ext>
            </a:extLst>
          </p:cNvPr>
          <p:cNvGrpSpPr/>
          <p:nvPr/>
        </p:nvGrpSpPr>
        <p:grpSpPr>
          <a:xfrm>
            <a:off x="2067828" y="5777035"/>
            <a:ext cx="458207" cy="446407"/>
            <a:chOff x="13854113" y="2384425"/>
            <a:chExt cx="739775" cy="720725"/>
          </a:xfrm>
          <a:solidFill>
            <a:schemeClr val="tx1">
              <a:lumMod val="95000"/>
              <a:lumOff val="5000"/>
            </a:schemeClr>
          </a:solidFill>
        </p:grpSpPr>
        <p:sp>
          <p:nvSpPr>
            <p:cNvPr id="142" name="Freeform 12">
              <a:extLst>
                <a:ext uri="{FF2B5EF4-FFF2-40B4-BE49-F238E27FC236}">
                  <a16:creationId xmlns:a16="http://schemas.microsoft.com/office/drawing/2014/main" id="{C20A0198-DD97-483D-B4D3-48A69832B16A}"/>
                </a:ext>
              </a:extLst>
            </p:cNvPr>
            <p:cNvSpPr>
              <a:spLocks/>
            </p:cNvSpPr>
            <p:nvPr/>
          </p:nvSpPr>
          <p:spPr bwMode="auto">
            <a:xfrm>
              <a:off x="13854113" y="2384425"/>
              <a:ext cx="739775" cy="512762"/>
            </a:xfrm>
            <a:custGeom>
              <a:avLst/>
              <a:gdLst>
                <a:gd name="T0" fmla="*/ 0 w 488"/>
                <a:gd name="T1" fmla="*/ 281 h 338"/>
                <a:gd name="T2" fmla="*/ 6 w 488"/>
                <a:gd name="T3" fmla="*/ 274 h 338"/>
                <a:gd name="T4" fmla="*/ 144 w 488"/>
                <a:gd name="T5" fmla="*/ 136 h 338"/>
                <a:gd name="T6" fmla="*/ 160 w 488"/>
                <a:gd name="T7" fmla="*/ 136 h 338"/>
                <a:gd name="T8" fmla="*/ 225 w 488"/>
                <a:gd name="T9" fmla="*/ 201 h 338"/>
                <a:gd name="T10" fmla="*/ 228 w 488"/>
                <a:gd name="T11" fmla="*/ 204 h 338"/>
                <a:gd name="T12" fmla="*/ 323 w 488"/>
                <a:gd name="T13" fmla="*/ 108 h 338"/>
                <a:gd name="T14" fmla="*/ 318 w 488"/>
                <a:gd name="T15" fmla="*/ 104 h 338"/>
                <a:gd name="T16" fmla="*/ 281 w 488"/>
                <a:gd name="T17" fmla="*/ 68 h 338"/>
                <a:gd name="T18" fmla="*/ 285 w 488"/>
                <a:gd name="T19" fmla="*/ 53 h 338"/>
                <a:gd name="T20" fmla="*/ 477 w 488"/>
                <a:gd name="T21" fmla="*/ 2 h 338"/>
                <a:gd name="T22" fmla="*/ 488 w 488"/>
                <a:gd name="T23" fmla="*/ 6 h 338"/>
                <a:gd name="T24" fmla="*/ 488 w 488"/>
                <a:gd name="T25" fmla="*/ 12 h 338"/>
                <a:gd name="T26" fmla="*/ 479 w 488"/>
                <a:gd name="T27" fmla="*/ 45 h 338"/>
                <a:gd name="T28" fmla="*/ 436 w 488"/>
                <a:gd name="T29" fmla="*/ 203 h 338"/>
                <a:gd name="T30" fmla="*/ 421 w 488"/>
                <a:gd name="T31" fmla="*/ 207 h 338"/>
                <a:gd name="T32" fmla="*/ 378 w 488"/>
                <a:gd name="T33" fmla="*/ 165 h 338"/>
                <a:gd name="T34" fmla="*/ 376 w 488"/>
                <a:gd name="T35" fmla="*/ 170 h 338"/>
                <a:gd name="T36" fmla="*/ 294 w 488"/>
                <a:gd name="T37" fmla="*/ 251 h 338"/>
                <a:gd name="T38" fmla="*/ 291 w 488"/>
                <a:gd name="T39" fmla="*/ 254 h 338"/>
                <a:gd name="T40" fmla="*/ 281 w 488"/>
                <a:gd name="T41" fmla="*/ 254 h 338"/>
                <a:gd name="T42" fmla="*/ 280 w 488"/>
                <a:gd name="T43" fmla="*/ 244 h 338"/>
                <a:gd name="T44" fmla="*/ 283 w 488"/>
                <a:gd name="T45" fmla="*/ 241 h 338"/>
                <a:gd name="T46" fmla="*/ 372 w 488"/>
                <a:gd name="T47" fmla="*/ 152 h 338"/>
                <a:gd name="T48" fmla="*/ 387 w 488"/>
                <a:gd name="T49" fmla="*/ 152 h 338"/>
                <a:gd name="T50" fmla="*/ 420 w 488"/>
                <a:gd name="T51" fmla="*/ 185 h 338"/>
                <a:gd name="T52" fmla="*/ 424 w 488"/>
                <a:gd name="T53" fmla="*/ 189 h 338"/>
                <a:gd name="T54" fmla="*/ 470 w 488"/>
                <a:gd name="T55" fmla="*/ 20 h 338"/>
                <a:gd name="T56" fmla="*/ 301 w 488"/>
                <a:gd name="T57" fmla="*/ 65 h 338"/>
                <a:gd name="T58" fmla="*/ 300 w 488"/>
                <a:gd name="T59" fmla="*/ 67 h 338"/>
                <a:gd name="T60" fmla="*/ 304 w 488"/>
                <a:gd name="T61" fmla="*/ 69 h 338"/>
                <a:gd name="T62" fmla="*/ 338 w 488"/>
                <a:gd name="T63" fmla="*/ 103 h 338"/>
                <a:gd name="T64" fmla="*/ 338 w 488"/>
                <a:gd name="T65" fmla="*/ 117 h 338"/>
                <a:gd name="T66" fmla="*/ 236 w 488"/>
                <a:gd name="T67" fmla="*/ 219 h 338"/>
                <a:gd name="T68" fmla="*/ 221 w 488"/>
                <a:gd name="T69" fmla="*/ 219 h 338"/>
                <a:gd name="T70" fmla="*/ 155 w 488"/>
                <a:gd name="T71" fmla="*/ 153 h 338"/>
                <a:gd name="T72" fmla="*/ 152 w 488"/>
                <a:gd name="T73" fmla="*/ 151 h 338"/>
                <a:gd name="T74" fmla="*/ 19 w 488"/>
                <a:gd name="T75" fmla="*/ 284 h 338"/>
                <a:gd name="T76" fmla="*/ 54 w 488"/>
                <a:gd name="T77" fmla="*/ 318 h 338"/>
                <a:gd name="T78" fmla="*/ 57 w 488"/>
                <a:gd name="T79" fmla="*/ 314 h 338"/>
                <a:gd name="T80" fmla="*/ 144 w 488"/>
                <a:gd name="T81" fmla="*/ 227 h 338"/>
                <a:gd name="T82" fmla="*/ 160 w 488"/>
                <a:gd name="T83" fmla="*/ 227 h 338"/>
                <a:gd name="T84" fmla="*/ 204 w 488"/>
                <a:gd name="T85" fmla="*/ 270 h 338"/>
                <a:gd name="T86" fmla="*/ 207 w 488"/>
                <a:gd name="T87" fmla="*/ 278 h 338"/>
                <a:gd name="T88" fmla="*/ 202 w 488"/>
                <a:gd name="T89" fmla="*/ 284 h 338"/>
                <a:gd name="T90" fmla="*/ 194 w 488"/>
                <a:gd name="T91" fmla="*/ 282 h 338"/>
                <a:gd name="T92" fmla="*/ 172 w 488"/>
                <a:gd name="T93" fmla="*/ 260 h 338"/>
                <a:gd name="T94" fmla="*/ 153 w 488"/>
                <a:gd name="T95" fmla="*/ 240 h 338"/>
                <a:gd name="T96" fmla="*/ 151 w 488"/>
                <a:gd name="T97" fmla="*/ 240 h 338"/>
                <a:gd name="T98" fmla="*/ 148 w 488"/>
                <a:gd name="T99" fmla="*/ 244 h 338"/>
                <a:gd name="T100" fmla="*/ 61 w 488"/>
                <a:gd name="T101" fmla="*/ 332 h 338"/>
                <a:gd name="T102" fmla="*/ 45 w 488"/>
                <a:gd name="T103" fmla="*/ 332 h 338"/>
                <a:gd name="T104" fmla="*/ 4 w 488"/>
                <a:gd name="T105" fmla="*/ 292 h 338"/>
                <a:gd name="T106" fmla="*/ 0 w 488"/>
                <a:gd name="T107" fmla="*/ 287 h 338"/>
                <a:gd name="T108" fmla="*/ 0 w 488"/>
                <a:gd name="T109" fmla="*/ 281 h 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88" h="338">
                  <a:moveTo>
                    <a:pt x="0" y="281"/>
                  </a:moveTo>
                  <a:cubicBezTo>
                    <a:pt x="2" y="279"/>
                    <a:pt x="4" y="277"/>
                    <a:pt x="6" y="274"/>
                  </a:cubicBezTo>
                  <a:cubicBezTo>
                    <a:pt x="52" y="228"/>
                    <a:pt x="98" y="182"/>
                    <a:pt x="144" y="136"/>
                  </a:cubicBezTo>
                  <a:cubicBezTo>
                    <a:pt x="150" y="130"/>
                    <a:pt x="153" y="130"/>
                    <a:pt x="160" y="136"/>
                  </a:cubicBezTo>
                  <a:cubicBezTo>
                    <a:pt x="181" y="158"/>
                    <a:pt x="203" y="179"/>
                    <a:pt x="225" y="201"/>
                  </a:cubicBezTo>
                  <a:cubicBezTo>
                    <a:pt x="226" y="202"/>
                    <a:pt x="227" y="203"/>
                    <a:pt x="228" y="204"/>
                  </a:cubicBezTo>
                  <a:cubicBezTo>
                    <a:pt x="259" y="172"/>
                    <a:pt x="291" y="141"/>
                    <a:pt x="323" y="108"/>
                  </a:cubicBezTo>
                  <a:cubicBezTo>
                    <a:pt x="322" y="107"/>
                    <a:pt x="320" y="106"/>
                    <a:pt x="318" y="104"/>
                  </a:cubicBezTo>
                  <a:cubicBezTo>
                    <a:pt x="306" y="92"/>
                    <a:pt x="294" y="80"/>
                    <a:pt x="281" y="68"/>
                  </a:cubicBezTo>
                  <a:cubicBezTo>
                    <a:pt x="275" y="62"/>
                    <a:pt x="277" y="55"/>
                    <a:pt x="285" y="53"/>
                  </a:cubicBezTo>
                  <a:cubicBezTo>
                    <a:pt x="349" y="36"/>
                    <a:pt x="413" y="19"/>
                    <a:pt x="477" y="2"/>
                  </a:cubicBezTo>
                  <a:cubicBezTo>
                    <a:pt x="482" y="0"/>
                    <a:pt x="485" y="2"/>
                    <a:pt x="488" y="6"/>
                  </a:cubicBezTo>
                  <a:cubicBezTo>
                    <a:pt x="488" y="8"/>
                    <a:pt x="488" y="10"/>
                    <a:pt x="488" y="12"/>
                  </a:cubicBezTo>
                  <a:cubicBezTo>
                    <a:pt x="485" y="23"/>
                    <a:pt x="482" y="34"/>
                    <a:pt x="479" y="45"/>
                  </a:cubicBezTo>
                  <a:cubicBezTo>
                    <a:pt x="465" y="98"/>
                    <a:pt x="451" y="150"/>
                    <a:pt x="436" y="203"/>
                  </a:cubicBezTo>
                  <a:cubicBezTo>
                    <a:pt x="434" y="213"/>
                    <a:pt x="428" y="214"/>
                    <a:pt x="421" y="207"/>
                  </a:cubicBezTo>
                  <a:cubicBezTo>
                    <a:pt x="407" y="194"/>
                    <a:pt x="393" y="180"/>
                    <a:pt x="378" y="165"/>
                  </a:cubicBezTo>
                  <a:cubicBezTo>
                    <a:pt x="377" y="167"/>
                    <a:pt x="377" y="168"/>
                    <a:pt x="376" y="170"/>
                  </a:cubicBezTo>
                  <a:cubicBezTo>
                    <a:pt x="349" y="197"/>
                    <a:pt x="321" y="224"/>
                    <a:pt x="294" y="251"/>
                  </a:cubicBezTo>
                  <a:cubicBezTo>
                    <a:pt x="293" y="252"/>
                    <a:pt x="292" y="253"/>
                    <a:pt x="291" y="254"/>
                  </a:cubicBezTo>
                  <a:cubicBezTo>
                    <a:pt x="288" y="257"/>
                    <a:pt x="283" y="257"/>
                    <a:pt x="281" y="254"/>
                  </a:cubicBezTo>
                  <a:cubicBezTo>
                    <a:pt x="278" y="251"/>
                    <a:pt x="278" y="247"/>
                    <a:pt x="280" y="244"/>
                  </a:cubicBezTo>
                  <a:cubicBezTo>
                    <a:pt x="281" y="243"/>
                    <a:pt x="282" y="242"/>
                    <a:pt x="283" y="241"/>
                  </a:cubicBezTo>
                  <a:cubicBezTo>
                    <a:pt x="312" y="211"/>
                    <a:pt x="342" y="182"/>
                    <a:pt x="372" y="152"/>
                  </a:cubicBezTo>
                  <a:cubicBezTo>
                    <a:pt x="378" y="146"/>
                    <a:pt x="381" y="146"/>
                    <a:pt x="387" y="152"/>
                  </a:cubicBezTo>
                  <a:cubicBezTo>
                    <a:pt x="398" y="163"/>
                    <a:pt x="409" y="174"/>
                    <a:pt x="420" y="185"/>
                  </a:cubicBezTo>
                  <a:cubicBezTo>
                    <a:pt x="421" y="186"/>
                    <a:pt x="423" y="187"/>
                    <a:pt x="424" y="189"/>
                  </a:cubicBezTo>
                  <a:cubicBezTo>
                    <a:pt x="439" y="132"/>
                    <a:pt x="454" y="77"/>
                    <a:pt x="470" y="20"/>
                  </a:cubicBezTo>
                  <a:cubicBezTo>
                    <a:pt x="413" y="35"/>
                    <a:pt x="357" y="50"/>
                    <a:pt x="301" y="65"/>
                  </a:cubicBezTo>
                  <a:cubicBezTo>
                    <a:pt x="301" y="65"/>
                    <a:pt x="300" y="66"/>
                    <a:pt x="300" y="67"/>
                  </a:cubicBezTo>
                  <a:cubicBezTo>
                    <a:pt x="301" y="68"/>
                    <a:pt x="303" y="68"/>
                    <a:pt x="304" y="69"/>
                  </a:cubicBezTo>
                  <a:cubicBezTo>
                    <a:pt x="316" y="80"/>
                    <a:pt x="327" y="91"/>
                    <a:pt x="338" y="103"/>
                  </a:cubicBezTo>
                  <a:cubicBezTo>
                    <a:pt x="343" y="108"/>
                    <a:pt x="343" y="112"/>
                    <a:pt x="338" y="117"/>
                  </a:cubicBezTo>
                  <a:cubicBezTo>
                    <a:pt x="304" y="151"/>
                    <a:pt x="270" y="185"/>
                    <a:pt x="236" y="219"/>
                  </a:cubicBezTo>
                  <a:cubicBezTo>
                    <a:pt x="230" y="224"/>
                    <a:pt x="227" y="224"/>
                    <a:pt x="221" y="219"/>
                  </a:cubicBezTo>
                  <a:cubicBezTo>
                    <a:pt x="199" y="197"/>
                    <a:pt x="177" y="175"/>
                    <a:pt x="155" y="153"/>
                  </a:cubicBezTo>
                  <a:cubicBezTo>
                    <a:pt x="154" y="152"/>
                    <a:pt x="153" y="151"/>
                    <a:pt x="152" y="151"/>
                  </a:cubicBezTo>
                  <a:cubicBezTo>
                    <a:pt x="108" y="195"/>
                    <a:pt x="63" y="240"/>
                    <a:pt x="19" y="284"/>
                  </a:cubicBezTo>
                  <a:cubicBezTo>
                    <a:pt x="30" y="295"/>
                    <a:pt x="42" y="306"/>
                    <a:pt x="54" y="318"/>
                  </a:cubicBezTo>
                  <a:cubicBezTo>
                    <a:pt x="54" y="317"/>
                    <a:pt x="55" y="315"/>
                    <a:pt x="57" y="314"/>
                  </a:cubicBezTo>
                  <a:cubicBezTo>
                    <a:pt x="86" y="285"/>
                    <a:pt x="115" y="256"/>
                    <a:pt x="144" y="227"/>
                  </a:cubicBezTo>
                  <a:cubicBezTo>
                    <a:pt x="150" y="220"/>
                    <a:pt x="153" y="220"/>
                    <a:pt x="160" y="227"/>
                  </a:cubicBezTo>
                  <a:cubicBezTo>
                    <a:pt x="174" y="241"/>
                    <a:pt x="189" y="255"/>
                    <a:pt x="204" y="270"/>
                  </a:cubicBezTo>
                  <a:cubicBezTo>
                    <a:pt x="206" y="272"/>
                    <a:pt x="207" y="275"/>
                    <a:pt x="207" y="278"/>
                  </a:cubicBezTo>
                  <a:cubicBezTo>
                    <a:pt x="207" y="280"/>
                    <a:pt x="204" y="283"/>
                    <a:pt x="202" y="284"/>
                  </a:cubicBezTo>
                  <a:cubicBezTo>
                    <a:pt x="200" y="284"/>
                    <a:pt x="196" y="283"/>
                    <a:pt x="194" y="282"/>
                  </a:cubicBezTo>
                  <a:cubicBezTo>
                    <a:pt x="186" y="275"/>
                    <a:pt x="179" y="267"/>
                    <a:pt x="172" y="260"/>
                  </a:cubicBezTo>
                  <a:cubicBezTo>
                    <a:pt x="166" y="254"/>
                    <a:pt x="159" y="247"/>
                    <a:pt x="153" y="240"/>
                  </a:cubicBezTo>
                  <a:cubicBezTo>
                    <a:pt x="152" y="240"/>
                    <a:pt x="152" y="240"/>
                    <a:pt x="151" y="240"/>
                  </a:cubicBezTo>
                  <a:cubicBezTo>
                    <a:pt x="150" y="241"/>
                    <a:pt x="149" y="243"/>
                    <a:pt x="148" y="244"/>
                  </a:cubicBezTo>
                  <a:cubicBezTo>
                    <a:pt x="119" y="274"/>
                    <a:pt x="90" y="303"/>
                    <a:pt x="61" y="332"/>
                  </a:cubicBezTo>
                  <a:cubicBezTo>
                    <a:pt x="54" y="338"/>
                    <a:pt x="51" y="338"/>
                    <a:pt x="45" y="332"/>
                  </a:cubicBezTo>
                  <a:cubicBezTo>
                    <a:pt x="31" y="319"/>
                    <a:pt x="18" y="305"/>
                    <a:pt x="4" y="292"/>
                  </a:cubicBezTo>
                  <a:cubicBezTo>
                    <a:pt x="3" y="290"/>
                    <a:pt x="1" y="288"/>
                    <a:pt x="0" y="287"/>
                  </a:cubicBezTo>
                  <a:cubicBezTo>
                    <a:pt x="0" y="285"/>
                    <a:pt x="0" y="283"/>
                    <a:pt x="0" y="28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884" tIns="44943" rIns="89884" bIns="44943" numCol="1" anchor="t" anchorCtr="0" compatLnSpc="1">
              <a:prstTxWarp prst="textNoShape">
                <a:avLst/>
              </a:prstTxWarp>
            </a:bodyPr>
            <a:lstStyle/>
            <a:p>
              <a:endParaRPr lang="en-IN" sz="1620"/>
            </a:p>
          </p:txBody>
        </p:sp>
        <p:sp>
          <p:nvSpPr>
            <p:cNvPr id="143" name="Freeform 13">
              <a:extLst>
                <a:ext uri="{FF2B5EF4-FFF2-40B4-BE49-F238E27FC236}">
                  <a16:creationId xmlns:a16="http://schemas.microsoft.com/office/drawing/2014/main" id="{8F6BF37E-4DB8-4486-94EF-EA3ED348CD53}"/>
                </a:ext>
              </a:extLst>
            </p:cNvPr>
            <p:cNvSpPr>
              <a:spLocks noEditPoints="1"/>
            </p:cNvSpPr>
            <p:nvPr/>
          </p:nvSpPr>
          <p:spPr bwMode="auto">
            <a:xfrm>
              <a:off x="13922375" y="2794000"/>
              <a:ext cx="660400" cy="311150"/>
            </a:xfrm>
            <a:custGeom>
              <a:avLst/>
              <a:gdLst>
                <a:gd name="T0" fmla="*/ 427 w 436"/>
                <a:gd name="T1" fmla="*/ 190 h 205"/>
                <a:gd name="T2" fmla="*/ 427 w 436"/>
                <a:gd name="T3" fmla="*/ 205 h 205"/>
                <a:gd name="T4" fmla="*/ 12 w 436"/>
                <a:gd name="T5" fmla="*/ 205 h 205"/>
                <a:gd name="T6" fmla="*/ 0 w 436"/>
                <a:gd name="T7" fmla="*/ 197 h 205"/>
                <a:gd name="T8" fmla="*/ 13 w 436"/>
                <a:gd name="T9" fmla="*/ 190 h 205"/>
                <a:gd name="T10" fmla="*/ 20 w 436"/>
                <a:gd name="T11" fmla="*/ 168 h 205"/>
                <a:gd name="T12" fmla="*/ 71 w 436"/>
                <a:gd name="T13" fmla="*/ 150 h 205"/>
                <a:gd name="T14" fmla="*/ 81 w 436"/>
                <a:gd name="T15" fmla="*/ 134 h 205"/>
                <a:gd name="T16" fmla="*/ 55 w 436"/>
                <a:gd name="T17" fmla="*/ 94 h 205"/>
                <a:gd name="T18" fmla="*/ 101 w 436"/>
                <a:gd name="T19" fmla="*/ 35 h 205"/>
                <a:gd name="T20" fmla="*/ 147 w 436"/>
                <a:gd name="T21" fmla="*/ 60 h 205"/>
                <a:gd name="T22" fmla="*/ 167 w 436"/>
                <a:gd name="T23" fmla="*/ 55 h 205"/>
                <a:gd name="T24" fmla="*/ 176 w 436"/>
                <a:gd name="T25" fmla="*/ 8 h 205"/>
                <a:gd name="T26" fmla="*/ 250 w 436"/>
                <a:gd name="T27" fmla="*/ 0 h 205"/>
                <a:gd name="T28" fmla="*/ 265 w 436"/>
                <a:gd name="T29" fmla="*/ 51 h 205"/>
                <a:gd name="T30" fmla="*/ 275 w 436"/>
                <a:gd name="T31" fmla="*/ 58 h 205"/>
                <a:gd name="T32" fmla="*/ 321 w 436"/>
                <a:gd name="T33" fmla="*/ 34 h 205"/>
                <a:gd name="T34" fmla="*/ 380 w 436"/>
                <a:gd name="T35" fmla="*/ 80 h 205"/>
                <a:gd name="T36" fmla="*/ 356 w 436"/>
                <a:gd name="T37" fmla="*/ 127 h 205"/>
                <a:gd name="T38" fmla="*/ 359 w 436"/>
                <a:gd name="T39" fmla="*/ 145 h 205"/>
                <a:gd name="T40" fmla="*/ 406 w 436"/>
                <a:gd name="T41" fmla="*/ 155 h 205"/>
                <a:gd name="T42" fmla="*/ 416 w 436"/>
                <a:gd name="T43" fmla="*/ 190 h 205"/>
                <a:gd name="T44" fmla="*/ 213 w 436"/>
                <a:gd name="T45" fmla="*/ 91 h 205"/>
                <a:gd name="T46" fmla="*/ 324 w 436"/>
                <a:gd name="T47" fmla="*/ 189 h 205"/>
                <a:gd name="T48" fmla="*/ 400 w 436"/>
                <a:gd name="T49" fmla="*/ 170 h 205"/>
                <a:gd name="T50" fmla="*/ 357 w 436"/>
                <a:gd name="T51" fmla="*/ 165 h 205"/>
                <a:gd name="T52" fmla="*/ 338 w 436"/>
                <a:gd name="T53" fmla="*/ 136 h 205"/>
                <a:gd name="T54" fmla="*/ 366 w 436"/>
                <a:gd name="T55" fmla="*/ 89 h 205"/>
                <a:gd name="T56" fmla="*/ 292 w 436"/>
                <a:gd name="T57" fmla="*/ 76 h 205"/>
                <a:gd name="T58" fmla="*/ 257 w 436"/>
                <a:gd name="T59" fmla="*/ 68 h 205"/>
                <a:gd name="T60" fmla="*/ 250 w 436"/>
                <a:gd name="T61" fmla="*/ 54 h 205"/>
                <a:gd name="T62" fmla="*/ 190 w 436"/>
                <a:gd name="T63" fmla="*/ 15 h 205"/>
                <a:gd name="T64" fmla="*/ 178 w 436"/>
                <a:gd name="T65" fmla="*/ 68 h 205"/>
                <a:gd name="T66" fmla="*/ 144 w 436"/>
                <a:gd name="T67" fmla="*/ 76 h 205"/>
                <a:gd name="T68" fmla="*/ 109 w 436"/>
                <a:gd name="T69" fmla="*/ 50 h 205"/>
                <a:gd name="T70" fmla="*/ 96 w 436"/>
                <a:gd name="T71" fmla="*/ 122 h 205"/>
                <a:gd name="T72" fmla="*/ 89 w 436"/>
                <a:gd name="T73" fmla="*/ 155 h 205"/>
                <a:gd name="T74" fmla="*/ 39 w 436"/>
                <a:gd name="T75" fmla="*/ 170 h 205"/>
                <a:gd name="T76" fmla="*/ 35 w 436"/>
                <a:gd name="T77" fmla="*/ 189 h 205"/>
                <a:gd name="T78" fmla="*/ 128 w 436"/>
                <a:gd name="T79" fmla="*/ 189 h 205"/>
                <a:gd name="T80" fmla="*/ 220 w 436"/>
                <a:gd name="T81" fmla="*/ 107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36" h="205">
                  <a:moveTo>
                    <a:pt x="416" y="190"/>
                  </a:moveTo>
                  <a:cubicBezTo>
                    <a:pt x="420" y="190"/>
                    <a:pt x="423" y="190"/>
                    <a:pt x="427" y="190"/>
                  </a:cubicBezTo>
                  <a:cubicBezTo>
                    <a:pt x="433" y="190"/>
                    <a:pt x="436" y="193"/>
                    <a:pt x="436" y="198"/>
                  </a:cubicBezTo>
                  <a:cubicBezTo>
                    <a:pt x="436" y="202"/>
                    <a:pt x="432" y="205"/>
                    <a:pt x="427" y="205"/>
                  </a:cubicBezTo>
                  <a:cubicBezTo>
                    <a:pt x="426" y="205"/>
                    <a:pt x="425" y="205"/>
                    <a:pt x="424" y="205"/>
                  </a:cubicBezTo>
                  <a:cubicBezTo>
                    <a:pt x="287" y="205"/>
                    <a:pt x="149" y="205"/>
                    <a:pt x="12" y="205"/>
                  </a:cubicBezTo>
                  <a:cubicBezTo>
                    <a:pt x="11" y="205"/>
                    <a:pt x="9" y="205"/>
                    <a:pt x="7" y="205"/>
                  </a:cubicBezTo>
                  <a:cubicBezTo>
                    <a:pt x="3" y="204"/>
                    <a:pt x="0" y="201"/>
                    <a:pt x="0" y="197"/>
                  </a:cubicBezTo>
                  <a:cubicBezTo>
                    <a:pt x="0" y="193"/>
                    <a:pt x="3" y="190"/>
                    <a:pt x="7" y="190"/>
                  </a:cubicBezTo>
                  <a:cubicBezTo>
                    <a:pt x="9" y="190"/>
                    <a:pt x="11" y="190"/>
                    <a:pt x="13" y="190"/>
                  </a:cubicBezTo>
                  <a:cubicBezTo>
                    <a:pt x="15" y="190"/>
                    <a:pt x="17" y="190"/>
                    <a:pt x="20" y="190"/>
                  </a:cubicBezTo>
                  <a:cubicBezTo>
                    <a:pt x="20" y="182"/>
                    <a:pt x="20" y="175"/>
                    <a:pt x="20" y="168"/>
                  </a:cubicBezTo>
                  <a:cubicBezTo>
                    <a:pt x="20" y="158"/>
                    <a:pt x="22" y="156"/>
                    <a:pt x="31" y="155"/>
                  </a:cubicBezTo>
                  <a:cubicBezTo>
                    <a:pt x="45" y="153"/>
                    <a:pt x="58" y="152"/>
                    <a:pt x="71" y="150"/>
                  </a:cubicBezTo>
                  <a:cubicBezTo>
                    <a:pt x="74" y="150"/>
                    <a:pt x="75" y="149"/>
                    <a:pt x="76" y="146"/>
                  </a:cubicBezTo>
                  <a:cubicBezTo>
                    <a:pt x="77" y="142"/>
                    <a:pt x="79" y="138"/>
                    <a:pt x="81" y="134"/>
                  </a:cubicBezTo>
                  <a:cubicBezTo>
                    <a:pt x="83" y="131"/>
                    <a:pt x="82" y="129"/>
                    <a:pt x="80" y="127"/>
                  </a:cubicBezTo>
                  <a:cubicBezTo>
                    <a:pt x="72" y="116"/>
                    <a:pt x="63" y="105"/>
                    <a:pt x="55" y="94"/>
                  </a:cubicBezTo>
                  <a:cubicBezTo>
                    <a:pt x="50" y="88"/>
                    <a:pt x="51" y="85"/>
                    <a:pt x="56" y="80"/>
                  </a:cubicBezTo>
                  <a:cubicBezTo>
                    <a:pt x="71" y="65"/>
                    <a:pt x="86" y="50"/>
                    <a:pt x="101" y="35"/>
                  </a:cubicBezTo>
                  <a:cubicBezTo>
                    <a:pt x="106" y="30"/>
                    <a:pt x="109" y="30"/>
                    <a:pt x="114" y="34"/>
                  </a:cubicBezTo>
                  <a:cubicBezTo>
                    <a:pt x="125" y="43"/>
                    <a:pt x="136" y="51"/>
                    <a:pt x="147" y="60"/>
                  </a:cubicBezTo>
                  <a:cubicBezTo>
                    <a:pt x="150" y="62"/>
                    <a:pt x="152" y="62"/>
                    <a:pt x="154" y="61"/>
                  </a:cubicBezTo>
                  <a:cubicBezTo>
                    <a:pt x="158" y="59"/>
                    <a:pt x="163" y="57"/>
                    <a:pt x="167" y="55"/>
                  </a:cubicBezTo>
                  <a:cubicBezTo>
                    <a:pt x="168" y="55"/>
                    <a:pt x="170" y="52"/>
                    <a:pt x="170" y="51"/>
                  </a:cubicBezTo>
                  <a:cubicBezTo>
                    <a:pt x="172" y="37"/>
                    <a:pt x="174" y="22"/>
                    <a:pt x="176" y="8"/>
                  </a:cubicBezTo>
                  <a:cubicBezTo>
                    <a:pt x="177" y="2"/>
                    <a:pt x="179" y="0"/>
                    <a:pt x="186" y="0"/>
                  </a:cubicBezTo>
                  <a:cubicBezTo>
                    <a:pt x="207" y="0"/>
                    <a:pt x="228" y="0"/>
                    <a:pt x="250" y="0"/>
                  </a:cubicBezTo>
                  <a:cubicBezTo>
                    <a:pt x="257" y="0"/>
                    <a:pt x="259" y="2"/>
                    <a:pt x="260" y="9"/>
                  </a:cubicBezTo>
                  <a:cubicBezTo>
                    <a:pt x="262" y="23"/>
                    <a:pt x="264" y="37"/>
                    <a:pt x="265" y="51"/>
                  </a:cubicBezTo>
                  <a:cubicBezTo>
                    <a:pt x="266" y="54"/>
                    <a:pt x="267" y="55"/>
                    <a:pt x="270" y="56"/>
                  </a:cubicBezTo>
                  <a:cubicBezTo>
                    <a:pt x="271" y="56"/>
                    <a:pt x="273" y="57"/>
                    <a:pt x="275" y="58"/>
                  </a:cubicBezTo>
                  <a:cubicBezTo>
                    <a:pt x="283" y="63"/>
                    <a:pt x="288" y="61"/>
                    <a:pt x="295" y="55"/>
                  </a:cubicBezTo>
                  <a:cubicBezTo>
                    <a:pt x="303" y="48"/>
                    <a:pt x="313" y="41"/>
                    <a:pt x="321" y="34"/>
                  </a:cubicBezTo>
                  <a:cubicBezTo>
                    <a:pt x="327" y="30"/>
                    <a:pt x="330" y="30"/>
                    <a:pt x="335" y="35"/>
                  </a:cubicBezTo>
                  <a:cubicBezTo>
                    <a:pt x="350" y="50"/>
                    <a:pt x="365" y="65"/>
                    <a:pt x="380" y="80"/>
                  </a:cubicBezTo>
                  <a:cubicBezTo>
                    <a:pt x="385" y="85"/>
                    <a:pt x="385" y="88"/>
                    <a:pt x="381" y="94"/>
                  </a:cubicBezTo>
                  <a:cubicBezTo>
                    <a:pt x="373" y="105"/>
                    <a:pt x="364" y="116"/>
                    <a:pt x="356" y="127"/>
                  </a:cubicBezTo>
                  <a:cubicBezTo>
                    <a:pt x="354" y="129"/>
                    <a:pt x="353" y="131"/>
                    <a:pt x="355" y="134"/>
                  </a:cubicBezTo>
                  <a:cubicBezTo>
                    <a:pt x="357" y="137"/>
                    <a:pt x="358" y="141"/>
                    <a:pt x="359" y="145"/>
                  </a:cubicBezTo>
                  <a:cubicBezTo>
                    <a:pt x="360" y="149"/>
                    <a:pt x="362" y="150"/>
                    <a:pt x="365" y="150"/>
                  </a:cubicBezTo>
                  <a:cubicBezTo>
                    <a:pt x="379" y="152"/>
                    <a:pt x="392" y="153"/>
                    <a:pt x="406" y="155"/>
                  </a:cubicBezTo>
                  <a:cubicBezTo>
                    <a:pt x="414" y="156"/>
                    <a:pt x="416" y="158"/>
                    <a:pt x="416" y="166"/>
                  </a:cubicBezTo>
                  <a:cubicBezTo>
                    <a:pt x="416" y="174"/>
                    <a:pt x="416" y="182"/>
                    <a:pt x="416" y="190"/>
                  </a:cubicBezTo>
                  <a:close/>
                  <a:moveTo>
                    <a:pt x="112" y="189"/>
                  </a:moveTo>
                  <a:cubicBezTo>
                    <a:pt x="116" y="132"/>
                    <a:pt x="165" y="93"/>
                    <a:pt x="213" y="91"/>
                  </a:cubicBezTo>
                  <a:cubicBezTo>
                    <a:pt x="235" y="91"/>
                    <a:pt x="256" y="96"/>
                    <a:pt x="274" y="108"/>
                  </a:cubicBezTo>
                  <a:cubicBezTo>
                    <a:pt x="304" y="127"/>
                    <a:pt x="320" y="155"/>
                    <a:pt x="324" y="189"/>
                  </a:cubicBezTo>
                  <a:cubicBezTo>
                    <a:pt x="350" y="189"/>
                    <a:pt x="375" y="189"/>
                    <a:pt x="400" y="189"/>
                  </a:cubicBezTo>
                  <a:cubicBezTo>
                    <a:pt x="400" y="183"/>
                    <a:pt x="400" y="176"/>
                    <a:pt x="400" y="170"/>
                  </a:cubicBezTo>
                  <a:cubicBezTo>
                    <a:pt x="399" y="170"/>
                    <a:pt x="398" y="170"/>
                    <a:pt x="398" y="169"/>
                  </a:cubicBezTo>
                  <a:cubicBezTo>
                    <a:pt x="384" y="168"/>
                    <a:pt x="371" y="166"/>
                    <a:pt x="357" y="165"/>
                  </a:cubicBezTo>
                  <a:cubicBezTo>
                    <a:pt x="352" y="164"/>
                    <a:pt x="349" y="161"/>
                    <a:pt x="347" y="156"/>
                  </a:cubicBezTo>
                  <a:cubicBezTo>
                    <a:pt x="345" y="149"/>
                    <a:pt x="342" y="142"/>
                    <a:pt x="338" y="136"/>
                  </a:cubicBezTo>
                  <a:cubicBezTo>
                    <a:pt x="336" y="130"/>
                    <a:pt x="336" y="126"/>
                    <a:pt x="340" y="122"/>
                  </a:cubicBezTo>
                  <a:cubicBezTo>
                    <a:pt x="349" y="111"/>
                    <a:pt x="357" y="99"/>
                    <a:pt x="366" y="89"/>
                  </a:cubicBezTo>
                  <a:cubicBezTo>
                    <a:pt x="352" y="75"/>
                    <a:pt x="340" y="63"/>
                    <a:pt x="327" y="49"/>
                  </a:cubicBezTo>
                  <a:cubicBezTo>
                    <a:pt x="315" y="58"/>
                    <a:pt x="304" y="67"/>
                    <a:pt x="292" y="76"/>
                  </a:cubicBezTo>
                  <a:cubicBezTo>
                    <a:pt x="289" y="79"/>
                    <a:pt x="286" y="80"/>
                    <a:pt x="282" y="78"/>
                  </a:cubicBezTo>
                  <a:cubicBezTo>
                    <a:pt x="274" y="74"/>
                    <a:pt x="265" y="71"/>
                    <a:pt x="257" y="68"/>
                  </a:cubicBezTo>
                  <a:cubicBezTo>
                    <a:pt x="254" y="66"/>
                    <a:pt x="252" y="64"/>
                    <a:pt x="251" y="60"/>
                  </a:cubicBezTo>
                  <a:cubicBezTo>
                    <a:pt x="251" y="58"/>
                    <a:pt x="251" y="56"/>
                    <a:pt x="250" y="54"/>
                  </a:cubicBezTo>
                  <a:cubicBezTo>
                    <a:pt x="249" y="41"/>
                    <a:pt x="247" y="28"/>
                    <a:pt x="245" y="15"/>
                  </a:cubicBezTo>
                  <a:cubicBezTo>
                    <a:pt x="227" y="15"/>
                    <a:pt x="209" y="15"/>
                    <a:pt x="190" y="15"/>
                  </a:cubicBezTo>
                  <a:cubicBezTo>
                    <a:pt x="188" y="30"/>
                    <a:pt x="186" y="44"/>
                    <a:pt x="185" y="59"/>
                  </a:cubicBezTo>
                  <a:cubicBezTo>
                    <a:pt x="184" y="64"/>
                    <a:pt x="182" y="66"/>
                    <a:pt x="178" y="68"/>
                  </a:cubicBezTo>
                  <a:cubicBezTo>
                    <a:pt x="170" y="71"/>
                    <a:pt x="162" y="74"/>
                    <a:pt x="155" y="77"/>
                  </a:cubicBezTo>
                  <a:cubicBezTo>
                    <a:pt x="151" y="79"/>
                    <a:pt x="147" y="79"/>
                    <a:pt x="144" y="76"/>
                  </a:cubicBezTo>
                  <a:cubicBezTo>
                    <a:pt x="137" y="71"/>
                    <a:pt x="131" y="66"/>
                    <a:pt x="124" y="61"/>
                  </a:cubicBezTo>
                  <a:cubicBezTo>
                    <a:pt x="119" y="57"/>
                    <a:pt x="114" y="53"/>
                    <a:pt x="109" y="50"/>
                  </a:cubicBezTo>
                  <a:cubicBezTo>
                    <a:pt x="96" y="63"/>
                    <a:pt x="83" y="76"/>
                    <a:pt x="70" y="89"/>
                  </a:cubicBezTo>
                  <a:cubicBezTo>
                    <a:pt x="78" y="99"/>
                    <a:pt x="87" y="111"/>
                    <a:pt x="96" y="122"/>
                  </a:cubicBezTo>
                  <a:cubicBezTo>
                    <a:pt x="100" y="127"/>
                    <a:pt x="100" y="131"/>
                    <a:pt x="97" y="136"/>
                  </a:cubicBezTo>
                  <a:cubicBezTo>
                    <a:pt x="94" y="142"/>
                    <a:pt x="91" y="149"/>
                    <a:pt x="89" y="155"/>
                  </a:cubicBezTo>
                  <a:cubicBezTo>
                    <a:pt x="87" y="162"/>
                    <a:pt x="84" y="164"/>
                    <a:pt x="77" y="165"/>
                  </a:cubicBezTo>
                  <a:cubicBezTo>
                    <a:pt x="64" y="166"/>
                    <a:pt x="51" y="168"/>
                    <a:pt x="39" y="170"/>
                  </a:cubicBezTo>
                  <a:cubicBezTo>
                    <a:pt x="37" y="170"/>
                    <a:pt x="36" y="171"/>
                    <a:pt x="36" y="172"/>
                  </a:cubicBezTo>
                  <a:cubicBezTo>
                    <a:pt x="35" y="178"/>
                    <a:pt x="35" y="184"/>
                    <a:pt x="35" y="189"/>
                  </a:cubicBezTo>
                  <a:cubicBezTo>
                    <a:pt x="61" y="189"/>
                    <a:pt x="86" y="189"/>
                    <a:pt x="112" y="189"/>
                  </a:cubicBezTo>
                  <a:close/>
                  <a:moveTo>
                    <a:pt x="128" y="189"/>
                  </a:moveTo>
                  <a:cubicBezTo>
                    <a:pt x="188" y="189"/>
                    <a:pt x="248" y="189"/>
                    <a:pt x="308" y="189"/>
                  </a:cubicBezTo>
                  <a:cubicBezTo>
                    <a:pt x="306" y="151"/>
                    <a:pt x="273" y="108"/>
                    <a:pt x="220" y="107"/>
                  </a:cubicBezTo>
                  <a:cubicBezTo>
                    <a:pt x="172" y="105"/>
                    <a:pt x="131" y="142"/>
                    <a:pt x="128" y="18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884" tIns="44943" rIns="89884" bIns="44943" numCol="1" anchor="t" anchorCtr="0" compatLnSpc="1">
              <a:prstTxWarp prst="textNoShape">
                <a:avLst/>
              </a:prstTxWarp>
            </a:bodyPr>
            <a:lstStyle/>
            <a:p>
              <a:endParaRPr lang="en-IN" sz="1620"/>
            </a:p>
          </p:txBody>
        </p:sp>
      </p:grpSp>
      <p:grpSp>
        <p:nvGrpSpPr>
          <p:cNvPr id="144" name="Group 143">
            <a:extLst>
              <a:ext uri="{FF2B5EF4-FFF2-40B4-BE49-F238E27FC236}">
                <a16:creationId xmlns:a16="http://schemas.microsoft.com/office/drawing/2014/main" id="{3D9FE3CB-B609-4F15-B0C6-66FE77475E2A}"/>
              </a:ext>
            </a:extLst>
          </p:cNvPr>
          <p:cNvGrpSpPr/>
          <p:nvPr/>
        </p:nvGrpSpPr>
        <p:grpSpPr>
          <a:xfrm>
            <a:off x="2100276" y="5006414"/>
            <a:ext cx="393309" cy="393309"/>
            <a:chOff x="12757150" y="2384425"/>
            <a:chExt cx="635000" cy="635000"/>
          </a:xfrm>
          <a:solidFill>
            <a:schemeClr val="tx1">
              <a:lumMod val="95000"/>
              <a:lumOff val="5000"/>
            </a:schemeClr>
          </a:solidFill>
        </p:grpSpPr>
        <p:sp>
          <p:nvSpPr>
            <p:cNvPr id="145" name="Freeform 14">
              <a:extLst>
                <a:ext uri="{FF2B5EF4-FFF2-40B4-BE49-F238E27FC236}">
                  <a16:creationId xmlns:a16="http://schemas.microsoft.com/office/drawing/2014/main" id="{54F80776-9E84-417F-B7BF-7DDB8A135248}"/>
                </a:ext>
              </a:extLst>
            </p:cNvPr>
            <p:cNvSpPr>
              <a:spLocks noEditPoints="1"/>
            </p:cNvSpPr>
            <p:nvPr/>
          </p:nvSpPr>
          <p:spPr bwMode="auto">
            <a:xfrm>
              <a:off x="12757150" y="2384425"/>
              <a:ext cx="635000" cy="635000"/>
            </a:xfrm>
            <a:custGeom>
              <a:avLst/>
              <a:gdLst>
                <a:gd name="T0" fmla="*/ 385 w 419"/>
                <a:gd name="T1" fmla="*/ 419 h 419"/>
                <a:gd name="T2" fmla="*/ 33 w 419"/>
                <a:gd name="T3" fmla="*/ 419 h 419"/>
                <a:gd name="T4" fmla="*/ 32 w 419"/>
                <a:gd name="T5" fmla="*/ 418 h 419"/>
                <a:gd name="T6" fmla="*/ 8 w 419"/>
                <a:gd name="T7" fmla="*/ 404 h 419"/>
                <a:gd name="T8" fmla="*/ 0 w 419"/>
                <a:gd name="T9" fmla="*/ 385 h 419"/>
                <a:gd name="T10" fmla="*/ 0 w 419"/>
                <a:gd name="T11" fmla="*/ 72 h 419"/>
                <a:gd name="T12" fmla="*/ 0 w 419"/>
                <a:gd name="T13" fmla="*/ 70 h 419"/>
                <a:gd name="T14" fmla="*/ 35 w 419"/>
                <a:gd name="T15" fmla="*/ 38 h 419"/>
                <a:gd name="T16" fmla="*/ 68 w 419"/>
                <a:gd name="T17" fmla="*/ 38 h 419"/>
                <a:gd name="T18" fmla="*/ 76 w 419"/>
                <a:gd name="T19" fmla="*/ 38 h 419"/>
                <a:gd name="T20" fmla="*/ 76 w 419"/>
                <a:gd name="T21" fmla="*/ 12 h 419"/>
                <a:gd name="T22" fmla="*/ 83 w 419"/>
                <a:gd name="T23" fmla="*/ 0 h 419"/>
                <a:gd name="T24" fmla="*/ 87 w 419"/>
                <a:gd name="T25" fmla="*/ 0 h 419"/>
                <a:gd name="T26" fmla="*/ 95 w 419"/>
                <a:gd name="T27" fmla="*/ 11 h 419"/>
                <a:gd name="T28" fmla="*/ 95 w 419"/>
                <a:gd name="T29" fmla="*/ 18 h 419"/>
                <a:gd name="T30" fmla="*/ 95 w 419"/>
                <a:gd name="T31" fmla="*/ 37 h 419"/>
                <a:gd name="T32" fmla="*/ 323 w 419"/>
                <a:gd name="T33" fmla="*/ 37 h 419"/>
                <a:gd name="T34" fmla="*/ 323 w 419"/>
                <a:gd name="T35" fmla="*/ 12 h 419"/>
                <a:gd name="T36" fmla="*/ 331 w 419"/>
                <a:gd name="T37" fmla="*/ 0 h 419"/>
                <a:gd name="T38" fmla="*/ 335 w 419"/>
                <a:gd name="T39" fmla="*/ 0 h 419"/>
                <a:gd name="T40" fmla="*/ 343 w 419"/>
                <a:gd name="T41" fmla="*/ 12 h 419"/>
                <a:gd name="T42" fmla="*/ 342 w 419"/>
                <a:gd name="T43" fmla="*/ 38 h 419"/>
                <a:gd name="T44" fmla="*/ 347 w 419"/>
                <a:gd name="T45" fmla="*/ 38 h 419"/>
                <a:gd name="T46" fmla="*/ 379 w 419"/>
                <a:gd name="T47" fmla="*/ 38 h 419"/>
                <a:gd name="T48" fmla="*/ 411 w 419"/>
                <a:gd name="T49" fmla="*/ 54 h 419"/>
                <a:gd name="T50" fmla="*/ 419 w 419"/>
                <a:gd name="T51" fmla="*/ 72 h 419"/>
                <a:gd name="T52" fmla="*/ 419 w 419"/>
                <a:gd name="T53" fmla="*/ 385 h 419"/>
                <a:gd name="T54" fmla="*/ 418 w 419"/>
                <a:gd name="T55" fmla="*/ 387 h 419"/>
                <a:gd name="T56" fmla="*/ 404 w 419"/>
                <a:gd name="T57" fmla="*/ 410 h 419"/>
                <a:gd name="T58" fmla="*/ 385 w 419"/>
                <a:gd name="T59" fmla="*/ 419 h 419"/>
                <a:gd name="T60" fmla="*/ 19 w 419"/>
                <a:gd name="T61" fmla="*/ 152 h 419"/>
                <a:gd name="T62" fmla="*/ 19 w 419"/>
                <a:gd name="T63" fmla="*/ 157 h 419"/>
                <a:gd name="T64" fmla="*/ 19 w 419"/>
                <a:gd name="T65" fmla="*/ 377 h 419"/>
                <a:gd name="T66" fmla="*/ 41 w 419"/>
                <a:gd name="T67" fmla="*/ 400 h 419"/>
                <a:gd name="T68" fmla="*/ 377 w 419"/>
                <a:gd name="T69" fmla="*/ 400 h 419"/>
                <a:gd name="T70" fmla="*/ 400 w 419"/>
                <a:gd name="T71" fmla="*/ 378 h 419"/>
                <a:gd name="T72" fmla="*/ 400 w 419"/>
                <a:gd name="T73" fmla="*/ 157 h 419"/>
                <a:gd name="T74" fmla="*/ 400 w 419"/>
                <a:gd name="T75" fmla="*/ 152 h 419"/>
                <a:gd name="T76" fmla="*/ 19 w 419"/>
                <a:gd name="T77" fmla="*/ 152 h 419"/>
                <a:gd name="T78" fmla="*/ 400 w 419"/>
                <a:gd name="T79" fmla="*/ 133 h 419"/>
                <a:gd name="T80" fmla="*/ 399 w 419"/>
                <a:gd name="T81" fmla="*/ 75 h 419"/>
                <a:gd name="T82" fmla="*/ 380 w 419"/>
                <a:gd name="T83" fmla="*/ 57 h 419"/>
                <a:gd name="T84" fmla="*/ 345 w 419"/>
                <a:gd name="T85" fmla="*/ 57 h 419"/>
                <a:gd name="T86" fmla="*/ 343 w 419"/>
                <a:gd name="T87" fmla="*/ 57 h 419"/>
                <a:gd name="T88" fmla="*/ 342 w 419"/>
                <a:gd name="T89" fmla="*/ 60 h 419"/>
                <a:gd name="T90" fmla="*/ 342 w 419"/>
                <a:gd name="T91" fmla="*/ 84 h 419"/>
                <a:gd name="T92" fmla="*/ 333 w 419"/>
                <a:gd name="T93" fmla="*/ 95 h 419"/>
                <a:gd name="T94" fmla="*/ 323 w 419"/>
                <a:gd name="T95" fmla="*/ 85 h 419"/>
                <a:gd name="T96" fmla="*/ 323 w 419"/>
                <a:gd name="T97" fmla="*/ 71 h 419"/>
                <a:gd name="T98" fmla="*/ 323 w 419"/>
                <a:gd name="T99" fmla="*/ 57 h 419"/>
                <a:gd name="T100" fmla="*/ 95 w 419"/>
                <a:gd name="T101" fmla="*/ 57 h 419"/>
                <a:gd name="T102" fmla="*/ 95 w 419"/>
                <a:gd name="T103" fmla="*/ 62 h 419"/>
                <a:gd name="T104" fmla="*/ 95 w 419"/>
                <a:gd name="T105" fmla="*/ 84 h 419"/>
                <a:gd name="T106" fmla="*/ 85 w 419"/>
                <a:gd name="T107" fmla="*/ 95 h 419"/>
                <a:gd name="T108" fmla="*/ 76 w 419"/>
                <a:gd name="T109" fmla="*/ 84 h 419"/>
                <a:gd name="T110" fmla="*/ 76 w 419"/>
                <a:gd name="T111" fmla="*/ 77 h 419"/>
                <a:gd name="T112" fmla="*/ 76 w 419"/>
                <a:gd name="T113" fmla="*/ 57 h 419"/>
                <a:gd name="T114" fmla="*/ 74 w 419"/>
                <a:gd name="T115" fmla="*/ 57 h 419"/>
                <a:gd name="T116" fmla="*/ 40 w 419"/>
                <a:gd name="T117" fmla="*/ 57 h 419"/>
                <a:gd name="T118" fmla="*/ 19 w 419"/>
                <a:gd name="T119" fmla="*/ 79 h 419"/>
                <a:gd name="T120" fmla="*/ 19 w 419"/>
                <a:gd name="T121" fmla="*/ 128 h 419"/>
                <a:gd name="T122" fmla="*/ 19 w 419"/>
                <a:gd name="T123" fmla="*/ 133 h 419"/>
                <a:gd name="T124" fmla="*/ 400 w 419"/>
                <a:gd name="T125" fmla="*/ 133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19" h="419">
                  <a:moveTo>
                    <a:pt x="385" y="419"/>
                  </a:moveTo>
                  <a:cubicBezTo>
                    <a:pt x="268" y="419"/>
                    <a:pt x="150" y="419"/>
                    <a:pt x="33" y="419"/>
                  </a:cubicBezTo>
                  <a:cubicBezTo>
                    <a:pt x="33" y="419"/>
                    <a:pt x="32" y="418"/>
                    <a:pt x="32" y="418"/>
                  </a:cubicBezTo>
                  <a:cubicBezTo>
                    <a:pt x="22" y="417"/>
                    <a:pt x="14" y="412"/>
                    <a:pt x="8" y="404"/>
                  </a:cubicBezTo>
                  <a:cubicBezTo>
                    <a:pt x="3" y="399"/>
                    <a:pt x="1" y="392"/>
                    <a:pt x="0" y="385"/>
                  </a:cubicBezTo>
                  <a:cubicBezTo>
                    <a:pt x="0" y="281"/>
                    <a:pt x="0" y="176"/>
                    <a:pt x="0" y="72"/>
                  </a:cubicBezTo>
                  <a:cubicBezTo>
                    <a:pt x="0" y="71"/>
                    <a:pt x="0" y="71"/>
                    <a:pt x="0" y="70"/>
                  </a:cubicBezTo>
                  <a:cubicBezTo>
                    <a:pt x="3" y="52"/>
                    <a:pt x="17" y="39"/>
                    <a:pt x="35" y="38"/>
                  </a:cubicBezTo>
                  <a:cubicBezTo>
                    <a:pt x="46" y="38"/>
                    <a:pt x="57" y="38"/>
                    <a:pt x="68" y="38"/>
                  </a:cubicBezTo>
                  <a:cubicBezTo>
                    <a:pt x="70" y="38"/>
                    <a:pt x="73" y="38"/>
                    <a:pt x="76" y="38"/>
                  </a:cubicBezTo>
                  <a:cubicBezTo>
                    <a:pt x="76" y="29"/>
                    <a:pt x="76" y="21"/>
                    <a:pt x="76" y="12"/>
                  </a:cubicBezTo>
                  <a:cubicBezTo>
                    <a:pt x="76" y="7"/>
                    <a:pt x="77" y="2"/>
                    <a:pt x="83" y="0"/>
                  </a:cubicBezTo>
                  <a:cubicBezTo>
                    <a:pt x="84" y="0"/>
                    <a:pt x="86" y="0"/>
                    <a:pt x="87" y="0"/>
                  </a:cubicBezTo>
                  <a:cubicBezTo>
                    <a:pt x="92" y="2"/>
                    <a:pt x="95" y="5"/>
                    <a:pt x="95" y="11"/>
                  </a:cubicBezTo>
                  <a:cubicBezTo>
                    <a:pt x="95" y="13"/>
                    <a:pt x="95" y="16"/>
                    <a:pt x="95" y="18"/>
                  </a:cubicBezTo>
                  <a:cubicBezTo>
                    <a:pt x="95" y="25"/>
                    <a:pt x="95" y="31"/>
                    <a:pt x="95" y="37"/>
                  </a:cubicBezTo>
                  <a:cubicBezTo>
                    <a:pt x="171" y="37"/>
                    <a:pt x="247" y="37"/>
                    <a:pt x="323" y="37"/>
                  </a:cubicBezTo>
                  <a:cubicBezTo>
                    <a:pt x="323" y="29"/>
                    <a:pt x="324" y="20"/>
                    <a:pt x="323" y="12"/>
                  </a:cubicBezTo>
                  <a:cubicBezTo>
                    <a:pt x="323" y="6"/>
                    <a:pt x="325" y="2"/>
                    <a:pt x="331" y="0"/>
                  </a:cubicBezTo>
                  <a:cubicBezTo>
                    <a:pt x="332" y="0"/>
                    <a:pt x="334" y="0"/>
                    <a:pt x="335" y="0"/>
                  </a:cubicBezTo>
                  <a:cubicBezTo>
                    <a:pt x="341" y="2"/>
                    <a:pt x="343" y="7"/>
                    <a:pt x="343" y="12"/>
                  </a:cubicBezTo>
                  <a:cubicBezTo>
                    <a:pt x="342" y="21"/>
                    <a:pt x="342" y="29"/>
                    <a:pt x="342" y="38"/>
                  </a:cubicBezTo>
                  <a:cubicBezTo>
                    <a:pt x="344" y="38"/>
                    <a:pt x="346" y="38"/>
                    <a:pt x="347" y="38"/>
                  </a:cubicBezTo>
                  <a:cubicBezTo>
                    <a:pt x="358" y="38"/>
                    <a:pt x="368" y="38"/>
                    <a:pt x="379" y="38"/>
                  </a:cubicBezTo>
                  <a:cubicBezTo>
                    <a:pt x="392" y="38"/>
                    <a:pt x="403" y="42"/>
                    <a:pt x="411" y="54"/>
                  </a:cubicBezTo>
                  <a:cubicBezTo>
                    <a:pt x="415" y="59"/>
                    <a:pt x="416" y="66"/>
                    <a:pt x="419" y="72"/>
                  </a:cubicBezTo>
                  <a:cubicBezTo>
                    <a:pt x="419" y="176"/>
                    <a:pt x="419" y="281"/>
                    <a:pt x="419" y="385"/>
                  </a:cubicBezTo>
                  <a:cubicBezTo>
                    <a:pt x="418" y="386"/>
                    <a:pt x="418" y="386"/>
                    <a:pt x="418" y="387"/>
                  </a:cubicBezTo>
                  <a:cubicBezTo>
                    <a:pt x="416" y="396"/>
                    <a:pt x="412" y="404"/>
                    <a:pt x="404" y="410"/>
                  </a:cubicBezTo>
                  <a:cubicBezTo>
                    <a:pt x="399" y="415"/>
                    <a:pt x="392" y="417"/>
                    <a:pt x="385" y="419"/>
                  </a:cubicBezTo>
                  <a:close/>
                  <a:moveTo>
                    <a:pt x="19" y="152"/>
                  </a:moveTo>
                  <a:cubicBezTo>
                    <a:pt x="19" y="154"/>
                    <a:pt x="19" y="155"/>
                    <a:pt x="19" y="157"/>
                  </a:cubicBezTo>
                  <a:cubicBezTo>
                    <a:pt x="19" y="230"/>
                    <a:pt x="19" y="304"/>
                    <a:pt x="19" y="377"/>
                  </a:cubicBezTo>
                  <a:cubicBezTo>
                    <a:pt x="19" y="392"/>
                    <a:pt x="26" y="400"/>
                    <a:pt x="41" y="400"/>
                  </a:cubicBezTo>
                  <a:cubicBezTo>
                    <a:pt x="153" y="400"/>
                    <a:pt x="265" y="400"/>
                    <a:pt x="377" y="400"/>
                  </a:cubicBezTo>
                  <a:cubicBezTo>
                    <a:pt x="392" y="400"/>
                    <a:pt x="400" y="392"/>
                    <a:pt x="400" y="378"/>
                  </a:cubicBezTo>
                  <a:cubicBezTo>
                    <a:pt x="400" y="304"/>
                    <a:pt x="400" y="230"/>
                    <a:pt x="400" y="157"/>
                  </a:cubicBezTo>
                  <a:cubicBezTo>
                    <a:pt x="400" y="155"/>
                    <a:pt x="400" y="154"/>
                    <a:pt x="400" y="152"/>
                  </a:cubicBezTo>
                  <a:cubicBezTo>
                    <a:pt x="272" y="152"/>
                    <a:pt x="146" y="152"/>
                    <a:pt x="19" y="152"/>
                  </a:cubicBezTo>
                  <a:close/>
                  <a:moveTo>
                    <a:pt x="400" y="133"/>
                  </a:moveTo>
                  <a:cubicBezTo>
                    <a:pt x="400" y="113"/>
                    <a:pt x="400" y="94"/>
                    <a:pt x="399" y="75"/>
                  </a:cubicBezTo>
                  <a:cubicBezTo>
                    <a:pt x="399" y="64"/>
                    <a:pt x="391" y="57"/>
                    <a:pt x="380" y="57"/>
                  </a:cubicBezTo>
                  <a:cubicBezTo>
                    <a:pt x="368" y="57"/>
                    <a:pt x="357" y="57"/>
                    <a:pt x="345" y="57"/>
                  </a:cubicBezTo>
                  <a:cubicBezTo>
                    <a:pt x="344" y="57"/>
                    <a:pt x="344" y="57"/>
                    <a:pt x="343" y="57"/>
                  </a:cubicBezTo>
                  <a:cubicBezTo>
                    <a:pt x="343" y="58"/>
                    <a:pt x="342" y="59"/>
                    <a:pt x="342" y="60"/>
                  </a:cubicBezTo>
                  <a:cubicBezTo>
                    <a:pt x="342" y="68"/>
                    <a:pt x="343" y="76"/>
                    <a:pt x="342" y="84"/>
                  </a:cubicBezTo>
                  <a:cubicBezTo>
                    <a:pt x="342" y="91"/>
                    <a:pt x="339" y="95"/>
                    <a:pt x="333" y="95"/>
                  </a:cubicBezTo>
                  <a:cubicBezTo>
                    <a:pt x="328" y="95"/>
                    <a:pt x="324" y="91"/>
                    <a:pt x="323" y="85"/>
                  </a:cubicBezTo>
                  <a:cubicBezTo>
                    <a:pt x="323" y="80"/>
                    <a:pt x="323" y="76"/>
                    <a:pt x="323" y="71"/>
                  </a:cubicBezTo>
                  <a:cubicBezTo>
                    <a:pt x="323" y="67"/>
                    <a:pt x="323" y="62"/>
                    <a:pt x="323" y="57"/>
                  </a:cubicBezTo>
                  <a:cubicBezTo>
                    <a:pt x="247" y="57"/>
                    <a:pt x="171" y="57"/>
                    <a:pt x="95" y="57"/>
                  </a:cubicBezTo>
                  <a:cubicBezTo>
                    <a:pt x="95" y="59"/>
                    <a:pt x="95" y="61"/>
                    <a:pt x="95" y="62"/>
                  </a:cubicBezTo>
                  <a:cubicBezTo>
                    <a:pt x="95" y="69"/>
                    <a:pt x="95" y="77"/>
                    <a:pt x="95" y="84"/>
                  </a:cubicBezTo>
                  <a:cubicBezTo>
                    <a:pt x="95" y="91"/>
                    <a:pt x="91" y="95"/>
                    <a:pt x="85" y="95"/>
                  </a:cubicBezTo>
                  <a:cubicBezTo>
                    <a:pt x="80" y="95"/>
                    <a:pt x="76" y="91"/>
                    <a:pt x="76" y="84"/>
                  </a:cubicBezTo>
                  <a:cubicBezTo>
                    <a:pt x="76" y="82"/>
                    <a:pt x="76" y="80"/>
                    <a:pt x="76" y="77"/>
                  </a:cubicBezTo>
                  <a:cubicBezTo>
                    <a:pt x="76" y="70"/>
                    <a:pt x="76" y="64"/>
                    <a:pt x="76" y="57"/>
                  </a:cubicBezTo>
                  <a:cubicBezTo>
                    <a:pt x="75" y="57"/>
                    <a:pt x="75" y="57"/>
                    <a:pt x="74" y="57"/>
                  </a:cubicBezTo>
                  <a:cubicBezTo>
                    <a:pt x="63" y="57"/>
                    <a:pt x="52" y="57"/>
                    <a:pt x="40" y="57"/>
                  </a:cubicBezTo>
                  <a:cubicBezTo>
                    <a:pt x="26" y="57"/>
                    <a:pt x="19" y="64"/>
                    <a:pt x="19" y="79"/>
                  </a:cubicBezTo>
                  <a:cubicBezTo>
                    <a:pt x="19" y="95"/>
                    <a:pt x="19" y="112"/>
                    <a:pt x="19" y="128"/>
                  </a:cubicBezTo>
                  <a:cubicBezTo>
                    <a:pt x="19" y="130"/>
                    <a:pt x="19" y="131"/>
                    <a:pt x="19" y="133"/>
                  </a:cubicBezTo>
                  <a:cubicBezTo>
                    <a:pt x="146" y="133"/>
                    <a:pt x="272" y="133"/>
                    <a:pt x="400" y="13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884" tIns="44943" rIns="89884" bIns="44943" numCol="1" anchor="t" anchorCtr="0" compatLnSpc="1">
              <a:prstTxWarp prst="textNoShape">
                <a:avLst/>
              </a:prstTxWarp>
            </a:bodyPr>
            <a:lstStyle/>
            <a:p>
              <a:endParaRPr lang="en-IN" sz="1620"/>
            </a:p>
          </p:txBody>
        </p:sp>
        <p:sp>
          <p:nvSpPr>
            <p:cNvPr id="146" name="Freeform 15">
              <a:extLst>
                <a:ext uri="{FF2B5EF4-FFF2-40B4-BE49-F238E27FC236}">
                  <a16:creationId xmlns:a16="http://schemas.microsoft.com/office/drawing/2014/main" id="{A8D2DA0D-3950-489D-887C-51408000510C}"/>
                </a:ext>
              </a:extLst>
            </p:cNvPr>
            <p:cNvSpPr>
              <a:spLocks/>
            </p:cNvSpPr>
            <p:nvPr/>
          </p:nvSpPr>
          <p:spPr bwMode="auto">
            <a:xfrm>
              <a:off x="12828588" y="2773363"/>
              <a:ext cx="57150" cy="57150"/>
            </a:xfrm>
            <a:custGeom>
              <a:avLst/>
              <a:gdLst>
                <a:gd name="T0" fmla="*/ 0 w 38"/>
                <a:gd name="T1" fmla="*/ 0 h 38"/>
                <a:gd name="T2" fmla="*/ 38 w 38"/>
                <a:gd name="T3" fmla="*/ 0 h 38"/>
                <a:gd name="T4" fmla="*/ 38 w 38"/>
                <a:gd name="T5" fmla="*/ 38 h 38"/>
                <a:gd name="T6" fmla="*/ 0 w 38"/>
                <a:gd name="T7" fmla="*/ 38 h 38"/>
                <a:gd name="T8" fmla="*/ 0 w 38"/>
                <a:gd name="T9" fmla="*/ 0 h 38"/>
              </a:gdLst>
              <a:ahLst/>
              <a:cxnLst>
                <a:cxn ang="0">
                  <a:pos x="T0" y="T1"/>
                </a:cxn>
                <a:cxn ang="0">
                  <a:pos x="T2" y="T3"/>
                </a:cxn>
                <a:cxn ang="0">
                  <a:pos x="T4" y="T5"/>
                </a:cxn>
                <a:cxn ang="0">
                  <a:pos x="T6" y="T7"/>
                </a:cxn>
                <a:cxn ang="0">
                  <a:pos x="T8" y="T9"/>
                </a:cxn>
              </a:cxnLst>
              <a:rect l="0" t="0" r="r" b="b"/>
              <a:pathLst>
                <a:path w="38" h="38">
                  <a:moveTo>
                    <a:pt x="0" y="0"/>
                  </a:moveTo>
                  <a:cubicBezTo>
                    <a:pt x="13" y="0"/>
                    <a:pt x="25" y="0"/>
                    <a:pt x="38" y="0"/>
                  </a:cubicBezTo>
                  <a:cubicBezTo>
                    <a:pt x="38" y="13"/>
                    <a:pt x="38" y="25"/>
                    <a:pt x="38" y="38"/>
                  </a:cubicBezTo>
                  <a:cubicBezTo>
                    <a:pt x="26" y="38"/>
                    <a:pt x="13" y="38"/>
                    <a:pt x="0" y="38"/>
                  </a:cubicBezTo>
                  <a:cubicBezTo>
                    <a:pt x="0" y="25"/>
                    <a:pt x="0" y="13"/>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884" tIns="44943" rIns="89884" bIns="44943" numCol="1" anchor="t" anchorCtr="0" compatLnSpc="1">
              <a:prstTxWarp prst="textNoShape">
                <a:avLst/>
              </a:prstTxWarp>
            </a:bodyPr>
            <a:lstStyle/>
            <a:p>
              <a:endParaRPr lang="en-IN" sz="1620"/>
            </a:p>
          </p:txBody>
        </p:sp>
        <p:sp>
          <p:nvSpPr>
            <p:cNvPr id="147" name="Freeform 16">
              <a:extLst>
                <a:ext uri="{FF2B5EF4-FFF2-40B4-BE49-F238E27FC236}">
                  <a16:creationId xmlns:a16="http://schemas.microsoft.com/office/drawing/2014/main" id="{5867B22E-0C15-4800-AA6C-A55DB3211D2C}"/>
                </a:ext>
              </a:extLst>
            </p:cNvPr>
            <p:cNvSpPr>
              <a:spLocks/>
            </p:cNvSpPr>
            <p:nvPr/>
          </p:nvSpPr>
          <p:spPr bwMode="auto">
            <a:xfrm>
              <a:off x="13261975" y="2773363"/>
              <a:ext cx="57150" cy="57150"/>
            </a:xfrm>
            <a:custGeom>
              <a:avLst/>
              <a:gdLst>
                <a:gd name="T0" fmla="*/ 38 w 38"/>
                <a:gd name="T1" fmla="*/ 38 h 38"/>
                <a:gd name="T2" fmla="*/ 0 w 38"/>
                <a:gd name="T3" fmla="*/ 38 h 38"/>
                <a:gd name="T4" fmla="*/ 0 w 38"/>
                <a:gd name="T5" fmla="*/ 0 h 38"/>
                <a:gd name="T6" fmla="*/ 38 w 38"/>
                <a:gd name="T7" fmla="*/ 0 h 38"/>
                <a:gd name="T8" fmla="*/ 38 w 38"/>
                <a:gd name="T9" fmla="*/ 38 h 38"/>
              </a:gdLst>
              <a:ahLst/>
              <a:cxnLst>
                <a:cxn ang="0">
                  <a:pos x="T0" y="T1"/>
                </a:cxn>
                <a:cxn ang="0">
                  <a:pos x="T2" y="T3"/>
                </a:cxn>
                <a:cxn ang="0">
                  <a:pos x="T4" y="T5"/>
                </a:cxn>
                <a:cxn ang="0">
                  <a:pos x="T6" y="T7"/>
                </a:cxn>
                <a:cxn ang="0">
                  <a:pos x="T8" y="T9"/>
                </a:cxn>
              </a:cxnLst>
              <a:rect l="0" t="0" r="r" b="b"/>
              <a:pathLst>
                <a:path w="38" h="38">
                  <a:moveTo>
                    <a:pt x="38" y="38"/>
                  </a:moveTo>
                  <a:cubicBezTo>
                    <a:pt x="25" y="38"/>
                    <a:pt x="13" y="38"/>
                    <a:pt x="0" y="38"/>
                  </a:cubicBezTo>
                  <a:cubicBezTo>
                    <a:pt x="0" y="25"/>
                    <a:pt x="0" y="13"/>
                    <a:pt x="0" y="0"/>
                  </a:cubicBezTo>
                  <a:cubicBezTo>
                    <a:pt x="13" y="0"/>
                    <a:pt x="25" y="0"/>
                    <a:pt x="38" y="0"/>
                  </a:cubicBezTo>
                  <a:cubicBezTo>
                    <a:pt x="38" y="13"/>
                    <a:pt x="38" y="25"/>
                    <a:pt x="38" y="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884" tIns="44943" rIns="89884" bIns="44943" numCol="1" anchor="t" anchorCtr="0" compatLnSpc="1">
              <a:prstTxWarp prst="textNoShape">
                <a:avLst/>
              </a:prstTxWarp>
            </a:bodyPr>
            <a:lstStyle/>
            <a:p>
              <a:endParaRPr lang="en-IN" sz="1620"/>
            </a:p>
          </p:txBody>
        </p:sp>
        <p:sp>
          <p:nvSpPr>
            <p:cNvPr id="148" name="Freeform 17">
              <a:extLst>
                <a:ext uri="{FF2B5EF4-FFF2-40B4-BE49-F238E27FC236}">
                  <a16:creationId xmlns:a16="http://schemas.microsoft.com/office/drawing/2014/main" id="{BE1AB905-3680-43D4-87EE-CF4ED7977A8D}"/>
                </a:ext>
              </a:extLst>
            </p:cNvPr>
            <p:cNvSpPr>
              <a:spLocks/>
            </p:cNvSpPr>
            <p:nvPr/>
          </p:nvSpPr>
          <p:spPr bwMode="auto">
            <a:xfrm>
              <a:off x="12915900" y="2773363"/>
              <a:ext cx="55563" cy="57150"/>
            </a:xfrm>
            <a:custGeom>
              <a:avLst/>
              <a:gdLst>
                <a:gd name="T0" fmla="*/ 37 w 37"/>
                <a:gd name="T1" fmla="*/ 38 h 38"/>
                <a:gd name="T2" fmla="*/ 0 w 37"/>
                <a:gd name="T3" fmla="*/ 38 h 38"/>
                <a:gd name="T4" fmla="*/ 0 w 37"/>
                <a:gd name="T5" fmla="*/ 0 h 38"/>
                <a:gd name="T6" fmla="*/ 37 w 37"/>
                <a:gd name="T7" fmla="*/ 0 h 38"/>
                <a:gd name="T8" fmla="*/ 37 w 37"/>
                <a:gd name="T9" fmla="*/ 38 h 38"/>
              </a:gdLst>
              <a:ahLst/>
              <a:cxnLst>
                <a:cxn ang="0">
                  <a:pos x="T0" y="T1"/>
                </a:cxn>
                <a:cxn ang="0">
                  <a:pos x="T2" y="T3"/>
                </a:cxn>
                <a:cxn ang="0">
                  <a:pos x="T4" y="T5"/>
                </a:cxn>
                <a:cxn ang="0">
                  <a:pos x="T6" y="T7"/>
                </a:cxn>
                <a:cxn ang="0">
                  <a:pos x="T8" y="T9"/>
                </a:cxn>
              </a:cxnLst>
              <a:rect l="0" t="0" r="r" b="b"/>
              <a:pathLst>
                <a:path w="37" h="38">
                  <a:moveTo>
                    <a:pt x="37" y="38"/>
                  </a:moveTo>
                  <a:cubicBezTo>
                    <a:pt x="25" y="38"/>
                    <a:pt x="12" y="38"/>
                    <a:pt x="0" y="38"/>
                  </a:cubicBezTo>
                  <a:cubicBezTo>
                    <a:pt x="0" y="25"/>
                    <a:pt x="0" y="13"/>
                    <a:pt x="0" y="0"/>
                  </a:cubicBezTo>
                  <a:cubicBezTo>
                    <a:pt x="12" y="0"/>
                    <a:pt x="24" y="0"/>
                    <a:pt x="37" y="0"/>
                  </a:cubicBezTo>
                  <a:cubicBezTo>
                    <a:pt x="37" y="13"/>
                    <a:pt x="37" y="25"/>
                    <a:pt x="37" y="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884" tIns="44943" rIns="89884" bIns="44943" numCol="1" anchor="t" anchorCtr="0" compatLnSpc="1">
              <a:prstTxWarp prst="textNoShape">
                <a:avLst/>
              </a:prstTxWarp>
            </a:bodyPr>
            <a:lstStyle/>
            <a:p>
              <a:endParaRPr lang="en-IN" sz="1620"/>
            </a:p>
          </p:txBody>
        </p:sp>
        <p:sp>
          <p:nvSpPr>
            <p:cNvPr id="149" name="Freeform 18">
              <a:extLst>
                <a:ext uri="{FF2B5EF4-FFF2-40B4-BE49-F238E27FC236}">
                  <a16:creationId xmlns:a16="http://schemas.microsoft.com/office/drawing/2014/main" id="{51DAD0C6-C54A-48AC-AFF3-65EB714ED7EA}"/>
                </a:ext>
              </a:extLst>
            </p:cNvPr>
            <p:cNvSpPr>
              <a:spLocks/>
            </p:cNvSpPr>
            <p:nvPr/>
          </p:nvSpPr>
          <p:spPr bwMode="auto">
            <a:xfrm>
              <a:off x="13174663" y="2773363"/>
              <a:ext cx="57150" cy="57150"/>
            </a:xfrm>
            <a:custGeom>
              <a:avLst/>
              <a:gdLst>
                <a:gd name="T0" fmla="*/ 38 w 38"/>
                <a:gd name="T1" fmla="*/ 38 h 38"/>
                <a:gd name="T2" fmla="*/ 0 w 38"/>
                <a:gd name="T3" fmla="*/ 38 h 38"/>
                <a:gd name="T4" fmla="*/ 0 w 38"/>
                <a:gd name="T5" fmla="*/ 0 h 38"/>
                <a:gd name="T6" fmla="*/ 38 w 38"/>
                <a:gd name="T7" fmla="*/ 0 h 38"/>
                <a:gd name="T8" fmla="*/ 38 w 38"/>
                <a:gd name="T9" fmla="*/ 38 h 38"/>
              </a:gdLst>
              <a:ahLst/>
              <a:cxnLst>
                <a:cxn ang="0">
                  <a:pos x="T0" y="T1"/>
                </a:cxn>
                <a:cxn ang="0">
                  <a:pos x="T2" y="T3"/>
                </a:cxn>
                <a:cxn ang="0">
                  <a:pos x="T4" y="T5"/>
                </a:cxn>
                <a:cxn ang="0">
                  <a:pos x="T6" y="T7"/>
                </a:cxn>
                <a:cxn ang="0">
                  <a:pos x="T8" y="T9"/>
                </a:cxn>
              </a:cxnLst>
              <a:rect l="0" t="0" r="r" b="b"/>
              <a:pathLst>
                <a:path w="38" h="38">
                  <a:moveTo>
                    <a:pt x="38" y="38"/>
                  </a:moveTo>
                  <a:cubicBezTo>
                    <a:pt x="25" y="38"/>
                    <a:pt x="13" y="38"/>
                    <a:pt x="0" y="38"/>
                  </a:cubicBezTo>
                  <a:cubicBezTo>
                    <a:pt x="0" y="25"/>
                    <a:pt x="0" y="13"/>
                    <a:pt x="0" y="0"/>
                  </a:cubicBezTo>
                  <a:cubicBezTo>
                    <a:pt x="12" y="0"/>
                    <a:pt x="25" y="0"/>
                    <a:pt x="38" y="0"/>
                  </a:cubicBezTo>
                  <a:cubicBezTo>
                    <a:pt x="38" y="13"/>
                    <a:pt x="38" y="25"/>
                    <a:pt x="38" y="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884" tIns="44943" rIns="89884" bIns="44943" numCol="1" anchor="t" anchorCtr="0" compatLnSpc="1">
              <a:prstTxWarp prst="textNoShape">
                <a:avLst/>
              </a:prstTxWarp>
            </a:bodyPr>
            <a:lstStyle/>
            <a:p>
              <a:endParaRPr lang="en-IN" sz="1620"/>
            </a:p>
          </p:txBody>
        </p:sp>
        <p:sp>
          <p:nvSpPr>
            <p:cNvPr id="150" name="Freeform 19">
              <a:extLst>
                <a:ext uri="{FF2B5EF4-FFF2-40B4-BE49-F238E27FC236}">
                  <a16:creationId xmlns:a16="http://schemas.microsoft.com/office/drawing/2014/main" id="{B2EA6510-1429-40E5-BBF2-E1E3632FEDEC}"/>
                </a:ext>
              </a:extLst>
            </p:cNvPr>
            <p:cNvSpPr>
              <a:spLocks/>
            </p:cNvSpPr>
            <p:nvPr/>
          </p:nvSpPr>
          <p:spPr bwMode="auto">
            <a:xfrm>
              <a:off x="12828588" y="2673350"/>
              <a:ext cx="57150" cy="55562"/>
            </a:xfrm>
            <a:custGeom>
              <a:avLst/>
              <a:gdLst>
                <a:gd name="T0" fmla="*/ 38 w 38"/>
                <a:gd name="T1" fmla="*/ 0 h 37"/>
                <a:gd name="T2" fmla="*/ 38 w 38"/>
                <a:gd name="T3" fmla="*/ 37 h 37"/>
                <a:gd name="T4" fmla="*/ 0 w 38"/>
                <a:gd name="T5" fmla="*/ 37 h 37"/>
                <a:gd name="T6" fmla="*/ 0 w 38"/>
                <a:gd name="T7" fmla="*/ 0 h 37"/>
                <a:gd name="T8" fmla="*/ 38 w 38"/>
                <a:gd name="T9" fmla="*/ 0 h 37"/>
              </a:gdLst>
              <a:ahLst/>
              <a:cxnLst>
                <a:cxn ang="0">
                  <a:pos x="T0" y="T1"/>
                </a:cxn>
                <a:cxn ang="0">
                  <a:pos x="T2" y="T3"/>
                </a:cxn>
                <a:cxn ang="0">
                  <a:pos x="T4" y="T5"/>
                </a:cxn>
                <a:cxn ang="0">
                  <a:pos x="T6" y="T7"/>
                </a:cxn>
                <a:cxn ang="0">
                  <a:pos x="T8" y="T9"/>
                </a:cxn>
              </a:cxnLst>
              <a:rect l="0" t="0" r="r" b="b"/>
              <a:pathLst>
                <a:path w="38" h="37">
                  <a:moveTo>
                    <a:pt x="38" y="0"/>
                  </a:moveTo>
                  <a:cubicBezTo>
                    <a:pt x="38" y="12"/>
                    <a:pt x="38" y="24"/>
                    <a:pt x="38" y="37"/>
                  </a:cubicBezTo>
                  <a:cubicBezTo>
                    <a:pt x="26" y="37"/>
                    <a:pt x="13" y="37"/>
                    <a:pt x="0" y="37"/>
                  </a:cubicBezTo>
                  <a:cubicBezTo>
                    <a:pt x="0" y="25"/>
                    <a:pt x="0" y="12"/>
                    <a:pt x="0" y="0"/>
                  </a:cubicBezTo>
                  <a:cubicBezTo>
                    <a:pt x="13" y="0"/>
                    <a:pt x="25" y="0"/>
                    <a:pt x="3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884" tIns="44943" rIns="89884" bIns="44943" numCol="1" anchor="t" anchorCtr="0" compatLnSpc="1">
              <a:prstTxWarp prst="textNoShape">
                <a:avLst/>
              </a:prstTxWarp>
            </a:bodyPr>
            <a:lstStyle/>
            <a:p>
              <a:endParaRPr lang="en-IN" sz="1620"/>
            </a:p>
          </p:txBody>
        </p:sp>
        <p:sp>
          <p:nvSpPr>
            <p:cNvPr id="151" name="Freeform 20">
              <a:extLst>
                <a:ext uri="{FF2B5EF4-FFF2-40B4-BE49-F238E27FC236}">
                  <a16:creationId xmlns:a16="http://schemas.microsoft.com/office/drawing/2014/main" id="{C76C12CC-F9E8-495D-979D-A31A5ECC2090}"/>
                </a:ext>
              </a:extLst>
            </p:cNvPr>
            <p:cNvSpPr>
              <a:spLocks/>
            </p:cNvSpPr>
            <p:nvPr/>
          </p:nvSpPr>
          <p:spPr bwMode="auto">
            <a:xfrm>
              <a:off x="12915900" y="2673350"/>
              <a:ext cx="55563" cy="55562"/>
            </a:xfrm>
            <a:custGeom>
              <a:avLst/>
              <a:gdLst>
                <a:gd name="T0" fmla="*/ 37 w 37"/>
                <a:gd name="T1" fmla="*/ 37 h 37"/>
                <a:gd name="T2" fmla="*/ 0 w 37"/>
                <a:gd name="T3" fmla="*/ 37 h 37"/>
                <a:gd name="T4" fmla="*/ 0 w 37"/>
                <a:gd name="T5" fmla="*/ 0 h 37"/>
                <a:gd name="T6" fmla="*/ 37 w 37"/>
                <a:gd name="T7" fmla="*/ 0 h 37"/>
                <a:gd name="T8" fmla="*/ 37 w 37"/>
                <a:gd name="T9" fmla="*/ 37 h 37"/>
              </a:gdLst>
              <a:ahLst/>
              <a:cxnLst>
                <a:cxn ang="0">
                  <a:pos x="T0" y="T1"/>
                </a:cxn>
                <a:cxn ang="0">
                  <a:pos x="T2" y="T3"/>
                </a:cxn>
                <a:cxn ang="0">
                  <a:pos x="T4" y="T5"/>
                </a:cxn>
                <a:cxn ang="0">
                  <a:pos x="T6" y="T7"/>
                </a:cxn>
                <a:cxn ang="0">
                  <a:pos x="T8" y="T9"/>
                </a:cxn>
              </a:cxnLst>
              <a:rect l="0" t="0" r="r" b="b"/>
              <a:pathLst>
                <a:path w="37" h="37">
                  <a:moveTo>
                    <a:pt x="37" y="37"/>
                  </a:moveTo>
                  <a:cubicBezTo>
                    <a:pt x="25" y="37"/>
                    <a:pt x="12" y="37"/>
                    <a:pt x="0" y="37"/>
                  </a:cubicBezTo>
                  <a:cubicBezTo>
                    <a:pt x="0" y="25"/>
                    <a:pt x="0" y="12"/>
                    <a:pt x="0" y="0"/>
                  </a:cubicBezTo>
                  <a:cubicBezTo>
                    <a:pt x="12" y="0"/>
                    <a:pt x="24" y="0"/>
                    <a:pt x="37" y="0"/>
                  </a:cubicBezTo>
                  <a:cubicBezTo>
                    <a:pt x="37" y="12"/>
                    <a:pt x="37" y="24"/>
                    <a:pt x="37" y="3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884" tIns="44943" rIns="89884" bIns="44943" numCol="1" anchor="t" anchorCtr="0" compatLnSpc="1">
              <a:prstTxWarp prst="textNoShape">
                <a:avLst/>
              </a:prstTxWarp>
            </a:bodyPr>
            <a:lstStyle/>
            <a:p>
              <a:endParaRPr lang="en-IN" sz="1620"/>
            </a:p>
          </p:txBody>
        </p:sp>
        <p:sp>
          <p:nvSpPr>
            <p:cNvPr id="152" name="Freeform 21">
              <a:extLst>
                <a:ext uri="{FF2B5EF4-FFF2-40B4-BE49-F238E27FC236}">
                  <a16:creationId xmlns:a16="http://schemas.microsoft.com/office/drawing/2014/main" id="{18B7E604-6A2B-4328-9634-74BD580DF456}"/>
                </a:ext>
              </a:extLst>
            </p:cNvPr>
            <p:cNvSpPr>
              <a:spLocks/>
            </p:cNvSpPr>
            <p:nvPr/>
          </p:nvSpPr>
          <p:spPr bwMode="auto">
            <a:xfrm>
              <a:off x="13174663" y="2673350"/>
              <a:ext cx="57150" cy="55562"/>
            </a:xfrm>
            <a:custGeom>
              <a:avLst/>
              <a:gdLst>
                <a:gd name="T0" fmla="*/ 38 w 38"/>
                <a:gd name="T1" fmla="*/ 37 h 37"/>
                <a:gd name="T2" fmla="*/ 0 w 38"/>
                <a:gd name="T3" fmla="*/ 37 h 37"/>
                <a:gd name="T4" fmla="*/ 0 w 38"/>
                <a:gd name="T5" fmla="*/ 0 h 37"/>
                <a:gd name="T6" fmla="*/ 38 w 38"/>
                <a:gd name="T7" fmla="*/ 0 h 37"/>
                <a:gd name="T8" fmla="*/ 38 w 38"/>
                <a:gd name="T9" fmla="*/ 37 h 37"/>
              </a:gdLst>
              <a:ahLst/>
              <a:cxnLst>
                <a:cxn ang="0">
                  <a:pos x="T0" y="T1"/>
                </a:cxn>
                <a:cxn ang="0">
                  <a:pos x="T2" y="T3"/>
                </a:cxn>
                <a:cxn ang="0">
                  <a:pos x="T4" y="T5"/>
                </a:cxn>
                <a:cxn ang="0">
                  <a:pos x="T6" y="T7"/>
                </a:cxn>
                <a:cxn ang="0">
                  <a:pos x="T8" y="T9"/>
                </a:cxn>
              </a:cxnLst>
              <a:rect l="0" t="0" r="r" b="b"/>
              <a:pathLst>
                <a:path w="38" h="37">
                  <a:moveTo>
                    <a:pt x="38" y="37"/>
                  </a:moveTo>
                  <a:cubicBezTo>
                    <a:pt x="25" y="37"/>
                    <a:pt x="13" y="37"/>
                    <a:pt x="0" y="37"/>
                  </a:cubicBezTo>
                  <a:cubicBezTo>
                    <a:pt x="0" y="24"/>
                    <a:pt x="0" y="12"/>
                    <a:pt x="0" y="0"/>
                  </a:cubicBezTo>
                  <a:cubicBezTo>
                    <a:pt x="13" y="0"/>
                    <a:pt x="25" y="0"/>
                    <a:pt x="38" y="0"/>
                  </a:cubicBezTo>
                  <a:cubicBezTo>
                    <a:pt x="38" y="12"/>
                    <a:pt x="38" y="25"/>
                    <a:pt x="38" y="3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884" tIns="44943" rIns="89884" bIns="44943" numCol="1" anchor="t" anchorCtr="0" compatLnSpc="1">
              <a:prstTxWarp prst="textNoShape">
                <a:avLst/>
              </a:prstTxWarp>
            </a:bodyPr>
            <a:lstStyle/>
            <a:p>
              <a:endParaRPr lang="en-IN" sz="1620"/>
            </a:p>
          </p:txBody>
        </p:sp>
        <p:sp>
          <p:nvSpPr>
            <p:cNvPr id="153" name="Freeform 22">
              <a:extLst>
                <a:ext uri="{FF2B5EF4-FFF2-40B4-BE49-F238E27FC236}">
                  <a16:creationId xmlns:a16="http://schemas.microsoft.com/office/drawing/2014/main" id="{96A89416-ACDF-4B99-975B-BA8774D25CB7}"/>
                </a:ext>
              </a:extLst>
            </p:cNvPr>
            <p:cNvSpPr>
              <a:spLocks/>
            </p:cNvSpPr>
            <p:nvPr/>
          </p:nvSpPr>
          <p:spPr bwMode="auto">
            <a:xfrm>
              <a:off x="13261975" y="2673350"/>
              <a:ext cx="57150" cy="55562"/>
            </a:xfrm>
            <a:custGeom>
              <a:avLst/>
              <a:gdLst>
                <a:gd name="T0" fmla="*/ 0 w 38"/>
                <a:gd name="T1" fmla="*/ 37 h 37"/>
                <a:gd name="T2" fmla="*/ 0 w 38"/>
                <a:gd name="T3" fmla="*/ 0 h 37"/>
                <a:gd name="T4" fmla="*/ 38 w 38"/>
                <a:gd name="T5" fmla="*/ 0 h 37"/>
                <a:gd name="T6" fmla="*/ 38 w 38"/>
                <a:gd name="T7" fmla="*/ 37 h 37"/>
                <a:gd name="T8" fmla="*/ 0 w 38"/>
                <a:gd name="T9" fmla="*/ 37 h 37"/>
              </a:gdLst>
              <a:ahLst/>
              <a:cxnLst>
                <a:cxn ang="0">
                  <a:pos x="T0" y="T1"/>
                </a:cxn>
                <a:cxn ang="0">
                  <a:pos x="T2" y="T3"/>
                </a:cxn>
                <a:cxn ang="0">
                  <a:pos x="T4" y="T5"/>
                </a:cxn>
                <a:cxn ang="0">
                  <a:pos x="T6" y="T7"/>
                </a:cxn>
                <a:cxn ang="0">
                  <a:pos x="T8" y="T9"/>
                </a:cxn>
              </a:cxnLst>
              <a:rect l="0" t="0" r="r" b="b"/>
              <a:pathLst>
                <a:path w="38" h="37">
                  <a:moveTo>
                    <a:pt x="0" y="37"/>
                  </a:moveTo>
                  <a:cubicBezTo>
                    <a:pt x="0" y="24"/>
                    <a:pt x="0" y="12"/>
                    <a:pt x="0" y="0"/>
                  </a:cubicBezTo>
                  <a:cubicBezTo>
                    <a:pt x="13" y="0"/>
                    <a:pt x="25" y="0"/>
                    <a:pt x="38" y="0"/>
                  </a:cubicBezTo>
                  <a:cubicBezTo>
                    <a:pt x="38" y="12"/>
                    <a:pt x="38" y="24"/>
                    <a:pt x="38" y="37"/>
                  </a:cubicBezTo>
                  <a:cubicBezTo>
                    <a:pt x="25" y="37"/>
                    <a:pt x="13" y="37"/>
                    <a:pt x="0" y="3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884" tIns="44943" rIns="89884" bIns="44943" numCol="1" anchor="t" anchorCtr="0" compatLnSpc="1">
              <a:prstTxWarp prst="textNoShape">
                <a:avLst/>
              </a:prstTxWarp>
            </a:bodyPr>
            <a:lstStyle/>
            <a:p>
              <a:endParaRPr lang="en-IN" sz="1620"/>
            </a:p>
          </p:txBody>
        </p:sp>
        <p:sp>
          <p:nvSpPr>
            <p:cNvPr id="154" name="Freeform 23">
              <a:extLst>
                <a:ext uri="{FF2B5EF4-FFF2-40B4-BE49-F238E27FC236}">
                  <a16:creationId xmlns:a16="http://schemas.microsoft.com/office/drawing/2014/main" id="{AC595963-C638-437A-AE21-1852F1FE71D3}"/>
                </a:ext>
              </a:extLst>
            </p:cNvPr>
            <p:cNvSpPr>
              <a:spLocks/>
            </p:cNvSpPr>
            <p:nvPr/>
          </p:nvSpPr>
          <p:spPr bwMode="auto">
            <a:xfrm>
              <a:off x="13001625" y="2773363"/>
              <a:ext cx="57150" cy="57150"/>
            </a:xfrm>
            <a:custGeom>
              <a:avLst/>
              <a:gdLst>
                <a:gd name="T0" fmla="*/ 0 w 37"/>
                <a:gd name="T1" fmla="*/ 0 h 38"/>
                <a:gd name="T2" fmla="*/ 37 w 37"/>
                <a:gd name="T3" fmla="*/ 0 h 38"/>
                <a:gd name="T4" fmla="*/ 37 w 37"/>
                <a:gd name="T5" fmla="*/ 38 h 38"/>
                <a:gd name="T6" fmla="*/ 0 w 37"/>
                <a:gd name="T7" fmla="*/ 38 h 38"/>
                <a:gd name="T8" fmla="*/ 0 w 37"/>
                <a:gd name="T9" fmla="*/ 0 h 38"/>
              </a:gdLst>
              <a:ahLst/>
              <a:cxnLst>
                <a:cxn ang="0">
                  <a:pos x="T0" y="T1"/>
                </a:cxn>
                <a:cxn ang="0">
                  <a:pos x="T2" y="T3"/>
                </a:cxn>
                <a:cxn ang="0">
                  <a:pos x="T4" y="T5"/>
                </a:cxn>
                <a:cxn ang="0">
                  <a:pos x="T6" y="T7"/>
                </a:cxn>
                <a:cxn ang="0">
                  <a:pos x="T8" y="T9"/>
                </a:cxn>
              </a:cxnLst>
              <a:rect l="0" t="0" r="r" b="b"/>
              <a:pathLst>
                <a:path w="37" h="38">
                  <a:moveTo>
                    <a:pt x="0" y="0"/>
                  </a:moveTo>
                  <a:cubicBezTo>
                    <a:pt x="12" y="0"/>
                    <a:pt x="25" y="0"/>
                    <a:pt x="37" y="0"/>
                  </a:cubicBezTo>
                  <a:cubicBezTo>
                    <a:pt x="37" y="13"/>
                    <a:pt x="37" y="25"/>
                    <a:pt x="37" y="38"/>
                  </a:cubicBezTo>
                  <a:cubicBezTo>
                    <a:pt x="25" y="38"/>
                    <a:pt x="12" y="38"/>
                    <a:pt x="0" y="38"/>
                  </a:cubicBezTo>
                  <a:cubicBezTo>
                    <a:pt x="0" y="25"/>
                    <a:pt x="0" y="13"/>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884" tIns="44943" rIns="89884" bIns="44943" numCol="1" anchor="t" anchorCtr="0" compatLnSpc="1">
              <a:prstTxWarp prst="textNoShape">
                <a:avLst/>
              </a:prstTxWarp>
            </a:bodyPr>
            <a:lstStyle/>
            <a:p>
              <a:endParaRPr lang="en-IN" sz="1620"/>
            </a:p>
          </p:txBody>
        </p:sp>
        <p:sp>
          <p:nvSpPr>
            <p:cNvPr id="155" name="Freeform 24">
              <a:extLst>
                <a:ext uri="{FF2B5EF4-FFF2-40B4-BE49-F238E27FC236}">
                  <a16:creationId xmlns:a16="http://schemas.microsoft.com/office/drawing/2014/main" id="{86A69C52-2D60-4B80-A79F-D319C9C6AA26}"/>
                </a:ext>
              </a:extLst>
            </p:cNvPr>
            <p:cNvSpPr>
              <a:spLocks/>
            </p:cNvSpPr>
            <p:nvPr/>
          </p:nvSpPr>
          <p:spPr bwMode="auto">
            <a:xfrm>
              <a:off x="13088938" y="2773363"/>
              <a:ext cx="55563" cy="57150"/>
            </a:xfrm>
            <a:custGeom>
              <a:avLst/>
              <a:gdLst>
                <a:gd name="T0" fmla="*/ 0 w 37"/>
                <a:gd name="T1" fmla="*/ 0 h 38"/>
                <a:gd name="T2" fmla="*/ 37 w 37"/>
                <a:gd name="T3" fmla="*/ 0 h 38"/>
                <a:gd name="T4" fmla="*/ 37 w 37"/>
                <a:gd name="T5" fmla="*/ 38 h 38"/>
                <a:gd name="T6" fmla="*/ 0 w 37"/>
                <a:gd name="T7" fmla="*/ 38 h 38"/>
                <a:gd name="T8" fmla="*/ 0 w 37"/>
                <a:gd name="T9" fmla="*/ 0 h 38"/>
              </a:gdLst>
              <a:ahLst/>
              <a:cxnLst>
                <a:cxn ang="0">
                  <a:pos x="T0" y="T1"/>
                </a:cxn>
                <a:cxn ang="0">
                  <a:pos x="T2" y="T3"/>
                </a:cxn>
                <a:cxn ang="0">
                  <a:pos x="T4" y="T5"/>
                </a:cxn>
                <a:cxn ang="0">
                  <a:pos x="T6" y="T7"/>
                </a:cxn>
                <a:cxn ang="0">
                  <a:pos x="T8" y="T9"/>
                </a:cxn>
              </a:cxnLst>
              <a:rect l="0" t="0" r="r" b="b"/>
              <a:pathLst>
                <a:path w="37" h="38">
                  <a:moveTo>
                    <a:pt x="0" y="0"/>
                  </a:moveTo>
                  <a:cubicBezTo>
                    <a:pt x="12" y="0"/>
                    <a:pt x="25" y="0"/>
                    <a:pt x="37" y="0"/>
                  </a:cubicBezTo>
                  <a:cubicBezTo>
                    <a:pt x="37" y="13"/>
                    <a:pt x="37" y="25"/>
                    <a:pt x="37" y="38"/>
                  </a:cubicBezTo>
                  <a:cubicBezTo>
                    <a:pt x="25" y="38"/>
                    <a:pt x="13" y="38"/>
                    <a:pt x="0" y="38"/>
                  </a:cubicBezTo>
                  <a:cubicBezTo>
                    <a:pt x="0" y="25"/>
                    <a:pt x="0" y="13"/>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884" tIns="44943" rIns="89884" bIns="44943" numCol="1" anchor="t" anchorCtr="0" compatLnSpc="1">
              <a:prstTxWarp prst="textNoShape">
                <a:avLst/>
              </a:prstTxWarp>
            </a:bodyPr>
            <a:lstStyle/>
            <a:p>
              <a:endParaRPr lang="en-IN" sz="1620"/>
            </a:p>
          </p:txBody>
        </p:sp>
        <p:sp>
          <p:nvSpPr>
            <p:cNvPr id="156" name="Freeform 25">
              <a:extLst>
                <a:ext uri="{FF2B5EF4-FFF2-40B4-BE49-F238E27FC236}">
                  <a16:creationId xmlns:a16="http://schemas.microsoft.com/office/drawing/2014/main" id="{F46422B4-AC95-4B1F-B936-9A482737D7DC}"/>
                </a:ext>
              </a:extLst>
            </p:cNvPr>
            <p:cNvSpPr>
              <a:spLocks/>
            </p:cNvSpPr>
            <p:nvPr/>
          </p:nvSpPr>
          <p:spPr bwMode="auto">
            <a:xfrm>
              <a:off x="12828588" y="2874963"/>
              <a:ext cx="57150" cy="55562"/>
            </a:xfrm>
            <a:custGeom>
              <a:avLst/>
              <a:gdLst>
                <a:gd name="T0" fmla="*/ 0 w 38"/>
                <a:gd name="T1" fmla="*/ 0 h 37"/>
                <a:gd name="T2" fmla="*/ 38 w 38"/>
                <a:gd name="T3" fmla="*/ 0 h 37"/>
                <a:gd name="T4" fmla="*/ 38 w 38"/>
                <a:gd name="T5" fmla="*/ 37 h 37"/>
                <a:gd name="T6" fmla="*/ 0 w 38"/>
                <a:gd name="T7" fmla="*/ 37 h 37"/>
                <a:gd name="T8" fmla="*/ 0 w 38"/>
                <a:gd name="T9" fmla="*/ 0 h 37"/>
              </a:gdLst>
              <a:ahLst/>
              <a:cxnLst>
                <a:cxn ang="0">
                  <a:pos x="T0" y="T1"/>
                </a:cxn>
                <a:cxn ang="0">
                  <a:pos x="T2" y="T3"/>
                </a:cxn>
                <a:cxn ang="0">
                  <a:pos x="T4" y="T5"/>
                </a:cxn>
                <a:cxn ang="0">
                  <a:pos x="T6" y="T7"/>
                </a:cxn>
                <a:cxn ang="0">
                  <a:pos x="T8" y="T9"/>
                </a:cxn>
              </a:cxnLst>
              <a:rect l="0" t="0" r="r" b="b"/>
              <a:pathLst>
                <a:path w="38" h="37">
                  <a:moveTo>
                    <a:pt x="0" y="0"/>
                  </a:moveTo>
                  <a:cubicBezTo>
                    <a:pt x="13" y="0"/>
                    <a:pt x="25" y="0"/>
                    <a:pt x="38" y="0"/>
                  </a:cubicBezTo>
                  <a:cubicBezTo>
                    <a:pt x="38" y="12"/>
                    <a:pt x="38" y="25"/>
                    <a:pt x="38" y="37"/>
                  </a:cubicBezTo>
                  <a:cubicBezTo>
                    <a:pt x="26" y="37"/>
                    <a:pt x="13" y="37"/>
                    <a:pt x="0" y="37"/>
                  </a:cubicBezTo>
                  <a:cubicBezTo>
                    <a:pt x="0" y="25"/>
                    <a:pt x="0" y="13"/>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884" tIns="44943" rIns="89884" bIns="44943" numCol="1" anchor="t" anchorCtr="0" compatLnSpc="1">
              <a:prstTxWarp prst="textNoShape">
                <a:avLst/>
              </a:prstTxWarp>
            </a:bodyPr>
            <a:lstStyle/>
            <a:p>
              <a:endParaRPr lang="en-IN" sz="1620"/>
            </a:p>
          </p:txBody>
        </p:sp>
        <p:sp>
          <p:nvSpPr>
            <p:cNvPr id="157" name="Freeform 26">
              <a:extLst>
                <a:ext uri="{FF2B5EF4-FFF2-40B4-BE49-F238E27FC236}">
                  <a16:creationId xmlns:a16="http://schemas.microsoft.com/office/drawing/2014/main" id="{D29C2155-A380-4CA0-B06F-C00D87D2A721}"/>
                </a:ext>
              </a:extLst>
            </p:cNvPr>
            <p:cNvSpPr>
              <a:spLocks/>
            </p:cNvSpPr>
            <p:nvPr/>
          </p:nvSpPr>
          <p:spPr bwMode="auto">
            <a:xfrm>
              <a:off x="12915900" y="2874963"/>
              <a:ext cx="55563" cy="55562"/>
            </a:xfrm>
            <a:custGeom>
              <a:avLst/>
              <a:gdLst>
                <a:gd name="T0" fmla="*/ 37 w 37"/>
                <a:gd name="T1" fmla="*/ 0 h 37"/>
                <a:gd name="T2" fmla="*/ 37 w 37"/>
                <a:gd name="T3" fmla="*/ 37 h 37"/>
                <a:gd name="T4" fmla="*/ 0 w 37"/>
                <a:gd name="T5" fmla="*/ 37 h 37"/>
                <a:gd name="T6" fmla="*/ 0 w 37"/>
                <a:gd name="T7" fmla="*/ 0 h 37"/>
                <a:gd name="T8" fmla="*/ 37 w 37"/>
                <a:gd name="T9" fmla="*/ 0 h 37"/>
              </a:gdLst>
              <a:ahLst/>
              <a:cxnLst>
                <a:cxn ang="0">
                  <a:pos x="T0" y="T1"/>
                </a:cxn>
                <a:cxn ang="0">
                  <a:pos x="T2" y="T3"/>
                </a:cxn>
                <a:cxn ang="0">
                  <a:pos x="T4" y="T5"/>
                </a:cxn>
                <a:cxn ang="0">
                  <a:pos x="T6" y="T7"/>
                </a:cxn>
                <a:cxn ang="0">
                  <a:pos x="T8" y="T9"/>
                </a:cxn>
              </a:cxnLst>
              <a:rect l="0" t="0" r="r" b="b"/>
              <a:pathLst>
                <a:path w="37" h="37">
                  <a:moveTo>
                    <a:pt x="37" y="0"/>
                  </a:moveTo>
                  <a:cubicBezTo>
                    <a:pt x="37" y="12"/>
                    <a:pt x="37" y="25"/>
                    <a:pt x="37" y="37"/>
                  </a:cubicBezTo>
                  <a:cubicBezTo>
                    <a:pt x="25" y="37"/>
                    <a:pt x="12" y="37"/>
                    <a:pt x="0" y="37"/>
                  </a:cubicBezTo>
                  <a:cubicBezTo>
                    <a:pt x="0" y="25"/>
                    <a:pt x="0" y="13"/>
                    <a:pt x="0" y="0"/>
                  </a:cubicBezTo>
                  <a:cubicBezTo>
                    <a:pt x="12" y="0"/>
                    <a:pt x="24" y="0"/>
                    <a:pt x="3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884" tIns="44943" rIns="89884" bIns="44943" numCol="1" anchor="t" anchorCtr="0" compatLnSpc="1">
              <a:prstTxWarp prst="textNoShape">
                <a:avLst/>
              </a:prstTxWarp>
            </a:bodyPr>
            <a:lstStyle/>
            <a:p>
              <a:endParaRPr lang="en-IN" sz="1620"/>
            </a:p>
          </p:txBody>
        </p:sp>
        <p:sp>
          <p:nvSpPr>
            <p:cNvPr id="158" name="Freeform 27">
              <a:extLst>
                <a:ext uri="{FF2B5EF4-FFF2-40B4-BE49-F238E27FC236}">
                  <a16:creationId xmlns:a16="http://schemas.microsoft.com/office/drawing/2014/main" id="{94559D47-02AB-4096-9F9E-48842E6493CD}"/>
                </a:ext>
              </a:extLst>
            </p:cNvPr>
            <p:cNvSpPr>
              <a:spLocks/>
            </p:cNvSpPr>
            <p:nvPr/>
          </p:nvSpPr>
          <p:spPr bwMode="auto">
            <a:xfrm>
              <a:off x="13001625" y="2673350"/>
              <a:ext cx="57150" cy="55562"/>
            </a:xfrm>
            <a:custGeom>
              <a:avLst/>
              <a:gdLst>
                <a:gd name="T0" fmla="*/ 37 w 37"/>
                <a:gd name="T1" fmla="*/ 37 h 37"/>
                <a:gd name="T2" fmla="*/ 0 w 37"/>
                <a:gd name="T3" fmla="*/ 37 h 37"/>
                <a:gd name="T4" fmla="*/ 0 w 37"/>
                <a:gd name="T5" fmla="*/ 0 h 37"/>
                <a:gd name="T6" fmla="*/ 37 w 37"/>
                <a:gd name="T7" fmla="*/ 0 h 37"/>
                <a:gd name="T8" fmla="*/ 37 w 37"/>
                <a:gd name="T9" fmla="*/ 37 h 37"/>
              </a:gdLst>
              <a:ahLst/>
              <a:cxnLst>
                <a:cxn ang="0">
                  <a:pos x="T0" y="T1"/>
                </a:cxn>
                <a:cxn ang="0">
                  <a:pos x="T2" y="T3"/>
                </a:cxn>
                <a:cxn ang="0">
                  <a:pos x="T4" y="T5"/>
                </a:cxn>
                <a:cxn ang="0">
                  <a:pos x="T6" y="T7"/>
                </a:cxn>
                <a:cxn ang="0">
                  <a:pos x="T8" y="T9"/>
                </a:cxn>
              </a:cxnLst>
              <a:rect l="0" t="0" r="r" b="b"/>
              <a:pathLst>
                <a:path w="37" h="37">
                  <a:moveTo>
                    <a:pt x="37" y="37"/>
                  </a:moveTo>
                  <a:cubicBezTo>
                    <a:pt x="25" y="37"/>
                    <a:pt x="12" y="37"/>
                    <a:pt x="0" y="37"/>
                  </a:cubicBezTo>
                  <a:cubicBezTo>
                    <a:pt x="0" y="25"/>
                    <a:pt x="0" y="12"/>
                    <a:pt x="0" y="0"/>
                  </a:cubicBezTo>
                  <a:cubicBezTo>
                    <a:pt x="12" y="0"/>
                    <a:pt x="25" y="0"/>
                    <a:pt x="37" y="0"/>
                  </a:cubicBezTo>
                  <a:cubicBezTo>
                    <a:pt x="37" y="12"/>
                    <a:pt x="37" y="24"/>
                    <a:pt x="37" y="3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884" tIns="44943" rIns="89884" bIns="44943" numCol="1" anchor="t" anchorCtr="0" compatLnSpc="1">
              <a:prstTxWarp prst="textNoShape">
                <a:avLst/>
              </a:prstTxWarp>
            </a:bodyPr>
            <a:lstStyle/>
            <a:p>
              <a:endParaRPr lang="en-IN" sz="1620"/>
            </a:p>
          </p:txBody>
        </p:sp>
        <p:sp>
          <p:nvSpPr>
            <p:cNvPr id="159" name="Freeform 28">
              <a:extLst>
                <a:ext uri="{FF2B5EF4-FFF2-40B4-BE49-F238E27FC236}">
                  <a16:creationId xmlns:a16="http://schemas.microsoft.com/office/drawing/2014/main" id="{3A6C1C9A-A1A4-4E12-98C1-B2E73FD07C9B}"/>
                </a:ext>
              </a:extLst>
            </p:cNvPr>
            <p:cNvSpPr>
              <a:spLocks/>
            </p:cNvSpPr>
            <p:nvPr/>
          </p:nvSpPr>
          <p:spPr bwMode="auto">
            <a:xfrm>
              <a:off x="13088938" y="2671763"/>
              <a:ext cx="55563" cy="57150"/>
            </a:xfrm>
            <a:custGeom>
              <a:avLst/>
              <a:gdLst>
                <a:gd name="T0" fmla="*/ 0 w 37"/>
                <a:gd name="T1" fmla="*/ 0 h 38"/>
                <a:gd name="T2" fmla="*/ 37 w 37"/>
                <a:gd name="T3" fmla="*/ 0 h 38"/>
                <a:gd name="T4" fmla="*/ 37 w 37"/>
                <a:gd name="T5" fmla="*/ 38 h 38"/>
                <a:gd name="T6" fmla="*/ 0 w 37"/>
                <a:gd name="T7" fmla="*/ 38 h 38"/>
                <a:gd name="T8" fmla="*/ 0 w 37"/>
                <a:gd name="T9" fmla="*/ 0 h 38"/>
              </a:gdLst>
              <a:ahLst/>
              <a:cxnLst>
                <a:cxn ang="0">
                  <a:pos x="T0" y="T1"/>
                </a:cxn>
                <a:cxn ang="0">
                  <a:pos x="T2" y="T3"/>
                </a:cxn>
                <a:cxn ang="0">
                  <a:pos x="T4" y="T5"/>
                </a:cxn>
                <a:cxn ang="0">
                  <a:pos x="T6" y="T7"/>
                </a:cxn>
                <a:cxn ang="0">
                  <a:pos x="T8" y="T9"/>
                </a:cxn>
              </a:cxnLst>
              <a:rect l="0" t="0" r="r" b="b"/>
              <a:pathLst>
                <a:path w="37" h="38">
                  <a:moveTo>
                    <a:pt x="0" y="0"/>
                  </a:moveTo>
                  <a:cubicBezTo>
                    <a:pt x="12" y="0"/>
                    <a:pt x="25" y="0"/>
                    <a:pt x="37" y="0"/>
                  </a:cubicBezTo>
                  <a:cubicBezTo>
                    <a:pt x="37" y="13"/>
                    <a:pt x="37" y="25"/>
                    <a:pt x="37" y="38"/>
                  </a:cubicBezTo>
                  <a:cubicBezTo>
                    <a:pt x="25" y="38"/>
                    <a:pt x="13" y="38"/>
                    <a:pt x="0" y="38"/>
                  </a:cubicBezTo>
                  <a:cubicBezTo>
                    <a:pt x="0" y="26"/>
                    <a:pt x="0" y="13"/>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884" tIns="44943" rIns="89884" bIns="44943" numCol="1" anchor="t" anchorCtr="0" compatLnSpc="1">
              <a:prstTxWarp prst="textNoShape">
                <a:avLst/>
              </a:prstTxWarp>
            </a:bodyPr>
            <a:lstStyle/>
            <a:p>
              <a:endParaRPr lang="en-IN" sz="1620"/>
            </a:p>
          </p:txBody>
        </p:sp>
        <p:sp>
          <p:nvSpPr>
            <p:cNvPr id="160" name="Freeform 29">
              <a:extLst>
                <a:ext uri="{FF2B5EF4-FFF2-40B4-BE49-F238E27FC236}">
                  <a16:creationId xmlns:a16="http://schemas.microsoft.com/office/drawing/2014/main" id="{344CAF3A-0078-454D-965A-BEC97B51C78E}"/>
                </a:ext>
              </a:extLst>
            </p:cNvPr>
            <p:cNvSpPr>
              <a:spLocks/>
            </p:cNvSpPr>
            <p:nvPr/>
          </p:nvSpPr>
          <p:spPr bwMode="auto">
            <a:xfrm>
              <a:off x="13001625" y="2874963"/>
              <a:ext cx="57150" cy="55562"/>
            </a:xfrm>
            <a:custGeom>
              <a:avLst/>
              <a:gdLst>
                <a:gd name="T0" fmla="*/ 0 w 37"/>
                <a:gd name="T1" fmla="*/ 37 h 37"/>
                <a:gd name="T2" fmla="*/ 0 w 37"/>
                <a:gd name="T3" fmla="*/ 0 h 37"/>
                <a:gd name="T4" fmla="*/ 37 w 37"/>
                <a:gd name="T5" fmla="*/ 0 h 37"/>
                <a:gd name="T6" fmla="*/ 37 w 37"/>
                <a:gd name="T7" fmla="*/ 37 h 37"/>
                <a:gd name="T8" fmla="*/ 0 w 37"/>
                <a:gd name="T9" fmla="*/ 37 h 37"/>
              </a:gdLst>
              <a:ahLst/>
              <a:cxnLst>
                <a:cxn ang="0">
                  <a:pos x="T0" y="T1"/>
                </a:cxn>
                <a:cxn ang="0">
                  <a:pos x="T2" y="T3"/>
                </a:cxn>
                <a:cxn ang="0">
                  <a:pos x="T4" y="T5"/>
                </a:cxn>
                <a:cxn ang="0">
                  <a:pos x="T6" y="T7"/>
                </a:cxn>
                <a:cxn ang="0">
                  <a:pos x="T8" y="T9"/>
                </a:cxn>
              </a:cxnLst>
              <a:rect l="0" t="0" r="r" b="b"/>
              <a:pathLst>
                <a:path w="37" h="37">
                  <a:moveTo>
                    <a:pt x="0" y="37"/>
                  </a:moveTo>
                  <a:cubicBezTo>
                    <a:pt x="0" y="25"/>
                    <a:pt x="0" y="13"/>
                    <a:pt x="0" y="0"/>
                  </a:cubicBezTo>
                  <a:cubicBezTo>
                    <a:pt x="12" y="0"/>
                    <a:pt x="25" y="0"/>
                    <a:pt x="37" y="0"/>
                  </a:cubicBezTo>
                  <a:cubicBezTo>
                    <a:pt x="37" y="12"/>
                    <a:pt x="37" y="25"/>
                    <a:pt x="37" y="37"/>
                  </a:cubicBezTo>
                  <a:cubicBezTo>
                    <a:pt x="25" y="37"/>
                    <a:pt x="12" y="37"/>
                    <a:pt x="0" y="3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884" tIns="44943" rIns="89884" bIns="44943" numCol="1" anchor="t" anchorCtr="0" compatLnSpc="1">
              <a:prstTxWarp prst="textNoShape">
                <a:avLst/>
              </a:prstTxWarp>
            </a:bodyPr>
            <a:lstStyle/>
            <a:p>
              <a:endParaRPr lang="en-IN" sz="1620"/>
            </a:p>
          </p:txBody>
        </p:sp>
        <p:sp>
          <p:nvSpPr>
            <p:cNvPr id="161" name="Freeform 30">
              <a:extLst>
                <a:ext uri="{FF2B5EF4-FFF2-40B4-BE49-F238E27FC236}">
                  <a16:creationId xmlns:a16="http://schemas.microsoft.com/office/drawing/2014/main" id="{46585234-BC70-49E5-BC42-A455A7FF2428}"/>
                </a:ext>
              </a:extLst>
            </p:cNvPr>
            <p:cNvSpPr>
              <a:spLocks/>
            </p:cNvSpPr>
            <p:nvPr/>
          </p:nvSpPr>
          <p:spPr bwMode="auto">
            <a:xfrm>
              <a:off x="13088938" y="2874963"/>
              <a:ext cx="55563" cy="55562"/>
            </a:xfrm>
            <a:custGeom>
              <a:avLst/>
              <a:gdLst>
                <a:gd name="T0" fmla="*/ 0 w 37"/>
                <a:gd name="T1" fmla="*/ 37 h 37"/>
                <a:gd name="T2" fmla="*/ 0 w 37"/>
                <a:gd name="T3" fmla="*/ 0 h 37"/>
                <a:gd name="T4" fmla="*/ 37 w 37"/>
                <a:gd name="T5" fmla="*/ 0 h 37"/>
                <a:gd name="T6" fmla="*/ 37 w 37"/>
                <a:gd name="T7" fmla="*/ 37 h 37"/>
                <a:gd name="T8" fmla="*/ 0 w 37"/>
                <a:gd name="T9" fmla="*/ 37 h 37"/>
              </a:gdLst>
              <a:ahLst/>
              <a:cxnLst>
                <a:cxn ang="0">
                  <a:pos x="T0" y="T1"/>
                </a:cxn>
                <a:cxn ang="0">
                  <a:pos x="T2" y="T3"/>
                </a:cxn>
                <a:cxn ang="0">
                  <a:pos x="T4" y="T5"/>
                </a:cxn>
                <a:cxn ang="0">
                  <a:pos x="T6" y="T7"/>
                </a:cxn>
                <a:cxn ang="0">
                  <a:pos x="T8" y="T9"/>
                </a:cxn>
              </a:cxnLst>
              <a:rect l="0" t="0" r="r" b="b"/>
              <a:pathLst>
                <a:path w="37" h="37">
                  <a:moveTo>
                    <a:pt x="0" y="37"/>
                  </a:moveTo>
                  <a:cubicBezTo>
                    <a:pt x="0" y="25"/>
                    <a:pt x="0" y="12"/>
                    <a:pt x="0" y="0"/>
                  </a:cubicBezTo>
                  <a:cubicBezTo>
                    <a:pt x="12" y="0"/>
                    <a:pt x="25" y="0"/>
                    <a:pt x="37" y="0"/>
                  </a:cubicBezTo>
                  <a:cubicBezTo>
                    <a:pt x="37" y="12"/>
                    <a:pt x="37" y="25"/>
                    <a:pt x="37" y="37"/>
                  </a:cubicBezTo>
                  <a:cubicBezTo>
                    <a:pt x="25" y="37"/>
                    <a:pt x="13" y="37"/>
                    <a:pt x="0" y="3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884" tIns="44943" rIns="89884" bIns="44943" numCol="1" anchor="t" anchorCtr="0" compatLnSpc="1">
              <a:prstTxWarp prst="textNoShape">
                <a:avLst/>
              </a:prstTxWarp>
            </a:bodyPr>
            <a:lstStyle/>
            <a:p>
              <a:endParaRPr lang="en-IN" sz="1620"/>
            </a:p>
          </p:txBody>
        </p:sp>
      </p:grpSp>
      <p:grpSp>
        <p:nvGrpSpPr>
          <p:cNvPr id="162" name="Group 161">
            <a:extLst>
              <a:ext uri="{FF2B5EF4-FFF2-40B4-BE49-F238E27FC236}">
                <a16:creationId xmlns:a16="http://schemas.microsoft.com/office/drawing/2014/main" id="{70AEB9E4-E528-40F4-8F22-9482FE9CF398}"/>
              </a:ext>
            </a:extLst>
          </p:cNvPr>
          <p:cNvGrpSpPr/>
          <p:nvPr/>
        </p:nvGrpSpPr>
        <p:grpSpPr>
          <a:xfrm>
            <a:off x="2093885" y="3400683"/>
            <a:ext cx="406092" cy="405110"/>
            <a:chOff x="13896975" y="1428750"/>
            <a:chExt cx="655638" cy="654050"/>
          </a:xfrm>
          <a:solidFill>
            <a:schemeClr val="tx1">
              <a:lumMod val="95000"/>
              <a:lumOff val="5000"/>
            </a:schemeClr>
          </a:solidFill>
        </p:grpSpPr>
        <p:sp>
          <p:nvSpPr>
            <p:cNvPr id="163" name="Freeform 31">
              <a:extLst>
                <a:ext uri="{FF2B5EF4-FFF2-40B4-BE49-F238E27FC236}">
                  <a16:creationId xmlns:a16="http://schemas.microsoft.com/office/drawing/2014/main" id="{7FD97483-7F8D-4CE3-9150-78601169068C}"/>
                </a:ext>
              </a:extLst>
            </p:cNvPr>
            <p:cNvSpPr>
              <a:spLocks noEditPoints="1"/>
            </p:cNvSpPr>
            <p:nvPr/>
          </p:nvSpPr>
          <p:spPr bwMode="auto">
            <a:xfrm>
              <a:off x="13896975" y="1428750"/>
              <a:ext cx="655638" cy="654050"/>
            </a:xfrm>
            <a:custGeom>
              <a:avLst/>
              <a:gdLst>
                <a:gd name="T0" fmla="*/ 11 w 433"/>
                <a:gd name="T1" fmla="*/ 226 h 432"/>
                <a:gd name="T2" fmla="*/ 101 w 433"/>
                <a:gd name="T3" fmla="*/ 245 h 432"/>
                <a:gd name="T4" fmla="*/ 106 w 433"/>
                <a:gd name="T5" fmla="*/ 258 h 432"/>
                <a:gd name="T6" fmla="*/ 204 w 433"/>
                <a:gd name="T7" fmla="*/ 275 h 432"/>
                <a:gd name="T8" fmla="*/ 241 w 433"/>
                <a:gd name="T9" fmla="*/ 313 h 432"/>
                <a:gd name="T10" fmla="*/ 291 w 433"/>
                <a:gd name="T11" fmla="*/ 282 h 432"/>
                <a:gd name="T12" fmla="*/ 219 w 433"/>
                <a:gd name="T13" fmla="*/ 263 h 432"/>
                <a:gd name="T14" fmla="*/ 233 w 433"/>
                <a:gd name="T15" fmla="*/ 0 h 432"/>
                <a:gd name="T16" fmla="*/ 432 w 433"/>
                <a:gd name="T17" fmla="*/ 21 h 432"/>
                <a:gd name="T18" fmla="*/ 412 w 433"/>
                <a:gd name="T19" fmla="*/ 282 h 432"/>
                <a:gd name="T20" fmla="*/ 327 w 433"/>
                <a:gd name="T21" fmla="*/ 284 h 432"/>
                <a:gd name="T22" fmla="*/ 261 w 433"/>
                <a:gd name="T23" fmla="*/ 322 h 432"/>
                <a:gd name="T24" fmla="*/ 291 w 433"/>
                <a:gd name="T25" fmla="*/ 323 h 432"/>
                <a:gd name="T26" fmla="*/ 291 w 433"/>
                <a:gd name="T27" fmla="*/ 382 h 432"/>
                <a:gd name="T28" fmla="*/ 205 w 433"/>
                <a:gd name="T29" fmla="*/ 375 h 432"/>
                <a:gd name="T30" fmla="*/ 174 w 433"/>
                <a:gd name="T31" fmla="*/ 355 h 432"/>
                <a:gd name="T32" fmla="*/ 180 w 433"/>
                <a:gd name="T33" fmla="*/ 341 h 432"/>
                <a:gd name="T34" fmla="*/ 211 w 433"/>
                <a:gd name="T35" fmla="*/ 359 h 432"/>
                <a:gd name="T36" fmla="*/ 291 w 433"/>
                <a:gd name="T37" fmla="*/ 365 h 432"/>
                <a:gd name="T38" fmla="*/ 291 w 433"/>
                <a:gd name="T39" fmla="*/ 339 h 432"/>
                <a:gd name="T40" fmla="*/ 233 w 433"/>
                <a:gd name="T41" fmla="*/ 328 h 432"/>
                <a:gd name="T42" fmla="*/ 164 w 433"/>
                <a:gd name="T43" fmla="*/ 274 h 432"/>
                <a:gd name="T44" fmla="*/ 102 w 433"/>
                <a:gd name="T45" fmla="*/ 274 h 432"/>
                <a:gd name="T46" fmla="*/ 101 w 433"/>
                <a:gd name="T47" fmla="*/ 379 h 432"/>
                <a:gd name="T48" fmla="*/ 135 w 433"/>
                <a:gd name="T49" fmla="*/ 402 h 432"/>
                <a:gd name="T50" fmla="*/ 310 w 433"/>
                <a:gd name="T51" fmla="*/ 415 h 432"/>
                <a:gd name="T52" fmla="*/ 410 w 433"/>
                <a:gd name="T53" fmla="*/ 359 h 432"/>
                <a:gd name="T54" fmla="*/ 390 w 433"/>
                <a:gd name="T55" fmla="*/ 338 h 432"/>
                <a:gd name="T56" fmla="*/ 340 w 433"/>
                <a:gd name="T57" fmla="*/ 374 h 432"/>
                <a:gd name="T58" fmla="*/ 335 w 433"/>
                <a:gd name="T59" fmla="*/ 358 h 432"/>
                <a:gd name="T60" fmla="*/ 409 w 433"/>
                <a:gd name="T61" fmla="*/ 319 h 432"/>
                <a:gd name="T62" fmla="*/ 420 w 433"/>
                <a:gd name="T63" fmla="*/ 373 h 432"/>
                <a:gd name="T64" fmla="*/ 342 w 433"/>
                <a:gd name="T65" fmla="*/ 427 h 432"/>
                <a:gd name="T66" fmla="*/ 174 w 433"/>
                <a:gd name="T67" fmla="*/ 432 h 432"/>
                <a:gd name="T68" fmla="*/ 143 w 433"/>
                <a:gd name="T69" fmla="*/ 424 h 432"/>
                <a:gd name="T70" fmla="*/ 101 w 433"/>
                <a:gd name="T71" fmla="*/ 401 h 432"/>
                <a:gd name="T72" fmla="*/ 98 w 433"/>
                <a:gd name="T73" fmla="*/ 425 h 432"/>
                <a:gd name="T74" fmla="*/ 0 w 433"/>
                <a:gd name="T75" fmla="*/ 432 h 432"/>
                <a:gd name="T76" fmla="*/ 415 w 433"/>
                <a:gd name="T77" fmla="*/ 265 h 432"/>
                <a:gd name="T78" fmla="*/ 236 w 433"/>
                <a:gd name="T79" fmla="*/ 17 h 432"/>
                <a:gd name="T80" fmla="*/ 415 w 433"/>
                <a:gd name="T81" fmla="*/ 265 h 432"/>
                <a:gd name="T82" fmla="*/ 17 w 433"/>
                <a:gd name="T83" fmla="*/ 415 h 432"/>
                <a:gd name="T84" fmla="*/ 84 w 433"/>
                <a:gd name="T85" fmla="*/ 243 h 4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33" h="432">
                  <a:moveTo>
                    <a:pt x="0" y="232"/>
                  </a:moveTo>
                  <a:cubicBezTo>
                    <a:pt x="2" y="227"/>
                    <a:pt x="6" y="226"/>
                    <a:pt x="11" y="226"/>
                  </a:cubicBezTo>
                  <a:cubicBezTo>
                    <a:pt x="35" y="226"/>
                    <a:pt x="58" y="226"/>
                    <a:pt x="82" y="226"/>
                  </a:cubicBezTo>
                  <a:cubicBezTo>
                    <a:pt x="95" y="226"/>
                    <a:pt x="101" y="232"/>
                    <a:pt x="101" y="245"/>
                  </a:cubicBezTo>
                  <a:cubicBezTo>
                    <a:pt x="101" y="249"/>
                    <a:pt x="101" y="253"/>
                    <a:pt x="101" y="258"/>
                  </a:cubicBezTo>
                  <a:cubicBezTo>
                    <a:pt x="103" y="258"/>
                    <a:pt x="105" y="258"/>
                    <a:pt x="106" y="258"/>
                  </a:cubicBezTo>
                  <a:cubicBezTo>
                    <a:pt x="125" y="258"/>
                    <a:pt x="144" y="258"/>
                    <a:pt x="163" y="258"/>
                  </a:cubicBezTo>
                  <a:cubicBezTo>
                    <a:pt x="180" y="257"/>
                    <a:pt x="193" y="263"/>
                    <a:pt x="204" y="275"/>
                  </a:cubicBezTo>
                  <a:cubicBezTo>
                    <a:pt x="216" y="286"/>
                    <a:pt x="227" y="298"/>
                    <a:pt x="239" y="310"/>
                  </a:cubicBezTo>
                  <a:cubicBezTo>
                    <a:pt x="240" y="311"/>
                    <a:pt x="241" y="312"/>
                    <a:pt x="241" y="313"/>
                  </a:cubicBezTo>
                  <a:cubicBezTo>
                    <a:pt x="260" y="303"/>
                    <a:pt x="277" y="293"/>
                    <a:pt x="295" y="282"/>
                  </a:cubicBezTo>
                  <a:cubicBezTo>
                    <a:pt x="293" y="282"/>
                    <a:pt x="292" y="282"/>
                    <a:pt x="291" y="282"/>
                  </a:cubicBezTo>
                  <a:cubicBezTo>
                    <a:pt x="273" y="282"/>
                    <a:pt x="256" y="282"/>
                    <a:pt x="238" y="282"/>
                  </a:cubicBezTo>
                  <a:cubicBezTo>
                    <a:pt x="226" y="282"/>
                    <a:pt x="219" y="275"/>
                    <a:pt x="219" y="263"/>
                  </a:cubicBezTo>
                  <a:cubicBezTo>
                    <a:pt x="219" y="182"/>
                    <a:pt x="219" y="102"/>
                    <a:pt x="219" y="21"/>
                  </a:cubicBezTo>
                  <a:cubicBezTo>
                    <a:pt x="219" y="11"/>
                    <a:pt x="223" y="4"/>
                    <a:pt x="233" y="0"/>
                  </a:cubicBezTo>
                  <a:cubicBezTo>
                    <a:pt x="295" y="0"/>
                    <a:pt x="356" y="0"/>
                    <a:pt x="418" y="0"/>
                  </a:cubicBezTo>
                  <a:cubicBezTo>
                    <a:pt x="428" y="4"/>
                    <a:pt x="432" y="11"/>
                    <a:pt x="432" y="21"/>
                  </a:cubicBezTo>
                  <a:cubicBezTo>
                    <a:pt x="432" y="102"/>
                    <a:pt x="432" y="182"/>
                    <a:pt x="432" y="263"/>
                  </a:cubicBezTo>
                  <a:cubicBezTo>
                    <a:pt x="432" y="275"/>
                    <a:pt x="425" y="282"/>
                    <a:pt x="412" y="282"/>
                  </a:cubicBezTo>
                  <a:cubicBezTo>
                    <a:pt x="386" y="282"/>
                    <a:pt x="359" y="282"/>
                    <a:pt x="333" y="282"/>
                  </a:cubicBezTo>
                  <a:cubicBezTo>
                    <a:pt x="331" y="282"/>
                    <a:pt x="329" y="283"/>
                    <a:pt x="327" y="284"/>
                  </a:cubicBezTo>
                  <a:cubicBezTo>
                    <a:pt x="306" y="296"/>
                    <a:pt x="285" y="308"/>
                    <a:pt x="264" y="320"/>
                  </a:cubicBezTo>
                  <a:cubicBezTo>
                    <a:pt x="263" y="321"/>
                    <a:pt x="262" y="321"/>
                    <a:pt x="261" y="322"/>
                  </a:cubicBezTo>
                  <a:cubicBezTo>
                    <a:pt x="261" y="322"/>
                    <a:pt x="261" y="322"/>
                    <a:pt x="262" y="322"/>
                  </a:cubicBezTo>
                  <a:cubicBezTo>
                    <a:pt x="271" y="322"/>
                    <a:pt x="281" y="322"/>
                    <a:pt x="291" y="323"/>
                  </a:cubicBezTo>
                  <a:cubicBezTo>
                    <a:pt x="304" y="323"/>
                    <a:pt x="316" y="330"/>
                    <a:pt x="320" y="342"/>
                  </a:cubicBezTo>
                  <a:cubicBezTo>
                    <a:pt x="327" y="362"/>
                    <a:pt x="313" y="381"/>
                    <a:pt x="291" y="382"/>
                  </a:cubicBezTo>
                  <a:cubicBezTo>
                    <a:pt x="270" y="382"/>
                    <a:pt x="250" y="382"/>
                    <a:pt x="229" y="382"/>
                  </a:cubicBezTo>
                  <a:cubicBezTo>
                    <a:pt x="220" y="382"/>
                    <a:pt x="212" y="380"/>
                    <a:pt x="205" y="375"/>
                  </a:cubicBezTo>
                  <a:cubicBezTo>
                    <a:pt x="195" y="369"/>
                    <a:pt x="186" y="363"/>
                    <a:pt x="176" y="357"/>
                  </a:cubicBezTo>
                  <a:cubicBezTo>
                    <a:pt x="175" y="356"/>
                    <a:pt x="175" y="355"/>
                    <a:pt x="174" y="355"/>
                  </a:cubicBezTo>
                  <a:cubicBezTo>
                    <a:pt x="172" y="352"/>
                    <a:pt x="171" y="349"/>
                    <a:pt x="173" y="346"/>
                  </a:cubicBezTo>
                  <a:cubicBezTo>
                    <a:pt x="174" y="343"/>
                    <a:pt x="177" y="341"/>
                    <a:pt x="180" y="341"/>
                  </a:cubicBezTo>
                  <a:cubicBezTo>
                    <a:pt x="182" y="341"/>
                    <a:pt x="185" y="342"/>
                    <a:pt x="187" y="343"/>
                  </a:cubicBezTo>
                  <a:cubicBezTo>
                    <a:pt x="195" y="349"/>
                    <a:pt x="203" y="354"/>
                    <a:pt x="211" y="359"/>
                  </a:cubicBezTo>
                  <a:cubicBezTo>
                    <a:pt x="217" y="363"/>
                    <a:pt x="223" y="365"/>
                    <a:pt x="230" y="365"/>
                  </a:cubicBezTo>
                  <a:cubicBezTo>
                    <a:pt x="250" y="365"/>
                    <a:pt x="270" y="365"/>
                    <a:pt x="291" y="365"/>
                  </a:cubicBezTo>
                  <a:cubicBezTo>
                    <a:pt x="299" y="365"/>
                    <a:pt x="305" y="360"/>
                    <a:pt x="305" y="352"/>
                  </a:cubicBezTo>
                  <a:cubicBezTo>
                    <a:pt x="305" y="345"/>
                    <a:pt x="299" y="339"/>
                    <a:pt x="291" y="339"/>
                  </a:cubicBezTo>
                  <a:cubicBezTo>
                    <a:pt x="281" y="339"/>
                    <a:pt x="271" y="339"/>
                    <a:pt x="262" y="339"/>
                  </a:cubicBezTo>
                  <a:cubicBezTo>
                    <a:pt x="250" y="340"/>
                    <a:pt x="241" y="336"/>
                    <a:pt x="233" y="328"/>
                  </a:cubicBezTo>
                  <a:cubicBezTo>
                    <a:pt x="219" y="314"/>
                    <a:pt x="206" y="300"/>
                    <a:pt x="192" y="286"/>
                  </a:cubicBezTo>
                  <a:cubicBezTo>
                    <a:pt x="184" y="278"/>
                    <a:pt x="175" y="274"/>
                    <a:pt x="164" y="274"/>
                  </a:cubicBezTo>
                  <a:cubicBezTo>
                    <a:pt x="144" y="275"/>
                    <a:pt x="125" y="274"/>
                    <a:pt x="106" y="274"/>
                  </a:cubicBezTo>
                  <a:cubicBezTo>
                    <a:pt x="104" y="274"/>
                    <a:pt x="103" y="274"/>
                    <a:pt x="102" y="274"/>
                  </a:cubicBezTo>
                  <a:cubicBezTo>
                    <a:pt x="101" y="276"/>
                    <a:pt x="101" y="276"/>
                    <a:pt x="101" y="276"/>
                  </a:cubicBezTo>
                  <a:cubicBezTo>
                    <a:pt x="101" y="311"/>
                    <a:pt x="101" y="345"/>
                    <a:pt x="101" y="379"/>
                  </a:cubicBezTo>
                  <a:cubicBezTo>
                    <a:pt x="101" y="380"/>
                    <a:pt x="103" y="382"/>
                    <a:pt x="104" y="383"/>
                  </a:cubicBezTo>
                  <a:cubicBezTo>
                    <a:pt x="114" y="389"/>
                    <a:pt x="125" y="396"/>
                    <a:pt x="135" y="402"/>
                  </a:cubicBezTo>
                  <a:cubicBezTo>
                    <a:pt x="149" y="410"/>
                    <a:pt x="164" y="415"/>
                    <a:pt x="180" y="415"/>
                  </a:cubicBezTo>
                  <a:cubicBezTo>
                    <a:pt x="223" y="415"/>
                    <a:pt x="267" y="415"/>
                    <a:pt x="310" y="415"/>
                  </a:cubicBezTo>
                  <a:cubicBezTo>
                    <a:pt x="327" y="415"/>
                    <a:pt x="343" y="411"/>
                    <a:pt x="357" y="401"/>
                  </a:cubicBezTo>
                  <a:cubicBezTo>
                    <a:pt x="375" y="388"/>
                    <a:pt x="393" y="373"/>
                    <a:pt x="410" y="359"/>
                  </a:cubicBezTo>
                  <a:cubicBezTo>
                    <a:pt x="415" y="355"/>
                    <a:pt x="416" y="350"/>
                    <a:pt x="414" y="344"/>
                  </a:cubicBezTo>
                  <a:cubicBezTo>
                    <a:pt x="411" y="335"/>
                    <a:pt x="399" y="332"/>
                    <a:pt x="390" y="338"/>
                  </a:cubicBezTo>
                  <a:cubicBezTo>
                    <a:pt x="375" y="349"/>
                    <a:pt x="361" y="360"/>
                    <a:pt x="346" y="371"/>
                  </a:cubicBezTo>
                  <a:cubicBezTo>
                    <a:pt x="344" y="372"/>
                    <a:pt x="342" y="373"/>
                    <a:pt x="340" y="374"/>
                  </a:cubicBezTo>
                  <a:cubicBezTo>
                    <a:pt x="337" y="375"/>
                    <a:pt x="333" y="373"/>
                    <a:pt x="331" y="369"/>
                  </a:cubicBezTo>
                  <a:cubicBezTo>
                    <a:pt x="329" y="365"/>
                    <a:pt x="331" y="362"/>
                    <a:pt x="335" y="358"/>
                  </a:cubicBezTo>
                  <a:cubicBezTo>
                    <a:pt x="350" y="347"/>
                    <a:pt x="365" y="335"/>
                    <a:pt x="380" y="324"/>
                  </a:cubicBezTo>
                  <a:cubicBezTo>
                    <a:pt x="389" y="318"/>
                    <a:pt x="399" y="316"/>
                    <a:pt x="409" y="319"/>
                  </a:cubicBezTo>
                  <a:cubicBezTo>
                    <a:pt x="421" y="323"/>
                    <a:pt x="429" y="331"/>
                    <a:pt x="431" y="343"/>
                  </a:cubicBezTo>
                  <a:cubicBezTo>
                    <a:pt x="433" y="356"/>
                    <a:pt x="429" y="366"/>
                    <a:pt x="420" y="373"/>
                  </a:cubicBezTo>
                  <a:cubicBezTo>
                    <a:pt x="406" y="385"/>
                    <a:pt x="391" y="396"/>
                    <a:pt x="377" y="408"/>
                  </a:cubicBezTo>
                  <a:cubicBezTo>
                    <a:pt x="367" y="416"/>
                    <a:pt x="355" y="423"/>
                    <a:pt x="342" y="427"/>
                  </a:cubicBezTo>
                  <a:cubicBezTo>
                    <a:pt x="334" y="429"/>
                    <a:pt x="326" y="430"/>
                    <a:pt x="318" y="432"/>
                  </a:cubicBezTo>
                  <a:cubicBezTo>
                    <a:pt x="270" y="432"/>
                    <a:pt x="222" y="432"/>
                    <a:pt x="174" y="432"/>
                  </a:cubicBezTo>
                  <a:cubicBezTo>
                    <a:pt x="173" y="432"/>
                    <a:pt x="173" y="432"/>
                    <a:pt x="172" y="431"/>
                  </a:cubicBezTo>
                  <a:cubicBezTo>
                    <a:pt x="162" y="429"/>
                    <a:pt x="152" y="428"/>
                    <a:pt x="143" y="424"/>
                  </a:cubicBezTo>
                  <a:cubicBezTo>
                    <a:pt x="130" y="419"/>
                    <a:pt x="118" y="411"/>
                    <a:pt x="106" y="404"/>
                  </a:cubicBezTo>
                  <a:cubicBezTo>
                    <a:pt x="105" y="403"/>
                    <a:pt x="103" y="402"/>
                    <a:pt x="101" y="401"/>
                  </a:cubicBezTo>
                  <a:cubicBezTo>
                    <a:pt x="101" y="406"/>
                    <a:pt x="102" y="410"/>
                    <a:pt x="101" y="413"/>
                  </a:cubicBezTo>
                  <a:cubicBezTo>
                    <a:pt x="101" y="417"/>
                    <a:pt x="100" y="422"/>
                    <a:pt x="98" y="425"/>
                  </a:cubicBezTo>
                  <a:cubicBezTo>
                    <a:pt x="96" y="428"/>
                    <a:pt x="92" y="430"/>
                    <a:pt x="88" y="432"/>
                  </a:cubicBezTo>
                  <a:cubicBezTo>
                    <a:pt x="59" y="432"/>
                    <a:pt x="29" y="432"/>
                    <a:pt x="0" y="432"/>
                  </a:cubicBezTo>
                  <a:cubicBezTo>
                    <a:pt x="0" y="366"/>
                    <a:pt x="0" y="299"/>
                    <a:pt x="0" y="232"/>
                  </a:cubicBezTo>
                  <a:close/>
                  <a:moveTo>
                    <a:pt x="415" y="265"/>
                  </a:moveTo>
                  <a:cubicBezTo>
                    <a:pt x="415" y="182"/>
                    <a:pt x="415" y="100"/>
                    <a:pt x="415" y="17"/>
                  </a:cubicBezTo>
                  <a:cubicBezTo>
                    <a:pt x="355" y="17"/>
                    <a:pt x="296" y="17"/>
                    <a:pt x="236" y="17"/>
                  </a:cubicBezTo>
                  <a:cubicBezTo>
                    <a:pt x="236" y="100"/>
                    <a:pt x="236" y="182"/>
                    <a:pt x="236" y="265"/>
                  </a:cubicBezTo>
                  <a:cubicBezTo>
                    <a:pt x="296" y="265"/>
                    <a:pt x="355" y="265"/>
                    <a:pt x="415" y="265"/>
                  </a:cubicBezTo>
                  <a:close/>
                  <a:moveTo>
                    <a:pt x="17" y="243"/>
                  </a:moveTo>
                  <a:cubicBezTo>
                    <a:pt x="17" y="301"/>
                    <a:pt x="17" y="358"/>
                    <a:pt x="17" y="415"/>
                  </a:cubicBezTo>
                  <a:cubicBezTo>
                    <a:pt x="39" y="415"/>
                    <a:pt x="62" y="415"/>
                    <a:pt x="84" y="415"/>
                  </a:cubicBezTo>
                  <a:cubicBezTo>
                    <a:pt x="84" y="358"/>
                    <a:pt x="84" y="300"/>
                    <a:pt x="84" y="243"/>
                  </a:cubicBezTo>
                  <a:cubicBezTo>
                    <a:pt x="61" y="243"/>
                    <a:pt x="39" y="243"/>
                    <a:pt x="17" y="24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884" tIns="44943" rIns="89884" bIns="44943" numCol="1" anchor="t" anchorCtr="0" compatLnSpc="1">
              <a:prstTxWarp prst="textNoShape">
                <a:avLst/>
              </a:prstTxWarp>
            </a:bodyPr>
            <a:lstStyle/>
            <a:p>
              <a:endParaRPr lang="en-IN" sz="1620"/>
            </a:p>
          </p:txBody>
        </p:sp>
        <p:sp>
          <p:nvSpPr>
            <p:cNvPr id="164" name="Freeform 32">
              <a:extLst>
                <a:ext uri="{FF2B5EF4-FFF2-40B4-BE49-F238E27FC236}">
                  <a16:creationId xmlns:a16="http://schemas.microsoft.com/office/drawing/2014/main" id="{AC240CB7-55C3-4688-9525-A88572B91AAC}"/>
                </a:ext>
              </a:extLst>
            </p:cNvPr>
            <p:cNvSpPr>
              <a:spLocks/>
            </p:cNvSpPr>
            <p:nvPr/>
          </p:nvSpPr>
          <p:spPr bwMode="auto">
            <a:xfrm>
              <a:off x="14046200" y="1485900"/>
              <a:ext cx="152400" cy="304800"/>
            </a:xfrm>
            <a:custGeom>
              <a:avLst/>
              <a:gdLst>
                <a:gd name="T0" fmla="*/ 20 w 101"/>
                <a:gd name="T1" fmla="*/ 60 h 201"/>
                <a:gd name="T2" fmla="*/ 52 w 101"/>
                <a:gd name="T3" fmla="*/ 116 h 201"/>
                <a:gd name="T4" fmla="*/ 92 w 101"/>
                <a:gd name="T5" fmla="*/ 185 h 201"/>
                <a:gd name="T6" fmla="*/ 94 w 101"/>
                <a:gd name="T7" fmla="*/ 189 h 201"/>
                <a:gd name="T8" fmla="*/ 90 w 101"/>
                <a:gd name="T9" fmla="*/ 199 h 201"/>
                <a:gd name="T10" fmla="*/ 80 w 101"/>
                <a:gd name="T11" fmla="*/ 197 h 201"/>
                <a:gd name="T12" fmla="*/ 78 w 101"/>
                <a:gd name="T13" fmla="*/ 194 h 201"/>
                <a:gd name="T14" fmla="*/ 7 w 101"/>
                <a:gd name="T15" fmla="*/ 71 h 201"/>
                <a:gd name="T16" fmla="*/ 15 w 101"/>
                <a:gd name="T17" fmla="*/ 44 h 201"/>
                <a:gd name="T18" fmla="*/ 85 w 101"/>
                <a:gd name="T19" fmla="*/ 3 h 201"/>
                <a:gd name="T20" fmla="*/ 90 w 101"/>
                <a:gd name="T21" fmla="*/ 1 h 201"/>
                <a:gd name="T22" fmla="*/ 99 w 101"/>
                <a:gd name="T23" fmla="*/ 5 h 201"/>
                <a:gd name="T24" fmla="*/ 98 w 101"/>
                <a:gd name="T25" fmla="*/ 15 h 201"/>
                <a:gd name="T26" fmla="*/ 93 w 101"/>
                <a:gd name="T27" fmla="*/ 18 h 201"/>
                <a:gd name="T28" fmla="*/ 25 w 101"/>
                <a:gd name="T29" fmla="*/ 58 h 201"/>
                <a:gd name="T30" fmla="*/ 20 w 101"/>
                <a:gd name="T31" fmla="*/ 60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1" h="201">
                  <a:moveTo>
                    <a:pt x="20" y="60"/>
                  </a:moveTo>
                  <a:cubicBezTo>
                    <a:pt x="31" y="79"/>
                    <a:pt x="42" y="97"/>
                    <a:pt x="52" y="116"/>
                  </a:cubicBezTo>
                  <a:cubicBezTo>
                    <a:pt x="66" y="139"/>
                    <a:pt x="79" y="162"/>
                    <a:pt x="92" y="185"/>
                  </a:cubicBezTo>
                  <a:cubicBezTo>
                    <a:pt x="93" y="186"/>
                    <a:pt x="94" y="187"/>
                    <a:pt x="94" y="189"/>
                  </a:cubicBezTo>
                  <a:cubicBezTo>
                    <a:pt x="96" y="193"/>
                    <a:pt x="94" y="197"/>
                    <a:pt x="90" y="199"/>
                  </a:cubicBezTo>
                  <a:cubicBezTo>
                    <a:pt x="87" y="201"/>
                    <a:pt x="83" y="200"/>
                    <a:pt x="80" y="197"/>
                  </a:cubicBezTo>
                  <a:cubicBezTo>
                    <a:pt x="79" y="196"/>
                    <a:pt x="79" y="195"/>
                    <a:pt x="78" y="194"/>
                  </a:cubicBezTo>
                  <a:cubicBezTo>
                    <a:pt x="54" y="153"/>
                    <a:pt x="31" y="112"/>
                    <a:pt x="7" y="71"/>
                  </a:cubicBezTo>
                  <a:cubicBezTo>
                    <a:pt x="0" y="60"/>
                    <a:pt x="3" y="51"/>
                    <a:pt x="15" y="44"/>
                  </a:cubicBezTo>
                  <a:cubicBezTo>
                    <a:pt x="38" y="30"/>
                    <a:pt x="61" y="17"/>
                    <a:pt x="85" y="3"/>
                  </a:cubicBezTo>
                  <a:cubicBezTo>
                    <a:pt x="87" y="2"/>
                    <a:pt x="88" y="1"/>
                    <a:pt x="90" y="1"/>
                  </a:cubicBezTo>
                  <a:cubicBezTo>
                    <a:pt x="94" y="0"/>
                    <a:pt x="98" y="2"/>
                    <a:pt x="99" y="5"/>
                  </a:cubicBezTo>
                  <a:cubicBezTo>
                    <a:pt x="101" y="9"/>
                    <a:pt x="101" y="12"/>
                    <a:pt x="98" y="15"/>
                  </a:cubicBezTo>
                  <a:cubicBezTo>
                    <a:pt x="96" y="16"/>
                    <a:pt x="95" y="17"/>
                    <a:pt x="93" y="18"/>
                  </a:cubicBezTo>
                  <a:cubicBezTo>
                    <a:pt x="70" y="31"/>
                    <a:pt x="48" y="44"/>
                    <a:pt x="25" y="58"/>
                  </a:cubicBezTo>
                  <a:cubicBezTo>
                    <a:pt x="23" y="58"/>
                    <a:pt x="22" y="59"/>
                    <a:pt x="20" y="6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884" tIns="44943" rIns="89884" bIns="44943" numCol="1" anchor="t" anchorCtr="0" compatLnSpc="1">
              <a:prstTxWarp prst="textNoShape">
                <a:avLst/>
              </a:prstTxWarp>
            </a:bodyPr>
            <a:lstStyle/>
            <a:p>
              <a:endParaRPr lang="en-IN" sz="1620"/>
            </a:p>
          </p:txBody>
        </p:sp>
        <p:sp>
          <p:nvSpPr>
            <p:cNvPr id="165" name="Freeform 33">
              <a:extLst>
                <a:ext uri="{FF2B5EF4-FFF2-40B4-BE49-F238E27FC236}">
                  <a16:creationId xmlns:a16="http://schemas.microsoft.com/office/drawing/2014/main" id="{8A640265-8480-4390-B063-BB5ABB4962E4}"/>
                </a:ext>
              </a:extLst>
            </p:cNvPr>
            <p:cNvSpPr>
              <a:spLocks noEditPoints="1"/>
            </p:cNvSpPr>
            <p:nvPr/>
          </p:nvSpPr>
          <p:spPr bwMode="auto">
            <a:xfrm>
              <a:off x="14295438" y="1481138"/>
              <a:ext cx="188913" cy="188912"/>
            </a:xfrm>
            <a:custGeom>
              <a:avLst/>
              <a:gdLst>
                <a:gd name="T0" fmla="*/ 125 w 125"/>
                <a:gd name="T1" fmla="*/ 63 h 125"/>
                <a:gd name="T2" fmla="*/ 62 w 125"/>
                <a:gd name="T3" fmla="*/ 125 h 125"/>
                <a:gd name="T4" fmla="*/ 0 w 125"/>
                <a:gd name="T5" fmla="*/ 62 h 125"/>
                <a:gd name="T6" fmla="*/ 63 w 125"/>
                <a:gd name="T7" fmla="*/ 0 h 125"/>
                <a:gd name="T8" fmla="*/ 125 w 125"/>
                <a:gd name="T9" fmla="*/ 63 h 125"/>
                <a:gd name="T10" fmla="*/ 40 w 125"/>
                <a:gd name="T11" fmla="*/ 73 h 125"/>
                <a:gd name="T12" fmla="*/ 47 w 125"/>
                <a:gd name="T13" fmla="*/ 35 h 125"/>
                <a:gd name="T14" fmla="*/ 77 w 125"/>
                <a:gd name="T15" fmla="*/ 34 h 125"/>
                <a:gd name="T16" fmla="*/ 87 w 125"/>
                <a:gd name="T17" fmla="*/ 47 h 125"/>
                <a:gd name="T18" fmla="*/ 85 w 125"/>
                <a:gd name="T19" fmla="*/ 73 h 125"/>
                <a:gd name="T20" fmla="*/ 101 w 125"/>
                <a:gd name="T21" fmla="*/ 86 h 125"/>
                <a:gd name="T22" fmla="*/ 93 w 125"/>
                <a:gd name="T23" fmla="*/ 29 h 125"/>
                <a:gd name="T24" fmla="*/ 30 w 125"/>
                <a:gd name="T25" fmla="*/ 30 h 125"/>
                <a:gd name="T26" fmla="*/ 24 w 125"/>
                <a:gd name="T27" fmla="*/ 86 h 125"/>
                <a:gd name="T28" fmla="*/ 40 w 125"/>
                <a:gd name="T29" fmla="*/ 73 h 125"/>
                <a:gd name="T30" fmla="*/ 36 w 125"/>
                <a:gd name="T31" fmla="*/ 99 h 125"/>
                <a:gd name="T32" fmla="*/ 88 w 125"/>
                <a:gd name="T33" fmla="*/ 99 h 125"/>
                <a:gd name="T34" fmla="*/ 62 w 125"/>
                <a:gd name="T35" fmla="*/ 85 h 125"/>
                <a:gd name="T36" fmla="*/ 36 w 125"/>
                <a:gd name="T37" fmla="*/ 99 h 125"/>
                <a:gd name="T38" fmla="*/ 71 w 125"/>
                <a:gd name="T39" fmla="*/ 58 h 125"/>
                <a:gd name="T40" fmla="*/ 60 w 125"/>
                <a:gd name="T41" fmla="*/ 47 h 125"/>
                <a:gd name="T42" fmla="*/ 54 w 125"/>
                <a:gd name="T43" fmla="*/ 59 h 125"/>
                <a:gd name="T44" fmla="*/ 60 w 125"/>
                <a:gd name="T45" fmla="*/ 68 h 125"/>
                <a:gd name="T46" fmla="*/ 71 w 125"/>
                <a:gd name="T47" fmla="*/ 58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25" h="125">
                  <a:moveTo>
                    <a:pt x="125" y="63"/>
                  </a:moveTo>
                  <a:cubicBezTo>
                    <a:pt x="125" y="97"/>
                    <a:pt x="96" y="125"/>
                    <a:pt x="62" y="125"/>
                  </a:cubicBezTo>
                  <a:cubicBezTo>
                    <a:pt x="28" y="125"/>
                    <a:pt x="0" y="96"/>
                    <a:pt x="0" y="62"/>
                  </a:cubicBezTo>
                  <a:cubicBezTo>
                    <a:pt x="0" y="27"/>
                    <a:pt x="29" y="0"/>
                    <a:pt x="63" y="0"/>
                  </a:cubicBezTo>
                  <a:cubicBezTo>
                    <a:pt x="97" y="0"/>
                    <a:pt x="125" y="29"/>
                    <a:pt x="125" y="63"/>
                  </a:cubicBezTo>
                  <a:close/>
                  <a:moveTo>
                    <a:pt x="40" y="73"/>
                  </a:moveTo>
                  <a:cubicBezTo>
                    <a:pt x="33" y="56"/>
                    <a:pt x="38" y="42"/>
                    <a:pt x="47" y="35"/>
                  </a:cubicBezTo>
                  <a:cubicBezTo>
                    <a:pt x="56" y="29"/>
                    <a:pt x="68" y="28"/>
                    <a:pt x="77" y="34"/>
                  </a:cubicBezTo>
                  <a:cubicBezTo>
                    <a:pt x="81" y="38"/>
                    <a:pt x="85" y="42"/>
                    <a:pt x="87" y="47"/>
                  </a:cubicBezTo>
                  <a:cubicBezTo>
                    <a:pt x="89" y="56"/>
                    <a:pt x="89" y="65"/>
                    <a:pt x="85" y="73"/>
                  </a:cubicBezTo>
                  <a:cubicBezTo>
                    <a:pt x="90" y="78"/>
                    <a:pt x="95" y="82"/>
                    <a:pt x="101" y="86"/>
                  </a:cubicBezTo>
                  <a:cubicBezTo>
                    <a:pt x="113" y="69"/>
                    <a:pt x="109" y="43"/>
                    <a:pt x="93" y="29"/>
                  </a:cubicBezTo>
                  <a:cubicBezTo>
                    <a:pt x="76" y="13"/>
                    <a:pt x="49" y="12"/>
                    <a:pt x="30" y="30"/>
                  </a:cubicBezTo>
                  <a:cubicBezTo>
                    <a:pt x="15" y="45"/>
                    <a:pt x="12" y="71"/>
                    <a:pt x="24" y="86"/>
                  </a:cubicBezTo>
                  <a:cubicBezTo>
                    <a:pt x="30" y="82"/>
                    <a:pt x="35" y="77"/>
                    <a:pt x="40" y="73"/>
                  </a:cubicBezTo>
                  <a:close/>
                  <a:moveTo>
                    <a:pt x="36" y="99"/>
                  </a:moveTo>
                  <a:cubicBezTo>
                    <a:pt x="53" y="111"/>
                    <a:pt x="75" y="111"/>
                    <a:pt x="88" y="99"/>
                  </a:cubicBezTo>
                  <a:cubicBezTo>
                    <a:pt x="82" y="90"/>
                    <a:pt x="73" y="85"/>
                    <a:pt x="62" y="85"/>
                  </a:cubicBezTo>
                  <a:cubicBezTo>
                    <a:pt x="52" y="85"/>
                    <a:pt x="43" y="90"/>
                    <a:pt x="36" y="99"/>
                  </a:cubicBezTo>
                  <a:close/>
                  <a:moveTo>
                    <a:pt x="71" y="58"/>
                  </a:moveTo>
                  <a:cubicBezTo>
                    <a:pt x="71" y="50"/>
                    <a:pt x="66" y="45"/>
                    <a:pt x="60" y="47"/>
                  </a:cubicBezTo>
                  <a:cubicBezTo>
                    <a:pt x="56" y="49"/>
                    <a:pt x="54" y="53"/>
                    <a:pt x="54" y="59"/>
                  </a:cubicBezTo>
                  <a:cubicBezTo>
                    <a:pt x="54" y="64"/>
                    <a:pt x="56" y="67"/>
                    <a:pt x="60" y="68"/>
                  </a:cubicBezTo>
                  <a:cubicBezTo>
                    <a:pt x="66" y="70"/>
                    <a:pt x="71" y="65"/>
                    <a:pt x="71" y="5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884" tIns="44943" rIns="89884" bIns="44943" numCol="1" anchor="t" anchorCtr="0" compatLnSpc="1">
              <a:prstTxWarp prst="textNoShape">
                <a:avLst/>
              </a:prstTxWarp>
            </a:bodyPr>
            <a:lstStyle/>
            <a:p>
              <a:endParaRPr lang="en-IN" sz="1620"/>
            </a:p>
          </p:txBody>
        </p:sp>
        <p:sp>
          <p:nvSpPr>
            <p:cNvPr id="166" name="Freeform 34">
              <a:extLst>
                <a:ext uri="{FF2B5EF4-FFF2-40B4-BE49-F238E27FC236}">
                  <a16:creationId xmlns:a16="http://schemas.microsoft.com/office/drawing/2014/main" id="{297BAB05-1E10-431C-90CA-4AC98FC5CCE9}"/>
                </a:ext>
              </a:extLst>
            </p:cNvPr>
            <p:cNvSpPr>
              <a:spLocks/>
            </p:cNvSpPr>
            <p:nvPr/>
          </p:nvSpPr>
          <p:spPr bwMode="auto">
            <a:xfrm>
              <a:off x="14308138" y="1700213"/>
              <a:ext cx="173038" cy="25400"/>
            </a:xfrm>
            <a:custGeom>
              <a:avLst/>
              <a:gdLst>
                <a:gd name="T0" fmla="*/ 58 w 115"/>
                <a:gd name="T1" fmla="*/ 17 h 17"/>
                <a:gd name="T2" fmla="*/ 12 w 115"/>
                <a:gd name="T3" fmla="*/ 17 h 17"/>
                <a:gd name="T4" fmla="*/ 8 w 115"/>
                <a:gd name="T5" fmla="*/ 17 h 17"/>
                <a:gd name="T6" fmla="*/ 1 w 115"/>
                <a:gd name="T7" fmla="*/ 8 h 17"/>
                <a:gd name="T8" fmla="*/ 8 w 115"/>
                <a:gd name="T9" fmla="*/ 0 h 17"/>
                <a:gd name="T10" fmla="*/ 12 w 115"/>
                <a:gd name="T11" fmla="*/ 0 h 17"/>
                <a:gd name="T12" fmla="*/ 104 w 115"/>
                <a:gd name="T13" fmla="*/ 0 h 17"/>
                <a:gd name="T14" fmla="*/ 105 w 115"/>
                <a:gd name="T15" fmla="*/ 0 h 17"/>
                <a:gd name="T16" fmla="*/ 115 w 115"/>
                <a:gd name="T17" fmla="*/ 9 h 17"/>
                <a:gd name="T18" fmla="*/ 105 w 115"/>
                <a:gd name="T19" fmla="*/ 17 h 17"/>
                <a:gd name="T20" fmla="*/ 58 w 115"/>
                <a:gd name="T21" fmla="*/ 1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5" h="17">
                  <a:moveTo>
                    <a:pt x="58" y="17"/>
                  </a:moveTo>
                  <a:cubicBezTo>
                    <a:pt x="43" y="17"/>
                    <a:pt x="27" y="17"/>
                    <a:pt x="12" y="17"/>
                  </a:cubicBezTo>
                  <a:cubicBezTo>
                    <a:pt x="11" y="17"/>
                    <a:pt x="9" y="17"/>
                    <a:pt x="8" y="17"/>
                  </a:cubicBezTo>
                  <a:cubicBezTo>
                    <a:pt x="4" y="16"/>
                    <a:pt x="0" y="13"/>
                    <a:pt x="1" y="8"/>
                  </a:cubicBezTo>
                  <a:cubicBezTo>
                    <a:pt x="1" y="4"/>
                    <a:pt x="4" y="1"/>
                    <a:pt x="8" y="0"/>
                  </a:cubicBezTo>
                  <a:cubicBezTo>
                    <a:pt x="9" y="0"/>
                    <a:pt x="10" y="0"/>
                    <a:pt x="12" y="0"/>
                  </a:cubicBezTo>
                  <a:cubicBezTo>
                    <a:pt x="42" y="0"/>
                    <a:pt x="73" y="0"/>
                    <a:pt x="104" y="0"/>
                  </a:cubicBezTo>
                  <a:cubicBezTo>
                    <a:pt x="105" y="0"/>
                    <a:pt x="105" y="0"/>
                    <a:pt x="105" y="0"/>
                  </a:cubicBezTo>
                  <a:cubicBezTo>
                    <a:pt x="111" y="0"/>
                    <a:pt x="115" y="4"/>
                    <a:pt x="115" y="9"/>
                  </a:cubicBezTo>
                  <a:cubicBezTo>
                    <a:pt x="115" y="14"/>
                    <a:pt x="111" y="17"/>
                    <a:pt x="105" y="17"/>
                  </a:cubicBezTo>
                  <a:cubicBezTo>
                    <a:pt x="89" y="17"/>
                    <a:pt x="73" y="17"/>
                    <a:pt x="58"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884" tIns="44943" rIns="89884" bIns="44943" numCol="1" anchor="t" anchorCtr="0" compatLnSpc="1">
              <a:prstTxWarp prst="textNoShape">
                <a:avLst/>
              </a:prstTxWarp>
            </a:bodyPr>
            <a:lstStyle/>
            <a:p>
              <a:endParaRPr lang="en-IN" sz="1620"/>
            </a:p>
          </p:txBody>
        </p:sp>
        <p:sp>
          <p:nvSpPr>
            <p:cNvPr id="167" name="Freeform 35">
              <a:extLst>
                <a:ext uri="{FF2B5EF4-FFF2-40B4-BE49-F238E27FC236}">
                  <a16:creationId xmlns:a16="http://schemas.microsoft.com/office/drawing/2014/main" id="{37A7E27E-7562-434A-9F7D-E38CE1DDFBDC}"/>
                </a:ext>
              </a:extLst>
            </p:cNvPr>
            <p:cNvSpPr>
              <a:spLocks/>
            </p:cNvSpPr>
            <p:nvPr/>
          </p:nvSpPr>
          <p:spPr bwMode="auto">
            <a:xfrm>
              <a:off x="14308138" y="1755775"/>
              <a:ext cx="122238" cy="26987"/>
            </a:xfrm>
            <a:custGeom>
              <a:avLst/>
              <a:gdLst>
                <a:gd name="T0" fmla="*/ 41 w 81"/>
                <a:gd name="T1" fmla="*/ 17 h 17"/>
                <a:gd name="T2" fmla="*/ 12 w 81"/>
                <a:gd name="T3" fmla="*/ 17 h 17"/>
                <a:gd name="T4" fmla="*/ 7 w 81"/>
                <a:gd name="T5" fmla="*/ 17 h 17"/>
                <a:gd name="T6" fmla="*/ 1 w 81"/>
                <a:gd name="T7" fmla="*/ 9 h 17"/>
                <a:gd name="T8" fmla="*/ 8 w 81"/>
                <a:gd name="T9" fmla="*/ 0 h 17"/>
                <a:gd name="T10" fmla="*/ 11 w 81"/>
                <a:gd name="T11" fmla="*/ 0 h 17"/>
                <a:gd name="T12" fmla="*/ 70 w 81"/>
                <a:gd name="T13" fmla="*/ 0 h 17"/>
                <a:gd name="T14" fmla="*/ 80 w 81"/>
                <a:gd name="T15" fmla="*/ 6 h 17"/>
                <a:gd name="T16" fmla="*/ 70 w 81"/>
                <a:gd name="T17" fmla="*/ 17 h 17"/>
                <a:gd name="T18" fmla="*/ 41 w 81"/>
                <a:gd name="T19" fmla="*/ 1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1" h="17">
                  <a:moveTo>
                    <a:pt x="41" y="17"/>
                  </a:moveTo>
                  <a:cubicBezTo>
                    <a:pt x="31" y="17"/>
                    <a:pt x="21" y="17"/>
                    <a:pt x="12" y="17"/>
                  </a:cubicBezTo>
                  <a:cubicBezTo>
                    <a:pt x="10" y="17"/>
                    <a:pt x="9" y="17"/>
                    <a:pt x="7" y="17"/>
                  </a:cubicBezTo>
                  <a:cubicBezTo>
                    <a:pt x="3" y="16"/>
                    <a:pt x="1" y="13"/>
                    <a:pt x="1" y="9"/>
                  </a:cubicBezTo>
                  <a:cubicBezTo>
                    <a:pt x="0" y="5"/>
                    <a:pt x="3" y="1"/>
                    <a:pt x="8" y="0"/>
                  </a:cubicBezTo>
                  <a:cubicBezTo>
                    <a:pt x="9" y="0"/>
                    <a:pt x="10" y="0"/>
                    <a:pt x="11" y="0"/>
                  </a:cubicBezTo>
                  <a:cubicBezTo>
                    <a:pt x="30" y="0"/>
                    <a:pt x="50" y="0"/>
                    <a:pt x="70" y="0"/>
                  </a:cubicBezTo>
                  <a:cubicBezTo>
                    <a:pt x="75" y="0"/>
                    <a:pt x="79" y="2"/>
                    <a:pt x="80" y="6"/>
                  </a:cubicBezTo>
                  <a:cubicBezTo>
                    <a:pt x="81" y="12"/>
                    <a:pt x="77" y="17"/>
                    <a:pt x="70" y="17"/>
                  </a:cubicBezTo>
                  <a:cubicBezTo>
                    <a:pt x="60" y="17"/>
                    <a:pt x="51" y="17"/>
                    <a:pt x="41"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884" tIns="44943" rIns="89884" bIns="44943" numCol="1" anchor="t" anchorCtr="0" compatLnSpc="1">
              <a:prstTxWarp prst="textNoShape">
                <a:avLst/>
              </a:prstTxWarp>
            </a:bodyPr>
            <a:lstStyle/>
            <a:p>
              <a:endParaRPr lang="en-IN" sz="1620"/>
            </a:p>
          </p:txBody>
        </p:sp>
        <p:sp>
          <p:nvSpPr>
            <p:cNvPr id="168" name="Freeform 36">
              <a:extLst>
                <a:ext uri="{FF2B5EF4-FFF2-40B4-BE49-F238E27FC236}">
                  <a16:creationId xmlns:a16="http://schemas.microsoft.com/office/drawing/2014/main" id="{3E262E8E-8954-4C1F-935C-75A52DCA2FE6}"/>
                </a:ext>
              </a:extLst>
            </p:cNvPr>
            <p:cNvSpPr>
              <a:spLocks/>
            </p:cNvSpPr>
            <p:nvPr/>
          </p:nvSpPr>
          <p:spPr bwMode="auto">
            <a:xfrm>
              <a:off x="14455775" y="1755775"/>
              <a:ext cx="25400" cy="26987"/>
            </a:xfrm>
            <a:custGeom>
              <a:avLst/>
              <a:gdLst>
                <a:gd name="T0" fmla="*/ 17 w 17"/>
                <a:gd name="T1" fmla="*/ 9 h 17"/>
                <a:gd name="T2" fmla="*/ 9 w 17"/>
                <a:gd name="T3" fmla="*/ 17 h 17"/>
                <a:gd name="T4" fmla="*/ 0 w 17"/>
                <a:gd name="T5" fmla="*/ 8 h 17"/>
                <a:gd name="T6" fmla="*/ 9 w 17"/>
                <a:gd name="T7" fmla="*/ 0 h 17"/>
                <a:gd name="T8" fmla="*/ 17 w 17"/>
                <a:gd name="T9" fmla="*/ 9 h 17"/>
              </a:gdLst>
              <a:ahLst/>
              <a:cxnLst>
                <a:cxn ang="0">
                  <a:pos x="T0" y="T1"/>
                </a:cxn>
                <a:cxn ang="0">
                  <a:pos x="T2" y="T3"/>
                </a:cxn>
                <a:cxn ang="0">
                  <a:pos x="T4" y="T5"/>
                </a:cxn>
                <a:cxn ang="0">
                  <a:pos x="T6" y="T7"/>
                </a:cxn>
                <a:cxn ang="0">
                  <a:pos x="T8" y="T9"/>
                </a:cxn>
              </a:cxnLst>
              <a:rect l="0" t="0" r="r" b="b"/>
              <a:pathLst>
                <a:path w="17" h="17">
                  <a:moveTo>
                    <a:pt x="17" y="9"/>
                  </a:moveTo>
                  <a:cubicBezTo>
                    <a:pt x="17" y="13"/>
                    <a:pt x="13" y="17"/>
                    <a:pt x="9" y="17"/>
                  </a:cubicBezTo>
                  <a:cubicBezTo>
                    <a:pt x="4" y="17"/>
                    <a:pt x="0" y="13"/>
                    <a:pt x="0" y="8"/>
                  </a:cubicBezTo>
                  <a:cubicBezTo>
                    <a:pt x="1" y="4"/>
                    <a:pt x="5" y="0"/>
                    <a:pt x="9" y="0"/>
                  </a:cubicBezTo>
                  <a:cubicBezTo>
                    <a:pt x="13" y="0"/>
                    <a:pt x="17" y="4"/>
                    <a:pt x="17"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884" tIns="44943" rIns="89884" bIns="44943" numCol="1" anchor="t" anchorCtr="0" compatLnSpc="1">
              <a:prstTxWarp prst="textNoShape">
                <a:avLst/>
              </a:prstTxWarp>
            </a:bodyPr>
            <a:lstStyle/>
            <a:p>
              <a:endParaRPr lang="en-IN" sz="1620"/>
            </a:p>
          </p:txBody>
        </p:sp>
        <p:sp>
          <p:nvSpPr>
            <p:cNvPr id="169" name="Freeform 37">
              <a:extLst>
                <a:ext uri="{FF2B5EF4-FFF2-40B4-BE49-F238E27FC236}">
                  <a16:creationId xmlns:a16="http://schemas.microsoft.com/office/drawing/2014/main" id="{6E26DDB2-B141-4249-B9DD-F2AE08AD6480}"/>
                </a:ext>
              </a:extLst>
            </p:cNvPr>
            <p:cNvSpPr>
              <a:spLocks/>
            </p:cNvSpPr>
            <p:nvPr/>
          </p:nvSpPr>
          <p:spPr bwMode="auto">
            <a:xfrm>
              <a:off x="13960475" y="1900238"/>
              <a:ext cx="25400" cy="76200"/>
            </a:xfrm>
            <a:custGeom>
              <a:avLst/>
              <a:gdLst>
                <a:gd name="T0" fmla="*/ 17 w 17"/>
                <a:gd name="T1" fmla="*/ 25 h 50"/>
                <a:gd name="T2" fmla="*/ 17 w 17"/>
                <a:gd name="T3" fmla="*/ 41 h 50"/>
                <a:gd name="T4" fmla="*/ 9 w 17"/>
                <a:gd name="T5" fmla="*/ 50 h 50"/>
                <a:gd name="T6" fmla="*/ 0 w 17"/>
                <a:gd name="T7" fmla="*/ 41 h 50"/>
                <a:gd name="T8" fmla="*/ 0 w 17"/>
                <a:gd name="T9" fmla="*/ 9 h 50"/>
                <a:gd name="T10" fmla="*/ 9 w 17"/>
                <a:gd name="T11" fmla="*/ 0 h 50"/>
                <a:gd name="T12" fmla="*/ 17 w 17"/>
                <a:gd name="T13" fmla="*/ 10 h 50"/>
                <a:gd name="T14" fmla="*/ 17 w 17"/>
                <a:gd name="T15" fmla="*/ 25 h 5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 h="50">
                  <a:moveTo>
                    <a:pt x="17" y="25"/>
                  </a:moveTo>
                  <a:cubicBezTo>
                    <a:pt x="17" y="30"/>
                    <a:pt x="17" y="35"/>
                    <a:pt x="17" y="41"/>
                  </a:cubicBezTo>
                  <a:cubicBezTo>
                    <a:pt x="17" y="46"/>
                    <a:pt x="13" y="50"/>
                    <a:pt x="9" y="50"/>
                  </a:cubicBezTo>
                  <a:cubicBezTo>
                    <a:pt x="4" y="50"/>
                    <a:pt x="0" y="46"/>
                    <a:pt x="0" y="41"/>
                  </a:cubicBezTo>
                  <a:cubicBezTo>
                    <a:pt x="0" y="30"/>
                    <a:pt x="0" y="20"/>
                    <a:pt x="0" y="9"/>
                  </a:cubicBezTo>
                  <a:cubicBezTo>
                    <a:pt x="0" y="4"/>
                    <a:pt x="4" y="0"/>
                    <a:pt x="9" y="0"/>
                  </a:cubicBezTo>
                  <a:cubicBezTo>
                    <a:pt x="14" y="0"/>
                    <a:pt x="17" y="4"/>
                    <a:pt x="17" y="10"/>
                  </a:cubicBezTo>
                  <a:cubicBezTo>
                    <a:pt x="17" y="15"/>
                    <a:pt x="17" y="20"/>
                    <a:pt x="17" y="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884" tIns="44943" rIns="89884" bIns="44943" numCol="1" anchor="t" anchorCtr="0" compatLnSpc="1">
              <a:prstTxWarp prst="textNoShape">
                <a:avLst/>
              </a:prstTxWarp>
            </a:bodyPr>
            <a:lstStyle/>
            <a:p>
              <a:endParaRPr lang="en-IN" sz="1620"/>
            </a:p>
          </p:txBody>
        </p:sp>
        <p:sp>
          <p:nvSpPr>
            <p:cNvPr id="170" name="Freeform 38">
              <a:extLst>
                <a:ext uri="{FF2B5EF4-FFF2-40B4-BE49-F238E27FC236}">
                  <a16:creationId xmlns:a16="http://schemas.microsoft.com/office/drawing/2014/main" id="{675AEBF9-60C2-490D-9BD6-44D12480ECB4}"/>
                </a:ext>
              </a:extLst>
            </p:cNvPr>
            <p:cNvSpPr>
              <a:spLocks/>
            </p:cNvSpPr>
            <p:nvPr/>
          </p:nvSpPr>
          <p:spPr bwMode="auto">
            <a:xfrm>
              <a:off x="13960475" y="1993900"/>
              <a:ext cx="25400" cy="25400"/>
            </a:xfrm>
            <a:custGeom>
              <a:avLst/>
              <a:gdLst>
                <a:gd name="T0" fmla="*/ 17 w 17"/>
                <a:gd name="T1" fmla="*/ 9 h 17"/>
                <a:gd name="T2" fmla="*/ 8 w 17"/>
                <a:gd name="T3" fmla="*/ 17 h 17"/>
                <a:gd name="T4" fmla="*/ 0 w 17"/>
                <a:gd name="T5" fmla="*/ 9 h 17"/>
                <a:gd name="T6" fmla="*/ 9 w 17"/>
                <a:gd name="T7" fmla="*/ 0 h 17"/>
                <a:gd name="T8" fmla="*/ 17 w 17"/>
                <a:gd name="T9" fmla="*/ 9 h 17"/>
              </a:gdLst>
              <a:ahLst/>
              <a:cxnLst>
                <a:cxn ang="0">
                  <a:pos x="T0" y="T1"/>
                </a:cxn>
                <a:cxn ang="0">
                  <a:pos x="T2" y="T3"/>
                </a:cxn>
                <a:cxn ang="0">
                  <a:pos x="T4" y="T5"/>
                </a:cxn>
                <a:cxn ang="0">
                  <a:pos x="T6" y="T7"/>
                </a:cxn>
                <a:cxn ang="0">
                  <a:pos x="T8" y="T9"/>
                </a:cxn>
              </a:cxnLst>
              <a:rect l="0" t="0" r="r" b="b"/>
              <a:pathLst>
                <a:path w="17" h="17">
                  <a:moveTo>
                    <a:pt x="17" y="9"/>
                  </a:moveTo>
                  <a:cubicBezTo>
                    <a:pt x="17" y="13"/>
                    <a:pt x="13" y="17"/>
                    <a:pt x="8" y="17"/>
                  </a:cubicBezTo>
                  <a:cubicBezTo>
                    <a:pt x="4" y="17"/>
                    <a:pt x="0" y="13"/>
                    <a:pt x="0" y="9"/>
                  </a:cubicBezTo>
                  <a:cubicBezTo>
                    <a:pt x="0" y="4"/>
                    <a:pt x="4" y="0"/>
                    <a:pt x="9" y="0"/>
                  </a:cubicBezTo>
                  <a:cubicBezTo>
                    <a:pt x="13" y="0"/>
                    <a:pt x="17" y="4"/>
                    <a:pt x="17"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884" tIns="44943" rIns="89884" bIns="44943" numCol="1" anchor="t" anchorCtr="0" compatLnSpc="1">
              <a:prstTxWarp prst="textNoShape">
                <a:avLst/>
              </a:prstTxWarp>
            </a:bodyPr>
            <a:lstStyle/>
            <a:p>
              <a:endParaRPr lang="en-IN" sz="1620"/>
            </a:p>
          </p:txBody>
        </p:sp>
      </p:grpSp>
      <p:grpSp>
        <p:nvGrpSpPr>
          <p:cNvPr id="171" name="Group 170">
            <a:extLst>
              <a:ext uri="{FF2B5EF4-FFF2-40B4-BE49-F238E27FC236}">
                <a16:creationId xmlns:a16="http://schemas.microsoft.com/office/drawing/2014/main" id="{D1D22B26-2446-47A6-ABBC-FB38A65A704C}"/>
              </a:ext>
            </a:extLst>
          </p:cNvPr>
          <p:cNvGrpSpPr/>
          <p:nvPr/>
        </p:nvGrpSpPr>
        <p:grpSpPr>
          <a:xfrm>
            <a:off x="2112062" y="4237156"/>
            <a:ext cx="369739" cy="409735"/>
            <a:chOff x="11766550" y="2335213"/>
            <a:chExt cx="660401" cy="731837"/>
          </a:xfrm>
          <a:solidFill>
            <a:schemeClr val="tx1">
              <a:lumMod val="95000"/>
              <a:lumOff val="5000"/>
            </a:schemeClr>
          </a:solidFill>
        </p:grpSpPr>
        <p:sp>
          <p:nvSpPr>
            <p:cNvPr id="172" name="Freeform 39">
              <a:extLst>
                <a:ext uri="{FF2B5EF4-FFF2-40B4-BE49-F238E27FC236}">
                  <a16:creationId xmlns:a16="http://schemas.microsoft.com/office/drawing/2014/main" id="{A5AAC7AF-7AE7-4096-BA00-B05AFB2FC6B1}"/>
                </a:ext>
              </a:extLst>
            </p:cNvPr>
            <p:cNvSpPr>
              <a:spLocks noEditPoints="1"/>
            </p:cNvSpPr>
            <p:nvPr/>
          </p:nvSpPr>
          <p:spPr bwMode="auto">
            <a:xfrm>
              <a:off x="11999913" y="2335213"/>
              <a:ext cx="231775" cy="220662"/>
            </a:xfrm>
            <a:custGeom>
              <a:avLst/>
              <a:gdLst>
                <a:gd name="T0" fmla="*/ 88 w 153"/>
                <a:gd name="T1" fmla="*/ 0 h 146"/>
                <a:gd name="T2" fmla="*/ 94 w 153"/>
                <a:gd name="T3" fmla="*/ 2 h 146"/>
                <a:gd name="T4" fmla="*/ 151 w 153"/>
                <a:gd name="T5" fmla="*/ 75 h 146"/>
                <a:gd name="T6" fmla="*/ 83 w 153"/>
                <a:gd name="T7" fmla="*/ 144 h 146"/>
                <a:gd name="T8" fmla="*/ 9 w 153"/>
                <a:gd name="T9" fmla="*/ 86 h 146"/>
                <a:gd name="T10" fmla="*/ 69 w 153"/>
                <a:gd name="T11" fmla="*/ 1 h 146"/>
                <a:gd name="T12" fmla="*/ 72 w 153"/>
                <a:gd name="T13" fmla="*/ 0 h 146"/>
                <a:gd name="T14" fmla="*/ 88 w 153"/>
                <a:gd name="T15" fmla="*/ 0 h 146"/>
                <a:gd name="T16" fmla="*/ 133 w 153"/>
                <a:gd name="T17" fmla="*/ 73 h 146"/>
                <a:gd name="T18" fmla="*/ 81 w 153"/>
                <a:gd name="T19" fmla="*/ 18 h 146"/>
                <a:gd name="T20" fmla="*/ 25 w 153"/>
                <a:gd name="T21" fmla="*/ 70 h 146"/>
                <a:gd name="T22" fmla="*/ 78 w 153"/>
                <a:gd name="T23" fmla="*/ 126 h 146"/>
                <a:gd name="T24" fmla="*/ 133 w 153"/>
                <a:gd name="T25" fmla="*/ 7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3" h="146">
                  <a:moveTo>
                    <a:pt x="88" y="0"/>
                  </a:moveTo>
                  <a:cubicBezTo>
                    <a:pt x="90" y="0"/>
                    <a:pt x="92" y="1"/>
                    <a:pt x="94" y="2"/>
                  </a:cubicBezTo>
                  <a:cubicBezTo>
                    <a:pt x="128" y="9"/>
                    <a:pt x="153" y="40"/>
                    <a:pt x="151" y="75"/>
                  </a:cubicBezTo>
                  <a:cubicBezTo>
                    <a:pt x="150" y="111"/>
                    <a:pt x="121" y="142"/>
                    <a:pt x="83" y="144"/>
                  </a:cubicBezTo>
                  <a:cubicBezTo>
                    <a:pt x="48" y="146"/>
                    <a:pt x="16" y="121"/>
                    <a:pt x="9" y="86"/>
                  </a:cubicBezTo>
                  <a:cubicBezTo>
                    <a:pt x="0" y="47"/>
                    <a:pt x="28" y="7"/>
                    <a:pt x="69" y="1"/>
                  </a:cubicBezTo>
                  <a:cubicBezTo>
                    <a:pt x="70" y="1"/>
                    <a:pt x="71" y="0"/>
                    <a:pt x="72" y="0"/>
                  </a:cubicBezTo>
                  <a:cubicBezTo>
                    <a:pt x="77" y="0"/>
                    <a:pt x="82" y="0"/>
                    <a:pt x="88" y="0"/>
                  </a:cubicBezTo>
                  <a:close/>
                  <a:moveTo>
                    <a:pt x="133" y="73"/>
                  </a:moveTo>
                  <a:cubicBezTo>
                    <a:pt x="134" y="43"/>
                    <a:pt x="110" y="19"/>
                    <a:pt x="81" y="18"/>
                  </a:cubicBezTo>
                  <a:cubicBezTo>
                    <a:pt x="51" y="17"/>
                    <a:pt x="26" y="41"/>
                    <a:pt x="25" y="70"/>
                  </a:cubicBezTo>
                  <a:cubicBezTo>
                    <a:pt x="25" y="101"/>
                    <a:pt x="48" y="125"/>
                    <a:pt x="78" y="126"/>
                  </a:cubicBezTo>
                  <a:cubicBezTo>
                    <a:pt x="108" y="127"/>
                    <a:pt x="133" y="103"/>
                    <a:pt x="133" y="7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884" tIns="44943" rIns="89884" bIns="44943" numCol="1" anchor="t" anchorCtr="0" compatLnSpc="1">
              <a:prstTxWarp prst="textNoShape">
                <a:avLst/>
              </a:prstTxWarp>
            </a:bodyPr>
            <a:lstStyle/>
            <a:p>
              <a:endParaRPr lang="en-IN" sz="1620"/>
            </a:p>
          </p:txBody>
        </p:sp>
        <p:sp>
          <p:nvSpPr>
            <p:cNvPr id="173" name="Freeform 40">
              <a:extLst>
                <a:ext uri="{FF2B5EF4-FFF2-40B4-BE49-F238E27FC236}">
                  <a16:creationId xmlns:a16="http://schemas.microsoft.com/office/drawing/2014/main" id="{8FF3E5DD-3016-43D3-9626-3A002BB0E416}"/>
                </a:ext>
              </a:extLst>
            </p:cNvPr>
            <p:cNvSpPr>
              <a:spLocks noEditPoints="1"/>
            </p:cNvSpPr>
            <p:nvPr/>
          </p:nvSpPr>
          <p:spPr bwMode="auto">
            <a:xfrm>
              <a:off x="12061825" y="2954338"/>
              <a:ext cx="114300" cy="112712"/>
            </a:xfrm>
            <a:custGeom>
              <a:avLst/>
              <a:gdLst>
                <a:gd name="T0" fmla="*/ 33 w 75"/>
                <a:gd name="T1" fmla="*/ 75 h 75"/>
                <a:gd name="T2" fmla="*/ 10 w 75"/>
                <a:gd name="T3" fmla="*/ 61 h 75"/>
                <a:gd name="T4" fmla="*/ 9 w 75"/>
                <a:gd name="T5" fmla="*/ 18 h 75"/>
                <a:gd name="T6" fmla="*/ 51 w 75"/>
                <a:gd name="T7" fmla="*/ 5 h 75"/>
                <a:gd name="T8" fmla="*/ 74 w 75"/>
                <a:gd name="T9" fmla="*/ 41 h 75"/>
                <a:gd name="T10" fmla="*/ 46 w 75"/>
                <a:gd name="T11" fmla="*/ 74 h 75"/>
                <a:gd name="T12" fmla="*/ 43 w 75"/>
                <a:gd name="T13" fmla="*/ 75 h 75"/>
                <a:gd name="T14" fmla="*/ 33 w 75"/>
                <a:gd name="T15" fmla="*/ 75 h 75"/>
                <a:gd name="T16" fmla="*/ 56 w 75"/>
                <a:gd name="T17" fmla="*/ 39 h 75"/>
                <a:gd name="T18" fmla="*/ 38 w 75"/>
                <a:gd name="T19" fmla="*/ 21 h 75"/>
                <a:gd name="T20" fmla="*/ 20 w 75"/>
                <a:gd name="T21" fmla="*/ 39 h 75"/>
                <a:gd name="T22" fmla="*/ 38 w 75"/>
                <a:gd name="T23" fmla="*/ 57 h 75"/>
                <a:gd name="T24" fmla="*/ 56 w 75"/>
                <a:gd name="T25" fmla="*/ 39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5" h="75">
                  <a:moveTo>
                    <a:pt x="33" y="75"/>
                  </a:moveTo>
                  <a:cubicBezTo>
                    <a:pt x="24" y="72"/>
                    <a:pt x="16" y="69"/>
                    <a:pt x="10" y="61"/>
                  </a:cubicBezTo>
                  <a:cubicBezTo>
                    <a:pt x="1" y="49"/>
                    <a:pt x="0" y="31"/>
                    <a:pt x="9" y="18"/>
                  </a:cubicBezTo>
                  <a:cubicBezTo>
                    <a:pt x="18" y="5"/>
                    <a:pt x="35" y="0"/>
                    <a:pt x="51" y="5"/>
                  </a:cubicBezTo>
                  <a:cubicBezTo>
                    <a:pt x="65" y="10"/>
                    <a:pt x="75" y="25"/>
                    <a:pt x="74" y="41"/>
                  </a:cubicBezTo>
                  <a:cubicBezTo>
                    <a:pt x="73" y="57"/>
                    <a:pt x="62" y="70"/>
                    <a:pt x="46" y="74"/>
                  </a:cubicBezTo>
                  <a:cubicBezTo>
                    <a:pt x="45" y="74"/>
                    <a:pt x="44" y="75"/>
                    <a:pt x="43" y="75"/>
                  </a:cubicBezTo>
                  <a:cubicBezTo>
                    <a:pt x="40" y="75"/>
                    <a:pt x="37" y="75"/>
                    <a:pt x="33" y="75"/>
                  </a:cubicBezTo>
                  <a:close/>
                  <a:moveTo>
                    <a:pt x="56" y="39"/>
                  </a:moveTo>
                  <a:cubicBezTo>
                    <a:pt x="56" y="29"/>
                    <a:pt x="49" y="21"/>
                    <a:pt x="38" y="21"/>
                  </a:cubicBezTo>
                  <a:cubicBezTo>
                    <a:pt x="28" y="21"/>
                    <a:pt x="20" y="29"/>
                    <a:pt x="20" y="39"/>
                  </a:cubicBezTo>
                  <a:cubicBezTo>
                    <a:pt x="20" y="49"/>
                    <a:pt x="28" y="57"/>
                    <a:pt x="38" y="57"/>
                  </a:cubicBezTo>
                  <a:cubicBezTo>
                    <a:pt x="48" y="57"/>
                    <a:pt x="56" y="49"/>
                    <a:pt x="56"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884" tIns="44943" rIns="89884" bIns="44943" numCol="1" anchor="t" anchorCtr="0" compatLnSpc="1">
              <a:prstTxWarp prst="textNoShape">
                <a:avLst/>
              </a:prstTxWarp>
            </a:bodyPr>
            <a:lstStyle/>
            <a:p>
              <a:endParaRPr lang="en-IN" sz="1620"/>
            </a:p>
          </p:txBody>
        </p:sp>
        <p:sp>
          <p:nvSpPr>
            <p:cNvPr id="174" name="Freeform 41">
              <a:extLst>
                <a:ext uri="{FF2B5EF4-FFF2-40B4-BE49-F238E27FC236}">
                  <a16:creationId xmlns:a16="http://schemas.microsoft.com/office/drawing/2014/main" id="{BE1FB6E1-0A18-49E3-B22D-DE0EC517B776}"/>
                </a:ext>
              </a:extLst>
            </p:cNvPr>
            <p:cNvSpPr>
              <a:spLocks noEditPoints="1"/>
            </p:cNvSpPr>
            <p:nvPr/>
          </p:nvSpPr>
          <p:spPr bwMode="auto">
            <a:xfrm>
              <a:off x="11837988" y="2457450"/>
              <a:ext cx="174625" cy="174625"/>
            </a:xfrm>
            <a:custGeom>
              <a:avLst/>
              <a:gdLst>
                <a:gd name="T0" fmla="*/ 57 w 115"/>
                <a:gd name="T1" fmla="*/ 115 h 115"/>
                <a:gd name="T2" fmla="*/ 0 w 115"/>
                <a:gd name="T3" fmla="*/ 58 h 115"/>
                <a:gd name="T4" fmla="*/ 58 w 115"/>
                <a:gd name="T5" fmla="*/ 0 h 115"/>
                <a:gd name="T6" fmla="*/ 115 w 115"/>
                <a:gd name="T7" fmla="*/ 58 h 115"/>
                <a:gd name="T8" fmla="*/ 57 w 115"/>
                <a:gd name="T9" fmla="*/ 115 h 115"/>
                <a:gd name="T10" fmla="*/ 18 w 115"/>
                <a:gd name="T11" fmla="*/ 57 h 115"/>
                <a:gd name="T12" fmla="*/ 57 w 115"/>
                <a:gd name="T13" fmla="*/ 97 h 115"/>
                <a:gd name="T14" fmla="*/ 97 w 115"/>
                <a:gd name="T15" fmla="*/ 58 h 115"/>
                <a:gd name="T16" fmla="*/ 58 w 115"/>
                <a:gd name="T17" fmla="*/ 18 h 115"/>
                <a:gd name="T18" fmla="*/ 18 w 115"/>
                <a:gd name="T19" fmla="*/ 57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5" h="115">
                  <a:moveTo>
                    <a:pt x="57" y="115"/>
                  </a:moveTo>
                  <a:cubicBezTo>
                    <a:pt x="26" y="115"/>
                    <a:pt x="0" y="89"/>
                    <a:pt x="0" y="58"/>
                  </a:cubicBezTo>
                  <a:cubicBezTo>
                    <a:pt x="0" y="26"/>
                    <a:pt x="26" y="0"/>
                    <a:pt x="58" y="0"/>
                  </a:cubicBezTo>
                  <a:cubicBezTo>
                    <a:pt x="89" y="0"/>
                    <a:pt x="115" y="26"/>
                    <a:pt x="115" y="58"/>
                  </a:cubicBezTo>
                  <a:cubicBezTo>
                    <a:pt x="115" y="89"/>
                    <a:pt x="89" y="115"/>
                    <a:pt x="57" y="115"/>
                  </a:cubicBezTo>
                  <a:close/>
                  <a:moveTo>
                    <a:pt x="18" y="57"/>
                  </a:moveTo>
                  <a:cubicBezTo>
                    <a:pt x="18" y="79"/>
                    <a:pt x="35" y="97"/>
                    <a:pt x="57" y="97"/>
                  </a:cubicBezTo>
                  <a:cubicBezTo>
                    <a:pt x="79" y="97"/>
                    <a:pt x="97" y="80"/>
                    <a:pt x="97" y="58"/>
                  </a:cubicBezTo>
                  <a:cubicBezTo>
                    <a:pt x="97" y="36"/>
                    <a:pt x="79" y="18"/>
                    <a:pt x="58" y="18"/>
                  </a:cubicBezTo>
                  <a:cubicBezTo>
                    <a:pt x="36" y="18"/>
                    <a:pt x="18" y="35"/>
                    <a:pt x="18" y="5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884" tIns="44943" rIns="89884" bIns="44943" numCol="1" anchor="t" anchorCtr="0" compatLnSpc="1">
              <a:prstTxWarp prst="textNoShape">
                <a:avLst/>
              </a:prstTxWarp>
            </a:bodyPr>
            <a:lstStyle/>
            <a:p>
              <a:endParaRPr lang="en-IN" sz="1620"/>
            </a:p>
          </p:txBody>
        </p:sp>
        <p:sp>
          <p:nvSpPr>
            <p:cNvPr id="175" name="Freeform 42">
              <a:extLst>
                <a:ext uri="{FF2B5EF4-FFF2-40B4-BE49-F238E27FC236}">
                  <a16:creationId xmlns:a16="http://schemas.microsoft.com/office/drawing/2014/main" id="{E2E1CEEE-8D73-4ADD-9369-AB6B21891EFF}"/>
                </a:ext>
              </a:extLst>
            </p:cNvPr>
            <p:cNvSpPr>
              <a:spLocks noEditPoints="1"/>
            </p:cNvSpPr>
            <p:nvPr/>
          </p:nvSpPr>
          <p:spPr bwMode="auto">
            <a:xfrm>
              <a:off x="11766550" y="2660650"/>
              <a:ext cx="158750" cy="158750"/>
            </a:xfrm>
            <a:custGeom>
              <a:avLst/>
              <a:gdLst>
                <a:gd name="T0" fmla="*/ 52 w 105"/>
                <a:gd name="T1" fmla="*/ 105 h 105"/>
                <a:gd name="T2" fmla="*/ 0 w 105"/>
                <a:gd name="T3" fmla="*/ 52 h 105"/>
                <a:gd name="T4" fmla="*/ 52 w 105"/>
                <a:gd name="T5" fmla="*/ 0 h 105"/>
                <a:gd name="T6" fmla="*/ 105 w 105"/>
                <a:gd name="T7" fmla="*/ 53 h 105"/>
                <a:gd name="T8" fmla="*/ 52 w 105"/>
                <a:gd name="T9" fmla="*/ 105 h 105"/>
                <a:gd name="T10" fmla="*/ 86 w 105"/>
                <a:gd name="T11" fmla="*/ 51 h 105"/>
                <a:gd name="T12" fmla="*/ 51 w 105"/>
                <a:gd name="T13" fmla="*/ 18 h 105"/>
                <a:gd name="T14" fmla="*/ 18 w 105"/>
                <a:gd name="T15" fmla="*/ 55 h 105"/>
                <a:gd name="T16" fmla="*/ 54 w 105"/>
                <a:gd name="T17" fmla="*/ 87 h 105"/>
                <a:gd name="T18" fmla="*/ 86 w 105"/>
                <a:gd name="T19" fmla="*/ 51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5" h="105">
                  <a:moveTo>
                    <a:pt x="52" y="105"/>
                  </a:moveTo>
                  <a:cubicBezTo>
                    <a:pt x="23" y="105"/>
                    <a:pt x="0" y="81"/>
                    <a:pt x="0" y="52"/>
                  </a:cubicBezTo>
                  <a:cubicBezTo>
                    <a:pt x="0" y="24"/>
                    <a:pt x="24" y="0"/>
                    <a:pt x="52" y="0"/>
                  </a:cubicBezTo>
                  <a:cubicBezTo>
                    <a:pt x="81" y="0"/>
                    <a:pt x="105" y="24"/>
                    <a:pt x="105" y="53"/>
                  </a:cubicBezTo>
                  <a:cubicBezTo>
                    <a:pt x="104" y="81"/>
                    <a:pt x="81" y="105"/>
                    <a:pt x="52" y="105"/>
                  </a:cubicBezTo>
                  <a:close/>
                  <a:moveTo>
                    <a:pt x="86" y="51"/>
                  </a:moveTo>
                  <a:cubicBezTo>
                    <a:pt x="85" y="32"/>
                    <a:pt x="69" y="17"/>
                    <a:pt x="51" y="18"/>
                  </a:cubicBezTo>
                  <a:cubicBezTo>
                    <a:pt x="31" y="20"/>
                    <a:pt x="17" y="36"/>
                    <a:pt x="18" y="55"/>
                  </a:cubicBezTo>
                  <a:cubicBezTo>
                    <a:pt x="20" y="74"/>
                    <a:pt x="36" y="88"/>
                    <a:pt x="54" y="87"/>
                  </a:cubicBezTo>
                  <a:cubicBezTo>
                    <a:pt x="73" y="85"/>
                    <a:pt x="88" y="69"/>
                    <a:pt x="86" y="5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884" tIns="44943" rIns="89884" bIns="44943" numCol="1" anchor="t" anchorCtr="0" compatLnSpc="1">
              <a:prstTxWarp prst="textNoShape">
                <a:avLst/>
              </a:prstTxWarp>
            </a:bodyPr>
            <a:lstStyle/>
            <a:p>
              <a:endParaRPr lang="en-IN" sz="1620"/>
            </a:p>
          </p:txBody>
        </p:sp>
        <p:sp>
          <p:nvSpPr>
            <p:cNvPr id="176" name="Freeform 43">
              <a:extLst>
                <a:ext uri="{FF2B5EF4-FFF2-40B4-BE49-F238E27FC236}">
                  <a16:creationId xmlns:a16="http://schemas.microsoft.com/office/drawing/2014/main" id="{4934DCBE-FBF4-49DF-B9F0-E945B209CB3A}"/>
                </a:ext>
              </a:extLst>
            </p:cNvPr>
            <p:cNvSpPr>
              <a:spLocks noEditPoints="1"/>
            </p:cNvSpPr>
            <p:nvPr/>
          </p:nvSpPr>
          <p:spPr bwMode="auto">
            <a:xfrm>
              <a:off x="11855450" y="2865438"/>
              <a:ext cx="136525" cy="136525"/>
            </a:xfrm>
            <a:custGeom>
              <a:avLst/>
              <a:gdLst>
                <a:gd name="T0" fmla="*/ 90 w 90"/>
                <a:gd name="T1" fmla="*/ 45 h 90"/>
                <a:gd name="T2" fmla="*/ 45 w 90"/>
                <a:gd name="T3" fmla="*/ 90 h 90"/>
                <a:gd name="T4" fmla="*/ 0 w 90"/>
                <a:gd name="T5" fmla="*/ 45 h 90"/>
                <a:gd name="T6" fmla="*/ 45 w 90"/>
                <a:gd name="T7" fmla="*/ 0 h 90"/>
                <a:gd name="T8" fmla="*/ 90 w 90"/>
                <a:gd name="T9" fmla="*/ 45 h 90"/>
                <a:gd name="T10" fmla="*/ 46 w 90"/>
                <a:gd name="T11" fmla="*/ 72 h 90"/>
                <a:gd name="T12" fmla="*/ 72 w 90"/>
                <a:gd name="T13" fmla="*/ 44 h 90"/>
                <a:gd name="T14" fmla="*/ 45 w 90"/>
                <a:gd name="T15" fmla="*/ 18 h 90"/>
                <a:gd name="T16" fmla="*/ 18 w 90"/>
                <a:gd name="T17" fmla="*/ 45 h 90"/>
                <a:gd name="T18" fmla="*/ 46 w 90"/>
                <a:gd name="T19" fmla="*/ 72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0" h="90">
                  <a:moveTo>
                    <a:pt x="90" y="45"/>
                  </a:moveTo>
                  <a:cubicBezTo>
                    <a:pt x="90" y="69"/>
                    <a:pt x="70" y="90"/>
                    <a:pt x="45" y="90"/>
                  </a:cubicBezTo>
                  <a:cubicBezTo>
                    <a:pt x="21" y="90"/>
                    <a:pt x="0" y="69"/>
                    <a:pt x="0" y="45"/>
                  </a:cubicBezTo>
                  <a:cubicBezTo>
                    <a:pt x="0" y="20"/>
                    <a:pt x="20" y="0"/>
                    <a:pt x="45" y="0"/>
                  </a:cubicBezTo>
                  <a:cubicBezTo>
                    <a:pt x="70" y="0"/>
                    <a:pt x="90" y="20"/>
                    <a:pt x="90" y="45"/>
                  </a:cubicBezTo>
                  <a:close/>
                  <a:moveTo>
                    <a:pt x="46" y="72"/>
                  </a:moveTo>
                  <a:cubicBezTo>
                    <a:pt x="61" y="72"/>
                    <a:pt x="72" y="60"/>
                    <a:pt x="72" y="44"/>
                  </a:cubicBezTo>
                  <a:cubicBezTo>
                    <a:pt x="72" y="30"/>
                    <a:pt x="60" y="18"/>
                    <a:pt x="45" y="18"/>
                  </a:cubicBezTo>
                  <a:cubicBezTo>
                    <a:pt x="30" y="18"/>
                    <a:pt x="18" y="30"/>
                    <a:pt x="18" y="45"/>
                  </a:cubicBezTo>
                  <a:cubicBezTo>
                    <a:pt x="19" y="60"/>
                    <a:pt x="31" y="72"/>
                    <a:pt x="46" y="7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884" tIns="44943" rIns="89884" bIns="44943" numCol="1" anchor="t" anchorCtr="0" compatLnSpc="1">
              <a:prstTxWarp prst="textNoShape">
                <a:avLst/>
              </a:prstTxWarp>
            </a:bodyPr>
            <a:lstStyle/>
            <a:p>
              <a:endParaRPr lang="en-IN" sz="1620"/>
            </a:p>
          </p:txBody>
        </p:sp>
        <p:sp>
          <p:nvSpPr>
            <p:cNvPr id="177" name="Freeform 44">
              <a:extLst>
                <a:ext uri="{FF2B5EF4-FFF2-40B4-BE49-F238E27FC236}">
                  <a16:creationId xmlns:a16="http://schemas.microsoft.com/office/drawing/2014/main" id="{2B4324ED-5727-4008-982A-353ED57FEBFB}"/>
                </a:ext>
              </a:extLst>
            </p:cNvPr>
            <p:cNvSpPr>
              <a:spLocks noEditPoints="1"/>
            </p:cNvSpPr>
            <p:nvPr/>
          </p:nvSpPr>
          <p:spPr bwMode="auto">
            <a:xfrm>
              <a:off x="12269788" y="2889250"/>
              <a:ext cx="87313" cy="88900"/>
            </a:xfrm>
            <a:custGeom>
              <a:avLst/>
              <a:gdLst>
                <a:gd name="T0" fmla="*/ 29 w 58"/>
                <a:gd name="T1" fmla="*/ 0 h 58"/>
                <a:gd name="T2" fmla="*/ 57 w 58"/>
                <a:gd name="T3" fmla="*/ 29 h 58"/>
                <a:gd name="T4" fmla="*/ 28 w 58"/>
                <a:gd name="T5" fmla="*/ 57 h 58"/>
                <a:gd name="T6" fmla="*/ 0 w 58"/>
                <a:gd name="T7" fmla="*/ 29 h 58"/>
                <a:gd name="T8" fmla="*/ 29 w 58"/>
                <a:gd name="T9" fmla="*/ 0 h 58"/>
                <a:gd name="T10" fmla="*/ 18 w 58"/>
                <a:gd name="T11" fmla="*/ 29 h 58"/>
                <a:gd name="T12" fmla="*/ 29 w 58"/>
                <a:gd name="T13" fmla="*/ 39 h 58"/>
                <a:gd name="T14" fmla="*/ 39 w 58"/>
                <a:gd name="T15" fmla="*/ 29 h 58"/>
                <a:gd name="T16" fmla="*/ 29 w 58"/>
                <a:gd name="T17" fmla="*/ 18 h 58"/>
                <a:gd name="T18" fmla="*/ 18 w 58"/>
                <a:gd name="T19" fmla="*/ 29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8" h="58">
                  <a:moveTo>
                    <a:pt x="29" y="0"/>
                  </a:moveTo>
                  <a:cubicBezTo>
                    <a:pt x="44" y="0"/>
                    <a:pt x="58" y="13"/>
                    <a:pt x="57" y="29"/>
                  </a:cubicBezTo>
                  <a:cubicBezTo>
                    <a:pt x="57" y="45"/>
                    <a:pt x="44" y="58"/>
                    <a:pt x="28" y="57"/>
                  </a:cubicBezTo>
                  <a:cubicBezTo>
                    <a:pt x="13" y="57"/>
                    <a:pt x="0" y="44"/>
                    <a:pt x="0" y="29"/>
                  </a:cubicBezTo>
                  <a:cubicBezTo>
                    <a:pt x="0" y="13"/>
                    <a:pt x="13" y="0"/>
                    <a:pt x="29" y="0"/>
                  </a:cubicBezTo>
                  <a:close/>
                  <a:moveTo>
                    <a:pt x="18" y="29"/>
                  </a:moveTo>
                  <a:cubicBezTo>
                    <a:pt x="18" y="35"/>
                    <a:pt x="23" y="40"/>
                    <a:pt x="29" y="39"/>
                  </a:cubicBezTo>
                  <a:cubicBezTo>
                    <a:pt x="34" y="39"/>
                    <a:pt x="39" y="35"/>
                    <a:pt x="39" y="29"/>
                  </a:cubicBezTo>
                  <a:cubicBezTo>
                    <a:pt x="39" y="23"/>
                    <a:pt x="35" y="18"/>
                    <a:pt x="29" y="18"/>
                  </a:cubicBezTo>
                  <a:cubicBezTo>
                    <a:pt x="23" y="18"/>
                    <a:pt x="18" y="23"/>
                    <a:pt x="18" y="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884" tIns="44943" rIns="89884" bIns="44943" numCol="1" anchor="t" anchorCtr="0" compatLnSpc="1">
              <a:prstTxWarp prst="textNoShape">
                <a:avLst/>
              </a:prstTxWarp>
            </a:bodyPr>
            <a:lstStyle/>
            <a:p>
              <a:endParaRPr lang="en-IN" sz="1620"/>
            </a:p>
          </p:txBody>
        </p:sp>
        <p:sp>
          <p:nvSpPr>
            <p:cNvPr id="178" name="Freeform 45">
              <a:extLst>
                <a:ext uri="{FF2B5EF4-FFF2-40B4-BE49-F238E27FC236}">
                  <a16:creationId xmlns:a16="http://schemas.microsoft.com/office/drawing/2014/main" id="{C76C44B5-28CA-42D2-9466-0E2B8B91477D}"/>
                </a:ext>
              </a:extLst>
            </p:cNvPr>
            <p:cNvSpPr>
              <a:spLocks noEditPoints="1"/>
            </p:cNvSpPr>
            <p:nvPr/>
          </p:nvSpPr>
          <p:spPr bwMode="auto">
            <a:xfrm>
              <a:off x="12355513" y="2705100"/>
              <a:ext cx="71438" cy="71437"/>
            </a:xfrm>
            <a:custGeom>
              <a:avLst/>
              <a:gdLst>
                <a:gd name="T0" fmla="*/ 47 w 47"/>
                <a:gd name="T1" fmla="*/ 23 h 47"/>
                <a:gd name="T2" fmla="*/ 24 w 47"/>
                <a:gd name="T3" fmla="*/ 47 h 47"/>
                <a:gd name="T4" fmla="*/ 0 w 47"/>
                <a:gd name="T5" fmla="*/ 23 h 47"/>
                <a:gd name="T6" fmla="*/ 24 w 47"/>
                <a:gd name="T7" fmla="*/ 0 h 47"/>
                <a:gd name="T8" fmla="*/ 47 w 47"/>
                <a:gd name="T9" fmla="*/ 23 h 47"/>
                <a:gd name="T10" fmla="*/ 24 w 47"/>
                <a:gd name="T11" fmla="*/ 29 h 47"/>
                <a:gd name="T12" fmla="*/ 29 w 47"/>
                <a:gd name="T13" fmla="*/ 23 h 47"/>
                <a:gd name="T14" fmla="*/ 24 w 47"/>
                <a:gd name="T15" fmla="*/ 18 h 47"/>
                <a:gd name="T16" fmla="*/ 19 w 47"/>
                <a:gd name="T17" fmla="*/ 24 h 47"/>
                <a:gd name="T18" fmla="*/ 24 w 47"/>
                <a:gd name="T19" fmla="*/ 29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7" h="47">
                  <a:moveTo>
                    <a:pt x="47" y="23"/>
                  </a:moveTo>
                  <a:cubicBezTo>
                    <a:pt x="47" y="36"/>
                    <a:pt x="36" y="47"/>
                    <a:pt x="24" y="47"/>
                  </a:cubicBezTo>
                  <a:cubicBezTo>
                    <a:pt x="11" y="47"/>
                    <a:pt x="0" y="36"/>
                    <a:pt x="0" y="23"/>
                  </a:cubicBezTo>
                  <a:cubicBezTo>
                    <a:pt x="1" y="11"/>
                    <a:pt x="11" y="0"/>
                    <a:pt x="24" y="0"/>
                  </a:cubicBezTo>
                  <a:cubicBezTo>
                    <a:pt x="36" y="0"/>
                    <a:pt x="47" y="11"/>
                    <a:pt x="47" y="23"/>
                  </a:cubicBezTo>
                  <a:close/>
                  <a:moveTo>
                    <a:pt x="24" y="29"/>
                  </a:moveTo>
                  <a:cubicBezTo>
                    <a:pt x="27" y="28"/>
                    <a:pt x="29" y="27"/>
                    <a:pt x="29" y="23"/>
                  </a:cubicBezTo>
                  <a:cubicBezTo>
                    <a:pt x="29" y="20"/>
                    <a:pt x="27" y="18"/>
                    <a:pt x="24" y="18"/>
                  </a:cubicBezTo>
                  <a:cubicBezTo>
                    <a:pt x="21" y="18"/>
                    <a:pt x="19" y="20"/>
                    <a:pt x="19" y="24"/>
                  </a:cubicBezTo>
                  <a:cubicBezTo>
                    <a:pt x="19" y="27"/>
                    <a:pt x="21" y="29"/>
                    <a:pt x="24" y="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884" tIns="44943" rIns="89884" bIns="44943" numCol="1" anchor="t" anchorCtr="0" compatLnSpc="1">
              <a:prstTxWarp prst="textNoShape">
                <a:avLst/>
              </a:prstTxWarp>
            </a:bodyPr>
            <a:lstStyle/>
            <a:p>
              <a:endParaRPr lang="en-IN" sz="1620"/>
            </a:p>
          </p:txBody>
        </p:sp>
        <p:sp>
          <p:nvSpPr>
            <p:cNvPr id="179" name="Oval 46">
              <a:extLst>
                <a:ext uri="{FF2B5EF4-FFF2-40B4-BE49-F238E27FC236}">
                  <a16:creationId xmlns:a16="http://schemas.microsoft.com/office/drawing/2014/main" id="{90B64239-8FDF-4FCE-8B2C-FD80BFF890A6}"/>
                </a:ext>
              </a:extLst>
            </p:cNvPr>
            <p:cNvSpPr>
              <a:spLocks noChangeArrowheads="1"/>
            </p:cNvSpPr>
            <p:nvPr/>
          </p:nvSpPr>
          <p:spPr bwMode="auto">
            <a:xfrm>
              <a:off x="12282488" y="2516188"/>
              <a:ext cx="60325" cy="5873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884" tIns="44943" rIns="89884" bIns="44943" numCol="1" anchor="t" anchorCtr="0" compatLnSpc="1">
              <a:prstTxWarp prst="textNoShape">
                <a:avLst/>
              </a:prstTxWarp>
            </a:bodyPr>
            <a:lstStyle/>
            <a:p>
              <a:endParaRPr lang="en-IN" sz="1620"/>
            </a:p>
          </p:txBody>
        </p:sp>
        <p:sp>
          <p:nvSpPr>
            <p:cNvPr id="180" name="Freeform 47">
              <a:extLst>
                <a:ext uri="{FF2B5EF4-FFF2-40B4-BE49-F238E27FC236}">
                  <a16:creationId xmlns:a16="http://schemas.microsoft.com/office/drawing/2014/main" id="{A4341E5E-E400-4D0A-8E27-DC4D21007BFE}"/>
                </a:ext>
              </a:extLst>
            </p:cNvPr>
            <p:cNvSpPr>
              <a:spLocks/>
            </p:cNvSpPr>
            <p:nvPr/>
          </p:nvSpPr>
          <p:spPr bwMode="auto">
            <a:xfrm>
              <a:off x="12065000" y="2389188"/>
              <a:ext cx="61913" cy="61912"/>
            </a:xfrm>
            <a:custGeom>
              <a:avLst/>
              <a:gdLst>
                <a:gd name="T0" fmla="*/ 0 w 41"/>
                <a:gd name="T1" fmla="*/ 36 h 41"/>
                <a:gd name="T2" fmla="*/ 35 w 41"/>
                <a:gd name="T3" fmla="*/ 0 h 41"/>
                <a:gd name="T4" fmla="*/ 41 w 41"/>
                <a:gd name="T5" fmla="*/ 4 h 41"/>
                <a:gd name="T6" fmla="*/ 36 w 41"/>
                <a:gd name="T7" fmla="*/ 9 h 41"/>
                <a:gd name="T8" fmla="*/ 19 w 41"/>
                <a:gd name="T9" fmla="*/ 15 h 41"/>
                <a:gd name="T10" fmla="*/ 10 w 41"/>
                <a:gd name="T11" fmla="*/ 33 h 41"/>
                <a:gd name="T12" fmla="*/ 9 w 41"/>
                <a:gd name="T13" fmla="*/ 36 h 41"/>
                <a:gd name="T14" fmla="*/ 4 w 41"/>
                <a:gd name="T15" fmla="*/ 40 h 41"/>
                <a:gd name="T16" fmla="*/ 0 w 41"/>
                <a:gd name="T17" fmla="*/ 3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 h="41">
                  <a:moveTo>
                    <a:pt x="0" y="36"/>
                  </a:moveTo>
                  <a:cubicBezTo>
                    <a:pt x="1" y="16"/>
                    <a:pt x="17" y="1"/>
                    <a:pt x="35" y="0"/>
                  </a:cubicBezTo>
                  <a:cubicBezTo>
                    <a:pt x="38" y="0"/>
                    <a:pt x="40" y="1"/>
                    <a:pt x="41" y="4"/>
                  </a:cubicBezTo>
                  <a:cubicBezTo>
                    <a:pt x="41" y="7"/>
                    <a:pt x="39" y="9"/>
                    <a:pt x="36" y="9"/>
                  </a:cubicBezTo>
                  <a:cubicBezTo>
                    <a:pt x="30" y="9"/>
                    <a:pt x="24" y="11"/>
                    <a:pt x="19" y="15"/>
                  </a:cubicBezTo>
                  <a:cubicBezTo>
                    <a:pt x="14" y="20"/>
                    <a:pt x="10" y="26"/>
                    <a:pt x="10" y="33"/>
                  </a:cubicBezTo>
                  <a:cubicBezTo>
                    <a:pt x="10" y="34"/>
                    <a:pt x="9" y="35"/>
                    <a:pt x="9" y="36"/>
                  </a:cubicBezTo>
                  <a:cubicBezTo>
                    <a:pt x="9" y="39"/>
                    <a:pt x="7" y="41"/>
                    <a:pt x="4" y="40"/>
                  </a:cubicBezTo>
                  <a:cubicBezTo>
                    <a:pt x="2" y="40"/>
                    <a:pt x="1" y="37"/>
                    <a:pt x="0"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884" tIns="44943" rIns="89884" bIns="44943" numCol="1" anchor="t" anchorCtr="0" compatLnSpc="1">
              <a:prstTxWarp prst="textNoShape">
                <a:avLst/>
              </a:prstTxWarp>
            </a:bodyPr>
            <a:lstStyle/>
            <a:p>
              <a:endParaRPr lang="en-IN" sz="1620"/>
            </a:p>
          </p:txBody>
        </p:sp>
      </p:grpSp>
      <p:sp>
        <p:nvSpPr>
          <p:cNvPr id="6" name="Title 11">
            <a:extLst>
              <a:ext uri="{FF2B5EF4-FFF2-40B4-BE49-F238E27FC236}">
                <a16:creationId xmlns:a16="http://schemas.microsoft.com/office/drawing/2014/main" id="{7180F04B-8CF8-153B-9CE1-FEA23B98B236}"/>
              </a:ext>
            </a:extLst>
          </p:cNvPr>
          <p:cNvSpPr>
            <a:spLocks noGrp="1"/>
          </p:cNvSpPr>
          <p:nvPr>
            <p:ph type="title"/>
          </p:nvPr>
        </p:nvSpPr>
        <p:spPr>
          <a:xfrm>
            <a:off x="4029909" y="964131"/>
            <a:ext cx="6439732" cy="703600"/>
          </a:xfrm>
        </p:spPr>
        <p:txBody>
          <a:bodyPr>
            <a:normAutofit/>
          </a:bodyPr>
          <a:lstStyle/>
          <a:p>
            <a:pPr algn="ctr"/>
            <a:r>
              <a:rPr lang="ar-SA" sz="3586" b="1" dirty="0">
                <a:solidFill>
                  <a:schemeClr val="tx1"/>
                </a:solidFill>
              </a:rPr>
              <a:t>الميزانية التقديرية لعام 2024م</a:t>
            </a:r>
            <a:endParaRPr lang="en-US" sz="3586" b="1" dirty="0">
              <a:solidFill>
                <a:schemeClr val="tx1"/>
              </a:solidFill>
            </a:endParaRPr>
          </a:p>
        </p:txBody>
      </p:sp>
    </p:spTree>
    <p:extLst>
      <p:ext uri="{BB962C8B-B14F-4D97-AF65-F5344CB8AC3E}">
        <p14:creationId xmlns:p14="http://schemas.microsoft.com/office/powerpoint/2010/main" val="248619530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صورة 12">
            <a:extLst>
              <a:ext uri="{FF2B5EF4-FFF2-40B4-BE49-F238E27FC236}">
                <a16:creationId xmlns:a16="http://schemas.microsoft.com/office/drawing/2014/main" id="{5E08F66C-0A3F-7525-9D54-B872AA312BB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258" y="1"/>
            <a:ext cx="11981487" cy="6858001"/>
          </a:xfrm>
          <a:prstGeom prst="rect">
            <a:avLst/>
          </a:prstGeom>
        </p:spPr>
      </p:pic>
      <p:sp>
        <p:nvSpPr>
          <p:cNvPr id="8" name="Rectangle 7">
            <a:extLst>
              <a:ext uri="{FF2B5EF4-FFF2-40B4-BE49-F238E27FC236}">
                <a16:creationId xmlns:a16="http://schemas.microsoft.com/office/drawing/2014/main" id="{2C8F0659-6007-41C3-8E85-D24176CDFCD1}"/>
              </a:ext>
            </a:extLst>
          </p:cNvPr>
          <p:cNvSpPr/>
          <p:nvPr/>
        </p:nvSpPr>
        <p:spPr>
          <a:xfrm>
            <a:off x="2839977" y="867260"/>
            <a:ext cx="8647692" cy="862947"/>
          </a:xfrm>
          <a:prstGeom prst="rect">
            <a:avLst/>
          </a:prstGeom>
          <a:solidFill>
            <a:srgbClr val="33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620"/>
          </a:p>
        </p:txBody>
      </p:sp>
      <p:sp>
        <p:nvSpPr>
          <p:cNvPr id="9" name="Rectangle 8">
            <a:extLst>
              <a:ext uri="{FF2B5EF4-FFF2-40B4-BE49-F238E27FC236}">
                <a16:creationId xmlns:a16="http://schemas.microsoft.com/office/drawing/2014/main" id="{4DA6241B-CF15-4004-99F4-BB546651BB1E}"/>
              </a:ext>
            </a:extLst>
          </p:cNvPr>
          <p:cNvSpPr/>
          <p:nvPr/>
        </p:nvSpPr>
        <p:spPr>
          <a:xfrm>
            <a:off x="2839977" y="1809590"/>
            <a:ext cx="2092868" cy="566265"/>
          </a:xfrm>
          <a:prstGeom prst="rect">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620"/>
          </a:p>
        </p:txBody>
      </p:sp>
      <p:sp>
        <p:nvSpPr>
          <p:cNvPr id="10" name="Rectangle 9">
            <a:extLst>
              <a:ext uri="{FF2B5EF4-FFF2-40B4-BE49-F238E27FC236}">
                <a16:creationId xmlns:a16="http://schemas.microsoft.com/office/drawing/2014/main" id="{36C9FD63-C7FE-43FB-AB70-C02C6D0DE7D9}"/>
              </a:ext>
            </a:extLst>
          </p:cNvPr>
          <p:cNvSpPr/>
          <p:nvPr/>
        </p:nvSpPr>
        <p:spPr>
          <a:xfrm>
            <a:off x="5024918" y="1809590"/>
            <a:ext cx="2092868" cy="566265"/>
          </a:xfrm>
          <a:prstGeom prst="rect">
            <a:avLst/>
          </a:prstGeom>
          <a:solidFill>
            <a:srgbClr val="0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620"/>
          </a:p>
        </p:txBody>
      </p:sp>
      <p:sp>
        <p:nvSpPr>
          <p:cNvPr id="11" name="Rectangle 10">
            <a:extLst>
              <a:ext uri="{FF2B5EF4-FFF2-40B4-BE49-F238E27FC236}">
                <a16:creationId xmlns:a16="http://schemas.microsoft.com/office/drawing/2014/main" id="{D393C9BF-3993-4813-BEF0-ADAC8108486D}"/>
              </a:ext>
            </a:extLst>
          </p:cNvPr>
          <p:cNvSpPr/>
          <p:nvPr/>
        </p:nvSpPr>
        <p:spPr>
          <a:xfrm>
            <a:off x="7209858" y="1809590"/>
            <a:ext cx="2092868" cy="566265"/>
          </a:xfrm>
          <a:prstGeom prst="rect">
            <a:avLst/>
          </a:prstGeom>
          <a:solidFill>
            <a:srgbClr val="00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2689"/>
          </a:p>
        </p:txBody>
      </p:sp>
      <p:sp>
        <p:nvSpPr>
          <p:cNvPr id="12" name="Rectangle 11">
            <a:extLst>
              <a:ext uri="{FF2B5EF4-FFF2-40B4-BE49-F238E27FC236}">
                <a16:creationId xmlns:a16="http://schemas.microsoft.com/office/drawing/2014/main" id="{F881F67B-96FB-47AA-A76C-2D1C171B8910}"/>
              </a:ext>
            </a:extLst>
          </p:cNvPr>
          <p:cNvSpPr/>
          <p:nvPr/>
        </p:nvSpPr>
        <p:spPr>
          <a:xfrm>
            <a:off x="9394798" y="1809590"/>
            <a:ext cx="2092868" cy="566265"/>
          </a:xfrm>
          <a:prstGeom prst="rect">
            <a:avLst/>
          </a:prstGeom>
          <a:solidFill>
            <a:srgbClr val="00CC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620"/>
          </a:p>
        </p:txBody>
      </p:sp>
      <p:sp>
        <p:nvSpPr>
          <p:cNvPr id="15" name="Rectangle 14">
            <a:extLst>
              <a:ext uri="{FF2B5EF4-FFF2-40B4-BE49-F238E27FC236}">
                <a16:creationId xmlns:a16="http://schemas.microsoft.com/office/drawing/2014/main" id="{5C210924-239A-414F-8101-6E2D76638310}"/>
              </a:ext>
            </a:extLst>
          </p:cNvPr>
          <p:cNvSpPr/>
          <p:nvPr/>
        </p:nvSpPr>
        <p:spPr>
          <a:xfrm>
            <a:off x="2839977" y="2455634"/>
            <a:ext cx="2092868" cy="3941429"/>
          </a:xfrm>
          <a:prstGeom prst="rect">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6724"/>
          </a:p>
        </p:txBody>
      </p:sp>
      <p:sp>
        <p:nvSpPr>
          <p:cNvPr id="16" name="Rectangle 15">
            <a:extLst>
              <a:ext uri="{FF2B5EF4-FFF2-40B4-BE49-F238E27FC236}">
                <a16:creationId xmlns:a16="http://schemas.microsoft.com/office/drawing/2014/main" id="{BA3AFA60-F0AB-4DF2-BB65-4BFCC8F9BD26}"/>
              </a:ext>
            </a:extLst>
          </p:cNvPr>
          <p:cNvSpPr/>
          <p:nvPr/>
        </p:nvSpPr>
        <p:spPr>
          <a:xfrm>
            <a:off x="5024918" y="2455634"/>
            <a:ext cx="2092868" cy="3941429"/>
          </a:xfrm>
          <a:prstGeom prst="rect">
            <a:avLst/>
          </a:prstGeom>
          <a:solidFill>
            <a:srgbClr val="0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6724"/>
          </a:p>
        </p:txBody>
      </p:sp>
      <p:sp>
        <p:nvSpPr>
          <p:cNvPr id="17" name="Rectangle 16">
            <a:extLst>
              <a:ext uri="{FF2B5EF4-FFF2-40B4-BE49-F238E27FC236}">
                <a16:creationId xmlns:a16="http://schemas.microsoft.com/office/drawing/2014/main" id="{80F0F774-9F7D-4242-806A-FBA9EE80B6F6}"/>
              </a:ext>
            </a:extLst>
          </p:cNvPr>
          <p:cNvSpPr/>
          <p:nvPr/>
        </p:nvSpPr>
        <p:spPr>
          <a:xfrm>
            <a:off x="7209858" y="2455634"/>
            <a:ext cx="2092868" cy="3941429"/>
          </a:xfrm>
          <a:prstGeom prst="rect">
            <a:avLst/>
          </a:prstGeom>
          <a:solidFill>
            <a:srgbClr val="00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6724"/>
          </a:p>
        </p:txBody>
      </p:sp>
      <p:sp>
        <p:nvSpPr>
          <p:cNvPr id="18" name="Rectangle 17">
            <a:extLst>
              <a:ext uri="{FF2B5EF4-FFF2-40B4-BE49-F238E27FC236}">
                <a16:creationId xmlns:a16="http://schemas.microsoft.com/office/drawing/2014/main" id="{C39AFEB8-6D17-4867-89B8-0650C7C79597}"/>
              </a:ext>
            </a:extLst>
          </p:cNvPr>
          <p:cNvSpPr/>
          <p:nvPr/>
        </p:nvSpPr>
        <p:spPr>
          <a:xfrm>
            <a:off x="9394798" y="2455634"/>
            <a:ext cx="2092868" cy="3941429"/>
          </a:xfrm>
          <a:prstGeom prst="rect">
            <a:avLst/>
          </a:prstGeom>
          <a:solidFill>
            <a:srgbClr val="00CC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6724"/>
          </a:p>
        </p:txBody>
      </p:sp>
      <p:sp>
        <p:nvSpPr>
          <p:cNvPr id="19" name="TextBox 18">
            <a:extLst>
              <a:ext uri="{FF2B5EF4-FFF2-40B4-BE49-F238E27FC236}">
                <a16:creationId xmlns:a16="http://schemas.microsoft.com/office/drawing/2014/main" id="{11CCC92D-9DEC-4388-943C-98847A4A5DE3}"/>
              </a:ext>
            </a:extLst>
          </p:cNvPr>
          <p:cNvSpPr txBox="1"/>
          <p:nvPr/>
        </p:nvSpPr>
        <p:spPr>
          <a:xfrm>
            <a:off x="2939250" y="1284879"/>
            <a:ext cx="8449148" cy="324387"/>
          </a:xfrm>
          <a:prstGeom prst="rect">
            <a:avLst/>
          </a:prstGeom>
          <a:noFill/>
        </p:spPr>
        <p:txBody>
          <a:bodyPr wrap="square" rtlCol="0" anchor="ctr">
            <a:noAutofit/>
          </a:bodyPr>
          <a:lstStyle/>
          <a:p>
            <a:pPr algn="ctr"/>
            <a:endParaRPr lang="en-IN" sz="1620" b="1" dirty="0">
              <a:solidFill>
                <a:schemeClr val="bg1"/>
              </a:solidFill>
            </a:endParaRPr>
          </a:p>
        </p:txBody>
      </p:sp>
      <p:sp>
        <p:nvSpPr>
          <p:cNvPr id="20" name="TextBox 19">
            <a:extLst>
              <a:ext uri="{FF2B5EF4-FFF2-40B4-BE49-F238E27FC236}">
                <a16:creationId xmlns:a16="http://schemas.microsoft.com/office/drawing/2014/main" id="{815E7694-B812-4EAF-BCE9-A3204E1DABB2}"/>
              </a:ext>
            </a:extLst>
          </p:cNvPr>
          <p:cNvSpPr txBox="1"/>
          <p:nvPr/>
        </p:nvSpPr>
        <p:spPr>
          <a:xfrm>
            <a:off x="3024268" y="1930925"/>
            <a:ext cx="1724287" cy="324387"/>
          </a:xfrm>
          <a:prstGeom prst="rect">
            <a:avLst/>
          </a:prstGeom>
          <a:noFill/>
        </p:spPr>
        <p:txBody>
          <a:bodyPr wrap="square" rtlCol="0" anchor="ctr">
            <a:noAutofit/>
          </a:bodyPr>
          <a:lstStyle/>
          <a:p>
            <a:pPr algn="ctr"/>
            <a:r>
              <a:rPr lang="ar-SA" sz="2241" b="1" dirty="0">
                <a:solidFill>
                  <a:schemeClr val="bg1"/>
                </a:solidFill>
              </a:rPr>
              <a:t>الإيرادات</a:t>
            </a:r>
            <a:endParaRPr lang="en-IN" sz="2241" b="1" dirty="0">
              <a:solidFill>
                <a:schemeClr val="bg1"/>
              </a:solidFill>
            </a:endParaRPr>
          </a:p>
        </p:txBody>
      </p:sp>
      <p:sp>
        <p:nvSpPr>
          <p:cNvPr id="21" name="TextBox 20">
            <a:extLst>
              <a:ext uri="{FF2B5EF4-FFF2-40B4-BE49-F238E27FC236}">
                <a16:creationId xmlns:a16="http://schemas.microsoft.com/office/drawing/2014/main" id="{81FE7C3D-1017-41EA-AB46-E241439BB22C}"/>
              </a:ext>
            </a:extLst>
          </p:cNvPr>
          <p:cNvSpPr txBox="1"/>
          <p:nvPr/>
        </p:nvSpPr>
        <p:spPr>
          <a:xfrm>
            <a:off x="5209207" y="1930925"/>
            <a:ext cx="1724287" cy="324387"/>
          </a:xfrm>
          <a:prstGeom prst="rect">
            <a:avLst/>
          </a:prstGeom>
          <a:noFill/>
        </p:spPr>
        <p:txBody>
          <a:bodyPr wrap="square" rtlCol="0" anchor="ctr">
            <a:noAutofit/>
          </a:bodyPr>
          <a:lstStyle/>
          <a:p>
            <a:pPr algn="ctr"/>
            <a:r>
              <a:rPr lang="ar-SA" sz="2241" b="1" dirty="0">
                <a:solidFill>
                  <a:schemeClr val="tx1">
                    <a:lumMod val="95000"/>
                    <a:lumOff val="5000"/>
                  </a:schemeClr>
                </a:solidFill>
              </a:rPr>
              <a:t>النوع </a:t>
            </a:r>
            <a:endParaRPr lang="en-IN" sz="2241" b="1" dirty="0">
              <a:solidFill>
                <a:schemeClr val="tx1">
                  <a:lumMod val="95000"/>
                  <a:lumOff val="5000"/>
                </a:schemeClr>
              </a:solidFill>
            </a:endParaRPr>
          </a:p>
        </p:txBody>
      </p:sp>
      <p:sp>
        <p:nvSpPr>
          <p:cNvPr id="22" name="TextBox 21">
            <a:extLst>
              <a:ext uri="{FF2B5EF4-FFF2-40B4-BE49-F238E27FC236}">
                <a16:creationId xmlns:a16="http://schemas.microsoft.com/office/drawing/2014/main" id="{84203A89-2687-4A67-ABDE-F4A58802B6C6}"/>
              </a:ext>
            </a:extLst>
          </p:cNvPr>
          <p:cNvSpPr txBox="1"/>
          <p:nvPr/>
        </p:nvSpPr>
        <p:spPr>
          <a:xfrm>
            <a:off x="7394148" y="1930925"/>
            <a:ext cx="1724287" cy="324387"/>
          </a:xfrm>
          <a:prstGeom prst="rect">
            <a:avLst/>
          </a:prstGeom>
          <a:noFill/>
        </p:spPr>
        <p:txBody>
          <a:bodyPr wrap="square" rtlCol="0" anchor="ctr">
            <a:noAutofit/>
          </a:bodyPr>
          <a:lstStyle/>
          <a:p>
            <a:pPr algn="ctr"/>
            <a:r>
              <a:rPr lang="ar-SA" sz="2241" b="1" dirty="0">
                <a:solidFill>
                  <a:schemeClr val="bg1"/>
                </a:solidFill>
              </a:rPr>
              <a:t>المصروفات </a:t>
            </a:r>
            <a:endParaRPr lang="en-IN" sz="2241" b="1" dirty="0">
              <a:solidFill>
                <a:schemeClr val="bg1"/>
              </a:solidFill>
            </a:endParaRPr>
          </a:p>
        </p:txBody>
      </p:sp>
      <p:sp>
        <p:nvSpPr>
          <p:cNvPr id="23" name="TextBox 22">
            <a:extLst>
              <a:ext uri="{FF2B5EF4-FFF2-40B4-BE49-F238E27FC236}">
                <a16:creationId xmlns:a16="http://schemas.microsoft.com/office/drawing/2014/main" id="{1FF821ED-513E-45BC-918F-C9EE955B72EB}"/>
              </a:ext>
            </a:extLst>
          </p:cNvPr>
          <p:cNvSpPr txBox="1"/>
          <p:nvPr/>
        </p:nvSpPr>
        <p:spPr>
          <a:xfrm>
            <a:off x="9579088" y="1930925"/>
            <a:ext cx="1724287" cy="324387"/>
          </a:xfrm>
          <a:prstGeom prst="rect">
            <a:avLst/>
          </a:prstGeom>
          <a:noFill/>
        </p:spPr>
        <p:txBody>
          <a:bodyPr wrap="square" rtlCol="0" anchor="ctr">
            <a:noAutofit/>
          </a:bodyPr>
          <a:lstStyle/>
          <a:p>
            <a:pPr algn="ctr"/>
            <a:r>
              <a:rPr lang="ar-SA" sz="2689" b="1" dirty="0">
                <a:solidFill>
                  <a:schemeClr val="tx1">
                    <a:lumMod val="95000"/>
                    <a:lumOff val="5000"/>
                  </a:schemeClr>
                </a:solidFill>
              </a:rPr>
              <a:t>البند </a:t>
            </a:r>
            <a:endParaRPr lang="en-IN" sz="2689" b="1" dirty="0">
              <a:solidFill>
                <a:schemeClr val="tx1">
                  <a:lumMod val="95000"/>
                  <a:lumOff val="5000"/>
                </a:schemeClr>
              </a:solidFill>
            </a:endParaRPr>
          </a:p>
        </p:txBody>
      </p:sp>
      <p:grpSp>
        <p:nvGrpSpPr>
          <p:cNvPr id="51" name="Group 50">
            <a:extLst>
              <a:ext uri="{FF2B5EF4-FFF2-40B4-BE49-F238E27FC236}">
                <a16:creationId xmlns:a16="http://schemas.microsoft.com/office/drawing/2014/main" id="{9D234295-0BD5-47FE-B040-913A42FE0581}"/>
              </a:ext>
            </a:extLst>
          </p:cNvPr>
          <p:cNvGrpSpPr/>
          <p:nvPr/>
        </p:nvGrpSpPr>
        <p:grpSpPr>
          <a:xfrm>
            <a:off x="704327" y="2546797"/>
            <a:ext cx="10783340" cy="3713129"/>
            <a:chOff x="607322" y="2569579"/>
            <a:chExt cx="10969944" cy="4753461"/>
          </a:xfrm>
        </p:grpSpPr>
        <p:cxnSp>
          <p:nvCxnSpPr>
            <p:cNvPr id="54" name="Straight Connector 53">
              <a:extLst>
                <a:ext uri="{FF2B5EF4-FFF2-40B4-BE49-F238E27FC236}">
                  <a16:creationId xmlns:a16="http://schemas.microsoft.com/office/drawing/2014/main" id="{BBAD3A23-2AC4-4BB1-A9B8-B6432C64B592}"/>
                </a:ext>
              </a:extLst>
            </p:cNvPr>
            <p:cNvCxnSpPr/>
            <p:nvPr/>
          </p:nvCxnSpPr>
          <p:spPr>
            <a:xfrm>
              <a:off x="607322" y="3441700"/>
              <a:ext cx="10969944" cy="0"/>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42A91435-D9D6-425E-B9DE-A8F3C01AC03B}"/>
                </a:ext>
              </a:extLst>
            </p:cNvPr>
            <p:cNvCxnSpPr/>
            <p:nvPr/>
          </p:nvCxnSpPr>
          <p:spPr>
            <a:xfrm>
              <a:off x="607322" y="4445000"/>
              <a:ext cx="10969944" cy="0"/>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6D174122-43EA-47D3-9806-03CC1E177595}"/>
                </a:ext>
              </a:extLst>
            </p:cNvPr>
            <p:cNvCxnSpPr/>
            <p:nvPr/>
          </p:nvCxnSpPr>
          <p:spPr>
            <a:xfrm>
              <a:off x="607322" y="5448300"/>
              <a:ext cx="10969944" cy="0"/>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59" name="TextBox 58">
              <a:extLst>
                <a:ext uri="{FF2B5EF4-FFF2-40B4-BE49-F238E27FC236}">
                  <a16:creationId xmlns:a16="http://schemas.microsoft.com/office/drawing/2014/main" id="{2B6AD37F-684B-49E2-9202-18E84450F21A}"/>
                </a:ext>
              </a:extLst>
            </p:cNvPr>
            <p:cNvSpPr txBox="1"/>
            <p:nvPr/>
          </p:nvSpPr>
          <p:spPr>
            <a:xfrm>
              <a:off x="2969523" y="2569579"/>
              <a:ext cx="1754126" cy="737046"/>
            </a:xfrm>
            <a:prstGeom prst="rect">
              <a:avLst/>
            </a:prstGeom>
            <a:noFill/>
          </p:spPr>
          <p:txBody>
            <a:bodyPr wrap="square" rtlCol="0" anchor="ctr">
              <a:noAutofit/>
            </a:bodyPr>
            <a:lstStyle/>
            <a:p>
              <a:pPr algn="ctr"/>
              <a:r>
                <a:rPr lang="en-US" sz="2689" b="1" dirty="0">
                  <a:solidFill>
                    <a:schemeClr val="bg1"/>
                  </a:solidFill>
                </a:rPr>
                <a:t>40000</a:t>
              </a:r>
              <a:endParaRPr lang="en-IN" sz="2689" b="1" dirty="0">
                <a:solidFill>
                  <a:schemeClr val="bg1"/>
                </a:solidFill>
              </a:endParaRPr>
            </a:p>
          </p:txBody>
        </p:sp>
        <p:sp>
          <p:nvSpPr>
            <p:cNvPr id="60" name="TextBox 59">
              <a:extLst>
                <a:ext uri="{FF2B5EF4-FFF2-40B4-BE49-F238E27FC236}">
                  <a16:creationId xmlns:a16="http://schemas.microsoft.com/office/drawing/2014/main" id="{26D0BB07-140A-44F4-97B5-901EB58D3797}"/>
                </a:ext>
              </a:extLst>
            </p:cNvPr>
            <p:cNvSpPr txBox="1"/>
            <p:nvPr/>
          </p:nvSpPr>
          <p:spPr>
            <a:xfrm>
              <a:off x="5192273" y="2569579"/>
              <a:ext cx="1754126" cy="737046"/>
            </a:xfrm>
            <a:prstGeom prst="rect">
              <a:avLst/>
            </a:prstGeom>
            <a:noFill/>
          </p:spPr>
          <p:txBody>
            <a:bodyPr wrap="square" rtlCol="0" anchor="ctr">
              <a:noAutofit/>
            </a:bodyPr>
            <a:lstStyle/>
            <a:p>
              <a:pPr algn="ctr"/>
              <a:r>
                <a:rPr lang="ar-SA" sz="2241" b="1" dirty="0">
                  <a:solidFill>
                    <a:schemeClr val="tx1">
                      <a:lumMod val="95000"/>
                      <a:lumOff val="5000"/>
                    </a:schemeClr>
                  </a:solidFill>
                </a:rPr>
                <a:t>رعاية </a:t>
              </a:r>
              <a:endParaRPr lang="en-IN" sz="2241" b="1" dirty="0">
                <a:solidFill>
                  <a:schemeClr val="tx1">
                    <a:lumMod val="95000"/>
                    <a:lumOff val="5000"/>
                  </a:schemeClr>
                </a:solidFill>
              </a:endParaRPr>
            </a:p>
          </p:txBody>
        </p:sp>
        <p:sp>
          <p:nvSpPr>
            <p:cNvPr id="61" name="TextBox 60">
              <a:extLst>
                <a:ext uri="{FF2B5EF4-FFF2-40B4-BE49-F238E27FC236}">
                  <a16:creationId xmlns:a16="http://schemas.microsoft.com/office/drawing/2014/main" id="{391C81CD-C972-4806-9DA2-8F2BF4C55345}"/>
                </a:ext>
              </a:extLst>
            </p:cNvPr>
            <p:cNvSpPr txBox="1"/>
            <p:nvPr/>
          </p:nvSpPr>
          <p:spPr>
            <a:xfrm>
              <a:off x="7415024" y="2569579"/>
              <a:ext cx="1754126" cy="737046"/>
            </a:xfrm>
            <a:prstGeom prst="rect">
              <a:avLst/>
            </a:prstGeom>
            <a:noFill/>
          </p:spPr>
          <p:txBody>
            <a:bodyPr wrap="square" rtlCol="0" anchor="ctr">
              <a:noAutofit/>
            </a:bodyPr>
            <a:lstStyle/>
            <a:p>
              <a:pPr algn="ctr"/>
              <a:r>
                <a:rPr lang="en-US" sz="2689" b="1" dirty="0">
                  <a:solidFill>
                    <a:schemeClr val="bg1"/>
                  </a:solidFill>
                </a:rPr>
                <a:t>40000</a:t>
              </a:r>
              <a:endParaRPr lang="en-IN" sz="2689" b="1" dirty="0">
                <a:solidFill>
                  <a:schemeClr val="bg1"/>
                </a:solidFill>
              </a:endParaRPr>
            </a:p>
          </p:txBody>
        </p:sp>
        <p:sp>
          <p:nvSpPr>
            <p:cNvPr id="62" name="TextBox 61">
              <a:extLst>
                <a:ext uri="{FF2B5EF4-FFF2-40B4-BE49-F238E27FC236}">
                  <a16:creationId xmlns:a16="http://schemas.microsoft.com/office/drawing/2014/main" id="{7737AA54-BC01-454D-87C1-23C058E5813B}"/>
                </a:ext>
              </a:extLst>
            </p:cNvPr>
            <p:cNvSpPr txBox="1"/>
            <p:nvPr/>
          </p:nvSpPr>
          <p:spPr>
            <a:xfrm>
              <a:off x="9637774" y="2569579"/>
              <a:ext cx="1754126" cy="737046"/>
            </a:xfrm>
            <a:prstGeom prst="rect">
              <a:avLst/>
            </a:prstGeom>
            <a:noFill/>
          </p:spPr>
          <p:txBody>
            <a:bodyPr wrap="square" rtlCol="0" anchor="ctr">
              <a:noAutofit/>
            </a:bodyPr>
            <a:lstStyle/>
            <a:p>
              <a:pPr algn="ctr"/>
              <a:r>
                <a:rPr lang="ar-SA" sz="2241" b="1" dirty="0">
                  <a:solidFill>
                    <a:schemeClr val="tx1">
                      <a:lumMod val="95000"/>
                      <a:lumOff val="5000"/>
                    </a:schemeClr>
                  </a:solidFill>
                  <a:latin typeface="BoutrosART" panose="020A0503020102020204" pitchFamily="18" charset="-78"/>
                  <a:ea typeface="BoutrosART" panose="020A0503020102020204" pitchFamily="18" charset="-78"/>
                  <a:cs typeface="BoutrosART" panose="020A0503020102020204" pitchFamily="18" charset="-78"/>
                </a:rPr>
                <a:t>فرحة العيد  </a:t>
              </a:r>
              <a:endParaRPr lang="en-IN" sz="2241" b="1" dirty="0">
                <a:solidFill>
                  <a:schemeClr val="tx1">
                    <a:lumMod val="95000"/>
                    <a:lumOff val="5000"/>
                  </a:schemeClr>
                </a:solidFill>
                <a:latin typeface="BoutrosART" panose="020A0503020102020204" pitchFamily="18" charset="-78"/>
                <a:ea typeface="BoutrosART" panose="020A0503020102020204" pitchFamily="18" charset="-78"/>
                <a:cs typeface="BoutrosART" panose="020A0503020102020204" pitchFamily="18" charset="-78"/>
              </a:endParaRPr>
            </a:p>
          </p:txBody>
        </p:sp>
        <p:sp>
          <p:nvSpPr>
            <p:cNvPr id="63" name="TextBox 62">
              <a:extLst>
                <a:ext uri="{FF2B5EF4-FFF2-40B4-BE49-F238E27FC236}">
                  <a16:creationId xmlns:a16="http://schemas.microsoft.com/office/drawing/2014/main" id="{FC44A947-39E9-49C8-ACF0-3C1AEBF5AE23}"/>
                </a:ext>
              </a:extLst>
            </p:cNvPr>
            <p:cNvSpPr txBox="1"/>
            <p:nvPr/>
          </p:nvSpPr>
          <p:spPr>
            <a:xfrm>
              <a:off x="2969523" y="3576577"/>
              <a:ext cx="1754126" cy="737046"/>
            </a:xfrm>
            <a:prstGeom prst="rect">
              <a:avLst/>
            </a:prstGeom>
            <a:noFill/>
          </p:spPr>
          <p:txBody>
            <a:bodyPr wrap="square" rtlCol="0" anchor="ctr">
              <a:noAutofit/>
            </a:bodyPr>
            <a:lstStyle/>
            <a:p>
              <a:pPr algn="ctr"/>
              <a:r>
                <a:rPr lang="en-US" sz="2689" b="1" dirty="0">
                  <a:solidFill>
                    <a:schemeClr val="bg1"/>
                  </a:solidFill>
                </a:rPr>
                <a:t>10000</a:t>
              </a:r>
              <a:endParaRPr lang="en-IN" sz="2689" b="1" dirty="0">
                <a:solidFill>
                  <a:schemeClr val="bg1"/>
                </a:solidFill>
              </a:endParaRPr>
            </a:p>
          </p:txBody>
        </p:sp>
        <p:sp>
          <p:nvSpPr>
            <p:cNvPr id="64" name="TextBox 63">
              <a:extLst>
                <a:ext uri="{FF2B5EF4-FFF2-40B4-BE49-F238E27FC236}">
                  <a16:creationId xmlns:a16="http://schemas.microsoft.com/office/drawing/2014/main" id="{5A977796-69E2-49F4-842B-61BE295B308B}"/>
                </a:ext>
              </a:extLst>
            </p:cNvPr>
            <p:cNvSpPr txBox="1"/>
            <p:nvPr/>
          </p:nvSpPr>
          <p:spPr>
            <a:xfrm>
              <a:off x="5192273" y="3576577"/>
              <a:ext cx="1754126" cy="737046"/>
            </a:xfrm>
            <a:prstGeom prst="rect">
              <a:avLst/>
            </a:prstGeom>
            <a:noFill/>
          </p:spPr>
          <p:txBody>
            <a:bodyPr wrap="square" rtlCol="0" anchor="ctr">
              <a:noAutofit/>
            </a:bodyPr>
            <a:lstStyle/>
            <a:p>
              <a:pPr algn="ctr"/>
              <a:r>
                <a:rPr lang="ar-SA" sz="2241" b="1" dirty="0">
                  <a:solidFill>
                    <a:schemeClr val="tx1">
                      <a:lumMod val="95000"/>
                      <a:lumOff val="5000"/>
                    </a:schemeClr>
                  </a:solidFill>
                </a:rPr>
                <a:t>رعاية </a:t>
              </a:r>
              <a:endParaRPr lang="en-IN" sz="2241" b="1" dirty="0">
                <a:solidFill>
                  <a:schemeClr val="tx1">
                    <a:lumMod val="95000"/>
                    <a:lumOff val="5000"/>
                  </a:schemeClr>
                </a:solidFill>
              </a:endParaRPr>
            </a:p>
          </p:txBody>
        </p:sp>
        <p:sp>
          <p:nvSpPr>
            <p:cNvPr id="65" name="TextBox 64">
              <a:extLst>
                <a:ext uri="{FF2B5EF4-FFF2-40B4-BE49-F238E27FC236}">
                  <a16:creationId xmlns:a16="http://schemas.microsoft.com/office/drawing/2014/main" id="{4252AF2A-6217-4612-B1F6-8E40EBCB2B04}"/>
                </a:ext>
              </a:extLst>
            </p:cNvPr>
            <p:cNvSpPr txBox="1"/>
            <p:nvPr/>
          </p:nvSpPr>
          <p:spPr>
            <a:xfrm>
              <a:off x="7415024" y="3576577"/>
              <a:ext cx="1754126" cy="737046"/>
            </a:xfrm>
            <a:prstGeom prst="rect">
              <a:avLst/>
            </a:prstGeom>
            <a:noFill/>
          </p:spPr>
          <p:txBody>
            <a:bodyPr wrap="square" rtlCol="0" anchor="ctr">
              <a:noAutofit/>
            </a:bodyPr>
            <a:lstStyle/>
            <a:p>
              <a:pPr algn="ctr"/>
              <a:r>
                <a:rPr lang="en-US" sz="2689" b="1" dirty="0">
                  <a:solidFill>
                    <a:schemeClr val="bg1"/>
                  </a:solidFill>
                </a:rPr>
                <a:t>10000</a:t>
              </a:r>
              <a:endParaRPr lang="en-IN" sz="2689" b="1" dirty="0">
                <a:solidFill>
                  <a:schemeClr val="bg1"/>
                </a:solidFill>
              </a:endParaRPr>
            </a:p>
          </p:txBody>
        </p:sp>
        <p:sp>
          <p:nvSpPr>
            <p:cNvPr id="66" name="TextBox 65">
              <a:extLst>
                <a:ext uri="{FF2B5EF4-FFF2-40B4-BE49-F238E27FC236}">
                  <a16:creationId xmlns:a16="http://schemas.microsoft.com/office/drawing/2014/main" id="{8FAC2372-434E-46AA-A45A-C4ABC0D6242C}"/>
                </a:ext>
              </a:extLst>
            </p:cNvPr>
            <p:cNvSpPr txBox="1"/>
            <p:nvPr/>
          </p:nvSpPr>
          <p:spPr>
            <a:xfrm>
              <a:off x="9535572" y="3588900"/>
              <a:ext cx="1939492" cy="737046"/>
            </a:xfrm>
            <a:prstGeom prst="rect">
              <a:avLst/>
            </a:prstGeom>
            <a:noFill/>
          </p:spPr>
          <p:txBody>
            <a:bodyPr wrap="square" rtlCol="0" anchor="ctr">
              <a:noAutofit/>
            </a:bodyPr>
            <a:lstStyle/>
            <a:p>
              <a:pPr algn="ctr"/>
              <a:r>
                <a:rPr lang="ar-SA" sz="2241" b="1" dirty="0">
                  <a:solidFill>
                    <a:schemeClr val="tx1">
                      <a:lumMod val="95000"/>
                      <a:lumOff val="5000"/>
                    </a:schemeClr>
                  </a:solidFill>
                  <a:latin typeface="BoutrosART" panose="020A0503020102020204" pitchFamily="18" charset="-78"/>
                  <a:ea typeface="BoutrosART" panose="020A0503020102020204" pitchFamily="18" charset="-78"/>
                  <a:cs typeface="BoutrosART" panose="020A0503020102020204" pitchFamily="18" charset="-78"/>
                </a:rPr>
                <a:t>اعتمرنا  </a:t>
              </a:r>
              <a:endParaRPr lang="en-IN" sz="2241" b="1" dirty="0">
                <a:solidFill>
                  <a:schemeClr val="tx1">
                    <a:lumMod val="95000"/>
                    <a:lumOff val="5000"/>
                  </a:schemeClr>
                </a:solidFill>
                <a:latin typeface="BoutrosART" panose="020A0503020102020204" pitchFamily="18" charset="-78"/>
                <a:ea typeface="BoutrosART" panose="020A0503020102020204" pitchFamily="18" charset="-78"/>
                <a:cs typeface="BoutrosART" panose="020A0503020102020204" pitchFamily="18" charset="-78"/>
              </a:endParaRPr>
            </a:p>
          </p:txBody>
        </p:sp>
        <p:sp>
          <p:nvSpPr>
            <p:cNvPr id="67" name="TextBox 66">
              <a:extLst>
                <a:ext uri="{FF2B5EF4-FFF2-40B4-BE49-F238E27FC236}">
                  <a16:creationId xmlns:a16="http://schemas.microsoft.com/office/drawing/2014/main" id="{843D8AD9-68D3-4A0D-A776-DED5ED863A50}"/>
                </a:ext>
              </a:extLst>
            </p:cNvPr>
            <p:cNvSpPr txBox="1"/>
            <p:nvPr/>
          </p:nvSpPr>
          <p:spPr>
            <a:xfrm>
              <a:off x="2969523" y="4583573"/>
              <a:ext cx="1754126" cy="737046"/>
            </a:xfrm>
            <a:prstGeom prst="rect">
              <a:avLst/>
            </a:prstGeom>
            <a:noFill/>
          </p:spPr>
          <p:txBody>
            <a:bodyPr wrap="square" rtlCol="0" anchor="ctr">
              <a:noAutofit/>
            </a:bodyPr>
            <a:lstStyle/>
            <a:p>
              <a:pPr algn="ctr"/>
              <a:r>
                <a:rPr lang="en-US" sz="2689" b="1" dirty="0">
                  <a:solidFill>
                    <a:schemeClr val="bg1"/>
                  </a:solidFill>
                </a:rPr>
                <a:t>50000</a:t>
              </a:r>
              <a:endParaRPr lang="en-IN" sz="2689" b="1" dirty="0">
                <a:solidFill>
                  <a:schemeClr val="bg1"/>
                </a:solidFill>
              </a:endParaRPr>
            </a:p>
          </p:txBody>
        </p:sp>
        <p:sp>
          <p:nvSpPr>
            <p:cNvPr id="68" name="TextBox 67">
              <a:extLst>
                <a:ext uri="{FF2B5EF4-FFF2-40B4-BE49-F238E27FC236}">
                  <a16:creationId xmlns:a16="http://schemas.microsoft.com/office/drawing/2014/main" id="{FCDD8A75-1768-4BBD-A2C9-58E97202C278}"/>
                </a:ext>
              </a:extLst>
            </p:cNvPr>
            <p:cNvSpPr txBox="1"/>
            <p:nvPr/>
          </p:nvSpPr>
          <p:spPr>
            <a:xfrm>
              <a:off x="5192273" y="4583573"/>
              <a:ext cx="1754126" cy="737046"/>
            </a:xfrm>
            <a:prstGeom prst="rect">
              <a:avLst/>
            </a:prstGeom>
            <a:noFill/>
          </p:spPr>
          <p:txBody>
            <a:bodyPr wrap="square" rtlCol="0" anchor="ctr">
              <a:noAutofit/>
            </a:bodyPr>
            <a:lstStyle/>
            <a:p>
              <a:pPr algn="ctr"/>
              <a:r>
                <a:rPr lang="ar-SA" sz="2241" b="1" dirty="0">
                  <a:solidFill>
                    <a:schemeClr val="tx1">
                      <a:lumMod val="95000"/>
                      <a:lumOff val="5000"/>
                    </a:schemeClr>
                  </a:solidFill>
                </a:rPr>
                <a:t>رعاية  </a:t>
              </a:r>
              <a:endParaRPr lang="en-IN" sz="2241" b="1" dirty="0">
                <a:solidFill>
                  <a:schemeClr val="tx1">
                    <a:lumMod val="95000"/>
                    <a:lumOff val="5000"/>
                  </a:schemeClr>
                </a:solidFill>
              </a:endParaRPr>
            </a:p>
          </p:txBody>
        </p:sp>
        <p:sp>
          <p:nvSpPr>
            <p:cNvPr id="69" name="TextBox 68">
              <a:extLst>
                <a:ext uri="{FF2B5EF4-FFF2-40B4-BE49-F238E27FC236}">
                  <a16:creationId xmlns:a16="http://schemas.microsoft.com/office/drawing/2014/main" id="{A04548C7-2DD2-4F50-B8E6-349E07870216}"/>
                </a:ext>
              </a:extLst>
            </p:cNvPr>
            <p:cNvSpPr txBox="1"/>
            <p:nvPr/>
          </p:nvSpPr>
          <p:spPr>
            <a:xfrm>
              <a:off x="7415024" y="4583573"/>
              <a:ext cx="1754126" cy="737046"/>
            </a:xfrm>
            <a:prstGeom prst="rect">
              <a:avLst/>
            </a:prstGeom>
            <a:noFill/>
          </p:spPr>
          <p:txBody>
            <a:bodyPr wrap="square" rtlCol="0" anchor="ctr">
              <a:noAutofit/>
            </a:bodyPr>
            <a:lstStyle/>
            <a:p>
              <a:pPr algn="ctr"/>
              <a:r>
                <a:rPr lang="en-US" sz="2689" b="1" dirty="0">
                  <a:solidFill>
                    <a:schemeClr val="bg1"/>
                  </a:solidFill>
                </a:rPr>
                <a:t>50000</a:t>
              </a:r>
              <a:endParaRPr lang="en-IN" sz="2689" b="1" dirty="0">
                <a:solidFill>
                  <a:schemeClr val="bg1"/>
                </a:solidFill>
              </a:endParaRPr>
            </a:p>
          </p:txBody>
        </p:sp>
        <p:sp>
          <p:nvSpPr>
            <p:cNvPr id="70" name="TextBox 69">
              <a:extLst>
                <a:ext uri="{FF2B5EF4-FFF2-40B4-BE49-F238E27FC236}">
                  <a16:creationId xmlns:a16="http://schemas.microsoft.com/office/drawing/2014/main" id="{5CCBC768-D63B-4B13-9D70-73DACFEF992F}"/>
                </a:ext>
              </a:extLst>
            </p:cNvPr>
            <p:cNvSpPr txBox="1"/>
            <p:nvPr/>
          </p:nvSpPr>
          <p:spPr>
            <a:xfrm>
              <a:off x="9637774" y="4583573"/>
              <a:ext cx="1754126" cy="737046"/>
            </a:xfrm>
            <a:prstGeom prst="rect">
              <a:avLst/>
            </a:prstGeom>
            <a:noFill/>
          </p:spPr>
          <p:txBody>
            <a:bodyPr wrap="square" rtlCol="0" anchor="ctr">
              <a:noAutofit/>
            </a:bodyPr>
            <a:lstStyle/>
            <a:p>
              <a:pPr algn="ctr"/>
              <a:r>
                <a:rPr lang="ar-SA" sz="2241" b="1" dirty="0">
                  <a:solidFill>
                    <a:schemeClr val="tx1">
                      <a:lumMod val="95000"/>
                      <a:lumOff val="5000"/>
                    </a:schemeClr>
                  </a:solidFill>
                  <a:latin typeface="BoutrosART" panose="020A0503020102020204" pitchFamily="18" charset="-78"/>
                  <a:ea typeface="BoutrosART" panose="020A0503020102020204" pitchFamily="18" charset="-78"/>
                  <a:cs typeface="BoutrosART" panose="020A0503020102020204" pitchFamily="18" charset="-78"/>
                </a:rPr>
                <a:t>حج الفريضة  </a:t>
              </a:r>
              <a:endParaRPr lang="en-IN" sz="2241" b="1" dirty="0">
                <a:solidFill>
                  <a:schemeClr val="tx1">
                    <a:lumMod val="95000"/>
                    <a:lumOff val="5000"/>
                  </a:schemeClr>
                </a:solidFill>
                <a:latin typeface="BoutrosART" panose="020A0503020102020204" pitchFamily="18" charset="-78"/>
                <a:ea typeface="BoutrosART" panose="020A0503020102020204" pitchFamily="18" charset="-78"/>
                <a:cs typeface="BoutrosART" panose="020A0503020102020204" pitchFamily="18" charset="-78"/>
              </a:endParaRPr>
            </a:p>
          </p:txBody>
        </p:sp>
        <p:sp>
          <p:nvSpPr>
            <p:cNvPr id="71" name="TextBox 70">
              <a:extLst>
                <a:ext uri="{FF2B5EF4-FFF2-40B4-BE49-F238E27FC236}">
                  <a16:creationId xmlns:a16="http://schemas.microsoft.com/office/drawing/2014/main" id="{169750D2-AA87-4297-8749-DCCB96C3B5F1}"/>
                </a:ext>
              </a:extLst>
            </p:cNvPr>
            <p:cNvSpPr txBox="1"/>
            <p:nvPr/>
          </p:nvSpPr>
          <p:spPr>
            <a:xfrm>
              <a:off x="2969523" y="5578997"/>
              <a:ext cx="1754126" cy="737046"/>
            </a:xfrm>
            <a:prstGeom prst="rect">
              <a:avLst/>
            </a:prstGeom>
            <a:noFill/>
          </p:spPr>
          <p:txBody>
            <a:bodyPr wrap="square" rtlCol="0" anchor="ctr">
              <a:noAutofit/>
            </a:bodyPr>
            <a:lstStyle/>
            <a:p>
              <a:pPr algn="ctr"/>
              <a:r>
                <a:rPr lang="en-IN" sz="2689" b="1" dirty="0">
                  <a:solidFill>
                    <a:schemeClr val="bg1"/>
                  </a:solidFill>
                </a:rPr>
                <a:t>20000</a:t>
              </a:r>
            </a:p>
          </p:txBody>
        </p:sp>
        <p:sp>
          <p:nvSpPr>
            <p:cNvPr id="72" name="TextBox 71">
              <a:extLst>
                <a:ext uri="{FF2B5EF4-FFF2-40B4-BE49-F238E27FC236}">
                  <a16:creationId xmlns:a16="http://schemas.microsoft.com/office/drawing/2014/main" id="{8B1BE71C-63D3-4E27-B7EA-D932D8D350A7}"/>
                </a:ext>
              </a:extLst>
            </p:cNvPr>
            <p:cNvSpPr txBox="1"/>
            <p:nvPr/>
          </p:nvSpPr>
          <p:spPr>
            <a:xfrm>
              <a:off x="5192273" y="5578997"/>
              <a:ext cx="1754126" cy="737046"/>
            </a:xfrm>
            <a:prstGeom prst="rect">
              <a:avLst/>
            </a:prstGeom>
            <a:noFill/>
          </p:spPr>
          <p:txBody>
            <a:bodyPr wrap="square" rtlCol="0" anchor="ctr">
              <a:noAutofit/>
            </a:bodyPr>
            <a:lstStyle/>
            <a:p>
              <a:pPr algn="ctr"/>
              <a:r>
                <a:rPr lang="ar-SA" sz="2241" b="1" dirty="0">
                  <a:solidFill>
                    <a:schemeClr val="tx1">
                      <a:lumMod val="95000"/>
                      <a:lumOff val="5000"/>
                    </a:schemeClr>
                  </a:solidFill>
                </a:rPr>
                <a:t>رعاية </a:t>
              </a:r>
              <a:endParaRPr lang="en-IN" sz="2241" b="1" dirty="0">
                <a:solidFill>
                  <a:schemeClr val="tx1">
                    <a:lumMod val="95000"/>
                    <a:lumOff val="5000"/>
                  </a:schemeClr>
                </a:solidFill>
              </a:endParaRPr>
            </a:p>
          </p:txBody>
        </p:sp>
        <p:sp>
          <p:nvSpPr>
            <p:cNvPr id="73" name="TextBox 72">
              <a:extLst>
                <a:ext uri="{FF2B5EF4-FFF2-40B4-BE49-F238E27FC236}">
                  <a16:creationId xmlns:a16="http://schemas.microsoft.com/office/drawing/2014/main" id="{6144A30C-C2E7-498E-81A5-92DFB2C71D48}"/>
                </a:ext>
              </a:extLst>
            </p:cNvPr>
            <p:cNvSpPr txBox="1"/>
            <p:nvPr/>
          </p:nvSpPr>
          <p:spPr>
            <a:xfrm>
              <a:off x="7415024" y="5578997"/>
              <a:ext cx="1754126" cy="737046"/>
            </a:xfrm>
            <a:prstGeom prst="rect">
              <a:avLst/>
            </a:prstGeom>
            <a:noFill/>
          </p:spPr>
          <p:txBody>
            <a:bodyPr wrap="square" rtlCol="0" anchor="ctr">
              <a:noAutofit/>
            </a:bodyPr>
            <a:lstStyle/>
            <a:p>
              <a:pPr algn="ctr"/>
              <a:r>
                <a:rPr lang="en-US" sz="2689" b="1" dirty="0">
                  <a:solidFill>
                    <a:schemeClr val="bg1"/>
                  </a:solidFill>
                </a:rPr>
                <a:t>20000</a:t>
              </a:r>
              <a:endParaRPr lang="en-IN" sz="2689" b="1" dirty="0">
                <a:solidFill>
                  <a:schemeClr val="bg1"/>
                </a:solidFill>
              </a:endParaRPr>
            </a:p>
          </p:txBody>
        </p:sp>
        <p:sp>
          <p:nvSpPr>
            <p:cNvPr id="74" name="TextBox 73">
              <a:extLst>
                <a:ext uri="{FF2B5EF4-FFF2-40B4-BE49-F238E27FC236}">
                  <a16:creationId xmlns:a16="http://schemas.microsoft.com/office/drawing/2014/main" id="{909DD249-1FD0-4093-AF7B-9C1445C79758}"/>
                </a:ext>
              </a:extLst>
            </p:cNvPr>
            <p:cNvSpPr txBox="1"/>
            <p:nvPr/>
          </p:nvSpPr>
          <p:spPr>
            <a:xfrm>
              <a:off x="9637774" y="5578997"/>
              <a:ext cx="1754126" cy="737046"/>
            </a:xfrm>
            <a:prstGeom prst="rect">
              <a:avLst/>
            </a:prstGeom>
            <a:noFill/>
          </p:spPr>
          <p:txBody>
            <a:bodyPr wrap="square" rtlCol="0" anchor="ctr">
              <a:noAutofit/>
            </a:bodyPr>
            <a:lstStyle/>
            <a:p>
              <a:pPr algn="ctr"/>
              <a:r>
                <a:rPr lang="ar-SA" sz="2241" b="1" dirty="0">
                  <a:solidFill>
                    <a:schemeClr val="tx1">
                      <a:lumMod val="95000"/>
                      <a:lumOff val="5000"/>
                    </a:schemeClr>
                  </a:solidFill>
                  <a:latin typeface="BoutrosART" panose="020A0503020102020204" pitchFamily="18" charset="-78"/>
                  <a:ea typeface="BoutrosART" panose="020A0503020102020204" pitchFamily="18" charset="-78"/>
                  <a:cs typeface="BoutrosART" panose="020A0503020102020204" pitchFamily="18" charset="-78"/>
                </a:rPr>
                <a:t>التميز  </a:t>
              </a:r>
              <a:endParaRPr lang="en-IN" sz="2241" b="1" dirty="0">
                <a:solidFill>
                  <a:schemeClr val="tx1">
                    <a:lumMod val="95000"/>
                    <a:lumOff val="5000"/>
                  </a:schemeClr>
                </a:solidFill>
                <a:latin typeface="BoutrosART" panose="020A0503020102020204" pitchFamily="18" charset="-78"/>
                <a:ea typeface="BoutrosART" panose="020A0503020102020204" pitchFamily="18" charset="-78"/>
                <a:cs typeface="BoutrosART" panose="020A0503020102020204" pitchFamily="18" charset="-78"/>
              </a:endParaRPr>
            </a:p>
          </p:txBody>
        </p:sp>
        <p:cxnSp>
          <p:nvCxnSpPr>
            <p:cNvPr id="75" name="Straight Connector 74">
              <a:extLst>
                <a:ext uri="{FF2B5EF4-FFF2-40B4-BE49-F238E27FC236}">
                  <a16:creationId xmlns:a16="http://schemas.microsoft.com/office/drawing/2014/main" id="{516426FE-65EA-4E66-91B7-9422ED018182}"/>
                </a:ext>
              </a:extLst>
            </p:cNvPr>
            <p:cNvCxnSpPr/>
            <p:nvPr/>
          </p:nvCxnSpPr>
          <p:spPr>
            <a:xfrm>
              <a:off x="607322" y="6447420"/>
              <a:ext cx="10969944" cy="0"/>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77" name="TextBox 76">
              <a:extLst>
                <a:ext uri="{FF2B5EF4-FFF2-40B4-BE49-F238E27FC236}">
                  <a16:creationId xmlns:a16="http://schemas.microsoft.com/office/drawing/2014/main" id="{7C5C2A9C-2198-4DCF-9B0A-721D6F6002E9}"/>
                </a:ext>
              </a:extLst>
            </p:cNvPr>
            <p:cNvSpPr txBox="1"/>
            <p:nvPr/>
          </p:nvSpPr>
          <p:spPr>
            <a:xfrm>
              <a:off x="2969523" y="6585994"/>
              <a:ext cx="1754126" cy="737046"/>
            </a:xfrm>
            <a:prstGeom prst="rect">
              <a:avLst/>
            </a:prstGeom>
            <a:noFill/>
          </p:spPr>
          <p:txBody>
            <a:bodyPr wrap="square" rtlCol="0" anchor="ctr">
              <a:noAutofit/>
            </a:bodyPr>
            <a:lstStyle/>
            <a:p>
              <a:pPr algn="ctr"/>
              <a:r>
                <a:rPr lang="en-US" sz="2689" b="1" dirty="0">
                  <a:solidFill>
                    <a:schemeClr val="bg1"/>
                  </a:solidFill>
                </a:rPr>
                <a:t>100000</a:t>
              </a:r>
              <a:endParaRPr lang="en-IN" sz="2689" b="1" dirty="0">
                <a:solidFill>
                  <a:schemeClr val="bg1"/>
                </a:solidFill>
              </a:endParaRPr>
            </a:p>
          </p:txBody>
        </p:sp>
        <p:sp>
          <p:nvSpPr>
            <p:cNvPr id="78" name="TextBox 77">
              <a:extLst>
                <a:ext uri="{FF2B5EF4-FFF2-40B4-BE49-F238E27FC236}">
                  <a16:creationId xmlns:a16="http://schemas.microsoft.com/office/drawing/2014/main" id="{3443C2A4-2105-4C31-ADD7-DB84C983F76C}"/>
                </a:ext>
              </a:extLst>
            </p:cNvPr>
            <p:cNvSpPr txBox="1"/>
            <p:nvPr/>
          </p:nvSpPr>
          <p:spPr>
            <a:xfrm>
              <a:off x="5192273" y="6585994"/>
              <a:ext cx="1754126" cy="737046"/>
            </a:xfrm>
            <a:prstGeom prst="rect">
              <a:avLst/>
            </a:prstGeom>
            <a:noFill/>
          </p:spPr>
          <p:txBody>
            <a:bodyPr wrap="square" rtlCol="0" anchor="ctr">
              <a:noAutofit/>
            </a:bodyPr>
            <a:lstStyle/>
            <a:p>
              <a:pPr algn="ctr"/>
              <a:r>
                <a:rPr lang="ar-SA" sz="2241" b="1" dirty="0">
                  <a:solidFill>
                    <a:schemeClr val="tx1">
                      <a:lumMod val="95000"/>
                      <a:lumOff val="5000"/>
                    </a:schemeClr>
                  </a:solidFill>
                </a:rPr>
                <a:t>رعاية  </a:t>
              </a:r>
              <a:endParaRPr lang="en-IN" sz="2241" b="1" dirty="0">
                <a:solidFill>
                  <a:schemeClr val="tx1">
                    <a:lumMod val="95000"/>
                    <a:lumOff val="5000"/>
                  </a:schemeClr>
                </a:solidFill>
              </a:endParaRPr>
            </a:p>
          </p:txBody>
        </p:sp>
        <p:sp>
          <p:nvSpPr>
            <p:cNvPr id="79" name="TextBox 78">
              <a:extLst>
                <a:ext uri="{FF2B5EF4-FFF2-40B4-BE49-F238E27FC236}">
                  <a16:creationId xmlns:a16="http://schemas.microsoft.com/office/drawing/2014/main" id="{0CFA4A81-035E-4D57-A74E-6387BC5E60DC}"/>
                </a:ext>
              </a:extLst>
            </p:cNvPr>
            <p:cNvSpPr txBox="1"/>
            <p:nvPr/>
          </p:nvSpPr>
          <p:spPr>
            <a:xfrm>
              <a:off x="7415024" y="6585994"/>
              <a:ext cx="1754126" cy="737046"/>
            </a:xfrm>
            <a:prstGeom prst="rect">
              <a:avLst/>
            </a:prstGeom>
            <a:noFill/>
          </p:spPr>
          <p:txBody>
            <a:bodyPr wrap="square" rtlCol="0" anchor="ctr">
              <a:noAutofit/>
            </a:bodyPr>
            <a:lstStyle/>
            <a:p>
              <a:pPr algn="ctr"/>
              <a:r>
                <a:rPr lang="en-US" sz="2689" b="1" dirty="0">
                  <a:solidFill>
                    <a:schemeClr val="bg1"/>
                  </a:solidFill>
                </a:rPr>
                <a:t>100000</a:t>
              </a:r>
              <a:endParaRPr lang="en-IN" sz="2689" b="1" dirty="0">
                <a:solidFill>
                  <a:schemeClr val="bg1"/>
                </a:solidFill>
              </a:endParaRPr>
            </a:p>
          </p:txBody>
        </p:sp>
        <p:sp>
          <p:nvSpPr>
            <p:cNvPr id="80" name="TextBox 79">
              <a:extLst>
                <a:ext uri="{FF2B5EF4-FFF2-40B4-BE49-F238E27FC236}">
                  <a16:creationId xmlns:a16="http://schemas.microsoft.com/office/drawing/2014/main" id="{97EB5F8E-1BC7-4DE4-99A5-1ECCAFF8AB49}"/>
                </a:ext>
              </a:extLst>
            </p:cNvPr>
            <p:cNvSpPr txBox="1"/>
            <p:nvPr/>
          </p:nvSpPr>
          <p:spPr>
            <a:xfrm>
              <a:off x="9512055" y="6535171"/>
              <a:ext cx="1939492" cy="737046"/>
            </a:xfrm>
            <a:prstGeom prst="rect">
              <a:avLst/>
            </a:prstGeom>
            <a:noFill/>
          </p:spPr>
          <p:txBody>
            <a:bodyPr wrap="square" rtlCol="0" anchor="ctr">
              <a:noAutofit/>
            </a:bodyPr>
            <a:lstStyle/>
            <a:p>
              <a:pPr algn="ctr"/>
              <a:r>
                <a:rPr lang="ar-SA" sz="2241" b="1" dirty="0">
                  <a:solidFill>
                    <a:schemeClr val="tx1">
                      <a:lumMod val="95000"/>
                      <a:lumOff val="5000"/>
                    </a:schemeClr>
                  </a:solidFill>
                  <a:latin typeface="BoutrosART" panose="020A0503020102020204" pitchFamily="18" charset="-78"/>
                  <a:ea typeface="BoutrosART" panose="020A0503020102020204" pitchFamily="18" charset="-78"/>
                  <a:cs typeface="BoutrosART" panose="020A0503020102020204" pitchFamily="18" charset="-78"/>
                </a:rPr>
                <a:t>تفريج كربة يتيم </a:t>
              </a:r>
              <a:endParaRPr lang="en-IN" sz="2241" b="1" dirty="0">
                <a:solidFill>
                  <a:schemeClr val="tx1">
                    <a:lumMod val="95000"/>
                    <a:lumOff val="5000"/>
                  </a:schemeClr>
                </a:solidFill>
                <a:latin typeface="BoutrosART" panose="020A0503020102020204" pitchFamily="18" charset="-78"/>
                <a:ea typeface="BoutrosART" panose="020A0503020102020204" pitchFamily="18" charset="-78"/>
                <a:cs typeface="BoutrosART" panose="020A0503020102020204" pitchFamily="18" charset="-78"/>
              </a:endParaRPr>
            </a:p>
          </p:txBody>
        </p:sp>
      </p:grpSp>
      <p:grpSp>
        <p:nvGrpSpPr>
          <p:cNvPr id="133" name="Group 132">
            <a:extLst>
              <a:ext uri="{FF2B5EF4-FFF2-40B4-BE49-F238E27FC236}">
                <a16:creationId xmlns:a16="http://schemas.microsoft.com/office/drawing/2014/main" id="{751BF280-2D7D-455C-B12D-A643D20F5891}"/>
              </a:ext>
            </a:extLst>
          </p:cNvPr>
          <p:cNvGrpSpPr/>
          <p:nvPr/>
        </p:nvGrpSpPr>
        <p:grpSpPr>
          <a:xfrm>
            <a:off x="2068530" y="2615841"/>
            <a:ext cx="456803" cy="456802"/>
            <a:chOff x="12679363" y="1362076"/>
            <a:chExt cx="739775" cy="739774"/>
          </a:xfrm>
          <a:solidFill>
            <a:schemeClr val="tx1">
              <a:lumMod val="95000"/>
              <a:lumOff val="5000"/>
            </a:schemeClr>
          </a:solidFill>
        </p:grpSpPr>
        <p:sp>
          <p:nvSpPr>
            <p:cNvPr id="134" name="Freeform 5">
              <a:extLst>
                <a:ext uri="{FF2B5EF4-FFF2-40B4-BE49-F238E27FC236}">
                  <a16:creationId xmlns:a16="http://schemas.microsoft.com/office/drawing/2014/main" id="{CCB24CF0-C427-48BB-BB1D-0367F30C16A1}"/>
                </a:ext>
              </a:extLst>
            </p:cNvPr>
            <p:cNvSpPr>
              <a:spLocks noEditPoints="1"/>
            </p:cNvSpPr>
            <p:nvPr/>
          </p:nvSpPr>
          <p:spPr bwMode="auto">
            <a:xfrm>
              <a:off x="13085763" y="1682750"/>
              <a:ext cx="333375" cy="419100"/>
            </a:xfrm>
            <a:custGeom>
              <a:avLst/>
              <a:gdLst>
                <a:gd name="T0" fmla="*/ 220 w 220"/>
                <a:gd name="T1" fmla="*/ 32 h 276"/>
                <a:gd name="T2" fmla="*/ 187 w 220"/>
                <a:gd name="T3" fmla="*/ 107 h 276"/>
                <a:gd name="T4" fmla="*/ 167 w 220"/>
                <a:gd name="T5" fmla="*/ 135 h 276"/>
                <a:gd name="T6" fmla="*/ 118 w 220"/>
                <a:gd name="T7" fmla="*/ 184 h 276"/>
                <a:gd name="T8" fmla="*/ 123 w 220"/>
                <a:gd name="T9" fmla="*/ 205 h 276"/>
                <a:gd name="T10" fmla="*/ 123 w 220"/>
                <a:gd name="T11" fmla="*/ 254 h 276"/>
                <a:gd name="T12" fmla="*/ 110 w 220"/>
                <a:gd name="T13" fmla="*/ 276 h 276"/>
                <a:gd name="T14" fmla="*/ 13 w 220"/>
                <a:gd name="T15" fmla="*/ 276 h 276"/>
                <a:gd name="T16" fmla="*/ 0 w 220"/>
                <a:gd name="T17" fmla="*/ 256 h 276"/>
                <a:gd name="T18" fmla="*/ 0 w 220"/>
                <a:gd name="T19" fmla="*/ 197 h 276"/>
                <a:gd name="T20" fmla="*/ 14 w 220"/>
                <a:gd name="T21" fmla="*/ 179 h 276"/>
                <a:gd name="T22" fmla="*/ 17 w 220"/>
                <a:gd name="T23" fmla="*/ 174 h 276"/>
                <a:gd name="T24" fmla="*/ 19 w 220"/>
                <a:gd name="T25" fmla="*/ 143 h 276"/>
                <a:gd name="T26" fmla="*/ 63 w 220"/>
                <a:gd name="T27" fmla="*/ 90 h 276"/>
                <a:gd name="T28" fmla="*/ 103 w 220"/>
                <a:gd name="T29" fmla="*/ 65 h 276"/>
                <a:gd name="T30" fmla="*/ 153 w 220"/>
                <a:gd name="T31" fmla="*/ 58 h 276"/>
                <a:gd name="T32" fmla="*/ 166 w 220"/>
                <a:gd name="T33" fmla="*/ 26 h 276"/>
                <a:gd name="T34" fmla="*/ 170 w 220"/>
                <a:gd name="T35" fmla="*/ 17 h 276"/>
                <a:gd name="T36" fmla="*/ 196 w 220"/>
                <a:gd name="T37" fmla="*/ 1 h 276"/>
                <a:gd name="T38" fmla="*/ 219 w 220"/>
                <a:gd name="T39" fmla="*/ 20 h 276"/>
                <a:gd name="T40" fmla="*/ 220 w 220"/>
                <a:gd name="T41" fmla="*/ 22 h 276"/>
                <a:gd name="T42" fmla="*/ 220 w 220"/>
                <a:gd name="T43" fmla="*/ 32 h 276"/>
                <a:gd name="T44" fmla="*/ 145 w 220"/>
                <a:gd name="T45" fmla="*/ 73 h 276"/>
                <a:gd name="T46" fmla="*/ 118 w 220"/>
                <a:gd name="T47" fmla="*/ 74 h 276"/>
                <a:gd name="T48" fmla="*/ 67 w 220"/>
                <a:gd name="T49" fmla="*/ 106 h 276"/>
                <a:gd name="T50" fmla="*/ 45 w 220"/>
                <a:gd name="T51" fmla="*/ 123 h 276"/>
                <a:gd name="T52" fmla="*/ 33 w 220"/>
                <a:gd name="T53" fmla="*/ 178 h 276"/>
                <a:gd name="T54" fmla="*/ 36 w 220"/>
                <a:gd name="T55" fmla="*/ 179 h 276"/>
                <a:gd name="T56" fmla="*/ 97 w 220"/>
                <a:gd name="T57" fmla="*/ 178 h 276"/>
                <a:gd name="T58" fmla="*/ 103 w 220"/>
                <a:gd name="T59" fmla="*/ 176 h 276"/>
                <a:gd name="T60" fmla="*/ 156 w 220"/>
                <a:gd name="T61" fmla="*/ 122 h 276"/>
                <a:gd name="T62" fmla="*/ 170 w 220"/>
                <a:gd name="T63" fmla="*/ 103 h 276"/>
                <a:gd name="T64" fmla="*/ 203 w 220"/>
                <a:gd name="T65" fmla="*/ 32 h 276"/>
                <a:gd name="T66" fmla="*/ 203 w 220"/>
                <a:gd name="T67" fmla="*/ 25 h 276"/>
                <a:gd name="T68" fmla="*/ 195 w 220"/>
                <a:gd name="T69" fmla="*/ 18 h 276"/>
                <a:gd name="T70" fmla="*/ 185 w 220"/>
                <a:gd name="T71" fmla="*/ 24 h 276"/>
                <a:gd name="T72" fmla="*/ 168 w 220"/>
                <a:gd name="T73" fmla="*/ 64 h 276"/>
                <a:gd name="T74" fmla="*/ 146 w 220"/>
                <a:gd name="T75" fmla="*/ 97 h 276"/>
                <a:gd name="T76" fmla="*/ 118 w 220"/>
                <a:gd name="T77" fmla="*/ 124 h 276"/>
                <a:gd name="T78" fmla="*/ 109 w 220"/>
                <a:gd name="T79" fmla="*/ 133 h 276"/>
                <a:gd name="T80" fmla="*/ 96 w 220"/>
                <a:gd name="T81" fmla="*/ 130 h 276"/>
                <a:gd name="T82" fmla="*/ 99 w 220"/>
                <a:gd name="T83" fmla="*/ 121 h 276"/>
                <a:gd name="T84" fmla="*/ 134 w 220"/>
                <a:gd name="T85" fmla="*/ 86 h 276"/>
                <a:gd name="T86" fmla="*/ 145 w 220"/>
                <a:gd name="T87" fmla="*/ 73 h 276"/>
                <a:gd name="T88" fmla="*/ 17 w 220"/>
                <a:gd name="T89" fmla="*/ 195 h 276"/>
                <a:gd name="T90" fmla="*/ 17 w 220"/>
                <a:gd name="T91" fmla="*/ 260 h 276"/>
                <a:gd name="T92" fmla="*/ 106 w 220"/>
                <a:gd name="T93" fmla="*/ 260 h 276"/>
                <a:gd name="T94" fmla="*/ 106 w 220"/>
                <a:gd name="T95" fmla="*/ 195 h 276"/>
                <a:gd name="T96" fmla="*/ 17 w 220"/>
                <a:gd name="T97" fmla="*/ 195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20" h="276">
                  <a:moveTo>
                    <a:pt x="220" y="32"/>
                  </a:moveTo>
                  <a:cubicBezTo>
                    <a:pt x="209" y="57"/>
                    <a:pt x="198" y="82"/>
                    <a:pt x="187" y="107"/>
                  </a:cubicBezTo>
                  <a:cubicBezTo>
                    <a:pt x="182" y="117"/>
                    <a:pt x="175" y="127"/>
                    <a:pt x="167" y="135"/>
                  </a:cubicBezTo>
                  <a:cubicBezTo>
                    <a:pt x="151" y="151"/>
                    <a:pt x="135" y="167"/>
                    <a:pt x="118" y="184"/>
                  </a:cubicBezTo>
                  <a:cubicBezTo>
                    <a:pt x="124" y="190"/>
                    <a:pt x="122" y="198"/>
                    <a:pt x="123" y="205"/>
                  </a:cubicBezTo>
                  <a:cubicBezTo>
                    <a:pt x="123" y="222"/>
                    <a:pt x="122" y="238"/>
                    <a:pt x="123" y="254"/>
                  </a:cubicBezTo>
                  <a:cubicBezTo>
                    <a:pt x="123" y="264"/>
                    <a:pt x="120" y="272"/>
                    <a:pt x="110" y="276"/>
                  </a:cubicBezTo>
                  <a:cubicBezTo>
                    <a:pt x="78" y="276"/>
                    <a:pt x="46" y="276"/>
                    <a:pt x="13" y="276"/>
                  </a:cubicBezTo>
                  <a:cubicBezTo>
                    <a:pt x="4" y="273"/>
                    <a:pt x="0" y="266"/>
                    <a:pt x="0" y="256"/>
                  </a:cubicBezTo>
                  <a:cubicBezTo>
                    <a:pt x="1" y="236"/>
                    <a:pt x="0" y="217"/>
                    <a:pt x="0" y="197"/>
                  </a:cubicBezTo>
                  <a:cubicBezTo>
                    <a:pt x="0" y="186"/>
                    <a:pt x="4" y="182"/>
                    <a:pt x="14" y="179"/>
                  </a:cubicBezTo>
                  <a:cubicBezTo>
                    <a:pt x="15" y="178"/>
                    <a:pt x="16" y="176"/>
                    <a:pt x="17" y="174"/>
                  </a:cubicBezTo>
                  <a:cubicBezTo>
                    <a:pt x="17" y="164"/>
                    <a:pt x="17" y="153"/>
                    <a:pt x="19" y="143"/>
                  </a:cubicBezTo>
                  <a:cubicBezTo>
                    <a:pt x="25" y="118"/>
                    <a:pt x="38" y="99"/>
                    <a:pt x="63" y="90"/>
                  </a:cubicBezTo>
                  <a:cubicBezTo>
                    <a:pt x="78" y="84"/>
                    <a:pt x="91" y="75"/>
                    <a:pt x="103" y="65"/>
                  </a:cubicBezTo>
                  <a:cubicBezTo>
                    <a:pt x="118" y="51"/>
                    <a:pt x="134" y="48"/>
                    <a:pt x="153" y="58"/>
                  </a:cubicBezTo>
                  <a:cubicBezTo>
                    <a:pt x="157" y="47"/>
                    <a:pt x="162" y="37"/>
                    <a:pt x="166" y="26"/>
                  </a:cubicBezTo>
                  <a:cubicBezTo>
                    <a:pt x="168" y="23"/>
                    <a:pt x="169" y="20"/>
                    <a:pt x="170" y="17"/>
                  </a:cubicBezTo>
                  <a:cubicBezTo>
                    <a:pt x="175" y="6"/>
                    <a:pt x="185" y="0"/>
                    <a:pt x="196" y="1"/>
                  </a:cubicBezTo>
                  <a:cubicBezTo>
                    <a:pt x="207" y="2"/>
                    <a:pt x="216" y="9"/>
                    <a:pt x="219" y="20"/>
                  </a:cubicBezTo>
                  <a:cubicBezTo>
                    <a:pt x="219" y="21"/>
                    <a:pt x="220" y="22"/>
                    <a:pt x="220" y="22"/>
                  </a:cubicBezTo>
                  <a:cubicBezTo>
                    <a:pt x="220" y="26"/>
                    <a:pt x="220" y="29"/>
                    <a:pt x="220" y="32"/>
                  </a:cubicBezTo>
                  <a:close/>
                  <a:moveTo>
                    <a:pt x="145" y="73"/>
                  </a:moveTo>
                  <a:cubicBezTo>
                    <a:pt x="136" y="66"/>
                    <a:pt x="126" y="66"/>
                    <a:pt x="118" y="74"/>
                  </a:cubicBezTo>
                  <a:cubicBezTo>
                    <a:pt x="103" y="87"/>
                    <a:pt x="86" y="98"/>
                    <a:pt x="67" y="106"/>
                  </a:cubicBezTo>
                  <a:cubicBezTo>
                    <a:pt x="58" y="109"/>
                    <a:pt x="51" y="115"/>
                    <a:pt x="45" y="123"/>
                  </a:cubicBezTo>
                  <a:cubicBezTo>
                    <a:pt x="33" y="140"/>
                    <a:pt x="32" y="159"/>
                    <a:pt x="33" y="178"/>
                  </a:cubicBezTo>
                  <a:cubicBezTo>
                    <a:pt x="34" y="178"/>
                    <a:pt x="35" y="179"/>
                    <a:pt x="36" y="179"/>
                  </a:cubicBezTo>
                  <a:cubicBezTo>
                    <a:pt x="56" y="179"/>
                    <a:pt x="77" y="179"/>
                    <a:pt x="97" y="178"/>
                  </a:cubicBezTo>
                  <a:cubicBezTo>
                    <a:pt x="99" y="178"/>
                    <a:pt x="102" y="177"/>
                    <a:pt x="103" y="176"/>
                  </a:cubicBezTo>
                  <a:cubicBezTo>
                    <a:pt x="121" y="158"/>
                    <a:pt x="139" y="140"/>
                    <a:pt x="156" y="122"/>
                  </a:cubicBezTo>
                  <a:cubicBezTo>
                    <a:pt x="161" y="117"/>
                    <a:pt x="166" y="110"/>
                    <a:pt x="170" y="103"/>
                  </a:cubicBezTo>
                  <a:cubicBezTo>
                    <a:pt x="181" y="80"/>
                    <a:pt x="192" y="56"/>
                    <a:pt x="203" y="32"/>
                  </a:cubicBezTo>
                  <a:cubicBezTo>
                    <a:pt x="203" y="30"/>
                    <a:pt x="204" y="27"/>
                    <a:pt x="203" y="25"/>
                  </a:cubicBezTo>
                  <a:cubicBezTo>
                    <a:pt x="203" y="21"/>
                    <a:pt x="200" y="18"/>
                    <a:pt x="195" y="18"/>
                  </a:cubicBezTo>
                  <a:cubicBezTo>
                    <a:pt x="190" y="17"/>
                    <a:pt x="187" y="19"/>
                    <a:pt x="185" y="24"/>
                  </a:cubicBezTo>
                  <a:cubicBezTo>
                    <a:pt x="179" y="37"/>
                    <a:pt x="173" y="51"/>
                    <a:pt x="168" y="64"/>
                  </a:cubicBezTo>
                  <a:cubicBezTo>
                    <a:pt x="163" y="77"/>
                    <a:pt x="155" y="88"/>
                    <a:pt x="146" y="97"/>
                  </a:cubicBezTo>
                  <a:cubicBezTo>
                    <a:pt x="136" y="106"/>
                    <a:pt x="127" y="115"/>
                    <a:pt x="118" y="124"/>
                  </a:cubicBezTo>
                  <a:cubicBezTo>
                    <a:pt x="115" y="127"/>
                    <a:pt x="112" y="131"/>
                    <a:pt x="109" y="133"/>
                  </a:cubicBezTo>
                  <a:cubicBezTo>
                    <a:pt x="104" y="137"/>
                    <a:pt x="98" y="136"/>
                    <a:pt x="96" y="130"/>
                  </a:cubicBezTo>
                  <a:cubicBezTo>
                    <a:pt x="95" y="126"/>
                    <a:pt x="96" y="123"/>
                    <a:pt x="99" y="121"/>
                  </a:cubicBezTo>
                  <a:cubicBezTo>
                    <a:pt x="111" y="109"/>
                    <a:pt x="122" y="97"/>
                    <a:pt x="134" y="86"/>
                  </a:cubicBezTo>
                  <a:cubicBezTo>
                    <a:pt x="138" y="82"/>
                    <a:pt x="141" y="77"/>
                    <a:pt x="145" y="73"/>
                  </a:cubicBezTo>
                  <a:close/>
                  <a:moveTo>
                    <a:pt x="17" y="195"/>
                  </a:moveTo>
                  <a:cubicBezTo>
                    <a:pt x="17" y="217"/>
                    <a:pt x="17" y="238"/>
                    <a:pt x="17" y="260"/>
                  </a:cubicBezTo>
                  <a:cubicBezTo>
                    <a:pt x="47" y="260"/>
                    <a:pt x="76" y="260"/>
                    <a:pt x="106" y="260"/>
                  </a:cubicBezTo>
                  <a:cubicBezTo>
                    <a:pt x="106" y="238"/>
                    <a:pt x="106" y="217"/>
                    <a:pt x="106" y="195"/>
                  </a:cubicBezTo>
                  <a:cubicBezTo>
                    <a:pt x="76" y="195"/>
                    <a:pt x="47" y="195"/>
                    <a:pt x="17" y="19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884" tIns="44943" rIns="89884" bIns="44943" numCol="1" anchor="t" anchorCtr="0" compatLnSpc="1">
              <a:prstTxWarp prst="textNoShape">
                <a:avLst/>
              </a:prstTxWarp>
            </a:bodyPr>
            <a:lstStyle/>
            <a:p>
              <a:endParaRPr lang="en-IN" sz="1620"/>
            </a:p>
          </p:txBody>
        </p:sp>
        <p:sp>
          <p:nvSpPr>
            <p:cNvPr id="135" name="Freeform 6">
              <a:extLst>
                <a:ext uri="{FF2B5EF4-FFF2-40B4-BE49-F238E27FC236}">
                  <a16:creationId xmlns:a16="http://schemas.microsoft.com/office/drawing/2014/main" id="{D1BF2996-C3EC-4AC8-A8EC-9ADC7874496B}"/>
                </a:ext>
              </a:extLst>
            </p:cNvPr>
            <p:cNvSpPr>
              <a:spLocks noEditPoints="1"/>
            </p:cNvSpPr>
            <p:nvPr/>
          </p:nvSpPr>
          <p:spPr bwMode="auto">
            <a:xfrm>
              <a:off x="12679363" y="1684338"/>
              <a:ext cx="331788" cy="417512"/>
            </a:xfrm>
            <a:custGeom>
              <a:avLst/>
              <a:gdLst>
                <a:gd name="T0" fmla="*/ 109 w 219"/>
                <a:gd name="T1" fmla="*/ 275 h 275"/>
                <a:gd name="T2" fmla="*/ 97 w 219"/>
                <a:gd name="T3" fmla="*/ 253 h 275"/>
                <a:gd name="T4" fmla="*/ 97 w 219"/>
                <a:gd name="T5" fmla="*/ 198 h 275"/>
                <a:gd name="T6" fmla="*/ 100 w 219"/>
                <a:gd name="T7" fmla="*/ 183 h 275"/>
                <a:gd name="T8" fmla="*/ 101 w 219"/>
                <a:gd name="T9" fmla="*/ 183 h 275"/>
                <a:gd name="T10" fmla="*/ 98 w 219"/>
                <a:gd name="T11" fmla="*/ 179 h 275"/>
                <a:gd name="T12" fmla="*/ 53 w 219"/>
                <a:gd name="T13" fmla="*/ 134 h 275"/>
                <a:gd name="T14" fmla="*/ 33 w 219"/>
                <a:gd name="T15" fmla="*/ 105 h 275"/>
                <a:gd name="T16" fmla="*/ 3 w 219"/>
                <a:gd name="T17" fmla="*/ 39 h 275"/>
                <a:gd name="T18" fmla="*/ 0 w 219"/>
                <a:gd name="T19" fmla="*/ 30 h 275"/>
                <a:gd name="T20" fmla="*/ 0 w 219"/>
                <a:gd name="T21" fmla="*/ 22 h 275"/>
                <a:gd name="T22" fmla="*/ 1 w 219"/>
                <a:gd name="T23" fmla="*/ 20 h 275"/>
                <a:gd name="T24" fmla="*/ 24 w 219"/>
                <a:gd name="T25" fmla="*/ 1 h 275"/>
                <a:gd name="T26" fmla="*/ 49 w 219"/>
                <a:gd name="T27" fmla="*/ 16 h 275"/>
                <a:gd name="T28" fmla="*/ 65 w 219"/>
                <a:gd name="T29" fmla="*/ 52 h 275"/>
                <a:gd name="T30" fmla="*/ 66 w 219"/>
                <a:gd name="T31" fmla="*/ 56 h 275"/>
                <a:gd name="T32" fmla="*/ 87 w 219"/>
                <a:gd name="T33" fmla="*/ 51 h 275"/>
                <a:gd name="T34" fmla="*/ 112 w 219"/>
                <a:gd name="T35" fmla="*/ 60 h 275"/>
                <a:gd name="T36" fmla="*/ 162 w 219"/>
                <a:gd name="T37" fmla="*/ 91 h 275"/>
                <a:gd name="T38" fmla="*/ 201 w 219"/>
                <a:gd name="T39" fmla="*/ 142 h 275"/>
                <a:gd name="T40" fmla="*/ 203 w 219"/>
                <a:gd name="T41" fmla="*/ 173 h 275"/>
                <a:gd name="T42" fmla="*/ 207 w 219"/>
                <a:gd name="T43" fmla="*/ 178 h 275"/>
                <a:gd name="T44" fmla="*/ 219 w 219"/>
                <a:gd name="T45" fmla="*/ 193 h 275"/>
                <a:gd name="T46" fmla="*/ 219 w 219"/>
                <a:gd name="T47" fmla="*/ 260 h 275"/>
                <a:gd name="T48" fmla="*/ 207 w 219"/>
                <a:gd name="T49" fmla="*/ 275 h 275"/>
                <a:gd name="T50" fmla="*/ 109 w 219"/>
                <a:gd name="T51" fmla="*/ 275 h 275"/>
                <a:gd name="T52" fmla="*/ 75 w 219"/>
                <a:gd name="T53" fmla="*/ 72 h 275"/>
                <a:gd name="T54" fmla="*/ 86 w 219"/>
                <a:gd name="T55" fmla="*/ 85 h 275"/>
                <a:gd name="T56" fmla="*/ 121 w 219"/>
                <a:gd name="T57" fmla="*/ 120 h 275"/>
                <a:gd name="T58" fmla="*/ 118 w 219"/>
                <a:gd name="T59" fmla="*/ 134 h 275"/>
                <a:gd name="T60" fmla="*/ 109 w 219"/>
                <a:gd name="T61" fmla="*/ 131 h 275"/>
                <a:gd name="T62" fmla="*/ 73 w 219"/>
                <a:gd name="T63" fmla="*/ 95 h 275"/>
                <a:gd name="T64" fmla="*/ 52 w 219"/>
                <a:gd name="T65" fmla="*/ 63 h 275"/>
                <a:gd name="T66" fmla="*/ 35 w 219"/>
                <a:gd name="T67" fmla="*/ 24 h 275"/>
                <a:gd name="T68" fmla="*/ 22 w 219"/>
                <a:gd name="T69" fmla="*/ 17 h 275"/>
                <a:gd name="T70" fmla="*/ 18 w 219"/>
                <a:gd name="T71" fmla="*/ 32 h 275"/>
                <a:gd name="T72" fmla="*/ 48 w 219"/>
                <a:gd name="T73" fmla="*/ 99 h 275"/>
                <a:gd name="T74" fmla="*/ 63 w 219"/>
                <a:gd name="T75" fmla="*/ 121 h 275"/>
                <a:gd name="T76" fmla="*/ 117 w 219"/>
                <a:gd name="T77" fmla="*/ 175 h 275"/>
                <a:gd name="T78" fmla="*/ 124 w 219"/>
                <a:gd name="T79" fmla="*/ 177 h 275"/>
                <a:gd name="T80" fmla="*/ 182 w 219"/>
                <a:gd name="T81" fmla="*/ 178 h 275"/>
                <a:gd name="T82" fmla="*/ 188 w 219"/>
                <a:gd name="T83" fmla="*/ 177 h 275"/>
                <a:gd name="T84" fmla="*/ 184 w 219"/>
                <a:gd name="T85" fmla="*/ 144 h 275"/>
                <a:gd name="T86" fmla="*/ 157 w 219"/>
                <a:gd name="T87" fmla="*/ 107 h 275"/>
                <a:gd name="T88" fmla="*/ 101 w 219"/>
                <a:gd name="T89" fmla="*/ 72 h 275"/>
                <a:gd name="T90" fmla="*/ 75 w 219"/>
                <a:gd name="T91" fmla="*/ 72 h 275"/>
                <a:gd name="T92" fmla="*/ 203 w 219"/>
                <a:gd name="T93" fmla="*/ 194 h 275"/>
                <a:gd name="T94" fmla="*/ 114 w 219"/>
                <a:gd name="T95" fmla="*/ 194 h 275"/>
                <a:gd name="T96" fmla="*/ 114 w 219"/>
                <a:gd name="T97" fmla="*/ 259 h 275"/>
                <a:gd name="T98" fmla="*/ 203 w 219"/>
                <a:gd name="T99" fmla="*/ 259 h 275"/>
                <a:gd name="T100" fmla="*/ 203 w 219"/>
                <a:gd name="T101" fmla="*/ 194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19" h="275">
                  <a:moveTo>
                    <a:pt x="109" y="275"/>
                  </a:moveTo>
                  <a:cubicBezTo>
                    <a:pt x="100" y="271"/>
                    <a:pt x="97" y="263"/>
                    <a:pt x="97" y="253"/>
                  </a:cubicBezTo>
                  <a:cubicBezTo>
                    <a:pt x="98" y="235"/>
                    <a:pt x="97" y="217"/>
                    <a:pt x="97" y="198"/>
                  </a:cubicBezTo>
                  <a:cubicBezTo>
                    <a:pt x="97" y="193"/>
                    <a:pt x="99" y="188"/>
                    <a:pt x="100" y="183"/>
                  </a:cubicBezTo>
                  <a:cubicBezTo>
                    <a:pt x="100" y="183"/>
                    <a:pt x="101" y="183"/>
                    <a:pt x="101" y="183"/>
                  </a:cubicBezTo>
                  <a:cubicBezTo>
                    <a:pt x="100" y="181"/>
                    <a:pt x="99" y="180"/>
                    <a:pt x="98" y="179"/>
                  </a:cubicBezTo>
                  <a:cubicBezTo>
                    <a:pt x="83" y="164"/>
                    <a:pt x="68" y="149"/>
                    <a:pt x="53" y="134"/>
                  </a:cubicBezTo>
                  <a:cubicBezTo>
                    <a:pt x="45" y="126"/>
                    <a:pt x="38" y="116"/>
                    <a:pt x="33" y="105"/>
                  </a:cubicBezTo>
                  <a:cubicBezTo>
                    <a:pt x="23" y="83"/>
                    <a:pt x="13" y="61"/>
                    <a:pt x="3" y="39"/>
                  </a:cubicBezTo>
                  <a:cubicBezTo>
                    <a:pt x="2" y="36"/>
                    <a:pt x="1" y="33"/>
                    <a:pt x="0" y="30"/>
                  </a:cubicBezTo>
                  <a:cubicBezTo>
                    <a:pt x="0" y="27"/>
                    <a:pt x="0" y="25"/>
                    <a:pt x="0" y="22"/>
                  </a:cubicBezTo>
                  <a:cubicBezTo>
                    <a:pt x="0" y="22"/>
                    <a:pt x="0" y="21"/>
                    <a:pt x="1" y="20"/>
                  </a:cubicBezTo>
                  <a:cubicBezTo>
                    <a:pt x="4" y="9"/>
                    <a:pt x="13" y="1"/>
                    <a:pt x="24" y="1"/>
                  </a:cubicBezTo>
                  <a:cubicBezTo>
                    <a:pt x="35" y="0"/>
                    <a:pt x="45" y="5"/>
                    <a:pt x="49" y="16"/>
                  </a:cubicBezTo>
                  <a:cubicBezTo>
                    <a:pt x="55" y="28"/>
                    <a:pt x="60" y="40"/>
                    <a:pt x="65" y="52"/>
                  </a:cubicBezTo>
                  <a:cubicBezTo>
                    <a:pt x="66" y="54"/>
                    <a:pt x="66" y="55"/>
                    <a:pt x="66" y="56"/>
                  </a:cubicBezTo>
                  <a:cubicBezTo>
                    <a:pt x="74" y="54"/>
                    <a:pt x="80" y="52"/>
                    <a:pt x="87" y="51"/>
                  </a:cubicBezTo>
                  <a:cubicBezTo>
                    <a:pt x="97" y="50"/>
                    <a:pt x="105" y="54"/>
                    <a:pt x="112" y="60"/>
                  </a:cubicBezTo>
                  <a:cubicBezTo>
                    <a:pt x="127" y="73"/>
                    <a:pt x="144" y="83"/>
                    <a:pt x="162" y="91"/>
                  </a:cubicBezTo>
                  <a:cubicBezTo>
                    <a:pt x="184" y="101"/>
                    <a:pt x="195" y="119"/>
                    <a:pt x="201" y="142"/>
                  </a:cubicBezTo>
                  <a:cubicBezTo>
                    <a:pt x="203" y="152"/>
                    <a:pt x="202" y="162"/>
                    <a:pt x="203" y="173"/>
                  </a:cubicBezTo>
                  <a:cubicBezTo>
                    <a:pt x="203" y="176"/>
                    <a:pt x="203" y="178"/>
                    <a:pt x="207" y="178"/>
                  </a:cubicBezTo>
                  <a:cubicBezTo>
                    <a:pt x="214" y="179"/>
                    <a:pt x="219" y="186"/>
                    <a:pt x="219" y="193"/>
                  </a:cubicBezTo>
                  <a:cubicBezTo>
                    <a:pt x="219" y="215"/>
                    <a:pt x="219" y="238"/>
                    <a:pt x="219" y="260"/>
                  </a:cubicBezTo>
                  <a:cubicBezTo>
                    <a:pt x="219" y="268"/>
                    <a:pt x="214" y="273"/>
                    <a:pt x="207" y="275"/>
                  </a:cubicBezTo>
                  <a:cubicBezTo>
                    <a:pt x="174" y="275"/>
                    <a:pt x="142" y="275"/>
                    <a:pt x="109" y="275"/>
                  </a:cubicBezTo>
                  <a:close/>
                  <a:moveTo>
                    <a:pt x="75" y="72"/>
                  </a:moveTo>
                  <a:cubicBezTo>
                    <a:pt x="79" y="76"/>
                    <a:pt x="82" y="81"/>
                    <a:pt x="86" y="85"/>
                  </a:cubicBezTo>
                  <a:cubicBezTo>
                    <a:pt x="98" y="97"/>
                    <a:pt x="109" y="108"/>
                    <a:pt x="121" y="120"/>
                  </a:cubicBezTo>
                  <a:cubicBezTo>
                    <a:pt x="126" y="125"/>
                    <a:pt x="125" y="133"/>
                    <a:pt x="118" y="134"/>
                  </a:cubicBezTo>
                  <a:cubicBezTo>
                    <a:pt x="115" y="135"/>
                    <a:pt x="111" y="133"/>
                    <a:pt x="109" y="131"/>
                  </a:cubicBezTo>
                  <a:cubicBezTo>
                    <a:pt x="97" y="119"/>
                    <a:pt x="85" y="107"/>
                    <a:pt x="73" y="95"/>
                  </a:cubicBezTo>
                  <a:cubicBezTo>
                    <a:pt x="64" y="86"/>
                    <a:pt x="57" y="75"/>
                    <a:pt x="52" y="63"/>
                  </a:cubicBezTo>
                  <a:cubicBezTo>
                    <a:pt x="47" y="50"/>
                    <a:pt x="41" y="37"/>
                    <a:pt x="35" y="24"/>
                  </a:cubicBezTo>
                  <a:cubicBezTo>
                    <a:pt x="32" y="17"/>
                    <a:pt x="27" y="15"/>
                    <a:pt x="22" y="17"/>
                  </a:cubicBezTo>
                  <a:cubicBezTo>
                    <a:pt x="16" y="20"/>
                    <a:pt x="15" y="25"/>
                    <a:pt x="18" y="32"/>
                  </a:cubicBezTo>
                  <a:cubicBezTo>
                    <a:pt x="28" y="54"/>
                    <a:pt x="38" y="77"/>
                    <a:pt x="48" y="99"/>
                  </a:cubicBezTo>
                  <a:cubicBezTo>
                    <a:pt x="52" y="107"/>
                    <a:pt x="57" y="115"/>
                    <a:pt x="63" y="121"/>
                  </a:cubicBezTo>
                  <a:cubicBezTo>
                    <a:pt x="81" y="139"/>
                    <a:pt x="99" y="157"/>
                    <a:pt x="117" y="175"/>
                  </a:cubicBezTo>
                  <a:cubicBezTo>
                    <a:pt x="119" y="176"/>
                    <a:pt x="121" y="177"/>
                    <a:pt x="124" y="177"/>
                  </a:cubicBezTo>
                  <a:cubicBezTo>
                    <a:pt x="143" y="178"/>
                    <a:pt x="163" y="178"/>
                    <a:pt x="182" y="178"/>
                  </a:cubicBezTo>
                  <a:cubicBezTo>
                    <a:pt x="184" y="178"/>
                    <a:pt x="185" y="177"/>
                    <a:pt x="188" y="177"/>
                  </a:cubicBezTo>
                  <a:cubicBezTo>
                    <a:pt x="187" y="166"/>
                    <a:pt x="187" y="155"/>
                    <a:pt x="184" y="144"/>
                  </a:cubicBezTo>
                  <a:cubicBezTo>
                    <a:pt x="181" y="128"/>
                    <a:pt x="173" y="114"/>
                    <a:pt x="157" y="107"/>
                  </a:cubicBezTo>
                  <a:cubicBezTo>
                    <a:pt x="136" y="98"/>
                    <a:pt x="117" y="87"/>
                    <a:pt x="101" y="72"/>
                  </a:cubicBezTo>
                  <a:cubicBezTo>
                    <a:pt x="93" y="65"/>
                    <a:pt x="83" y="65"/>
                    <a:pt x="75" y="72"/>
                  </a:cubicBezTo>
                  <a:close/>
                  <a:moveTo>
                    <a:pt x="203" y="194"/>
                  </a:moveTo>
                  <a:cubicBezTo>
                    <a:pt x="173" y="194"/>
                    <a:pt x="144" y="194"/>
                    <a:pt x="114" y="194"/>
                  </a:cubicBezTo>
                  <a:cubicBezTo>
                    <a:pt x="114" y="216"/>
                    <a:pt x="114" y="237"/>
                    <a:pt x="114" y="259"/>
                  </a:cubicBezTo>
                  <a:cubicBezTo>
                    <a:pt x="144" y="259"/>
                    <a:pt x="173" y="259"/>
                    <a:pt x="203" y="259"/>
                  </a:cubicBezTo>
                  <a:cubicBezTo>
                    <a:pt x="203" y="237"/>
                    <a:pt x="203" y="216"/>
                    <a:pt x="203" y="19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884" tIns="44943" rIns="89884" bIns="44943" numCol="1" anchor="t" anchorCtr="0" compatLnSpc="1">
              <a:prstTxWarp prst="textNoShape">
                <a:avLst/>
              </a:prstTxWarp>
            </a:bodyPr>
            <a:lstStyle/>
            <a:p>
              <a:endParaRPr lang="en-IN" sz="1620"/>
            </a:p>
          </p:txBody>
        </p:sp>
        <p:sp>
          <p:nvSpPr>
            <p:cNvPr id="136" name="Freeform 7">
              <a:extLst>
                <a:ext uri="{FF2B5EF4-FFF2-40B4-BE49-F238E27FC236}">
                  <a16:creationId xmlns:a16="http://schemas.microsoft.com/office/drawing/2014/main" id="{590C19B3-84CA-46A1-B307-4761CF1051D8}"/>
                </a:ext>
              </a:extLst>
            </p:cNvPr>
            <p:cNvSpPr>
              <a:spLocks noEditPoints="1"/>
            </p:cNvSpPr>
            <p:nvPr/>
          </p:nvSpPr>
          <p:spPr bwMode="auto">
            <a:xfrm>
              <a:off x="12850813" y="1362076"/>
              <a:ext cx="395288" cy="495300"/>
            </a:xfrm>
            <a:custGeom>
              <a:avLst/>
              <a:gdLst>
                <a:gd name="T0" fmla="*/ 134 w 261"/>
                <a:gd name="T1" fmla="*/ 0 h 327"/>
                <a:gd name="T2" fmla="*/ 172 w 261"/>
                <a:gd name="T3" fmla="*/ 17 h 327"/>
                <a:gd name="T4" fmla="*/ 253 w 261"/>
                <a:gd name="T5" fmla="*/ 52 h 327"/>
                <a:gd name="T6" fmla="*/ 261 w 261"/>
                <a:gd name="T7" fmla="*/ 64 h 327"/>
                <a:gd name="T8" fmla="*/ 261 w 261"/>
                <a:gd name="T9" fmla="*/ 187 h 327"/>
                <a:gd name="T10" fmla="*/ 222 w 261"/>
                <a:gd name="T11" fmla="*/ 263 h 327"/>
                <a:gd name="T12" fmla="*/ 142 w 261"/>
                <a:gd name="T13" fmla="*/ 321 h 327"/>
                <a:gd name="T14" fmla="*/ 120 w 261"/>
                <a:gd name="T15" fmla="*/ 321 h 327"/>
                <a:gd name="T16" fmla="*/ 39 w 261"/>
                <a:gd name="T17" fmla="*/ 263 h 327"/>
                <a:gd name="T18" fmla="*/ 1 w 261"/>
                <a:gd name="T19" fmla="*/ 188 h 327"/>
                <a:gd name="T20" fmla="*/ 1 w 261"/>
                <a:gd name="T21" fmla="*/ 64 h 327"/>
                <a:gd name="T22" fmla="*/ 7 w 261"/>
                <a:gd name="T23" fmla="*/ 53 h 327"/>
                <a:gd name="T24" fmla="*/ 124 w 261"/>
                <a:gd name="T25" fmla="*/ 2 h 327"/>
                <a:gd name="T26" fmla="*/ 128 w 261"/>
                <a:gd name="T27" fmla="*/ 0 h 327"/>
                <a:gd name="T28" fmla="*/ 134 w 261"/>
                <a:gd name="T29" fmla="*/ 0 h 327"/>
                <a:gd name="T30" fmla="*/ 17 w 261"/>
                <a:gd name="T31" fmla="*/ 133 h 327"/>
                <a:gd name="T32" fmla="*/ 17 w 261"/>
                <a:gd name="T33" fmla="*/ 188 h 327"/>
                <a:gd name="T34" fmla="*/ 49 w 261"/>
                <a:gd name="T35" fmla="*/ 249 h 327"/>
                <a:gd name="T36" fmla="*/ 128 w 261"/>
                <a:gd name="T37" fmla="*/ 306 h 327"/>
                <a:gd name="T38" fmla="*/ 134 w 261"/>
                <a:gd name="T39" fmla="*/ 306 h 327"/>
                <a:gd name="T40" fmla="*/ 213 w 261"/>
                <a:gd name="T41" fmla="*/ 250 h 327"/>
                <a:gd name="T42" fmla="*/ 245 w 261"/>
                <a:gd name="T43" fmla="*/ 188 h 327"/>
                <a:gd name="T44" fmla="*/ 245 w 261"/>
                <a:gd name="T45" fmla="*/ 71 h 327"/>
                <a:gd name="T46" fmla="*/ 241 w 261"/>
                <a:gd name="T47" fmla="*/ 65 h 327"/>
                <a:gd name="T48" fmla="*/ 134 w 261"/>
                <a:gd name="T49" fmla="*/ 18 h 327"/>
                <a:gd name="T50" fmla="*/ 128 w 261"/>
                <a:gd name="T51" fmla="*/ 18 h 327"/>
                <a:gd name="T52" fmla="*/ 21 w 261"/>
                <a:gd name="T53" fmla="*/ 65 h 327"/>
                <a:gd name="T54" fmla="*/ 17 w 261"/>
                <a:gd name="T55" fmla="*/ 71 h 327"/>
                <a:gd name="T56" fmla="*/ 17 w 261"/>
                <a:gd name="T57" fmla="*/ 133 h 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61" h="327">
                  <a:moveTo>
                    <a:pt x="134" y="0"/>
                  </a:moveTo>
                  <a:cubicBezTo>
                    <a:pt x="146" y="5"/>
                    <a:pt x="159" y="11"/>
                    <a:pt x="172" y="17"/>
                  </a:cubicBezTo>
                  <a:cubicBezTo>
                    <a:pt x="199" y="29"/>
                    <a:pt x="226" y="41"/>
                    <a:pt x="253" y="52"/>
                  </a:cubicBezTo>
                  <a:cubicBezTo>
                    <a:pt x="259" y="55"/>
                    <a:pt x="261" y="58"/>
                    <a:pt x="261" y="64"/>
                  </a:cubicBezTo>
                  <a:cubicBezTo>
                    <a:pt x="261" y="105"/>
                    <a:pt x="261" y="146"/>
                    <a:pt x="261" y="187"/>
                  </a:cubicBezTo>
                  <a:cubicBezTo>
                    <a:pt x="261" y="219"/>
                    <a:pt x="248" y="244"/>
                    <a:pt x="222" y="263"/>
                  </a:cubicBezTo>
                  <a:cubicBezTo>
                    <a:pt x="195" y="283"/>
                    <a:pt x="168" y="302"/>
                    <a:pt x="142" y="321"/>
                  </a:cubicBezTo>
                  <a:cubicBezTo>
                    <a:pt x="134" y="327"/>
                    <a:pt x="128" y="327"/>
                    <a:pt x="120" y="321"/>
                  </a:cubicBezTo>
                  <a:cubicBezTo>
                    <a:pt x="93" y="302"/>
                    <a:pt x="66" y="282"/>
                    <a:pt x="39" y="263"/>
                  </a:cubicBezTo>
                  <a:cubicBezTo>
                    <a:pt x="14" y="244"/>
                    <a:pt x="1" y="219"/>
                    <a:pt x="1" y="188"/>
                  </a:cubicBezTo>
                  <a:cubicBezTo>
                    <a:pt x="0" y="147"/>
                    <a:pt x="1" y="105"/>
                    <a:pt x="1" y="64"/>
                  </a:cubicBezTo>
                  <a:cubicBezTo>
                    <a:pt x="1" y="58"/>
                    <a:pt x="3" y="55"/>
                    <a:pt x="7" y="53"/>
                  </a:cubicBezTo>
                  <a:cubicBezTo>
                    <a:pt x="47" y="36"/>
                    <a:pt x="85" y="19"/>
                    <a:pt x="124" y="2"/>
                  </a:cubicBezTo>
                  <a:cubicBezTo>
                    <a:pt x="126" y="1"/>
                    <a:pt x="127" y="0"/>
                    <a:pt x="128" y="0"/>
                  </a:cubicBezTo>
                  <a:cubicBezTo>
                    <a:pt x="130" y="0"/>
                    <a:pt x="132" y="0"/>
                    <a:pt x="134" y="0"/>
                  </a:cubicBezTo>
                  <a:close/>
                  <a:moveTo>
                    <a:pt x="17" y="133"/>
                  </a:moveTo>
                  <a:cubicBezTo>
                    <a:pt x="17" y="151"/>
                    <a:pt x="17" y="169"/>
                    <a:pt x="17" y="188"/>
                  </a:cubicBezTo>
                  <a:cubicBezTo>
                    <a:pt x="17" y="214"/>
                    <a:pt x="28" y="234"/>
                    <a:pt x="49" y="249"/>
                  </a:cubicBezTo>
                  <a:cubicBezTo>
                    <a:pt x="75" y="268"/>
                    <a:pt x="101" y="287"/>
                    <a:pt x="128" y="306"/>
                  </a:cubicBezTo>
                  <a:cubicBezTo>
                    <a:pt x="130" y="309"/>
                    <a:pt x="132" y="308"/>
                    <a:pt x="134" y="306"/>
                  </a:cubicBezTo>
                  <a:cubicBezTo>
                    <a:pt x="161" y="287"/>
                    <a:pt x="187" y="269"/>
                    <a:pt x="213" y="250"/>
                  </a:cubicBezTo>
                  <a:cubicBezTo>
                    <a:pt x="234" y="234"/>
                    <a:pt x="245" y="214"/>
                    <a:pt x="245" y="188"/>
                  </a:cubicBezTo>
                  <a:cubicBezTo>
                    <a:pt x="245" y="149"/>
                    <a:pt x="245" y="110"/>
                    <a:pt x="245" y="71"/>
                  </a:cubicBezTo>
                  <a:cubicBezTo>
                    <a:pt x="245" y="68"/>
                    <a:pt x="244" y="66"/>
                    <a:pt x="241" y="65"/>
                  </a:cubicBezTo>
                  <a:cubicBezTo>
                    <a:pt x="205" y="49"/>
                    <a:pt x="170" y="34"/>
                    <a:pt x="134" y="18"/>
                  </a:cubicBezTo>
                  <a:cubicBezTo>
                    <a:pt x="132" y="17"/>
                    <a:pt x="130" y="17"/>
                    <a:pt x="128" y="18"/>
                  </a:cubicBezTo>
                  <a:cubicBezTo>
                    <a:pt x="92" y="34"/>
                    <a:pt x="57" y="49"/>
                    <a:pt x="21" y="65"/>
                  </a:cubicBezTo>
                  <a:cubicBezTo>
                    <a:pt x="18" y="66"/>
                    <a:pt x="17" y="68"/>
                    <a:pt x="17" y="71"/>
                  </a:cubicBezTo>
                  <a:cubicBezTo>
                    <a:pt x="17" y="92"/>
                    <a:pt x="17" y="113"/>
                    <a:pt x="17" y="13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884" tIns="44943" rIns="89884" bIns="44943" numCol="1" anchor="t" anchorCtr="0" compatLnSpc="1">
              <a:prstTxWarp prst="textNoShape">
                <a:avLst/>
              </a:prstTxWarp>
            </a:bodyPr>
            <a:lstStyle/>
            <a:p>
              <a:endParaRPr lang="en-IN" sz="1620"/>
            </a:p>
          </p:txBody>
        </p:sp>
        <p:sp>
          <p:nvSpPr>
            <p:cNvPr id="137" name="Freeform 8">
              <a:extLst>
                <a:ext uri="{FF2B5EF4-FFF2-40B4-BE49-F238E27FC236}">
                  <a16:creationId xmlns:a16="http://schemas.microsoft.com/office/drawing/2014/main" id="{0ED3638D-3C36-4354-AE45-3E64AC3EA8C1}"/>
                </a:ext>
              </a:extLst>
            </p:cNvPr>
            <p:cNvSpPr>
              <a:spLocks/>
            </p:cNvSpPr>
            <p:nvPr/>
          </p:nvSpPr>
          <p:spPr bwMode="auto">
            <a:xfrm>
              <a:off x="13134975" y="2016125"/>
              <a:ext cx="36513" cy="25400"/>
            </a:xfrm>
            <a:custGeom>
              <a:avLst/>
              <a:gdLst>
                <a:gd name="T0" fmla="*/ 12 w 24"/>
                <a:gd name="T1" fmla="*/ 16 h 17"/>
                <a:gd name="T2" fmla="*/ 9 w 24"/>
                <a:gd name="T3" fmla="*/ 16 h 17"/>
                <a:gd name="T4" fmla="*/ 0 w 24"/>
                <a:gd name="T5" fmla="*/ 8 h 17"/>
                <a:gd name="T6" fmla="*/ 9 w 24"/>
                <a:gd name="T7" fmla="*/ 0 h 17"/>
                <a:gd name="T8" fmla="*/ 16 w 24"/>
                <a:gd name="T9" fmla="*/ 0 h 17"/>
                <a:gd name="T10" fmla="*/ 24 w 24"/>
                <a:gd name="T11" fmla="*/ 9 h 17"/>
                <a:gd name="T12" fmla="*/ 16 w 24"/>
                <a:gd name="T13" fmla="*/ 16 h 17"/>
                <a:gd name="T14" fmla="*/ 12 w 24"/>
                <a:gd name="T15" fmla="*/ 16 h 17"/>
                <a:gd name="T16" fmla="*/ 12 w 24"/>
                <a:gd name="T17" fmla="*/ 16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 h="17">
                  <a:moveTo>
                    <a:pt x="12" y="16"/>
                  </a:moveTo>
                  <a:cubicBezTo>
                    <a:pt x="11" y="16"/>
                    <a:pt x="10" y="16"/>
                    <a:pt x="9" y="16"/>
                  </a:cubicBezTo>
                  <a:cubicBezTo>
                    <a:pt x="3" y="16"/>
                    <a:pt x="0" y="13"/>
                    <a:pt x="0" y="8"/>
                  </a:cubicBezTo>
                  <a:cubicBezTo>
                    <a:pt x="0" y="3"/>
                    <a:pt x="4" y="0"/>
                    <a:pt x="9" y="0"/>
                  </a:cubicBezTo>
                  <a:cubicBezTo>
                    <a:pt x="12" y="0"/>
                    <a:pt x="14" y="0"/>
                    <a:pt x="16" y="0"/>
                  </a:cubicBezTo>
                  <a:cubicBezTo>
                    <a:pt x="21" y="1"/>
                    <a:pt x="24" y="4"/>
                    <a:pt x="24" y="9"/>
                  </a:cubicBezTo>
                  <a:cubicBezTo>
                    <a:pt x="24" y="13"/>
                    <a:pt x="21" y="16"/>
                    <a:pt x="16" y="16"/>
                  </a:cubicBezTo>
                  <a:cubicBezTo>
                    <a:pt x="15" y="17"/>
                    <a:pt x="13" y="16"/>
                    <a:pt x="12" y="16"/>
                  </a:cubicBezTo>
                  <a:cubicBezTo>
                    <a:pt x="12" y="16"/>
                    <a:pt x="12" y="16"/>
                    <a:pt x="12"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884" tIns="44943" rIns="89884" bIns="44943" numCol="1" anchor="t" anchorCtr="0" compatLnSpc="1">
              <a:prstTxWarp prst="textNoShape">
                <a:avLst/>
              </a:prstTxWarp>
            </a:bodyPr>
            <a:lstStyle/>
            <a:p>
              <a:endParaRPr lang="en-IN" sz="1620"/>
            </a:p>
          </p:txBody>
        </p:sp>
        <p:sp>
          <p:nvSpPr>
            <p:cNvPr id="138" name="Freeform 9">
              <a:extLst>
                <a:ext uri="{FF2B5EF4-FFF2-40B4-BE49-F238E27FC236}">
                  <a16:creationId xmlns:a16="http://schemas.microsoft.com/office/drawing/2014/main" id="{0B36B9C0-CE9B-43FE-A80C-30E32AC65692}"/>
                </a:ext>
              </a:extLst>
            </p:cNvPr>
            <p:cNvSpPr>
              <a:spLocks/>
            </p:cNvSpPr>
            <p:nvPr/>
          </p:nvSpPr>
          <p:spPr bwMode="auto">
            <a:xfrm>
              <a:off x="12927013" y="2016125"/>
              <a:ext cx="36513" cy="25400"/>
            </a:xfrm>
            <a:custGeom>
              <a:avLst/>
              <a:gdLst>
                <a:gd name="T0" fmla="*/ 12 w 24"/>
                <a:gd name="T1" fmla="*/ 16 h 17"/>
                <a:gd name="T2" fmla="*/ 8 w 24"/>
                <a:gd name="T3" fmla="*/ 16 h 17"/>
                <a:gd name="T4" fmla="*/ 0 w 24"/>
                <a:gd name="T5" fmla="*/ 8 h 17"/>
                <a:gd name="T6" fmla="*/ 8 w 24"/>
                <a:gd name="T7" fmla="*/ 0 h 17"/>
                <a:gd name="T8" fmla="*/ 16 w 24"/>
                <a:gd name="T9" fmla="*/ 0 h 17"/>
                <a:gd name="T10" fmla="*/ 24 w 24"/>
                <a:gd name="T11" fmla="*/ 9 h 17"/>
                <a:gd name="T12" fmla="*/ 15 w 24"/>
                <a:gd name="T13" fmla="*/ 16 h 17"/>
                <a:gd name="T14" fmla="*/ 12 w 24"/>
                <a:gd name="T15" fmla="*/ 16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17">
                  <a:moveTo>
                    <a:pt x="12" y="16"/>
                  </a:moveTo>
                  <a:cubicBezTo>
                    <a:pt x="10" y="16"/>
                    <a:pt x="9" y="17"/>
                    <a:pt x="8" y="16"/>
                  </a:cubicBezTo>
                  <a:cubicBezTo>
                    <a:pt x="3" y="16"/>
                    <a:pt x="0" y="13"/>
                    <a:pt x="0" y="8"/>
                  </a:cubicBezTo>
                  <a:cubicBezTo>
                    <a:pt x="0" y="4"/>
                    <a:pt x="3" y="1"/>
                    <a:pt x="8" y="0"/>
                  </a:cubicBezTo>
                  <a:cubicBezTo>
                    <a:pt x="11" y="0"/>
                    <a:pt x="13" y="0"/>
                    <a:pt x="16" y="0"/>
                  </a:cubicBezTo>
                  <a:cubicBezTo>
                    <a:pt x="21" y="1"/>
                    <a:pt x="24" y="4"/>
                    <a:pt x="24" y="9"/>
                  </a:cubicBezTo>
                  <a:cubicBezTo>
                    <a:pt x="24" y="13"/>
                    <a:pt x="21" y="16"/>
                    <a:pt x="15" y="16"/>
                  </a:cubicBezTo>
                  <a:cubicBezTo>
                    <a:pt x="14" y="17"/>
                    <a:pt x="13" y="16"/>
                    <a:pt x="12"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884" tIns="44943" rIns="89884" bIns="44943" numCol="1" anchor="t" anchorCtr="0" compatLnSpc="1">
              <a:prstTxWarp prst="textNoShape">
                <a:avLst/>
              </a:prstTxWarp>
            </a:bodyPr>
            <a:lstStyle/>
            <a:p>
              <a:endParaRPr lang="en-IN" sz="1620"/>
            </a:p>
          </p:txBody>
        </p:sp>
        <p:sp>
          <p:nvSpPr>
            <p:cNvPr id="139" name="Freeform 10">
              <a:extLst>
                <a:ext uri="{FF2B5EF4-FFF2-40B4-BE49-F238E27FC236}">
                  <a16:creationId xmlns:a16="http://schemas.microsoft.com/office/drawing/2014/main" id="{33814957-92E3-4264-9E45-20F883C6862F}"/>
                </a:ext>
              </a:extLst>
            </p:cNvPr>
            <p:cNvSpPr>
              <a:spLocks noEditPoints="1"/>
            </p:cNvSpPr>
            <p:nvPr/>
          </p:nvSpPr>
          <p:spPr bwMode="auto">
            <a:xfrm>
              <a:off x="12901613" y="1414463"/>
              <a:ext cx="295275" cy="384175"/>
            </a:xfrm>
            <a:custGeom>
              <a:avLst/>
              <a:gdLst>
                <a:gd name="T0" fmla="*/ 196 w 196"/>
                <a:gd name="T1" fmla="*/ 104 h 253"/>
                <a:gd name="T2" fmla="*/ 196 w 196"/>
                <a:gd name="T3" fmla="*/ 152 h 253"/>
                <a:gd name="T4" fmla="*/ 170 w 196"/>
                <a:gd name="T5" fmla="*/ 202 h 253"/>
                <a:gd name="T6" fmla="*/ 105 w 196"/>
                <a:gd name="T7" fmla="*/ 249 h 253"/>
                <a:gd name="T8" fmla="*/ 91 w 196"/>
                <a:gd name="T9" fmla="*/ 249 h 253"/>
                <a:gd name="T10" fmla="*/ 25 w 196"/>
                <a:gd name="T11" fmla="*/ 201 h 253"/>
                <a:gd name="T12" fmla="*/ 0 w 196"/>
                <a:gd name="T13" fmla="*/ 154 h 253"/>
                <a:gd name="T14" fmla="*/ 0 w 196"/>
                <a:gd name="T15" fmla="*/ 50 h 253"/>
                <a:gd name="T16" fmla="*/ 7 w 196"/>
                <a:gd name="T17" fmla="*/ 39 h 253"/>
                <a:gd name="T18" fmla="*/ 93 w 196"/>
                <a:gd name="T19" fmla="*/ 2 h 253"/>
                <a:gd name="T20" fmla="*/ 103 w 196"/>
                <a:gd name="T21" fmla="*/ 2 h 253"/>
                <a:gd name="T22" fmla="*/ 189 w 196"/>
                <a:gd name="T23" fmla="*/ 39 h 253"/>
                <a:gd name="T24" fmla="*/ 196 w 196"/>
                <a:gd name="T25" fmla="*/ 50 h 253"/>
                <a:gd name="T26" fmla="*/ 196 w 196"/>
                <a:gd name="T27" fmla="*/ 104 h 253"/>
                <a:gd name="T28" fmla="*/ 179 w 196"/>
                <a:gd name="T29" fmla="*/ 107 h 253"/>
                <a:gd name="T30" fmla="*/ 179 w 196"/>
                <a:gd name="T31" fmla="*/ 57 h 253"/>
                <a:gd name="T32" fmla="*/ 175 w 196"/>
                <a:gd name="T33" fmla="*/ 51 h 253"/>
                <a:gd name="T34" fmla="*/ 101 w 196"/>
                <a:gd name="T35" fmla="*/ 19 h 253"/>
                <a:gd name="T36" fmla="*/ 95 w 196"/>
                <a:gd name="T37" fmla="*/ 19 h 253"/>
                <a:gd name="T38" fmla="*/ 21 w 196"/>
                <a:gd name="T39" fmla="*/ 51 h 253"/>
                <a:gd name="T40" fmla="*/ 16 w 196"/>
                <a:gd name="T41" fmla="*/ 57 h 253"/>
                <a:gd name="T42" fmla="*/ 16 w 196"/>
                <a:gd name="T43" fmla="*/ 152 h 253"/>
                <a:gd name="T44" fmla="*/ 35 w 196"/>
                <a:gd name="T45" fmla="*/ 188 h 253"/>
                <a:gd name="T46" fmla="*/ 95 w 196"/>
                <a:gd name="T47" fmla="*/ 231 h 253"/>
                <a:gd name="T48" fmla="*/ 101 w 196"/>
                <a:gd name="T49" fmla="*/ 231 h 253"/>
                <a:gd name="T50" fmla="*/ 161 w 196"/>
                <a:gd name="T51" fmla="*/ 188 h 253"/>
                <a:gd name="T52" fmla="*/ 179 w 196"/>
                <a:gd name="T53" fmla="*/ 153 h 253"/>
                <a:gd name="T54" fmla="*/ 179 w 196"/>
                <a:gd name="T55" fmla="*/ 107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96" h="253">
                  <a:moveTo>
                    <a:pt x="196" y="104"/>
                  </a:moveTo>
                  <a:cubicBezTo>
                    <a:pt x="196" y="120"/>
                    <a:pt x="195" y="136"/>
                    <a:pt x="196" y="152"/>
                  </a:cubicBezTo>
                  <a:cubicBezTo>
                    <a:pt x="196" y="173"/>
                    <a:pt x="187" y="189"/>
                    <a:pt x="170" y="202"/>
                  </a:cubicBezTo>
                  <a:cubicBezTo>
                    <a:pt x="149" y="217"/>
                    <a:pt x="127" y="233"/>
                    <a:pt x="105" y="249"/>
                  </a:cubicBezTo>
                  <a:cubicBezTo>
                    <a:pt x="99" y="253"/>
                    <a:pt x="97" y="253"/>
                    <a:pt x="91" y="249"/>
                  </a:cubicBezTo>
                  <a:cubicBezTo>
                    <a:pt x="69" y="233"/>
                    <a:pt x="47" y="217"/>
                    <a:pt x="25" y="201"/>
                  </a:cubicBezTo>
                  <a:cubicBezTo>
                    <a:pt x="9" y="189"/>
                    <a:pt x="0" y="174"/>
                    <a:pt x="0" y="154"/>
                  </a:cubicBezTo>
                  <a:cubicBezTo>
                    <a:pt x="0" y="119"/>
                    <a:pt x="0" y="84"/>
                    <a:pt x="0" y="50"/>
                  </a:cubicBezTo>
                  <a:cubicBezTo>
                    <a:pt x="0" y="44"/>
                    <a:pt x="2" y="41"/>
                    <a:pt x="7" y="39"/>
                  </a:cubicBezTo>
                  <a:cubicBezTo>
                    <a:pt x="36" y="27"/>
                    <a:pt x="64" y="14"/>
                    <a:pt x="93" y="2"/>
                  </a:cubicBezTo>
                  <a:cubicBezTo>
                    <a:pt x="96" y="0"/>
                    <a:pt x="99" y="0"/>
                    <a:pt x="103" y="2"/>
                  </a:cubicBezTo>
                  <a:cubicBezTo>
                    <a:pt x="132" y="14"/>
                    <a:pt x="160" y="27"/>
                    <a:pt x="189" y="39"/>
                  </a:cubicBezTo>
                  <a:cubicBezTo>
                    <a:pt x="194" y="41"/>
                    <a:pt x="196" y="45"/>
                    <a:pt x="196" y="50"/>
                  </a:cubicBezTo>
                  <a:cubicBezTo>
                    <a:pt x="195" y="68"/>
                    <a:pt x="196" y="86"/>
                    <a:pt x="196" y="104"/>
                  </a:cubicBezTo>
                  <a:close/>
                  <a:moveTo>
                    <a:pt x="179" y="107"/>
                  </a:moveTo>
                  <a:cubicBezTo>
                    <a:pt x="179" y="90"/>
                    <a:pt x="179" y="74"/>
                    <a:pt x="179" y="57"/>
                  </a:cubicBezTo>
                  <a:cubicBezTo>
                    <a:pt x="179" y="54"/>
                    <a:pt x="178" y="52"/>
                    <a:pt x="175" y="51"/>
                  </a:cubicBezTo>
                  <a:cubicBezTo>
                    <a:pt x="150" y="40"/>
                    <a:pt x="126" y="29"/>
                    <a:pt x="101" y="19"/>
                  </a:cubicBezTo>
                  <a:cubicBezTo>
                    <a:pt x="99" y="18"/>
                    <a:pt x="97" y="18"/>
                    <a:pt x="95" y="19"/>
                  </a:cubicBezTo>
                  <a:cubicBezTo>
                    <a:pt x="70" y="29"/>
                    <a:pt x="45" y="40"/>
                    <a:pt x="21" y="51"/>
                  </a:cubicBezTo>
                  <a:cubicBezTo>
                    <a:pt x="17" y="52"/>
                    <a:pt x="16" y="54"/>
                    <a:pt x="16" y="57"/>
                  </a:cubicBezTo>
                  <a:cubicBezTo>
                    <a:pt x="17" y="89"/>
                    <a:pt x="17" y="121"/>
                    <a:pt x="16" y="152"/>
                  </a:cubicBezTo>
                  <a:cubicBezTo>
                    <a:pt x="16" y="168"/>
                    <a:pt x="23" y="179"/>
                    <a:pt x="35" y="188"/>
                  </a:cubicBezTo>
                  <a:cubicBezTo>
                    <a:pt x="55" y="202"/>
                    <a:pt x="75" y="217"/>
                    <a:pt x="95" y="231"/>
                  </a:cubicBezTo>
                  <a:cubicBezTo>
                    <a:pt x="97" y="233"/>
                    <a:pt x="99" y="233"/>
                    <a:pt x="101" y="231"/>
                  </a:cubicBezTo>
                  <a:cubicBezTo>
                    <a:pt x="121" y="217"/>
                    <a:pt x="141" y="202"/>
                    <a:pt x="161" y="188"/>
                  </a:cubicBezTo>
                  <a:cubicBezTo>
                    <a:pt x="173" y="179"/>
                    <a:pt x="179" y="168"/>
                    <a:pt x="179" y="153"/>
                  </a:cubicBezTo>
                  <a:cubicBezTo>
                    <a:pt x="179" y="137"/>
                    <a:pt x="179" y="122"/>
                    <a:pt x="179" y="10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884" tIns="44943" rIns="89884" bIns="44943" numCol="1" anchor="t" anchorCtr="0" compatLnSpc="1">
              <a:prstTxWarp prst="textNoShape">
                <a:avLst/>
              </a:prstTxWarp>
            </a:bodyPr>
            <a:lstStyle/>
            <a:p>
              <a:endParaRPr lang="en-IN" sz="1620"/>
            </a:p>
          </p:txBody>
        </p:sp>
        <p:sp>
          <p:nvSpPr>
            <p:cNvPr id="140" name="Freeform 11">
              <a:extLst>
                <a:ext uri="{FF2B5EF4-FFF2-40B4-BE49-F238E27FC236}">
                  <a16:creationId xmlns:a16="http://schemas.microsoft.com/office/drawing/2014/main" id="{ABCC1F15-6BEB-4457-9FBE-AB070C0AC1D7}"/>
                </a:ext>
              </a:extLst>
            </p:cNvPr>
            <p:cNvSpPr>
              <a:spLocks/>
            </p:cNvSpPr>
            <p:nvPr/>
          </p:nvSpPr>
          <p:spPr bwMode="auto">
            <a:xfrm>
              <a:off x="12961938" y="1509713"/>
              <a:ext cx="174625" cy="174625"/>
            </a:xfrm>
            <a:custGeom>
              <a:avLst/>
              <a:gdLst>
                <a:gd name="T0" fmla="*/ 40 w 116"/>
                <a:gd name="T1" fmla="*/ 95 h 116"/>
                <a:gd name="T2" fmla="*/ 58 w 116"/>
                <a:gd name="T3" fmla="*/ 67 h 116"/>
                <a:gd name="T4" fmla="*/ 98 w 116"/>
                <a:gd name="T5" fmla="*/ 7 h 116"/>
                <a:gd name="T6" fmla="*/ 101 w 116"/>
                <a:gd name="T7" fmla="*/ 3 h 116"/>
                <a:gd name="T8" fmla="*/ 111 w 116"/>
                <a:gd name="T9" fmla="*/ 2 h 116"/>
                <a:gd name="T10" fmla="*/ 114 w 116"/>
                <a:gd name="T11" fmla="*/ 11 h 116"/>
                <a:gd name="T12" fmla="*/ 112 w 116"/>
                <a:gd name="T13" fmla="*/ 16 h 116"/>
                <a:gd name="T14" fmla="*/ 50 w 116"/>
                <a:gd name="T15" fmla="*/ 108 h 116"/>
                <a:gd name="T16" fmla="*/ 34 w 116"/>
                <a:gd name="T17" fmla="*/ 111 h 116"/>
                <a:gd name="T18" fmla="*/ 5 w 116"/>
                <a:gd name="T19" fmla="*/ 89 h 116"/>
                <a:gd name="T20" fmla="*/ 3 w 116"/>
                <a:gd name="T21" fmla="*/ 77 h 116"/>
                <a:gd name="T22" fmla="*/ 15 w 116"/>
                <a:gd name="T23" fmla="*/ 76 h 116"/>
                <a:gd name="T24" fmla="*/ 40 w 116"/>
                <a:gd name="T25" fmla="*/ 95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6" h="116">
                  <a:moveTo>
                    <a:pt x="40" y="95"/>
                  </a:moveTo>
                  <a:cubicBezTo>
                    <a:pt x="46" y="85"/>
                    <a:pt x="52" y="76"/>
                    <a:pt x="58" y="67"/>
                  </a:cubicBezTo>
                  <a:cubicBezTo>
                    <a:pt x="71" y="47"/>
                    <a:pt x="85" y="27"/>
                    <a:pt x="98" y="7"/>
                  </a:cubicBezTo>
                  <a:cubicBezTo>
                    <a:pt x="99" y="5"/>
                    <a:pt x="100" y="4"/>
                    <a:pt x="101" y="3"/>
                  </a:cubicBezTo>
                  <a:cubicBezTo>
                    <a:pt x="104" y="0"/>
                    <a:pt x="108" y="0"/>
                    <a:pt x="111" y="2"/>
                  </a:cubicBezTo>
                  <a:cubicBezTo>
                    <a:pt x="114" y="4"/>
                    <a:pt x="116" y="7"/>
                    <a:pt x="114" y="11"/>
                  </a:cubicBezTo>
                  <a:cubicBezTo>
                    <a:pt x="114" y="13"/>
                    <a:pt x="113" y="14"/>
                    <a:pt x="112" y="16"/>
                  </a:cubicBezTo>
                  <a:cubicBezTo>
                    <a:pt x="91" y="46"/>
                    <a:pt x="71" y="77"/>
                    <a:pt x="50" y="108"/>
                  </a:cubicBezTo>
                  <a:cubicBezTo>
                    <a:pt x="45" y="116"/>
                    <a:pt x="41" y="116"/>
                    <a:pt x="34" y="111"/>
                  </a:cubicBezTo>
                  <a:cubicBezTo>
                    <a:pt x="25" y="104"/>
                    <a:pt x="15" y="96"/>
                    <a:pt x="5" y="89"/>
                  </a:cubicBezTo>
                  <a:cubicBezTo>
                    <a:pt x="0" y="86"/>
                    <a:pt x="0" y="81"/>
                    <a:pt x="3" y="77"/>
                  </a:cubicBezTo>
                  <a:cubicBezTo>
                    <a:pt x="5" y="73"/>
                    <a:pt x="10" y="73"/>
                    <a:pt x="15" y="76"/>
                  </a:cubicBezTo>
                  <a:cubicBezTo>
                    <a:pt x="23" y="82"/>
                    <a:pt x="31" y="88"/>
                    <a:pt x="40" y="9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884" tIns="44943" rIns="89884" bIns="44943" numCol="1" anchor="t" anchorCtr="0" compatLnSpc="1">
              <a:prstTxWarp prst="textNoShape">
                <a:avLst/>
              </a:prstTxWarp>
            </a:bodyPr>
            <a:lstStyle/>
            <a:p>
              <a:endParaRPr lang="en-IN" sz="1620"/>
            </a:p>
          </p:txBody>
        </p:sp>
      </p:grpSp>
      <p:grpSp>
        <p:nvGrpSpPr>
          <p:cNvPr id="141" name="Group 140">
            <a:extLst>
              <a:ext uri="{FF2B5EF4-FFF2-40B4-BE49-F238E27FC236}">
                <a16:creationId xmlns:a16="http://schemas.microsoft.com/office/drawing/2014/main" id="{C005E005-7198-48EC-8A05-5578B79297C8}"/>
              </a:ext>
            </a:extLst>
          </p:cNvPr>
          <p:cNvGrpSpPr/>
          <p:nvPr/>
        </p:nvGrpSpPr>
        <p:grpSpPr>
          <a:xfrm>
            <a:off x="2067828" y="5777035"/>
            <a:ext cx="458207" cy="446407"/>
            <a:chOff x="13854113" y="2384425"/>
            <a:chExt cx="739775" cy="720725"/>
          </a:xfrm>
          <a:solidFill>
            <a:schemeClr val="tx1">
              <a:lumMod val="95000"/>
              <a:lumOff val="5000"/>
            </a:schemeClr>
          </a:solidFill>
        </p:grpSpPr>
        <p:sp>
          <p:nvSpPr>
            <p:cNvPr id="142" name="Freeform 12">
              <a:extLst>
                <a:ext uri="{FF2B5EF4-FFF2-40B4-BE49-F238E27FC236}">
                  <a16:creationId xmlns:a16="http://schemas.microsoft.com/office/drawing/2014/main" id="{C20A0198-DD97-483D-B4D3-48A69832B16A}"/>
                </a:ext>
              </a:extLst>
            </p:cNvPr>
            <p:cNvSpPr>
              <a:spLocks/>
            </p:cNvSpPr>
            <p:nvPr/>
          </p:nvSpPr>
          <p:spPr bwMode="auto">
            <a:xfrm>
              <a:off x="13854113" y="2384425"/>
              <a:ext cx="739775" cy="512762"/>
            </a:xfrm>
            <a:custGeom>
              <a:avLst/>
              <a:gdLst>
                <a:gd name="T0" fmla="*/ 0 w 488"/>
                <a:gd name="T1" fmla="*/ 281 h 338"/>
                <a:gd name="T2" fmla="*/ 6 w 488"/>
                <a:gd name="T3" fmla="*/ 274 h 338"/>
                <a:gd name="T4" fmla="*/ 144 w 488"/>
                <a:gd name="T5" fmla="*/ 136 h 338"/>
                <a:gd name="T6" fmla="*/ 160 w 488"/>
                <a:gd name="T7" fmla="*/ 136 h 338"/>
                <a:gd name="T8" fmla="*/ 225 w 488"/>
                <a:gd name="T9" fmla="*/ 201 h 338"/>
                <a:gd name="T10" fmla="*/ 228 w 488"/>
                <a:gd name="T11" fmla="*/ 204 h 338"/>
                <a:gd name="T12" fmla="*/ 323 w 488"/>
                <a:gd name="T13" fmla="*/ 108 h 338"/>
                <a:gd name="T14" fmla="*/ 318 w 488"/>
                <a:gd name="T15" fmla="*/ 104 h 338"/>
                <a:gd name="T16" fmla="*/ 281 w 488"/>
                <a:gd name="T17" fmla="*/ 68 h 338"/>
                <a:gd name="T18" fmla="*/ 285 w 488"/>
                <a:gd name="T19" fmla="*/ 53 h 338"/>
                <a:gd name="T20" fmla="*/ 477 w 488"/>
                <a:gd name="T21" fmla="*/ 2 h 338"/>
                <a:gd name="T22" fmla="*/ 488 w 488"/>
                <a:gd name="T23" fmla="*/ 6 h 338"/>
                <a:gd name="T24" fmla="*/ 488 w 488"/>
                <a:gd name="T25" fmla="*/ 12 h 338"/>
                <a:gd name="T26" fmla="*/ 479 w 488"/>
                <a:gd name="T27" fmla="*/ 45 h 338"/>
                <a:gd name="T28" fmla="*/ 436 w 488"/>
                <a:gd name="T29" fmla="*/ 203 h 338"/>
                <a:gd name="T30" fmla="*/ 421 w 488"/>
                <a:gd name="T31" fmla="*/ 207 h 338"/>
                <a:gd name="T32" fmla="*/ 378 w 488"/>
                <a:gd name="T33" fmla="*/ 165 h 338"/>
                <a:gd name="T34" fmla="*/ 376 w 488"/>
                <a:gd name="T35" fmla="*/ 170 h 338"/>
                <a:gd name="T36" fmla="*/ 294 w 488"/>
                <a:gd name="T37" fmla="*/ 251 h 338"/>
                <a:gd name="T38" fmla="*/ 291 w 488"/>
                <a:gd name="T39" fmla="*/ 254 h 338"/>
                <a:gd name="T40" fmla="*/ 281 w 488"/>
                <a:gd name="T41" fmla="*/ 254 h 338"/>
                <a:gd name="T42" fmla="*/ 280 w 488"/>
                <a:gd name="T43" fmla="*/ 244 h 338"/>
                <a:gd name="T44" fmla="*/ 283 w 488"/>
                <a:gd name="T45" fmla="*/ 241 h 338"/>
                <a:gd name="T46" fmla="*/ 372 w 488"/>
                <a:gd name="T47" fmla="*/ 152 h 338"/>
                <a:gd name="T48" fmla="*/ 387 w 488"/>
                <a:gd name="T49" fmla="*/ 152 h 338"/>
                <a:gd name="T50" fmla="*/ 420 w 488"/>
                <a:gd name="T51" fmla="*/ 185 h 338"/>
                <a:gd name="T52" fmla="*/ 424 w 488"/>
                <a:gd name="T53" fmla="*/ 189 h 338"/>
                <a:gd name="T54" fmla="*/ 470 w 488"/>
                <a:gd name="T55" fmla="*/ 20 h 338"/>
                <a:gd name="T56" fmla="*/ 301 w 488"/>
                <a:gd name="T57" fmla="*/ 65 h 338"/>
                <a:gd name="T58" fmla="*/ 300 w 488"/>
                <a:gd name="T59" fmla="*/ 67 h 338"/>
                <a:gd name="T60" fmla="*/ 304 w 488"/>
                <a:gd name="T61" fmla="*/ 69 h 338"/>
                <a:gd name="T62" fmla="*/ 338 w 488"/>
                <a:gd name="T63" fmla="*/ 103 h 338"/>
                <a:gd name="T64" fmla="*/ 338 w 488"/>
                <a:gd name="T65" fmla="*/ 117 h 338"/>
                <a:gd name="T66" fmla="*/ 236 w 488"/>
                <a:gd name="T67" fmla="*/ 219 h 338"/>
                <a:gd name="T68" fmla="*/ 221 w 488"/>
                <a:gd name="T69" fmla="*/ 219 h 338"/>
                <a:gd name="T70" fmla="*/ 155 w 488"/>
                <a:gd name="T71" fmla="*/ 153 h 338"/>
                <a:gd name="T72" fmla="*/ 152 w 488"/>
                <a:gd name="T73" fmla="*/ 151 h 338"/>
                <a:gd name="T74" fmla="*/ 19 w 488"/>
                <a:gd name="T75" fmla="*/ 284 h 338"/>
                <a:gd name="T76" fmla="*/ 54 w 488"/>
                <a:gd name="T77" fmla="*/ 318 h 338"/>
                <a:gd name="T78" fmla="*/ 57 w 488"/>
                <a:gd name="T79" fmla="*/ 314 h 338"/>
                <a:gd name="T80" fmla="*/ 144 w 488"/>
                <a:gd name="T81" fmla="*/ 227 h 338"/>
                <a:gd name="T82" fmla="*/ 160 w 488"/>
                <a:gd name="T83" fmla="*/ 227 h 338"/>
                <a:gd name="T84" fmla="*/ 204 w 488"/>
                <a:gd name="T85" fmla="*/ 270 h 338"/>
                <a:gd name="T86" fmla="*/ 207 w 488"/>
                <a:gd name="T87" fmla="*/ 278 h 338"/>
                <a:gd name="T88" fmla="*/ 202 w 488"/>
                <a:gd name="T89" fmla="*/ 284 h 338"/>
                <a:gd name="T90" fmla="*/ 194 w 488"/>
                <a:gd name="T91" fmla="*/ 282 h 338"/>
                <a:gd name="T92" fmla="*/ 172 w 488"/>
                <a:gd name="T93" fmla="*/ 260 h 338"/>
                <a:gd name="T94" fmla="*/ 153 w 488"/>
                <a:gd name="T95" fmla="*/ 240 h 338"/>
                <a:gd name="T96" fmla="*/ 151 w 488"/>
                <a:gd name="T97" fmla="*/ 240 h 338"/>
                <a:gd name="T98" fmla="*/ 148 w 488"/>
                <a:gd name="T99" fmla="*/ 244 h 338"/>
                <a:gd name="T100" fmla="*/ 61 w 488"/>
                <a:gd name="T101" fmla="*/ 332 h 338"/>
                <a:gd name="T102" fmla="*/ 45 w 488"/>
                <a:gd name="T103" fmla="*/ 332 h 338"/>
                <a:gd name="T104" fmla="*/ 4 w 488"/>
                <a:gd name="T105" fmla="*/ 292 h 338"/>
                <a:gd name="T106" fmla="*/ 0 w 488"/>
                <a:gd name="T107" fmla="*/ 287 h 338"/>
                <a:gd name="T108" fmla="*/ 0 w 488"/>
                <a:gd name="T109" fmla="*/ 281 h 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88" h="338">
                  <a:moveTo>
                    <a:pt x="0" y="281"/>
                  </a:moveTo>
                  <a:cubicBezTo>
                    <a:pt x="2" y="279"/>
                    <a:pt x="4" y="277"/>
                    <a:pt x="6" y="274"/>
                  </a:cubicBezTo>
                  <a:cubicBezTo>
                    <a:pt x="52" y="228"/>
                    <a:pt x="98" y="182"/>
                    <a:pt x="144" y="136"/>
                  </a:cubicBezTo>
                  <a:cubicBezTo>
                    <a:pt x="150" y="130"/>
                    <a:pt x="153" y="130"/>
                    <a:pt x="160" y="136"/>
                  </a:cubicBezTo>
                  <a:cubicBezTo>
                    <a:pt x="181" y="158"/>
                    <a:pt x="203" y="179"/>
                    <a:pt x="225" y="201"/>
                  </a:cubicBezTo>
                  <a:cubicBezTo>
                    <a:pt x="226" y="202"/>
                    <a:pt x="227" y="203"/>
                    <a:pt x="228" y="204"/>
                  </a:cubicBezTo>
                  <a:cubicBezTo>
                    <a:pt x="259" y="172"/>
                    <a:pt x="291" y="141"/>
                    <a:pt x="323" y="108"/>
                  </a:cubicBezTo>
                  <a:cubicBezTo>
                    <a:pt x="322" y="107"/>
                    <a:pt x="320" y="106"/>
                    <a:pt x="318" y="104"/>
                  </a:cubicBezTo>
                  <a:cubicBezTo>
                    <a:pt x="306" y="92"/>
                    <a:pt x="294" y="80"/>
                    <a:pt x="281" y="68"/>
                  </a:cubicBezTo>
                  <a:cubicBezTo>
                    <a:pt x="275" y="62"/>
                    <a:pt x="277" y="55"/>
                    <a:pt x="285" y="53"/>
                  </a:cubicBezTo>
                  <a:cubicBezTo>
                    <a:pt x="349" y="36"/>
                    <a:pt x="413" y="19"/>
                    <a:pt x="477" y="2"/>
                  </a:cubicBezTo>
                  <a:cubicBezTo>
                    <a:pt x="482" y="0"/>
                    <a:pt x="485" y="2"/>
                    <a:pt x="488" y="6"/>
                  </a:cubicBezTo>
                  <a:cubicBezTo>
                    <a:pt x="488" y="8"/>
                    <a:pt x="488" y="10"/>
                    <a:pt x="488" y="12"/>
                  </a:cubicBezTo>
                  <a:cubicBezTo>
                    <a:pt x="485" y="23"/>
                    <a:pt x="482" y="34"/>
                    <a:pt x="479" y="45"/>
                  </a:cubicBezTo>
                  <a:cubicBezTo>
                    <a:pt x="465" y="98"/>
                    <a:pt x="451" y="150"/>
                    <a:pt x="436" y="203"/>
                  </a:cubicBezTo>
                  <a:cubicBezTo>
                    <a:pt x="434" y="213"/>
                    <a:pt x="428" y="214"/>
                    <a:pt x="421" y="207"/>
                  </a:cubicBezTo>
                  <a:cubicBezTo>
                    <a:pt x="407" y="194"/>
                    <a:pt x="393" y="180"/>
                    <a:pt x="378" y="165"/>
                  </a:cubicBezTo>
                  <a:cubicBezTo>
                    <a:pt x="377" y="167"/>
                    <a:pt x="377" y="168"/>
                    <a:pt x="376" y="170"/>
                  </a:cubicBezTo>
                  <a:cubicBezTo>
                    <a:pt x="349" y="197"/>
                    <a:pt x="321" y="224"/>
                    <a:pt x="294" y="251"/>
                  </a:cubicBezTo>
                  <a:cubicBezTo>
                    <a:pt x="293" y="252"/>
                    <a:pt x="292" y="253"/>
                    <a:pt x="291" y="254"/>
                  </a:cubicBezTo>
                  <a:cubicBezTo>
                    <a:pt x="288" y="257"/>
                    <a:pt x="283" y="257"/>
                    <a:pt x="281" y="254"/>
                  </a:cubicBezTo>
                  <a:cubicBezTo>
                    <a:pt x="278" y="251"/>
                    <a:pt x="278" y="247"/>
                    <a:pt x="280" y="244"/>
                  </a:cubicBezTo>
                  <a:cubicBezTo>
                    <a:pt x="281" y="243"/>
                    <a:pt x="282" y="242"/>
                    <a:pt x="283" y="241"/>
                  </a:cubicBezTo>
                  <a:cubicBezTo>
                    <a:pt x="312" y="211"/>
                    <a:pt x="342" y="182"/>
                    <a:pt x="372" y="152"/>
                  </a:cubicBezTo>
                  <a:cubicBezTo>
                    <a:pt x="378" y="146"/>
                    <a:pt x="381" y="146"/>
                    <a:pt x="387" y="152"/>
                  </a:cubicBezTo>
                  <a:cubicBezTo>
                    <a:pt x="398" y="163"/>
                    <a:pt x="409" y="174"/>
                    <a:pt x="420" y="185"/>
                  </a:cubicBezTo>
                  <a:cubicBezTo>
                    <a:pt x="421" y="186"/>
                    <a:pt x="423" y="187"/>
                    <a:pt x="424" y="189"/>
                  </a:cubicBezTo>
                  <a:cubicBezTo>
                    <a:pt x="439" y="132"/>
                    <a:pt x="454" y="77"/>
                    <a:pt x="470" y="20"/>
                  </a:cubicBezTo>
                  <a:cubicBezTo>
                    <a:pt x="413" y="35"/>
                    <a:pt x="357" y="50"/>
                    <a:pt x="301" y="65"/>
                  </a:cubicBezTo>
                  <a:cubicBezTo>
                    <a:pt x="301" y="65"/>
                    <a:pt x="300" y="66"/>
                    <a:pt x="300" y="67"/>
                  </a:cubicBezTo>
                  <a:cubicBezTo>
                    <a:pt x="301" y="68"/>
                    <a:pt x="303" y="68"/>
                    <a:pt x="304" y="69"/>
                  </a:cubicBezTo>
                  <a:cubicBezTo>
                    <a:pt x="316" y="80"/>
                    <a:pt x="327" y="91"/>
                    <a:pt x="338" y="103"/>
                  </a:cubicBezTo>
                  <a:cubicBezTo>
                    <a:pt x="343" y="108"/>
                    <a:pt x="343" y="112"/>
                    <a:pt x="338" y="117"/>
                  </a:cubicBezTo>
                  <a:cubicBezTo>
                    <a:pt x="304" y="151"/>
                    <a:pt x="270" y="185"/>
                    <a:pt x="236" y="219"/>
                  </a:cubicBezTo>
                  <a:cubicBezTo>
                    <a:pt x="230" y="224"/>
                    <a:pt x="227" y="224"/>
                    <a:pt x="221" y="219"/>
                  </a:cubicBezTo>
                  <a:cubicBezTo>
                    <a:pt x="199" y="197"/>
                    <a:pt x="177" y="175"/>
                    <a:pt x="155" y="153"/>
                  </a:cubicBezTo>
                  <a:cubicBezTo>
                    <a:pt x="154" y="152"/>
                    <a:pt x="153" y="151"/>
                    <a:pt x="152" y="151"/>
                  </a:cubicBezTo>
                  <a:cubicBezTo>
                    <a:pt x="108" y="195"/>
                    <a:pt x="63" y="240"/>
                    <a:pt x="19" y="284"/>
                  </a:cubicBezTo>
                  <a:cubicBezTo>
                    <a:pt x="30" y="295"/>
                    <a:pt x="42" y="306"/>
                    <a:pt x="54" y="318"/>
                  </a:cubicBezTo>
                  <a:cubicBezTo>
                    <a:pt x="54" y="317"/>
                    <a:pt x="55" y="315"/>
                    <a:pt x="57" y="314"/>
                  </a:cubicBezTo>
                  <a:cubicBezTo>
                    <a:pt x="86" y="285"/>
                    <a:pt x="115" y="256"/>
                    <a:pt x="144" y="227"/>
                  </a:cubicBezTo>
                  <a:cubicBezTo>
                    <a:pt x="150" y="220"/>
                    <a:pt x="153" y="220"/>
                    <a:pt x="160" y="227"/>
                  </a:cubicBezTo>
                  <a:cubicBezTo>
                    <a:pt x="174" y="241"/>
                    <a:pt x="189" y="255"/>
                    <a:pt x="204" y="270"/>
                  </a:cubicBezTo>
                  <a:cubicBezTo>
                    <a:pt x="206" y="272"/>
                    <a:pt x="207" y="275"/>
                    <a:pt x="207" y="278"/>
                  </a:cubicBezTo>
                  <a:cubicBezTo>
                    <a:pt x="207" y="280"/>
                    <a:pt x="204" y="283"/>
                    <a:pt x="202" y="284"/>
                  </a:cubicBezTo>
                  <a:cubicBezTo>
                    <a:pt x="200" y="284"/>
                    <a:pt x="196" y="283"/>
                    <a:pt x="194" y="282"/>
                  </a:cubicBezTo>
                  <a:cubicBezTo>
                    <a:pt x="186" y="275"/>
                    <a:pt x="179" y="267"/>
                    <a:pt x="172" y="260"/>
                  </a:cubicBezTo>
                  <a:cubicBezTo>
                    <a:pt x="166" y="254"/>
                    <a:pt x="159" y="247"/>
                    <a:pt x="153" y="240"/>
                  </a:cubicBezTo>
                  <a:cubicBezTo>
                    <a:pt x="152" y="240"/>
                    <a:pt x="152" y="240"/>
                    <a:pt x="151" y="240"/>
                  </a:cubicBezTo>
                  <a:cubicBezTo>
                    <a:pt x="150" y="241"/>
                    <a:pt x="149" y="243"/>
                    <a:pt x="148" y="244"/>
                  </a:cubicBezTo>
                  <a:cubicBezTo>
                    <a:pt x="119" y="274"/>
                    <a:pt x="90" y="303"/>
                    <a:pt x="61" y="332"/>
                  </a:cubicBezTo>
                  <a:cubicBezTo>
                    <a:pt x="54" y="338"/>
                    <a:pt x="51" y="338"/>
                    <a:pt x="45" y="332"/>
                  </a:cubicBezTo>
                  <a:cubicBezTo>
                    <a:pt x="31" y="319"/>
                    <a:pt x="18" y="305"/>
                    <a:pt x="4" y="292"/>
                  </a:cubicBezTo>
                  <a:cubicBezTo>
                    <a:pt x="3" y="290"/>
                    <a:pt x="1" y="288"/>
                    <a:pt x="0" y="287"/>
                  </a:cubicBezTo>
                  <a:cubicBezTo>
                    <a:pt x="0" y="285"/>
                    <a:pt x="0" y="283"/>
                    <a:pt x="0" y="28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884" tIns="44943" rIns="89884" bIns="44943" numCol="1" anchor="t" anchorCtr="0" compatLnSpc="1">
              <a:prstTxWarp prst="textNoShape">
                <a:avLst/>
              </a:prstTxWarp>
            </a:bodyPr>
            <a:lstStyle/>
            <a:p>
              <a:endParaRPr lang="en-IN" sz="1620"/>
            </a:p>
          </p:txBody>
        </p:sp>
        <p:sp>
          <p:nvSpPr>
            <p:cNvPr id="143" name="Freeform 13">
              <a:extLst>
                <a:ext uri="{FF2B5EF4-FFF2-40B4-BE49-F238E27FC236}">
                  <a16:creationId xmlns:a16="http://schemas.microsoft.com/office/drawing/2014/main" id="{8F6BF37E-4DB8-4486-94EF-EA3ED348CD53}"/>
                </a:ext>
              </a:extLst>
            </p:cNvPr>
            <p:cNvSpPr>
              <a:spLocks noEditPoints="1"/>
            </p:cNvSpPr>
            <p:nvPr/>
          </p:nvSpPr>
          <p:spPr bwMode="auto">
            <a:xfrm>
              <a:off x="13922375" y="2794000"/>
              <a:ext cx="660400" cy="311150"/>
            </a:xfrm>
            <a:custGeom>
              <a:avLst/>
              <a:gdLst>
                <a:gd name="T0" fmla="*/ 427 w 436"/>
                <a:gd name="T1" fmla="*/ 190 h 205"/>
                <a:gd name="T2" fmla="*/ 427 w 436"/>
                <a:gd name="T3" fmla="*/ 205 h 205"/>
                <a:gd name="T4" fmla="*/ 12 w 436"/>
                <a:gd name="T5" fmla="*/ 205 h 205"/>
                <a:gd name="T6" fmla="*/ 0 w 436"/>
                <a:gd name="T7" fmla="*/ 197 h 205"/>
                <a:gd name="T8" fmla="*/ 13 w 436"/>
                <a:gd name="T9" fmla="*/ 190 h 205"/>
                <a:gd name="T10" fmla="*/ 20 w 436"/>
                <a:gd name="T11" fmla="*/ 168 h 205"/>
                <a:gd name="T12" fmla="*/ 71 w 436"/>
                <a:gd name="T13" fmla="*/ 150 h 205"/>
                <a:gd name="T14" fmla="*/ 81 w 436"/>
                <a:gd name="T15" fmla="*/ 134 h 205"/>
                <a:gd name="T16" fmla="*/ 55 w 436"/>
                <a:gd name="T17" fmla="*/ 94 h 205"/>
                <a:gd name="T18" fmla="*/ 101 w 436"/>
                <a:gd name="T19" fmla="*/ 35 h 205"/>
                <a:gd name="T20" fmla="*/ 147 w 436"/>
                <a:gd name="T21" fmla="*/ 60 h 205"/>
                <a:gd name="T22" fmla="*/ 167 w 436"/>
                <a:gd name="T23" fmla="*/ 55 h 205"/>
                <a:gd name="T24" fmla="*/ 176 w 436"/>
                <a:gd name="T25" fmla="*/ 8 h 205"/>
                <a:gd name="T26" fmla="*/ 250 w 436"/>
                <a:gd name="T27" fmla="*/ 0 h 205"/>
                <a:gd name="T28" fmla="*/ 265 w 436"/>
                <a:gd name="T29" fmla="*/ 51 h 205"/>
                <a:gd name="T30" fmla="*/ 275 w 436"/>
                <a:gd name="T31" fmla="*/ 58 h 205"/>
                <a:gd name="T32" fmla="*/ 321 w 436"/>
                <a:gd name="T33" fmla="*/ 34 h 205"/>
                <a:gd name="T34" fmla="*/ 380 w 436"/>
                <a:gd name="T35" fmla="*/ 80 h 205"/>
                <a:gd name="T36" fmla="*/ 356 w 436"/>
                <a:gd name="T37" fmla="*/ 127 h 205"/>
                <a:gd name="T38" fmla="*/ 359 w 436"/>
                <a:gd name="T39" fmla="*/ 145 h 205"/>
                <a:gd name="T40" fmla="*/ 406 w 436"/>
                <a:gd name="T41" fmla="*/ 155 h 205"/>
                <a:gd name="T42" fmla="*/ 416 w 436"/>
                <a:gd name="T43" fmla="*/ 190 h 205"/>
                <a:gd name="T44" fmla="*/ 213 w 436"/>
                <a:gd name="T45" fmla="*/ 91 h 205"/>
                <a:gd name="T46" fmla="*/ 324 w 436"/>
                <a:gd name="T47" fmla="*/ 189 h 205"/>
                <a:gd name="T48" fmla="*/ 400 w 436"/>
                <a:gd name="T49" fmla="*/ 170 h 205"/>
                <a:gd name="T50" fmla="*/ 357 w 436"/>
                <a:gd name="T51" fmla="*/ 165 h 205"/>
                <a:gd name="T52" fmla="*/ 338 w 436"/>
                <a:gd name="T53" fmla="*/ 136 h 205"/>
                <a:gd name="T54" fmla="*/ 366 w 436"/>
                <a:gd name="T55" fmla="*/ 89 h 205"/>
                <a:gd name="T56" fmla="*/ 292 w 436"/>
                <a:gd name="T57" fmla="*/ 76 h 205"/>
                <a:gd name="T58" fmla="*/ 257 w 436"/>
                <a:gd name="T59" fmla="*/ 68 h 205"/>
                <a:gd name="T60" fmla="*/ 250 w 436"/>
                <a:gd name="T61" fmla="*/ 54 h 205"/>
                <a:gd name="T62" fmla="*/ 190 w 436"/>
                <a:gd name="T63" fmla="*/ 15 h 205"/>
                <a:gd name="T64" fmla="*/ 178 w 436"/>
                <a:gd name="T65" fmla="*/ 68 h 205"/>
                <a:gd name="T66" fmla="*/ 144 w 436"/>
                <a:gd name="T67" fmla="*/ 76 h 205"/>
                <a:gd name="T68" fmla="*/ 109 w 436"/>
                <a:gd name="T69" fmla="*/ 50 h 205"/>
                <a:gd name="T70" fmla="*/ 96 w 436"/>
                <a:gd name="T71" fmla="*/ 122 h 205"/>
                <a:gd name="T72" fmla="*/ 89 w 436"/>
                <a:gd name="T73" fmla="*/ 155 h 205"/>
                <a:gd name="T74" fmla="*/ 39 w 436"/>
                <a:gd name="T75" fmla="*/ 170 h 205"/>
                <a:gd name="T76" fmla="*/ 35 w 436"/>
                <a:gd name="T77" fmla="*/ 189 h 205"/>
                <a:gd name="T78" fmla="*/ 128 w 436"/>
                <a:gd name="T79" fmla="*/ 189 h 205"/>
                <a:gd name="T80" fmla="*/ 220 w 436"/>
                <a:gd name="T81" fmla="*/ 107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36" h="205">
                  <a:moveTo>
                    <a:pt x="416" y="190"/>
                  </a:moveTo>
                  <a:cubicBezTo>
                    <a:pt x="420" y="190"/>
                    <a:pt x="423" y="190"/>
                    <a:pt x="427" y="190"/>
                  </a:cubicBezTo>
                  <a:cubicBezTo>
                    <a:pt x="433" y="190"/>
                    <a:pt x="436" y="193"/>
                    <a:pt x="436" y="198"/>
                  </a:cubicBezTo>
                  <a:cubicBezTo>
                    <a:pt x="436" y="202"/>
                    <a:pt x="432" y="205"/>
                    <a:pt x="427" y="205"/>
                  </a:cubicBezTo>
                  <a:cubicBezTo>
                    <a:pt x="426" y="205"/>
                    <a:pt x="425" y="205"/>
                    <a:pt x="424" y="205"/>
                  </a:cubicBezTo>
                  <a:cubicBezTo>
                    <a:pt x="287" y="205"/>
                    <a:pt x="149" y="205"/>
                    <a:pt x="12" y="205"/>
                  </a:cubicBezTo>
                  <a:cubicBezTo>
                    <a:pt x="11" y="205"/>
                    <a:pt x="9" y="205"/>
                    <a:pt x="7" y="205"/>
                  </a:cubicBezTo>
                  <a:cubicBezTo>
                    <a:pt x="3" y="204"/>
                    <a:pt x="0" y="201"/>
                    <a:pt x="0" y="197"/>
                  </a:cubicBezTo>
                  <a:cubicBezTo>
                    <a:pt x="0" y="193"/>
                    <a:pt x="3" y="190"/>
                    <a:pt x="7" y="190"/>
                  </a:cubicBezTo>
                  <a:cubicBezTo>
                    <a:pt x="9" y="190"/>
                    <a:pt x="11" y="190"/>
                    <a:pt x="13" y="190"/>
                  </a:cubicBezTo>
                  <a:cubicBezTo>
                    <a:pt x="15" y="190"/>
                    <a:pt x="17" y="190"/>
                    <a:pt x="20" y="190"/>
                  </a:cubicBezTo>
                  <a:cubicBezTo>
                    <a:pt x="20" y="182"/>
                    <a:pt x="20" y="175"/>
                    <a:pt x="20" y="168"/>
                  </a:cubicBezTo>
                  <a:cubicBezTo>
                    <a:pt x="20" y="158"/>
                    <a:pt x="22" y="156"/>
                    <a:pt x="31" y="155"/>
                  </a:cubicBezTo>
                  <a:cubicBezTo>
                    <a:pt x="45" y="153"/>
                    <a:pt x="58" y="152"/>
                    <a:pt x="71" y="150"/>
                  </a:cubicBezTo>
                  <a:cubicBezTo>
                    <a:pt x="74" y="150"/>
                    <a:pt x="75" y="149"/>
                    <a:pt x="76" y="146"/>
                  </a:cubicBezTo>
                  <a:cubicBezTo>
                    <a:pt x="77" y="142"/>
                    <a:pt x="79" y="138"/>
                    <a:pt x="81" y="134"/>
                  </a:cubicBezTo>
                  <a:cubicBezTo>
                    <a:pt x="83" y="131"/>
                    <a:pt x="82" y="129"/>
                    <a:pt x="80" y="127"/>
                  </a:cubicBezTo>
                  <a:cubicBezTo>
                    <a:pt x="72" y="116"/>
                    <a:pt x="63" y="105"/>
                    <a:pt x="55" y="94"/>
                  </a:cubicBezTo>
                  <a:cubicBezTo>
                    <a:pt x="50" y="88"/>
                    <a:pt x="51" y="85"/>
                    <a:pt x="56" y="80"/>
                  </a:cubicBezTo>
                  <a:cubicBezTo>
                    <a:pt x="71" y="65"/>
                    <a:pt x="86" y="50"/>
                    <a:pt x="101" y="35"/>
                  </a:cubicBezTo>
                  <a:cubicBezTo>
                    <a:pt x="106" y="30"/>
                    <a:pt x="109" y="30"/>
                    <a:pt x="114" y="34"/>
                  </a:cubicBezTo>
                  <a:cubicBezTo>
                    <a:pt x="125" y="43"/>
                    <a:pt x="136" y="51"/>
                    <a:pt x="147" y="60"/>
                  </a:cubicBezTo>
                  <a:cubicBezTo>
                    <a:pt x="150" y="62"/>
                    <a:pt x="152" y="62"/>
                    <a:pt x="154" y="61"/>
                  </a:cubicBezTo>
                  <a:cubicBezTo>
                    <a:pt x="158" y="59"/>
                    <a:pt x="163" y="57"/>
                    <a:pt x="167" y="55"/>
                  </a:cubicBezTo>
                  <a:cubicBezTo>
                    <a:pt x="168" y="55"/>
                    <a:pt x="170" y="52"/>
                    <a:pt x="170" y="51"/>
                  </a:cubicBezTo>
                  <a:cubicBezTo>
                    <a:pt x="172" y="37"/>
                    <a:pt x="174" y="22"/>
                    <a:pt x="176" y="8"/>
                  </a:cubicBezTo>
                  <a:cubicBezTo>
                    <a:pt x="177" y="2"/>
                    <a:pt x="179" y="0"/>
                    <a:pt x="186" y="0"/>
                  </a:cubicBezTo>
                  <a:cubicBezTo>
                    <a:pt x="207" y="0"/>
                    <a:pt x="228" y="0"/>
                    <a:pt x="250" y="0"/>
                  </a:cubicBezTo>
                  <a:cubicBezTo>
                    <a:pt x="257" y="0"/>
                    <a:pt x="259" y="2"/>
                    <a:pt x="260" y="9"/>
                  </a:cubicBezTo>
                  <a:cubicBezTo>
                    <a:pt x="262" y="23"/>
                    <a:pt x="264" y="37"/>
                    <a:pt x="265" y="51"/>
                  </a:cubicBezTo>
                  <a:cubicBezTo>
                    <a:pt x="266" y="54"/>
                    <a:pt x="267" y="55"/>
                    <a:pt x="270" y="56"/>
                  </a:cubicBezTo>
                  <a:cubicBezTo>
                    <a:pt x="271" y="56"/>
                    <a:pt x="273" y="57"/>
                    <a:pt x="275" y="58"/>
                  </a:cubicBezTo>
                  <a:cubicBezTo>
                    <a:pt x="283" y="63"/>
                    <a:pt x="288" y="61"/>
                    <a:pt x="295" y="55"/>
                  </a:cubicBezTo>
                  <a:cubicBezTo>
                    <a:pt x="303" y="48"/>
                    <a:pt x="313" y="41"/>
                    <a:pt x="321" y="34"/>
                  </a:cubicBezTo>
                  <a:cubicBezTo>
                    <a:pt x="327" y="30"/>
                    <a:pt x="330" y="30"/>
                    <a:pt x="335" y="35"/>
                  </a:cubicBezTo>
                  <a:cubicBezTo>
                    <a:pt x="350" y="50"/>
                    <a:pt x="365" y="65"/>
                    <a:pt x="380" y="80"/>
                  </a:cubicBezTo>
                  <a:cubicBezTo>
                    <a:pt x="385" y="85"/>
                    <a:pt x="385" y="88"/>
                    <a:pt x="381" y="94"/>
                  </a:cubicBezTo>
                  <a:cubicBezTo>
                    <a:pt x="373" y="105"/>
                    <a:pt x="364" y="116"/>
                    <a:pt x="356" y="127"/>
                  </a:cubicBezTo>
                  <a:cubicBezTo>
                    <a:pt x="354" y="129"/>
                    <a:pt x="353" y="131"/>
                    <a:pt x="355" y="134"/>
                  </a:cubicBezTo>
                  <a:cubicBezTo>
                    <a:pt x="357" y="137"/>
                    <a:pt x="358" y="141"/>
                    <a:pt x="359" y="145"/>
                  </a:cubicBezTo>
                  <a:cubicBezTo>
                    <a:pt x="360" y="149"/>
                    <a:pt x="362" y="150"/>
                    <a:pt x="365" y="150"/>
                  </a:cubicBezTo>
                  <a:cubicBezTo>
                    <a:pt x="379" y="152"/>
                    <a:pt x="392" y="153"/>
                    <a:pt x="406" y="155"/>
                  </a:cubicBezTo>
                  <a:cubicBezTo>
                    <a:pt x="414" y="156"/>
                    <a:pt x="416" y="158"/>
                    <a:pt x="416" y="166"/>
                  </a:cubicBezTo>
                  <a:cubicBezTo>
                    <a:pt x="416" y="174"/>
                    <a:pt x="416" y="182"/>
                    <a:pt x="416" y="190"/>
                  </a:cubicBezTo>
                  <a:close/>
                  <a:moveTo>
                    <a:pt x="112" y="189"/>
                  </a:moveTo>
                  <a:cubicBezTo>
                    <a:pt x="116" y="132"/>
                    <a:pt x="165" y="93"/>
                    <a:pt x="213" y="91"/>
                  </a:cubicBezTo>
                  <a:cubicBezTo>
                    <a:pt x="235" y="91"/>
                    <a:pt x="256" y="96"/>
                    <a:pt x="274" y="108"/>
                  </a:cubicBezTo>
                  <a:cubicBezTo>
                    <a:pt x="304" y="127"/>
                    <a:pt x="320" y="155"/>
                    <a:pt x="324" y="189"/>
                  </a:cubicBezTo>
                  <a:cubicBezTo>
                    <a:pt x="350" y="189"/>
                    <a:pt x="375" y="189"/>
                    <a:pt x="400" y="189"/>
                  </a:cubicBezTo>
                  <a:cubicBezTo>
                    <a:pt x="400" y="183"/>
                    <a:pt x="400" y="176"/>
                    <a:pt x="400" y="170"/>
                  </a:cubicBezTo>
                  <a:cubicBezTo>
                    <a:pt x="399" y="170"/>
                    <a:pt x="398" y="170"/>
                    <a:pt x="398" y="169"/>
                  </a:cubicBezTo>
                  <a:cubicBezTo>
                    <a:pt x="384" y="168"/>
                    <a:pt x="371" y="166"/>
                    <a:pt x="357" y="165"/>
                  </a:cubicBezTo>
                  <a:cubicBezTo>
                    <a:pt x="352" y="164"/>
                    <a:pt x="349" y="161"/>
                    <a:pt x="347" y="156"/>
                  </a:cubicBezTo>
                  <a:cubicBezTo>
                    <a:pt x="345" y="149"/>
                    <a:pt x="342" y="142"/>
                    <a:pt x="338" y="136"/>
                  </a:cubicBezTo>
                  <a:cubicBezTo>
                    <a:pt x="336" y="130"/>
                    <a:pt x="336" y="126"/>
                    <a:pt x="340" y="122"/>
                  </a:cubicBezTo>
                  <a:cubicBezTo>
                    <a:pt x="349" y="111"/>
                    <a:pt x="357" y="99"/>
                    <a:pt x="366" y="89"/>
                  </a:cubicBezTo>
                  <a:cubicBezTo>
                    <a:pt x="352" y="75"/>
                    <a:pt x="340" y="63"/>
                    <a:pt x="327" y="49"/>
                  </a:cubicBezTo>
                  <a:cubicBezTo>
                    <a:pt x="315" y="58"/>
                    <a:pt x="304" y="67"/>
                    <a:pt x="292" y="76"/>
                  </a:cubicBezTo>
                  <a:cubicBezTo>
                    <a:pt x="289" y="79"/>
                    <a:pt x="286" y="80"/>
                    <a:pt x="282" y="78"/>
                  </a:cubicBezTo>
                  <a:cubicBezTo>
                    <a:pt x="274" y="74"/>
                    <a:pt x="265" y="71"/>
                    <a:pt x="257" y="68"/>
                  </a:cubicBezTo>
                  <a:cubicBezTo>
                    <a:pt x="254" y="66"/>
                    <a:pt x="252" y="64"/>
                    <a:pt x="251" y="60"/>
                  </a:cubicBezTo>
                  <a:cubicBezTo>
                    <a:pt x="251" y="58"/>
                    <a:pt x="251" y="56"/>
                    <a:pt x="250" y="54"/>
                  </a:cubicBezTo>
                  <a:cubicBezTo>
                    <a:pt x="249" y="41"/>
                    <a:pt x="247" y="28"/>
                    <a:pt x="245" y="15"/>
                  </a:cubicBezTo>
                  <a:cubicBezTo>
                    <a:pt x="227" y="15"/>
                    <a:pt x="209" y="15"/>
                    <a:pt x="190" y="15"/>
                  </a:cubicBezTo>
                  <a:cubicBezTo>
                    <a:pt x="188" y="30"/>
                    <a:pt x="186" y="44"/>
                    <a:pt x="185" y="59"/>
                  </a:cubicBezTo>
                  <a:cubicBezTo>
                    <a:pt x="184" y="64"/>
                    <a:pt x="182" y="66"/>
                    <a:pt x="178" y="68"/>
                  </a:cubicBezTo>
                  <a:cubicBezTo>
                    <a:pt x="170" y="71"/>
                    <a:pt x="162" y="74"/>
                    <a:pt x="155" y="77"/>
                  </a:cubicBezTo>
                  <a:cubicBezTo>
                    <a:pt x="151" y="79"/>
                    <a:pt x="147" y="79"/>
                    <a:pt x="144" y="76"/>
                  </a:cubicBezTo>
                  <a:cubicBezTo>
                    <a:pt x="137" y="71"/>
                    <a:pt x="131" y="66"/>
                    <a:pt x="124" y="61"/>
                  </a:cubicBezTo>
                  <a:cubicBezTo>
                    <a:pt x="119" y="57"/>
                    <a:pt x="114" y="53"/>
                    <a:pt x="109" y="50"/>
                  </a:cubicBezTo>
                  <a:cubicBezTo>
                    <a:pt x="96" y="63"/>
                    <a:pt x="83" y="76"/>
                    <a:pt x="70" y="89"/>
                  </a:cubicBezTo>
                  <a:cubicBezTo>
                    <a:pt x="78" y="99"/>
                    <a:pt x="87" y="111"/>
                    <a:pt x="96" y="122"/>
                  </a:cubicBezTo>
                  <a:cubicBezTo>
                    <a:pt x="100" y="127"/>
                    <a:pt x="100" y="131"/>
                    <a:pt x="97" y="136"/>
                  </a:cubicBezTo>
                  <a:cubicBezTo>
                    <a:pt x="94" y="142"/>
                    <a:pt x="91" y="149"/>
                    <a:pt x="89" y="155"/>
                  </a:cubicBezTo>
                  <a:cubicBezTo>
                    <a:pt x="87" y="162"/>
                    <a:pt x="84" y="164"/>
                    <a:pt x="77" y="165"/>
                  </a:cubicBezTo>
                  <a:cubicBezTo>
                    <a:pt x="64" y="166"/>
                    <a:pt x="51" y="168"/>
                    <a:pt x="39" y="170"/>
                  </a:cubicBezTo>
                  <a:cubicBezTo>
                    <a:pt x="37" y="170"/>
                    <a:pt x="36" y="171"/>
                    <a:pt x="36" y="172"/>
                  </a:cubicBezTo>
                  <a:cubicBezTo>
                    <a:pt x="35" y="178"/>
                    <a:pt x="35" y="184"/>
                    <a:pt x="35" y="189"/>
                  </a:cubicBezTo>
                  <a:cubicBezTo>
                    <a:pt x="61" y="189"/>
                    <a:pt x="86" y="189"/>
                    <a:pt x="112" y="189"/>
                  </a:cubicBezTo>
                  <a:close/>
                  <a:moveTo>
                    <a:pt x="128" y="189"/>
                  </a:moveTo>
                  <a:cubicBezTo>
                    <a:pt x="188" y="189"/>
                    <a:pt x="248" y="189"/>
                    <a:pt x="308" y="189"/>
                  </a:cubicBezTo>
                  <a:cubicBezTo>
                    <a:pt x="306" y="151"/>
                    <a:pt x="273" y="108"/>
                    <a:pt x="220" y="107"/>
                  </a:cubicBezTo>
                  <a:cubicBezTo>
                    <a:pt x="172" y="105"/>
                    <a:pt x="131" y="142"/>
                    <a:pt x="128" y="18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884" tIns="44943" rIns="89884" bIns="44943" numCol="1" anchor="t" anchorCtr="0" compatLnSpc="1">
              <a:prstTxWarp prst="textNoShape">
                <a:avLst/>
              </a:prstTxWarp>
            </a:bodyPr>
            <a:lstStyle/>
            <a:p>
              <a:endParaRPr lang="en-IN" sz="1620"/>
            </a:p>
          </p:txBody>
        </p:sp>
      </p:grpSp>
      <p:grpSp>
        <p:nvGrpSpPr>
          <p:cNvPr id="144" name="Group 143">
            <a:extLst>
              <a:ext uri="{FF2B5EF4-FFF2-40B4-BE49-F238E27FC236}">
                <a16:creationId xmlns:a16="http://schemas.microsoft.com/office/drawing/2014/main" id="{3D9FE3CB-B609-4F15-B0C6-66FE77475E2A}"/>
              </a:ext>
            </a:extLst>
          </p:cNvPr>
          <p:cNvGrpSpPr/>
          <p:nvPr/>
        </p:nvGrpSpPr>
        <p:grpSpPr>
          <a:xfrm>
            <a:off x="2100276" y="5006414"/>
            <a:ext cx="393309" cy="393309"/>
            <a:chOff x="12757150" y="2384425"/>
            <a:chExt cx="635000" cy="635000"/>
          </a:xfrm>
          <a:solidFill>
            <a:schemeClr val="tx1">
              <a:lumMod val="95000"/>
              <a:lumOff val="5000"/>
            </a:schemeClr>
          </a:solidFill>
        </p:grpSpPr>
        <p:sp>
          <p:nvSpPr>
            <p:cNvPr id="145" name="Freeform 14">
              <a:extLst>
                <a:ext uri="{FF2B5EF4-FFF2-40B4-BE49-F238E27FC236}">
                  <a16:creationId xmlns:a16="http://schemas.microsoft.com/office/drawing/2014/main" id="{54F80776-9E84-417F-B7BF-7DDB8A135248}"/>
                </a:ext>
              </a:extLst>
            </p:cNvPr>
            <p:cNvSpPr>
              <a:spLocks noEditPoints="1"/>
            </p:cNvSpPr>
            <p:nvPr/>
          </p:nvSpPr>
          <p:spPr bwMode="auto">
            <a:xfrm>
              <a:off x="12757150" y="2384425"/>
              <a:ext cx="635000" cy="635000"/>
            </a:xfrm>
            <a:custGeom>
              <a:avLst/>
              <a:gdLst>
                <a:gd name="T0" fmla="*/ 385 w 419"/>
                <a:gd name="T1" fmla="*/ 419 h 419"/>
                <a:gd name="T2" fmla="*/ 33 w 419"/>
                <a:gd name="T3" fmla="*/ 419 h 419"/>
                <a:gd name="T4" fmla="*/ 32 w 419"/>
                <a:gd name="T5" fmla="*/ 418 h 419"/>
                <a:gd name="T6" fmla="*/ 8 w 419"/>
                <a:gd name="T7" fmla="*/ 404 h 419"/>
                <a:gd name="T8" fmla="*/ 0 w 419"/>
                <a:gd name="T9" fmla="*/ 385 h 419"/>
                <a:gd name="T10" fmla="*/ 0 w 419"/>
                <a:gd name="T11" fmla="*/ 72 h 419"/>
                <a:gd name="T12" fmla="*/ 0 w 419"/>
                <a:gd name="T13" fmla="*/ 70 h 419"/>
                <a:gd name="T14" fmla="*/ 35 w 419"/>
                <a:gd name="T15" fmla="*/ 38 h 419"/>
                <a:gd name="T16" fmla="*/ 68 w 419"/>
                <a:gd name="T17" fmla="*/ 38 h 419"/>
                <a:gd name="T18" fmla="*/ 76 w 419"/>
                <a:gd name="T19" fmla="*/ 38 h 419"/>
                <a:gd name="T20" fmla="*/ 76 w 419"/>
                <a:gd name="T21" fmla="*/ 12 h 419"/>
                <a:gd name="T22" fmla="*/ 83 w 419"/>
                <a:gd name="T23" fmla="*/ 0 h 419"/>
                <a:gd name="T24" fmla="*/ 87 w 419"/>
                <a:gd name="T25" fmla="*/ 0 h 419"/>
                <a:gd name="T26" fmla="*/ 95 w 419"/>
                <a:gd name="T27" fmla="*/ 11 h 419"/>
                <a:gd name="T28" fmla="*/ 95 w 419"/>
                <a:gd name="T29" fmla="*/ 18 h 419"/>
                <a:gd name="T30" fmla="*/ 95 w 419"/>
                <a:gd name="T31" fmla="*/ 37 h 419"/>
                <a:gd name="T32" fmla="*/ 323 w 419"/>
                <a:gd name="T33" fmla="*/ 37 h 419"/>
                <a:gd name="T34" fmla="*/ 323 w 419"/>
                <a:gd name="T35" fmla="*/ 12 h 419"/>
                <a:gd name="T36" fmla="*/ 331 w 419"/>
                <a:gd name="T37" fmla="*/ 0 h 419"/>
                <a:gd name="T38" fmla="*/ 335 w 419"/>
                <a:gd name="T39" fmla="*/ 0 h 419"/>
                <a:gd name="T40" fmla="*/ 343 w 419"/>
                <a:gd name="T41" fmla="*/ 12 h 419"/>
                <a:gd name="T42" fmla="*/ 342 w 419"/>
                <a:gd name="T43" fmla="*/ 38 h 419"/>
                <a:gd name="T44" fmla="*/ 347 w 419"/>
                <a:gd name="T45" fmla="*/ 38 h 419"/>
                <a:gd name="T46" fmla="*/ 379 w 419"/>
                <a:gd name="T47" fmla="*/ 38 h 419"/>
                <a:gd name="T48" fmla="*/ 411 w 419"/>
                <a:gd name="T49" fmla="*/ 54 h 419"/>
                <a:gd name="T50" fmla="*/ 419 w 419"/>
                <a:gd name="T51" fmla="*/ 72 h 419"/>
                <a:gd name="T52" fmla="*/ 419 w 419"/>
                <a:gd name="T53" fmla="*/ 385 h 419"/>
                <a:gd name="T54" fmla="*/ 418 w 419"/>
                <a:gd name="T55" fmla="*/ 387 h 419"/>
                <a:gd name="T56" fmla="*/ 404 w 419"/>
                <a:gd name="T57" fmla="*/ 410 h 419"/>
                <a:gd name="T58" fmla="*/ 385 w 419"/>
                <a:gd name="T59" fmla="*/ 419 h 419"/>
                <a:gd name="T60" fmla="*/ 19 w 419"/>
                <a:gd name="T61" fmla="*/ 152 h 419"/>
                <a:gd name="T62" fmla="*/ 19 w 419"/>
                <a:gd name="T63" fmla="*/ 157 h 419"/>
                <a:gd name="T64" fmla="*/ 19 w 419"/>
                <a:gd name="T65" fmla="*/ 377 h 419"/>
                <a:gd name="T66" fmla="*/ 41 w 419"/>
                <a:gd name="T67" fmla="*/ 400 h 419"/>
                <a:gd name="T68" fmla="*/ 377 w 419"/>
                <a:gd name="T69" fmla="*/ 400 h 419"/>
                <a:gd name="T70" fmla="*/ 400 w 419"/>
                <a:gd name="T71" fmla="*/ 378 h 419"/>
                <a:gd name="T72" fmla="*/ 400 w 419"/>
                <a:gd name="T73" fmla="*/ 157 h 419"/>
                <a:gd name="T74" fmla="*/ 400 w 419"/>
                <a:gd name="T75" fmla="*/ 152 h 419"/>
                <a:gd name="T76" fmla="*/ 19 w 419"/>
                <a:gd name="T77" fmla="*/ 152 h 419"/>
                <a:gd name="T78" fmla="*/ 400 w 419"/>
                <a:gd name="T79" fmla="*/ 133 h 419"/>
                <a:gd name="T80" fmla="*/ 399 w 419"/>
                <a:gd name="T81" fmla="*/ 75 h 419"/>
                <a:gd name="T82" fmla="*/ 380 w 419"/>
                <a:gd name="T83" fmla="*/ 57 h 419"/>
                <a:gd name="T84" fmla="*/ 345 w 419"/>
                <a:gd name="T85" fmla="*/ 57 h 419"/>
                <a:gd name="T86" fmla="*/ 343 w 419"/>
                <a:gd name="T87" fmla="*/ 57 h 419"/>
                <a:gd name="T88" fmla="*/ 342 w 419"/>
                <a:gd name="T89" fmla="*/ 60 h 419"/>
                <a:gd name="T90" fmla="*/ 342 w 419"/>
                <a:gd name="T91" fmla="*/ 84 h 419"/>
                <a:gd name="T92" fmla="*/ 333 w 419"/>
                <a:gd name="T93" fmla="*/ 95 h 419"/>
                <a:gd name="T94" fmla="*/ 323 w 419"/>
                <a:gd name="T95" fmla="*/ 85 h 419"/>
                <a:gd name="T96" fmla="*/ 323 w 419"/>
                <a:gd name="T97" fmla="*/ 71 h 419"/>
                <a:gd name="T98" fmla="*/ 323 w 419"/>
                <a:gd name="T99" fmla="*/ 57 h 419"/>
                <a:gd name="T100" fmla="*/ 95 w 419"/>
                <a:gd name="T101" fmla="*/ 57 h 419"/>
                <a:gd name="T102" fmla="*/ 95 w 419"/>
                <a:gd name="T103" fmla="*/ 62 h 419"/>
                <a:gd name="T104" fmla="*/ 95 w 419"/>
                <a:gd name="T105" fmla="*/ 84 h 419"/>
                <a:gd name="T106" fmla="*/ 85 w 419"/>
                <a:gd name="T107" fmla="*/ 95 h 419"/>
                <a:gd name="T108" fmla="*/ 76 w 419"/>
                <a:gd name="T109" fmla="*/ 84 h 419"/>
                <a:gd name="T110" fmla="*/ 76 w 419"/>
                <a:gd name="T111" fmla="*/ 77 h 419"/>
                <a:gd name="T112" fmla="*/ 76 w 419"/>
                <a:gd name="T113" fmla="*/ 57 h 419"/>
                <a:gd name="T114" fmla="*/ 74 w 419"/>
                <a:gd name="T115" fmla="*/ 57 h 419"/>
                <a:gd name="T116" fmla="*/ 40 w 419"/>
                <a:gd name="T117" fmla="*/ 57 h 419"/>
                <a:gd name="T118" fmla="*/ 19 w 419"/>
                <a:gd name="T119" fmla="*/ 79 h 419"/>
                <a:gd name="T120" fmla="*/ 19 w 419"/>
                <a:gd name="T121" fmla="*/ 128 h 419"/>
                <a:gd name="T122" fmla="*/ 19 w 419"/>
                <a:gd name="T123" fmla="*/ 133 h 419"/>
                <a:gd name="T124" fmla="*/ 400 w 419"/>
                <a:gd name="T125" fmla="*/ 133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19" h="419">
                  <a:moveTo>
                    <a:pt x="385" y="419"/>
                  </a:moveTo>
                  <a:cubicBezTo>
                    <a:pt x="268" y="419"/>
                    <a:pt x="150" y="419"/>
                    <a:pt x="33" y="419"/>
                  </a:cubicBezTo>
                  <a:cubicBezTo>
                    <a:pt x="33" y="419"/>
                    <a:pt x="32" y="418"/>
                    <a:pt x="32" y="418"/>
                  </a:cubicBezTo>
                  <a:cubicBezTo>
                    <a:pt x="22" y="417"/>
                    <a:pt x="14" y="412"/>
                    <a:pt x="8" y="404"/>
                  </a:cubicBezTo>
                  <a:cubicBezTo>
                    <a:pt x="3" y="399"/>
                    <a:pt x="1" y="392"/>
                    <a:pt x="0" y="385"/>
                  </a:cubicBezTo>
                  <a:cubicBezTo>
                    <a:pt x="0" y="281"/>
                    <a:pt x="0" y="176"/>
                    <a:pt x="0" y="72"/>
                  </a:cubicBezTo>
                  <a:cubicBezTo>
                    <a:pt x="0" y="71"/>
                    <a:pt x="0" y="71"/>
                    <a:pt x="0" y="70"/>
                  </a:cubicBezTo>
                  <a:cubicBezTo>
                    <a:pt x="3" y="52"/>
                    <a:pt x="17" y="39"/>
                    <a:pt x="35" y="38"/>
                  </a:cubicBezTo>
                  <a:cubicBezTo>
                    <a:pt x="46" y="38"/>
                    <a:pt x="57" y="38"/>
                    <a:pt x="68" y="38"/>
                  </a:cubicBezTo>
                  <a:cubicBezTo>
                    <a:pt x="70" y="38"/>
                    <a:pt x="73" y="38"/>
                    <a:pt x="76" y="38"/>
                  </a:cubicBezTo>
                  <a:cubicBezTo>
                    <a:pt x="76" y="29"/>
                    <a:pt x="76" y="21"/>
                    <a:pt x="76" y="12"/>
                  </a:cubicBezTo>
                  <a:cubicBezTo>
                    <a:pt x="76" y="7"/>
                    <a:pt x="77" y="2"/>
                    <a:pt x="83" y="0"/>
                  </a:cubicBezTo>
                  <a:cubicBezTo>
                    <a:pt x="84" y="0"/>
                    <a:pt x="86" y="0"/>
                    <a:pt x="87" y="0"/>
                  </a:cubicBezTo>
                  <a:cubicBezTo>
                    <a:pt x="92" y="2"/>
                    <a:pt x="95" y="5"/>
                    <a:pt x="95" y="11"/>
                  </a:cubicBezTo>
                  <a:cubicBezTo>
                    <a:pt x="95" y="13"/>
                    <a:pt x="95" y="16"/>
                    <a:pt x="95" y="18"/>
                  </a:cubicBezTo>
                  <a:cubicBezTo>
                    <a:pt x="95" y="25"/>
                    <a:pt x="95" y="31"/>
                    <a:pt x="95" y="37"/>
                  </a:cubicBezTo>
                  <a:cubicBezTo>
                    <a:pt x="171" y="37"/>
                    <a:pt x="247" y="37"/>
                    <a:pt x="323" y="37"/>
                  </a:cubicBezTo>
                  <a:cubicBezTo>
                    <a:pt x="323" y="29"/>
                    <a:pt x="324" y="20"/>
                    <a:pt x="323" y="12"/>
                  </a:cubicBezTo>
                  <a:cubicBezTo>
                    <a:pt x="323" y="6"/>
                    <a:pt x="325" y="2"/>
                    <a:pt x="331" y="0"/>
                  </a:cubicBezTo>
                  <a:cubicBezTo>
                    <a:pt x="332" y="0"/>
                    <a:pt x="334" y="0"/>
                    <a:pt x="335" y="0"/>
                  </a:cubicBezTo>
                  <a:cubicBezTo>
                    <a:pt x="341" y="2"/>
                    <a:pt x="343" y="7"/>
                    <a:pt x="343" y="12"/>
                  </a:cubicBezTo>
                  <a:cubicBezTo>
                    <a:pt x="342" y="21"/>
                    <a:pt x="342" y="29"/>
                    <a:pt x="342" y="38"/>
                  </a:cubicBezTo>
                  <a:cubicBezTo>
                    <a:pt x="344" y="38"/>
                    <a:pt x="346" y="38"/>
                    <a:pt x="347" y="38"/>
                  </a:cubicBezTo>
                  <a:cubicBezTo>
                    <a:pt x="358" y="38"/>
                    <a:pt x="368" y="38"/>
                    <a:pt x="379" y="38"/>
                  </a:cubicBezTo>
                  <a:cubicBezTo>
                    <a:pt x="392" y="38"/>
                    <a:pt x="403" y="42"/>
                    <a:pt x="411" y="54"/>
                  </a:cubicBezTo>
                  <a:cubicBezTo>
                    <a:pt x="415" y="59"/>
                    <a:pt x="416" y="66"/>
                    <a:pt x="419" y="72"/>
                  </a:cubicBezTo>
                  <a:cubicBezTo>
                    <a:pt x="419" y="176"/>
                    <a:pt x="419" y="281"/>
                    <a:pt x="419" y="385"/>
                  </a:cubicBezTo>
                  <a:cubicBezTo>
                    <a:pt x="418" y="386"/>
                    <a:pt x="418" y="386"/>
                    <a:pt x="418" y="387"/>
                  </a:cubicBezTo>
                  <a:cubicBezTo>
                    <a:pt x="416" y="396"/>
                    <a:pt x="412" y="404"/>
                    <a:pt x="404" y="410"/>
                  </a:cubicBezTo>
                  <a:cubicBezTo>
                    <a:pt x="399" y="415"/>
                    <a:pt x="392" y="417"/>
                    <a:pt x="385" y="419"/>
                  </a:cubicBezTo>
                  <a:close/>
                  <a:moveTo>
                    <a:pt x="19" y="152"/>
                  </a:moveTo>
                  <a:cubicBezTo>
                    <a:pt x="19" y="154"/>
                    <a:pt x="19" y="155"/>
                    <a:pt x="19" y="157"/>
                  </a:cubicBezTo>
                  <a:cubicBezTo>
                    <a:pt x="19" y="230"/>
                    <a:pt x="19" y="304"/>
                    <a:pt x="19" y="377"/>
                  </a:cubicBezTo>
                  <a:cubicBezTo>
                    <a:pt x="19" y="392"/>
                    <a:pt x="26" y="400"/>
                    <a:pt x="41" y="400"/>
                  </a:cubicBezTo>
                  <a:cubicBezTo>
                    <a:pt x="153" y="400"/>
                    <a:pt x="265" y="400"/>
                    <a:pt x="377" y="400"/>
                  </a:cubicBezTo>
                  <a:cubicBezTo>
                    <a:pt x="392" y="400"/>
                    <a:pt x="400" y="392"/>
                    <a:pt x="400" y="378"/>
                  </a:cubicBezTo>
                  <a:cubicBezTo>
                    <a:pt x="400" y="304"/>
                    <a:pt x="400" y="230"/>
                    <a:pt x="400" y="157"/>
                  </a:cubicBezTo>
                  <a:cubicBezTo>
                    <a:pt x="400" y="155"/>
                    <a:pt x="400" y="154"/>
                    <a:pt x="400" y="152"/>
                  </a:cubicBezTo>
                  <a:cubicBezTo>
                    <a:pt x="272" y="152"/>
                    <a:pt x="146" y="152"/>
                    <a:pt x="19" y="152"/>
                  </a:cubicBezTo>
                  <a:close/>
                  <a:moveTo>
                    <a:pt x="400" y="133"/>
                  </a:moveTo>
                  <a:cubicBezTo>
                    <a:pt x="400" y="113"/>
                    <a:pt x="400" y="94"/>
                    <a:pt x="399" y="75"/>
                  </a:cubicBezTo>
                  <a:cubicBezTo>
                    <a:pt x="399" y="64"/>
                    <a:pt x="391" y="57"/>
                    <a:pt x="380" y="57"/>
                  </a:cubicBezTo>
                  <a:cubicBezTo>
                    <a:pt x="368" y="57"/>
                    <a:pt x="357" y="57"/>
                    <a:pt x="345" y="57"/>
                  </a:cubicBezTo>
                  <a:cubicBezTo>
                    <a:pt x="344" y="57"/>
                    <a:pt x="344" y="57"/>
                    <a:pt x="343" y="57"/>
                  </a:cubicBezTo>
                  <a:cubicBezTo>
                    <a:pt x="343" y="58"/>
                    <a:pt x="342" y="59"/>
                    <a:pt x="342" y="60"/>
                  </a:cubicBezTo>
                  <a:cubicBezTo>
                    <a:pt x="342" y="68"/>
                    <a:pt x="343" y="76"/>
                    <a:pt x="342" y="84"/>
                  </a:cubicBezTo>
                  <a:cubicBezTo>
                    <a:pt x="342" y="91"/>
                    <a:pt x="339" y="95"/>
                    <a:pt x="333" y="95"/>
                  </a:cubicBezTo>
                  <a:cubicBezTo>
                    <a:pt x="328" y="95"/>
                    <a:pt x="324" y="91"/>
                    <a:pt x="323" y="85"/>
                  </a:cubicBezTo>
                  <a:cubicBezTo>
                    <a:pt x="323" y="80"/>
                    <a:pt x="323" y="76"/>
                    <a:pt x="323" y="71"/>
                  </a:cubicBezTo>
                  <a:cubicBezTo>
                    <a:pt x="323" y="67"/>
                    <a:pt x="323" y="62"/>
                    <a:pt x="323" y="57"/>
                  </a:cubicBezTo>
                  <a:cubicBezTo>
                    <a:pt x="247" y="57"/>
                    <a:pt x="171" y="57"/>
                    <a:pt x="95" y="57"/>
                  </a:cubicBezTo>
                  <a:cubicBezTo>
                    <a:pt x="95" y="59"/>
                    <a:pt x="95" y="61"/>
                    <a:pt x="95" y="62"/>
                  </a:cubicBezTo>
                  <a:cubicBezTo>
                    <a:pt x="95" y="69"/>
                    <a:pt x="95" y="77"/>
                    <a:pt x="95" y="84"/>
                  </a:cubicBezTo>
                  <a:cubicBezTo>
                    <a:pt x="95" y="91"/>
                    <a:pt x="91" y="95"/>
                    <a:pt x="85" y="95"/>
                  </a:cubicBezTo>
                  <a:cubicBezTo>
                    <a:pt x="80" y="95"/>
                    <a:pt x="76" y="91"/>
                    <a:pt x="76" y="84"/>
                  </a:cubicBezTo>
                  <a:cubicBezTo>
                    <a:pt x="76" y="82"/>
                    <a:pt x="76" y="80"/>
                    <a:pt x="76" y="77"/>
                  </a:cubicBezTo>
                  <a:cubicBezTo>
                    <a:pt x="76" y="70"/>
                    <a:pt x="76" y="64"/>
                    <a:pt x="76" y="57"/>
                  </a:cubicBezTo>
                  <a:cubicBezTo>
                    <a:pt x="75" y="57"/>
                    <a:pt x="75" y="57"/>
                    <a:pt x="74" y="57"/>
                  </a:cubicBezTo>
                  <a:cubicBezTo>
                    <a:pt x="63" y="57"/>
                    <a:pt x="52" y="57"/>
                    <a:pt x="40" y="57"/>
                  </a:cubicBezTo>
                  <a:cubicBezTo>
                    <a:pt x="26" y="57"/>
                    <a:pt x="19" y="64"/>
                    <a:pt x="19" y="79"/>
                  </a:cubicBezTo>
                  <a:cubicBezTo>
                    <a:pt x="19" y="95"/>
                    <a:pt x="19" y="112"/>
                    <a:pt x="19" y="128"/>
                  </a:cubicBezTo>
                  <a:cubicBezTo>
                    <a:pt x="19" y="130"/>
                    <a:pt x="19" y="131"/>
                    <a:pt x="19" y="133"/>
                  </a:cubicBezTo>
                  <a:cubicBezTo>
                    <a:pt x="146" y="133"/>
                    <a:pt x="272" y="133"/>
                    <a:pt x="400" y="13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884" tIns="44943" rIns="89884" bIns="44943" numCol="1" anchor="t" anchorCtr="0" compatLnSpc="1">
              <a:prstTxWarp prst="textNoShape">
                <a:avLst/>
              </a:prstTxWarp>
            </a:bodyPr>
            <a:lstStyle/>
            <a:p>
              <a:endParaRPr lang="en-IN" sz="1620"/>
            </a:p>
          </p:txBody>
        </p:sp>
        <p:sp>
          <p:nvSpPr>
            <p:cNvPr id="146" name="Freeform 15">
              <a:extLst>
                <a:ext uri="{FF2B5EF4-FFF2-40B4-BE49-F238E27FC236}">
                  <a16:creationId xmlns:a16="http://schemas.microsoft.com/office/drawing/2014/main" id="{A8D2DA0D-3950-489D-887C-51408000510C}"/>
                </a:ext>
              </a:extLst>
            </p:cNvPr>
            <p:cNvSpPr>
              <a:spLocks/>
            </p:cNvSpPr>
            <p:nvPr/>
          </p:nvSpPr>
          <p:spPr bwMode="auto">
            <a:xfrm>
              <a:off x="12828588" y="2773363"/>
              <a:ext cx="57150" cy="57150"/>
            </a:xfrm>
            <a:custGeom>
              <a:avLst/>
              <a:gdLst>
                <a:gd name="T0" fmla="*/ 0 w 38"/>
                <a:gd name="T1" fmla="*/ 0 h 38"/>
                <a:gd name="T2" fmla="*/ 38 w 38"/>
                <a:gd name="T3" fmla="*/ 0 h 38"/>
                <a:gd name="T4" fmla="*/ 38 w 38"/>
                <a:gd name="T5" fmla="*/ 38 h 38"/>
                <a:gd name="T6" fmla="*/ 0 w 38"/>
                <a:gd name="T7" fmla="*/ 38 h 38"/>
                <a:gd name="T8" fmla="*/ 0 w 38"/>
                <a:gd name="T9" fmla="*/ 0 h 38"/>
              </a:gdLst>
              <a:ahLst/>
              <a:cxnLst>
                <a:cxn ang="0">
                  <a:pos x="T0" y="T1"/>
                </a:cxn>
                <a:cxn ang="0">
                  <a:pos x="T2" y="T3"/>
                </a:cxn>
                <a:cxn ang="0">
                  <a:pos x="T4" y="T5"/>
                </a:cxn>
                <a:cxn ang="0">
                  <a:pos x="T6" y="T7"/>
                </a:cxn>
                <a:cxn ang="0">
                  <a:pos x="T8" y="T9"/>
                </a:cxn>
              </a:cxnLst>
              <a:rect l="0" t="0" r="r" b="b"/>
              <a:pathLst>
                <a:path w="38" h="38">
                  <a:moveTo>
                    <a:pt x="0" y="0"/>
                  </a:moveTo>
                  <a:cubicBezTo>
                    <a:pt x="13" y="0"/>
                    <a:pt x="25" y="0"/>
                    <a:pt x="38" y="0"/>
                  </a:cubicBezTo>
                  <a:cubicBezTo>
                    <a:pt x="38" y="13"/>
                    <a:pt x="38" y="25"/>
                    <a:pt x="38" y="38"/>
                  </a:cubicBezTo>
                  <a:cubicBezTo>
                    <a:pt x="26" y="38"/>
                    <a:pt x="13" y="38"/>
                    <a:pt x="0" y="38"/>
                  </a:cubicBezTo>
                  <a:cubicBezTo>
                    <a:pt x="0" y="25"/>
                    <a:pt x="0" y="13"/>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884" tIns="44943" rIns="89884" bIns="44943" numCol="1" anchor="t" anchorCtr="0" compatLnSpc="1">
              <a:prstTxWarp prst="textNoShape">
                <a:avLst/>
              </a:prstTxWarp>
            </a:bodyPr>
            <a:lstStyle/>
            <a:p>
              <a:endParaRPr lang="en-IN" sz="1620"/>
            </a:p>
          </p:txBody>
        </p:sp>
        <p:sp>
          <p:nvSpPr>
            <p:cNvPr id="147" name="Freeform 16">
              <a:extLst>
                <a:ext uri="{FF2B5EF4-FFF2-40B4-BE49-F238E27FC236}">
                  <a16:creationId xmlns:a16="http://schemas.microsoft.com/office/drawing/2014/main" id="{5867B22E-0C15-4800-AA6C-A55DB3211D2C}"/>
                </a:ext>
              </a:extLst>
            </p:cNvPr>
            <p:cNvSpPr>
              <a:spLocks/>
            </p:cNvSpPr>
            <p:nvPr/>
          </p:nvSpPr>
          <p:spPr bwMode="auto">
            <a:xfrm>
              <a:off x="13261975" y="2773363"/>
              <a:ext cx="57150" cy="57150"/>
            </a:xfrm>
            <a:custGeom>
              <a:avLst/>
              <a:gdLst>
                <a:gd name="T0" fmla="*/ 38 w 38"/>
                <a:gd name="T1" fmla="*/ 38 h 38"/>
                <a:gd name="T2" fmla="*/ 0 w 38"/>
                <a:gd name="T3" fmla="*/ 38 h 38"/>
                <a:gd name="T4" fmla="*/ 0 w 38"/>
                <a:gd name="T5" fmla="*/ 0 h 38"/>
                <a:gd name="T6" fmla="*/ 38 w 38"/>
                <a:gd name="T7" fmla="*/ 0 h 38"/>
                <a:gd name="T8" fmla="*/ 38 w 38"/>
                <a:gd name="T9" fmla="*/ 38 h 38"/>
              </a:gdLst>
              <a:ahLst/>
              <a:cxnLst>
                <a:cxn ang="0">
                  <a:pos x="T0" y="T1"/>
                </a:cxn>
                <a:cxn ang="0">
                  <a:pos x="T2" y="T3"/>
                </a:cxn>
                <a:cxn ang="0">
                  <a:pos x="T4" y="T5"/>
                </a:cxn>
                <a:cxn ang="0">
                  <a:pos x="T6" y="T7"/>
                </a:cxn>
                <a:cxn ang="0">
                  <a:pos x="T8" y="T9"/>
                </a:cxn>
              </a:cxnLst>
              <a:rect l="0" t="0" r="r" b="b"/>
              <a:pathLst>
                <a:path w="38" h="38">
                  <a:moveTo>
                    <a:pt x="38" y="38"/>
                  </a:moveTo>
                  <a:cubicBezTo>
                    <a:pt x="25" y="38"/>
                    <a:pt x="13" y="38"/>
                    <a:pt x="0" y="38"/>
                  </a:cubicBezTo>
                  <a:cubicBezTo>
                    <a:pt x="0" y="25"/>
                    <a:pt x="0" y="13"/>
                    <a:pt x="0" y="0"/>
                  </a:cubicBezTo>
                  <a:cubicBezTo>
                    <a:pt x="13" y="0"/>
                    <a:pt x="25" y="0"/>
                    <a:pt x="38" y="0"/>
                  </a:cubicBezTo>
                  <a:cubicBezTo>
                    <a:pt x="38" y="13"/>
                    <a:pt x="38" y="25"/>
                    <a:pt x="38" y="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884" tIns="44943" rIns="89884" bIns="44943" numCol="1" anchor="t" anchorCtr="0" compatLnSpc="1">
              <a:prstTxWarp prst="textNoShape">
                <a:avLst/>
              </a:prstTxWarp>
            </a:bodyPr>
            <a:lstStyle/>
            <a:p>
              <a:endParaRPr lang="en-IN" sz="1620"/>
            </a:p>
          </p:txBody>
        </p:sp>
        <p:sp>
          <p:nvSpPr>
            <p:cNvPr id="148" name="Freeform 17">
              <a:extLst>
                <a:ext uri="{FF2B5EF4-FFF2-40B4-BE49-F238E27FC236}">
                  <a16:creationId xmlns:a16="http://schemas.microsoft.com/office/drawing/2014/main" id="{BE1AB905-3680-43D4-87EE-CF4ED7977A8D}"/>
                </a:ext>
              </a:extLst>
            </p:cNvPr>
            <p:cNvSpPr>
              <a:spLocks/>
            </p:cNvSpPr>
            <p:nvPr/>
          </p:nvSpPr>
          <p:spPr bwMode="auto">
            <a:xfrm>
              <a:off x="12915900" y="2773363"/>
              <a:ext cx="55563" cy="57150"/>
            </a:xfrm>
            <a:custGeom>
              <a:avLst/>
              <a:gdLst>
                <a:gd name="T0" fmla="*/ 37 w 37"/>
                <a:gd name="T1" fmla="*/ 38 h 38"/>
                <a:gd name="T2" fmla="*/ 0 w 37"/>
                <a:gd name="T3" fmla="*/ 38 h 38"/>
                <a:gd name="T4" fmla="*/ 0 w 37"/>
                <a:gd name="T5" fmla="*/ 0 h 38"/>
                <a:gd name="T6" fmla="*/ 37 w 37"/>
                <a:gd name="T7" fmla="*/ 0 h 38"/>
                <a:gd name="T8" fmla="*/ 37 w 37"/>
                <a:gd name="T9" fmla="*/ 38 h 38"/>
              </a:gdLst>
              <a:ahLst/>
              <a:cxnLst>
                <a:cxn ang="0">
                  <a:pos x="T0" y="T1"/>
                </a:cxn>
                <a:cxn ang="0">
                  <a:pos x="T2" y="T3"/>
                </a:cxn>
                <a:cxn ang="0">
                  <a:pos x="T4" y="T5"/>
                </a:cxn>
                <a:cxn ang="0">
                  <a:pos x="T6" y="T7"/>
                </a:cxn>
                <a:cxn ang="0">
                  <a:pos x="T8" y="T9"/>
                </a:cxn>
              </a:cxnLst>
              <a:rect l="0" t="0" r="r" b="b"/>
              <a:pathLst>
                <a:path w="37" h="38">
                  <a:moveTo>
                    <a:pt x="37" y="38"/>
                  </a:moveTo>
                  <a:cubicBezTo>
                    <a:pt x="25" y="38"/>
                    <a:pt x="12" y="38"/>
                    <a:pt x="0" y="38"/>
                  </a:cubicBezTo>
                  <a:cubicBezTo>
                    <a:pt x="0" y="25"/>
                    <a:pt x="0" y="13"/>
                    <a:pt x="0" y="0"/>
                  </a:cubicBezTo>
                  <a:cubicBezTo>
                    <a:pt x="12" y="0"/>
                    <a:pt x="24" y="0"/>
                    <a:pt x="37" y="0"/>
                  </a:cubicBezTo>
                  <a:cubicBezTo>
                    <a:pt x="37" y="13"/>
                    <a:pt x="37" y="25"/>
                    <a:pt x="37" y="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884" tIns="44943" rIns="89884" bIns="44943" numCol="1" anchor="t" anchorCtr="0" compatLnSpc="1">
              <a:prstTxWarp prst="textNoShape">
                <a:avLst/>
              </a:prstTxWarp>
            </a:bodyPr>
            <a:lstStyle/>
            <a:p>
              <a:endParaRPr lang="en-IN" sz="1620"/>
            </a:p>
          </p:txBody>
        </p:sp>
        <p:sp>
          <p:nvSpPr>
            <p:cNvPr id="149" name="Freeform 18">
              <a:extLst>
                <a:ext uri="{FF2B5EF4-FFF2-40B4-BE49-F238E27FC236}">
                  <a16:creationId xmlns:a16="http://schemas.microsoft.com/office/drawing/2014/main" id="{51DAD0C6-C54A-48AC-AFF3-65EB714ED7EA}"/>
                </a:ext>
              </a:extLst>
            </p:cNvPr>
            <p:cNvSpPr>
              <a:spLocks/>
            </p:cNvSpPr>
            <p:nvPr/>
          </p:nvSpPr>
          <p:spPr bwMode="auto">
            <a:xfrm>
              <a:off x="13174663" y="2773363"/>
              <a:ext cx="57150" cy="57150"/>
            </a:xfrm>
            <a:custGeom>
              <a:avLst/>
              <a:gdLst>
                <a:gd name="T0" fmla="*/ 38 w 38"/>
                <a:gd name="T1" fmla="*/ 38 h 38"/>
                <a:gd name="T2" fmla="*/ 0 w 38"/>
                <a:gd name="T3" fmla="*/ 38 h 38"/>
                <a:gd name="T4" fmla="*/ 0 w 38"/>
                <a:gd name="T5" fmla="*/ 0 h 38"/>
                <a:gd name="T6" fmla="*/ 38 w 38"/>
                <a:gd name="T7" fmla="*/ 0 h 38"/>
                <a:gd name="T8" fmla="*/ 38 w 38"/>
                <a:gd name="T9" fmla="*/ 38 h 38"/>
              </a:gdLst>
              <a:ahLst/>
              <a:cxnLst>
                <a:cxn ang="0">
                  <a:pos x="T0" y="T1"/>
                </a:cxn>
                <a:cxn ang="0">
                  <a:pos x="T2" y="T3"/>
                </a:cxn>
                <a:cxn ang="0">
                  <a:pos x="T4" y="T5"/>
                </a:cxn>
                <a:cxn ang="0">
                  <a:pos x="T6" y="T7"/>
                </a:cxn>
                <a:cxn ang="0">
                  <a:pos x="T8" y="T9"/>
                </a:cxn>
              </a:cxnLst>
              <a:rect l="0" t="0" r="r" b="b"/>
              <a:pathLst>
                <a:path w="38" h="38">
                  <a:moveTo>
                    <a:pt x="38" y="38"/>
                  </a:moveTo>
                  <a:cubicBezTo>
                    <a:pt x="25" y="38"/>
                    <a:pt x="13" y="38"/>
                    <a:pt x="0" y="38"/>
                  </a:cubicBezTo>
                  <a:cubicBezTo>
                    <a:pt x="0" y="25"/>
                    <a:pt x="0" y="13"/>
                    <a:pt x="0" y="0"/>
                  </a:cubicBezTo>
                  <a:cubicBezTo>
                    <a:pt x="12" y="0"/>
                    <a:pt x="25" y="0"/>
                    <a:pt x="38" y="0"/>
                  </a:cubicBezTo>
                  <a:cubicBezTo>
                    <a:pt x="38" y="13"/>
                    <a:pt x="38" y="25"/>
                    <a:pt x="38" y="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884" tIns="44943" rIns="89884" bIns="44943" numCol="1" anchor="t" anchorCtr="0" compatLnSpc="1">
              <a:prstTxWarp prst="textNoShape">
                <a:avLst/>
              </a:prstTxWarp>
            </a:bodyPr>
            <a:lstStyle/>
            <a:p>
              <a:endParaRPr lang="en-IN" sz="1620"/>
            </a:p>
          </p:txBody>
        </p:sp>
        <p:sp>
          <p:nvSpPr>
            <p:cNvPr id="150" name="Freeform 19">
              <a:extLst>
                <a:ext uri="{FF2B5EF4-FFF2-40B4-BE49-F238E27FC236}">
                  <a16:creationId xmlns:a16="http://schemas.microsoft.com/office/drawing/2014/main" id="{B2EA6510-1429-40E5-BBF2-E1E3632FEDEC}"/>
                </a:ext>
              </a:extLst>
            </p:cNvPr>
            <p:cNvSpPr>
              <a:spLocks/>
            </p:cNvSpPr>
            <p:nvPr/>
          </p:nvSpPr>
          <p:spPr bwMode="auto">
            <a:xfrm>
              <a:off x="12828588" y="2673350"/>
              <a:ext cx="57150" cy="55562"/>
            </a:xfrm>
            <a:custGeom>
              <a:avLst/>
              <a:gdLst>
                <a:gd name="T0" fmla="*/ 38 w 38"/>
                <a:gd name="T1" fmla="*/ 0 h 37"/>
                <a:gd name="T2" fmla="*/ 38 w 38"/>
                <a:gd name="T3" fmla="*/ 37 h 37"/>
                <a:gd name="T4" fmla="*/ 0 w 38"/>
                <a:gd name="T5" fmla="*/ 37 h 37"/>
                <a:gd name="T6" fmla="*/ 0 w 38"/>
                <a:gd name="T7" fmla="*/ 0 h 37"/>
                <a:gd name="T8" fmla="*/ 38 w 38"/>
                <a:gd name="T9" fmla="*/ 0 h 37"/>
              </a:gdLst>
              <a:ahLst/>
              <a:cxnLst>
                <a:cxn ang="0">
                  <a:pos x="T0" y="T1"/>
                </a:cxn>
                <a:cxn ang="0">
                  <a:pos x="T2" y="T3"/>
                </a:cxn>
                <a:cxn ang="0">
                  <a:pos x="T4" y="T5"/>
                </a:cxn>
                <a:cxn ang="0">
                  <a:pos x="T6" y="T7"/>
                </a:cxn>
                <a:cxn ang="0">
                  <a:pos x="T8" y="T9"/>
                </a:cxn>
              </a:cxnLst>
              <a:rect l="0" t="0" r="r" b="b"/>
              <a:pathLst>
                <a:path w="38" h="37">
                  <a:moveTo>
                    <a:pt x="38" y="0"/>
                  </a:moveTo>
                  <a:cubicBezTo>
                    <a:pt x="38" y="12"/>
                    <a:pt x="38" y="24"/>
                    <a:pt x="38" y="37"/>
                  </a:cubicBezTo>
                  <a:cubicBezTo>
                    <a:pt x="26" y="37"/>
                    <a:pt x="13" y="37"/>
                    <a:pt x="0" y="37"/>
                  </a:cubicBezTo>
                  <a:cubicBezTo>
                    <a:pt x="0" y="25"/>
                    <a:pt x="0" y="12"/>
                    <a:pt x="0" y="0"/>
                  </a:cubicBezTo>
                  <a:cubicBezTo>
                    <a:pt x="13" y="0"/>
                    <a:pt x="25" y="0"/>
                    <a:pt x="3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884" tIns="44943" rIns="89884" bIns="44943" numCol="1" anchor="t" anchorCtr="0" compatLnSpc="1">
              <a:prstTxWarp prst="textNoShape">
                <a:avLst/>
              </a:prstTxWarp>
            </a:bodyPr>
            <a:lstStyle/>
            <a:p>
              <a:endParaRPr lang="en-IN" sz="1620"/>
            </a:p>
          </p:txBody>
        </p:sp>
        <p:sp>
          <p:nvSpPr>
            <p:cNvPr id="151" name="Freeform 20">
              <a:extLst>
                <a:ext uri="{FF2B5EF4-FFF2-40B4-BE49-F238E27FC236}">
                  <a16:creationId xmlns:a16="http://schemas.microsoft.com/office/drawing/2014/main" id="{C76C12CC-F9E8-495D-979D-A31A5ECC2090}"/>
                </a:ext>
              </a:extLst>
            </p:cNvPr>
            <p:cNvSpPr>
              <a:spLocks/>
            </p:cNvSpPr>
            <p:nvPr/>
          </p:nvSpPr>
          <p:spPr bwMode="auto">
            <a:xfrm>
              <a:off x="12915900" y="2673350"/>
              <a:ext cx="55563" cy="55562"/>
            </a:xfrm>
            <a:custGeom>
              <a:avLst/>
              <a:gdLst>
                <a:gd name="T0" fmla="*/ 37 w 37"/>
                <a:gd name="T1" fmla="*/ 37 h 37"/>
                <a:gd name="T2" fmla="*/ 0 w 37"/>
                <a:gd name="T3" fmla="*/ 37 h 37"/>
                <a:gd name="T4" fmla="*/ 0 w 37"/>
                <a:gd name="T5" fmla="*/ 0 h 37"/>
                <a:gd name="T6" fmla="*/ 37 w 37"/>
                <a:gd name="T7" fmla="*/ 0 h 37"/>
                <a:gd name="T8" fmla="*/ 37 w 37"/>
                <a:gd name="T9" fmla="*/ 37 h 37"/>
              </a:gdLst>
              <a:ahLst/>
              <a:cxnLst>
                <a:cxn ang="0">
                  <a:pos x="T0" y="T1"/>
                </a:cxn>
                <a:cxn ang="0">
                  <a:pos x="T2" y="T3"/>
                </a:cxn>
                <a:cxn ang="0">
                  <a:pos x="T4" y="T5"/>
                </a:cxn>
                <a:cxn ang="0">
                  <a:pos x="T6" y="T7"/>
                </a:cxn>
                <a:cxn ang="0">
                  <a:pos x="T8" y="T9"/>
                </a:cxn>
              </a:cxnLst>
              <a:rect l="0" t="0" r="r" b="b"/>
              <a:pathLst>
                <a:path w="37" h="37">
                  <a:moveTo>
                    <a:pt x="37" y="37"/>
                  </a:moveTo>
                  <a:cubicBezTo>
                    <a:pt x="25" y="37"/>
                    <a:pt x="12" y="37"/>
                    <a:pt x="0" y="37"/>
                  </a:cubicBezTo>
                  <a:cubicBezTo>
                    <a:pt x="0" y="25"/>
                    <a:pt x="0" y="12"/>
                    <a:pt x="0" y="0"/>
                  </a:cubicBezTo>
                  <a:cubicBezTo>
                    <a:pt x="12" y="0"/>
                    <a:pt x="24" y="0"/>
                    <a:pt x="37" y="0"/>
                  </a:cubicBezTo>
                  <a:cubicBezTo>
                    <a:pt x="37" y="12"/>
                    <a:pt x="37" y="24"/>
                    <a:pt x="37" y="3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884" tIns="44943" rIns="89884" bIns="44943" numCol="1" anchor="t" anchorCtr="0" compatLnSpc="1">
              <a:prstTxWarp prst="textNoShape">
                <a:avLst/>
              </a:prstTxWarp>
            </a:bodyPr>
            <a:lstStyle/>
            <a:p>
              <a:endParaRPr lang="en-IN" sz="1620"/>
            </a:p>
          </p:txBody>
        </p:sp>
        <p:sp>
          <p:nvSpPr>
            <p:cNvPr id="152" name="Freeform 21">
              <a:extLst>
                <a:ext uri="{FF2B5EF4-FFF2-40B4-BE49-F238E27FC236}">
                  <a16:creationId xmlns:a16="http://schemas.microsoft.com/office/drawing/2014/main" id="{18B7E604-6A2B-4328-9634-74BD580DF456}"/>
                </a:ext>
              </a:extLst>
            </p:cNvPr>
            <p:cNvSpPr>
              <a:spLocks/>
            </p:cNvSpPr>
            <p:nvPr/>
          </p:nvSpPr>
          <p:spPr bwMode="auto">
            <a:xfrm>
              <a:off x="13174663" y="2673350"/>
              <a:ext cx="57150" cy="55562"/>
            </a:xfrm>
            <a:custGeom>
              <a:avLst/>
              <a:gdLst>
                <a:gd name="T0" fmla="*/ 38 w 38"/>
                <a:gd name="T1" fmla="*/ 37 h 37"/>
                <a:gd name="T2" fmla="*/ 0 w 38"/>
                <a:gd name="T3" fmla="*/ 37 h 37"/>
                <a:gd name="T4" fmla="*/ 0 w 38"/>
                <a:gd name="T5" fmla="*/ 0 h 37"/>
                <a:gd name="T6" fmla="*/ 38 w 38"/>
                <a:gd name="T7" fmla="*/ 0 h 37"/>
                <a:gd name="T8" fmla="*/ 38 w 38"/>
                <a:gd name="T9" fmla="*/ 37 h 37"/>
              </a:gdLst>
              <a:ahLst/>
              <a:cxnLst>
                <a:cxn ang="0">
                  <a:pos x="T0" y="T1"/>
                </a:cxn>
                <a:cxn ang="0">
                  <a:pos x="T2" y="T3"/>
                </a:cxn>
                <a:cxn ang="0">
                  <a:pos x="T4" y="T5"/>
                </a:cxn>
                <a:cxn ang="0">
                  <a:pos x="T6" y="T7"/>
                </a:cxn>
                <a:cxn ang="0">
                  <a:pos x="T8" y="T9"/>
                </a:cxn>
              </a:cxnLst>
              <a:rect l="0" t="0" r="r" b="b"/>
              <a:pathLst>
                <a:path w="38" h="37">
                  <a:moveTo>
                    <a:pt x="38" y="37"/>
                  </a:moveTo>
                  <a:cubicBezTo>
                    <a:pt x="25" y="37"/>
                    <a:pt x="13" y="37"/>
                    <a:pt x="0" y="37"/>
                  </a:cubicBezTo>
                  <a:cubicBezTo>
                    <a:pt x="0" y="24"/>
                    <a:pt x="0" y="12"/>
                    <a:pt x="0" y="0"/>
                  </a:cubicBezTo>
                  <a:cubicBezTo>
                    <a:pt x="13" y="0"/>
                    <a:pt x="25" y="0"/>
                    <a:pt x="38" y="0"/>
                  </a:cubicBezTo>
                  <a:cubicBezTo>
                    <a:pt x="38" y="12"/>
                    <a:pt x="38" y="25"/>
                    <a:pt x="38" y="3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884" tIns="44943" rIns="89884" bIns="44943" numCol="1" anchor="t" anchorCtr="0" compatLnSpc="1">
              <a:prstTxWarp prst="textNoShape">
                <a:avLst/>
              </a:prstTxWarp>
            </a:bodyPr>
            <a:lstStyle/>
            <a:p>
              <a:endParaRPr lang="en-IN" sz="1620"/>
            </a:p>
          </p:txBody>
        </p:sp>
        <p:sp>
          <p:nvSpPr>
            <p:cNvPr id="153" name="Freeform 22">
              <a:extLst>
                <a:ext uri="{FF2B5EF4-FFF2-40B4-BE49-F238E27FC236}">
                  <a16:creationId xmlns:a16="http://schemas.microsoft.com/office/drawing/2014/main" id="{96A89416-ACDF-4B99-975B-BA8774D25CB7}"/>
                </a:ext>
              </a:extLst>
            </p:cNvPr>
            <p:cNvSpPr>
              <a:spLocks/>
            </p:cNvSpPr>
            <p:nvPr/>
          </p:nvSpPr>
          <p:spPr bwMode="auto">
            <a:xfrm>
              <a:off x="13261975" y="2673350"/>
              <a:ext cx="57150" cy="55562"/>
            </a:xfrm>
            <a:custGeom>
              <a:avLst/>
              <a:gdLst>
                <a:gd name="T0" fmla="*/ 0 w 38"/>
                <a:gd name="T1" fmla="*/ 37 h 37"/>
                <a:gd name="T2" fmla="*/ 0 w 38"/>
                <a:gd name="T3" fmla="*/ 0 h 37"/>
                <a:gd name="T4" fmla="*/ 38 w 38"/>
                <a:gd name="T5" fmla="*/ 0 h 37"/>
                <a:gd name="T6" fmla="*/ 38 w 38"/>
                <a:gd name="T7" fmla="*/ 37 h 37"/>
                <a:gd name="T8" fmla="*/ 0 w 38"/>
                <a:gd name="T9" fmla="*/ 37 h 37"/>
              </a:gdLst>
              <a:ahLst/>
              <a:cxnLst>
                <a:cxn ang="0">
                  <a:pos x="T0" y="T1"/>
                </a:cxn>
                <a:cxn ang="0">
                  <a:pos x="T2" y="T3"/>
                </a:cxn>
                <a:cxn ang="0">
                  <a:pos x="T4" y="T5"/>
                </a:cxn>
                <a:cxn ang="0">
                  <a:pos x="T6" y="T7"/>
                </a:cxn>
                <a:cxn ang="0">
                  <a:pos x="T8" y="T9"/>
                </a:cxn>
              </a:cxnLst>
              <a:rect l="0" t="0" r="r" b="b"/>
              <a:pathLst>
                <a:path w="38" h="37">
                  <a:moveTo>
                    <a:pt x="0" y="37"/>
                  </a:moveTo>
                  <a:cubicBezTo>
                    <a:pt x="0" y="24"/>
                    <a:pt x="0" y="12"/>
                    <a:pt x="0" y="0"/>
                  </a:cubicBezTo>
                  <a:cubicBezTo>
                    <a:pt x="13" y="0"/>
                    <a:pt x="25" y="0"/>
                    <a:pt x="38" y="0"/>
                  </a:cubicBezTo>
                  <a:cubicBezTo>
                    <a:pt x="38" y="12"/>
                    <a:pt x="38" y="24"/>
                    <a:pt x="38" y="37"/>
                  </a:cubicBezTo>
                  <a:cubicBezTo>
                    <a:pt x="25" y="37"/>
                    <a:pt x="13" y="37"/>
                    <a:pt x="0" y="3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884" tIns="44943" rIns="89884" bIns="44943" numCol="1" anchor="t" anchorCtr="0" compatLnSpc="1">
              <a:prstTxWarp prst="textNoShape">
                <a:avLst/>
              </a:prstTxWarp>
            </a:bodyPr>
            <a:lstStyle/>
            <a:p>
              <a:endParaRPr lang="en-IN" sz="1620"/>
            </a:p>
          </p:txBody>
        </p:sp>
        <p:sp>
          <p:nvSpPr>
            <p:cNvPr id="154" name="Freeform 23">
              <a:extLst>
                <a:ext uri="{FF2B5EF4-FFF2-40B4-BE49-F238E27FC236}">
                  <a16:creationId xmlns:a16="http://schemas.microsoft.com/office/drawing/2014/main" id="{AC595963-C638-437A-AE21-1852F1FE71D3}"/>
                </a:ext>
              </a:extLst>
            </p:cNvPr>
            <p:cNvSpPr>
              <a:spLocks/>
            </p:cNvSpPr>
            <p:nvPr/>
          </p:nvSpPr>
          <p:spPr bwMode="auto">
            <a:xfrm>
              <a:off x="13001625" y="2773363"/>
              <a:ext cx="57150" cy="57150"/>
            </a:xfrm>
            <a:custGeom>
              <a:avLst/>
              <a:gdLst>
                <a:gd name="T0" fmla="*/ 0 w 37"/>
                <a:gd name="T1" fmla="*/ 0 h 38"/>
                <a:gd name="T2" fmla="*/ 37 w 37"/>
                <a:gd name="T3" fmla="*/ 0 h 38"/>
                <a:gd name="T4" fmla="*/ 37 w 37"/>
                <a:gd name="T5" fmla="*/ 38 h 38"/>
                <a:gd name="T6" fmla="*/ 0 w 37"/>
                <a:gd name="T7" fmla="*/ 38 h 38"/>
                <a:gd name="T8" fmla="*/ 0 w 37"/>
                <a:gd name="T9" fmla="*/ 0 h 38"/>
              </a:gdLst>
              <a:ahLst/>
              <a:cxnLst>
                <a:cxn ang="0">
                  <a:pos x="T0" y="T1"/>
                </a:cxn>
                <a:cxn ang="0">
                  <a:pos x="T2" y="T3"/>
                </a:cxn>
                <a:cxn ang="0">
                  <a:pos x="T4" y="T5"/>
                </a:cxn>
                <a:cxn ang="0">
                  <a:pos x="T6" y="T7"/>
                </a:cxn>
                <a:cxn ang="0">
                  <a:pos x="T8" y="T9"/>
                </a:cxn>
              </a:cxnLst>
              <a:rect l="0" t="0" r="r" b="b"/>
              <a:pathLst>
                <a:path w="37" h="38">
                  <a:moveTo>
                    <a:pt x="0" y="0"/>
                  </a:moveTo>
                  <a:cubicBezTo>
                    <a:pt x="12" y="0"/>
                    <a:pt x="25" y="0"/>
                    <a:pt x="37" y="0"/>
                  </a:cubicBezTo>
                  <a:cubicBezTo>
                    <a:pt x="37" y="13"/>
                    <a:pt x="37" y="25"/>
                    <a:pt x="37" y="38"/>
                  </a:cubicBezTo>
                  <a:cubicBezTo>
                    <a:pt x="25" y="38"/>
                    <a:pt x="12" y="38"/>
                    <a:pt x="0" y="38"/>
                  </a:cubicBezTo>
                  <a:cubicBezTo>
                    <a:pt x="0" y="25"/>
                    <a:pt x="0" y="13"/>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884" tIns="44943" rIns="89884" bIns="44943" numCol="1" anchor="t" anchorCtr="0" compatLnSpc="1">
              <a:prstTxWarp prst="textNoShape">
                <a:avLst/>
              </a:prstTxWarp>
            </a:bodyPr>
            <a:lstStyle/>
            <a:p>
              <a:endParaRPr lang="en-IN" sz="1620"/>
            </a:p>
          </p:txBody>
        </p:sp>
        <p:sp>
          <p:nvSpPr>
            <p:cNvPr id="155" name="Freeform 24">
              <a:extLst>
                <a:ext uri="{FF2B5EF4-FFF2-40B4-BE49-F238E27FC236}">
                  <a16:creationId xmlns:a16="http://schemas.microsoft.com/office/drawing/2014/main" id="{86A69C52-2D60-4B80-A79F-D319C9C6AA26}"/>
                </a:ext>
              </a:extLst>
            </p:cNvPr>
            <p:cNvSpPr>
              <a:spLocks/>
            </p:cNvSpPr>
            <p:nvPr/>
          </p:nvSpPr>
          <p:spPr bwMode="auto">
            <a:xfrm>
              <a:off x="13088938" y="2773363"/>
              <a:ext cx="55563" cy="57150"/>
            </a:xfrm>
            <a:custGeom>
              <a:avLst/>
              <a:gdLst>
                <a:gd name="T0" fmla="*/ 0 w 37"/>
                <a:gd name="T1" fmla="*/ 0 h 38"/>
                <a:gd name="T2" fmla="*/ 37 w 37"/>
                <a:gd name="T3" fmla="*/ 0 h 38"/>
                <a:gd name="T4" fmla="*/ 37 w 37"/>
                <a:gd name="T5" fmla="*/ 38 h 38"/>
                <a:gd name="T6" fmla="*/ 0 w 37"/>
                <a:gd name="T7" fmla="*/ 38 h 38"/>
                <a:gd name="T8" fmla="*/ 0 w 37"/>
                <a:gd name="T9" fmla="*/ 0 h 38"/>
              </a:gdLst>
              <a:ahLst/>
              <a:cxnLst>
                <a:cxn ang="0">
                  <a:pos x="T0" y="T1"/>
                </a:cxn>
                <a:cxn ang="0">
                  <a:pos x="T2" y="T3"/>
                </a:cxn>
                <a:cxn ang="0">
                  <a:pos x="T4" y="T5"/>
                </a:cxn>
                <a:cxn ang="0">
                  <a:pos x="T6" y="T7"/>
                </a:cxn>
                <a:cxn ang="0">
                  <a:pos x="T8" y="T9"/>
                </a:cxn>
              </a:cxnLst>
              <a:rect l="0" t="0" r="r" b="b"/>
              <a:pathLst>
                <a:path w="37" h="38">
                  <a:moveTo>
                    <a:pt x="0" y="0"/>
                  </a:moveTo>
                  <a:cubicBezTo>
                    <a:pt x="12" y="0"/>
                    <a:pt x="25" y="0"/>
                    <a:pt x="37" y="0"/>
                  </a:cubicBezTo>
                  <a:cubicBezTo>
                    <a:pt x="37" y="13"/>
                    <a:pt x="37" y="25"/>
                    <a:pt x="37" y="38"/>
                  </a:cubicBezTo>
                  <a:cubicBezTo>
                    <a:pt x="25" y="38"/>
                    <a:pt x="13" y="38"/>
                    <a:pt x="0" y="38"/>
                  </a:cubicBezTo>
                  <a:cubicBezTo>
                    <a:pt x="0" y="25"/>
                    <a:pt x="0" y="13"/>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884" tIns="44943" rIns="89884" bIns="44943" numCol="1" anchor="t" anchorCtr="0" compatLnSpc="1">
              <a:prstTxWarp prst="textNoShape">
                <a:avLst/>
              </a:prstTxWarp>
            </a:bodyPr>
            <a:lstStyle/>
            <a:p>
              <a:endParaRPr lang="en-IN" sz="1620"/>
            </a:p>
          </p:txBody>
        </p:sp>
        <p:sp>
          <p:nvSpPr>
            <p:cNvPr id="156" name="Freeform 25">
              <a:extLst>
                <a:ext uri="{FF2B5EF4-FFF2-40B4-BE49-F238E27FC236}">
                  <a16:creationId xmlns:a16="http://schemas.microsoft.com/office/drawing/2014/main" id="{F46422B4-AC95-4B1F-B936-9A482737D7DC}"/>
                </a:ext>
              </a:extLst>
            </p:cNvPr>
            <p:cNvSpPr>
              <a:spLocks/>
            </p:cNvSpPr>
            <p:nvPr/>
          </p:nvSpPr>
          <p:spPr bwMode="auto">
            <a:xfrm>
              <a:off x="12828588" y="2874963"/>
              <a:ext cx="57150" cy="55562"/>
            </a:xfrm>
            <a:custGeom>
              <a:avLst/>
              <a:gdLst>
                <a:gd name="T0" fmla="*/ 0 w 38"/>
                <a:gd name="T1" fmla="*/ 0 h 37"/>
                <a:gd name="T2" fmla="*/ 38 w 38"/>
                <a:gd name="T3" fmla="*/ 0 h 37"/>
                <a:gd name="T4" fmla="*/ 38 w 38"/>
                <a:gd name="T5" fmla="*/ 37 h 37"/>
                <a:gd name="T6" fmla="*/ 0 w 38"/>
                <a:gd name="T7" fmla="*/ 37 h 37"/>
                <a:gd name="T8" fmla="*/ 0 w 38"/>
                <a:gd name="T9" fmla="*/ 0 h 37"/>
              </a:gdLst>
              <a:ahLst/>
              <a:cxnLst>
                <a:cxn ang="0">
                  <a:pos x="T0" y="T1"/>
                </a:cxn>
                <a:cxn ang="0">
                  <a:pos x="T2" y="T3"/>
                </a:cxn>
                <a:cxn ang="0">
                  <a:pos x="T4" y="T5"/>
                </a:cxn>
                <a:cxn ang="0">
                  <a:pos x="T6" y="T7"/>
                </a:cxn>
                <a:cxn ang="0">
                  <a:pos x="T8" y="T9"/>
                </a:cxn>
              </a:cxnLst>
              <a:rect l="0" t="0" r="r" b="b"/>
              <a:pathLst>
                <a:path w="38" h="37">
                  <a:moveTo>
                    <a:pt x="0" y="0"/>
                  </a:moveTo>
                  <a:cubicBezTo>
                    <a:pt x="13" y="0"/>
                    <a:pt x="25" y="0"/>
                    <a:pt x="38" y="0"/>
                  </a:cubicBezTo>
                  <a:cubicBezTo>
                    <a:pt x="38" y="12"/>
                    <a:pt x="38" y="25"/>
                    <a:pt x="38" y="37"/>
                  </a:cubicBezTo>
                  <a:cubicBezTo>
                    <a:pt x="26" y="37"/>
                    <a:pt x="13" y="37"/>
                    <a:pt x="0" y="37"/>
                  </a:cubicBezTo>
                  <a:cubicBezTo>
                    <a:pt x="0" y="25"/>
                    <a:pt x="0" y="13"/>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884" tIns="44943" rIns="89884" bIns="44943" numCol="1" anchor="t" anchorCtr="0" compatLnSpc="1">
              <a:prstTxWarp prst="textNoShape">
                <a:avLst/>
              </a:prstTxWarp>
            </a:bodyPr>
            <a:lstStyle/>
            <a:p>
              <a:endParaRPr lang="en-IN" sz="1620"/>
            </a:p>
          </p:txBody>
        </p:sp>
        <p:sp>
          <p:nvSpPr>
            <p:cNvPr id="157" name="Freeform 26">
              <a:extLst>
                <a:ext uri="{FF2B5EF4-FFF2-40B4-BE49-F238E27FC236}">
                  <a16:creationId xmlns:a16="http://schemas.microsoft.com/office/drawing/2014/main" id="{D29C2155-A380-4CA0-B06F-C00D87D2A721}"/>
                </a:ext>
              </a:extLst>
            </p:cNvPr>
            <p:cNvSpPr>
              <a:spLocks/>
            </p:cNvSpPr>
            <p:nvPr/>
          </p:nvSpPr>
          <p:spPr bwMode="auto">
            <a:xfrm>
              <a:off x="12915900" y="2874963"/>
              <a:ext cx="55563" cy="55562"/>
            </a:xfrm>
            <a:custGeom>
              <a:avLst/>
              <a:gdLst>
                <a:gd name="T0" fmla="*/ 37 w 37"/>
                <a:gd name="T1" fmla="*/ 0 h 37"/>
                <a:gd name="T2" fmla="*/ 37 w 37"/>
                <a:gd name="T3" fmla="*/ 37 h 37"/>
                <a:gd name="T4" fmla="*/ 0 w 37"/>
                <a:gd name="T5" fmla="*/ 37 h 37"/>
                <a:gd name="T6" fmla="*/ 0 w 37"/>
                <a:gd name="T7" fmla="*/ 0 h 37"/>
                <a:gd name="T8" fmla="*/ 37 w 37"/>
                <a:gd name="T9" fmla="*/ 0 h 37"/>
              </a:gdLst>
              <a:ahLst/>
              <a:cxnLst>
                <a:cxn ang="0">
                  <a:pos x="T0" y="T1"/>
                </a:cxn>
                <a:cxn ang="0">
                  <a:pos x="T2" y="T3"/>
                </a:cxn>
                <a:cxn ang="0">
                  <a:pos x="T4" y="T5"/>
                </a:cxn>
                <a:cxn ang="0">
                  <a:pos x="T6" y="T7"/>
                </a:cxn>
                <a:cxn ang="0">
                  <a:pos x="T8" y="T9"/>
                </a:cxn>
              </a:cxnLst>
              <a:rect l="0" t="0" r="r" b="b"/>
              <a:pathLst>
                <a:path w="37" h="37">
                  <a:moveTo>
                    <a:pt x="37" y="0"/>
                  </a:moveTo>
                  <a:cubicBezTo>
                    <a:pt x="37" y="12"/>
                    <a:pt x="37" y="25"/>
                    <a:pt x="37" y="37"/>
                  </a:cubicBezTo>
                  <a:cubicBezTo>
                    <a:pt x="25" y="37"/>
                    <a:pt x="12" y="37"/>
                    <a:pt x="0" y="37"/>
                  </a:cubicBezTo>
                  <a:cubicBezTo>
                    <a:pt x="0" y="25"/>
                    <a:pt x="0" y="13"/>
                    <a:pt x="0" y="0"/>
                  </a:cubicBezTo>
                  <a:cubicBezTo>
                    <a:pt x="12" y="0"/>
                    <a:pt x="24" y="0"/>
                    <a:pt x="3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884" tIns="44943" rIns="89884" bIns="44943" numCol="1" anchor="t" anchorCtr="0" compatLnSpc="1">
              <a:prstTxWarp prst="textNoShape">
                <a:avLst/>
              </a:prstTxWarp>
            </a:bodyPr>
            <a:lstStyle/>
            <a:p>
              <a:endParaRPr lang="en-IN" sz="1620"/>
            </a:p>
          </p:txBody>
        </p:sp>
        <p:sp>
          <p:nvSpPr>
            <p:cNvPr id="158" name="Freeform 27">
              <a:extLst>
                <a:ext uri="{FF2B5EF4-FFF2-40B4-BE49-F238E27FC236}">
                  <a16:creationId xmlns:a16="http://schemas.microsoft.com/office/drawing/2014/main" id="{94559D47-02AB-4096-9F9E-48842E6493CD}"/>
                </a:ext>
              </a:extLst>
            </p:cNvPr>
            <p:cNvSpPr>
              <a:spLocks/>
            </p:cNvSpPr>
            <p:nvPr/>
          </p:nvSpPr>
          <p:spPr bwMode="auto">
            <a:xfrm>
              <a:off x="13001625" y="2673350"/>
              <a:ext cx="57150" cy="55562"/>
            </a:xfrm>
            <a:custGeom>
              <a:avLst/>
              <a:gdLst>
                <a:gd name="T0" fmla="*/ 37 w 37"/>
                <a:gd name="T1" fmla="*/ 37 h 37"/>
                <a:gd name="T2" fmla="*/ 0 w 37"/>
                <a:gd name="T3" fmla="*/ 37 h 37"/>
                <a:gd name="T4" fmla="*/ 0 w 37"/>
                <a:gd name="T5" fmla="*/ 0 h 37"/>
                <a:gd name="T6" fmla="*/ 37 w 37"/>
                <a:gd name="T7" fmla="*/ 0 h 37"/>
                <a:gd name="T8" fmla="*/ 37 w 37"/>
                <a:gd name="T9" fmla="*/ 37 h 37"/>
              </a:gdLst>
              <a:ahLst/>
              <a:cxnLst>
                <a:cxn ang="0">
                  <a:pos x="T0" y="T1"/>
                </a:cxn>
                <a:cxn ang="0">
                  <a:pos x="T2" y="T3"/>
                </a:cxn>
                <a:cxn ang="0">
                  <a:pos x="T4" y="T5"/>
                </a:cxn>
                <a:cxn ang="0">
                  <a:pos x="T6" y="T7"/>
                </a:cxn>
                <a:cxn ang="0">
                  <a:pos x="T8" y="T9"/>
                </a:cxn>
              </a:cxnLst>
              <a:rect l="0" t="0" r="r" b="b"/>
              <a:pathLst>
                <a:path w="37" h="37">
                  <a:moveTo>
                    <a:pt x="37" y="37"/>
                  </a:moveTo>
                  <a:cubicBezTo>
                    <a:pt x="25" y="37"/>
                    <a:pt x="12" y="37"/>
                    <a:pt x="0" y="37"/>
                  </a:cubicBezTo>
                  <a:cubicBezTo>
                    <a:pt x="0" y="25"/>
                    <a:pt x="0" y="12"/>
                    <a:pt x="0" y="0"/>
                  </a:cubicBezTo>
                  <a:cubicBezTo>
                    <a:pt x="12" y="0"/>
                    <a:pt x="25" y="0"/>
                    <a:pt x="37" y="0"/>
                  </a:cubicBezTo>
                  <a:cubicBezTo>
                    <a:pt x="37" y="12"/>
                    <a:pt x="37" y="24"/>
                    <a:pt x="37" y="3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884" tIns="44943" rIns="89884" bIns="44943" numCol="1" anchor="t" anchorCtr="0" compatLnSpc="1">
              <a:prstTxWarp prst="textNoShape">
                <a:avLst/>
              </a:prstTxWarp>
            </a:bodyPr>
            <a:lstStyle/>
            <a:p>
              <a:endParaRPr lang="en-IN" sz="1620"/>
            </a:p>
          </p:txBody>
        </p:sp>
        <p:sp>
          <p:nvSpPr>
            <p:cNvPr id="159" name="Freeform 28">
              <a:extLst>
                <a:ext uri="{FF2B5EF4-FFF2-40B4-BE49-F238E27FC236}">
                  <a16:creationId xmlns:a16="http://schemas.microsoft.com/office/drawing/2014/main" id="{3A6C1C9A-A1A4-4E12-98C1-B2E73FD07C9B}"/>
                </a:ext>
              </a:extLst>
            </p:cNvPr>
            <p:cNvSpPr>
              <a:spLocks/>
            </p:cNvSpPr>
            <p:nvPr/>
          </p:nvSpPr>
          <p:spPr bwMode="auto">
            <a:xfrm>
              <a:off x="13088938" y="2671763"/>
              <a:ext cx="55563" cy="57150"/>
            </a:xfrm>
            <a:custGeom>
              <a:avLst/>
              <a:gdLst>
                <a:gd name="T0" fmla="*/ 0 w 37"/>
                <a:gd name="T1" fmla="*/ 0 h 38"/>
                <a:gd name="T2" fmla="*/ 37 w 37"/>
                <a:gd name="T3" fmla="*/ 0 h 38"/>
                <a:gd name="T4" fmla="*/ 37 w 37"/>
                <a:gd name="T5" fmla="*/ 38 h 38"/>
                <a:gd name="T6" fmla="*/ 0 w 37"/>
                <a:gd name="T7" fmla="*/ 38 h 38"/>
                <a:gd name="T8" fmla="*/ 0 w 37"/>
                <a:gd name="T9" fmla="*/ 0 h 38"/>
              </a:gdLst>
              <a:ahLst/>
              <a:cxnLst>
                <a:cxn ang="0">
                  <a:pos x="T0" y="T1"/>
                </a:cxn>
                <a:cxn ang="0">
                  <a:pos x="T2" y="T3"/>
                </a:cxn>
                <a:cxn ang="0">
                  <a:pos x="T4" y="T5"/>
                </a:cxn>
                <a:cxn ang="0">
                  <a:pos x="T6" y="T7"/>
                </a:cxn>
                <a:cxn ang="0">
                  <a:pos x="T8" y="T9"/>
                </a:cxn>
              </a:cxnLst>
              <a:rect l="0" t="0" r="r" b="b"/>
              <a:pathLst>
                <a:path w="37" h="38">
                  <a:moveTo>
                    <a:pt x="0" y="0"/>
                  </a:moveTo>
                  <a:cubicBezTo>
                    <a:pt x="12" y="0"/>
                    <a:pt x="25" y="0"/>
                    <a:pt x="37" y="0"/>
                  </a:cubicBezTo>
                  <a:cubicBezTo>
                    <a:pt x="37" y="13"/>
                    <a:pt x="37" y="25"/>
                    <a:pt x="37" y="38"/>
                  </a:cubicBezTo>
                  <a:cubicBezTo>
                    <a:pt x="25" y="38"/>
                    <a:pt x="13" y="38"/>
                    <a:pt x="0" y="38"/>
                  </a:cubicBezTo>
                  <a:cubicBezTo>
                    <a:pt x="0" y="26"/>
                    <a:pt x="0" y="13"/>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884" tIns="44943" rIns="89884" bIns="44943" numCol="1" anchor="t" anchorCtr="0" compatLnSpc="1">
              <a:prstTxWarp prst="textNoShape">
                <a:avLst/>
              </a:prstTxWarp>
            </a:bodyPr>
            <a:lstStyle/>
            <a:p>
              <a:endParaRPr lang="en-IN" sz="1620"/>
            </a:p>
          </p:txBody>
        </p:sp>
        <p:sp>
          <p:nvSpPr>
            <p:cNvPr id="160" name="Freeform 29">
              <a:extLst>
                <a:ext uri="{FF2B5EF4-FFF2-40B4-BE49-F238E27FC236}">
                  <a16:creationId xmlns:a16="http://schemas.microsoft.com/office/drawing/2014/main" id="{344CAF3A-0078-454D-965A-BEC97B51C78E}"/>
                </a:ext>
              </a:extLst>
            </p:cNvPr>
            <p:cNvSpPr>
              <a:spLocks/>
            </p:cNvSpPr>
            <p:nvPr/>
          </p:nvSpPr>
          <p:spPr bwMode="auto">
            <a:xfrm>
              <a:off x="13001625" y="2874963"/>
              <a:ext cx="57150" cy="55562"/>
            </a:xfrm>
            <a:custGeom>
              <a:avLst/>
              <a:gdLst>
                <a:gd name="T0" fmla="*/ 0 w 37"/>
                <a:gd name="T1" fmla="*/ 37 h 37"/>
                <a:gd name="T2" fmla="*/ 0 w 37"/>
                <a:gd name="T3" fmla="*/ 0 h 37"/>
                <a:gd name="T4" fmla="*/ 37 w 37"/>
                <a:gd name="T5" fmla="*/ 0 h 37"/>
                <a:gd name="T6" fmla="*/ 37 w 37"/>
                <a:gd name="T7" fmla="*/ 37 h 37"/>
                <a:gd name="T8" fmla="*/ 0 w 37"/>
                <a:gd name="T9" fmla="*/ 37 h 37"/>
              </a:gdLst>
              <a:ahLst/>
              <a:cxnLst>
                <a:cxn ang="0">
                  <a:pos x="T0" y="T1"/>
                </a:cxn>
                <a:cxn ang="0">
                  <a:pos x="T2" y="T3"/>
                </a:cxn>
                <a:cxn ang="0">
                  <a:pos x="T4" y="T5"/>
                </a:cxn>
                <a:cxn ang="0">
                  <a:pos x="T6" y="T7"/>
                </a:cxn>
                <a:cxn ang="0">
                  <a:pos x="T8" y="T9"/>
                </a:cxn>
              </a:cxnLst>
              <a:rect l="0" t="0" r="r" b="b"/>
              <a:pathLst>
                <a:path w="37" h="37">
                  <a:moveTo>
                    <a:pt x="0" y="37"/>
                  </a:moveTo>
                  <a:cubicBezTo>
                    <a:pt x="0" y="25"/>
                    <a:pt x="0" y="13"/>
                    <a:pt x="0" y="0"/>
                  </a:cubicBezTo>
                  <a:cubicBezTo>
                    <a:pt x="12" y="0"/>
                    <a:pt x="25" y="0"/>
                    <a:pt x="37" y="0"/>
                  </a:cubicBezTo>
                  <a:cubicBezTo>
                    <a:pt x="37" y="12"/>
                    <a:pt x="37" y="25"/>
                    <a:pt x="37" y="37"/>
                  </a:cubicBezTo>
                  <a:cubicBezTo>
                    <a:pt x="25" y="37"/>
                    <a:pt x="12" y="37"/>
                    <a:pt x="0" y="3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884" tIns="44943" rIns="89884" bIns="44943" numCol="1" anchor="t" anchorCtr="0" compatLnSpc="1">
              <a:prstTxWarp prst="textNoShape">
                <a:avLst/>
              </a:prstTxWarp>
            </a:bodyPr>
            <a:lstStyle/>
            <a:p>
              <a:endParaRPr lang="en-IN" sz="1620"/>
            </a:p>
          </p:txBody>
        </p:sp>
        <p:sp>
          <p:nvSpPr>
            <p:cNvPr id="161" name="Freeform 30">
              <a:extLst>
                <a:ext uri="{FF2B5EF4-FFF2-40B4-BE49-F238E27FC236}">
                  <a16:creationId xmlns:a16="http://schemas.microsoft.com/office/drawing/2014/main" id="{46585234-BC70-49E5-BC42-A455A7FF2428}"/>
                </a:ext>
              </a:extLst>
            </p:cNvPr>
            <p:cNvSpPr>
              <a:spLocks/>
            </p:cNvSpPr>
            <p:nvPr/>
          </p:nvSpPr>
          <p:spPr bwMode="auto">
            <a:xfrm>
              <a:off x="13088938" y="2874963"/>
              <a:ext cx="55563" cy="55562"/>
            </a:xfrm>
            <a:custGeom>
              <a:avLst/>
              <a:gdLst>
                <a:gd name="T0" fmla="*/ 0 w 37"/>
                <a:gd name="T1" fmla="*/ 37 h 37"/>
                <a:gd name="T2" fmla="*/ 0 w 37"/>
                <a:gd name="T3" fmla="*/ 0 h 37"/>
                <a:gd name="T4" fmla="*/ 37 w 37"/>
                <a:gd name="T5" fmla="*/ 0 h 37"/>
                <a:gd name="T6" fmla="*/ 37 w 37"/>
                <a:gd name="T7" fmla="*/ 37 h 37"/>
                <a:gd name="T8" fmla="*/ 0 w 37"/>
                <a:gd name="T9" fmla="*/ 37 h 37"/>
              </a:gdLst>
              <a:ahLst/>
              <a:cxnLst>
                <a:cxn ang="0">
                  <a:pos x="T0" y="T1"/>
                </a:cxn>
                <a:cxn ang="0">
                  <a:pos x="T2" y="T3"/>
                </a:cxn>
                <a:cxn ang="0">
                  <a:pos x="T4" y="T5"/>
                </a:cxn>
                <a:cxn ang="0">
                  <a:pos x="T6" y="T7"/>
                </a:cxn>
                <a:cxn ang="0">
                  <a:pos x="T8" y="T9"/>
                </a:cxn>
              </a:cxnLst>
              <a:rect l="0" t="0" r="r" b="b"/>
              <a:pathLst>
                <a:path w="37" h="37">
                  <a:moveTo>
                    <a:pt x="0" y="37"/>
                  </a:moveTo>
                  <a:cubicBezTo>
                    <a:pt x="0" y="25"/>
                    <a:pt x="0" y="12"/>
                    <a:pt x="0" y="0"/>
                  </a:cubicBezTo>
                  <a:cubicBezTo>
                    <a:pt x="12" y="0"/>
                    <a:pt x="25" y="0"/>
                    <a:pt x="37" y="0"/>
                  </a:cubicBezTo>
                  <a:cubicBezTo>
                    <a:pt x="37" y="12"/>
                    <a:pt x="37" y="25"/>
                    <a:pt x="37" y="37"/>
                  </a:cubicBezTo>
                  <a:cubicBezTo>
                    <a:pt x="25" y="37"/>
                    <a:pt x="13" y="37"/>
                    <a:pt x="0" y="3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884" tIns="44943" rIns="89884" bIns="44943" numCol="1" anchor="t" anchorCtr="0" compatLnSpc="1">
              <a:prstTxWarp prst="textNoShape">
                <a:avLst/>
              </a:prstTxWarp>
            </a:bodyPr>
            <a:lstStyle/>
            <a:p>
              <a:endParaRPr lang="en-IN" sz="1620"/>
            </a:p>
          </p:txBody>
        </p:sp>
      </p:grpSp>
      <p:grpSp>
        <p:nvGrpSpPr>
          <p:cNvPr id="162" name="Group 161">
            <a:extLst>
              <a:ext uri="{FF2B5EF4-FFF2-40B4-BE49-F238E27FC236}">
                <a16:creationId xmlns:a16="http://schemas.microsoft.com/office/drawing/2014/main" id="{70AEB9E4-E528-40F4-8F22-9482FE9CF398}"/>
              </a:ext>
            </a:extLst>
          </p:cNvPr>
          <p:cNvGrpSpPr/>
          <p:nvPr/>
        </p:nvGrpSpPr>
        <p:grpSpPr>
          <a:xfrm>
            <a:off x="2093885" y="3400683"/>
            <a:ext cx="406092" cy="405110"/>
            <a:chOff x="13896975" y="1428750"/>
            <a:chExt cx="655638" cy="654050"/>
          </a:xfrm>
          <a:solidFill>
            <a:schemeClr val="tx1">
              <a:lumMod val="95000"/>
              <a:lumOff val="5000"/>
            </a:schemeClr>
          </a:solidFill>
        </p:grpSpPr>
        <p:sp>
          <p:nvSpPr>
            <p:cNvPr id="163" name="Freeform 31">
              <a:extLst>
                <a:ext uri="{FF2B5EF4-FFF2-40B4-BE49-F238E27FC236}">
                  <a16:creationId xmlns:a16="http://schemas.microsoft.com/office/drawing/2014/main" id="{7FD97483-7F8D-4CE3-9150-78601169068C}"/>
                </a:ext>
              </a:extLst>
            </p:cNvPr>
            <p:cNvSpPr>
              <a:spLocks noEditPoints="1"/>
            </p:cNvSpPr>
            <p:nvPr/>
          </p:nvSpPr>
          <p:spPr bwMode="auto">
            <a:xfrm>
              <a:off x="13896975" y="1428750"/>
              <a:ext cx="655638" cy="654050"/>
            </a:xfrm>
            <a:custGeom>
              <a:avLst/>
              <a:gdLst>
                <a:gd name="T0" fmla="*/ 11 w 433"/>
                <a:gd name="T1" fmla="*/ 226 h 432"/>
                <a:gd name="T2" fmla="*/ 101 w 433"/>
                <a:gd name="T3" fmla="*/ 245 h 432"/>
                <a:gd name="T4" fmla="*/ 106 w 433"/>
                <a:gd name="T5" fmla="*/ 258 h 432"/>
                <a:gd name="T6" fmla="*/ 204 w 433"/>
                <a:gd name="T7" fmla="*/ 275 h 432"/>
                <a:gd name="T8" fmla="*/ 241 w 433"/>
                <a:gd name="T9" fmla="*/ 313 h 432"/>
                <a:gd name="T10" fmla="*/ 291 w 433"/>
                <a:gd name="T11" fmla="*/ 282 h 432"/>
                <a:gd name="T12" fmla="*/ 219 w 433"/>
                <a:gd name="T13" fmla="*/ 263 h 432"/>
                <a:gd name="T14" fmla="*/ 233 w 433"/>
                <a:gd name="T15" fmla="*/ 0 h 432"/>
                <a:gd name="T16" fmla="*/ 432 w 433"/>
                <a:gd name="T17" fmla="*/ 21 h 432"/>
                <a:gd name="T18" fmla="*/ 412 w 433"/>
                <a:gd name="T19" fmla="*/ 282 h 432"/>
                <a:gd name="T20" fmla="*/ 327 w 433"/>
                <a:gd name="T21" fmla="*/ 284 h 432"/>
                <a:gd name="T22" fmla="*/ 261 w 433"/>
                <a:gd name="T23" fmla="*/ 322 h 432"/>
                <a:gd name="T24" fmla="*/ 291 w 433"/>
                <a:gd name="T25" fmla="*/ 323 h 432"/>
                <a:gd name="T26" fmla="*/ 291 w 433"/>
                <a:gd name="T27" fmla="*/ 382 h 432"/>
                <a:gd name="T28" fmla="*/ 205 w 433"/>
                <a:gd name="T29" fmla="*/ 375 h 432"/>
                <a:gd name="T30" fmla="*/ 174 w 433"/>
                <a:gd name="T31" fmla="*/ 355 h 432"/>
                <a:gd name="T32" fmla="*/ 180 w 433"/>
                <a:gd name="T33" fmla="*/ 341 h 432"/>
                <a:gd name="T34" fmla="*/ 211 w 433"/>
                <a:gd name="T35" fmla="*/ 359 h 432"/>
                <a:gd name="T36" fmla="*/ 291 w 433"/>
                <a:gd name="T37" fmla="*/ 365 h 432"/>
                <a:gd name="T38" fmla="*/ 291 w 433"/>
                <a:gd name="T39" fmla="*/ 339 h 432"/>
                <a:gd name="T40" fmla="*/ 233 w 433"/>
                <a:gd name="T41" fmla="*/ 328 h 432"/>
                <a:gd name="T42" fmla="*/ 164 w 433"/>
                <a:gd name="T43" fmla="*/ 274 h 432"/>
                <a:gd name="T44" fmla="*/ 102 w 433"/>
                <a:gd name="T45" fmla="*/ 274 h 432"/>
                <a:gd name="T46" fmla="*/ 101 w 433"/>
                <a:gd name="T47" fmla="*/ 379 h 432"/>
                <a:gd name="T48" fmla="*/ 135 w 433"/>
                <a:gd name="T49" fmla="*/ 402 h 432"/>
                <a:gd name="T50" fmla="*/ 310 w 433"/>
                <a:gd name="T51" fmla="*/ 415 h 432"/>
                <a:gd name="T52" fmla="*/ 410 w 433"/>
                <a:gd name="T53" fmla="*/ 359 h 432"/>
                <a:gd name="T54" fmla="*/ 390 w 433"/>
                <a:gd name="T55" fmla="*/ 338 h 432"/>
                <a:gd name="T56" fmla="*/ 340 w 433"/>
                <a:gd name="T57" fmla="*/ 374 h 432"/>
                <a:gd name="T58" fmla="*/ 335 w 433"/>
                <a:gd name="T59" fmla="*/ 358 h 432"/>
                <a:gd name="T60" fmla="*/ 409 w 433"/>
                <a:gd name="T61" fmla="*/ 319 h 432"/>
                <a:gd name="T62" fmla="*/ 420 w 433"/>
                <a:gd name="T63" fmla="*/ 373 h 432"/>
                <a:gd name="T64" fmla="*/ 342 w 433"/>
                <a:gd name="T65" fmla="*/ 427 h 432"/>
                <a:gd name="T66" fmla="*/ 174 w 433"/>
                <a:gd name="T67" fmla="*/ 432 h 432"/>
                <a:gd name="T68" fmla="*/ 143 w 433"/>
                <a:gd name="T69" fmla="*/ 424 h 432"/>
                <a:gd name="T70" fmla="*/ 101 w 433"/>
                <a:gd name="T71" fmla="*/ 401 h 432"/>
                <a:gd name="T72" fmla="*/ 98 w 433"/>
                <a:gd name="T73" fmla="*/ 425 h 432"/>
                <a:gd name="T74" fmla="*/ 0 w 433"/>
                <a:gd name="T75" fmla="*/ 432 h 432"/>
                <a:gd name="T76" fmla="*/ 415 w 433"/>
                <a:gd name="T77" fmla="*/ 265 h 432"/>
                <a:gd name="T78" fmla="*/ 236 w 433"/>
                <a:gd name="T79" fmla="*/ 17 h 432"/>
                <a:gd name="T80" fmla="*/ 415 w 433"/>
                <a:gd name="T81" fmla="*/ 265 h 432"/>
                <a:gd name="T82" fmla="*/ 17 w 433"/>
                <a:gd name="T83" fmla="*/ 415 h 432"/>
                <a:gd name="T84" fmla="*/ 84 w 433"/>
                <a:gd name="T85" fmla="*/ 243 h 4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33" h="432">
                  <a:moveTo>
                    <a:pt x="0" y="232"/>
                  </a:moveTo>
                  <a:cubicBezTo>
                    <a:pt x="2" y="227"/>
                    <a:pt x="6" y="226"/>
                    <a:pt x="11" y="226"/>
                  </a:cubicBezTo>
                  <a:cubicBezTo>
                    <a:pt x="35" y="226"/>
                    <a:pt x="58" y="226"/>
                    <a:pt x="82" y="226"/>
                  </a:cubicBezTo>
                  <a:cubicBezTo>
                    <a:pt x="95" y="226"/>
                    <a:pt x="101" y="232"/>
                    <a:pt x="101" y="245"/>
                  </a:cubicBezTo>
                  <a:cubicBezTo>
                    <a:pt x="101" y="249"/>
                    <a:pt x="101" y="253"/>
                    <a:pt x="101" y="258"/>
                  </a:cubicBezTo>
                  <a:cubicBezTo>
                    <a:pt x="103" y="258"/>
                    <a:pt x="105" y="258"/>
                    <a:pt x="106" y="258"/>
                  </a:cubicBezTo>
                  <a:cubicBezTo>
                    <a:pt x="125" y="258"/>
                    <a:pt x="144" y="258"/>
                    <a:pt x="163" y="258"/>
                  </a:cubicBezTo>
                  <a:cubicBezTo>
                    <a:pt x="180" y="257"/>
                    <a:pt x="193" y="263"/>
                    <a:pt x="204" y="275"/>
                  </a:cubicBezTo>
                  <a:cubicBezTo>
                    <a:pt x="216" y="286"/>
                    <a:pt x="227" y="298"/>
                    <a:pt x="239" y="310"/>
                  </a:cubicBezTo>
                  <a:cubicBezTo>
                    <a:pt x="240" y="311"/>
                    <a:pt x="241" y="312"/>
                    <a:pt x="241" y="313"/>
                  </a:cubicBezTo>
                  <a:cubicBezTo>
                    <a:pt x="260" y="303"/>
                    <a:pt x="277" y="293"/>
                    <a:pt x="295" y="282"/>
                  </a:cubicBezTo>
                  <a:cubicBezTo>
                    <a:pt x="293" y="282"/>
                    <a:pt x="292" y="282"/>
                    <a:pt x="291" y="282"/>
                  </a:cubicBezTo>
                  <a:cubicBezTo>
                    <a:pt x="273" y="282"/>
                    <a:pt x="256" y="282"/>
                    <a:pt x="238" y="282"/>
                  </a:cubicBezTo>
                  <a:cubicBezTo>
                    <a:pt x="226" y="282"/>
                    <a:pt x="219" y="275"/>
                    <a:pt x="219" y="263"/>
                  </a:cubicBezTo>
                  <a:cubicBezTo>
                    <a:pt x="219" y="182"/>
                    <a:pt x="219" y="102"/>
                    <a:pt x="219" y="21"/>
                  </a:cubicBezTo>
                  <a:cubicBezTo>
                    <a:pt x="219" y="11"/>
                    <a:pt x="223" y="4"/>
                    <a:pt x="233" y="0"/>
                  </a:cubicBezTo>
                  <a:cubicBezTo>
                    <a:pt x="295" y="0"/>
                    <a:pt x="356" y="0"/>
                    <a:pt x="418" y="0"/>
                  </a:cubicBezTo>
                  <a:cubicBezTo>
                    <a:pt x="428" y="4"/>
                    <a:pt x="432" y="11"/>
                    <a:pt x="432" y="21"/>
                  </a:cubicBezTo>
                  <a:cubicBezTo>
                    <a:pt x="432" y="102"/>
                    <a:pt x="432" y="182"/>
                    <a:pt x="432" y="263"/>
                  </a:cubicBezTo>
                  <a:cubicBezTo>
                    <a:pt x="432" y="275"/>
                    <a:pt x="425" y="282"/>
                    <a:pt x="412" y="282"/>
                  </a:cubicBezTo>
                  <a:cubicBezTo>
                    <a:pt x="386" y="282"/>
                    <a:pt x="359" y="282"/>
                    <a:pt x="333" y="282"/>
                  </a:cubicBezTo>
                  <a:cubicBezTo>
                    <a:pt x="331" y="282"/>
                    <a:pt x="329" y="283"/>
                    <a:pt x="327" y="284"/>
                  </a:cubicBezTo>
                  <a:cubicBezTo>
                    <a:pt x="306" y="296"/>
                    <a:pt x="285" y="308"/>
                    <a:pt x="264" y="320"/>
                  </a:cubicBezTo>
                  <a:cubicBezTo>
                    <a:pt x="263" y="321"/>
                    <a:pt x="262" y="321"/>
                    <a:pt x="261" y="322"/>
                  </a:cubicBezTo>
                  <a:cubicBezTo>
                    <a:pt x="261" y="322"/>
                    <a:pt x="261" y="322"/>
                    <a:pt x="262" y="322"/>
                  </a:cubicBezTo>
                  <a:cubicBezTo>
                    <a:pt x="271" y="322"/>
                    <a:pt x="281" y="322"/>
                    <a:pt x="291" y="323"/>
                  </a:cubicBezTo>
                  <a:cubicBezTo>
                    <a:pt x="304" y="323"/>
                    <a:pt x="316" y="330"/>
                    <a:pt x="320" y="342"/>
                  </a:cubicBezTo>
                  <a:cubicBezTo>
                    <a:pt x="327" y="362"/>
                    <a:pt x="313" y="381"/>
                    <a:pt x="291" y="382"/>
                  </a:cubicBezTo>
                  <a:cubicBezTo>
                    <a:pt x="270" y="382"/>
                    <a:pt x="250" y="382"/>
                    <a:pt x="229" y="382"/>
                  </a:cubicBezTo>
                  <a:cubicBezTo>
                    <a:pt x="220" y="382"/>
                    <a:pt x="212" y="380"/>
                    <a:pt x="205" y="375"/>
                  </a:cubicBezTo>
                  <a:cubicBezTo>
                    <a:pt x="195" y="369"/>
                    <a:pt x="186" y="363"/>
                    <a:pt x="176" y="357"/>
                  </a:cubicBezTo>
                  <a:cubicBezTo>
                    <a:pt x="175" y="356"/>
                    <a:pt x="175" y="355"/>
                    <a:pt x="174" y="355"/>
                  </a:cubicBezTo>
                  <a:cubicBezTo>
                    <a:pt x="172" y="352"/>
                    <a:pt x="171" y="349"/>
                    <a:pt x="173" y="346"/>
                  </a:cubicBezTo>
                  <a:cubicBezTo>
                    <a:pt x="174" y="343"/>
                    <a:pt x="177" y="341"/>
                    <a:pt x="180" y="341"/>
                  </a:cubicBezTo>
                  <a:cubicBezTo>
                    <a:pt x="182" y="341"/>
                    <a:pt x="185" y="342"/>
                    <a:pt x="187" y="343"/>
                  </a:cubicBezTo>
                  <a:cubicBezTo>
                    <a:pt x="195" y="349"/>
                    <a:pt x="203" y="354"/>
                    <a:pt x="211" y="359"/>
                  </a:cubicBezTo>
                  <a:cubicBezTo>
                    <a:pt x="217" y="363"/>
                    <a:pt x="223" y="365"/>
                    <a:pt x="230" y="365"/>
                  </a:cubicBezTo>
                  <a:cubicBezTo>
                    <a:pt x="250" y="365"/>
                    <a:pt x="270" y="365"/>
                    <a:pt x="291" y="365"/>
                  </a:cubicBezTo>
                  <a:cubicBezTo>
                    <a:pt x="299" y="365"/>
                    <a:pt x="305" y="360"/>
                    <a:pt x="305" y="352"/>
                  </a:cubicBezTo>
                  <a:cubicBezTo>
                    <a:pt x="305" y="345"/>
                    <a:pt x="299" y="339"/>
                    <a:pt x="291" y="339"/>
                  </a:cubicBezTo>
                  <a:cubicBezTo>
                    <a:pt x="281" y="339"/>
                    <a:pt x="271" y="339"/>
                    <a:pt x="262" y="339"/>
                  </a:cubicBezTo>
                  <a:cubicBezTo>
                    <a:pt x="250" y="340"/>
                    <a:pt x="241" y="336"/>
                    <a:pt x="233" y="328"/>
                  </a:cubicBezTo>
                  <a:cubicBezTo>
                    <a:pt x="219" y="314"/>
                    <a:pt x="206" y="300"/>
                    <a:pt x="192" y="286"/>
                  </a:cubicBezTo>
                  <a:cubicBezTo>
                    <a:pt x="184" y="278"/>
                    <a:pt x="175" y="274"/>
                    <a:pt x="164" y="274"/>
                  </a:cubicBezTo>
                  <a:cubicBezTo>
                    <a:pt x="144" y="275"/>
                    <a:pt x="125" y="274"/>
                    <a:pt x="106" y="274"/>
                  </a:cubicBezTo>
                  <a:cubicBezTo>
                    <a:pt x="104" y="274"/>
                    <a:pt x="103" y="274"/>
                    <a:pt x="102" y="274"/>
                  </a:cubicBezTo>
                  <a:cubicBezTo>
                    <a:pt x="101" y="276"/>
                    <a:pt x="101" y="276"/>
                    <a:pt x="101" y="276"/>
                  </a:cubicBezTo>
                  <a:cubicBezTo>
                    <a:pt x="101" y="311"/>
                    <a:pt x="101" y="345"/>
                    <a:pt x="101" y="379"/>
                  </a:cubicBezTo>
                  <a:cubicBezTo>
                    <a:pt x="101" y="380"/>
                    <a:pt x="103" y="382"/>
                    <a:pt x="104" y="383"/>
                  </a:cubicBezTo>
                  <a:cubicBezTo>
                    <a:pt x="114" y="389"/>
                    <a:pt x="125" y="396"/>
                    <a:pt x="135" y="402"/>
                  </a:cubicBezTo>
                  <a:cubicBezTo>
                    <a:pt x="149" y="410"/>
                    <a:pt x="164" y="415"/>
                    <a:pt x="180" y="415"/>
                  </a:cubicBezTo>
                  <a:cubicBezTo>
                    <a:pt x="223" y="415"/>
                    <a:pt x="267" y="415"/>
                    <a:pt x="310" y="415"/>
                  </a:cubicBezTo>
                  <a:cubicBezTo>
                    <a:pt x="327" y="415"/>
                    <a:pt x="343" y="411"/>
                    <a:pt x="357" y="401"/>
                  </a:cubicBezTo>
                  <a:cubicBezTo>
                    <a:pt x="375" y="388"/>
                    <a:pt x="393" y="373"/>
                    <a:pt x="410" y="359"/>
                  </a:cubicBezTo>
                  <a:cubicBezTo>
                    <a:pt x="415" y="355"/>
                    <a:pt x="416" y="350"/>
                    <a:pt x="414" y="344"/>
                  </a:cubicBezTo>
                  <a:cubicBezTo>
                    <a:pt x="411" y="335"/>
                    <a:pt x="399" y="332"/>
                    <a:pt x="390" y="338"/>
                  </a:cubicBezTo>
                  <a:cubicBezTo>
                    <a:pt x="375" y="349"/>
                    <a:pt x="361" y="360"/>
                    <a:pt x="346" y="371"/>
                  </a:cubicBezTo>
                  <a:cubicBezTo>
                    <a:pt x="344" y="372"/>
                    <a:pt x="342" y="373"/>
                    <a:pt x="340" y="374"/>
                  </a:cubicBezTo>
                  <a:cubicBezTo>
                    <a:pt x="337" y="375"/>
                    <a:pt x="333" y="373"/>
                    <a:pt x="331" y="369"/>
                  </a:cubicBezTo>
                  <a:cubicBezTo>
                    <a:pt x="329" y="365"/>
                    <a:pt x="331" y="362"/>
                    <a:pt x="335" y="358"/>
                  </a:cubicBezTo>
                  <a:cubicBezTo>
                    <a:pt x="350" y="347"/>
                    <a:pt x="365" y="335"/>
                    <a:pt x="380" y="324"/>
                  </a:cubicBezTo>
                  <a:cubicBezTo>
                    <a:pt x="389" y="318"/>
                    <a:pt x="399" y="316"/>
                    <a:pt x="409" y="319"/>
                  </a:cubicBezTo>
                  <a:cubicBezTo>
                    <a:pt x="421" y="323"/>
                    <a:pt x="429" y="331"/>
                    <a:pt x="431" y="343"/>
                  </a:cubicBezTo>
                  <a:cubicBezTo>
                    <a:pt x="433" y="356"/>
                    <a:pt x="429" y="366"/>
                    <a:pt x="420" y="373"/>
                  </a:cubicBezTo>
                  <a:cubicBezTo>
                    <a:pt x="406" y="385"/>
                    <a:pt x="391" y="396"/>
                    <a:pt x="377" y="408"/>
                  </a:cubicBezTo>
                  <a:cubicBezTo>
                    <a:pt x="367" y="416"/>
                    <a:pt x="355" y="423"/>
                    <a:pt x="342" y="427"/>
                  </a:cubicBezTo>
                  <a:cubicBezTo>
                    <a:pt x="334" y="429"/>
                    <a:pt x="326" y="430"/>
                    <a:pt x="318" y="432"/>
                  </a:cubicBezTo>
                  <a:cubicBezTo>
                    <a:pt x="270" y="432"/>
                    <a:pt x="222" y="432"/>
                    <a:pt x="174" y="432"/>
                  </a:cubicBezTo>
                  <a:cubicBezTo>
                    <a:pt x="173" y="432"/>
                    <a:pt x="173" y="432"/>
                    <a:pt x="172" y="431"/>
                  </a:cubicBezTo>
                  <a:cubicBezTo>
                    <a:pt x="162" y="429"/>
                    <a:pt x="152" y="428"/>
                    <a:pt x="143" y="424"/>
                  </a:cubicBezTo>
                  <a:cubicBezTo>
                    <a:pt x="130" y="419"/>
                    <a:pt x="118" y="411"/>
                    <a:pt x="106" y="404"/>
                  </a:cubicBezTo>
                  <a:cubicBezTo>
                    <a:pt x="105" y="403"/>
                    <a:pt x="103" y="402"/>
                    <a:pt x="101" y="401"/>
                  </a:cubicBezTo>
                  <a:cubicBezTo>
                    <a:pt x="101" y="406"/>
                    <a:pt x="102" y="410"/>
                    <a:pt x="101" y="413"/>
                  </a:cubicBezTo>
                  <a:cubicBezTo>
                    <a:pt x="101" y="417"/>
                    <a:pt x="100" y="422"/>
                    <a:pt x="98" y="425"/>
                  </a:cubicBezTo>
                  <a:cubicBezTo>
                    <a:pt x="96" y="428"/>
                    <a:pt x="92" y="430"/>
                    <a:pt x="88" y="432"/>
                  </a:cubicBezTo>
                  <a:cubicBezTo>
                    <a:pt x="59" y="432"/>
                    <a:pt x="29" y="432"/>
                    <a:pt x="0" y="432"/>
                  </a:cubicBezTo>
                  <a:cubicBezTo>
                    <a:pt x="0" y="366"/>
                    <a:pt x="0" y="299"/>
                    <a:pt x="0" y="232"/>
                  </a:cubicBezTo>
                  <a:close/>
                  <a:moveTo>
                    <a:pt x="415" y="265"/>
                  </a:moveTo>
                  <a:cubicBezTo>
                    <a:pt x="415" y="182"/>
                    <a:pt x="415" y="100"/>
                    <a:pt x="415" y="17"/>
                  </a:cubicBezTo>
                  <a:cubicBezTo>
                    <a:pt x="355" y="17"/>
                    <a:pt x="296" y="17"/>
                    <a:pt x="236" y="17"/>
                  </a:cubicBezTo>
                  <a:cubicBezTo>
                    <a:pt x="236" y="100"/>
                    <a:pt x="236" y="182"/>
                    <a:pt x="236" y="265"/>
                  </a:cubicBezTo>
                  <a:cubicBezTo>
                    <a:pt x="296" y="265"/>
                    <a:pt x="355" y="265"/>
                    <a:pt x="415" y="265"/>
                  </a:cubicBezTo>
                  <a:close/>
                  <a:moveTo>
                    <a:pt x="17" y="243"/>
                  </a:moveTo>
                  <a:cubicBezTo>
                    <a:pt x="17" y="301"/>
                    <a:pt x="17" y="358"/>
                    <a:pt x="17" y="415"/>
                  </a:cubicBezTo>
                  <a:cubicBezTo>
                    <a:pt x="39" y="415"/>
                    <a:pt x="62" y="415"/>
                    <a:pt x="84" y="415"/>
                  </a:cubicBezTo>
                  <a:cubicBezTo>
                    <a:pt x="84" y="358"/>
                    <a:pt x="84" y="300"/>
                    <a:pt x="84" y="243"/>
                  </a:cubicBezTo>
                  <a:cubicBezTo>
                    <a:pt x="61" y="243"/>
                    <a:pt x="39" y="243"/>
                    <a:pt x="17" y="24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884" tIns="44943" rIns="89884" bIns="44943" numCol="1" anchor="t" anchorCtr="0" compatLnSpc="1">
              <a:prstTxWarp prst="textNoShape">
                <a:avLst/>
              </a:prstTxWarp>
            </a:bodyPr>
            <a:lstStyle/>
            <a:p>
              <a:endParaRPr lang="en-IN" sz="1620"/>
            </a:p>
          </p:txBody>
        </p:sp>
        <p:sp>
          <p:nvSpPr>
            <p:cNvPr id="164" name="Freeform 32">
              <a:extLst>
                <a:ext uri="{FF2B5EF4-FFF2-40B4-BE49-F238E27FC236}">
                  <a16:creationId xmlns:a16="http://schemas.microsoft.com/office/drawing/2014/main" id="{AC240CB7-55C3-4688-9525-A88572B91AAC}"/>
                </a:ext>
              </a:extLst>
            </p:cNvPr>
            <p:cNvSpPr>
              <a:spLocks/>
            </p:cNvSpPr>
            <p:nvPr/>
          </p:nvSpPr>
          <p:spPr bwMode="auto">
            <a:xfrm>
              <a:off x="14046200" y="1485900"/>
              <a:ext cx="152400" cy="304800"/>
            </a:xfrm>
            <a:custGeom>
              <a:avLst/>
              <a:gdLst>
                <a:gd name="T0" fmla="*/ 20 w 101"/>
                <a:gd name="T1" fmla="*/ 60 h 201"/>
                <a:gd name="T2" fmla="*/ 52 w 101"/>
                <a:gd name="T3" fmla="*/ 116 h 201"/>
                <a:gd name="T4" fmla="*/ 92 w 101"/>
                <a:gd name="T5" fmla="*/ 185 h 201"/>
                <a:gd name="T6" fmla="*/ 94 w 101"/>
                <a:gd name="T7" fmla="*/ 189 h 201"/>
                <a:gd name="T8" fmla="*/ 90 w 101"/>
                <a:gd name="T9" fmla="*/ 199 h 201"/>
                <a:gd name="T10" fmla="*/ 80 w 101"/>
                <a:gd name="T11" fmla="*/ 197 h 201"/>
                <a:gd name="T12" fmla="*/ 78 w 101"/>
                <a:gd name="T13" fmla="*/ 194 h 201"/>
                <a:gd name="T14" fmla="*/ 7 w 101"/>
                <a:gd name="T15" fmla="*/ 71 h 201"/>
                <a:gd name="T16" fmla="*/ 15 w 101"/>
                <a:gd name="T17" fmla="*/ 44 h 201"/>
                <a:gd name="T18" fmla="*/ 85 w 101"/>
                <a:gd name="T19" fmla="*/ 3 h 201"/>
                <a:gd name="T20" fmla="*/ 90 w 101"/>
                <a:gd name="T21" fmla="*/ 1 h 201"/>
                <a:gd name="T22" fmla="*/ 99 w 101"/>
                <a:gd name="T23" fmla="*/ 5 h 201"/>
                <a:gd name="T24" fmla="*/ 98 w 101"/>
                <a:gd name="T25" fmla="*/ 15 h 201"/>
                <a:gd name="T26" fmla="*/ 93 w 101"/>
                <a:gd name="T27" fmla="*/ 18 h 201"/>
                <a:gd name="T28" fmla="*/ 25 w 101"/>
                <a:gd name="T29" fmla="*/ 58 h 201"/>
                <a:gd name="T30" fmla="*/ 20 w 101"/>
                <a:gd name="T31" fmla="*/ 60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1" h="201">
                  <a:moveTo>
                    <a:pt x="20" y="60"/>
                  </a:moveTo>
                  <a:cubicBezTo>
                    <a:pt x="31" y="79"/>
                    <a:pt x="42" y="97"/>
                    <a:pt x="52" y="116"/>
                  </a:cubicBezTo>
                  <a:cubicBezTo>
                    <a:pt x="66" y="139"/>
                    <a:pt x="79" y="162"/>
                    <a:pt x="92" y="185"/>
                  </a:cubicBezTo>
                  <a:cubicBezTo>
                    <a:pt x="93" y="186"/>
                    <a:pt x="94" y="187"/>
                    <a:pt x="94" y="189"/>
                  </a:cubicBezTo>
                  <a:cubicBezTo>
                    <a:pt x="96" y="193"/>
                    <a:pt x="94" y="197"/>
                    <a:pt x="90" y="199"/>
                  </a:cubicBezTo>
                  <a:cubicBezTo>
                    <a:pt x="87" y="201"/>
                    <a:pt x="83" y="200"/>
                    <a:pt x="80" y="197"/>
                  </a:cubicBezTo>
                  <a:cubicBezTo>
                    <a:pt x="79" y="196"/>
                    <a:pt x="79" y="195"/>
                    <a:pt x="78" y="194"/>
                  </a:cubicBezTo>
                  <a:cubicBezTo>
                    <a:pt x="54" y="153"/>
                    <a:pt x="31" y="112"/>
                    <a:pt x="7" y="71"/>
                  </a:cubicBezTo>
                  <a:cubicBezTo>
                    <a:pt x="0" y="60"/>
                    <a:pt x="3" y="51"/>
                    <a:pt x="15" y="44"/>
                  </a:cubicBezTo>
                  <a:cubicBezTo>
                    <a:pt x="38" y="30"/>
                    <a:pt x="61" y="17"/>
                    <a:pt x="85" y="3"/>
                  </a:cubicBezTo>
                  <a:cubicBezTo>
                    <a:pt x="87" y="2"/>
                    <a:pt x="88" y="1"/>
                    <a:pt x="90" y="1"/>
                  </a:cubicBezTo>
                  <a:cubicBezTo>
                    <a:pt x="94" y="0"/>
                    <a:pt x="98" y="2"/>
                    <a:pt x="99" y="5"/>
                  </a:cubicBezTo>
                  <a:cubicBezTo>
                    <a:pt x="101" y="9"/>
                    <a:pt x="101" y="12"/>
                    <a:pt x="98" y="15"/>
                  </a:cubicBezTo>
                  <a:cubicBezTo>
                    <a:pt x="96" y="16"/>
                    <a:pt x="95" y="17"/>
                    <a:pt x="93" y="18"/>
                  </a:cubicBezTo>
                  <a:cubicBezTo>
                    <a:pt x="70" y="31"/>
                    <a:pt x="48" y="44"/>
                    <a:pt x="25" y="58"/>
                  </a:cubicBezTo>
                  <a:cubicBezTo>
                    <a:pt x="23" y="58"/>
                    <a:pt x="22" y="59"/>
                    <a:pt x="20" y="6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884" tIns="44943" rIns="89884" bIns="44943" numCol="1" anchor="t" anchorCtr="0" compatLnSpc="1">
              <a:prstTxWarp prst="textNoShape">
                <a:avLst/>
              </a:prstTxWarp>
            </a:bodyPr>
            <a:lstStyle/>
            <a:p>
              <a:endParaRPr lang="en-IN" sz="1620"/>
            </a:p>
          </p:txBody>
        </p:sp>
        <p:sp>
          <p:nvSpPr>
            <p:cNvPr id="165" name="Freeform 33">
              <a:extLst>
                <a:ext uri="{FF2B5EF4-FFF2-40B4-BE49-F238E27FC236}">
                  <a16:creationId xmlns:a16="http://schemas.microsoft.com/office/drawing/2014/main" id="{8A640265-8480-4390-B063-BB5ABB4962E4}"/>
                </a:ext>
              </a:extLst>
            </p:cNvPr>
            <p:cNvSpPr>
              <a:spLocks noEditPoints="1"/>
            </p:cNvSpPr>
            <p:nvPr/>
          </p:nvSpPr>
          <p:spPr bwMode="auto">
            <a:xfrm>
              <a:off x="14295438" y="1481138"/>
              <a:ext cx="188913" cy="188912"/>
            </a:xfrm>
            <a:custGeom>
              <a:avLst/>
              <a:gdLst>
                <a:gd name="T0" fmla="*/ 125 w 125"/>
                <a:gd name="T1" fmla="*/ 63 h 125"/>
                <a:gd name="T2" fmla="*/ 62 w 125"/>
                <a:gd name="T3" fmla="*/ 125 h 125"/>
                <a:gd name="T4" fmla="*/ 0 w 125"/>
                <a:gd name="T5" fmla="*/ 62 h 125"/>
                <a:gd name="T6" fmla="*/ 63 w 125"/>
                <a:gd name="T7" fmla="*/ 0 h 125"/>
                <a:gd name="T8" fmla="*/ 125 w 125"/>
                <a:gd name="T9" fmla="*/ 63 h 125"/>
                <a:gd name="T10" fmla="*/ 40 w 125"/>
                <a:gd name="T11" fmla="*/ 73 h 125"/>
                <a:gd name="T12" fmla="*/ 47 w 125"/>
                <a:gd name="T13" fmla="*/ 35 h 125"/>
                <a:gd name="T14" fmla="*/ 77 w 125"/>
                <a:gd name="T15" fmla="*/ 34 h 125"/>
                <a:gd name="T16" fmla="*/ 87 w 125"/>
                <a:gd name="T17" fmla="*/ 47 h 125"/>
                <a:gd name="T18" fmla="*/ 85 w 125"/>
                <a:gd name="T19" fmla="*/ 73 h 125"/>
                <a:gd name="T20" fmla="*/ 101 w 125"/>
                <a:gd name="T21" fmla="*/ 86 h 125"/>
                <a:gd name="T22" fmla="*/ 93 w 125"/>
                <a:gd name="T23" fmla="*/ 29 h 125"/>
                <a:gd name="T24" fmla="*/ 30 w 125"/>
                <a:gd name="T25" fmla="*/ 30 h 125"/>
                <a:gd name="T26" fmla="*/ 24 w 125"/>
                <a:gd name="T27" fmla="*/ 86 h 125"/>
                <a:gd name="T28" fmla="*/ 40 w 125"/>
                <a:gd name="T29" fmla="*/ 73 h 125"/>
                <a:gd name="T30" fmla="*/ 36 w 125"/>
                <a:gd name="T31" fmla="*/ 99 h 125"/>
                <a:gd name="T32" fmla="*/ 88 w 125"/>
                <a:gd name="T33" fmla="*/ 99 h 125"/>
                <a:gd name="T34" fmla="*/ 62 w 125"/>
                <a:gd name="T35" fmla="*/ 85 h 125"/>
                <a:gd name="T36" fmla="*/ 36 w 125"/>
                <a:gd name="T37" fmla="*/ 99 h 125"/>
                <a:gd name="T38" fmla="*/ 71 w 125"/>
                <a:gd name="T39" fmla="*/ 58 h 125"/>
                <a:gd name="T40" fmla="*/ 60 w 125"/>
                <a:gd name="T41" fmla="*/ 47 h 125"/>
                <a:gd name="T42" fmla="*/ 54 w 125"/>
                <a:gd name="T43" fmla="*/ 59 h 125"/>
                <a:gd name="T44" fmla="*/ 60 w 125"/>
                <a:gd name="T45" fmla="*/ 68 h 125"/>
                <a:gd name="T46" fmla="*/ 71 w 125"/>
                <a:gd name="T47" fmla="*/ 58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25" h="125">
                  <a:moveTo>
                    <a:pt x="125" y="63"/>
                  </a:moveTo>
                  <a:cubicBezTo>
                    <a:pt x="125" y="97"/>
                    <a:pt x="96" y="125"/>
                    <a:pt x="62" y="125"/>
                  </a:cubicBezTo>
                  <a:cubicBezTo>
                    <a:pt x="28" y="125"/>
                    <a:pt x="0" y="96"/>
                    <a:pt x="0" y="62"/>
                  </a:cubicBezTo>
                  <a:cubicBezTo>
                    <a:pt x="0" y="27"/>
                    <a:pt x="29" y="0"/>
                    <a:pt x="63" y="0"/>
                  </a:cubicBezTo>
                  <a:cubicBezTo>
                    <a:pt x="97" y="0"/>
                    <a:pt x="125" y="29"/>
                    <a:pt x="125" y="63"/>
                  </a:cubicBezTo>
                  <a:close/>
                  <a:moveTo>
                    <a:pt x="40" y="73"/>
                  </a:moveTo>
                  <a:cubicBezTo>
                    <a:pt x="33" y="56"/>
                    <a:pt x="38" y="42"/>
                    <a:pt x="47" y="35"/>
                  </a:cubicBezTo>
                  <a:cubicBezTo>
                    <a:pt x="56" y="29"/>
                    <a:pt x="68" y="28"/>
                    <a:pt x="77" y="34"/>
                  </a:cubicBezTo>
                  <a:cubicBezTo>
                    <a:pt x="81" y="38"/>
                    <a:pt x="85" y="42"/>
                    <a:pt x="87" y="47"/>
                  </a:cubicBezTo>
                  <a:cubicBezTo>
                    <a:pt x="89" y="56"/>
                    <a:pt x="89" y="65"/>
                    <a:pt x="85" y="73"/>
                  </a:cubicBezTo>
                  <a:cubicBezTo>
                    <a:pt x="90" y="78"/>
                    <a:pt x="95" y="82"/>
                    <a:pt x="101" y="86"/>
                  </a:cubicBezTo>
                  <a:cubicBezTo>
                    <a:pt x="113" y="69"/>
                    <a:pt x="109" y="43"/>
                    <a:pt x="93" y="29"/>
                  </a:cubicBezTo>
                  <a:cubicBezTo>
                    <a:pt x="76" y="13"/>
                    <a:pt x="49" y="12"/>
                    <a:pt x="30" y="30"/>
                  </a:cubicBezTo>
                  <a:cubicBezTo>
                    <a:pt x="15" y="45"/>
                    <a:pt x="12" y="71"/>
                    <a:pt x="24" y="86"/>
                  </a:cubicBezTo>
                  <a:cubicBezTo>
                    <a:pt x="30" y="82"/>
                    <a:pt x="35" y="77"/>
                    <a:pt x="40" y="73"/>
                  </a:cubicBezTo>
                  <a:close/>
                  <a:moveTo>
                    <a:pt x="36" y="99"/>
                  </a:moveTo>
                  <a:cubicBezTo>
                    <a:pt x="53" y="111"/>
                    <a:pt x="75" y="111"/>
                    <a:pt x="88" y="99"/>
                  </a:cubicBezTo>
                  <a:cubicBezTo>
                    <a:pt x="82" y="90"/>
                    <a:pt x="73" y="85"/>
                    <a:pt x="62" y="85"/>
                  </a:cubicBezTo>
                  <a:cubicBezTo>
                    <a:pt x="52" y="85"/>
                    <a:pt x="43" y="90"/>
                    <a:pt x="36" y="99"/>
                  </a:cubicBezTo>
                  <a:close/>
                  <a:moveTo>
                    <a:pt x="71" y="58"/>
                  </a:moveTo>
                  <a:cubicBezTo>
                    <a:pt x="71" y="50"/>
                    <a:pt x="66" y="45"/>
                    <a:pt x="60" y="47"/>
                  </a:cubicBezTo>
                  <a:cubicBezTo>
                    <a:pt x="56" y="49"/>
                    <a:pt x="54" y="53"/>
                    <a:pt x="54" y="59"/>
                  </a:cubicBezTo>
                  <a:cubicBezTo>
                    <a:pt x="54" y="64"/>
                    <a:pt x="56" y="67"/>
                    <a:pt x="60" y="68"/>
                  </a:cubicBezTo>
                  <a:cubicBezTo>
                    <a:pt x="66" y="70"/>
                    <a:pt x="71" y="65"/>
                    <a:pt x="71" y="5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884" tIns="44943" rIns="89884" bIns="44943" numCol="1" anchor="t" anchorCtr="0" compatLnSpc="1">
              <a:prstTxWarp prst="textNoShape">
                <a:avLst/>
              </a:prstTxWarp>
            </a:bodyPr>
            <a:lstStyle/>
            <a:p>
              <a:endParaRPr lang="en-IN" sz="1620"/>
            </a:p>
          </p:txBody>
        </p:sp>
        <p:sp>
          <p:nvSpPr>
            <p:cNvPr id="166" name="Freeform 34">
              <a:extLst>
                <a:ext uri="{FF2B5EF4-FFF2-40B4-BE49-F238E27FC236}">
                  <a16:creationId xmlns:a16="http://schemas.microsoft.com/office/drawing/2014/main" id="{297BAB05-1E10-431C-90CA-4AC98FC5CCE9}"/>
                </a:ext>
              </a:extLst>
            </p:cNvPr>
            <p:cNvSpPr>
              <a:spLocks/>
            </p:cNvSpPr>
            <p:nvPr/>
          </p:nvSpPr>
          <p:spPr bwMode="auto">
            <a:xfrm>
              <a:off x="14308138" y="1700213"/>
              <a:ext cx="173038" cy="25400"/>
            </a:xfrm>
            <a:custGeom>
              <a:avLst/>
              <a:gdLst>
                <a:gd name="T0" fmla="*/ 58 w 115"/>
                <a:gd name="T1" fmla="*/ 17 h 17"/>
                <a:gd name="T2" fmla="*/ 12 w 115"/>
                <a:gd name="T3" fmla="*/ 17 h 17"/>
                <a:gd name="T4" fmla="*/ 8 w 115"/>
                <a:gd name="T5" fmla="*/ 17 h 17"/>
                <a:gd name="T6" fmla="*/ 1 w 115"/>
                <a:gd name="T7" fmla="*/ 8 h 17"/>
                <a:gd name="T8" fmla="*/ 8 w 115"/>
                <a:gd name="T9" fmla="*/ 0 h 17"/>
                <a:gd name="T10" fmla="*/ 12 w 115"/>
                <a:gd name="T11" fmla="*/ 0 h 17"/>
                <a:gd name="T12" fmla="*/ 104 w 115"/>
                <a:gd name="T13" fmla="*/ 0 h 17"/>
                <a:gd name="T14" fmla="*/ 105 w 115"/>
                <a:gd name="T15" fmla="*/ 0 h 17"/>
                <a:gd name="T16" fmla="*/ 115 w 115"/>
                <a:gd name="T17" fmla="*/ 9 h 17"/>
                <a:gd name="T18" fmla="*/ 105 w 115"/>
                <a:gd name="T19" fmla="*/ 17 h 17"/>
                <a:gd name="T20" fmla="*/ 58 w 115"/>
                <a:gd name="T21" fmla="*/ 1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5" h="17">
                  <a:moveTo>
                    <a:pt x="58" y="17"/>
                  </a:moveTo>
                  <a:cubicBezTo>
                    <a:pt x="43" y="17"/>
                    <a:pt x="27" y="17"/>
                    <a:pt x="12" y="17"/>
                  </a:cubicBezTo>
                  <a:cubicBezTo>
                    <a:pt x="11" y="17"/>
                    <a:pt x="9" y="17"/>
                    <a:pt x="8" y="17"/>
                  </a:cubicBezTo>
                  <a:cubicBezTo>
                    <a:pt x="4" y="16"/>
                    <a:pt x="0" y="13"/>
                    <a:pt x="1" y="8"/>
                  </a:cubicBezTo>
                  <a:cubicBezTo>
                    <a:pt x="1" y="4"/>
                    <a:pt x="4" y="1"/>
                    <a:pt x="8" y="0"/>
                  </a:cubicBezTo>
                  <a:cubicBezTo>
                    <a:pt x="9" y="0"/>
                    <a:pt x="10" y="0"/>
                    <a:pt x="12" y="0"/>
                  </a:cubicBezTo>
                  <a:cubicBezTo>
                    <a:pt x="42" y="0"/>
                    <a:pt x="73" y="0"/>
                    <a:pt x="104" y="0"/>
                  </a:cubicBezTo>
                  <a:cubicBezTo>
                    <a:pt x="105" y="0"/>
                    <a:pt x="105" y="0"/>
                    <a:pt x="105" y="0"/>
                  </a:cubicBezTo>
                  <a:cubicBezTo>
                    <a:pt x="111" y="0"/>
                    <a:pt x="115" y="4"/>
                    <a:pt x="115" y="9"/>
                  </a:cubicBezTo>
                  <a:cubicBezTo>
                    <a:pt x="115" y="14"/>
                    <a:pt x="111" y="17"/>
                    <a:pt x="105" y="17"/>
                  </a:cubicBezTo>
                  <a:cubicBezTo>
                    <a:pt x="89" y="17"/>
                    <a:pt x="73" y="17"/>
                    <a:pt x="58"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884" tIns="44943" rIns="89884" bIns="44943" numCol="1" anchor="t" anchorCtr="0" compatLnSpc="1">
              <a:prstTxWarp prst="textNoShape">
                <a:avLst/>
              </a:prstTxWarp>
            </a:bodyPr>
            <a:lstStyle/>
            <a:p>
              <a:endParaRPr lang="en-IN" sz="1620"/>
            </a:p>
          </p:txBody>
        </p:sp>
        <p:sp>
          <p:nvSpPr>
            <p:cNvPr id="167" name="Freeform 35">
              <a:extLst>
                <a:ext uri="{FF2B5EF4-FFF2-40B4-BE49-F238E27FC236}">
                  <a16:creationId xmlns:a16="http://schemas.microsoft.com/office/drawing/2014/main" id="{37A7E27E-7562-434A-9F7D-E38CE1DDFBDC}"/>
                </a:ext>
              </a:extLst>
            </p:cNvPr>
            <p:cNvSpPr>
              <a:spLocks/>
            </p:cNvSpPr>
            <p:nvPr/>
          </p:nvSpPr>
          <p:spPr bwMode="auto">
            <a:xfrm>
              <a:off x="14308138" y="1755775"/>
              <a:ext cx="122238" cy="26987"/>
            </a:xfrm>
            <a:custGeom>
              <a:avLst/>
              <a:gdLst>
                <a:gd name="T0" fmla="*/ 41 w 81"/>
                <a:gd name="T1" fmla="*/ 17 h 17"/>
                <a:gd name="T2" fmla="*/ 12 w 81"/>
                <a:gd name="T3" fmla="*/ 17 h 17"/>
                <a:gd name="T4" fmla="*/ 7 w 81"/>
                <a:gd name="T5" fmla="*/ 17 h 17"/>
                <a:gd name="T6" fmla="*/ 1 w 81"/>
                <a:gd name="T7" fmla="*/ 9 h 17"/>
                <a:gd name="T8" fmla="*/ 8 w 81"/>
                <a:gd name="T9" fmla="*/ 0 h 17"/>
                <a:gd name="T10" fmla="*/ 11 w 81"/>
                <a:gd name="T11" fmla="*/ 0 h 17"/>
                <a:gd name="T12" fmla="*/ 70 w 81"/>
                <a:gd name="T13" fmla="*/ 0 h 17"/>
                <a:gd name="T14" fmla="*/ 80 w 81"/>
                <a:gd name="T15" fmla="*/ 6 h 17"/>
                <a:gd name="T16" fmla="*/ 70 w 81"/>
                <a:gd name="T17" fmla="*/ 17 h 17"/>
                <a:gd name="T18" fmla="*/ 41 w 81"/>
                <a:gd name="T19" fmla="*/ 1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1" h="17">
                  <a:moveTo>
                    <a:pt x="41" y="17"/>
                  </a:moveTo>
                  <a:cubicBezTo>
                    <a:pt x="31" y="17"/>
                    <a:pt x="21" y="17"/>
                    <a:pt x="12" y="17"/>
                  </a:cubicBezTo>
                  <a:cubicBezTo>
                    <a:pt x="10" y="17"/>
                    <a:pt x="9" y="17"/>
                    <a:pt x="7" y="17"/>
                  </a:cubicBezTo>
                  <a:cubicBezTo>
                    <a:pt x="3" y="16"/>
                    <a:pt x="1" y="13"/>
                    <a:pt x="1" y="9"/>
                  </a:cubicBezTo>
                  <a:cubicBezTo>
                    <a:pt x="0" y="5"/>
                    <a:pt x="3" y="1"/>
                    <a:pt x="8" y="0"/>
                  </a:cubicBezTo>
                  <a:cubicBezTo>
                    <a:pt x="9" y="0"/>
                    <a:pt x="10" y="0"/>
                    <a:pt x="11" y="0"/>
                  </a:cubicBezTo>
                  <a:cubicBezTo>
                    <a:pt x="30" y="0"/>
                    <a:pt x="50" y="0"/>
                    <a:pt x="70" y="0"/>
                  </a:cubicBezTo>
                  <a:cubicBezTo>
                    <a:pt x="75" y="0"/>
                    <a:pt x="79" y="2"/>
                    <a:pt x="80" y="6"/>
                  </a:cubicBezTo>
                  <a:cubicBezTo>
                    <a:pt x="81" y="12"/>
                    <a:pt x="77" y="17"/>
                    <a:pt x="70" y="17"/>
                  </a:cubicBezTo>
                  <a:cubicBezTo>
                    <a:pt x="60" y="17"/>
                    <a:pt x="51" y="17"/>
                    <a:pt x="41"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884" tIns="44943" rIns="89884" bIns="44943" numCol="1" anchor="t" anchorCtr="0" compatLnSpc="1">
              <a:prstTxWarp prst="textNoShape">
                <a:avLst/>
              </a:prstTxWarp>
            </a:bodyPr>
            <a:lstStyle/>
            <a:p>
              <a:endParaRPr lang="en-IN" sz="1620"/>
            </a:p>
          </p:txBody>
        </p:sp>
        <p:sp>
          <p:nvSpPr>
            <p:cNvPr id="168" name="Freeform 36">
              <a:extLst>
                <a:ext uri="{FF2B5EF4-FFF2-40B4-BE49-F238E27FC236}">
                  <a16:creationId xmlns:a16="http://schemas.microsoft.com/office/drawing/2014/main" id="{3E262E8E-8954-4C1F-935C-75A52DCA2FE6}"/>
                </a:ext>
              </a:extLst>
            </p:cNvPr>
            <p:cNvSpPr>
              <a:spLocks/>
            </p:cNvSpPr>
            <p:nvPr/>
          </p:nvSpPr>
          <p:spPr bwMode="auto">
            <a:xfrm>
              <a:off x="14455775" y="1755775"/>
              <a:ext cx="25400" cy="26987"/>
            </a:xfrm>
            <a:custGeom>
              <a:avLst/>
              <a:gdLst>
                <a:gd name="T0" fmla="*/ 17 w 17"/>
                <a:gd name="T1" fmla="*/ 9 h 17"/>
                <a:gd name="T2" fmla="*/ 9 w 17"/>
                <a:gd name="T3" fmla="*/ 17 h 17"/>
                <a:gd name="T4" fmla="*/ 0 w 17"/>
                <a:gd name="T5" fmla="*/ 8 h 17"/>
                <a:gd name="T6" fmla="*/ 9 w 17"/>
                <a:gd name="T7" fmla="*/ 0 h 17"/>
                <a:gd name="T8" fmla="*/ 17 w 17"/>
                <a:gd name="T9" fmla="*/ 9 h 17"/>
              </a:gdLst>
              <a:ahLst/>
              <a:cxnLst>
                <a:cxn ang="0">
                  <a:pos x="T0" y="T1"/>
                </a:cxn>
                <a:cxn ang="0">
                  <a:pos x="T2" y="T3"/>
                </a:cxn>
                <a:cxn ang="0">
                  <a:pos x="T4" y="T5"/>
                </a:cxn>
                <a:cxn ang="0">
                  <a:pos x="T6" y="T7"/>
                </a:cxn>
                <a:cxn ang="0">
                  <a:pos x="T8" y="T9"/>
                </a:cxn>
              </a:cxnLst>
              <a:rect l="0" t="0" r="r" b="b"/>
              <a:pathLst>
                <a:path w="17" h="17">
                  <a:moveTo>
                    <a:pt x="17" y="9"/>
                  </a:moveTo>
                  <a:cubicBezTo>
                    <a:pt x="17" y="13"/>
                    <a:pt x="13" y="17"/>
                    <a:pt x="9" y="17"/>
                  </a:cubicBezTo>
                  <a:cubicBezTo>
                    <a:pt x="4" y="17"/>
                    <a:pt x="0" y="13"/>
                    <a:pt x="0" y="8"/>
                  </a:cubicBezTo>
                  <a:cubicBezTo>
                    <a:pt x="1" y="4"/>
                    <a:pt x="5" y="0"/>
                    <a:pt x="9" y="0"/>
                  </a:cubicBezTo>
                  <a:cubicBezTo>
                    <a:pt x="13" y="0"/>
                    <a:pt x="17" y="4"/>
                    <a:pt x="17"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884" tIns="44943" rIns="89884" bIns="44943" numCol="1" anchor="t" anchorCtr="0" compatLnSpc="1">
              <a:prstTxWarp prst="textNoShape">
                <a:avLst/>
              </a:prstTxWarp>
            </a:bodyPr>
            <a:lstStyle/>
            <a:p>
              <a:endParaRPr lang="en-IN" sz="1620"/>
            </a:p>
          </p:txBody>
        </p:sp>
        <p:sp>
          <p:nvSpPr>
            <p:cNvPr id="169" name="Freeform 37">
              <a:extLst>
                <a:ext uri="{FF2B5EF4-FFF2-40B4-BE49-F238E27FC236}">
                  <a16:creationId xmlns:a16="http://schemas.microsoft.com/office/drawing/2014/main" id="{6E26DDB2-B141-4249-B9DD-F2AE08AD6480}"/>
                </a:ext>
              </a:extLst>
            </p:cNvPr>
            <p:cNvSpPr>
              <a:spLocks/>
            </p:cNvSpPr>
            <p:nvPr/>
          </p:nvSpPr>
          <p:spPr bwMode="auto">
            <a:xfrm>
              <a:off x="13960475" y="1900238"/>
              <a:ext cx="25400" cy="76200"/>
            </a:xfrm>
            <a:custGeom>
              <a:avLst/>
              <a:gdLst>
                <a:gd name="T0" fmla="*/ 17 w 17"/>
                <a:gd name="T1" fmla="*/ 25 h 50"/>
                <a:gd name="T2" fmla="*/ 17 w 17"/>
                <a:gd name="T3" fmla="*/ 41 h 50"/>
                <a:gd name="T4" fmla="*/ 9 w 17"/>
                <a:gd name="T5" fmla="*/ 50 h 50"/>
                <a:gd name="T6" fmla="*/ 0 w 17"/>
                <a:gd name="T7" fmla="*/ 41 h 50"/>
                <a:gd name="T8" fmla="*/ 0 w 17"/>
                <a:gd name="T9" fmla="*/ 9 h 50"/>
                <a:gd name="T10" fmla="*/ 9 w 17"/>
                <a:gd name="T11" fmla="*/ 0 h 50"/>
                <a:gd name="T12" fmla="*/ 17 w 17"/>
                <a:gd name="T13" fmla="*/ 10 h 50"/>
                <a:gd name="T14" fmla="*/ 17 w 17"/>
                <a:gd name="T15" fmla="*/ 25 h 5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 h="50">
                  <a:moveTo>
                    <a:pt x="17" y="25"/>
                  </a:moveTo>
                  <a:cubicBezTo>
                    <a:pt x="17" y="30"/>
                    <a:pt x="17" y="35"/>
                    <a:pt x="17" y="41"/>
                  </a:cubicBezTo>
                  <a:cubicBezTo>
                    <a:pt x="17" y="46"/>
                    <a:pt x="13" y="50"/>
                    <a:pt x="9" y="50"/>
                  </a:cubicBezTo>
                  <a:cubicBezTo>
                    <a:pt x="4" y="50"/>
                    <a:pt x="0" y="46"/>
                    <a:pt x="0" y="41"/>
                  </a:cubicBezTo>
                  <a:cubicBezTo>
                    <a:pt x="0" y="30"/>
                    <a:pt x="0" y="20"/>
                    <a:pt x="0" y="9"/>
                  </a:cubicBezTo>
                  <a:cubicBezTo>
                    <a:pt x="0" y="4"/>
                    <a:pt x="4" y="0"/>
                    <a:pt x="9" y="0"/>
                  </a:cubicBezTo>
                  <a:cubicBezTo>
                    <a:pt x="14" y="0"/>
                    <a:pt x="17" y="4"/>
                    <a:pt x="17" y="10"/>
                  </a:cubicBezTo>
                  <a:cubicBezTo>
                    <a:pt x="17" y="15"/>
                    <a:pt x="17" y="20"/>
                    <a:pt x="17" y="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884" tIns="44943" rIns="89884" bIns="44943" numCol="1" anchor="t" anchorCtr="0" compatLnSpc="1">
              <a:prstTxWarp prst="textNoShape">
                <a:avLst/>
              </a:prstTxWarp>
            </a:bodyPr>
            <a:lstStyle/>
            <a:p>
              <a:endParaRPr lang="en-IN" sz="1620"/>
            </a:p>
          </p:txBody>
        </p:sp>
        <p:sp>
          <p:nvSpPr>
            <p:cNvPr id="170" name="Freeform 38">
              <a:extLst>
                <a:ext uri="{FF2B5EF4-FFF2-40B4-BE49-F238E27FC236}">
                  <a16:creationId xmlns:a16="http://schemas.microsoft.com/office/drawing/2014/main" id="{675AEBF9-60C2-490D-9BD6-44D12480ECB4}"/>
                </a:ext>
              </a:extLst>
            </p:cNvPr>
            <p:cNvSpPr>
              <a:spLocks/>
            </p:cNvSpPr>
            <p:nvPr/>
          </p:nvSpPr>
          <p:spPr bwMode="auto">
            <a:xfrm>
              <a:off x="13960475" y="1993900"/>
              <a:ext cx="25400" cy="25400"/>
            </a:xfrm>
            <a:custGeom>
              <a:avLst/>
              <a:gdLst>
                <a:gd name="T0" fmla="*/ 17 w 17"/>
                <a:gd name="T1" fmla="*/ 9 h 17"/>
                <a:gd name="T2" fmla="*/ 8 w 17"/>
                <a:gd name="T3" fmla="*/ 17 h 17"/>
                <a:gd name="T4" fmla="*/ 0 w 17"/>
                <a:gd name="T5" fmla="*/ 9 h 17"/>
                <a:gd name="T6" fmla="*/ 9 w 17"/>
                <a:gd name="T7" fmla="*/ 0 h 17"/>
                <a:gd name="T8" fmla="*/ 17 w 17"/>
                <a:gd name="T9" fmla="*/ 9 h 17"/>
              </a:gdLst>
              <a:ahLst/>
              <a:cxnLst>
                <a:cxn ang="0">
                  <a:pos x="T0" y="T1"/>
                </a:cxn>
                <a:cxn ang="0">
                  <a:pos x="T2" y="T3"/>
                </a:cxn>
                <a:cxn ang="0">
                  <a:pos x="T4" y="T5"/>
                </a:cxn>
                <a:cxn ang="0">
                  <a:pos x="T6" y="T7"/>
                </a:cxn>
                <a:cxn ang="0">
                  <a:pos x="T8" y="T9"/>
                </a:cxn>
              </a:cxnLst>
              <a:rect l="0" t="0" r="r" b="b"/>
              <a:pathLst>
                <a:path w="17" h="17">
                  <a:moveTo>
                    <a:pt x="17" y="9"/>
                  </a:moveTo>
                  <a:cubicBezTo>
                    <a:pt x="17" y="13"/>
                    <a:pt x="13" y="17"/>
                    <a:pt x="8" y="17"/>
                  </a:cubicBezTo>
                  <a:cubicBezTo>
                    <a:pt x="4" y="17"/>
                    <a:pt x="0" y="13"/>
                    <a:pt x="0" y="9"/>
                  </a:cubicBezTo>
                  <a:cubicBezTo>
                    <a:pt x="0" y="4"/>
                    <a:pt x="4" y="0"/>
                    <a:pt x="9" y="0"/>
                  </a:cubicBezTo>
                  <a:cubicBezTo>
                    <a:pt x="13" y="0"/>
                    <a:pt x="17" y="4"/>
                    <a:pt x="17"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884" tIns="44943" rIns="89884" bIns="44943" numCol="1" anchor="t" anchorCtr="0" compatLnSpc="1">
              <a:prstTxWarp prst="textNoShape">
                <a:avLst/>
              </a:prstTxWarp>
            </a:bodyPr>
            <a:lstStyle/>
            <a:p>
              <a:endParaRPr lang="en-IN" sz="1620"/>
            </a:p>
          </p:txBody>
        </p:sp>
      </p:grpSp>
      <p:grpSp>
        <p:nvGrpSpPr>
          <p:cNvPr id="171" name="Group 170">
            <a:extLst>
              <a:ext uri="{FF2B5EF4-FFF2-40B4-BE49-F238E27FC236}">
                <a16:creationId xmlns:a16="http://schemas.microsoft.com/office/drawing/2014/main" id="{D1D22B26-2446-47A6-ABBC-FB38A65A704C}"/>
              </a:ext>
            </a:extLst>
          </p:cNvPr>
          <p:cNvGrpSpPr/>
          <p:nvPr/>
        </p:nvGrpSpPr>
        <p:grpSpPr>
          <a:xfrm>
            <a:off x="2112062" y="4237156"/>
            <a:ext cx="369739" cy="409735"/>
            <a:chOff x="11766550" y="2335213"/>
            <a:chExt cx="660401" cy="731837"/>
          </a:xfrm>
          <a:solidFill>
            <a:schemeClr val="tx1">
              <a:lumMod val="95000"/>
              <a:lumOff val="5000"/>
            </a:schemeClr>
          </a:solidFill>
        </p:grpSpPr>
        <p:sp>
          <p:nvSpPr>
            <p:cNvPr id="172" name="Freeform 39">
              <a:extLst>
                <a:ext uri="{FF2B5EF4-FFF2-40B4-BE49-F238E27FC236}">
                  <a16:creationId xmlns:a16="http://schemas.microsoft.com/office/drawing/2014/main" id="{A5AAC7AF-7AE7-4096-BA00-B05AFB2FC6B1}"/>
                </a:ext>
              </a:extLst>
            </p:cNvPr>
            <p:cNvSpPr>
              <a:spLocks noEditPoints="1"/>
            </p:cNvSpPr>
            <p:nvPr/>
          </p:nvSpPr>
          <p:spPr bwMode="auto">
            <a:xfrm>
              <a:off x="11999913" y="2335213"/>
              <a:ext cx="231775" cy="220662"/>
            </a:xfrm>
            <a:custGeom>
              <a:avLst/>
              <a:gdLst>
                <a:gd name="T0" fmla="*/ 88 w 153"/>
                <a:gd name="T1" fmla="*/ 0 h 146"/>
                <a:gd name="T2" fmla="*/ 94 w 153"/>
                <a:gd name="T3" fmla="*/ 2 h 146"/>
                <a:gd name="T4" fmla="*/ 151 w 153"/>
                <a:gd name="T5" fmla="*/ 75 h 146"/>
                <a:gd name="T6" fmla="*/ 83 w 153"/>
                <a:gd name="T7" fmla="*/ 144 h 146"/>
                <a:gd name="T8" fmla="*/ 9 w 153"/>
                <a:gd name="T9" fmla="*/ 86 h 146"/>
                <a:gd name="T10" fmla="*/ 69 w 153"/>
                <a:gd name="T11" fmla="*/ 1 h 146"/>
                <a:gd name="T12" fmla="*/ 72 w 153"/>
                <a:gd name="T13" fmla="*/ 0 h 146"/>
                <a:gd name="T14" fmla="*/ 88 w 153"/>
                <a:gd name="T15" fmla="*/ 0 h 146"/>
                <a:gd name="T16" fmla="*/ 133 w 153"/>
                <a:gd name="T17" fmla="*/ 73 h 146"/>
                <a:gd name="T18" fmla="*/ 81 w 153"/>
                <a:gd name="T19" fmla="*/ 18 h 146"/>
                <a:gd name="T20" fmla="*/ 25 w 153"/>
                <a:gd name="T21" fmla="*/ 70 h 146"/>
                <a:gd name="T22" fmla="*/ 78 w 153"/>
                <a:gd name="T23" fmla="*/ 126 h 146"/>
                <a:gd name="T24" fmla="*/ 133 w 153"/>
                <a:gd name="T25" fmla="*/ 7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3" h="146">
                  <a:moveTo>
                    <a:pt x="88" y="0"/>
                  </a:moveTo>
                  <a:cubicBezTo>
                    <a:pt x="90" y="0"/>
                    <a:pt x="92" y="1"/>
                    <a:pt x="94" y="2"/>
                  </a:cubicBezTo>
                  <a:cubicBezTo>
                    <a:pt x="128" y="9"/>
                    <a:pt x="153" y="40"/>
                    <a:pt x="151" y="75"/>
                  </a:cubicBezTo>
                  <a:cubicBezTo>
                    <a:pt x="150" y="111"/>
                    <a:pt x="121" y="142"/>
                    <a:pt x="83" y="144"/>
                  </a:cubicBezTo>
                  <a:cubicBezTo>
                    <a:pt x="48" y="146"/>
                    <a:pt x="16" y="121"/>
                    <a:pt x="9" y="86"/>
                  </a:cubicBezTo>
                  <a:cubicBezTo>
                    <a:pt x="0" y="47"/>
                    <a:pt x="28" y="7"/>
                    <a:pt x="69" y="1"/>
                  </a:cubicBezTo>
                  <a:cubicBezTo>
                    <a:pt x="70" y="1"/>
                    <a:pt x="71" y="0"/>
                    <a:pt x="72" y="0"/>
                  </a:cubicBezTo>
                  <a:cubicBezTo>
                    <a:pt x="77" y="0"/>
                    <a:pt x="82" y="0"/>
                    <a:pt x="88" y="0"/>
                  </a:cubicBezTo>
                  <a:close/>
                  <a:moveTo>
                    <a:pt x="133" y="73"/>
                  </a:moveTo>
                  <a:cubicBezTo>
                    <a:pt x="134" y="43"/>
                    <a:pt x="110" y="19"/>
                    <a:pt x="81" y="18"/>
                  </a:cubicBezTo>
                  <a:cubicBezTo>
                    <a:pt x="51" y="17"/>
                    <a:pt x="26" y="41"/>
                    <a:pt x="25" y="70"/>
                  </a:cubicBezTo>
                  <a:cubicBezTo>
                    <a:pt x="25" y="101"/>
                    <a:pt x="48" y="125"/>
                    <a:pt x="78" y="126"/>
                  </a:cubicBezTo>
                  <a:cubicBezTo>
                    <a:pt x="108" y="127"/>
                    <a:pt x="133" y="103"/>
                    <a:pt x="133" y="7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884" tIns="44943" rIns="89884" bIns="44943" numCol="1" anchor="t" anchorCtr="0" compatLnSpc="1">
              <a:prstTxWarp prst="textNoShape">
                <a:avLst/>
              </a:prstTxWarp>
            </a:bodyPr>
            <a:lstStyle/>
            <a:p>
              <a:endParaRPr lang="en-IN" sz="1620"/>
            </a:p>
          </p:txBody>
        </p:sp>
        <p:sp>
          <p:nvSpPr>
            <p:cNvPr id="173" name="Freeform 40">
              <a:extLst>
                <a:ext uri="{FF2B5EF4-FFF2-40B4-BE49-F238E27FC236}">
                  <a16:creationId xmlns:a16="http://schemas.microsoft.com/office/drawing/2014/main" id="{8FF3E5DD-3016-43D3-9626-3A002BB0E416}"/>
                </a:ext>
              </a:extLst>
            </p:cNvPr>
            <p:cNvSpPr>
              <a:spLocks noEditPoints="1"/>
            </p:cNvSpPr>
            <p:nvPr/>
          </p:nvSpPr>
          <p:spPr bwMode="auto">
            <a:xfrm>
              <a:off x="12061825" y="2954338"/>
              <a:ext cx="114300" cy="112712"/>
            </a:xfrm>
            <a:custGeom>
              <a:avLst/>
              <a:gdLst>
                <a:gd name="T0" fmla="*/ 33 w 75"/>
                <a:gd name="T1" fmla="*/ 75 h 75"/>
                <a:gd name="T2" fmla="*/ 10 w 75"/>
                <a:gd name="T3" fmla="*/ 61 h 75"/>
                <a:gd name="T4" fmla="*/ 9 w 75"/>
                <a:gd name="T5" fmla="*/ 18 h 75"/>
                <a:gd name="T6" fmla="*/ 51 w 75"/>
                <a:gd name="T7" fmla="*/ 5 h 75"/>
                <a:gd name="T8" fmla="*/ 74 w 75"/>
                <a:gd name="T9" fmla="*/ 41 h 75"/>
                <a:gd name="T10" fmla="*/ 46 w 75"/>
                <a:gd name="T11" fmla="*/ 74 h 75"/>
                <a:gd name="T12" fmla="*/ 43 w 75"/>
                <a:gd name="T13" fmla="*/ 75 h 75"/>
                <a:gd name="T14" fmla="*/ 33 w 75"/>
                <a:gd name="T15" fmla="*/ 75 h 75"/>
                <a:gd name="T16" fmla="*/ 56 w 75"/>
                <a:gd name="T17" fmla="*/ 39 h 75"/>
                <a:gd name="T18" fmla="*/ 38 w 75"/>
                <a:gd name="T19" fmla="*/ 21 h 75"/>
                <a:gd name="T20" fmla="*/ 20 w 75"/>
                <a:gd name="T21" fmla="*/ 39 h 75"/>
                <a:gd name="T22" fmla="*/ 38 w 75"/>
                <a:gd name="T23" fmla="*/ 57 h 75"/>
                <a:gd name="T24" fmla="*/ 56 w 75"/>
                <a:gd name="T25" fmla="*/ 39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5" h="75">
                  <a:moveTo>
                    <a:pt x="33" y="75"/>
                  </a:moveTo>
                  <a:cubicBezTo>
                    <a:pt x="24" y="72"/>
                    <a:pt x="16" y="69"/>
                    <a:pt x="10" y="61"/>
                  </a:cubicBezTo>
                  <a:cubicBezTo>
                    <a:pt x="1" y="49"/>
                    <a:pt x="0" y="31"/>
                    <a:pt x="9" y="18"/>
                  </a:cubicBezTo>
                  <a:cubicBezTo>
                    <a:pt x="18" y="5"/>
                    <a:pt x="35" y="0"/>
                    <a:pt x="51" y="5"/>
                  </a:cubicBezTo>
                  <a:cubicBezTo>
                    <a:pt x="65" y="10"/>
                    <a:pt x="75" y="25"/>
                    <a:pt x="74" y="41"/>
                  </a:cubicBezTo>
                  <a:cubicBezTo>
                    <a:pt x="73" y="57"/>
                    <a:pt x="62" y="70"/>
                    <a:pt x="46" y="74"/>
                  </a:cubicBezTo>
                  <a:cubicBezTo>
                    <a:pt x="45" y="74"/>
                    <a:pt x="44" y="75"/>
                    <a:pt x="43" y="75"/>
                  </a:cubicBezTo>
                  <a:cubicBezTo>
                    <a:pt x="40" y="75"/>
                    <a:pt x="37" y="75"/>
                    <a:pt x="33" y="75"/>
                  </a:cubicBezTo>
                  <a:close/>
                  <a:moveTo>
                    <a:pt x="56" y="39"/>
                  </a:moveTo>
                  <a:cubicBezTo>
                    <a:pt x="56" y="29"/>
                    <a:pt x="49" y="21"/>
                    <a:pt x="38" y="21"/>
                  </a:cubicBezTo>
                  <a:cubicBezTo>
                    <a:pt x="28" y="21"/>
                    <a:pt x="20" y="29"/>
                    <a:pt x="20" y="39"/>
                  </a:cubicBezTo>
                  <a:cubicBezTo>
                    <a:pt x="20" y="49"/>
                    <a:pt x="28" y="57"/>
                    <a:pt x="38" y="57"/>
                  </a:cubicBezTo>
                  <a:cubicBezTo>
                    <a:pt x="48" y="57"/>
                    <a:pt x="56" y="49"/>
                    <a:pt x="56"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884" tIns="44943" rIns="89884" bIns="44943" numCol="1" anchor="t" anchorCtr="0" compatLnSpc="1">
              <a:prstTxWarp prst="textNoShape">
                <a:avLst/>
              </a:prstTxWarp>
            </a:bodyPr>
            <a:lstStyle/>
            <a:p>
              <a:endParaRPr lang="en-IN" sz="1620"/>
            </a:p>
          </p:txBody>
        </p:sp>
        <p:sp>
          <p:nvSpPr>
            <p:cNvPr id="174" name="Freeform 41">
              <a:extLst>
                <a:ext uri="{FF2B5EF4-FFF2-40B4-BE49-F238E27FC236}">
                  <a16:creationId xmlns:a16="http://schemas.microsoft.com/office/drawing/2014/main" id="{BE1FB6E1-0A18-49E3-B22D-DE0EC517B776}"/>
                </a:ext>
              </a:extLst>
            </p:cNvPr>
            <p:cNvSpPr>
              <a:spLocks noEditPoints="1"/>
            </p:cNvSpPr>
            <p:nvPr/>
          </p:nvSpPr>
          <p:spPr bwMode="auto">
            <a:xfrm>
              <a:off x="11837988" y="2457450"/>
              <a:ext cx="174625" cy="174625"/>
            </a:xfrm>
            <a:custGeom>
              <a:avLst/>
              <a:gdLst>
                <a:gd name="T0" fmla="*/ 57 w 115"/>
                <a:gd name="T1" fmla="*/ 115 h 115"/>
                <a:gd name="T2" fmla="*/ 0 w 115"/>
                <a:gd name="T3" fmla="*/ 58 h 115"/>
                <a:gd name="T4" fmla="*/ 58 w 115"/>
                <a:gd name="T5" fmla="*/ 0 h 115"/>
                <a:gd name="T6" fmla="*/ 115 w 115"/>
                <a:gd name="T7" fmla="*/ 58 h 115"/>
                <a:gd name="T8" fmla="*/ 57 w 115"/>
                <a:gd name="T9" fmla="*/ 115 h 115"/>
                <a:gd name="T10" fmla="*/ 18 w 115"/>
                <a:gd name="T11" fmla="*/ 57 h 115"/>
                <a:gd name="T12" fmla="*/ 57 w 115"/>
                <a:gd name="T13" fmla="*/ 97 h 115"/>
                <a:gd name="T14" fmla="*/ 97 w 115"/>
                <a:gd name="T15" fmla="*/ 58 h 115"/>
                <a:gd name="T16" fmla="*/ 58 w 115"/>
                <a:gd name="T17" fmla="*/ 18 h 115"/>
                <a:gd name="T18" fmla="*/ 18 w 115"/>
                <a:gd name="T19" fmla="*/ 57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5" h="115">
                  <a:moveTo>
                    <a:pt x="57" y="115"/>
                  </a:moveTo>
                  <a:cubicBezTo>
                    <a:pt x="26" y="115"/>
                    <a:pt x="0" y="89"/>
                    <a:pt x="0" y="58"/>
                  </a:cubicBezTo>
                  <a:cubicBezTo>
                    <a:pt x="0" y="26"/>
                    <a:pt x="26" y="0"/>
                    <a:pt x="58" y="0"/>
                  </a:cubicBezTo>
                  <a:cubicBezTo>
                    <a:pt x="89" y="0"/>
                    <a:pt x="115" y="26"/>
                    <a:pt x="115" y="58"/>
                  </a:cubicBezTo>
                  <a:cubicBezTo>
                    <a:pt x="115" y="89"/>
                    <a:pt x="89" y="115"/>
                    <a:pt x="57" y="115"/>
                  </a:cubicBezTo>
                  <a:close/>
                  <a:moveTo>
                    <a:pt x="18" y="57"/>
                  </a:moveTo>
                  <a:cubicBezTo>
                    <a:pt x="18" y="79"/>
                    <a:pt x="35" y="97"/>
                    <a:pt x="57" y="97"/>
                  </a:cubicBezTo>
                  <a:cubicBezTo>
                    <a:pt x="79" y="97"/>
                    <a:pt x="97" y="80"/>
                    <a:pt x="97" y="58"/>
                  </a:cubicBezTo>
                  <a:cubicBezTo>
                    <a:pt x="97" y="36"/>
                    <a:pt x="79" y="18"/>
                    <a:pt x="58" y="18"/>
                  </a:cubicBezTo>
                  <a:cubicBezTo>
                    <a:pt x="36" y="18"/>
                    <a:pt x="18" y="35"/>
                    <a:pt x="18" y="5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884" tIns="44943" rIns="89884" bIns="44943" numCol="1" anchor="t" anchorCtr="0" compatLnSpc="1">
              <a:prstTxWarp prst="textNoShape">
                <a:avLst/>
              </a:prstTxWarp>
            </a:bodyPr>
            <a:lstStyle/>
            <a:p>
              <a:endParaRPr lang="en-IN" sz="1620"/>
            </a:p>
          </p:txBody>
        </p:sp>
        <p:sp>
          <p:nvSpPr>
            <p:cNvPr id="175" name="Freeform 42">
              <a:extLst>
                <a:ext uri="{FF2B5EF4-FFF2-40B4-BE49-F238E27FC236}">
                  <a16:creationId xmlns:a16="http://schemas.microsoft.com/office/drawing/2014/main" id="{E2E1CEEE-8D73-4ADD-9369-AB6B21891EFF}"/>
                </a:ext>
              </a:extLst>
            </p:cNvPr>
            <p:cNvSpPr>
              <a:spLocks noEditPoints="1"/>
            </p:cNvSpPr>
            <p:nvPr/>
          </p:nvSpPr>
          <p:spPr bwMode="auto">
            <a:xfrm>
              <a:off x="11766550" y="2660650"/>
              <a:ext cx="158750" cy="158750"/>
            </a:xfrm>
            <a:custGeom>
              <a:avLst/>
              <a:gdLst>
                <a:gd name="T0" fmla="*/ 52 w 105"/>
                <a:gd name="T1" fmla="*/ 105 h 105"/>
                <a:gd name="T2" fmla="*/ 0 w 105"/>
                <a:gd name="T3" fmla="*/ 52 h 105"/>
                <a:gd name="T4" fmla="*/ 52 w 105"/>
                <a:gd name="T5" fmla="*/ 0 h 105"/>
                <a:gd name="T6" fmla="*/ 105 w 105"/>
                <a:gd name="T7" fmla="*/ 53 h 105"/>
                <a:gd name="T8" fmla="*/ 52 w 105"/>
                <a:gd name="T9" fmla="*/ 105 h 105"/>
                <a:gd name="T10" fmla="*/ 86 w 105"/>
                <a:gd name="T11" fmla="*/ 51 h 105"/>
                <a:gd name="T12" fmla="*/ 51 w 105"/>
                <a:gd name="T13" fmla="*/ 18 h 105"/>
                <a:gd name="T14" fmla="*/ 18 w 105"/>
                <a:gd name="T15" fmla="*/ 55 h 105"/>
                <a:gd name="T16" fmla="*/ 54 w 105"/>
                <a:gd name="T17" fmla="*/ 87 h 105"/>
                <a:gd name="T18" fmla="*/ 86 w 105"/>
                <a:gd name="T19" fmla="*/ 51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5" h="105">
                  <a:moveTo>
                    <a:pt x="52" y="105"/>
                  </a:moveTo>
                  <a:cubicBezTo>
                    <a:pt x="23" y="105"/>
                    <a:pt x="0" y="81"/>
                    <a:pt x="0" y="52"/>
                  </a:cubicBezTo>
                  <a:cubicBezTo>
                    <a:pt x="0" y="24"/>
                    <a:pt x="24" y="0"/>
                    <a:pt x="52" y="0"/>
                  </a:cubicBezTo>
                  <a:cubicBezTo>
                    <a:pt x="81" y="0"/>
                    <a:pt x="105" y="24"/>
                    <a:pt x="105" y="53"/>
                  </a:cubicBezTo>
                  <a:cubicBezTo>
                    <a:pt x="104" y="81"/>
                    <a:pt x="81" y="105"/>
                    <a:pt x="52" y="105"/>
                  </a:cubicBezTo>
                  <a:close/>
                  <a:moveTo>
                    <a:pt x="86" y="51"/>
                  </a:moveTo>
                  <a:cubicBezTo>
                    <a:pt x="85" y="32"/>
                    <a:pt x="69" y="17"/>
                    <a:pt x="51" y="18"/>
                  </a:cubicBezTo>
                  <a:cubicBezTo>
                    <a:pt x="31" y="20"/>
                    <a:pt x="17" y="36"/>
                    <a:pt x="18" y="55"/>
                  </a:cubicBezTo>
                  <a:cubicBezTo>
                    <a:pt x="20" y="74"/>
                    <a:pt x="36" y="88"/>
                    <a:pt x="54" y="87"/>
                  </a:cubicBezTo>
                  <a:cubicBezTo>
                    <a:pt x="73" y="85"/>
                    <a:pt x="88" y="69"/>
                    <a:pt x="86" y="5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884" tIns="44943" rIns="89884" bIns="44943" numCol="1" anchor="t" anchorCtr="0" compatLnSpc="1">
              <a:prstTxWarp prst="textNoShape">
                <a:avLst/>
              </a:prstTxWarp>
            </a:bodyPr>
            <a:lstStyle/>
            <a:p>
              <a:endParaRPr lang="en-IN" sz="1620"/>
            </a:p>
          </p:txBody>
        </p:sp>
        <p:sp>
          <p:nvSpPr>
            <p:cNvPr id="176" name="Freeform 43">
              <a:extLst>
                <a:ext uri="{FF2B5EF4-FFF2-40B4-BE49-F238E27FC236}">
                  <a16:creationId xmlns:a16="http://schemas.microsoft.com/office/drawing/2014/main" id="{4934DCBE-FBF4-49DF-B9F0-E945B209CB3A}"/>
                </a:ext>
              </a:extLst>
            </p:cNvPr>
            <p:cNvSpPr>
              <a:spLocks noEditPoints="1"/>
            </p:cNvSpPr>
            <p:nvPr/>
          </p:nvSpPr>
          <p:spPr bwMode="auto">
            <a:xfrm>
              <a:off x="11855450" y="2865438"/>
              <a:ext cx="136525" cy="136525"/>
            </a:xfrm>
            <a:custGeom>
              <a:avLst/>
              <a:gdLst>
                <a:gd name="T0" fmla="*/ 90 w 90"/>
                <a:gd name="T1" fmla="*/ 45 h 90"/>
                <a:gd name="T2" fmla="*/ 45 w 90"/>
                <a:gd name="T3" fmla="*/ 90 h 90"/>
                <a:gd name="T4" fmla="*/ 0 w 90"/>
                <a:gd name="T5" fmla="*/ 45 h 90"/>
                <a:gd name="T6" fmla="*/ 45 w 90"/>
                <a:gd name="T7" fmla="*/ 0 h 90"/>
                <a:gd name="T8" fmla="*/ 90 w 90"/>
                <a:gd name="T9" fmla="*/ 45 h 90"/>
                <a:gd name="T10" fmla="*/ 46 w 90"/>
                <a:gd name="T11" fmla="*/ 72 h 90"/>
                <a:gd name="T12" fmla="*/ 72 w 90"/>
                <a:gd name="T13" fmla="*/ 44 h 90"/>
                <a:gd name="T14" fmla="*/ 45 w 90"/>
                <a:gd name="T15" fmla="*/ 18 h 90"/>
                <a:gd name="T16" fmla="*/ 18 w 90"/>
                <a:gd name="T17" fmla="*/ 45 h 90"/>
                <a:gd name="T18" fmla="*/ 46 w 90"/>
                <a:gd name="T19" fmla="*/ 72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0" h="90">
                  <a:moveTo>
                    <a:pt x="90" y="45"/>
                  </a:moveTo>
                  <a:cubicBezTo>
                    <a:pt x="90" y="69"/>
                    <a:pt x="70" y="90"/>
                    <a:pt x="45" y="90"/>
                  </a:cubicBezTo>
                  <a:cubicBezTo>
                    <a:pt x="21" y="90"/>
                    <a:pt x="0" y="69"/>
                    <a:pt x="0" y="45"/>
                  </a:cubicBezTo>
                  <a:cubicBezTo>
                    <a:pt x="0" y="20"/>
                    <a:pt x="20" y="0"/>
                    <a:pt x="45" y="0"/>
                  </a:cubicBezTo>
                  <a:cubicBezTo>
                    <a:pt x="70" y="0"/>
                    <a:pt x="90" y="20"/>
                    <a:pt x="90" y="45"/>
                  </a:cubicBezTo>
                  <a:close/>
                  <a:moveTo>
                    <a:pt x="46" y="72"/>
                  </a:moveTo>
                  <a:cubicBezTo>
                    <a:pt x="61" y="72"/>
                    <a:pt x="72" y="60"/>
                    <a:pt x="72" y="44"/>
                  </a:cubicBezTo>
                  <a:cubicBezTo>
                    <a:pt x="72" y="30"/>
                    <a:pt x="60" y="18"/>
                    <a:pt x="45" y="18"/>
                  </a:cubicBezTo>
                  <a:cubicBezTo>
                    <a:pt x="30" y="18"/>
                    <a:pt x="18" y="30"/>
                    <a:pt x="18" y="45"/>
                  </a:cubicBezTo>
                  <a:cubicBezTo>
                    <a:pt x="19" y="60"/>
                    <a:pt x="31" y="72"/>
                    <a:pt x="46" y="7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884" tIns="44943" rIns="89884" bIns="44943" numCol="1" anchor="t" anchorCtr="0" compatLnSpc="1">
              <a:prstTxWarp prst="textNoShape">
                <a:avLst/>
              </a:prstTxWarp>
            </a:bodyPr>
            <a:lstStyle/>
            <a:p>
              <a:endParaRPr lang="en-IN" sz="1620"/>
            </a:p>
          </p:txBody>
        </p:sp>
        <p:sp>
          <p:nvSpPr>
            <p:cNvPr id="177" name="Freeform 44">
              <a:extLst>
                <a:ext uri="{FF2B5EF4-FFF2-40B4-BE49-F238E27FC236}">
                  <a16:creationId xmlns:a16="http://schemas.microsoft.com/office/drawing/2014/main" id="{2B4324ED-5727-4008-982A-353ED57FEBFB}"/>
                </a:ext>
              </a:extLst>
            </p:cNvPr>
            <p:cNvSpPr>
              <a:spLocks noEditPoints="1"/>
            </p:cNvSpPr>
            <p:nvPr/>
          </p:nvSpPr>
          <p:spPr bwMode="auto">
            <a:xfrm>
              <a:off x="12269788" y="2889250"/>
              <a:ext cx="87313" cy="88900"/>
            </a:xfrm>
            <a:custGeom>
              <a:avLst/>
              <a:gdLst>
                <a:gd name="T0" fmla="*/ 29 w 58"/>
                <a:gd name="T1" fmla="*/ 0 h 58"/>
                <a:gd name="T2" fmla="*/ 57 w 58"/>
                <a:gd name="T3" fmla="*/ 29 h 58"/>
                <a:gd name="T4" fmla="*/ 28 w 58"/>
                <a:gd name="T5" fmla="*/ 57 h 58"/>
                <a:gd name="T6" fmla="*/ 0 w 58"/>
                <a:gd name="T7" fmla="*/ 29 h 58"/>
                <a:gd name="T8" fmla="*/ 29 w 58"/>
                <a:gd name="T9" fmla="*/ 0 h 58"/>
                <a:gd name="T10" fmla="*/ 18 w 58"/>
                <a:gd name="T11" fmla="*/ 29 h 58"/>
                <a:gd name="T12" fmla="*/ 29 w 58"/>
                <a:gd name="T13" fmla="*/ 39 h 58"/>
                <a:gd name="T14" fmla="*/ 39 w 58"/>
                <a:gd name="T15" fmla="*/ 29 h 58"/>
                <a:gd name="T16" fmla="*/ 29 w 58"/>
                <a:gd name="T17" fmla="*/ 18 h 58"/>
                <a:gd name="T18" fmla="*/ 18 w 58"/>
                <a:gd name="T19" fmla="*/ 29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8" h="58">
                  <a:moveTo>
                    <a:pt x="29" y="0"/>
                  </a:moveTo>
                  <a:cubicBezTo>
                    <a:pt x="44" y="0"/>
                    <a:pt x="58" y="13"/>
                    <a:pt x="57" y="29"/>
                  </a:cubicBezTo>
                  <a:cubicBezTo>
                    <a:pt x="57" y="45"/>
                    <a:pt x="44" y="58"/>
                    <a:pt x="28" y="57"/>
                  </a:cubicBezTo>
                  <a:cubicBezTo>
                    <a:pt x="13" y="57"/>
                    <a:pt x="0" y="44"/>
                    <a:pt x="0" y="29"/>
                  </a:cubicBezTo>
                  <a:cubicBezTo>
                    <a:pt x="0" y="13"/>
                    <a:pt x="13" y="0"/>
                    <a:pt x="29" y="0"/>
                  </a:cubicBezTo>
                  <a:close/>
                  <a:moveTo>
                    <a:pt x="18" y="29"/>
                  </a:moveTo>
                  <a:cubicBezTo>
                    <a:pt x="18" y="35"/>
                    <a:pt x="23" y="40"/>
                    <a:pt x="29" y="39"/>
                  </a:cubicBezTo>
                  <a:cubicBezTo>
                    <a:pt x="34" y="39"/>
                    <a:pt x="39" y="35"/>
                    <a:pt x="39" y="29"/>
                  </a:cubicBezTo>
                  <a:cubicBezTo>
                    <a:pt x="39" y="23"/>
                    <a:pt x="35" y="18"/>
                    <a:pt x="29" y="18"/>
                  </a:cubicBezTo>
                  <a:cubicBezTo>
                    <a:pt x="23" y="18"/>
                    <a:pt x="18" y="23"/>
                    <a:pt x="18" y="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884" tIns="44943" rIns="89884" bIns="44943" numCol="1" anchor="t" anchorCtr="0" compatLnSpc="1">
              <a:prstTxWarp prst="textNoShape">
                <a:avLst/>
              </a:prstTxWarp>
            </a:bodyPr>
            <a:lstStyle/>
            <a:p>
              <a:endParaRPr lang="en-IN" sz="1620"/>
            </a:p>
          </p:txBody>
        </p:sp>
        <p:sp>
          <p:nvSpPr>
            <p:cNvPr id="178" name="Freeform 45">
              <a:extLst>
                <a:ext uri="{FF2B5EF4-FFF2-40B4-BE49-F238E27FC236}">
                  <a16:creationId xmlns:a16="http://schemas.microsoft.com/office/drawing/2014/main" id="{C76C44B5-28CA-42D2-9466-0E2B8B91477D}"/>
                </a:ext>
              </a:extLst>
            </p:cNvPr>
            <p:cNvSpPr>
              <a:spLocks noEditPoints="1"/>
            </p:cNvSpPr>
            <p:nvPr/>
          </p:nvSpPr>
          <p:spPr bwMode="auto">
            <a:xfrm>
              <a:off x="12355513" y="2705100"/>
              <a:ext cx="71438" cy="71437"/>
            </a:xfrm>
            <a:custGeom>
              <a:avLst/>
              <a:gdLst>
                <a:gd name="T0" fmla="*/ 47 w 47"/>
                <a:gd name="T1" fmla="*/ 23 h 47"/>
                <a:gd name="T2" fmla="*/ 24 w 47"/>
                <a:gd name="T3" fmla="*/ 47 h 47"/>
                <a:gd name="T4" fmla="*/ 0 w 47"/>
                <a:gd name="T5" fmla="*/ 23 h 47"/>
                <a:gd name="T6" fmla="*/ 24 w 47"/>
                <a:gd name="T7" fmla="*/ 0 h 47"/>
                <a:gd name="T8" fmla="*/ 47 w 47"/>
                <a:gd name="T9" fmla="*/ 23 h 47"/>
                <a:gd name="T10" fmla="*/ 24 w 47"/>
                <a:gd name="T11" fmla="*/ 29 h 47"/>
                <a:gd name="T12" fmla="*/ 29 w 47"/>
                <a:gd name="T13" fmla="*/ 23 h 47"/>
                <a:gd name="T14" fmla="*/ 24 w 47"/>
                <a:gd name="T15" fmla="*/ 18 h 47"/>
                <a:gd name="T16" fmla="*/ 19 w 47"/>
                <a:gd name="T17" fmla="*/ 24 h 47"/>
                <a:gd name="T18" fmla="*/ 24 w 47"/>
                <a:gd name="T19" fmla="*/ 29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7" h="47">
                  <a:moveTo>
                    <a:pt x="47" y="23"/>
                  </a:moveTo>
                  <a:cubicBezTo>
                    <a:pt x="47" y="36"/>
                    <a:pt x="36" y="47"/>
                    <a:pt x="24" y="47"/>
                  </a:cubicBezTo>
                  <a:cubicBezTo>
                    <a:pt x="11" y="47"/>
                    <a:pt x="0" y="36"/>
                    <a:pt x="0" y="23"/>
                  </a:cubicBezTo>
                  <a:cubicBezTo>
                    <a:pt x="1" y="11"/>
                    <a:pt x="11" y="0"/>
                    <a:pt x="24" y="0"/>
                  </a:cubicBezTo>
                  <a:cubicBezTo>
                    <a:pt x="36" y="0"/>
                    <a:pt x="47" y="11"/>
                    <a:pt x="47" y="23"/>
                  </a:cubicBezTo>
                  <a:close/>
                  <a:moveTo>
                    <a:pt x="24" y="29"/>
                  </a:moveTo>
                  <a:cubicBezTo>
                    <a:pt x="27" y="28"/>
                    <a:pt x="29" y="27"/>
                    <a:pt x="29" y="23"/>
                  </a:cubicBezTo>
                  <a:cubicBezTo>
                    <a:pt x="29" y="20"/>
                    <a:pt x="27" y="18"/>
                    <a:pt x="24" y="18"/>
                  </a:cubicBezTo>
                  <a:cubicBezTo>
                    <a:pt x="21" y="18"/>
                    <a:pt x="19" y="20"/>
                    <a:pt x="19" y="24"/>
                  </a:cubicBezTo>
                  <a:cubicBezTo>
                    <a:pt x="19" y="27"/>
                    <a:pt x="21" y="29"/>
                    <a:pt x="24" y="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884" tIns="44943" rIns="89884" bIns="44943" numCol="1" anchor="t" anchorCtr="0" compatLnSpc="1">
              <a:prstTxWarp prst="textNoShape">
                <a:avLst/>
              </a:prstTxWarp>
            </a:bodyPr>
            <a:lstStyle/>
            <a:p>
              <a:endParaRPr lang="en-IN" sz="1620"/>
            </a:p>
          </p:txBody>
        </p:sp>
        <p:sp>
          <p:nvSpPr>
            <p:cNvPr id="179" name="Oval 46">
              <a:extLst>
                <a:ext uri="{FF2B5EF4-FFF2-40B4-BE49-F238E27FC236}">
                  <a16:creationId xmlns:a16="http://schemas.microsoft.com/office/drawing/2014/main" id="{90B64239-8FDF-4FCE-8B2C-FD80BFF890A6}"/>
                </a:ext>
              </a:extLst>
            </p:cNvPr>
            <p:cNvSpPr>
              <a:spLocks noChangeArrowheads="1"/>
            </p:cNvSpPr>
            <p:nvPr/>
          </p:nvSpPr>
          <p:spPr bwMode="auto">
            <a:xfrm>
              <a:off x="12282488" y="2516188"/>
              <a:ext cx="60325" cy="5873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884" tIns="44943" rIns="89884" bIns="44943" numCol="1" anchor="t" anchorCtr="0" compatLnSpc="1">
              <a:prstTxWarp prst="textNoShape">
                <a:avLst/>
              </a:prstTxWarp>
            </a:bodyPr>
            <a:lstStyle/>
            <a:p>
              <a:endParaRPr lang="en-IN" sz="1620"/>
            </a:p>
          </p:txBody>
        </p:sp>
        <p:sp>
          <p:nvSpPr>
            <p:cNvPr id="180" name="Freeform 47">
              <a:extLst>
                <a:ext uri="{FF2B5EF4-FFF2-40B4-BE49-F238E27FC236}">
                  <a16:creationId xmlns:a16="http://schemas.microsoft.com/office/drawing/2014/main" id="{A4341E5E-E400-4D0A-8E27-DC4D21007BFE}"/>
                </a:ext>
              </a:extLst>
            </p:cNvPr>
            <p:cNvSpPr>
              <a:spLocks/>
            </p:cNvSpPr>
            <p:nvPr/>
          </p:nvSpPr>
          <p:spPr bwMode="auto">
            <a:xfrm>
              <a:off x="12065000" y="2389188"/>
              <a:ext cx="61913" cy="61912"/>
            </a:xfrm>
            <a:custGeom>
              <a:avLst/>
              <a:gdLst>
                <a:gd name="T0" fmla="*/ 0 w 41"/>
                <a:gd name="T1" fmla="*/ 36 h 41"/>
                <a:gd name="T2" fmla="*/ 35 w 41"/>
                <a:gd name="T3" fmla="*/ 0 h 41"/>
                <a:gd name="T4" fmla="*/ 41 w 41"/>
                <a:gd name="T5" fmla="*/ 4 h 41"/>
                <a:gd name="T6" fmla="*/ 36 w 41"/>
                <a:gd name="T7" fmla="*/ 9 h 41"/>
                <a:gd name="T8" fmla="*/ 19 w 41"/>
                <a:gd name="T9" fmla="*/ 15 h 41"/>
                <a:gd name="T10" fmla="*/ 10 w 41"/>
                <a:gd name="T11" fmla="*/ 33 h 41"/>
                <a:gd name="T12" fmla="*/ 9 w 41"/>
                <a:gd name="T13" fmla="*/ 36 h 41"/>
                <a:gd name="T14" fmla="*/ 4 w 41"/>
                <a:gd name="T15" fmla="*/ 40 h 41"/>
                <a:gd name="T16" fmla="*/ 0 w 41"/>
                <a:gd name="T17" fmla="*/ 3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 h="41">
                  <a:moveTo>
                    <a:pt x="0" y="36"/>
                  </a:moveTo>
                  <a:cubicBezTo>
                    <a:pt x="1" y="16"/>
                    <a:pt x="17" y="1"/>
                    <a:pt x="35" y="0"/>
                  </a:cubicBezTo>
                  <a:cubicBezTo>
                    <a:pt x="38" y="0"/>
                    <a:pt x="40" y="1"/>
                    <a:pt x="41" y="4"/>
                  </a:cubicBezTo>
                  <a:cubicBezTo>
                    <a:pt x="41" y="7"/>
                    <a:pt x="39" y="9"/>
                    <a:pt x="36" y="9"/>
                  </a:cubicBezTo>
                  <a:cubicBezTo>
                    <a:pt x="30" y="9"/>
                    <a:pt x="24" y="11"/>
                    <a:pt x="19" y="15"/>
                  </a:cubicBezTo>
                  <a:cubicBezTo>
                    <a:pt x="14" y="20"/>
                    <a:pt x="10" y="26"/>
                    <a:pt x="10" y="33"/>
                  </a:cubicBezTo>
                  <a:cubicBezTo>
                    <a:pt x="10" y="34"/>
                    <a:pt x="9" y="35"/>
                    <a:pt x="9" y="36"/>
                  </a:cubicBezTo>
                  <a:cubicBezTo>
                    <a:pt x="9" y="39"/>
                    <a:pt x="7" y="41"/>
                    <a:pt x="4" y="40"/>
                  </a:cubicBezTo>
                  <a:cubicBezTo>
                    <a:pt x="2" y="40"/>
                    <a:pt x="1" y="37"/>
                    <a:pt x="0"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884" tIns="44943" rIns="89884" bIns="44943" numCol="1" anchor="t" anchorCtr="0" compatLnSpc="1">
              <a:prstTxWarp prst="textNoShape">
                <a:avLst/>
              </a:prstTxWarp>
            </a:bodyPr>
            <a:lstStyle/>
            <a:p>
              <a:endParaRPr lang="en-IN" sz="1620"/>
            </a:p>
          </p:txBody>
        </p:sp>
      </p:grpSp>
      <p:sp>
        <p:nvSpPr>
          <p:cNvPr id="6" name="Title 11">
            <a:extLst>
              <a:ext uri="{FF2B5EF4-FFF2-40B4-BE49-F238E27FC236}">
                <a16:creationId xmlns:a16="http://schemas.microsoft.com/office/drawing/2014/main" id="{7180F04B-8CF8-153B-9CE1-FEA23B98B236}"/>
              </a:ext>
            </a:extLst>
          </p:cNvPr>
          <p:cNvSpPr>
            <a:spLocks noGrp="1"/>
          </p:cNvSpPr>
          <p:nvPr>
            <p:ph type="title"/>
          </p:nvPr>
        </p:nvSpPr>
        <p:spPr>
          <a:xfrm>
            <a:off x="4029909" y="964131"/>
            <a:ext cx="6439732" cy="703600"/>
          </a:xfrm>
        </p:spPr>
        <p:txBody>
          <a:bodyPr>
            <a:normAutofit/>
          </a:bodyPr>
          <a:lstStyle/>
          <a:p>
            <a:pPr algn="ctr"/>
            <a:r>
              <a:rPr lang="ar-SA" sz="4034" b="1" dirty="0">
                <a:solidFill>
                  <a:schemeClr val="tx1"/>
                </a:solidFill>
              </a:rPr>
              <a:t>الميزانية التقديرية لعام 2024م</a:t>
            </a:r>
            <a:endParaRPr lang="en-US" sz="4034" b="1" dirty="0">
              <a:solidFill>
                <a:schemeClr val="tx1"/>
              </a:solidFill>
            </a:endParaRPr>
          </a:p>
        </p:txBody>
      </p:sp>
    </p:spTree>
    <p:extLst>
      <p:ext uri="{BB962C8B-B14F-4D97-AF65-F5344CB8AC3E}">
        <p14:creationId xmlns:p14="http://schemas.microsoft.com/office/powerpoint/2010/main" val="68641617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a:extLst>
              <a:ext uri="{FF2B5EF4-FFF2-40B4-BE49-F238E27FC236}">
                <a16:creationId xmlns:a16="http://schemas.microsoft.com/office/drawing/2014/main" id="{C825178F-13D9-E468-CCE1-9F3772A7445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258" y="1"/>
            <a:ext cx="11981487" cy="6858001"/>
          </a:xfrm>
          <a:prstGeom prst="rect">
            <a:avLst/>
          </a:prstGeom>
        </p:spPr>
      </p:pic>
      <p:sp>
        <p:nvSpPr>
          <p:cNvPr id="8" name="Rectangle 7">
            <a:extLst>
              <a:ext uri="{FF2B5EF4-FFF2-40B4-BE49-F238E27FC236}">
                <a16:creationId xmlns:a16="http://schemas.microsoft.com/office/drawing/2014/main" id="{2C8F0659-6007-41C3-8E85-D24176CDFCD1}"/>
              </a:ext>
            </a:extLst>
          </p:cNvPr>
          <p:cNvSpPr/>
          <p:nvPr/>
        </p:nvSpPr>
        <p:spPr>
          <a:xfrm>
            <a:off x="2839977" y="867260"/>
            <a:ext cx="8647692" cy="862947"/>
          </a:xfrm>
          <a:prstGeom prst="rect">
            <a:avLst/>
          </a:prstGeom>
          <a:solidFill>
            <a:srgbClr val="33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620"/>
          </a:p>
        </p:txBody>
      </p:sp>
      <p:sp>
        <p:nvSpPr>
          <p:cNvPr id="9" name="Rectangle 8">
            <a:extLst>
              <a:ext uri="{FF2B5EF4-FFF2-40B4-BE49-F238E27FC236}">
                <a16:creationId xmlns:a16="http://schemas.microsoft.com/office/drawing/2014/main" id="{4DA6241B-CF15-4004-99F4-BB546651BB1E}"/>
              </a:ext>
            </a:extLst>
          </p:cNvPr>
          <p:cNvSpPr/>
          <p:nvPr/>
        </p:nvSpPr>
        <p:spPr>
          <a:xfrm>
            <a:off x="2839977" y="1809590"/>
            <a:ext cx="2092868" cy="566265"/>
          </a:xfrm>
          <a:prstGeom prst="rect">
            <a:avLst/>
          </a:prstGeom>
          <a:solidFill>
            <a:srgbClr val="00CC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620"/>
          </a:p>
        </p:txBody>
      </p:sp>
      <p:sp>
        <p:nvSpPr>
          <p:cNvPr id="10" name="Rectangle 9">
            <a:extLst>
              <a:ext uri="{FF2B5EF4-FFF2-40B4-BE49-F238E27FC236}">
                <a16:creationId xmlns:a16="http://schemas.microsoft.com/office/drawing/2014/main" id="{36C9FD63-C7FE-43FB-AB70-C02C6D0DE7D9}"/>
              </a:ext>
            </a:extLst>
          </p:cNvPr>
          <p:cNvSpPr/>
          <p:nvPr/>
        </p:nvSpPr>
        <p:spPr>
          <a:xfrm>
            <a:off x="5024918" y="1809590"/>
            <a:ext cx="2092868" cy="566265"/>
          </a:xfrm>
          <a:prstGeom prst="rect">
            <a:avLst/>
          </a:prstGeom>
          <a:solidFill>
            <a:srgbClr val="00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620"/>
          </a:p>
        </p:txBody>
      </p:sp>
      <p:sp>
        <p:nvSpPr>
          <p:cNvPr id="11" name="Rectangle 10">
            <a:extLst>
              <a:ext uri="{FF2B5EF4-FFF2-40B4-BE49-F238E27FC236}">
                <a16:creationId xmlns:a16="http://schemas.microsoft.com/office/drawing/2014/main" id="{D393C9BF-3993-4813-BEF0-ADAC8108486D}"/>
              </a:ext>
            </a:extLst>
          </p:cNvPr>
          <p:cNvSpPr/>
          <p:nvPr/>
        </p:nvSpPr>
        <p:spPr>
          <a:xfrm>
            <a:off x="7209858" y="1809590"/>
            <a:ext cx="2092868" cy="566265"/>
          </a:xfrm>
          <a:prstGeom prst="rect">
            <a:avLst/>
          </a:prstGeom>
          <a:solidFill>
            <a:srgbClr val="0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2689"/>
          </a:p>
        </p:txBody>
      </p:sp>
      <p:sp>
        <p:nvSpPr>
          <p:cNvPr id="12" name="Rectangle 11">
            <a:extLst>
              <a:ext uri="{FF2B5EF4-FFF2-40B4-BE49-F238E27FC236}">
                <a16:creationId xmlns:a16="http://schemas.microsoft.com/office/drawing/2014/main" id="{F881F67B-96FB-47AA-A76C-2D1C171B8910}"/>
              </a:ext>
            </a:extLst>
          </p:cNvPr>
          <p:cNvSpPr/>
          <p:nvPr/>
        </p:nvSpPr>
        <p:spPr>
          <a:xfrm>
            <a:off x="9394798" y="1809590"/>
            <a:ext cx="2092868" cy="566265"/>
          </a:xfrm>
          <a:prstGeom prst="rect">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620"/>
          </a:p>
        </p:txBody>
      </p:sp>
      <p:sp>
        <p:nvSpPr>
          <p:cNvPr id="15" name="Rectangle 14">
            <a:extLst>
              <a:ext uri="{FF2B5EF4-FFF2-40B4-BE49-F238E27FC236}">
                <a16:creationId xmlns:a16="http://schemas.microsoft.com/office/drawing/2014/main" id="{5C210924-239A-414F-8101-6E2D76638310}"/>
              </a:ext>
            </a:extLst>
          </p:cNvPr>
          <p:cNvSpPr/>
          <p:nvPr/>
        </p:nvSpPr>
        <p:spPr>
          <a:xfrm>
            <a:off x="2839977" y="2455634"/>
            <a:ext cx="2092868" cy="3941429"/>
          </a:xfrm>
          <a:prstGeom prst="rect">
            <a:avLst/>
          </a:prstGeom>
          <a:solidFill>
            <a:srgbClr val="00CC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6724"/>
          </a:p>
        </p:txBody>
      </p:sp>
      <p:sp>
        <p:nvSpPr>
          <p:cNvPr id="16" name="Rectangle 15">
            <a:extLst>
              <a:ext uri="{FF2B5EF4-FFF2-40B4-BE49-F238E27FC236}">
                <a16:creationId xmlns:a16="http://schemas.microsoft.com/office/drawing/2014/main" id="{BA3AFA60-F0AB-4DF2-BB65-4BFCC8F9BD26}"/>
              </a:ext>
            </a:extLst>
          </p:cNvPr>
          <p:cNvSpPr/>
          <p:nvPr/>
        </p:nvSpPr>
        <p:spPr>
          <a:xfrm>
            <a:off x="5024918" y="2455634"/>
            <a:ext cx="2092868" cy="3941429"/>
          </a:xfrm>
          <a:prstGeom prst="rect">
            <a:avLst/>
          </a:prstGeom>
          <a:solidFill>
            <a:srgbClr val="00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6724"/>
          </a:p>
        </p:txBody>
      </p:sp>
      <p:sp>
        <p:nvSpPr>
          <p:cNvPr id="17" name="Rectangle 16">
            <a:extLst>
              <a:ext uri="{FF2B5EF4-FFF2-40B4-BE49-F238E27FC236}">
                <a16:creationId xmlns:a16="http://schemas.microsoft.com/office/drawing/2014/main" id="{80F0F774-9F7D-4242-806A-FBA9EE80B6F6}"/>
              </a:ext>
            </a:extLst>
          </p:cNvPr>
          <p:cNvSpPr/>
          <p:nvPr/>
        </p:nvSpPr>
        <p:spPr>
          <a:xfrm>
            <a:off x="7209858" y="2455634"/>
            <a:ext cx="2092868" cy="3941429"/>
          </a:xfrm>
          <a:prstGeom prst="rect">
            <a:avLst/>
          </a:prstGeom>
          <a:solidFill>
            <a:srgbClr val="0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6724"/>
          </a:p>
        </p:txBody>
      </p:sp>
      <p:sp>
        <p:nvSpPr>
          <p:cNvPr id="18" name="Rectangle 17">
            <a:extLst>
              <a:ext uri="{FF2B5EF4-FFF2-40B4-BE49-F238E27FC236}">
                <a16:creationId xmlns:a16="http://schemas.microsoft.com/office/drawing/2014/main" id="{C39AFEB8-6D17-4867-89B8-0650C7C79597}"/>
              </a:ext>
            </a:extLst>
          </p:cNvPr>
          <p:cNvSpPr/>
          <p:nvPr/>
        </p:nvSpPr>
        <p:spPr>
          <a:xfrm>
            <a:off x="9394798" y="2455634"/>
            <a:ext cx="2092868" cy="3941429"/>
          </a:xfrm>
          <a:prstGeom prst="rect">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6724"/>
          </a:p>
        </p:txBody>
      </p:sp>
      <p:sp>
        <p:nvSpPr>
          <p:cNvPr id="19" name="TextBox 18">
            <a:extLst>
              <a:ext uri="{FF2B5EF4-FFF2-40B4-BE49-F238E27FC236}">
                <a16:creationId xmlns:a16="http://schemas.microsoft.com/office/drawing/2014/main" id="{11CCC92D-9DEC-4388-943C-98847A4A5DE3}"/>
              </a:ext>
            </a:extLst>
          </p:cNvPr>
          <p:cNvSpPr txBox="1"/>
          <p:nvPr/>
        </p:nvSpPr>
        <p:spPr>
          <a:xfrm>
            <a:off x="2939250" y="1284879"/>
            <a:ext cx="8449148" cy="324387"/>
          </a:xfrm>
          <a:prstGeom prst="rect">
            <a:avLst/>
          </a:prstGeom>
          <a:noFill/>
        </p:spPr>
        <p:txBody>
          <a:bodyPr wrap="square" rtlCol="0" anchor="ctr">
            <a:noAutofit/>
          </a:bodyPr>
          <a:lstStyle/>
          <a:p>
            <a:pPr algn="ctr"/>
            <a:endParaRPr lang="en-IN" sz="1620" b="1" dirty="0">
              <a:solidFill>
                <a:schemeClr val="bg1"/>
              </a:solidFill>
            </a:endParaRPr>
          </a:p>
        </p:txBody>
      </p:sp>
      <p:sp>
        <p:nvSpPr>
          <p:cNvPr id="20" name="TextBox 19">
            <a:extLst>
              <a:ext uri="{FF2B5EF4-FFF2-40B4-BE49-F238E27FC236}">
                <a16:creationId xmlns:a16="http://schemas.microsoft.com/office/drawing/2014/main" id="{815E7694-B812-4EAF-BCE9-A3204E1DABB2}"/>
              </a:ext>
            </a:extLst>
          </p:cNvPr>
          <p:cNvSpPr txBox="1"/>
          <p:nvPr/>
        </p:nvSpPr>
        <p:spPr>
          <a:xfrm>
            <a:off x="3024268" y="1930925"/>
            <a:ext cx="1724287" cy="324387"/>
          </a:xfrm>
          <a:prstGeom prst="rect">
            <a:avLst/>
          </a:prstGeom>
          <a:noFill/>
        </p:spPr>
        <p:txBody>
          <a:bodyPr wrap="square" rtlCol="0" anchor="ctr">
            <a:noAutofit/>
          </a:bodyPr>
          <a:lstStyle/>
          <a:p>
            <a:pPr algn="ctr"/>
            <a:r>
              <a:rPr lang="ar-SA" sz="2241" b="1" dirty="0">
                <a:solidFill>
                  <a:schemeClr val="bg1"/>
                </a:solidFill>
              </a:rPr>
              <a:t>الإيرادات</a:t>
            </a:r>
            <a:endParaRPr lang="en-IN" sz="2241" b="1" dirty="0">
              <a:solidFill>
                <a:schemeClr val="bg1"/>
              </a:solidFill>
            </a:endParaRPr>
          </a:p>
        </p:txBody>
      </p:sp>
      <p:sp>
        <p:nvSpPr>
          <p:cNvPr id="21" name="TextBox 20">
            <a:extLst>
              <a:ext uri="{FF2B5EF4-FFF2-40B4-BE49-F238E27FC236}">
                <a16:creationId xmlns:a16="http://schemas.microsoft.com/office/drawing/2014/main" id="{81FE7C3D-1017-41EA-AB46-E241439BB22C}"/>
              </a:ext>
            </a:extLst>
          </p:cNvPr>
          <p:cNvSpPr txBox="1"/>
          <p:nvPr/>
        </p:nvSpPr>
        <p:spPr>
          <a:xfrm>
            <a:off x="5209207" y="1930925"/>
            <a:ext cx="1724287" cy="324387"/>
          </a:xfrm>
          <a:prstGeom prst="rect">
            <a:avLst/>
          </a:prstGeom>
          <a:noFill/>
        </p:spPr>
        <p:txBody>
          <a:bodyPr wrap="square" rtlCol="0" anchor="ctr">
            <a:noAutofit/>
          </a:bodyPr>
          <a:lstStyle/>
          <a:p>
            <a:pPr algn="ctr"/>
            <a:r>
              <a:rPr lang="ar-SA" sz="2241" b="1" dirty="0">
                <a:solidFill>
                  <a:schemeClr val="bg1"/>
                </a:solidFill>
              </a:rPr>
              <a:t>النوع </a:t>
            </a:r>
            <a:endParaRPr lang="en-IN" sz="2241" b="1" dirty="0">
              <a:solidFill>
                <a:schemeClr val="bg1"/>
              </a:solidFill>
            </a:endParaRPr>
          </a:p>
        </p:txBody>
      </p:sp>
      <p:sp>
        <p:nvSpPr>
          <p:cNvPr id="22" name="TextBox 21">
            <a:extLst>
              <a:ext uri="{FF2B5EF4-FFF2-40B4-BE49-F238E27FC236}">
                <a16:creationId xmlns:a16="http://schemas.microsoft.com/office/drawing/2014/main" id="{84203A89-2687-4A67-ABDE-F4A58802B6C6}"/>
              </a:ext>
            </a:extLst>
          </p:cNvPr>
          <p:cNvSpPr txBox="1"/>
          <p:nvPr/>
        </p:nvSpPr>
        <p:spPr>
          <a:xfrm>
            <a:off x="7394148" y="1930925"/>
            <a:ext cx="1724287" cy="324387"/>
          </a:xfrm>
          <a:prstGeom prst="rect">
            <a:avLst/>
          </a:prstGeom>
          <a:noFill/>
        </p:spPr>
        <p:txBody>
          <a:bodyPr wrap="square" rtlCol="0" anchor="ctr">
            <a:noAutofit/>
          </a:bodyPr>
          <a:lstStyle/>
          <a:p>
            <a:pPr algn="ctr"/>
            <a:r>
              <a:rPr lang="ar-SA" sz="2241" b="1" dirty="0">
                <a:solidFill>
                  <a:schemeClr val="bg1"/>
                </a:solidFill>
              </a:rPr>
              <a:t>المصروفات </a:t>
            </a:r>
            <a:endParaRPr lang="en-IN" sz="2241" b="1" dirty="0">
              <a:solidFill>
                <a:schemeClr val="bg1"/>
              </a:solidFill>
            </a:endParaRPr>
          </a:p>
        </p:txBody>
      </p:sp>
      <p:sp>
        <p:nvSpPr>
          <p:cNvPr id="23" name="TextBox 22">
            <a:extLst>
              <a:ext uri="{FF2B5EF4-FFF2-40B4-BE49-F238E27FC236}">
                <a16:creationId xmlns:a16="http://schemas.microsoft.com/office/drawing/2014/main" id="{1FF821ED-513E-45BC-918F-C9EE955B72EB}"/>
              </a:ext>
            </a:extLst>
          </p:cNvPr>
          <p:cNvSpPr txBox="1"/>
          <p:nvPr/>
        </p:nvSpPr>
        <p:spPr>
          <a:xfrm>
            <a:off x="9579088" y="1930925"/>
            <a:ext cx="1724287" cy="324387"/>
          </a:xfrm>
          <a:prstGeom prst="rect">
            <a:avLst/>
          </a:prstGeom>
          <a:noFill/>
        </p:spPr>
        <p:txBody>
          <a:bodyPr wrap="square" rtlCol="0" anchor="ctr">
            <a:noAutofit/>
          </a:bodyPr>
          <a:lstStyle/>
          <a:p>
            <a:pPr algn="ctr"/>
            <a:r>
              <a:rPr lang="ar-SA" sz="2689" b="1" dirty="0">
                <a:solidFill>
                  <a:schemeClr val="bg1"/>
                </a:solidFill>
              </a:rPr>
              <a:t>البند</a:t>
            </a:r>
            <a:r>
              <a:rPr lang="ar-SA" sz="2689" b="1" dirty="0">
                <a:solidFill>
                  <a:schemeClr val="tx1">
                    <a:lumMod val="95000"/>
                    <a:lumOff val="5000"/>
                  </a:schemeClr>
                </a:solidFill>
              </a:rPr>
              <a:t> </a:t>
            </a:r>
            <a:endParaRPr lang="en-IN" sz="2689" b="1" dirty="0">
              <a:solidFill>
                <a:schemeClr val="tx1">
                  <a:lumMod val="95000"/>
                  <a:lumOff val="5000"/>
                </a:schemeClr>
              </a:solidFill>
            </a:endParaRPr>
          </a:p>
        </p:txBody>
      </p:sp>
      <p:grpSp>
        <p:nvGrpSpPr>
          <p:cNvPr id="51" name="Group 50">
            <a:extLst>
              <a:ext uri="{FF2B5EF4-FFF2-40B4-BE49-F238E27FC236}">
                <a16:creationId xmlns:a16="http://schemas.microsoft.com/office/drawing/2014/main" id="{9D234295-0BD5-47FE-B040-913A42FE0581}"/>
              </a:ext>
            </a:extLst>
          </p:cNvPr>
          <p:cNvGrpSpPr/>
          <p:nvPr/>
        </p:nvGrpSpPr>
        <p:grpSpPr>
          <a:xfrm>
            <a:off x="702249" y="2584199"/>
            <a:ext cx="10783340" cy="3713129"/>
            <a:chOff x="607322" y="2569579"/>
            <a:chExt cx="10969944" cy="4753461"/>
          </a:xfrm>
        </p:grpSpPr>
        <p:cxnSp>
          <p:nvCxnSpPr>
            <p:cNvPr id="54" name="Straight Connector 53">
              <a:extLst>
                <a:ext uri="{FF2B5EF4-FFF2-40B4-BE49-F238E27FC236}">
                  <a16:creationId xmlns:a16="http://schemas.microsoft.com/office/drawing/2014/main" id="{BBAD3A23-2AC4-4BB1-A9B8-B6432C64B592}"/>
                </a:ext>
              </a:extLst>
            </p:cNvPr>
            <p:cNvCxnSpPr/>
            <p:nvPr/>
          </p:nvCxnSpPr>
          <p:spPr>
            <a:xfrm>
              <a:off x="607322" y="3441700"/>
              <a:ext cx="10969944" cy="0"/>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42A91435-D9D6-425E-B9DE-A8F3C01AC03B}"/>
                </a:ext>
              </a:extLst>
            </p:cNvPr>
            <p:cNvCxnSpPr/>
            <p:nvPr/>
          </p:nvCxnSpPr>
          <p:spPr>
            <a:xfrm>
              <a:off x="607322" y="4445000"/>
              <a:ext cx="10969944" cy="0"/>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6D174122-43EA-47D3-9806-03CC1E177595}"/>
                </a:ext>
              </a:extLst>
            </p:cNvPr>
            <p:cNvCxnSpPr/>
            <p:nvPr/>
          </p:nvCxnSpPr>
          <p:spPr>
            <a:xfrm>
              <a:off x="607322" y="5448300"/>
              <a:ext cx="10969944" cy="0"/>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59" name="TextBox 58">
              <a:extLst>
                <a:ext uri="{FF2B5EF4-FFF2-40B4-BE49-F238E27FC236}">
                  <a16:creationId xmlns:a16="http://schemas.microsoft.com/office/drawing/2014/main" id="{2B6AD37F-684B-49E2-9202-18E84450F21A}"/>
                </a:ext>
              </a:extLst>
            </p:cNvPr>
            <p:cNvSpPr txBox="1"/>
            <p:nvPr/>
          </p:nvSpPr>
          <p:spPr>
            <a:xfrm>
              <a:off x="2969523" y="2569579"/>
              <a:ext cx="1754126" cy="737046"/>
            </a:xfrm>
            <a:prstGeom prst="rect">
              <a:avLst/>
            </a:prstGeom>
            <a:noFill/>
          </p:spPr>
          <p:txBody>
            <a:bodyPr wrap="square" rtlCol="0" anchor="ctr">
              <a:noAutofit/>
            </a:bodyPr>
            <a:lstStyle/>
            <a:p>
              <a:pPr algn="ctr"/>
              <a:r>
                <a:rPr lang="en-US" sz="2689" b="1" dirty="0">
                  <a:solidFill>
                    <a:schemeClr val="bg1"/>
                  </a:solidFill>
                </a:rPr>
                <a:t>16000</a:t>
              </a:r>
              <a:endParaRPr lang="en-IN" sz="2689" b="1" dirty="0">
                <a:solidFill>
                  <a:schemeClr val="bg1"/>
                </a:solidFill>
              </a:endParaRPr>
            </a:p>
          </p:txBody>
        </p:sp>
        <p:sp>
          <p:nvSpPr>
            <p:cNvPr id="60" name="TextBox 59">
              <a:extLst>
                <a:ext uri="{FF2B5EF4-FFF2-40B4-BE49-F238E27FC236}">
                  <a16:creationId xmlns:a16="http://schemas.microsoft.com/office/drawing/2014/main" id="{26D0BB07-140A-44F4-97B5-901EB58D3797}"/>
                </a:ext>
              </a:extLst>
            </p:cNvPr>
            <p:cNvSpPr txBox="1"/>
            <p:nvPr/>
          </p:nvSpPr>
          <p:spPr>
            <a:xfrm>
              <a:off x="5192273" y="2569579"/>
              <a:ext cx="1754126" cy="737046"/>
            </a:xfrm>
            <a:prstGeom prst="rect">
              <a:avLst/>
            </a:prstGeom>
            <a:noFill/>
          </p:spPr>
          <p:txBody>
            <a:bodyPr wrap="square" rtlCol="0" anchor="ctr">
              <a:noAutofit/>
            </a:bodyPr>
            <a:lstStyle/>
            <a:p>
              <a:pPr algn="ctr"/>
              <a:r>
                <a:rPr lang="ar-SA" sz="2241" b="1" dirty="0">
                  <a:solidFill>
                    <a:schemeClr val="bg1"/>
                  </a:solidFill>
                </a:rPr>
                <a:t>رعاية </a:t>
              </a:r>
              <a:endParaRPr lang="en-IN" sz="2241" b="1" dirty="0">
                <a:solidFill>
                  <a:schemeClr val="bg1"/>
                </a:solidFill>
              </a:endParaRPr>
            </a:p>
          </p:txBody>
        </p:sp>
        <p:sp>
          <p:nvSpPr>
            <p:cNvPr id="61" name="TextBox 60">
              <a:extLst>
                <a:ext uri="{FF2B5EF4-FFF2-40B4-BE49-F238E27FC236}">
                  <a16:creationId xmlns:a16="http://schemas.microsoft.com/office/drawing/2014/main" id="{391C81CD-C972-4806-9DA2-8F2BF4C55345}"/>
                </a:ext>
              </a:extLst>
            </p:cNvPr>
            <p:cNvSpPr txBox="1"/>
            <p:nvPr/>
          </p:nvSpPr>
          <p:spPr>
            <a:xfrm>
              <a:off x="7415024" y="2569579"/>
              <a:ext cx="1754126" cy="737046"/>
            </a:xfrm>
            <a:prstGeom prst="rect">
              <a:avLst/>
            </a:prstGeom>
            <a:noFill/>
          </p:spPr>
          <p:txBody>
            <a:bodyPr wrap="square" rtlCol="0" anchor="ctr">
              <a:noAutofit/>
            </a:bodyPr>
            <a:lstStyle/>
            <a:p>
              <a:pPr algn="ctr"/>
              <a:r>
                <a:rPr lang="en-US" sz="2689" b="1" dirty="0">
                  <a:solidFill>
                    <a:schemeClr val="bg1"/>
                  </a:solidFill>
                </a:rPr>
                <a:t>16000</a:t>
              </a:r>
              <a:endParaRPr lang="en-IN" sz="2689" b="1" dirty="0">
                <a:solidFill>
                  <a:schemeClr val="bg1"/>
                </a:solidFill>
              </a:endParaRPr>
            </a:p>
          </p:txBody>
        </p:sp>
        <p:sp>
          <p:nvSpPr>
            <p:cNvPr id="62" name="TextBox 61">
              <a:extLst>
                <a:ext uri="{FF2B5EF4-FFF2-40B4-BE49-F238E27FC236}">
                  <a16:creationId xmlns:a16="http://schemas.microsoft.com/office/drawing/2014/main" id="{7737AA54-BC01-454D-87C1-23C058E5813B}"/>
                </a:ext>
              </a:extLst>
            </p:cNvPr>
            <p:cNvSpPr txBox="1"/>
            <p:nvPr/>
          </p:nvSpPr>
          <p:spPr>
            <a:xfrm>
              <a:off x="9637774" y="2569579"/>
              <a:ext cx="1754126" cy="737046"/>
            </a:xfrm>
            <a:prstGeom prst="rect">
              <a:avLst/>
            </a:prstGeom>
            <a:noFill/>
          </p:spPr>
          <p:txBody>
            <a:bodyPr wrap="square" rtlCol="0" anchor="ctr">
              <a:noAutofit/>
            </a:bodyPr>
            <a:lstStyle/>
            <a:p>
              <a:pPr algn="ctr"/>
              <a:r>
                <a:rPr lang="ar-SA" sz="2241" b="1" dirty="0">
                  <a:solidFill>
                    <a:schemeClr val="bg1"/>
                  </a:solidFill>
                  <a:latin typeface="BoutrosART" panose="020A0503020102020204" pitchFamily="18" charset="-78"/>
                  <a:ea typeface="BoutrosART" panose="020A0503020102020204" pitchFamily="18" charset="-78"/>
                  <a:cs typeface="BoutrosART" panose="020A0503020102020204" pitchFamily="18" charset="-78"/>
                </a:rPr>
                <a:t>مبادرة حسن   </a:t>
              </a:r>
              <a:endParaRPr lang="en-IN" sz="2241" b="1" dirty="0">
                <a:solidFill>
                  <a:schemeClr val="bg1"/>
                </a:solidFill>
                <a:latin typeface="BoutrosART" panose="020A0503020102020204" pitchFamily="18" charset="-78"/>
                <a:ea typeface="BoutrosART" panose="020A0503020102020204" pitchFamily="18" charset="-78"/>
                <a:cs typeface="BoutrosART" panose="020A0503020102020204" pitchFamily="18" charset="-78"/>
              </a:endParaRPr>
            </a:p>
          </p:txBody>
        </p:sp>
        <p:sp>
          <p:nvSpPr>
            <p:cNvPr id="63" name="TextBox 62">
              <a:extLst>
                <a:ext uri="{FF2B5EF4-FFF2-40B4-BE49-F238E27FC236}">
                  <a16:creationId xmlns:a16="http://schemas.microsoft.com/office/drawing/2014/main" id="{FC44A947-39E9-49C8-ACF0-3C1AEBF5AE23}"/>
                </a:ext>
              </a:extLst>
            </p:cNvPr>
            <p:cNvSpPr txBox="1"/>
            <p:nvPr/>
          </p:nvSpPr>
          <p:spPr>
            <a:xfrm>
              <a:off x="2969523" y="3576577"/>
              <a:ext cx="1754126" cy="737046"/>
            </a:xfrm>
            <a:prstGeom prst="rect">
              <a:avLst/>
            </a:prstGeom>
            <a:noFill/>
          </p:spPr>
          <p:txBody>
            <a:bodyPr wrap="square" rtlCol="0" anchor="ctr">
              <a:noAutofit/>
            </a:bodyPr>
            <a:lstStyle/>
            <a:p>
              <a:pPr algn="ctr"/>
              <a:r>
                <a:rPr lang="en-US" sz="2689" b="1" dirty="0">
                  <a:solidFill>
                    <a:schemeClr val="bg1"/>
                  </a:solidFill>
                </a:rPr>
                <a:t>20000</a:t>
              </a:r>
              <a:endParaRPr lang="en-IN" sz="2689" b="1" dirty="0">
                <a:solidFill>
                  <a:schemeClr val="bg1"/>
                </a:solidFill>
              </a:endParaRPr>
            </a:p>
          </p:txBody>
        </p:sp>
        <p:sp>
          <p:nvSpPr>
            <p:cNvPr id="64" name="TextBox 63">
              <a:extLst>
                <a:ext uri="{FF2B5EF4-FFF2-40B4-BE49-F238E27FC236}">
                  <a16:creationId xmlns:a16="http://schemas.microsoft.com/office/drawing/2014/main" id="{5A977796-69E2-49F4-842B-61BE295B308B}"/>
                </a:ext>
              </a:extLst>
            </p:cNvPr>
            <p:cNvSpPr txBox="1"/>
            <p:nvPr/>
          </p:nvSpPr>
          <p:spPr>
            <a:xfrm>
              <a:off x="5192273" y="3576577"/>
              <a:ext cx="1754126" cy="737046"/>
            </a:xfrm>
            <a:prstGeom prst="rect">
              <a:avLst/>
            </a:prstGeom>
            <a:noFill/>
          </p:spPr>
          <p:txBody>
            <a:bodyPr wrap="square" rtlCol="0" anchor="ctr">
              <a:noAutofit/>
            </a:bodyPr>
            <a:lstStyle/>
            <a:p>
              <a:pPr algn="ctr"/>
              <a:r>
                <a:rPr lang="ar-SA" sz="2241" b="1" dirty="0">
                  <a:solidFill>
                    <a:schemeClr val="bg1"/>
                  </a:solidFill>
                </a:rPr>
                <a:t>رعاية </a:t>
              </a:r>
              <a:endParaRPr lang="en-IN" sz="2241" b="1" dirty="0">
                <a:solidFill>
                  <a:schemeClr val="bg1"/>
                </a:solidFill>
              </a:endParaRPr>
            </a:p>
          </p:txBody>
        </p:sp>
        <p:sp>
          <p:nvSpPr>
            <p:cNvPr id="65" name="TextBox 64">
              <a:extLst>
                <a:ext uri="{FF2B5EF4-FFF2-40B4-BE49-F238E27FC236}">
                  <a16:creationId xmlns:a16="http://schemas.microsoft.com/office/drawing/2014/main" id="{4252AF2A-6217-4612-B1F6-8E40EBCB2B04}"/>
                </a:ext>
              </a:extLst>
            </p:cNvPr>
            <p:cNvSpPr txBox="1"/>
            <p:nvPr/>
          </p:nvSpPr>
          <p:spPr>
            <a:xfrm>
              <a:off x="7415024" y="3576577"/>
              <a:ext cx="1754126" cy="737046"/>
            </a:xfrm>
            <a:prstGeom prst="rect">
              <a:avLst/>
            </a:prstGeom>
            <a:noFill/>
          </p:spPr>
          <p:txBody>
            <a:bodyPr wrap="square" rtlCol="0" anchor="ctr">
              <a:noAutofit/>
            </a:bodyPr>
            <a:lstStyle/>
            <a:p>
              <a:pPr algn="ctr"/>
              <a:r>
                <a:rPr lang="en-US" sz="2689" b="1" dirty="0">
                  <a:solidFill>
                    <a:schemeClr val="bg1"/>
                  </a:solidFill>
                </a:rPr>
                <a:t>20000</a:t>
              </a:r>
              <a:endParaRPr lang="en-IN" sz="2689" b="1" dirty="0">
                <a:solidFill>
                  <a:schemeClr val="bg1"/>
                </a:solidFill>
              </a:endParaRPr>
            </a:p>
          </p:txBody>
        </p:sp>
        <p:sp>
          <p:nvSpPr>
            <p:cNvPr id="66" name="TextBox 65">
              <a:extLst>
                <a:ext uri="{FF2B5EF4-FFF2-40B4-BE49-F238E27FC236}">
                  <a16:creationId xmlns:a16="http://schemas.microsoft.com/office/drawing/2014/main" id="{8FAC2372-434E-46AA-A45A-C4ABC0D6242C}"/>
                </a:ext>
              </a:extLst>
            </p:cNvPr>
            <p:cNvSpPr txBox="1"/>
            <p:nvPr/>
          </p:nvSpPr>
          <p:spPr>
            <a:xfrm>
              <a:off x="9535572" y="3588900"/>
              <a:ext cx="1939492" cy="737046"/>
            </a:xfrm>
            <a:prstGeom prst="rect">
              <a:avLst/>
            </a:prstGeom>
            <a:noFill/>
          </p:spPr>
          <p:txBody>
            <a:bodyPr wrap="square" rtlCol="0" anchor="ctr">
              <a:noAutofit/>
            </a:bodyPr>
            <a:lstStyle/>
            <a:p>
              <a:pPr algn="ctr"/>
              <a:r>
                <a:rPr lang="ar-SA" sz="2241" b="1" dirty="0">
                  <a:solidFill>
                    <a:schemeClr val="bg1"/>
                  </a:solidFill>
                  <a:latin typeface="BoutrosART" panose="020A0503020102020204" pitchFamily="18" charset="-78"/>
                  <a:ea typeface="BoutrosART" panose="020A0503020102020204" pitchFamily="18" charset="-78"/>
                  <a:cs typeface="BoutrosART" panose="020A0503020102020204" pitchFamily="18" charset="-78"/>
                </a:rPr>
                <a:t>مبادرة الطفولة   </a:t>
              </a:r>
              <a:endParaRPr lang="en-IN" sz="2241" b="1" dirty="0">
                <a:solidFill>
                  <a:schemeClr val="bg1"/>
                </a:solidFill>
                <a:latin typeface="BoutrosART" panose="020A0503020102020204" pitchFamily="18" charset="-78"/>
                <a:ea typeface="BoutrosART" panose="020A0503020102020204" pitchFamily="18" charset="-78"/>
                <a:cs typeface="BoutrosART" panose="020A0503020102020204" pitchFamily="18" charset="-78"/>
              </a:endParaRPr>
            </a:p>
          </p:txBody>
        </p:sp>
        <p:sp>
          <p:nvSpPr>
            <p:cNvPr id="67" name="TextBox 66">
              <a:extLst>
                <a:ext uri="{FF2B5EF4-FFF2-40B4-BE49-F238E27FC236}">
                  <a16:creationId xmlns:a16="http://schemas.microsoft.com/office/drawing/2014/main" id="{843D8AD9-68D3-4A0D-A776-DED5ED863A50}"/>
                </a:ext>
              </a:extLst>
            </p:cNvPr>
            <p:cNvSpPr txBox="1"/>
            <p:nvPr/>
          </p:nvSpPr>
          <p:spPr>
            <a:xfrm>
              <a:off x="2969523" y="4583573"/>
              <a:ext cx="1754126" cy="737046"/>
            </a:xfrm>
            <a:prstGeom prst="rect">
              <a:avLst/>
            </a:prstGeom>
            <a:noFill/>
          </p:spPr>
          <p:txBody>
            <a:bodyPr wrap="square" rtlCol="0" anchor="ctr">
              <a:noAutofit/>
            </a:bodyPr>
            <a:lstStyle/>
            <a:p>
              <a:pPr algn="ctr"/>
              <a:r>
                <a:rPr lang="en-US" sz="2689" b="1" dirty="0">
                  <a:solidFill>
                    <a:schemeClr val="bg1"/>
                  </a:solidFill>
                </a:rPr>
                <a:t>30000</a:t>
              </a:r>
              <a:endParaRPr lang="en-IN" sz="2689" b="1" dirty="0">
                <a:solidFill>
                  <a:schemeClr val="bg1"/>
                </a:solidFill>
              </a:endParaRPr>
            </a:p>
          </p:txBody>
        </p:sp>
        <p:sp>
          <p:nvSpPr>
            <p:cNvPr id="68" name="TextBox 67">
              <a:extLst>
                <a:ext uri="{FF2B5EF4-FFF2-40B4-BE49-F238E27FC236}">
                  <a16:creationId xmlns:a16="http://schemas.microsoft.com/office/drawing/2014/main" id="{FCDD8A75-1768-4BBD-A2C9-58E97202C278}"/>
                </a:ext>
              </a:extLst>
            </p:cNvPr>
            <p:cNvSpPr txBox="1"/>
            <p:nvPr/>
          </p:nvSpPr>
          <p:spPr>
            <a:xfrm>
              <a:off x="5192273" y="4583573"/>
              <a:ext cx="1754126" cy="737046"/>
            </a:xfrm>
            <a:prstGeom prst="rect">
              <a:avLst/>
            </a:prstGeom>
            <a:noFill/>
          </p:spPr>
          <p:txBody>
            <a:bodyPr wrap="square" rtlCol="0" anchor="ctr">
              <a:noAutofit/>
            </a:bodyPr>
            <a:lstStyle/>
            <a:p>
              <a:pPr algn="ctr"/>
              <a:r>
                <a:rPr lang="ar-SA" sz="2241" b="1" dirty="0">
                  <a:solidFill>
                    <a:schemeClr val="bg1"/>
                  </a:solidFill>
                </a:rPr>
                <a:t>رعاية  </a:t>
              </a:r>
              <a:endParaRPr lang="en-IN" sz="2241" b="1" dirty="0">
                <a:solidFill>
                  <a:schemeClr val="bg1"/>
                </a:solidFill>
              </a:endParaRPr>
            </a:p>
          </p:txBody>
        </p:sp>
        <p:sp>
          <p:nvSpPr>
            <p:cNvPr id="69" name="TextBox 68">
              <a:extLst>
                <a:ext uri="{FF2B5EF4-FFF2-40B4-BE49-F238E27FC236}">
                  <a16:creationId xmlns:a16="http://schemas.microsoft.com/office/drawing/2014/main" id="{A04548C7-2DD2-4F50-B8E6-349E07870216}"/>
                </a:ext>
              </a:extLst>
            </p:cNvPr>
            <p:cNvSpPr txBox="1"/>
            <p:nvPr/>
          </p:nvSpPr>
          <p:spPr>
            <a:xfrm>
              <a:off x="7415024" y="4583573"/>
              <a:ext cx="1754126" cy="737046"/>
            </a:xfrm>
            <a:prstGeom prst="rect">
              <a:avLst/>
            </a:prstGeom>
            <a:noFill/>
          </p:spPr>
          <p:txBody>
            <a:bodyPr wrap="square" rtlCol="0" anchor="ctr">
              <a:noAutofit/>
            </a:bodyPr>
            <a:lstStyle/>
            <a:p>
              <a:pPr algn="ctr"/>
              <a:r>
                <a:rPr lang="en-US" sz="2689" b="1" dirty="0">
                  <a:solidFill>
                    <a:schemeClr val="bg1"/>
                  </a:solidFill>
                </a:rPr>
                <a:t>30000</a:t>
              </a:r>
              <a:endParaRPr lang="en-IN" sz="2689" b="1" dirty="0">
                <a:solidFill>
                  <a:schemeClr val="bg1"/>
                </a:solidFill>
              </a:endParaRPr>
            </a:p>
          </p:txBody>
        </p:sp>
        <p:sp>
          <p:nvSpPr>
            <p:cNvPr id="70" name="TextBox 69">
              <a:extLst>
                <a:ext uri="{FF2B5EF4-FFF2-40B4-BE49-F238E27FC236}">
                  <a16:creationId xmlns:a16="http://schemas.microsoft.com/office/drawing/2014/main" id="{5CCBC768-D63B-4B13-9D70-73DACFEF992F}"/>
                </a:ext>
              </a:extLst>
            </p:cNvPr>
            <p:cNvSpPr txBox="1"/>
            <p:nvPr/>
          </p:nvSpPr>
          <p:spPr>
            <a:xfrm>
              <a:off x="9637774" y="4583573"/>
              <a:ext cx="1754126" cy="737046"/>
            </a:xfrm>
            <a:prstGeom prst="rect">
              <a:avLst/>
            </a:prstGeom>
            <a:noFill/>
          </p:spPr>
          <p:txBody>
            <a:bodyPr wrap="square" rtlCol="0" anchor="ctr">
              <a:noAutofit/>
            </a:bodyPr>
            <a:lstStyle/>
            <a:p>
              <a:pPr algn="ctr"/>
              <a:r>
                <a:rPr lang="ar-SA" sz="2241" b="1" dirty="0">
                  <a:solidFill>
                    <a:schemeClr val="bg1"/>
                  </a:solidFill>
                  <a:latin typeface="BoutrosART" panose="020A0503020102020204" pitchFamily="18" charset="-78"/>
                  <a:ea typeface="BoutrosART" panose="020A0503020102020204" pitchFamily="18" charset="-78"/>
                  <a:cs typeface="BoutrosART" panose="020A0503020102020204" pitchFamily="18" charset="-78"/>
                </a:rPr>
                <a:t>موهبة   </a:t>
              </a:r>
              <a:endParaRPr lang="en-IN" sz="2241" b="1" dirty="0">
                <a:solidFill>
                  <a:schemeClr val="bg1"/>
                </a:solidFill>
                <a:latin typeface="BoutrosART" panose="020A0503020102020204" pitchFamily="18" charset="-78"/>
                <a:ea typeface="BoutrosART" panose="020A0503020102020204" pitchFamily="18" charset="-78"/>
                <a:cs typeface="BoutrosART" panose="020A0503020102020204" pitchFamily="18" charset="-78"/>
              </a:endParaRPr>
            </a:p>
          </p:txBody>
        </p:sp>
        <p:sp>
          <p:nvSpPr>
            <p:cNvPr id="71" name="TextBox 70">
              <a:extLst>
                <a:ext uri="{FF2B5EF4-FFF2-40B4-BE49-F238E27FC236}">
                  <a16:creationId xmlns:a16="http://schemas.microsoft.com/office/drawing/2014/main" id="{169750D2-AA87-4297-8749-DCCB96C3B5F1}"/>
                </a:ext>
              </a:extLst>
            </p:cNvPr>
            <p:cNvSpPr txBox="1"/>
            <p:nvPr/>
          </p:nvSpPr>
          <p:spPr>
            <a:xfrm>
              <a:off x="2969523" y="5578997"/>
              <a:ext cx="1754126" cy="737046"/>
            </a:xfrm>
            <a:prstGeom prst="rect">
              <a:avLst/>
            </a:prstGeom>
            <a:noFill/>
          </p:spPr>
          <p:txBody>
            <a:bodyPr wrap="square" rtlCol="0" anchor="ctr">
              <a:noAutofit/>
            </a:bodyPr>
            <a:lstStyle/>
            <a:p>
              <a:pPr algn="ctr"/>
              <a:r>
                <a:rPr lang="en-US" sz="2689" b="1" dirty="0">
                  <a:solidFill>
                    <a:schemeClr val="bg1"/>
                  </a:solidFill>
                </a:rPr>
                <a:t>20000</a:t>
              </a:r>
              <a:endParaRPr lang="en-IN" sz="2689" b="1" dirty="0">
                <a:solidFill>
                  <a:schemeClr val="bg1"/>
                </a:solidFill>
              </a:endParaRPr>
            </a:p>
          </p:txBody>
        </p:sp>
        <p:sp>
          <p:nvSpPr>
            <p:cNvPr id="72" name="TextBox 71">
              <a:extLst>
                <a:ext uri="{FF2B5EF4-FFF2-40B4-BE49-F238E27FC236}">
                  <a16:creationId xmlns:a16="http://schemas.microsoft.com/office/drawing/2014/main" id="{8B1BE71C-63D3-4E27-B7EA-D932D8D350A7}"/>
                </a:ext>
              </a:extLst>
            </p:cNvPr>
            <p:cNvSpPr txBox="1"/>
            <p:nvPr/>
          </p:nvSpPr>
          <p:spPr>
            <a:xfrm>
              <a:off x="5192273" y="5578997"/>
              <a:ext cx="1754126" cy="737046"/>
            </a:xfrm>
            <a:prstGeom prst="rect">
              <a:avLst/>
            </a:prstGeom>
            <a:noFill/>
          </p:spPr>
          <p:txBody>
            <a:bodyPr wrap="square" rtlCol="0" anchor="ctr">
              <a:noAutofit/>
            </a:bodyPr>
            <a:lstStyle/>
            <a:p>
              <a:pPr algn="ctr"/>
              <a:r>
                <a:rPr lang="ar-SA" sz="2241" b="1" dirty="0">
                  <a:solidFill>
                    <a:schemeClr val="bg1"/>
                  </a:solidFill>
                </a:rPr>
                <a:t>رعاية </a:t>
              </a:r>
              <a:endParaRPr lang="en-IN" sz="2241" b="1" dirty="0">
                <a:solidFill>
                  <a:schemeClr val="bg1"/>
                </a:solidFill>
              </a:endParaRPr>
            </a:p>
          </p:txBody>
        </p:sp>
        <p:sp>
          <p:nvSpPr>
            <p:cNvPr id="73" name="TextBox 72">
              <a:extLst>
                <a:ext uri="{FF2B5EF4-FFF2-40B4-BE49-F238E27FC236}">
                  <a16:creationId xmlns:a16="http://schemas.microsoft.com/office/drawing/2014/main" id="{6144A30C-C2E7-498E-81A5-92DFB2C71D48}"/>
                </a:ext>
              </a:extLst>
            </p:cNvPr>
            <p:cNvSpPr txBox="1"/>
            <p:nvPr/>
          </p:nvSpPr>
          <p:spPr>
            <a:xfrm>
              <a:off x="7415024" y="5578997"/>
              <a:ext cx="1754126" cy="737046"/>
            </a:xfrm>
            <a:prstGeom prst="rect">
              <a:avLst/>
            </a:prstGeom>
            <a:noFill/>
          </p:spPr>
          <p:txBody>
            <a:bodyPr wrap="square" rtlCol="0" anchor="ctr">
              <a:noAutofit/>
            </a:bodyPr>
            <a:lstStyle/>
            <a:p>
              <a:pPr algn="ctr"/>
              <a:r>
                <a:rPr lang="en-US" sz="2689" b="1" dirty="0">
                  <a:solidFill>
                    <a:schemeClr val="bg1"/>
                  </a:solidFill>
                </a:rPr>
                <a:t>20000</a:t>
              </a:r>
              <a:endParaRPr lang="en-IN" sz="2689" b="1" dirty="0">
                <a:solidFill>
                  <a:schemeClr val="bg1"/>
                </a:solidFill>
              </a:endParaRPr>
            </a:p>
          </p:txBody>
        </p:sp>
        <p:sp>
          <p:nvSpPr>
            <p:cNvPr id="74" name="TextBox 73">
              <a:extLst>
                <a:ext uri="{FF2B5EF4-FFF2-40B4-BE49-F238E27FC236}">
                  <a16:creationId xmlns:a16="http://schemas.microsoft.com/office/drawing/2014/main" id="{909DD249-1FD0-4093-AF7B-9C1445C79758}"/>
                </a:ext>
              </a:extLst>
            </p:cNvPr>
            <p:cNvSpPr txBox="1"/>
            <p:nvPr/>
          </p:nvSpPr>
          <p:spPr>
            <a:xfrm>
              <a:off x="9637774" y="5578997"/>
              <a:ext cx="1754126" cy="737046"/>
            </a:xfrm>
            <a:prstGeom prst="rect">
              <a:avLst/>
            </a:prstGeom>
            <a:noFill/>
          </p:spPr>
          <p:txBody>
            <a:bodyPr wrap="square" rtlCol="0" anchor="ctr">
              <a:noAutofit/>
            </a:bodyPr>
            <a:lstStyle/>
            <a:p>
              <a:pPr algn="ctr"/>
              <a:r>
                <a:rPr lang="ar-SA" sz="2241" b="1" dirty="0">
                  <a:solidFill>
                    <a:schemeClr val="bg1"/>
                  </a:solidFill>
                  <a:latin typeface="BoutrosART" panose="020A0503020102020204" pitchFamily="18" charset="-78"/>
                  <a:ea typeface="BoutrosART" panose="020A0503020102020204" pitchFamily="18" charset="-78"/>
                  <a:cs typeface="BoutrosART" panose="020A0503020102020204" pitchFamily="18" charset="-78"/>
                </a:rPr>
                <a:t>المسابقات   </a:t>
              </a:r>
              <a:endParaRPr lang="en-IN" sz="2241" b="1" dirty="0">
                <a:solidFill>
                  <a:schemeClr val="bg1"/>
                </a:solidFill>
                <a:latin typeface="BoutrosART" panose="020A0503020102020204" pitchFamily="18" charset="-78"/>
                <a:ea typeface="BoutrosART" panose="020A0503020102020204" pitchFamily="18" charset="-78"/>
                <a:cs typeface="BoutrosART" panose="020A0503020102020204" pitchFamily="18" charset="-78"/>
              </a:endParaRPr>
            </a:p>
          </p:txBody>
        </p:sp>
        <p:cxnSp>
          <p:nvCxnSpPr>
            <p:cNvPr id="75" name="Straight Connector 74">
              <a:extLst>
                <a:ext uri="{FF2B5EF4-FFF2-40B4-BE49-F238E27FC236}">
                  <a16:creationId xmlns:a16="http://schemas.microsoft.com/office/drawing/2014/main" id="{516426FE-65EA-4E66-91B7-9422ED018182}"/>
                </a:ext>
              </a:extLst>
            </p:cNvPr>
            <p:cNvCxnSpPr/>
            <p:nvPr/>
          </p:nvCxnSpPr>
          <p:spPr>
            <a:xfrm>
              <a:off x="607322" y="6447420"/>
              <a:ext cx="10969944" cy="0"/>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77" name="TextBox 76">
              <a:extLst>
                <a:ext uri="{FF2B5EF4-FFF2-40B4-BE49-F238E27FC236}">
                  <a16:creationId xmlns:a16="http://schemas.microsoft.com/office/drawing/2014/main" id="{7C5C2A9C-2198-4DCF-9B0A-721D6F6002E9}"/>
                </a:ext>
              </a:extLst>
            </p:cNvPr>
            <p:cNvSpPr txBox="1"/>
            <p:nvPr/>
          </p:nvSpPr>
          <p:spPr>
            <a:xfrm>
              <a:off x="2969523" y="6585994"/>
              <a:ext cx="1754126" cy="737046"/>
            </a:xfrm>
            <a:prstGeom prst="rect">
              <a:avLst/>
            </a:prstGeom>
            <a:noFill/>
          </p:spPr>
          <p:txBody>
            <a:bodyPr wrap="square" rtlCol="0" anchor="ctr">
              <a:noAutofit/>
            </a:bodyPr>
            <a:lstStyle/>
            <a:p>
              <a:pPr algn="ctr"/>
              <a:r>
                <a:rPr lang="en-US" sz="2689" b="1" dirty="0">
                  <a:solidFill>
                    <a:schemeClr val="bg1"/>
                  </a:solidFill>
                </a:rPr>
                <a:t>120000</a:t>
              </a:r>
              <a:endParaRPr lang="en-IN" sz="2689" b="1" dirty="0">
                <a:solidFill>
                  <a:schemeClr val="bg1"/>
                </a:solidFill>
              </a:endParaRPr>
            </a:p>
          </p:txBody>
        </p:sp>
        <p:sp>
          <p:nvSpPr>
            <p:cNvPr id="78" name="TextBox 77">
              <a:extLst>
                <a:ext uri="{FF2B5EF4-FFF2-40B4-BE49-F238E27FC236}">
                  <a16:creationId xmlns:a16="http://schemas.microsoft.com/office/drawing/2014/main" id="{3443C2A4-2105-4C31-ADD7-DB84C983F76C}"/>
                </a:ext>
              </a:extLst>
            </p:cNvPr>
            <p:cNvSpPr txBox="1"/>
            <p:nvPr/>
          </p:nvSpPr>
          <p:spPr>
            <a:xfrm>
              <a:off x="5192273" y="6585994"/>
              <a:ext cx="1754126" cy="737046"/>
            </a:xfrm>
            <a:prstGeom prst="rect">
              <a:avLst/>
            </a:prstGeom>
            <a:noFill/>
          </p:spPr>
          <p:txBody>
            <a:bodyPr wrap="square" rtlCol="0" anchor="ctr">
              <a:noAutofit/>
            </a:bodyPr>
            <a:lstStyle/>
            <a:p>
              <a:pPr algn="ctr"/>
              <a:r>
                <a:rPr lang="ar-SA" sz="2241" b="1" dirty="0">
                  <a:solidFill>
                    <a:schemeClr val="bg1"/>
                  </a:solidFill>
                </a:rPr>
                <a:t>رعاية  </a:t>
              </a:r>
              <a:endParaRPr lang="en-IN" sz="2241" b="1" dirty="0">
                <a:solidFill>
                  <a:schemeClr val="bg1"/>
                </a:solidFill>
              </a:endParaRPr>
            </a:p>
          </p:txBody>
        </p:sp>
        <p:sp>
          <p:nvSpPr>
            <p:cNvPr id="79" name="TextBox 78">
              <a:extLst>
                <a:ext uri="{FF2B5EF4-FFF2-40B4-BE49-F238E27FC236}">
                  <a16:creationId xmlns:a16="http://schemas.microsoft.com/office/drawing/2014/main" id="{0CFA4A81-035E-4D57-A74E-6387BC5E60DC}"/>
                </a:ext>
              </a:extLst>
            </p:cNvPr>
            <p:cNvSpPr txBox="1"/>
            <p:nvPr/>
          </p:nvSpPr>
          <p:spPr>
            <a:xfrm>
              <a:off x="7415024" y="6585994"/>
              <a:ext cx="1754126" cy="737046"/>
            </a:xfrm>
            <a:prstGeom prst="rect">
              <a:avLst/>
            </a:prstGeom>
            <a:noFill/>
          </p:spPr>
          <p:txBody>
            <a:bodyPr wrap="square" rtlCol="0" anchor="ctr">
              <a:noAutofit/>
            </a:bodyPr>
            <a:lstStyle/>
            <a:p>
              <a:pPr algn="ctr"/>
              <a:r>
                <a:rPr lang="en-US" sz="2689" b="1" dirty="0">
                  <a:solidFill>
                    <a:schemeClr val="bg1"/>
                  </a:solidFill>
                </a:rPr>
                <a:t>120000</a:t>
              </a:r>
              <a:endParaRPr lang="en-IN" sz="2689" b="1" dirty="0">
                <a:solidFill>
                  <a:schemeClr val="bg1"/>
                </a:solidFill>
              </a:endParaRPr>
            </a:p>
          </p:txBody>
        </p:sp>
        <p:sp>
          <p:nvSpPr>
            <p:cNvPr id="80" name="TextBox 79">
              <a:extLst>
                <a:ext uri="{FF2B5EF4-FFF2-40B4-BE49-F238E27FC236}">
                  <a16:creationId xmlns:a16="http://schemas.microsoft.com/office/drawing/2014/main" id="{97EB5F8E-1BC7-4DE4-99A5-1ECCAFF8AB49}"/>
                </a:ext>
              </a:extLst>
            </p:cNvPr>
            <p:cNvSpPr txBox="1"/>
            <p:nvPr/>
          </p:nvSpPr>
          <p:spPr>
            <a:xfrm>
              <a:off x="9637774" y="6585994"/>
              <a:ext cx="1754126" cy="737046"/>
            </a:xfrm>
            <a:prstGeom prst="rect">
              <a:avLst/>
            </a:prstGeom>
            <a:noFill/>
          </p:spPr>
          <p:txBody>
            <a:bodyPr wrap="square" rtlCol="0" anchor="ctr">
              <a:noAutofit/>
            </a:bodyPr>
            <a:lstStyle/>
            <a:p>
              <a:pPr algn="ctr"/>
              <a:r>
                <a:rPr lang="ar-SA" sz="2241" b="1" dirty="0">
                  <a:solidFill>
                    <a:schemeClr val="bg1"/>
                  </a:solidFill>
                  <a:latin typeface="BoutrosART" panose="020A0503020102020204" pitchFamily="18" charset="-78"/>
                  <a:ea typeface="BoutrosART" panose="020A0503020102020204" pitchFamily="18" charset="-78"/>
                  <a:cs typeface="BoutrosART" panose="020A0503020102020204" pitchFamily="18" charset="-78"/>
                </a:rPr>
                <a:t>تمكين  </a:t>
              </a:r>
              <a:endParaRPr lang="en-IN" sz="2241" b="1" dirty="0">
                <a:solidFill>
                  <a:schemeClr val="bg1"/>
                </a:solidFill>
                <a:latin typeface="BoutrosART" panose="020A0503020102020204" pitchFamily="18" charset="-78"/>
                <a:ea typeface="BoutrosART" panose="020A0503020102020204" pitchFamily="18" charset="-78"/>
                <a:cs typeface="BoutrosART" panose="020A0503020102020204" pitchFamily="18" charset="-78"/>
              </a:endParaRPr>
            </a:p>
          </p:txBody>
        </p:sp>
      </p:grpSp>
      <p:grpSp>
        <p:nvGrpSpPr>
          <p:cNvPr id="133" name="Group 132">
            <a:extLst>
              <a:ext uri="{FF2B5EF4-FFF2-40B4-BE49-F238E27FC236}">
                <a16:creationId xmlns:a16="http://schemas.microsoft.com/office/drawing/2014/main" id="{751BF280-2D7D-455C-B12D-A643D20F5891}"/>
              </a:ext>
            </a:extLst>
          </p:cNvPr>
          <p:cNvGrpSpPr/>
          <p:nvPr/>
        </p:nvGrpSpPr>
        <p:grpSpPr>
          <a:xfrm>
            <a:off x="2068530" y="2615841"/>
            <a:ext cx="456803" cy="456802"/>
            <a:chOff x="12679363" y="1362076"/>
            <a:chExt cx="739775" cy="739774"/>
          </a:xfrm>
          <a:solidFill>
            <a:schemeClr val="tx1">
              <a:lumMod val="95000"/>
              <a:lumOff val="5000"/>
            </a:schemeClr>
          </a:solidFill>
        </p:grpSpPr>
        <p:sp>
          <p:nvSpPr>
            <p:cNvPr id="134" name="Freeform 5">
              <a:extLst>
                <a:ext uri="{FF2B5EF4-FFF2-40B4-BE49-F238E27FC236}">
                  <a16:creationId xmlns:a16="http://schemas.microsoft.com/office/drawing/2014/main" id="{CCB24CF0-C427-48BB-BB1D-0367F30C16A1}"/>
                </a:ext>
              </a:extLst>
            </p:cNvPr>
            <p:cNvSpPr>
              <a:spLocks noEditPoints="1"/>
            </p:cNvSpPr>
            <p:nvPr/>
          </p:nvSpPr>
          <p:spPr bwMode="auto">
            <a:xfrm>
              <a:off x="13085763" y="1682750"/>
              <a:ext cx="333375" cy="419100"/>
            </a:xfrm>
            <a:custGeom>
              <a:avLst/>
              <a:gdLst>
                <a:gd name="T0" fmla="*/ 220 w 220"/>
                <a:gd name="T1" fmla="*/ 32 h 276"/>
                <a:gd name="T2" fmla="*/ 187 w 220"/>
                <a:gd name="T3" fmla="*/ 107 h 276"/>
                <a:gd name="T4" fmla="*/ 167 w 220"/>
                <a:gd name="T5" fmla="*/ 135 h 276"/>
                <a:gd name="T6" fmla="*/ 118 w 220"/>
                <a:gd name="T7" fmla="*/ 184 h 276"/>
                <a:gd name="T8" fmla="*/ 123 w 220"/>
                <a:gd name="T9" fmla="*/ 205 h 276"/>
                <a:gd name="T10" fmla="*/ 123 w 220"/>
                <a:gd name="T11" fmla="*/ 254 h 276"/>
                <a:gd name="T12" fmla="*/ 110 w 220"/>
                <a:gd name="T13" fmla="*/ 276 h 276"/>
                <a:gd name="T14" fmla="*/ 13 w 220"/>
                <a:gd name="T15" fmla="*/ 276 h 276"/>
                <a:gd name="T16" fmla="*/ 0 w 220"/>
                <a:gd name="T17" fmla="*/ 256 h 276"/>
                <a:gd name="T18" fmla="*/ 0 w 220"/>
                <a:gd name="T19" fmla="*/ 197 h 276"/>
                <a:gd name="T20" fmla="*/ 14 w 220"/>
                <a:gd name="T21" fmla="*/ 179 h 276"/>
                <a:gd name="T22" fmla="*/ 17 w 220"/>
                <a:gd name="T23" fmla="*/ 174 h 276"/>
                <a:gd name="T24" fmla="*/ 19 w 220"/>
                <a:gd name="T25" fmla="*/ 143 h 276"/>
                <a:gd name="T26" fmla="*/ 63 w 220"/>
                <a:gd name="T27" fmla="*/ 90 h 276"/>
                <a:gd name="T28" fmla="*/ 103 w 220"/>
                <a:gd name="T29" fmla="*/ 65 h 276"/>
                <a:gd name="T30" fmla="*/ 153 w 220"/>
                <a:gd name="T31" fmla="*/ 58 h 276"/>
                <a:gd name="T32" fmla="*/ 166 w 220"/>
                <a:gd name="T33" fmla="*/ 26 h 276"/>
                <a:gd name="T34" fmla="*/ 170 w 220"/>
                <a:gd name="T35" fmla="*/ 17 h 276"/>
                <a:gd name="T36" fmla="*/ 196 w 220"/>
                <a:gd name="T37" fmla="*/ 1 h 276"/>
                <a:gd name="T38" fmla="*/ 219 w 220"/>
                <a:gd name="T39" fmla="*/ 20 h 276"/>
                <a:gd name="T40" fmla="*/ 220 w 220"/>
                <a:gd name="T41" fmla="*/ 22 h 276"/>
                <a:gd name="T42" fmla="*/ 220 w 220"/>
                <a:gd name="T43" fmla="*/ 32 h 276"/>
                <a:gd name="T44" fmla="*/ 145 w 220"/>
                <a:gd name="T45" fmla="*/ 73 h 276"/>
                <a:gd name="T46" fmla="*/ 118 w 220"/>
                <a:gd name="T47" fmla="*/ 74 h 276"/>
                <a:gd name="T48" fmla="*/ 67 w 220"/>
                <a:gd name="T49" fmla="*/ 106 h 276"/>
                <a:gd name="T50" fmla="*/ 45 w 220"/>
                <a:gd name="T51" fmla="*/ 123 h 276"/>
                <a:gd name="T52" fmla="*/ 33 w 220"/>
                <a:gd name="T53" fmla="*/ 178 h 276"/>
                <a:gd name="T54" fmla="*/ 36 w 220"/>
                <a:gd name="T55" fmla="*/ 179 h 276"/>
                <a:gd name="T56" fmla="*/ 97 w 220"/>
                <a:gd name="T57" fmla="*/ 178 h 276"/>
                <a:gd name="T58" fmla="*/ 103 w 220"/>
                <a:gd name="T59" fmla="*/ 176 h 276"/>
                <a:gd name="T60" fmla="*/ 156 w 220"/>
                <a:gd name="T61" fmla="*/ 122 h 276"/>
                <a:gd name="T62" fmla="*/ 170 w 220"/>
                <a:gd name="T63" fmla="*/ 103 h 276"/>
                <a:gd name="T64" fmla="*/ 203 w 220"/>
                <a:gd name="T65" fmla="*/ 32 h 276"/>
                <a:gd name="T66" fmla="*/ 203 w 220"/>
                <a:gd name="T67" fmla="*/ 25 h 276"/>
                <a:gd name="T68" fmla="*/ 195 w 220"/>
                <a:gd name="T69" fmla="*/ 18 h 276"/>
                <a:gd name="T70" fmla="*/ 185 w 220"/>
                <a:gd name="T71" fmla="*/ 24 h 276"/>
                <a:gd name="T72" fmla="*/ 168 w 220"/>
                <a:gd name="T73" fmla="*/ 64 h 276"/>
                <a:gd name="T74" fmla="*/ 146 w 220"/>
                <a:gd name="T75" fmla="*/ 97 h 276"/>
                <a:gd name="T76" fmla="*/ 118 w 220"/>
                <a:gd name="T77" fmla="*/ 124 h 276"/>
                <a:gd name="T78" fmla="*/ 109 w 220"/>
                <a:gd name="T79" fmla="*/ 133 h 276"/>
                <a:gd name="T80" fmla="*/ 96 w 220"/>
                <a:gd name="T81" fmla="*/ 130 h 276"/>
                <a:gd name="T82" fmla="*/ 99 w 220"/>
                <a:gd name="T83" fmla="*/ 121 h 276"/>
                <a:gd name="T84" fmla="*/ 134 w 220"/>
                <a:gd name="T85" fmla="*/ 86 h 276"/>
                <a:gd name="T86" fmla="*/ 145 w 220"/>
                <a:gd name="T87" fmla="*/ 73 h 276"/>
                <a:gd name="T88" fmla="*/ 17 w 220"/>
                <a:gd name="T89" fmla="*/ 195 h 276"/>
                <a:gd name="T90" fmla="*/ 17 w 220"/>
                <a:gd name="T91" fmla="*/ 260 h 276"/>
                <a:gd name="T92" fmla="*/ 106 w 220"/>
                <a:gd name="T93" fmla="*/ 260 h 276"/>
                <a:gd name="T94" fmla="*/ 106 w 220"/>
                <a:gd name="T95" fmla="*/ 195 h 276"/>
                <a:gd name="T96" fmla="*/ 17 w 220"/>
                <a:gd name="T97" fmla="*/ 195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20" h="276">
                  <a:moveTo>
                    <a:pt x="220" y="32"/>
                  </a:moveTo>
                  <a:cubicBezTo>
                    <a:pt x="209" y="57"/>
                    <a:pt x="198" y="82"/>
                    <a:pt x="187" y="107"/>
                  </a:cubicBezTo>
                  <a:cubicBezTo>
                    <a:pt x="182" y="117"/>
                    <a:pt x="175" y="127"/>
                    <a:pt x="167" y="135"/>
                  </a:cubicBezTo>
                  <a:cubicBezTo>
                    <a:pt x="151" y="151"/>
                    <a:pt x="135" y="167"/>
                    <a:pt x="118" y="184"/>
                  </a:cubicBezTo>
                  <a:cubicBezTo>
                    <a:pt x="124" y="190"/>
                    <a:pt x="122" y="198"/>
                    <a:pt x="123" y="205"/>
                  </a:cubicBezTo>
                  <a:cubicBezTo>
                    <a:pt x="123" y="222"/>
                    <a:pt x="122" y="238"/>
                    <a:pt x="123" y="254"/>
                  </a:cubicBezTo>
                  <a:cubicBezTo>
                    <a:pt x="123" y="264"/>
                    <a:pt x="120" y="272"/>
                    <a:pt x="110" y="276"/>
                  </a:cubicBezTo>
                  <a:cubicBezTo>
                    <a:pt x="78" y="276"/>
                    <a:pt x="46" y="276"/>
                    <a:pt x="13" y="276"/>
                  </a:cubicBezTo>
                  <a:cubicBezTo>
                    <a:pt x="4" y="273"/>
                    <a:pt x="0" y="266"/>
                    <a:pt x="0" y="256"/>
                  </a:cubicBezTo>
                  <a:cubicBezTo>
                    <a:pt x="1" y="236"/>
                    <a:pt x="0" y="217"/>
                    <a:pt x="0" y="197"/>
                  </a:cubicBezTo>
                  <a:cubicBezTo>
                    <a:pt x="0" y="186"/>
                    <a:pt x="4" y="182"/>
                    <a:pt x="14" y="179"/>
                  </a:cubicBezTo>
                  <a:cubicBezTo>
                    <a:pt x="15" y="178"/>
                    <a:pt x="16" y="176"/>
                    <a:pt x="17" y="174"/>
                  </a:cubicBezTo>
                  <a:cubicBezTo>
                    <a:pt x="17" y="164"/>
                    <a:pt x="17" y="153"/>
                    <a:pt x="19" y="143"/>
                  </a:cubicBezTo>
                  <a:cubicBezTo>
                    <a:pt x="25" y="118"/>
                    <a:pt x="38" y="99"/>
                    <a:pt x="63" y="90"/>
                  </a:cubicBezTo>
                  <a:cubicBezTo>
                    <a:pt x="78" y="84"/>
                    <a:pt x="91" y="75"/>
                    <a:pt x="103" y="65"/>
                  </a:cubicBezTo>
                  <a:cubicBezTo>
                    <a:pt x="118" y="51"/>
                    <a:pt x="134" y="48"/>
                    <a:pt x="153" y="58"/>
                  </a:cubicBezTo>
                  <a:cubicBezTo>
                    <a:pt x="157" y="47"/>
                    <a:pt x="162" y="37"/>
                    <a:pt x="166" y="26"/>
                  </a:cubicBezTo>
                  <a:cubicBezTo>
                    <a:pt x="168" y="23"/>
                    <a:pt x="169" y="20"/>
                    <a:pt x="170" y="17"/>
                  </a:cubicBezTo>
                  <a:cubicBezTo>
                    <a:pt x="175" y="6"/>
                    <a:pt x="185" y="0"/>
                    <a:pt x="196" y="1"/>
                  </a:cubicBezTo>
                  <a:cubicBezTo>
                    <a:pt x="207" y="2"/>
                    <a:pt x="216" y="9"/>
                    <a:pt x="219" y="20"/>
                  </a:cubicBezTo>
                  <a:cubicBezTo>
                    <a:pt x="219" y="21"/>
                    <a:pt x="220" y="22"/>
                    <a:pt x="220" y="22"/>
                  </a:cubicBezTo>
                  <a:cubicBezTo>
                    <a:pt x="220" y="26"/>
                    <a:pt x="220" y="29"/>
                    <a:pt x="220" y="32"/>
                  </a:cubicBezTo>
                  <a:close/>
                  <a:moveTo>
                    <a:pt x="145" y="73"/>
                  </a:moveTo>
                  <a:cubicBezTo>
                    <a:pt x="136" y="66"/>
                    <a:pt x="126" y="66"/>
                    <a:pt x="118" y="74"/>
                  </a:cubicBezTo>
                  <a:cubicBezTo>
                    <a:pt x="103" y="87"/>
                    <a:pt x="86" y="98"/>
                    <a:pt x="67" y="106"/>
                  </a:cubicBezTo>
                  <a:cubicBezTo>
                    <a:pt x="58" y="109"/>
                    <a:pt x="51" y="115"/>
                    <a:pt x="45" y="123"/>
                  </a:cubicBezTo>
                  <a:cubicBezTo>
                    <a:pt x="33" y="140"/>
                    <a:pt x="32" y="159"/>
                    <a:pt x="33" y="178"/>
                  </a:cubicBezTo>
                  <a:cubicBezTo>
                    <a:pt x="34" y="178"/>
                    <a:pt x="35" y="179"/>
                    <a:pt x="36" y="179"/>
                  </a:cubicBezTo>
                  <a:cubicBezTo>
                    <a:pt x="56" y="179"/>
                    <a:pt x="77" y="179"/>
                    <a:pt x="97" y="178"/>
                  </a:cubicBezTo>
                  <a:cubicBezTo>
                    <a:pt x="99" y="178"/>
                    <a:pt x="102" y="177"/>
                    <a:pt x="103" y="176"/>
                  </a:cubicBezTo>
                  <a:cubicBezTo>
                    <a:pt x="121" y="158"/>
                    <a:pt x="139" y="140"/>
                    <a:pt x="156" y="122"/>
                  </a:cubicBezTo>
                  <a:cubicBezTo>
                    <a:pt x="161" y="117"/>
                    <a:pt x="166" y="110"/>
                    <a:pt x="170" y="103"/>
                  </a:cubicBezTo>
                  <a:cubicBezTo>
                    <a:pt x="181" y="80"/>
                    <a:pt x="192" y="56"/>
                    <a:pt x="203" y="32"/>
                  </a:cubicBezTo>
                  <a:cubicBezTo>
                    <a:pt x="203" y="30"/>
                    <a:pt x="204" y="27"/>
                    <a:pt x="203" y="25"/>
                  </a:cubicBezTo>
                  <a:cubicBezTo>
                    <a:pt x="203" y="21"/>
                    <a:pt x="200" y="18"/>
                    <a:pt x="195" y="18"/>
                  </a:cubicBezTo>
                  <a:cubicBezTo>
                    <a:pt x="190" y="17"/>
                    <a:pt x="187" y="19"/>
                    <a:pt x="185" y="24"/>
                  </a:cubicBezTo>
                  <a:cubicBezTo>
                    <a:pt x="179" y="37"/>
                    <a:pt x="173" y="51"/>
                    <a:pt x="168" y="64"/>
                  </a:cubicBezTo>
                  <a:cubicBezTo>
                    <a:pt x="163" y="77"/>
                    <a:pt x="155" y="88"/>
                    <a:pt x="146" y="97"/>
                  </a:cubicBezTo>
                  <a:cubicBezTo>
                    <a:pt x="136" y="106"/>
                    <a:pt x="127" y="115"/>
                    <a:pt x="118" y="124"/>
                  </a:cubicBezTo>
                  <a:cubicBezTo>
                    <a:pt x="115" y="127"/>
                    <a:pt x="112" y="131"/>
                    <a:pt x="109" y="133"/>
                  </a:cubicBezTo>
                  <a:cubicBezTo>
                    <a:pt x="104" y="137"/>
                    <a:pt x="98" y="136"/>
                    <a:pt x="96" y="130"/>
                  </a:cubicBezTo>
                  <a:cubicBezTo>
                    <a:pt x="95" y="126"/>
                    <a:pt x="96" y="123"/>
                    <a:pt x="99" y="121"/>
                  </a:cubicBezTo>
                  <a:cubicBezTo>
                    <a:pt x="111" y="109"/>
                    <a:pt x="122" y="97"/>
                    <a:pt x="134" y="86"/>
                  </a:cubicBezTo>
                  <a:cubicBezTo>
                    <a:pt x="138" y="82"/>
                    <a:pt x="141" y="77"/>
                    <a:pt x="145" y="73"/>
                  </a:cubicBezTo>
                  <a:close/>
                  <a:moveTo>
                    <a:pt x="17" y="195"/>
                  </a:moveTo>
                  <a:cubicBezTo>
                    <a:pt x="17" y="217"/>
                    <a:pt x="17" y="238"/>
                    <a:pt x="17" y="260"/>
                  </a:cubicBezTo>
                  <a:cubicBezTo>
                    <a:pt x="47" y="260"/>
                    <a:pt x="76" y="260"/>
                    <a:pt x="106" y="260"/>
                  </a:cubicBezTo>
                  <a:cubicBezTo>
                    <a:pt x="106" y="238"/>
                    <a:pt x="106" y="217"/>
                    <a:pt x="106" y="195"/>
                  </a:cubicBezTo>
                  <a:cubicBezTo>
                    <a:pt x="76" y="195"/>
                    <a:pt x="47" y="195"/>
                    <a:pt x="17" y="19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884" tIns="44943" rIns="89884" bIns="44943" numCol="1" anchor="t" anchorCtr="0" compatLnSpc="1">
              <a:prstTxWarp prst="textNoShape">
                <a:avLst/>
              </a:prstTxWarp>
            </a:bodyPr>
            <a:lstStyle/>
            <a:p>
              <a:endParaRPr lang="en-IN" sz="1620"/>
            </a:p>
          </p:txBody>
        </p:sp>
        <p:sp>
          <p:nvSpPr>
            <p:cNvPr id="135" name="Freeform 6">
              <a:extLst>
                <a:ext uri="{FF2B5EF4-FFF2-40B4-BE49-F238E27FC236}">
                  <a16:creationId xmlns:a16="http://schemas.microsoft.com/office/drawing/2014/main" id="{D1BF2996-C3EC-4AC8-A8EC-9ADC7874496B}"/>
                </a:ext>
              </a:extLst>
            </p:cNvPr>
            <p:cNvSpPr>
              <a:spLocks noEditPoints="1"/>
            </p:cNvSpPr>
            <p:nvPr/>
          </p:nvSpPr>
          <p:spPr bwMode="auto">
            <a:xfrm>
              <a:off x="12679363" y="1684338"/>
              <a:ext cx="331788" cy="417512"/>
            </a:xfrm>
            <a:custGeom>
              <a:avLst/>
              <a:gdLst>
                <a:gd name="T0" fmla="*/ 109 w 219"/>
                <a:gd name="T1" fmla="*/ 275 h 275"/>
                <a:gd name="T2" fmla="*/ 97 w 219"/>
                <a:gd name="T3" fmla="*/ 253 h 275"/>
                <a:gd name="T4" fmla="*/ 97 w 219"/>
                <a:gd name="T5" fmla="*/ 198 h 275"/>
                <a:gd name="T6" fmla="*/ 100 w 219"/>
                <a:gd name="T7" fmla="*/ 183 h 275"/>
                <a:gd name="T8" fmla="*/ 101 w 219"/>
                <a:gd name="T9" fmla="*/ 183 h 275"/>
                <a:gd name="T10" fmla="*/ 98 w 219"/>
                <a:gd name="T11" fmla="*/ 179 h 275"/>
                <a:gd name="T12" fmla="*/ 53 w 219"/>
                <a:gd name="T13" fmla="*/ 134 h 275"/>
                <a:gd name="T14" fmla="*/ 33 w 219"/>
                <a:gd name="T15" fmla="*/ 105 h 275"/>
                <a:gd name="T16" fmla="*/ 3 w 219"/>
                <a:gd name="T17" fmla="*/ 39 h 275"/>
                <a:gd name="T18" fmla="*/ 0 w 219"/>
                <a:gd name="T19" fmla="*/ 30 h 275"/>
                <a:gd name="T20" fmla="*/ 0 w 219"/>
                <a:gd name="T21" fmla="*/ 22 h 275"/>
                <a:gd name="T22" fmla="*/ 1 w 219"/>
                <a:gd name="T23" fmla="*/ 20 h 275"/>
                <a:gd name="T24" fmla="*/ 24 w 219"/>
                <a:gd name="T25" fmla="*/ 1 h 275"/>
                <a:gd name="T26" fmla="*/ 49 w 219"/>
                <a:gd name="T27" fmla="*/ 16 h 275"/>
                <a:gd name="T28" fmla="*/ 65 w 219"/>
                <a:gd name="T29" fmla="*/ 52 h 275"/>
                <a:gd name="T30" fmla="*/ 66 w 219"/>
                <a:gd name="T31" fmla="*/ 56 h 275"/>
                <a:gd name="T32" fmla="*/ 87 w 219"/>
                <a:gd name="T33" fmla="*/ 51 h 275"/>
                <a:gd name="T34" fmla="*/ 112 w 219"/>
                <a:gd name="T35" fmla="*/ 60 h 275"/>
                <a:gd name="T36" fmla="*/ 162 w 219"/>
                <a:gd name="T37" fmla="*/ 91 h 275"/>
                <a:gd name="T38" fmla="*/ 201 w 219"/>
                <a:gd name="T39" fmla="*/ 142 h 275"/>
                <a:gd name="T40" fmla="*/ 203 w 219"/>
                <a:gd name="T41" fmla="*/ 173 h 275"/>
                <a:gd name="T42" fmla="*/ 207 w 219"/>
                <a:gd name="T43" fmla="*/ 178 h 275"/>
                <a:gd name="T44" fmla="*/ 219 w 219"/>
                <a:gd name="T45" fmla="*/ 193 h 275"/>
                <a:gd name="T46" fmla="*/ 219 w 219"/>
                <a:gd name="T47" fmla="*/ 260 h 275"/>
                <a:gd name="T48" fmla="*/ 207 w 219"/>
                <a:gd name="T49" fmla="*/ 275 h 275"/>
                <a:gd name="T50" fmla="*/ 109 w 219"/>
                <a:gd name="T51" fmla="*/ 275 h 275"/>
                <a:gd name="T52" fmla="*/ 75 w 219"/>
                <a:gd name="T53" fmla="*/ 72 h 275"/>
                <a:gd name="T54" fmla="*/ 86 w 219"/>
                <a:gd name="T55" fmla="*/ 85 h 275"/>
                <a:gd name="T56" fmla="*/ 121 w 219"/>
                <a:gd name="T57" fmla="*/ 120 h 275"/>
                <a:gd name="T58" fmla="*/ 118 w 219"/>
                <a:gd name="T59" fmla="*/ 134 h 275"/>
                <a:gd name="T60" fmla="*/ 109 w 219"/>
                <a:gd name="T61" fmla="*/ 131 h 275"/>
                <a:gd name="T62" fmla="*/ 73 w 219"/>
                <a:gd name="T63" fmla="*/ 95 h 275"/>
                <a:gd name="T64" fmla="*/ 52 w 219"/>
                <a:gd name="T65" fmla="*/ 63 h 275"/>
                <a:gd name="T66" fmla="*/ 35 w 219"/>
                <a:gd name="T67" fmla="*/ 24 h 275"/>
                <a:gd name="T68" fmla="*/ 22 w 219"/>
                <a:gd name="T69" fmla="*/ 17 h 275"/>
                <a:gd name="T70" fmla="*/ 18 w 219"/>
                <a:gd name="T71" fmla="*/ 32 h 275"/>
                <a:gd name="T72" fmla="*/ 48 w 219"/>
                <a:gd name="T73" fmla="*/ 99 h 275"/>
                <a:gd name="T74" fmla="*/ 63 w 219"/>
                <a:gd name="T75" fmla="*/ 121 h 275"/>
                <a:gd name="T76" fmla="*/ 117 w 219"/>
                <a:gd name="T77" fmla="*/ 175 h 275"/>
                <a:gd name="T78" fmla="*/ 124 w 219"/>
                <a:gd name="T79" fmla="*/ 177 h 275"/>
                <a:gd name="T80" fmla="*/ 182 w 219"/>
                <a:gd name="T81" fmla="*/ 178 h 275"/>
                <a:gd name="T82" fmla="*/ 188 w 219"/>
                <a:gd name="T83" fmla="*/ 177 h 275"/>
                <a:gd name="T84" fmla="*/ 184 w 219"/>
                <a:gd name="T85" fmla="*/ 144 h 275"/>
                <a:gd name="T86" fmla="*/ 157 w 219"/>
                <a:gd name="T87" fmla="*/ 107 h 275"/>
                <a:gd name="T88" fmla="*/ 101 w 219"/>
                <a:gd name="T89" fmla="*/ 72 h 275"/>
                <a:gd name="T90" fmla="*/ 75 w 219"/>
                <a:gd name="T91" fmla="*/ 72 h 275"/>
                <a:gd name="T92" fmla="*/ 203 w 219"/>
                <a:gd name="T93" fmla="*/ 194 h 275"/>
                <a:gd name="T94" fmla="*/ 114 w 219"/>
                <a:gd name="T95" fmla="*/ 194 h 275"/>
                <a:gd name="T96" fmla="*/ 114 w 219"/>
                <a:gd name="T97" fmla="*/ 259 h 275"/>
                <a:gd name="T98" fmla="*/ 203 w 219"/>
                <a:gd name="T99" fmla="*/ 259 h 275"/>
                <a:gd name="T100" fmla="*/ 203 w 219"/>
                <a:gd name="T101" fmla="*/ 194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19" h="275">
                  <a:moveTo>
                    <a:pt x="109" y="275"/>
                  </a:moveTo>
                  <a:cubicBezTo>
                    <a:pt x="100" y="271"/>
                    <a:pt x="97" y="263"/>
                    <a:pt x="97" y="253"/>
                  </a:cubicBezTo>
                  <a:cubicBezTo>
                    <a:pt x="98" y="235"/>
                    <a:pt x="97" y="217"/>
                    <a:pt x="97" y="198"/>
                  </a:cubicBezTo>
                  <a:cubicBezTo>
                    <a:pt x="97" y="193"/>
                    <a:pt x="99" y="188"/>
                    <a:pt x="100" y="183"/>
                  </a:cubicBezTo>
                  <a:cubicBezTo>
                    <a:pt x="100" y="183"/>
                    <a:pt x="101" y="183"/>
                    <a:pt x="101" y="183"/>
                  </a:cubicBezTo>
                  <a:cubicBezTo>
                    <a:pt x="100" y="181"/>
                    <a:pt x="99" y="180"/>
                    <a:pt x="98" y="179"/>
                  </a:cubicBezTo>
                  <a:cubicBezTo>
                    <a:pt x="83" y="164"/>
                    <a:pt x="68" y="149"/>
                    <a:pt x="53" y="134"/>
                  </a:cubicBezTo>
                  <a:cubicBezTo>
                    <a:pt x="45" y="126"/>
                    <a:pt x="38" y="116"/>
                    <a:pt x="33" y="105"/>
                  </a:cubicBezTo>
                  <a:cubicBezTo>
                    <a:pt x="23" y="83"/>
                    <a:pt x="13" y="61"/>
                    <a:pt x="3" y="39"/>
                  </a:cubicBezTo>
                  <a:cubicBezTo>
                    <a:pt x="2" y="36"/>
                    <a:pt x="1" y="33"/>
                    <a:pt x="0" y="30"/>
                  </a:cubicBezTo>
                  <a:cubicBezTo>
                    <a:pt x="0" y="27"/>
                    <a:pt x="0" y="25"/>
                    <a:pt x="0" y="22"/>
                  </a:cubicBezTo>
                  <a:cubicBezTo>
                    <a:pt x="0" y="22"/>
                    <a:pt x="0" y="21"/>
                    <a:pt x="1" y="20"/>
                  </a:cubicBezTo>
                  <a:cubicBezTo>
                    <a:pt x="4" y="9"/>
                    <a:pt x="13" y="1"/>
                    <a:pt x="24" y="1"/>
                  </a:cubicBezTo>
                  <a:cubicBezTo>
                    <a:pt x="35" y="0"/>
                    <a:pt x="45" y="5"/>
                    <a:pt x="49" y="16"/>
                  </a:cubicBezTo>
                  <a:cubicBezTo>
                    <a:pt x="55" y="28"/>
                    <a:pt x="60" y="40"/>
                    <a:pt x="65" y="52"/>
                  </a:cubicBezTo>
                  <a:cubicBezTo>
                    <a:pt x="66" y="54"/>
                    <a:pt x="66" y="55"/>
                    <a:pt x="66" y="56"/>
                  </a:cubicBezTo>
                  <a:cubicBezTo>
                    <a:pt x="74" y="54"/>
                    <a:pt x="80" y="52"/>
                    <a:pt x="87" y="51"/>
                  </a:cubicBezTo>
                  <a:cubicBezTo>
                    <a:pt x="97" y="50"/>
                    <a:pt x="105" y="54"/>
                    <a:pt x="112" y="60"/>
                  </a:cubicBezTo>
                  <a:cubicBezTo>
                    <a:pt x="127" y="73"/>
                    <a:pt x="144" y="83"/>
                    <a:pt x="162" y="91"/>
                  </a:cubicBezTo>
                  <a:cubicBezTo>
                    <a:pt x="184" y="101"/>
                    <a:pt x="195" y="119"/>
                    <a:pt x="201" y="142"/>
                  </a:cubicBezTo>
                  <a:cubicBezTo>
                    <a:pt x="203" y="152"/>
                    <a:pt x="202" y="162"/>
                    <a:pt x="203" y="173"/>
                  </a:cubicBezTo>
                  <a:cubicBezTo>
                    <a:pt x="203" y="176"/>
                    <a:pt x="203" y="178"/>
                    <a:pt x="207" y="178"/>
                  </a:cubicBezTo>
                  <a:cubicBezTo>
                    <a:pt x="214" y="179"/>
                    <a:pt x="219" y="186"/>
                    <a:pt x="219" y="193"/>
                  </a:cubicBezTo>
                  <a:cubicBezTo>
                    <a:pt x="219" y="215"/>
                    <a:pt x="219" y="238"/>
                    <a:pt x="219" y="260"/>
                  </a:cubicBezTo>
                  <a:cubicBezTo>
                    <a:pt x="219" y="268"/>
                    <a:pt x="214" y="273"/>
                    <a:pt x="207" y="275"/>
                  </a:cubicBezTo>
                  <a:cubicBezTo>
                    <a:pt x="174" y="275"/>
                    <a:pt x="142" y="275"/>
                    <a:pt x="109" y="275"/>
                  </a:cubicBezTo>
                  <a:close/>
                  <a:moveTo>
                    <a:pt x="75" y="72"/>
                  </a:moveTo>
                  <a:cubicBezTo>
                    <a:pt x="79" y="76"/>
                    <a:pt x="82" y="81"/>
                    <a:pt x="86" y="85"/>
                  </a:cubicBezTo>
                  <a:cubicBezTo>
                    <a:pt x="98" y="97"/>
                    <a:pt x="109" y="108"/>
                    <a:pt x="121" y="120"/>
                  </a:cubicBezTo>
                  <a:cubicBezTo>
                    <a:pt x="126" y="125"/>
                    <a:pt x="125" y="133"/>
                    <a:pt x="118" y="134"/>
                  </a:cubicBezTo>
                  <a:cubicBezTo>
                    <a:pt x="115" y="135"/>
                    <a:pt x="111" y="133"/>
                    <a:pt x="109" y="131"/>
                  </a:cubicBezTo>
                  <a:cubicBezTo>
                    <a:pt x="97" y="119"/>
                    <a:pt x="85" y="107"/>
                    <a:pt x="73" y="95"/>
                  </a:cubicBezTo>
                  <a:cubicBezTo>
                    <a:pt x="64" y="86"/>
                    <a:pt x="57" y="75"/>
                    <a:pt x="52" y="63"/>
                  </a:cubicBezTo>
                  <a:cubicBezTo>
                    <a:pt x="47" y="50"/>
                    <a:pt x="41" y="37"/>
                    <a:pt x="35" y="24"/>
                  </a:cubicBezTo>
                  <a:cubicBezTo>
                    <a:pt x="32" y="17"/>
                    <a:pt x="27" y="15"/>
                    <a:pt x="22" y="17"/>
                  </a:cubicBezTo>
                  <a:cubicBezTo>
                    <a:pt x="16" y="20"/>
                    <a:pt x="15" y="25"/>
                    <a:pt x="18" y="32"/>
                  </a:cubicBezTo>
                  <a:cubicBezTo>
                    <a:pt x="28" y="54"/>
                    <a:pt x="38" y="77"/>
                    <a:pt x="48" y="99"/>
                  </a:cubicBezTo>
                  <a:cubicBezTo>
                    <a:pt x="52" y="107"/>
                    <a:pt x="57" y="115"/>
                    <a:pt x="63" y="121"/>
                  </a:cubicBezTo>
                  <a:cubicBezTo>
                    <a:pt x="81" y="139"/>
                    <a:pt x="99" y="157"/>
                    <a:pt x="117" y="175"/>
                  </a:cubicBezTo>
                  <a:cubicBezTo>
                    <a:pt x="119" y="176"/>
                    <a:pt x="121" y="177"/>
                    <a:pt x="124" y="177"/>
                  </a:cubicBezTo>
                  <a:cubicBezTo>
                    <a:pt x="143" y="178"/>
                    <a:pt x="163" y="178"/>
                    <a:pt x="182" y="178"/>
                  </a:cubicBezTo>
                  <a:cubicBezTo>
                    <a:pt x="184" y="178"/>
                    <a:pt x="185" y="177"/>
                    <a:pt x="188" y="177"/>
                  </a:cubicBezTo>
                  <a:cubicBezTo>
                    <a:pt x="187" y="166"/>
                    <a:pt x="187" y="155"/>
                    <a:pt x="184" y="144"/>
                  </a:cubicBezTo>
                  <a:cubicBezTo>
                    <a:pt x="181" y="128"/>
                    <a:pt x="173" y="114"/>
                    <a:pt x="157" y="107"/>
                  </a:cubicBezTo>
                  <a:cubicBezTo>
                    <a:pt x="136" y="98"/>
                    <a:pt x="117" y="87"/>
                    <a:pt x="101" y="72"/>
                  </a:cubicBezTo>
                  <a:cubicBezTo>
                    <a:pt x="93" y="65"/>
                    <a:pt x="83" y="65"/>
                    <a:pt x="75" y="72"/>
                  </a:cubicBezTo>
                  <a:close/>
                  <a:moveTo>
                    <a:pt x="203" y="194"/>
                  </a:moveTo>
                  <a:cubicBezTo>
                    <a:pt x="173" y="194"/>
                    <a:pt x="144" y="194"/>
                    <a:pt x="114" y="194"/>
                  </a:cubicBezTo>
                  <a:cubicBezTo>
                    <a:pt x="114" y="216"/>
                    <a:pt x="114" y="237"/>
                    <a:pt x="114" y="259"/>
                  </a:cubicBezTo>
                  <a:cubicBezTo>
                    <a:pt x="144" y="259"/>
                    <a:pt x="173" y="259"/>
                    <a:pt x="203" y="259"/>
                  </a:cubicBezTo>
                  <a:cubicBezTo>
                    <a:pt x="203" y="237"/>
                    <a:pt x="203" y="216"/>
                    <a:pt x="203" y="19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884" tIns="44943" rIns="89884" bIns="44943" numCol="1" anchor="t" anchorCtr="0" compatLnSpc="1">
              <a:prstTxWarp prst="textNoShape">
                <a:avLst/>
              </a:prstTxWarp>
            </a:bodyPr>
            <a:lstStyle/>
            <a:p>
              <a:endParaRPr lang="en-IN" sz="1620"/>
            </a:p>
          </p:txBody>
        </p:sp>
        <p:sp>
          <p:nvSpPr>
            <p:cNvPr id="136" name="Freeform 7">
              <a:extLst>
                <a:ext uri="{FF2B5EF4-FFF2-40B4-BE49-F238E27FC236}">
                  <a16:creationId xmlns:a16="http://schemas.microsoft.com/office/drawing/2014/main" id="{590C19B3-84CA-46A1-B307-4761CF1051D8}"/>
                </a:ext>
              </a:extLst>
            </p:cNvPr>
            <p:cNvSpPr>
              <a:spLocks noEditPoints="1"/>
            </p:cNvSpPr>
            <p:nvPr/>
          </p:nvSpPr>
          <p:spPr bwMode="auto">
            <a:xfrm>
              <a:off x="12850813" y="1362076"/>
              <a:ext cx="395288" cy="495300"/>
            </a:xfrm>
            <a:custGeom>
              <a:avLst/>
              <a:gdLst>
                <a:gd name="T0" fmla="*/ 134 w 261"/>
                <a:gd name="T1" fmla="*/ 0 h 327"/>
                <a:gd name="T2" fmla="*/ 172 w 261"/>
                <a:gd name="T3" fmla="*/ 17 h 327"/>
                <a:gd name="T4" fmla="*/ 253 w 261"/>
                <a:gd name="T5" fmla="*/ 52 h 327"/>
                <a:gd name="T6" fmla="*/ 261 w 261"/>
                <a:gd name="T7" fmla="*/ 64 h 327"/>
                <a:gd name="T8" fmla="*/ 261 w 261"/>
                <a:gd name="T9" fmla="*/ 187 h 327"/>
                <a:gd name="T10" fmla="*/ 222 w 261"/>
                <a:gd name="T11" fmla="*/ 263 h 327"/>
                <a:gd name="T12" fmla="*/ 142 w 261"/>
                <a:gd name="T13" fmla="*/ 321 h 327"/>
                <a:gd name="T14" fmla="*/ 120 w 261"/>
                <a:gd name="T15" fmla="*/ 321 h 327"/>
                <a:gd name="T16" fmla="*/ 39 w 261"/>
                <a:gd name="T17" fmla="*/ 263 h 327"/>
                <a:gd name="T18" fmla="*/ 1 w 261"/>
                <a:gd name="T19" fmla="*/ 188 h 327"/>
                <a:gd name="T20" fmla="*/ 1 w 261"/>
                <a:gd name="T21" fmla="*/ 64 h 327"/>
                <a:gd name="T22" fmla="*/ 7 w 261"/>
                <a:gd name="T23" fmla="*/ 53 h 327"/>
                <a:gd name="T24" fmla="*/ 124 w 261"/>
                <a:gd name="T25" fmla="*/ 2 h 327"/>
                <a:gd name="T26" fmla="*/ 128 w 261"/>
                <a:gd name="T27" fmla="*/ 0 h 327"/>
                <a:gd name="T28" fmla="*/ 134 w 261"/>
                <a:gd name="T29" fmla="*/ 0 h 327"/>
                <a:gd name="T30" fmla="*/ 17 w 261"/>
                <a:gd name="T31" fmla="*/ 133 h 327"/>
                <a:gd name="T32" fmla="*/ 17 w 261"/>
                <a:gd name="T33" fmla="*/ 188 h 327"/>
                <a:gd name="T34" fmla="*/ 49 w 261"/>
                <a:gd name="T35" fmla="*/ 249 h 327"/>
                <a:gd name="T36" fmla="*/ 128 w 261"/>
                <a:gd name="T37" fmla="*/ 306 h 327"/>
                <a:gd name="T38" fmla="*/ 134 w 261"/>
                <a:gd name="T39" fmla="*/ 306 h 327"/>
                <a:gd name="T40" fmla="*/ 213 w 261"/>
                <a:gd name="T41" fmla="*/ 250 h 327"/>
                <a:gd name="T42" fmla="*/ 245 w 261"/>
                <a:gd name="T43" fmla="*/ 188 h 327"/>
                <a:gd name="T44" fmla="*/ 245 w 261"/>
                <a:gd name="T45" fmla="*/ 71 h 327"/>
                <a:gd name="T46" fmla="*/ 241 w 261"/>
                <a:gd name="T47" fmla="*/ 65 h 327"/>
                <a:gd name="T48" fmla="*/ 134 w 261"/>
                <a:gd name="T49" fmla="*/ 18 h 327"/>
                <a:gd name="T50" fmla="*/ 128 w 261"/>
                <a:gd name="T51" fmla="*/ 18 h 327"/>
                <a:gd name="T52" fmla="*/ 21 w 261"/>
                <a:gd name="T53" fmla="*/ 65 h 327"/>
                <a:gd name="T54" fmla="*/ 17 w 261"/>
                <a:gd name="T55" fmla="*/ 71 h 327"/>
                <a:gd name="T56" fmla="*/ 17 w 261"/>
                <a:gd name="T57" fmla="*/ 133 h 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61" h="327">
                  <a:moveTo>
                    <a:pt x="134" y="0"/>
                  </a:moveTo>
                  <a:cubicBezTo>
                    <a:pt x="146" y="5"/>
                    <a:pt x="159" y="11"/>
                    <a:pt x="172" y="17"/>
                  </a:cubicBezTo>
                  <a:cubicBezTo>
                    <a:pt x="199" y="29"/>
                    <a:pt x="226" y="41"/>
                    <a:pt x="253" y="52"/>
                  </a:cubicBezTo>
                  <a:cubicBezTo>
                    <a:pt x="259" y="55"/>
                    <a:pt x="261" y="58"/>
                    <a:pt x="261" y="64"/>
                  </a:cubicBezTo>
                  <a:cubicBezTo>
                    <a:pt x="261" y="105"/>
                    <a:pt x="261" y="146"/>
                    <a:pt x="261" y="187"/>
                  </a:cubicBezTo>
                  <a:cubicBezTo>
                    <a:pt x="261" y="219"/>
                    <a:pt x="248" y="244"/>
                    <a:pt x="222" y="263"/>
                  </a:cubicBezTo>
                  <a:cubicBezTo>
                    <a:pt x="195" y="283"/>
                    <a:pt x="168" y="302"/>
                    <a:pt x="142" y="321"/>
                  </a:cubicBezTo>
                  <a:cubicBezTo>
                    <a:pt x="134" y="327"/>
                    <a:pt x="128" y="327"/>
                    <a:pt x="120" y="321"/>
                  </a:cubicBezTo>
                  <a:cubicBezTo>
                    <a:pt x="93" y="302"/>
                    <a:pt x="66" y="282"/>
                    <a:pt x="39" y="263"/>
                  </a:cubicBezTo>
                  <a:cubicBezTo>
                    <a:pt x="14" y="244"/>
                    <a:pt x="1" y="219"/>
                    <a:pt x="1" y="188"/>
                  </a:cubicBezTo>
                  <a:cubicBezTo>
                    <a:pt x="0" y="147"/>
                    <a:pt x="1" y="105"/>
                    <a:pt x="1" y="64"/>
                  </a:cubicBezTo>
                  <a:cubicBezTo>
                    <a:pt x="1" y="58"/>
                    <a:pt x="3" y="55"/>
                    <a:pt x="7" y="53"/>
                  </a:cubicBezTo>
                  <a:cubicBezTo>
                    <a:pt x="47" y="36"/>
                    <a:pt x="85" y="19"/>
                    <a:pt x="124" y="2"/>
                  </a:cubicBezTo>
                  <a:cubicBezTo>
                    <a:pt x="126" y="1"/>
                    <a:pt x="127" y="0"/>
                    <a:pt x="128" y="0"/>
                  </a:cubicBezTo>
                  <a:cubicBezTo>
                    <a:pt x="130" y="0"/>
                    <a:pt x="132" y="0"/>
                    <a:pt x="134" y="0"/>
                  </a:cubicBezTo>
                  <a:close/>
                  <a:moveTo>
                    <a:pt x="17" y="133"/>
                  </a:moveTo>
                  <a:cubicBezTo>
                    <a:pt x="17" y="151"/>
                    <a:pt x="17" y="169"/>
                    <a:pt x="17" y="188"/>
                  </a:cubicBezTo>
                  <a:cubicBezTo>
                    <a:pt x="17" y="214"/>
                    <a:pt x="28" y="234"/>
                    <a:pt x="49" y="249"/>
                  </a:cubicBezTo>
                  <a:cubicBezTo>
                    <a:pt x="75" y="268"/>
                    <a:pt x="101" y="287"/>
                    <a:pt x="128" y="306"/>
                  </a:cubicBezTo>
                  <a:cubicBezTo>
                    <a:pt x="130" y="309"/>
                    <a:pt x="132" y="308"/>
                    <a:pt x="134" y="306"/>
                  </a:cubicBezTo>
                  <a:cubicBezTo>
                    <a:pt x="161" y="287"/>
                    <a:pt x="187" y="269"/>
                    <a:pt x="213" y="250"/>
                  </a:cubicBezTo>
                  <a:cubicBezTo>
                    <a:pt x="234" y="234"/>
                    <a:pt x="245" y="214"/>
                    <a:pt x="245" y="188"/>
                  </a:cubicBezTo>
                  <a:cubicBezTo>
                    <a:pt x="245" y="149"/>
                    <a:pt x="245" y="110"/>
                    <a:pt x="245" y="71"/>
                  </a:cubicBezTo>
                  <a:cubicBezTo>
                    <a:pt x="245" y="68"/>
                    <a:pt x="244" y="66"/>
                    <a:pt x="241" y="65"/>
                  </a:cubicBezTo>
                  <a:cubicBezTo>
                    <a:pt x="205" y="49"/>
                    <a:pt x="170" y="34"/>
                    <a:pt x="134" y="18"/>
                  </a:cubicBezTo>
                  <a:cubicBezTo>
                    <a:pt x="132" y="17"/>
                    <a:pt x="130" y="17"/>
                    <a:pt x="128" y="18"/>
                  </a:cubicBezTo>
                  <a:cubicBezTo>
                    <a:pt x="92" y="34"/>
                    <a:pt x="57" y="49"/>
                    <a:pt x="21" y="65"/>
                  </a:cubicBezTo>
                  <a:cubicBezTo>
                    <a:pt x="18" y="66"/>
                    <a:pt x="17" y="68"/>
                    <a:pt x="17" y="71"/>
                  </a:cubicBezTo>
                  <a:cubicBezTo>
                    <a:pt x="17" y="92"/>
                    <a:pt x="17" y="113"/>
                    <a:pt x="17" y="13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884" tIns="44943" rIns="89884" bIns="44943" numCol="1" anchor="t" anchorCtr="0" compatLnSpc="1">
              <a:prstTxWarp prst="textNoShape">
                <a:avLst/>
              </a:prstTxWarp>
            </a:bodyPr>
            <a:lstStyle/>
            <a:p>
              <a:endParaRPr lang="en-IN" sz="1620"/>
            </a:p>
          </p:txBody>
        </p:sp>
        <p:sp>
          <p:nvSpPr>
            <p:cNvPr id="137" name="Freeform 8">
              <a:extLst>
                <a:ext uri="{FF2B5EF4-FFF2-40B4-BE49-F238E27FC236}">
                  <a16:creationId xmlns:a16="http://schemas.microsoft.com/office/drawing/2014/main" id="{0ED3638D-3C36-4354-AE45-3E64AC3EA8C1}"/>
                </a:ext>
              </a:extLst>
            </p:cNvPr>
            <p:cNvSpPr>
              <a:spLocks/>
            </p:cNvSpPr>
            <p:nvPr/>
          </p:nvSpPr>
          <p:spPr bwMode="auto">
            <a:xfrm>
              <a:off x="13134975" y="2016125"/>
              <a:ext cx="36513" cy="25400"/>
            </a:xfrm>
            <a:custGeom>
              <a:avLst/>
              <a:gdLst>
                <a:gd name="T0" fmla="*/ 12 w 24"/>
                <a:gd name="T1" fmla="*/ 16 h 17"/>
                <a:gd name="T2" fmla="*/ 9 w 24"/>
                <a:gd name="T3" fmla="*/ 16 h 17"/>
                <a:gd name="T4" fmla="*/ 0 w 24"/>
                <a:gd name="T5" fmla="*/ 8 h 17"/>
                <a:gd name="T6" fmla="*/ 9 w 24"/>
                <a:gd name="T7" fmla="*/ 0 h 17"/>
                <a:gd name="T8" fmla="*/ 16 w 24"/>
                <a:gd name="T9" fmla="*/ 0 h 17"/>
                <a:gd name="T10" fmla="*/ 24 w 24"/>
                <a:gd name="T11" fmla="*/ 9 h 17"/>
                <a:gd name="T12" fmla="*/ 16 w 24"/>
                <a:gd name="T13" fmla="*/ 16 h 17"/>
                <a:gd name="T14" fmla="*/ 12 w 24"/>
                <a:gd name="T15" fmla="*/ 16 h 17"/>
                <a:gd name="T16" fmla="*/ 12 w 24"/>
                <a:gd name="T17" fmla="*/ 16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 h="17">
                  <a:moveTo>
                    <a:pt x="12" y="16"/>
                  </a:moveTo>
                  <a:cubicBezTo>
                    <a:pt x="11" y="16"/>
                    <a:pt x="10" y="16"/>
                    <a:pt x="9" y="16"/>
                  </a:cubicBezTo>
                  <a:cubicBezTo>
                    <a:pt x="3" y="16"/>
                    <a:pt x="0" y="13"/>
                    <a:pt x="0" y="8"/>
                  </a:cubicBezTo>
                  <a:cubicBezTo>
                    <a:pt x="0" y="3"/>
                    <a:pt x="4" y="0"/>
                    <a:pt x="9" y="0"/>
                  </a:cubicBezTo>
                  <a:cubicBezTo>
                    <a:pt x="12" y="0"/>
                    <a:pt x="14" y="0"/>
                    <a:pt x="16" y="0"/>
                  </a:cubicBezTo>
                  <a:cubicBezTo>
                    <a:pt x="21" y="1"/>
                    <a:pt x="24" y="4"/>
                    <a:pt x="24" y="9"/>
                  </a:cubicBezTo>
                  <a:cubicBezTo>
                    <a:pt x="24" y="13"/>
                    <a:pt x="21" y="16"/>
                    <a:pt x="16" y="16"/>
                  </a:cubicBezTo>
                  <a:cubicBezTo>
                    <a:pt x="15" y="17"/>
                    <a:pt x="13" y="16"/>
                    <a:pt x="12" y="16"/>
                  </a:cubicBezTo>
                  <a:cubicBezTo>
                    <a:pt x="12" y="16"/>
                    <a:pt x="12" y="16"/>
                    <a:pt x="12"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884" tIns="44943" rIns="89884" bIns="44943" numCol="1" anchor="t" anchorCtr="0" compatLnSpc="1">
              <a:prstTxWarp prst="textNoShape">
                <a:avLst/>
              </a:prstTxWarp>
            </a:bodyPr>
            <a:lstStyle/>
            <a:p>
              <a:endParaRPr lang="en-IN" sz="1620"/>
            </a:p>
          </p:txBody>
        </p:sp>
        <p:sp>
          <p:nvSpPr>
            <p:cNvPr id="138" name="Freeform 9">
              <a:extLst>
                <a:ext uri="{FF2B5EF4-FFF2-40B4-BE49-F238E27FC236}">
                  <a16:creationId xmlns:a16="http://schemas.microsoft.com/office/drawing/2014/main" id="{0B36B9C0-CE9B-43FE-A80C-30E32AC65692}"/>
                </a:ext>
              </a:extLst>
            </p:cNvPr>
            <p:cNvSpPr>
              <a:spLocks/>
            </p:cNvSpPr>
            <p:nvPr/>
          </p:nvSpPr>
          <p:spPr bwMode="auto">
            <a:xfrm>
              <a:off x="12927013" y="2016125"/>
              <a:ext cx="36513" cy="25400"/>
            </a:xfrm>
            <a:custGeom>
              <a:avLst/>
              <a:gdLst>
                <a:gd name="T0" fmla="*/ 12 w 24"/>
                <a:gd name="T1" fmla="*/ 16 h 17"/>
                <a:gd name="T2" fmla="*/ 8 w 24"/>
                <a:gd name="T3" fmla="*/ 16 h 17"/>
                <a:gd name="T4" fmla="*/ 0 w 24"/>
                <a:gd name="T5" fmla="*/ 8 h 17"/>
                <a:gd name="T6" fmla="*/ 8 w 24"/>
                <a:gd name="T7" fmla="*/ 0 h 17"/>
                <a:gd name="T8" fmla="*/ 16 w 24"/>
                <a:gd name="T9" fmla="*/ 0 h 17"/>
                <a:gd name="T10" fmla="*/ 24 w 24"/>
                <a:gd name="T11" fmla="*/ 9 h 17"/>
                <a:gd name="T12" fmla="*/ 15 w 24"/>
                <a:gd name="T13" fmla="*/ 16 h 17"/>
                <a:gd name="T14" fmla="*/ 12 w 24"/>
                <a:gd name="T15" fmla="*/ 16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17">
                  <a:moveTo>
                    <a:pt x="12" y="16"/>
                  </a:moveTo>
                  <a:cubicBezTo>
                    <a:pt x="10" y="16"/>
                    <a:pt x="9" y="17"/>
                    <a:pt x="8" y="16"/>
                  </a:cubicBezTo>
                  <a:cubicBezTo>
                    <a:pt x="3" y="16"/>
                    <a:pt x="0" y="13"/>
                    <a:pt x="0" y="8"/>
                  </a:cubicBezTo>
                  <a:cubicBezTo>
                    <a:pt x="0" y="4"/>
                    <a:pt x="3" y="1"/>
                    <a:pt x="8" y="0"/>
                  </a:cubicBezTo>
                  <a:cubicBezTo>
                    <a:pt x="11" y="0"/>
                    <a:pt x="13" y="0"/>
                    <a:pt x="16" y="0"/>
                  </a:cubicBezTo>
                  <a:cubicBezTo>
                    <a:pt x="21" y="1"/>
                    <a:pt x="24" y="4"/>
                    <a:pt x="24" y="9"/>
                  </a:cubicBezTo>
                  <a:cubicBezTo>
                    <a:pt x="24" y="13"/>
                    <a:pt x="21" y="16"/>
                    <a:pt x="15" y="16"/>
                  </a:cubicBezTo>
                  <a:cubicBezTo>
                    <a:pt x="14" y="17"/>
                    <a:pt x="13" y="16"/>
                    <a:pt x="12"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884" tIns="44943" rIns="89884" bIns="44943" numCol="1" anchor="t" anchorCtr="0" compatLnSpc="1">
              <a:prstTxWarp prst="textNoShape">
                <a:avLst/>
              </a:prstTxWarp>
            </a:bodyPr>
            <a:lstStyle/>
            <a:p>
              <a:endParaRPr lang="en-IN" sz="1620"/>
            </a:p>
          </p:txBody>
        </p:sp>
        <p:sp>
          <p:nvSpPr>
            <p:cNvPr id="139" name="Freeform 10">
              <a:extLst>
                <a:ext uri="{FF2B5EF4-FFF2-40B4-BE49-F238E27FC236}">
                  <a16:creationId xmlns:a16="http://schemas.microsoft.com/office/drawing/2014/main" id="{33814957-92E3-4264-9E45-20F883C6862F}"/>
                </a:ext>
              </a:extLst>
            </p:cNvPr>
            <p:cNvSpPr>
              <a:spLocks noEditPoints="1"/>
            </p:cNvSpPr>
            <p:nvPr/>
          </p:nvSpPr>
          <p:spPr bwMode="auto">
            <a:xfrm>
              <a:off x="12901613" y="1414463"/>
              <a:ext cx="295275" cy="384175"/>
            </a:xfrm>
            <a:custGeom>
              <a:avLst/>
              <a:gdLst>
                <a:gd name="T0" fmla="*/ 196 w 196"/>
                <a:gd name="T1" fmla="*/ 104 h 253"/>
                <a:gd name="T2" fmla="*/ 196 w 196"/>
                <a:gd name="T3" fmla="*/ 152 h 253"/>
                <a:gd name="T4" fmla="*/ 170 w 196"/>
                <a:gd name="T5" fmla="*/ 202 h 253"/>
                <a:gd name="T6" fmla="*/ 105 w 196"/>
                <a:gd name="T7" fmla="*/ 249 h 253"/>
                <a:gd name="T8" fmla="*/ 91 w 196"/>
                <a:gd name="T9" fmla="*/ 249 h 253"/>
                <a:gd name="T10" fmla="*/ 25 w 196"/>
                <a:gd name="T11" fmla="*/ 201 h 253"/>
                <a:gd name="T12" fmla="*/ 0 w 196"/>
                <a:gd name="T13" fmla="*/ 154 h 253"/>
                <a:gd name="T14" fmla="*/ 0 w 196"/>
                <a:gd name="T15" fmla="*/ 50 h 253"/>
                <a:gd name="T16" fmla="*/ 7 w 196"/>
                <a:gd name="T17" fmla="*/ 39 h 253"/>
                <a:gd name="T18" fmla="*/ 93 w 196"/>
                <a:gd name="T19" fmla="*/ 2 h 253"/>
                <a:gd name="T20" fmla="*/ 103 w 196"/>
                <a:gd name="T21" fmla="*/ 2 h 253"/>
                <a:gd name="T22" fmla="*/ 189 w 196"/>
                <a:gd name="T23" fmla="*/ 39 h 253"/>
                <a:gd name="T24" fmla="*/ 196 w 196"/>
                <a:gd name="T25" fmla="*/ 50 h 253"/>
                <a:gd name="T26" fmla="*/ 196 w 196"/>
                <a:gd name="T27" fmla="*/ 104 h 253"/>
                <a:gd name="T28" fmla="*/ 179 w 196"/>
                <a:gd name="T29" fmla="*/ 107 h 253"/>
                <a:gd name="T30" fmla="*/ 179 w 196"/>
                <a:gd name="T31" fmla="*/ 57 h 253"/>
                <a:gd name="T32" fmla="*/ 175 w 196"/>
                <a:gd name="T33" fmla="*/ 51 h 253"/>
                <a:gd name="T34" fmla="*/ 101 w 196"/>
                <a:gd name="T35" fmla="*/ 19 h 253"/>
                <a:gd name="T36" fmla="*/ 95 w 196"/>
                <a:gd name="T37" fmla="*/ 19 h 253"/>
                <a:gd name="T38" fmla="*/ 21 w 196"/>
                <a:gd name="T39" fmla="*/ 51 h 253"/>
                <a:gd name="T40" fmla="*/ 16 w 196"/>
                <a:gd name="T41" fmla="*/ 57 h 253"/>
                <a:gd name="T42" fmla="*/ 16 w 196"/>
                <a:gd name="T43" fmla="*/ 152 h 253"/>
                <a:gd name="T44" fmla="*/ 35 w 196"/>
                <a:gd name="T45" fmla="*/ 188 h 253"/>
                <a:gd name="T46" fmla="*/ 95 w 196"/>
                <a:gd name="T47" fmla="*/ 231 h 253"/>
                <a:gd name="T48" fmla="*/ 101 w 196"/>
                <a:gd name="T49" fmla="*/ 231 h 253"/>
                <a:gd name="T50" fmla="*/ 161 w 196"/>
                <a:gd name="T51" fmla="*/ 188 h 253"/>
                <a:gd name="T52" fmla="*/ 179 w 196"/>
                <a:gd name="T53" fmla="*/ 153 h 253"/>
                <a:gd name="T54" fmla="*/ 179 w 196"/>
                <a:gd name="T55" fmla="*/ 107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96" h="253">
                  <a:moveTo>
                    <a:pt x="196" y="104"/>
                  </a:moveTo>
                  <a:cubicBezTo>
                    <a:pt x="196" y="120"/>
                    <a:pt x="195" y="136"/>
                    <a:pt x="196" y="152"/>
                  </a:cubicBezTo>
                  <a:cubicBezTo>
                    <a:pt x="196" y="173"/>
                    <a:pt x="187" y="189"/>
                    <a:pt x="170" y="202"/>
                  </a:cubicBezTo>
                  <a:cubicBezTo>
                    <a:pt x="149" y="217"/>
                    <a:pt x="127" y="233"/>
                    <a:pt x="105" y="249"/>
                  </a:cubicBezTo>
                  <a:cubicBezTo>
                    <a:pt x="99" y="253"/>
                    <a:pt x="97" y="253"/>
                    <a:pt x="91" y="249"/>
                  </a:cubicBezTo>
                  <a:cubicBezTo>
                    <a:pt x="69" y="233"/>
                    <a:pt x="47" y="217"/>
                    <a:pt x="25" y="201"/>
                  </a:cubicBezTo>
                  <a:cubicBezTo>
                    <a:pt x="9" y="189"/>
                    <a:pt x="0" y="174"/>
                    <a:pt x="0" y="154"/>
                  </a:cubicBezTo>
                  <a:cubicBezTo>
                    <a:pt x="0" y="119"/>
                    <a:pt x="0" y="84"/>
                    <a:pt x="0" y="50"/>
                  </a:cubicBezTo>
                  <a:cubicBezTo>
                    <a:pt x="0" y="44"/>
                    <a:pt x="2" y="41"/>
                    <a:pt x="7" y="39"/>
                  </a:cubicBezTo>
                  <a:cubicBezTo>
                    <a:pt x="36" y="27"/>
                    <a:pt x="64" y="14"/>
                    <a:pt x="93" y="2"/>
                  </a:cubicBezTo>
                  <a:cubicBezTo>
                    <a:pt x="96" y="0"/>
                    <a:pt x="99" y="0"/>
                    <a:pt x="103" y="2"/>
                  </a:cubicBezTo>
                  <a:cubicBezTo>
                    <a:pt x="132" y="14"/>
                    <a:pt x="160" y="27"/>
                    <a:pt x="189" y="39"/>
                  </a:cubicBezTo>
                  <a:cubicBezTo>
                    <a:pt x="194" y="41"/>
                    <a:pt x="196" y="45"/>
                    <a:pt x="196" y="50"/>
                  </a:cubicBezTo>
                  <a:cubicBezTo>
                    <a:pt x="195" y="68"/>
                    <a:pt x="196" y="86"/>
                    <a:pt x="196" y="104"/>
                  </a:cubicBezTo>
                  <a:close/>
                  <a:moveTo>
                    <a:pt x="179" y="107"/>
                  </a:moveTo>
                  <a:cubicBezTo>
                    <a:pt x="179" y="90"/>
                    <a:pt x="179" y="74"/>
                    <a:pt x="179" y="57"/>
                  </a:cubicBezTo>
                  <a:cubicBezTo>
                    <a:pt x="179" y="54"/>
                    <a:pt x="178" y="52"/>
                    <a:pt x="175" y="51"/>
                  </a:cubicBezTo>
                  <a:cubicBezTo>
                    <a:pt x="150" y="40"/>
                    <a:pt x="126" y="29"/>
                    <a:pt x="101" y="19"/>
                  </a:cubicBezTo>
                  <a:cubicBezTo>
                    <a:pt x="99" y="18"/>
                    <a:pt x="97" y="18"/>
                    <a:pt x="95" y="19"/>
                  </a:cubicBezTo>
                  <a:cubicBezTo>
                    <a:pt x="70" y="29"/>
                    <a:pt x="45" y="40"/>
                    <a:pt x="21" y="51"/>
                  </a:cubicBezTo>
                  <a:cubicBezTo>
                    <a:pt x="17" y="52"/>
                    <a:pt x="16" y="54"/>
                    <a:pt x="16" y="57"/>
                  </a:cubicBezTo>
                  <a:cubicBezTo>
                    <a:pt x="17" y="89"/>
                    <a:pt x="17" y="121"/>
                    <a:pt x="16" y="152"/>
                  </a:cubicBezTo>
                  <a:cubicBezTo>
                    <a:pt x="16" y="168"/>
                    <a:pt x="23" y="179"/>
                    <a:pt x="35" y="188"/>
                  </a:cubicBezTo>
                  <a:cubicBezTo>
                    <a:pt x="55" y="202"/>
                    <a:pt x="75" y="217"/>
                    <a:pt x="95" y="231"/>
                  </a:cubicBezTo>
                  <a:cubicBezTo>
                    <a:pt x="97" y="233"/>
                    <a:pt x="99" y="233"/>
                    <a:pt x="101" y="231"/>
                  </a:cubicBezTo>
                  <a:cubicBezTo>
                    <a:pt x="121" y="217"/>
                    <a:pt x="141" y="202"/>
                    <a:pt x="161" y="188"/>
                  </a:cubicBezTo>
                  <a:cubicBezTo>
                    <a:pt x="173" y="179"/>
                    <a:pt x="179" y="168"/>
                    <a:pt x="179" y="153"/>
                  </a:cubicBezTo>
                  <a:cubicBezTo>
                    <a:pt x="179" y="137"/>
                    <a:pt x="179" y="122"/>
                    <a:pt x="179" y="10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884" tIns="44943" rIns="89884" bIns="44943" numCol="1" anchor="t" anchorCtr="0" compatLnSpc="1">
              <a:prstTxWarp prst="textNoShape">
                <a:avLst/>
              </a:prstTxWarp>
            </a:bodyPr>
            <a:lstStyle/>
            <a:p>
              <a:endParaRPr lang="en-IN" sz="1620"/>
            </a:p>
          </p:txBody>
        </p:sp>
        <p:sp>
          <p:nvSpPr>
            <p:cNvPr id="140" name="Freeform 11">
              <a:extLst>
                <a:ext uri="{FF2B5EF4-FFF2-40B4-BE49-F238E27FC236}">
                  <a16:creationId xmlns:a16="http://schemas.microsoft.com/office/drawing/2014/main" id="{ABCC1F15-6BEB-4457-9FBE-AB070C0AC1D7}"/>
                </a:ext>
              </a:extLst>
            </p:cNvPr>
            <p:cNvSpPr>
              <a:spLocks/>
            </p:cNvSpPr>
            <p:nvPr/>
          </p:nvSpPr>
          <p:spPr bwMode="auto">
            <a:xfrm>
              <a:off x="12961938" y="1509713"/>
              <a:ext cx="174625" cy="174625"/>
            </a:xfrm>
            <a:custGeom>
              <a:avLst/>
              <a:gdLst>
                <a:gd name="T0" fmla="*/ 40 w 116"/>
                <a:gd name="T1" fmla="*/ 95 h 116"/>
                <a:gd name="T2" fmla="*/ 58 w 116"/>
                <a:gd name="T3" fmla="*/ 67 h 116"/>
                <a:gd name="T4" fmla="*/ 98 w 116"/>
                <a:gd name="T5" fmla="*/ 7 h 116"/>
                <a:gd name="T6" fmla="*/ 101 w 116"/>
                <a:gd name="T7" fmla="*/ 3 h 116"/>
                <a:gd name="T8" fmla="*/ 111 w 116"/>
                <a:gd name="T9" fmla="*/ 2 h 116"/>
                <a:gd name="T10" fmla="*/ 114 w 116"/>
                <a:gd name="T11" fmla="*/ 11 h 116"/>
                <a:gd name="T12" fmla="*/ 112 w 116"/>
                <a:gd name="T13" fmla="*/ 16 h 116"/>
                <a:gd name="T14" fmla="*/ 50 w 116"/>
                <a:gd name="T15" fmla="*/ 108 h 116"/>
                <a:gd name="T16" fmla="*/ 34 w 116"/>
                <a:gd name="T17" fmla="*/ 111 h 116"/>
                <a:gd name="T18" fmla="*/ 5 w 116"/>
                <a:gd name="T19" fmla="*/ 89 h 116"/>
                <a:gd name="T20" fmla="*/ 3 w 116"/>
                <a:gd name="T21" fmla="*/ 77 h 116"/>
                <a:gd name="T22" fmla="*/ 15 w 116"/>
                <a:gd name="T23" fmla="*/ 76 h 116"/>
                <a:gd name="T24" fmla="*/ 40 w 116"/>
                <a:gd name="T25" fmla="*/ 95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6" h="116">
                  <a:moveTo>
                    <a:pt x="40" y="95"/>
                  </a:moveTo>
                  <a:cubicBezTo>
                    <a:pt x="46" y="85"/>
                    <a:pt x="52" y="76"/>
                    <a:pt x="58" y="67"/>
                  </a:cubicBezTo>
                  <a:cubicBezTo>
                    <a:pt x="71" y="47"/>
                    <a:pt x="85" y="27"/>
                    <a:pt x="98" y="7"/>
                  </a:cubicBezTo>
                  <a:cubicBezTo>
                    <a:pt x="99" y="5"/>
                    <a:pt x="100" y="4"/>
                    <a:pt x="101" y="3"/>
                  </a:cubicBezTo>
                  <a:cubicBezTo>
                    <a:pt x="104" y="0"/>
                    <a:pt x="108" y="0"/>
                    <a:pt x="111" y="2"/>
                  </a:cubicBezTo>
                  <a:cubicBezTo>
                    <a:pt x="114" y="4"/>
                    <a:pt x="116" y="7"/>
                    <a:pt x="114" y="11"/>
                  </a:cubicBezTo>
                  <a:cubicBezTo>
                    <a:pt x="114" y="13"/>
                    <a:pt x="113" y="14"/>
                    <a:pt x="112" y="16"/>
                  </a:cubicBezTo>
                  <a:cubicBezTo>
                    <a:pt x="91" y="46"/>
                    <a:pt x="71" y="77"/>
                    <a:pt x="50" y="108"/>
                  </a:cubicBezTo>
                  <a:cubicBezTo>
                    <a:pt x="45" y="116"/>
                    <a:pt x="41" y="116"/>
                    <a:pt x="34" y="111"/>
                  </a:cubicBezTo>
                  <a:cubicBezTo>
                    <a:pt x="25" y="104"/>
                    <a:pt x="15" y="96"/>
                    <a:pt x="5" y="89"/>
                  </a:cubicBezTo>
                  <a:cubicBezTo>
                    <a:pt x="0" y="86"/>
                    <a:pt x="0" y="81"/>
                    <a:pt x="3" y="77"/>
                  </a:cubicBezTo>
                  <a:cubicBezTo>
                    <a:pt x="5" y="73"/>
                    <a:pt x="10" y="73"/>
                    <a:pt x="15" y="76"/>
                  </a:cubicBezTo>
                  <a:cubicBezTo>
                    <a:pt x="23" y="82"/>
                    <a:pt x="31" y="88"/>
                    <a:pt x="40" y="9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884" tIns="44943" rIns="89884" bIns="44943" numCol="1" anchor="t" anchorCtr="0" compatLnSpc="1">
              <a:prstTxWarp prst="textNoShape">
                <a:avLst/>
              </a:prstTxWarp>
            </a:bodyPr>
            <a:lstStyle/>
            <a:p>
              <a:endParaRPr lang="en-IN" sz="1620"/>
            </a:p>
          </p:txBody>
        </p:sp>
      </p:grpSp>
      <p:grpSp>
        <p:nvGrpSpPr>
          <p:cNvPr id="141" name="Group 140">
            <a:extLst>
              <a:ext uri="{FF2B5EF4-FFF2-40B4-BE49-F238E27FC236}">
                <a16:creationId xmlns:a16="http://schemas.microsoft.com/office/drawing/2014/main" id="{C005E005-7198-48EC-8A05-5578B79297C8}"/>
              </a:ext>
            </a:extLst>
          </p:cNvPr>
          <p:cNvGrpSpPr/>
          <p:nvPr/>
        </p:nvGrpSpPr>
        <p:grpSpPr>
          <a:xfrm>
            <a:off x="2067828" y="5777035"/>
            <a:ext cx="458207" cy="446407"/>
            <a:chOff x="13854113" y="2384425"/>
            <a:chExt cx="739775" cy="720725"/>
          </a:xfrm>
          <a:solidFill>
            <a:schemeClr val="tx1">
              <a:lumMod val="95000"/>
              <a:lumOff val="5000"/>
            </a:schemeClr>
          </a:solidFill>
        </p:grpSpPr>
        <p:sp>
          <p:nvSpPr>
            <p:cNvPr id="142" name="Freeform 12">
              <a:extLst>
                <a:ext uri="{FF2B5EF4-FFF2-40B4-BE49-F238E27FC236}">
                  <a16:creationId xmlns:a16="http://schemas.microsoft.com/office/drawing/2014/main" id="{C20A0198-DD97-483D-B4D3-48A69832B16A}"/>
                </a:ext>
              </a:extLst>
            </p:cNvPr>
            <p:cNvSpPr>
              <a:spLocks/>
            </p:cNvSpPr>
            <p:nvPr/>
          </p:nvSpPr>
          <p:spPr bwMode="auto">
            <a:xfrm>
              <a:off x="13854113" y="2384425"/>
              <a:ext cx="739775" cy="512762"/>
            </a:xfrm>
            <a:custGeom>
              <a:avLst/>
              <a:gdLst>
                <a:gd name="T0" fmla="*/ 0 w 488"/>
                <a:gd name="T1" fmla="*/ 281 h 338"/>
                <a:gd name="T2" fmla="*/ 6 w 488"/>
                <a:gd name="T3" fmla="*/ 274 h 338"/>
                <a:gd name="T4" fmla="*/ 144 w 488"/>
                <a:gd name="T5" fmla="*/ 136 h 338"/>
                <a:gd name="T6" fmla="*/ 160 w 488"/>
                <a:gd name="T7" fmla="*/ 136 h 338"/>
                <a:gd name="T8" fmla="*/ 225 w 488"/>
                <a:gd name="T9" fmla="*/ 201 h 338"/>
                <a:gd name="T10" fmla="*/ 228 w 488"/>
                <a:gd name="T11" fmla="*/ 204 h 338"/>
                <a:gd name="T12" fmla="*/ 323 w 488"/>
                <a:gd name="T13" fmla="*/ 108 h 338"/>
                <a:gd name="T14" fmla="*/ 318 w 488"/>
                <a:gd name="T15" fmla="*/ 104 h 338"/>
                <a:gd name="T16" fmla="*/ 281 w 488"/>
                <a:gd name="T17" fmla="*/ 68 h 338"/>
                <a:gd name="T18" fmla="*/ 285 w 488"/>
                <a:gd name="T19" fmla="*/ 53 h 338"/>
                <a:gd name="T20" fmla="*/ 477 w 488"/>
                <a:gd name="T21" fmla="*/ 2 h 338"/>
                <a:gd name="T22" fmla="*/ 488 w 488"/>
                <a:gd name="T23" fmla="*/ 6 h 338"/>
                <a:gd name="T24" fmla="*/ 488 w 488"/>
                <a:gd name="T25" fmla="*/ 12 h 338"/>
                <a:gd name="T26" fmla="*/ 479 w 488"/>
                <a:gd name="T27" fmla="*/ 45 h 338"/>
                <a:gd name="T28" fmla="*/ 436 w 488"/>
                <a:gd name="T29" fmla="*/ 203 h 338"/>
                <a:gd name="T30" fmla="*/ 421 w 488"/>
                <a:gd name="T31" fmla="*/ 207 h 338"/>
                <a:gd name="T32" fmla="*/ 378 w 488"/>
                <a:gd name="T33" fmla="*/ 165 h 338"/>
                <a:gd name="T34" fmla="*/ 376 w 488"/>
                <a:gd name="T35" fmla="*/ 170 h 338"/>
                <a:gd name="T36" fmla="*/ 294 w 488"/>
                <a:gd name="T37" fmla="*/ 251 h 338"/>
                <a:gd name="T38" fmla="*/ 291 w 488"/>
                <a:gd name="T39" fmla="*/ 254 h 338"/>
                <a:gd name="T40" fmla="*/ 281 w 488"/>
                <a:gd name="T41" fmla="*/ 254 h 338"/>
                <a:gd name="T42" fmla="*/ 280 w 488"/>
                <a:gd name="T43" fmla="*/ 244 h 338"/>
                <a:gd name="T44" fmla="*/ 283 w 488"/>
                <a:gd name="T45" fmla="*/ 241 h 338"/>
                <a:gd name="T46" fmla="*/ 372 w 488"/>
                <a:gd name="T47" fmla="*/ 152 h 338"/>
                <a:gd name="T48" fmla="*/ 387 w 488"/>
                <a:gd name="T49" fmla="*/ 152 h 338"/>
                <a:gd name="T50" fmla="*/ 420 w 488"/>
                <a:gd name="T51" fmla="*/ 185 h 338"/>
                <a:gd name="T52" fmla="*/ 424 w 488"/>
                <a:gd name="T53" fmla="*/ 189 h 338"/>
                <a:gd name="T54" fmla="*/ 470 w 488"/>
                <a:gd name="T55" fmla="*/ 20 h 338"/>
                <a:gd name="T56" fmla="*/ 301 w 488"/>
                <a:gd name="T57" fmla="*/ 65 h 338"/>
                <a:gd name="T58" fmla="*/ 300 w 488"/>
                <a:gd name="T59" fmla="*/ 67 h 338"/>
                <a:gd name="T60" fmla="*/ 304 w 488"/>
                <a:gd name="T61" fmla="*/ 69 h 338"/>
                <a:gd name="T62" fmla="*/ 338 w 488"/>
                <a:gd name="T63" fmla="*/ 103 h 338"/>
                <a:gd name="T64" fmla="*/ 338 w 488"/>
                <a:gd name="T65" fmla="*/ 117 h 338"/>
                <a:gd name="T66" fmla="*/ 236 w 488"/>
                <a:gd name="T67" fmla="*/ 219 h 338"/>
                <a:gd name="T68" fmla="*/ 221 w 488"/>
                <a:gd name="T69" fmla="*/ 219 h 338"/>
                <a:gd name="T70" fmla="*/ 155 w 488"/>
                <a:gd name="T71" fmla="*/ 153 h 338"/>
                <a:gd name="T72" fmla="*/ 152 w 488"/>
                <a:gd name="T73" fmla="*/ 151 h 338"/>
                <a:gd name="T74" fmla="*/ 19 w 488"/>
                <a:gd name="T75" fmla="*/ 284 h 338"/>
                <a:gd name="T76" fmla="*/ 54 w 488"/>
                <a:gd name="T77" fmla="*/ 318 h 338"/>
                <a:gd name="T78" fmla="*/ 57 w 488"/>
                <a:gd name="T79" fmla="*/ 314 h 338"/>
                <a:gd name="T80" fmla="*/ 144 w 488"/>
                <a:gd name="T81" fmla="*/ 227 h 338"/>
                <a:gd name="T82" fmla="*/ 160 w 488"/>
                <a:gd name="T83" fmla="*/ 227 h 338"/>
                <a:gd name="T84" fmla="*/ 204 w 488"/>
                <a:gd name="T85" fmla="*/ 270 h 338"/>
                <a:gd name="T86" fmla="*/ 207 w 488"/>
                <a:gd name="T87" fmla="*/ 278 h 338"/>
                <a:gd name="T88" fmla="*/ 202 w 488"/>
                <a:gd name="T89" fmla="*/ 284 h 338"/>
                <a:gd name="T90" fmla="*/ 194 w 488"/>
                <a:gd name="T91" fmla="*/ 282 h 338"/>
                <a:gd name="T92" fmla="*/ 172 w 488"/>
                <a:gd name="T93" fmla="*/ 260 h 338"/>
                <a:gd name="T94" fmla="*/ 153 w 488"/>
                <a:gd name="T95" fmla="*/ 240 h 338"/>
                <a:gd name="T96" fmla="*/ 151 w 488"/>
                <a:gd name="T97" fmla="*/ 240 h 338"/>
                <a:gd name="T98" fmla="*/ 148 w 488"/>
                <a:gd name="T99" fmla="*/ 244 h 338"/>
                <a:gd name="T100" fmla="*/ 61 w 488"/>
                <a:gd name="T101" fmla="*/ 332 h 338"/>
                <a:gd name="T102" fmla="*/ 45 w 488"/>
                <a:gd name="T103" fmla="*/ 332 h 338"/>
                <a:gd name="T104" fmla="*/ 4 w 488"/>
                <a:gd name="T105" fmla="*/ 292 h 338"/>
                <a:gd name="T106" fmla="*/ 0 w 488"/>
                <a:gd name="T107" fmla="*/ 287 h 338"/>
                <a:gd name="T108" fmla="*/ 0 w 488"/>
                <a:gd name="T109" fmla="*/ 281 h 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88" h="338">
                  <a:moveTo>
                    <a:pt x="0" y="281"/>
                  </a:moveTo>
                  <a:cubicBezTo>
                    <a:pt x="2" y="279"/>
                    <a:pt x="4" y="277"/>
                    <a:pt x="6" y="274"/>
                  </a:cubicBezTo>
                  <a:cubicBezTo>
                    <a:pt x="52" y="228"/>
                    <a:pt x="98" y="182"/>
                    <a:pt x="144" y="136"/>
                  </a:cubicBezTo>
                  <a:cubicBezTo>
                    <a:pt x="150" y="130"/>
                    <a:pt x="153" y="130"/>
                    <a:pt x="160" y="136"/>
                  </a:cubicBezTo>
                  <a:cubicBezTo>
                    <a:pt x="181" y="158"/>
                    <a:pt x="203" y="179"/>
                    <a:pt x="225" y="201"/>
                  </a:cubicBezTo>
                  <a:cubicBezTo>
                    <a:pt x="226" y="202"/>
                    <a:pt x="227" y="203"/>
                    <a:pt x="228" y="204"/>
                  </a:cubicBezTo>
                  <a:cubicBezTo>
                    <a:pt x="259" y="172"/>
                    <a:pt x="291" y="141"/>
                    <a:pt x="323" y="108"/>
                  </a:cubicBezTo>
                  <a:cubicBezTo>
                    <a:pt x="322" y="107"/>
                    <a:pt x="320" y="106"/>
                    <a:pt x="318" y="104"/>
                  </a:cubicBezTo>
                  <a:cubicBezTo>
                    <a:pt x="306" y="92"/>
                    <a:pt x="294" y="80"/>
                    <a:pt x="281" y="68"/>
                  </a:cubicBezTo>
                  <a:cubicBezTo>
                    <a:pt x="275" y="62"/>
                    <a:pt x="277" y="55"/>
                    <a:pt x="285" y="53"/>
                  </a:cubicBezTo>
                  <a:cubicBezTo>
                    <a:pt x="349" y="36"/>
                    <a:pt x="413" y="19"/>
                    <a:pt x="477" y="2"/>
                  </a:cubicBezTo>
                  <a:cubicBezTo>
                    <a:pt x="482" y="0"/>
                    <a:pt x="485" y="2"/>
                    <a:pt x="488" y="6"/>
                  </a:cubicBezTo>
                  <a:cubicBezTo>
                    <a:pt x="488" y="8"/>
                    <a:pt x="488" y="10"/>
                    <a:pt x="488" y="12"/>
                  </a:cubicBezTo>
                  <a:cubicBezTo>
                    <a:pt x="485" y="23"/>
                    <a:pt x="482" y="34"/>
                    <a:pt x="479" y="45"/>
                  </a:cubicBezTo>
                  <a:cubicBezTo>
                    <a:pt x="465" y="98"/>
                    <a:pt x="451" y="150"/>
                    <a:pt x="436" y="203"/>
                  </a:cubicBezTo>
                  <a:cubicBezTo>
                    <a:pt x="434" y="213"/>
                    <a:pt x="428" y="214"/>
                    <a:pt x="421" y="207"/>
                  </a:cubicBezTo>
                  <a:cubicBezTo>
                    <a:pt x="407" y="194"/>
                    <a:pt x="393" y="180"/>
                    <a:pt x="378" y="165"/>
                  </a:cubicBezTo>
                  <a:cubicBezTo>
                    <a:pt x="377" y="167"/>
                    <a:pt x="377" y="168"/>
                    <a:pt x="376" y="170"/>
                  </a:cubicBezTo>
                  <a:cubicBezTo>
                    <a:pt x="349" y="197"/>
                    <a:pt x="321" y="224"/>
                    <a:pt x="294" y="251"/>
                  </a:cubicBezTo>
                  <a:cubicBezTo>
                    <a:pt x="293" y="252"/>
                    <a:pt x="292" y="253"/>
                    <a:pt x="291" y="254"/>
                  </a:cubicBezTo>
                  <a:cubicBezTo>
                    <a:pt x="288" y="257"/>
                    <a:pt x="283" y="257"/>
                    <a:pt x="281" y="254"/>
                  </a:cubicBezTo>
                  <a:cubicBezTo>
                    <a:pt x="278" y="251"/>
                    <a:pt x="278" y="247"/>
                    <a:pt x="280" y="244"/>
                  </a:cubicBezTo>
                  <a:cubicBezTo>
                    <a:pt x="281" y="243"/>
                    <a:pt x="282" y="242"/>
                    <a:pt x="283" y="241"/>
                  </a:cubicBezTo>
                  <a:cubicBezTo>
                    <a:pt x="312" y="211"/>
                    <a:pt x="342" y="182"/>
                    <a:pt x="372" y="152"/>
                  </a:cubicBezTo>
                  <a:cubicBezTo>
                    <a:pt x="378" y="146"/>
                    <a:pt x="381" y="146"/>
                    <a:pt x="387" y="152"/>
                  </a:cubicBezTo>
                  <a:cubicBezTo>
                    <a:pt x="398" y="163"/>
                    <a:pt x="409" y="174"/>
                    <a:pt x="420" y="185"/>
                  </a:cubicBezTo>
                  <a:cubicBezTo>
                    <a:pt x="421" y="186"/>
                    <a:pt x="423" y="187"/>
                    <a:pt x="424" y="189"/>
                  </a:cubicBezTo>
                  <a:cubicBezTo>
                    <a:pt x="439" y="132"/>
                    <a:pt x="454" y="77"/>
                    <a:pt x="470" y="20"/>
                  </a:cubicBezTo>
                  <a:cubicBezTo>
                    <a:pt x="413" y="35"/>
                    <a:pt x="357" y="50"/>
                    <a:pt x="301" y="65"/>
                  </a:cubicBezTo>
                  <a:cubicBezTo>
                    <a:pt x="301" y="65"/>
                    <a:pt x="300" y="66"/>
                    <a:pt x="300" y="67"/>
                  </a:cubicBezTo>
                  <a:cubicBezTo>
                    <a:pt x="301" y="68"/>
                    <a:pt x="303" y="68"/>
                    <a:pt x="304" y="69"/>
                  </a:cubicBezTo>
                  <a:cubicBezTo>
                    <a:pt x="316" y="80"/>
                    <a:pt x="327" y="91"/>
                    <a:pt x="338" y="103"/>
                  </a:cubicBezTo>
                  <a:cubicBezTo>
                    <a:pt x="343" y="108"/>
                    <a:pt x="343" y="112"/>
                    <a:pt x="338" y="117"/>
                  </a:cubicBezTo>
                  <a:cubicBezTo>
                    <a:pt x="304" y="151"/>
                    <a:pt x="270" y="185"/>
                    <a:pt x="236" y="219"/>
                  </a:cubicBezTo>
                  <a:cubicBezTo>
                    <a:pt x="230" y="224"/>
                    <a:pt x="227" y="224"/>
                    <a:pt x="221" y="219"/>
                  </a:cubicBezTo>
                  <a:cubicBezTo>
                    <a:pt x="199" y="197"/>
                    <a:pt x="177" y="175"/>
                    <a:pt x="155" y="153"/>
                  </a:cubicBezTo>
                  <a:cubicBezTo>
                    <a:pt x="154" y="152"/>
                    <a:pt x="153" y="151"/>
                    <a:pt x="152" y="151"/>
                  </a:cubicBezTo>
                  <a:cubicBezTo>
                    <a:pt x="108" y="195"/>
                    <a:pt x="63" y="240"/>
                    <a:pt x="19" y="284"/>
                  </a:cubicBezTo>
                  <a:cubicBezTo>
                    <a:pt x="30" y="295"/>
                    <a:pt x="42" y="306"/>
                    <a:pt x="54" y="318"/>
                  </a:cubicBezTo>
                  <a:cubicBezTo>
                    <a:pt x="54" y="317"/>
                    <a:pt x="55" y="315"/>
                    <a:pt x="57" y="314"/>
                  </a:cubicBezTo>
                  <a:cubicBezTo>
                    <a:pt x="86" y="285"/>
                    <a:pt x="115" y="256"/>
                    <a:pt x="144" y="227"/>
                  </a:cubicBezTo>
                  <a:cubicBezTo>
                    <a:pt x="150" y="220"/>
                    <a:pt x="153" y="220"/>
                    <a:pt x="160" y="227"/>
                  </a:cubicBezTo>
                  <a:cubicBezTo>
                    <a:pt x="174" y="241"/>
                    <a:pt x="189" y="255"/>
                    <a:pt x="204" y="270"/>
                  </a:cubicBezTo>
                  <a:cubicBezTo>
                    <a:pt x="206" y="272"/>
                    <a:pt x="207" y="275"/>
                    <a:pt x="207" y="278"/>
                  </a:cubicBezTo>
                  <a:cubicBezTo>
                    <a:pt x="207" y="280"/>
                    <a:pt x="204" y="283"/>
                    <a:pt x="202" y="284"/>
                  </a:cubicBezTo>
                  <a:cubicBezTo>
                    <a:pt x="200" y="284"/>
                    <a:pt x="196" y="283"/>
                    <a:pt x="194" y="282"/>
                  </a:cubicBezTo>
                  <a:cubicBezTo>
                    <a:pt x="186" y="275"/>
                    <a:pt x="179" y="267"/>
                    <a:pt x="172" y="260"/>
                  </a:cubicBezTo>
                  <a:cubicBezTo>
                    <a:pt x="166" y="254"/>
                    <a:pt x="159" y="247"/>
                    <a:pt x="153" y="240"/>
                  </a:cubicBezTo>
                  <a:cubicBezTo>
                    <a:pt x="152" y="240"/>
                    <a:pt x="152" y="240"/>
                    <a:pt x="151" y="240"/>
                  </a:cubicBezTo>
                  <a:cubicBezTo>
                    <a:pt x="150" y="241"/>
                    <a:pt x="149" y="243"/>
                    <a:pt x="148" y="244"/>
                  </a:cubicBezTo>
                  <a:cubicBezTo>
                    <a:pt x="119" y="274"/>
                    <a:pt x="90" y="303"/>
                    <a:pt x="61" y="332"/>
                  </a:cubicBezTo>
                  <a:cubicBezTo>
                    <a:pt x="54" y="338"/>
                    <a:pt x="51" y="338"/>
                    <a:pt x="45" y="332"/>
                  </a:cubicBezTo>
                  <a:cubicBezTo>
                    <a:pt x="31" y="319"/>
                    <a:pt x="18" y="305"/>
                    <a:pt x="4" y="292"/>
                  </a:cubicBezTo>
                  <a:cubicBezTo>
                    <a:pt x="3" y="290"/>
                    <a:pt x="1" y="288"/>
                    <a:pt x="0" y="287"/>
                  </a:cubicBezTo>
                  <a:cubicBezTo>
                    <a:pt x="0" y="285"/>
                    <a:pt x="0" y="283"/>
                    <a:pt x="0" y="28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884" tIns="44943" rIns="89884" bIns="44943" numCol="1" anchor="t" anchorCtr="0" compatLnSpc="1">
              <a:prstTxWarp prst="textNoShape">
                <a:avLst/>
              </a:prstTxWarp>
            </a:bodyPr>
            <a:lstStyle/>
            <a:p>
              <a:endParaRPr lang="en-IN" sz="1620"/>
            </a:p>
          </p:txBody>
        </p:sp>
        <p:sp>
          <p:nvSpPr>
            <p:cNvPr id="143" name="Freeform 13">
              <a:extLst>
                <a:ext uri="{FF2B5EF4-FFF2-40B4-BE49-F238E27FC236}">
                  <a16:creationId xmlns:a16="http://schemas.microsoft.com/office/drawing/2014/main" id="{8F6BF37E-4DB8-4486-94EF-EA3ED348CD53}"/>
                </a:ext>
              </a:extLst>
            </p:cNvPr>
            <p:cNvSpPr>
              <a:spLocks noEditPoints="1"/>
            </p:cNvSpPr>
            <p:nvPr/>
          </p:nvSpPr>
          <p:spPr bwMode="auto">
            <a:xfrm>
              <a:off x="13922375" y="2794000"/>
              <a:ext cx="660400" cy="311150"/>
            </a:xfrm>
            <a:custGeom>
              <a:avLst/>
              <a:gdLst>
                <a:gd name="T0" fmla="*/ 427 w 436"/>
                <a:gd name="T1" fmla="*/ 190 h 205"/>
                <a:gd name="T2" fmla="*/ 427 w 436"/>
                <a:gd name="T3" fmla="*/ 205 h 205"/>
                <a:gd name="T4" fmla="*/ 12 w 436"/>
                <a:gd name="T5" fmla="*/ 205 h 205"/>
                <a:gd name="T6" fmla="*/ 0 w 436"/>
                <a:gd name="T7" fmla="*/ 197 h 205"/>
                <a:gd name="T8" fmla="*/ 13 w 436"/>
                <a:gd name="T9" fmla="*/ 190 h 205"/>
                <a:gd name="T10" fmla="*/ 20 w 436"/>
                <a:gd name="T11" fmla="*/ 168 h 205"/>
                <a:gd name="T12" fmla="*/ 71 w 436"/>
                <a:gd name="T13" fmla="*/ 150 h 205"/>
                <a:gd name="T14" fmla="*/ 81 w 436"/>
                <a:gd name="T15" fmla="*/ 134 h 205"/>
                <a:gd name="T16" fmla="*/ 55 w 436"/>
                <a:gd name="T17" fmla="*/ 94 h 205"/>
                <a:gd name="T18" fmla="*/ 101 w 436"/>
                <a:gd name="T19" fmla="*/ 35 h 205"/>
                <a:gd name="T20" fmla="*/ 147 w 436"/>
                <a:gd name="T21" fmla="*/ 60 h 205"/>
                <a:gd name="T22" fmla="*/ 167 w 436"/>
                <a:gd name="T23" fmla="*/ 55 h 205"/>
                <a:gd name="T24" fmla="*/ 176 w 436"/>
                <a:gd name="T25" fmla="*/ 8 h 205"/>
                <a:gd name="T26" fmla="*/ 250 w 436"/>
                <a:gd name="T27" fmla="*/ 0 h 205"/>
                <a:gd name="T28" fmla="*/ 265 w 436"/>
                <a:gd name="T29" fmla="*/ 51 h 205"/>
                <a:gd name="T30" fmla="*/ 275 w 436"/>
                <a:gd name="T31" fmla="*/ 58 h 205"/>
                <a:gd name="T32" fmla="*/ 321 w 436"/>
                <a:gd name="T33" fmla="*/ 34 h 205"/>
                <a:gd name="T34" fmla="*/ 380 w 436"/>
                <a:gd name="T35" fmla="*/ 80 h 205"/>
                <a:gd name="T36" fmla="*/ 356 w 436"/>
                <a:gd name="T37" fmla="*/ 127 h 205"/>
                <a:gd name="T38" fmla="*/ 359 w 436"/>
                <a:gd name="T39" fmla="*/ 145 h 205"/>
                <a:gd name="T40" fmla="*/ 406 w 436"/>
                <a:gd name="T41" fmla="*/ 155 h 205"/>
                <a:gd name="T42" fmla="*/ 416 w 436"/>
                <a:gd name="T43" fmla="*/ 190 h 205"/>
                <a:gd name="T44" fmla="*/ 213 w 436"/>
                <a:gd name="T45" fmla="*/ 91 h 205"/>
                <a:gd name="T46" fmla="*/ 324 w 436"/>
                <a:gd name="T47" fmla="*/ 189 h 205"/>
                <a:gd name="T48" fmla="*/ 400 w 436"/>
                <a:gd name="T49" fmla="*/ 170 h 205"/>
                <a:gd name="T50" fmla="*/ 357 w 436"/>
                <a:gd name="T51" fmla="*/ 165 h 205"/>
                <a:gd name="T52" fmla="*/ 338 w 436"/>
                <a:gd name="T53" fmla="*/ 136 h 205"/>
                <a:gd name="T54" fmla="*/ 366 w 436"/>
                <a:gd name="T55" fmla="*/ 89 h 205"/>
                <a:gd name="T56" fmla="*/ 292 w 436"/>
                <a:gd name="T57" fmla="*/ 76 h 205"/>
                <a:gd name="T58" fmla="*/ 257 w 436"/>
                <a:gd name="T59" fmla="*/ 68 h 205"/>
                <a:gd name="T60" fmla="*/ 250 w 436"/>
                <a:gd name="T61" fmla="*/ 54 h 205"/>
                <a:gd name="T62" fmla="*/ 190 w 436"/>
                <a:gd name="T63" fmla="*/ 15 h 205"/>
                <a:gd name="T64" fmla="*/ 178 w 436"/>
                <a:gd name="T65" fmla="*/ 68 h 205"/>
                <a:gd name="T66" fmla="*/ 144 w 436"/>
                <a:gd name="T67" fmla="*/ 76 h 205"/>
                <a:gd name="T68" fmla="*/ 109 w 436"/>
                <a:gd name="T69" fmla="*/ 50 h 205"/>
                <a:gd name="T70" fmla="*/ 96 w 436"/>
                <a:gd name="T71" fmla="*/ 122 h 205"/>
                <a:gd name="T72" fmla="*/ 89 w 436"/>
                <a:gd name="T73" fmla="*/ 155 h 205"/>
                <a:gd name="T74" fmla="*/ 39 w 436"/>
                <a:gd name="T75" fmla="*/ 170 h 205"/>
                <a:gd name="T76" fmla="*/ 35 w 436"/>
                <a:gd name="T77" fmla="*/ 189 h 205"/>
                <a:gd name="T78" fmla="*/ 128 w 436"/>
                <a:gd name="T79" fmla="*/ 189 h 205"/>
                <a:gd name="T80" fmla="*/ 220 w 436"/>
                <a:gd name="T81" fmla="*/ 107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36" h="205">
                  <a:moveTo>
                    <a:pt x="416" y="190"/>
                  </a:moveTo>
                  <a:cubicBezTo>
                    <a:pt x="420" y="190"/>
                    <a:pt x="423" y="190"/>
                    <a:pt x="427" y="190"/>
                  </a:cubicBezTo>
                  <a:cubicBezTo>
                    <a:pt x="433" y="190"/>
                    <a:pt x="436" y="193"/>
                    <a:pt x="436" y="198"/>
                  </a:cubicBezTo>
                  <a:cubicBezTo>
                    <a:pt x="436" y="202"/>
                    <a:pt x="432" y="205"/>
                    <a:pt x="427" y="205"/>
                  </a:cubicBezTo>
                  <a:cubicBezTo>
                    <a:pt x="426" y="205"/>
                    <a:pt x="425" y="205"/>
                    <a:pt x="424" y="205"/>
                  </a:cubicBezTo>
                  <a:cubicBezTo>
                    <a:pt x="287" y="205"/>
                    <a:pt x="149" y="205"/>
                    <a:pt x="12" y="205"/>
                  </a:cubicBezTo>
                  <a:cubicBezTo>
                    <a:pt x="11" y="205"/>
                    <a:pt x="9" y="205"/>
                    <a:pt x="7" y="205"/>
                  </a:cubicBezTo>
                  <a:cubicBezTo>
                    <a:pt x="3" y="204"/>
                    <a:pt x="0" y="201"/>
                    <a:pt x="0" y="197"/>
                  </a:cubicBezTo>
                  <a:cubicBezTo>
                    <a:pt x="0" y="193"/>
                    <a:pt x="3" y="190"/>
                    <a:pt x="7" y="190"/>
                  </a:cubicBezTo>
                  <a:cubicBezTo>
                    <a:pt x="9" y="190"/>
                    <a:pt x="11" y="190"/>
                    <a:pt x="13" y="190"/>
                  </a:cubicBezTo>
                  <a:cubicBezTo>
                    <a:pt x="15" y="190"/>
                    <a:pt x="17" y="190"/>
                    <a:pt x="20" y="190"/>
                  </a:cubicBezTo>
                  <a:cubicBezTo>
                    <a:pt x="20" y="182"/>
                    <a:pt x="20" y="175"/>
                    <a:pt x="20" y="168"/>
                  </a:cubicBezTo>
                  <a:cubicBezTo>
                    <a:pt x="20" y="158"/>
                    <a:pt x="22" y="156"/>
                    <a:pt x="31" y="155"/>
                  </a:cubicBezTo>
                  <a:cubicBezTo>
                    <a:pt x="45" y="153"/>
                    <a:pt x="58" y="152"/>
                    <a:pt x="71" y="150"/>
                  </a:cubicBezTo>
                  <a:cubicBezTo>
                    <a:pt x="74" y="150"/>
                    <a:pt x="75" y="149"/>
                    <a:pt x="76" y="146"/>
                  </a:cubicBezTo>
                  <a:cubicBezTo>
                    <a:pt x="77" y="142"/>
                    <a:pt x="79" y="138"/>
                    <a:pt x="81" y="134"/>
                  </a:cubicBezTo>
                  <a:cubicBezTo>
                    <a:pt x="83" y="131"/>
                    <a:pt x="82" y="129"/>
                    <a:pt x="80" y="127"/>
                  </a:cubicBezTo>
                  <a:cubicBezTo>
                    <a:pt x="72" y="116"/>
                    <a:pt x="63" y="105"/>
                    <a:pt x="55" y="94"/>
                  </a:cubicBezTo>
                  <a:cubicBezTo>
                    <a:pt x="50" y="88"/>
                    <a:pt x="51" y="85"/>
                    <a:pt x="56" y="80"/>
                  </a:cubicBezTo>
                  <a:cubicBezTo>
                    <a:pt x="71" y="65"/>
                    <a:pt x="86" y="50"/>
                    <a:pt x="101" y="35"/>
                  </a:cubicBezTo>
                  <a:cubicBezTo>
                    <a:pt x="106" y="30"/>
                    <a:pt x="109" y="30"/>
                    <a:pt x="114" y="34"/>
                  </a:cubicBezTo>
                  <a:cubicBezTo>
                    <a:pt x="125" y="43"/>
                    <a:pt x="136" y="51"/>
                    <a:pt x="147" y="60"/>
                  </a:cubicBezTo>
                  <a:cubicBezTo>
                    <a:pt x="150" y="62"/>
                    <a:pt x="152" y="62"/>
                    <a:pt x="154" y="61"/>
                  </a:cubicBezTo>
                  <a:cubicBezTo>
                    <a:pt x="158" y="59"/>
                    <a:pt x="163" y="57"/>
                    <a:pt x="167" y="55"/>
                  </a:cubicBezTo>
                  <a:cubicBezTo>
                    <a:pt x="168" y="55"/>
                    <a:pt x="170" y="52"/>
                    <a:pt x="170" y="51"/>
                  </a:cubicBezTo>
                  <a:cubicBezTo>
                    <a:pt x="172" y="37"/>
                    <a:pt x="174" y="22"/>
                    <a:pt x="176" y="8"/>
                  </a:cubicBezTo>
                  <a:cubicBezTo>
                    <a:pt x="177" y="2"/>
                    <a:pt x="179" y="0"/>
                    <a:pt x="186" y="0"/>
                  </a:cubicBezTo>
                  <a:cubicBezTo>
                    <a:pt x="207" y="0"/>
                    <a:pt x="228" y="0"/>
                    <a:pt x="250" y="0"/>
                  </a:cubicBezTo>
                  <a:cubicBezTo>
                    <a:pt x="257" y="0"/>
                    <a:pt x="259" y="2"/>
                    <a:pt x="260" y="9"/>
                  </a:cubicBezTo>
                  <a:cubicBezTo>
                    <a:pt x="262" y="23"/>
                    <a:pt x="264" y="37"/>
                    <a:pt x="265" y="51"/>
                  </a:cubicBezTo>
                  <a:cubicBezTo>
                    <a:pt x="266" y="54"/>
                    <a:pt x="267" y="55"/>
                    <a:pt x="270" y="56"/>
                  </a:cubicBezTo>
                  <a:cubicBezTo>
                    <a:pt x="271" y="56"/>
                    <a:pt x="273" y="57"/>
                    <a:pt x="275" y="58"/>
                  </a:cubicBezTo>
                  <a:cubicBezTo>
                    <a:pt x="283" y="63"/>
                    <a:pt x="288" y="61"/>
                    <a:pt x="295" y="55"/>
                  </a:cubicBezTo>
                  <a:cubicBezTo>
                    <a:pt x="303" y="48"/>
                    <a:pt x="313" y="41"/>
                    <a:pt x="321" y="34"/>
                  </a:cubicBezTo>
                  <a:cubicBezTo>
                    <a:pt x="327" y="30"/>
                    <a:pt x="330" y="30"/>
                    <a:pt x="335" y="35"/>
                  </a:cubicBezTo>
                  <a:cubicBezTo>
                    <a:pt x="350" y="50"/>
                    <a:pt x="365" y="65"/>
                    <a:pt x="380" y="80"/>
                  </a:cubicBezTo>
                  <a:cubicBezTo>
                    <a:pt x="385" y="85"/>
                    <a:pt x="385" y="88"/>
                    <a:pt x="381" y="94"/>
                  </a:cubicBezTo>
                  <a:cubicBezTo>
                    <a:pt x="373" y="105"/>
                    <a:pt x="364" y="116"/>
                    <a:pt x="356" y="127"/>
                  </a:cubicBezTo>
                  <a:cubicBezTo>
                    <a:pt x="354" y="129"/>
                    <a:pt x="353" y="131"/>
                    <a:pt x="355" y="134"/>
                  </a:cubicBezTo>
                  <a:cubicBezTo>
                    <a:pt x="357" y="137"/>
                    <a:pt x="358" y="141"/>
                    <a:pt x="359" y="145"/>
                  </a:cubicBezTo>
                  <a:cubicBezTo>
                    <a:pt x="360" y="149"/>
                    <a:pt x="362" y="150"/>
                    <a:pt x="365" y="150"/>
                  </a:cubicBezTo>
                  <a:cubicBezTo>
                    <a:pt x="379" y="152"/>
                    <a:pt x="392" y="153"/>
                    <a:pt x="406" y="155"/>
                  </a:cubicBezTo>
                  <a:cubicBezTo>
                    <a:pt x="414" y="156"/>
                    <a:pt x="416" y="158"/>
                    <a:pt x="416" y="166"/>
                  </a:cubicBezTo>
                  <a:cubicBezTo>
                    <a:pt x="416" y="174"/>
                    <a:pt x="416" y="182"/>
                    <a:pt x="416" y="190"/>
                  </a:cubicBezTo>
                  <a:close/>
                  <a:moveTo>
                    <a:pt x="112" y="189"/>
                  </a:moveTo>
                  <a:cubicBezTo>
                    <a:pt x="116" y="132"/>
                    <a:pt x="165" y="93"/>
                    <a:pt x="213" y="91"/>
                  </a:cubicBezTo>
                  <a:cubicBezTo>
                    <a:pt x="235" y="91"/>
                    <a:pt x="256" y="96"/>
                    <a:pt x="274" y="108"/>
                  </a:cubicBezTo>
                  <a:cubicBezTo>
                    <a:pt x="304" y="127"/>
                    <a:pt x="320" y="155"/>
                    <a:pt x="324" y="189"/>
                  </a:cubicBezTo>
                  <a:cubicBezTo>
                    <a:pt x="350" y="189"/>
                    <a:pt x="375" y="189"/>
                    <a:pt x="400" y="189"/>
                  </a:cubicBezTo>
                  <a:cubicBezTo>
                    <a:pt x="400" y="183"/>
                    <a:pt x="400" y="176"/>
                    <a:pt x="400" y="170"/>
                  </a:cubicBezTo>
                  <a:cubicBezTo>
                    <a:pt x="399" y="170"/>
                    <a:pt x="398" y="170"/>
                    <a:pt x="398" y="169"/>
                  </a:cubicBezTo>
                  <a:cubicBezTo>
                    <a:pt x="384" y="168"/>
                    <a:pt x="371" y="166"/>
                    <a:pt x="357" y="165"/>
                  </a:cubicBezTo>
                  <a:cubicBezTo>
                    <a:pt x="352" y="164"/>
                    <a:pt x="349" y="161"/>
                    <a:pt x="347" y="156"/>
                  </a:cubicBezTo>
                  <a:cubicBezTo>
                    <a:pt x="345" y="149"/>
                    <a:pt x="342" y="142"/>
                    <a:pt x="338" y="136"/>
                  </a:cubicBezTo>
                  <a:cubicBezTo>
                    <a:pt x="336" y="130"/>
                    <a:pt x="336" y="126"/>
                    <a:pt x="340" y="122"/>
                  </a:cubicBezTo>
                  <a:cubicBezTo>
                    <a:pt x="349" y="111"/>
                    <a:pt x="357" y="99"/>
                    <a:pt x="366" y="89"/>
                  </a:cubicBezTo>
                  <a:cubicBezTo>
                    <a:pt x="352" y="75"/>
                    <a:pt x="340" y="63"/>
                    <a:pt x="327" y="49"/>
                  </a:cubicBezTo>
                  <a:cubicBezTo>
                    <a:pt x="315" y="58"/>
                    <a:pt x="304" y="67"/>
                    <a:pt x="292" y="76"/>
                  </a:cubicBezTo>
                  <a:cubicBezTo>
                    <a:pt x="289" y="79"/>
                    <a:pt x="286" y="80"/>
                    <a:pt x="282" y="78"/>
                  </a:cubicBezTo>
                  <a:cubicBezTo>
                    <a:pt x="274" y="74"/>
                    <a:pt x="265" y="71"/>
                    <a:pt x="257" y="68"/>
                  </a:cubicBezTo>
                  <a:cubicBezTo>
                    <a:pt x="254" y="66"/>
                    <a:pt x="252" y="64"/>
                    <a:pt x="251" y="60"/>
                  </a:cubicBezTo>
                  <a:cubicBezTo>
                    <a:pt x="251" y="58"/>
                    <a:pt x="251" y="56"/>
                    <a:pt x="250" y="54"/>
                  </a:cubicBezTo>
                  <a:cubicBezTo>
                    <a:pt x="249" y="41"/>
                    <a:pt x="247" y="28"/>
                    <a:pt x="245" y="15"/>
                  </a:cubicBezTo>
                  <a:cubicBezTo>
                    <a:pt x="227" y="15"/>
                    <a:pt x="209" y="15"/>
                    <a:pt x="190" y="15"/>
                  </a:cubicBezTo>
                  <a:cubicBezTo>
                    <a:pt x="188" y="30"/>
                    <a:pt x="186" y="44"/>
                    <a:pt x="185" y="59"/>
                  </a:cubicBezTo>
                  <a:cubicBezTo>
                    <a:pt x="184" y="64"/>
                    <a:pt x="182" y="66"/>
                    <a:pt x="178" y="68"/>
                  </a:cubicBezTo>
                  <a:cubicBezTo>
                    <a:pt x="170" y="71"/>
                    <a:pt x="162" y="74"/>
                    <a:pt x="155" y="77"/>
                  </a:cubicBezTo>
                  <a:cubicBezTo>
                    <a:pt x="151" y="79"/>
                    <a:pt x="147" y="79"/>
                    <a:pt x="144" y="76"/>
                  </a:cubicBezTo>
                  <a:cubicBezTo>
                    <a:pt x="137" y="71"/>
                    <a:pt x="131" y="66"/>
                    <a:pt x="124" y="61"/>
                  </a:cubicBezTo>
                  <a:cubicBezTo>
                    <a:pt x="119" y="57"/>
                    <a:pt x="114" y="53"/>
                    <a:pt x="109" y="50"/>
                  </a:cubicBezTo>
                  <a:cubicBezTo>
                    <a:pt x="96" y="63"/>
                    <a:pt x="83" y="76"/>
                    <a:pt x="70" y="89"/>
                  </a:cubicBezTo>
                  <a:cubicBezTo>
                    <a:pt x="78" y="99"/>
                    <a:pt x="87" y="111"/>
                    <a:pt x="96" y="122"/>
                  </a:cubicBezTo>
                  <a:cubicBezTo>
                    <a:pt x="100" y="127"/>
                    <a:pt x="100" y="131"/>
                    <a:pt x="97" y="136"/>
                  </a:cubicBezTo>
                  <a:cubicBezTo>
                    <a:pt x="94" y="142"/>
                    <a:pt x="91" y="149"/>
                    <a:pt x="89" y="155"/>
                  </a:cubicBezTo>
                  <a:cubicBezTo>
                    <a:pt x="87" y="162"/>
                    <a:pt x="84" y="164"/>
                    <a:pt x="77" y="165"/>
                  </a:cubicBezTo>
                  <a:cubicBezTo>
                    <a:pt x="64" y="166"/>
                    <a:pt x="51" y="168"/>
                    <a:pt x="39" y="170"/>
                  </a:cubicBezTo>
                  <a:cubicBezTo>
                    <a:pt x="37" y="170"/>
                    <a:pt x="36" y="171"/>
                    <a:pt x="36" y="172"/>
                  </a:cubicBezTo>
                  <a:cubicBezTo>
                    <a:pt x="35" y="178"/>
                    <a:pt x="35" y="184"/>
                    <a:pt x="35" y="189"/>
                  </a:cubicBezTo>
                  <a:cubicBezTo>
                    <a:pt x="61" y="189"/>
                    <a:pt x="86" y="189"/>
                    <a:pt x="112" y="189"/>
                  </a:cubicBezTo>
                  <a:close/>
                  <a:moveTo>
                    <a:pt x="128" y="189"/>
                  </a:moveTo>
                  <a:cubicBezTo>
                    <a:pt x="188" y="189"/>
                    <a:pt x="248" y="189"/>
                    <a:pt x="308" y="189"/>
                  </a:cubicBezTo>
                  <a:cubicBezTo>
                    <a:pt x="306" y="151"/>
                    <a:pt x="273" y="108"/>
                    <a:pt x="220" y="107"/>
                  </a:cubicBezTo>
                  <a:cubicBezTo>
                    <a:pt x="172" y="105"/>
                    <a:pt x="131" y="142"/>
                    <a:pt x="128" y="18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884" tIns="44943" rIns="89884" bIns="44943" numCol="1" anchor="t" anchorCtr="0" compatLnSpc="1">
              <a:prstTxWarp prst="textNoShape">
                <a:avLst/>
              </a:prstTxWarp>
            </a:bodyPr>
            <a:lstStyle/>
            <a:p>
              <a:endParaRPr lang="en-IN" sz="1620"/>
            </a:p>
          </p:txBody>
        </p:sp>
      </p:grpSp>
      <p:grpSp>
        <p:nvGrpSpPr>
          <p:cNvPr id="144" name="Group 143">
            <a:extLst>
              <a:ext uri="{FF2B5EF4-FFF2-40B4-BE49-F238E27FC236}">
                <a16:creationId xmlns:a16="http://schemas.microsoft.com/office/drawing/2014/main" id="{3D9FE3CB-B609-4F15-B0C6-66FE77475E2A}"/>
              </a:ext>
            </a:extLst>
          </p:cNvPr>
          <p:cNvGrpSpPr/>
          <p:nvPr/>
        </p:nvGrpSpPr>
        <p:grpSpPr>
          <a:xfrm>
            <a:off x="2100276" y="5006414"/>
            <a:ext cx="393309" cy="393309"/>
            <a:chOff x="12757150" y="2384425"/>
            <a:chExt cx="635000" cy="635000"/>
          </a:xfrm>
          <a:solidFill>
            <a:schemeClr val="tx1">
              <a:lumMod val="95000"/>
              <a:lumOff val="5000"/>
            </a:schemeClr>
          </a:solidFill>
        </p:grpSpPr>
        <p:sp>
          <p:nvSpPr>
            <p:cNvPr id="145" name="Freeform 14">
              <a:extLst>
                <a:ext uri="{FF2B5EF4-FFF2-40B4-BE49-F238E27FC236}">
                  <a16:creationId xmlns:a16="http://schemas.microsoft.com/office/drawing/2014/main" id="{54F80776-9E84-417F-B7BF-7DDB8A135248}"/>
                </a:ext>
              </a:extLst>
            </p:cNvPr>
            <p:cNvSpPr>
              <a:spLocks noEditPoints="1"/>
            </p:cNvSpPr>
            <p:nvPr/>
          </p:nvSpPr>
          <p:spPr bwMode="auto">
            <a:xfrm>
              <a:off x="12757150" y="2384425"/>
              <a:ext cx="635000" cy="635000"/>
            </a:xfrm>
            <a:custGeom>
              <a:avLst/>
              <a:gdLst>
                <a:gd name="T0" fmla="*/ 385 w 419"/>
                <a:gd name="T1" fmla="*/ 419 h 419"/>
                <a:gd name="T2" fmla="*/ 33 w 419"/>
                <a:gd name="T3" fmla="*/ 419 h 419"/>
                <a:gd name="T4" fmla="*/ 32 w 419"/>
                <a:gd name="T5" fmla="*/ 418 h 419"/>
                <a:gd name="T6" fmla="*/ 8 w 419"/>
                <a:gd name="T7" fmla="*/ 404 h 419"/>
                <a:gd name="T8" fmla="*/ 0 w 419"/>
                <a:gd name="T9" fmla="*/ 385 h 419"/>
                <a:gd name="T10" fmla="*/ 0 w 419"/>
                <a:gd name="T11" fmla="*/ 72 h 419"/>
                <a:gd name="T12" fmla="*/ 0 w 419"/>
                <a:gd name="T13" fmla="*/ 70 h 419"/>
                <a:gd name="T14" fmla="*/ 35 w 419"/>
                <a:gd name="T15" fmla="*/ 38 h 419"/>
                <a:gd name="T16" fmla="*/ 68 w 419"/>
                <a:gd name="T17" fmla="*/ 38 h 419"/>
                <a:gd name="T18" fmla="*/ 76 w 419"/>
                <a:gd name="T19" fmla="*/ 38 h 419"/>
                <a:gd name="T20" fmla="*/ 76 w 419"/>
                <a:gd name="T21" fmla="*/ 12 h 419"/>
                <a:gd name="T22" fmla="*/ 83 w 419"/>
                <a:gd name="T23" fmla="*/ 0 h 419"/>
                <a:gd name="T24" fmla="*/ 87 w 419"/>
                <a:gd name="T25" fmla="*/ 0 h 419"/>
                <a:gd name="T26" fmla="*/ 95 w 419"/>
                <a:gd name="T27" fmla="*/ 11 h 419"/>
                <a:gd name="T28" fmla="*/ 95 w 419"/>
                <a:gd name="T29" fmla="*/ 18 h 419"/>
                <a:gd name="T30" fmla="*/ 95 w 419"/>
                <a:gd name="T31" fmla="*/ 37 h 419"/>
                <a:gd name="T32" fmla="*/ 323 w 419"/>
                <a:gd name="T33" fmla="*/ 37 h 419"/>
                <a:gd name="T34" fmla="*/ 323 w 419"/>
                <a:gd name="T35" fmla="*/ 12 h 419"/>
                <a:gd name="T36" fmla="*/ 331 w 419"/>
                <a:gd name="T37" fmla="*/ 0 h 419"/>
                <a:gd name="T38" fmla="*/ 335 w 419"/>
                <a:gd name="T39" fmla="*/ 0 h 419"/>
                <a:gd name="T40" fmla="*/ 343 w 419"/>
                <a:gd name="T41" fmla="*/ 12 h 419"/>
                <a:gd name="T42" fmla="*/ 342 w 419"/>
                <a:gd name="T43" fmla="*/ 38 h 419"/>
                <a:gd name="T44" fmla="*/ 347 w 419"/>
                <a:gd name="T45" fmla="*/ 38 h 419"/>
                <a:gd name="T46" fmla="*/ 379 w 419"/>
                <a:gd name="T47" fmla="*/ 38 h 419"/>
                <a:gd name="T48" fmla="*/ 411 w 419"/>
                <a:gd name="T49" fmla="*/ 54 h 419"/>
                <a:gd name="T50" fmla="*/ 419 w 419"/>
                <a:gd name="T51" fmla="*/ 72 h 419"/>
                <a:gd name="T52" fmla="*/ 419 w 419"/>
                <a:gd name="T53" fmla="*/ 385 h 419"/>
                <a:gd name="T54" fmla="*/ 418 w 419"/>
                <a:gd name="T55" fmla="*/ 387 h 419"/>
                <a:gd name="T56" fmla="*/ 404 w 419"/>
                <a:gd name="T57" fmla="*/ 410 h 419"/>
                <a:gd name="T58" fmla="*/ 385 w 419"/>
                <a:gd name="T59" fmla="*/ 419 h 419"/>
                <a:gd name="T60" fmla="*/ 19 w 419"/>
                <a:gd name="T61" fmla="*/ 152 h 419"/>
                <a:gd name="T62" fmla="*/ 19 w 419"/>
                <a:gd name="T63" fmla="*/ 157 h 419"/>
                <a:gd name="T64" fmla="*/ 19 w 419"/>
                <a:gd name="T65" fmla="*/ 377 h 419"/>
                <a:gd name="T66" fmla="*/ 41 w 419"/>
                <a:gd name="T67" fmla="*/ 400 h 419"/>
                <a:gd name="T68" fmla="*/ 377 w 419"/>
                <a:gd name="T69" fmla="*/ 400 h 419"/>
                <a:gd name="T70" fmla="*/ 400 w 419"/>
                <a:gd name="T71" fmla="*/ 378 h 419"/>
                <a:gd name="T72" fmla="*/ 400 w 419"/>
                <a:gd name="T73" fmla="*/ 157 h 419"/>
                <a:gd name="T74" fmla="*/ 400 w 419"/>
                <a:gd name="T75" fmla="*/ 152 h 419"/>
                <a:gd name="T76" fmla="*/ 19 w 419"/>
                <a:gd name="T77" fmla="*/ 152 h 419"/>
                <a:gd name="T78" fmla="*/ 400 w 419"/>
                <a:gd name="T79" fmla="*/ 133 h 419"/>
                <a:gd name="T80" fmla="*/ 399 w 419"/>
                <a:gd name="T81" fmla="*/ 75 h 419"/>
                <a:gd name="T82" fmla="*/ 380 w 419"/>
                <a:gd name="T83" fmla="*/ 57 h 419"/>
                <a:gd name="T84" fmla="*/ 345 w 419"/>
                <a:gd name="T85" fmla="*/ 57 h 419"/>
                <a:gd name="T86" fmla="*/ 343 w 419"/>
                <a:gd name="T87" fmla="*/ 57 h 419"/>
                <a:gd name="T88" fmla="*/ 342 w 419"/>
                <a:gd name="T89" fmla="*/ 60 h 419"/>
                <a:gd name="T90" fmla="*/ 342 w 419"/>
                <a:gd name="T91" fmla="*/ 84 h 419"/>
                <a:gd name="T92" fmla="*/ 333 w 419"/>
                <a:gd name="T93" fmla="*/ 95 h 419"/>
                <a:gd name="T94" fmla="*/ 323 w 419"/>
                <a:gd name="T95" fmla="*/ 85 h 419"/>
                <a:gd name="T96" fmla="*/ 323 w 419"/>
                <a:gd name="T97" fmla="*/ 71 h 419"/>
                <a:gd name="T98" fmla="*/ 323 w 419"/>
                <a:gd name="T99" fmla="*/ 57 h 419"/>
                <a:gd name="T100" fmla="*/ 95 w 419"/>
                <a:gd name="T101" fmla="*/ 57 h 419"/>
                <a:gd name="T102" fmla="*/ 95 w 419"/>
                <a:gd name="T103" fmla="*/ 62 h 419"/>
                <a:gd name="T104" fmla="*/ 95 w 419"/>
                <a:gd name="T105" fmla="*/ 84 h 419"/>
                <a:gd name="T106" fmla="*/ 85 w 419"/>
                <a:gd name="T107" fmla="*/ 95 h 419"/>
                <a:gd name="T108" fmla="*/ 76 w 419"/>
                <a:gd name="T109" fmla="*/ 84 h 419"/>
                <a:gd name="T110" fmla="*/ 76 w 419"/>
                <a:gd name="T111" fmla="*/ 77 h 419"/>
                <a:gd name="T112" fmla="*/ 76 w 419"/>
                <a:gd name="T113" fmla="*/ 57 h 419"/>
                <a:gd name="T114" fmla="*/ 74 w 419"/>
                <a:gd name="T115" fmla="*/ 57 h 419"/>
                <a:gd name="T116" fmla="*/ 40 w 419"/>
                <a:gd name="T117" fmla="*/ 57 h 419"/>
                <a:gd name="T118" fmla="*/ 19 w 419"/>
                <a:gd name="T119" fmla="*/ 79 h 419"/>
                <a:gd name="T120" fmla="*/ 19 w 419"/>
                <a:gd name="T121" fmla="*/ 128 h 419"/>
                <a:gd name="T122" fmla="*/ 19 w 419"/>
                <a:gd name="T123" fmla="*/ 133 h 419"/>
                <a:gd name="T124" fmla="*/ 400 w 419"/>
                <a:gd name="T125" fmla="*/ 133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19" h="419">
                  <a:moveTo>
                    <a:pt x="385" y="419"/>
                  </a:moveTo>
                  <a:cubicBezTo>
                    <a:pt x="268" y="419"/>
                    <a:pt x="150" y="419"/>
                    <a:pt x="33" y="419"/>
                  </a:cubicBezTo>
                  <a:cubicBezTo>
                    <a:pt x="33" y="419"/>
                    <a:pt x="32" y="418"/>
                    <a:pt x="32" y="418"/>
                  </a:cubicBezTo>
                  <a:cubicBezTo>
                    <a:pt x="22" y="417"/>
                    <a:pt x="14" y="412"/>
                    <a:pt x="8" y="404"/>
                  </a:cubicBezTo>
                  <a:cubicBezTo>
                    <a:pt x="3" y="399"/>
                    <a:pt x="1" y="392"/>
                    <a:pt x="0" y="385"/>
                  </a:cubicBezTo>
                  <a:cubicBezTo>
                    <a:pt x="0" y="281"/>
                    <a:pt x="0" y="176"/>
                    <a:pt x="0" y="72"/>
                  </a:cubicBezTo>
                  <a:cubicBezTo>
                    <a:pt x="0" y="71"/>
                    <a:pt x="0" y="71"/>
                    <a:pt x="0" y="70"/>
                  </a:cubicBezTo>
                  <a:cubicBezTo>
                    <a:pt x="3" y="52"/>
                    <a:pt x="17" y="39"/>
                    <a:pt x="35" y="38"/>
                  </a:cubicBezTo>
                  <a:cubicBezTo>
                    <a:pt x="46" y="38"/>
                    <a:pt x="57" y="38"/>
                    <a:pt x="68" y="38"/>
                  </a:cubicBezTo>
                  <a:cubicBezTo>
                    <a:pt x="70" y="38"/>
                    <a:pt x="73" y="38"/>
                    <a:pt x="76" y="38"/>
                  </a:cubicBezTo>
                  <a:cubicBezTo>
                    <a:pt x="76" y="29"/>
                    <a:pt x="76" y="21"/>
                    <a:pt x="76" y="12"/>
                  </a:cubicBezTo>
                  <a:cubicBezTo>
                    <a:pt x="76" y="7"/>
                    <a:pt x="77" y="2"/>
                    <a:pt x="83" y="0"/>
                  </a:cubicBezTo>
                  <a:cubicBezTo>
                    <a:pt x="84" y="0"/>
                    <a:pt x="86" y="0"/>
                    <a:pt x="87" y="0"/>
                  </a:cubicBezTo>
                  <a:cubicBezTo>
                    <a:pt x="92" y="2"/>
                    <a:pt x="95" y="5"/>
                    <a:pt x="95" y="11"/>
                  </a:cubicBezTo>
                  <a:cubicBezTo>
                    <a:pt x="95" y="13"/>
                    <a:pt x="95" y="16"/>
                    <a:pt x="95" y="18"/>
                  </a:cubicBezTo>
                  <a:cubicBezTo>
                    <a:pt x="95" y="25"/>
                    <a:pt x="95" y="31"/>
                    <a:pt x="95" y="37"/>
                  </a:cubicBezTo>
                  <a:cubicBezTo>
                    <a:pt x="171" y="37"/>
                    <a:pt x="247" y="37"/>
                    <a:pt x="323" y="37"/>
                  </a:cubicBezTo>
                  <a:cubicBezTo>
                    <a:pt x="323" y="29"/>
                    <a:pt x="324" y="20"/>
                    <a:pt x="323" y="12"/>
                  </a:cubicBezTo>
                  <a:cubicBezTo>
                    <a:pt x="323" y="6"/>
                    <a:pt x="325" y="2"/>
                    <a:pt x="331" y="0"/>
                  </a:cubicBezTo>
                  <a:cubicBezTo>
                    <a:pt x="332" y="0"/>
                    <a:pt x="334" y="0"/>
                    <a:pt x="335" y="0"/>
                  </a:cubicBezTo>
                  <a:cubicBezTo>
                    <a:pt x="341" y="2"/>
                    <a:pt x="343" y="7"/>
                    <a:pt x="343" y="12"/>
                  </a:cubicBezTo>
                  <a:cubicBezTo>
                    <a:pt x="342" y="21"/>
                    <a:pt x="342" y="29"/>
                    <a:pt x="342" y="38"/>
                  </a:cubicBezTo>
                  <a:cubicBezTo>
                    <a:pt x="344" y="38"/>
                    <a:pt x="346" y="38"/>
                    <a:pt x="347" y="38"/>
                  </a:cubicBezTo>
                  <a:cubicBezTo>
                    <a:pt x="358" y="38"/>
                    <a:pt x="368" y="38"/>
                    <a:pt x="379" y="38"/>
                  </a:cubicBezTo>
                  <a:cubicBezTo>
                    <a:pt x="392" y="38"/>
                    <a:pt x="403" y="42"/>
                    <a:pt x="411" y="54"/>
                  </a:cubicBezTo>
                  <a:cubicBezTo>
                    <a:pt x="415" y="59"/>
                    <a:pt x="416" y="66"/>
                    <a:pt x="419" y="72"/>
                  </a:cubicBezTo>
                  <a:cubicBezTo>
                    <a:pt x="419" y="176"/>
                    <a:pt x="419" y="281"/>
                    <a:pt x="419" y="385"/>
                  </a:cubicBezTo>
                  <a:cubicBezTo>
                    <a:pt x="418" y="386"/>
                    <a:pt x="418" y="386"/>
                    <a:pt x="418" y="387"/>
                  </a:cubicBezTo>
                  <a:cubicBezTo>
                    <a:pt x="416" y="396"/>
                    <a:pt x="412" y="404"/>
                    <a:pt x="404" y="410"/>
                  </a:cubicBezTo>
                  <a:cubicBezTo>
                    <a:pt x="399" y="415"/>
                    <a:pt x="392" y="417"/>
                    <a:pt x="385" y="419"/>
                  </a:cubicBezTo>
                  <a:close/>
                  <a:moveTo>
                    <a:pt x="19" y="152"/>
                  </a:moveTo>
                  <a:cubicBezTo>
                    <a:pt x="19" y="154"/>
                    <a:pt x="19" y="155"/>
                    <a:pt x="19" y="157"/>
                  </a:cubicBezTo>
                  <a:cubicBezTo>
                    <a:pt x="19" y="230"/>
                    <a:pt x="19" y="304"/>
                    <a:pt x="19" y="377"/>
                  </a:cubicBezTo>
                  <a:cubicBezTo>
                    <a:pt x="19" y="392"/>
                    <a:pt x="26" y="400"/>
                    <a:pt x="41" y="400"/>
                  </a:cubicBezTo>
                  <a:cubicBezTo>
                    <a:pt x="153" y="400"/>
                    <a:pt x="265" y="400"/>
                    <a:pt x="377" y="400"/>
                  </a:cubicBezTo>
                  <a:cubicBezTo>
                    <a:pt x="392" y="400"/>
                    <a:pt x="400" y="392"/>
                    <a:pt x="400" y="378"/>
                  </a:cubicBezTo>
                  <a:cubicBezTo>
                    <a:pt x="400" y="304"/>
                    <a:pt x="400" y="230"/>
                    <a:pt x="400" y="157"/>
                  </a:cubicBezTo>
                  <a:cubicBezTo>
                    <a:pt x="400" y="155"/>
                    <a:pt x="400" y="154"/>
                    <a:pt x="400" y="152"/>
                  </a:cubicBezTo>
                  <a:cubicBezTo>
                    <a:pt x="272" y="152"/>
                    <a:pt x="146" y="152"/>
                    <a:pt x="19" y="152"/>
                  </a:cubicBezTo>
                  <a:close/>
                  <a:moveTo>
                    <a:pt x="400" y="133"/>
                  </a:moveTo>
                  <a:cubicBezTo>
                    <a:pt x="400" y="113"/>
                    <a:pt x="400" y="94"/>
                    <a:pt x="399" y="75"/>
                  </a:cubicBezTo>
                  <a:cubicBezTo>
                    <a:pt x="399" y="64"/>
                    <a:pt x="391" y="57"/>
                    <a:pt x="380" y="57"/>
                  </a:cubicBezTo>
                  <a:cubicBezTo>
                    <a:pt x="368" y="57"/>
                    <a:pt x="357" y="57"/>
                    <a:pt x="345" y="57"/>
                  </a:cubicBezTo>
                  <a:cubicBezTo>
                    <a:pt x="344" y="57"/>
                    <a:pt x="344" y="57"/>
                    <a:pt x="343" y="57"/>
                  </a:cubicBezTo>
                  <a:cubicBezTo>
                    <a:pt x="343" y="58"/>
                    <a:pt x="342" y="59"/>
                    <a:pt x="342" y="60"/>
                  </a:cubicBezTo>
                  <a:cubicBezTo>
                    <a:pt x="342" y="68"/>
                    <a:pt x="343" y="76"/>
                    <a:pt x="342" y="84"/>
                  </a:cubicBezTo>
                  <a:cubicBezTo>
                    <a:pt x="342" y="91"/>
                    <a:pt x="339" y="95"/>
                    <a:pt x="333" y="95"/>
                  </a:cubicBezTo>
                  <a:cubicBezTo>
                    <a:pt x="328" y="95"/>
                    <a:pt x="324" y="91"/>
                    <a:pt x="323" y="85"/>
                  </a:cubicBezTo>
                  <a:cubicBezTo>
                    <a:pt x="323" y="80"/>
                    <a:pt x="323" y="76"/>
                    <a:pt x="323" y="71"/>
                  </a:cubicBezTo>
                  <a:cubicBezTo>
                    <a:pt x="323" y="67"/>
                    <a:pt x="323" y="62"/>
                    <a:pt x="323" y="57"/>
                  </a:cubicBezTo>
                  <a:cubicBezTo>
                    <a:pt x="247" y="57"/>
                    <a:pt x="171" y="57"/>
                    <a:pt x="95" y="57"/>
                  </a:cubicBezTo>
                  <a:cubicBezTo>
                    <a:pt x="95" y="59"/>
                    <a:pt x="95" y="61"/>
                    <a:pt x="95" y="62"/>
                  </a:cubicBezTo>
                  <a:cubicBezTo>
                    <a:pt x="95" y="69"/>
                    <a:pt x="95" y="77"/>
                    <a:pt x="95" y="84"/>
                  </a:cubicBezTo>
                  <a:cubicBezTo>
                    <a:pt x="95" y="91"/>
                    <a:pt x="91" y="95"/>
                    <a:pt x="85" y="95"/>
                  </a:cubicBezTo>
                  <a:cubicBezTo>
                    <a:pt x="80" y="95"/>
                    <a:pt x="76" y="91"/>
                    <a:pt x="76" y="84"/>
                  </a:cubicBezTo>
                  <a:cubicBezTo>
                    <a:pt x="76" y="82"/>
                    <a:pt x="76" y="80"/>
                    <a:pt x="76" y="77"/>
                  </a:cubicBezTo>
                  <a:cubicBezTo>
                    <a:pt x="76" y="70"/>
                    <a:pt x="76" y="64"/>
                    <a:pt x="76" y="57"/>
                  </a:cubicBezTo>
                  <a:cubicBezTo>
                    <a:pt x="75" y="57"/>
                    <a:pt x="75" y="57"/>
                    <a:pt x="74" y="57"/>
                  </a:cubicBezTo>
                  <a:cubicBezTo>
                    <a:pt x="63" y="57"/>
                    <a:pt x="52" y="57"/>
                    <a:pt x="40" y="57"/>
                  </a:cubicBezTo>
                  <a:cubicBezTo>
                    <a:pt x="26" y="57"/>
                    <a:pt x="19" y="64"/>
                    <a:pt x="19" y="79"/>
                  </a:cubicBezTo>
                  <a:cubicBezTo>
                    <a:pt x="19" y="95"/>
                    <a:pt x="19" y="112"/>
                    <a:pt x="19" y="128"/>
                  </a:cubicBezTo>
                  <a:cubicBezTo>
                    <a:pt x="19" y="130"/>
                    <a:pt x="19" y="131"/>
                    <a:pt x="19" y="133"/>
                  </a:cubicBezTo>
                  <a:cubicBezTo>
                    <a:pt x="146" y="133"/>
                    <a:pt x="272" y="133"/>
                    <a:pt x="400" y="13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884" tIns="44943" rIns="89884" bIns="44943" numCol="1" anchor="t" anchorCtr="0" compatLnSpc="1">
              <a:prstTxWarp prst="textNoShape">
                <a:avLst/>
              </a:prstTxWarp>
            </a:bodyPr>
            <a:lstStyle/>
            <a:p>
              <a:endParaRPr lang="en-IN" sz="1620"/>
            </a:p>
          </p:txBody>
        </p:sp>
        <p:sp>
          <p:nvSpPr>
            <p:cNvPr id="146" name="Freeform 15">
              <a:extLst>
                <a:ext uri="{FF2B5EF4-FFF2-40B4-BE49-F238E27FC236}">
                  <a16:creationId xmlns:a16="http://schemas.microsoft.com/office/drawing/2014/main" id="{A8D2DA0D-3950-489D-887C-51408000510C}"/>
                </a:ext>
              </a:extLst>
            </p:cNvPr>
            <p:cNvSpPr>
              <a:spLocks/>
            </p:cNvSpPr>
            <p:nvPr/>
          </p:nvSpPr>
          <p:spPr bwMode="auto">
            <a:xfrm>
              <a:off x="12828588" y="2773363"/>
              <a:ext cx="57150" cy="57150"/>
            </a:xfrm>
            <a:custGeom>
              <a:avLst/>
              <a:gdLst>
                <a:gd name="T0" fmla="*/ 0 w 38"/>
                <a:gd name="T1" fmla="*/ 0 h 38"/>
                <a:gd name="T2" fmla="*/ 38 w 38"/>
                <a:gd name="T3" fmla="*/ 0 h 38"/>
                <a:gd name="T4" fmla="*/ 38 w 38"/>
                <a:gd name="T5" fmla="*/ 38 h 38"/>
                <a:gd name="T6" fmla="*/ 0 w 38"/>
                <a:gd name="T7" fmla="*/ 38 h 38"/>
                <a:gd name="T8" fmla="*/ 0 w 38"/>
                <a:gd name="T9" fmla="*/ 0 h 38"/>
              </a:gdLst>
              <a:ahLst/>
              <a:cxnLst>
                <a:cxn ang="0">
                  <a:pos x="T0" y="T1"/>
                </a:cxn>
                <a:cxn ang="0">
                  <a:pos x="T2" y="T3"/>
                </a:cxn>
                <a:cxn ang="0">
                  <a:pos x="T4" y="T5"/>
                </a:cxn>
                <a:cxn ang="0">
                  <a:pos x="T6" y="T7"/>
                </a:cxn>
                <a:cxn ang="0">
                  <a:pos x="T8" y="T9"/>
                </a:cxn>
              </a:cxnLst>
              <a:rect l="0" t="0" r="r" b="b"/>
              <a:pathLst>
                <a:path w="38" h="38">
                  <a:moveTo>
                    <a:pt x="0" y="0"/>
                  </a:moveTo>
                  <a:cubicBezTo>
                    <a:pt x="13" y="0"/>
                    <a:pt x="25" y="0"/>
                    <a:pt x="38" y="0"/>
                  </a:cubicBezTo>
                  <a:cubicBezTo>
                    <a:pt x="38" y="13"/>
                    <a:pt x="38" y="25"/>
                    <a:pt x="38" y="38"/>
                  </a:cubicBezTo>
                  <a:cubicBezTo>
                    <a:pt x="26" y="38"/>
                    <a:pt x="13" y="38"/>
                    <a:pt x="0" y="38"/>
                  </a:cubicBezTo>
                  <a:cubicBezTo>
                    <a:pt x="0" y="25"/>
                    <a:pt x="0" y="13"/>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884" tIns="44943" rIns="89884" bIns="44943" numCol="1" anchor="t" anchorCtr="0" compatLnSpc="1">
              <a:prstTxWarp prst="textNoShape">
                <a:avLst/>
              </a:prstTxWarp>
            </a:bodyPr>
            <a:lstStyle/>
            <a:p>
              <a:endParaRPr lang="en-IN" sz="1620"/>
            </a:p>
          </p:txBody>
        </p:sp>
        <p:sp>
          <p:nvSpPr>
            <p:cNvPr id="147" name="Freeform 16">
              <a:extLst>
                <a:ext uri="{FF2B5EF4-FFF2-40B4-BE49-F238E27FC236}">
                  <a16:creationId xmlns:a16="http://schemas.microsoft.com/office/drawing/2014/main" id="{5867B22E-0C15-4800-AA6C-A55DB3211D2C}"/>
                </a:ext>
              </a:extLst>
            </p:cNvPr>
            <p:cNvSpPr>
              <a:spLocks/>
            </p:cNvSpPr>
            <p:nvPr/>
          </p:nvSpPr>
          <p:spPr bwMode="auto">
            <a:xfrm>
              <a:off x="13261975" y="2773363"/>
              <a:ext cx="57150" cy="57150"/>
            </a:xfrm>
            <a:custGeom>
              <a:avLst/>
              <a:gdLst>
                <a:gd name="T0" fmla="*/ 38 w 38"/>
                <a:gd name="T1" fmla="*/ 38 h 38"/>
                <a:gd name="T2" fmla="*/ 0 w 38"/>
                <a:gd name="T3" fmla="*/ 38 h 38"/>
                <a:gd name="T4" fmla="*/ 0 w 38"/>
                <a:gd name="T5" fmla="*/ 0 h 38"/>
                <a:gd name="T6" fmla="*/ 38 w 38"/>
                <a:gd name="T7" fmla="*/ 0 h 38"/>
                <a:gd name="T8" fmla="*/ 38 w 38"/>
                <a:gd name="T9" fmla="*/ 38 h 38"/>
              </a:gdLst>
              <a:ahLst/>
              <a:cxnLst>
                <a:cxn ang="0">
                  <a:pos x="T0" y="T1"/>
                </a:cxn>
                <a:cxn ang="0">
                  <a:pos x="T2" y="T3"/>
                </a:cxn>
                <a:cxn ang="0">
                  <a:pos x="T4" y="T5"/>
                </a:cxn>
                <a:cxn ang="0">
                  <a:pos x="T6" y="T7"/>
                </a:cxn>
                <a:cxn ang="0">
                  <a:pos x="T8" y="T9"/>
                </a:cxn>
              </a:cxnLst>
              <a:rect l="0" t="0" r="r" b="b"/>
              <a:pathLst>
                <a:path w="38" h="38">
                  <a:moveTo>
                    <a:pt x="38" y="38"/>
                  </a:moveTo>
                  <a:cubicBezTo>
                    <a:pt x="25" y="38"/>
                    <a:pt x="13" y="38"/>
                    <a:pt x="0" y="38"/>
                  </a:cubicBezTo>
                  <a:cubicBezTo>
                    <a:pt x="0" y="25"/>
                    <a:pt x="0" y="13"/>
                    <a:pt x="0" y="0"/>
                  </a:cubicBezTo>
                  <a:cubicBezTo>
                    <a:pt x="13" y="0"/>
                    <a:pt x="25" y="0"/>
                    <a:pt x="38" y="0"/>
                  </a:cubicBezTo>
                  <a:cubicBezTo>
                    <a:pt x="38" y="13"/>
                    <a:pt x="38" y="25"/>
                    <a:pt x="38" y="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884" tIns="44943" rIns="89884" bIns="44943" numCol="1" anchor="t" anchorCtr="0" compatLnSpc="1">
              <a:prstTxWarp prst="textNoShape">
                <a:avLst/>
              </a:prstTxWarp>
            </a:bodyPr>
            <a:lstStyle/>
            <a:p>
              <a:endParaRPr lang="en-IN" sz="1620"/>
            </a:p>
          </p:txBody>
        </p:sp>
        <p:sp>
          <p:nvSpPr>
            <p:cNvPr id="148" name="Freeform 17">
              <a:extLst>
                <a:ext uri="{FF2B5EF4-FFF2-40B4-BE49-F238E27FC236}">
                  <a16:creationId xmlns:a16="http://schemas.microsoft.com/office/drawing/2014/main" id="{BE1AB905-3680-43D4-87EE-CF4ED7977A8D}"/>
                </a:ext>
              </a:extLst>
            </p:cNvPr>
            <p:cNvSpPr>
              <a:spLocks/>
            </p:cNvSpPr>
            <p:nvPr/>
          </p:nvSpPr>
          <p:spPr bwMode="auto">
            <a:xfrm>
              <a:off x="12915900" y="2773363"/>
              <a:ext cx="55563" cy="57150"/>
            </a:xfrm>
            <a:custGeom>
              <a:avLst/>
              <a:gdLst>
                <a:gd name="T0" fmla="*/ 37 w 37"/>
                <a:gd name="T1" fmla="*/ 38 h 38"/>
                <a:gd name="T2" fmla="*/ 0 w 37"/>
                <a:gd name="T3" fmla="*/ 38 h 38"/>
                <a:gd name="T4" fmla="*/ 0 w 37"/>
                <a:gd name="T5" fmla="*/ 0 h 38"/>
                <a:gd name="T6" fmla="*/ 37 w 37"/>
                <a:gd name="T7" fmla="*/ 0 h 38"/>
                <a:gd name="T8" fmla="*/ 37 w 37"/>
                <a:gd name="T9" fmla="*/ 38 h 38"/>
              </a:gdLst>
              <a:ahLst/>
              <a:cxnLst>
                <a:cxn ang="0">
                  <a:pos x="T0" y="T1"/>
                </a:cxn>
                <a:cxn ang="0">
                  <a:pos x="T2" y="T3"/>
                </a:cxn>
                <a:cxn ang="0">
                  <a:pos x="T4" y="T5"/>
                </a:cxn>
                <a:cxn ang="0">
                  <a:pos x="T6" y="T7"/>
                </a:cxn>
                <a:cxn ang="0">
                  <a:pos x="T8" y="T9"/>
                </a:cxn>
              </a:cxnLst>
              <a:rect l="0" t="0" r="r" b="b"/>
              <a:pathLst>
                <a:path w="37" h="38">
                  <a:moveTo>
                    <a:pt x="37" y="38"/>
                  </a:moveTo>
                  <a:cubicBezTo>
                    <a:pt x="25" y="38"/>
                    <a:pt x="12" y="38"/>
                    <a:pt x="0" y="38"/>
                  </a:cubicBezTo>
                  <a:cubicBezTo>
                    <a:pt x="0" y="25"/>
                    <a:pt x="0" y="13"/>
                    <a:pt x="0" y="0"/>
                  </a:cubicBezTo>
                  <a:cubicBezTo>
                    <a:pt x="12" y="0"/>
                    <a:pt x="24" y="0"/>
                    <a:pt x="37" y="0"/>
                  </a:cubicBezTo>
                  <a:cubicBezTo>
                    <a:pt x="37" y="13"/>
                    <a:pt x="37" y="25"/>
                    <a:pt x="37" y="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884" tIns="44943" rIns="89884" bIns="44943" numCol="1" anchor="t" anchorCtr="0" compatLnSpc="1">
              <a:prstTxWarp prst="textNoShape">
                <a:avLst/>
              </a:prstTxWarp>
            </a:bodyPr>
            <a:lstStyle/>
            <a:p>
              <a:endParaRPr lang="en-IN" sz="1620"/>
            </a:p>
          </p:txBody>
        </p:sp>
        <p:sp>
          <p:nvSpPr>
            <p:cNvPr id="149" name="Freeform 18">
              <a:extLst>
                <a:ext uri="{FF2B5EF4-FFF2-40B4-BE49-F238E27FC236}">
                  <a16:creationId xmlns:a16="http://schemas.microsoft.com/office/drawing/2014/main" id="{51DAD0C6-C54A-48AC-AFF3-65EB714ED7EA}"/>
                </a:ext>
              </a:extLst>
            </p:cNvPr>
            <p:cNvSpPr>
              <a:spLocks/>
            </p:cNvSpPr>
            <p:nvPr/>
          </p:nvSpPr>
          <p:spPr bwMode="auto">
            <a:xfrm>
              <a:off x="13174663" y="2773363"/>
              <a:ext cx="57150" cy="57150"/>
            </a:xfrm>
            <a:custGeom>
              <a:avLst/>
              <a:gdLst>
                <a:gd name="T0" fmla="*/ 38 w 38"/>
                <a:gd name="T1" fmla="*/ 38 h 38"/>
                <a:gd name="T2" fmla="*/ 0 w 38"/>
                <a:gd name="T3" fmla="*/ 38 h 38"/>
                <a:gd name="T4" fmla="*/ 0 w 38"/>
                <a:gd name="T5" fmla="*/ 0 h 38"/>
                <a:gd name="T6" fmla="*/ 38 w 38"/>
                <a:gd name="T7" fmla="*/ 0 h 38"/>
                <a:gd name="T8" fmla="*/ 38 w 38"/>
                <a:gd name="T9" fmla="*/ 38 h 38"/>
              </a:gdLst>
              <a:ahLst/>
              <a:cxnLst>
                <a:cxn ang="0">
                  <a:pos x="T0" y="T1"/>
                </a:cxn>
                <a:cxn ang="0">
                  <a:pos x="T2" y="T3"/>
                </a:cxn>
                <a:cxn ang="0">
                  <a:pos x="T4" y="T5"/>
                </a:cxn>
                <a:cxn ang="0">
                  <a:pos x="T6" y="T7"/>
                </a:cxn>
                <a:cxn ang="0">
                  <a:pos x="T8" y="T9"/>
                </a:cxn>
              </a:cxnLst>
              <a:rect l="0" t="0" r="r" b="b"/>
              <a:pathLst>
                <a:path w="38" h="38">
                  <a:moveTo>
                    <a:pt x="38" y="38"/>
                  </a:moveTo>
                  <a:cubicBezTo>
                    <a:pt x="25" y="38"/>
                    <a:pt x="13" y="38"/>
                    <a:pt x="0" y="38"/>
                  </a:cubicBezTo>
                  <a:cubicBezTo>
                    <a:pt x="0" y="25"/>
                    <a:pt x="0" y="13"/>
                    <a:pt x="0" y="0"/>
                  </a:cubicBezTo>
                  <a:cubicBezTo>
                    <a:pt x="12" y="0"/>
                    <a:pt x="25" y="0"/>
                    <a:pt x="38" y="0"/>
                  </a:cubicBezTo>
                  <a:cubicBezTo>
                    <a:pt x="38" y="13"/>
                    <a:pt x="38" y="25"/>
                    <a:pt x="38" y="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884" tIns="44943" rIns="89884" bIns="44943" numCol="1" anchor="t" anchorCtr="0" compatLnSpc="1">
              <a:prstTxWarp prst="textNoShape">
                <a:avLst/>
              </a:prstTxWarp>
            </a:bodyPr>
            <a:lstStyle/>
            <a:p>
              <a:endParaRPr lang="en-IN" sz="1620"/>
            </a:p>
          </p:txBody>
        </p:sp>
        <p:sp>
          <p:nvSpPr>
            <p:cNvPr id="150" name="Freeform 19">
              <a:extLst>
                <a:ext uri="{FF2B5EF4-FFF2-40B4-BE49-F238E27FC236}">
                  <a16:creationId xmlns:a16="http://schemas.microsoft.com/office/drawing/2014/main" id="{B2EA6510-1429-40E5-BBF2-E1E3632FEDEC}"/>
                </a:ext>
              </a:extLst>
            </p:cNvPr>
            <p:cNvSpPr>
              <a:spLocks/>
            </p:cNvSpPr>
            <p:nvPr/>
          </p:nvSpPr>
          <p:spPr bwMode="auto">
            <a:xfrm>
              <a:off x="12828588" y="2673350"/>
              <a:ext cx="57150" cy="55562"/>
            </a:xfrm>
            <a:custGeom>
              <a:avLst/>
              <a:gdLst>
                <a:gd name="T0" fmla="*/ 38 w 38"/>
                <a:gd name="T1" fmla="*/ 0 h 37"/>
                <a:gd name="T2" fmla="*/ 38 w 38"/>
                <a:gd name="T3" fmla="*/ 37 h 37"/>
                <a:gd name="T4" fmla="*/ 0 w 38"/>
                <a:gd name="T5" fmla="*/ 37 h 37"/>
                <a:gd name="T6" fmla="*/ 0 w 38"/>
                <a:gd name="T7" fmla="*/ 0 h 37"/>
                <a:gd name="T8" fmla="*/ 38 w 38"/>
                <a:gd name="T9" fmla="*/ 0 h 37"/>
              </a:gdLst>
              <a:ahLst/>
              <a:cxnLst>
                <a:cxn ang="0">
                  <a:pos x="T0" y="T1"/>
                </a:cxn>
                <a:cxn ang="0">
                  <a:pos x="T2" y="T3"/>
                </a:cxn>
                <a:cxn ang="0">
                  <a:pos x="T4" y="T5"/>
                </a:cxn>
                <a:cxn ang="0">
                  <a:pos x="T6" y="T7"/>
                </a:cxn>
                <a:cxn ang="0">
                  <a:pos x="T8" y="T9"/>
                </a:cxn>
              </a:cxnLst>
              <a:rect l="0" t="0" r="r" b="b"/>
              <a:pathLst>
                <a:path w="38" h="37">
                  <a:moveTo>
                    <a:pt x="38" y="0"/>
                  </a:moveTo>
                  <a:cubicBezTo>
                    <a:pt x="38" y="12"/>
                    <a:pt x="38" y="24"/>
                    <a:pt x="38" y="37"/>
                  </a:cubicBezTo>
                  <a:cubicBezTo>
                    <a:pt x="26" y="37"/>
                    <a:pt x="13" y="37"/>
                    <a:pt x="0" y="37"/>
                  </a:cubicBezTo>
                  <a:cubicBezTo>
                    <a:pt x="0" y="25"/>
                    <a:pt x="0" y="12"/>
                    <a:pt x="0" y="0"/>
                  </a:cubicBezTo>
                  <a:cubicBezTo>
                    <a:pt x="13" y="0"/>
                    <a:pt x="25" y="0"/>
                    <a:pt x="3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884" tIns="44943" rIns="89884" bIns="44943" numCol="1" anchor="t" anchorCtr="0" compatLnSpc="1">
              <a:prstTxWarp prst="textNoShape">
                <a:avLst/>
              </a:prstTxWarp>
            </a:bodyPr>
            <a:lstStyle/>
            <a:p>
              <a:endParaRPr lang="en-IN" sz="1620"/>
            </a:p>
          </p:txBody>
        </p:sp>
        <p:sp>
          <p:nvSpPr>
            <p:cNvPr id="151" name="Freeform 20">
              <a:extLst>
                <a:ext uri="{FF2B5EF4-FFF2-40B4-BE49-F238E27FC236}">
                  <a16:creationId xmlns:a16="http://schemas.microsoft.com/office/drawing/2014/main" id="{C76C12CC-F9E8-495D-979D-A31A5ECC2090}"/>
                </a:ext>
              </a:extLst>
            </p:cNvPr>
            <p:cNvSpPr>
              <a:spLocks/>
            </p:cNvSpPr>
            <p:nvPr/>
          </p:nvSpPr>
          <p:spPr bwMode="auto">
            <a:xfrm>
              <a:off x="12915900" y="2673350"/>
              <a:ext cx="55563" cy="55562"/>
            </a:xfrm>
            <a:custGeom>
              <a:avLst/>
              <a:gdLst>
                <a:gd name="T0" fmla="*/ 37 w 37"/>
                <a:gd name="T1" fmla="*/ 37 h 37"/>
                <a:gd name="T2" fmla="*/ 0 w 37"/>
                <a:gd name="T3" fmla="*/ 37 h 37"/>
                <a:gd name="T4" fmla="*/ 0 w 37"/>
                <a:gd name="T5" fmla="*/ 0 h 37"/>
                <a:gd name="T6" fmla="*/ 37 w 37"/>
                <a:gd name="T7" fmla="*/ 0 h 37"/>
                <a:gd name="T8" fmla="*/ 37 w 37"/>
                <a:gd name="T9" fmla="*/ 37 h 37"/>
              </a:gdLst>
              <a:ahLst/>
              <a:cxnLst>
                <a:cxn ang="0">
                  <a:pos x="T0" y="T1"/>
                </a:cxn>
                <a:cxn ang="0">
                  <a:pos x="T2" y="T3"/>
                </a:cxn>
                <a:cxn ang="0">
                  <a:pos x="T4" y="T5"/>
                </a:cxn>
                <a:cxn ang="0">
                  <a:pos x="T6" y="T7"/>
                </a:cxn>
                <a:cxn ang="0">
                  <a:pos x="T8" y="T9"/>
                </a:cxn>
              </a:cxnLst>
              <a:rect l="0" t="0" r="r" b="b"/>
              <a:pathLst>
                <a:path w="37" h="37">
                  <a:moveTo>
                    <a:pt x="37" y="37"/>
                  </a:moveTo>
                  <a:cubicBezTo>
                    <a:pt x="25" y="37"/>
                    <a:pt x="12" y="37"/>
                    <a:pt x="0" y="37"/>
                  </a:cubicBezTo>
                  <a:cubicBezTo>
                    <a:pt x="0" y="25"/>
                    <a:pt x="0" y="12"/>
                    <a:pt x="0" y="0"/>
                  </a:cubicBezTo>
                  <a:cubicBezTo>
                    <a:pt x="12" y="0"/>
                    <a:pt x="24" y="0"/>
                    <a:pt x="37" y="0"/>
                  </a:cubicBezTo>
                  <a:cubicBezTo>
                    <a:pt x="37" y="12"/>
                    <a:pt x="37" y="24"/>
                    <a:pt x="37" y="3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884" tIns="44943" rIns="89884" bIns="44943" numCol="1" anchor="t" anchorCtr="0" compatLnSpc="1">
              <a:prstTxWarp prst="textNoShape">
                <a:avLst/>
              </a:prstTxWarp>
            </a:bodyPr>
            <a:lstStyle/>
            <a:p>
              <a:endParaRPr lang="en-IN" sz="1620"/>
            </a:p>
          </p:txBody>
        </p:sp>
        <p:sp>
          <p:nvSpPr>
            <p:cNvPr id="152" name="Freeform 21">
              <a:extLst>
                <a:ext uri="{FF2B5EF4-FFF2-40B4-BE49-F238E27FC236}">
                  <a16:creationId xmlns:a16="http://schemas.microsoft.com/office/drawing/2014/main" id="{18B7E604-6A2B-4328-9634-74BD580DF456}"/>
                </a:ext>
              </a:extLst>
            </p:cNvPr>
            <p:cNvSpPr>
              <a:spLocks/>
            </p:cNvSpPr>
            <p:nvPr/>
          </p:nvSpPr>
          <p:spPr bwMode="auto">
            <a:xfrm>
              <a:off x="13174663" y="2673350"/>
              <a:ext cx="57150" cy="55562"/>
            </a:xfrm>
            <a:custGeom>
              <a:avLst/>
              <a:gdLst>
                <a:gd name="T0" fmla="*/ 38 w 38"/>
                <a:gd name="T1" fmla="*/ 37 h 37"/>
                <a:gd name="T2" fmla="*/ 0 w 38"/>
                <a:gd name="T3" fmla="*/ 37 h 37"/>
                <a:gd name="T4" fmla="*/ 0 w 38"/>
                <a:gd name="T5" fmla="*/ 0 h 37"/>
                <a:gd name="T6" fmla="*/ 38 w 38"/>
                <a:gd name="T7" fmla="*/ 0 h 37"/>
                <a:gd name="T8" fmla="*/ 38 w 38"/>
                <a:gd name="T9" fmla="*/ 37 h 37"/>
              </a:gdLst>
              <a:ahLst/>
              <a:cxnLst>
                <a:cxn ang="0">
                  <a:pos x="T0" y="T1"/>
                </a:cxn>
                <a:cxn ang="0">
                  <a:pos x="T2" y="T3"/>
                </a:cxn>
                <a:cxn ang="0">
                  <a:pos x="T4" y="T5"/>
                </a:cxn>
                <a:cxn ang="0">
                  <a:pos x="T6" y="T7"/>
                </a:cxn>
                <a:cxn ang="0">
                  <a:pos x="T8" y="T9"/>
                </a:cxn>
              </a:cxnLst>
              <a:rect l="0" t="0" r="r" b="b"/>
              <a:pathLst>
                <a:path w="38" h="37">
                  <a:moveTo>
                    <a:pt x="38" y="37"/>
                  </a:moveTo>
                  <a:cubicBezTo>
                    <a:pt x="25" y="37"/>
                    <a:pt x="13" y="37"/>
                    <a:pt x="0" y="37"/>
                  </a:cubicBezTo>
                  <a:cubicBezTo>
                    <a:pt x="0" y="24"/>
                    <a:pt x="0" y="12"/>
                    <a:pt x="0" y="0"/>
                  </a:cubicBezTo>
                  <a:cubicBezTo>
                    <a:pt x="13" y="0"/>
                    <a:pt x="25" y="0"/>
                    <a:pt x="38" y="0"/>
                  </a:cubicBezTo>
                  <a:cubicBezTo>
                    <a:pt x="38" y="12"/>
                    <a:pt x="38" y="25"/>
                    <a:pt x="38" y="3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884" tIns="44943" rIns="89884" bIns="44943" numCol="1" anchor="t" anchorCtr="0" compatLnSpc="1">
              <a:prstTxWarp prst="textNoShape">
                <a:avLst/>
              </a:prstTxWarp>
            </a:bodyPr>
            <a:lstStyle/>
            <a:p>
              <a:endParaRPr lang="en-IN" sz="1620"/>
            </a:p>
          </p:txBody>
        </p:sp>
        <p:sp>
          <p:nvSpPr>
            <p:cNvPr id="153" name="Freeform 22">
              <a:extLst>
                <a:ext uri="{FF2B5EF4-FFF2-40B4-BE49-F238E27FC236}">
                  <a16:creationId xmlns:a16="http://schemas.microsoft.com/office/drawing/2014/main" id="{96A89416-ACDF-4B99-975B-BA8774D25CB7}"/>
                </a:ext>
              </a:extLst>
            </p:cNvPr>
            <p:cNvSpPr>
              <a:spLocks/>
            </p:cNvSpPr>
            <p:nvPr/>
          </p:nvSpPr>
          <p:spPr bwMode="auto">
            <a:xfrm>
              <a:off x="13261975" y="2673350"/>
              <a:ext cx="57150" cy="55562"/>
            </a:xfrm>
            <a:custGeom>
              <a:avLst/>
              <a:gdLst>
                <a:gd name="T0" fmla="*/ 0 w 38"/>
                <a:gd name="T1" fmla="*/ 37 h 37"/>
                <a:gd name="T2" fmla="*/ 0 w 38"/>
                <a:gd name="T3" fmla="*/ 0 h 37"/>
                <a:gd name="T4" fmla="*/ 38 w 38"/>
                <a:gd name="T5" fmla="*/ 0 h 37"/>
                <a:gd name="T6" fmla="*/ 38 w 38"/>
                <a:gd name="T7" fmla="*/ 37 h 37"/>
                <a:gd name="T8" fmla="*/ 0 w 38"/>
                <a:gd name="T9" fmla="*/ 37 h 37"/>
              </a:gdLst>
              <a:ahLst/>
              <a:cxnLst>
                <a:cxn ang="0">
                  <a:pos x="T0" y="T1"/>
                </a:cxn>
                <a:cxn ang="0">
                  <a:pos x="T2" y="T3"/>
                </a:cxn>
                <a:cxn ang="0">
                  <a:pos x="T4" y="T5"/>
                </a:cxn>
                <a:cxn ang="0">
                  <a:pos x="T6" y="T7"/>
                </a:cxn>
                <a:cxn ang="0">
                  <a:pos x="T8" y="T9"/>
                </a:cxn>
              </a:cxnLst>
              <a:rect l="0" t="0" r="r" b="b"/>
              <a:pathLst>
                <a:path w="38" h="37">
                  <a:moveTo>
                    <a:pt x="0" y="37"/>
                  </a:moveTo>
                  <a:cubicBezTo>
                    <a:pt x="0" y="24"/>
                    <a:pt x="0" y="12"/>
                    <a:pt x="0" y="0"/>
                  </a:cubicBezTo>
                  <a:cubicBezTo>
                    <a:pt x="13" y="0"/>
                    <a:pt x="25" y="0"/>
                    <a:pt x="38" y="0"/>
                  </a:cubicBezTo>
                  <a:cubicBezTo>
                    <a:pt x="38" y="12"/>
                    <a:pt x="38" y="24"/>
                    <a:pt x="38" y="37"/>
                  </a:cubicBezTo>
                  <a:cubicBezTo>
                    <a:pt x="25" y="37"/>
                    <a:pt x="13" y="37"/>
                    <a:pt x="0" y="3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884" tIns="44943" rIns="89884" bIns="44943" numCol="1" anchor="t" anchorCtr="0" compatLnSpc="1">
              <a:prstTxWarp prst="textNoShape">
                <a:avLst/>
              </a:prstTxWarp>
            </a:bodyPr>
            <a:lstStyle/>
            <a:p>
              <a:endParaRPr lang="en-IN" sz="1620"/>
            </a:p>
          </p:txBody>
        </p:sp>
        <p:sp>
          <p:nvSpPr>
            <p:cNvPr id="154" name="Freeform 23">
              <a:extLst>
                <a:ext uri="{FF2B5EF4-FFF2-40B4-BE49-F238E27FC236}">
                  <a16:creationId xmlns:a16="http://schemas.microsoft.com/office/drawing/2014/main" id="{AC595963-C638-437A-AE21-1852F1FE71D3}"/>
                </a:ext>
              </a:extLst>
            </p:cNvPr>
            <p:cNvSpPr>
              <a:spLocks/>
            </p:cNvSpPr>
            <p:nvPr/>
          </p:nvSpPr>
          <p:spPr bwMode="auto">
            <a:xfrm>
              <a:off x="13001625" y="2773363"/>
              <a:ext cx="57150" cy="57150"/>
            </a:xfrm>
            <a:custGeom>
              <a:avLst/>
              <a:gdLst>
                <a:gd name="T0" fmla="*/ 0 w 37"/>
                <a:gd name="T1" fmla="*/ 0 h 38"/>
                <a:gd name="T2" fmla="*/ 37 w 37"/>
                <a:gd name="T3" fmla="*/ 0 h 38"/>
                <a:gd name="T4" fmla="*/ 37 w 37"/>
                <a:gd name="T5" fmla="*/ 38 h 38"/>
                <a:gd name="T6" fmla="*/ 0 w 37"/>
                <a:gd name="T7" fmla="*/ 38 h 38"/>
                <a:gd name="T8" fmla="*/ 0 w 37"/>
                <a:gd name="T9" fmla="*/ 0 h 38"/>
              </a:gdLst>
              <a:ahLst/>
              <a:cxnLst>
                <a:cxn ang="0">
                  <a:pos x="T0" y="T1"/>
                </a:cxn>
                <a:cxn ang="0">
                  <a:pos x="T2" y="T3"/>
                </a:cxn>
                <a:cxn ang="0">
                  <a:pos x="T4" y="T5"/>
                </a:cxn>
                <a:cxn ang="0">
                  <a:pos x="T6" y="T7"/>
                </a:cxn>
                <a:cxn ang="0">
                  <a:pos x="T8" y="T9"/>
                </a:cxn>
              </a:cxnLst>
              <a:rect l="0" t="0" r="r" b="b"/>
              <a:pathLst>
                <a:path w="37" h="38">
                  <a:moveTo>
                    <a:pt x="0" y="0"/>
                  </a:moveTo>
                  <a:cubicBezTo>
                    <a:pt x="12" y="0"/>
                    <a:pt x="25" y="0"/>
                    <a:pt x="37" y="0"/>
                  </a:cubicBezTo>
                  <a:cubicBezTo>
                    <a:pt x="37" y="13"/>
                    <a:pt x="37" y="25"/>
                    <a:pt x="37" y="38"/>
                  </a:cubicBezTo>
                  <a:cubicBezTo>
                    <a:pt x="25" y="38"/>
                    <a:pt x="12" y="38"/>
                    <a:pt x="0" y="38"/>
                  </a:cubicBezTo>
                  <a:cubicBezTo>
                    <a:pt x="0" y="25"/>
                    <a:pt x="0" y="13"/>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884" tIns="44943" rIns="89884" bIns="44943" numCol="1" anchor="t" anchorCtr="0" compatLnSpc="1">
              <a:prstTxWarp prst="textNoShape">
                <a:avLst/>
              </a:prstTxWarp>
            </a:bodyPr>
            <a:lstStyle/>
            <a:p>
              <a:endParaRPr lang="en-IN" sz="1620"/>
            </a:p>
          </p:txBody>
        </p:sp>
        <p:sp>
          <p:nvSpPr>
            <p:cNvPr id="155" name="Freeform 24">
              <a:extLst>
                <a:ext uri="{FF2B5EF4-FFF2-40B4-BE49-F238E27FC236}">
                  <a16:creationId xmlns:a16="http://schemas.microsoft.com/office/drawing/2014/main" id="{86A69C52-2D60-4B80-A79F-D319C9C6AA26}"/>
                </a:ext>
              </a:extLst>
            </p:cNvPr>
            <p:cNvSpPr>
              <a:spLocks/>
            </p:cNvSpPr>
            <p:nvPr/>
          </p:nvSpPr>
          <p:spPr bwMode="auto">
            <a:xfrm>
              <a:off x="13088938" y="2773363"/>
              <a:ext cx="55563" cy="57150"/>
            </a:xfrm>
            <a:custGeom>
              <a:avLst/>
              <a:gdLst>
                <a:gd name="T0" fmla="*/ 0 w 37"/>
                <a:gd name="T1" fmla="*/ 0 h 38"/>
                <a:gd name="T2" fmla="*/ 37 w 37"/>
                <a:gd name="T3" fmla="*/ 0 h 38"/>
                <a:gd name="T4" fmla="*/ 37 w 37"/>
                <a:gd name="T5" fmla="*/ 38 h 38"/>
                <a:gd name="T6" fmla="*/ 0 w 37"/>
                <a:gd name="T7" fmla="*/ 38 h 38"/>
                <a:gd name="T8" fmla="*/ 0 w 37"/>
                <a:gd name="T9" fmla="*/ 0 h 38"/>
              </a:gdLst>
              <a:ahLst/>
              <a:cxnLst>
                <a:cxn ang="0">
                  <a:pos x="T0" y="T1"/>
                </a:cxn>
                <a:cxn ang="0">
                  <a:pos x="T2" y="T3"/>
                </a:cxn>
                <a:cxn ang="0">
                  <a:pos x="T4" y="T5"/>
                </a:cxn>
                <a:cxn ang="0">
                  <a:pos x="T6" y="T7"/>
                </a:cxn>
                <a:cxn ang="0">
                  <a:pos x="T8" y="T9"/>
                </a:cxn>
              </a:cxnLst>
              <a:rect l="0" t="0" r="r" b="b"/>
              <a:pathLst>
                <a:path w="37" h="38">
                  <a:moveTo>
                    <a:pt x="0" y="0"/>
                  </a:moveTo>
                  <a:cubicBezTo>
                    <a:pt x="12" y="0"/>
                    <a:pt x="25" y="0"/>
                    <a:pt x="37" y="0"/>
                  </a:cubicBezTo>
                  <a:cubicBezTo>
                    <a:pt x="37" y="13"/>
                    <a:pt x="37" y="25"/>
                    <a:pt x="37" y="38"/>
                  </a:cubicBezTo>
                  <a:cubicBezTo>
                    <a:pt x="25" y="38"/>
                    <a:pt x="13" y="38"/>
                    <a:pt x="0" y="38"/>
                  </a:cubicBezTo>
                  <a:cubicBezTo>
                    <a:pt x="0" y="25"/>
                    <a:pt x="0" y="13"/>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884" tIns="44943" rIns="89884" bIns="44943" numCol="1" anchor="t" anchorCtr="0" compatLnSpc="1">
              <a:prstTxWarp prst="textNoShape">
                <a:avLst/>
              </a:prstTxWarp>
            </a:bodyPr>
            <a:lstStyle/>
            <a:p>
              <a:endParaRPr lang="en-IN" sz="1620"/>
            </a:p>
          </p:txBody>
        </p:sp>
        <p:sp>
          <p:nvSpPr>
            <p:cNvPr id="156" name="Freeform 25">
              <a:extLst>
                <a:ext uri="{FF2B5EF4-FFF2-40B4-BE49-F238E27FC236}">
                  <a16:creationId xmlns:a16="http://schemas.microsoft.com/office/drawing/2014/main" id="{F46422B4-AC95-4B1F-B936-9A482737D7DC}"/>
                </a:ext>
              </a:extLst>
            </p:cNvPr>
            <p:cNvSpPr>
              <a:spLocks/>
            </p:cNvSpPr>
            <p:nvPr/>
          </p:nvSpPr>
          <p:spPr bwMode="auto">
            <a:xfrm>
              <a:off x="12828588" y="2874963"/>
              <a:ext cx="57150" cy="55562"/>
            </a:xfrm>
            <a:custGeom>
              <a:avLst/>
              <a:gdLst>
                <a:gd name="T0" fmla="*/ 0 w 38"/>
                <a:gd name="T1" fmla="*/ 0 h 37"/>
                <a:gd name="T2" fmla="*/ 38 w 38"/>
                <a:gd name="T3" fmla="*/ 0 h 37"/>
                <a:gd name="T4" fmla="*/ 38 w 38"/>
                <a:gd name="T5" fmla="*/ 37 h 37"/>
                <a:gd name="T6" fmla="*/ 0 w 38"/>
                <a:gd name="T7" fmla="*/ 37 h 37"/>
                <a:gd name="T8" fmla="*/ 0 w 38"/>
                <a:gd name="T9" fmla="*/ 0 h 37"/>
              </a:gdLst>
              <a:ahLst/>
              <a:cxnLst>
                <a:cxn ang="0">
                  <a:pos x="T0" y="T1"/>
                </a:cxn>
                <a:cxn ang="0">
                  <a:pos x="T2" y="T3"/>
                </a:cxn>
                <a:cxn ang="0">
                  <a:pos x="T4" y="T5"/>
                </a:cxn>
                <a:cxn ang="0">
                  <a:pos x="T6" y="T7"/>
                </a:cxn>
                <a:cxn ang="0">
                  <a:pos x="T8" y="T9"/>
                </a:cxn>
              </a:cxnLst>
              <a:rect l="0" t="0" r="r" b="b"/>
              <a:pathLst>
                <a:path w="38" h="37">
                  <a:moveTo>
                    <a:pt x="0" y="0"/>
                  </a:moveTo>
                  <a:cubicBezTo>
                    <a:pt x="13" y="0"/>
                    <a:pt x="25" y="0"/>
                    <a:pt x="38" y="0"/>
                  </a:cubicBezTo>
                  <a:cubicBezTo>
                    <a:pt x="38" y="12"/>
                    <a:pt x="38" y="25"/>
                    <a:pt x="38" y="37"/>
                  </a:cubicBezTo>
                  <a:cubicBezTo>
                    <a:pt x="26" y="37"/>
                    <a:pt x="13" y="37"/>
                    <a:pt x="0" y="37"/>
                  </a:cubicBezTo>
                  <a:cubicBezTo>
                    <a:pt x="0" y="25"/>
                    <a:pt x="0" y="13"/>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884" tIns="44943" rIns="89884" bIns="44943" numCol="1" anchor="t" anchorCtr="0" compatLnSpc="1">
              <a:prstTxWarp prst="textNoShape">
                <a:avLst/>
              </a:prstTxWarp>
            </a:bodyPr>
            <a:lstStyle/>
            <a:p>
              <a:endParaRPr lang="en-IN" sz="1620"/>
            </a:p>
          </p:txBody>
        </p:sp>
        <p:sp>
          <p:nvSpPr>
            <p:cNvPr id="157" name="Freeform 26">
              <a:extLst>
                <a:ext uri="{FF2B5EF4-FFF2-40B4-BE49-F238E27FC236}">
                  <a16:creationId xmlns:a16="http://schemas.microsoft.com/office/drawing/2014/main" id="{D29C2155-A380-4CA0-B06F-C00D87D2A721}"/>
                </a:ext>
              </a:extLst>
            </p:cNvPr>
            <p:cNvSpPr>
              <a:spLocks/>
            </p:cNvSpPr>
            <p:nvPr/>
          </p:nvSpPr>
          <p:spPr bwMode="auto">
            <a:xfrm>
              <a:off x="12915900" y="2874963"/>
              <a:ext cx="55563" cy="55562"/>
            </a:xfrm>
            <a:custGeom>
              <a:avLst/>
              <a:gdLst>
                <a:gd name="T0" fmla="*/ 37 w 37"/>
                <a:gd name="T1" fmla="*/ 0 h 37"/>
                <a:gd name="T2" fmla="*/ 37 w 37"/>
                <a:gd name="T3" fmla="*/ 37 h 37"/>
                <a:gd name="T4" fmla="*/ 0 w 37"/>
                <a:gd name="T5" fmla="*/ 37 h 37"/>
                <a:gd name="T6" fmla="*/ 0 w 37"/>
                <a:gd name="T7" fmla="*/ 0 h 37"/>
                <a:gd name="T8" fmla="*/ 37 w 37"/>
                <a:gd name="T9" fmla="*/ 0 h 37"/>
              </a:gdLst>
              <a:ahLst/>
              <a:cxnLst>
                <a:cxn ang="0">
                  <a:pos x="T0" y="T1"/>
                </a:cxn>
                <a:cxn ang="0">
                  <a:pos x="T2" y="T3"/>
                </a:cxn>
                <a:cxn ang="0">
                  <a:pos x="T4" y="T5"/>
                </a:cxn>
                <a:cxn ang="0">
                  <a:pos x="T6" y="T7"/>
                </a:cxn>
                <a:cxn ang="0">
                  <a:pos x="T8" y="T9"/>
                </a:cxn>
              </a:cxnLst>
              <a:rect l="0" t="0" r="r" b="b"/>
              <a:pathLst>
                <a:path w="37" h="37">
                  <a:moveTo>
                    <a:pt x="37" y="0"/>
                  </a:moveTo>
                  <a:cubicBezTo>
                    <a:pt x="37" y="12"/>
                    <a:pt x="37" y="25"/>
                    <a:pt x="37" y="37"/>
                  </a:cubicBezTo>
                  <a:cubicBezTo>
                    <a:pt x="25" y="37"/>
                    <a:pt x="12" y="37"/>
                    <a:pt x="0" y="37"/>
                  </a:cubicBezTo>
                  <a:cubicBezTo>
                    <a:pt x="0" y="25"/>
                    <a:pt x="0" y="13"/>
                    <a:pt x="0" y="0"/>
                  </a:cubicBezTo>
                  <a:cubicBezTo>
                    <a:pt x="12" y="0"/>
                    <a:pt x="24" y="0"/>
                    <a:pt x="3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884" tIns="44943" rIns="89884" bIns="44943" numCol="1" anchor="t" anchorCtr="0" compatLnSpc="1">
              <a:prstTxWarp prst="textNoShape">
                <a:avLst/>
              </a:prstTxWarp>
            </a:bodyPr>
            <a:lstStyle/>
            <a:p>
              <a:endParaRPr lang="en-IN" sz="1620"/>
            </a:p>
          </p:txBody>
        </p:sp>
        <p:sp>
          <p:nvSpPr>
            <p:cNvPr id="158" name="Freeform 27">
              <a:extLst>
                <a:ext uri="{FF2B5EF4-FFF2-40B4-BE49-F238E27FC236}">
                  <a16:creationId xmlns:a16="http://schemas.microsoft.com/office/drawing/2014/main" id="{94559D47-02AB-4096-9F9E-48842E6493CD}"/>
                </a:ext>
              </a:extLst>
            </p:cNvPr>
            <p:cNvSpPr>
              <a:spLocks/>
            </p:cNvSpPr>
            <p:nvPr/>
          </p:nvSpPr>
          <p:spPr bwMode="auto">
            <a:xfrm>
              <a:off x="13001625" y="2673350"/>
              <a:ext cx="57150" cy="55562"/>
            </a:xfrm>
            <a:custGeom>
              <a:avLst/>
              <a:gdLst>
                <a:gd name="T0" fmla="*/ 37 w 37"/>
                <a:gd name="T1" fmla="*/ 37 h 37"/>
                <a:gd name="T2" fmla="*/ 0 w 37"/>
                <a:gd name="T3" fmla="*/ 37 h 37"/>
                <a:gd name="T4" fmla="*/ 0 w 37"/>
                <a:gd name="T5" fmla="*/ 0 h 37"/>
                <a:gd name="T6" fmla="*/ 37 w 37"/>
                <a:gd name="T7" fmla="*/ 0 h 37"/>
                <a:gd name="T8" fmla="*/ 37 w 37"/>
                <a:gd name="T9" fmla="*/ 37 h 37"/>
              </a:gdLst>
              <a:ahLst/>
              <a:cxnLst>
                <a:cxn ang="0">
                  <a:pos x="T0" y="T1"/>
                </a:cxn>
                <a:cxn ang="0">
                  <a:pos x="T2" y="T3"/>
                </a:cxn>
                <a:cxn ang="0">
                  <a:pos x="T4" y="T5"/>
                </a:cxn>
                <a:cxn ang="0">
                  <a:pos x="T6" y="T7"/>
                </a:cxn>
                <a:cxn ang="0">
                  <a:pos x="T8" y="T9"/>
                </a:cxn>
              </a:cxnLst>
              <a:rect l="0" t="0" r="r" b="b"/>
              <a:pathLst>
                <a:path w="37" h="37">
                  <a:moveTo>
                    <a:pt x="37" y="37"/>
                  </a:moveTo>
                  <a:cubicBezTo>
                    <a:pt x="25" y="37"/>
                    <a:pt x="12" y="37"/>
                    <a:pt x="0" y="37"/>
                  </a:cubicBezTo>
                  <a:cubicBezTo>
                    <a:pt x="0" y="25"/>
                    <a:pt x="0" y="12"/>
                    <a:pt x="0" y="0"/>
                  </a:cubicBezTo>
                  <a:cubicBezTo>
                    <a:pt x="12" y="0"/>
                    <a:pt x="25" y="0"/>
                    <a:pt x="37" y="0"/>
                  </a:cubicBezTo>
                  <a:cubicBezTo>
                    <a:pt x="37" y="12"/>
                    <a:pt x="37" y="24"/>
                    <a:pt x="37" y="3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884" tIns="44943" rIns="89884" bIns="44943" numCol="1" anchor="t" anchorCtr="0" compatLnSpc="1">
              <a:prstTxWarp prst="textNoShape">
                <a:avLst/>
              </a:prstTxWarp>
            </a:bodyPr>
            <a:lstStyle/>
            <a:p>
              <a:endParaRPr lang="en-IN" sz="1620"/>
            </a:p>
          </p:txBody>
        </p:sp>
        <p:sp>
          <p:nvSpPr>
            <p:cNvPr id="159" name="Freeform 28">
              <a:extLst>
                <a:ext uri="{FF2B5EF4-FFF2-40B4-BE49-F238E27FC236}">
                  <a16:creationId xmlns:a16="http://schemas.microsoft.com/office/drawing/2014/main" id="{3A6C1C9A-A1A4-4E12-98C1-B2E73FD07C9B}"/>
                </a:ext>
              </a:extLst>
            </p:cNvPr>
            <p:cNvSpPr>
              <a:spLocks/>
            </p:cNvSpPr>
            <p:nvPr/>
          </p:nvSpPr>
          <p:spPr bwMode="auto">
            <a:xfrm>
              <a:off x="13088938" y="2671763"/>
              <a:ext cx="55563" cy="57150"/>
            </a:xfrm>
            <a:custGeom>
              <a:avLst/>
              <a:gdLst>
                <a:gd name="T0" fmla="*/ 0 w 37"/>
                <a:gd name="T1" fmla="*/ 0 h 38"/>
                <a:gd name="T2" fmla="*/ 37 w 37"/>
                <a:gd name="T3" fmla="*/ 0 h 38"/>
                <a:gd name="T4" fmla="*/ 37 w 37"/>
                <a:gd name="T5" fmla="*/ 38 h 38"/>
                <a:gd name="T6" fmla="*/ 0 w 37"/>
                <a:gd name="T7" fmla="*/ 38 h 38"/>
                <a:gd name="T8" fmla="*/ 0 w 37"/>
                <a:gd name="T9" fmla="*/ 0 h 38"/>
              </a:gdLst>
              <a:ahLst/>
              <a:cxnLst>
                <a:cxn ang="0">
                  <a:pos x="T0" y="T1"/>
                </a:cxn>
                <a:cxn ang="0">
                  <a:pos x="T2" y="T3"/>
                </a:cxn>
                <a:cxn ang="0">
                  <a:pos x="T4" y="T5"/>
                </a:cxn>
                <a:cxn ang="0">
                  <a:pos x="T6" y="T7"/>
                </a:cxn>
                <a:cxn ang="0">
                  <a:pos x="T8" y="T9"/>
                </a:cxn>
              </a:cxnLst>
              <a:rect l="0" t="0" r="r" b="b"/>
              <a:pathLst>
                <a:path w="37" h="38">
                  <a:moveTo>
                    <a:pt x="0" y="0"/>
                  </a:moveTo>
                  <a:cubicBezTo>
                    <a:pt x="12" y="0"/>
                    <a:pt x="25" y="0"/>
                    <a:pt x="37" y="0"/>
                  </a:cubicBezTo>
                  <a:cubicBezTo>
                    <a:pt x="37" y="13"/>
                    <a:pt x="37" y="25"/>
                    <a:pt x="37" y="38"/>
                  </a:cubicBezTo>
                  <a:cubicBezTo>
                    <a:pt x="25" y="38"/>
                    <a:pt x="13" y="38"/>
                    <a:pt x="0" y="38"/>
                  </a:cubicBezTo>
                  <a:cubicBezTo>
                    <a:pt x="0" y="26"/>
                    <a:pt x="0" y="13"/>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884" tIns="44943" rIns="89884" bIns="44943" numCol="1" anchor="t" anchorCtr="0" compatLnSpc="1">
              <a:prstTxWarp prst="textNoShape">
                <a:avLst/>
              </a:prstTxWarp>
            </a:bodyPr>
            <a:lstStyle/>
            <a:p>
              <a:endParaRPr lang="en-IN" sz="1620"/>
            </a:p>
          </p:txBody>
        </p:sp>
        <p:sp>
          <p:nvSpPr>
            <p:cNvPr id="160" name="Freeform 29">
              <a:extLst>
                <a:ext uri="{FF2B5EF4-FFF2-40B4-BE49-F238E27FC236}">
                  <a16:creationId xmlns:a16="http://schemas.microsoft.com/office/drawing/2014/main" id="{344CAF3A-0078-454D-965A-BEC97B51C78E}"/>
                </a:ext>
              </a:extLst>
            </p:cNvPr>
            <p:cNvSpPr>
              <a:spLocks/>
            </p:cNvSpPr>
            <p:nvPr/>
          </p:nvSpPr>
          <p:spPr bwMode="auto">
            <a:xfrm>
              <a:off x="13001625" y="2874963"/>
              <a:ext cx="57150" cy="55562"/>
            </a:xfrm>
            <a:custGeom>
              <a:avLst/>
              <a:gdLst>
                <a:gd name="T0" fmla="*/ 0 w 37"/>
                <a:gd name="T1" fmla="*/ 37 h 37"/>
                <a:gd name="T2" fmla="*/ 0 w 37"/>
                <a:gd name="T3" fmla="*/ 0 h 37"/>
                <a:gd name="T4" fmla="*/ 37 w 37"/>
                <a:gd name="T5" fmla="*/ 0 h 37"/>
                <a:gd name="T6" fmla="*/ 37 w 37"/>
                <a:gd name="T7" fmla="*/ 37 h 37"/>
                <a:gd name="T8" fmla="*/ 0 w 37"/>
                <a:gd name="T9" fmla="*/ 37 h 37"/>
              </a:gdLst>
              <a:ahLst/>
              <a:cxnLst>
                <a:cxn ang="0">
                  <a:pos x="T0" y="T1"/>
                </a:cxn>
                <a:cxn ang="0">
                  <a:pos x="T2" y="T3"/>
                </a:cxn>
                <a:cxn ang="0">
                  <a:pos x="T4" y="T5"/>
                </a:cxn>
                <a:cxn ang="0">
                  <a:pos x="T6" y="T7"/>
                </a:cxn>
                <a:cxn ang="0">
                  <a:pos x="T8" y="T9"/>
                </a:cxn>
              </a:cxnLst>
              <a:rect l="0" t="0" r="r" b="b"/>
              <a:pathLst>
                <a:path w="37" h="37">
                  <a:moveTo>
                    <a:pt x="0" y="37"/>
                  </a:moveTo>
                  <a:cubicBezTo>
                    <a:pt x="0" y="25"/>
                    <a:pt x="0" y="13"/>
                    <a:pt x="0" y="0"/>
                  </a:cubicBezTo>
                  <a:cubicBezTo>
                    <a:pt x="12" y="0"/>
                    <a:pt x="25" y="0"/>
                    <a:pt x="37" y="0"/>
                  </a:cubicBezTo>
                  <a:cubicBezTo>
                    <a:pt x="37" y="12"/>
                    <a:pt x="37" y="25"/>
                    <a:pt x="37" y="37"/>
                  </a:cubicBezTo>
                  <a:cubicBezTo>
                    <a:pt x="25" y="37"/>
                    <a:pt x="12" y="37"/>
                    <a:pt x="0" y="3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884" tIns="44943" rIns="89884" bIns="44943" numCol="1" anchor="t" anchorCtr="0" compatLnSpc="1">
              <a:prstTxWarp prst="textNoShape">
                <a:avLst/>
              </a:prstTxWarp>
            </a:bodyPr>
            <a:lstStyle/>
            <a:p>
              <a:endParaRPr lang="en-IN" sz="1620"/>
            </a:p>
          </p:txBody>
        </p:sp>
        <p:sp>
          <p:nvSpPr>
            <p:cNvPr id="161" name="Freeform 30">
              <a:extLst>
                <a:ext uri="{FF2B5EF4-FFF2-40B4-BE49-F238E27FC236}">
                  <a16:creationId xmlns:a16="http://schemas.microsoft.com/office/drawing/2014/main" id="{46585234-BC70-49E5-BC42-A455A7FF2428}"/>
                </a:ext>
              </a:extLst>
            </p:cNvPr>
            <p:cNvSpPr>
              <a:spLocks/>
            </p:cNvSpPr>
            <p:nvPr/>
          </p:nvSpPr>
          <p:spPr bwMode="auto">
            <a:xfrm>
              <a:off x="13088938" y="2874963"/>
              <a:ext cx="55563" cy="55562"/>
            </a:xfrm>
            <a:custGeom>
              <a:avLst/>
              <a:gdLst>
                <a:gd name="T0" fmla="*/ 0 w 37"/>
                <a:gd name="T1" fmla="*/ 37 h 37"/>
                <a:gd name="T2" fmla="*/ 0 w 37"/>
                <a:gd name="T3" fmla="*/ 0 h 37"/>
                <a:gd name="T4" fmla="*/ 37 w 37"/>
                <a:gd name="T5" fmla="*/ 0 h 37"/>
                <a:gd name="T6" fmla="*/ 37 w 37"/>
                <a:gd name="T7" fmla="*/ 37 h 37"/>
                <a:gd name="T8" fmla="*/ 0 w 37"/>
                <a:gd name="T9" fmla="*/ 37 h 37"/>
              </a:gdLst>
              <a:ahLst/>
              <a:cxnLst>
                <a:cxn ang="0">
                  <a:pos x="T0" y="T1"/>
                </a:cxn>
                <a:cxn ang="0">
                  <a:pos x="T2" y="T3"/>
                </a:cxn>
                <a:cxn ang="0">
                  <a:pos x="T4" y="T5"/>
                </a:cxn>
                <a:cxn ang="0">
                  <a:pos x="T6" y="T7"/>
                </a:cxn>
                <a:cxn ang="0">
                  <a:pos x="T8" y="T9"/>
                </a:cxn>
              </a:cxnLst>
              <a:rect l="0" t="0" r="r" b="b"/>
              <a:pathLst>
                <a:path w="37" h="37">
                  <a:moveTo>
                    <a:pt x="0" y="37"/>
                  </a:moveTo>
                  <a:cubicBezTo>
                    <a:pt x="0" y="25"/>
                    <a:pt x="0" y="12"/>
                    <a:pt x="0" y="0"/>
                  </a:cubicBezTo>
                  <a:cubicBezTo>
                    <a:pt x="12" y="0"/>
                    <a:pt x="25" y="0"/>
                    <a:pt x="37" y="0"/>
                  </a:cubicBezTo>
                  <a:cubicBezTo>
                    <a:pt x="37" y="12"/>
                    <a:pt x="37" y="25"/>
                    <a:pt x="37" y="37"/>
                  </a:cubicBezTo>
                  <a:cubicBezTo>
                    <a:pt x="25" y="37"/>
                    <a:pt x="13" y="37"/>
                    <a:pt x="0" y="3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884" tIns="44943" rIns="89884" bIns="44943" numCol="1" anchor="t" anchorCtr="0" compatLnSpc="1">
              <a:prstTxWarp prst="textNoShape">
                <a:avLst/>
              </a:prstTxWarp>
            </a:bodyPr>
            <a:lstStyle/>
            <a:p>
              <a:endParaRPr lang="en-IN" sz="1620"/>
            </a:p>
          </p:txBody>
        </p:sp>
      </p:grpSp>
      <p:grpSp>
        <p:nvGrpSpPr>
          <p:cNvPr id="162" name="Group 161">
            <a:extLst>
              <a:ext uri="{FF2B5EF4-FFF2-40B4-BE49-F238E27FC236}">
                <a16:creationId xmlns:a16="http://schemas.microsoft.com/office/drawing/2014/main" id="{70AEB9E4-E528-40F4-8F22-9482FE9CF398}"/>
              </a:ext>
            </a:extLst>
          </p:cNvPr>
          <p:cNvGrpSpPr/>
          <p:nvPr/>
        </p:nvGrpSpPr>
        <p:grpSpPr>
          <a:xfrm>
            <a:off x="2093885" y="3400683"/>
            <a:ext cx="406092" cy="405110"/>
            <a:chOff x="13896975" y="1428750"/>
            <a:chExt cx="655638" cy="654050"/>
          </a:xfrm>
          <a:solidFill>
            <a:schemeClr val="tx1">
              <a:lumMod val="95000"/>
              <a:lumOff val="5000"/>
            </a:schemeClr>
          </a:solidFill>
        </p:grpSpPr>
        <p:sp>
          <p:nvSpPr>
            <p:cNvPr id="163" name="Freeform 31">
              <a:extLst>
                <a:ext uri="{FF2B5EF4-FFF2-40B4-BE49-F238E27FC236}">
                  <a16:creationId xmlns:a16="http://schemas.microsoft.com/office/drawing/2014/main" id="{7FD97483-7F8D-4CE3-9150-78601169068C}"/>
                </a:ext>
              </a:extLst>
            </p:cNvPr>
            <p:cNvSpPr>
              <a:spLocks noEditPoints="1"/>
            </p:cNvSpPr>
            <p:nvPr/>
          </p:nvSpPr>
          <p:spPr bwMode="auto">
            <a:xfrm>
              <a:off x="13896975" y="1428750"/>
              <a:ext cx="655638" cy="654050"/>
            </a:xfrm>
            <a:custGeom>
              <a:avLst/>
              <a:gdLst>
                <a:gd name="T0" fmla="*/ 11 w 433"/>
                <a:gd name="T1" fmla="*/ 226 h 432"/>
                <a:gd name="T2" fmla="*/ 101 w 433"/>
                <a:gd name="T3" fmla="*/ 245 h 432"/>
                <a:gd name="T4" fmla="*/ 106 w 433"/>
                <a:gd name="T5" fmla="*/ 258 h 432"/>
                <a:gd name="T6" fmla="*/ 204 w 433"/>
                <a:gd name="T7" fmla="*/ 275 h 432"/>
                <a:gd name="T8" fmla="*/ 241 w 433"/>
                <a:gd name="T9" fmla="*/ 313 h 432"/>
                <a:gd name="T10" fmla="*/ 291 w 433"/>
                <a:gd name="T11" fmla="*/ 282 h 432"/>
                <a:gd name="T12" fmla="*/ 219 w 433"/>
                <a:gd name="T13" fmla="*/ 263 h 432"/>
                <a:gd name="T14" fmla="*/ 233 w 433"/>
                <a:gd name="T15" fmla="*/ 0 h 432"/>
                <a:gd name="T16" fmla="*/ 432 w 433"/>
                <a:gd name="T17" fmla="*/ 21 h 432"/>
                <a:gd name="T18" fmla="*/ 412 w 433"/>
                <a:gd name="T19" fmla="*/ 282 h 432"/>
                <a:gd name="T20" fmla="*/ 327 w 433"/>
                <a:gd name="T21" fmla="*/ 284 h 432"/>
                <a:gd name="T22" fmla="*/ 261 w 433"/>
                <a:gd name="T23" fmla="*/ 322 h 432"/>
                <a:gd name="T24" fmla="*/ 291 w 433"/>
                <a:gd name="T25" fmla="*/ 323 h 432"/>
                <a:gd name="T26" fmla="*/ 291 w 433"/>
                <a:gd name="T27" fmla="*/ 382 h 432"/>
                <a:gd name="T28" fmla="*/ 205 w 433"/>
                <a:gd name="T29" fmla="*/ 375 h 432"/>
                <a:gd name="T30" fmla="*/ 174 w 433"/>
                <a:gd name="T31" fmla="*/ 355 h 432"/>
                <a:gd name="T32" fmla="*/ 180 w 433"/>
                <a:gd name="T33" fmla="*/ 341 h 432"/>
                <a:gd name="T34" fmla="*/ 211 w 433"/>
                <a:gd name="T35" fmla="*/ 359 h 432"/>
                <a:gd name="T36" fmla="*/ 291 w 433"/>
                <a:gd name="T37" fmla="*/ 365 h 432"/>
                <a:gd name="T38" fmla="*/ 291 w 433"/>
                <a:gd name="T39" fmla="*/ 339 h 432"/>
                <a:gd name="T40" fmla="*/ 233 w 433"/>
                <a:gd name="T41" fmla="*/ 328 h 432"/>
                <a:gd name="T42" fmla="*/ 164 w 433"/>
                <a:gd name="T43" fmla="*/ 274 h 432"/>
                <a:gd name="T44" fmla="*/ 102 w 433"/>
                <a:gd name="T45" fmla="*/ 274 h 432"/>
                <a:gd name="T46" fmla="*/ 101 w 433"/>
                <a:gd name="T47" fmla="*/ 379 h 432"/>
                <a:gd name="T48" fmla="*/ 135 w 433"/>
                <a:gd name="T49" fmla="*/ 402 h 432"/>
                <a:gd name="T50" fmla="*/ 310 w 433"/>
                <a:gd name="T51" fmla="*/ 415 h 432"/>
                <a:gd name="T52" fmla="*/ 410 w 433"/>
                <a:gd name="T53" fmla="*/ 359 h 432"/>
                <a:gd name="T54" fmla="*/ 390 w 433"/>
                <a:gd name="T55" fmla="*/ 338 h 432"/>
                <a:gd name="T56" fmla="*/ 340 w 433"/>
                <a:gd name="T57" fmla="*/ 374 h 432"/>
                <a:gd name="T58" fmla="*/ 335 w 433"/>
                <a:gd name="T59" fmla="*/ 358 h 432"/>
                <a:gd name="T60" fmla="*/ 409 w 433"/>
                <a:gd name="T61" fmla="*/ 319 h 432"/>
                <a:gd name="T62" fmla="*/ 420 w 433"/>
                <a:gd name="T63" fmla="*/ 373 h 432"/>
                <a:gd name="T64" fmla="*/ 342 w 433"/>
                <a:gd name="T65" fmla="*/ 427 h 432"/>
                <a:gd name="T66" fmla="*/ 174 w 433"/>
                <a:gd name="T67" fmla="*/ 432 h 432"/>
                <a:gd name="T68" fmla="*/ 143 w 433"/>
                <a:gd name="T69" fmla="*/ 424 h 432"/>
                <a:gd name="T70" fmla="*/ 101 w 433"/>
                <a:gd name="T71" fmla="*/ 401 h 432"/>
                <a:gd name="T72" fmla="*/ 98 w 433"/>
                <a:gd name="T73" fmla="*/ 425 h 432"/>
                <a:gd name="T74" fmla="*/ 0 w 433"/>
                <a:gd name="T75" fmla="*/ 432 h 432"/>
                <a:gd name="T76" fmla="*/ 415 w 433"/>
                <a:gd name="T77" fmla="*/ 265 h 432"/>
                <a:gd name="T78" fmla="*/ 236 w 433"/>
                <a:gd name="T79" fmla="*/ 17 h 432"/>
                <a:gd name="T80" fmla="*/ 415 w 433"/>
                <a:gd name="T81" fmla="*/ 265 h 432"/>
                <a:gd name="T82" fmla="*/ 17 w 433"/>
                <a:gd name="T83" fmla="*/ 415 h 432"/>
                <a:gd name="T84" fmla="*/ 84 w 433"/>
                <a:gd name="T85" fmla="*/ 243 h 4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33" h="432">
                  <a:moveTo>
                    <a:pt x="0" y="232"/>
                  </a:moveTo>
                  <a:cubicBezTo>
                    <a:pt x="2" y="227"/>
                    <a:pt x="6" y="226"/>
                    <a:pt x="11" y="226"/>
                  </a:cubicBezTo>
                  <a:cubicBezTo>
                    <a:pt x="35" y="226"/>
                    <a:pt x="58" y="226"/>
                    <a:pt x="82" y="226"/>
                  </a:cubicBezTo>
                  <a:cubicBezTo>
                    <a:pt x="95" y="226"/>
                    <a:pt x="101" y="232"/>
                    <a:pt x="101" y="245"/>
                  </a:cubicBezTo>
                  <a:cubicBezTo>
                    <a:pt x="101" y="249"/>
                    <a:pt x="101" y="253"/>
                    <a:pt x="101" y="258"/>
                  </a:cubicBezTo>
                  <a:cubicBezTo>
                    <a:pt x="103" y="258"/>
                    <a:pt x="105" y="258"/>
                    <a:pt x="106" y="258"/>
                  </a:cubicBezTo>
                  <a:cubicBezTo>
                    <a:pt x="125" y="258"/>
                    <a:pt x="144" y="258"/>
                    <a:pt x="163" y="258"/>
                  </a:cubicBezTo>
                  <a:cubicBezTo>
                    <a:pt x="180" y="257"/>
                    <a:pt x="193" y="263"/>
                    <a:pt x="204" y="275"/>
                  </a:cubicBezTo>
                  <a:cubicBezTo>
                    <a:pt x="216" y="286"/>
                    <a:pt x="227" y="298"/>
                    <a:pt x="239" y="310"/>
                  </a:cubicBezTo>
                  <a:cubicBezTo>
                    <a:pt x="240" y="311"/>
                    <a:pt x="241" y="312"/>
                    <a:pt x="241" y="313"/>
                  </a:cubicBezTo>
                  <a:cubicBezTo>
                    <a:pt x="260" y="303"/>
                    <a:pt x="277" y="293"/>
                    <a:pt x="295" y="282"/>
                  </a:cubicBezTo>
                  <a:cubicBezTo>
                    <a:pt x="293" y="282"/>
                    <a:pt x="292" y="282"/>
                    <a:pt x="291" y="282"/>
                  </a:cubicBezTo>
                  <a:cubicBezTo>
                    <a:pt x="273" y="282"/>
                    <a:pt x="256" y="282"/>
                    <a:pt x="238" y="282"/>
                  </a:cubicBezTo>
                  <a:cubicBezTo>
                    <a:pt x="226" y="282"/>
                    <a:pt x="219" y="275"/>
                    <a:pt x="219" y="263"/>
                  </a:cubicBezTo>
                  <a:cubicBezTo>
                    <a:pt x="219" y="182"/>
                    <a:pt x="219" y="102"/>
                    <a:pt x="219" y="21"/>
                  </a:cubicBezTo>
                  <a:cubicBezTo>
                    <a:pt x="219" y="11"/>
                    <a:pt x="223" y="4"/>
                    <a:pt x="233" y="0"/>
                  </a:cubicBezTo>
                  <a:cubicBezTo>
                    <a:pt x="295" y="0"/>
                    <a:pt x="356" y="0"/>
                    <a:pt x="418" y="0"/>
                  </a:cubicBezTo>
                  <a:cubicBezTo>
                    <a:pt x="428" y="4"/>
                    <a:pt x="432" y="11"/>
                    <a:pt x="432" y="21"/>
                  </a:cubicBezTo>
                  <a:cubicBezTo>
                    <a:pt x="432" y="102"/>
                    <a:pt x="432" y="182"/>
                    <a:pt x="432" y="263"/>
                  </a:cubicBezTo>
                  <a:cubicBezTo>
                    <a:pt x="432" y="275"/>
                    <a:pt x="425" y="282"/>
                    <a:pt x="412" y="282"/>
                  </a:cubicBezTo>
                  <a:cubicBezTo>
                    <a:pt x="386" y="282"/>
                    <a:pt x="359" y="282"/>
                    <a:pt x="333" y="282"/>
                  </a:cubicBezTo>
                  <a:cubicBezTo>
                    <a:pt x="331" y="282"/>
                    <a:pt x="329" y="283"/>
                    <a:pt x="327" y="284"/>
                  </a:cubicBezTo>
                  <a:cubicBezTo>
                    <a:pt x="306" y="296"/>
                    <a:pt x="285" y="308"/>
                    <a:pt x="264" y="320"/>
                  </a:cubicBezTo>
                  <a:cubicBezTo>
                    <a:pt x="263" y="321"/>
                    <a:pt x="262" y="321"/>
                    <a:pt x="261" y="322"/>
                  </a:cubicBezTo>
                  <a:cubicBezTo>
                    <a:pt x="261" y="322"/>
                    <a:pt x="261" y="322"/>
                    <a:pt x="262" y="322"/>
                  </a:cubicBezTo>
                  <a:cubicBezTo>
                    <a:pt x="271" y="322"/>
                    <a:pt x="281" y="322"/>
                    <a:pt x="291" y="323"/>
                  </a:cubicBezTo>
                  <a:cubicBezTo>
                    <a:pt x="304" y="323"/>
                    <a:pt x="316" y="330"/>
                    <a:pt x="320" y="342"/>
                  </a:cubicBezTo>
                  <a:cubicBezTo>
                    <a:pt x="327" y="362"/>
                    <a:pt x="313" y="381"/>
                    <a:pt x="291" y="382"/>
                  </a:cubicBezTo>
                  <a:cubicBezTo>
                    <a:pt x="270" y="382"/>
                    <a:pt x="250" y="382"/>
                    <a:pt x="229" y="382"/>
                  </a:cubicBezTo>
                  <a:cubicBezTo>
                    <a:pt x="220" y="382"/>
                    <a:pt x="212" y="380"/>
                    <a:pt x="205" y="375"/>
                  </a:cubicBezTo>
                  <a:cubicBezTo>
                    <a:pt x="195" y="369"/>
                    <a:pt x="186" y="363"/>
                    <a:pt x="176" y="357"/>
                  </a:cubicBezTo>
                  <a:cubicBezTo>
                    <a:pt x="175" y="356"/>
                    <a:pt x="175" y="355"/>
                    <a:pt x="174" y="355"/>
                  </a:cubicBezTo>
                  <a:cubicBezTo>
                    <a:pt x="172" y="352"/>
                    <a:pt x="171" y="349"/>
                    <a:pt x="173" y="346"/>
                  </a:cubicBezTo>
                  <a:cubicBezTo>
                    <a:pt x="174" y="343"/>
                    <a:pt x="177" y="341"/>
                    <a:pt x="180" y="341"/>
                  </a:cubicBezTo>
                  <a:cubicBezTo>
                    <a:pt x="182" y="341"/>
                    <a:pt x="185" y="342"/>
                    <a:pt x="187" y="343"/>
                  </a:cubicBezTo>
                  <a:cubicBezTo>
                    <a:pt x="195" y="349"/>
                    <a:pt x="203" y="354"/>
                    <a:pt x="211" y="359"/>
                  </a:cubicBezTo>
                  <a:cubicBezTo>
                    <a:pt x="217" y="363"/>
                    <a:pt x="223" y="365"/>
                    <a:pt x="230" y="365"/>
                  </a:cubicBezTo>
                  <a:cubicBezTo>
                    <a:pt x="250" y="365"/>
                    <a:pt x="270" y="365"/>
                    <a:pt x="291" y="365"/>
                  </a:cubicBezTo>
                  <a:cubicBezTo>
                    <a:pt x="299" y="365"/>
                    <a:pt x="305" y="360"/>
                    <a:pt x="305" y="352"/>
                  </a:cubicBezTo>
                  <a:cubicBezTo>
                    <a:pt x="305" y="345"/>
                    <a:pt x="299" y="339"/>
                    <a:pt x="291" y="339"/>
                  </a:cubicBezTo>
                  <a:cubicBezTo>
                    <a:pt x="281" y="339"/>
                    <a:pt x="271" y="339"/>
                    <a:pt x="262" y="339"/>
                  </a:cubicBezTo>
                  <a:cubicBezTo>
                    <a:pt x="250" y="340"/>
                    <a:pt x="241" y="336"/>
                    <a:pt x="233" y="328"/>
                  </a:cubicBezTo>
                  <a:cubicBezTo>
                    <a:pt x="219" y="314"/>
                    <a:pt x="206" y="300"/>
                    <a:pt x="192" y="286"/>
                  </a:cubicBezTo>
                  <a:cubicBezTo>
                    <a:pt x="184" y="278"/>
                    <a:pt x="175" y="274"/>
                    <a:pt x="164" y="274"/>
                  </a:cubicBezTo>
                  <a:cubicBezTo>
                    <a:pt x="144" y="275"/>
                    <a:pt x="125" y="274"/>
                    <a:pt x="106" y="274"/>
                  </a:cubicBezTo>
                  <a:cubicBezTo>
                    <a:pt x="104" y="274"/>
                    <a:pt x="103" y="274"/>
                    <a:pt x="102" y="274"/>
                  </a:cubicBezTo>
                  <a:cubicBezTo>
                    <a:pt x="101" y="276"/>
                    <a:pt x="101" y="276"/>
                    <a:pt x="101" y="276"/>
                  </a:cubicBezTo>
                  <a:cubicBezTo>
                    <a:pt x="101" y="311"/>
                    <a:pt x="101" y="345"/>
                    <a:pt x="101" y="379"/>
                  </a:cubicBezTo>
                  <a:cubicBezTo>
                    <a:pt x="101" y="380"/>
                    <a:pt x="103" y="382"/>
                    <a:pt x="104" y="383"/>
                  </a:cubicBezTo>
                  <a:cubicBezTo>
                    <a:pt x="114" y="389"/>
                    <a:pt x="125" y="396"/>
                    <a:pt x="135" y="402"/>
                  </a:cubicBezTo>
                  <a:cubicBezTo>
                    <a:pt x="149" y="410"/>
                    <a:pt x="164" y="415"/>
                    <a:pt x="180" y="415"/>
                  </a:cubicBezTo>
                  <a:cubicBezTo>
                    <a:pt x="223" y="415"/>
                    <a:pt x="267" y="415"/>
                    <a:pt x="310" y="415"/>
                  </a:cubicBezTo>
                  <a:cubicBezTo>
                    <a:pt x="327" y="415"/>
                    <a:pt x="343" y="411"/>
                    <a:pt x="357" y="401"/>
                  </a:cubicBezTo>
                  <a:cubicBezTo>
                    <a:pt x="375" y="388"/>
                    <a:pt x="393" y="373"/>
                    <a:pt x="410" y="359"/>
                  </a:cubicBezTo>
                  <a:cubicBezTo>
                    <a:pt x="415" y="355"/>
                    <a:pt x="416" y="350"/>
                    <a:pt x="414" y="344"/>
                  </a:cubicBezTo>
                  <a:cubicBezTo>
                    <a:pt x="411" y="335"/>
                    <a:pt x="399" y="332"/>
                    <a:pt x="390" y="338"/>
                  </a:cubicBezTo>
                  <a:cubicBezTo>
                    <a:pt x="375" y="349"/>
                    <a:pt x="361" y="360"/>
                    <a:pt x="346" y="371"/>
                  </a:cubicBezTo>
                  <a:cubicBezTo>
                    <a:pt x="344" y="372"/>
                    <a:pt x="342" y="373"/>
                    <a:pt x="340" y="374"/>
                  </a:cubicBezTo>
                  <a:cubicBezTo>
                    <a:pt x="337" y="375"/>
                    <a:pt x="333" y="373"/>
                    <a:pt x="331" y="369"/>
                  </a:cubicBezTo>
                  <a:cubicBezTo>
                    <a:pt x="329" y="365"/>
                    <a:pt x="331" y="362"/>
                    <a:pt x="335" y="358"/>
                  </a:cubicBezTo>
                  <a:cubicBezTo>
                    <a:pt x="350" y="347"/>
                    <a:pt x="365" y="335"/>
                    <a:pt x="380" y="324"/>
                  </a:cubicBezTo>
                  <a:cubicBezTo>
                    <a:pt x="389" y="318"/>
                    <a:pt x="399" y="316"/>
                    <a:pt x="409" y="319"/>
                  </a:cubicBezTo>
                  <a:cubicBezTo>
                    <a:pt x="421" y="323"/>
                    <a:pt x="429" y="331"/>
                    <a:pt x="431" y="343"/>
                  </a:cubicBezTo>
                  <a:cubicBezTo>
                    <a:pt x="433" y="356"/>
                    <a:pt x="429" y="366"/>
                    <a:pt x="420" y="373"/>
                  </a:cubicBezTo>
                  <a:cubicBezTo>
                    <a:pt x="406" y="385"/>
                    <a:pt x="391" y="396"/>
                    <a:pt x="377" y="408"/>
                  </a:cubicBezTo>
                  <a:cubicBezTo>
                    <a:pt x="367" y="416"/>
                    <a:pt x="355" y="423"/>
                    <a:pt x="342" y="427"/>
                  </a:cubicBezTo>
                  <a:cubicBezTo>
                    <a:pt x="334" y="429"/>
                    <a:pt x="326" y="430"/>
                    <a:pt x="318" y="432"/>
                  </a:cubicBezTo>
                  <a:cubicBezTo>
                    <a:pt x="270" y="432"/>
                    <a:pt x="222" y="432"/>
                    <a:pt x="174" y="432"/>
                  </a:cubicBezTo>
                  <a:cubicBezTo>
                    <a:pt x="173" y="432"/>
                    <a:pt x="173" y="432"/>
                    <a:pt x="172" y="431"/>
                  </a:cubicBezTo>
                  <a:cubicBezTo>
                    <a:pt x="162" y="429"/>
                    <a:pt x="152" y="428"/>
                    <a:pt x="143" y="424"/>
                  </a:cubicBezTo>
                  <a:cubicBezTo>
                    <a:pt x="130" y="419"/>
                    <a:pt x="118" y="411"/>
                    <a:pt x="106" y="404"/>
                  </a:cubicBezTo>
                  <a:cubicBezTo>
                    <a:pt x="105" y="403"/>
                    <a:pt x="103" y="402"/>
                    <a:pt x="101" y="401"/>
                  </a:cubicBezTo>
                  <a:cubicBezTo>
                    <a:pt x="101" y="406"/>
                    <a:pt x="102" y="410"/>
                    <a:pt x="101" y="413"/>
                  </a:cubicBezTo>
                  <a:cubicBezTo>
                    <a:pt x="101" y="417"/>
                    <a:pt x="100" y="422"/>
                    <a:pt x="98" y="425"/>
                  </a:cubicBezTo>
                  <a:cubicBezTo>
                    <a:pt x="96" y="428"/>
                    <a:pt x="92" y="430"/>
                    <a:pt x="88" y="432"/>
                  </a:cubicBezTo>
                  <a:cubicBezTo>
                    <a:pt x="59" y="432"/>
                    <a:pt x="29" y="432"/>
                    <a:pt x="0" y="432"/>
                  </a:cubicBezTo>
                  <a:cubicBezTo>
                    <a:pt x="0" y="366"/>
                    <a:pt x="0" y="299"/>
                    <a:pt x="0" y="232"/>
                  </a:cubicBezTo>
                  <a:close/>
                  <a:moveTo>
                    <a:pt x="415" y="265"/>
                  </a:moveTo>
                  <a:cubicBezTo>
                    <a:pt x="415" y="182"/>
                    <a:pt x="415" y="100"/>
                    <a:pt x="415" y="17"/>
                  </a:cubicBezTo>
                  <a:cubicBezTo>
                    <a:pt x="355" y="17"/>
                    <a:pt x="296" y="17"/>
                    <a:pt x="236" y="17"/>
                  </a:cubicBezTo>
                  <a:cubicBezTo>
                    <a:pt x="236" y="100"/>
                    <a:pt x="236" y="182"/>
                    <a:pt x="236" y="265"/>
                  </a:cubicBezTo>
                  <a:cubicBezTo>
                    <a:pt x="296" y="265"/>
                    <a:pt x="355" y="265"/>
                    <a:pt x="415" y="265"/>
                  </a:cubicBezTo>
                  <a:close/>
                  <a:moveTo>
                    <a:pt x="17" y="243"/>
                  </a:moveTo>
                  <a:cubicBezTo>
                    <a:pt x="17" y="301"/>
                    <a:pt x="17" y="358"/>
                    <a:pt x="17" y="415"/>
                  </a:cubicBezTo>
                  <a:cubicBezTo>
                    <a:pt x="39" y="415"/>
                    <a:pt x="62" y="415"/>
                    <a:pt x="84" y="415"/>
                  </a:cubicBezTo>
                  <a:cubicBezTo>
                    <a:pt x="84" y="358"/>
                    <a:pt x="84" y="300"/>
                    <a:pt x="84" y="243"/>
                  </a:cubicBezTo>
                  <a:cubicBezTo>
                    <a:pt x="61" y="243"/>
                    <a:pt x="39" y="243"/>
                    <a:pt x="17" y="24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884" tIns="44943" rIns="89884" bIns="44943" numCol="1" anchor="t" anchorCtr="0" compatLnSpc="1">
              <a:prstTxWarp prst="textNoShape">
                <a:avLst/>
              </a:prstTxWarp>
            </a:bodyPr>
            <a:lstStyle/>
            <a:p>
              <a:endParaRPr lang="en-IN" sz="1620"/>
            </a:p>
          </p:txBody>
        </p:sp>
        <p:sp>
          <p:nvSpPr>
            <p:cNvPr id="164" name="Freeform 32">
              <a:extLst>
                <a:ext uri="{FF2B5EF4-FFF2-40B4-BE49-F238E27FC236}">
                  <a16:creationId xmlns:a16="http://schemas.microsoft.com/office/drawing/2014/main" id="{AC240CB7-55C3-4688-9525-A88572B91AAC}"/>
                </a:ext>
              </a:extLst>
            </p:cNvPr>
            <p:cNvSpPr>
              <a:spLocks/>
            </p:cNvSpPr>
            <p:nvPr/>
          </p:nvSpPr>
          <p:spPr bwMode="auto">
            <a:xfrm>
              <a:off x="14046200" y="1485900"/>
              <a:ext cx="152400" cy="304800"/>
            </a:xfrm>
            <a:custGeom>
              <a:avLst/>
              <a:gdLst>
                <a:gd name="T0" fmla="*/ 20 w 101"/>
                <a:gd name="T1" fmla="*/ 60 h 201"/>
                <a:gd name="T2" fmla="*/ 52 w 101"/>
                <a:gd name="T3" fmla="*/ 116 h 201"/>
                <a:gd name="T4" fmla="*/ 92 w 101"/>
                <a:gd name="T5" fmla="*/ 185 h 201"/>
                <a:gd name="T6" fmla="*/ 94 w 101"/>
                <a:gd name="T7" fmla="*/ 189 h 201"/>
                <a:gd name="T8" fmla="*/ 90 w 101"/>
                <a:gd name="T9" fmla="*/ 199 h 201"/>
                <a:gd name="T10" fmla="*/ 80 w 101"/>
                <a:gd name="T11" fmla="*/ 197 h 201"/>
                <a:gd name="T12" fmla="*/ 78 w 101"/>
                <a:gd name="T13" fmla="*/ 194 h 201"/>
                <a:gd name="T14" fmla="*/ 7 w 101"/>
                <a:gd name="T15" fmla="*/ 71 h 201"/>
                <a:gd name="T16" fmla="*/ 15 w 101"/>
                <a:gd name="T17" fmla="*/ 44 h 201"/>
                <a:gd name="T18" fmla="*/ 85 w 101"/>
                <a:gd name="T19" fmla="*/ 3 h 201"/>
                <a:gd name="T20" fmla="*/ 90 w 101"/>
                <a:gd name="T21" fmla="*/ 1 h 201"/>
                <a:gd name="T22" fmla="*/ 99 w 101"/>
                <a:gd name="T23" fmla="*/ 5 h 201"/>
                <a:gd name="T24" fmla="*/ 98 w 101"/>
                <a:gd name="T25" fmla="*/ 15 h 201"/>
                <a:gd name="T26" fmla="*/ 93 w 101"/>
                <a:gd name="T27" fmla="*/ 18 h 201"/>
                <a:gd name="T28" fmla="*/ 25 w 101"/>
                <a:gd name="T29" fmla="*/ 58 h 201"/>
                <a:gd name="T30" fmla="*/ 20 w 101"/>
                <a:gd name="T31" fmla="*/ 60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1" h="201">
                  <a:moveTo>
                    <a:pt x="20" y="60"/>
                  </a:moveTo>
                  <a:cubicBezTo>
                    <a:pt x="31" y="79"/>
                    <a:pt x="42" y="97"/>
                    <a:pt x="52" y="116"/>
                  </a:cubicBezTo>
                  <a:cubicBezTo>
                    <a:pt x="66" y="139"/>
                    <a:pt x="79" y="162"/>
                    <a:pt x="92" y="185"/>
                  </a:cubicBezTo>
                  <a:cubicBezTo>
                    <a:pt x="93" y="186"/>
                    <a:pt x="94" y="187"/>
                    <a:pt x="94" y="189"/>
                  </a:cubicBezTo>
                  <a:cubicBezTo>
                    <a:pt x="96" y="193"/>
                    <a:pt x="94" y="197"/>
                    <a:pt x="90" y="199"/>
                  </a:cubicBezTo>
                  <a:cubicBezTo>
                    <a:pt x="87" y="201"/>
                    <a:pt x="83" y="200"/>
                    <a:pt x="80" y="197"/>
                  </a:cubicBezTo>
                  <a:cubicBezTo>
                    <a:pt x="79" y="196"/>
                    <a:pt x="79" y="195"/>
                    <a:pt x="78" y="194"/>
                  </a:cubicBezTo>
                  <a:cubicBezTo>
                    <a:pt x="54" y="153"/>
                    <a:pt x="31" y="112"/>
                    <a:pt x="7" y="71"/>
                  </a:cubicBezTo>
                  <a:cubicBezTo>
                    <a:pt x="0" y="60"/>
                    <a:pt x="3" y="51"/>
                    <a:pt x="15" y="44"/>
                  </a:cubicBezTo>
                  <a:cubicBezTo>
                    <a:pt x="38" y="30"/>
                    <a:pt x="61" y="17"/>
                    <a:pt x="85" y="3"/>
                  </a:cubicBezTo>
                  <a:cubicBezTo>
                    <a:pt x="87" y="2"/>
                    <a:pt x="88" y="1"/>
                    <a:pt x="90" y="1"/>
                  </a:cubicBezTo>
                  <a:cubicBezTo>
                    <a:pt x="94" y="0"/>
                    <a:pt x="98" y="2"/>
                    <a:pt x="99" y="5"/>
                  </a:cubicBezTo>
                  <a:cubicBezTo>
                    <a:pt x="101" y="9"/>
                    <a:pt x="101" y="12"/>
                    <a:pt x="98" y="15"/>
                  </a:cubicBezTo>
                  <a:cubicBezTo>
                    <a:pt x="96" y="16"/>
                    <a:pt x="95" y="17"/>
                    <a:pt x="93" y="18"/>
                  </a:cubicBezTo>
                  <a:cubicBezTo>
                    <a:pt x="70" y="31"/>
                    <a:pt x="48" y="44"/>
                    <a:pt x="25" y="58"/>
                  </a:cubicBezTo>
                  <a:cubicBezTo>
                    <a:pt x="23" y="58"/>
                    <a:pt x="22" y="59"/>
                    <a:pt x="20" y="6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884" tIns="44943" rIns="89884" bIns="44943" numCol="1" anchor="t" anchorCtr="0" compatLnSpc="1">
              <a:prstTxWarp prst="textNoShape">
                <a:avLst/>
              </a:prstTxWarp>
            </a:bodyPr>
            <a:lstStyle/>
            <a:p>
              <a:endParaRPr lang="en-IN" sz="1620"/>
            </a:p>
          </p:txBody>
        </p:sp>
        <p:sp>
          <p:nvSpPr>
            <p:cNvPr id="165" name="Freeform 33">
              <a:extLst>
                <a:ext uri="{FF2B5EF4-FFF2-40B4-BE49-F238E27FC236}">
                  <a16:creationId xmlns:a16="http://schemas.microsoft.com/office/drawing/2014/main" id="{8A640265-8480-4390-B063-BB5ABB4962E4}"/>
                </a:ext>
              </a:extLst>
            </p:cNvPr>
            <p:cNvSpPr>
              <a:spLocks noEditPoints="1"/>
            </p:cNvSpPr>
            <p:nvPr/>
          </p:nvSpPr>
          <p:spPr bwMode="auto">
            <a:xfrm>
              <a:off x="14295438" y="1481138"/>
              <a:ext cx="188913" cy="188912"/>
            </a:xfrm>
            <a:custGeom>
              <a:avLst/>
              <a:gdLst>
                <a:gd name="T0" fmla="*/ 125 w 125"/>
                <a:gd name="T1" fmla="*/ 63 h 125"/>
                <a:gd name="T2" fmla="*/ 62 w 125"/>
                <a:gd name="T3" fmla="*/ 125 h 125"/>
                <a:gd name="T4" fmla="*/ 0 w 125"/>
                <a:gd name="T5" fmla="*/ 62 h 125"/>
                <a:gd name="T6" fmla="*/ 63 w 125"/>
                <a:gd name="T7" fmla="*/ 0 h 125"/>
                <a:gd name="T8" fmla="*/ 125 w 125"/>
                <a:gd name="T9" fmla="*/ 63 h 125"/>
                <a:gd name="T10" fmla="*/ 40 w 125"/>
                <a:gd name="T11" fmla="*/ 73 h 125"/>
                <a:gd name="T12" fmla="*/ 47 w 125"/>
                <a:gd name="T13" fmla="*/ 35 h 125"/>
                <a:gd name="T14" fmla="*/ 77 w 125"/>
                <a:gd name="T15" fmla="*/ 34 h 125"/>
                <a:gd name="T16" fmla="*/ 87 w 125"/>
                <a:gd name="T17" fmla="*/ 47 h 125"/>
                <a:gd name="T18" fmla="*/ 85 w 125"/>
                <a:gd name="T19" fmla="*/ 73 h 125"/>
                <a:gd name="T20" fmla="*/ 101 w 125"/>
                <a:gd name="T21" fmla="*/ 86 h 125"/>
                <a:gd name="T22" fmla="*/ 93 w 125"/>
                <a:gd name="T23" fmla="*/ 29 h 125"/>
                <a:gd name="T24" fmla="*/ 30 w 125"/>
                <a:gd name="T25" fmla="*/ 30 h 125"/>
                <a:gd name="T26" fmla="*/ 24 w 125"/>
                <a:gd name="T27" fmla="*/ 86 h 125"/>
                <a:gd name="T28" fmla="*/ 40 w 125"/>
                <a:gd name="T29" fmla="*/ 73 h 125"/>
                <a:gd name="T30" fmla="*/ 36 w 125"/>
                <a:gd name="T31" fmla="*/ 99 h 125"/>
                <a:gd name="T32" fmla="*/ 88 w 125"/>
                <a:gd name="T33" fmla="*/ 99 h 125"/>
                <a:gd name="T34" fmla="*/ 62 w 125"/>
                <a:gd name="T35" fmla="*/ 85 h 125"/>
                <a:gd name="T36" fmla="*/ 36 w 125"/>
                <a:gd name="T37" fmla="*/ 99 h 125"/>
                <a:gd name="T38" fmla="*/ 71 w 125"/>
                <a:gd name="T39" fmla="*/ 58 h 125"/>
                <a:gd name="T40" fmla="*/ 60 w 125"/>
                <a:gd name="T41" fmla="*/ 47 h 125"/>
                <a:gd name="T42" fmla="*/ 54 w 125"/>
                <a:gd name="T43" fmla="*/ 59 h 125"/>
                <a:gd name="T44" fmla="*/ 60 w 125"/>
                <a:gd name="T45" fmla="*/ 68 h 125"/>
                <a:gd name="T46" fmla="*/ 71 w 125"/>
                <a:gd name="T47" fmla="*/ 58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25" h="125">
                  <a:moveTo>
                    <a:pt x="125" y="63"/>
                  </a:moveTo>
                  <a:cubicBezTo>
                    <a:pt x="125" y="97"/>
                    <a:pt x="96" y="125"/>
                    <a:pt x="62" y="125"/>
                  </a:cubicBezTo>
                  <a:cubicBezTo>
                    <a:pt x="28" y="125"/>
                    <a:pt x="0" y="96"/>
                    <a:pt x="0" y="62"/>
                  </a:cubicBezTo>
                  <a:cubicBezTo>
                    <a:pt x="0" y="27"/>
                    <a:pt x="29" y="0"/>
                    <a:pt x="63" y="0"/>
                  </a:cubicBezTo>
                  <a:cubicBezTo>
                    <a:pt x="97" y="0"/>
                    <a:pt x="125" y="29"/>
                    <a:pt x="125" y="63"/>
                  </a:cubicBezTo>
                  <a:close/>
                  <a:moveTo>
                    <a:pt x="40" y="73"/>
                  </a:moveTo>
                  <a:cubicBezTo>
                    <a:pt x="33" y="56"/>
                    <a:pt x="38" y="42"/>
                    <a:pt x="47" y="35"/>
                  </a:cubicBezTo>
                  <a:cubicBezTo>
                    <a:pt x="56" y="29"/>
                    <a:pt x="68" y="28"/>
                    <a:pt x="77" y="34"/>
                  </a:cubicBezTo>
                  <a:cubicBezTo>
                    <a:pt x="81" y="38"/>
                    <a:pt x="85" y="42"/>
                    <a:pt x="87" y="47"/>
                  </a:cubicBezTo>
                  <a:cubicBezTo>
                    <a:pt x="89" y="56"/>
                    <a:pt x="89" y="65"/>
                    <a:pt x="85" y="73"/>
                  </a:cubicBezTo>
                  <a:cubicBezTo>
                    <a:pt x="90" y="78"/>
                    <a:pt x="95" y="82"/>
                    <a:pt x="101" y="86"/>
                  </a:cubicBezTo>
                  <a:cubicBezTo>
                    <a:pt x="113" y="69"/>
                    <a:pt x="109" y="43"/>
                    <a:pt x="93" y="29"/>
                  </a:cubicBezTo>
                  <a:cubicBezTo>
                    <a:pt x="76" y="13"/>
                    <a:pt x="49" y="12"/>
                    <a:pt x="30" y="30"/>
                  </a:cubicBezTo>
                  <a:cubicBezTo>
                    <a:pt x="15" y="45"/>
                    <a:pt x="12" y="71"/>
                    <a:pt x="24" y="86"/>
                  </a:cubicBezTo>
                  <a:cubicBezTo>
                    <a:pt x="30" y="82"/>
                    <a:pt x="35" y="77"/>
                    <a:pt x="40" y="73"/>
                  </a:cubicBezTo>
                  <a:close/>
                  <a:moveTo>
                    <a:pt x="36" y="99"/>
                  </a:moveTo>
                  <a:cubicBezTo>
                    <a:pt x="53" y="111"/>
                    <a:pt x="75" y="111"/>
                    <a:pt x="88" y="99"/>
                  </a:cubicBezTo>
                  <a:cubicBezTo>
                    <a:pt x="82" y="90"/>
                    <a:pt x="73" y="85"/>
                    <a:pt x="62" y="85"/>
                  </a:cubicBezTo>
                  <a:cubicBezTo>
                    <a:pt x="52" y="85"/>
                    <a:pt x="43" y="90"/>
                    <a:pt x="36" y="99"/>
                  </a:cubicBezTo>
                  <a:close/>
                  <a:moveTo>
                    <a:pt x="71" y="58"/>
                  </a:moveTo>
                  <a:cubicBezTo>
                    <a:pt x="71" y="50"/>
                    <a:pt x="66" y="45"/>
                    <a:pt x="60" y="47"/>
                  </a:cubicBezTo>
                  <a:cubicBezTo>
                    <a:pt x="56" y="49"/>
                    <a:pt x="54" y="53"/>
                    <a:pt x="54" y="59"/>
                  </a:cubicBezTo>
                  <a:cubicBezTo>
                    <a:pt x="54" y="64"/>
                    <a:pt x="56" y="67"/>
                    <a:pt x="60" y="68"/>
                  </a:cubicBezTo>
                  <a:cubicBezTo>
                    <a:pt x="66" y="70"/>
                    <a:pt x="71" y="65"/>
                    <a:pt x="71" y="5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884" tIns="44943" rIns="89884" bIns="44943" numCol="1" anchor="t" anchorCtr="0" compatLnSpc="1">
              <a:prstTxWarp prst="textNoShape">
                <a:avLst/>
              </a:prstTxWarp>
            </a:bodyPr>
            <a:lstStyle/>
            <a:p>
              <a:endParaRPr lang="en-IN" sz="1620"/>
            </a:p>
          </p:txBody>
        </p:sp>
        <p:sp>
          <p:nvSpPr>
            <p:cNvPr id="166" name="Freeform 34">
              <a:extLst>
                <a:ext uri="{FF2B5EF4-FFF2-40B4-BE49-F238E27FC236}">
                  <a16:creationId xmlns:a16="http://schemas.microsoft.com/office/drawing/2014/main" id="{297BAB05-1E10-431C-90CA-4AC98FC5CCE9}"/>
                </a:ext>
              </a:extLst>
            </p:cNvPr>
            <p:cNvSpPr>
              <a:spLocks/>
            </p:cNvSpPr>
            <p:nvPr/>
          </p:nvSpPr>
          <p:spPr bwMode="auto">
            <a:xfrm>
              <a:off x="14308138" y="1700213"/>
              <a:ext cx="173038" cy="25400"/>
            </a:xfrm>
            <a:custGeom>
              <a:avLst/>
              <a:gdLst>
                <a:gd name="T0" fmla="*/ 58 w 115"/>
                <a:gd name="T1" fmla="*/ 17 h 17"/>
                <a:gd name="T2" fmla="*/ 12 w 115"/>
                <a:gd name="T3" fmla="*/ 17 h 17"/>
                <a:gd name="T4" fmla="*/ 8 w 115"/>
                <a:gd name="T5" fmla="*/ 17 h 17"/>
                <a:gd name="T6" fmla="*/ 1 w 115"/>
                <a:gd name="T7" fmla="*/ 8 h 17"/>
                <a:gd name="T8" fmla="*/ 8 w 115"/>
                <a:gd name="T9" fmla="*/ 0 h 17"/>
                <a:gd name="T10" fmla="*/ 12 w 115"/>
                <a:gd name="T11" fmla="*/ 0 h 17"/>
                <a:gd name="T12" fmla="*/ 104 w 115"/>
                <a:gd name="T13" fmla="*/ 0 h 17"/>
                <a:gd name="T14" fmla="*/ 105 w 115"/>
                <a:gd name="T15" fmla="*/ 0 h 17"/>
                <a:gd name="T16" fmla="*/ 115 w 115"/>
                <a:gd name="T17" fmla="*/ 9 h 17"/>
                <a:gd name="T18" fmla="*/ 105 w 115"/>
                <a:gd name="T19" fmla="*/ 17 h 17"/>
                <a:gd name="T20" fmla="*/ 58 w 115"/>
                <a:gd name="T21" fmla="*/ 1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5" h="17">
                  <a:moveTo>
                    <a:pt x="58" y="17"/>
                  </a:moveTo>
                  <a:cubicBezTo>
                    <a:pt x="43" y="17"/>
                    <a:pt x="27" y="17"/>
                    <a:pt x="12" y="17"/>
                  </a:cubicBezTo>
                  <a:cubicBezTo>
                    <a:pt x="11" y="17"/>
                    <a:pt x="9" y="17"/>
                    <a:pt x="8" y="17"/>
                  </a:cubicBezTo>
                  <a:cubicBezTo>
                    <a:pt x="4" y="16"/>
                    <a:pt x="0" y="13"/>
                    <a:pt x="1" y="8"/>
                  </a:cubicBezTo>
                  <a:cubicBezTo>
                    <a:pt x="1" y="4"/>
                    <a:pt x="4" y="1"/>
                    <a:pt x="8" y="0"/>
                  </a:cubicBezTo>
                  <a:cubicBezTo>
                    <a:pt x="9" y="0"/>
                    <a:pt x="10" y="0"/>
                    <a:pt x="12" y="0"/>
                  </a:cubicBezTo>
                  <a:cubicBezTo>
                    <a:pt x="42" y="0"/>
                    <a:pt x="73" y="0"/>
                    <a:pt x="104" y="0"/>
                  </a:cubicBezTo>
                  <a:cubicBezTo>
                    <a:pt x="105" y="0"/>
                    <a:pt x="105" y="0"/>
                    <a:pt x="105" y="0"/>
                  </a:cubicBezTo>
                  <a:cubicBezTo>
                    <a:pt x="111" y="0"/>
                    <a:pt x="115" y="4"/>
                    <a:pt x="115" y="9"/>
                  </a:cubicBezTo>
                  <a:cubicBezTo>
                    <a:pt x="115" y="14"/>
                    <a:pt x="111" y="17"/>
                    <a:pt x="105" y="17"/>
                  </a:cubicBezTo>
                  <a:cubicBezTo>
                    <a:pt x="89" y="17"/>
                    <a:pt x="73" y="17"/>
                    <a:pt x="58"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884" tIns="44943" rIns="89884" bIns="44943" numCol="1" anchor="t" anchorCtr="0" compatLnSpc="1">
              <a:prstTxWarp prst="textNoShape">
                <a:avLst/>
              </a:prstTxWarp>
            </a:bodyPr>
            <a:lstStyle/>
            <a:p>
              <a:endParaRPr lang="en-IN" sz="1620"/>
            </a:p>
          </p:txBody>
        </p:sp>
        <p:sp>
          <p:nvSpPr>
            <p:cNvPr id="167" name="Freeform 35">
              <a:extLst>
                <a:ext uri="{FF2B5EF4-FFF2-40B4-BE49-F238E27FC236}">
                  <a16:creationId xmlns:a16="http://schemas.microsoft.com/office/drawing/2014/main" id="{37A7E27E-7562-434A-9F7D-E38CE1DDFBDC}"/>
                </a:ext>
              </a:extLst>
            </p:cNvPr>
            <p:cNvSpPr>
              <a:spLocks/>
            </p:cNvSpPr>
            <p:nvPr/>
          </p:nvSpPr>
          <p:spPr bwMode="auto">
            <a:xfrm>
              <a:off x="14308138" y="1755775"/>
              <a:ext cx="122238" cy="26987"/>
            </a:xfrm>
            <a:custGeom>
              <a:avLst/>
              <a:gdLst>
                <a:gd name="T0" fmla="*/ 41 w 81"/>
                <a:gd name="T1" fmla="*/ 17 h 17"/>
                <a:gd name="T2" fmla="*/ 12 w 81"/>
                <a:gd name="T3" fmla="*/ 17 h 17"/>
                <a:gd name="T4" fmla="*/ 7 w 81"/>
                <a:gd name="T5" fmla="*/ 17 h 17"/>
                <a:gd name="T6" fmla="*/ 1 w 81"/>
                <a:gd name="T7" fmla="*/ 9 h 17"/>
                <a:gd name="T8" fmla="*/ 8 w 81"/>
                <a:gd name="T9" fmla="*/ 0 h 17"/>
                <a:gd name="T10" fmla="*/ 11 w 81"/>
                <a:gd name="T11" fmla="*/ 0 h 17"/>
                <a:gd name="T12" fmla="*/ 70 w 81"/>
                <a:gd name="T13" fmla="*/ 0 h 17"/>
                <a:gd name="T14" fmla="*/ 80 w 81"/>
                <a:gd name="T15" fmla="*/ 6 h 17"/>
                <a:gd name="T16" fmla="*/ 70 w 81"/>
                <a:gd name="T17" fmla="*/ 17 h 17"/>
                <a:gd name="T18" fmla="*/ 41 w 81"/>
                <a:gd name="T19" fmla="*/ 1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1" h="17">
                  <a:moveTo>
                    <a:pt x="41" y="17"/>
                  </a:moveTo>
                  <a:cubicBezTo>
                    <a:pt x="31" y="17"/>
                    <a:pt x="21" y="17"/>
                    <a:pt x="12" y="17"/>
                  </a:cubicBezTo>
                  <a:cubicBezTo>
                    <a:pt x="10" y="17"/>
                    <a:pt x="9" y="17"/>
                    <a:pt x="7" y="17"/>
                  </a:cubicBezTo>
                  <a:cubicBezTo>
                    <a:pt x="3" y="16"/>
                    <a:pt x="1" y="13"/>
                    <a:pt x="1" y="9"/>
                  </a:cubicBezTo>
                  <a:cubicBezTo>
                    <a:pt x="0" y="5"/>
                    <a:pt x="3" y="1"/>
                    <a:pt x="8" y="0"/>
                  </a:cubicBezTo>
                  <a:cubicBezTo>
                    <a:pt x="9" y="0"/>
                    <a:pt x="10" y="0"/>
                    <a:pt x="11" y="0"/>
                  </a:cubicBezTo>
                  <a:cubicBezTo>
                    <a:pt x="30" y="0"/>
                    <a:pt x="50" y="0"/>
                    <a:pt x="70" y="0"/>
                  </a:cubicBezTo>
                  <a:cubicBezTo>
                    <a:pt x="75" y="0"/>
                    <a:pt x="79" y="2"/>
                    <a:pt x="80" y="6"/>
                  </a:cubicBezTo>
                  <a:cubicBezTo>
                    <a:pt x="81" y="12"/>
                    <a:pt x="77" y="17"/>
                    <a:pt x="70" y="17"/>
                  </a:cubicBezTo>
                  <a:cubicBezTo>
                    <a:pt x="60" y="17"/>
                    <a:pt x="51" y="17"/>
                    <a:pt x="41"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884" tIns="44943" rIns="89884" bIns="44943" numCol="1" anchor="t" anchorCtr="0" compatLnSpc="1">
              <a:prstTxWarp prst="textNoShape">
                <a:avLst/>
              </a:prstTxWarp>
            </a:bodyPr>
            <a:lstStyle/>
            <a:p>
              <a:endParaRPr lang="en-IN" sz="1620"/>
            </a:p>
          </p:txBody>
        </p:sp>
        <p:sp>
          <p:nvSpPr>
            <p:cNvPr id="168" name="Freeform 36">
              <a:extLst>
                <a:ext uri="{FF2B5EF4-FFF2-40B4-BE49-F238E27FC236}">
                  <a16:creationId xmlns:a16="http://schemas.microsoft.com/office/drawing/2014/main" id="{3E262E8E-8954-4C1F-935C-75A52DCA2FE6}"/>
                </a:ext>
              </a:extLst>
            </p:cNvPr>
            <p:cNvSpPr>
              <a:spLocks/>
            </p:cNvSpPr>
            <p:nvPr/>
          </p:nvSpPr>
          <p:spPr bwMode="auto">
            <a:xfrm>
              <a:off x="14455775" y="1755775"/>
              <a:ext cx="25400" cy="26987"/>
            </a:xfrm>
            <a:custGeom>
              <a:avLst/>
              <a:gdLst>
                <a:gd name="T0" fmla="*/ 17 w 17"/>
                <a:gd name="T1" fmla="*/ 9 h 17"/>
                <a:gd name="T2" fmla="*/ 9 w 17"/>
                <a:gd name="T3" fmla="*/ 17 h 17"/>
                <a:gd name="T4" fmla="*/ 0 w 17"/>
                <a:gd name="T5" fmla="*/ 8 h 17"/>
                <a:gd name="T6" fmla="*/ 9 w 17"/>
                <a:gd name="T7" fmla="*/ 0 h 17"/>
                <a:gd name="T8" fmla="*/ 17 w 17"/>
                <a:gd name="T9" fmla="*/ 9 h 17"/>
              </a:gdLst>
              <a:ahLst/>
              <a:cxnLst>
                <a:cxn ang="0">
                  <a:pos x="T0" y="T1"/>
                </a:cxn>
                <a:cxn ang="0">
                  <a:pos x="T2" y="T3"/>
                </a:cxn>
                <a:cxn ang="0">
                  <a:pos x="T4" y="T5"/>
                </a:cxn>
                <a:cxn ang="0">
                  <a:pos x="T6" y="T7"/>
                </a:cxn>
                <a:cxn ang="0">
                  <a:pos x="T8" y="T9"/>
                </a:cxn>
              </a:cxnLst>
              <a:rect l="0" t="0" r="r" b="b"/>
              <a:pathLst>
                <a:path w="17" h="17">
                  <a:moveTo>
                    <a:pt x="17" y="9"/>
                  </a:moveTo>
                  <a:cubicBezTo>
                    <a:pt x="17" y="13"/>
                    <a:pt x="13" y="17"/>
                    <a:pt x="9" y="17"/>
                  </a:cubicBezTo>
                  <a:cubicBezTo>
                    <a:pt x="4" y="17"/>
                    <a:pt x="0" y="13"/>
                    <a:pt x="0" y="8"/>
                  </a:cubicBezTo>
                  <a:cubicBezTo>
                    <a:pt x="1" y="4"/>
                    <a:pt x="5" y="0"/>
                    <a:pt x="9" y="0"/>
                  </a:cubicBezTo>
                  <a:cubicBezTo>
                    <a:pt x="13" y="0"/>
                    <a:pt x="17" y="4"/>
                    <a:pt x="17"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884" tIns="44943" rIns="89884" bIns="44943" numCol="1" anchor="t" anchorCtr="0" compatLnSpc="1">
              <a:prstTxWarp prst="textNoShape">
                <a:avLst/>
              </a:prstTxWarp>
            </a:bodyPr>
            <a:lstStyle/>
            <a:p>
              <a:endParaRPr lang="en-IN" sz="1620"/>
            </a:p>
          </p:txBody>
        </p:sp>
        <p:sp>
          <p:nvSpPr>
            <p:cNvPr id="169" name="Freeform 37">
              <a:extLst>
                <a:ext uri="{FF2B5EF4-FFF2-40B4-BE49-F238E27FC236}">
                  <a16:creationId xmlns:a16="http://schemas.microsoft.com/office/drawing/2014/main" id="{6E26DDB2-B141-4249-B9DD-F2AE08AD6480}"/>
                </a:ext>
              </a:extLst>
            </p:cNvPr>
            <p:cNvSpPr>
              <a:spLocks/>
            </p:cNvSpPr>
            <p:nvPr/>
          </p:nvSpPr>
          <p:spPr bwMode="auto">
            <a:xfrm>
              <a:off x="13960475" y="1900238"/>
              <a:ext cx="25400" cy="76200"/>
            </a:xfrm>
            <a:custGeom>
              <a:avLst/>
              <a:gdLst>
                <a:gd name="T0" fmla="*/ 17 w 17"/>
                <a:gd name="T1" fmla="*/ 25 h 50"/>
                <a:gd name="T2" fmla="*/ 17 w 17"/>
                <a:gd name="T3" fmla="*/ 41 h 50"/>
                <a:gd name="T4" fmla="*/ 9 w 17"/>
                <a:gd name="T5" fmla="*/ 50 h 50"/>
                <a:gd name="T6" fmla="*/ 0 w 17"/>
                <a:gd name="T7" fmla="*/ 41 h 50"/>
                <a:gd name="T8" fmla="*/ 0 w 17"/>
                <a:gd name="T9" fmla="*/ 9 h 50"/>
                <a:gd name="T10" fmla="*/ 9 w 17"/>
                <a:gd name="T11" fmla="*/ 0 h 50"/>
                <a:gd name="T12" fmla="*/ 17 w 17"/>
                <a:gd name="T13" fmla="*/ 10 h 50"/>
                <a:gd name="T14" fmla="*/ 17 w 17"/>
                <a:gd name="T15" fmla="*/ 25 h 5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 h="50">
                  <a:moveTo>
                    <a:pt x="17" y="25"/>
                  </a:moveTo>
                  <a:cubicBezTo>
                    <a:pt x="17" y="30"/>
                    <a:pt x="17" y="35"/>
                    <a:pt x="17" y="41"/>
                  </a:cubicBezTo>
                  <a:cubicBezTo>
                    <a:pt x="17" y="46"/>
                    <a:pt x="13" y="50"/>
                    <a:pt x="9" y="50"/>
                  </a:cubicBezTo>
                  <a:cubicBezTo>
                    <a:pt x="4" y="50"/>
                    <a:pt x="0" y="46"/>
                    <a:pt x="0" y="41"/>
                  </a:cubicBezTo>
                  <a:cubicBezTo>
                    <a:pt x="0" y="30"/>
                    <a:pt x="0" y="20"/>
                    <a:pt x="0" y="9"/>
                  </a:cubicBezTo>
                  <a:cubicBezTo>
                    <a:pt x="0" y="4"/>
                    <a:pt x="4" y="0"/>
                    <a:pt x="9" y="0"/>
                  </a:cubicBezTo>
                  <a:cubicBezTo>
                    <a:pt x="14" y="0"/>
                    <a:pt x="17" y="4"/>
                    <a:pt x="17" y="10"/>
                  </a:cubicBezTo>
                  <a:cubicBezTo>
                    <a:pt x="17" y="15"/>
                    <a:pt x="17" y="20"/>
                    <a:pt x="17" y="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884" tIns="44943" rIns="89884" bIns="44943" numCol="1" anchor="t" anchorCtr="0" compatLnSpc="1">
              <a:prstTxWarp prst="textNoShape">
                <a:avLst/>
              </a:prstTxWarp>
            </a:bodyPr>
            <a:lstStyle/>
            <a:p>
              <a:endParaRPr lang="en-IN" sz="1620"/>
            </a:p>
          </p:txBody>
        </p:sp>
        <p:sp>
          <p:nvSpPr>
            <p:cNvPr id="170" name="Freeform 38">
              <a:extLst>
                <a:ext uri="{FF2B5EF4-FFF2-40B4-BE49-F238E27FC236}">
                  <a16:creationId xmlns:a16="http://schemas.microsoft.com/office/drawing/2014/main" id="{675AEBF9-60C2-490D-9BD6-44D12480ECB4}"/>
                </a:ext>
              </a:extLst>
            </p:cNvPr>
            <p:cNvSpPr>
              <a:spLocks/>
            </p:cNvSpPr>
            <p:nvPr/>
          </p:nvSpPr>
          <p:spPr bwMode="auto">
            <a:xfrm>
              <a:off x="13960475" y="1993900"/>
              <a:ext cx="25400" cy="25400"/>
            </a:xfrm>
            <a:custGeom>
              <a:avLst/>
              <a:gdLst>
                <a:gd name="T0" fmla="*/ 17 w 17"/>
                <a:gd name="T1" fmla="*/ 9 h 17"/>
                <a:gd name="T2" fmla="*/ 8 w 17"/>
                <a:gd name="T3" fmla="*/ 17 h 17"/>
                <a:gd name="T4" fmla="*/ 0 w 17"/>
                <a:gd name="T5" fmla="*/ 9 h 17"/>
                <a:gd name="T6" fmla="*/ 9 w 17"/>
                <a:gd name="T7" fmla="*/ 0 h 17"/>
                <a:gd name="T8" fmla="*/ 17 w 17"/>
                <a:gd name="T9" fmla="*/ 9 h 17"/>
              </a:gdLst>
              <a:ahLst/>
              <a:cxnLst>
                <a:cxn ang="0">
                  <a:pos x="T0" y="T1"/>
                </a:cxn>
                <a:cxn ang="0">
                  <a:pos x="T2" y="T3"/>
                </a:cxn>
                <a:cxn ang="0">
                  <a:pos x="T4" y="T5"/>
                </a:cxn>
                <a:cxn ang="0">
                  <a:pos x="T6" y="T7"/>
                </a:cxn>
                <a:cxn ang="0">
                  <a:pos x="T8" y="T9"/>
                </a:cxn>
              </a:cxnLst>
              <a:rect l="0" t="0" r="r" b="b"/>
              <a:pathLst>
                <a:path w="17" h="17">
                  <a:moveTo>
                    <a:pt x="17" y="9"/>
                  </a:moveTo>
                  <a:cubicBezTo>
                    <a:pt x="17" y="13"/>
                    <a:pt x="13" y="17"/>
                    <a:pt x="8" y="17"/>
                  </a:cubicBezTo>
                  <a:cubicBezTo>
                    <a:pt x="4" y="17"/>
                    <a:pt x="0" y="13"/>
                    <a:pt x="0" y="9"/>
                  </a:cubicBezTo>
                  <a:cubicBezTo>
                    <a:pt x="0" y="4"/>
                    <a:pt x="4" y="0"/>
                    <a:pt x="9" y="0"/>
                  </a:cubicBezTo>
                  <a:cubicBezTo>
                    <a:pt x="13" y="0"/>
                    <a:pt x="17" y="4"/>
                    <a:pt x="17"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884" tIns="44943" rIns="89884" bIns="44943" numCol="1" anchor="t" anchorCtr="0" compatLnSpc="1">
              <a:prstTxWarp prst="textNoShape">
                <a:avLst/>
              </a:prstTxWarp>
            </a:bodyPr>
            <a:lstStyle/>
            <a:p>
              <a:endParaRPr lang="en-IN" sz="1620"/>
            </a:p>
          </p:txBody>
        </p:sp>
      </p:grpSp>
      <p:grpSp>
        <p:nvGrpSpPr>
          <p:cNvPr id="171" name="Group 170">
            <a:extLst>
              <a:ext uri="{FF2B5EF4-FFF2-40B4-BE49-F238E27FC236}">
                <a16:creationId xmlns:a16="http://schemas.microsoft.com/office/drawing/2014/main" id="{D1D22B26-2446-47A6-ABBC-FB38A65A704C}"/>
              </a:ext>
            </a:extLst>
          </p:cNvPr>
          <p:cNvGrpSpPr/>
          <p:nvPr/>
        </p:nvGrpSpPr>
        <p:grpSpPr>
          <a:xfrm>
            <a:off x="2112062" y="4237156"/>
            <a:ext cx="369739" cy="409735"/>
            <a:chOff x="11766550" y="2335213"/>
            <a:chExt cx="660401" cy="731837"/>
          </a:xfrm>
          <a:solidFill>
            <a:schemeClr val="tx1">
              <a:lumMod val="95000"/>
              <a:lumOff val="5000"/>
            </a:schemeClr>
          </a:solidFill>
        </p:grpSpPr>
        <p:sp>
          <p:nvSpPr>
            <p:cNvPr id="172" name="Freeform 39">
              <a:extLst>
                <a:ext uri="{FF2B5EF4-FFF2-40B4-BE49-F238E27FC236}">
                  <a16:creationId xmlns:a16="http://schemas.microsoft.com/office/drawing/2014/main" id="{A5AAC7AF-7AE7-4096-BA00-B05AFB2FC6B1}"/>
                </a:ext>
              </a:extLst>
            </p:cNvPr>
            <p:cNvSpPr>
              <a:spLocks noEditPoints="1"/>
            </p:cNvSpPr>
            <p:nvPr/>
          </p:nvSpPr>
          <p:spPr bwMode="auto">
            <a:xfrm>
              <a:off x="11999913" y="2335213"/>
              <a:ext cx="231775" cy="220662"/>
            </a:xfrm>
            <a:custGeom>
              <a:avLst/>
              <a:gdLst>
                <a:gd name="T0" fmla="*/ 88 w 153"/>
                <a:gd name="T1" fmla="*/ 0 h 146"/>
                <a:gd name="T2" fmla="*/ 94 w 153"/>
                <a:gd name="T3" fmla="*/ 2 h 146"/>
                <a:gd name="T4" fmla="*/ 151 w 153"/>
                <a:gd name="T5" fmla="*/ 75 h 146"/>
                <a:gd name="T6" fmla="*/ 83 w 153"/>
                <a:gd name="T7" fmla="*/ 144 h 146"/>
                <a:gd name="T8" fmla="*/ 9 w 153"/>
                <a:gd name="T9" fmla="*/ 86 h 146"/>
                <a:gd name="T10" fmla="*/ 69 w 153"/>
                <a:gd name="T11" fmla="*/ 1 h 146"/>
                <a:gd name="T12" fmla="*/ 72 w 153"/>
                <a:gd name="T13" fmla="*/ 0 h 146"/>
                <a:gd name="T14" fmla="*/ 88 w 153"/>
                <a:gd name="T15" fmla="*/ 0 h 146"/>
                <a:gd name="T16" fmla="*/ 133 w 153"/>
                <a:gd name="T17" fmla="*/ 73 h 146"/>
                <a:gd name="T18" fmla="*/ 81 w 153"/>
                <a:gd name="T19" fmla="*/ 18 h 146"/>
                <a:gd name="T20" fmla="*/ 25 w 153"/>
                <a:gd name="T21" fmla="*/ 70 h 146"/>
                <a:gd name="T22" fmla="*/ 78 w 153"/>
                <a:gd name="T23" fmla="*/ 126 h 146"/>
                <a:gd name="T24" fmla="*/ 133 w 153"/>
                <a:gd name="T25" fmla="*/ 7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3" h="146">
                  <a:moveTo>
                    <a:pt x="88" y="0"/>
                  </a:moveTo>
                  <a:cubicBezTo>
                    <a:pt x="90" y="0"/>
                    <a:pt x="92" y="1"/>
                    <a:pt x="94" y="2"/>
                  </a:cubicBezTo>
                  <a:cubicBezTo>
                    <a:pt x="128" y="9"/>
                    <a:pt x="153" y="40"/>
                    <a:pt x="151" y="75"/>
                  </a:cubicBezTo>
                  <a:cubicBezTo>
                    <a:pt x="150" y="111"/>
                    <a:pt x="121" y="142"/>
                    <a:pt x="83" y="144"/>
                  </a:cubicBezTo>
                  <a:cubicBezTo>
                    <a:pt x="48" y="146"/>
                    <a:pt x="16" y="121"/>
                    <a:pt x="9" y="86"/>
                  </a:cubicBezTo>
                  <a:cubicBezTo>
                    <a:pt x="0" y="47"/>
                    <a:pt x="28" y="7"/>
                    <a:pt x="69" y="1"/>
                  </a:cubicBezTo>
                  <a:cubicBezTo>
                    <a:pt x="70" y="1"/>
                    <a:pt x="71" y="0"/>
                    <a:pt x="72" y="0"/>
                  </a:cubicBezTo>
                  <a:cubicBezTo>
                    <a:pt x="77" y="0"/>
                    <a:pt x="82" y="0"/>
                    <a:pt x="88" y="0"/>
                  </a:cubicBezTo>
                  <a:close/>
                  <a:moveTo>
                    <a:pt x="133" y="73"/>
                  </a:moveTo>
                  <a:cubicBezTo>
                    <a:pt x="134" y="43"/>
                    <a:pt x="110" y="19"/>
                    <a:pt x="81" y="18"/>
                  </a:cubicBezTo>
                  <a:cubicBezTo>
                    <a:pt x="51" y="17"/>
                    <a:pt x="26" y="41"/>
                    <a:pt x="25" y="70"/>
                  </a:cubicBezTo>
                  <a:cubicBezTo>
                    <a:pt x="25" y="101"/>
                    <a:pt x="48" y="125"/>
                    <a:pt x="78" y="126"/>
                  </a:cubicBezTo>
                  <a:cubicBezTo>
                    <a:pt x="108" y="127"/>
                    <a:pt x="133" y="103"/>
                    <a:pt x="133" y="7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884" tIns="44943" rIns="89884" bIns="44943" numCol="1" anchor="t" anchorCtr="0" compatLnSpc="1">
              <a:prstTxWarp prst="textNoShape">
                <a:avLst/>
              </a:prstTxWarp>
            </a:bodyPr>
            <a:lstStyle/>
            <a:p>
              <a:endParaRPr lang="en-IN" sz="1620"/>
            </a:p>
          </p:txBody>
        </p:sp>
        <p:sp>
          <p:nvSpPr>
            <p:cNvPr id="173" name="Freeform 40">
              <a:extLst>
                <a:ext uri="{FF2B5EF4-FFF2-40B4-BE49-F238E27FC236}">
                  <a16:creationId xmlns:a16="http://schemas.microsoft.com/office/drawing/2014/main" id="{8FF3E5DD-3016-43D3-9626-3A002BB0E416}"/>
                </a:ext>
              </a:extLst>
            </p:cNvPr>
            <p:cNvSpPr>
              <a:spLocks noEditPoints="1"/>
            </p:cNvSpPr>
            <p:nvPr/>
          </p:nvSpPr>
          <p:spPr bwMode="auto">
            <a:xfrm>
              <a:off x="12061825" y="2954338"/>
              <a:ext cx="114300" cy="112712"/>
            </a:xfrm>
            <a:custGeom>
              <a:avLst/>
              <a:gdLst>
                <a:gd name="T0" fmla="*/ 33 w 75"/>
                <a:gd name="T1" fmla="*/ 75 h 75"/>
                <a:gd name="T2" fmla="*/ 10 w 75"/>
                <a:gd name="T3" fmla="*/ 61 h 75"/>
                <a:gd name="T4" fmla="*/ 9 w 75"/>
                <a:gd name="T5" fmla="*/ 18 h 75"/>
                <a:gd name="T6" fmla="*/ 51 w 75"/>
                <a:gd name="T7" fmla="*/ 5 h 75"/>
                <a:gd name="T8" fmla="*/ 74 w 75"/>
                <a:gd name="T9" fmla="*/ 41 h 75"/>
                <a:gd name="T10" fmla="*/ 46 w 75"/>
                <a:gd name="T11" fmla="*/ 74 h 75"/>
                <a:gd name="T12" fmla="*/ 43 w 75"/>
                <a:gd name="T13" fmla="*/ 75 h 75"/>
                <a:gd name="T14" fmla="*/ 33 w 75"/>
                <a:gd name="T15" fmla="*/ 75 h 75"/>
                <a:gd name="T16" fmla="*/ 56 w 75"/>
                <a:gd name="T17" fmla="*/ 39 h 75"/>
                <a:gd name="T18" fmla="*/ 38 w 75"/>
                <a:gd name="T19" fmla="*/ 21 h 75"/>
                <a:gd name="T20" fmla="*/ 20 w 75"/>
                <a:gd name="T21" fmla="*/ 39 h 75"/>
                <a:gd name="T22" fmla="*/ 38 w 75"/>
                <a:gd name="T23" fmla="*/ 57 h 75"/>
                <a:gd name="T24" fmla="*/ 56 w 75"/>
                <a:gd name="T25" fmla="*/ 39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5" h="75">
                  <a:moveTo>
                    <a:pt x="33" y="75"/>
                  </a:moveTo>
                  <a:cubicBezTo>
                    <a:pt x="24" y="72"/>
                    <a:pt x="16" y="69"/>
                    <a:pt x="10" y="61"/>
                  </a:cubicBezTo>
                  <a:cubicBezTo>
                    <a:pt x="1" y="49"/>
                    <a:pt x="0" y="31"/>
                    <a:pt x="9" y="18"/>
                  </a:cubicBezTo>
                  <a:cubicBezTo>
                    <a:pt x="18" y="5"/>
                    <a:pt x="35" y="0"/>
                    <a:pt x="51" y="5"/>
                  </a:cubicBezTo>
                  <a:cubicBezTo>
                    <a:pt x="65" y="10"/>
                    <a:pt x="75" y="25"/>
                    <a:pt x="74" y="41"/>
                  </a:cubicBezTo>
                  <a:cubicBezTo>
                    <a:pt x="73" y="57"/>
                    <a:pt x="62" y="70"/>
                    <a:pt x="46" y="74"/>
                  </a:cubicBezTo>
                  <a:cubicBezTo>
                    <a:pt x="45" y="74"/>
                    <a:pt x="44" y="75"/>
                    <a:pt x="43" y="75"/>
                  </a:cubicBezTo>
                  <a:cubicBezTo>
                    <a:pt x="40" y="75"/>
                    <a:pt x="37" y="75"/>
                    <a:pt x="33" y="75"/>
                  </a:cubicBezTo>
                  <a:close/>
                  <a:moveTo>
                    <a:pt x="56" y="39"/>
                  </a:moveTo>
                  <a:cubicBezTo>
                    <a:pt x="56" y="29"/>
                    <a:pt x="49" y="21"/>
                    <a:pt x="38" y="21"/>
                  </a:cubicBezTo>
                  <a:cubicBezTo>
                    <a:pt x="28" y="21"/>
                    <a:pt x="20" y="29"/>
                    <a:pt x="20" y="39"/>
                  </a:cubicBezTo>
                  <a:cubicBezTo>
                    <a:pt x="20" y="49"/>
                    <a:pt x="28" y="57"/>
                    <a:pt x="38" y="57"/>
                  </a:cubicBezTo>
                  <a:cubicBezTo>
                    <a:pt x="48" y="57"/>
                    <a:pt x="56" y="49"/>
                    <a:pt x="56"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884" tIns="44943" rIns="89884" bIns="44943" numCol="1" anchor="t" anchorCtr="0" compatLnSpc="1">
              <a:prstTxWarp prst="textNoShape">
                <a:avLst/>
              </a:prstTxWarp>
            </a:bodyPr>
            <a:lstStyle/>
            <a:p>
              <a:endParaRPr lang="en-IN" sz="1620"/>
            </a:p>
          </p:txBody>
        </p:sp>
        <p:sp>
          <p:nvSpPr>
            <p:cNvPr id="174" name="Freeform 41">
              <a:extLst>
                <a:ext uri="{FF2B5EF4-FFF2-40B4-BE49-F238E27FC236}">
                  <a16:creationId xmlns:a16="http://schemas.microsoft.com/office/drawing/2014/main" id="{BE1FB6E1-0A18-49E3-B22D-DE0EC517B776}"/>
                </a:ext>
              </a:extLst>
            </p:cNvPr>
            <p:cNvSpPr>
              <a:spLocks noEditPoints="1"/>
            </p:cNvSpPr>
            <p:nvPr/>
          </p:nvSpPr>
          <p:spPr bwMode="auto">
            <a:xfrm>
              <a:off x="11837988" y="2457450"/>
              <a:ext cx="174625" cy="174625"/>
            </a:xfrm>
            <a:custGeom>
              <a:avLst/>
              <a:gdLst>
                <a:gd name="T0" fmla="*/ 57 w 115"/>
                <a:gd name="T1" fmla="*/ 115 h 115"/>
                <a:gd name="T2" fmla="*/ 0 w 115"/>
                <a:gd name="T3" fmla="*/ 58 h 115"/>
                <a:gd name="T4" fmla="*/ 58 w 115"/>
                <a:gd name="T5" fmla="*/ 0 h 115"/>
                <a:gd name="T6" fmla="*/ 115 w 115"/>
                <a:gd name="T7" fmla="*/ 58 h 115"/>
                <a:gd name="T8" fmla="*/ 57 w 115"/>
                <a:gd name="T9" fmla="*/ 115 h 115"/>
                <a:gd name="T10" fmla="*/ 18 w 115"/>
                <a:gd name="T11" fmla="*/ 57 h 115"/>
                <a:gd name="T12" fmla="*/ 57 w 115"/>
                <a:gd name="T13" fmla="*/ 97 h 115"/>
                <a:gd name="T14" fmla="*/ 97 w 115"/>
                <a:gd name="T15" fmla="*/ 58 h 115"/>
                <a:gd name="T16" fmla="*/ 58 w 115"/>
                <a:gd name="T17" fmla="*/ 18 h 115"/>
                <a:gd name="T18" fmla="*/ 18 w 115"/>
                <a:gd name="T19" fmla="*/ 57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5" h="115">
                  <a:moveTo>
                    <a:pt x="57" y="115"/>
                  </a:moveTo>
                  <a:cubicBezTo>
                    <a:pt x="26" y="115"/>
                    <a:pt x="0" y="89"/>
                    <a:pt x="0" y="58"/>
                  </a:cubicBezTo>
                  <a:cubicBezTo>
                    <a:pt x="0" y="26"/>
                    <a:pt x="26" y="0"/>
                    <a:pt x="58" y="0"/>
                  </a:cubicBezTo>
                  <a:cubicBezTo>
                    <a:pt x="89" y="0"/>
                    <a:pt x="115" y="26"/>
                    <a:pt x="115" y="58"/>
                  </a:cubicBezTo>
                  <a:cubicBezTo>
                    <a:pt x="115" y="89"/>
                    <a:pt x="89" y="115"/>
                    <a:pt x="57" y="115"/>
                  </a:cubicBezTo>
                  <a:close/>
                  <a:moveTo>
                    <a:pt x="18" y="57"/>
                  </a:moveTo>
                  <a:cubicBezTo>
                    <a:pt x="18" y="79"/>
                    <a:pt x="35" y="97"/>
                    <a:pt x="57" y="97"/>
                  </a:cubicBezTo>
                  <a:cubicBezTo>
                    <a:pt x="79" y="97"/>
                    <a:pt x="97" y="80"/>
                    <a:pt x="97" y="58"/>
                  </a:cubicBezTo>
                  <a:cubicBezTo>
                    <a:pt x="97" y="36"/>
                    <a:pt x="79" y="18"/>
                    <a:pt x="58" y="18"/>
                  </a:cubicBezTo>
                  <a:cubicBezTo>
                    <a:pt x="36" y="18"/>
                    <a:pt x="18" y="35"/>
                    <a:pt x="18" y="5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884" tIns="44943" rIns="89884" bIns="44943" numCol="1" anchor="t" anchorCtr="0" compatLnSpc="1">
              <a:prstTxWarp prst="textNoShape">
                <a:avLst/>
              </a:prstTxWarp>
            </a:bodyPr>
            <a:lstStyle/>
            <a:p>
              <a:endParaRPr lang="en-IN" sz="1620"/>
            </a:p>
          </p:txBody>
        </p:sp>
        <p:sp>
          <p:nvSpPr>
            <p:cNvPr id="175" name="Freeform 42">
              <a:extLst>
                <a:ext uri="{FF2B5EF4-FFF2-40B4-BE49-F238E27FC236}">
                  <a16:creationId xmlns:a16="http://schemas.microsoft.com/office/drawing/2014/main" id="{E2E1CEEE-8D73-4ADD-9369-AB6B21891EFF}"/>
                </a:ext>
              </a:extLst>
            </p:cNvPr>
            <p:cNvSpPr>
              <a:spLocks noEditPoints="1"/>
            </p:cNvSpPr>
            <p:nvPr/>
          </p:nvSpPr>
          <p:spPr bwMode="auto">
            <a:xfrm>
              <a:off x="11766550" y="2660650"/>
              <a:ext cx="158750" cy="158750"/>
            </a:xfrm>
            <a:custGeom>
              <a:avLst/>
              <a:gdLst>
                <a:gd name="T0" fmla="*/ 52 w 105"/>
                <a:gd name="T1" fmla="*/ 105 h 105"/>
                <a:gd name="T2" fmla="*/ 0 w 105"/>
                <a:gd name="T3" fmla="*/ 52 h 105"/>
                <a:gd name="T4" fmla="*/ 52 w 105"/>
                <a:gd name="T5" fmla="*/ 0 h 105"/>
                <a:gd name="T6" fmla="*/ 105 w 105"/>
                <a:gd name="T7" fmla="*/ 53 h 105"/>
                <a:gd name="T8" fmla="*/ 52 w 105"/>
                <a:gd name="T9" fmla="*/ 105 h 105"/>
                <a:gd name="T10" fmla="*/ 86 w 105"/>
                <a:gd name="T11" fmla="*/ 51 h 105"/>
                <a:gd name="T12" fmla="*/ 51 w 105"/>
                <a:gd name="T13" fmla="*/ 18 h 105"/>
                <a:gd name="T14" fmla="*/ 18 w 105"/>
                <a:gd name="T15" fmla="*/ 55 h 105"/>
                <a:gd name="T16" fmla="*/ 54 w 105"/>
                <a:gd name="T17" fmla="*/ 87 h 105"/>
                <a:gd name="T18" fmla="*/ 86 w 105"/>
                <a:gd name="T19" fmla="*/ 51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5" h="105">
                  <a:moveTo>
                    <a:pt x="52" y="105"/>
                  </a:moveTo>
                  <a:cubicBezTo>
                    <a:pt x="23" y="105"/>
                    <a:pt x="0" y="81"/>
                    <a:pt x="0" y="52"/>
                  </a:cubicBezTo>
                  <a:cubicBezTo>
                    <a:pt x="0" y="24"/>
                    <a:pt x="24" y="0"/>
                    <a:pt x="52" y="0"/>
                  </a:cubicBezTo>
                  <a:cubicBezTo>
                    <a:pt x="81" y="0"/>
                    <a:pt x="105" y="24"/>
                    <a:pt x="105" y="53"/>
                  </a:cubicBezTo>
                  <a:cubicBezTo>
                    <a:pt x="104" y="81"/>
                    <a:pt x="81" y="105"/>
                    <a:pt x="52" y="105"/>
                  </a:cubicBezTo>
                  <a:close/>
                  <a:moveTo>
                    <a:pt x="86" y="51"/>
                  </a:moveTo>
                  <a:cubicBezTo>
                    <a:pt x="85" y="32"/>
                    <a:pt x="69" y="17"/>
                    <a:pt x="51" y="18"/>
                  </a:cubicBezTo>
                  <a:cubicBezTo>
                    <a:pt x="31" y="20"/>
                    <a:pt x="17" y="36"/>
                    <a:pt x="18" y="55"/>
                  </a:cubicBezTo>
                  <a:cubicBezTo>
                    <a:pt x="20" y="74"/>
                    <a:pt x="36" y="88"/>
                    <a:pt x="54" y="87"/>
                  </a:cubicBezTo>
                  <a:cubicBezTo>
                    <a:pt x="73" y="85"/>
                    <a:pt x="88" y="69"/>
                    <a:pt x="86" y="5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884" tIns="44943" rIns="89884" bIns="44943" numCol="1" anchor="t" anchorCtr="0" compatLnSpc="1">
              <a:prstTxWarp prst="textNoShape">
                <a:avLst/>
              </a:prstTxWarp>
            </a:bodyPr>
            <a:lstStyle/>
            <a:p>
              <a:endParaRPr lang="en-IN" sz="1620"/>
            </a:p>
          </p:txBody>
        </p:sp>
        <p:sp>
          <p:nvSpPr>
            <p:cNvPr id="176" name="Freeform 43">
              <a:extLst>
                <a:ext uri="{FF2B5EF4-FFF2-40B4-BE49-F238E27FC236}">
                  <a16:creationId xmlns:a16="http://schemas.microsoft.com/office/drawing/2014/main" id="{4934DCBE-FBF4-49DF-B9F0-E945B209CB3A}"/>
                </a:ext>
              </a:extLst>
            </p:cNvPr>
            <p:cNvSpPr>
              <a:spLocks noEditPoints="1"/>
            </p:cNvSpPr>
            <p:nvPr/>
          </p:nvSpPr>
          <p:spPr bwMode="auto">
            <a:xfrm>
              <a:off x="11855450" y="2865438"/>
              <a:ext cx="136525" cy="136525"/>
            </a:xfrm>
            <a:custGeom>
              <a:avLst/>
              <a:gdLst>
                <a:gd name="T0" fmla="*/ 90 w 90"/>
                <a:gd name="T1" fmla="*/ 45 h 90"/>
                <a:gd name="T2" fmla="*/ 45 w 90"/>
                <a:gd name="T3" fmla="*/ 90 h 90"/>
                <a:gd name="T4" fmla="*/ 0 w 90"/>
                <a:gd name="T5" fmla="*/ 45 h 90"/>
                <a:gd name="T6" fmla="*/ 45 w 90"/>
                <a:gd name="T7" fmla="*/ 0 h 90"/>
                <a:gd name="T8" fmla="*/ 90 w 90"/>
                <a:gd name="T9" fmla="*/ 45 h 90"/>
                <a:gd name="T10" fmla="*/ 46 w 90"/>
                <a:gd name="T11" fmla="*/ 72 h 90"/>
                <a:gd name="T12" fmla="*/ 72 w 90"/>
                <a:gd name="T13" fmla="*/ 44 h 90"/>
                <a:gd name="T14" fmla="*/ 45 w 90"/>
                <a:gd name="T15" fmla="*/ 18 h 90"/>
                <a:gd name="T16" fmla="*/ 18 w 90"/>
                <a:gd name="T17" fmla="*/ 45 h 90"/>
                <a:gd name="T18" fmla="*/ 46 w 90"/>
                <a:gd name="T19" fmla="*/ 72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0" h="90">
                  <a:moveTo>
                    <a:pt x="90" y="45"/>
                  </a:moveTo>
                  <a:cubicBezTo>
                    <a:pt x="90" y="69"/>
                    <a:pt x="70" y="90"/>
                    <a:pt x="45" y="90"/>
                  </a:cubicBezTo>
                  <a:cubicBezTo>
                    <a:pt x="21" y="90"/>
                    <a:pt x="0" y="69"/>
                    <a:pt x="0" y="45"/>
                  </a:cubicBezTo>
                  <a:cubicBezTo>
                    <a:pt x="0" y="20"/>
                    <a:pt x="20" y="0"/>
                    <a:pt x="45" y="0"/>
                  </a:cubicBezTo>
                  <a:cubicBezTo>
                    <a:pt x="70" y="0"/>
                    <a:pt x="90" y="20"/>
                    <a:pt x="90" y="45"/>
                  </a:cubicBezTo>
                  <a:close/>
                  <a:moveTo>
                    <a:pt x="46" y="72"/>
                  </a:moveTo>
                  <a:cubicBezTo>
                    <a:pt x="61" y="72"/>
                    <a:pt x="72" y="60"/>
                    <a:pt x="72" y="44"/>
                  </a:cubicBezTo>
                  <a:cubicBezTo>
                    <a:pt x="72" y="30"/>
                    <a:pt x="60" y="18"/>
                    <a:pt x="45" y="18"/>
                  </a:cubicBezTo>
                  <a:cubicBezTo>
                    <a:pt x="30" y="18"/>
                    <a:pt x="18" y="30"/>
                    <a:pt x="18" y="45"/>
                  </a:cubicBezTo>
                  <a:cubicBezTo>
                    <a:pt x="19" y="60"/>
                    <a:pt x="31" y="72"/>
                    <a:pt x="46" y="7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884" tIns="44943" rIns="89884" bIns="44943" numCol="1" anchor="t" anchorCtr="0" compatLnSpc="1">
              <a:prstTxWarp prst="textNoShape">
                <a:avLst/>
              </a:prstTxWarp>
            </a:bodyPr>
            <a:lstStyle/>
            <a:p>
              <a:endParaRPr lang="en-IN" sz="1620"/>
            </a:p>
          </p:txBody>
        </p:sp>
        <p:sp>
          <p:nvSpPr>
            <p:cNvPr id="177" name="Freeform 44">
              <a:extLst>
                <a:ext uri="{FF2B5EF4-FFF2-40B4-BE49-F238E27FC236}">
                  <a16:creationId xmlns:a16="http://schemas.microsoft.com/office/drawing/2014/main" id="{2B4324ED-5727-4008-982A-353ED57FEBFB}"/>
                </a:ext>
              </a:extLst>
            </p:cNvPr>
            <p:cNvSpPr>
              <a:spLocks noEditPoints="1"/>
            </p:cNvSpPr>
            <p:nvPr/>
          </p:nvSpPr>
          <p:spPr bwMode="auto">
            <a:xfrm>
              <a:off x="12269788" y="2889250"/>
              <a:ext cx="87313" cy="88900"/>
            </a:xfrm>
            <a:custGeom>
              <a:avLst/>
              <a:gdLst>
                <a:gd name="T0" fmla="*/ 29 w 58"/>
                <a:gd name="T1" fmla="*/ 0 h 58"/>
                <a:gd name="T2" fmla="*/ 57 w 58"/>
                <a:gd name="T3" fmla="*/ 29 h 58"/>
                <a:gd name="T4" fmla="*/ 28 w 58"/>
                <a:gd name="T5" fmla="*/ 57 h 58"/>
                <a:gd name="T6" fmla="*/ 0 w 58"/>
                <a:gd name="T7" fmla="*/ 29 h 58"/>
                <a:gd name="T8" fmla="*/ 29 w 58"/>
                <a:gd name="T9" fmla="*/ 0 h 58"/>
                <a:gd name="T10" fmla="*/ 18 w 58"/>
                <a:gd name="T11" fmla="*/ 29 h 58"/>
                <a:gd name="T12" fmla="*/ 29 w 58"/>
                <a:gd name="T13" fmla="*/ 39 h 58"/>
                <a:gd name="T14" fmla="*/ 39 w 58"/>
                <a:gd name="T15" fmla="*/ 29 h 58"/>
                <a:gd name="T16" fmla="*/ 29 w 58"/>
                <a:gd name="T17" fmla="*/ 18 h 58"/>
                <a:gd name="T18" fmla="*/ 18 w 58"/>
                <a:gd name="T19" fmla="*/ 29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8" h="58">
                  <a:moveTo>
                    <a:pt x="29" y="0"/>
                  </a:moveTo>
                  <a:cubicBezTo>
                    <a:pt x="44" y="0"/>
                    <a:pt x="58" y="13"/>
                    <a:pt x="57" y="29"/>
                  </a:cubicBezTo>
                  <a:cubicBezTo>
                    <a:pt x="57" y="45"/>
                    <a:pt x="44" y="58"/>
                    <a:pt x="28" y="57"/>
                  </a:cubicBezTo>
                  <a:cubicBezTo>
                    <a:pt x="13" y="57"/>
                    <a:pt x="0" y="44"/>
                    <a:pt x="0" y="29"/>
                  </a:cubicBezTo>
                  <a:cubicBezTo>
                    <a:pt x="0" y="13"/>
                    <a:pt x="13" y="0"/>
                    <a:pt x="29" y="0"/>
                  </a:cubicBezTo>
                  <a:close/>
                  <a:moveTo>
                    <a:pt x="18" y="29"/>
                  </a:moveTo>
                  <a:cubicBezTo>
                    <a:pt x="18" y="35"/>
                    <a:pt x="23" y="40"/>
                    <a:pt x="29" y="39"/>
                  </a:cubicBezTo>
                  <a:cubicBezTo>
                    <a:pt x="34" y="39"/>
                    <a:pt x="39" y="35"/>
                    <a:pt x="39" y="29"/>
                  </a:cubicBezTo>
                  <a:cubicBezTo>
                    <a:pt x="39" y="23"/>
                    <a:pt x="35" y="18"/>
                    <a:pt x="29" y="18"/>
                  </a:cubicBezTo>
                  <a:cubicBezTo>
                    <a:pt x="23" y="18"/>
                    <a:pt x="18" y="23"/>
                    <a:pt x="18" y="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884" tIns="44943" rIns="89884" bIns="44943" numCol="1" anchor="t" anchorCtr="0" compatLnSpc="1">
              <a:prstTxWarp prst="textNoShape">
                <a:avLst/>
              </a:prstTxWarp>
            </a:bodyPr>
            <a:lstStyle/>
            <a:p>
              <a:endParaRPr lang="en-IN" sz="1620"/>
            </a:p>
          </p:txBody>
        </p:sp>
        <p:sp>
          <p:nvSpPr>
            <p:cNvPr id="178" name="Freeform 45">
              <a:extLst>
                <a:ext uri="{FF2B5EF4-FFF2-40B4-BE49-F238E27FC236}">
                  <a16:creationId xmlns:a16="http://schemas.microsoft.com/office/drawing/2014/main" id="{C76C44B5-28CA-42D2-9466-0E2B8B91477D}"/>
                </a:ext>
              </a:extLst>
            </p:cNvPr>
            <p:cNvSpPr>
              <a:spLocks noEditPoints="1"/>
            </p:cNvSpPr>
            <p:nvPr/>
          </p:nvSpPr>
          <p:spPr bwMode="auto">
            <a:xfrm>
              <a:off x="12355513" y="2705100"/>
              <a:ext cx="71438" cy="71437"/>
            </a:xfrm>
            <a:custGeom>
              <a:avLst/>
              <a:gdLst>
                <a:gd name="T0" fmla="*/ 47 w 47"/>
                <a:gd name="T1" fmla="*/ 23 h 47"/>
                <a:gd name="T2" fmla="*/ 24 w 47"/>
                <a:gd name="T3" fmla="*/ 47 h 47"/>
                <a:gd name="T4" fmla="*/ 0 w 47"/>
                <a:gd name="T5" fmla="*/ 23 h 47"/>
                <a:gd name="T6" fmla="*/ 24 w 47"/>
                <a:gd name="T7" fmla="*/ 0 h 47"/>
                <a:gd name="T8" fmla="*/ 47 w 47"/>
                <a:gd name="T9" fmla="*/ 23 h 47"/>
                <a:gd name="T10" fmla="*/ 24 w 47"/>
                <a:gd name="T11" fmla="*/ 29 h 47"/>
                <a:gd name="T12" fmla="*/ 29 w 47"/>
                <a:gd name="T13" fmla="*/ 23 h 47"/>
                <a:gd name="T14" fmla="*/ 24 w 47"/>
                <a:gd name="T15" fmla="*/ 18 h 47"/>
                <a:gd name="T16" fmla="*/ 19 w 47"/>
                <a:gd name="T17" fmla="*/ 24 h 47"/>
                <a:gd name="T18" fmla="*/ 24 w 47"/>
                <a:gd name="T19" fmla="*/ 29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7" h="47">
                  <a:moveTo>
                    <a:pt x="47" y="23"/>
                  </a:moveTo>
                  <a:cubicBezTo>
                    <a:pt x="47" y="36"/>
                    <a:pt x="36" y="47"/>
                    <a:pt x="24" y="47"/>
                  </a:cubicBezTo>
                  <a:cubicBezTo>
                    <a:pt x="11" y="47"/>
                    <a:pt x="0" y="36"/>
                    <a:pt x="0" y="23"/>
                  </a:cubicBezTo>
                  <a:cubicBezTo>
                    <a:pt x="1" y="11"/>
                    <a:pt x="11" y="0"/>
                    <a:pt x="24" y="0"/>
                  </a:cubicBezTo>
                  <a:cubicBezTo>
                    <a:pt x="36" y="0"/>
                    <a:pt x="47" y="11"/>
                    <a:pt x="47" y="23"/>
                  </a:cubicBezTo>
                  <a:close/>
                  <a:moveTo>
                    <a:pt x="24" y="29"/>
                  </a:moveTo>
                  <a:cubicBezTo>
                    <a:pt x="27" y="28"/>
                    <a:pt x="29" y="27"/>
                    <a:pt x="29" y="23"/>
                  </a:cubicBezTo>
                  <a:cubicBezTo>
                    <a:pt x="29" y="20"/>
                    <a:pt x="27" y="18"/>
                    <a:pt x="24" y="18"/>
                  </a:cubicBezTo>
                  <a:cubicBezTo>
                    <a:pt x="21" y="18"/>
                    <a:pt x="19" y="20"/>
                    <a:pt x="19" y="24"/>
                  </a:cubicBezTo>
                  <a:cubicBezTo>
                    <a:pt x="19" y="27"/>
                    <a:pt x="21" y="29"/>
                    <a:pt x="24" y="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884" tIns="44943" rIns="89884" bIns="44943" numCol="1" anchor="t" anchorCtr="0" compatLnSpc="1">
              <a:prstTxWarp prst="textNoShape">
                <a:avLst/>
              </a:prstTxWarp>
            </a:bodyPr>
            <a:lstStyle/>
            <a:p>
              <a:endParaRPr lang="en-IN" sz="1620"/>
            </a:p>
          </p:txBody>
        </p:sp>
        <p:sp>
          <p:nvSpPr>
            <p:cNvPr id="179" name="Oval 46">
              <a:extLst>
                <a:ext uri="{FF2B5EF4-FFF2-40B4-BE49-F238E27FC236}">
                  <a16:creationId xmlns:a16="http://schemas.microsoft.com/office/drawing/2014/main" id="{90B64239-8FDF-4FCE-8B2C-FD80BFF890A6}"/>
                </a:ext>
              </a:extLst>
            </p:cNvPr>
            <p:cNvSpPr>
              <a:spLocks noChangeArrowheads="1"/>
            </p:cNvSpPr>
            <p:nvPr/>
          </p:nvSpPr>
          <p:spPr bwMode="auto">
            <a:xfrm>
              <a:off x="12282488" y="2516188"/>
              <a:ext cx="60325" cy="5873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884" tIns="44943" rIns="89884" bIns="44943" numCol="1" anchor="t" anchorCtr="0" compatLnSpc="1">
              <a:prstTxWarp prst="textNoShape">
                <a:avLst/>
              </a:prstTxWarp>
            </a:bodyPr>
            <a:lstStyle/>
            <a:p>
              <a:endParaRPr lang="en-IN" sz="1620"/>
            </a:p>
          </p:txBody>
        </p:sp>
        <p:sp>
          <p:nvSpPr>
            <p:cNvPr id="180" name="Freeform 47">
              <a:extLst>
                <a:ext uri="{FF2B5EF4-FFF2-40B4-BE49-F238E27FC236}">
                  <a16:creationId xmlns:a16="http://schemas.microsoft.com/office/drawing/2014/main" id="{A4341E5E-E400-4D0A-8E27-DC4D21007BFE}"/>
                </a:ext>
              </a:extLst>
            </p:cNvPr>
            <p:cNvSpPr>
              <a:spLocks/>
            </p:cNvSpPr>
            <p:nvPr/>
          </p:nvSpPr>
          <p:spPr bwMode="auto">
            <a:xfrm>
              <a:off x="12065000" y="2389188"/>
              <a:ext cx="61913" cy="61912"/>
            </a:xfrm>
            <a:custGeom>
              <a:avLst/>
              <a:gdLst>
                <a:gd name="T0" fmla="*/ 0 w 41"/>
                <a:gd name="T1" fmla="*/ 36 h 41"/>
                <a:gd name="T2" fmla="*/ 35 w 41"/>
                <a:gd name="T3" fmla="*/ 0 h 41"/>
                <a:gd name="T4" fmla="*/ 41 w 41"/>
                <a:gd name="T5" fmla="*/ 4 h 41"/>
                <a:gd name="T6" fmla="*/ 36 w 41"/>
                <a:gd name="T7" fmla="*/ 9 h 41"/>
                <a:gd name="T8" fmla="*/ 19 w 41"/>
                <a:gd name="T9" fmla="*/ 15 h 41"/>
                <a:gd name="T10" fmla="*/ 10 w 41"/>
                <a:gd name="T11" fmla="*/ 33 h 41"/>
                <a:gd name="T12" fmla="*/ 9 w 41"/>
                <a:gd name="T13" fmla="*/ 36 h 41"/>
                <a:gd name="T14" fmla="*/ 4 w 41"/>
                <a:gd name="T15" fmla="*/ 40 h 41"/>
                <a:gd name="T16" fmla="*/ 0 w 41"/>
                <a:gd name="T17" fmla="*/ 3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 h="41">
                  <a:moveTo>
                    <a:pt x="0" y="36"/>
                  </a:moveTo>
                  <a:cubicBezTo>
                    <a:pt x="1" y="16"/>
                    <a:pt x="17" y="1"/>
                    <a:pt x="35" y="0"/>
                  </a:cubicBezTo>
                  <a:cubicBezTo>
                    <a:pt x="38" y="0"/>
                    <a:pt x="40" y="1"/>
                    <a:pt x="41" y="4"/>
                  </a:cubicBezTo>
                  <a:cubicBezTo>
                    <a:pt x="41" y="7"/>
                    <a:pt x="39" y="9"/>
                    <a:pt x="36" y="9"/>
                  </a:cubicBezTo>
                  <a:cubicBezTo>
                    <a:pt x="30" y="9"/>
                    <a:pt x="24" y="11"/>
                    <a:pt x="19" y="15"/>
                  </a:cubicBezTo>
                  <a:cubicBezTo>
                    <a:pt x="14" y="20"/>
                    <a:pt x="10" y="26"/>
                    <a:pt x="10" y="33"/>
                  </a:cubicBezTo>
                  <a:cubicBezTo>
                    <a:pt x="10" y="34"/>
                    <a:pt x="9" y="35"/>
                    <a:pt x="9" y="36"/>
                  </a:cubicBezTo>
                  <a:cubicBezTo>
                    <a:pt x="9" y="39"/>
                    <a:pt x="7" y="41"/>
                    <a:pt x="4" y="40"/>
                  </a:cubicBezTo>
                  <a:cubicBezTo>
                    <a:pt x="2" y="40"/>
                    <a:pt x="1" y="37"/>
                    <a:pt x="0"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884" tIns="44943" rIns="89884" bIns="44943" numCol="1" anchor="t" anchorCtr="0" compatLnSpc="1">
              <a:prstTxWarp prst="textNoShape">
                <a:avLst/>
              </a:prstTxWarp>
            </a:bodyPr>
            <a:lstStyle/>
            <a:p>
              <a:endParaRPr lang="en-IN" sz="1620"/>
            </a:p>
          </p:txBody>
        </p:sp>
      </p:grpSp>
      <p:sp>
        <p:nvSpPr>
          <p:cNvPr id="6" name="Title 11">
            <a:extLst>
              <a:ext uri="{FF2B5EF4-FFF2-40B4-BE49-F238E27FC236}">
                <a16:creationId xmlns:a16="http://schemas.microsoft.com/office/drawing/2014/main" id="{7180F04B-8CF8-153B-9CE1-FEA23B98B236}"/>
              </a:ext>
            </a:extLst>
          </p:cNvPr>
          <p:cNvSpPr>
            <a:spLocks noGrp="1"/>
          </p:cNvSpPr>
          <p:nvPr>
            <p:ph type="title"/>
          </p:nvPr>
        </p:nvSpPr>
        <p:spPr>
          <a:xfrm>
            <a:off x="4029909" y="964131"/>
            <a:ext cx="6439732" cy="703600"/>
          </a:xfrm>
        </p:spPr>
        <p:txBody>
          <a:bodyPr>
            <a:normAutofit/>
          </a:bodyPr>
          <a:lstStyle/>
          <a:p>
            <a:pPr algn="ctr"/>
            <a:r>
              <a:rPr lang="ar-SA" sz="4034" b="1" dirty="0">
                <a:solidFill>
                  <a:schemeClr val="tx1"/>
                </a:solidFill>
              </a:rPr>
              <a:t>الميزانية التقديرية لعام 2024م</a:t>
            </a:r>
            <a:endParaRPr lang="en-US" sz="4034" b="1" dirty="0">
              <a:solidFill>
                <a:schemeClr val="tx1"/>
              </a:solidFill>
            </a:endParaRPr>
          </a:p>
        </p:txBody>
      </p:sp>
    </p:spTree>
    <p:extLst>
      <p:ext uri="{BB962C8B-B14F-4D97-AF65-F5344CB8AC3E}">
        <p14:creationId xmlns:p14="http://schemas.microsoft.com/office/powerpoint/2010/main" val="286660165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a:extLst>
              <a:ext uri="{FF2B5EF4-FFF2-40B4-BE49-F238E27FC236}">
                <a16:creationId xmlns:a16="http://schemas.microsoft.com/office/drawing/2014/main" id="{44B0BE57-EBD9-883D-F944-8ACA1B2DA61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258" y="1"/>
            <a:ext cx="11981487" cy="6858001"/>
          </a:xfrm>
          <a:prstGeom prst="rect">
            <a:avLst/>
          </a:prstGeom>
        </p:spPr>
      </p:pic>
      <p:sp>
        <p:nvSpPr>
          <p:cNvPr id="8" name="Rectangle 7">
            <a:extLst>
              <a:ext uri="{FF2B5EF4-FFF2-40B4-BE49-F238E27FC236}">
                <a16:creationId xmlns:a16="http://schemas.microsoft.com/office/drawing/2014/main" id="{2C8F0659-6007-41C3-8E85-D24176CDFCD1}"/>
              </a:ext>
            </a:extLst>
          </p:cNvPr>
          <p:cNvSpPr/>
          <p:nvPr/>
        </p:nvSpPr>
        <p:spPr>
          <a:xfrm>
            <a:off x="2839977" y="867260"/>
            <a:ext cx="8647692" cy="862947"/>
          </a:xfrm>
          <a:prstGeom prst="rect">
            <a:avLst/>
          </a:prstGeom>
          <a:solidFill>
            <a:srgbClr val="33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620"/>
          </a:p>
        </p:txBody>
      </p:sp>
      <p:sp>
        <p:nvSpPr>
          <p:cNvPr id="9" name="Rectangle 8">
            <a:extLst>
              <a:ext uri="{FF2B5EF4-FFF2-40B4-BE49-F238E27FC236}">
                <a16:creationId xmlns:a16="http://schemas.microsoft.com/office/drawing/2014/main" id="{4DA6241B-CF15-4004-99F4-BB546651BB1E}"/>
              </a:ext>
            </a:extLst>
          </p:cNvPr>
          <p:cNvSpPr/>
          <p:nvPr/>
        </p:nvSpPr>
        <p:spPr>
          <a:xfrm>
            <a:off x="2839977" y="1809590"/>
            <a:ext cx="2092868" cy="566265"/>
          </a:xfrm>
          <a:prstGeom prst="rect">
            <a:avLst/>
          </a:prstGeom>
          <a:solidFill>
            <a:srgbClr val="00CC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620"/>
          </a:p>
        </p:txBody>
      </p:sp>
      <p:sp>
        <p:nvSpPr>
          <p:cNvPr id="10" name="Rectangle 9">
            <a:extLst>
              <a:ext uri="{FF2B5EF4-FFF2-40B4-BE49-F238E27FC236}">
                <a16:creationId xmlns:a16="http://schemas.microsoft.com/office/drawing/2014/main" id="{36C9FD63-C7FE-43FB-AB70-C02C6D0DE7D9}"/>
              </a:ext>
            </a:extLst>
          </p:cNvPr>
          <p:cNvSpPr/>
          <p:nvPr/>
        </p:nvSpPr>
        <p:spPr>
          <a:xfrm>
            <a:off x="5024918" y="1809590"/>
            <a:ext cx="2092868" cy="566265"/>
          </a:xfrm>
          <a:prstGeom prst="rect">
            <a:avLst/>
          </a:prstGeom>
          <a:solidFill>
            <a:srgbClr val="00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620"/>
          </a:p>
        </p:txBody>
      </p:sp>
      <p:sp>
        <p:nvSpPr>
          <p:cNvPr id="11" name="Rectangle 10">
            <a:extLst>
              <a:ext uri="{FF2B5EF4-FFF2-40B4-BE49-F238E27FC236}">
                <a16:creationId xmlns:a16="http://schemas.microsoft.com/office/drawing/2014/main" id="{D393C9BF-3993-4813-BEF0-ADAC8108486D}"/>
              </a:ext>
            </a:extLst>
          </p:cNvPr>
          <p:cNvSpPr/>
          <p:nvPr/>
        </p:nvSpPr>
        <p:spPr>
          <a:xfrm>
            <a:off x="7209858" y="1809590"/>
            <a:ext cx="2092868" cy="566265"/>
          </a:xfrm>
          <a:prstGeom prst="rect">
            <a:avLst/>
          </a:prstGeom>
          <a:solidFill>
            <a:srgbClr val="0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2689"/>
          </a:p>
        </p:txBody>
      </p:sp>
      <p:sp>
        <p:nvSpPr>
          <p:cNvPr id="12" name="Rectangle 11">
            <a:extLst>
              <a:ext uri="{FF2B5EF4-FFF2-40B4-BE49-F238E27FC236}">
                <a16:creationId xmlns:a16="http://schemas.microsoft.com/office/drawing/2014/main" id="{F881F67B-96FB-47AA-A76C-2D1C171B8910}"/>
              </a:ext>
            </a:extLst>
          </p:cNvPr>
          <p:cNvSpPr/>
          <p:nvPr/>
        </p:nvSpPr>
        <p:spPr>
          <a:xfrm>
            <a:off x="9394798" y="1809590"/>
            <a:ext cx="2092868" cy="566265"/>
          </a:xfrm>
          <a:prstGeom prst="rect">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620"/>
          </a:p>
        </p:txBody>
      </p:sp>
      <p:sp>
        <p:nvSpPr>
          <p:cNvPr id="15" name="Rectangle 14">
            <a:extLst>
              <a:ext uri="{FF2B5EF4-FFF2-40B4-BE49-F238E27FC236}">
                <a16:creationId xmlns:a16="http://schemas.microsoft.com/office/drawing/2014/main" id="{5C210924-239A-414F-8101-6E2D76638310}"/>
              </a:ext>
            </a:extLst>
          </p:cNvPr>
          <p:cNvSpPr/>
          <p:nvPr/>
        </p:nvSpPr>
        <p:spPr>
          <a:xfrm>
            <a:off x="2839977" y="2455634"/>
            <a:ext cx="2092868" cy="3941429"/>
          </a:xfrm>
          <a:prstGeom prst="rect">
            <a:avLst/>
          </a:prstGeom>
          <a:solidFill>
            <a:srgbClr val="00CC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6724"/>
          </a:p>
        </p:txBody>
      </p:sp>
      <p:sp>
        <p:nvSpPr>
          <p:cNvPr id="16" name="Rectangle 15">
            <a:extLst>
              <a:ext uri="{FF2B5EF4-FFF2-40B4-BE49-F238E27FC236}">
                <a16:creationId xmlns:a16="http://schemas.microsoft.com/office/drawing/2014/main" id="{BA3AFA60-F0AB-4DF2-BB65-4BFCC8F9BD26}"/>
              </a:ext>
            </a:extLst>
          </p:cNvPr>
          <p:cNvSpPr/>
          <p:nvPr/>
        </p:nvSpPr>
        <p:spPr>
          <a:xfrm>
            <a:off x="5024918" y="2455634"/>
            <a:ext cx="2092868" cy="3941429"/>
          </a:xfrm>
          <a:prstGeom prst="rect">
            <a:avLst/>
          </a:prstGeom>
          <a:solidFill>
            <a:srgbClr val="00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6724"/>
          </a:p>
        </p:txBody>
      </p:sp>
      <p:sp>
        <p:nvSpPr>
          <p:cNvPr id="17" name="Rectangle 16">
            <a:extLst>
              <a:ext uri="{FF2B5EF4-FFF2-40B4-BE49-F238E27FC236}">
                <a16:creationId xmlns:a16="http://schemas.microsoft.com/office/drawing/2014/main" id="{80F0F774-9F7D-4242-806A-FBA9EE80B6F6}"/>
              </a:ext>
            </a:extLst>
          </p:cNvPr>
          <p:cNvSpPr/>
          <p:nvPr/>
        </p:nvSpPr>
        <p:spPr>
          <a:xfrm>
            <a:off x="7209858" y="2455634"/>
            <a:ext cx="2092868" cy="3941429"/>
          </a:xfrm>
          <a:prstGeom prst="rect">
            <a:avLst/>
          </a:prstGeom>
          <a:solidFill>
            <a:srgbClr val="0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6724"/>
          </a:p>
        </p:txBody>
      </p:sp>
      <p:sp>
        <p:nvSpPr>
          <p:cNvPr id="18" name="Rectangle 17">
            <a:extLst>
              <a:ext uri="{FF2B5EF4-FFF2-40B4-BE49-F238E27FC236}">
                <a16:creationId xmlns:a16="http://schemas.microsoft.com/office/drawing/2014/main" id="{C39AFEB8-6D17-4867-89B8-0650C7C79597}"/>
              </a:ext>
            </a:extLst>
          </p:cNvPr>
          <p:cNvSpPr/>
          <p:nvPr/>
        </p:nvSpPr>
        <p:spPr>
          <a:xfrm>
            <a:off x="9394798" y="2455634"/>
            <a:ext cx="2092868" cy="3941429"/>
          </a:xfrm>
          <a:prstGeom prst="rect">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6724"/>
          </a:p>
        </p:txBody>
      </p:sp>
      <p:sp>
        <p:nvSpPr>
          <p:cNvPr id="19" name="TextBox 18">
            <a:extLst>
              <a:ext uri="{FF2B5EF4-FFF2-40B4-BE49-F238E27FC236}">
                <a16:creationId xmlns:a16="http://schemas.microsoft.com/office/drawing/2014/main" id="{11CCC92D-9DEC-4388-943C-98847A4A5DE3}"/>
              </a:ext>
            </a:extLst>
          </p:cNvPr>
          <p:cNvSpPr txBox="1"/>
          <p:nvPr/>
        </p:nvSpPr>
        <p:spPr>
          <a:xfrm>
            <a:off x="2939250" y="1284879"/>
            <a:ext cx="8449148" cy="324387"/>
          </a:xfrm>
          <a:prstGeom prst="rect">
            <a:avLst/>
          </a:prstGeom>
          <a:noFill/>
        </p:spPr>
        <p:txBody>
          <a:bodyPr wrap="square" rtlCol="0" anchor="ctr">
            <a:noAutofit/>
          </a:bodyPr>
          <a:lstStyle/>
          <a:p>
            <a:pPr algn="ctr"/>
            <a:endParaRPr lang="en-IN" sz="1620" b="1" dirty="0">
              <a:solidFill>
                <a:schemeClr val="bg1"/>
              </a:solidFill>
            </a:endParaRPr>
          </a:p>
        </p:txBody>
      </p:sp>
      <p:sp>
        <p:nvSpPr>
          <p:cNvPr id="20" name="TextBox 19">
            <a:extLst>
              <a:ext uri="{FF2B5EF4-FFF2-40B4-BE49-F238E27FC236}">
                <a16:creationId xmlns:a16="http://schemas.microsoft.com/office/drawing/2014/main" id="{815E7694-B812-4EAF-BCE9-A3204E1DABB2}"/>
              </a:ext>
            </a:extLst>
          </p:cNvPr>
          <p:cNvSpPr txBox="1"/>
          <p:nvPr/>
        </p:nvSpPr>
        <p:spPr>
          <a:xfrm>
            <a:off x="3024268" y="1930925"/>
            <a:ext cx="1724287" cy="324387"/>
          </a:xfrm>
          <a:prstGeom prst="rect">
            <a:avLst/>
          </a:prstGeom>
          <a:noFill/>
        </p:spPr>
        <p:txBody>
          <a:bodyPr wrap="square" rtlCol="0" anchor="ctr">
            <a:noAutofit/>
          </a:bodyPr>
          <a:lstStyle/>
          <a:p>
            <a:pPr algn="ctr"/>
            <a:r>
              <a:rPr lang="ar-SA" sz="2241" b="1" dirty="0">
                <a:solidFill>
                  <a:schemeClr val="bg1"/>
                </a:solidFill>
              </a:rPr>
              <a:t>الإيرادات</a:t>
            </a:r>
            <a:endParaRPr lang="en-IN" sz="2241" b="1" dirty="0">
              <a:solidFill>
                <a:schemeClr val="bg1"/>
              </a:solidFill>
            </a:endParaRPr>
          </a:p>
        </p:txBody>
      </p:sp>
      <p:sp>
        <p:nvSpPr>
          <p:cNvPr id="21" name="TextBox 20">
            <a:extLst>
              <a:ext uri="{FF2B5EF4-FFF2-40B4-BE49-F238E27FC236}">
                <a16:creationId xmlns:a16="http://schemas.microsoft.com/office/drawing/2014/main" id="{81FE7C3D-1017-41EA-AB46-E241439BB22C}"/>
              </a:ext>
            </a:extLst>
          </p:cNvPr>
          <p:cNvSpPr txBox="1"/>
          <p:nvPr/>
        </p:nvSpPr>
        <p:spPr>
          <a:xfrm>
            <a:off x="5209207" y="1930925"/>
            <a:ext cx="1724287" cy="324387"/>
          </a:xfrm>
          <a:prstGeom prst="rect">
            <a:avLst/>
          </a:prstGeom>
          <a:noFill/>
        </p:spPr>
        <p:txBody>
          <a:bodyPr wrap="square" rtlCol="0" anchor="ctr">
            <a:noAutofit/>
          </a:bodyPr>
          <a:lstStyle/>
          <a:p>
            <a:pPr algn="ctr"/>
            <a:r>
              <a:rPr lang="ar-SA" sz="2241" b="1" dirty="0">
                <a:solidFill>
                  <a:schemeClr val="bg1"/>
                </a:solidFill>
              </a:rPr>
              <a:t>النوع </a:t>
            </a:r>
            <a:endParaRPr lang="en-IN" sz="2241" b="1" dirty="0">
              <a:solidFill>
                <a:schemeClr val="bg1"/>
              </a:solidFill>
            </a:endParaRPr>
          </a:p>
        </p:txBody>
      </p:sp>
      <p:sp>
        <p:nvSpPr>
          <p:cNvPr id="22" name="TextBox 21">
            <a:extLst>
              <a:ext uri="{FF2B5EF4-FFF2-40B4-BE49-F238E27FC236}">
                <a16:creationId xmlns:a16="http://schemas.microsoft.com/office/drawing/2014/main" id="{84203A89-2687-4A67-ABDE-F4A58802B6C6}"/>
              </a:ext>
            </a:extLst>
          </p:cNvPr>
          <p:cNvSpPr txBox="1"/>
          <p:nvPr/>
        </p:nvSpPr>
        <p:spPr>
          <a:xfrm>
            <a:off x="7394148" y="1930925"/>
            <a:ext cx="1724287" cy="324387"/>
          </a:xfrm>
          <a:prstGeom prst="rect">
            <a:avLst/>
          </a:prstGeom>
          <a:noFill/>
        </p:spPr>
        <p:txBody>
          <a:bodyPr wrap="square" rtlCol="0" anchor="ctr">
            <a:noAutofit/>
          </a:bodyPr>
          <a:lstStyle/>
          <a:p>
            <a:pPr algn="ctr"/>
            <a:r>
              <a:rPr lang="ar-SA" sz="2241" b="1" dirty="0">
                <a:solidFill>
                  <a:schemeClr val="bg1"/>
                </a:solidFill>
              </a:rPr>
              <a:t>المصروفات </a:t>
            </a:r>
            <a:endParaRPr lang="en-IN" sz="2241" b="1" dirty="0">
              <a:solidFill>
                <a:schemeClr val="bg1"/>
              </a:solidFill>
            </a:endParaRPr>
          </a:p>
        </p:txBody>
      </p:sp>
      <p:sp>
        <p:nvSpPr>
          <p:cNvPr id="23" name="TextBox 22">
            <a:extLst>
              <a:ext uri="{FF2B5EF4-FFF2-40B4-BE49-F238E27FC236}">
                <a16:creationId xmlns:a16="http://schemas.microsoft.com/office/drawing/2014/main" id="{1FF821ED-513E-45BC-918F-C9EE955B72EB}"/>
              </a:ext>
            </a:extLst>
          </p:cNvPr>
          <p:cNvSpPr txBox="1"/>
          <p:nvPr/>
        </p:nvSpPr>
        <p:spPr>
          <a:xfrm>
            <a:off x="9579088" y="1930925"/>
            <a:ext cx="1724287" cy="324387"/>
          </a:xfrm>
          <a:prstGeom prst="rect">
            <a:avLst/>
          </a:prstGeom>
          <a:noFill/>
        </p:spPr>
        <p:txBody>
          <a:bodyPr wrap="square" rtlCol="0" anchor="ctr">
            <a:noAutofit/>
          </a:bodyPr>
          <a:lstStyle/>
          <a:p>
            <a:pPr algn="ctr"/>
            <a:r>
              <a:rPr lang="ar-SA" sz="2689" b="1" dirty="0">
                <a:solidFill>
                  <a:schemeClr val="bg1"/>
                </a:solidFill>
              </a:rPr>
              <a:t>البند</a:t>
            </a:r>
            <a:r>
              <a:rPr lang="ar-SA" sz="2689" b="1" dirty="0">
                <a:solidFill>
                  <a:schemeClr val="tx1">
                    <a:lumMod val="95000"/>
                    <a:lumOff val="5000"/>
                  </a:schemeClr>
                </a:solidFill>
              </a:rPr>
              <a:t> </a:t>
            </a:r>
            <a:endParaRPr lang="en-IN" sz="2689" b="1" dirty="0">
              <a:solidFill>
                <a:schemeClr val="tx1">
                  <a:lumMod val="95000"/>
                  <a:lumOff val="5000"/>
                </a:schemeClr>
              </a:solidFill>
            </a:endParaRPr>
          </a:p>
        </p:txBody>
      </p:sp>
      <p:grpSp>
        <p:nvGrpSpPr>
          <p:cNvPr id="51" name="Group 50">
            <a:extLst>
              <a:ext uri="{FF2B5EF4-FFF2-40B4-BE49-F238E27FC236}">
                <a16:creationId xmlns:a16="http://schemas.microsoft.com/office/drawing/2014/main" id="{9D234295-0BD5-47FE-B040-913A42FE0581}"/>
              </a:ext>
            </a:extLst>
          </p:cNvPr>
          <p:cNvGrpSpPr/>
          <p:nvPr/>
        </p:nvGrpSpPr>
        <p:grpSpPr>
          <a:xfrm>
            <a:off x="702249" y="2584199"/>
            <a:ext cx="10783340" cy="3713129"/>
            <a:chOff x="607322" y="2569579"/>
            <a:chExt cx="10969944" cy="4753461"/>
          </a:xfrm>
        </p:grpSpPr>
        <p:cxnSp>
          <p:nvCxnSpPr>
            <p:cNvPr id="54" name="Straight Connector 53">
              <a:extLst>
                <a:ext uri="{FF2B5EF4-FFF2-40B4-BE49-F238E27FC236}">
                  <a16:creationId xmlns:a16="http://schemas.microsoft.com/office/drawing/2014/main" id="{BBAD3A23-2AC4-4BB1-A9B8-B6432C64B592}"/>
                </a:ext>
              </a:extLst>
            </p:cNvPr>
            <p:cNvCxnSpPr/>
            <p:nvPr/>
          </p:nvCxnSpPr>
          <p:spPr>
            <a:xfrm>
              <a:off x="607322" y="3441700"/>
              <a:ext cx="10969944" cy="0"/>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42A91435-D9D6-425E-B9DE-A8F3C01AC03B}"/>
                </a:ext>
              </a:extLst>
            </p:cNvPr>
            <p:cNvCxnSpPr/>
            <p:nvPr/>
          </p:nvCxnSpPr>
          <p:spPr>
            <a:xfrm>
              <a:off x="607322" y="4445000"/>
              <a:ext cx="10969944" cy="0"/>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6D174122-43EA-47D3-9806-03CC1E177595}"/>
                </a:ext>
              </a:extLst>
            </p:cNvPr>
            <p:cNvCxnSpPr/>
            <p:nvPr/>
          </p:nvCxnSpPr>
          <p:spPr>
            <a:xfrm>
              <a:off x="607322" y="5448300"/>
              <a:ext cx="10969944" cy="0"/>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59" name="TextBox 58">
              <a:extLst>
                <a:ext uri="{FF2B5EF4-FFF2-40B4-BE49-F238E27FC236}">
                  <a16:creationId xmlns:a16="http://schemas.microsoft.com/office/drawing/2014/main" id="{2B6AD37F-684B-49E2-9202-18E84450F21A}"/>
                </a:ext>
              </a:extLst>
            </p:cNvPr>
            <p:cNvSpPr txBox="1"/>
            <p:nvPr/>
          </p:nvSpPr>
          <p:spPr>
            <a:xfrm>
              <a:off x="2969523" y="2569579"/>
              <a:ext cx="1754126" cy="737046"/>
            </a:xfrm>
            <a:prstGeom prst="rect">
              <a:avLst/>
            </a:prstGeom>
            <a:noFill/>
          </p:spPr>
          <p:txBody>
            <a:bodyPr wrap="square" rtlCol="0" anchor="ctr">
              <a:noAutofit/>
            </a:bodyPr>
            <a:lstStyle/>
            <a:p>
              <a:pPr algn="ctr"/>
              <a:r>
                <a:rPr lang="en-US" sz="2689" b="1" dirty="0">
                  <a:solidFill>
                    <a:schemeClr val="bg1"/>
                  </a:solidFill>
                </a:rPr>
                <a:t>5000</a:t>
              </a:r>
              <a:endParaRPr lang="en-IN" sz="2689" b="1" dirty="0">
                <a:solidFill>
                  <a:schemeClr val="bg1"/>
                </a:solidFill>
              </a:endParaRPr>
            </a:p>
          </p:txBody>
        </p:sp>
        <p:sp>
          <p:nvSpPr>
            <p:cNvPr id="60" name="TextBox 59">
              <a:extLst>
                <a:ext uri="{FF2B5EF4-FFF2-40B4-BE49-F238E27FC236}">
                  <a16:creationId xmlns:a16="http://schemas.microsoft.com/office/drawing/2014/main" id="{26D0BB07-140A-44F4-97B5-901EB58D3797}"/>
                </a:ext>
              </a:extLst>
            </p:cNvPr>
            <p:cNvSpPr txBox="1"/>
            <p:nvPr/>
          </p:nvSpPr>
          <p:spPr>
            <a:xfrm>
              <a:off x="5192273" y="2569579"/>
              <a:ext cx="1754126" cy="737046"/>
            </a:xfrm>
            <a:prstGeom prst="rect">
              <a:avLst/>
            </a:prstGeom>
            <a:noFill/>
          </p:spPr>
          <p:txBody>
            <a:bodyPr wrap="square" rtlCol="0" anchor="ctr">
              <a:noAutofit/>
            </a:bodyPr>
            <a:lstStyle/>
            <a:p>
              <a:pPr algn="ctr"/>
              <a:r>
                <a:rPr lang="ar-SA" sz="2241" b="1" dirty="0">
                  <a:solidFill>
                    <a:schemeClr val="bg1"/>
                  </a:solidFill>
                </a:rPr>
                <a:t>رعاية </a:t>
              </a:r>
              <a:endParaRPr lang="en-IN" sz="2241" b="1" dirty="0">
                <a:solidFill>
                  <a:schemeClr val="bg1"/>
                </a:solidFill>
              </a:endParaRPr>
            </a:p>
          </p:txBody>
        </p:sp>
        <p:sp>
          <p:nvSpPr>
            <p:cNvPr id="61" name="TextBox 60">
              <a:extLst>
                <a:ext uri="{FF2B5EF4-FFF2-40B4-BE49-F238E27FC236}">
                  <a16:creationId xmlns:a16="http://schemas.microsoft.com/office/drawing/2014/main" id="{391C81CD-C972-4806-9DA2-8F2BF4C55345}"/>
                </a:ext>
              </a:extLst>
            </p:cNvPr>
            <p:cNvSpPr txBox="1"/>
            <p:nvPr/>
          </p:nvSpPr>
          <p:spPr>
            <a:xfrm>
              <a:off x="7415024" y="2569579"/>
              <a:ext cx="1754126" cy="737046"/>
            </a:xfrm>
            <a:prstGeom prst="rect">
              <a:avLst/>
            </a:prstGeom>
            <a:noFill/>
          </p:spPr>
          <p:txBody>
            <a:bodyPr wrap="square" rtlCol="0" anchor="ctr">
              <a:noAutofit/>
            </a:bodyPr>
            <a:lstStyle/>
            <a:p>
              <a:pPr algn="ctr"/>
              <a:r>
                <a:rPr lang="en-US" sz="2689" b="1" dirty="0">
                  <a:solidFill>
                    <a:schemeClr val="bg1"/>
                  </a:solidFill>
                </a:rPr>
                <a:t>5000</a:t>
              </a:r>
              <a:endParaRPr lang="en-IN" sz="2689" b="1" dirty="0">
                <a:solidFill>
                  <a:schemeClr val="bg1"/>
                </a:solidFill>
              </a:endParaRPr>
            </a:p>
          </p:txBody>
        </p:sp>
        <p:sp>
          <p:nvSpPr>
            <p:cNvPr id="62" name="TextBox 61">
              <a:extLst>
                <a:ext uri="{FF2B5EF4-FFF2-40B4-BE49-F238E27FC236}">
                  <a16:creationId xmlns:a16="http://schemas.microsoft.com/office/drawing/2014/main" id="{7737AA54-BC01-454D-87C1-23C058E5813B}"/>
                </a:ext>
              </a:extLst>
            </p:cNvPr>
            <p:cNvSpPr txBox="1"/>
            <p:nvPr/>
          </p:nvSpPr>
          <p:spPr>
            <a:xfrm>
              <a:off x="9637774" y="2569579"/>
              <a:ext cx="1754126" cy="737046"/>
            </a:xfrm>
            <a:prstGeom prst="rect">
              <a:avLst/>
            </a:prstGeom>
            <a:noFill/>
          </p:spPr>
          <p:txBody>
            <a:bodyPr wrap="square" rtlCol="0" anchor="ctr">
              <a:noAutofit/>
            </a:bodyPr>
            <a:lstStyle/>
            <a:p>
              <a:pPr algn="ctr"/>
              <a:r>
                <a:rPr lang="ar-SA" sz="3138" b="1" dirty="0">
                  <a:solidFill>
                    <a:schemeClr val="bg1"/>
                  </a:solidFill>
                  <a:latin typeface="BoutrosART" panose="020A0503020102020204" pitchFamily="18" charset="-78"/>
                  <a:ea typeface="BoutrosART" panose="020A0503020102020204" pitchFamily="18" charset="-78"/>
                  <a:cs typeface="BoutrosART" panose="020A0503020102020204" pitchFamily="18" charset="-78"/>
                </a:rPr>
                <a:t>سمو   </a:t>
              </a:r>
              <a:endParaRPr lang="en-IN" sz="3138" b="1" dirty="0">
                <a:solidFill>
                  <a:schemeClr val="bg1"/>
                </a:solidFill>
                <a:latin typeface="BoutrosART" panose="020A0503020102020204" pitchFamily="18" charset="-78"/>
                <a:ea typeface="BoutrosART" panose="020A0503020102020204" pitchFamily="18" charset="-78"/>
                <a:cs typeface="BoutrosART" panose="020A0503020102020204" pitchFamily="18" charset="-78"/>
              </a:endParaRPr>
            </a:p>
          </p:txBody>
        </p:sp>
        <p:sp>
          <p:nvSpPr>
            <p:cNvPr id="63" name="TextBox 62">
              <a:extLst>
                <a:ext uri="{FF2B5EF4-FFF2-40B4-BE49-F238E27FC236}">
                  <a16:creationId xmlns:a16="http://schemas.microsoft.com/office/drawing/2014/main" id="{FC44A947-39E9-49C8-ACF0-3C1AEBF5AE23}"/>
                </a:ext>
              </a:extLst>
            </p:cNvPr>
            <p:cNvSpPr txBox="1"/>
            <p:nvPr/>
          </p:nvSpPr>
          <p:spPr>
            <a:xfrm>
              <a:off x="2969523" y="3576577"/>
              <a:ext cx="1754126" cy="737046"/>
            </a:xfrm>
            <a:prstGeom prst="rect">
              <a:avLst/>
            </a:prstGeom>
            <a:noFill/>
          </p:spPr>
          <p:txBody>
            <a:bodyPr wrap="square" rtlCol="0" anchor="ctr">
              <a:noAutofit/>
            </a:bodyPr>
            <a:lstStyle/>
            <a:p>
              <a:pPr algn="ctr"/>
              <a:r>
                <a:rPr lang="en-US" sz="2689" b="1" dirty="0">
                  <a:solidFill>
                    <a:schemeClr val="bg1"/>
                  </a:solidFill>
                </a:rPr>
                <a:t>10000</a:t>
              </a:r>
              <a:endParaRPr lang="en-IN" sz="2689" b="1" dirty="0">
                <a:solidFill>
                  <a:schemeClr val="bg1"/>
                </a:solidFill>
              </a:endParaRPr>
            </a:p>
          </p:txBody>
        </p:sp>
        <p:sp>
          <p:nvSpPr>
            <p:cNvPr id="64" name="TextBox 63">
              <a:extLst>
                <a:ext uri="{FF2B5EF4-FFF2-40B4-BE49-F238E27FC236}">
                  <a16:creationId xmlns:a16="http://schemas.microsoft.com/office/drawing/2014/main" id="{5A977796-69E2-49F4-842B-61BE295B308B}"/>
                </a:ext>
              </a:extLst>
            </p:cNvPr>
            <p:cNvSpPr txBox="1"/>
            <p:nvPr/>
          </p:nvSpPr>
          <p:spPr>
            <a:xfrm>
              <a:off x="5192273" y="3576577"/>
              <a:ext cx="1754126" cy="737046"/>
            </a:xfrm>
            <a:prstGeom prst="rect">
              <a:avLst/>
            </a:prstGeom>
            <a:noFill/>
          </p:spPr>
          <p:txBody>
            <a:bodyPr wrap="square" rtlCol="0" anchor="ctr">
              <a:noAutofit/>
            </a:bodyPr>
            <a:lstStyle/>
            <a:p>
              <a:pPr algn="ctr"/>
              <a:r>
                <a:rPr lang="ar-SA" sz="2241" b="1" dirty="0">
                  <a:solidFill>
                    <a:schemeClr val="bg1"/>
                  </a:solidFill>
                </a:rPr>
                <a:t>رعاية </a:t>
              </a:r>
              <a:endParaRPr lang="en-IN" sz="2241" b="1" dirty="0">
                <a:solidFill>
                  <a:schemeClr val="bg1"/>
                </a:solidFill>
              </a:endParaRPr>
            </a:p>
          </p:txBody>
        </p:sp>
        <p:sp>
          <p:nvSpPr>
            <p:cNvPr id="65" name="TextBox 64">
              <a:extLst>
                <a:ext uri="{FF2B5EF4-FFF2-40B4-BE49-F238E27FC236}">
                  <a16:creationId xmlns:a16="http://schemas.microsoft.com/office/drawing/2014/main" id="{4252AF2A-6217-4612-B1F6-8E40EBCB2B04}"/>
                </a:ext>
              </a:extLst>
            </p:cNvPr>
            <p:cNvSpPr txBox="1"/>
            <p:nvPr/>
          </p:nvSpPr>
          <p:spPr>
            <a:xfrm>
              <a:off x="7415024" y="3576577"/>
              <a:ext cx="1754126" cy="737046"/>
            </a:xfrm>
            <a:prstGeom prst="rect">
              <a:avLst/>
            </a:prstGeom>
            <a:noFill/>
          </p:spPr>
          <p:txBody>
            <a:bodyPr wrap="square" rtlCol="0" anchor="ctr">
              <a:noAutofit/>
            </a:bodyPr>
            <a:lstStyle/>
            <a:p>
              <a:pPr algn="ctr"/>
              <a:r>
                <a:rPr lang="en-US" sz="2689" b="1" dirty="0">
                  <a:solidFill>
                    <a:schemeClr val="bg1"/>
                  </a:solidFill>
                </a:rPr>
                <a:t>10000</a:t>
              </a:r>
              <a:endParaRPr lang="en-IN" sz="2689" b="1" dirty="0">
                <a:solidFill>
                  <a:schemeClr val="bg1"/>
                </a:solidFill>
              </a:endParaRPr>
            </a:p>
          </p:txBody>
        </p:sp>
        <p:sp>
          <p:nvSpPr>
            <p:cNvPr id="66" name="TextBox 65">
              <a:extLst>
                <a:ext uri="{FF2B5EF4-FFF2-40B4-BE49-F238E27FC236}">
                  <a16:creationId xmlns:a16="http://schemas.microsoft.com/office/drawing/2014/main" id="{8FAC2372-434E-46AA-A45A-C4ABC0D6242C}"/>
                </a:ext>
              </a:extLst>
            </p:cNvPr>
            <p:cNvSpPr txBox="1"/>
            <p:nvPr/>
          </p:nvSpPr>
          <p:spPr>
            <a:xfrm>
              <a:off x="9535572" y="3588900"/>
              <a:ext cx="1939492" cy="737046"/>
            </a:xfrm>
            <a:prstGeom prst="rect">
              <a:avLst/>
            </a:prstGeom>
            <a:noFill/>
          </p:spPr>
          <p:txBody>
            <a:bodyPr wrap="square" rtlCol="0" anchor="ctr">
              <a:noAutofit/>
            </a:bodyPr>
            <a:lstStyle/>
            <a:p>
              <a:pPr algn="ctr"/>
              <a:r>
                <a:rPr lang="ar-SA" sz="3138" b="1" dirty="0">
                  <a:solidFill>
                    <a:schemeClr val="bg1"/>
                  </a:solidFill>
                  <a:latin typeface="BoutrosART" panose="020A0503020102020204" pitchFamily="18" charset="-78"/>
                  <a:ea typeface="BoutrosART" panose="020A0503020102020204" pitchFamily="18" charset="-78"/>
                  <a:cs typeface="BoutrosART" panose="020A0503020102020204" pitchFamily="18" charset="-78"/>
                </a:rPr>
                <a:t>مهارة   </a:t>
              </a:r>
              <a:endParaRPr lang="en-IN" sz="3138" b="1" dirty="0">
                <a:solidFill>
                  <a:schemeClr val="bg1"/>
                </a:solidFill>
                <a:latin typeface="BoutrosART" panose="020A0503020102020204" pitchFamily="18" charset="-78"/>
                <a:ea typeface="BoutrosART" panose="020A0503020102020204" pitchFamily="18" charset="-78"/>
                <a:cs typeface="BoutrosART" panose="020A0503020102020204" pitchFamily="18" charset="-78"/>
              </a:endParaRPr>
            </a:p>
          </p:txBody>
        </p:sp>
        <p:sp>
          <p:nvSpPr>
            <p:cNvPr id="67" name="TextBox 66">
              <a:extLst>
                <a:ext uri="{FF2B5EF4-FFF2-40B4-BE49-F238E27FC236}">
                  <a16:creationId xmlns:a16="http://schemas.microsoft.com/office/drawing/2014/main" id="{843D8AD9-68D3-4A0D-A776-DED5ED863A50}"/>
                </a:ext>
              </a:extLst>
            </p:cNvPr>
            <p:cNvSpPr txBox="1"/>
            <p:nvPr/>
          </p:nvSpPr>
          <p:spPr>
            <a:xfrm>
              <a:off x="2969523" y="4583573"/>
              <a:ext cx="1754126" cy="737046"/>
            </a:xfrm>
            <a:prstGeom prst="rect">
              <a:avLst/>
            </a:prstGeom>
            <a:noFill/>
          </p:spPr>
          <p:txBody>
            <a:bodyPr wrap="square" rtlCol="0" anchor="ctr">
              <a:noAutofit/>
            </a:bodyPr>
            <a:lstStyle/>
            <a:p>
              <a:pPr algn="ctr"/>
              <a:r>
                <a:rPr lang="en-US" sz="2689" b="1" dirty="0">
                  <a:solidFill>
                    <a:schemeClr val="bg1"/>
                  </a:solidFill>
                </a:rPr>
                <a:t>10000</a:t>
              </a:r>
              <a:endParaRPr lang="en-IN" sz="2689" b="1" dirty="0">
                <a:solidFill>
                  <a:schemeClr val="bg1"/>
                </a:solidFill>
              </a:endParaRPr>
            </a:p>
          </p:txBody>
        </p:sp>
        <p:sp>
          <p:nvSpPr>
            <p:cNvPr id="68" name="TextBox 67">
              <a:extLst>
                <a:ext uri="{FF2B5EF4-FFF2-40B4-BE49-F238E27FC236}">
                  <a16:creationId xmlns:a16="http://schemas.microsoft.com/office/drawing/2014/main" id="{FCDD8A75-1768-4BBD-A2C9-58E97202C278}"/>
                </a:ext>
              </a:extLst>
            </p:cNvPr>
            <p:cNvSpPr txBox="1"/>
            <p:nvPr/>
          </p:nvSpPr>
          <p:spPr>
            <a:xfrm>
              <a:off x="5192273" y="4583573"/>
              <a:ext cx="1754126" cy="737046"/>
            </a:xfrm>
            <a:prstGeom prst="rect">
              <a:avLst/>
            </a:prstGeom>
            <a:noFill/>
          </p:spPr>
          <p:txBody>
            <a:bodyPr wrap="square" rtlCol="0" anchor="ctr">
              <a:noAutofit/>
            </a:bodyPr>
            <a:lstStyle/>
            <a:p>
              <a:pPr algn="ctr"/>
              <a:r>
                <a:rPr lang="ar-SA" sz="2241" b="1" dirty="0">
                  <a:solidFill>
                    <a:schemeClr val="bg1"/>
                  </a:solidFill>
                </a:rPr>
                <a:t>رعاية  </a:t>
              </a:r>
              <a:endParaRPr lang="en-IN" sz="2241" b="1" dirty="0">
                <a:solidFill>
                  <a:schemeClr val="bg1"/>
                </a:solidFill>
              </a:endParaRPr>
            </a:p>
          </p:txBody>
        </p:sp>
        <p:sp>
          <p:nvSpPr>
            <p:cNvPr id="69" name="TextBox 68">
              <a:extLst>
                <a:ext uri="{FF2B5EF4-FFF2-40B4-BE49-F238E27FC236}">
                  <a16:creationId xmlns:a16="http://schemas.microsoft.com/office/drawing/2014/main" id="{A04548C7-2DD2-4F50-B8E6-349E07870216}"/>
                </a:ext>
              </a:extLst>
            </p:cNvPr>
            <p:cNvSpPr txBox="1"/>
            <p:nvPr/>
          </p:nvSpPr>
          <p:spPr>
            <a:xfrm>
              <a:off x="7415024" y="4583573"/>
              <a:ext cx="1754126" cy="737046"/>
            </a:xfrm>
            <a:prstGeom prst="rect">
              <a:avLst/>
            </a:prstGeom>
            <a:noFill/>
          </p:spPr>
          <p:txBody>
            <a:bodyPr wrap="square" rtlCol="0" anchor="ctr">
              <a:noAutofit/>
            </a:bodyPr>
            <a:lstStyle/>
            <a:p>
              <a:pPr algn="ctr"/>
              <a:r>
                <a:rPr lang="en-US" sz="2689" b="1" dirty="0">
                  <a:solidFill>
                    <a:schemeClr val="bg1"/>
                  </a:solidFill>
                </a:rPr>
                <a:t>10000</a:t>
              </a:r>
              <a:endParaRPr lang="en-IN" sz="2689" b="1" dirty="0">
                <a:solidFill>
                  <a:schemeClr val="bg1"/>
                </a:solidFill>
              </a:endParaRPr>
            </a:p>
          </p:txBody>
        </p:sp>
        <p:sp>
          <p:nvSpPr>
            <p:cNvPr id="70" name="TextBox 69">
              <a:extLst>
                <a:ext uri="{FF2B5EF4-FFF2-40B4-BE49-F238E27FC236}">
                  <a16:creationId xmlns:a16="http://schemas.microsoft.com/office/drawing/2014/main" id="{5CCBC768-D63B-4B13-9D70-73DACFEF992F}"/>
                </a:ext>
              </a:extLst>
            </p:cNvPr>
            <p:cNvSpPr txBox="1"/>
            <p:nvPr/>
          </p:nvSpPr>
          <p:spPr>
            <a:xfrm>
              <a:off x="9637774" y="4583573"/>
              <a:ext cx="1754126" cy="737046"/>
            </a:xfrm>
            <a:prstGeom prst="rect">
              <a:avLst/>
            </a:prstGeom>
            <a:noFill/>
          </p:spPr>
          <p:txBody>
            <a:bodyPr wrap="square" rtlCol="0" anchor="ctr">
              <a:noAutofit/>
            </a:bodyPr>
            <a:lstStyle/>
            <a:p>
              <a:pPr algn="ctr"/>
              <a:r>
                <a:rPr lang="ar-SA" sz="3138" b="1" dirty="0">
                  <a:solidFill>
                    <a:schemeClr val="bg1"/>
                  </a:solidFill>
                  <a:latin typeface="BoutrosART" panose="020A0503020102020204" pitchFamily="18" charset="-78"/>
                  <a:ea typeface="BoutrosART" panose="020A0503020102020204" pitchFamily="18" charset="-78"/>
                  <a:cs typeface="BoutrosART" panose="020A0503020102020204" pitchFamily="18" charset="-78"/>
                </a:rPr>
                <a:t>كادر  </a:t>
              </a:r>
              <a:endParaRPr lang="en-IN" sz="3138" b="1" dirty="0">
                <a:solidFill>
                  <a:schemeClr val="bg1"/>
                </a:solidFill>
                <a:latin typeface="BoutrosART" panose="020A0503020102020204" pitchFamily="18" charset="-78"/>
                <a:ea typeface="BoutrosART" panose="020A0503020102020204" pitchFamily="18" charset="-78"/>
                <a:cs typeface="BoutrosART" panose="020A0503020102020204" pitchFamily="18" charset="-78"/>
              </a:endParaRPr>
            </a:p>
          </p:txBody>
        </p:sp>
        <p:sp>
          <p:nvSpPr>
            <p:cNvPr id="71" name="TextBox 70">
              <a:extLst>
                <a:ext uri="{FF2B5EF4-FFF2-40B4-BE49-F238E27FC236}">
                  <a16:creationId xmlns:a16="http://schemas.microsoft.com/office/drawing/2014/main" id="{169750D2-AA87-4297-8749-DCCB96C3B5F1}"/>
                </a:ext>
              </a:extLst>
            </p:cNvPr>
            <p:cNvSpPr txBox="1"/>
            <p:nvPr/>
          </p:nvSpPr>
          <p:spPr>
            <a:xfrm>
              <a:off x="2969523" y="5578997"/>
              <a:ext cx="1754126" cy="737046"/>
            </a:xfrm>
            <a:prstGeom prst="rect">
              <a:avLst/>
            </a:prstGeom>
            <a:noFill/>
          </p:spPr>
          <p:txBody>
            <a:bodyPr wrap="square" rtlCol="0" anchor="ctr">
              <a:noAutofit/>
            </a:bodyPr>
            <a:lstStyle/>
            <a:p>
              <a:pPr algn="ctr"/>
              <a:r>
                <a:rPr lang="en-US" sz="2689" b="1" dirty="0">
                  <a:solidFill>
                    <a:schemeClr val="bg1"/>
                  </a:solidFill>
                </a:rPr>
                <a:t>2000</a:t>
              </a:r>
              <a:endParaRPr lang="en-IN" sz="2689" b="1" dirty="0">
                <a:solidFill>
                  <a:schemeClr val="bg1"/>
                </a:solidFill>
              </a:endParaRPr>
            </a:p>
          </p:txBody>
        </p:sp>
        <p:sp>
          <p:nvSpPr>
            <p:cNvPr id="72" name="TextBox 71">
              <a:extLst>
                <a:ext uri="{FF2B5EF4-FFF2-40B4-BE49-F238E27FC236}">
                  <a16:creationId xmlns:a16="http://schemas.microsoft.com/office/drawing/2014/main" id="{8B1BE71C-63D3-4E27-B7EA-D932D8D350A7}"/>
                </a:ext>
              </a:extLst>
            </p:cNvPr>
            <p:cNvSpPr txBox="1"/>
            <p:nvPr/>
          </p:nvSpPr>
          <p:spPr>
            <a:xfrm>
              <a:off x="5192273" y="5578997"/>
              <a:ext cx="1754126" cy="737046"/>
            </a:xfrm>
            <a:prstGeom prst="rect">
              <a:avLst/>
            </a:prstGeom>
            <a:noFill/>
          </p:spPr>
          <p:txBody>
            <a:bodyPr wrap="square" rtlCol="0" anchor="ctr">
              <a:noAutofit/>
            </a:bodyPr>
            <a:lstStyle/>
            <a:p>
              <a:pPr algn="ctr"/>
              <a:r>
                <a:rPr lang="ar-SA" sz="2241" b="1" dirty="0">
                  <a:solidFill>
                    <a:schemeClr val="bg1"/>
                  </a:solidFill>
                </a:rPr>
                <a:t>رعاية </a:t>
              </a:r>
              <a:endParaRPr lang="en-IN" sz="2241" b="1" dirty="0">
                <a:solidFill>
                  <a:schemeClr val="bg1"/>
                </a:solidFill>
              </a:endParaRPr>
            </a:p>
          </p:txBody>
        </p:sp>
        <p:sp>
          <p:nvSpPr>
            <p:cNvPr id="73" name="TextBox 72">
              <a:extLst>
                <a:ext uri="{FF2B5EF4-FFF2-40B4-BE49-F238E27FC236}">
                  <a16:creationId xmlns:a16="http://schemas.microsoft.com/office/drawing/2014/main" id="{6144A30C-C2E7-498E-81A5-92DFB2C71D48}"/>
                </a:ext>
              </a:extLst>
            </p:cNvPr>
            <p:cNvSpPr txBox="1"/>
            <p:nvPr/>
          </p:nvSpPr>
          <p:spPr>
            <a:xfrm>
              <a:off x="7415024" y="5578997"/>
              <a:ext cx="1754126" cy="737046"/>
            </a:xfrm>
            <a:prstGeom prst="rect">
              <a:avLst/>
            </a:prstGeom>
            <a:noFill/>
          </p:spPr>
          <p:txBody>
            <a:bodyPr wrap="square" rtlCol="0" anchor="ctr">
              <a:noAutofit/>
            </a:bodyPr>
            <a:lstStyle/>
            <a:p>
              <a:pPr algn="ctr"/>
              <a:r>
                <a:rPr lang="en-IN" sz="2689" b="1" dirty="0">
                  <a:solidFill>
                    <a:schemeClr val="bg1"/>
                  </a:solidFill>
                </a:rPr>
                <a:t>2000</a:t>
              </a:r>
            </a:p>
          </p:txBody>
        </p:sp>
        <p:sp>
          <p:nvSpPr>
            <p:cNvPr id="74" name="TextBox 73">
              <a:extLst>
                <a:ext uri="{FF2B5EF4-FFF2-40B4-BE49-F238E27FC236}">
                  <a16:creationId xmlns:a16="http://schemas.microsoft.com/office/drawing/2014/main" id="{909DD249-1FD0-4093-AF7B-9C1445C79758}"/>
                </a:ext>
              </a:extLst>
            </p:cNvPr>
            <p:cNvSpPr txBox="1"/>
            <p:nvPr/>
          </p:nvSpPr>
          <p:spPr>
            <a:xfrm>
              <a:off x="9637774" y="5578997"/>
              <a:ext cx="1754126" cy="737046"/>
            </a:xfrm>
            <a:prstGeom prst="rect">
              <a:avLst/>
            </a:prstGeom>
            <a:noFill/>
          </p:spPr>
          <p:txBody>
            <a:bodyPr wrap="square" rtlCol="0" anchor="ctr">
              <a:noAutofit/>
            </a:bodyPr>
            <a:lstStyle/>
            <a:p>
              <a:pPr algn="ctr"/>
              <a:r>
                <a:rPr lang="ar-SA" sz="2400" b="1" dirty="0">
                  <a:solidFill>
                    <a:schemeClr val="bg1"/>
                  </a:solidFill>
                  <a:latin typeface="BoutrosART" panose="020A0503020102020204" pitchFamily="18" charset="-78"/>
                  <a:ea typeface="BoutrosART" panose="020A0503020102020204" pitchFamily="18" charset="-78"/>
                  <a:cs typeface="BoutrosART" panose="020A0503020102020204" pitchFamily="18" charset="-78"/>
                </a:rPr>
                <a:t>شركاء الخير   </a:t>
              </a:r>
              <a:endParaRPr lang="en-IN" sz="2400" b="1" dirty="0">
                <a:solidFill>
                  <a:schemeClr val="bg1"/>
                </a:solidFill>
                <a:latin typeface="BoutrosART" panose="020A0503020102020204" pitchFamily="18" charset="-78"/>
                <a:ea typeface="BoutrosART" panose="020A0503020102020204" pitchFamily="18" charset="-78"/>
                <a:cs typeface="BoutrosART" panose="020A0503020102020204" pitchFamily="18" charset="-78"/>
              </a:endParaRPr>
            </a:p>
          </p:txBody>
        </p:sp>
        <p:cxnSp>
          <p:nvCxnSpPr>
            <p:cNvPr id="75" name="Straight Connector 74">
              <a:extLst>
                <a:ext uri="{FF2B5EF4-FFF2-40B4-BE49-F238E27FC236}">
                  <a16:creationId xmlns:a16="http://schemas.microsoft.com/office/drawing/2014/main" id="{516426FE-65EA-4E66-91B7-9422ED018182}"/>
                </a:ext>
              </a:extLst>
            </p:cNvPr>
            <p:cNvCxnSpPr/>
            <p:nvPr/>
          </p:nvCxnSpPr>
          <p:spPr>
            <a:xfrm>
              <a:off x="607322" y="6447420"/>
              <a:ext cx="10969944" cy="0"/>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77" name="TextBox 76">
              <a:extLst>
                <a:ext uri="{FF2B5EF4-FFF2-40B4-BE49-F238E27FC236}">
                  <a16:creationId xmlns:a16="http://schemas.microsoft.com/office/drawing/2014/main" id="{7C5C2A9C-2198-4DCF-9B0A-721D6F6002E9}"/>
                </a:ext>
              </a:extLst>
            </p:cNvPr>
            <p:cNvSpPr txBox="1"/>
            <p:nvPr/>
          </p:nvSpPr>
          <p:spPr>
            <a:xfrm>
              <a:off x="2969523" y="6585994"/>
              <a:ext cx="1754126" cy="737046"/>
            </a:xfrm>
            <a:prstGeom prst="rect">
              <a:avLst/>
            </a:prstGeom>
            <a:noFill/>
          </p:spPr>
          <p:txBody>
            <a:bodyPr wrap="square" rtlCol="0" anchor="ctr">
              <a:noAutofit/>
            </a:bodyPr>
            <a:lstStyle/>
            <a:p>
              <a:pPr algn="ctr"/>
              <a:r>
                <a:rPr lang="en-US" sz="2689" b="1" dirty="0">
                  <a:solidFill>
                    <a:schemeClr val="bg1"/>
                  </a:solidFill>
                </a:rPr>
                <a:t>2000</a:t>
              </a:r>
              <a:endParaRPr lang="en-IN" sz="2689" b="1" dirty="0">
                <a:solidFill>
                  <a:schemeClr val="bg1"/>
                </a:solidFill>
              </a:endParaRPr>
            </a:p>
          </p:txBody>
        </p:sp>
        <p:sp>
          <p:nvSpPr>
            <p:cNvPr id="78" name="TextBox 77">
              <a:extLst>
                <a:ext uri="{FF2B5EF4-FFF2-40B4-BE49-F238E27FC236}">
                  <a16:creationId xmlns:a16="http://schemas.microsoft.com/office/drawing/2014/main" id="{3443C2A4-2105-4C31-ADD7-DB84C983F76C}"/>
                </a:ext>
              </a:extLst>
            </p:cNvPr>
            <p:cNvSpPr txBox="1"/>
            <p:nvPr/>
          </p:nvSpPr>
          <p:spPr>
            <a:xfrm>
              <a:off x="5192273" y="6585994"/>
              <a:ext cx="1754126" cy="737046"/>
            </a:xfrm>
            <a:prstGeom prst="rect">
              <a:avLst/>
            </a:prstGeom>
            <a:noFill/>
          </p:spPr>
          <p:txBody>
            <a:bodyPr wrap="square" rtlCol="0" anchor="ctr">
              <a:noAutofit/>
            </a:bodyPr>
            <a:lstStyle/>
            <a:p>
              <a:pPr algn="ctr"/>
              <a:r>
                <a:rPr lang="ar-SA" sz="2241" b="1" dirty="0">
                  <a:solidFill>
                    <a:schemeClr val="bg1"/>
                  </a:solidFill>
                </a:rPr>
                <a:t>رعاية  </a:t>
              </a:r>
              <a:endParaRPr lang="en-IN" sz="2241" b="1" dirty="0">
                <a:solidFill>
                  <a:schemeClr val="bg1"/>
                </a:solidFill>
              </a:endParaRPr>
            </a:p>
          </p:txBody>
        </p:sp>
        <p:sp>
          <p:nvSpPr>
            <p:cNvPr id="79" name="TextBox 78">
              <a:extLst>
                <a:ext uri="{FF2B5EF4-FFF2-40B4-BE49-F238E27FC236}">
                  <a16:creationId xmlns:a16="http://schemas.microsoft.com/office/drawing/2014/main" id="{0CFA4A81-035E-4D57-A74E-6387BC5E60DC}"/>
                </a:ext>
              </a:extLst>
            </p:cNvPr>
            <p:cNvSpPr txBox="1"/>
            <p:nvPr/>
          </p:nvSpPr>
          <p:spPr>
            <a:xfrm>
              <a:off x="7415024" y="6585994"/>
              <a:ext cx="1754126" cy="737046"/>
            </a:xfrm>
            <a:prstGeom prst="rect">
              <a:avLst/>
            </a:prstGeom>
            <a:noFill/>
          </p:spPr>
          <p:txBody>
            <a:bodyPr wrap="square" rtlCol="0" anchor="ctr">
              <a:noAutofit/>
            </a:bodyPr>
            <a:lstStyle/>
            <a:p>
              <a:pPr algn="ctr"/>
              <a:r>
                <a:rPr lang="en-US" sz="2689" b="1" dirty="0">
                  <a:solidFill>
                    <a:schemeClr val="bg1"/>
                  </a:solidFill>
                </a:rPr>
                <a:t>2000</a:t>
              </a:r>
              <a:endParaRPr lang="en-IN" sz="2689" b="1" dirty="0">
                <a:solidFill>
                  <a:schemeClr val="bg1"/>
                </a:solidFill>
              </a:endParaRPr>
            </a:p>
          </p:txBody>
        </p:sp>
        <p:sp>
          <p:nvSpPr>
            <p:cNvPr id="80" name="TextBox 79">
              <a:extLst>
                <a:ext uri="{FF2B5EF4-FFF2-40B4-BE49-F238E27FC236}">
                  <a16:creationId xmlns:a16="http://schemas.microsoft.com/office/drawing/2014/main" id="{97EB5F8E-1BC7-4DE4-99A5-1ECCAFF8AB49}"/>
                </a:ext>
              </a:extLst>
            </p:cNvPr>
            <p:cNvSpPr txBox="1"/>
            <p:nvPr/>
          </p:nvSpPr>
          <p:spPr>
            <a:xfrm>
              <a:off x="9637774" y="6585994"/>
              <a:ext cx="1754126" cy="737046"/>
            </a:xfrm>
            <a:prstGeom prst="rect">
              <a:avLst/>
            </a:prstGeom>
            <a:noFill/>
          </p:spPr>
          <p:txBody>
            <a:bodyPr wrap="square" rtlCol="0" anchor="ctr">
              <a:noAutofit/>
            </a:bodyPr>
            <a:lstStyle/>
            <a:p>
              <a:pPr algn="ctr"/>
              <a:r>
                <a:rPr lang="ar-SA" sz="2689" b="1" dirty="0">
                  <a:solidFill>
                    <a:schemeClr val="bg1"/>
                  </a:solidFill>
                  <a:latin typeface="BoutrosART" panose="020A0503020102020204" pitchFamily="18" charset="-78"/>
                  <a:ea typeface="BoutrosART" panose="020A0503020102020204" pitchFamily="18" charset="-78"/>
                  <a:cs typeface="BoutrosART" panose="020A0503020102020204" pitchFamily="18" charset="-78"/>
                </a:rPr>
                <a:t>تطوع معنا  </a:t>
              </a:r>
              <a:endParaRPr lang="en-IN" sz="2689" b="1" dirty="0">
                <a:solidFill>
                  <a:schemeClr val="bg1"/>
                </a:solidFill>
                <a:latin typeface="BoutrosART" panose="020A0503020102020204" pitchFamily="18" charset="-78"/>
                <a:ea typeface="BoutrosART" panose="020A0503020102020204" pitchFamily="18" charset="-78"/>
                <a:cs typeface="BoutrosART" panose="020A0503020102020204" pitchFamily="18" charset="-78"/>
              </a:endParaRPr>
            </a:p>
          </p:txBody>
        </p:sp>
      </p:grpSp>
      <p:grpSp>
        <p:nvGrpSpPr>
          <p:cNvPr id="133" name="Group 132">
            <a:extLst>
              <a:ext uri="{FF2B5EF4-FFF2-40B4-BE49-F238E27FC236}">
                <a16:creationId xmlns:a16="http://schemas.microsoft.com/office/drawing/2014/main" id="{751BF280-2D7D-455C-B12D-A643D20F5891}"/>
              </a:ext>
            </a:extLst>
          </p:cNvPr>
          <p:cNvGrpSpPr/>
          <p:nvPr/>
        </p:nvGrpSpPr>
        <p:grpSpPr>
          <a:xfrm>
            <a:off x="2068530" y="2615841"/>
            <a:ext cx="456803" cy="456802"/>
            <a:chOff x="12679363" y="1362076"/>
            <a:chExt cx="739775" cy="739774"/>
          </a:xfrm>
          <a:solidFill>
            <a:schemeClr val="tx1">
              <a:lumMod val="95000"/>
              <a:lumOff val="5000"/>
            </a:schemeClr>
          </a:solidFill>
        </p:grpSpPr>
        <p:sp>
          <p:nvSpPr>
            <p:cNvPr id="134" name="Freeform 5">
              <a:extLst>
                <a:ext uri="{FF2B5EF4-FFF2-40B4-BE49-F238E27FC236}">
                  <a16:creationId xmlns:a16="http://schemas.microsoft.com/office/drawing/2014/main" id="{CCB24CF0-C427-48BB-BB1D-0367F30C16A1}"/>
                </a:ext>
              </a:extLst>
            </p:cNvPr>
            <p:cNvSpPr>
              <a:spLocks noEditPoints="1"/>
            </p:cNvSpPr>
            <p:nvPr/>
          </p:nvSpPr>
          <p:spPr bwMode="auto">
            <a:xfrm>
              <a:off x="13085763" y="1682750"/>
              <a:ext cx="333375" cy="419100"/>
            </a:xfrm>
            <a:custGeom>
              <a:avLst/>
              <a:gdLst>
                <a:gd name="T0" fmla="*/ 220 w 220"/>
                <a:gd name="T1" fmla="*/ 32 h 276"/>
                <a:gd name="T2" fmla="*/ 187 w 220"/>
                <a:gd name="T3" fmla="*/ 107 h 276"/>
                <a:gd name="T4" fmla="*/ 167 w 220"/>
                <a:gd name="T5" fmla="*/ 135 h 276"/>
                <a:gd name="T6" fmla="*/ 118 w 220"/>
                <a:gd name="T7" fmla="*/ 184 h 276"/>
                <a:gd name="T8" fmla="*/ 123 w 220"/>
                <a:gd name="T9" fmla="*/ 205 h 276"/>
                <a:gd name="T10" fmla="*/ 123 w 220"/>
                <a:gd name="T11" fmla="*/ 254 h 276"/>
                <a:gd name="T12" fmla="*/ 110 w 220"/>
                <a:gd name="T13" fmla="*/ 276 h 276"/>
                <a:gd name="T14" fmla="*/ 13 w 220"/>
                <a:gd name="T15" fmla="*/ 276 h 276"/>
                <a:gd name="T16" fmla="*/ 0 w 220"/>
                <a:gd name="T17" fmla="*/ 256 h 276"/>
                <a:gd name="T18" fmla="*/ 0 w 220"/>
                <a:gd name="T19" fmla="*/ 197 h 276"/>
                <a:gd name="T20" fmla="*/ 14 w 220"/>
                <a:gd name="T21" fmla="*/ 179 h 276"/>
                <a:gd name="T22" fmla="*/ 17 w 220"/>
                <a:gd name="T23" fmla="*/ 174 h 276"/>
                <a:gd name="T24" fmla="*/ 19 w 220"/>
                <a:gd name="T25" fmla="*/ 143 h 276"/>
                <a:gd name="T26" fmla="*/ 63 w 220"/>
                <a:gd name="T27" fmla="*/ 90 h 276"/>
                <a:gd name="T28" fmla="*/ 103 w 220"/>
                <a:gd name="T29" fmla="*/ 65 h 276"/>
                <a:gd name="T30" fmla="*/ 153 w 220"/>
                <a:gd name="T31" fmla="*/ 58 h 276"/>
                <a:gd name="T32" fmla="*/ 166 w 220"/>
                <a:gd name="T33" fmla="*/ 26 h 276"/>
                <a:gd name="T34" fmla="*/ 170 w 220"/>
                <a:gd name="T35" fmla="*/ 17 h 276"/>
                <a:gd name="T36" fmla="*/ 196 w 220"/>
                <a:gd name="T37" fmla="*/ 1 h 276"/>
                <a:gd name="T38" fmla="*/ 219 w 220"/>
                <a:gd name="T39" fmla="*/ 20 h 276"/>
                <a:gd name="T40" fmla="*/ 220 w 220"/>
                <a:gd name="T41" fmla="*/ 22 h 276"/>
                <a:gd name="T42" fmla="*/ 220 w 220"/>
                <a:gd name="T43" fmla="*/ 32 h 276"/>
                <a:gd name="T44" fmla="*/ 145 w 220"/>
                <a:gd name="T45" fmla="*/ 73 h 276"/>
                <a:gd name="T46" fmla="*/ 118 w 220"/>
                <a:gd name="T47" fmla="*/ 74 h 276"/>
                <a:gd name="T48" fmla="*/ 67 w 220"/>
                <a:gd name="T49" fmla="*/ 106 h 276"/>
                <a:gd name="T50" fmla="*/ 45 w 220"/>
                <a:gd name="T51" fmla="*/ 123 h 276"/>
                <a:gd name="T52" fmla="*/ 33 w 220"/>
                <a:gd name="T53" fmla="*/ 178 h 276"/>
                <a:gd name="T54" fmla="*/ 36 w 220"/>
                <a:gd name="T55" fmla="*/ 179 h 276"/>
                <a:gd name="T56" fmla="*/ 97 w 220"/>
                <a:gd name="T57" fmla="*/ 178 h 276"/>
                <a:gd name="T58" fmla="*/ 103 w 220"/>
                <a:gd name="T59" fmla="*/ 176 h 276"/>
                <a:gd name="T60" fmla="*/ 156 w 220"/>
                <a:gd name="T61" fmla="*/ 122 h 276"/>
                <a:gd name="T62" fmla="*/ 170 w 220"/>
                <a:gd name="T63" fmla="*/ 103 h 276"/>
                <a:gd name="T64" fmla="*/ 203 w 220"/>
                <a:gd name="T65" fmla="*/ 32 h 276"/>
                <a:gd name="T66" fmla="*/ 203 w 220"/>
                <a:gd name="T67" fmla="*/ 25 h 276"/>
                <a:gd name="T68" fmla="*/ 195 w 220"/>
                <a:gd name="T69" fmla="*/ 18 h 276"/>
                <a:gd name="T70" fmla="*/ 185 w 220"/>
                <a:gd name="T71" fmla="*/ 24 h 276"/>
                <a:gd name="T72" fmla="*/ 168 w 220"/>
                <a:gd name="T73" fmla="*/ 64 h 276"/>
                <a:gd name="T74" fmla="*/ 146 w 220"/>
                <a:gd name="T75" fmla="*/ 97 h 276"/>
                <a:gd name="T76" fmla="*/ 118 w 220"/>
                <a:gd name="T77" fmla="*/ 124 h 276"/>
                <a:gd name="T78" fmla="*/ 109 w 220"/>
                <a:gd name="T79" fmla="*/ 133 h 276"/>
                <a:gd name="T80" fmla="*/ 96 w 220"/>
                <a:gd name="T81" fmla="*/ 130 h 276"/>
                <a:gd name="T82" fmla="*/ 99 w 220"/>
                <a:gd name="T83" fmla="*/ 121 h 276"/>
                <a:gd name="T84" fmla="*/ 134 w 220"/>
                <a:gd name="T85" fmla="*/ 86 h 276"/>
                <a:gd name="T86" fmla="*/ 145 w 220"/>
                <a:gd name="T87" fmla="*/ 73 h 276"/>
                <a:gd name="T88" fmla="*/ 17 w 220"/>
                <a:gd name="T89" fmla="*/ 195 h 276"/>
                <a:gd name="T90" fmla="*/ 17 w 220"/>
                <a:gd name="T91" fmla="*/ 260 h 276"/>
                <a:gd name="T92" fmla="*/ 106 w 220"/>
                <a:gd name="T93" fmla="*/ 260 h 276"/>
                <a:gd name="T94" fmla="*/ 106 w 220"/>
                <a:gd name="T95" fmla="*/ 195 h 276"/>
                <a:gd name="T96" fmla="*/ 17 w 220"/>
                <a:gd name="T97" fmla="*/ 195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20" h="276">
                  <a:moveTo>
                    <a:pt x="220" y="32"/>
                  </a:moveTo>
                  <a:cubicBezTo>
                    <a:pt x="209" y="57"/>
                    <a:pt x="198" y="82"/>
                    <a:pt x="187" y="107"/>
                  </a:cubicBezTo>
                  <a:cubicBezTo>
                    <a:pt x="182" y="117"/>
                    <a:pt x="175" y="127"/>
                    <a:pt x="167" y="135"/>
                  </a:cubicBezTo>
                  <a:cubicBezTo>
                    <a:pt x="151" y="151"/>
                    <a:pt x="135" y="167"/>
                    <a:pt x="118" y="184"/>
                  </a:cubicBezTo>
                  <a:cubicBezTo>
                    <a:pt x="124" y="190"/>
                    <a:pt x="122" y="198"/>
                    <a:pt x="123" y="205"/>
                  </a:cubicBezTo>
                  <a:cubicBezTo>
                    <a:pt x="123" y="222"/>
                    <a:pt x="122" y="238"/>
                    <a:pt x="123" y="254"/>
                  </a:cubicBezTo>
                  <a:cubicBezTo>
                    <a:pt x="123" y="264"/>
                    <a:pt x="120" y="272"/>
                    <a:pt x="110" y="276"/>
                  </a:cubicBezTo>
                  <a:cubicBezTo>
                    <a:pt x="78" y="276"/>
                    <a:pt x="46" y="276"/>
                    <a:pt x="13" y="276"/>
                  </a:cubicBezTo>
                  <a:cubicBezTo>
                    <a:pt x="4" y="273"/>
                    <a:pt x="0" y="266"/>
                    <a:pt x="0" y="256"/>
                  </a:cubicBezTo>
                  <a:cubicBezTo>
                    <a:pt x="1" y="236"/>
                    <a:pt x="0" y="217"/>
                    <a:pt x="0" y="197"/>
                  </a:cubicBezTo>
                  <a:cubicBezTo>
                    <a:pt x="0" y="186"/>
                    <a:pt x="4" y="182"/>
                    <a:pt x="14" y="179"/>
                  </a:cubicBezTo>
                  <a:cubicBezTo>
                    <a:pt x="15" y="178"/>
                    <a:pt x="16" y="176"/>
                    <a:pt x="17" y="174"/>
                  </a:cubicBezTo>
                  <a:cubicBezTo>
                    <a:pt x="17" y="164"/>
                    <a:pt x="17" y="153"/>
                    <a:pt x="19" y="143"/>
                  </a:cubicBezTo>
                  <a:cubicBezTo>
                    <a:pt x="25" y="118"/>
                    <a:pt x="38" y="99"/>
                    <a:pt x="63" y="90"/>
                  </a:cubicBezTo>
                  <a:cubicBezTo>
                    <a:pt x="78" y="84"/>
                    <a:pt x="91" y="75"/>
                    <a:pt x="103" y="65"/>
                  </a:cubicBezTo>
                  <a:cubicBezTo>
                    <a:pt x="118" y="51"/>
                    <a:pt x="134" y="48"/>
                    <a:pt x="153" y="58"/>
                  </a:cubicBezTo>
                  <a:cubicBezTo>
                    <a:pt x="157" y="47"/>
                    <a:pt x="162" y="37"/>
                    <a:pt x="166" y="26"/>
                  </a:cubicBezTo>
                  <a:cubicBezTo>
                    <a:pt x="168" y="23"/>
                    <a:pt x="169" y="20"/>
                    <a:pt x="170" y="17"/>
                  </a:cubicBezTo>
                  <a:cubicBezTo>
                    <a:pt x="175" y="6"/>
                    <a:pt x="185" y="0"/>
                    <a:pt x="196" y="1"/>
                  </a:cubicBezTo>
                  <a:cubicBezTo>
                    <a:pt x="207" y="2"/>
                    <a:pt x="216" y="9"/>
                    <a:pt x="219" y="20"/>
                  </a:cubicBezTo>
                  <a:cubicBezTo>
                    <a:pt x="219" y="21"/>
                    <a:pt x="220" y="22"/>
                    <a:pt x="220" y="22"/>
                  </a:cubicBezTo>
                  <a:cubicBezTo>
                    <a:pt x="220" y="26"/>
                    <a:pt x="220" y="29"/>
                    <a:pt x="220" y="32"/>
                  </a:cubicBezTo>
                  <a:close/>
                  <a:moveTo>
                    <a:pt x="145" y="73"/>
                  </a:moveTo>
                  <a:cubicBezTo>
                    <a:pt x="136" y="66"/>
                    <a:pt x="126" y="66"/>
                    <a:pt x="118" y="74"/>
                  </a:cubicBezTo>
                  <a:cubicBezTo>
                    <a:pt x="103" y="87"/>
                    <a:pt x="86" y="98"/>
                    <a:pt x="67" y="106"/>
                  </a:cubicBezTo>
                  <a:cubicBezTo>
                    <a:pt x="58" y="109"/>
                    <a:pt x="51" y="115"/>
                    <a:pt x="45" y="123"/>
                  </a:cubicBezTo>
                  <a:cubicBezTo>
                    <a:pt x="33" y="140"/>
                    <a:pt x="32" y="159"/>
                    <a:pt x="33" y="178"/>
                  </a:cubicBezTo>
                  <a:cubicBezTo>
                    <a:pt x="34" y="178"/>
                    <a:pt x="35" y="179"/>
                    <a:pt x="36" y="179"/>
                  </a:cubicBezTo>
                  <a:cubicBezTo>
                    <a:pt x="56" y="179"/>
                    <a:pt x="77" y="179"/>
                    <a:pt x="97" y="178"/>
                  </a:cubicBezTo>
                  <a:cubicBezTo>
                    <a:pt x="99" y="178"/>
                    <a:pt x="102" y="177"/>
                    <a:pt x="103" y="176"/>
                  </a:cubicBezTo>
                  <a:cubicBezTo>
                    <a:pt x="121" y="158"/>
                    <a:pt x="139" y="140"/>
                    <a:pt x="156" y="122"/>
                  </a:cubicBezTo>
                  <a:cubicBezTo>
                    <a:pt x="161" y="117"/>
                    <a:pt x="166" y="110"/>
                    <a:pt x="170" y="103"/>
                  </a:cubicBezTo>
                  <a:cubicBezTo>
                    <a:pt x="181" y="80"/>
                    <a:pt x="192" y="56"/>
                    <a:pt x="203" y="32"/>
                  </a:cubicBezTo>
                  <a:cubicBezTo>
                    <a:pt x="203" y="30"/>
                    <a:pt x="204" y="27"/>
                    <a:pt x="203" y="25"/>
                  </a:cubicBezTo>
                  <a:cubicBezTo>
                    <a:pt x="203" y="21"/>
                    <a:pt x="200" y="18"/>
                    <a:pt x="195" y="18"/>
                  </a:cubicBezTo>
                  <a:cubicBezTo>
                    <a:pt x="190" y="17"/>
                    <a:pt x="187" y="19"/>
                    <a:pt x="185" y="24"/>
                  </a:cubicBezTo>
                  <a:cubicBezTo>
                    <a:pt x="179" y="37"/>
                    <a:pt x="173" y="51"/>
                    <a:pt x="168" y="64"/>
                  </a:cubicBezTo>
                  <a:cubicBezTo>
                    <a:pt x="163" y="77"/>
                    <a:pt x="155" y="88"/>
                    <a:pt x="146" y="97"/>
                  </a:cubicBezTo>
                  <a:cubicBezTo>
                    <a:pt x="136" y="106"/>
                    <a:pt x="127" y="115"/>
                    <a:pt x="118" y="124"/>
                  </a:cubicBezTo>
                  <a:cubicBezTo>
                    <a:pt x="115" y="127"/>
                    <a:pt x="112" y="131"/>
                    <a:pt x="109" y="133"/>
                  </a:cubicBezTo>
                  <a:cubicBezTo>
                    <a:pt x="104" y="137"/>
                    <a:pt x="98" y="136"/>
                    <a:pt x="96" y="130"/>
                  </a:cubicBezTo>
                  <a:cubicBezTo>
                    <a:pt x="95" y="126"/>
                    <a:pt x="96" y="123"/>
                    <a:pt x="99" y="121"/>
                  </a:cubicBezTo>
                  <a:cubicBezTo>
                    <a:pt x="111" y="109"/>
                    <a:pt x="122" y="97"/>
                    <a:pt x="134" y="86"/>
                  </a:cubicBezTo>
                  <a:cubicBezTo>
                    <a:pt x="138" y="82"/>
                    <a:pt x="141" y="77"/>
                    <a:pt x="145" y="73"/>
                  </a:cubicBezTo>
                  <a:close/>
                  <a:moveTo>
                    <a:pt x="17" y="195"/>
                  </a:moveTo>
                  <a:cubicBezTo>
                    <a:pt x="17" y="217"/>
                    <a:pt x="17" y="238"/>
                    <a:pt x="17" y="260"/>
                  </a:cubicBezTo>
                  <a:cubicBezTo>
                    <a:pt x="47" y="260"/>
                    <a:pt x="76" y="260"/>
                    <a:pt x="106" y="260"/>
                  </a:cubicBezTo>
                  <a:cubicBezTo>
                    <a:pt x="106" y="238"/>
                    <a:pt x="106" y="217"/>
                    <a:pt x="106" y="195"/>
                  </a:cubicBezTo>
                  <a:cubicBezTo>
                    <a:pt x="76" y="195"/>
                    <a:pt x="47" y="195"/>
                    <a:pt x="17" y="19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884" tIns="44943" rIns="89884" bIns="44943" numCol="1" anchor="t" anchorCtr="0" compatLnSpc="1">
              <a:prstTxWarp prst="textNoShape">
                <a:avLst/>
              </a:prstTxWarp>
            </a:bodyPr>
            <a:lstStyle/>
            <a:p>
              <a:endParaRPr lang="en-IN" sz="1620"/>
            </a:p>
          </p:txBody>
        </p:sp>
        <p:sp>
          <p:nvSpPr>
            <p:cNvPr id="135" name="Freeform 6">
              <a:extLst>
                <a:ext uri="{FF2B5EF4-FFF2-40B4-BE49-F238E27FC236}">
                  <a16:creationId xmlns:a16="http://schemas.microsoft.com/office/drawing/2014/main" id="{D1BF2996-C3EC-4AC8-A8EC-9ADC7874496B}"/>
                </a:ext>
              </a:extLst>
            </p:cNvPr>
            <p:cNvSpPr>
              <a:spLocks noEditPoints="1"/>
            </p:cNvSpPr>
            <p:nvPr/>
          </p:nvSpPr>
          <p:spPr bwMode="auto">
            <a:xfrm>
              <a:off x="12679363" y="1684338"/>
              <a:ext cx="331788" cy="417512"/>
            </a:xfrm>
            <a:custGeom>
              <a:avLst/>
              <a:gdLst>
                <a:gd name="T0" fmla="*/ 109 w 219"/>
                <a:gd name="T1" fmla="*/ 275 h 275"/>
                <a:gd name="T2" fmla="*/ 97 w 219"/>
                <a:gd name="T3" fmla="*/ 253 h 275"/>
                <a:gd name="T4" fmla="*/ 97 w 219"/>
                <a:gd name="T5" fmla="*/ 198 h 275"/>
                <a:gd name="T6" fmla="*/ 100 w 219"/>
                <a:gd name="T7" fmla="*/ 183 h 275"/>
                <a:gd name="T8" fmla="*/ 101 w 219"/>
                <a:gd name="T9" fmla="*/ 183 h 275"/>
                <a:gd name="T10" fmla="*/ 98 w 219"/>
                <a:gd name="T11" fmla="*/ 179 h 275"/>
                <a:gd name="T12" fmla="*/ 53 w 219"/>
                <a:gd name="T13" fmla="*/ 134 h 275"/>
                <a:gd name="T14" fmla="*/ 33 w 219"/>
                <a:gd name="T15" fmla="*/ 105 h 275"/>
                <a:gd name="T16" fmla="*/ 3 w 219"/>
                <a:gd name="T17" fmla="*/ 39 h 275"/>
                <a:gd name="T18" fmla="*/ 0 w 219"/>
                <a:gd name="T19" fmla="*/ 30 h 275"/>
                <a:gd name="T20" fmla="*/ 0 w 219"/>
                <a:gd name="T21" fmla="*/ 22 h 275"/>
                <a:gd name="T22" fmla="*/ 1 w 219"/>
                <a:gd name="T23" fmla="*/ 20 h 275"/>
                <a:gd name="T24" fmla="*/ 24 w 219"/>
                <a:gd name="T25" fmla="*/ 1 h 275"/>
                <a:gd name="T26" fmla="*/ 49 w 219"/>
                <a:gd name="T27" fmla="*/ 16 h 275"/>
                <a:gd name="T28" fmla="*/ 65 w 219"/>
                <a:gd name="T29" fmla="*/ 52 h 275"/>
                <a:gd name="T30" fmla="*/ 66 w 219"/>
                <a:gd name="T31" fmla="*/ 56 h 275"/>
                <a:gd name="T32" fmla="*/ 87 w 219"/>
                <a:gd name="T33" fmla="*/ 51 h 275"/>
                <a:gd name="T34" fmla="*/ 112 w 219"/>
                <a:gd name="T35" fmla="*/ 60 h 275"/>
                <a:gd name="T36" fmla="*/ 162 w 219"/>
                <a:gd name="T37" fmla="*/ 91 h 275"/>
                <a:gd name="T38" fmla="*/ 201 w 219"/>
                <a:gd name="T39" fmla="*/ 142 h 275"/>
                <a:gd name="T40" fmla="*/ 203 w 219"/>
                <a:gd name="T41" fmla="*/ 173 h 275"/>
                <a:gd name="T42" fmla="*/ 207 w 219"/>
                <a:gd name="T43" fmla="*/ 178 h 275"/>
                <a:gd name="T44" fmla="*/ 219 w 219"/>
                <a:gd name="T45" fmla="*/ 193 h 275"/>
                <a:gd name="T46" fmla="*/ 219 w 219"/>
                <a:gd name="T47" fmla="*/ 260 h 275"/>
                <a:gd name="T48" fmla="*/ 207 w 219"/>
                <a:gd name="T49" fmla="*/ 275 h 275"/>
                <a:gd name="T50" fmla="*/ 109 w 219"/>
                <a:gd name="T51" fmla="*/ 275 h 275"/>
                <a:gd name="T52" fmla="*/ 75 w 219"/>
                <a:gd name="T53" fmla="*/ 72 h 275"/>
                <a:gd name="T54" fmla="*/ 86 w 219"/>
                <a:gd name="T55" fmla="*/ 85 h 275"/>
                <a:gd name="T56" fmla="*/ 121 w 219"/>
                <a:gd name="T57" fmla="*/ 120 h 275"/>
                <a:gd name="T58" fmla="*/ 118 w 219"/>
                <a:gd name="T59" fmla="*/ 134 h 275"/>
                <a:gd name="T60" fmla="*/ 109 w 219"/>
                <a:gd name="T61" fmla="*/ 131 h 275"/>
                <a:gd name="T62" fmla="*/ 73 w 219"/>
                <a:gd name="T63" fmla="*/ 95 h 275"/>
                <a:gd name="T64" fmla="*/ 52 w 219"/>
                <a:gd name="T65" fmla="*/ 63 h 275"/>
                <a:gd name="T66" fmla="*/ 35 w 219"/>
                <a:gd name="T67" fmla="*/ 24 h 275"/>
                <a:gd name="T68" fmla="*/ 22 w 219"/>
                <a:gd name="T69" fmla="*/ 17 h 275"/>
                <a:gd name="T70" fmla="*/ 18 w 219"/>
                <a:gd name="T71" fmla="*/ 32 h 275"/>
                <a:gd name="T72" fmla="*/ 48 w 219"/>
                <a:gd name="T73" fmla="*/ 99 h 275"/>
                <a:gd name="T74" fmla="*/ 63 w 219"/>
                <a:gd name="T75" fmla="*/ 121 h 275"/>
                <a:gd name="T76" fmla="*/ 117 w 219"/>
                <a:gd name="T77" fmla="*/ 175 h 275"/>
                <a:gd name="T78" fmla="*/ 124 w 219"/>
                <a:gd name="T79" fmla="*/ 177 h 275"/>
                <a:gd name="T80" fmla="*/ 182 w 219"/>
                <a:gd name="T81" fmla="*/ 178 h 275"/>
                <a:gd name="T82" fmla="*/ 188 w 219"/>
                <a:gd name="T83" fmla="*/ 177 h 275"/>
                <a:gd name="T84" fmla="*/ 184 w 219"/>
                <a:gd name="T85" fmla="*/ 144 h 275"/>
                <a:gd name="T86" fmla="*/ 157 w 219"/>
                <a:gd name="T87" fmla="*/ 107 h 275"/>
                <a:gd name="T88" fmla="*/ 101 w 219"/>
                <a:gd name="T89" fmla="*/ 72 h 275"/>
                <a:gd name="T90" fmla="*/ 75 w 219"/>
                <a:gd name="T91" fmla="*/ 72 h 275"/>
                <a:gd name="T92" fmla="*/ 203 w 219"/>
                <a:gd name="T93" fmla="*/ 194 h 275"/>
                <a:gd name="T94" fmla="*/ 114 w 219"/>
                <a:gd name="T95" fmla="*/ 194 h 275"/>
                <a:gd name="T96" fmla="*/ 114 w 219"/>
                <a:gd name="T97" fmla="*/ 259 h 275"/>
                <a:gd name="T98" fmla="*/ 203 w 219"/>
                <a:gd name="T99" fmla="*/ 259 h 275"/>
                <a:gd name="T100" fmla="*/ 203 w 219"/>
                <a:gd name="T101" fmla="*/ 194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19" h="275">
                  <a:moveTo>
                    <a:pt x="109" y="275"/>
                  </a:moveTo>
                  <a:cubicBezTo>
                    <a:pt x="100" y="271"/>
                    <a:pt x="97" y="263"/>
                    <a:pt x="97" y="253"/>
                  </a:cubicBezTo>
                  <a:cubicBezTo>
                    <a:pt x="98" y="235"/>
                    <a:pt x="97" y="217"/>
                    <a:pt x="97" y="198"/>
                  </a:cubicBezTo>
                  <a:cubicBezTo>
                    <a:pt x="97" y="193"/>
                    <a:pt x="99" y="188"/>
                    <a:pt x="100" y="183"/>
                  </a:cubicBezTo>
                  <a:cubicBezTo>
                    <a:pt x="100" y="183"/>
                    <a:pt x="101" y="183"/>
                    <a:pt x="101" y="183"/>
                  </a:cubicBezTo>
                  <a:cubicBezTo>
                    <a:pt x="100" y="181"/>
                    <a:pt x="99" y="180"/>
                    <a:pt x="98" y="179"/>
                  </a:cubicBezTo>
                  <a:cubicBezTo>
                    <a:pt x="83" y="164"/>
                    <a:pt x="68" y="149"/>
                    <a:pt x="53" y="134"/>
                  </a:cubicBezTo>
                  <a:cubicBezTo>
                    <a:pt x="45" y="126"/>
                    <a:pt x="38" y="116"/>
                    <a:pt x="33" y="105"/>
                  </a:cubicBezTo>
                  <a:cubicBezTo>
                    <a:pt x="23" y="83"/>
                    <a:pt x="13" y="61"/>
                    <a:pt x="3" y="39"/>
                  </a:cubicBezTo>
                  <a:cubicBezTo>
                    <a:pt x="2" y="36"/>
                    <a:pt x="1" y="33"/>
                    <a:pt x="0" y="30"/>
                  </a:cubicBezTo>
                  <a:cubicBezTo>
                    <a:pt x="0" y="27"/>
                    <a:pt x="0" y="25"/>
                    <a:pt x="0" y="22"/>
                  </a:cubicBezTo>
                  <a:cubicBezTo>
                    <a:pt x="0" y="22"/>
                    <a:pt x="0" y="21"/>
                    <a:pt x="1" y="20"/>
                  </a:cubicBezTo>
                  <a:cubicBezTo>
                    <a:pt x="4" y="9"/>
                    <a:pt x="13" y="1"/>
                    <a:pt x="24" y="1"/>
                  </a:cubicBezTo>
                  <a:cubicBezTo>
                    <a:pt x="35" y="0"/>
                    <a:pt x="45" y="5"/>
                    <a:pt x="49" y="16"/>
                  </a:cubicBezTo>
                  <a:cubicBezTo>
                    <a:pt x="55" y="28"/>
                    <a:pt x="60" y="40"/>
                    <a:pt x="65" y="52"/>
                  </a:cubicBezTo>
                  <a:cubicBezTo>
                    <a:pt x="66" y="54"/>
                    <a:pt x="66" y="55"/>
                    <a:pt x="66" y="56"/>
                  </a:cubicBezTo>
                  <a:cubicBezTo>
                    <a:pt x="74" y="54"/>
                    <a:pt x="80" y="52"/>
                    <a:pt x="87" y="51"/>
                  </a:cubicBezTo>
                  <a:cubicBezTo>
                    <a:pt x="97" y="50"/>
                    <a:pt x="105" y="54"/>
                    <a:pt x="112" y="60"/>
                  </a:cubicBezTo>
                  <a:cubicBezTo>
                    <a:pt x="127" y="73"/>
                    <a:pt x="144" y="83"/>
                    <a:pt x="162" y="91"/>
                  </a:cubicBezTo>
                  <a:cubicBezTo>
                    <a:pt x="184" y="101"/>
                    <a:pt x="195" y="119"/>
                    <a:pt x="201" y="142"/>
                  </a:cubicBezTo>
                  <a:cubicBezTo>
                    <a:pt x="203" y="152"/>
                    <a:pt x="202" y="162"/>
                    <a:pt x="203" y="173"/>
                  </a:cubicBezTo>
                  <a:cubicBezTo>
                    <a:pt x="203" y="176"/>
                    <a:pt x="203" y="178"/>
                    <a:pt x="207" y="178"/>
                  </a:cubicBezTo>
                  <a:cubicBezTo>
                    <a:pt x="214" y="179"/>
                    <a:pt x="219" y="186"/>
                    <a:pt x="219" y="193"/>
                  </a:cubicBezTo>
                  <a:cubicBezTo>
                    <a:pt x="219" y="215"/>
                    <a:pt x="219" y="238"/>
                    <a:pt x="219" y="260"/>
                  </a:cubicBezTo>
                  <a:cubicBezTo>
                    <a:pt x="219" y="268"/>
                    <a:pt x="214" y="273"/>
                    <a:pt x="207" y="275"/>
                  </a:cubicBezTo>
                  <a:cubicBezTo>
                    <a:pt x="174" y="275"/>
                    <a:pt x="142" y="275"/>
                    <a:pt x="109" y="275"/>
                  </a:cubicBezTo>
                  <a:close/>
                  <a:moveTo>
                    <a:pt x="75" y="72"/>
                  </a:moveTo>
                  <a:cubicBezTo>
                    <a:pt x="79" y="76"/>
                    <a:pt x="82" y="81"/>
                    <a:pt x="86" y="85"/>
                  </a:cubicBezTo>
                  <a:cubicBezTo>
                    <a:pt x="98" y="97"/>
                    <a:pt x="109" y="108"/>
                    <a:pt x="121" y="120"/>
                  </a:cubicBezTo>
                  <a:cubicBezTo>
                    <a:pt x="126" y="125"/>
                    <a:pt x="125" y="133"/>
                    <a:pt x="118" y="134"/>
                  </a:cubicBezTo>
                  <a:cubicBezTo>
                    <a:pt x="115" y="135"/>
                    <a:pt x="111" y="133"/>
                    <a:pt x="109" y="131"/>
                  </a:cubicBezTo>
                  <a:cubicBezTo>
                    <a:pt x="97" y="119"/>
                    <a:pt x="85" y="107"/>
                    <a:pt x="73" y="95"/>
                  </a:cubicBezTo>
                  <a:cubicBezTo>
                    <a:pt x="64" y="86"/>
                    <a:pt x="57" y="75"/>
                    <a:pt x="52" y="63"/>
                  </a:cubicBezTo>
                  <a:cubicBezTo>
                    <a:pt x="47" y="50"/>
                    <a:pt x="41" y="37"/>
                    <a:pt x="35" y="24"/>
                  </a:cubicBezTo>
                  <a:cubicBezTo>
                    <a:pt x="32" y="17"/>
                    <a:pt x="27" y="15"/>
                    <a:pt x="22" y="17"/>
                  </a:cubicBezTo>
                  <a:cubicBezTo>
                    <a:pt x="16" y="20"/>
                    <a:pt x="15" y="25"/>
                    <a:pt x="18" y="32"/>
                  </a:cubicBezTo>
                  <a:cubicBezTo>
                    <a:pt x="28" y="54"/>
                    <a:pt x="38" y="77"/>
                    <a:pt x="48" y="99"/>
                  </a:cubicBezTo>
                  <a:cubicBezTo>
                    <a:pt x="52" y="107"/>
                    <a:pt x="57" y="115"/>
                    <a:pt x="63" y="121"/>
                  </a:cubicBezTo>
                  <a:cubicBezTo>
                    <a:pt x="81" y="139"/>
                    <a:pt x="99" y="157"/>
                    <a:pt x="117" y="175"/>
                  </a:cubicBezTo>
                  <a:cubicBezTo>
                    <a:pt x="119" y="176"/>
                    <a:pt x="121" y="177"/>
                    <a:pt x="124" y="177"/>
                  </a:cubicBezTo>
                  <a:cubicBezTo>
                    <a:pt x="143" y="178"/>
                    <a:pt x="163" y="178"/>
                    <a:pt x="182" y="178"/>
                  </a:cubicBezTo>
                  <a:cubicBezTo>
                    <a:pt x="184" y="178"/>
                    <a:pt x="185" y="177"/>
                    <a:pt x="188" y="177"/>
                  </a:cubicBezTo>
                  <a:cubicBezTo>
                    <a:pt x="187" y="166"/>
                    <a:pt x="187" y="155"/>
                    <a:pt x="184" y="144"/>
                  </a:cubicBezTo>
                  <a:cubicBezTo>
                    <a:pt x="181" y="128"/>
                    <a:pt x="173" y="114"/>
                    <a:pt x="157" y="107"/>
                  </a:cubicBezTo>
                  <a:cubicBezTo>
                    <a:pt x="136" y="98"/>
                    <a:pt x="117" y="87"/>
                    <a:pt x="101" y="72"/>
                  </a:cubicBezTo>
                  <a:cubicBezTo>
                    <a:pt x="93" y="65"/>
                    <a:pt x="83" y="65"/>
                    <a:pt x="75" y="72"/>
                  </a:cubicBezTo>
                  <a:close/>
                  <a:moveTo>
                    <a:pt x="203" y="194"/>
                  </a:moveTo>
                  <a:cubicBezTo>
                    <a:pt x="173" y="194"/>
                    <a:pt x="144" y="194"/>
                    <a:pt x="114" y="194"/>
                  </a:cubicBezTo>
                  <a:cubicBezTo>
                    <a:pt x="114" y="216"/>
                    <a:pt x="114" y="237"/>
                    <a:pt x="114" y="259"/>
                  </a:cubicBezTo>
                  <a:cubicBezTo>
                    <a:pt x="144" y="259"/>
                    <a:pt x="173" y="259"/>
                    <a:pt x="203" y="259"/>
                  </a:cubicBezTo>
                  <a:cubicBezTo>
                    <a:pt x="203" y="237"/>
                    <a:pt x="203" y="216"/>
                    <a:pt x="203" y="19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884" tIns="44943" rIns="89884" bIns="44943" numCol="1" anchor="t" anchorCtr="0" compatLnSpc="1">
              <a:prstTxWarp prst="textNoShape">
                <a:avLst/>
              </a:prstTxWarp>
            </a:bodyPr>
            <a:lstStyle/>
            <a:p>
              <a:endParaRPr lang="en-IN" sz="1620"/>
            </a:p>
          </p:txBody>
        </p:sp>
        <p:sp>
          <p:nvSpPr>
            <p:cNvPr id="136" name="Freeform 7">
              <a:extLst>
                <a:ext uri="{FF2B5EF4-FFF2-40B4-BE49-F238E27FC236}">
                  <a16:creationId xmlns:a16="http://schemas.microsoft.com/office/drawing/2014/main" id="{590C19B3-84CA-46A1-B307-4761CF1051D8}"/>
                </a:ext>
              </a:extLst>
            </p:cNvPr>
            <p:cNvSpPr>
              <a:spLocks noEditPoints="1"/>
            </p:cNvSpPr>
            <p:nvPr/>
          </p:nvSpPr>
          <p:spPr bwMode="auto">
            <a:xfrm>
              <a:off x="12850813" y="1362076"/>
              <a:ext cx="395288" cy="495300"/>
            </a:xfrm>
            <a:custGeom>
              <a:avLst/>
              <a:gdLst>
                <a:gd name="T0" fmla="*/ 134 w 261"/>
                <a:gd name="T1" fmla="*/ 0 h 327"/>
                <a:gd name="T2" fmla="*/ 172 w 261"/>
                <a:gd name="T3" fmla="*/ 17 h 327"/>
                <a:gd name="T4" fmla="*/ 253 w 261"/>
                <a:gd name="T5" fmla="*/ 52 h 327"/>
                <a:gd name="T6" fmla="*/ 261 w 261"/>
                <a:gd name="T7" fmla="*/ 64 h 327"/>
                <a:gd name="T8" fmla="*/ 261 w 261"/>
                <a:gd name="T9" fmla="*/ 187 h 327"/>
                <a:gd name="T10" fmla="*/ 222 w 261"/>
                <a:gd name="T11" fmla="*/ 263 h 327"/>
                <a:gd name="T12" fmla="*/ 142 w 261"/>
                <a:gd name="T13" fmla="*/ 321 h 327"/>
                <a:gd name="T14" fmla="*/ 120 w 261"/>
                <a:gd name="T15" fmla="*/ 321 h 327"/>
                <a:gd name="T16" fmla="*/ 39 w 261"/>
                <a:gd name="T17" fmla="*/ 263 h 327"/>
                <a:gd name="T18" fmla="*/ 1 w 261"/>
                <a:gd name="T19" fmla="*/ 188 h 327"/>
                <a:gd name="T20" fmla="*/ 1 w 261"/>
                <a:gd name="T21" fmla="*/ 64 h 327"/>
                <a:gd name="T22" fmla="*/ 7 w 261"/>
                <a:gd name="T23" fmla="*/ 53 h 327"/>
                <a:gd name="T24" fmla="*/ 124 w 261"/>
                <a:gd name="T25" fmla="*/ 2 h 327"/>
                <a:gd name="T26" fmla="*/ 128 w 261"/>
                <a:gd name="T27" fmla="*/ 0 h 327"/>
                <a:gd name="T28" fmla="*/ 134 w 261"/>
                <a:gd name="T29" fmla="*/ 0 h 327"/>
                <a:gd name="T30" fmla="*/ 17 w 261"/>
                <a:gd name="T31" fmla="*/ 133 h 327"/>
                <a:gd name="T32" fmla="*/ 17 w 261"/>
                <a:gd name="T33" fmla="*/ 188 h 327"/>
                <a:gd name="T34" fmla="*/ 49 w 261"/>
                <a:gd name="T35" fmla="*/ 249 h 327"/>
                <a:gd name="T36" fmla="*/ 128 w 261"/>
                <a:gd name="T37" fmla="*/ 306 h 327"/>
                <a:gd name="T38" fmla="*/ 134 w 261"/>
                <a:gd name="T39" fmla="*/ 306 h 327"/>
                <a:gd name="T40" fmla="*/ 213 w 261"/>
                <a:gd name="T41" fmla="*/ 250 h 327"/>
                <a:gd name="T42" fmla="*/ 245 w 261"/>
                <a:gd name="T43" fmla="*/ 188 h 327"/>
                <a:gd name="T44" fmla="*/ 245 w 261"/>
                <a:gd name="T45" fmla="*/ 71 h 327"/>
                <a:gd name="T46" fmla="*/ 241 w 261"/>
                <a:gd name="T47" fmla="*/ 65 h 327"/>
                <a:gd name="T48" fmla="*/ 134 w 261"/>
                <a:gd name="T49" fmla="*/ 18 h 327"/>
                <a:gd name="T50" fmla="*/ 128 w 261"/>
                <a:gd name="T51" fmla="*/ 18 h 327"/>
                <a:gd name="T52" fmla="*/ 21 w 261"/>
                <a:gd name="T53" fmla="*/ 65 h 327"/>
                <a:gd name="T54" fmla="*/ 17 w 261"/>
                <a:gd name="T55" fmla="*/ 71 h 327"/>
                <a:gd name="T56" fmla="*/ 17 w 261"/>
                <a:gd name="T57" fmla="*/ 133 h 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61" h="327">
                  <a:moveTo>
                    <a:pt x="134" y="0"/>
                  </a:moveTo>
                  <a:cubicBezTo>
                    <a:pt x="146" y="5"/>
                    <a:pt x="159" y="11"/>
                    <a:pt x="172" y="17"/>
                  </a:cubicBezTo>
                  <a:cubicBezTo>
                    <a:pt x="199" y="29"/>
                    <a:pt x="226" y="41"/>
                    <a:pt x="253" y="52"/>
                  </a:cubicBezTo>
                  <a:cubicBezTo>
                    <a:pt x="259" y="55"/>
                    <a:pt x="261" y="58"/>
                    <a:pt x="261" y="64"/>
                  </a:cubicBezTo>
                  <a:cubicBezTo>
                    <a:pt x="261" y="105"/>
                    <a:pt x="261" y="146"/>
                    <a:pt x="261" y="187"/>
                  </a:cubicBezTo>
                  <a:cubicBezTo>
                    <a:pt x="261" y="219"/>
                    <a:pt x="248" y="244"/>
                    <a:pt x="222" y="263"/>
                  </a:cubicBezTo>
                  <a:cubicBezTo>
                    <a:pt x="195" y="283"/>
                    <a:pt x="168" y="302"/>
                    <a:pt x="142" y="321"/>
                  </a:cubicBezTo>
                  <a:cubicBezTo>
                    <a:pt x="134" y="327"/>
                    <a:pt x="128" y="327"/>
                    <a:pt x="120" y="321"/>
                  </a:cubicBezTo>
                  <a:cubicBezTo>
                    <a:pt x="93" y="302"/>
                    <a:pt x="66" y="282"/>
                    <a:pt x="39" y="263"/>
                  </a:cubicBezTo>
                  <a:cubicBezTo>
                    <a:pt x="14" y="244"/>
                    <a:pt x="1" y="219"/>
                    <a:pt x="1" y="188"/>
                  </a:cubicBezTo>
                  <a:cubicBezTo>
                    <a:pt x="0" y="147"/>
                    <a:pt x="1" y="105"/>
                    <a:pt x="1" y="64"/>
                  </a:cubicBezTo>
                  <a:cubicBezTo>
                    <a:pt x="1" y="58"/>
                    <a:pt x="3" y="55"/>
                    <a:pt x="7" y="53"/>
                  </a:cubicBezTo>
                  <a:cubicBezTo>
                    <a:pt x="47" y="36"/>
                    <a:pt x="85" y="19"/>
                    <a:pt x="124" y="2"/>
                  </a:cubicBezTo>
                  <a:cubicBezTo>
                    <a:pt x="126" y="1"/>
                    <a:pt x="127" y="0"/>
                    <a:pt x="128" y="0"/>
                  </a:cubicBezTo>
                  <a:cubicBezTo>
                    <a:pt x="130" y="0"/>
                    <a:pt x="132" y="0"/>
                    <a:pt x="134" y="0"/>
                  </a:cubicBezTo>
                  <a:close/>
                  <a:moveTo>
                    <a:pt x="17" y="133"/>
                  </a:moveTo>
                  <a:cubicBezTo>
                    <a:pt x="17" y="151"/>
                    <a:pt x="17" y="169"/>
                    <a:pt x="17" y="188"/>
                  </a:cubicBezTo>
                  <a:cubicBezTo>
                    <a:pt x="17" y="214"/>
                    <a:pt x="28" y="234"/>
                    <a:pt x="49" y="249"/>
                  </a:cubicBezTo>
                  <a:cubicBezTo>
                    <a:pt x="75" y="268"/>
                    <a:pt x="101" y="287"/>
                    <a:pt x="128" y="306"/>
                  </a:cubicBezTo>
                  <a:cubicBezTo>
                    <a:pt x="130" y="309"/>
                    <a:pt x="132" y="308"/>
                    <a:pt x="134" y="306"/>
                  </a:cubicBezTo>
                  <a:cubicBezTo>
                    <a:pt x="161" y="287"/>
                    <a:pt x="187" y="269"/>
                    <a:pt x="213" y="250"/>
                  </a:cubicBezTo>
                  <a:cubicBezTo>
                    <a:pt x="234" y="234"/>
                    <a:pt x="245" y="214"/>
                    <a:pt x="245" y="188"/>
                  </a:cubicBezTo>
                  <a:cubicBezTo>
                    <a:pt x="245" y="149"/>
                    <a:pt x="245" y="110"/>
                    <a:pt x="245" y="71"/>
                  </a:cubicBezTo>
                  <a:cubicBezTo>
                    <a:pt x="245" y="68"/>
                    <a:pt x="244" y="66"/>
                    <a:pt x="241" y="65"/>
                  </a:cubicBezTo>
                  <a:cubicBezTo>
                    <a:pt x="205" y="49"/>
                    <a:pt x="170" y="34"/>
                    <a:pt x="134" y="18"/>
                  </a:cubicBezTo>
                  <a:cubicBezTo>
                    <a:pt x="132" y="17"/>
                    <a:pt x="130" y="17"/>
                    <a:pt x="128" y="18"/>
                  </a:cubicBezTo>
                  <a:cubicBezTo>
                    <a:pt x="92" y="34"/>
                    <a:pt x="57" y="49"/>
                    <a:pt x="21" y="65"/>
                  </a:cubicBezTo>
                  <a:cubicBezTo>
                    <a:pt x="18" y="66"/>
                    <a:pt x="17" y="68"/>
                    <a:pt x="17" y="71"/>
                  </a:cubicBezTo>
                  <a:cubicBezTo>
                    <a:pt x="17" y="92"/>
                    <a:pt x="17" y="113"/>
                    <a:pt x="17" y="13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884" tIns="44943" rIns="89884" bIns="44943" numCol="1" anchor="t" anchorCtr="0" compatLnSpc="1">
              <a:prstTxWarp prst="textNoShape">
                <a:avLst/>
              </a:prstTxWarp>
            </a:bodyPr>
            <a:lstStyle/>
            <a:p>
              <a:endParaRPr lang="en-IN" sz="1620"/>
            </a:p>
          </p:txBody>
        </p:sp>
        <p:sp>
          <p:nvSpPr>
            <p:cNvPr id="137" name="Freeform 8">
              <a:extLst>
                <a:ext uri="{FF2B5EF4-FFF2-40B4-BE49-F238E27FC236}">
                  <a16:creationId xmlns:a16="http://schemas.microsoft.com/office/drawing/2014/main" id="{0ED3638D-3C36-4354-AE45-3E64AC3EA8C1}"/>
                </a:ext>
              </a:extLst>
            </p:cNvPr>
            <p:cNvSpPr>
              <a:spLocks/>
            </p:cNvSpPr>
            <p:nvPr/>
          </p:nvSpPr>
          <p:spPr bwMode="auto">
            <a:xfrm>
              <a:off x="13134975" y="2016125"/>
              <a:ext cx="36513" cy="25400"/>
            </a:xfrm>
            <a:custGeom>
              <a:avLst/>
              <a:gdLst>
                <a:gd name="T0" fmla="*/ 12 w 24"/>
                <a:gd name="T1" fmla="*/ 16 h 17"/>
                <a:gd name="T2" fmla="*/ 9 w 24"/>
                <a:gd name="T3" fmla="*/ 16 h 17"/>
                <a:gd name="T4" fmla="*/ 0 w 24"/>
                <a:gd name="T5" fmla="*/ 8 h 17"/>
                <a:gd name="T6" fmla="*/ 9 w 24"/>
                <a:gd name="T7" fmla="*/ 0 h 17"/>
                <a:gd name="T8" fmla="*/ 16 w 24"/>
                <a:gd name="T9" fmla="*/ 0 h 17"/>
                <a:gd name="T10" fmla="*/ 24 w 24"/>
                <a:gd name="T11" fmla="*/ 9 h 17"/>
                <a:gd name="T12" fmla="*/ 16 w 24"/>
                <a:gd name="T13" fmla="*/ 16 h 17"/>
                <a:gd name="T14" fmla="*/ 12 w 24"/>
                <a:gd name="T15" fmla="*/ 16 h 17"/>
                <a:gd name="T16" fmla="*/ 12 w 24"/>
                <a:gd name="T17" fmla="*/ 16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 h="17">
                  <a:moveTo>
                    <a:pt x="12" y="16"/>
                  </a:moveTo>
                  <a:cubicBezTo>
                    <a:pt x="11" y="16"/>
                    <a:pt x="10" y="16"/>
                    <a:pt x="9" y="16"/>
                  </a:cubicBezTo>
                  <a:cubicBezTo>
                    <a:pt x="3" y="16"/>
                    <a:pt x="0" y="13"/>
                    <a:pt x="0" y="8"/>
                  </a:cubicBezTo>
                  <a:cubicBezTo>
                    <a:pt x="0" y="3"/>
                    <a:pt x="4" y="0"/>
                    <a:pt x="9" y="0"/>
                  </a:cubicBezTo>
                  <a:cubicBezTo>
                    <a:pt x="12" y="0"/>
                    <a:pt x="14" y="0"/>
                    <a:pt x="16" y="0"/>
                  </a:cubicBezTo>
                  <a:cubicBezTo>
                    <a:pt x="21" y="1"/>
                    <a:pt x="24" y="4"/>
                    <a:pt x="24" y="9"/>
                  </a:cubicBezTo>
                  <a:cubicBezTo>
                    <a:pt x="24" y="13"/>
                    <a:pt x="21" y="16"/>
                    <a:pt x="16" y="16"/>
                  </a:cubicBezTo>
                  <a:cubicBezTo>
                    <a:pt x="15" y="17"/>
                    <a:pt x="13" y="16"/>
                    <a:pt x="12" y="16"/>
                  </a:cubicBezTo>
                  <a:cubicBezTo>
                    <a:pt x="12" y="16"/>
                    <a:pt x="12" y="16"/>
                    <a:pt x="12"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884" tIns="44943" rIns="89884" bIns="44943" numCol="1" anchor="t" anchorCtr="0" compatLnSpc="1">
              <a:prstTxWarp prst="textNoShape">
                <a:avLst/>
              </a:prstTxWarp>
            </a:bodyPr>
            <a:lstStyle/>
            <a:p>
              <a:endParaRPr lang="en-IN" sz="1620"/>
            </a:p>
          </p:txBody>
        </p:sp>
        <p:sp>
          <p:nvSpPr>
            <p:cNvPr id="138" name="Freeform 9">
              <a:extLst>
                <a:ext uri="{FF2B5EF4-FFF2-40B4-BE49-F238E27FC236}">
                  <a16:creationId xmlns:a16="http://schemas.microsoft.com/office/drawing/2014/main" id="{0B36B9C0-CE9B-43FE-A80C-30E32AC65692}"/>
                </a:ext>
              </a:extLst>
            </p:cNvPr>
            <p:cNvSpPr>
              <a:spLocks/>
            </p:cNvSpPr>
            <p:nvPr/>
          </p:nvSpPr>
          <p:spPr bwMode="auto">
            <a:xfrm>
              <a:off x="12927013" y="2016125"/>
              <a:ext cx="36513" cy="25400"/>
            </a:xfrm>
            <a:custGeom>
              <a:avLst/>
              <a:gdLst>
                <a:gd name="T0" fmla="*/ 12 w 24"/>
                <a:gd name="T1" fmla="*/ 16 h 17"/>
                <a:gd name="T2" fmla="*/ 8 w 24"/>
                <a:gd name="T3" fmla="*/ 16 h 17"/>
                <a:gd name="T4" fmla="*/ 0 w 24"/>
                <a:gd name="T5" fmla="*/ 8 h 17"/>
                <a:gd name="T6" fmla="*/ 8 w 24"/>
                <a:gd name="T7" fmla="*/ 0 h 17"/>
                <a:gd name="T8" fmla="*/ 16 w 24"/>
                <a:gd name="T9" fmla="*/ 0 h 17"/>
                <a:gd name="T10" fmla="*/ 24 w 24"/>
                <a:gd name="T11" fmla="*/ 9 h 17"/>
                <a:gd name="T12" fmla="*/ 15 w 24"/>
                <a:gd name="T13" fmla="*/ 16 h 17"/>
                <a:gd name="T14" fmla="*/ 12 w 24"/>
                <a:gd name="T15" fmla="*/ 16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17">
                  <a:moveTo>
                    <a:pt x="12" y="16"/>
                  </a:moveTo>
                  <a:cubicBezTo>
                    <a:pt x="10" y="16"/>
                    <a:pt x="9" y="17"/>
                    <a:pt x="8" y="16"/>
                  </a:cubicBezTo>
                  <a:cubicBezTo>
                    <a:pt x="3" y="16"/>
                    <a:pt x="0" y="13"/>
                    <a:pt x="0" y="8"/>
                  </a:cubicBezTo>
                  <a:cubicBezTo>
                    <a:pt x="0" y="4"/>
                    <a:pt x="3" y="1"/>
                    <a:pt x="8" y="0"/>
                  </a:cubicBezTo>
                  <a:cubicBezTo>
                    <a:pt x="11" y="0"/>
                    <a:pt x="13" y="0"/>
                    <a:pt x="16" y="0"/>
                  </a:cubicBezTo>
                  <a:cubicBezTo>
                    <a:pt x="21" y="1"/>
                    <a:pt x="24" y="4"/>
                    <a:pt x="24" y="9"/>
                  </a:cubicBezTo>
                  <a:cubicBezTo>
                    <a:pt x="24" y="13"/>
                    <a:pt x="21" y="16"/>
                    <a:pt x="15" y="16"/>
                  </a:cubicBezTo>
                  <a:cubicBezTo>
                    <a:pt x="14" y="17"/>
                    <a:pt x="13" y="16"/>
                    <a:pt x="12"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884" tIns="44943" rIns="89884" bIns="44943" numCol="1" anchor="t" anchorCtr="0" compatLnSpc="1">
              <a:prstTxWarp prst="textNoShape">
                <a:avLst/>
              </a:prstTxWarp>
            </a:bodyPr>
            <a:lstStyle/>
            <a:p>
              <a:endParaRPr lang="en-IN" sz="1620"/>
            </a:p>
          </p:txBody>
        </p:sp>
        <p:sp>
          <p:nvSpPr>
            <p:cNvPr id="139" name="Freeform 10">
              <a:extLst>
                <a:ext uri="{FF2B5EF4-FFF2-40B4-BE49-F238E27FC236}">
                  <a16:creationId xmlns:a16="http://schemas.microsoft.com/office/drawing/2014/main" id="{33814957-92E3-4264-9E45-20F883C6862F}"/>
                </a:ext>
              </a:extLst>
            </p:cNvPr>
            <p:cNvSpPr>
              <a:spLocks noEditPoints="1"/>
            </p:cNvSpPr>
            <p:nvPr/>
          </p:nvSpPr>
          <p:spPr bwMode="auto">
            <a:xfrm>
              <a:off x="12901613" y="1414463"/>
              <a:ext cx="295275" cy="384175"/>
            </a:xfrm>
            <a:custGeom>
              <a:avLst/>
              <a:gdLst>
                <a:gd name="T0" fmla="*/ 196 w 196"/>
                <a:gd name="T1" fmla="*/ 104 h 253"/>
                <a:gd name="T2" fmla="*/ 196 w 196"/>
                <a:gd name="T3" fmla="*/ 152 h 253"/>
                <a:gd name="T4" fmla="*/ 170 w 196"/>
                <a:gd name="T5" fmla="*/ 202 h 253"/>
                <a:gd name="T6" fmla="*/ 105 w 196"/>
                <a:gd name="T7" fmla="*/ 249 h 253"/>
                <a:gd name="T8" fmla="*/ 91 w 196"/>
                <a:gd name="T9" fmla="*/ 249 h 253"/>
                <a:gd name="T10" fmla="*/ 25 w 196"/>
                <a:gd name="T11" fmla="*/ 201 h 253"/>
                <a:gd name="T12" fmla="*/ 0 w 196"/>
                <a:gd name="T13" fmla="*/ 154 h 253"/>
                <a:gd name="T14" fmla="*/ 0 w 196"/>
                <a:gd name="T15" fmla="*/ 50 h 253"/>
                <a:gd name="T16" fmla="*/ 7 w 196"/>
                <a:gd name="T17" fmla="*/ 39 h 253"/>
                <a:gd name="T18" fmla="*/ 93 w 196"/>
                <a:gd name="T19" fmla="*/ 2 h 253"/>
                <a:gd name="T20" fmla="*/ 103 w 196"/>
                <a:gd name="T21" fmla="*/ 2 h 253"/>
                <a:gd name="T22" fmla="*/ 189 w 196"/>
                <a:gd name="T23" fmla="*/ 39 h 253"/>
                <a:gd name="T24" fmla="*/ 196 w 196"/>
                <a:gd name="T25" fmla="*/ 50 h 253"/>
                <a:gd name="T26" fmla="*/ 196 w 196"/>
                <a:gd name="T27" fmla="*/ 104 h 253"/>
                <a:gd name="T28" fmla="*/ 179 w 196"/>
                <a:gd name="T29" fmla="*/ 107 h 253"/>
                <a:gd name="T30" fmla="*/ 179 w 196"/>
                <a:gd name="T31" fmla="*/ 57 h 253"/>
                <a:gd name="T32" fmla="*/ 175 w 196"/>
                <a:gd name="T33" fmla="*/ 51 h 253"/>
                <a:gd name="T34" fmla="*/ 101 w 196"/>
                <a:gd name="T35" fmla="*/ 19 h 253"/>
                <a:gd name="T36" fmla="*/ 95 w 196"/>
                <a:gd name="T37" fmla="*/ 19 h 253"/>
                <a:gd name="T38" fmla="*/ 21 w 196"/>
                <a:gd name="T39" fmla="*/ 51 h 253"/>
                <a:gd name="T40" fmla="*/ 16 w 196"/>
                <a:gd name="T41" fmla="*/ 57 h 253"/>
                <a:gd name="T42" fmla="*/ 16 w 196"/>
                <a:gd name="T43" fmla="*/ 152 h 253"/>
                <a:gd name="T44" fmla="*/ 35 w 196"/>
                <a:gd name="T45" fmla="*/ 188 h 253"/>
                <a:gd name="T46" fmla="*/ 95 w 196"/>
                <a:gd name="T47" fmla="*/ 231 h 253"/>
                <a:gd name="T48" fmla="*/ 101 w 196"/>
                <a:gd name="T49" fmla="*/ 231 h 253"/>
                <a:gd name="T50" fmla="*/ 161 w 196"/>
                <a:gd name="T51" fmla="*/ 188 h 253"/>
                <a:gd name="T52" fmla="*/ 179 w 196"/>
                <a:gd name="T53" fmla="*/ 153 h 253"/>
                <a:gd name="T54" fmla="*/ 179 w 196"/>
                <a:gd name="T55" fmla="*/ 107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96" h="253">
                  <a:moveTo>
                    <a:pt x="196" y="104"/>
                  </a:moveTo>
                  <a:cubicBezTo>
                    <a:pt x="196" y="120"/>
                    <a:pt x="195" y="136"/>
                    <a:pt x="196" y="152"/>
                  </a:cubicBezTo>
                  <a:cubicBezTo>
                    <a:pt x="196" y="173"/>
                    <a:pt x="187" y="189"/>
                    <a:pt x="170" y="202"/>
                  </a:cubicBezTo>
                  <a:cubicBezTo>
                    <a:pt x="149" y="217"/>
                    <a:pt x="127" y="233"/>
                    <a:pt x="105" y="249"/>
                  </a:cubicBezTo>
                  <a:cubicBezTo>
                    <a:pt x="99" y="253"/>
                    <a:pt x="97" y="253"/>
                    <a:pt x="91" y="249"/>
                  </a:cubicBezTo>
                  <a:cubicBezTo>
                    <a:pt x="69" y="233"/>
                    <a:pt x="47" y="217"/>
                    <a:pt x="25" y="201"/>
                  </a:cubicBezTo>
                  <a:cubicBezTo>
                    <a:pt x="9" y="189"/>
                    <a:pt x="0" y="174"/>
                    <a:pt x="0" y="154"/>
                  </a:cubicBezTo>
                  <a:cubicBezTo>
                    <a:pt x="0" y="119"/>
                    <a:pt x="0" y="84"/>
                    <a:pt x="0" y="50"/>
                  </a:cubicBezTo>
                  <a:cubicBezTo>
                    <a:pt x="0" y="44"/>
                    <a:pt x="2" y="41"/>
                    <a:pt x="7" y="39"/>
                  </a:cubicBezTo>
                  <a:cubicBezTo>
                    <a:pt x="36" y="27"/>
                    <a:pt x="64" y="14"/>
                    <a:pt x="93" y="2"/>
                  </a:cubicBezTo>
                  <a:cubicBezTo>
                    <a:pt x="96" y="0"/>
                    <a:pt x="99" y="0"/>
                    <a:pt x="103" y="2"/>
                  </a:cubicBezTo>
                  <a:cubicBezTo>
                    <a:pt x="132" y="14"/>
                    <a:pt x="160" y="27"/>
                    <a:pt x="189" y="39"/>
                  </a:cubicBezTo>
                  <a:cubicBezTo>
                    <a:pt x="194" y="41"/>
                    <a:pt x="196" y="45"/>
                    <a:pt x="196" y="50"/>
                  </a:cubicBezTo>
                  <a:cubicBezTo>
                    <a:pt x="195" y="68"/>
                    <a:pt x="196" y="86"/>
                    <a:pt x="196" y="104"/>
                  </a:cubicBezTo>
                  <a:close/>
                  <a:moveTo>
                    <a:pt x="179" y="107"/>
                  </a:moveTo>
                  <a:cubicBezTo>
                    <a:pt x="179" y="90"/>
                    <a:pt x="179" y="74"/>
                    <a:pt x="179" y="57"/>
                  </a:cubicBezTo>
                  <a:cubicBezTo>
                    <a:pt x="179" y="54"/>
                    <a:pt x="178" y="52"/>
                    <a:pt x="175" y="51"/>
                  </a:cubicBezTo>
                  <a:cubicBezTo>
                    <a:pt x="150" y="40"/>
                    <a:pt x="126" y="29"/>
                    <a:pt x="101" y="19"/>
                  </a:cubicBezTo>
                  <a:cubicBezTo>
                    <a:pt x="99" y="18"/>
                    <a:pt x="97" y="18"/>
                    <a:pt x="95" y="19"/>
                  </a:cubicBezTo>
                  <a:cubicBezTo>
                    <a:pt x="70" y="29"/>
                    <a:pt x="45" y="40"/>
                    <a:pt x="21" y="51"/>
                  </a:cubicBezTo>
                  <a:cubicBezTo>
                    <a:pt x="17" y="52"/>
                    <a:pt x="16" y="54"/>
                    <a:pt x="16" y="57"/>
                  </a:cubicBezTo>
                  <a:cubicBezTo>
                    <a:pt x="17" y="89"/>
                    <a:pt x="17" y="121"/>
                    <a:pt x="16" y="152"/>
                  </a:cubicBezTo>
                  <a:cubicBezTo>
                    <a:pt x="16" y="168"/>
                    <a:pt x="23" y="179"/>
                    <a:pt x="35" y="188"/>
                  </a:cubicBezTo>
                  <a:cubicBezTo>
                    <a:pt x="55" y="202"/>
                    <a:pt x="75" y="217"/>
                    <a:pt x="95" y="231"/>
                  </a:cubicBezTo>
                  <a:cubicBezTo>
                    <a:pt x="97" y="233"/>
                    <a:pt x="99" y="233"/>
                    <a:pt x="101" y="231"/>
                  </a:cubicBezTo>
                  <a:cubicBezTo>
                    <a:pt x="121" y="217"/>
                    <a:pt x="141" y="202"/>
                    <a:pt x="161" y="188"/>
                  </a:cubicBezTo>
                  <a:cubicBezTo>
                    <a:pt x="173" y="179"/>
                    <a:pt x="179" y="168"/>
                    <a:pt x="179" y="153"/>
                  </a:cubicBezTo>
                  <a:cubicBezTo>
                    <a:pt x="179" y="137"/>
                    <a:pt x="179" y="122"/>
                    <a:pt x="179" y="10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884" tIns="44943" rIns="89884" bIns="44943" numCol="1" anchor="t" anchorCtr="0" compatLnSpc="1">
              <a:prstTxWarp prst="textNoShape">
                <a:avLst/>
              </a:prstTxWarp>
            </a:bodyPr>
            <a:lstStyle/>
            <a:p>
              <a:endParaRPr lang="en-IN" sz="1620"/>
            </a:p>
          </p:txBody>
        </p:sp>
        <p:sp>
          <p:nvSpPr>
            <p:cNvPr id="140" name="Freeform 11">
              <a:extLst>
                <a:ext uri="{FF2B5EF4-FFF2-40B4-BE49-F238E27FC236}">
                  <a16:creationId xmlns:a16="http://schemas.microsoft.com/office/drawing/2014/main" id="{ABCC1F15-6BEB-4457-9FBE-AB070C0AC1D7}"/>
                </a:ext>
              </a:extLst>
            </p:cNvPr>
            <p:cNvSpPr>
              <a:spLocks/>
            </p:cNvSpPr>
            <p:nvPr/>
          </p:nvSpPr>
          <p:spPr bwMode="auto">
            <a:xfrm>
              <a:off x="12961938" y="1509713"/>
              <a:ext cx="174625" cy="174625"/>
            </a:xfrm>
            <a:custGeom>
              <a:avLst/>
              <a:gdLst>
                <a:gd name="T0" fmla="*/ 40 w 116"/>
                <a:gd name="T1" fmla="*/ 95 h 116"/>
                <a:gd name="T2" fmla="*/ 58 w 116"/>
                <a:gd name="T3" fmla="*/ 67 h 116"/>
                <a:gd name="T4" fmla="*/ 98 w 116"/>
                <a:gd name="T5" fmla="*/ 7 h 116"/>
                <a:gd name="T6" fmla="*/ 101 w 116"/>
                <a:gd name="T7" fmla="*/ 3 h 116"/>
                <a:gd name="T8" fmla="*/ 111 w 116"/>
                <a:gd name="T9" fmla="*/ 2 h 116"/>
                <a:gd name="T10" fmla="*/ 114 w 116"/>
                <a:gd name="T11" fmla="*/ 11 h 116"/>
                <a:gd name="T12" fmla="*/ 112 w 116"/>
                <a:gd name="T13" fmla="*/ 16 h 116"/>
                <a:gd name="T14" fmla="*/ 50 w 116"/>
                <a:gd name="T15" fmla="*/ 108 h 116"/>
                <a:gd name="T16" fmla="*/ 34 w 116"/>
                <a:gd name="T17" fmla="*/ 111 h 116"/>
                <a:gd name="T18" fmla="*/ 5 w 116"/>
                <a:gd name="T19" fmla="*/ 89 h 116"/>
                <a:gd name="T20" fmla="*/ 3 w 116"/>
                <a:gd name="T21" fmla="*/ 77 h 116"/>
                <a:gd name="T22" fmla="*/ 15 w 116"/>
                <a:gd name="T23" fmla="*/ 76 h 116"/>
                <a:gd name="T24" fmla="*/ 40 w 116"/>
                <a:gd name="T25" fmla="*/ 95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6" h="116">
                  <a:moveTo>
                    <a:pt x="40" y="95"/>
                  </a:moveTo>
                  <a:cubicBezTo>
                    <a:pt x="46" y="85"/>
                    <a:pt x="52" y="76"/>
                    <a:pt x="58" y="67"/>
                  </a:cubicBezTo>
                  <a:cubicBezTo>
                    <a:pt x="71" y="47"/>
                    <a:pt x="85" y="27"/>
                    <a:pt x="98" y="7"/>
                  </a:cubicBezTo>
                  <a:cubicBezTo>
                    <a:pt x="99" y="5"/>
                    <a:pt x="100" y="4"/>
                    <a:pt x="101" y="3"/>
                  </a:cubicBezTo>
                  <a:cubicBezTo>
                    <a:pt x="104" y="0"/>
                    <a:pt x="108" y="0"/>
                    <a:pt x="111" y="2"/>
                  </a:cubicBezTo>
                  <a:cubicBezTo>
                    <a:pt x="114" y="4"/>
                    <a:pt x="116" y="7"/>
                    <a:pt x="114" y="11"/>
                  </a:cubicBezTo>
                  <a:cubicBezTo>
                    <a:pt x="114" y="13"/>
                    <a:pt x="113" y="14"/>
                    <a:pt x="112" y="16"/>
                  </a:cubicBezTo>
                  <a:cubicBezTo>
                    <a:pt x="91" y="46"/>
                    <a:pt x="71" y="77"/>
                    <a:pt x="50" y="108"/>
                  </a:cubicBezTo>
                  <a:cubicBezTo>
                    <a:pt x="45" y="116"/>
                    <a:pt x="41" y="116"/>
                    <a:pt x="34" y="111"/>
                  </a:cubicBezTo>
                  <a:cubicBezTo>
                    <a:pt x="25" y="104"/>
                    <a:pt x="15" y="96"/>
                    <a:pt x="5" y="89"/>
                  </a:cubicBezTo>
                  <a:cubicBezTo>
                    <a:pt x="0" y="86"/>
                    <a:pt x="0" y="81"/>
                    <a:pt x="3" y="77"/>
                  </a:cubicBezTo>
                  <a:cubicBezTo>
                    <a:pt x="5" y="73"/>
                    <a:pt x="10" y="73"/>
                    <a:pt x="15" y="76"/>
                  </a:cubicBezTo>
                  <a:cubicBezTo>
                    <a:pt x="23" y="82"/>
                    <a:pt x="31" y="88"/>
                    <a:pt x="40" y="9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884" tIns="44943" rIns="89884" bIns="44943" numCol="1" anchor="t" anchorCtr="0" compatLnSpc="1">
              <a:prstTxWarp prst="textNoShape">
                <a:avLst/>
              </a:prstTxWarp>
            </a:bodyPr>
            <a:lstStyle/>
            <a:p>
              <a:endParaRPr lang="en-IN" sz="1620"/>
            </a:p>
          </p:txBody>
        </p:sp>
      </p:grpSp>
      <p:grpSp>
        <p:nvGrpSpPr>
          <p:cNvPr id="141" name="Group 140">
            <a:extLst>
              <a:ext uri="{FF2B5EF4-FFF2-40B4-BE49-F238E27FC236}">
                <a16:creationId xmlns:a16="http://schemas.microsoft.com/office/drawing/2014/main" id="{C005E005-7198-48EC-8A05-5578B79297C8}"/>
              </a:ext>
            </a:extLst>
          </p:cNvPr>
          <p:cNvGrpSpPr/>
          <p:nvPr/>
        </p:nvGrpSpPr>
        <p:grpSpPr>
          <a:xfrm>
            <a:off x="2067828" y="5777035"/>
            <a:ext cx="458207" cy="446407"/>
            <a:chOff x="13854113" y="2384425"/>
            <a:chExt cx="739775" cy="720725"/>
          </a:xfrm>
          <a:solidFill>
            <a:schemeClr val="tx1">
              <a:lumMod val="95000"/>
              <a:lumOff val="5000"/>
            </a:schemeClr>
          </a:solidFill>
        </p:grpSpPr>
        <p:sp>
          <p:nvSpPr>
            <p:cNvPr id="142" name="Freeform 12">
              <a:extLst>
                <a:ext uri="{FF2B5EF4-FFF2-40B4-BE49-F238E27FC236}">
                  <a16:creationId xmlns:a16="http://schemas.microsoft.com/office/drawing/2014/main" id="{C20A0198-DD97-483D-B4D3-48A69832B16A}"/>
                </a:ext>
              </a:extLst>
            </p:cNvPr>
            <p:cNvSpPr>
              <a:spLocks/>
            </p:cNvSpPr>
            <p:nvPr/>
          </p:nvSpPr>
          <p:spPr bwMode="auto">
            <a:xfrm>
              <a:off x="13854113" y="2384425"/>
              <a:ext cx="739775" cy="512762"/>
            </a:xfrm>
            <a:custGeom>
              <a:avLst/>
              <a:gdLst>
                <a:gd name="T0" fmla="*/ 0 w 488"/>
                <a:gd name="T1" fmla="*/ 281 h 338"/>
                <a:gd name="T2" fmla="*/ 6 w 488"/>
                <a:gd name="T3" fmla="*/ 274 h 338"/>
                <a:gd name="T4" fmla="*/ 144 w 488"/>
                <a:gd name="T5" fmla="*/ 136 h 338"/>
                <a:gd name="T6" fmla="*/ 160 w 488"/>
                <a:gd name="T7" fmla="*/ 136 h 338"/>
                <a:gd name="T8" fmla="*/ 225 w 488"/>
                <a:gd name="T9" fmla="*/ 201 h 338"/>
                <a:gd name="T10" fmla="*/ 228 w 488"/>
                <a:gd name="T11" fmla="*/ 204 h 338"/>
                <a:gd name="T12" fmla="*/ 323 w 488"/>
                <a:gd name="T13" fmla="*/ 108 h 338"/>
                <a:gd name="T14" fmla="*/ 318 w 488"/>
                <a:gd name="T15" fmla="*/ 104 h 338"/>
                <a:gd name="T16" fmla="*/ 281 w 488"/>
                <a:gd name="T17" fmla="*/ 68 h 338"/>
                <a:gd name="T18" fmla="*/ 285 w 488"/>
                <a:gd name="T19" fmla="*/ 53 h 338"/>
                <a:gd name="T20" fmla="*/ 477 w 488"/>
                <a:gd name="T21" fmla="*/ 2 h 338"/>
                <a:gd name="T22" fmla="*/ 488 w 488"/>
                <a:gd name="T23" fmla="*/ 6 h 338"/>
                <a:gd name="T24" fmla="*/ 488 w 488"/>
                <a:gd name="T25" fmla="*/ 12 h 338"/>
                <a:gd name="T26" fmla="*/ 479 w 488"/>
                <a:gd name="T27" fmla="*/ 45 h 338"/>
                <a:gd name="T28" fmla="*/ 436 w 488"/>
                <a:gd name="T29" fmla="*/ 203 h 338"/>
                <a:gd name="T30" fmla="*/ 421 w 488"/>
                <a:gd name="T31" fmla="*/ 207 h 338"/>
                <a:gd name="T32" fmla="*/ 378 w 488"/>
                <a:gd name="T33" fmla="*/ 165 h 338"/>
                <a:gd name="T34" fmla="*/ 376 w 488"/>
                <a:gd name="T35" fmla="*/ 170 h 338"/>
                <a:gd name="T36" fmla="*/ 294 w 488"/>
                <a:gd name="T37" fmla="*/ 251 h 338"/>
                <a:gd name="T38" fmla="*/ 291 w 488"/>
                <a:gd name="T39" fmla="*/ 254 h 338"/>
                <a:gd name="T40" fmla="*/ 281 w 488"/>
                <a:gd name="T41" fmla="*/ 254 h 338"/>
                <a:gd name="T42" fmla="*/ 280 w 488"/>
                <a:gd name="T43" fmla="*/ 244 h 338"/>
                <a:gd name="T44" fmla="*/ 283 w 488"/>
                <a:gd name="T45" fmla="*/ 241 h 338"/>
                <a:gd name="T46" fmla="*/ 372 w 488"/>
                <a:gd name="T47" fmla="*/ 152 h 338"/>
                <a:gd name="T48" fmla="*/ 387 w 488"/>
                <a:gd name="T49" fmla="*/ 152 h 338"/>
                <a:gd name="T50" fmla="*/ 420 w 488"/>
                <a:gd name="T51" fmla="*/ 185 h 338"/>
                <a:gd name="T52" fmla="*/ 424 w 488"/>
                <a:gd name="T53" fmla="*/ 189 h 338"/>
                <a:gd name="T54" fmla="*/ 470 w 488"/>
                <a:gd name="T55" fmla="*/ 20 h 338"/>
                <a:gd name="T56" fmla="*/ 301 w 488"/>
                <a:gd name="T57" fmla="*/ 65 h 338"/>
                <a:gd name="T58" fmla="*/ 300 w 488"/>
                <a:gd name="T59" fmla="*/ 67 h 338"/>
                <a:gd name="T60" fmla="*/ 304 w 488"/>
                <a:gd name="T61" fmla="*/ 69 h 338"/>
                <a:gd name="T62" fmla="*/ 338 w 488"/>
                <a:gd name="T63" fmla="*/ 103 h 338"/>
                <a:gd name="T64" fmla="*/ 338 w 488"/>
                <a:gd name="T65" fmla="*/ 117 h 338"/>
                <a:gd name="T66" fmla="*/ 236 w 488"/>
                <a:gd name="T67" fmla="*/ 219 h 338"/>
                <a:gd name="T68" fmla="*/ 221 w 488"/>
                <a:gd name="T69" fmla="*/ 219 h 338"/>
                <a:gd name="T70" fmla="*/ 155 w 488"/>
                <a:gd name="T71" fmla="*/ 153 h 338"/>
                <a:gd name="T72" fmla="*/ 152 w 488"/>
                <a:gd name="T73" fmla="*/ 151 h 338"/>
                <a:gd name="T74" fmla="*/ 19 w 488"/>
                <a:gd name="T75" fmla="*/ 284 h 338"/>
                <a:gd name="T76" fmla="*/ 54 w 488"/>
                <a:gd name="T77" fmla="*/ 318 h 338"/>
                <a:gd name="T78" fmla="*/ 57 w 488"/>
                <a:gd name="T79" fmla="*/ 314 h 338"/>
                <a:gd name="T80" fmla="*/ 144 w 488"/>
                <a:gd name="T81" fmla="*/ 227 h 338"/>
                <a:gd name="T82" fmla="*/ 160 w 488"/>
                <a:gd name="T83" fmla="*/ 227 h 338"/>
                <a:gd name="T84" fmla="*/ 204 w 488"/>
                <a:gd name="T85" fmla="*/ 270 h 338"/>
                <a:gd name="T86" fmla="*/ 207 w 488"/>
                <a:gd name="T87" fmla="*/ 278 h 338"/>
                <a:gd name="T88" fmla="*/ 202 w 488"/>
                <a:gd name="T89" fmla="*/ 284 h 338"/>
                <a:gd name="T90" fmla="*/ 194 w 488"/>
                <a:gd name="T91" fmla="*/ 282 h 338"/>
                <a:gd name="T92" fmla="*/ 172 w 488"/>
                <a:gd name="T93" fmla="*/ 260 h 338"/>
                <a:gd name="T94" fmla="*/ 153 w 488"/>
                <a:gd name="T95" fmla="*/ 240 h 338"/>
                <a:gd name="T96" fmla="*/ 151 w 488"/>
                <a:gd name="T97" fmla="*/ 240 h 338"/>
                <a:gd name="T98" fmla="*/ 148 w 488"/>
                <a:gd name="T99" fmla="*/ 244 h 338"/>
                <a:gd name="T100" fmla="*/ 61 w 488"/>
                <a:gd name="T101" fmla="*/ 332 h 338"/>
                <a:gd name="T102" fmla="*/ 45 w 488"/>
                <a:gd name="T103" fmla="*/ 332 h 338"/>
                <a:gd name="T104" fmla="*/ 4 w 488"/>
                <a:gd name="T105" fmla="*/ 292 h 338"/>
                <a:gd name="T106" fmla="*/ 0 w 488"/>
                <a:gd name="T107" fmla="*/ 287 h 338"/>
                <a:gd name="T108" fmla="*/ 0 w 488"/>
                <a:gd name="T109" fmla="*/ 281 h 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88" h="338">
                  <a:moveTo>
                    <a:pt x="0" y="281"/>
                  </a:moveTo>
                  <a:cubicBezTo>
                    <a:pt x="2" y="279"/>
                    <a:pt x="4" y="277"/>
                    <a:pt x="6" y="274"/>
                  </a:cubicBezTo>
                  <a:cubicBezTo>
                    <a:pt x="52" y="228"/>
                    <a:pt x="98" y="182"/>
                    <a:pt x="144" y="136"/>
                  </a:cubicBezTo>
                  <a:cubicBezTo>
                    <a:pt x="150" y="130"/>
                    <a:pt x="153" y="130"/>
                    <a:pt x="160" y="136"/>
                  </a:cubicBezTo>
                  <a:cubicBezTo>
                    <a:pt x="181" y="158"/>
                    <a:pt x="203" y="179"/>
                    <a:pt x="225" y="201"/>
                  </a:cubicBezTo>
                  <a:cubicBezTo>
                    <a:pt x="226" y="202"/>
                    <a:pt x="227" y="203"/>
                    <a:pt x="228" y="204"/>
                  </a:cubicBezTo>
                  <a:cubicBezTo>
                    <a:pt x="259" y="172"/>
                    <a:pt x="291" y="141"/>
                    <a:pt x="323" y="108"/>
                  </a:cubicBezTo>
                  <a:cubicBezTo>
                    <a:pt x="322" y="107"/>
                    <a:pt x="320" y="106"/>
                    <a:pt x="318" y="104"/>
                  </a:cubicBezTo>
                  <a:cubicBezTo>
                    <a:pt x="306" y="92"/>
                    <a:pt x="294" y="80"/>
                    <a:pt x="281" y="68"/>
                  </a:cubicBezTo>
                  <a:cubicBezTo>
                    <a:pt x="275" y="62"/>
                    <a:pt x="277" y="55"/>
                    <a:pt x="285" y="53"/>
                  </a:cubicBezTo>
                  <a:cubicBezTo>
                    <a:pt x="349" y="36"/>
                    <a:pt x="413" y="19"/>
                    <a:pt x="477" y="2"/>
                  </a:cubicBezTo>
                  <a:cubicBezTo>
                    <a:pt x="482" y="0"/>
                    <a:pt x="485" y="2"/>
                    <a:pt x="488" y="6"/>
                  </a:cubicBezTo>
                  <a:cubicBezTo>
                    <a:pt x="488" y="8"/>
                    <a:pt x="488" y="10"/>
                    <a:pt x="488" y="12"/>
                  </a:cubicBezTo>
                  <a:cubicBezTo>
                    <a:pt x="485" y="23"/>
                    <a:pt x="482" y="34"/>
                    <a:pt x="479" y="45"/>
                  </a:cubicBezTo>
                  <a:cubicBezTo>
                    <a:pt x="465" y="98"/>
                    <a:pt x="451" y="150"/>
                    <a:pt x="436" y="203"/>
                  </a:cubicBezTo>
                  <a:cubicBezTo>
                    <a:pt x="434" y="213"/>
                    <a:pt x="428" y="214"/>
                    <a:pt x="421" y="207"/>
                  </a:cubicBezTo>
                  <a:cubicBezTo>
                    <a:pt x="407" y="194"/>
                    <a:pt x="393" y="180"/>
                    <a:pt x="378" y="165"/>
                  </a:cubicBezTo>
                  <a:cubicBezTo>
                    <a:pt x="377" y="167"/>
                    <a:pt x="377" y="168"/>
                    <a:pt x="376" y="170"/>
                  </a:cubicBezTo>
                  <a:cubicBezTo>
                    <a:pt x="349" y="197"/>
                    <a:pt x="321" y="224"/>
                    <a:pt x="294" y="251"/>
                  </a:cubicBezTo>
                  <a:cubicBezTo>
                    <a:pt x="293" y="252"/>
                    <a:pt x="292" y="253"/>
                    <a:pt x="291" y="254"/>
                  </a:cubicBezTo>
                  <a:cubicBezTo>
                    <a:pt x="288" y="257"/>
                    <a:pt x="283" y="257"/>
                    <a:pt x="281" y="254"/>
                  </a:cubicBezTo>
                  <a:cubicBezTo>
                    <a:pt x="278" y="251"/>
                    <a:pt x="278" y="247"/>
                    <a:pt x="280" y="244"/>
                  </a:cubicBezTo>
                  <a:cubicBezTo>
                    <a:pt x="281" y="243"/>
                    <a:pt x="282" y="242"/>
                    <a:pt x="283" y="241"/>
                  </a:cubicBezTo>
                  <a:cubicBezTo>
                    <a:pt x="312" y="211"/>
                    <a:pt x="342" y="182"/>
                    <a:pt x="372" y="152"/>
                  </a:cubicBezTo>
                  <a:cubicBezTo>
                    <a:pt x="378" y="146"/>
                    <a:pt x="381" y="146"/>
                    <a:pt x="387" y="152"/>
                  </a:cubicBezTo>
                  <a:cubicBezTo>
                    <a:pt x="398" y="163"/>
                    <a:pt x="409" y="174"/>
                    <a:pt x="420" y="185"/>
                  </a:cubicBezTo>
                  <a:cubicBezTo>
                    <a:pt x="421" y="186"/>
                    <a:pt x="423" y="187"/>
                    <a:pt x="424" y="189"/>
                  </a:cubicBezTo>
                  <a:cubicBezTo>
                    <a:pt x="439" y="132"/>
                    <a:pt x="454" y="77"/>
                    <a:pt x="470" y="20"/>
                  </a:cubicBezTo>
                  <a:cubicBezTo>
                    <a:pt x="413" y="35"/>
                    <a:pt x="357" y="50"/>
                    <a:pt x="301" y="65"/>
                  </a:cubicBezTo>
                  <a:cubicBezTo>
                    <a:pt x="301" y="65"/>
                    <a:pt x="300" y="66"/>
                    <a:pt x="300" y="67"/>
                  </a:cubicBezTo>
                  <a:cubicBezTo>
                    <a:pt x="301" y="68"/>
                    <a:pt x="303" y="68"/>
                    <a:pt x="304" y="69"/>
                  </a:cubicBezTo>
                  <a:cubicBezTo>
                    <a:pt x="316" y="80"/>
                    <a:pt x="327" y="91"/>
                    <a:pt x="338" y="103"/>
                  </a:cubicBezTo>
                  <a:cubicBezTo>
                    <a:pt x="343" y="108"/>
                    <a:pt x="343" y="112"/>
                    <a:pt x="338" y="117"/>
                  </a:cubicBezTo>
                  <a:cubicBezTo>
                    <a:pt x="304" y="151"/>
                    <a:pt x="270" y="185"/>
                    <a:pt x="236" y="219"/>
                  </a:cubicBezTo>
                  <a:cubicBezTo>
                    <a:pt x="230" y="224"/>
                    <a:pt x="227" y="224"/>
                    <a:pt x="221" y="219"/>
                  </a:cubicBezTo>
                  <a:cubicBezTo>
                    <a:pt x="199" y="197"/>
                    <a:pt x="177" y="175"/>
                    <a:pt x="155" y="153"/>
                  </a:cubicBezTo>
                  <a:cubicBezTo>
                    <a:pt x="154" y="152"/>
                    <a:pt x="153" y="151"/>
                    <a:pt x="152" y="151"/>
                  </a:cubicBezTo>
                  <a:cubicBezTo>
                    <a:pt x="108" y="195"/>
                    <a:pt x="63" y="240"/>
                    <a:pt x="19" y="284"/>
                  </a:cubicBezTo>
                  <a:cubicBezTo>
                    <a:pt x="30" y="295"/>
                    <a:pt x="42" y="306"/>
                    <a:pt x="54" y="318"/>
                  </a:cubicBezTo>
                  <a:cubicBezTo>
                    <a:pt x="54" y="317"/>
                    <a:pt x="55" y="315"/>
                    <a:pt x="57" y="314"/>
                  </a:cubicBezTo>
                  <a:cubicBezTo>
                    <a:pt x="86" y="285"/>
                    <a:pt x="115" y="256"/>
                    <a:pt x="144" y="227"/>
                  </a:cubicBezTo>
                  <a:cubicBezTo>
                    <a:pt x="150" y="220"/>
                    <a:pt x="153" y="220"/>
                    <a:pt x="160" y="227"/>
                  </a:cubicBezTo>
                  <a:cubicBezTo>
                    <a:pt x="174" y="241"/>
                    <a:pt x="189" y="255"/>
                    <a:pt x="204" y="270"/>
                  </a:cubicBezTo>
                  <a:cubicBezTo>
                    <a:pt x="206" y="272"/>
                    <a:pt x="207" y="275"/>
                    <a:pt x="207" y="278"/>
                  </a:cubicBezTo>
                  <a:cubicBezTo>
                    <a:pt x="207" y="280"/>
                    <a:pt x="204" y="283"/>
                    <a:pt x="202" y="284"/>
                  </a:cubicBezTo>
                  <a:cubicBezTo>
                    <a:pt x="200" y="284"/>
                    <a:pt x="196" y="283"/>
                    <a:pt x="194" y="282"/>
                  </a:cubicBezTo>
                  <a:cubicBezTo>
                    <a:pt x="186" y="275"/>
                    <a:pt x="179" y="267"/>
                    <a:pt x="172" y="260"/>
                  </a:cubicBezTo>
                  <a:cubicBezTo>
                    <a:pt x="166" y="254"/>
                    <a:pt x="159" y="247"/>
                    <a:pt x="153" y="240"/>
                  </a:cubicBezTo>
                  <a:cubicBezTo>
                    <a:pt x="152" y="240"/>
                    <a:pt x="152" y="240"/>
                    <a:pt x="151" y="240"/>
                  </a:cubicBezTo>
                  <a:cubicBezTo>
                    <a:pt x="150" y="241"/>
                    <a:pt x="149" y="243"/>
                    <a:pt x="148" y="244"/>
                  </a:cubicBezTo>
                  <a:cubicBezTo>
                    <a:pt x="119" y="274"/>
                    <a:pt x="90" y="303"/>
                    <a:pt x="61" y="332"/>
                  </a:cubicBezTo>
                  <a:cubicBezTo>
                    <a:pt x="54" y="338"/>
                    <a:pt x="51" y="338"/>
                    <a:pt x="45" y="332"/>
                  </a:cubicBezTo>
                  <a:cubicBezTo>
                    <a:pt x="31" y="319"/>
                    <a:pt x="18" y="305"/>
                    <a:pt x="4" y="292"/>
                  </a:cubicBezTo>
                  <a:cubicBezTo>
                    <a:pt x="3" y="290"/>
                    <a:pt x="1" y="288"/>
                    <a:pt x="0" y="287"/>
                  </a:cubicBezTo>
                  <a:cubicBezTo>
                    <a:pt x="0" y="285"/>
                    <a:pt x="0" y="283"/>
                    <a:pt x="0" y="28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884" tIns="44943" rIns="89884" bIns="44943" numCol="1" anchor="t" anchorCtr="0" compatLnSpc="1">
              <a:prstTxWarp prst="textNoShape">
                <a:avLst/>
              </a:prstTxWarp>
            </a:bodyPr>
            <a:lstStyle/>
            <a:p>
              <a:endParaRPr lang="en-IN" sz="1620"/>
            </a:p>
          </p:txBody>
        </p:sp>
        <p:sp>
          <p:nvSpPr>
            <p:cNvPr id="143" name="Freeform 13">
              <a:extLst>
                <a:ext uri="{FF2B5EF4-FFF2-40B4-BE49-F238E27FC236}">
                  <a16:creationId xmlns:a16="http://schemas.microsoft.com/office/drawing/2014/main" id="{8F6BF37E-4DB8-4486-94EF-EA3ED348CD53}"/>
                </a:ext>
              </a:extLst>
            </p:cNvPr>
            <p:cNvSpPr>
              <a:spLocks noEditPoints="1"/>
            </p:cNvSpPr>
            <p:nvPr/>
          </p:nvSpPr>
          <p:spPr bwMode="auto">
            <a:xfrm>
              <a:off x="13922375" y="2794000"/>
              <a:ext cx="660400" cy="311150"/>
            </a:xfrm>
            <a:custGeom>
              <a:avLst/>
              <a:gdLst>
                <a:gd name="T0" fmla="*/ 427 w 436"/>
                <a:gd name="T1" fmla="*/ 190 h 205"/>
                <a:gd name="T2" fmla="*/ 427 w 436"/>
                <a:gd name="T3" fmla="*/ 205 h 205"/>
                <a:gd name="T4" fmla="*/ 12 w 436"/>
                <a:gd name="T5" fmla="*/ 205 h 205"/>
                <a:gd name="T6" fmla="*/ 0 w 436"/>
                <a:gd name="T7" fmla="*/ 197 h 205"/>
                <a:gd name="T8" fmla="*/ 13 w 436"/>
                <a:gd name="T9" fmla="*/ 190 h 205"/>
                <a:gd name="T10" fmla="*/ 20 w 436"/>
                <a:gd name="T11" fmla="*/ 168 h 205"/>
                <a:gd name="T12" fmla="*/ 71 w 436"/>
                <a:gd name="T13" fmla="*/ 150 h 205"/>
                <a:gd name="T14" fmla="*/ 81 w 436"/>
                <a:gd name="T15" fmla="*/ 134 h 205"/>
                <a:gd name="T16" fmla="*/ 55 w 436"/>
                <a:gd name="T17" fmla="*/ 94 h 205"/>
                <a:gd name="T18" fmla="*/ 101 w 436"/>
                <a:gd name="T19" fmla="*/ 35 h 205"/>
                <a:gd name="T20" fmla="*/ 147 w 436"/>
                <a:gd name="T21" fmla="*/ 60 h 205"/>
                <a:gd name="T22" fmla="*/ 167 w 436"/>
                <a:gd name="T23" fmla="*/ 55 h 205"/>
                <a:gd name="T24" fmla="*/ 176 w 436"/>
                <a:gd name="T25" fmla="*/ 8 h 205"/>
                <a:gd name="T26" fmla="*/ 250 w 436"/>
                <a:gd name="T27" fmla="*/ 0 h 205"/>
                <a:gd name="T28" fmla="*/ 265 w 436"/>
                <a:gd name="T29" fmla="*/ 51 h 205"/>
                <a:gd name="T30" fmla="*/ 275 w 436"/>
                <a:gd name="T31" fmla="*/ 58 h 205"/>
                <a:gd name="T32" fmla="*/ 321 w 436"/>
                <a:gd name="T33" fmla="*/ 34 h 205"/>
                <a:gd name="T34" fmla="*/ 380 w 436"/>
                <a:gd name="T35" fmla="*/ 80 h 205"/>
                <a:gd name="T36" fmla="*/ 356 w 436"/>
                <a:gd name="T37" fmla="*/ 127 h 205"/>
                <a:gd name="T38" fmla="*/ 359 w 436"/>
                <a:gd name="T39" fmla="*/ 145 h 205"/>
                <a:gd name="T40" fmla="*/ 406 w 436"/>
                <a:gd name="T41" fmla="*/ 155 h 205"/>
                <a:gd name="T42" fmla="*/ 416 w 436"/>
                <a:gd name="T43" fmla="*/ 190 h 205"/>
                <a:gd name="T44" fmla="*/ 213 w 436"/>
                <a:gd name="T45" fmla="*/ 91 h 205"/>
                <a:gd name="T46" fmla="*/ 324 w 436"/>
                <a:gd name="T47" fmla="*/ 189 h 205"/>
                <a:gd name="T48" fmla="*/ 400 w 436"/>
                <a:gd name="T49" fmla="*/ 170 h 205"/>
                <a:gd name="T50" fmla="*/ 357 w 436"/>
                <a:gd name="T51" fmla="*/ 165 h 205"/>
                <a:gd name="T52" fmla="*/ 338 w 436"/>
                <a:gd name="T53" fmla="*/ 136 h 205"/>
                <a:gd name="T54" fmla="*/ 366 w 436"/>
                <a:gd name="T55" fmla="*/ 89 h 205"/>
                <a:gd name="T56" fmla="*/ 292 w 436"/>
                <a:gd name="T57" fmla="*/ 76 h 205"/>
                <a:gd name="T58" fmla="*/ 257 w 436"/>
                <a:gd name="T59" fmla="*/ 68 h 205"/>
                <a:gd name="T60" fmla="*/ 250 w 436"/>
                <a:gd name="T61" fmla="*/ 54 h 205"/>
                <a:gd name="T62" fmla="*/ 190 w 436"/>
                <a:gd name="T63" fmla="*/ 15 h 205"/>
                <a:gd name="T64" fmla="*/ 178 w 436"/>
                <a:gd name="T65" fmla="*/ 68 h 205"/>
                <a:gd name="T66" fmla="*/ 144 w 436"/>
                <a:gd name="T67" fmla="*/ 76 h 205"/>
                <a:gd name="T68" fmla="*/ 109 w 436"/>
                <a:gd name="T69" fmla="*/ 50 h 205"/>
                <a:gd name="T70" fmla="*/ 96 w 436"/>
                <a:gd name="T71" fmla="*/ 122 h 205"/>
                <a:gd name="T72" fmla="*/ 89 w 436"/>
                <a:gd name="T73" fmla="*/ 155 h 205"/>
                <a:gd name="T74" fmla="*/ 39 w 436"/>
                <a:gd name="T75" fmla="*/ 170 h 205"/>
                <a:gd name="T76" fmla="*/ 35 w 436"/>
                <a:gd name="T77" fmla="*/ 189 h 205"/>
                <a:gd name="T78" fmla="*/ 128 w 436"/>
                <a:gd name="T79" fmla="*/ 189 h 205"/>
                <a:gd name="T80" fmla="*/ 220 w 436"/>
                <a:gd name="T81" fmla="*/ 107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36" h="205">
                  <a:moveTo>
                    <a:pt x="416" y="190"/>
                  </a:moveTo>
                  <a:cubicBezTo>
                    <a:pt x="420" y="190"/>
                    <a:pt x="423" y="190"/>
                    <a:pt x="427" y="190"/>
                  </a:cubicBezTo>
                  <a:cubicBezTo>
                    <a:pt x="433" y="190"/>
                    <a:pt x="436" y="193"/>
                    <a:pt x="436" y="198"/>
                  </a:cubicBezTo>
                  <a:cubicBezTo>
                    <a:pt x="436" y="202"/>
                    <a:pt x="432" y="205"/>
                    <a:pt x="427" y="205"/>
                  </a:cubicBezTo>
                  <a:cubicBezTo>
                    <a:pt x="426" y="205"/>
                    <a:pt x="425" y="205"/>
                    <a:pt x="424" y="205"/>
                  </a:cubicBezTo>
                  <a:cubicBezTo>
                    <a:pt x="287" y="205"/>
                    <a:pt x="149" y="205"/>
                    <a:pt x="12" y="205"/>
                  </a:cubicBezTo>
                  <a:cubicBezTo>
                    <a:pt x="11" y="205"/>
                    <a:pt x="9" y="205"/>
                    <a:pt x="7" y="205"/>
                  </a:cubicBezTo>
                  <a:cubicBezTo>
                    <a:pt x="3" y="204"/>
                    <a:pt x="0" y="201"/>
                    <a:pt x="0" y="197"/>
                  </a:cubicBezTo>
                  <a:cubicBezTo>
                    <a:pt x="0" y="193"/>
                    <a:pt x="3" y="190"/>
                    <a:pt x="7" y="190"/>
                  </a:cubicBezTo>
                  <a:cubicBezTo>
                    <a:pt x="9" y="190"/>
                    <a:pt x="11" y="190"/>
                    <a:pt x="13" y="190"/>
                  </a:cubicBezTo>
                  <a:cubicBezTo>
                    <a:pt x="15" y="190"/>
                    <a:pt x="17" y="190"/>
                    <a:pt x="20" y="190"/>
                  </a:cubicBezTo>
                  <a:cubicBezTo>
                    <a:pt x="20" y="182"/>
                    <a:pt x="20" y="175"/>
                    <a:pt x="20" y="168"/>
                  </a:cubicBezTo>
                  <a:cubicBezTo>
                    <a:pt x="20" y="158"/>
                    <a:pt x="22" y="156"/>
                    <a:pt x="31" y="155"/>
                  </a:cubicBezTo>
                  <a:cubicBezTo>
                    <a:pt x="45" y="153"/>
                    <a:pt x="58" y="152"/>
                    <a:pt x="71" y="150"/>
                  </a:cubicBezTo>
                  <a:cubicBezTo>
                    <a:pt x="74" y="150"/>
                    <a:pt x="75" y="149"/>
                    <a:pt x="76" y="146"/>
                  </a:cubicBezTo>
                  <a:cubicBezTo>
                    <a:pt x="77" y="142"/>
                    <a:pt x="79" y="138"/>
                    <a:pt x="81" y="134"/>
                  </a:cubicBezTo>
                  <a:cubicBezTo>
                    <a:pt x="83" y="131"/>
                    <a:pt x="82" y="129"/>
                    <a:pt x="80" y="127"/>
                  </a:cubicBezTo>
                  <a:cubicBezTo>
                    <a:pt x="72" y="116"/>
                    <a:pt x="63" y="105"/>
                    <a:pt x="55" y="94"/>
                  </a:cubicBezTo>
                  <a:cubicBezTo>
                    <a:pt x="50" y="88"/>
                    <a:pt x="51" y="85"/>
                    <a:pt x="56" y="80"/>
                  </a:cubicBezTo>
                  <a:cubicBezTo>
                    <a:pt x="71" y="65"/>
                    <a:pt x="86" y="50"/>
                    <a:pt x="101" y="35"/>
                  </a:cubicBezTo>
                  <a:cubicBezTo>
                    <a:pt x="106" y="30"/>
                    <a:pt x="109" y="30"/>
                    <a:pt x="114" y="34"/>
                  </a:cubicBezTo>
                  <a:cubicBezTo>
                    <a:pt x="125" y="43"/>
                    <a:pt x="136" y="51"/>
                    <a:pt x="147" y="60"/>
                  </a:cubicBezTo>
                  <a:cubicBezTo>
                    <a:pt x="150" y="62"/>
                    <a:pt x="152" y="62"/>
                    <a:pt x="154" y="61"/>
                  </a:cubicBezTo>
                  <a:cubicBezTo>
                    <a:pt x="158" y="59"/>
                    <a:pt x="163" y="57"/>
                    <a:pt x="167" y="55"/>
                  </a:cubicBezTo>
                  <a:cubicBezTo>
                    <a:pt x="168" y="55"/>
                    <a:pt x="170" y="52"/>
                    <a:pt x="170" y="51"/>
                  </a:cubicBezTo>
                  <a:cubicBezTo>
                    <a:pt x="172" y="37"/>
                    <a:pt x="174" y="22"/>
                    <a:pt x="176" y="8"/>
                  </a:cubicBezTo>
                  <a:cubicBezTo>
                    <a:pt x="177" y="2"/>
                    <a:pt x="179" y="0"/>
                    <a:pt x="186" y="0"/>
                  </a:cubicBezTo>
                  <a:cubicBezTo>
                    <a:pt x="207" y="0"/>
                    <a:pt x="228" y="0"/>
                    <a:pt x="250" y="0"/>
                  </a:cubicBezTo>
                  <a:cubicBezTo>
                    <a:pt x="257" y="0"/>
                    <a:pt x="259" y="2"/>
                    <a:pt x="260" y="9"/>
                  </a:cubicBezTo>
                  <a:cubicBezTo>
                    <a:pt x="262" y="23"/>
                    <a:pt x="264" y="37"/>
                    <a:pt x="265" y="51"/>
                  </a:cubicBezTo>
                  <a:cubicBezTo>
                    <a:pt x="266" y="54"/>
                    <a:pt x="267" y="55"/>
                    <a:pt x="270" y="56"/>
                  </a:cubicBezTo>
                  <a:cubicBezTo>
                    <a:pt x="271" y="56"/>
                    <a:pt x="273" y="57"/>
                    <a:pt x="275" y="58"/>
                  </a:cubicBezTo>
                  <a:cubicBezTo>
                    <a:pt x="283" y="63"/>
                    <a:pt x="288" y="61"/>
                    <a:pt x="295" y="55"/>
                  </a:cubicBezTo>
                  <a:cubicBezTo>
                    <a:pt x="303" y="48"/>
                    <a:pt x="313" y="41"/>
                    <a:pt x="321" y="34"/>
                  </a:cubicBezTo>
                  <a:cubicBezTo>
                    <a:pt x="327" y="30"/>
                    <a:pt x="330" y="30"/>
                    <a:pt x="335" y="35"/>
                  </a:cubicBezTo>
                  <a:cubicBezTo>
                    <a:pt x="350" y="50"/>
                    <a:pt x="365" y="65"/>
                    <a:pt x="380" y="80"/>
                  </a:cubicBezTo>
                  <a:cubicBezTo>
                    <a:pt x="385" y="85"/>
                    <a:pt x="385" y="88"/>
                    <a:pt x="381" y="94"/>
                  </a:cubicBezTo>
                  <a:cubicBezTo>
                    <a:pt x="373" y="105"/>
                    <a:pt x="364" y="116"/>
                    <a:pt x="356" y="127"/>
                  </a:cubicBezTo>
                  <a:cubicBezTo>
                    <a:pt x="354" y="129"/>
                    <a:pt x="353" y="131"/>
                    <a:pt x="355" y="134"/>
                  </a:cubicBezTo>
                  <a:cubicBezTo>
                    <a:pt x="357" y="137"/>
                    <a:pt x="358" y="141"/>
                    <a:pt x="359" y="145"/>
                  </a:cubicBezTo>
                  <a:cubicBezTo>
                    <a:pt x="360" y="149"/>
                    <a:pt x="362" y="150"/>
                    <a:pt x="365" y="150"/>
                  </a:cubicBezTo>
                  <a:cubicBezTo>
                    <a:pt x="379" y="152"/>
                    <a:pt x="392" y="153"/>
                    <a:pt x="406" y="155"/>
                  </a:cubicBezTo>
                  <a:cubicBezTo>
                    <a:pt x="414" y="156"/>
                    <a:pt x="416" y="158"/>
                    <a:pt x="416" y="166"/>
                  </a:cubicBezTo>
                  <a:cubicBezTo>
                    <a:pt x="416" y="174"/>
                    <a:pt x="416" y="182"/>
                    <a:pt x="416" y="190"/>
                  </a:cubicBezTo>
                  <a:close/>
                  <a:moveTo>
                    <a:pt x="112" y="189"/>
                  </a:moveTo>
                  <a:cubicBezTo>
                    <a:pt x="116" y="132"/>
                    <a:pt x="165" y="93"/>
                    <a:pt x="213" y="91"/>
                  </a:cubicBezTo>
                  <a:cubicBezTo>
                    <a:pt x="235" y="91"/>
                    <a:pt x="256" y="96"/>
                    <a:pt x="274" y="108"/>
                  </a:cubicBezTo>
                  <a:cubicBezTo>
                    <a:pt x="304" y="127"/>
                    <a:pt x="320" y="155"/>
                    <a:pt x="324" y="189"/>
                  </a:cubicBezTo>
                  <a:cubicBezTo>
                    <a:pt x="350" y="189"/>
                    <a:pt x="375" y="189"/>
                    <a:pt x="400" y="189"/>
                  </a:cubicBezTo>
                  <a:cubicBezTo>
                    <a:pt x="400" y="183"/>
                    <a:pt x="400" y="176"/>
                    <a:pt x="400" y="170"/>
                  </a:cubicBezTo>
                  <a:cubicBezTo>
                    <a:pt x="399" y="170"/>
                    <a:pt x="398" y="170"/>
                    <a:pt x="398" y="169"/>
                  </a:cubicBezTo>
                  <a:cubicBezTo>
                    <a:pt x="384" y="168"/>
                    <a:pt x="371" y="166"/>
                    <a:pt x="357" y="165"/>
                  </a:cubicBezTo>
                  <a:cubicBezTo>
                    <a:pt x="352" y="164"/>
                    <a:pt x="349" y="161"/>
                    <a:pt x="347" y="156"/>
                  </a:cubicBezTo>
                  <a:cubicBezTo>
                    <a:pt x="345" y="149"/>
                    <a:pt x="342" y="142"/>
                    <a:pt x="338" y="136"/>
                  </a:cubicBezTo>
                  <a:cubicBezTo>
                    <a:pt x="336" y="130"/>
                    <a:pt x="336" y="126"/>
                    <a:pt x="340" y="122"/>
                  </a:cubicBezTo>
                  <a:cubicBezTo>
                    <a:pt x="349" y="111"/>
                    <a:pt x="357" y="99"/>
                    <a:pt x="366" y="89"/>
                  </a:cubicBezTo>
                  <a:cubicBezTo>
                    <a:pt x="352" y="75"/>
                    <a:pt x="340" y="63"/>
                    <a:pt x="327" y="49"/>
                  </a:cubicBezTo>
                  <a:cubicBezTo>
                    <a:pt x="315" y="58"/>
                    <a:pt x="304" y="67"/>
                    <a:pt x="292" y="76"/>
                  </a:cubicBezTo>
                  <a:cubicBezTo>
                    <a:pt x="289" y="79"/>
                    <a:pt x="286" y="80"/>
                    <a:pt x="282" y="78"/>
                  </a:cubicBezTo>
                  <a:cubicBezTo>
                    <a:pt x="274" y="74"/>
                    <a:pt x="265" y="71"/>
                    <a:pt x="257" y="68"/>
                  </a:cubicBezTo>
                  <a:cubicBezTo>
                    <a:pt x="254" y="66"/>
                    <a:pt x="252" y="64"/>
                    <a:pt x="251" y="60"/>
                  </a:cubicBezTo>
                  <a:cubicBezTo>
                    <a:pt x="251" y="58"/>
                    <a:pt x="251" y="56"/>
                    <a:pt x="250" y="54"/>
                  </a:cubicBezTo>
                  <a:cubicBezTo>
                    <a:pt x="249" y="41"/>
                    <a:pt x="247" y="28"/>
                    <a:pt x="245" y="15"/>
                  </a:cubicBezTo>
                  <a:cubicBezTo>
                    <a:pt x="227" y="15"/>
                    <a:pt x="209" y="15"/>
                    <a:pt x="190" y="15"/>
                  </a:cubicBezTo>
                  <a:cubicBezTo>
                    <a:pt x="188" y="30"/>
                    <a:pt x="186" y="44"/>
                    <a:pt x="185" y="59"/>
                  </a:cubicBezTo>
                  <a:cubicBezTo>
                    <a:pt x="184" y="64"/>
                    <a:pt x="182" y="66"/>
                    <a:pt x="178" y="68"/>
                  </a:cubicBezTo>
                  <a:cubicBezTo>
                    <a:pt x="170" y="71"/>
                    <a:pt x="162" y="74"/>
                    <a:pt x="155" y="77"/>
                  </a:cubicBezTo>
                  <a:cubicBezTo>
                    <a:pt x="151" y="79"/>
                    <a:pt x="147" y="79"/>
                    <a:pt x="144" y="76"/>
                  </a:cubicBezTo>
                  <a:cubicBezTo>
                    <a:pt x="137" y="71"/>
                    <a:pt x="131" y="66"/>
                    <a:pt x="124" y="61"/>
                  </a:cubicBezTo>
                  <a:cubicBezTo>
                    <a:pt x="119" y="57"/>
                    <a:pt x="114" y="53"/>
                    <a:pt x="109" y="50"/>
                  </a:cubicBezTo>
                  <a:cubicBezTo>
                    <a:pt x="96" y="63"/>
                    <a:pt x="83" y="76"/>
                    <a:pt x="70" y="89"/>
                  </a:cubicBezTo>
                  <a:cubicBezTo>
                    <a:pt x="78" y="99"/>
                    <a:pt x="87" y="111"/>
                    <a:pt x="96" y="122"/>
                  </a:cubicBezTo>
                  <a:cubicBezTo>
                    <a:pt x="100" y="127"/>
                    <a:pt x="100" y="131"/>
                    <a:pt x="97" y="136"/>
                  </a:cubicBezTo>
                  <a:cubicBezTo>
                    <a:pt x="94" y="142"/>
                    <a:pt x="91" y="149"/>
                    <a:pt x="89" y="155"/>
                  </a:cubicBezTo>
                  <a:cubicBezTo>
                    <a:pt x="87" y="162"/>
                    <a:pt x="84" y="164"/>
                    <a:pt x="77" y="165"/>
                  </a:cubicBezTo>
                  <a:cubicBezTo>
                    <a:pt x="64" y="166"/>
                    <a:pt x="51" y="168"/>
                    <a:pt x="39" y="170"/>
                  </a:cubicBezTo>
                  <a:cubicBezTo>
                    <a:pt x="37" y="170"/>
                    <a:pt x="36" y="171"/>
                    <a:pt x="36" y="172"/>
                  </a:cubicBezTo>
                  <a:cubicBezTo>
                    <a:pt x="35" y="178"/>
                    <a:pt x="35" y="184"/>
                    <a:pt x="35" y="189"/>
                  </a:cubicBezTo>
                  <a:cubicBezTo>
                    <a:pt x="61" y="189"/>
                    <a:pt x="86" y="189"/>
                    <a:pt x="112" y="189"/>
                  </a:cubicBezTo>
                  <a:close/>
                  <a:moveTo>
                    <a:pt x="128" y="189"/>
                  </a:moveTo>
                  <a:cubicBezTo>
                    <a:pt x="188" y="189"/>
                    <a:pt x="248" y="189"/>
                    <a:pt x="308" y="189"/>
                  </a:cubicBezTo>
                  <a:cubicBezTo>
                    <a:pt x="306" y="151"/>
                    <a:pt x="273" y="108"/>
                    <a:pt x="220" y="107"/>
                  </a:cubicBezTo>
                  <a:cubicBezTo>
                    <a:pt x="172" y="105"/>
                    <a:pt x="131" y="142"/>
                    <a:pt x="128" y="18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884" tIns="44943" rIns="89884" bIns="44943" numCol="1" anchor="t" anchorCtr="0" compatLnSpc="1">
              <a:prstTxWarp prst="textNoShape">
                <a:avLst/>
              </a:prstTxWarp>
            </a:bodyPr>
            <a:lstStyle/>
            <a:p>
              <a:endParaRPr lang="en-IN" sz="1620"/>
            </a:p>
          </p:txBody>
        </p:sp>
      </p:grpSp>
      <p:grpSp>
        <p:nvGrpSpPr>
          <p:cNvPr id="144" name="Group 143">
            <a:extLst>
              <a:ext uri="{FF2B5EF4-FFF2-40B4-BE49-F238E27FC236}">
                <a16:creationId xmlns:a16="http://schemas.microsoft.com/office/drawing/2014/main" id="{3D9FE3CB-B609-4F15-B0C6-66FE77475E2A}"/>
              </a:ext>
            </a:extLst>
          </p:cNvPr>
          <p:cNvGrpSpPr/>
          <p:nvPr/>
        </p:nvGrpSpPr>
        <p:grpSpPr>
          <a:xfrm>
            <a:off x="2100276" y="5006414"/>
            <a:ext cx="393309" cy="393309"/>
            <a:chOff x="12757150" y="2384425"/>
            <a:chExt cx="635000" cy="635000"/>
          </a:xfrm>
          <a:solidFill>
            <a:schemeClr val="tx1">
              <a:lumMod val="95000"/>
              <a:lumOff val="5000"/>
            </a:schemeClr>
          </a:solidFill>
        </p:grpSpPr>
        <p:sp>
          <p:nvSpPr>
            <p:cNvPr id="145" name="Freeform 14">
              <a:extLst>
                <a:ext uri="{FF2B5EF4-FFF2-40B4-BE49-F238E27FC236}">
                  <a16:creationId xmlns:a16="http://schemas.microsoft.com/office/drawing/2014/main" id="{54F80776-9E84-417F-B7BF-7DDB8A135248}"/>
                </a:ext>
              </a:extLst>
            </p:cNvPr>
            <p:cNvSpPr>
              <a:spLocks noEditPoints="1"/>
            </p:cNvSpPr>
            <p:nvPr/>
          </p:nvSpPr>
          <p:spPr bwMode="auto">
            <a:xfrm>
              <a:off x="12757150" y="2384425"/>
              <a:ext cx="635000" cy="635000"/>
            </a:xfrm>
            <a:custGeom>
              <a:avLst/>
              <a:gdLst>
                <a:gd name="T0" fmla="*/ 385 w 419"/>
                <a:gd name="T1" fmla="*/ 419 h 419"/>
                <a:gd name="T2" fmla="*/ 33 w 419"/>
                <a:gd name="T3" fmla="*/ 419 h 419"/>
                <a:gd name="T4" fmla="*/ 32 w 419"/>
                <a:gd name="T5" fmla="*/ 418 h 419"/>
                <a:gd name="T6" fmla="*/ 8 w 419"/>
                <a:gd name="T7" fmla="*/ 404 h 419"/>
                <a:gd name="T8" fmla="*/ 0 w 419"/>
                <a:gd name="T9" fmla="*/ 385 h 419"/>
                <a:gd name="T10" fmla="*/ 0 w 419"/>
                <a:gd name="T11" fmla="*/ 72 h 419"/>
                <a:gd name="T12" fmla="*/ 0 w 419"/>
                <a:gd name="T13" fmla="*/ 70 h 419"/>
                <a:gd name="T14" fmla="*/ 35 w 419"/>
                <a:gd name="T15" fmla="*/ 38 h 419"/>
                <a:gd name="T16" fmla="*/ 68 w 419"/>
                <a:gd name="T17" fmla="*/ 38 h 419"/>
                <a:gd name="T18" fmla="*/ 76 w 419"/>
                <a:gd name="T19" fmla="*/ 38 h 419"/>
                <a:gd name="T20" fmla="*/ 76 w 419"/>
                <a:gd name="T21" fmla="*/ 12 h 419"/>
                <a:gd name="T22" fmla="*/ 83 w 419"/>
                <a:gd name="T23" fmla="*/ 0 h 419"/>
                <a:gd name="T24" fmla="*/ 87 w 419"/>
                <a:gd name="T25" fmla="*/ 0 h 419"/>
                <a:gd name="T26" fmla="*/ 95 w 419"/>
                <a:gd name="T27" fmla="*/ 11 h 419"/>
                <a:gd name="T28" fmla="*/ 95 w 419"/>
                <a:gd name="T29" fmla="*/ 18 h 419"/>
                <a:gd name="T30" fmla="*/ 95 w 419"/>
                <a:gd name="T31" fmla="*/ 37 h 419"/>
                <a:gd name="T32" fmla="*/ 323 w 419"/>
                <a:gd name="T33" fmla="*/ 37 h 419"/>
                <a:gd name="T34" fmla="*/ 323 w 419"/>
                <a:gd name="T35" fmla="*/ 12 h 419"/>
                <a:gd name="T36" fmla="*/ 331 w 419"/>
                <a:gd name="T37" fmla="*/ 0 h 419"/>
                <a:gd name="T38" fmla="*/ 335 w 419"/>
                <a:gd name="T39" fmla="*/ 0 h 419"/>
                <a:gd name="T40" fmla="*/ 343 w 419"/>
                <a:gd name="T41" fmla="*/ 12 h 419"/>
                <a:gd name="T42" fmla="*/ 342 w 419"/>
                <a:gd name="T43" fmla="*/ 38 h 419"/>
                <a:gd name="T44" fmla="*/ 347 w 419"/>
                <a:gd name="T45" fmla="*/ 38 h 419"/>
                <a:gd name="T46" fmla="*/ 379 w 419"/>
                <a:gd name="T47" fmla="*/ 38 h 419"/>
                <a:gd name="T48" fmla="*/ 411 w 419"/>
                <a:gd name="T49" fmla="*/ 54 h 419"/>
                <a:gd name="T50" fmla="*/ 419 w 419"/>
                <a:gd name="T51" fmla="*/ 72 h 419"/>
                <a:gd name="T52" fmla="*/ 419 w 419"/>
                <a:gd name="T53" fmla="*/ 385 h 419"/>
                <a:gd name="T54" fmla="*/ 418 w 419"/>
                <a:gd name="T55" fmla="*/ 387 h 419"/>
                <a:gd name="T56" fmla="*/ 404 w 419"/>
                <a:gd name="T57" fmla="*/ 410 h 419"/>
                <a:gd name="T58" fmla="*/ 385 w 419"/>
                <a:gd name="T59" fmla="*/ 419 h 419"/>
                <a:gd name="T60" fmla="*/ 19 w 419"/>
                <a:gd name="T61" fmla="*/ 152 h 419"/>
                <a:gd name="T62" fmla="*/ 19 w 419"/>
                <a:gd name="T63" fmla="*/ 157 h 419"/>
                <a:gd name="T64" fmla="*/ 19 w 419"/>
                <a:gd name="T65" fmla="*/ 377 h 419"/>
                <a:gd name="T66" fmla="*/ 41 w 419"/>
                <a:gd name="T67" fmla="*/ 400 h 419"/>
                <a:gd name="T68" fmla="*/ 377 w 419"/>
                <a:gd name="T69" fmla="*/ 400 h 419"/>
                <a:gd name="T70" fmla="*/ 400 w 419"/>
                <a:gd name="T71" fmla="*/ 378 h 419"/>
                <a:gd name="T72" fmla="*/ 400 w 419"/>
                <a:gd name="T73" fmla="*/ 157 h 419"/>
                <a:gd name="T74" fmla="*/ 400 w 419"/>
                <a:gd name="T75" fmla="*/ 152 h 419"/>
                <a:gd name="T76" fmla="*/ 19 w 419"/>
                <a:gd name="T77" fmla="*/ 152 h 419"/>
                <a:gd name="T78" fmla="*/ 400 w 419"/>
                <a:gd name="T79" fmla="*/ 133 h 419"/>
                <a:gd name="T80" fmla="*/ 399 w 419"/>
                <a:gd name="T81" fmla="*/ 75 h 419"/>
                <a:gd name="T82" fmla="*/ 380 w 419"/>
                <a:gd name="T83" fmla="*/ 57 h 419"/>
                <a:gd name="T84" fmla="*/ 345 w 419"/>
                <a:gd name="T85" fmla="*/ 57 h 419"/>
                <a:gd name="T86" fmla="*/ 343 w 419"/>
                <a:gd name="T87" fmla="*/ 57 h 419"/>
                <a:gd name="T88" fmla="*/ 342 w 419"/>
                <a:gd name="T89" fmla="*/ 60 h 419"/>
                <a:gd name="T90" fmla="*/ 342 w 419"/>
                <a:gd name="T91" fmla="*/ 84 h 419"/>
                <a:gd name="T92" fmla="*/ 333 w 419"/>
                <a:gd name="T93" fmla="*/ 95 h 419"/>
                <a:gd name="T94" fmla="*/ 323 w 419"/>
                <a:gd name="T95" fmla="*/ 85 h 419"/>
                <a:gd name="T96" fmla="*/ 323 w 419"/>
                <a:gd name="T97" fmla="*/ 71 h 419"/>
                <a:gd name="T98" fmla="*/ 323 w 419"/>
                <a:gd name="T99" fmla="*/ 57 h 419"/>
                <a:gd name="T100" fmla="*/ 95 w 419"/>
                <a:gd name="T101" fmla="*/ 57 h 419"/>
                <a:gd name="T102" fmla="*/ 95 w 419"/>
                <a:gd name="T103" fmla="*/ 62 h 419"/>
                <a:gd name="T104" fmla="*/ 95 w 419"/>
                <a:gd name="T105" fmla="*/ 84 h 419"/>
                <a:gd name="T106" fmla="*/ 85 w 419"/>
                <a:gd name="T107" fmla="*/ 95 h 419"/>
                <a:gd name="T108" fmla="*/ 76 w 419"/>
                <a:gd name="T109" fmla="*/ 84 h 419"/>
                <a:gd name="T110" fmla="*/ 76 w 419"/>
                <a:gd name="T111" fmla="*/ 77 h 419"/>
                <a:gd name="T112" fmla="*/ 76 w 419"/>
                <a:gd name="T113" fmla="*/ 57 h 419"/>
                <a:gd name="T114" fmla="*/ 74 w 419"/>
                <a:gd name="T115" fmla="*/ 57 h 419"/>
                <a:gd name="T116" fmla="*/ 40 w 419"/>
                <a:gd name="T117" fmla="*/ 57 h 419"/>
                <a:gd name="T118" fmla="*/ 19 w 419"/>
                <a:gd name="T119" fmla="*/ 79 h 419"/>
                <a:gd name="T120" fmla="*/ 19 w 419"/>
                <a:gd name="T121" fmla="*/ 128 h 419"/>
                <a:gd name="T122" fmla="*/ 19 w 419"/>
                <a:gd name="T123" fmla="*/ 133 h 419"/>
                <a:gd name="T124" fmla="*/ 400 w 419"/>
                <a:gd name="T125" fmla="*/ 133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19" h="419">
                  <a:moveTo>
                    <a:pt x="385" y="419"/>
                  </a:moveTo>
                  <a:cubicBezTo>
                    <a:pt x="268" y="419"/>
                    <a:pt x="150" y="419"/>
                    <a:pt x="33" y="419"/>
                  </a:cubicBezTo>
                  <a:cubicBezTo>
                    <a:pt x="33" y="419"/>
                    <a:pt x="32" y="418"/>
                    <a:pt x="32" y="418"/>
                  </a:cubicBezTo>
                  <a:cubicBezTo>
                    <a:pt x="22" y="417"/>
                    <a:pt x="14" y="412"/>
                    <a:pt x="8" y="404"/>
                  </a:cubicBezTo>
                  <a:cubicBezTo>
                    <a:pt x="3" y="399"/>
                    <a:pt x="1" y="392"/>
                    <a:pt x="0" y="385"/>
                  </a:cubicBezTo>
                  <a:cubicBezTo>
                    <a:pt x="0" y="281"/>
                    <a:pt x="0" y="176"/>
                    <a:pt x="0" y="72"/>
                  </a:cubicBezTo>
                  <a:cubicBezTo>
                    <a:pt x="0" y="71"/>
                    <a:pt x="0" y="71"/>
                    <a:pt x="0" y="70"/>
                  </a:cubicBezTo>
                  <a:cubicBezTo>
                    <a:pt x="3" y="52"/>
                    <a:pt x="17" y="39"/>
                    <a:pt x="35" y="38"/>
                  </a:cubicBezTo>
                  <a:cubicBezTo>
                    <a:pt x="46" y="38"/>
                    <a:pt x="57" y="38"/>
                    <a:pt x="68" y="38"/>
                  </a:cubicBezTo>
                  <a:cubicBezTo>
                    <a:pt x="70" y="38"/>
                    <a:pt x="73" y="38"/>
                    <a:pt x="76" y="38"/>
                  </a:cubicBezTo>
                  <a:cubicBezTo>
                    <a:pt x="76" y="29"/>
                    <a:pt x="76" y="21"/>
                    <a:pt x="76" y="12"/>
                  </a:cubicBezTo>
                  <a:cubicBezTo>
                    <a:pt x="76" y="7"/>
                    <a:pt x="77" y="2"/>
                    <a:pt x="83" y="0"/>
                  </a:cubicBezTo>
                  <a:cubicBezTo>
                    <a:pt x="84" y="0"/>
                    <a:pt x="86" y="0"/>
                    <a:pt x="87" y="0"/>
                  </a:cubicBezTo>
                  <a:cubicBezTo>
                    <a:pt x="92" y="2"/>
                    <a:pt x="95" y="5"/>
                    <a:pt x="95" y="11"/>
                  </a:cubicBezTo>
                  <a:cubicBezTo>
                    <a:pt x="95" y="13"/>
                    <a:pt x="95" y="16"/>
                    <a:pt x="95" y="18"/>
                  </a:cubicBezTo>
                  <a:cubicBezTo>
                    <a:pt x="95" y="25"/>
                    <a:pt x="95" y="31"/>
                    <a:pt x="95" y="37"/>
                  </a:cubicBezTo>
                  <a:cubicBezTo>
                    <a:pt x="171" y="37"/>
                    <a:pt x="247" y="37"/>
                    <a:pt x="323" y="37"/>
                  </a:cubicBezTo>
                  <a:cubicBezTo>
                    <a:pt x="323" y="29"/>
                    <a:pt x="324" y="20"/>
                    <a:pt x="323" y="12"/>
                  </a:cubicBezTo>
                  <a:cubicBezTo>
                    <a:pt x="323" y="6"/>
                    <a:pt x="325" y="2"/>
                    <a:pt x="331" y="0"/>
                  </a:cubicBezTo>
                  <a:cubicBezTo>
                    <a:pt x="332" y="0"/>
                    <a:pt x="334" y="0"/>
                    <a:pt x="335" y="0"/>
                  </a:cubicBezTo>
                  <a:cubicBezTo>
                    <a:pt x="341" y="2"/>
                    <a:pt x="343" y="7"/>
                    <a:pt x="343" y="12"/>
                  </a:cubicBezTo>
                  <a:cubicBezTo>
                    <a:pt x="342" y="21"/>
                    <a:pt x="342" y="29"/>
                    <a:pt x="342" y="38"/>
                  </a:cubicBezTo>
                  <a:cubicBezTo>
                    <a:pt x="344" y="38"/>
                    <a:pt x="346" y="38"/>
                    <a:pt x="347" y="38"/>
                  </a:cubicBezTo>
                  <a:cubicBezTo>
                    <a:pt x="358" y="38"/>
                    <a:pt x="368" y="38"/>
                    <a:pt x="379" y="38"/>
                  </a:cubicBezTo>
                  <a:cubicBezTo>
                    <a:pt x="392" y="38"/>
                    <a:pt x="403" y="42"/>
                    <a:pt x="411" y="54"/>
                  </a:cubicBezTo>
                  <a:cubicBezTo>
                    <a:pt x="415" y="59"/>
                    <a:pt x="416" y="66"/>
                    <a:pt x="419" y="72"/>
                  </a:cubicBezTo>
                  <a:cubicBezTo>
                    <a:pt x="419" y="176"/>
                    <a:pt x="419" y="281"/>
                    <a:pt x="419" y="385"/>
                  </a:cubicBezTo>
                  <a:cubicBezTo>
                    <a:pt x="418" y="386"/>
                    <a:pt x="418" y="386"/>
                    <a:pt x="418" y="387"/>
                  </a:cubicBezTo>
                  <a:cubicBezTo>
                    <a:pt x="416" y="396"/>
                    <a:pt x="412" y="404"/>
                    <a:pt x="404" y="410"/>
                  </a:cubicBezTo>
                  <a:cubicBezTo>
                    <a:pt x="399" y="415"/>
                    <a:pt x="392" y="417"/>
                    <a:pt x="385" y="419"/>
                  </a:cubicBezTo>
                  <a:close/>
                  <a:moveTo>
                    <a:pt x="19" y="152"/>
                  </a:moveTo>
                  <a:cubicBezTo>
                    <a:pt x="19" y="154"/>
                    <a:pt x="19" y="155"/>
                    <a:pt x="19" y="157"/>
                  </a:cubicBezTo>
                  <a:cubicBezTo>
                    <a:pt x="19" y="230"/>
                    <a:pt x="19" y="304"/>
                    <a:pt x="19" y="377"/>
                  </a:cubicBezTo>
                  <a:cubicBezTo>
                    <a:pt x="19" y="392"/>
                    <a:pt x="26" y="400"/>
                    <a:pt x="41" y="400"/>
                  </a:cubicBezTo>
                  <a:cubicBezTo>
                    <a:pt x="153" y="400"/>
                    <a:pt x="265" y="400"/>
                    <a:pt x="377" y="400"/>
                  </a:cubicBezTo>
                  <a:cubicBezTo>
                    <a:pt x="392" y="400"/>
                    <a:pt x="400" y="392"/>
                    <a:pt x="400" y="378"/>
                  </a:cubicBezTo>
                  <a:cubicBezTo>
                    <a:pt x="400" y="304"/>
                    <a:pt x="400" y="230"/>
                    <a:pt x="400" y="157"/>
                  </a:cubicBezTo>
                  <a:cubicBezTo>
                    <a:pt x="400" y="155"/>
                    <a:pt x="400" y="154"/>
                    <a:pt x="400" y="152"/>
                  </a:cubicBezTo>
                  <a:cubicBezTo>
                    <a:pt x="272" y="152"/>
                    <a:pt x="146" y="152"/>
                    <a:pt x="19" y="152"/>
                  </a:cubicBezTo>
                  <a:close/>
                  <a:moveTo>
                    <a:pt x="400" y="133"/>
                  </a:moveTo>
                  <a:cubicBezTo>
                    <a:pt x="400" y="113"/>
                    <a:pt x="400" y="94"/>
                    <a:pt x="399" y="75"/>
                  </a:cubicBezTo>
                  <a:cubicBezTo>
                    <a:pt x="399" y="64"/>
                    <a:pt x="391" y="57"/>
                    <a:pt x="380" y="57"/>
                  </a:cubicBezTo>
                  <a:cubicBezTo>
                    <a:pt x="368" y="57"/>
                    <a:pt x="357" y="57"/>
                    <a:pt x="345" y="57"/>
                  </a:cubicBezTo>
                  <a:cubicBezTo>
                    <a:pt x="344" y="57"/>
                    <a:pt x="344" y="57"/>
                    <a:pt x="343" y="57"/>
                  </a:cubicBezTo>
                  <a:cubicBezTo>
                    <a:pt x="343" y="58"/>
                    <a:pt x="342" y="59"/>
                    <a:pt x="342" y="60"/>
                  </a:cubicBezTo>
                  <a:cubicBezTo>
                    <a:pt x="342" y="68"/>
                    <a:pt x="343" y="76"/>
                    <a:pt x="342" y="84"/>
                  </a:cubicBezTo>
                  <a:cubicBezTo>
                    <a:pt x="342" y="91"/>
                    <a:pt x="339" y="95"/>
                    <a:pt x="333" y="95"/>
                  </a:cubicBezTo>
                  <a:cubicBezTo>
                    <a:pt x="328" y="95"/>
                    <a:pt x="324" y="91"/>
                    <a:pt x="323" y="85"/>
                  </a:cubicBezTo>
                  <a:cubicBezTo>
                    <a:pt x="323" y="80"/>
                    <a:pt x="323" y="76"/>
                    <a:pt x="323" y="71"/>
                  </a:cubicBezTo>
                  <a:cubicBezTo>
                    <a:pt x="323" y="67"/>
                    <a:pt x="323" y="62"/>
                    <a:pt x="323" y="57"/>
                  </a:cubicBezTo>
                  <a:cubicBezTo>
                    <a:pt x="247" y="57"/>
                    <a:pt x="171" y="57"/>
                    <a:pt x="95" y="57"/>
                  </a:cubicBezTo>
                  <a:cubicBezTo>
                    <a:pt x="95" y="59"/>
                    <a:pt x="95" y="61"/>
                    <a:pt x="95" y="62"/>
                  </a:cubicBezTo>
                  <a:cubicBezTo>
                    <a:pt x="95" y="69"/>
                    <a:pt x="95" y="77"/>
                    <a:pt x="95" y="84"/>
                  </a:cubicBezTo>
                  <a:cubicBezTo>
                    <a:pt x="95" y="91"/>
                    <a:pt x="91" y="95"/>
                    <a:pt x="85" y="95"/>
                  </a:cubicBezTo>
                  <a:cubicBezTo>
                    <a:pt x="80" y="95"/>
                    <a:pt x="76" y="91"/>
                    <a:pt x="76" y="84"/>
                  </a:cubicBezTo>
                  <a:cubicBezTo>
                    <a:pt x="76" y="82"/>
                    <a:pt x="76" y="80"/>
                    <a:pt x="76" y="77"/>
                  </a:cubicBezTo>
                  <a:cubicBezTo>
                    <a:pt x="76" y="70"/>
                    <a:pt x="76" y="64"/>
                    <a:pt x="76" y="57"/>
                  </a:cubicBezTo>
                  <a:cubicBezTo>
                    <a:pt x="75" y="57"/>
                    <a:pt x="75" y="57"/>
                    <a:pt x="74" y="57"/>
                  </a:cubicBezTo>
                  <a:cubicBezTo>
                    <a:pt x="63" y="57"/>
                    <a:pt x="52" y="57"/>
                    <a:pt x="40" y="57"/>
                  </a:cubicBezTo>
                  <a:cubicBezTo>
                    <a:pt x="26" y="57"/>
                    <a:pt x="19" y="64"/>
                    <a:pt x="19" y="79"/>
                  </a:cubicBezTo>
                  <a:cubicBezTo>
                    <a:pt x="19" y="95"/>
                    <a:pt x="19" y="112"/>
                    <a:pt x="19" y="128"/>
                  </a:cubicBezTo>
                  <a:cubicBezTo>
                    <a:pt x="19" y="130"/>
                    <a:pt x="19" y="131"/>
                    <a:pt x="19" y="133"/>
                  </a:cubicBezTo>
                  <a:cubicBezTo>
                    <a:pt x="146" y="133"/>
                    <a:pt x="272" y="133"/>
                    <a:pt x="400" y="13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884" tIns="44943" rIns="89884" bIns="44943" numCol="1" anchor="t" anchorCtr="0" compatLnSpc="1">
              <a:prstTxWarp prst="textNoShape">
                <a:avLst/>
              </a:prstTxWarp>
            </a:bodyPr>
            <a:lstStyle/>
            <a:p>
              <a:endParaRPr lang="en-IN" sz="1620"/>
            </a:p>
          </p:txBody>
        </p:sp>
        <p:sp>
          <p:nvSpPr>
            <p:cNvPr id="146" name="Freeform 15">
              <a:extLst>
                <a:ext uri="{FF2B5EF4-FFF2-40B4-BE49-F238E27FC236}">
                  <a16:creationId xmlns:a16="http://schemas.microsoft.com/office/drawing/2014/main" id="{A8D2DA0D-3950-489D-887C-51408000510C}"/>
                </a:ext>
              </a:extLst>
            </p:cNvPr>
            <p:cNvSpPr>
              <a:spLocks/>
            </p:cNvSpPr>
            <p:nvPr/>
          </p:nvSpPr>
          <p:spPr bwMode="auto">
            <a:xfrm>
              <a:off x="12828588" y="2773363"/>
              <a:ext cx="57150" cy="57150"/>
            </a:xfrm>
            <a:custGeom>
              <a:avLst/>
              <a:gdLst>
                <a:gd name="T0" fmla="*/ 0 w 38"/>
                <a:gd name="T1" fmla="*/ 0 h 38"/>
                <a:gd name="T2" fmla="*/ 38 w 38"/>
                <a:gd name="T3" fmla="*/ 0 h 38"/>
                <a:gd name="T4" fmla="*/ 38 w 38"/>
                <a:gd name="T5" fmla="*/ 38 h 38"/>
                <a:gd name="T6" fmla="*/ 0 w 38"/>
                <a:gd name="T7" fmla="*/ 38 h 38"/>
                <a:gd name="T8" fmla="*/ 0 w 38"/>
                <a:gd name="T9" fmla="*/ 0 h 38"/>
              </a:gdLst>
              <a:ahLst/>
              <a:cxnLst>
                <a:cxn ang="0">
                  <a:pos x="T0" y="T1"/>
                </a:cxn>
                <a:cxn ang="0">
                  <a:pos x="T2" y="T3"/>
                </a:cxn>
                <a:cxn ang="0">
                  <a:pos x="T4" y="T5"/>
                </a:cxn>
                <a:cxn ang="0">
                  <a:pos x="T6" y="T7"/>
                </a:cxn>
                <a:cxn ang="0">
                  <a:pos x="T8" y="T9"/>
                </a:cxn>
              </a:cxnLst>
              <a:rect l="0" t="0" r="r" b="b"/>
              <a:pathLst>
                <a:path w="38" h="38">
                  <a:moveTo>
                    <a:pt x="0" y="0"/>
                  </a:moveTo>
                  <a:cubicBezTo>
                    <a:pt x="13" y="0"/>
                    <a:pt x="25" y="0"/>
                    <a:pt x="38" y="0"/>
                  </a:cubicBezTo>
                  <a:cubicBezTo>
                    <a:pt x="38" y="13"/>
                    <a:pt x="38" y="25"/>
                    <a:pt x="38" y="38"/>
                  </a:cubicBezTo>
                  <a:cubicBezTo>
                    <a:pt x="26" y="38"/>
                    <a:pt x="13" y="38"/>
                    <a:pt x="0" y="38"/>
                  </a:cubicBezTo>
                  <a:cubicBezTo>
                    <a:pt x="0" y="25"/>
                    <a:pt x="0" y="13"/>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884" tIns="44943" rIns="89884" bIns="44943" numCol="1" anchor="t" anchorCtr="0" compatLnSpc="1">
              <a:prstTxWarp prst="textNoShape">
                <a:avLst/>
              </a:prstTxWarp>
            </a:bodyPr>
            <a:lstStyle/>
            <a:p>
              <a:endParaRPr lang="en-IN" sz="1620"/>
            </a:p>
          </p:txBody>
        </p:sp>
        <p:sp>
          <p:nvSpPr>
            <p:cNvPr id="147" name="Freeform 16">
              <a:extLst>
                <a:ext uri="{FF2B5EF4-FFF2-40B4-BE49-F238E27FC236}">
                  <a16:creationId xmlns:a16="http://schemas.microsoft.com/office/drawing/2014/main" id="{5867B22E-0C15-4800-AA6C-A55DB3211D2C}"/>
                </a:ext>
              </a:extLst>
            </p:cNvPr>
            <p:cNvSpPr>
              <a:spLocks/>
            </p:cNvSpPr>
            <p:nvPr/>
          </p:nvSpPr>
          <p:spPr bwMode="auto">
            <a:xfrm>
              <a:off x="13261975" y="2773363"/>
              <a:ext cx="57150" cy="57150"/>
            </a:xfrm>
            <a:custGeom>
              <a:avLst/>
              <a:gdLst>
                <a:gd name="T0" fmla="*/ 38 w 38"/>
                <a:gd name="T1" fmla="*/ 38 h 38"/>
                <a:gd name="T2" fmla="*/ 0 w 38"/>
                <a:gd name="T3" fmla="*/ 38 h 38"/>
                <a:gd name="T4" fmla="*/ 0 w 38"/>
                <a:gd name="T5" fmla="*/ 0 h 38"/>
                <a:gd name="T6" fmla="*/ 38 w 38"/>
                <a:gd name="T7" fmla="*/ 0 h 38"/>
                <a:gd name="T8" fmla="*/ 38 w 38"/>
                <a:gd name="T9" fmla="*/ 38 h 38"/>
              </a:gdLst>
              <a:ahLst/>
              <a:cxnLst>
                <a:cxn ang="0">
                  <a:pos x="T0" y="T1"/>
                </a:cxn>
                <a:cxn ang="0">
                  <a:pos x="T2" y="T3"/>
                </a:cxn>
                <a:cxn ang="0">
                  <a:pos x="T4" y="T5"/>
                </a:cxn>
                <a:cxn ang="0">
                  <a:pos x="T6" y="T7"/>
                </a:cxn>
                <a:cxn ang="0">
                  <a:pos x="T8" y="T9"/>
                </a:cxn>
              </a:cxnLst>
              <a:rect l="0" t="0" r="r" b="b"/>
              <a:pathLst>
                <a:path w="38" h="38">
                  <a:moveTo>
                    <a:pt x="38" y="38"/>
                  </a:moveTo>
                  <a:cubicBezTo>
                    <a:pt x="25" y="38"/>
                    <a:pt x="13" y="38"/>
                    <a:pt x="0" y="38"/>
                  </a:cubicBezTo>
                  <a:cubicBezTo>
                    <a:pt x="0" y="25"/>
                    <a:pt x="0" y="13"/>
                    <a:pt x="0" y="0"/>
                  </a:cubicBezTo>
                  <a:cubicBezTo>
                    <a:pt x="13" y="0"/>
                    <a:pt x="25" y="0"/>
                    <a:pt x="38" y="0"/>
                  </a:cubicBezTo>
                  <a:cubicBezTo>
                    <a:pt x="38" y="13"/>
                    <a:pt x="38" y="25"/>
                    <a:pt x="38" y="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884" tIns="44943" rIns="89884" bIns="44943" numCol="1" anchor="t" anchorCtr="0" compatLnSpc="1">
              <a:prstTxWarp prst="textNoShape">
                <a:avLst/>
              </a:prstTxWarp>
            </a:bodyPr>
            <a:lstStyle/>
            <a:p>
              <a:endParaRPr lang="en-IN" sz="1620"/>
            </a:p>
          </p:txBody>
        </p:sp>
        <p:sp>
          <p:nvSpPr>
            <p:cNvPr id="148" name="Freeform 17">
              <a:extLst>
                <a:ext uri="{FF2B5EF4-FFF2-40B4-BE49-F238E27FC236}">
                  <a16:creationId xmlns:a16="http://schemas.microsoft.com/office/drawing/2014/main" id="{BE1AB905-3680-43D4-87EE-CF4ED7977A8D}"/>
                </a:ext>
              </a:extLst>
            </p:cNvPr>
            <p:cNvSpPr>
              <a:spLocks/>
            </p:cNvSpPr>
            <p:nvPr/>
          </p:nvSpPr>
          <p:spPr bwMode="auto">
            <a:xfrm>
              <a:off x="12915900" y="2773363"/>
              <a:ext cx="55563" cy="57150"/>
            </a:xfrm>
            <a:custGeom>
              <a:avLst/>
              <a:gdLst>
                <a:gd name="T0" fmla="*/ 37 w 37"/>
                <a:gd name="T1" fmla="*/ 38 h 38"/>
                <a:gd name="T2" fmla="*/ 0 w 37"/>
                <a:gd name="T3" fmla="*/ 38 h 38"/>
                <a:gd name="T4" fmla="*/ 0 w 37"/>
                <a:gd name="T5" fmla="*/ 0 h 38"/>
                <a:gd name="T6" fmla="*/ 37 w 37"/>
                <a:gd name="T7" fmla="*/ 0 h 38"/>
                <a:gd name="T8" fmla="*/ 37 w 37"/>
                <a:gd name="T9" fmla="*/ 38 h 38"/>
              </a:gdLst>
              <a:ahLst/>
              <a:cxnLst>
                <a:cxn ang="0">
                  <a:pos x="T0" y="T1"/>
                </a:cxn>
                <a:cxn ang="0">
                  <a:pos x="T2" y="T3"/>
                </a:cxn>
                <a:cxn ang="0">
                  <a:pos x="T4" y="T5"/>
                </a:cxn>
                <a:cxn ang="0">
                  <a:pos x="T6" y="T7"/>
                </a:cxn>
                <a:cxn ang="0">
                  <a:pos x="T8" y="T9"/>
                </a:cxn>
              </a:cxnLst>
              <a:rect l="0" t="0" r="r" b="b"/>
              <a:pathLst>
                <a:path w="37" h="38">
                  <a:moveTo>
                    <a:pt x="37" y="38"/>
                  </a:moveTo>
                  <a:cubicBezTo>
                    <a:pt x="25" y="38"/>
                    <a:pt x="12" y="38"/>
                    <a:pt x="0" y="38"/>
                  </a:cubicBezTo>
                  <a:cubicBezTo>
                    <a:pt x="0" y="25"/>
                    <a:pt x="0" y="13"/>
                    <a:pt x="0" y="0"/>
                  </a:cubicBezTo>
                  <a:cubicBezTo>
                    <a:pt x="12" y="0"/>
                    <a:pt x="24" y="0"/>
                    <a:pt x="37" y="0"/>
                  </a:cubicBezTo>
                  <a:cubicBezTo>
                    <a:pt x="37" y="13"/>
                    <a:pt x="37" y="25"/>
                    <a:pt x="37" y="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884" tIns="44943" rIns="89884" bIns="44943" numCol="1" anchor="t" anchorCtr="0" compatLnSpc="1">
              <a:prstTxWarp prst="textNoShape">
                <a:avLst/>
              </a:prstTxWarp>
            </a:bodyPr>
            <a:lstStyle/>
            <a:p>
              <a:endParaRPr lang="en-IN" sz="1620"/>
            </a:p>
          </p:txBody>
        </p:sp>
        <p:sp>
          <p:nvSpPr>
            <p:cNvPr id="149" name="Freeform 18">
              <a:extLst>
                <a:ext uri="{FF2B5EF4-FFF2-40B4-BE49-F238E27FC236}">
                  <a16:creationId xmlns:a16="http://schemas.microsoft.com/office/drawing/2014/main" id="{51DAD0C6-C54A-48AC-AFF3-65EB714ED7EA}"/>
                </a:ext>
              </a:extLst>
            </p:cNvPr>
            <p:cNvSpPr>
              <a:spLocks/>
            </p:cNvSpPr>
            <p:nvPr/>
          </p:nvSpPr>
          <p:spPr bwMode="auto">
            <a:xfrm>
              <a:off x="13174663" y="2773363"/>
              <a:ext cx="57150" cy="57150"/>
            </a:xfrm>
            <a:custGeom>
              <a:avLst/>
              <a:gdLst>
                <a:gd name="T0" fmla="*/ 38 w 38"/>
                <a:gd name="T1" fmla="*/ 38 h 38"/>
                <a:gd name="T2" fmla="*/ 0 w 38"/>
                <a:gd name="T3" fmla="*/ 38 h 38"/>
                <a:gd name="T4" fmla="*/ 0 w 38"/>
                <a:gd name="T5" fmla="*/ 0 h 38"/>
                <a:gd name="T6" fmla="*/ 38 w 38"/>
                <a:gd name="T7" fmla="*/ 0 h 38"/>
                <a:gd name="T8" fmla="*/ 38 w 38"/>
                <a:gd name="T9" fmla="*/ 38 h 38"/>
              </a:gdLst>
              <a:ahLst/>
              <a:cxnLst>
                <a:cxn ang="0">
                  <a:pos x="T0" y="T1"/>
                </a:cxn>
                <a:cxn ang="0">
                  <a:pos x="T2" y="T3"/>
                </a:cxn>
                <a:cxn ang="0">
                  <a:pos x="T4" y="T5"/>
                </a:cxn>
                <a:cxn ang="0">
                  <a:pos x="T6" y="T7"/>
                </a:cxn>
                <a:cxn ang="0">
                  <a:pos x="T8" y="T9"/>
                </a:cxn>
              </a:cxnLst>
              <a:rect l="0" t="0" r="r" b="b"/>
              <a:pathLst>
                <a:path w="38" h="38">
                  <a:moveTo>
                    <a:pt x="38" y="38"/>
                  </a:moveTo>
                  <a:cubicBezTo>
                    <a:pt x="25" y="38"/>
                    <a:pt x="13" y="38"/>
                    <a:pt x="0" y="38"/>
                  </a:cubicBezTo>
                  <a:cubicBezTo>
                    <a:pt x="0" y="25"/>
                    <a:pt x="0" y="13"/>
                    <a:pt x="0" y="0"/>
                  </a:cubicBezTo>
                  <a:cubicBezTo>
                    <a:pt x="12" y="0"/>
                    <a:pt x="25" y="0"/>
                    <a:pt x="38" y="0"/>
                  </a:cubicBezTo>
                  <a:cubicBezTo>
                    <a:pt x="38" y="13"/>
                    <a:pt x="38" y="25"/>
                    <a:pt x="38" y="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884" tIns="44943" rIns="89884" bIns="44943" numCol="1" anchor="t" anchorCtr="0" compatLnSpc="1">
              <a:prstTxWarp prst="textNoShape">
                <a:avLst/>
              </a:prstTxWarp>
            </a:bodyPr>
            <a:lstStyle/>
            <a:p>
              <a:endParaRPr lang="en-IN" sz="1620"/>
            </a:p>
          </p:txBody>
        </p:sp>
        <p:sp>
          <p:nvSpPr>
            <p:cNvPr id="150" name="Freeform 19">
              <a:extLst>
                <a:ext uri="{FF2B5EF4-FFF2-40B4-BE49-F238E27FC236}">
                  <a16:creationId xmlns:a16="http://schemas.microsoft.com/office/drawing/2014/main" id="{B2EA6510-1429-40E5-BBF2-E1E3632FEDEC}"/>
                </a:ext>
              </a:extLst>
            </p:cNvPr>
            <p:cNvSpPr>
              <a:spLocks/>
            </p:cNvSpPr>
            <p:nvPr/>
          </p:nvSpPr>
          <p:spPr bwMode="auto">
            <a:xfrm>
              <a:off x="12828588" y="2673350"/>
              <a:ext cx="57150" cy="55562"/>
            </a:xfrm>
            <a:custGeom>
              <a:avLst/>
              <a:gdLst>
                <a:gd name="T0" fmla="*/ 38 w 38"/>
                <a:gd name="T1" fmla="*/ 0 h 37"/>
                <a:gd name="T2" fmla="*/ 38 w 38"/>
                <a:gd name="T3" fmla="*/ 37 h 37"/>
                <a:gd name="T4" fmla="*/ 0 w 38"/>
                <a:gd name="T5" fmla="*/ 37 h 37"/>
                <a:gd name="T6" fmla="*/ 0 w 38"/>
                <a:gd name="T7" fmla="*/ 0 h 37"/>
                <a:gd name="T8" fmla="*/ 38 w 38"/>
                <a:gd name="T9" fmla="*/ 0 h 37"/>
              </a:gdLst>
              <a:ahLst/>
              <a:cxnLst>
                <a:cxn ang="0">
                  <a:pos x="T0" y="T1"/>
                </a:cxn>
                <a:cxn ang="0">
                  <a:pos x="T2" y="T3"/>
                </a:cxn>
                <a:cxn ang="0">
                  <a:pos x="T4" y="T5"/>
                </a:cxn>
                <a:cxn ang="0">
                  <a:pos x="T6" y="T7"/>
                </a:cxn>
                <a:cxn ang="0">
                  <a:pos x="T8" y="T9"/>
                </a:cxn>
              </a:cxnLst>
              <a:rect l="0" t="0" r="r" b="b"/>
              <a:pathLst>
                <a:path w="38" h="37">
                  <a:moveTo>
                    <a:pt x="38" y="0"/>
                  </a:moveTo>
                  <a:cubicBezTo>
                    <a:pt x="38" y="12"/>
                    <a:pt x="38" y="24"/>
                    <a:pt x="38" y="37"/>
                  </a:cubicBezTo>
                  <a:cubicBezTo>
                    <a:pt x="26" y="37"/>
                    <a:pt x="13" y="37"/>
                    <a:pt x="0" y="37"/>
                  </a:cubicBezTo>
                  <a:cubicBezTo>
                    <a:pt x="0" y="25"/>
                    <a:pt x="0" y="12"/>
                    <a:pt x="0" y="0"/>
                  </a:cubicBezTo>
                  <a:cubicBezTo>
                    <a:pt x="13" y="0"/>
                    <a:pt x="25" y="0"/>
                    <a:pt x="3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884" tIns="44943" rIns="89884" bIns="44943" numCol="1" anchor="t" anchorCtr="0" compatLnSpc="1">
              <a:prstTxWarp prst="textNoShape">
                <a:avLst/>
              </a:prstTxWarp>
            </a:bodyPr>
            <a:lstStyle/>
            <a:p>
              <a:endParaRPr lang="en-IN" sz="1620"/>
            </a:p>
          </p:txBody>
        </p:sp>
        <p:sp>
          <p:nvSpPr>
            <p:cNvPr id="151" name="Freeform 20">
              <a:extLst>
                <a:ext uri="{FF2B5EF4-FFF2-40B4-BE49-F238E27FC236}">
                  <a16:creationId xmlns:a16="http://schemas.microsoft.com/office/drawing/2014/main" id="{C76C12CC-F9E8-495D-979D-A31A5ECC2090}"/>
                </a:ext>
              </a:extLst>
            </p:cNvPr>
            <p:cNvSpPr>
              <a:spLocks/>
            </p:cNvSpPr>
            <p:nvPr/>
          </p:nvSpPr>
          <p:spPr bwMode="auto">
            <a:xfrm>
              <a:off x="12915900" y="2673350"/>
              <a:ext cx="55563" cy="55562"/>
            </a:xfrm>
            <a:custGeom>
              <a:avLst/>
              <a:gdLst>
                <a:gd name="T0" fmla="*/ 37 w 37"/>
                <a:gd name="T1" fmla="*/ 37 h 37"/>
                <a:gd name="T2" fmla="*/ 0 w 37"/>
                <a:gd name="T3" fmla="*/ 37 h 37"/>
                <a:gd name="T4" fmla="*/ 0 w 37"/>
                <a:gd name="T5" fmla="*/ 0 h 37"/>
                <a:gd name="T6" fmla="*/ 37 w 37"/>
                <a:gd name="T7" fmla="*/ 0 h 37"/>
                <a:gd name="T8" fmla="*/ 37 w 37"/>
                <a:gd name="T9" fmla="*/ 37 h 37"/>
              </a:gdLst>
              <a:ahLst/>
              <a:cxnLst>
                <a:cxn ang="0">
                  <a:pos x="T0" y="T1"/>
                </a:cxn>
                <a:cxn ang="0">
                  <a:pos x="T2" y="T3"/>
                </a:cxn>
                <a:cxn ang="0">
                  <a:pos x="T4" y="T5"/>
                </a:cxn>
                <a:cxn ang="0">
                  <a:pos x="T6" y="T7"/>
                </a:cxn>
                <a:cxn ang="0">
                  <a:pos x="T8" y="T9"/>
                </a:cxn>
              </a:cxnLst>
              <a:rect l="0" t="0" r="r" b="b"/>
              <a:pathLst>
                <a:path w="37" h="37">
                  <a:moveTo>
                    <a:pt x="37" y="37"/>
                  </a:moveTo>
                  <a:cubicBezTo>
                    <a:pt x="25" y="37"/>
                    <a:pt x="12" y="37"/>
                    <a:pt x="0" y="37"/>
                  </a:cubicBezTo>
                  <a:cubicBezTo>
                    <a:pt x="0" y="25"/>
                    <a:pt x="0" y="12"/>
                    <a:pt x="0" y="0"/>
                  </a:cubicBezTo>
                  <a:cubicBezTo>
                    <a:pt x="12" y="0"/>
                    <a:pt x="24" y="0"/>
                    <a:pt x="37" y="0"/>
                  </a:cubicBezTo>
                  <a:cubicBezTo>
                    <a:pt x="37" y="12"/>
                    <a:pt x="37" y="24"/>
                    <a:pt x="37" y="3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884" tIns="44943" rIns="89884" bIns="44943" numCol="1" anchor="t" anchorCtr="0" compatLnSpc="1">
              <a:prstTxWarp prst="textNoShape">
                <a:avLst/>
              </a:prstTxWarp>
            </a:bodyPr>
            <a:lstStyle/>
            <a:p>
              <a:endParaRPr lang="en-IN" sz="1620"/>
            </a:p>
          </p:txBody>
        </p:sp>
        <p:sp>
          <p:nvSpPr>
            <p:cNvPr id="152" name="Freeform 21">
              <a:extLst>
                <a:ext uri="{FF2B5EF4-FFF2-40B4-BE49-F238E27FC236}">
                  <a16:creationId xmlns:a16="http://schemas.microsoft.com/office/drawing/2014/main" id="{18B7E604-6A2B-4328-9634-74BD580DF456}"/>
                </a:ext>
              </a:extLst>
            </p:cNvPr>
            <p:cNvSpPr>
              <a:spLocks/>
            </p:cNvSpPr>
            <p:nvPr/>
          </p:nvSpPr>
          <p:spPr bwMode="auto">
            <a:xfrm>
              <a:off x="13174663" y="2673350"/>
              <a:ext cx="57150" cy="55562"/>
            </a:xfrm>
            <a:custGeom>
              <a:avLst/>
              <a:gdLst>
                <a:gd name="T0" fmla="*/ 38 w 38"/>
                <a:gd name="T1" fmla="*/ 37 h 37"/>
                <a:gd name="T2" fmla="*/ 0 w 38"/>
                <a:gd name="T3" fmla="*/ 37 h 37"/>
                <a:gd name="T4" fmla="*/ 0 w 38"/>
                <a:gd name="T5" fmla="*/ 0 h 37"/>
                <a:gd name="T6" fmla="*/ 38 w 38"/>
                <a:gd name="T7" fmla="*/ 0 h 37"/>
                <a:gd name="T8" fmla="*/ 38 w 38"/>
                <a:gd name="T9" fmla="*/ 37 h 37"/>
              </a:gdLst>
              <a:ahLst/>
              <a:cxnLst>
                <a:cxn ang="0">
                  <a:pos x="T0" y="T1"/>
                </a:cxn>
                <a:cxn ang="0">
                  <a:pos x="T2" y="T3"/>
                </a:cxn>
                <a:cxn ang="0">
                  <a:pos x="T4" y="T5"/>
                </a:cxn>
                <a:cxn ang="0">
                  <a:pos x="T6" y="T7"/>
                </a:cxn>
                <a:cxn ang="0">
                  <a:pos x="T8" y="T9"/>
                </a:cxn>
              </a:cxnLst>
              <a:rect l="0" t="0" r="r" b="b"/>
              <a:pathLst>
                <a:path w="38" h="37">
                  <a:moveTo>
                    <a:pt x="38" y="37"/>
                  </a:moveTo>
                  <a:cubicBezTo>
                    <a:pt x="25" y="37"/>
                    <a:pt x="13" y="37"/>
                    <a:pt x="0" y="37"/>
                  </a:cubicBezTo>
                  <a:cubicBezTo>
                    <a:pt x="0" y="24"/>
                    <a:pt x="0" y="12"/>
                    <a:pt x="0" y="0"/>
                  </a:cubicBezTo>
                  <a:cubicBezTo>
                    <a:pt x="13" y="0"/>
                    <a:pt x="25" y="0"/>
                    <a:pt x="38" y="0"/>
                  </a:cubicBezTo>
                  <a:cubicBezTo>
                    <a:pt x="38" y="12"/>
                    <a:pt x="38" y="25"/>
                    <a:pt x="38" y="3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884" tIns="44943" rIns="89884" bIns="44943" numCol="1" anchor="t" anchorCtr="0" compatLnSpc="1">
              <a:prstTxWarp prst="textNoShape">
                <a:avLst/>
              </a:prstTxWarp>
            </a:bodyPr>
            <a:lstStyle/>
            <a:p>
              <a:endParaRPr lang="en-IN" sz="1620"/>
            </a:p>
          </p:txBody>
        </p:sp>
        <p:sp>
          <p:nvSpPr>
            <p:cNvPr id="153" name="Freeform 22">
              <a:extLst>
                <a:ext uri="{FF2B5EF4-FFF2-40B4-BE49-F238E27FC236}">
                  <a16:creationId xmlns:a16="http://schemas.microsoft.com/office/drawing/2014/main" id="{96A89416-ACDF-4B99-975B-BA8774D25CB7}"/>
                </a:ext>
              </a:extLst>
            </p:cNvPr>
            <p:cNvSpPr>
              <a:spLocks/>
            </p:cNvSpPr>
            <p:nvPr/>
          </p:nvSpPr>
          <p:spPr bwMode="auto">
            <a:xfrm>
              <a:off x="13261975" y="2673350"/>
              <a:ext cx="57150" cy="55562"/>
            </a:xfrm>
            <a:custGeom>
              <a:avLst/>
              <a:gdLst>
                <a:gd name="T0" fmla="*/ 0 w 38"/>
                <a:gd name="T1" fmla="*/ 37 h 37"/>
                <a:gd name="T2" fmla="*/ 0 w 38"/>
                <a:gd name="T3" fmla="*/ 0 h 37"/>
                <a:gd name="T4" fmla="*/ 38 w 38"/>
                <a:gd name="T5" fmla="*/ 0 h 37"/>
                <a:gd name="T6" fmla="*/ 38 w 38"/>
                <a:gd name="T7" fmla="*/ 37 h 37"/>
                <a:gd name="T8" fmla="*/ 0 w 38"/>
                <a:gd name="T9" fmla="*/ 37 h 37"/>
              </a:gdLst>
              <a:ahLst/>
              <a:cxnLst>
                <a:cxn ang="0">
                  <a:pos x="T0" y="T1"/>
                </a:cxn>
                <a:cxn ang="0">
                  <a:pos x="T2" y="T3"/>
                </a:cxn>
                <a:cxn ang="0">
                  <a:pos x="T4" y="T5"/>
                </a:cxn>
                <a:cxn ang="0">
                  <a:pos x="T6" y="T7"/>
                </a:cxn>
                <a:cxn ang="0">
                  <a:pos x="T8" y="T9"/>
                </a:cxn>
              </a:cxnLst>
              <a:rect l="0" t="0" r="r" b="b"/>
              <a:pathLst>
                <a:path w="38" h="37">
                  <a:moveTo>
                    <a:pt x="0" y="37"/>
                  </a:moveTo>
                  <a:cubicBezTo>
                    <a:pt x="0" y="24"/>
                    <a:pt x="0" y="12"/>
                    <a:pt x="0" y="0"/>
                  </a:cubicBezTo>
                  <a:cubicBezTo>
                    <a:pt x="13" y="0"/>
                    <a:pt x="25" y="0"/>
                    <a:pt x="38" y="0"/>
                  </a:cubicBezTo>
                  <a:cubicBezTo>
                    <a:pt x="38" y="12"/>
                    <a:pt x="38" y="24"/>
                    <a:pt x="38" y="37"/>
                  </a:cubicBezTo>
                  <a:cubicBezTo>
                    <a:pt x="25" y="37"/>
                    <a:pt x="13" y="37"/>
                    <a:pt x="0" y="3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884" tIns="44943" rIns="89884" bIns="44943" numCol="1" anchor="t" anchorCtr="0" compatLnSpc="1">
              <a:prstTxWarp prst="textNoShape">
                <a:avLst/>
              </a:prstTxWarp>
            </a:bodyPr>
            <a:lstStyle/>
            <a:p>
              <a:endParaRPr lang="en-IN" sz="1620"/>
            </a:p>
          </p:txBody>
        </p:sp>
        <p:sp>
          <p:nvSpPr>
            <p:cNvPr id="154" name="Freeform 23">
              <a:extLst>
                <a:ext uri="{FF2B5EF4-FFF2-40B4-BE49-F238E27FC236}">
                  <a16:creationId xmlns:a16="http://schemas.microsoft.com/office/drawing/2014/main" id="{AC595963-C638-437A-AE21-1852F1FE71D3}"/>
                </a:ext>
              </a:extLst>
            </p:cNvPr>
            <p:cNvSpPr>
              <a:spLocks/>
            </p:cNvSpPr>
            <p:nvPr/>
          </p:nvSpPr>
          <p:spPr bwMode="auto">
            <a:xfrm>
              <a:off x="13001625" y="2773363"/>
              <a:ext cx="57150" cy="57150"/>
            </a:xfrm>
            <a:custGeom>
              <a:avLst/>
              <a:gdLst>
                <a:gd name="T0" fmla="*/ 0 w 37"/>
                <a:gd name="T1" fmla="*/ 0 h 38"/>
                <a:gd name="T2" fmla="*/ 37 w 37"/>
                <a:gd name="T3" fmla="*/ 0 h 38"/>
                <a:gd name="T4" fmla="*/ 37 w 37"/>
                <a:gd name="T5" fmla="*/ 38 h 38"/>
                <a:gd name="T6" fmla="*/ 0 w 37"/>
                <a:gd name="T7" fmla="*/ 38 h 38"/>
                <a:gd name="T8" fmla="*/ 0 w 37"/>
                <a:gd name="T9" fmla="*/ 0 h 38"/>
              </a:gdLst>
              <a:ahLst/>
              <a:cxnLst>
                <a:cxn ang="0">
                  <a:pos x="T0" y="T1"/>
                </a:cxn>
                <a:cxn ang="0">
                  <a:pos x="T2" y="T3"/>
                </a:cxn>
                <a:cxn ang="0">
                  <a:pos x="T4" y="T5"/>
                </a:cxn>
                <a:cxn ang="0">
                  <a:pos x="T6" y="T7"/>
                </a:cxn>
                <a:cxn ang="0">
                  <a:pos x="T8" y="T9"/>
                </a:cxn>
              </a:cxnLst>
              <a:rect l="0" t="0" r="r" b="b"/>
              <a:pathLst>
                <a:path w="37" h="38">
                  <a:moveTo>
                    <a:pt x="0" y="0"/>
                  </a:moveTo>
                  <a:cubicBezTo>
                    <a:pt x="12" y="0"/>
                    <a:pt x="25" y="0"/>
                    <a:pt x="37" y="0"/>
                  </a:cubicBezTo>
                  <a:cubicBezTo>
                    <a:pt x="37" y="13"/>
                    <a:pt x="37" y="25"/>
                    <a:pt x="37" y="38"/>
                  </a:cubicBezTo>
                  <a:cubicBezTo>
                    <a:pt x="25" y="38"/>
                    <a:pt x="12" y="38"/>
                    <a:pt x="0" y="38"/>
                  </a:cubicBezTo>
                  <a:cubicBezTo>
                    <a:pt x="0" y="25"/>
                    <a:pt x="0" y="13"/>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884" tIns="44943" rIns="89884" bIns="44943" numCol="1" anchor="t" anchorCtr="0" compatLnSpc="1">
              <a:prstTxWarp prst="textNoShape">
                <a:avLst/>
              </a:prstTxWarp>
            </a:bodyPr>
            <a:lstStyle/>
            <a:p>
              <a:endParaRPr lang="en-IN" sz="1620"/>
            </a:p>
          </p:txBody>
        </p:sp>
        <p:sp>
          <p:nvSpPr>
            <p:cNvPr id="155" name="Freeform 24">
              <a:extLst>
                <a:ext uri="{FF2B5EF4-FFF2-40B4-BE49-F238E27FC236}">
                  <a16:creationId xmlns:a16="http://schemas.microsoft.com/office/drawing/2014/main" id="{86A69C52-2D60-4B80-A79F-D319C9C6AA26}"/>
                </a:ext>
              </a:extLst>
            </p:cNvPr>
            <p:cNvSpPr>
              <a:spLocks/>
            </p:cNvSpPr>
            <p:nvPr/>
          </p:nvSpPr>
          <p:spPr bwMode="auto">
            <a:xfrm>
              <a:off x="13088938" y="2773363"/>
              <a:ext cx="55563" cy="57150"/>
            </a:xfrm>
            <a:custGeom>
              <a:avLst/>
              <a:gdLst>
                <a:gd name="T0" fmla="*/ 0 w 37"/>
                <a:gd name="T1" fmla="*/ 0 h 38"/>
                <a:gd name="T2" fmla="*/ 37 w 37"/>
                <a:gd name="T3" fmla="*/ 0 h 38"/>
                <a:gd name="T4" fmla="*/ 37 w 37"/>
                <a:gd name="T5" fmla="*/ 38 h 38"/>
                <a:gd name="T6" fmla="*/ 0 w 37"/>
                <a:gd name="T7" fmla="*/ 38 h 38"/>
                <a:gd name="T8" fmla="*/ 0 w 37"/>
                <a:gd name="T9" fmla="*/ 0 h 38"/>
              </a:gdLst>
              <a:ahLst/>
              <a:cxnLst>
                <a:cxn ang="0">
                  <a:pos x="T0" y="T1"/>
                </a:cxn>
                <a:cxn ang="0">
                  <a:pos x="T2" y="T3"/>
                </a:cxn>
                <a:cxn ang="0">
                  <a:pos x="T4" y="T5"/>
                </a:cxn>
                <a:cxn ang="0">
                  <a:pos x="T6" y="T7"/>
                </a:cxn>
                <a:cxn ang="0">
                  <a:pos x="T8" y="T9"/>
                </a:cxn>
              </a:cxnLst>
              <a:rect l="0" t="0" r="r" b="b"/>
              <a:pathLst>
                <a:path w="37" h="38">
                  <a:moveTo>
                    <a:pt x="0" y="0"/>
                  </a:moveTo>
                  <a:cubicBezTo>
                    <a:pt x="12" y="0"/>
                    <a:pt x="25" y="0"/>
                    <a:pt x="37" y="0"/>
                  </a:cubicBezTo>
                  <a:cubicBezTo>
                    <a:pt x="37" y="13"/>
                    <a:pt x="37" y="25"/>
                    <a:pt x="37" y="38"/>
                  </a:cubicBezTo>
                  <a:cubicBezTo>
                    <a:pt x="25" y="38"/>
                    <a:pt x="13" y="38"/>
                    <a:pt x="0" y="38"/>
                  </a:cubicBezTo>
                  <a:cubicBezTo>
                    <a:pt x="0" y="25"/>
                    <a:pt x="0" y="13"/>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884" tIns="44943" rIns="89884" bIns="44943" numCol="1" anchor="t" anchorCtr="0" compatLnSpc="1">
              <a:prstTxWarp prst="textNoShape">
                <a:avLst/>
              </a:prstTxWarp>
            </a:bodyPr>
            <a:lstStyle/>
            <a:p>
              <a:endParaRPr lang="en-IN" sz="1620"/>
            </a:p>
          </p:txBody>
        </p:sp>
        <p:sp>
          <p:nvSpPr>
            <p:cNvPr id="156" name="Freeform 25">
              <a:extLst>
                <a:ext uri="{FF2B5EF4-FFF2-40B4-BE49-F238E27FC236}">
                  <a16:creationId xmlns:a16="http://schemas.microsoft.com/office/drawing/2014/main" id="{F46422B4-AC95-4B1F-B936-9A482737D7DC}"/>
                </a:ext>
              </a:extLst>
            </p:cNvPr>
            <p:cNvSpPr>
              <a:spLocks/>
            </p:cNvSpPr>
            <p:nvPr/>
          </p:nvSpPr>
          <p:spPr bwMode="auto">
            <a:xfrm>
              <a:off x="12828588" y="2874963"/>
              <a:ext cx="57150" cy="55562"/>
            </a:xfrm>
            <a:custGeom>
              <a:avLst/>
              <a:gdLst>
                <a:gd name="T0" fmla="*/ 0 w 38"/>
                <a:gd name="T1" fmla="*/ 0 h 37"/>
                <a:gd name="T2" fmla="*/ 38 w 38"/>
                <a:gd name="T3" fmla="*/ 0 h 37"/>
                <a:gd name="T4" fmla="*/ 38 w 38"/>
                <a:gd name="T5" fmla="*/ 37 h 37"/>
                <a:gd name="T6" fmla="*/ 0 w 38"/>
                <a:gd name="T7" fmla="*/ 37 h 37"/>
                <a:gd name="T8" fmla="*/ 0 w 38"/>
                <a:gd name="T9" fmla="*/ 0 h 37"/>
              </a:gdLst>
              <a:ahLst/>
              <a:cxnLst>
                <a:cxn ang="0">
                  <a:pos x="T0" y="T1"/>
                </a:cxn>
                <a:cxn ang="0">
                  <a:pos x="T2" y="T3"/>
                </a:cxn>
                <a:cxn ang="0">
                  <a:pos x="T4" y="T5"/>
                </a:cxn>
                <a:cxn ang="0">
                  <a:pos x="T6" y="T7"/>
                </a:cxn>
                <a:cxn ang="0">
                  <a:pos x="T8" y="T9"/>
                </a:cxn>
              </a:cxnLst>
              <a:rect l="0" t="0" r="r" b="b"/>
              <a:pathLst>
                <a:path w="38" h="37">
                  <a:moveTo>
                    <a:pt x="0" y="0"/>
                  </a:moveTo>
                  <a:cubicBezTo>
                    <a:pt x="13" y="0"/>
                    <a:pt x="25" y="0"/>
                    <a:pt x="38" y="0"/>
                  </a:cubicBezTo>
                  <a:cubicBezTo>
                    <a:pt x="38" y="12"/>
                    <a:pt x="38" y="25"/>
                    <a:pt x="38" y="37"/>
                  </a:cubicBezTo>
                  <a:cubicBezTo>
                    <a:pt x="26" y="37"/>
                    <a:pt x="13" y="37"/>
                    <a:pt x="0" y="37"/>
                  </a:cubicBezTo>
                  <a:cubicBezTo>
                    <a:pt x="0" y="25"/>
                    <a:pt x="0" y="13"/>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884" tIns="44943" rIns="89884" bIns="44943" numCol="1" anchor="t" anchorCtr="0" compatLnSpc="1">
              <a:prstTxWarp prst="textNoShape">
                <a:avLst/>
              </a:prstTxWarp>
            </a:bodyPr>
            <a:lstStyle/>
            <a:p>
              <a:endParaRPr lang="en-IN" sz="1620"/>
            </a:p>
          </p:txBody>
        </p:sp>
        <p:sp>
          <p:nvSpPr>
            <p:cNvPr id="157" name="Freeform 26">
              <a:extLst>
                <a:ext uri="{FF2B5EF4-FFF2-40B4-BE49-F238E27FC236}">
                  <a16:creationId xmlns:a16="http://schemas.microsoft.com/office/drawing/2014/main" id="{D29C2155-A380-4CA0-B06F-C00D87D2A721}"/>
                </a:ext>
              </a:extLst>
            </p:cNvPr>
            <p:cNvSpPr>
              <a:spLocks/>
            </p:cNvSpPr>
            <p:nvPr/>
          </p:nvSpPr>
          <p:spPr bwMode="auto">
            <a:xfrm>
              <a:off x="12915900" y="2874963"/>
              <a:ext cx="55563" cy="55562"/>
            </a:xfrm>
            <a:custGeom>
              <a:avLst/>
              <a:gdLst>
                <a:gd name="T0" fmla="*/ 37 w 37"/>
                <a:gd name="T1" fmla="*/ 0 h 37"/>
                <a:gd name="T2" fmla="*/ 37 w 37"/>
                <a:gd name="T3" fmla="*/ 37 h 37"/>
                <a:gd name="T4" fmla="*/ 0 w 37"/>
                <a:gd name="T5" fmla="*/ 37 h 37"/>
                <a:gd name="T6" fmla="*/ 0 w 37"/>
                <a:gd name="T7" fmla="*/ 0 h 37"/>
                <a:gd name="T8" fmla="*/ 37 w 37"/>
                <a:gd name="T9" fmla="*/ 0 h 37"/>
              </a:gdLst>
              <a:ahLst/>
              <a:cxnLst>
                <a:cxn ang="0">
                  <a:pos x="T0" y="T1"/>
                </a:cxn>
                <a:cxn ang="0">
                  <a:pos x="T2" y="T3"/>
                </a:cxn>
                <a:cxn ang="0">
                  <a:pos x="T4" y="T5"/>
                </a:cxn>
                <a:cxn ang="0">
                  <a:pos x="T6" y="T7"/>
                </a:cxn>
                <a:cxn ang="0">
                  <a:pos x="T8" y="T9"/>
                </a:cxn>
              </a:cxnLst>
              <a:rect l="0" t="0" r="r" b="b"/>
              <a:pathLst>
                <a:path w="37" h="37">
                  <a:moveTo>
                    <a:pt x="37" y="0"/>
                  </a:moveTo>
                  <a:cubicBezTo>
                    <a:pt x="37" y="12"/>
                    <a:pt x="37" y="25"/>
                    <a:pt x="37" y="37"/>
                  </a:cubicBezTo>
                  <a:cubicBezTo>
                    <a:pt x="25" y="37"/>
                    <a:pt x="12" y="37"/>
                    <a:pt x="0" y="37"/>
                  </a:cubicBezTo>
                  <a:cubicBezTo>
                    <a:pt x="0" y="25"/>
                    <a:pt x="0" y="13"/>
                    <a:pt x="0" y="0"/>
                  </a:cubicBezTo>
                  <a:cubicBezTo>
                    <a:pt x="12" y="0"/>
                    <a:pt x="24" y="0"/>
                    <a:pt x="3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884" tIns="44943" rIns="89884" bIns="44943" numCol="1" anchor="t" anchorCtr="0" compatLnSpc="1">
              <a:prstTxWarp prst="textNoShape">
                <a:avLst/>
              </a:prstTxWarp>
            </a:bodyPr>
            <a:lstStyle/>
            <a:p>
              <a:endParaRPr lang="en-IN" sz="1620"/>
            </a:p>
          </p:txBody>
        </p:sp>
        <p:sp>
          <p:nvSpPr>
            <p:cNvPr id="158" name="Freeform 27">
              <a:extLst>
                <a:ext uri="{FF2B5EF4-FFF2-40B4-BE49-F238E27FC236}">
                  <a16:creationId xmlns:a16="http://schemas.microsoft.com/office/drawing/2014/main" id="{94559D47-02AB-4096-9F9E-48842E6493CD}"/>
                </a:ext>
              </a:extLst>
            </p:cNvPr>
            <p:cNvSpPr>
              <a:spLocks/>
            </p:cNvSpPr>
            <p:nvPr/>
          </p:nvSpPr>
          <p:spPr bwMode="auto">
            <a:xfrm>
              <a:off x="13001625" y="2673350"/>
              <a:ext cx="57150" cy="55562"/>
            </a:xfrm>
            <a:custGeom>
              <a:avLst/>
              <a:gdLst>
                <a:gd name="T0" fmla="*/ 37 w 37"/>
                <a:gd name="T1" fmla="*/ 37 h 37"/>
                <a:gd name="T2" fmla="*/ 0 w 37"/>
                <a:gd name="T3" fmla="*/ 37 h 37"/>
                <a:gd name="T4" fmla="*/ 0 w 37"/>
                <a:gd name="T5" fmla="*/ 0 h 37"/>
                <a:gd name="T6" fmla="*/ 37 w 37"/>
                <a:gd name="T7" fmla="*/ 0 h 37"/>
                <a:gd name="T8" fmla="*/ 37 w 37"/>
                <a:gd name="T9" fmla="*/ 37 h 37"/>
              </a:gdLst>
              <a:ahLst/>
              <a:cxnLst>
                <a:cxn ang="0">
                  <a:pos x="T0" y="T1"/>
                </a:cxn>
                <a:cxn ang="0">
                  <a:pos x="T2" y="T3"/>
                </a:cxn>
                <a:cxn ang="0">
                  <a:pos x="T4" y="T5"/>
                </a:cxn>
                <a:cxn ang="0">
                  <a:pos x="T6" y="T7"/>
                </a:cxn>
                <a:cxn ang="0">
                  <a:pos x="T8" y="T9"/>
                </a:cxn>
              </a:cxnLst>
              <a:rect l="0" t="0" r="r" b="b"/>
              <a:pathLst>
                <a:path w="37" h="37">
                  <a:moveTo>
                    <a:pt x="37" y="37"/>
                  </a:moveTo>
                  <a:cubicBezTo>
                    <a:pt x="25" y="37"/>
                    <a:pt x="12" y="37"/>
                    <a:pt x="0" y="37"/>
                  </a:cubicBezTo>
                  <a:cubicBezTo>
                    <a:pt x="0" y="25"/>
                    <a:pt x="0" y="12"/>
                    <a:pt x="0" y="0"/>
                  </a:cubicBezTo>
                  <a:cubicBezTo>
                    <a:pt x="12" y="0"/>
                    <a:pt x="25" y="0"/>
                    <a:pt x="37" y="0"/>
                  </a:cubicBezTo>
                  <a:cubicBezTo>
                    <a:pt x="37" y="12"/>
                    <a:pt x="37" y="24"/>
                    <a:pt x="37" y="3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884" tIns="44943" rIns="89884" bIns="44943" numCol="1" anchor="t" anchorCtr="0" compatLnSpc="1">
              <a:prstTxWarp prst="textNoShape">
                <a:avLst/>
              </a:prstTxWarp>
            </a:bodyPr>
            <a:lstStyle/>
            <a:p>
              <a:endParaRPr lang="en-IN" sz="1620"/>
            </a:p>
          </p:txBody>
        </p:sp>
        <p:sp>
          <p:nvSpPr>
            <p:cNvPr id="159" name="Freeform 28">
              <a:extLst>
                <a:ext uri="{FF2B5EF4-FFF2-40B4-BE49-F238E27FC236}">
                  <a16:creationId xmlns:a16="http://schemas.microsoft.com/office/drawing/2014/main" id="{3A6C1C9A-A1A4-4E12-98C1-B2E73FD07C9B}"/>
                </a:ext>
              </a:extLst>
            </p:cNvPr>
            <p:cNvSpPr>
              <a:spLocks/>
            </p:cNvSpPr>
            <p:nvPr/>
          </p:nvSpPr>
          <p:spPr bwMode="auto">
            <a:xfrm>
              <a:off x="13088938" y="2671763"/>
              <a:ext cx="55563" cy="57150"/>
            </a:xfrm>
            <a:custGeom>
              <a:avLst/>
              <a:gdLst>
                <a:gd name="T0" fmla="*/ 0 w 37"/>
                <a:gd name="T1" fmla="*/ 0 h 38"/>
                <a:gd name="T2" fmla="*/ 37 w 37"/>
                <a:gd name="T3" fmla="*/ 0 h 38"/>
                <a:gd name="T4" fmla="*/ 37 w 37"/>
                <a:gd name="T5" fmla="*/ 38 h 38"/>
                <a:gd name="T6" fmla="*/ 0 w 37"/>
                <a:gd name="T7" fmla="*/ 38 h 38"/>
                <a:gd name="T8" fmla="*/ 0 w 37"/>
                <a:gd name="T9" fmla="*/ 0 h 38"/>
              </a:gdLst>
              <a:ahLst/>
              <a:cxnLst>
                <a:cxn ang="0">
                  <a:pos x="T0" y="T1"/>
                </a:cxn>
                <a:cxn ang="0">
                  <a:pos x="T2" y="T3"/>
                </a:cxn>
                <a:cxn ang="0">
                  <a:pos x="T4" y="T5"/>
                </a:cxn>
                <a:cxn ang="0">
                  <a:pos x="T6" y="T7"/>
                </a:cxn>
                <a:cxn ang="0">
                  <a:pos x="T8" y="T9"/>
                </a:cxn>
              </a:cxnLst>
              <a:rect l="0" t="0" r="r" b="b"/>
              <a:pathLst>
                <a:path w="37" h="38">
                  <a:moveTo>
                    <a:pt x="0" y="0"/>
                  </a:moveTo>
                  <a:cubicBezTo>
                    <a:pt x="12" y="0"/>
                    <a:pt x="25" y="0"/>
                    <a:pt x="37" y="0"/>
                  </a:cubicBezTo>
                  <a:cubicBezTo>
                    <a:pt x="37" y="13"/>
                    <a:pt x="37" y="25"/>
                    <a:pt x="37" y="38"/>
                  </a:cubicBezTo>
                  <a:cubicBezTo>
                    <a:pt x="25" y="38"/>
                    <a:pt x="13" y="38"/>
                    <a:pt x="0" y="38"/>
                  </a:cubicBezTo>
                  <a:cubicBezTo>
                    <a:pt x="0" y="26"/>
                    <a:pt x="0" y="13"/>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884" tIns="44943" rIns="89884" bIns="44943" numCol="1" anchor="t" anchorCtr="0" compatLnSpc="1">
              <a:prstTxWarp prst="textNoShape">
                <a:avLst/>
              </a:prstTxWarp>
            </a:bodyPr>
            <a:lstStyle/>
            <a:p>
              <a:endParaRPr lang="en-IN" sz="1620"/>
            </a:p>
          </p:txBody>
        </p:sp>
        <p:sp>
          <p:nvSpPr>
            <p:cNvPr id="160" name="Freeform 29">
              <a:extLst>
                <a:ext uri="{FF2B5EF4-FFF2-40B4-BE49-F238E27FC236}">
                  <a16:creationId xmlns:a16="http://schemas.microsoft.com/office/drawing/2014/main" id="{344CAF3A-0078-454D-965A-BEC97B51C78E}"/>
                </a:ext>
              </a:extLst>
            </p:cNvPr>
            <p:cNvSpPr>
              <a:spLocks/>
            </p:cNvSpPr>
            <p:nvPr/>
          </p:nvSpPr>
          <p:spPr bwMode="auto">
            <a:xfrm>
              <a:off x="13001625" y="2874963"/>
              <a:ext cx="57150" cy="55562"/>
            </a:xfrm>
            <a:custGeom>
              <a:avLst/>
              <a:gdLst>
                <a:gd name="T0" fmla="*/ 0 w 37"/>
                <a:gd name="T1" fmla="*/ 37 h 37"/>
                <a:gd name="T2" fmla="*/ 0 w 37"/>
                <a:gd name="T3" fmla="*/ 0 h 37"/>
                <a:gd name="T4" fmla="*/ 37 w 37"/>
                <a:gd name="T5" fmla="*/ 0 h 37"/>
                <a:gd name="T6" fmla="*/ 37 w 37"/>
                <a:gd name="T7" fmla="*/ 37 h 37"/>
                <a:gd name="T8" fmla="*/ 0 w 37"/>
                <a:gd name="T9" fmla="*/ 37 h 37"/>
              </a:gdLst>
              <a:ahLst/>
              <a:cxnLst>
                <a:cxn ang="0">
                  <a:pos x="T0" y="T1"/>
                </a:cxn>
                <a:cxn ang="0">
                  <a:pos x="T2" y="T3"/>
                </a:cxn>
                <a:cxn ang="0">
                  <a:pos x="T4" y="T5"/>
                </a:cxn>
                <a:cxn ang="0">
                  <a:pos x="T6" y="T7"/>
                </a:cxn>
                <a:cxn ang="0">
                  <a:pos x="T8" y="T9"/>
                </a:cxn>
              </a:cxnLst>
              <a:rect l="0" t="0" r="r" b="b"/>
              <a:pathLst>
                <a:path w="37" h="37">
                  <a:moveTo>
                    <a:pt x="0" y="37"/>
                  </a:moveTo>
                  <a:cubicBezTo>
                    <a:pt x="0" y="25"/>
                    <a:pt x="0" y="13"/>
                    <a:pt x="0" y="0"/>
                  </a:cubicBezTo>
                  <a:cubicBezTo>
                    <a:pt x="12" y="0"/>
                    <a:pt x="25" y="0"/>
                    <a:pt x="37" y="0"/>
                  </a:cubicBezTo>
                  <a:cubicBezTo>
                    <a:pt x="37" y="12"/>
                    <a:pt x="37" y="25"/>
                    <a:pt x="37" y="37"/>
                  </a:cubicBezTo>
                  <a:cubicBezTo>
                    <a:pt x="25" y="37"/>
                    <a:pt x="12" y="37"/>
                    <a:pt x="0" y="3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884" tIns="44943" rIns="89884" bIns="44943" numCol="1" anchor="t" anchorCtr="0" compatLnSpc="1">
              <a:prstTxWarp prst="textNoShape">
                <a:avLst/>
              </a:prstTxWarp>
            </a:bodyPr>
            <a:lstStyle/>
            <a:p>
              <a:endParaRPr lang="en-IN" sz="1620"/>
            </a:p>
          </p:txBody>
        </p:sp>
        <p:sp>
          <p:nvSpPr>
            <p:cNvPr id="161" name="Freeform 30">
              <a:extLst>
                <a:ext uri="{FF2B5EF4-FFF2-40B4-BE49-F238E27FC236}">
                  <a16:creationId xmlns:a16="http://schemas.microsoft.com/office/drawing/2014/main" id="{46585234-BC70-49E5-BC42-A455A7FF2428}"/>
                </a:ext>
              </a:extLst>
            </p:cNvPr>
            <p:cNvSpPr>
              <a:spLocks/>
            </p:cNvSpPr>
            <p:nvPr/>
          </p:nvSpPr>
          <p:spPr bwMode="auto">
            <a:xfrm>
              <a:off x="13088938" y="2874963"/>
              <a:ext cx="55563" cy="55562"/>
            </a:xfrm>
            <a:custGeom>
              <a:avLst/>
              <a:gdLst>
                <a:gd name="T0" fmla="*/ 0 w 37"/>
                <a:gd name="T1" fmla="*/ 37 h 37"/>
                <a:gd name="T2" fmla="*/ 0 w 37"/>
                <a:gd name="T3" fmla="*/ 0 h 37"/>
                <a:gd name="T4" fmla="*/ 37 w 37"/>
                <a:gd name="T5" fmla="*/ 0 h 37"/>
                <a:gd name="T6" fmla="*/ 37 w 37"/>
                <a:gd name="T7" fmla="*/ 37 h 37"/>
                <a:gd name="T8" fmla="*/ 0 w 37"/>
                <a:gd name="T9" fmla="*/ 37 h 37"/>
              </a:gdLst>
              <a:ahLst/>
              <a:cxnLst>
                <a:cxn ang="0">
                  <a:pos x="T0" y="T1"/>
                </a:cxn>
                <a:cxn ang="0">
                  <a:pos x="T2" y="T3"/>
                </a:cxn>
                <a:cxn ang="0">
                  <a:pos x="T4" y="T5"/>
                </a:cxn>
                <a:cxn ang="0">
                  <a:pos x="T6" y="T7"/>
                </a:cxn>
                <a:cxn ang="0">
                  <a:pos x="T8" y="T9"/>
                </a:cxn>
              </a:cxnLst>
              <a:rect l="0" t="0" r="r" b="b"/>
              <a:pathLst>
                <a:path w="37" h="37">
                  <a:moveTo>
                    <a:pt x="0" y="37"/>
                  </a:moveTo>
                  <a:cubicBezTo>
                    <a:pt x="0" y="25"/>
                    <a:pt x="0" y="12"/>
                    <a:pt x="0" y="0"/>
                  </a:cubicBezTo>
                  <a:cubicBezTo>
                    <a:pt x="12" y="0"/>
                    <a:pt x="25" y="0"/>
                    <a:pt x="37" y="0"/>
                  </a:cubicBezTo>
                  <a:cubicBezTo>
                    <a:pt x="37" y="12"/>
                    <a:pt x="37" y="25"/>
                    <a:pt x="37" y="37"/>
                  </a:cubicBezTo>
                  <a:cubicBezTo>
                    <a:pt x="25" y="37"/>
                    <a:pt x="13" y="37"/>
                    <a:pt x="0" y="3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884" tIns="44943" rIns="89884" bIns="44943" numCol="1" anchor="t" anchorCtr="0" compatLnSpc="1">
              <a:prstTxWarp prst="textNoShape">
                <a:avLst/>
              </a:prstTxWarp>
            </a:bodyPr>
            <a:lstStyle/>
            <a:p>
              <a:endParaRPr lang="en-IN" sz="1620"/>
            </a:p>
          </p:txBody>
        </p:sp>
      </p:grpSp>
      <p:grpSp>
        <p:nvGrpSpPr>
          <p:cNvPr id="162" name="Group 161">
            <a:extLst>
              <a:ext uri="{FF2B5EF4-FFF2-40B4-BE49-F238E27FC236}">
                <a16:creationId xmlns:a16="http://schemas.microsoft.com/office/drawing/2014/main" id="{70AEB9E4-E528-40F4-8F22-9482FE9CF398}"/>
              </a:ext>
            </a:extLst>
          </p:cNvPr>
          <p:cNvGrpSpPr/>
          <p:nvPr/>
        </p:nvGrpSpPr>
        <p:grpSpPr>
          <a:xfrm>
            <a:off x="2093885" y="3400683"/>
            <a:ext cx="406092" cy="405110"/>
            <a:chOff x="13896975" y="1428750"/>
            <a:chExt cx="655638" cy="654050"/>
          </a:xfrm>
          <a:solidFill>
            <a:schemeClr val="tx1">
              <a:lumMod val="95000"/>
              <a:lumOff val="5000"/>
            </a:schemeClr>
          </a:solidFill>
        </p:grpSpPr>
        <p:sp>
          <p:nvSpPr>
            <p:cNvPr id="163" name="Freeform 31">
              <a:extLst>
                <a:ext uri="{FF2B5EF4-FFF2-40B4-BE49-F238E27FC236}">
                  <a16:creationId xmlns:a16="http://schemas.microsoft.com/office/drawing/2014/main" id="{7FD97483-7F8D-4CE3-9150-78601169068C}"/>
                </a:ext>
              </a:extLst>
            </p:cNvPr>
            <p:cNvSpPr>
              <a:spLocks noEditPoints="1"/>
            </p:cNvSpPr>
            <p:nvPr/>
          </p:nvSpPr>
          <p:spPr bwMode="auto">
            <a:xfrm>
              <a:off x="13896975" y="1428750"/>
              <a:ext cx="655638" cy="654050"/>
            </a:xfrm>
            <a:custGeom>
              <a:avLst/>
              <a:gdLst>
                <a:gd name="T0" fmla="*/ 11 w 433"/>
                <a:gd name="T1" fmla="*/ 226 h 432"/>
                <a:gd name="T2" fmla="*/ 101 w 433"/>
                <a:gd name="T3" fmla="*/ 245 h 432"/>
                <a:gd name="T4" fmla="*/ 106 w 433"/>
                <a:gd name="T5" fmla="*/ 258 h 432"/>
                <a:gd name="T6" fmla="*/ 204 w 433"/>
                <a:gd name="T7" fmla="*/ 275 h 432"/>
                <a:gd name="T8" fmla="*/ 241 w 433"/>
                <a:gd name="T9" fmla="*/ 313 h 432"/>
                <a:gd name="T10" fmla="*/ 291 w 433"/>
                <a:gd name="T11" fmla="*/ 282 h 432"/>
                <a:gd name="T12" fmla="*/ 219 w 433"/>
                <a:gd name="T13" fmla="*/ 263 h 432"/>
                <a:gd name="T14" fmla="*/ 233 w 433"/>
                <a:gd name="T15" fmla="*/ 0 h 432"/>
                <a:gd name="T16" fmla="*/ 432 w 433"/>
                <a:gd name="T17" fmla="*/ 21 h 432"/>
                <a:gd name="T18" fmla="*/ 412 w 433"/>
                <a:gd name="T19" fmla="*/ 282 h 432"/>
                <a:gd name="T20" fmla="*/ 327 w 433"/>
                <a:gd name="T21" fmla="*/ 284 h 432"/>
                <a:gd name="T22" fmla="*/ 261 w 433"/>
                <a:gd name="T23" fmla="*/ 322 h 432"/>
                <a:gd name="T24" fmla="*/ 291 w 433"/>
                <a:gd name="T25" fmla="*/ 323 h 432"/>
                <a:gd name="T26" fmla="*/ 291 w 433"/>
                <a:gd name="T27" fmla="*/ 382 h 432"/>
                <a:gd name="T28" fmla="*/ 205 w 433"/>
                <a:gd name="T29" fmla="*/ 375 h 432"/>
                <a:gd name="T30" fmla="*/ 174 w 433"/>
                <a:gd name="T31" fmla="*/ 355 h 432"/>
                <a:gd name="T32" fmla="*/ 180 w 433"/>
                <a:gd name="T33" fmla="*/ 341 h 432"/>
                <a:gd name="T34" fmla="*/ 211 w 433"/>
                <a:gd name="T35" fmla="*/ 359 h 432"/>
                <a:gd name="T36" fmla="*/ 291 w 433"/>
                <a:gd name="T37" fmla="*/ 365 h 432"/>
                <a:gd name="T38" fmla="*/ 291 w 433"/>
                <a:gd name="T39" fmla="*/ 339 h 432"/>
                <a:gd name="T40" fmla="*/ 233 w 433"/>
                <a:gd name="T41" fmla="*/ 328 h 432"/>
                <a:gd name="T42" fmla="*/ 164 w 433"/>
                <a:gd name="T43" fmla="*/ 274 h 432"/>
                <a:gd name="T44" fmla="*/ 102 w 433"/>
                <a:gd name="T45" fmla="*/ 274 h 432"/>
                <a:gd name="T46" fmla="*/ 101 w 433"/>
                <a:gd name="T47" fmla="*/ 379 h 432"/>
                <a:gd name="T48" fmla="*/ 135 w 433"/>
                <a:gd name="T49" fmla="*/ 402 h 432"/>
                <a:gd name="T50" fmla="*/ 310 w 433"/>
                <a:gd name="T51" fmla="*/ 415 h 432"/>
                <a:gd name="T52" fmla="*/ 410 w 433"/>
                <a:gd name="T53" fmla="*/ 359 h 432"/>
                <a:gd name="T54" fmla="*/ 390 w 433"/>
                <a:gd name="T55" fmla="*/ 338 h 432"/>
                <a:gd name="T56" fmla="*/ 340 w 433"/>
                <a:gd name="T57" fmla="*/ 374 h 432"/>
                <a:gd name="T58" fmla="*/ 335 w 433"/>
                <a:gd name="T59" fmla="*/ 358 h 432"/>
                <a:gd name="T60" fmla="*/ 409 w 433"/>
                <a:gd name="T61" fmla="*/ 319 h 432"/>
                <a:gd name="T62" fmla="*/ 420 w 433"/>
                <a:gd name="T63" fmla="*/ 373 h 432"/>
                <a:gd name="T64" fmla="*/ 342 w 433"/>
                <a:gd name="T65" fmla="*/ 427 h 432"/>
                <a:gd name="T66" fmla="*/ 174 w 433"/>
                <a:gd name="T67" fmla="*/ 432 h 432"/>
                <a:gd name="T68" fmla="*/ 143 w 433"/>
                <a:gd name="T69" fmla="*/ 424 h 432"/>
                <a:gd name="T70" fmla="*/ 101 w 433"/>
                <a:gd name="T71" fmla="*/ 401 h 432"/>
                <a:gd name="T72" fmla="*/ 98 w 433"/>
                <a:gd name="T73" fmla="*/ 425 h 432"/>
                <a:gd name="T74" fmla="*/ 0 w 433"/>
                <a:gd name="T75" fmla="*/ 432 h 432"/>
                <a:gd name="T76" fmla="*/ 415 w 433"/>
                <a:gd name="T77" fmla="*/ 265 h 432"/>
                <a:gd name="T78" fmla="*/ 236 w 433"/>
                <a:gd name="T79" fmla="*/ 17 h 432"/>
                <a:gd name="T80" fmla="*/ 415 w 433"/>
                <a:gd name="T81" fmla="*/ 265 h 432"/>
                <a:gd name="T82" fmla="*/ 17 w 433"/>
                <a:gd name="T83" fmla="*/ 415 h 432"/>
                <a:gd name="T84" fmla="*/ 84 w 433"/>
                <a:gd name="T85" fmla="*/ 243 h 4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33" h="432">
                  <a:moveTo>
                    <a:pt x="0" y="232"/>
                  </a:moveTo>
                  <a:cubicBezTo>
                    <a:pt x="2" y="227"/>
                    <a:pt x="6" y="226"/>
                    <a:pt x="11" y="226"/>
                  </a:cubicBezTo>
                  <a:cubicBezTo>
                    <a:pt x="35" y="226"/>
                    <a:pt x="58" y="226"/>
                    <a:pt x="82" y="226"/>
                  </a:cubicBezTo>
                  <a:cubicBezTo>
                    <a:pt x="95" y="226"/>
                    <a:pt x="101" y="232"/>
                    <a:pt x="101" y="245"/>
                  </a:cubicBezTo>
                  <a:cubicBezTo>
                    <a:pt x="101" y="249"/>
                    <a:pt x="101" y="253"/>
                    <a:pt x="101" y="258"/>
                  </a:cubicBezTo>
                  <a:cubicBezTo>
                    <a:pt x="103" y="258"/>
                    <a:pt x="105" y="258"/>
                    <a:pt x="106" y="258"/>
                  </a:cubicBezTo>
                  <a:cubicBezTo>
                    <a:pt x="125" y="258"/>
                    <a:pt x="144" y="258"/>
                    <a:pt x="163" y="258"/>
                  </a:cubicBezTo>
                  <a:cubicBezTo>
                    <a:pt x="180" y="257"/>
                    <a:pt x="193" y="263"/>
                    <a:pt x="204" y="275"/>
                  </a:cubicBezTo>
                  <a:cubicBezTo>
                    <a:pt x="216" y="286"/>
                    <a:pt x="227" y="298"/>
                    <a:pt x="239" y="310"/>
                  </a:cubicBezTo>
                  <a:cubicBezTo>
                    <a:pt x="240" y="311"/>
                    <a:pt x="241" y="312"/>
                    <a:pt x="241" y="313"/>
                  </a:cubicBezTo>
                  <a:cubicBezTo>
                    <a:pt x="260" y="303"/>
                    <a:pt x="277" y="293"/>
                    <a:pt x="295" y="282"/>
                  </a:cubicBezTo>
                  <a:cubicBezTo>
                    <a:pt x="293" y="282"/>
                    <a:pt x="292" y="282"/>
                    <a:pt x="291" y="282"/>
                  </a:cubicBezTo>
                  <a:cubicBezTo>
                    <a:pt x="273" y="282"/>
                    <a:pt x="256" y="282"/>
                    <a:pt x="238" y="282"/>
                  </a:cubicBezTo>
                  <a:cubicBezTo>
                    <a:pt x="226" y="282"/>
                    <a:pt x="219" y="275"/>
                    <a:pt x="219" y="263"/>
                  </a:cubicBezTo>
                  <a:cubicBezTo>
                    <a:pt x="219" y="182"/>
                    <a:pt x="219" y="102"/>
                    <a:pt x="219" y="21"/>
                  </a:cubicBezTo>
                  <a:cubicBezTo>
                    <a:pt x="219" y="11"/>
                    <a:pt x="223" y="4"/>
                    <a:pt x="233" y="0"/>
                  </a:cubicBezTo>
                  <a:cubicBezTo>
                    <a:pt x="295" y="0"/>
                    <a:pt x="356" y="0"/>
                    <a:pt x="418" y="0"/>
                  </a:cubicBezTo>
                  <a:cubicBezTo>
                    <a:pt x="428" y="4"/>
                    <a:pt x="432" y="11"/>
                    <a:pt x="432" y="21"/>
                  </a:cubicBezTo>
                  <a:cubicBezTo>
                    <a:pt x="432" y="102"/>
                    <a:pt x="432" y="182"/>
                    <a:pt x="432" y="263"/>
                  </a:cubicBezTo>
                  <a:cubicBezTo>
                    <a:pt x="432" y="275"/>
                    <a:pt x="425" y="282"/>
                    <a:pt x="412" y="282"/>
                  </a:cubicBezTo>
                  <a:cubicBezTo>
                    <a:pt x="386" y="282"/>
                    <a:pt x="359" y="282"/>
                    <a:pt x="333" y="282"/>
                  </a:cubicBezTo>
                  <a:cubicBezTo>
                    <a:pt x="331" y="282"/>
                    <a:pt x="329" y="283"/>
                    <a:pt x="327" y="284"/>
                  </a:cubicBezTo>
                  <a:cubicBezTo>
                    <a:pt x="306" y="296"/>
                    <a:pt x="285" y="308"/>
                    <a:pt x="264" y="320"/>
                  </a:cubicBezTo>
                  <a:cubicBezTo>
                    <a:pt x="263" y="321"/>
                    <a:pt x="262" y="321"/>
                    <a:pt x="261" y="322"/>
                  </a:cubicBezTo>
                  <a:cubicBezTo>
                    <a:pt x="261" y="322"/>
                    <a:pt x="261" y="322"/>
                    <a:pt x="262" y="322"/>
                  </a:cubicBezTo>
                  <a:cubicBezTo>
                    <a:pt x="271" y="322"/>
                    <a:pt x="281" y="322"/>
                    <a:pt x="291" y="323"/>
                  </a:cubicBezTo>
                  <a:cubicBezTo>
                    <a:pt x="304" y="323"/>
                    <a:pt x="316" y="330"/>
                    <a:pt x="320" y="342"/>
                  </a:cubicBezTo>
                  <a:cubicBezTo>
                    <a:pt x="327" y="362"/>
                    <a:pt x="313" y="381"/>
                    <a:pt x="291" y="382"/>
                  </a:cubicBezTo>
                  <a:cubicBezTo>
                    <a:pt x="270" y="382"/>
                    <a:pt x="250" y="382"/>
                    <a:pt x="229" y="382"/>
                  </a:cubicBezTo>
                  <a:cubicBezTo>
                    <a:pt x="220" y="382"/>
                    <a:pt x="212" y="380"/>
                    <a:pt x="205" y="375"/>
                  </a:cubicBezTo>
                  <a:cubicBezTo>
                    <a:pt x="195" y="369"/>
                    <a:pt x="186" y="363"/>
                    <a:pt x="176" y="357"/>
                  </a:cubicBezTo>
                  <a:cubicBezTo>
                    <a:pt x="175" y="356"/>
                    <a:pt x="175" y="355"/>
                    <a:pt x="174" y="355"/>
                  </a:cubicBezTo>
                  <a:cubicBezTo>
                    <a:pt x="172" y="352"/>
                    <a:pt x="171" y="349"/>
                    <a:pt x="173" y="346"/>
                  </a:cubicBezTo>
                  <a:cubicBezTo>
                    <a:pt x="174" y="343"/>
                    <a:pt x="177" y="341"/>
                    <a:pt x="180" y="341"/>
                  </a:cubicBezTo>
                  <a:cubicBezTo>
                    <a:pt x="182" y="341"/>
                    <a:pt x="185" y="342"/>
                    <a:pt x="187" y="343"/>
                  </a:cubicBezTo>
                  <a:cubicBezTo>
                    <a:pt x="195" y="349"/>
                    <a:pt x="203" y="354"/>
                    <a:pt x="211" y="359"/>
                  </a:cubicBezTo>
                  <a:cubicBezTo>
                    <a:pt x="217" y="363"/>
                    <a:pt x="223" y="365"/>
                    <a:pt x="230" y="365"/>
                  </a:cubicBezTo>
                  <a:cubicBezTo>
                    <a:pt x="250" y="365"/>
                    <a:pt x="270" y="365"/>
                    <a:pt x="291" y="365"/>
                  </a:cubicBezTo>
                  <a:cubicBezTo>
                    <a:pt x="299" y="365"/>
                    <a:pt x="305" y="360"/>
                    <a:pt x="305" y="352"/>
                  </a:cubicBezTo>
                  <a:cubicBezTo>
                    <a:pt x="305" y="345"/>
                    <a:pt x="299" y="339"/>
                    <a:pt x="291" y="339"/>
                  </a:cubicBezTo>
                  <a:cubicBezTo>
                    <a:pt x="281" y="339"/>
                    <a:pt x="271" y="339"/>
                    <a:pt x="262" y="339"/>
                  </a:cubicBezTo>
                  <a:cubicBezTo>
                    <a:pt x="250" y="340"/>
                    <a:pt x="241" y="336"/>
                    <a:pt x="233" y="328"/>
                  </a:cubicBezTo>
                  <a:cubicBezTo>
                    <a:pt x="219" y="314"/>
                    <a:pt x="206" y="300"/>
                    <a:pt x="192" y="286"/>
                  </a:cubicBezTo>
                  <a:cubicBezTo>
                    <a:pt x="184" y="278"/>
                    <a:pt x="175" y="274"/>
                    <a:pt x="164" y="274"/>
                  </a:cubicBezTo>
                  <a:cubicBezTo>
                    <a:pt x="144" y="275"/>
                    <a:pt x="125" y="274"/>
                    <a:pt x="106" y="274"/>
                  </a:cubicBezTo>
                  <a:cubicBezTo>
                    <a:pt x="104" y="274"/>
                    <a:pt x="103" y="274"/>
                    <a:pt x="102" y="274"/>
                  </a:cubicBezTo>
                  <a:cubicBezTo>
                    <a:pt x="101" y="276"/>
                    <a:pt x="101" y="276"/>
                    <a:pt x="101" y="276"/>
                  </a:cubicBezTo>
                  <a:cubicBezTo>
                    <a:pt x="101" y="311"/>
                    <a:pt x="101" y="345"/>
                    <a:pt x="101" y="379"/>
                  </a:cubicBezTo>
                  <a:cubicBezTo>
                    <a:pt x="101" y="380"/>
                    <a:pt x="103" y="382"/>
                    <a:pt x="104" y="383"/>
                  </a:cubicBezTo>
                  <a:cubicBezTo>
                    <a:pt x="114" y="389"/>
                    <a:pt x="125" y="396"/>
                    <a:pt x="135" y="402"/>
                  </a:cubicBezTo>
                  <a:cubicBezTo>
                    <a:pt x="149" y="410"/>
                    <a:pt x="164" y="415"/>
                    <a:pt x="180" y="415"/>
                  </a:cubicBezTo>
                  <a:cubicBezTo>
                    <a:pt x="223" y="415"/>
                    <a:pt x="267" y="415"/>
                    <a:pt x="310" y="415"/>
                  </a:cubicBezTo>
                  <a:cubicBezTo>
                    <a:pt x="327" y="415"/>
                    <a:pt x="343" y="411"/>
                    <a:pt x="357" y="401"/>
                  </a:cubicBezTo>
                  <a:cubicBezTo>
                    <a:pt x="375" y="388"/>
                    <a:pt x="393" y="373"/>
                    <a:pt x="410" y="359"/>
                  </a:cubicBezTo>
                  <a:cubicBezTo>
                    <a:pt x="415" y="355"/>
                    <a:pt x="416" y="350"/>
                    <a:pt x="414" y="344"/>
                  </a:cubicBezTo>
                  <a:cubicBezTo>
                    <a:pt x="411" y="335"/>
                    <a:pt x="399" y="332"/>
                    <a:pt x="390" y="338"/>
                  </a:cubicBezTo>
                  <a:cubicBezTo>
                    <a:pt x="375" y="349"/>
                    <a:pt x="361" y="360"/>
                    <a:pt x="346" y="371"/>
                  </a:cubicBezTo>
                  <a:cubicBezTo>
                    <a:pt x="344" y="372"/>
                    <a:pt x="342" y="373"/>
                    <a:pt x="340" y="374"/>
                  </a:cubicBezTo>
                  <a:cubicBezTo>
                    <a:pt x="337" y="375"/>
                    <a:pt x="333" y="373"/>
                    <a:pt x="331" y="369"/>
                  </a:cubicBezTo>
                  <a:cubicBezTo>
                    <a:pt x="329" y="365"/>
                    <a:pt x="331" y="362"/>
                    <a:pt x="335" y="358"/>
                  </a:cubicBezTo>
                  <a:cubicBezTo>
                    <a:pt x="350" y="347"/>
                    <a:pt x="365" y="335"/>
                    <a:pt x="380" y="324"/>
                  </a:cubicBezTo>
                  <a:cubicBezTo>
                    <a:pt x="389" y="318"/>
                    <a:pt x="399" y="316"/>
                    <a:pt x="409" y="319"/>
                  </a:cubicBezTo>
                  <a:cubicBezTo>
                    <a:pt x="421" y="323"/>
                    <a:pt x="429" y="331"/>
                    <a:pt x="431" y="343"/>
                  </a:cubicBezTo>
                  <a:cubicBezTo>
                    <a:pt x="433" y="356"/>
                    <a:pt x="429" y="366"/>
                    <a:pt x="420" y="373"/>
                  </a:cubicBezTo>
                  <a:cubicBezTo>
                    <a:pt x="406" y="385"/>
                    <a:pt x="391" y="396"/>
                    <a:pt x="377" y="408"/>
                  </a:cubicBezTo>
                  <a:cubicBezTo>
                    <a:pt x="367" y="416"/>
                    <a:pt x="355" y="423"/>
                    <a:pt x="342" y="427"/>
                  </a:cubicBezTo>
                  <a:cubicBezTo>
                    <a:pt x="334" y="429"/>
                    <a:pt x="326" y="430"/>
                    <a:pt x="318" y="432"/>
                  </a:cubicBezTo>
                  <a:cubicBezTo>
                    <a:pt x="270" y="432"/>
                    <a:pt x="222" y="432"/>
                    <a:pt x="174" y="432"/>
                  </a:cubicBezTo>
                  <a:cubicBezTo>
                    <a:pt x="173" y="432"/>
                    <a:pt x="173" y="432"/>
                    <a:pt x="172" y="431"/>
                  </a:cubicBezTo>
                  <a:cubicBezTo>
                    <a:pt x="162" y="429"/>
                    <a:pt x="152" y="428"/>
                    <a:pt x="143" y="424"/>
                  </a:cubicBezTo>
                  <a:cubicBezTo>
                    <a:pt x="130" y="419"/>
                    <a:pt x="118" y="411"/>
                    <a:pt x="106" y="404"/>
                  </a:cubicBezTo>
                  <a:cubicBezTo>
                    <a:pt x="105" y="403"/>
                    <a:pt x="103" y="402"/>
                    <a:pt x="101" y="401"/>
                  </a:cubicBezTo>
                  <a:cubicBezTo>
                    <a:pt x="101" y="406"/>
                    <a:pt x="102" y="410"/>
                    <a:pt x="101" y="413"/>
                  </a:cubicBezTo>
                  <a:cubicBezTo>
                    <a:pt x="101" y="417"/>
                    <a:pt x="100" y="422"/>
                    <a:pt x="98" y="425"/>
                  </a:cubicBezTo>
                  <a:cubicBezTo>
                    <a:pt x="96" y="428"/>
                    <a:pt x="92" y="430"/>
                    <a:pt x="88" y="432"/>
                  </a:cubicBezTo>
                  <a:cubicBezTo>
                    <a:pt x="59" y="432"/>
                    <a:pt x="29" y="432"/>
                    <a:pt x="0" y="432"/>
                  </a:cubicBezTo>
                  <a:cubicBezTo>
                    <a:pt x="0" y="366"/>
                    <a:pt x="0" y="299"/>
                    <a:pt x="0" y="232"/>
                  </a:cubicBezTo>
                  <a:close/>
                  <a:moveTo>
                    <a:pt x="415" y="265"/>
                  </a:moveTo>
                  <a:cubicBezTo>
                    <a:pt x="415" y="182"/>
                    <a:pt x="415" y="100"/>
                    <a:pt x="415" y="17"/>
                  </a:cubicBezTo>
                  <a:cubicBezTo>
                    <a:pt x="355" y="17"/>
                    <a:pt x="296" y="17"/>
                    <a:pt x="236" y="17"/>
                  </a:cubicBezTo>
                  <a:cubicBezTo>
                    <a:pt x="236" y="100"/>
                    <a:pt x="236" y="182"/>
                    <a:pt x="236" y="265"/>
                  </a:cubicBezTo>
                  <a:cubicBezTo>
                    <a:pt x="296" y="265"/>
                    <a:pt x="355" y="265"/>
                    <a:pt x="415" y="265"/>
                  </a:cubicBezTo>
                  <a:close/>
                  <a:moveTo>
                    <a:pt x="17" y="243"/>
                  </a:moveTo>
                  <a:cubicBezTo>
                    <a:pt x="17" y="301"/>
                    <a:pt x="17" y="358"/>
                    <a:pt x="17" y="415"/>
                  </a:cubicBezTo>
                  <a:cubicBezTo>
                    <a:pt x="39" y="415"/>
                    <a:pt x="62" y="415"/>
                    <a:pt x="84" y="415"/>
                  </a:cubicBezTo>
                  <a:cubicBezTo>
                    <a:pt x="84" y="358"/>
                    <a:pt x="84" y="300"/>
                    <a:pt x="84" y="243"/>
                  </a:cubicBezTo>
                  <a:cubicBezTo>
                    <a:pt x="61" y="243"/>
                    <a:pt x="39" y="243"/>
                    <a:pt x="17" y="24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884" tIns="44943" rIns="89884" bIns="44943" numCol="1" anchor="t" anchorCtr="0" compatLnSpc="1">
              <a:prstTxWarp prst="textNoShape">
                <a:avLst/>
              </a:prstTxWarp>
            </a:bodyPr>
            <a:lstStyle/>
            <a:p>
              <a:endParaRPr lang="en-IN" sz="1620"/>
            </a:p>
          </p:txBody>
        </p:sp>
        <p:sp>
          <p:nvSpPr>
            <p:cNvPr id="164" name="Freeform 32">
              <a:extLst>
                <a:ext uri="{FF2B5EF4-FFF2-40B4-BE49-F238E27FC236}">
                  <a16:creationId xmlns:a16="http://schemas.microsoft.com/office/drawing/2014/main" id="{AC240CB7-55C3-4688-9525-A88572B91AAC}"/>
                </a:ext>
              </a:extLst>
            </p:cNvPr>
            <p:cNvSpPr>
              <a:spLocks/>
            </p:cNvSpPr>
            <p:nvPr/>
          </p:nvSpPr>
          <p:spPr bwMode="auto">
            <a:xfrm>
              <a:off x="14046200" y="1485900"/>
              <a:ext cx="152400" cy="304800"/>
            </a:xfrm>
            <a:custGeom>
              <a:avLst/>
              <a:gdLst>
                <a:gd name="T0" fmla="*/ 20 w 101"/>
                <a:gd name="T1" fmla="*/ 60 h 201"/>
                <a:gd name="T2" fmla="*/ 52 w 101"/>
                <a:gd name="T3" fmla="*/ 116 h 201"/>
                <a:gd name="T4" fmla="*/ 92 w 101"/>
                <a:gd name="T5" fmla="*/ 185 h 201"/>
                <a:gd name="T6" fmla="*/ 94 w 101"/>
                <a:gd name="T7" fmla="*/ 189 h 201"/>
                <a:gd name="T8" fmla="*/ 90 w 101"/>
                <a:gd name="T9" fmla="*/ 199 h 201"/>
                <a:gd name="T10" fmla="*/ 80 w 101"/>
                <a:gd name="T11" fmla="*/ 197 h 201"/>
                <a:gd name="T12" fmla="*/ 78 w 101"/>
                <a:gd name="T13" fmla="*/ 194 h 201"/>
                <a:gd name="T14" fmla="*/ 7 w 101"/>
                <a:gd name="T15" fmla="*/ 71 h 201"/>
                <a:gd name="T16" fmla="*/ 15 w 101"/>
                <a:gd name="T17" fmla="*/ 44 h 201"/>
                <a:gd name="T18" fmla="*/ 85 w 101"/>
                <a:gd name="T19" fmla="*/ 3 h 201"/>
                <a:gd name="T20" fmla="*/ 90 w 101"/>
                <a:gd name="T21" fmla="*/ 1 h 201"/>
                <a:gd name="T22" fmla="*/ 99 w 101"/>
                <a:gd name="T23" fmla="*/ 5 h 201"/>
                <a:gd name="T24" fmla="*/ 98 w 101"/>
                <a:gd name="T25" fmla="*/ 15 h 201"/>
                <a:gd name="T26" fmla="*/ 93 w 101"/>
                <a:gd name="T27" fmla="*/ 18 h 201"/>
                <a:gd name="T28" fmla="*/ 25 w 101"/>
                <a:gd name="T29" fmla="*/ 58 h 201"/>
                <a:gd name="T30" fmla="*/ 20 w 101"/>
                <a:gd name="T31" fmla="*/ 60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1" h="201">
                  <a:moveTo>
                    <a:pt x="20" y="60"/>
                  </a:moveTo>
                  <a:cubicBezTo>
                    <a:pt x="31" y="79"/>
                    <a:pt x="42" y="97"/>
                    <a:pt x="52" y="116"/>
                  </a:cubicBezTo>
                  <a:cubicBezTo>
                    <a:pt x="66" y="139"/>
                    <a:pt x="79" y="162"/>
                    <a:pt x="92" y="185"/>
                  </a:cubicBezTo>
                  <a:cubicBezTo>
                    <a:pt x="93" y="186"/>
                    <a:pt x="94" y="187"/>
                    <a:pt x="94" y="189"/>
                  </a:cubicBezTo>
                  <a:cubicBezTo>
                    <a:pt x="96" y="193"/>
                    <a:pt x="94" y="197"/>
                    <a:pt x="90" y="199"/>
                  </a:cubicBezTo>
                  <a:cubicBezTo>
                    <a:pt x="87" y="201"/>
                    <a:pt x="83" y="200"/>
                    <a:pt x="80" y="197"/>
                  </a:cubicBezTo>
                  <a:cubicBezTo>
                    <a:pt x="79" y="196"/>
                    <a:pt x="79" y="195"/>
                    <a:pt x="78" y="194"/>
                  </a:cubicBezTo>
                  <a:cubicBezTo>
                    <a:pt x="54" y="153"/>
                    <a:pt x="31" y="112"/>
                    <a:pt x="7" y="71"/>
                  </a:cubicBezTo>
                  <a:cubicBezTo>
                    <a:pt x="0" y="60"/>
                    <a:pt x="3" y="51"/>
                    <a:pt x="15" y="44"/>
                  </a:cubicBezTo>
                  <a:cubicBezTo>
                    <a:pt x="38" y="30"/>
                    <a:pt x="61" y="17"/>
                    <a:pt x="85" y="3"/>
                  </a:cubicBezTo>
                  <a:cubicBezTo>
                    <a:pt x="87" y="2"/>
                    <a:pt x="88" y="1"/>
                    <a:pt x="90" y="1"/>
                  </a:cubicBezTo>
                  <a:cubicBezTo>
                    <a:pt x="94" y="0"/>
                    <a:pt x="98" y="2"/>
                    <a:pt x="99" y="5"/>
                  </a:cubicBezTo>
                  <a:cubicBezTo>
                    <a:pt x="101" y="9"/>
                    <a:pt x="101" y="12"/>
                    <a:pt x="98" y="15"/>
                  </a:cubicBezTo>
                  <a:cubicBezTo>
                    <a:pt x="96" y="16"/>
                    <a:pt x="95" y="17"/>
                    <a:pt x="93" y="18"/>
                  </a:cubicBezTo>
                  <a:cubicBezTo>
                    <a:pt x="70" y="31"/>
                    <a:pt x="48" y="44"/>
                    <a:pt x="25" y="58"/>
                  </a:cubicBezTo>
                  <a:cubicBezTo>
                    <a:pt x="23" y="58"/>
                    <a:pt x="22" y="59"/>
                    <a:pt x="20" y="6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884" tIns="44943" rIns="89884" bIns="44943" numCol="1" anchor="t" anchorCtr="0" compatLnSpc="1">
              <a:prstTxWarp prst="textNoShape">
                <a:avLst/>
              </a:prstTxWarp>
            </a:bodyPr>
            <a:lstStyle/>
            <a:p>
              <a:endParaRPr lang="en-IN" sz="1620"/>
            </a:p>
          </p:txBody>
        </p:sp>
        <p:sp>
          <p:nvSpPr>
            <p:cNvPr id="165" name="Freeform 33">
              <a:extLst>
                <a:ext uri="{FF2B5EF4-FFF2-40B4-BE49-F238E27FC236}">
                  <a16:creationId xmlns:a16="http://schemas.microsoft.com/office/drawing/2014/main" id="{8A640265-8480-4390-B063-BB5ABB4962E4}"/>
                </a:ext>
              </a:extLst>
            </p:cNvPr>
            <p:cNvSpPr>
              <a:spLocks noEditPoints="1"/>
            </p:cNvSpPr>
            <p:nvPr/>
          </p:nvSpPr>
          <p:spPr bwMode="auto">
            <a:xfrm>
              <a:off x="14295438" y="1481138"/>
              <a:ext cx="188913" cy="188912"/>
            </a:xfrm>
            <a:custGeom>
              <a:avLst/>
              <a:gdLst>
                <a:gd name="T0" fmla="*/ 125 w 125"/>
                <a:gd name="T1" fmla="*/ 63 h 125"/>
                <a:gd name="T2" fmla="*/ 62 w 125"/>
                <a:gd name="T3" fmla="*/ 125 h 125"/>
                <a:gd name="T4" fmla="*/ 0 w 125"/>
                <a:gd name="T5" fmla="*/ 62 h 125"/>
                <a:gd name="T6" fmla="*/ 63 w 125"/>
                <a:gd name="T7" fmla="*/ 0 h 125"/>
                <a:gd name="T8" fmla="*/ 125 w 125"/>
                <a:gd name="T9" fmla="*/ 63 h 125"/>
                <a:gd name="T10" fmla="*/ 40 w 125"/>
                <a:gd name="T11" fmla="*/ 73 h 125"/>
                <a:gd name="T12" fmla="*/ 47 w 125"/>
                <a:gd name="T13" fmla="*/ 35 h 125"/>
                <a:gd name="T14" fmla="*/ 77 w 125"/>
                <a:gd name="T15" fmla="*/ 34 h 125"/>
                <a:gd name="T16" fmla="*/ 87 w 125"/>
                <a:gd name="T17" fmla="*/ 47 h 125"/>
                <a:gd name="T18" fmla="*/ 85 w 125"/>
                <a:gd name="T19" fmla="*/ 73 h 125"/>
                <a:gd name="T20" fmla="*/ 101 w 125"/>
                <a:gd name="T21" fmla="*/ 86 h 125"/>
                <a:gd name="T22" fmla="*/ 93 w 125"/>
                <a:gd name="T23" fmla="*/ 29 h 125"/>
                <a:gd name="T24" fmla="*/ 30 w 125"/>
                <a:gd name="T25" fmla="*/ 30 h 125"/>
                <a:gd name="T26" fmla="*/ 24 w 125"/>
                <a:gd name="T27" fmla="*/ 86 h 125"/>
                <a:gd name="T28" fmla="*/ 40 w 125"/>
                <a:gd name="T29" fmla="*/ 73 h 125"/>
                <a:gd name="T30" fmla="*/ 36 w 125"/>
                <a:gd name="T31" fmla="*/ 99 h 125"/>
                <a:gd name="T32" fmla="*/ 88 w 125"/>
                <a:gd name="T33" fmla="*/ 99 h 125"/>
                <a:gd name="T34" fmla="*/ 62 w 125"/>
                <a:gd name="T35" fmla="*/ 85 h 125"/>
                <a:gd name="T36" fmla="*/ 36 w 125"/>
                <a:gd name="T37" fmla="*/ 99 h 125"/>
                <a:gd name="T38" fmla="*/ 71 w 125"/>
                <a:gd name="T39" fmla="*/ 58 h 125"/>
                <a:gd name="T40" fmla="*/ 60 w 125"/>
                <a:gd name="T41" fmla="*/ 47 h 125"/>
                <a:gd name="T42" fmla="*/ 54 w 125"/>
                <a:gd name="T43" fmla="*/ 59 h 125"/>
                <a:gd name="T44" fmla="*/ 60 w 125"/>
                <a:gd name="T45" fmla="*/ 68 h 125"/>
                <a:gd name="T46" fmla="*/ 71 w 125"/>
                <a:gd name="T47" fmla="*/ 58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25" h="125">
                  <a:moveTo>
                    <a:pt x="125" y="63"/>
                  </a:moveTo>
                  <a:cubicBezTo>
                    <a:pt x="125" y="97"/>
                    <a:pt x="96" y="125"/>
                    <a:pt x="62" y="125"/>
                  </a:cubicBezTo>
                  <a:cubicBezTo>
                    <a:pt x="28" y="125"/>
                    <a:pt x="0" y="96"/>
                    <a:pt x="0" y="62"/>
                  </a:cubicBezTo>
                  <a:cubicBezTo>
                    <a:pt x="0" y="27"/>
                    <a:pt x="29" y="0"/>
                    <a:pt x="63" y="0"/>
                  </a:cubicBezTo>
                  <a:cubicBezTo>
                    <a:pt x="97" y="0"/>
                    <a:pt x="125" y="29"/>
                    <a:pt x="125" y="63"/>
                  </a:cubicBezTo>
                  <a:close/>
                  <a:moveTo>
                    <a:pt x="40" y="73"/>
                  </a:moveTo>
                  <a:cubicBezTo>
                    <a:pt x="33" y="56"/>
                    <a:pt x="38" y="42"/>
                    <a:pt x="47" y="35"/>
                  </a:cubicBezTo>
                  <a:cubicBezTo>
                    <a:pt x="56" y="29"/>
                    <a:pt x="68" y="28"/>
                    <a:pt x="77" y="34"/>
                  </a:cubicBezTo>
                  <a:cubicBezTo>
                    <a:pt x="81" y="38"/>
                    <a:pt x="85" y="42"/>
                    <a:pt x="87" y="47"/>
                  </a:cubicBezTo>
                  <a:cubicBezTo>
                    <a:pt x="89" y="56"/>
                    <a:pt x="89" y="65"/>
                    <a:pt x="85" y="73"/>
                  </a:cubicBezTo>
                  <a:cubicBezTo>
                    <a:pt x="90" y="78"/>
                    <a:pt x="95" y="82"/>
                    <a:pt x="101" y="86"/>
                  </a:cubicBezTo>
                  <a:cubicBezTo>
                    <a:pt x="113" y="69"/>
                    <a:pt x="109" y="43"/>
                    <a:pt x="93" y="29"/>
                  </a:cubicBezTo>
                  <a:cubicBezTo>
                    <a:pt x="76" y="13"/>
                    <a:pt x="49" y="12"/>
                    <a:pt x="30" y="30"/>
                  </a:cubicBezTo>
                  <a:cubicBezTo>
                    <a:pt x="15" y="45"/>
                    <a:pt x="12" y="71"/>
                    <a:pt x="24" y="86"/>
                  </a:cubicBezTo>
                  <a:cubicBezTo>
                    <a:pt x="30" y="82"/>
                    <a:pt x="35" y="77"/>
                    <a:pt x="40" y="73"/>
                  </a:cubicBezTo>
                  <a:close/>
                  <a:moveTo>
                    <a:pt x="36" y="99"/>
                  </a:moveTo>
                  <a:cubicBezTo>
                    <a:pt x="53" y="111"/>
                    <a:pt x="75" y="111"/>
                    <a:pt x="88" y="99"/>
                  </a:cubicBezTo>
                  <a:cubicBezTo>
                    <a:pt x="82" y="90"/>
                    <a:pt x="73" y="85"/>
                    <a:pt x="62" y="85"/>
                  </a:cubicBezTo>
                  <a:cubicBezTo>
                    <a:pt x="52" y="85"/>
                    <a:pt x="43" y="90"/>
                    <a:pt x="36" y="99"/>
                  </a:cubicBezTo>
                  <a:close/>
                  <a:moveTo>
                    <a:pt x="71" y="58"/>
                  </a:moveTo>
                  <a:cubicBezTo>
                    <a:pt x="71" y="50"/>
                    <a:pt x="66" y="45"/>
                    <a:pt x="60" y="47"/>
                  </a:cubicBezTo>
                  <a:cubicBezTo>
                    <a:pt x="56" y="49"/>
                    <a:pt x="54" y="53"/>
                    <a:pt x="54" y="59"/>
                  </a:cubicBezTo>
                  <a:cubicBezTo>
                    <a:pt x="54" y="64"/>
                    <a:pt x="56" y="67"/>
                    <a:pt x="60" y="68"/>
                  </a:cubicBezTo>
                  <a:cubicBezTo>
                    <a:pt x="66" y="70"/>
                    <a:pt x="71" y="65"/>
                    <a:pt x="71" y="5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884" tIns="44943" rIns="89884" bIns="44943" numCol="1" anchor="t" anchorCtr="0" compatLnSpc="1">
              <a:prstTxWarp prst="textNoShape">
                <a:avLst/>
              </a:prstTxWarp>
            </a:bodyPr>
            <a:lstStyle/>
            <a:p>
              <a:endParaRPr lang="en-IN" sz="1620"/>
            </a:p>
          </p:txBody>
        </p:sp>
        <p:sp>
          <p:nvSpPr>
            <p:cNvPr id="166" name="Freeform 34">
              <a:extLst>
                <a:ext uri="{FF2B5EF4-FFF2-40B4-BE49-F238E27FC236}">
                  <a16:creationId xmlns:a16="http://schemas.microsoft.com/office/drawing/2014/main" id="{297BAB05-1E10-431C-90CA-4AC98FC5CCE9}"/>
                </a:ext>
              </a:extLst>
            </p:cNvPr>
            <p:cNvSpPr>
              <a:spLocks/>
            </p:cNvSpPr>
            <p:nvPr/>
          </p:nvSpPr>
          <p:spPr bwMode="auto">
            <a:xfrm>
              <a:off x="14308138" y="1700213"/>
              <a:ext cx="173038" cy="25400"/>
            </a:xfrm>
            <a:custGeom>
              <a:avLst/>
              <a:gdLst>
                <a:gd name="T0" fmla="*/ 58 w 115"/>
                <a:gd name="T1" fmla="*/ 17 h 17"/>
                <a:gd name="T2" fmla="*/ 12 w 115"/>
                <a:gd name="T3" fmla="*/ 17 h 17"/>
                <a:gd name="T4" fmla="*/ 8 w 115"/>
                <a:gd name="T5" fmla="*/ 17 h 17"/>
                <a:gd name="T6" fmla="*/ 1 w 115"/>
                <a:gd name="T7" fmla="*/ 8 h 17"/>
                <a:gd name="T8" fmla="*/ 8 w 115"/>
                <a:gd name="T9" fmla="*/ 0 h 17"/>
                <a:gd name="T10" fmla="*/ 12 w 115"/>
                <a:gd name="T11" fmla="*/ 0 h 17"/>
                <a:gd name="T12" fmla="*/ 104 w 115"/>
                <a:gd name="T13" fmla="*/ 0 h 17"/>
                <a:gd name="T14" fmla="*/ 105 w 115"/>
                <a:gd name="T15" fmla="*/ 0 h 17"/>
                <a:gd name="T16" fmla="*/ 115 w 115"/>
                <a:gd name="T17" fmla="*/ 9 h 17"/>
                <a:gd name="T18" fmla="*/ 105 w 115"/>
                <a:gd name="T19" fmla="*/ 17 h 17"/>
                <a:gd name="T20" fmla="*/ 58 w 115"/>
                <a:gd name="T21" fmla="*/ 1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5" h="17">
                  <a:moveTo>
                    <a:pt x="58" y="17"/>
                  </a:moveTo>
                  <a:cubicBezTo>
                    <a:pt x="43" y="17"/>
                    <a:pt x="27" y="17"/>
                    <a:pt x="12" y="17"/>
                  </a:cubicBezTo>
                  <a:cubicBezTo>
                    <a:pt x="11" y="17"/>
                    <a:pt x="9" y="17"/>
                    <a:pt x="8" y="17"/>
                  </a:cubicBezTo>
                  <a:cubicBezTo>
                    <a:pt x="4" y="16"/>
                    <a:pt x="0" y="13"/>
                    <a:pt x="1" y="8"/>
                  </a:cubicBezTo>
                  <a:cubicBezTo>
                    <a:pt x="1" y="4"/>
                    <a:pt x="4" y="1"/>
                    <a:pt x="8" y="0"/>
                  </a:cubicBezTo>
                  <a:cubicBezTo>
                    <a:pt x="9" y="0"/>
                    <a:pt x="10" y="0"/>
                    <a:pt x="12" y="0"/>
                  </a:cubicBezTo>
                  <a:cubicBezTo>
                    <a:pt x="42" y="0"/>
                    <a:pt x="73" y="0"/>
                    <a:pt x="104" y="0"/>
                  </a:cubicBezTo>
                  <a:cubicBezTo>
                    <a:pt x="105" y="0"/>
                    <a:pt x="105" y="0"/>
                    <a:pt x="105" y="0"/>
                  </a:cubicBezTo>
                  <a:cubicBezTo>
                    <a:pt x="111" y="0"/>
                    <a:pt x="115" y="4"/>
                    <a:pt x="115" y="9"/>
                  </a:cubicBezTo>
                  <a:cubicBezTo>
                    <a:pt x="115" y="14"/>
                    <a:pt x="111" y="17"/>
                    <a:pt x="105" y="17"/>
                  </a:cubicBezTo>
                  <a:cubicBezTo>
                    <a:pt x="89" y="17"/>
                    <a:pt x="73" y="17"/>
                    <a:pt x="58"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884" tIns="44943" rIns="89884" bIns="44943" numCol="1" anchor="t" anchorCtr="0" compatLnSpc="1">
              <a:prstTxWarp prst="textNoShape">
                <a:avLst/>
              </a:prstTxWarp>
            </a:bodyPr>
            <a:lstStyle/>
            <a:p>
              <a:endParaRPr lang="en-IN" sz="1620"/>
            </a:p>
          </p:txBody>
        </p:sp>
        <p:sp>
          <p:nvSpPr>
            <p:cNvPr id="167" name="Freeform 35">
              <a:extLst>
                <a:ext uri="{FF2B5EF4-FFF2-40B4-BE49-F238E27FC236}">
                  <a16:creationId xmlns:a16="http://schemas.microsoft.com/office/drawing/2014/main" id="{37A7E27E-7562-434A-9F7D-E38CE1DDFBDC}"/>
                </a:ext>
              </a:extLst>
            </p:cNvPr>
            <p:cNvSpPr>
              <a:spLocks/>
            </p:cNvSpPr>
            <p:nvPr/>
          </p:nvSpPr>
          <p:spPr bwMode="auto">
            <a:xfrm>
              <a:off x="14308138" y="1755775"/>
              <a:ext cx="122238" cy="26987"/>
            </a:xfrm>
            <a:custGeom>
              <a:avLst/>
              <a:gdLst>
                <a:gd name="T0" fmla="*/ 41 w 81"/>
                <a:gd name="T1" fmla="*/ 17 h 17"/>
                <a:gd name="T2" fmla="*/ 12 w 81"/>
                <a:gd name="T3" fmla="*/ 17 h 17"/>
                <a:gd name="T4" fmla="*/ 7 w 81"/>
                <a:gd name="T5" fmla="*/ 17 h 17"/>
                <a:gd name="T6" fmla="*/ 1 w 81"/>
                <a:gd name="T7" fmla="*/ 9 h 17"/>
                <a:gd name="T8" fmla="*/ 8 w 81"/>
                <a:gd name="T9" fmla="*/ 0 h 17"/>
                <a:gd name="T10" fmla="*/ 11 w 81"/>
                <a:gd name="T11" fmla="*/ 0 h 17"/>
                <a:gd name="T12" fmla="*/ 70 w 81"/>
                <a:gd name="T13" fmla="*/ 0 h 17"/>
                <a:gd name="T14" fmla="*/ 80 w 81"/>
                <a:gd name="T15" fmla="*/ 6 h 17"/>
                <a:gd name="T16" fmla="*/ 70 w 81"/>
                <a:gd name="T17" fmla="*/ 17 h 17"/>
                <a:gd name="T18" fmla="*/ 41 w 81"/>
                <a:gd name="T19" fmla="*/ 1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1" h="17">
                  <a:moveTo>
                    <a:pt x="41" y="17"/>
                  </a:moveTo>
                  <a:cubicBezTo>
                    <a:pt x="31" y="17"/>
                    <a:pt x="21" y="17"/>
                    <a:pt x="12" y="17"/>
                  </a:cubicBezTo>
                  <a:cubicBezTo>
                    <a:pt x="10" y="17"/>
                    <a:pt x="9" y="17"/>
                    <a:pt x="7" y="17"/>
                  </a:cubicBezTo>
                  <a:cubicBezTo>
                    <a:pt x="3" y="16"/>
                    <a:pt x="1" y="13"/>
                    <a:pt x="1" y="9"/>
                  </a:cubicBezTo>
                  <a:cubicBezTo>
                    <a:pt x="0" y="5"/>
                    <a:pt x="3" y="1"/>
                    <a:pt x="8" y="0"/>
                  </a:cubicBezTo>
                  <a:cubicBezTo>
                    <a:pt x="9" y="0"/>
                    <a:pt x="10" y="0"/>
                    <a:pt x="11" y="0"/>
                  </a:cubicBezTo>
                  <a:cubicBezTo>
                    <a:pt x="30" y="0"/>
                    <a:pt x="50" y="0"/>
                    <a:pt x="70" y="0"/>
                  </a:cubicBezTo>
                  <a:cubicBezTo>
                    <a:pt x="75" y="0"/>
                    <a:pt x="79" y="2"/>
                    <a:pt x="80" y="6"/>
                  </a:cubicBezTo>
                  <a:cubicBezTo>
                    <a:pt x="81" y="12"/>
                    <a:pt x="77" y="17"/>
                    <a:pt x="70" y="17"/>
                  </a:cubicBezTo>
                  <a:cubicBezTo>
                    <a:pt x="60" y="17"/>
                    <a:pt x="51" y="17"/>
                    <a:pt x="41"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884" tIns="44943" rIns="89884" bIns="44943" numCol="1" anchor="t" anchorCtr="0" compatLnSpc="1">
              <a:prstTxWarp prst="textNoShape">
                <a:avLst/>
              </a:prstTxWarp>
            </a:bodyPr>
            <a:lstStyle/>
            <a:p>
              <a:endParaRPr lang="en-IN" sz="1620"/>
            </a:p>
          </p:txBody>
        </p:sp>
        <p:sp>
          <p:nvSpPr>
            <p:cNvPr id="168" name="Freeform 36">
              <a:extLst>
                <a:ext uri="{FF2B5EF4-FFF2-40B4-BE49-F238E27FC236}">
                  <a16:creationId xmlns:a16="http://schemas.microsoft.com/office/drawing/2014/main" id="{3E262E8E-8954-4C1F-935C-75A52DCA2FE6}"/>
                </a:ext>
              </a:extLst>
            </p:cNvPr>
            <p:cNvSpPr>
              <a:spLocks/>
            </p:cNvSpPr>
            <p:nvPr/>
          </p:nvSpPr>
          <p:spPr bwMode="auto">
            <a:xfrm>
              <a:off x="14455775" y="1755775"/>
              <a:ext cx="25400" cy="26987"/>
            </a:xfrm>
            <a:custGeom>
              <a:avLst/>
              <a:gdLst>
                <a:gd name="T0" fmla="*/ 17 w 17"/>
                <a:gd name="T1" fmla="*/ 9 h 17"/>
                <a:gd name="T2" fmla="*/ 9 w 17"/>
                <a:gd name="T3" fmla="*/ 17 h 17"/>
                <a:gd name="T4" fmla="*/ 0 w 17"/>
                <a:gd name="T5" fmla="*/ 8 h 17"/>
                <a:gd name="T6" fmla="*/ 9 w 17"/>
                <a:gd name="T7" fmla="*/ 0 h 17"/>
                <a:gd name="T8" fmla="*/ 17 w 17"/>
                <a:gd name="T9" fmla="*/ 9 h 17"/>
              </a:gdLst>
              <a:ahLst/>
              <a:cxnLst>
                <a:cxn ang="0">
                  <a:pos x="T0" y="T1"/>
                </a:cxn>
                <a:cxn ang="0">
                  <a:pos x="T2" y="T3"/>
                </a:cxn>
                <a:cxn ang="0">
                  <a:pos x="T4" y="T5"/>
                </a:cxn>
                <a:cxn ang="0">
                  <a:pos x="T6" y="T7"/>
                </a:cxn>
                <a:cxn ang="0">
                  <a:pos x="T8" y="T9"/>
                </a:cxn>
              </a:cxnLst>
              <a:rect l="0" t="0" r="r" b="b"/>
              <a:pathLst>
                <a:path w="17" h="17">
                  <a:moveTo>
                    <a:pt x="17" y="9"/>
                  </a:moveTo>
                  <a:cubicBezTo>
                    <a:pt x="17" y="13"/>
                    <a:pt x="13" y="17"/>
                    <a:pt x="9" y="17"/>
                  </a:cubicBezTo>
                  <a:cubicBezTo>
                    <a:pt x="4" y="17"/>
                    <a:pt x="0" y="13"/>
                    <a:pt x="0" y="8"/>
                  </a:cubicBezTo>
                  <a:cubicBezTo>
                    <a:pt x="1" y="4"/>
                    <a:pt x="5" y="0"/>
                    <a:pt x="9" y="0"/>
                  </a:cubicBezTo>
                  <a:cubicBezTo>
                    <a:pt x="13" y="0"/>
                    <a:pt x="17" y="4"/>
                    <a:pt x="17"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884" tIns="44943" rIns="89884" bIns="44943" numCol="1" anchor="t" anchorCtr="0" compatLnSpc="1">
              <a:prstTxWarp prst="textNoShape">
                <a:avLst/>
              </a:prstTxWarp>
            </a:bodyPr>
            <a:lstStyle/>
            <a:p>
              <a:endParaRPr lang="en-IN" sz="1620"/>
            </a:p>
          </p:txBody>
        </p:sp>
        <p:sp>
          <p:nvSpPr>
            <p:cNvPr id="169" name="Freeform 37">
              <a:extLst>
                <a:ext uri="{FF2B5EF4-FFF2-40B4-BE49-F238E27FC236}">
                  <a16:creationId xmlns:a16="http://schemas.microsoft.com/office/drawing/2014/main" id="{6E26DDB2-B141-4249-B9DD-F2AE08AD6480}"/>
                </a:ext>
              </a:extLst>
            </p:cNvPr>
            <p:cNvSpPr>
              <a:spLocks/>
            </p:cNvSpPr>
            <p:nvPr/>
          </p:nvSpPr>
          <p:spPr bwMode="auto">
            <a:xfrm>
              <a:off x="13960475" y="1900238"/>
              <a:ext cx="25400" cy="76200"/>
            </a:xfrm>
            <a:custGeom>
              <a:avLst/>
              <a:gdLst>
                <a:gd name="T0" fmla="*/ 17 w 17"/>
                <a:gd name="T1" fmla="*/ 25 h 50"/>
                <a:gd name="T2" fmla="*/ 17 w 17"/>
                <a:gd name="T3" fmla="*/ 41 h 50"/>
                <a:gd name="T4" fmla="*/ 9 w 17"/>
                <a:gd name="T5" fmla="*/ 50 h 50"/>
                <a:gd name="T6" fmla="*/ 0 w 17"/>
                <a:gd name="T7" fmla="*/ 41 h 50"/>
                <a:gd name="T8" fmla="*/ 0 w 17"/>
                <a:gd name="T9" fmla="*/ 9 h 50"/>
                <a:gd name="T10" fmla="*/ 9 w 17"/>
                <a:gd name="T11" fmla="*/ 0 h 50"/>
                <a:gd name="T12" fmla="*/ 17 w 17"/>
                <a:gd name="T13" fmla="*/ 10 h 50"/>
                <a:gd name="T14" fmla="*/ 17 w 17"/>
                <a:gd name="T15" fmla="*/ 25 h 5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 h="50">
                  <a:moveTo>
                    <a:pt x="17" y="25"/>
                  </a:moveTo>
                  <a:cubicBezTo>
                    <a:pt x="17" y="30"/>
                    <a:pt x="17" y="35"/>
                    <a:pt x="17" y="41"/>
                  </a:cubicBezTo>
                  <a:cubicBezTo>
                    <a:pt x="17" y="46"/>
                    <a:pt x="13" y="50"/>
                    <a:pt x="9" y="50"/>
                  </a:cubicBezTo>
                  <a:cubicBezTo>
                    <a:pt x="4" y="50"/>
                    <a:pt x="0" y="46"/>
                    <a:pt x="0" y="41"/>
                  </a:cubicBezTo>
                  <a:cubicBezTo>
                    <a:pt x="0" y="30"/>
                    <a:pt x="0" y="20"/>
                    <a:pt x="0" y="9"/>
                  </a:cubicBezTo>
                  <a:cubicBezTo>
                    <a:pt x="0" y="4"/>
                    <a:pt x="4" y="0"/>
                    <a:pt x="9" y="0"/>
                  </a:cubicBezTo>
                  <a:cubicBezTo>
                    <a:pt x="14" y="0"/>
                    <a:pt x="17" y="4"/>
                    <a:pt x="17" y="10"/>
                  </a:cubicBezTo>
                  <a:cubicBezTo>
                    <a:pt x="17" y="15"/>
                    <a:pt x="17" y="20"/>
                    <a:pt x="17" y="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884" tIns="44943" rIns="89884" bIns="44943" numCol="1" anchor="t" anchorCtr="0" compatLnSpc="1">
              <a:prstTxWarp prst="textNoShape">
                <a:avLst/>
              </a:prstTxWarp>
            </a:bodyPr>
            <a:lstStyle/>
            <a:p>
              <a:endParaRPr lang="en-IN" sz="1620"/>
            </a:p>
          </p:txBody>
        </p:sp>
        <p:sp>
          <p:nvSpPr>
            <p:cNvPr id="170" name="Freeform 38">
              <a:extLst>
                <a:ext uri="{FF2B5EF4-FFF2-40B4-BE49-F238E27FC236}">
                  <a16:creationId xmlns:a16="http://schemas.microsoft.com/office/drawing/2014/main" id="{675AEBF9-60C2-490D-9BD6-44D12480ECB4}"/>
                </a:ext>
              </a:extLst>
            </p:cNvPr>
            <p:cNvSpPr>
              <a:spLocks/>
            </p:cNvSpPr>
            <p:nvPr/>
          </p:nvSpPr>
          <p:spPr bwMode="auto">
            <a:xfrm>
              <a:off x="13960475" y="1993900"/>
              <a:ext cx="25400" cy="25400"/>
            </a:xfrm>
            <a:custGeom>
              <a:avLst/>
              <a:gdLst>
                <a:gd name="T0" fmla="*/ 17 w 17"/>
                <a:gd name="T1" fmla="*/ 9 h 17"/>
                <a:gd name="T2" fmla="*/ 8 w 17"/>
                <a:gd name="T3" fmla="*/ 17 h 17"/>
                <a:gd name="T4" fmla="*/ 0 w 17"/>
                <a:gd name="T5" fmla="*/ 9 h 17"/>
                <a:gd name="T6" fmla="*/ 9 w 17"/>
                <a:gd name="T7" fmla="*/ 0 h 17"/>
                <a:gd name="T8" fmla="*/ 17 w 17"/>
                <a:gd name="T9" fmla="*/ 9 h 17"/>
              </a:gdLst>
              <a:ahLst/>
              <a:cxnLst>
                <a:cxn ang="0">
                  <a:pos x="T0" y="T1"/>
                </a:cxn>
                <a:cxn ang="0">
                  <a:pos x="T2" y="T3"/>
                </a:cxn>
                <a:cxn ang="0">
                  <a:pos x="T4" y="T5"/>
                </a:cxn>
                <a:cxn ang="0">
                  <a:pos x="T6" y="T7"/>
                </a:cxn>
                <a:cxn ang="0">
                  <a:pos x="T8" y="T9"/>
                </a:cxn>
              </a:cxnLst>
              <a:rect l="0" t="0" r="r" b="b"/>
              <a:pathLst>
                <a:path w="17" h="17">
                  <a:moveTo>
                    <a:pt x="17" y="9"/>
                  </a:moveTo>
                  <a:cubicBezTo>
                    <a:pt x="17" y="13"/>
                    <a:pt x="13" y="17"/>
                    <a:pt x="8" y="17"/>
                  </a:cubicBezTo>
                  <a:cubicBezTo>
                    <a:pt x="4" y="17"/>
                    <a:pt x="0" y="13"/>
                    <a:pt x="0" y="9"/>
                  </a:cubicBezTo>
                  <a:cubicBezTo>
                    <a:pt x="0" y="4"/>
                    <a:pt x="4" y="0"/>
                    <a:pt x="9" y="0"/>
                  </a:cubicBezTo>
                  <a:cubicBezTo>
                    <a:pt x="13" y="0"/>
                    <a:pt x="17" y="4"/>
                    <a:pt x="17"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884" tIns="44943" rIns="89884" bIns="44943" numCol="1" anchor="t" anchorCtr="0" compatLnSpc="1">
              <a:prstTxWarp prst="textNoShape">
                <a:avLst/>
              </a:prstTxWarp>
            </a:bodyPr>
            <a:lstStyle/>
            <a:p>
              <a:endParaRPr lang="en-IN" sz="1620"/>
            </a:p>
          </p:txBody>
        </p:sp>
      </p:grpSp>
      <p:grpSp>
        <p:nvGrpSpPr>
          <p:cNvPr id="171" name="Group 170">
            <a:extLst>
              <a:ext uri="{FF2B5EF4-FFF2-40B4-BE49-F238E27FC236}">
                <a16:creationId xmlns:a16="http://schemas.microsoft.com/office/drawing/2014/main" id="{D1D22B26-2446-47A6-ABBC-FB38A65A704C}"/>
              </a:ext>
            </a:extLst>
          </p:cNvPr>
          <p:cNvGrpSpPr/>
          <p:nvPr/>
        </p:nvGrpSpPr>
        <p:grpSpPr>
          <a:xfrm>
            <a:off x="2112062" y="4237156"/>
            <a:ext cx="369739" cy="409735"/>
            <a:chOff x="11766550" y="2335213"/>
            <a:chExt cx="660401" cy="731837"/>
          </a:xfrm>
          <a:solidFill>
            <a:schemeClr val="tx1">
              <a:lumMod val="95000"/>
              <a:lumOff val="5000"/>
            </a:schemeClr>
          </a:solidFill>
        </p:grpSpPr>
        <p:sp>
          <p:nvSpPr>
            <p:cNvPr id="172" name="Freeform 39">
              <a:extLst>
                <a:ext uri="{FF2B5EF4-FFF2-40B4-BE49-F238E27FC236}">
                  <a16:creationId xmlns:a16="http://schemas.microsoft.com/office/drawing/2014/main" id="{A5AAC7AF-7AE7-4096-BA00-B05AFB2FC6B1}"/>
                </a:ext>
              </a:extLst>
            </p:cNvPr>
            <p:cNvSpPr>
              <a:spLocks noEditPoints="1"/>
            </p:cNvSpPr>
            <p:nvPr/>
          </p:nvSpPr>
          <p:spPr bwMode="auto">
            <a:xfrm>
              <a:off x="11999913" y="2335213"/>
              <a:ext cx="231775" cy="220662"/>
            </a:xfrm>
            <a:custGeom>
              <a:avLst/>
              <a:gdLst>
                <a:gd name="T0" fmla="*/ 88 w 153"/>
                <a:gd name="T1" fmla="*/ 0 h 146"/>
                <a:gd name="T2" fmla="*/ 94 w 153"/>
                <a:gd name="T3" fmla="*/ 2 h 146"/>
                <a:gd name="T4" fmla="*/ 151 w 153"/>
                <a:gd name="T5" fmla="*/ 75 h 146"/>
                <a:gd name="T6" fmla="*/ 83 w 153"/>
                <a:gd name="T7" fmla="*/ 144 h 146"/>
                <a:gd name="T8" fmla="*/ 9 w 153"/>
                <a:gd name="T9" fmla="*/ 86 h 146"/>
                <a:gd name="T10" fmla="*/ 69 w 153"/>
                <a:gd name="T11" fmla="*/ 1 h 146"/>
                <a:gd name="T12" fmla="*/ 72 w 153"/>
                <a:gd name="T13" fmla="*/ 0 h 146"/>
                <a:gd name="T14" fmla="*/ 88 w 153"/>
                <a:gd name="T15" fmla="*/ 0 h 146"/>
                <a:gd name="T16" fmla="*/ 133 w 153"/>
                <a:gd name="T17" fmla="*/ 73 h 146"/>
                <a:gd name="T18" fmla="*/ 81 w 153"/>
                <a:gd name="T19" fmla="*/ 18 h 146"/>
                <a:gd name="T20" fmla="*/ 25 w 153"/>
                <a:gd name="T21" fmla="*/ 70 h 146"/>
                <a:gd name="T22" fmla="*/ 78 w 153"/>
                <a:gd name="T23" fmla="*/ 126 h 146"/>
                <a:gd name="T24" fmla="*/ 133 w 153"/>
                <a:gd name="T25" fmla="*/ 7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3" h="146">
                  <a:moveTo>
                    <a:pt x="88" y="0"/>
                  </a:moveTo>
                  <a:cubicBezTo>
                    <a:pt x="90" y="0"/>
                    <a:pt x="92" y="1"/>
                    <a:pt x="94" y="2"/>
                  </a:cubicBezTo>
                  <a:cubicBezTo>
                    <a:pt x="128" y="9"/>
                    <a:pt x="153" y="40"/>
                    <a:pt x="151" y="75"/>
                  </a:cubicBezTo>
                  <a:cubicBezTo>
                    <a:pt x="150" y="111"/>
                    <a:pt x="121" y="142"/>
                    <a:pt x="83" y="144"/>
                  </a:cubicBezTo>
                  <a:cubicBezTo>
                    <a:pt x="48" y="146"/>
                    <a:pt x="16" y="121"/>
                    <a:pt x="9" y="86"/>
                  </a:cubicBezTo>
                  <a:cubicBezTo>
                    <a:pt x="0" y="47"/>
                    <a:pt x="28" y="7"/>
                    <a:pt x="69" y="1"/>
                  </a:cubicBezTo>
                  <a:cubicBezTo>
                    <a:pt x="70" y="1"/>
                    <a:pt x="71" y="0"/>
                    <a:pt x="72" y="0"/>
                  </a:cubicBezTo>
                  <a:cubicBezTo>
                    <a:pt x="77" y="0"/>
                    <a:pt x="82" y="0"/>
                    <a:pt x="88" y="0"/>
                  </a:cubicBezTo>
                  <a:close/>
                  <a:moveTo>
                    <a:pt x="133" y="73"/>
                  </a:moveTo>
                  <a:cubicBezTo>
                    <a:pt x="134" y="43"/>
                    <a:pt x="110" y="19"/>
                    <a:pt x="81" y="18"/>
                  </a:cubicBezTo>
                  <a:cubicBezTo>
                    <a:pt x="51" y="17"/>
                    <a:pt x="26" y="41"/>
                    <a:pt x="25" y="70"/>
                  </a:cubicBezTo>
                  <a:cubicBezTo>
                    <a:pt x="25" y="101"/>
                    <a:pt x="48" y="125"/>
                    <a:pt x="78" y="126"/>
                  </a:cubicBezTo>
                  <a:cubicBezTo>
                    <a:pt x="108" y="127"/>
                    <a:pt x="133" y="103"/>
                    <a:pt x="133" y="7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884" tIns="44943" rIns="89884" bIns="44943" numCol="1" anchor="t" anchorCtr="0" compatLnSpc="1">
              <a:prstTxWarp prst="textNoShape">
                <a:avLst/>
              </a:prstTxWarp>
            </a:bodyPr>
            <a:lstStyle/>
            <a:p>
              <a:endParaRPr lang="en-IN" sz="1620"/>
            </a:p>
          </p:txBody>
        </p:sp>
        <p:sp>
          <p:nvSpPr>
            <p:cNvPr id="173" name="Freeform 40">
              <a:extLst>
                <a:ext uri="{FF2B5EF4-FFF2-40B4-BE49-F238E27FC236}">
                  <a16:creationId xmlns:a16="http://schemas.microsoft.com/office/drawing/2014/main" id="{8FF3E5DD-3016-43D3-9626-3A002BB0E416}"/>
                </a:ext>
              </a:extLst>
            </p:cNvPr>
            <p:cNvSpPr>
              <a:spLocks noEditPoints="1"/>
            </p:cNvSpPr>
            <p:nvPr/>
          </p:nvSpPr>
          <p:spPr bwMode="auto">
            <a:xfrm>
              <a:off x="12061825" y="2954338"/>
              <a:ext cx="114300" cy="112712"/>
            </a:xfrm>
            <a:custGeom>
              <a:avLst/>
              <a:gdLst>
                <a:gd name="T0" fmla="*/ 33 w 75"/>
                <a:gd name="T1" fmla="*/ 75 h 75"/>
                <a:gd name="T2" fmla="*/ 10 w 75"/>
                <a:gd name="T3" fmla="*/ 61 h 75"/>
                <a:gd name="T4" fmla="*/ 9 w 75"/>
                <a:gd name="T5" fmla="*/ 18 h 75"/>
                <a:gd name="T6" fmla="*/ 51 w 75"/>
                <a:gd name="T7" fmla="*/ 5 h 75"/>
                <a:gd name="T8" fmla="*/ 74 w 75"/>
                <a:gd name="T9" fmla="*/ 41 h 75"/>
                <a:gd name="T10" fmla="*/ 46 w 75"/>
                <a:gd name="T11" fmla="*/ 74 h 75"/>
                <a:gd name="T12" fmla="*/ 43 w 75"/>
                <a:gd name="T13" fmla="*/ 75 h 75"/>
                <a:gd name="T14" fmla="*/ 33 w 75"/>
                <a:gd name="T15" fmla="*/ 75 h 75"/>
                <a:gd name="T16" fmla="*/ 56 w 75"/>
                <a:gd name="T17" fmla="*/ 39 h 75"/>
                <a:gd name="T18" fmla="*/ 38 w 75"/>
                <a:gd name="T19" fmla="*/ 21 h 75"/>
                <a:gd name="T20" fmla="*/ 20 w 75"/>
                <a:gd name="T21" fmla="*/ 39 h 75"/>
                <a:gd name="T22" fmla="*/ 38 w 75"/>
                <a:gd name="T23" fmla="*/ 57 h 75"/>
                <a:gd name="T24" fmla="*/ 56 w 75"/>
                <a:gd name="T25" fmla="*/ 39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5" h="75">
                  <a:moveTo>
                    <a:pt x="33" y="75"/>
                  </a:moveTo>
                  <a:cubicBezTo>
                    <a:pt x="24" y="72"/>
                    <a:pt x="16" y="69"/>
                    <a:pt x="10" y="61"/>
                  </a:cubicBezTo>
                  <a:cubicBezTo>
                    <a:pt x="1" y="49"/>
                    <a:pt x="0" y="31"/>
                    <a:pt x="9" y="18"/>
                  </a:cubicBezTo>
                  <a:cubicBezTo>
                    <a:pt x="18" y="5"/>
                    <a:pt x="35" y="0"/>
                    <a:pt x="51" y="5"/>
                  </a:cubicBezTo>
                  <a:cubicBezTo>
                    <a:pt x="65" y="10"/>
                    <a:pt x="75" y="25"/>
                    <a:pt x="74" y="41"/>
                  </a:cubicBezTo>
                  <a:cubicBezTo>
                    <a:pt x="73" y="57"/>
                    <a:pt x="62" y="70"/>
                    <a:pt x="46" y="74"/>
                  </a:cubicBezTo>
                  <a:cubicBezTo>
                    <a:pt x="45" y="74"/>
                    <a:pt x="44" y="75"/>
                    <a:pt x="43" y="75"/>
                  </a:cubicBezTo>
                  <a:cubicBezTo>
                    <a:pt x="40" y="75"/>
                    <a:pt x="37" y="75"/>
                    <a:pt x="33" y="75"/>
                  </a:cubicBezTo>
                  <a:close/>
                  <a:moveTo>
                    <a:pt x="56" y="39"/>
                  </a:moveTo>
                  <a:cubicBezTo>
                    <a:pt x="56" y="29"/>
                    <a:pt x="49" y="21"/>
                    <a:pt x="38" y="21"/>
                  </a:cubicBezTo>
                  <a:cubicBezTo>
                    <a:pt x="28" y="21"/>
                    <a:pt x="20" y="29"/>
                    <a:pt x="20" y="39"/>
                  </a:cubicBezTo>
                  <a:cubicBezTo>
                    <a:pt x="20" y="49"/>
                    <a:pt x="28" y="57"/>
                    <a:pt x="38" y="57"/>
                  </a:cubicBezTo>
                  <a:cubicBezTo>
                    <a:pt x="48" y="57"/>
                    <a:pt x="56" y="49"/>
                    <a:pt x="56"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884" tIns="44943" rIns="89884" bIns="44943" numCol="1" anchor="t" anchorCtr="0" compatLnSpc="1">
              <a:prstTxWarp prst="textNoShape">
                <a:avLst/>
              </a:prstTxWarp>
            </a:bodyPr>
            <a:lstStyle/>
            <a:p>
              <a:endParaRPr lang="en-IN" sz="1620"/>
            </a:p>
          </p:txBody>
        </p:sp>
        <p:sp>
          <p:nvSpPr>
            <p:cNvPr id="174" name="Freeform 41">
              <a:extLst>
                <a:ext uri="{FF2B5EF4-FFF2-40B4-BE49-F238E27FC236}">
                  <a16:creationId xmlns:a16="http://schemas.microsoft.com/office/drawing/2014/main" id="{BE1FB6E1-0A18-49E3-B22D-DE0EC517B776}"/>
                </a:ext>
              </a:extLst>
            </p:cNvPr>
            <p:cNvSpPr>
              <a:spLocks noEditPoints="1"/>
            </p:cNvSpPr>
            <p:nvPr/>
          </p:nvSpPr>
          <p:spPr bwMode="auto">
            <a:xfrm>
              <a:off x="11837988" y="2457450"/>
              <a:ext cx="174625" cy="174625"/>
            </a:xfrm>
            <a:custGeom>
              <a:avLst/>
              <a:gdLst>
                <a:gd name="T0" fmla="*/ 57 w 115"/>
                <a:gd name="T1" fmla="*/ 115 h 115"/>
                <a:gd name="T2" fmla="*/ 0 w 115"/>
                <a:gd name="T3" fmla="*/ 58 h 115"/>
                <a:gd name="T4" fmla="*/ 58 w 115"/>
                <a:gd name="T5" fmla="*/ 0 h 115"/>
                <a:gd name="T6" fmla="*/ 115 w 115"/>
                <a:gd name="T7" fmla="*/ 58 h 115"/>
                <a:gd name="T8" fmla="*/ 57 w 115"/>
                <a:gd name="T9" fmla="*/ 115 h 115"/>
                <a:gd name="T10" fmla="*/ 18 w 115"/>
                <a:gd name="T11" fmla="*/ 57 h 115"/>
                <a:gd name="T12" fmla="*/ 57 w 115"/>
                <a:gd name="T13" fmla="*/ 97 h 115"/>
                <a:gd name="T14" fmla="*/ 97 w 115"/>
                <a:gd name="T15" fmla="*/ 58 h 115"/>
                <a:gd name="T16" fmla="*/ 58 w 115"/>
                <a:gd name="T17" fmla="*/ 18 h 115"/>
                <a:gd name="T18" fmla="*/ 18 w 115"/>
                <a:gd name="T19" fmla="*/ 57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5" h="115">
                  <a:moveTo>
                    <a:pt x="57" y="115"/>
                  </a:moveTo>
                  <a:cubicBezTo>
                    <a:pt x="26" y="115"/>
                    <a:pt x="0" y="89"/>
                    <a:pt x="0" y="58"/>
                  </a:cubicBezTo>
                  <a:cubicBezTo>
                    <a:pt x="0" y="26"/>
                    <a:pt x="26" y="0"/>
                    <a:pt x="58" y="0"/>
                  </a:cubicBezTo>
                  <a:cubicBezTo>
                    <a:pt x="89" y="0"/>
                    <a:pt x="115" y="26"/>
                    <a:pt x="115" y="58"/>
                  </a:cubicBezTo>
                  <a:cubicBezTo>
                    <a:pt x="115" y="89"/>
                    <a:pt x="89" y="115"/>
                    <a:pt x="57" y="115"/>
                  </a:cubicBezTo>
                  <a:close/>
                  <a:moveTo>
                    <a:pt x="18" y="57"/>
                  </a:moveTo>
                  <a:cubicBezTo>
                    <a:pt x="18" y="79"/>
                    <a:pt x="35" y="97"/>
                    <a:pt x="57" y="97"/>
                  </a:cubicBezTo>
                  <a:cubicBezTo>
                    <a:pt x="79" y="97"/>
                    <a:pt x="97" y="80"/>
                    <a:pt x="97" y="58"/>
                  </a:cubicBezTo>
                  <a:cubicBezTo>
                    <a:pt x="97" y="36"/>
                    <a:pt x="79" y="18"/>
                    <a:pt x="58" y="18"/>
                  </a:cubicBezTo>
                  <a:cubicBezTo>
                    <a:pt x="36" y="18"/>
                    <a:pt x="18" y="35"/>
                    <a:pt x="18" y="5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884" tIns="44943" rIns="89884" bIns="44943" numCol="1" anchor="t" anchorCtr="0" compatLnSpc="1">
              <a:prstTxWarp prst="textNoShape">
                <a:avLst/>
              </a:prstTxWarp>
            </a:bodyPr>
            <a:lstStyle/>
            <a:p>
              <a:endParaRPr lang="en-IN" sz="1620"/>
            </a:p>
          </p:txBody>
        </p:sp>
        <p:sp>
          <p:nvSpPr>
            <p:cNvPr id="175" name="Freeform 42">
              <a:extLst>
                <a:ext uri="{FF2B5EF4-FFF2-40B4-BE49-F238E27FC236}">
                  <a16:creationId xmlns:a16="http://schemas.microsoft.com/office/drawing/2014/main" id="{E2E1CEEE-8D73-4ADD-9369-AB6B21891EFF}"/>
                </a:ext>
              </a:extLst>
            </p:cNvPr>
            <p:cNvSpPr>
              <a:spLocks noEditPoints="1"/>
            </p:cNvSpPr>
            <p:nvPr/>
          </p:nvSpPr>
          <p:spPr bwMode="auto">
            <a:xfrm>
              <a:off x="11766550" y="2660650"/>
              <a:ext cx="158750" cy="158750"/>
            </a:xfrm>
            <a:custGeom>
              <a:avLst/>
              <a:gdLst>
                <a:gd name="T0" fmla="*/ 52 w 105"/>
                <a:gd name="T1" fmla="*/ 105 h 105"/>
                <a:gd name="T2" fmla="*/ 0 w 105"/>
                <a:gd name="T3" fmla="*/ 52 h 105"/>
                <a:gd name="T4" fmla="*/ 52 w 105"/>
                <a:gd name="T5" fmla="*/ 0 h 105"/>
                <a:gd name="T6" fmla="*/ 105 w 105"/>
                <a:gd name="T7" fmla="*/ 53 h 105"/>
                <a:gd name="T8" fmla="*/ 52 w 105"/>
                <a:gd name="T9" fmla="*/ 105 h 105"/>
                <a:gd name="T10" fmla="*/ 86 w 105"/>
                <a:gd name="T11" fmla="*/ 51 h 105"/>
                <a:gd name="T12" fmla="*/ 51 w 105"/>
                <a:gd name="T13" fmla="*/ 18 h 105"/>
                <a:gd name="T14" fmla="*/ 18 w 105"/>
                <a:gd name="T15" fmla="*/ 55 h 105"/>
                <a:gd name="T16" fmla="*/ 54 w 105"/>
                <a:gd name="T17" fmla="*/ 87 h 105"/>
                <a:gd name="T18" fmla="*/ 86 w 105"/>
                <a:gd name="T19" fmla="*/ 51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5" h="105">
                  <a:moveTo>
                    <a:pt x="52" y="105"/>
                  </a:moveTo>
                  <a:cubicBezTo>
                    <a:pt x="23" y="105"/>
                    <a:pt x="0" y="81"/>
                    <a:pt x="0" y="52"/>
                  </a:cubicBezTo>
                  <a:cubicBezTo>
                    <a:pt x="0" y="24"/>
                    <a:pt x="24" y="0"/>
                    <a:pt x="52" y="0"/>
                  </a:cubicBezTo>
                  <a:cubicBezTo>
                    <a:pt x="81" y="0"/>
                    <a:pt x="105" y="24"/>
                    <a:pt x="105" y="53"/>
                  </a:cubicBezTo>
                  <a:cubicBezTo>
                    <a:pt x="104" y="81"/>
                    <a:pt x="81" y="105"/>
                    <a:pt x="52" y="105"/>
                  </a:cubicBezTo>
                  <a:close/>
                  <a:moveTo>
                    <a:pt x="86" y="51"/>
                  </a:moveTo>
                  <a:cubicBezTo>
                    <a:pt x="85" y="32"/>
                    <a:pt x="69" y="17"/>
                    <a:pt x="51" y="18"/>
                  </a:cubicBezTo>
                  <a:cubicBezTo>
                    <a:pt x="31" y="20"/>
                    <a:pt x="17" y="36"/>
                    <a:pt x="18" y="55"/>
                  </a:cubicBezTo>
                  <a:cubicBezTo>
                    <a:pt x="20" y="74"/>
                    <a:pt x="36" y="88"/>
                    <a:pt x="54" y="87"/>
                  </a:cubicBezTo>
                  <a:cubicBezTo>
                    <a:pt x="73" y="85"/>
                    <a:pt x="88" y="69"/>
                    <a:pt x="86" y="5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884" tIns="44943" rIns="89884" bIns="44943" numCol="1" anchor="t" anchorCtr="0" compatLnSpc="1">
              <a:prstTxWarp prst="textNoShape">
                <a:avLst/>
              </a:prstTxWarp>
            </a:bodyPr>
            <a:lstStyle/>
            <a:p>
              <a:endParaRPr lang="en-IN" sz="1620"/>
            </a:p>
          </p:txBody>
        </p:sp>
        <p:sp>
          <p:nvSpPr>
            <p:cNvPr id="176" name="Freeform 43">
              <a:extLst>
                <a:ext uri="{FF2B5EF4-FFF2-40B4-BE49-F238E27FC236}">
                  <a16:creationId xmlns:a16="http://schemas.microsoft.com/office/drawing/2014/main" id="{4934DCBE-FBF4-49DF-B9F0-E945B209CB3A}"/>
                </a:ext>
              </a:extLst>
            </p:cNvPr>
            <p:cNvSpPr>
              <a:spLocks noEditPoints="1"/>
            </p:cNvSpPr>
            <p:nvPr/>
          </p:nvSpPr>
          <p:spPr bwMode="auto">
            <a:xfrm>
              <a:off x="11855450" y="2865438"/>
              <a:ext cx="136525" cy="136525"/>
            </a:xfrm>
            <a:custGeom>
              <a:avLst/>
              <a:gdLst>
                <a:gd name="T0" fmla="*/ 90 w 90"/>
                <a:gd name="T1" fmla="*/ 45 h 90"/>
                <a:gd name="T2" fmla="*/ 45 w 90"/>
                <a:gd name="T3" fmla="*/ 90 h 90"/>
                <a:gd name="T4" fmla="*/ 0 w 90"/>
                <a:gd name="T5" fmla="*/ 45 h 90"/>
                <a:gd name="T6" fmla="*/ 45 w 90"/>
                <a:gd name="T7" fmla="*/ 0 h 90"/>
                <a:gd name="T8" fmla="*/ 90 w 90"/>
                <a:gd name="T9" fmla="*/ 45 h 90"/>
                <a:gd name="T10" fmla="*/ 46 w 90"/>
                <a:gd name="T11" fmla="*/ 72 h 90"/>
                <a:gd name="T12" fmla="*/ 72 w 90"/>
                <a:gd name="T13" fmla="*/ 44 h 90"/>
                <a:gd name="T14" fmla="*/ 45 w 90"/>
                <a:gd name="T15" fmla="*/ 18 h 90"/>
                <a:gd name="T16" fmla="*/ 18 w 90"/>
                <a:gd name="T17" fmla="*/ 45 h 90"/>
                <a:gd name="T18" fmla="*/ 46 w 90"/>
                <a:gd name="T19" fmla="*/ 72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0" h="90">
                  <a:moveTo>
                    <a:pt x="90" y="45"/>
                  </a:moveTo>
                  <a:cubicBezTo>
                    <a:pt x="90" y="69"/>
                    <a:pt x="70" y="90"/>
                    <a:pt x="45" y="90"/>
                  </a:cubicBezTo>
                  <a:cubicBezTo>
                    <a:pt x="21" y="90"/>
                    <a:pt x="0" y="69"/>
                    <a:pt x="0" y="45"/>
                  </a:cubicBezTo>
                  <a:cubicBezTo>
                    <a:pt x="0" y="20"/>
                    <a:pt x="20" y="0"/>
                    <a:pt x="45" y="0"/>
                  </a:cubicBezTo>
                  <a:cubicBezTo>
                    <a:pt x="70" y="0"/>
                    <a:pt x="90" y="20"/>
                    <a:pt x="90" y="45"/>
                  </a:cubicBezTo>
                  <a:close/>
                  <a:moveTo>
                    <a:pt x="46" y="72"/>
                  </a:moveTo>
                  <a:cubicBezTo>
                    <a:pt x="61" y="72"/>
                    <a:pt x="72" y="60"/>
                    <a:pt x="72" y="44"/>
                  </a:cubicBezTo>
                  <a:cubicBezTo>
                    <a:pt x="72" y="30"/>
                    <a:pt x="60" y="18"/>
                    <a:pt x="45" y="18"/>
                  </a:cubicBezTo>
                  <a:cubicBezTo>
                    <a:pt x="30" y="18"/>
                    <a:pt x="18" y="30"/>
                    <a:pt x="18" y="45"/>
                  </a:cubicBezTo>
                  <a:cubicBezTo>
                    <a:pt x="19" y="60"/>
                    <a:pt x="31" y="72"/>
                    <a:pt x="46" y="7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884" tIns="44943" rIns="89884" bIns="44943" numCol="1" anchor="t" anchorCtr="0" compatLnSpc="1">
              <a:prstTxWarp prst="textNoShape">
                <a:avLst/>
              </a:prstTxWarp>
            </a:bodyPr>
            <a:lstStyle/>
            <a:p>
              <a:endParaRPr lang="en-IN" sz="1620"/>
            </a:p>
          </p:txBody>
        </p:sp>
        <p:sp>
          <p:nvSpPr>
            <p:cNvPr id="177" name="Freeform 44">
              <a:extLst>
                <a:ext uri="{FF2B5EF4-FFF2-40B4-BE49-F238E27FC236}">
                  <a16:creationId xmlns:a16="http://schemas.microsoft.com/office/drawing/2014/main" id="{2B4324ED-5727-4008-982A-353ED57FEBFB}"/>
                </a:ext>
              </a:extLst>
            </p:cNvPr>
            <p:cNvSpPr>
              <a:spLocks noEditPoints="1"/>
            </p:cNvSpPr>
            <p:nvPr/>
          </p:nvSpPr>
          <p:spPr bwMode="auto">
            <a:xfrm>
              <a:off x="12269788" y="2889250"/>
              <a:ext cx="87313" cy="88900"/>
            </a:xfrm>
            <a:custGeom>
              <a:avLst/>
              <a:gdLst>
                <a:gd name="T0" fmla="*/ 29 w 58"/>
                <a:gd name="T1" fmla="*/ 0 h 58"/>
                <a:gd name="T2" fmla="*/ 57 w 58"/>
                <a:gd name="T3" fmla="*/ 29 h 58"/>
                <a:gd name="T4" fmla="*/ 28 w 58"/>
                <a:gd name="T5" fmla="*/ 57 h 58"/>
                <a:gd name="T6" fmla="*/ 0 w 58"/>
                <a:gd name="T7" fmla="*/ 29 h 58"/>
                <a:gd name="T8" fmla="*/ 29 w 58"/>
                <a:gd name="T9" fmla="*/ 0 h 58"/>
                <a:gd name="T10" fmla="*/ 18 w 58"/>
                <a:gd name="T11" fmla="*/ 29 h 58"/>
                <a:gd name="T12" fmla="*/ 29 w 58"/>
                <a:gd name="T13" fmla="*/ 39 h 58"/>
                <a:gd name="T14" fmla="*/ 39 w 58"/>
                <a:gd name="T15" fmla="*/ 29 h 58"/>
                <a:gd name="T16" fmla="*/ 29 w 58"/>
                <a:gd name="T17" fmla="*/ 18 h 58"/>
                <a:gd name="T18" fmla="*/ 18 w 58"/>
                <a:gd name="T19" fmla="*/ 29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8" h="58">
                  <a:moveTo>
                    <a:pt x="29" y="0"/>
                  </a:moveTo>
                  <a:cubicBezTo>
                    <a:pt x="44" y="0"/>
                    <a:pt x="58" y="13"/>
                    <a:pt x="57" y="29"/>
                  </a:cubicBezTo>
                  <a:cubicBezTo>
                    <a:pt x="57" y="45"/>
                    <a:pt x="44" y="58"/>
                    <a:pt x="28" y="57"/>
                  </a:cubicBezTo>
                  <a:cubicBezTo>
                    <a:pt x="13" y="57"/>
                    <a:pt x="0" y="44"/>
                    <a:pt x="0" y="29"/>
                  </a:cubicBezTo>
                  <a:cubicBezTo>
                    <a:pt x="0" y="13"/>
                    <a:pt x="13" y="0"/>
                    <a:pt x="29" y="0"/>
                  </a:cubicBezTo>
                  <a:close/>
                  <a:moveTo>
                    <a:pt x="18" y="29"/>
                  </a:moveTo>
                  <a:cubicBezTo>
                    <a:pt x="18" y="35"/>
                    <a:pt x="23" y="40"/>
                    <a:pt x="29" y="39"/>
                  </a:cubicBezTo>
                  <a:cubicBezTo>
                    <a:pt x="34" y="39"/>
                    <a:pt x="39" y="35"/>
                    <a:pt x="39" y="29"/>
                  </a:cubicBezTo>
                  <a:cubicBezTo>
                    <a:pt x="39" y="23"/>
                    <a:pt x="35" y="18"/>
                    <a:pt x="29" y="18"/>
                  </a:cubicBezTo>
                  <a:cubicBezTo>
                    <a:pt x="23" y="18"/>
                    <a:pt x="18" y="23"/>
                    <a:pt x="18" y="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884" tIns="44943" rIns="89884" bIns="44943" numCol="1" anchor="t" anchorCtr="0" compatLnSpc="1">
              <a:prstTxWarp prst="textNoShape">
                <a:avLst/>
              </a:prstTxWarp>
            </a:bodyPr>
            <a:lstStyle/>
            <a:p>
              <a:endParaRPr lang="en-IN" sz="1620"/>
            </a:p>
          </p:txBody>
        </p:sp>
        <p:sp>
          <p:nvSpPr>
            <p:cNvPr id="178" name="Freeform 45">
              <a:extLst>
                <a:ext uri="{FF2B5EF4-FFF2-40B4-BE49-F238E27FC236}">
                  <a16:creationId xmlns:a16="http://schemas.microsoft.com/office/drawing/2014/main" id="{C76C44B5-28CA-42D2-9466-0E2B8B91477D}"/>
                </a:ext>
              </a:extLst>
            </p:cNvPr>
            <p:cNvSpPr>
              <a:spLocks noEditPoints="1"/>
            </p:cNvSpPr>
            <p:nvPr/>
          </p:nvSpPr>
          <p:spPr bwMode="auto">
            <a:xfrm>
              <a:off x="12355513" y="2705100"/>
              <a:ext cx="71438" cy="71437"/>
            </a:xfrm>
            <a:custGeom>
              <a:avLst/>
              <a:gdLst>
                <a:gd name="T0" fmla="*/ 47 w 47"/>
                <a:gd name="T1" fmla="*/ 23 h 47"/>
                <a:gd name="T2" fmla="*/ 24 w 47"/>
                <a:gd name="T3" fmla="*/ 47 h 47"/>
                <a:gd name="T4" fmla="*/ 0 w 47"/>
                <a:gd name="T5" fmla="*/ 23 h 47"/>
                <a:gd name="T6" fmla="*/ 24 w 47"/>
                <a:gd name="T7" fmla="*/ 0 h 47"/>
                <a:gd name="T8" fmla="*/ 47 w 47"/>
                <a:gd name="T9" fmla="*/ 23 h 47"/>
                <a:gd name="T10" fmla="*/ 24 w 47"/>
                <a:gd name="T11" fmla="*/ 29 h 47"/>
                <a:gd name="T12" fmla="*/ 29 w 47"/>
                <a:gd name="T13" fmla="*/ 23 h 47"/>
                <a:gd name="T14" fmla="*/ 24 w 47"/>
                <a:gd name="T15" fmla="*/ 18 h 47"/>
                <a:gd name="T16" fmla="*/ 19 w 47"/>
                <a:gd name="T17" fmla="*/ 24 h 47"/>
                <a:gd name="T18" fmla="*/ 24 w 47"/>
                <a:gd name="T19" fmla="*/ 29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7" h="47">
                  <a:moveTo>
                    <a:pt x="47" y="23"/>
                  </a:moveTo>
                  <a:cubicBezTo>
                    <a:pt x="47" y="36"/>
                    <a:pt x="36" y="47"/>
                    <a:pt x="24" y="47"/>
                  </a:cubicBezTo>
                  <a:cubicBezTo>
                    <a:pt x="11" y="47"/>
                    <a:pt x="0" y="36"/>
                    <a:pt x="0" y="23"/>
                  </a:cubicBezTo>
                  <a:cubicBezTo>
                    <a:pt x="1" y="11"/>
                    <a:pt x="11" y="0"/>
                    <a:pt x="24" y="0"/>
                  </a:cubicBezTo>
                  <a:cubicBezTo>
                    <a:pt x="36" y="0"/>
                    <a:pt x="47" y="11"/>
                    <a:pt x="47" y="23"/>
                  </a:cubicBezTo>
                  <a:close/>
                  <a:moveTo>
                    <a:pt x="24" y="29"/>
                  </a:moveTo>
                  <a:cubicBezTo>
                    <a:pt x="27" y="28"/>
                    <a:pt x="29" y="27"/>
                    <a:pt x="29" y="23"/>
                  </a:cubicBezTo>
                  <a:cubicBezTo>
                    <a:pt x="29" y="20"/>
                    <a:pt x="27" y="18"/>
                    <a:pt x="24" y="18"/>
                  </a:cubicBezTo>
                  <a:cubicBezTo>
                    <a:pt x="21" y="18"/>
                    <a:pt x="19" y="20"/>
                    <a:pt x="19" y="24"/>
                  </a:cubicBezTo>
                  <a:cubicBezTo>
                    <a:pt x="19" y="27"/>
                    <a:pt x="21" y="29"/>
                    <a:pt x="24" y="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884" tIns="44943" rIns="89884" bIns="44943" numCol="1" anchor="t" anchorCtr="0" compatLnSpc="1">
              <a:prstTxWarp prst="textNoShape">
                <a:avLst/>
              </a:prstTxWarp>
            </a:bodyPr>
            <a:lstStyle/>
            <a:p>
              <a:endParaRPr lang="en-IN" sz="1620"/>
            </a:p>
          </p:txBody>
        </p:sp>
        <p:sp>
          <p:nvSpPr>
            <p:cNvPr id="179" name="Oval 46">
              <a:extLst>
                <a:ext uri="{FF2B5EF4-FFF2-40B4-BE49-F238E27FC236}">
                  <a16:creationId xmlns:a16="http://schemas.microsoft.com/office/drawing/2014/main" id="{90B64239-8FDF-4FCE-8B2C-FD80BFF890A6}"/>
                </a:ext>
              </a:extLst>
            </p:cNvPr>
            <p:cNvSpPr>
              <a:spLocks noChangeArrowheads="1"/>
            </p:cNvSpPr>
            <p:nvPr/>
          </p:nvSpPr>
          <p:spPr bwMode="auto">
            <a:xfrm>
              <a:off x="12282488" y="2516188"/>
              <a:ext cx="60325" cy="5873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884" tIns="44943" rIns="89884" bIns="44943" numCol="1" anchor="t" anchorCtr="0" compatLnSpc="1">
              <a:prstTxWarp prst="textNoShape">
                <a:avLst/>
              </a:prstTxWarp>
            </a:bodyPr>
            <a:lstStyle/>
            <a:p>
              <a:endParaRPr lang="en-IN" sz="1620"/>
            </a:p>
          </p:txBody>
        </p:sp>
        <p:sp>
          <p:nvSpPr>
            <p:cNvPr id="180" name="Freeform 47">
              <a:extLst>
                <a:ext uri="{FF2B5EF4-FFF2-40B4-BE49-F238E27FC236}">
                  <a16:creationId xmlns:a16="http://schemas.microsoft.com/office/drawing/2014/main" id="{A4341E5E-E400-4D0A-8E27-DC4D21007BFE}"/>
                </a:ext>
              </a:extLst>
            </p:cNvPr>
            <p:cNvSpPr>
              <a:spLocks/>
            </p:cNvSpPr>
            <p:nvPr/>
          </p:nvSpPr>
          <p:spPr bwMode="auto">
            <a:xfrm>
              <a:off x="12065000" y="2389188"/>
              <a:ext cx="61913" cy="61912"/>
            </a:xfrm>
            <a:custGeom>
              <a:avLst/>
              <a:gdLst>
                <a:gd name="T0" fmla="*/ 0 w 41"/>
                <a:gd name="T1" fmla="*/ 36 h 41"/>
                <a:gd name="T2" fmla="*/ 35 w 41"/>
                <a:gd name="T3" fmla="*/ 0 h 41"/>
                <a:gd name="T4" fmla="*/ 41 w 41"/>
                <a:gd name="T5" fmla="*/ 4 h 41"/>
                <a:gd name="T6" fmla="*/ 36 w 41"/>
                <a:gd name="T7" fmla="*/ 9 h 41"/>
                <a:gd name="T8" fmla="*/ 19 w 41"/>
                <a:gd name="T9" fmla="*/ 15 h 41"/>
                <a:gd name="T10" fmla="*/ 10 w 41"/>
                <a:gd name="T11" fmla="*/ 33 h 41"/>
                <a:gd name="T12" fmla="*/ 9 w 41"/>
                <a:gd name="T13" fmla="*/ 36 h 41"/>
                <a:gd name="T14" fmla="*/ 4 w 41"/>
                <a:gd name="T15" fmla="*/ 40 h 41"/>
                <a:gd name="T16" fmla="*/ 0 w 41"/>
                <a:gd name="T17" fmla="*/ 3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 h="41">
                  <a:moveTo>
                    <a:pt x="0" y="36"/>
                  </a:moveTo>
                  <a:cubicBezTo>
                    <a:pt x="1" y="16"/>
                    <a:pt x="17" y="1"/>
                    <a:pt x="35" y="0"/>
                  </a:cubicBezTo>
                  <a:cubicBezTo>
                    <a:pt x="38" y="0"/>
                    <a:pt x="40" y="1"/>
                    <a:pt x="41" y="4"/>
                  </a:cubicBezTo>
                  <a:cubicBezTo>
                    <a:pt x="41" y="7"/>
                    <a:pt x="39" y="9"/>
                    <a:pt x="36" y="9"/>
                  </a:cubicBezTo>
                  <a:cubicBezTo>
                    <a:pt x="30" y="9"/>
                    <a:pt x="24" y="11"/>
                    <a:pt x="19" y="15"/>
                  </a:cubicBezTo>
                  <a:cubicBezTo>
                    <a:pt x="14" y="20"/>
                    <a:pt x="10" y="26"/>
                    <a:pt x="10" y="33"/>
                  </a:cubicBezTo>
                  <a:cubicBezTo>
                    <a:pt x="10" y="34"/>
                    <a:pt x="9" y="35"/>
                    <a:pt x="9" y="36"/>
                  </a:cubicBezTo>
                  <a:cubicBezTo>
                    <a:pt x="9" y="39"/>
                    <a:pt x="7" y="41"/>
                    <a:pt x="4" y="40"/>
                  </a:cubicBezTo>
                  <a:cubicBezTo>
                    <a:pt x="2" y="40"/>
                    <a:pt x="1" y="37"/>
                    <a:pt x="0"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884" tIns="44943" rIns="89884" bIns="44943" numCol="1" anchor="t" anchorCtr="0" compatLnSpc="1">
              <a:prstTxWarp prst="textNoShape">
                <a:avLst/>
              </a:prstTxWarp>
            </a:bodyPr>
            <a:lstStyle/>
            <a:p>
              <a:endParaRPr lang="en-IN" sz="1620"/>
            </a:p>
          </p:txBody>
        </p:sp>
      </p:grpSp>
      <p:sp>
        <p:nvSpPr>
          <p:cNvPr id="6" name="Title 11">
            <a:extLst>
              <a:ext uri="{FF2B5EF4-FFF2-40B4-BE49-F238E27FC236}">
                <a16:creationId xmlns:a16="http://schemas.microsoft.com/office/drawing/2014/main" id="{7180F04B-8CF8-153B-9CE1-FEA23B98B236}"/>
              </a:ext>
            </a:extLst>
          </p:cNvPr>
          <p:cNvSpPr>
            <a:spLocks noGrp="1"/>
          </p:cNvSpPr>
          <p:nvPr>
            <p:ph type="title"/>
          </p:nvPr>
        </p:nvSpPr>
        <p:spPr>
          <a:xfrm>
            <a:off x="4029909" y="964131"/>
            <a:ext cx="6439732" cy="703600"/>
          </a:xfrm>
        </p:spPr>
        <p:txBody>
          <a:bodyPr>
            <a:normAutofit/>
          </a:bodyPr>
          <a:lstStyle/>
          <a:p>
            <a:pPr algn="ctr"/>
            <a:r>
              <a:rPr lang="ar-SA" sz="4034" b="1" dirty="0">
                <a:solidFill>
                  <a:schemeClr val="tx1"/>
                </a:solidFill>
              </a:rPr>
              <a:t>الميزانية التقديرية لعام 2024م</a:t>
            </a:r>
            <a:endParaRPr lang="en-US" sz="4034" b="1" dirty="0">
              <a:solidFill>
                <a:schemeClr val="tx1"/>
              </a:solidFill>
            </a:endParaRPr>
          </a:p>
        </p:txBody>
      </p:sp>
    </p:spTree>
    <p:extLst>
      <p:ext uri="{BB962C8B-B14F-4D97-AF65-F5344CB8AC3E}">
        <p14:creationId xmlns:p14="http://schemas.microsoft.com/office/powerpoint/2010/main" val="370347982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رسم تخطيطي 1">
            <a:extLst>
              <a:ext uri="{FF2B5EF4-FFF2-40B4-BE49-F238E27FC236}">
                <a16:creationId xmlns:a16="http://schemas.microsoft.com/office/drawing/2014/main" id="{AECD5A29-C909-436B-AF80-3916804FCE6A}"/>
              </a:ext>
            </a:extLst>
          </p:cNvPr>
          <p:cNvGraphicFramePr/>
          <p:nvPr>
            <p:extLst>
              <p:ext uri="{D42A27DB-BD31-4B8C-83A1-F6EECF244321}">
                <p14:modId xmlns:p14="http://schemas.microsoft.com/office/powerpoint/2010/main" val="400420645"/>
              </p:ext>
            </p:extLst>
          </p:nvPr>
        </p:nvGraphicFramePr>
        <p:xfrm>
          <a:off x="1391802" y="2176911"/>
          <a:ext cx="9174480" cy="34015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51" name="Google Shape;5139;p55">
            <a:extLst>
              <a:ext uri="{FF2B5EF4-FFF2-40B4-BE49-F238E27FC236}">
                <a16:creationId xmlns:a16="http://schemas.microsoft.com/office/drawing/2014/main" id="{383B251E-CB1F-4538-AF54-296A430920D2}"/>
              </a:ext>
            </a:extLst>
          </p:cNvPr>
          <p:cNvGrpSpPr/>
          <p:nvPr/>
        </p:nvGrpSpPr>
        <p:grpSpPr>
          <a:xfrm>
            <a:off x="8481555" y="2322982"/>
            <a:ext cx="603622" cy="603504"/>
            <a:chOff x="3300325" y="249875"/>
            <a:chExt cx="433725" cy="480900"/>
          </a:xfrm>
          <a:solidFill>
            <a:schemeClr val="bg1"/>
          </a:solidFill>
        </p:grpSpPr>
        <p:sp>
          <p:nvSpPr>
            <p:cNvPr id="52" name="Google Shape;5140;p55">
              <a:extLst>
                <a:ext uri="{FF2B5EF4-FFF2-40B4-BE49-F238E27FC236}">
                  <a16:creationId xmlns:a16="http://schemas.microsoft.com/office/drawing/2014/main" id="{79274A8A-66C1-4665-8B24-D52ED93D0235}"/>
                </a:ext>
              </a:extLst>
            </p:cNvPr>
            <p:cNvSpPr/>
            <p:nvPr/>
          </p:nvSpPr>
          <p:spPr>
            <a:xfrm>
              <a:off x="3610875" y="334550"/>
              <a:ext cx="56475" cy="28250"/>
            </a:xfrm>
            <a:custGeom>
              <a:avLst/>
              <a:gdLst/>
              <a:ahLst/>
              <a:cxnLst/>
              <a:rect l="l" t="t" r="r" b="b"/>
              <a:pathLst>
                <a:path w="2259" h="1130" extrusionOk="0">
                  <a:moveTo>
                    <a:pt x="566" y="0"/>
                  </a:moveTo>
                  <a:cubicBezTo>
                    <a:pt x="253" y="0"/>
                    <a:pt x="0" y="253"/>
                    <a:pt x="0" y="567"/>
                  </a:cubicBezTo>
                  <a:cubicBezTo>
                    <a:pt x="0" y="877"/>
                    <a:pt x="253" y="1130"/>
                    <a:pt x="566" y="1130"/>
                  </a:cubicBezTo>
                  <a:lnTo>
                    <a:pt x="1696" y="1130"/>
                  </a:lnTo>
                  <a:cubicBezTo>
                    <a:pt x="2006" y="1130"/>
                    <a:pt x="2259" y="877"/>
                    <a:pt x="2259" y="567"/>
                  </a:cubicBezTo>
                  <a:cubicBezTo>
                    <a:pt x="2259" y="253"/>
                    <a:pt x="2006" y="0"/>
                    <a:pt x="169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54" name="Google Shape;5141;p55">
              <a:extLst>
                <a:ext uri="{FF2B5EF4-FFF2-40B4-BE49-F238E27FC236}">
                  <a16:creationId xmlns:a16="http://schemas.microsoft.com/office/drawing/2014/main" id="{1F89AB0E-4F94-49A8-9D93-9646F2B65F35}"/>
                </a:ext>
              </a:extLst>
            </p:cNvPr>
            <p:cNvSpPr/>
            <p:nvPr/>
          </p:nvSpPr>
          <p:spPr>
            <a:xfrm>
              <a:off x="3467675" y="249875"/>
              <a:ext cx="46400" cy="56475"/>
            </a:xfrm>
            <a:custGeom>
              <a:avLst/>
              <a:gdLst/>
              <a:ahLst/>
              <a:cxnLst/>
              <a:rect l="l" t="t" r="r" b="b"/>
              <a:pathLst>
                <a:path w="1856" h="2259" extrusionOk="0">
                  <a:moveTo>
                    <a:pt x="647" y="1"/>
                  </a:moveTo>
                  <a:cubicBezTo>
                    <a:pt x="562" y="1"/>
                    <a:pt x="476" y="20"/>
                    <a:pt x="395" y="60"/>
                  </a:cubicBezTo>
                  <a:cubicBezTo>
                    <a:pt x="115" y="198"/>
                    <a:pt x="1" y="539"/>
                    <a:pt x="142" y="819"/>
                  </a:cubicBezTo>
                  <a:lnTo>
                    <a:pt x="705" y="1948"/>
                  </a:lnTo>
                  <a:cubicBezTo>
                    <a:pt x="806" y="2144"/>
                    <a:pt x="1004" y="2259"/>
                    <a:pt x="1211" y="2259"/>
                  </a:cubicBezTo>
                  <a:cubicBezTo>
                    <a:pt x="1296" y="2259"/>
                    <a:pt x="1383" y="2239"/>
                    <a:pt x="1464" y="2198"/>
                  </a:cubicBezTo>
                  <a:cubicBezTo>
                    <a:pt x="1744" y="2059"/>
                    <a:pt x="1856" y="1722"/>
                    <a:pt x="1717" y="1442"/>
                  </a:cubicBezTo>
                  <a:lnTo>
                    <a:pt x="1151" y="313"/>
                  </a:lnTo>
                  <a:cubicBezTo>
                    <a:pt x="1053" y="114"/>
                    <a:pt x="853" y="1"/>
                    <a:pt x="64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55" name="Google Shape;5142;p55">
              <a:extLst>
                <a:ext uri="{FF2B5EF4-FFF2-40B4-BE49-F238E27FC236}">
                  <a16:creationId xmlns:a16="http://schemas.microsoft.com/office/drawing/2014/main" id="{72CDFA7E-B0D7-420E-B858-BF60BB86B2F3}"/>
                </a:ext>
              </a:extLst>
            </p:cNvPr>
            <p:cNvSpPr/>
            <p:nvPr/>
          </p:nvSpPr>
          <p:spPr>
            <a:xfrm>
              <a:off x="3566525" y="249875"/>
              <a:ext cx="46400" cy="56475"/>
            </a:xfrm>
            <a:custGeom>
              <a:avLst/>
              <a:gdLst/>
              <a:ahLst/>
              <a:cxnLst/>
              <a:rect l="l" t="t" r="r" b="b"/>
              <a:pathLst>
                <a:path w="1856" h="2259" extrusionOk="0">
                  <a:moveTo>
                    <a:pt x="1210" y="1"/>
                  </a:moveTo>
                  <a:cubicBezTo>
                    <a:pt x="1003" y="1"/>
                    <a:pt x="803" y="114"/>
                    <a:pt x="705" y="313"/>
                  </a:cubicBezTo>
                  <a:lnTo>
                    <a:pt x="139" y="1442"/>
                  </a:lnTo>
                  <a:cubicBezTo>
                    <a:pt x="1" y="1719"/>
                    <a:pt x="115" y="2059"/>
                    <a:pt x="392" y="2198"/>
                  </a:cubicBezTo>
                  <a:cubicBezTo>
                    <a:pt x="474" y="2239"/>
                    <a:pt x="561" y="2259"/>
                    <a:pt x="646" y="2259"/>
                  </a:cubicBezTo>
                  <a:cubicBezTo>
                    <a:pt x="852" y="2259"/>
                    <a:pt x="1051" y="2144"/>
                    <a:pt x="1151" y="1948"/>
                  </a:cubicBezTo>
                  <a:lnTo>
                    <a:pt x="1714" y="819"/>
                  </a:lnTo>
                  <a:cubicBezTo>
                    <a:pt x="1856" y="539"/>
                    <a:pt x="1741" y="198"/>
                    <a:pt x="1461" y="60"/>
                  </a:cubicBezTo>
                  <a:cubicBezTo>
                    <a:pt x="1381" y="20"/>
                    <a:pt x="1295" y="1"/>
                    <a:pt x="121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56" name="Google Shape;5143;p55">
              <a:extLst>
                <a:ext uri="{FF2B5EF4-FFF2-40B4-BE49-F238E27FC236}">
                  <a16:creationId xmlns:a16="http://schemas.microsoft.com/office/drawing/2014/main" id="{B0CE741F-4BDB-4EBC-ACC3-4EC871EA78B6}"/>
                </a:ext>
              </a:extLst>
            </p:cNvPr>
            <p:cNvSpPr/>
            <p:nvPr/>
          </p:nvSpPr>
          <p:spPr>
            <a:xfrm>
              <a:off x="3413250" y="334550"/>
              <a:ext cx="56500" cy="28250"/>
            </a:xfrm>
            <a:custGeom>
              <a:avLst/>
              <a:gdLst/>
              <a:ahLst/>
              <a:cxnLst/>
              <a:rect l="l" t="t" r="r" b="b"/>
              <a:pathLst>
                <a:path w="2260" h="1130" extrusionOk="0">
                  <a:moveTo>
                    <a:pt x="567" y="0"/>
                  </a:moveTo>
                  <a:cubicBezTo>
                    <a:pt x="254" y="0"/>
                    <a:pt x="1" y="253"/>
                    <a:pt x="1" y="567"/>
                  </a:cubicBezTo>
                  <a:cubicBezTo>
                    <a:pt x="1" y="877"/>
                    <a:pt x="254" y="1130"/>
                    <a:pt x="567" y="1130"/>
                  </a:cubicBezTo>
                  <a:lnTo>
                    <a:pt x="1696" y="1130"/>
                  </a:lnTo>
                  <a:cubicBezTo>
                    <a:pt x="2006" y="1130"/>
                    <a:pt x="2259" y="877"/>
                    <a:pt x="2259" y="567"/>
                  </a:cubicBezTo>
                  <a:cubicBezTo>
                    <a:pt x="2259" y="253"/>
                    <a:pt x="2006" y="0"/>
                    <a:pt x="169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57" name="Google Shape;5144;p55">
              <a:extLst>
                <a:ext uri="{FF2B5EF4-FFF2-40B4-BE49-F238E27FC236}">
                  <a16:creationId xmlns:a16="http://schemas.microsoft.com/office/drawing/2014/main" id="{EE41B629-F5FC-46A6-BD00-BE7011FDD443}"/>
                </a:ext>
              </a:extLst>
            </p:cNvPr>
            <p:cNvSpPr/>
            <p:nvPr/>
          </p:nvSpPr>
          <p:spPr>
            <a:xfrm>
              <a:off x="3300325" y="476675"/>
              <a:ext cx="84725" cy="254100"/>
            </a:xfrm>
            <a:custGeom>
              <a:avLst/>
              <a:gdLst/>
              <a:ahLst/>
              <a:cxnLst/>
              <a:rect l="l" t="t" r="r" b="b"/>
              <a:pathLst>
                <a:path w="3389" h="10164" extrusionOk="0">
                  <a:moveTo>
                    <a:pt x="567" y="1"/>
                  </a:moveTo>
                  <a:cubicBezTo>
                    <a:pt x="254" y="1"/>
                    <a:pt x="1" y="251"/>
                    <a:pt x="1" y="564"/>
                  </a:cubicBezTo>
                  <a:lnTo>
                    <a:pt x="1" y="9598"/>
                  </a:lnTo>
                  <a:cubicBezTo>
                    <a:pt x="1" y="9911"/>
                    <a:pt x="254" y="10164"/>
                    <a:pt x="567" y="10164"/>
                  </a:cubicBezTo>
                  <a:lnTo>
                    <a:pt x="2825" y="10164"/>
                  </a:lnTo>
                  <a:cubicBezTo>
                    <a:pt x="3136" y="10164"/>
                    <a:pt x="3389" y="9911"/>
                    <a:pt x="3389" y="9598"/>
                  </a:cubicBezTo>
                  <a:lnTo>
                    <a:pt x="3389" y="564"/>
                  </a:lnTo>
                  <a:cubicBezTo>
                    <a:pt x="3389" y="251"/>
                    <a:pt x="3136" y="1"/>
                    <a:pt x="282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58" name="Google Shape;5145;p55">
              <a:extLst>
                <a:ext uri="{FF2B5EF4-FFF2-40B4-BE49-F238E27FC236}">
                  <a16:creationId xmlns:a16="http://schemas.microsoft.com/office/drawing/2014/main" id="{DC276669-602F-470B-B09A-6CD77F4EB6CC}"/>
                </a:ext>
              </a:extLst>
            </p:cNvPr>
            <p:cNvSpPr/>
            <p:nvPr/>
          </p:nvSpPr>
          <p:spPr>
            <a:xfrm>
              <a:off x="3413250" y="335525"/>
              <a:ext cx="320800" cy="395250"/>
            </a:xfrm>
            <a:custGeom>
              <a:avLst/>
              <a:gdLst/>
              <a:ahLst/>
              <a:cxnLst/>
              <a:rect l="l" t="t" r="r" b="b"/>
              <a:pathLst>
                <a:path w="12832" h="15810" extrusionOk="0">
                  <a:moveTo>
                    <a:pt x="3954" y="1"/>
                  </a:moveTo>
                  <a:cubicBezTo>
                    <a:pt x="3641" y="1"/>
                    <a:pt x="3388" y="254"/>
                    <a:pt x="3388" y="564"/>
                  </a:cubicBezTo>
                  <a:cubicBezTo>
                    <a:pt x="3388" y="1871"/>
                    <a:pt x="2879" y="4225"/>
                    <a:pt x="1922" y="5186"/>
                  </a:cubicBezTo>
                  <a:cubicBezTo>
                    <a:pt x="1274" y="5830"/>
                    <a:pt x="723" y="6065"/>
                    <a:pt x="1" y="6427"/>
                  </a:cubicBezTo>
                  <a:lnTo>
                    <a:pt x="1" y="14897"/>
                  </a:lnTo>
                  <a:cubicBezTo>
                    <a:pt x="1109" y="15268"/>
                    <a:pt x="2515" y="15810"/>
                    <a:pt x="4659" y="15810"/>
                  </a:cubicBezTo>
                  <a:lnTo>
                    <a:pt x="8351" y="15810"/>
                  </a:lnTo>
                  <a:cubicBezTo>
                    <a:pt x="9567" y="15810"/>
                    <a:pt x="10516" y="14680"/>
                    <a:pt x="10046" y="13491"/>
                  </a:cubicBezTo>
                  <a:cubicBezTo>
                    <a:pt x="11019" y="13226"/>
                    <a:pt x="11546" y="12172"/>
                    <a:pt x="11175" y="11233"/>
                  </a:cubicBezTo>
                  <a:cubicBezTo>
                    <a:pt x="12386" y="10901"/>
                    <a:pt x="12832" y="9408"/>
                    <a:pt x="11992" y="8468"/>
                  </a:cubicBezTo>
                  <a:cubicBezTo>
                    <a:pt x="12314" y="8107"/>
                    <a:pt x="12467" y="7625"/>
                    <a:pt x="12410" y="7143"/>
                  </a:cubicBezTo>
                  <a:cubicBezTo>
                    <a:pt x="12311" y="6267"/>
                    <a:pt x="11495" y="5647"/>
                    <a:pt x="10612" y="5647"/>
                  </a:cubicBezTo>
                  <a:lnTo>
                    <a:pt x="6213" y="5647"/>
                  </a:lnTo>
                  <a:cubicBezTo>
                    <a:pt x="6586" y="4975"/>
                    <a:pt x="6785" y="3081"/>
                    <a:pt x="6776" y="2307"/>
                  </a:cubicBezTo>
                  <a:cubicBezTo>
                    <a:pt x="6761" y="1027"/>
                    <a:pt x="5701" y="1"/>
                    <a:pt x="441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sp>
        <p:nvSpPr>
          <p:cNvPr id="59" name="Google Shape;6233;p57">
            <a:extLst>
              <a:ext uri="{FF2B5EF4-FFF2-40B4-BE49-F238E27FC236}">
                <a16:creationId xmlns:a16="http://schemas.microsoft.com/office/drawing/2014/main" id="{521FEA0D-7467-4A73-8D4D-673F2FC8896A}"/>
              </a:ext>
            </a:extLst>
          </p:cNvPr>
          <p:cNvSpPr/>
          <p:nvPr/>
        </p:nvSpPr>
        <p:spPr>
          <a:xfrm>
            <a:off x="4179603" y="4253845"/>
            <a:ext cx="674943" cy="532631"/>
          </a:xfrm>
          <a:custGeom>
            <a:avLst/>
            <a:gdLst/>
            <a:ahLst/>
            <a:cxnLst/>
            <a:rect l="l" t="t" r="r" b="b"/>
            <a:pathLst>
              <a:path w="11784" h="11752" extrusionOk="0">
                <a:moveTo>
                  <a:pt x="1040" y="0"/>
                </a:moveTo>
                <a:cubicBezTo>
                  <a:pt x="441" y="0"/>
                  <a:pt x="0" y="473"/>
                  <a:pt x="0" y="1040"/>
                </a:cubicBezTo>
                <a:cubicBezTo>
                  <a:pt x="0" y="1639"/>
                  <a:pt x="473" y="2048"/>
                  <a:pt x="1040" y="2048"/>
                </a:cubicBezTo>
                <a:lnTo>
                  <a:pt x="1386" y="2048"/>
                </a:lnTo>
                <a:lnTo>
                  <a:pt x="1386" y="2426"/>
                </a:lnTo>
                <a:cubicBezTo>
                  <a:pt x="1386" y="2993"/>
                  <a:pt x="1859" y="3434"/>
                  <a:pt x="2426" y="3434"/>
                </a:cubicBezTo>
                <a:lnTo>
                  <a:pt x="5577" y="3434"/>
                </a:lnTo>
                <a:lnTo>
                  <a:pt x="5577" y="4159"/>
                </a:lnTo>
                <a:lnTo>
                  <a:pt x="4537" y="4159"/>
                </a:lnTo>
                <a:cubicBezTo>
                  <a:pt x="3938" y="4159"/>
                  <a:pt x="3466" y="4632"/>
                  <a:pt x="3466" y="5167"/>
                </a:cubicBezTo>
                <a:lnTo>
                  <a:pt x="3466" y="6585"/>
                </a:lnTo>
                <a:cubicBezTo>
                  <a:pt x="3466" y="7183"/>
                  <a:pt x="3938" y="7625"/>
                  <a:pt x="4537" y="7625"/>
                </a:cubicBezTo>
                <a:lnTo>
                  <a:pt x="5577" y="7625"/>
                </a:lnTo>
                <a:lnTo>
                  <a:pt x="5577" y="8318"/>
                </a:lnTo>
                <a:lnTo>
                  <a:pt x="2426" y="8318"/>
                </a:lnTo>
                <a:cubicBezTo>
                  <a:pt x="1828" y="8318"/>
                  <a:pt x="1386" y="8790"/>
                  <a:pt x="1386" y="9357"/>
                </a:cubicBezTo>
                <a:lnTo>
                  <a:pt x="1386" y="9704"/>
                </a:lnTo>
                <a:lnTo>
                  <a:pt x="1040" y="9704"/>
                </a:lnTo>
                <a:cubicBezTo>
                  <a:pt x="441" y="9704"/>
                  <a:pt x="0" y="10176"/>
                  <a:pt x="0" y="10744"/>
                </a:cubicBezTo>
                <a:cubicBezTo>
                  <a:pt x="0" y="11311"/>
                  <a:pt x="473" y="11752"/>
                  <a:pt x="1040" y="11752"/>
                </a:cubicBezTo>
                <a:lnTo>
                  <a:pt x="2426" y="11752"/>
                </a:lnTo>
                <a:cubicBezTo>
                  <a:pt x="2993" y="11752"/>
                  <a:pt x="3434" y="11279"/>
                  <a:pt x="3434" y="10744"/>
                </a:cubicBezTo>
                <a:cubicBezTo>
                  <a:pt x="3434" y="10145"/>
                  <a:pt x="2962" y="9704"/>
                  <a:pt x="2426" y="9704"/>
                </a:cubicBezTo>
                <a:lnTo>
                  <a:pt x="2048" y="9704"/>
                </a:lnTo>
                <a:lnTo>
                  <a:pt x="2048" y="9357"/>
                </a:lnTo>
                <a:cubicBezTo>
                  <a:pt x="2048" y="9168"/>
                  <a:pt x="2206" y="9011"/>
                  <a:pt x="2426" y="9011"/>
                </a:cubicBezTo>
                <a:lnTo>
                  <a:pt x="5577" y="9011"/>
                </a:lnTo>
                <a:lnTo>
                  <a:pt x="5577" y="9704"/>
                </a:lnTo>
                <a:lnTo>
                  <a:pt x="5199" y="9704"/>
                </a:lnTo>
                <a:cubicBezTo>
                  <a:pt x="4631" y="9704"/>
                  <a:pt x="4190" y="10176"/>
                  <a:pt x="4190" y="10744"/>
                </a:cubicBezTo>
                <a:cubicBezTo>
                  <a:pt x="4190" y="11311"/>
                  <a:pt x="4663" y="11752"/>
                  <a:pt x="5199" y="11752"/>
                </a:cubicBezTo>
                <a:lnTo>
                  <a:pt x="6585" y="11752"/>
                </a:lnTo>
                <a:cubicBezTo>
                  <a:pt x="7183" y="11752"/>
                  <a:pt x="7593" y="11279"/>
                  <a:pt x="7593" y="10744"/>
                </a:cubicBezTo>
                <a:cubicBezTo>
                  <a:pt x="7593" y="10145"/>
                  <a:pt x="7120" y="9704"/>
                  <a:pt x="6585" y="9704"/>
                </a:cubicBezTo>
                <a:lnTo>
                  <a:pt x="6238" y="9704"/>
                </a:lnTo>
                <a:lnTo>
                  <a:pt x="6238" y="9011"/>
                </a:lnTo>
                <a:lnTo>
                  <a:pt x="9389" y="9011"/>
                </a:lnTo>
                <a:cubicBezTo>
                  <a:pt x="9578" y="9011"/>
                  <a:pt x="9735" y="9168"/>
                  <a:pt x="9735" y="9357"/>
                </a:cubicBezTo>
                <a:lnTo>
                  <a:pt x="9735" y="9704"/>
                </a:lnTo>
                <a:lnTo>
                  <a:pt x="9389" y="9704"/>
                </a:lnTo>
                <a:cubicBezTo>
                  <a:pt x="8790" y="9704"/>
                  <a:pt x="8349" y="10176"/>
                  <a:pt x="8349" y="10744"/>
                </a:cubicBezTo>
                <a:cubicBezTo>
                  <a:pt x="8349" y="11311"/>
                  <a:pt x="8822" y="11752"/>
                  <a:pt x="9389" y="11752"/>
                </a:cubicBezTo>
                <a:lnTo>
                  <a:pt x="10743" y="11752"/>
                </a:lnTo>
                <a:cubicBezTo>
                  <a:pt x="11342" y="11752"/>
                  <a:pt x="11783" y="11279"/>
                  <a:pt x="11783" y="10744"/>
                </a:cubicBezTo>
                <a:cubicBezTo>
                  <a:pt x="11783" y="10145"/>
                  <a:pt x="11311" y="9704"/>
                  <a:pt x="10743" y="9704"/>
                </a:cubicBezTo>
                <a:lnTo>
                  <a:pt x="10397" y="9704"/>
                </a:lnTo>
                <a:lnTo>
                  <a:pt x="10397" y="9357"/>
                </a:lnTo>
                <a:cubicBezTo>
                  <a:pt x="10397" y="8759"/>
                  <a:pt x="9924" y="8318"/>
                  <a:pt x="9389" y="8318"/>
                </a:cubicBezTo>
                <a:lnTo>
                  <a:pt x="6238" y="8318"/>
                </a:lnTo>
                <a:lnTo>
                  <a:pt x="6238" y="7625"/>
                </a:lnTo>
                <a:lnTo>
                  <a:pt x="7246" y="7625"/>
                </a:lnTo>
                <a:cubicBezTo>
                  <a:pt x="7845" y="7625"/>
                  <a:pt x="8318" y="7152"/>
                  <a:pt x="8318" y="6585"/>
                </a:cubicBezTo>
                <a:lnTo>
                  <a:pt x="8318" y="5167"/>
                </a:lnTo>
                <a:cubicBezTo>
                  <a:pt x="8318" y="4569"/>
                  <a:pt x="7845" y="4159"/>
                  <a:pt x="7246" y="4159"/>
                </a:cubicBezTo>
                <a:lnTo>
                  <a:pt x="6238" y="4159"/>
                </a:lnTo>
                <a:lnTo>
                  <a:pt x="6238" y="3434"/>
                </a:lnTo>
                <a:lnTo>
                  <a:pt x="9389" y="3434"/>
                </a:lnTo>
                <a:cubicBezTo>
                  <a:pt x="9956" y="3434"/>
                  <a:pt x="10397" y="2962"/>
                  <a:pt x="10397" y="2426"/>
                </a:cubicBezTo>
                <a:lnTo>
                  <a:pt x="10397" y="2048"/>
                </a:lnTo>
                <a:lnTo>
                  <a:pt x="10743" y="2048"/>
                </a:lnTo>
                <a:cubicBezTo>
                  <a:pt x="11342" y="2048"/>
                  <a:pt x="11783" y="1576"/>
                  <a:pt x="11783" y="1040"/>
                </a:cubicBezTo>
                <a:cubicBezTo>
                  <a:pt x="11783" y="441"/>
                  <a:pt x="11311" y="0"/>
                  <a:pt x="10743" y="0"/>
                </a:cubicBezTo>
                <a:lnTo>
                  <a:pt x="9389" y="0"/>
                </a:lnTo>
                <a:cubicBezTo>
                  <a:pt x="8790" y="0"/>
                  <a:pt x="8349" y="473"/>
                  <a:pt x="8349" y="1040"/>
                </a:cubicBezTo>
                <a:cubicBezTo>
                  <a:pt x="8349" y="1639"/>
                  <a:pt x="8822" y="2048"/>
                  <a:pt x="9389" y="2048"/>
                </a:cubicBezTo>
                <a:lnTo>
                  <a:pt x="9735" y="2048"/>
                </a:lnTo>
                <a:lnTo>
                  <a:pt x="9735" y="2426"/>
                </a:lnTo>
                <a:cubicBezTo>
                  <a:pt x="9735" y="2615"/>
                  <a:pt x="9578" y="2773"/>
                  <a:pt x="9389" y="2773"/>
                </a:cubicBezTo>
                <a:lnTo>
                  <a:pt x="6238" y="2773"/>
                </a:lnTo>
                <a:lnTo>
                  <a:pt x="6238" y="2048"/>
                </a:lnTo>
                <a:lnTo>
                  <a:pt x="6585" y="2048"/>
                </a:lnTo>
                <a:cubicBezTo>
                  <a:pt x="7183" y="2048"/>
                  <a:pt x="7593" y="1576"/>
                  <a:pt x="7593" y="1040"/>
                </a:cubicBezTo>
                <a:cubicBezTo>
                  <a:pt x="7593" y="441"/>
                  <a:pt x="7120" y="0"/>
                  <a:pt x="6585" y="0"/>
                </a:cubicBezTo>
                <a:lnTo>
                  <a:pt x="5199" y="0"/>
                </a:lnTo>
                <a:cubicBezTo>
                  <a:pt x="4631" y="0"/>
                  <a:pt x="4190" y="473"/>
                  <a:pt x="4190" y="1040"/>
                </a:cubicBezTo>
                <a:cubicBezTo>
                  <a:pt x="4190" y="1639"/>
                  <a:pt x="4663" y="2048"/>
                  <a:pt x="5199" y="2048"/>
                </a:cubicBezTo>
                <a:lnTo>
                  <a:pt x="5577" y="2048"/>
                </a:lnTo>
                <a:lnTo>
                  <a:pt x="5577" y="2773"/>
                </a:lnTo>
                <a:lnTo>
                  <a:pt x="2426" y="2773"/>
                </a:lnTo>
                <a:cubicBezTo>
                  <a:pt x="2206" y="2773"/>
                  <a:pt x="2048" y="2615"/>
                  <a:pt x="2048" y="2426"/>
                </a:cubicBezTo>
                <a:lnTo>
                  <a:pt x="2048" y="2048"/>
                </a:lnTo>
                <a:lnTo>
                  <a:pt x="2426" y="2048"/>
                </a:lnTo>
                <a:cubicBezTo>
                  <a:pt x="2993" y="2048"/>
                  <a:pt x="3434" y="1576"/>
                  <a:pt x="3434" y="1040"/>
                </a:cubicBezTo>
                <a:cubicBezTo>
                  <a:pt x="3434" y="441"/>
                  <a:pt x="2962" y="0"/>
                  <a:pt x="2426" y="0"/>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0" name="Google Shape;6370;p57">
            <a:extLst>
              <a:ext uri="{FF2B5EF4-FFF2-40B4-BE49-F238E27FC236}">
                <a16:creationId xmlns:a16="http://schemas.microsoft.com/office/drawing/2014/main" id="{D577DB82-6E6F-4BAF-BE60-DE8CE476A86B}"/>
              </a:ext>
            </a:extLst>
          </p:cNvPr>
          <p:cNvGrpSpPr/>
          <p:nvPr/>
        </p:nvGrpSpPr>
        <p:grpSpPr>
          <a:xfrm>
            <a:off x="2740421" y="2311814"/>
            <a:ext cx="706944" cy="645969"/>
            <a:chOff x="3860400" y="3955025"/>
            <a:chExt cx="296175" cy="296175"/>
          </a:xfrm>
          <a:solidFill>
            <a:schemeClr val="bg1"/>
          </a:solidFill>
        </p:grpSpPr>
        <p:sp>
          <p:nvSpPr>
            <p:cNvPr id="61" name="Google Shape;6371;p57">
              <a:extLst>
                <a:ext uri="{FF2B5EF4-FFF2-40B4-BE49-F238E27FC236}">
                  <a16:creationId xmlns:a16="http://schemas.microsoft.com/office/drawing/2014/main" id="{F694073F-72C2-48B4-9BCD-8763D7E95604}"/>
                </a:ext>
              </a:extLst>
            </p:cNvPr>
            <p:cNvSpPr/>
            <p:nvPr/>
          </p:nvSpPr>
          <p:spPr>
            <a:xfrm>
              <a:off x="3973825" y="3955025"/>
              <a:ext cx="68525" cy="68550"/>
            </a:xfrm>
            <a:custGeom>
              <a:avLst/>
              <a:gdLst/>
              <a:ahLst/>
              <a:cxnLst/>
              <a:rect l="l" t="t" r="r" b="b"/>
              <a:pathLst>
                <a:path w="2741" h="2742" extrusionOk="0">
                  <a:moveTo>
                    <a:pt x="1355" y="1"/>
                  </a:moveTo>
                  <a:cubicBezTo>
                    <a:pt x="630" y="1"/>
                    <a:pt x="0" y="631"/>
                    <a:pt x="0" y="1387"/>
                  </a:cubicBezTo>
                  <a:cubicBezTo>
                    <a:pt x="0" y="2112"/>
                    <a:pt x="630" y="2742"/>
                    <a:pt x="1355" y="2742"/>
                  </a:cubicBezTo>
                  <a:cubicBezTo>
                    <a:pt x="2111" y="2742"/>
                    <a:pt x="2741" y="2112"/>
                    <a:pt x="2741" y="1387"/>
                  </a:cubicBezTo>
                  <a:cubicBezTo>
                    <a:pt x="2741" y="631"/>
                    <a:pt x="2142" y="1"/>
                    <a:pt x="135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372;p57">
              <a:extLst>
                <a:ext uri="{FF2B5EF4-FFF2-40B4-BE49-F238E27FC236}">
                  <a16:creationId xmlns:a16="http://schemas.microsoft.com/office/drawing/2014/main" id="{BCC2D86D-0126-4286-81AC-79985A35F12D}"/>
                </a:ext>
              </a:extLst>
            </p:cNvPr>
            <p:cNvSpPr/>
            <p:nvPr/>
          </p:nvSpPr>
          <p:spPr>
            <a:xfrm>
              <a:off x="3947025" y="4021975"/>
              <a:ext cx="122125" cy="71700"/>
            </a:xfrm>
            <a:custGeom>
              <a:avLst/>
              <a:gdLst/>
              <a:ahLst/>
              <a:cxnLst/>
              <a:rect l="l" t="t" r="r" b="b"/>
              <a:pathLst>
                <a:path w="4885" h="2868" extrusionOk="0">
                  <a:moveTo>
                    <a:pt x="820" y="1"/>
                  </a:moveTo>
                  <a:cubicBezTo>
                    <a:pt x="316" y="442"/>
                    <a:pt x="1" y="1104"/>
                    <a:pt x="1" y="1797"/>
                  </a:cubicBezTo>
                  <a:lnTo>
                    <a:pt x="1" y="2521"/>
                  </a:lnTo>
                  <a:cubicBezTo>
                    <a:pt x="1" y="2710"/>
                    <a:pt x="158" y="2868"/>
                    <a:pt x="347" y="2868"/>
                  </a:cubicBezTo>
                  <a:lnTo>
                    <a:pt x="4506" y="2868"/>
                  </a:lnTo>
                  <a:cubicBezTo>
                    <a:pt x="4727" y="2868"/>
                    <a:pt x="4884" y="2710"/>
                    <a:pt x="4884" y="2521"/>
                  </a:cubicBezTo>
                  <a:lnTo>
                    <a:pt x="4884" y="1860"/>
                  </a:lnTo>
                  <a:cubicBezTo>
                    <a:pt x="4884" y="1135"/>
                    <a:pt x="4569" y="473"/>
                    <a:pt x="4034" y="32"/>
                  </a:cubicBezTo>
                  <a:cubicBezTo>
                    <a:pt x="3655" y="473"/>
                    <a:pt x="3120" y="788"/>
                    <a:pt x="2427" y="788"/>
                  </a:cubicBezTo>
                  <a:cubicBezTo>
                    <a:pt x="1797" y="788"/>
                    <a:pt x="1198" y="473"/>
                    <a:pt x="82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73;p57">
              <a:extLst>
                <a:ext uri="{FF2B5EF4-FFF2-40B4-BE49-F238E27FC236}">
                  <a16:creationId xmlns:a16="http://schemas.microsoft.com/office/drawing/2014/main" id="{6CB4BFC3-61F5-4FF2-B490-3F305AEECA08}"/>
                </a:ext>
              </a:extLst>
            </p:cNvPr>
            <p:cNvSpPr/>
            <p:nvPr/>
          </p:nvSpPr>
          <p:spPr>
            <a:xfrm>
              <a:off x="4086450" y="4145650"/>
              <a:ext cx="70125" cy="104775"/>
            </a:xfrm>
            <a:custGeom>
              <a:avLst/>
              <a:gdLst/>
              <a:ahLst/>
              <a:cxnLst/>
              <a:rect l="l" t="t" r="r" b="b"/>
              <a:pathLst>
                <a:path w="2805" h="4191" extrusionOk="0">
                  <a:moveTo>
                    <a:pt x="0" y="0"/>
                  </a:moveTo>
                  <a:lnTo>
                    <a:pt x="0" y="4190"/>
                  </a:lnTo>
                  <a:lnTo>
                    <a:pt x="2458" y="4190"/>
                  </a:lnTo>
                  <a:cubicBezTo>
                    <a:pt x="2647" y="4190"/>
                    <a:pt x="2804" y="4033"/>
                    <a:pt x="2804" y="3844"/>
                  </a:cubicBezTo>
                  <a:lnTo>
                    <a:pt x="2804" y="315"/>
                  </a:lnTo>
                  <a:cubicBezTo>
                    <a:pt x="2773" y="158"/>
                    <a:pt x="2647" y="0"/>
                    <a:pt x="245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374;p57">
              <a:extLst>
                <a:ext uri="{FF2B5EF4-FFF2-40B4-BE49-F238E27FC236}">
                  <a16:creationId xmlns:a16="http://schemas.microsoft.com/office/drawing/2014/main" id="{1DE4DF33-B6EC-4B96-A06E-C616D745C2DE}"/>
                </a:ext>
              </a:extLst>
            </p:cNvPr>
            <p:cNvSpPr/>
            <p:nvPr/>
          </p:nvSpPr>
          <p:spPr>
            <a:xfrm>
              <a:off x="3860400" y="4180300"/>
              <a:ext cx="70125" cy="70125"/>
            </a:xfrm>
            <a:custGeom>
              <a:avLst/>
              <a:gdLst/>
              <a:ahLst/>
              <a:cxnLst/>
              <a:rect l="l" t="t" r="r" b="b"/>
              <a:pathLst>
                <a:path w="2805" h="2805" extrusionOk="0">
                  <a:moveTo>
                    <a:pt x="347" y="0"/>
                  </a:moveTo>
                  <a:cubicBezTo>
                    <a:pt x="158" y="0"/>
                    <a:pt x="0" y="189"/>
                    <a:pt x="0" y="347"/>
                  </a:cubicBezTo>
                  <a:lnTo>
                    <a:pt x="0" y="2458"/>
                  </a:lnTo>
                  <a:cubicBezTo>
                    <a:pt x="0" y="2678"/>
                    <a:pt x="158" y="2804"/>
                    <a:pt x="347" y="2804"/>
                  </a:cubicBezTo>
                  <a:lnTo>
                    <a:pt x="2804" y="2804"/>
                  </a:lnTo>
                  <a:lnTo>
                    <a:pt x="2804"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375;p57">
              <a:extLst>
                <a:ext uri="{FF2B5EF4-FFF2-40B4-BE49-F238E27FC236}">
                  <a16:creationId xmlns:a16="http://schemas.microsoft.com/office/drawing/2014/main" id="{45BAA303-6E78-419D-8DE0-14921926BD70}"/>
                </a:ext>
              </a:extLst>
            </p:cNvPr>
            <p:cNvSpPr/>
            <p:nvPr/>
          </p:nvSpPr>
          <p:spPr>
            <a:xfrm>
              <a:off x="3947025" y="4111775"/>
              <a:ext cx="122125" cy="139425"/>
            </a:xfrm>
            <a:custGeom>
              <a:avLst/>
              <a:gdLst/>
              <a:ahLst/>
              <a:cxnLst/>
              <a:rect l="l" t="t" r="r" b="b"/>
              <a:pathLst>
                <a:path w="4885" h="5577" extrusionOk="0">
                  <a:moveTo>
                    <a:pt x="2466" y="1377"/>
                  </a:moveTo>
                  <a:cubicBezTo>
                    <a:pt x="2522" y="1377"/>
                    <a:pt x="2582" y="1392"/>
                    <a:pt x="2647" y="1418"/>
                  </a:cubicBezTo>
                  <a:cubicBezTo>
                    <a:pt x="2742" y="1450"/>
                    <a:pt x="2836" y="1607"/>
                    <a:pt x="2836" y="1733"/>
                  </a:cubicBezTo>
                  <a:lnTo>
                    <a:pt x="2836" y="3497"/>
                  </a:lnTo>
                  <a:lnTo>
                    <a:pt x="3183" y="3497"/>
                  </a:lnTo>
                  <a:cubicBezTo>
                    <a:pt x="3372" y="3497"/>
                    <a:pt x="3529" y="3655"/>
                    <a:pt x="3529" y="3844"/>
                  </a:cubicBezTo>
                  <a:cubicBezTo>
                    <a:pt x="3529" y="4033"/>
                    <a:pt x="3340" y="4159"/>
                    <a:pt x="3151" y="4159"/>
                  </a:cubicBezTo>
                  <a:lnTo>
                    <a:pt x="1765" y="4159"/>
                  </a:lnTo>
                  <a:cubicBezTo>
                    <a:pt x="1576" y="4159"/>
                    <a:pt x="1419" y="4002"/>
                    <a:pt x="1419" y="3812"/>
                  </a:cubicBezTo>
                  <a:cubicBezTo>
                    <a:pt x="1419" y="3623"/>
                    <a:pt x="1576" y="3466"/>
                    <a:pt x="1765" y="3466"/>
                  </a:cubicBezTo>
                  <a:lnTo>
                    <a:pt x="2112" y="3466"/>
                  </a:lnTo>
                  <a:lnTo>
                    <a:pt x="2112" y="2552"/>
                  </a:lnTo>
                  <a:lnTo>
                    <a:pt x="1986" y="2678"/>
                  </a:lnTo>
                  <a:cubicBezTo>
                    <a:pt x="1938" y="2726"/>
                    <a:pt x="1852" y="2749"/>
                    <a:pt x="1765" y="2749"/>
                  </a:cubicBezTo>
                  <a:cubicBezTo>
                    <a:pt x="1679" y="2749"/>
                    <a:pt x="1592" y="2726"/>
                    <a:pt x="1545" y="2678"/>
                  </a:cubicBezTo>
                  <a:cubicBezTo>
                    <a:pt x="1419" y="2552"/>
                    <a:pt x="1419" y="2300"/>
                    <a:pt x="1545" y="2206"/>
                  </a:cubicBezTo>
                  <a:lnTo>
                    <a:pt x="2238" y="1481"/>
                  </a:lnTo>
                  <a:cubicBezTo>
                    <a:pt x="2312" y="1407"/>
                    <a:pt x="2385" y="1377"/>
                    <a:pt x="2466" y="1377"/>
                  </a:cubicBezTo>
                  <a:close/>
                  <a:moveTo>
                    <a:pt x="347" y="0"/>
                  </a:moveTo>
                  <a:cubicBezTo>
                    <a:pt x="158" y="0"/>
                    <a:pt x="1" y="158"/>
                    <a:pt x="1" y="347"/>
                  </a:cubicBezTo>
                  <a:lnTo>
                    <a:pt x="1" y="5577"/>
                  </a:lnTo>
                  <a:lnTo>
                    <a:pt x="4853" y="5577"/>
                  </a:lnTo>
                  <a:cubicBezTo>
                    <a:pt x="4884" y="3245"/>
                    <a:pt x="4884" y="2678"/>
                    <a:pt x="4884" y="347"/>
                  </a:cubicBezTo>
                  <a:cubicBezTo>
                    <a:pt x="4884" y="158"/>
                    <a:pt x="4727" y="0"/>
                    <a:pt x="453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6" name="Google Shape;6376;p57">
            <a:extLst>
              <a:ext uri="{FF2B5EF4-FFF2-40B4-BE49-F238E27FC236}">
                <a16:creationId xmlns:a16="http://schemas.microsoft.com/office/drawing/2014/main" id="{21C06D76-0E35-456B-849C-120DFF306156}"/>
              </a:ext>
            </a:extLst>
          </p:cNvPr>
          <p:cNvGrpSpPr/>
          <p:nvPr/>
        </p:nvGrpSpPr>
        <p:grpSpPr>
          <a:xfrm>
            <a:off x="5537904" y="2350177"/>
            <a:ext cx="745622" cy="695384"/>
            <a:chOff x="5716825" y="3235950"/>
            <a:chExt cx="300900" cy="295375"/>
          </a:xfrm>
          <a:solidFill>
            <a:schemeClr val="bg1"/>
          </a:solidFill>
        </p:grpSpPr>
        <p:sp>
          <p:nvSpPr>
            <p:cNvPr id="67" name="Google Shape;6377;p57">
              <a:extLst>
                <a:ext uri="{FF2B5EF4-FFF2-40B4-BE49-F238E27FC236}">
                  <a16:creationId xmlns:a16="http://schemas.microsoft.com/office/drawing/2014/main" id="{4A0F0AF2-45FB-4098-BB49-041214E00AB2}"/>
                </a:ext>
              </a:extLst>
            </p:cNvPr>
            <p:cNvSpPr/>
            <p:nvPr/>
          </p:nvSpPr>
          <p:spPr>
            <a:xfrm>
              <a:off x="5716825" y="3309975"/>
              <a:ext cx="137075" cy="146525"/>
            </a:xfrm>
            <a:custGeom>
              <a:avLst/>
              <a:gdLst/>
              <a:ahLst/>
              <a:cxnLst/>
              <a:rect l="l" t="t" r="r" b="b"/>
              <a:pathLst>
                <a:path w="5483" h="5861" extrusionOk="0">
                  <a:moveTo>
                    <a:pt x="2584" y="1"/>
                  </a:moveTo>
                  <a:lnTo>
                    <a:pt x="410" y="2206"/>
                  </a:lnTo>
                  <a:cubicBezTo>
                    <a:pt x="1" y="2615"/>
                    <a:pt x="1" y="3277"/>
                    <a:pt x="410" y="3655"/>
                  </a:cubicBezTo>
                  <a:lnTo>
                    <a:pt x="2584" y="5860"/>
                  </a:lnTo>
                  <a:lnTo>
                    <a:pt x="3781" y="4632"/>
                  </a:lnTo>
                  <a:cubicBezTo>
                    <a:pt x="3844" y="4584"/>
                    <a:pt x="3939" y="4561"/>
                    <a:pt x="4029" y="4561"/>
                  </a:cubicBezTo>
                  <a:cubicBezTo>
                    <a:pt x="4120" y="4561"/>
                    <a:pt x="4206" y="4584"/>
                    <a:pt x="4254" y="4632"/>
                  </a:cubicBezTo>
                  <a:lnTo>
                    <a:pt x="4726" y="5104"/>
                  </a:lnTo>
                  <a:cubicBezTo>
                    <a:pt x="4789" y="5167"/>
                    <a:pt x="4884" y="5199"/>
                    <a:pt x="4974" y="5199"/>
                  </a:cubicBezTo>
                  <a:cubicBezTo>
                    <a:pt x="5065" y="5199"/>
                    <a:pt x="5152" y="5167"/>
                    <a:pt x="5199" y="5104"/>
                  </a:cubicBezTo>
                  <a:cubicBezTo>
                    <a:pt x="5325" y="5010"/>
                    <a:pt x="5325" y="4758"/>
                    <a:pt x="5199" y="4632"/>
                  </a:cubicBezTo>
                  <a:lnTo>
                    <a:pt x="4726" y="4159"/>
                  </a:lnTo>
                  <a:cubicBezTo>
                    <a:pt x="4632" y="4065"/>
                    <a:pt x="4632" y="3813"/>
                    <a:pt x="4726" y="3687"/>
                  </a:cubicBezTo>
                  <a:lnTo>
                    <a:pt x="5482" y="2962"/>
                  </a:lnTo>
                  <a:lnTo>
                    <a:pt x="5010" y="2489"/>
                  </a:lnTo>
                  <a:lnTo>
                    <a:pt x="4789" y="2710"/>
                  </a:lnTo>
                  <a:cubicBezTo>
                    <a:pt x="4584" y="2915"/>
                    <a:pt x="4317" y="3017"/>
                    <a:pt x="4049" y="3017"/>
                  </a:cubicBezTo>
                  <a:cubicBezTo>
                    <a:pt x="3781" y="3017"/>
                    <a:pt x="3513" y="2915"/>
                    <a:pt x="3309" y="2710"/>
                  </a:cubicBezTo>
                  <a:cubicBezTo>
                    <a:pt x="2930" y="2332"/>
                    <a:pt x="2930" y="1670"/>
                    <a:pt x="3309" y="1261"/>
                  </a:cubicBezTo>
                  <a:lnTo>
                    <a:pt x="3561" y="1040"/>
                  </a:lnTo>
                  <a:lnTo>
                    <a:pt x="2584"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378;p57">
              <a:extLst>
                <a:ext uri="{FF2B5EF4-FFF2-40B4-BE49-F238E27FC236}">
                  <a16:creationId xmlns:a16="http://schemas.microsoft.com/office/drawing/2014/main" id="{442D9037-88EC-4F46-BF43-A827FE9BC15E}"/>
                </a:ext>
              </a:extLst>
            </p:cNvPr>
            <p:cNvSpPr/>
            <p:nvPr/>
          </p:nvSpPr>
          <p:spPr>
            <a:xfrm>
              <a:off x="5794025" y="3235950"/>
              <a:ext cx="145725" cy="133900"/>
            </a:xfrm>
            <a:custGeom>
              <a:avLst/>
              <a:gdLst/>
              <a:ahLst/>
              <a:cxnLst/>
              <a:rect l="l" t="t" r="r" b="b"/>
              <a:pathLst>
                <a:path w="5829" h="5356" extrusionOk="0">
                  <a:moveTo>
                    <a:pt x="2926" y="0"/>
                  </a:moveTo>
                  <a:cubicBezTo>
                    <a:pt x="2662" y="0"/>
                    <a:pt x="2394" y="95"/>
                    <a:pt x="2205" y="284"/>
                  </a:cubicBezTo>
                  <a:lnTo>
                    <a:pt x="0" y="2457"/>
                  </a:lnTo>
                  <a:lnTo>
                    <a:pt x="1229" y="3686"/>
                  </a:lnTo>
                  <a:cubicBezTo>
                    <a:pt x="1323" y="3781"/>
                    <a:pt x="1323" y="4033"/>
                    <a:pt x="1229" y="4127"/>
                  </a:cubicBezTo>
                  <a:lnTo>
                    <a:pt x="725" y="4600"/>
                  </a:lnTo>
                  <a:cubicBezTo>
                    <a:pt x="630" y="4726"/>
                    <a:pt x="630" y="4978"/>
                    <a:pt x="725" y="5072"/>
                  </a:cubicBezTo>
                  <a:cubicBezTo>
                    <a:pt x="788" y="5135"/>
                    <a:pt x="882" y="5167"/>
                    <a:pt x="977" y="5167"/>
                  </a:cubicBezTo>
                  <a:cubicBezTo>
                    <a:pt x="1071" y="5167"/>
                    <a:pt x="1166" y="5135"/>
                    <a:pt x="1229" y="5072"/>
                  </a:cubicBezTo>
                  <a:lnTo>
                    <a:pt x="1701" y="4600"/>
                  </a:lnTo>
                  <a:cubicBezTo>
                    <a:pt x="1749" y="4553"/>
                    <a:pt x="1835" y="4529"/>
                    <a:pt x="1926" y="4529"/>
                  </a:cubicBezTo>
                  <a:cubicBezTo>
                    <a:pt x="2016" y="4529"/>
                    <a:pt x="2111" y="4553"/>
                    <a:pt x="2174" y="4600"/>
                  </a:cubicBezTo>
                  <a:lnTo>
                    <a:pt x="2898" y="5356"/>
                  </a:lnTo>
                  <a:lnTo>
                    <a:pt x="3371" y="4883"/>
                  </a:lnTo>
                  <a:lnTo>
                    <a:pt x="3151" y="4663"/>
                  </a:lnTo>
                  <a:cubicBezTo>
                    <a:pt x="2741" y="4253"/>
                    <a:pt x="2741" y="3592"/>
                    <a:pt x="3151" y="3214"/>
                  </a:cubicBezTo>
                  <a:cubicBezTo>
                    <a:pt x="3340" y="3009"/>
                    <a:pt x="3607" y="2906"/>
                    <a:pt x="3875" y="2906"/>
                  </a:cubicBezTo>
                  <a:cubicBezTo>
                    <a:pt x="4143" y="2906"/>
                    <a:pt x="4411" y="3009"/>
                    <a:pt x="4600" y="3214"/>
                  </a:cubicBezTo>
                  <a:lnTo>
                    <a:pt x="4852" y="3434"/>
                  </a:lnTo>
                  <a:lnTo>
                    <a:pt x="5828" y="2457"/>
                  </a:lnTo>
                  <a:lnTo>
                    <a:pt x="3623" y="284"/>
                  </a:lnTo>
                  <a:cubicBezTo>
                    <a:pt x="3450" y="95"/>
                    <a:pt x="3190" y="0"/>
                    <a:pt x="292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379;p57">
              <a:extLst>
                <a:ext uri="{FF2B5EF4-FFF2-40B4-BE49-F238E27FC236}">
                  <a16:creationId xmlns:a16="http://schemas.microsoft.com/office/drawing/2014/main" id="{A98DEAD8-8AF4-4EA9-9AB6-6B166442801A}"/>
                </a:ext>
              </a:extLst>
            </p:cNvPr>
            <p:cNvSpPr/>
            <p:nvPr/>
          </p:nvSpPr>
          <p:spPr>
            <a:xfrm>
              <a:off x="5880650" y="3309975"/>
              <a:ext cx="137075" cy="145725"/>
            </a:xfrm>
            <a:custGeom>
              <a:avLst/>
              <a:gdLst/>
              <a:ahLst/>
              <a:cxnLst/>
              <a:rect l="l" t="t" r="r" b="b"/>
              <a:pathLst>
                <a:path w="5483" h="5829" extrusionOk="0">
                  <a:moveTo>
                    <a:pt x="2899" y="1"/>
                  </a:moveTo>
                  <a:lnTo>
                    <a:pt x="1702" y="1229"/>
                  </a:lnTo>
                  <a:cubicBezTo>
                    <a:pt x="1639" y="1292"/>
                    <a:pt x="1544" y="1324"/>
                    <a:pt x="1450" y="1324"/>
                  </a:cubicBezTo>
                  <a:cubicBezTo>
                    <a:pt x="1355" y="1324"/>
                    <a:pt x="1261" y="1292"/>
                    <a:pt x="1198" y="1229"/>
                  </a:cubicBezTo>
                  <a:lnTo>
                    <a:pt x="725" y="757"/>
                  </a:lnTo>
                  <a:cubicBezTo>
                    <a:pt x="678" y="694"/>
                    <a:pt x="591" y="662"/>
                    <a:pt x="501" y="662"/>
                  </a:cubicBezTo>
                  <a:cubicBezTo>
                    <a:pt x="410" y="662"/>
                    <a:pt x="316" y="694"/>
                    <a:pt x="253" y="757"/>
                  </a:cubicBezTo>
                  <a:cubicBezTo>
                    <a:pt x="158" y="883"/>
                    <a:pt x="158" y="1103"/>
                    <a:pt x="253" y="1229"/>
                  </a:cubicBezTo>
                  <a:lnTo>
                    <a:pt x="725" y="1702"/>
                  </a:lnTo>
                  <a:cubicBezTo>
                    <a:pt x="851" y="1828"/>
                    <a:pt x="851" y="2048"/>
                    <a:pt x="725" y="2174"/>
                  </a:cubicBezTo>
                  <a:lnTo>
                    <a:pt x="1" y="2899"/>
                  </a:lnTo>
                  <a:lnTo>
                    <a:pt x="473" y="3372"/>
                  </a:lnTo>
                  <a:lnTo>
                    <a:pt x="694" y="3151"/>
                  </a:lnTo>
                  <a:cubicBezTo>
                    <a:pt x="898" y="2946"/>
                    <a:pt x="1166" y="2844"/>
                    <a:pt x="1434" y="2844"/>
                  </a:cubicBezTo>
                  <a:cubicBezTo>
                    <a:pt x="1702" y="2844"/>
                    <a:pt x="1970" y="2946"/>
                    <a:pt x="2174" y="3151"/>
                  </a:cubicBezTo>
                  <a:cubicBezTo>
                    <a:pt x="2552" y="3529"/>
                    <a:pt x="2552" y="4222"/>
                    <a:pt x="2174" y="4600"/>
                  </a:cubicBezTo>
                  <a:lnTo>
                    <a:pt x="1922" y="4852"/>
                  </a:lnTo>
                  <a:lnTo>
                    <a:pt x="2899" y="5829"/>
                  </a:lnTo>
                  <a:lnTo>
                    <a:pt x="5073" y="3655"/>
                  </a:lnTo>
                  <a:cubicBezTo>
                    <a:pt x="5482" y="3277"/>
                    <a:pt x="5482" y="2615"/>
                    <a:pt x="5073" y="2206"/>
                  </a:cubicBezTo>
                  <a:lnTo>
                    <a:pt x="2899"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6380;p57">
              <a:extLst>
                <a:ext uri="{FF2B5EF4-FFF2-40B4-BE49-F238E27FC236}">
                  <a16:creationId xmlns:a16="http://schemas.microsoft.com/office/drawing/2014/main" id="{C6A863C6-9751-4A33-A908-3E3A6F8BDA2C}"/>
                </a:ext>
              </a:extLst>
            </p:cNvPr>
            <p:cNvSpPr/>
            <p:nvPr/>
          </p:nvSpPr>
          <p:spPr>
            <a:xfrm>
              <a:off x="5794025" y="3396625"/>
              <a:ext cx="147300" cy="134700"/>
            </a:xfrm>
            <a:custGeom>
              <a:avLst/>
              <a:gdLst/>
              <a:ahLst/>
              <a:cxnLst/>
              <a:rect l="l" t="t" r="r" b="b"/>
              <a:pathLst>
                <a:path w="5892" h="5388" extrusionOk="0">
                  <a:moveTo>
                    <a:pt x="2993" y="0"/>
                  </a:moveTo>
                  <a:lnTo>
                    <a:pt x="2520" y="473"/>
                  </a:lnTo>
                  <a:lnTo>
                    <a:pt x="2741" y="725"/>
                  </a:lnTo>
                  <a:cubicBezTo>
                    <a:pt x="3151" y="1103"/>
                    <a:pt x="3151" y="1764"/>
                    <a:pt x="2741" y="2174"/>
                  </a:cubicBezTo>
                  <a:cubicBezTo>
                    <a:pt x="2505" y="2363"/>
                    <a:pt x="2221" y="2457"/>
                    <a:pt x="1949" y="2457"/>
                  </a:cubicBezTo>
                  <a:cubicBezTo>
                    <a:pt x="1678" y="2457"/>
                    <a:pt x="1418" y="2363"/>
                    <a:pt x="1229" y="2174"/>
                  </a:cubicBezTo>
                  <a:lnTo>
                    <a:pt x="977" y="1922"/>
                  </a:lnTo>
                  <a:lnTo>
                    <a:pt x="0" y="2930"/>
                  </a:lnTo>
                  <a:lnTo>
                    <a:pt x="2205" y="5072"/>
                  </a:lnTo>
                  <a:cubicBezTo>
                    <a:pt x="2394" y="5293"/>
                    <a:pt x="2678" y="5387"/>
                    <a:pt x="2930" y="5387"/>
                  </a:cubicBezTo>
                  <a:cubicBezTo>
                    <a:pt x="3214" y="5387"/>
                    <a:pt x="3497" y="5293"/>
                    <a:pt x="3686" y="5072"/>
                  </a:cubicBezTo>
                  <a:lnTo>
                    <a:pt x="5891" y="2930"/>
                  </a:lnTo>
                  <a:lnTo>
                    <a:pt x="4663" y="1701"/>
                  </a:lnTo>
                  <a:cubicBezTo>
                    <a:pt x="4568" y="1575"/>
                    <a:pt x="4568" y="1355"/>
                    <a:pt x="4663" y="1229"/>
                  </a:cubicBezTo>
                  <a:lnTo>
                    <a:pt x="5167" y="756"/>
                  </a:lnTo>
                  <a:cubicBezTo>
                    <a:pt x="5261" y="630"/>
                    <a:pt x="5261" y="410"/>
                    <a:pt x="5167" y="284"/>
                  </a:cubicBezTo>
                  <a:cubicBezTo>
                    <a:pt x="5104" y="221"/>
                    <a:pt x="5009" y="189"/>
                    <a:pt x="4915" y="189"/>
                  </a:cubicBezTo>
                  <a:cubicBezTo>
                    <a:pt x="4820" y="189"/>
                    <a:pt x="4726" y="221"/>
                    <a:pt x="4663" y="284"/>
                  </a:cubicBezTo>
                  <a:lnTo>
                    <a:pt x="4190" y="756"/>
                  </a:lnTo>
                  <a:cubicBezTo>
                    <a:pt x="4143" y="819"/>
                    <a:pt x="4056" y="851"/>
                    <a:pt x="3966" y="851"/>
                  </a:cubicBezTo>
                  <a:cubicBezTo>
                    <a:pt x="3875" y="851"/>
                    <a:pt x="3781" y="819"/>
                    <a:pt x="3718" y="756"/>
                  </a:cubicBezTo>
                  <a:lnTo>
                    <a:pt x="2993"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1" name="مربع نص 70">
            <a:extLst>
              <a:ext uri="{FF2B5EF4-FFF2-40B4-BE49-F238E27FC236}">
                <a16:creationId xmlns:a16="http://schemas.microsoft.com/office/drawing/2014/main" id="{89FACA71-A8F9-4884-A652-4349762AE782}"/>
              </a:ext>
            </a:extLst>
          </p:cNvPr>
          <p:cNvSpPr txBox="1"/>
          <p:nvPr/>
        </p:nvSpPr>
        <p:spPr>
          <a:xfrm>
            <a:off x="8240070" y="3068057"/>
            <a:ext cx="1225884" cy="461665"/>
          </a:xfrm>
          <a:prstGeom prst="rect">
            <a:avLst/>
          </a:prstGeom>
          <a:noFill/>
        </p:spPr>
        <p:txBody>
          <a:bodyPr wrap="square">
            <a:spAutoFit/>
          </a:bodyPr>
          <a:lstStyle/>
          <a:p>
            <a:pPr lvl="0" rtl="1"/>
            <a:r>
              <a:rPr lang="ar-SA" sz="2400" dirty="0">
                <a:solidFill>
                  <a:schemeClr val="bg1"/>
                </a:solidFill>
                <a:cs typeface="Simple Bold Jut Out" panose="02010401010101010101" pitchFamily="2" charset="-78"/>
              </a:rPr>
              <a:t>المبادرة  </a:t>
            </a:r>
          </a:p>
        </p:txBody>
      </p:sp>
      <p:sp>
        <p:nvSpPr>
          <p:cNvPr id="72" name="TextBox 24">
            <a:extLst>
              <a:ext uri="{FF2B5EF4-FFF2-40B4-BE49-F238E27FC236}">
                <a16:creationId xmlns:a16="http://schemas.microsoft.com/office/drawing/2014/main" id="{89B50575-16C8-4D92-9BA9-7F69E2BA7AB3}"/>
              </a:ext>
            </a:extLst>
          </p:cNvPr>
          <p:cNvSpPr txBox="1"/>
          <p:nvPr/>
        </p:nvSpPr>
        <p:spPr>
          <a:xfrm>
            <a:off x="6695532" y="4938091"/>
            <a:ext cx="1544538" cy="347436"/>
          </a:xfrm>
          <a:prstGeom prst="rect">
            <a:avLst/>
          </a:prstGeom>
          <a:noFill/>
        </p:spPr>
        <p:txBody>
          <a:bodyPr wrap="none" rtlCol="0">
            <a:noAutofit/>
          </a:bodyPr>
          <a:lstStyle/>
          <a:p>
            <a:pPr algn="ctr"/>
            <a:r>
              <a:rPr lang="ar-SA" sz="2400" b="1" dirty="0">
                <a:solidFill>
                  <a:schemeClr val="bg1"/>
                </a:solidFill>
                <a:latin typeface="AbdoMaster-Black" panose="02000500030000020004" pitchFamily="50" charset="-78"/>
                <a:ea typeface="Open Sans" panose="020B0606030504020204" pitchFamily="34" charset="0"/>
                <a:cs typeface="Simple Bold Jut Out" panose="02010401010101010101" pitchFamily="2" charset="-78"/>
              </a:rPr>
              <a:t>الشفافية  </a:t>
            </a:r>
            <a:endParaRPr lang="en-IN" sz="2400" b="1" dirty="0">
              <a:solidFill>
                <a:schemeClr val="bg1"/>
              </a:solidFill>
              <a:latin typeface="AbdoMaster-Black" panose="02000500030000020004" pitchFamily="50" charset="-78"/>
              <a:ea typeface="Open Sans" panose="020B0606030504020204" pitchFamily="34" charset="0"/>
              <a:cs typeface="Simple Bold Jut Out" panose="02010401010101010101" pitchFamily="2" charset="-78"/>
            </a:endParaRPr>
          </a:p>
        </p:txBody>
      </p:sp>
      <p:grpSp>
        <p:nvGrpSpPr>
          <p:cNvPr id="73" name="Group 63">
            <a:extLst>
              <a:ext uri="{FF2B5EF4-FFF2-40B4-BE49-F238E27FC236}">
                <a16:creationId xmlns:a16="http://schemas.microsoft.com/office/drawing/2014/main" id="{28C45F3D-2787-4F7F-AD3D-1AC63B98CC24}"/>
              </a:ext>
            </a:extLst>
          </p:cNvPr>
          <p:cNvGrpSpPr/>
          <p:nvPr/>
        </p:nvGrpSpPr>
        <p:grpSpPr>
          <a:xfrm>
            <a:off x="7269435" y="4263252"/>
            <a:ext cx="521253" cy="523224"/>
            <a:chOff x="2659062" y="1692275"/>
            <a:chExt cx="2098675" cy="2106613"/>
          </a:xfrm>
          <a:solidFill>
            <a:schemeClr val="bg1"/>
          </a:solidFill>
        </p:grpSpPr>
        <p:sp>
          <p:nvSpPr>
            <p:cNvPr id="74" name="Freeform 13">
              <a:extLst>
                <a:ext uri="{FF2B5EF4-FFF2-40B4-BE49-F238E27FC236}">
                  <a16:creationId xmlns:a16="http://schemas.microsoft.com/office/drawing/2014/main" id="{7E074A5D-6D81-4FF4-B692-758E43AFCE4B}"/>
                </a:ext>
              </a:extLst>
            </p:cNvPr>
            <p:cNvSpPr>
              <a:spLocks noEditPoints="1"/>
            </p:cNvSpPr>
            <p:nvPr/>
          </p:nvSpPr>
          <p:spPr bwMode="auto">
            <a:xfrm>
              <a:off x="2752725" y="2192338"/>
              <a:ext cx="1909763" cy="1111250"/>
            </a:xfrm>
            <a:custGeom>
              <a:avLst/>
              <a:gdLst>
                <a:gd name="T0" fmla="*/ 502 w 507"/>
                <a:gd name="T1" fmla="*/ 155 h 294"/>
                <a:gd name="T2" fmla="*/ 507 w 507"/>
                <a:gd name="T3" fmla="*/ 147 h 294"/>
                <a:gd name="T4" fmla="*/ 502 w 507"/>
                <a:gd name="T5" fmla="*/ 138 h 294"/>
                <a:gd name="T6" fmla="*/ 439 w 507"/>
                <a:gd name="T7" fmla="*/ 69 h 294"/>
                <a:gd name="T8" fmla="*/ 254 w 507"/>
                <a:gd name="T9" fmla="*/ 0 h 294"/>
                <a:gd name="T10" fmla="*/ 69 w 507"/>
                <a:gd name="T11" fmla="*/ 69 h 294"/>
                <a:gd name="T12" fmla="*/ 6 w 507"/>
                <a:gd name="T13" fmla="*/ 138 h 294"/>
                <a:gd name="T14" fmla="*/ 0 w 507"/>
                <a:gd name="T15" fmla="*/ 147 h 294"/>
                <a:gd name="T16" fmla="*/ 6 w 507"/>
                <a:gd name="T17" fmla="*/ 155 h 294"/>
                <a:gd name="T18" fmla="*/ 69 w 507"/>
                <a:gd name="T19" fmla="*/ 225 h 294"/>
                <a:gd name="T20" fmla="*/ 254 w 507"/>
                <a:gd name="T21" fmla="*/ 294 h 294"/>
                <a:gd name="T22" fmla="*/ 439 w 507"/>
                <a:gd name="T23" fmla="*/ 225 h 294"/>
                <a:gd name="T24" fmla="*/ 502 w 507"/>
                <a:gd name="T25" fmla="*/ 155 h 294"/>
                <a:gd name="T26" fmla="*/ 417 w 507"/>
                <a:gd name="T27" fmla="*/ 200 h 294"/>
                <a:gd name="T28" fmla="*/ 254 w 507"/>
                <a:gd name="T29" fmla="*/ 261 h 294"/>
                <a:gd name="T30" fmla="*/ 90 w 507"/>
                <a:gd name="T31" fmla="*/ 200 h 294"/>
                <a:gd name="T32" fmla="*/ 39 w 507"/>
                <a:gd name="T33" fmla="*/ 147 h 294"/>
                <a:gd name="T34" fmla="*/ 90 w 507"/>
                <a:gd name="T35" fmla="*/ 93 h 294"/>
                <a:gd name="T36" fmla="*/ 254 w 507"/>
                <a:gd name="T37" fmla="*/ 33 h 294"/>
                <a:gd name="T38" fmla="*/ 417 w 507"/>
                <a:gd name="T39" fmla="*/ 93 h 294"/>
                <a:gd name="T40" fmla="*/ 468 w 507"/>
                <a:gd name="T41" fmla="*/ 147 h 294"/>
                <a:gd name="T42" fmla="*/ 417 w 507"/>
                <a:gd name="T43" fmla="*/ 200 h 294"/>
                <a:gd name="T44" fmla="*/ 417 w 507"/>
                <a:gd name="T45" fmla="*/ 200 h 294"/>
                <a:gd name="T46" fmla="*/ 417 w 507"/>
                <a:gd name="T47" fmla="*/ 200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07" h="294">
                  <a:moveTo>
                    <a:pt x="502" y="155"/>
                  </a:moveTo>
                  <a:cubicBezTo>
                    <a:pt x="507" y="147"/>
                    <a:pt x="507" y="147"/>
                    <a:pt x="507" y="147"/>
                  </a:cubicBezTo>
                  <a:cubicBezTo>
                    <a:pt x="502" y="138"/>
                    <a:pt x="502" y="138"/>
                    <a:pt x="502" y="138"/>
                  </a:cubicBezTo>
                  <a:cubicBezTo>
                    <a:pt x="501" y="137"/>
                    <a:pt x="480" y="103"/>
                    <a:pt x="439" y="69"/>
                  </a:cubicBezTo>
                  <a:cubicBezTo>
                    <a:pt x="385" y="24"/>
                    <a:pt x="321" y="0"/>
                    <a:pt x="254" y="0"/>
                  </a:cubicBezTo>
                  <a:cubicBezTo>
                    <a:pt x="187" y="0"/>
                    <a:pt x="123" y="24"/>
                    <a:pt x="69" y="69"/>
                  </a:cubicBezTo>
                  <a:cubicBezTo>
                    <a:pt x="28" y="103"/>
                    <a:pt x="6" y="137"/>
                    <a:pt x="6" y="138"/>
                  </a:cubicBezTo>
                  <a:cubicBezTo>
                    <a:pt x="0" y="147"/>
                    <a:pt x="0" y="147"/>
                    <a:pt x="0" y="147"/>
                  </a:cubicBezTo>
                  <a:cubicBezTo>
                    <a:pt x="6" y="155"/>
                    <a:pt x="6" y="155"/>
                    <a:pt x="6" y="155"/>
                  </a:cubicBezTo>
                  <a:cubicBezTo>
                    <a:pt x="6" y="157"/>
                    <a:pt x="28" y="191"/>
                    <a:pt x="69" y="225"/>
                  </a:cubicBezTo>
                  <a:cubicBezTo>
                    <a:pt x="123" y="270"/>
                    <a:pt x="187" y="294"/>
                    <a:pt x="254" y="294"/>
                  </a:cubicBezTo>
                  <a:cubicBezTo>
                    <a:pt x="321" y="294"/>
                    <a:pt x="385" y="270"/>
                    <a:pt x="439" y="225"/>
                  </a:cubicBezTo>
                  <a:cubicBezTo>
                    <a:pt x="480" y="191"/>
                    <a:pt x="501" y="157"/>
                    <a:pt x="502" y="155"/>
                  </a:cubicBezTo>
                  <a:close/>
                  <a:moveTo>
                    <a:pt x="417" y="200"/>
                  </a:moveTo>
                  <a:cubicBezTo>
                    <a:pt x="368" y="241"/>
                    <a:pt x="314" y="261"/>
                    <a:pt x="254" y="261"/>
                  </a:cubicBezTo>
                  <a:cubicBezTo>
                    <a:pt x="195" y="261"/>
                    <a:pt x="140" y="241"/>
                    <a:pt x="90" y="200"/>
                  </a:cubicBezTo>
                  <a:cubicBezTo>
                    <a:pt x="65" y="179"/>
                    <a:pt x="48" y="158"/>
                    <a:pt x="39" y="147"/>
                  </a:cubicBezTo>
                  <a:cubicBezTo>
                    <a:pt x="48" y="135"/>
                    <a:pt x="65" y="114"/>
                    <a:pt x="90" y="93"/>
                  </a:cubicBezTo>
                  <a:cubicBezTo>
                    <a:pt x="140" y="53"/>
                    <a:pt x="195" y="33"/>
                    <a:pt x="254" y="33"/>
                  </a:cubicBezTo>
                  <a:cubicBezTo>
                    <a:pt x="314" y="33"/>
                    <a:pt x="368" y="53"/>
                    <a:pt x="417" y="93"/>
                  </a:cubicBezTo>
                  <a:cubicBezTo>
                    <a:pt x="443" y="114"/>
                    <a:pt x="460" y="135"/>
                    <a:pt x="468" y="147"/>
                  </a:cubicBezTo>
                  <a:cubicBezTo>
                    <a:pt x="460" y="158"/>
                    <a:pt x="443" y="179"/>
                    <a:pt x="417" y="200"/>
                  </a:cubicBezTo>
                  <a:close/>
                  <a:moveTo>
                    <a:pt x="417" y="200"/>
                  </a:moveTo>
                  <a:cubicBezTo>
                    <a:pt x="417" y="200"/>
                    <a:pt x="417" y="200"/>
                    <a:pt x="417" y="20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Freeform 14">
              <a:extLst>
                <a:ext uri="{FF2B5EF4-FFF2-40B4-BE49-F238E27FC236}">
                  <a16:creationId xmlns:a16="http://schemas.microsoft.com/office/drawing/2014/main" id="{D5A73924-AB33-468B-B987-114F8B1E1E2E}"/>
                </a:ext>
              </a:extLst>
            </p:cNvPr>
            <p:cNvSpPr>
              <a:spLocks noEditPoints="1"/>
            </p:cNvSpPr>
            <p:nvPr/>
          </p:nvSpPr>
          <p:spPr bwMode="auto">
            <a:xfrm>
              <a:off x="3340100" y="2376488"/>
              <a:ext cx="739775" cy="741363"/>
            </a:xfrm>
            <a:custGeom>
              <a:avLst/>
              <a:gdLst>
                <a:gd name="T0" fmla="*/ 98 w 196"/>
                <a:gd name="T1" fmla="*/ 0 h 196"/>
                <a:gd name="T2" fmla="*/ 0 w 196"/>
                <a:gd name="T3" fmla="*/ 98 h 196"/>
                <a:gd name="T4" fmla="*/ 98 w 196"/>
                <a:gd name="T5" fmla="*/ 196 h 196"/>
                <a:gd name="T6" fmla="*/ 196 w 196"/>
                <a:gd name="T7" fmla="*/ 98 h 196"/>
                <a:gd name="T8" fmla="*/ 98 w 196"/>
                <a:gd name="T9" fmla="*/ 0 h 196"/>
                <a:gd name="T10" fmla="*/ 98 w 196"/>
                <a:gd name="T11" fmla="*/ 163 h 196"/>
                <a:gd name="T12" fmla="*/ 32 w 196"/>
                <a:gd name="T13" fmla="*/ 98 h 196"/>
                <a:gd name="T14" fmla="*/ 98 w 196"/>
                <a:gd name="T15" fmla="*/ 32 h 196"/>
                <a:gd name="T16" fmla="*/ 163 w 196"/>
                <a:gd name="T17" fmla="*/ 98 h 196"/>
                <a:gd name="T18" fmla="*/ 98 w 196"/>
                <a:gd name="T19" fmla="*/ 163 h 196"/>
                <a:gd name="T20" fmla="*/ 98 w 196"/>
                <a:gd name="T21" fmla="*/ 163 h 196"/>
                <a:gd name="T22" fmla="*/ 98 w 196"/>
                <a:gd name="T23" fmla="*/ 163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6" h="196">
                  <a:moveTo>
                    <a:pt x="98" y="0"/>
                  </a:moveTo>
                  <a:cubicBezTo>
                    <a:pt x="44" y="0"/>
                    <a:pt x="0" y="44"/>
                    <a:pt x="0" y="98"/>
                  </a:cubicBezTo>
                  <a:cubicBezTo>
                    <a:pt x="0" y="152"/>
                    <a:pt x="44" y="196"/>
                    <a:pt x="98" y="196"/>
                  </a:cubicBezTo>
                  <a:cubicBezTo>
                    <a:pt x="152" y="196"/>
                    <a:pt x="196" y="152"/>
                    <a:pt x="196" y="98"/>
                  </a:cubicBezTo>
                  <a:cubicBezTo>
                    <a:pt x="196" y="44"/>
                    <a:pt x="152" y="0"/>
                    <a:pt x="98" y="0"/>
                  </a:cubicBezTo>
                  <a:close/>
                  <a:moveTo>
                    <a:pt x="98" y="163"/>
                  </a:moveTo>
                  <a:cubicBezTo>
                    <a:pt x="62" y="163"/>
                    <a:pt x="32" y="134"/>
                    <a:pt x="32" y="98"/>
                  </a:cubicBezTo>
                  <a:cubicBezTo>
                    <a:pt x="32" y="62"/>
                    <a:pt x="62" y="32"/>
                    <a:pt x="98" y="32"/>
                  </a:cubicBezTo>
                  <a:cubicBezTo>
                    <a:pt x="134" y="32"/>
                    <a:pt x="163" y="62"/>
                    <a:pt x="163" y="98"/>
                  </a:cubicBezTo>
                  <a:cubicBezTo>
                    <a:pt x="163" y="134"/>
                    <a:pt x="134" y="163"/>
                    <a:pt x="98" y="163"/>
                  </a:cubicBezTo>
                  <a:close/>
                  <a:moveTo>
                    <a:pt x="98" y="163"/>
                  </a:moveTo>
                  <a:cubicBezTo>
                    <a:pt x="98" y="163"/>
                    <a:pt x="98" y="163"/>
                    <a:pt x="98" y="16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 name="Freeform 15">
              <a:extLst>
                <a:ext uri="{FF2B5EF4-FFF2-40B4-BE49-F238E27FC236}">
                  <a16:creationId xmlns:a16="http://schemas.microsoft.com/office/drawing/2014/main" id="{A3B07B38-9930-448A-AA5E-F5A74C2803A4}"/>
                </a:ext>
              </a:extLst>
            </p:cNvPr>
            <p:cNvSpPr>
              <a:spLocks noEditPoints="1"/>
            </p:cNvSpPr>
            <p:nvPr/>
          </p:nvSpPr>
          <p:spPr bwMode="auto">
            <a:xfrm>
              <a:off x="2659062" y="1692275"/>
              <a:ext cx="381000" cy="377825"/>
            </a:xfrm>
            <a:custGeom>
              <a:avLst/>
              <a:gdLst>
                <a:gd name="T0" fmla="*/ 78 w 240"/>
                <a:gd name="T1" fmla="*/ 79 h 238"/>
                <a:gd name="T2" fmla="*/ 240 w 240"/>
                <a:gd name="T3" fmla="*/ 79 h 238"/>
                <a:gd name="T4" fmla="*/ 240 w 240"/>
                <a:gd name="T5" fmla="*/ 0 h 238"/>
                <a:gd name="T6" fmla="*/ 0 w 240"/>
                <a:gd name="T7" fmla="*/ 0 h 238"/>
                <a:gd name="T8" fmla="*/ 0 w 240"/>
                <a:gd name="T9" fmla="*/ 238 h 238"/>
                <a:gd name="T10" fmla="*/ 78 w 240"/>
                <a:gd name="T11" fmla="*/ 238 h 238"/>
                <a:gd name="T12" fmla="*/ 78 w 240"/>
                <a:gd name="T13" fmla="*/ 79 h 238"/>
                <a:gd name="T14" fmla="*/ 78 w 240"/>
                <a:gd name="T15" fmla="*/ 79 h 238"/>
                <a:gd name="T16" fmla="*/ 78 w 240"/>
                <a:gd name="T17" fmla="*/ 79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0" h="238">
                  <a:moveTo>
                    <a:pt x="78" y="79"/>
                  </a:moveTo>
                  <a:lnTo>
                    <a:pt x="240" y="79"/>
                  </a:lnTo>
                  <a:lnTo>
                    <a:pt x="240" y="0"/>
                  </a:lnTo>
                  <a:lnTo>
                    <a:pt x="0" y="0"/>
                  </a:lnTo>
                  <a:lnTo>
                    <a:pt x="0" y="238"/>
                  </a:lnTo>
                  <a:lnTo>
                    <a:pt x="78" y="238"/>
                  </a:lnTo>
                  <a:lnTo>
                    <a:pt x="78" y="79"/>
                  </a:lnTo>
                  <a:close/>
                  <a:moveTo>
                    <a:pt x="78" y="79"/>
                  </a:moveTo>
                  <a:lnTo>
                    <a:pt x="78" y="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7" name="Freeform 16">
              <a:extLst>
                <a:ext uri="{FF2B5EF4-FFF2-40B4-BE49-F238E27FC236}">
                  <a16:creationId xmlns:a16="http://schemas.microsoft.com/office/drawing/2014/main" id="{D4E1835A-DC03-46A7-BF1C-98A614937F91}"/>
                </a:ext>
              </a:extLst>
            </p:cNvPr>
            <p:cNvSpPr>
              <a:spLocks noEditPoints="1"/>
            </p:cNvSpPr>
            <p:nvPr/>
          </p:nvSpPr>
          <p:spPr bwMode="auto">
            <a:xfrm>
              <a:off x="2659062" y="1692275"/>
              <a:ext cx="381000" cy="377825"/>
            </a:xfrm>
            <a:custGeom>
              <a:avLst/>
              <a:gdLst>
                <a:gd name="T0" fmla="*/ 78 w 240"/>
                <a:gd name="T1" fmla="*/ 79 h 238"/>
                <a:gd name="T2" fmla="*/ 240 w 240"/>
                <a:gd name="T3" fmla="*/ 79 h 238"/>
                <a:gd name="T4" fmla="*/ 240 w 240"/>
                <a:gd name="T5" fmla="*/ 0 h 238"/>
                <a:gd name="T6" fmla="*/ 0 w 240"/>
                <a:gd name="T7" fmla="*/ 0 h 238"/>
                <a:gd name="T8" fmla="*/ 0 w 240"/>
                <a:gd name="T9" fmla="*/ 238 h 238"/>
                <a:gd name="T10" fmla="*/ 78 w 240"/>
                <a:gd name="T11" fmla="*/ 238 h 238"/>
                <a:gd name="T12" fmla="*/ 78 w 240"/>
                <a:gd name="T13" fmla="*/ 79 h 238"/>
                <a:gd name="T14" fmla="*/ 78 w 240"/>
                <a:gd name="T15" fmla="*/ 79 h 238"/>
                <a:gd name="T16" fmla="*/ 78 w 240"/>
                <a:gd name="T17" fmla="*/ 79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0" h="238">
                  <a:moveTo>
                    <a:pt x="78" y="79"/>
                  </a:moveTo>
                  <a:lnTo>
                    <a:pt x="240" y="79"/>
                  </a:lnTo>
                  <a:lnTo>
                    <a:pt x="240" y="0"/>
                  </a:lnTo>
                  <a:lnTo>
                    <a:pt x="0" y="0"/>
                  </a:lnTo>
                  <a:lnTo>
                    <a:pt x="0" y="238"/>
                  </a:lnTo>
                  <a:lnTo>
                    <a:pt x="78" y="238"/>
                  </a:lnTo>
                  <a:lnTo>
                    <a:pt x="78" y="79"/>
                  </a:lnTo>
                  <a:moveTo>
                    <a:pt x="78" y="79"/>
                  </a:moveTo>
                  <a:lnTo>
                    <a:pt x="78" y="79"/>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8" name="Freeform 17">
              <a:extLst>
                <a:ext uri="{FF2B5EF4-FFF2-40B4-BE49-F238E27FC236}">
                  <a16:creationId xmlns:a16="http://schemas.microsoft.com/office/drawing/2014/main" id="{D3C401A0-0B7B-4056-A560-A733BAFFA0F6}"/>
                </a:ext>
              </a:extLst>
            </p:cNvPr>
            <p:cNvSpPr>
              <a:spLocks noEditPoints="1"/>
            </p:cNvSpPr>
            <p:nvPr/>
          </p:nvSpPr>
          <p:spPr bwMode="auto">
            <a:xfrm>
              <a:off x="4376737" y="1692275"/>
              <a:ext cx="381000" cy="377825"/>
            </a:xfrm>
            <a:custGeom>
              <a:avLst/>
              <a:gdLst>
                <a:gd name="T0" fmla="*/ 0 w 240"/>
                <a:gd name="T1" fmla="*/ 0 h 238"/>
                <a:gd name="T2" fmla="*/ 0 w 240"/>
                <a:gd name="T3" fmla="*/ 79 h 238"/>
                <a:gd name="T4" fmla="*/ 161 w 240"/>
                <a:gd name="T5" fmla="*/ 79 h 238"/>
                <a:gd name="T6" fmla="*/ 161 w 240"/>
                <a:gd name="T7" fmla="*/ 238 h 238"/>
                <a:gd name="T8" fmla="*/ 240 w 240"/>
                <a:gd name="T9" fmla="*/ 238 h 238"/>
                <a:gd name="T10" fmla="*/ 240 w 240"/>
                <a:gd name="T11" fmla="*/ 0 h 238"/>
                <a:gd name="T12" fmla="*/ 0 w 240"/>
                <a:gd name="T13" fmla="*/ 0 h 238"/>
                <a:gd name="T14" fmla="*/ 0 w 240"/>
                <a:gd name="T15" fmla="*/ 0 h 238"/>
                <a:gd name="T16" fmla="*/ 0 w 240"/>
                <a:gd name="T17" fmla="*/ 0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0" h="238">
                  <a:moveTo>
                    <a:pt x="0" y="0"/>
                  </a:moveTo>
                  <a:lnTo>
                    <a:pt x="0" y="79"/>
                  </a:lnTo>
                  <a:lnTo>
                    <a:pt x="161" y="79"/>
                  </a:lnTo>
                  <a:lnTo>
                    <a:pt x="161" y="238"/>
                  </a:lnTo>
                  <a:lnTo>
                    <a:pt x="240" y="238"/>
                  </a:lnTo>
                  <a:lnTo>
                    <a:pt x="240" y="0"/>
                  </a:lnTo>
                  <a:lnTo>
                    <a:pt x="0" y="0"/>
                  </a:lnTo>
                  <a:close/>
                  <a:moveTo>
                    <a:pt x="0" y="0"/>
                  </a:move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9" name="Freeform 18">
              <a:extLst>
                <a:ext uri="{FF2B5EF4-FFF2-40B4-BE49-F238E27FC236}">
                  <a16:creationId xmlns:a16="http://schemas.microsoft.com/office/drawing/2014/main" id="{0614C36E-755D-427E-A742-85EE8FE35940}"/>
                </a:ext>
              </a:extLst>
            </p:cNvPr>
            <p:cNvSpPr>
              <a:spLocks noEditPoints="1"/>
            </p:cNvSpPr>
            <p:nvPr/>
          </p:nvSpPr>
          <p:spPr bwMode="auto">
            <a:xfrm>
              <a:off x="4376737" y="1692275"/>
              <a:ext cx="381000" cy="377825"/>
            </a:xfrm>
            <a:custGeom>
              <a:avLst/>
              <a:gdLst>
                <a:gd name="T0" fmla="*/ 0 w 240"/>
                <a:gd name="T1" fmla="*/ 0 h 238"/>
                <a:gd name="T2" fmla="*/ 0 w 240"/>
                <a:gd name="T3" fmla="*/ 79 h 238"/>
                <a:gd name="T4" fmla="*/ 161 w 240"/>
                <a:gd name="T5" fmla="*/ 79 h 238"/>
                <a:gd name="T6" fmla="*/ 161 w 240"/>
                <a:gd name="T7" fmla="*/ 238 h 238"/>
                <a:gd name="T8" fmla="*/ 240 w 240"/>
                <a:gd name="T9" fmla="*/ 238 h 238"/>
                <a:gd name="T10" fmla="*/ 240 w 240"/>
                <a:gd name="T11" fmla="*/ 0 h 238"/>
                <a:gd name="T12" fmla="*/ 0 w 240"/>
                <a:gd name="T13" fmla="*/ 0 h 238"/>
                <a:gd name="T14" fmla="*/ 0 w 240"/>
                <a:gd name="T15" fmla="*/ 0 h 238"/>
                <a:gd name="T16" fmla="*/ 0 w 240"/>
                <a:gd name="T17" fmla="*/ 0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0" h="238">
                  <a:moveTo>
                    <a:pt x="0" y="0"/>
                  </a:moveTo>
                  <a:lnTo>
                    <a:pt x="0" y="79"/>
                  </a:lnTo>
                  <a:lnTo>
                    <a:pt x="161" y="79"/>
                  </a:lnTo>
                  <a:lnTo>
                    <a:pt x="161" y="238"/>
                  </a:lnTo>
                  <a:lnTo>
                    <a:pt x="240" y="238"/>
                  </a:lnTo>
                  <a:lnTo>
                    <a:pt x="240" y="0"/>
                  </a:lnTo>
                  <a:lnTo>
                    <a:pt x="0" y="0"/>
                  </a:lnTo>
                  <a:moveTo>
                    <a:pt x="0" y="0"/>
                  </a:moveTo>
                  <a:lnTo>
                    <a:pt x="0"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0" name="Freeform 19">
              <a:extLst>
                <a:ext uri="{FF2B5EF4-FFF2-40B4-BE49-F238E27FC236}">
                  <a16:creationId xmlns:a16="http://schemas.microsoft.com/office/drawing/2014/main" id="{9253D26F-FAC6-4351-83CC-A396BD9086FD}"/>
                </a:ext>
              </a:extLst>
            </p:cNvPr>
            <p:cNvSpPr>
              <a:spLocks noEditPoints="1"/>
            </p:cNvSpPr>
            <p:nvPr/>
          </p:nvSpPr>
          <p:spPr bwMode="auto">
            <a:xfrm>
              <a:off x="2659062" y="3424238"/>
              <a:ext cx="381000" cy="374650"/>
            </a:xfrm>
            <a:custGeom>
              <a:avLst/>
              <a:gdLst>
                <a:gd name="T0" fmla="*/ 78 w 240"/>
                <a:gd name="T1" fmla="*/ 0 h 236"/>
                <a:gd name="T2" fmla="*/ 0 w 240"/>
                <a:gd name="T3" fmla="*/ 0 h 236"/>
                <a:gd name="T4" fmla="*/ 0 w 240"/>
                <a:gd name="T5" fmla="*/ 236 h 236"/>
                <a:gd name="T6" fmla="*/ 240 w 240"/>
                <a:gd name="T7" fmla="*/ 236 h 236"/>
                <a:gd name="T8" fmla="*/ 240 w 240"/>
                <a:gd name="T9" fmla="*/ 159 h 236"/>
                <a:gd name="T10" fmla="*/ 78 w 240"/>
                <a:gd name="T11" fmla="*/ 159 h 236"/>
                <a:gd name="T12" fmla="*/ 78 w 240"/>
                <a:gd name="T13" fmla="*/ 0 h 236"/>
                <a:gd name="T14" fmla="*/ 78 w 240"/>
                <a:gd name="T15" fmla="*/ 0 h 236"/>
                <a:gd name="T16" fmla="*/ 78 w 240"/>
                <a:gd name="T17" fmla="*/ 0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0" h="236">
                  <a:moveTo>
                    <a:pt x="78" y="0"/>
                  </a:moveTo>
                  <a:lnTo>
                    <a:pt x="0" y="0"/>
                  </a:lnTo>
                  <a:lnTo>
                    <a:pt x="0" y="236"/>
                  </a:lnTo>
                  <a:lnTo>
                    <a:pt x="240" y="236"/>
                  </a:lnTo>
                  <a:lnTo>
                    <a:pt x="240" y="159"/>
                  </a:lnTo>
                  <a:lnTo>
                    <a:pt x="78" y="159"/>
                  </a:lnTo>
                  <a:lnTo>
                    <a:pt x="78" y="0"/>
                  </a:lnTo>
                  <a:close/>
                  <a:moveTo>
                    <a:pt x="78" y="0"/>
                  </a:moveTo>
                  <a:lnTo>
                    <a:pt x="7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1" name="Freeform 20">
              <a:extLst>
                <a:ext uri="{FF2B5EF4-FFF2-40B4-BE49-F238E27FC236}">
                  <a16:creationId xmlns:a16="http://schemas.microsoft.com/office/drawing/2014/main" id="{5C5FF1A4-E484-44EF-AEA5-9DB322BDB31A}"/>
                </a:ext>
              </a:extLst>
            </p:cNvPr>
            <p:cNvSpPr>
              <a:spLocks noEditPoints="1"/>
            </p:cNvSpPr>
            <p:nvPr/>
          </p:nvSpPr>
          <p:spPr bwMode="auto">
            <a:xfrm>
              <a:off x="2659062" y="3424238"/>
              <a:ext cx="381000" cy="374650"/>
            </a:xfrm>
            <a:custGeom>
              <a:avLst/>
              <a:gdLst>
                <a:gd name="T0" fmla="*/ 78 w 240"/>
                <a:gd name="T1" fmla="*/ 0 h 236"/>
                <a:gd name="T2" fmla="*/ 0 w 240"/>
                <a:gd name="T3" fmla="*/ 0 h 236"/>
                <a:gd name="T4" fmla="*/ 0 w 240"/>
                <a:gd name="T5" fmla="*/ 236 h 236"/>
                <a:gd name="T6" fmla="*/ 240 w 240"/>
                <a:gd name="T7" fmla="*/ 236 h 236"/>
                <a:gd name="T8" fmla="*/ 240 w 240"/>
                <a:gd name="T9" fmla="*/ 159 h 236"/>
                <a:gd name="T10" fmla="*/ 78 w 240"/>
                <a:gd name="T11" fmla="*/ 159 h 236"/>
                <a:gd name="T12" fmla="*/ 78 w 240"/>
                <a:gd name="T13" fmla="*/ 0 h 236"/>
                <a:gd name="T14" fmla="*/ 78 w 240"/>
                <a:gd name="T15" fmla="*/ 0 h 236"/>
                <a:gd name="T16" fmla="*/ 78 w 240"/>
                <a:gd name="T17" fmla="*/ 0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0" h="236">
                  <a:moveTo>
                    <a:pt x="78" y="0"/>
                  </a:moveTo>
                  <a:lnTo>
                    <a:pt x="0" y="0"/>
                  </a:lnTo>
                  <a:lnTo>
                    <a:pt x="0" y="236"/>
                  </a:lnTo>
                  <a:lnTo>
                    <a:pt x="240" y="236"/>
                  </a:lnTo>
                  <a:lnTo>
                    <a:pt x="240" y="159"/>
                  </a:lnTo>
                  <a:lnTo>
                    <a:pt x="78" y="159"/>
                  </a:lnTo>
                  <a:lnTo>
                    <a:pt x="78" y="0"/>
                  </a:lnTo>
                  <a:moveTo>
                    <a:pt x="78" y="0"/>
                  </a:moveTo>
                  <a:lnTo>
                    <a:pt x="78"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2" name="Freeform 21">
              <a:extLst>
                <a:ext uri="{FF2B5EF4-FFF2-40B4-BE49-F238E27FC236}">
                  <a16:creationId xmlns:a16="http://schemas.microsoft.com/office/drawing/2014/main" id="{E60A848F-FF9B-4717-B0FE-027AE85C7157}"/>
                </a:ext>
              </a:extLst>
            </p:cNvPr>
            <p:cNvSpPr>
              <a:spLocks noEditPoints="1"/>
            </p:cNvSpPr>
            <p:nvPr/>
          </p:nvSpPr>
          <p:spPr bwMode="auto">
            <a:xfrm>
              <a:off x="4376737" y="3424238"/>
              <a:ext cx="381000" cy="374650"/>
            </a:xfrm>
            <a:custGeom>
              <a:avLst/>
              <a:gdLst>
                <a:gd name="T0" fmla="*/ 161 w 240"/>
                <a:gd name="T1" fmla="*/ 159 h 236"/>
                <a:gd name="T2" fmla="*/ 0 w 240"/>
                <a:gd name="T3" fmla="*/ 159 h 236"/>
                <a:gd name="T4" fmla="*/ 0 w 240"/>
                <a:gd name="T5" fmla="*/ 236 h 236"/>
                <a:gd name="T6" fmla="*/ 240 w 240"/>
                <a:gd name="T7" fmla="*/ 236 h 236"/>
                <a:gd name="T8" fmla="*/ 240 w 240"/>
                <a:gd name="T9" fmla="*/ 0 h 236"/>
                <a:gd name="T10" fmla="*/ 161 w 240"/>
                <a:gd name="T11" fmla="*/ 0 h 236"/>
                <a:gd name="T12" fmla="*/ 161 w 240"/>
                <a:gd name="T13" fmla="*/ 159 h 236"/>
                <a:gd name="T14" fmla="*/ 161 w 240"/>
                <a:gd name="T15" fmla="*/ 159 h 236"/>
                <a:gd name="T16" fmla="*/ 161 w 240"/>
                <a:gd name="T17" fmla="*/ 159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0" h="236">
                  <a:moveTo>
                    <a:pt x="161" y="159"/>
                  </a:moveTo>
                  <a:lnTo>
                    <a:pt x="0" y="159"/>
                  </a:lnTo>
                  <a:lnTo>
                    <a:pt x="0" y="236"/>
                  </a:lnTo>
                  <a:lnTo>
                    <a:pt x="240" y="236"/>
                  </a:lnTo>
                  <a:lnTo>
                    <a:pt x="240" y="0"/>
                  </a:lnTo>
                  <a:lnTo>
                    <a:pt x="161" y="0"/>
                  </a:lnTo>
                  <a:lnTo>
                    <a:pt x="161" y="159"/>
                  </a:lnTo>
                  <a:close/>
                  <a:moveTo>
                    <a:pt x="161" y="159"/>
                  </a:moveTo>
                  <a:lnTo>
                    <a:pt x="16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3" name="Freeform 22">
              <a:extLst>
                <a:ext uri="{FF2B5EF4-FFF2-40B4-BE49-F238E27FC236}">
                  <a16:creationId xmlns:a16="http://schemas.microsoft.com/office/drawing/2014/main" id="{B05D1BB3-4702-4775-B4DA-EB21945051EE}"/>
                </a:ext>
              </a:extLst>
            </p:cNvPr>
            <p:cNvSpPr>
              <a:spLocks noEditPoints="1"/>
            </p:cNvSpPr>
            <p:nvPr/>
          </p:nvSpPr>
          <p:spPr bwMode="auto">
            <a:xfrm>
              <a:off x="4376737" y="3424238"/>
              <a:ext cx="381000" cy="374650"/>
            </a:xfrm>
            <a:custGeom>
              <a:avLst/>
              <a:gdLst>
                <a:gd name="T0" fmla="*/ 161 w 240"/>
                <a:gd name="T1" fmla="*/ 159 h 236"/>
                <a:gd name="T2" fmla="*/ 0 w 240"/>
                <a:gd name="T3" fmla="*/ 159 h 236"/>
                <a:gd name="T4" fmla="*/ 0 w 240"/>
                <a:gd name="T5" fmla="*/ 236 h 236"/>
                <a:gd name="T6" fmla="*/ 240 w 240"/>
                <a:gd name="T7" fmla="*/ 236 h 236"/>
                <a:gd name="T8" fmla="*/ 240 w 240"/>
                <a:gd name="T9" fmla="*/ 0 h 236"/>
                <a:gd name="T10" fmla="*/ 161 w 240"/>
                <a:gd name="T11" fmla="*/ 0 h 236"/>
                <a:gd name="T12" fmla="*/ 161 w 240"/>
                <a:gd name="T13" fmla="*/ 159 h 236"/>
                <a:gd name="T14" fmla="*/ 161 w 240"/>
                <a:gd name="T15" fmla="*/ 159 h 236"/>
                <a:gd name="T16" fmla="*/ 161 w 240"/>
                <a:gd name="T17" fmla="*/ 159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0" h="236">
                  <a:moveTo>
                    <a:pt x="161" y="159"/>
                  </a:moveTo>
                  <a:lnTo>
                    <a:pt x="0" y="159"/>
                  </a:lnTo>
                  <a:lnTo>
                    <a:pt x="0" y="236"/>
                  </a:lnTo>
                  <a:lnTo>
                    <a:pt x="240" y="236"/>
                  </a:lnTo>
                  <a:lnTo>
                    <a:pt x="240" y="0"/>
                  </a:lnTo>
                  <a:lnTo>
                    <a:pt x="161" y="0"/>
                  </a:lnTo>
                  <a:lnTo>
                    <a:pt x="161" y="159"/>
                  </a:lnTo>
                  <a:moveTo>
                    <a:pt x="161" y="159"/>
                  </a:moveTo>
                  <a:lnTo>
                    <a:pt x="161" y="159"/>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86" name="TextBox 24">
            <a:extLst>
              <a:ext uri="{FF2B5EF4-FFF2-40B4-BE49-F238E27FC236}">
                <a16:creationId xmlns:a16="http://schemas.microsoft.com/office/drawing/2014/main" id="{BA688AD4-FFAB-40CD-B3E0-A307E8439F4C}"/>
              </a:ext>
            </a:extLst>
          </p:cNvPr>
          <p:cNvSpPr txBox="1"/>
          <p:nvPr/>
        </p:nvSpPr>
        <p:spPr>
          <a:xfrm>
            <a:off x="3488083" y="4938091"/>
            <a:ext cx="1544538" cy="347436"/>
          </a:xfrm>
          <a:prstGeom prst="rect">
            <a:avLst/>
          </a:prstGeom>
          <a:noFill/>
        </p:spPr>
        <p:txBody>
          <a:bodyPr wrap="none" rtlCol="0">
            <a:noAutofit/>
          </a:bodyPr>
          <a:lstStyle/>
          <a:p>
            <a:pPr algn="ctr"/>
            <a:r>
              <a:rPr lang="ar-SA" sz="2400" b="1" dirty="0">
                <a:solidFill>
                  <a:schemeClr val="bg1"/>
                </a:solidFill>
                <a:latin typeface="AbdoMaster-Black" panose="02000500030000020004" pitchFamily="50" charset="-78"/>
                <a:ea typeface="Open Sans" panose="020B0606030504020204" pitchFamily="34" charset="0"/>
                <a:cs typeface="Simple Bold Jut Out" panose="02010401010101010101" pitchFamily="2" charset="-78"/>
              </a:rPr>
              <a:t>العمل المؤسسي   </a:t>
            </a:r>
            <a:endParaRPr lang="en-IN" sz="2400" b="1" dirty="0">
              <a:solidFill>
                <a:schemeClr val="bg1"/>
              </a:solidFill>
              <a:latin typeface="AbdoMaster-Black" panose="02000500030000020004" pitchFamily="50" charset="-78"/>
              <a:ea typeface="Open Sans" panose="020B0606030504020204" pitchFamily="34" charset="0"/>
              <a:cs typeface="Simple Bold Jut Out" panose="02010401010101010101" pitchFamily="2" charset="-78"/>
            </a:endParaRPr>
          </a:p>
        </p:txBody>
      </p:sp>
      <p:pic>
        <p:nvPicPr>
          <p:cNvPr id="5" name="صورة 4">
            <a:extLst>
              <a:ext uri="{FF2B5EF4-FFF2-40B4-BE49-F238E27FC236}">
                <a16:creationId xmlns:a16="http://schemas.microsoft.com/office/drawing/2014/main" id="{DE73536D-F43C-416E-CD34-02D1E8755216}"/>
              </a:ext>
            </a:extLst>
          </p:cNvPr>
          <p:cNvPicPr>
            <a:picLocks noChangeAspect="1"/>
          </p:cNvPicPr>
          <p:nvPr/>
        </p:nvPicPr>
        <p:blipFill>
          <a:blip r:embed="rId8">
            <a:extLst>
              <a:ext uri="{28A0092B-C50C-407E-A947-70E740481C1C}">
                <a14:useLocalDpi xmlns:a14="http://schemas.microsoft.com/office/drawing/2010/main" val="0"/>
              </a:ext>
            </a:extLst>
          </a:blip>
          <a:srcRect/>
          <a:stretch/>
        </p:blipFill>
        <p:spPr>
          <a:xfrm>
            <a:off x="7696058" y="628650"/>
            <a:ext cx="1896709" cy="1031038"/>
          </a:xfrm>
          <a:prstGeom prst="rect">
            <a:avLst/>
          </a:prstGeom>
        </p:spPr>
      </p:pic>
      <p:sp>
        <p:nvSpPr>
          <p:cNvPr id="6" name="مستطيل 5">
            <a:extLst>
              <a:ext uri="{FF2B5EF4-FFF2-40B4-BE49-F238E27FC236}">
                <a16:creationId xmlns:a16="http://schemas.microsoft.com/office/drawing/2014/main" id="{59A09729-925E-F8CE-013F-0856D48EB390}"/>
              </a:ext>
            </a:extLst>
          </p:cNvPr>
          <p:cNvSpPr/>
          <p:nvPr/>
        </p:nvSpPr>
        <p:spPr>
          <a:xfrm>
            <a:off x="1689844" y="6232858"/>
            <a:ext cx="354490" cy="295321"/>
          </a:xfrm>
          <a:prstGeom prst="rect">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1100" dirty="0"/>
              <a:t>8</a:t>
            </a:r>
            <a:endParaRPr lang="ar-SA" sz="1100" dirty="0"/>
          </a:p>
        </p:txBody>
      </p:sp>
    </p:spTree>
    <p:extLst>
      <p:ext uri="{BB962C8B-B14F-4D97-AF65-F5344CB8AC3E}">
        <p14:creationId xmlns:p14="http://schemas.microsoft.com/office/powerpoint/2010/main" val="4228293967"/>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descr="صورة تحتوي على لقطة شاشة, التلون, أخضر&#10;&#10;تم إنشاء الوصف تلقائياً">
            <a:extLst>
              <a:ext uri="{FF2B5EF4-FFF2-40B4-BE49-F238E27FC236}">
                <a16:creationId xmlns:a16="http://schemas.microsoft.com/office/drawing/2014/main" id="{42D1822F-5D04-97DB-9448-F9637936F52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02" y="0"/>
            <a:ext cx="12183795" cy="6858000"/>
          </a:xfrm>
          <a:prstGeom prst="rect">
            <a:avLst/>
          </a:prstGeom>
        </p:spPr>
      </p:pic>
      <p:pic>
        <p:nvPicPr>
          <p:cNvPr id="6" name="صورة 5">
            <a:extLst>
              <a:ext uri="{FF2B5EF4-FFF2-40B4-BE49-F238E27FC236}">
                <a16:creationId xmlns:a16="http://schemas.microsoft.com/office/drawing/2014/main" id="{4945A952-5C1F-3498-2933-350A6C4E7338}"/>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927295" y="4228778"/>
            <a:ext cx="1146434" cy="1029022"/>
          </a:xfrm>
          <a:prstGeom prst="rect">
            <a:avLst/>
          </a:prstGeom>
        </p:spPr>
      </p:pic>
      <p:sp>
        <p:nvSpPr>
          <p:cNvPr id="12" name="مربع نص 11">
            <a:extLst>
              <a:ext uri="{FF2B5EF4-FFF2-40B4-BE49-F238E27FC236}">
                <a16:creationId xmlns:a16="http://schemas.microsoft.com/office/drawing/2014/main" id="{79B78B49-E6FC-4409-0F58-09C1C489E6F1}"/>
              </a:ext>
            </a:extLst>
          </p:cNvPr>
          <p:cNvSpPr txBox="1"/>
          <p:nvPr/>
        </p:nvSpPr>
        <p:spPr>
          <a:xfrm>
            <a:off x="1145309" y="2828697"/>
            <a:ext cx="7850909" cy="769441"/>
          </a:xfrm>
          <a:prstGeom prst="rect">
            <a:avLst/>
          </a:prstGeom>
          <a:noFill/>
        </p:spPr>
        <p:txBody>
          <a:bodyPr wrap="square">
            <a:spAutoFit/>
          </a:bodyPr>
          <a:lstStyle/>
          <a:p>
            <a:pPr algn="ctr"/>
            <a:r>
              <a:rPr lang="en-US" sz="4400" b="1" dirty="0">
                <a:solidFill>
                  <a:schemeClr val="bg1"/>
                </a:solidFill>
              </a:rPr>
              <a:t>SA7680000324608010405503</a:t>
            </a:r>
          </a:p>
        </p:txBody>
      </p:sp>
      <p:pic>
        <p:nvPicPr>
          <p:cNvPr id="14" name="صورة 13" descr="صورة تحتوي على نص, الخط, رمز, الرسومات&#10;&#10;تم إنشاء الوصف تلقائياً">
            <a:extLst>
              <a:ext uri="{FF2B5EF4-FFF2-40B4-BE49-F238E27FC236}">
                <a16:creationId xmlns:a16="http://schemas.microsoft.com/office/drawing/2014/main" id="{AB295B1C-F647-AC6C-753F-ED35915714F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54473" y="2785668"/>
            <a:ext cx="2274916" cy="812470"/>
          </a:xfrm>
          <a:prstGeom prst="rect">
            <a:avLst/>
          </a:prstGeom>
        </p:spPr>
      </p:pic>
      <p:sp>
        <p:nvSpPr>
          <p:cNvPr id="15" name="مربع نص 14">
            <a:extLst>
              <a:ext uri="{FF2B5EF4-FFF2-40B4-BE49-F238E27FC236}">
                <a16:creationId xmlns:a16="http://schemas.microsoft.com/office/drawing/2014/main" id="{432B5A1C-11F4-AF9F-E8DB-BBBF7D23D241}"/>
              </a:ext>
            </a:extLst>
          </p:cNvPr>
          <p:cNvSpPr txBox="1"/>
          <p:nvPr/>
        </p:nvSpPr>
        <p:spPr>
          <a:xfrm>
            <a:off x="198125" y="5358723"/>
            <a:ext cx="6096000" cy="369332"/>
          </a:xfrm>
          <a:prstGeom prst="rect">
            <a:avLst/>
          </a:prstGeom>
          <a:noFill/>
        </p:spPr>
        <p:txBody>
          <a:bodyPr wrap="square">
            <a:spAutoFit/>
          </a:bodyPr>
          <a:lstStyle/>
          <a:p>
            <a:r>
              <a:rPr lang="ar-SA" sz="1800" dirty="0">
                <a:solidFill>
                  <a:schemeClr val="bg1"/>
                </a:solidFill>
                <a:latin typeface="Sakkal Majalla" panose="02000000000000000000" pitchFamily="2" charset="-78"/>
                <a:cs typeface="Sakkal Majalla" panose="02000000000000000000" pitchFamily="2" charset="-78"/>
              </a:rPr>
              <a:t>جمعية رعاية الأيتام بمحافظة الجموم</a:t>
            </a:r>
          </a:p>
        </p:txBody>
      </p:sp>
    </p:spTree>
    <p:extLst>
      <p:ext uri="{BB962C8B-B14F-4D97-AF65-F5344CB8AC3E}">
        <p14:creationId xmlns:p14="http://schemas.microsoft.com/office/powerpoint/2010/main" val="110358265"/>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bg>
      <p:bgPr>
        <a:gradFill>
          <a:gsLst>
            <a:gs pos="0">
              <a:srgbClr val="008080"/>
            </a:gs>
            <a:gs pos="100000">
              <a:srgbClr val="006666"/>
            </a:gs>
          </a:gsLst>
          <a:lin ang="16200000" scaled="0"/>
        </a:gradFill>
        <a:effectLst/>
      </p:bgPr>
    </p:bg>
    <p:spTree>
      <p:nvGrpSpPr>
        <p:cNvPr id="1" name=""/>
        <p:cNvGrpSpPr/>
        <p:nvPr/>
      </p:nvGrpSpPr>
      <p:grpSpPr>
        <a:xfrm>
          <a:off x="0" y="0"/>
          <a:ext cx="0" cy="0"/>
          <a:chOff x="0" y="0"/>
          <a:chExt cx="0" cy="0"/>
        </a:xfrm>
      </p:grpSpPr>
      <p:sp>
        <p:nvSpPr>
          <p:cNvPr id="11" name="عنصر نائب للنص 10">
            <a:extLst>
              <a:ext uri="{FF2B5EF4-FFF2-40B4-BE49-F238E27FC236}">
                <a16:creationId xmlns:a16="http://schemas.microsoft.com/office/drawing/2014/main" id="{1F3F3E20-581E-4D92-A800-E73903B5BB23}"/>
              </a:ext>
            </a:extLst>
          </p:cNvPr>
          <p:cNvSpPr>
            <a:spLocks noGrp="1"/>
          </p:cNvSpPr>
          <p:nvPr>
            <p:ph type="body" sz="quarter" idx="39"/>
          </p:nvPr>
        </p:nvSpPr>
        <p:spPr/>
        <p:txBody>
          <a:bodyPr/>
          <a:lstStyle/>
          <a:p>
            <a:r>
              <a:rPr lang="ar-SA" sz="2000" dirty="0">
                <a:latin typeface="Sakkal Majalla" panose="02000000000000000000" pitchFamily="2" charset="-78"/>
                <a:cs typeface="Sakkal Majalla" panose="02000000000000000000" pitchFamily="2" charset="-78"/>
              </a:rPr>
              <a:t>جمعية رعاية الأيتام بمحافظة الجموم</a:t>
            </a:r>
          </a:p>
        </p:txBody>
      </p:sp>
      <p:pic>
        <p:nvPicPr>
          <p:cNvPr id="6" name="عنصر نائب للصورة 5">
            <a:extLst>
              <a:ext uri="{FF2B5EF4-FFF2-40B4-BE49-F238E27FC236}">
                <a16:creationId xmlns:a16="http://schemas.microsoft.com/office/drawing/2014/main" id="{E896581A-45A9-4A47-A8CE-F32ACA570E80}"/>
              </a:ext>
            </a:extLst>
          </p:cNvPr>
          <p:cNvPicPr>
            <a:picLocks noGrp="1" noChangeAspect="1"/>
          </p:cNvPicPr>
          <p:nvPr>
            <p:ph type="pic" sz="quarter" idx="16"/>
          </p:nvPr>
        </p:nvPicPr>
        <p:blipFill>
          <a:blip r:embed="rId2">
            <a:extLst>
              <a:ext uri="{28A0092B-C50C-407E-A947-70E740481C1C}">
                <a14:useLocalDpi xmlns:a14="http://schemas.microsoft.com/office/drawing/2010/main" val="0"/>
              </a:ext>
            </a:extLst>
          </a:blip>
          <a:srcRect l="25000" r="25000"/>
          <a:stretch>
            <a:fillRect/>
          </a:stretch>
        </p:blipFill>
        <p:spPr/>
      </p:pic>
      <p:sp>
        <p:nvSpPr>
          <p:cNvPr id="5" name="Rectangle 111">
            <a:extLst>
              <a:ext uri="{FF2B5EF4-FFF2-40B4-BE49-F238E27FC236}">
                <a16:creationId xmlns:a16="http://schemas.microsoft.com/office/drawing/2014/main" id="{191619DA-23A1-4653-AB49-EFD1D955F076}"/>
              </a:ext>
            </a:extLst>
          </p:cNvPr>
          <p:cNvSpPr/>
          <p:nvPr/>
        </p:nvSpPr>
        <p:spPr>
          <a:xfrm>
            <a:off x="4770848" y="2373215"/>
            <a:ext cx="4196137" cy="5543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bg1"/>
                </a:solidFill>
              </a:rPr>
              <a:t>0531240858</a:t>
            </a:r>
          </a:p>
        </p:txBody>
      </p:sp>
      <p:grpSp>
        <p:nvGrpSpPr>
          <p:cNvPr id="7" name="Group 18">
            <a:extLst>
              <a:ext uri="{FF2B5EF4-FFF2-40B4-BE49-F238E27FC236}">
                <a16:creationId xmlns:a16="http://schemas.microsoft.com/office/drawing/2014/main" id="{1A351319-AA1A-41F6-BE78-385C431588CD}"/>
              </a:ext>
            </a:extLst>
          </p:cNvPr>
          <p:cNvGrpSpPr/>
          <p:nvPr/>
        </p:nvGrpSpPr>
        <p:grpSpPr>
          <a:xfrm>
            <a:off x="4923044" y="2478714"/>
            <a:ext cx="420754" cy="410348"/>
            <a:chOff x="-4170363" y="1123951"/>
            <a:chExt cx="5295900" cy="5268911"/>
          </a:xfrm>
          <a:solidFill>
            <a:schemeClr val="bg1"/>
          </a:solidFill>
        </p:grpSpPr>
        <p:sp>
          <p:nvSpPr>
            <p:cNvPr id="8" name="Freeform 10">
              <a:extLst>
                <a:ext uri="{FF2B5EF4-FFF2-40B4-BE49-F238E27FC236}">
                  <a16:creationId xmlns:a16="http://schemas.microsoft.com/office/drawing/2014/main" id="{E9AC21FE-151F-4955-B439-C322E0540428}"/>
                </a:ext>
              </a:extLst>
            </p:cNvPr>
            <p:cNvSpPr>
              <a:spLocks noEditPoints="1"/>
            </p:cNvSpPr>
            <p:nvPr/>
          </p:nvSpPr>
          <p:spPr bwMode="auto">
            <a:xfrm>
              <a:off x="-4170363" y="1441450"/>
              <a:ext cx="4964113" cy="4951412"/>
            </a:xfrm>
            <a:custGeom>
              <a:avLst/>
              <a:gdLst>
                <a:gd name="T0" fmla="*/ 1768 w 2306"/>
                <a:gd name="T1" fmla="*/ 1294 h 2306"/>
                <a:gd name="T2" fmla="*/ 1428 w 2306"/>
                <a:gd name="T3" fmla="*/ 1537 h 2306"/>
                <a:gd name="T4" fmla="*/ 1337 w 2306"/>
                <a:gd name="T5" fmla="*/ 1489 h 2306"/>
                <a:gd name="T6" fmla="*/ 772 w 2306"/>
                <a:gd name="T7" fmla="*/ 881 h 2306"/>
                <a:gd name="T8" fmla="*/ 936 w 2306"/>
                <a:gd name="T9" fmla="*/ 719 h 2306"/>
                <a:gd name="T10" fmla="*/ 795 w 2306"/>
                <a:gd name="T11" fmla="*/ 221 h 2306"/>
                <a:gd name="T12" fmla="*/ 649 w 2306"/>
                <a:gd name="T13" fmla="*/ 76 h 2306"/>
                <a:gd name="T14" fmla="*/ 301 w 2306"/>
                <a:gd name="T15" fmla="*/ 76 h 2306"/>
                <a:gd name="T16" fmla="*/ 124 w 2306"/>
                <a:gd name="T17" fmla="*/ 254 h 2306"/>
                <a:gd name="T18" fmla="*/ 78 w 2306"/>
                <a:gd name="T19" fmla="*/ 877 h 2306"/>
                <a:gd name="T20" fmla="*/ 1283 w 2306"/>
                <a:gd name="T21" fmla="*/ 2171 h 2306"/>
                <a:gd name="T22" fmla="*/ 1770 w 2306"/>
                <a:gd name="T23" fmla="*/ 2306 h 2306"/>
                <a:gd name="T24" fmla="*/ 2070 w 2306"/>
                <a:gd name="T25" fmla="*/ 2175 h 2306"/>
                <a:gd name="T26" fmla="*/ 2228 w 2306"/>
                <a:gd name="T27" fmla="*/ 2015 h 2306"/>
                <a:gd name="T28" fmla="*/ 2226 w 2306"/>
                <a:gd name="T29" fmla="*/ 1659 h 2306"/>
                <a:gd name="T30" fmla="*/ 2128 w 2306"/>
                <a:gd name="T31" fmla="*/ 1918 h 2306"/>
                <a:gd name="T32" fmla="*/ 2065 w 2306"/>
                <a:gd name="T33" fmla="*/ 1982 h 2306"/>
                <a:gd name="T34" fmla="*/ 1771 w 2306"/>
                <a:gd name="T35" fmla="*/ 2167 h 2306"/>
                <a:gd name="T36" fmla="*/ 1344 w 2306"/>
                <a:gd name="T37" fmla="*/ 2046 h 2306"/>
                <a:gd name="T38" fmla="*/ 209 w 2306"/>
                <a:gd name="T39" fmla="*/ 829 h 2306"/>
                <a:gd name="T40" fmla="*/ 223 w 2306"/>
                <a:gd name="T41" fmla="*/ 352 h 2306"/>
                <a:gd name="T42" fmla="*/ 477 w 2306"/>
                <a:gd name="T43" fmla="*/ 139 h 2306"/>
                <a:gd name="T44" fmla="*/ 554 w 2306"/>
                <a:gd name="T45" fmla="*/ 177 h 2306"/>
                <a:gd name="T46" fmla="*/ 696 w 2306"/>
                <a:gd name="T47" fmla="*/ 319 h 2306"/>
                <a:gd name="T48" fmla="*/ 838 w 2306"/>
                <a:gd name="T49" fmla="*/ 621 h 2306"/>
                <a:gd name="T50" fmla="*/ 663 w 2306"/>
                <a:gd name="T51" fmla="*/ 791 h 2306"/>
                <a:gd name="T52" fmla="*/ 634 w 2306"/>
                <a:gd name="T53" fmla="*/ 911 h 2306"/>
                <a:gd name="T54" fmla="*/ 802 w 2306"/>
                <a:gd name="T55" fmla="*/ 1188 h 2306"/>
                <a:gd name="T56" fmla="*/ 1262 w 2306"/>
                <a:gd name="T57" fmla="*/ 1606 h 2306"/>
                <a:gd name="T58" fmla="*/ 1376 w 2306"/>
                <a:gd name="T59" fmla="*/ 1668 h 2306"/>
                <a:gd name="T60" fmla="*/ 1434 w 2306"/>
                <a:gd name="T61" fmla="*/ 1684 h 2306"/>
                <a:gd name="T62" fmla="*/ 1689 w 2306"/>
                <a:gd name="T63" fmla="*/ 1472 h 2306"/>
                <a:gd name="T64" fmla="*/ 1841 w 2306"/>
                <a:gd name="T65" fmla="*/ 1471 h 2306"/>
                <a:gd name="T66" fmla="*/ 2127 w 2306"/>
                <a:gd name="T67" fmla="*/ 1757 h 2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306" h="2306">
                  <a:moveTo>
                    <a:pt x="1943" y="1374"/>
                  </a:moveTo>
                  <a:cubicBezTo>
                    <a:pt x="1893" y="1322"/>
                    <a:pt x="1832" y="1294"/>
                    <a:pt x="1768" y="1294"/>
                  </a:cubicBezTo>
                  <a:cubicBezTo>
                    <a:pt x="1705" y="1294"/>
                    <a:pt x="1644" y="1322"/>
                    <a:pt x="1591" y="1374"/>
                  </a:cubicBezTo>
                  <a:cubicBezTo>
                    <a:pt x="1428" y="1537"/>
                    <a:pt x="1428" y="1537"/>
                    <a:pt x="1428" y="1537"/>
                  </a:cubicBezTo>
                  <a:cubicBezTo>
                    <a:pt x="1415" y="1529"/>
                    <a:pt x="1401" y="1523"/>
                    <a:pt x="1388" y="1516"/>
                  </a:cubicBezTo>
                  <a:cubicBezTo>
                    <a:pt x="1370" y="1507"/>
                    <a:pt x="1352" y="1498"/>
                    <a:pt x="1337" y="1489"/>
                  </a:cubicBezTo>
                  <a:cubicBezTo>
                    <a:pt x="1184" y="1391"/>
                    <a:pt x="1045" y="1265"/>
                    <a:pt x="912" y="1101"/>
                  </a:cubicBezTo>
                  <a:cubicBezTo>
                    <a:pt x="847" y="1019"/>
                    <a:pt x="804" y="951"/>
                    <a:pt x="772" y="881"/>
                  </a:cubicBezTo>
                  <a:cubicBezTo>
                    <a:pt x="815" y="842"/>
                    <a:pt x="854" y="802"/>
                    <a:pt x="892" y="763"/>
                  </a:cubicBezTo>
                  <a:cubicBezTo>
                    <a:pt x="907" y="749"/>
                    <a:pt x="921" y="734"/>
                    <a:pt x="936" y="719"/>
                  </a:cubicBezTo>
                  <a:cubicBezTo>
                    <a:pt x="1044" y="611"/>
                    <a:pt x="1044" y="470"/>
                    <a:pt x="936" y="362"/>
                  </a:cubicBezTo>
                  <a:cubicBezTo>
                    <a:pt x="795" y="221"/>
                    <a:pt x="795" y="221"/>
                    <a:pt x="795" y="221"/>
                  </a:cubicBezTo>
                  <a:cubicBezTo>
                    <a:pt x="779" y="205"/>
                    <a:pt x="762" y="188"/>
                    <a:pt x="747" y="172"/>
                  </a:cubicBezTo>
                  <a:cubicBezTo>
                    <a:pt x="716" y="140"/>
                    <a:pt x="683" y="107"/>
                    <a:pt x="649" y="76"/>
                  </a:cubicBezTo>
                  <a:cubicBezTo>
                    <a:pt x="599" y="26"/>
                    <a:pt x="539" y="0"/>
                    <a:pt x="476" y="0"/>
                  </a:cubicBezTo>
                  <a:cubicBezTo>
                    <a:pt x="413" y="0"/>
                    <a:pt x="352" y="26"/>
                    <a:pt x="301" y="76"/>
                  </a:cubicBezTo>
                  <a:cubicBezTo>
                    <a:pt x="300" y="76"/>
                    <a:pt x="300" y="76"/>
                    <a:pt x="300" y="77"/>
                  </a:cubicBezTo>
                  <a:cubicBezTo>
                    <a:pt x="124" y="254"/>
                    <a:pt x="124" y="254"/>
                    <a:pt x="124" y="254"/>
                  </a:cubicBezTo>
                  <a:cubicBezTo>
                    <a:pt x="58" y="320"/>
                    <a:pt x="20" y="401"/>
                    <a:pt x="12" y="494"/>
                  </a:cubicBezTo>
                  <a:cubicBezTo>
                    <a:pt x="0" y="645"/>
                    <a:pt x="44" y="785"/>
                    <a:pt x="78" y="877"/>
                  </a:cubicBezTo>
                  <a:cubicBezTo>
                    <a:pt x="162" y="1103"/>
                    <a:pt x="287" y="1312"/>
                    <a:pt x="473" y="1537"/>
                  </a:cubicBezTo>
                  <a:cubicBezTo>
                    <a:pt x="700" y="1807"/>
                    <a:pt x="972" y="2020"/>
                    <a:pt x="1283" y="2171"/>
                  </a:cubicBezTo>
                  <a:cubicBezTo>
                    <a:pt x="1402" y="2227"/>
                    <a:pt x="1560" y="2294"/>
                    <a:pt x="1738" y="2305"/>
                  </a:cubicBezTo>
                  <a:cubicBezTo>
                    <a:pt x="1748" y="2305"/>
                    <a:pt x="1760" y="2306"/>
                    <a:pt x="1770" y="2306"/>
                  </a:cubicBezTo>
                  <a:cubicBezTo>
                    <a:pt x="1889" y="2306"/>
                    <a:pt x="1990" y="2263"/>
                    <a:pt x="2068" y="2178"/>
                  </a:cubicBezTo>
                  <a:cubicBezTo>
                    <a:pt x="2069" y="2177"/>
                    <a:pt x="2070" y="2176"/>
                    <a:pt x="2070" y="2175"/>
                  </a:cubicBezTo>
                  <a:cubicBezTo>
                    <a:pt x="2097" y="2143"/>
                    <a:pt x="2128" y="2113"/>
                    <a:pt x="2161" y="2082"/>
                  </a:cubicBezTo>
                  <a:cubicBezTo>
                    <a:pt x="2183" y="2061"/>
                    <a:pt x="2206" y="2038"/>
                    <a:pt x="2228" y="2015"/>
                  </a:cubicBezTo>
                  <a:cubicBezTo>
                    <a:pt x="2279" y="1962"/>
                    <a:pt x="2306" y="1900"/>
                    <a:pt x="2306" y="1836"/>
                  </a:cubicBezTo>
                  <a:cubicBezTo>
                    <a:pt x="2306" y="1772"/>
                    <a:pt x="2279" y="1711"/>
                    <a:pt x="2226" y="1659"/>
                  </a:cubicBezTo>
                  <a:lnTo>
                    <a:pt x="1943" y="1374"/>
                  </a:lnTo>
                  <a:close/>
                  <a:moveTo>
                    <a:pt x="2128" y="1918"/>
                  </a:moveTo>
                  <a:cubicBezTo>
                    <a:pt x="2127" y="1918"/>
                    <a:pt x="2127" y="1919"/>
                    <a:pt x="2128" y="1918"/>
                  </a:cubicBezTo>
                  <a:cubicBezTo>
                    <a:pt x="2108" y="1940"/>
                    <a:pt x="2087" y="1960"/>
                    <a:pt x="2065" y="1982"/>
                  </a:cubicBezTo>
                  <a:cubicBezTo>
                    <a:pt x="2031" y="2014"/>
                    <a:pt x="1997" y="2047"/>
                    <a:pt x="1965" y="2085"/>
                  </a:cubicBezTo>
                  <a:cubicBezTo>
                    <a:pt x="1913" y="2141"/>
                    <a:pt x="1851" y="2167"/>
                    <a:pt x="1771" y="2167"/>
                  </a:cubicBezTo>
                  <a:cubicBezTo>
                    <a:pt x="1763" y="2167"/>
                    <a:pt x="1755" y="2167"/>
                    <a:pt x="1747" y="2166"/>
                  </a:cubicBezTo>
                  <a:cubicBezTo>
                    <a:pt x="1593" y="2157"/>
                    <a:pt x="1451" y="2097"/>
                    <a:pt x="1344" y="2046"/>
                  </a:cubicBezTo>
                  <a:cubicBezTo>
                    <a:pt x="1051" y="1904"/>
                    <a:pt x="795" y="1703"/>
                    <a:pt x="581" y="1448"/>
                  </a:cubicBezTo>
                  <a:cubicBezTo>
                    <a:pt x="405" y="1236"/>
                    <a:pt x="287" y="1040"/>
                    <a:pt x="209" y="829"/>
                  </a:cubicBezTo>
                  <a:cubicBezTo>
                    <a:pt x="161" y="700"/>
                    <a:pt x="144" y="600"/>
                    <a:pt x="151" y="505"/>
                  </a:cubicBezTo>
                  <a:cubicBezTo>
                    <a:pt x="157" y="445"/>
                    <a:pt x="180" y="395"/>
                    <a:pt x="223" y="352"/>
                  </a:cubicBezTo>
                  <a:cubicBezTo>
                    <a:pt x="399" y="176"/>
                    <a:pt x="399" y="176"/>
                    <a:pt x="399" y="176"/>
                  </a:cubicBezTo>
                  <a:cubicBezTo>
                    <a:pt x="424" y="152"/>
                    <a:pt x="451" y="139"/>
                    <a:pt x="477" y="139"/>
                  </a:cubicBezTo>
                  <a:cubicBezTo>
                    <a:pt x="510" y="139"/>
                    <a:pt x="536" y="159"/>
                    <a:pt x="553" y="175"/>
                  </a:cubicBezTo>
                  <a:cubicBezTo>
                    <a:pt x="553" y="176"/>
                    <a:pt x="554" y="176"/>
                    <a:pt x="554" y="177"/>
                  </a:cubicBezTo>
                  <a:cubicBezTo>
                    <a:pt x="586" y="206"/>
                    <a:pt x="616" y="237"/>
                    <a:pt x="647" y="269"/>
                  </a:cubicBezTo>
                  <a:cubicBezTo>
                    <a:pt x="663" y="286"/>
                    <a:pt x="680" y="302"/>
                    <a:pt x="696" y="319"/>
                  </a:cubicBezTo>
                  <a:cubicBezTo>
                    <a:pt x="838" y="460"/>
                    <a:pt x="838" y="460"/>
                    <a:pt x="838" y="460"/>
                  </a:cubicBezTo>
                  <a:cubicBezTo>
                    <a:pt x="892" y="515"/>
                    <a:pt x="892" y="566"/>
                    <a:pt x="838" y="621"/>
                  </a:cubicBezTo>
                  <a:cubicBezTo>
                    <a:pt x="823" y="636"/>
                    <a:pt x="808" y="651"/>
                    <a:pt x="793" y="665"/>
                  </a:cubicBezTo>
                  <a:cubicBezTo>
                    <a:pt x="750" y="709"/>
                    <a:pt x="708" y="751"/>
                    <a:pt x="663" y="791"/>
                  </a:cubicBezTo>
                  <a:cubicBezTo>
                    <a:pt x="662" y="792"/>
                    <a:pt x="661" y="793"/>
                    <a:pt x="661" y="794"/>
                  </a:cubicBezTo>
                  <a:cubicBezTo>
                    <a:pt x="616" y="838"/>
                    <a:pt x="625" y="882"/>
                    <a:pt x="634" y="911"/>
                  </a:cubicBezTo>
                  <a:cubicBezTo>
                    <a:pt x="634" y="913"/>
                    <a:pt x="635" y="914"/>
                    <a:pt x="636" y="916"/>
                  </a:cubicBezTo>
                  <a:cubicBezTo>
                    <a:pt x="672" y="1005"/>
                    <a:pt x="724" y="1088"/>
                    <a:pt x="802" y="1188"/>
                  </a:cubicBezTo>
                  <a:cubicBezTo>
                    <a:pt x="803" y="1188"/>
                    <a:pt x="803" y="1188"/>
                    <a:pt x="803" y="1188"/>
                  </a:cubicBezTo>
                  <a:cubicBezTo>
                    <a:pt x="946" y="1364"/>
                    <a:pt x="1096" y="1501"/>
                    <a:pt x="1262" y="1606"/>
                  </a:cubicBezTo>
                  <a:cubicBezTo>
                    <a:pt x="1283" y="1619"/>
                    <a:pt x="1305" y="1630"/>
                    <a:pt x="1325" y="1641"/>
                  </a:cubicBezTo>
                  <a:cubicBezTo>
                    <a:pt x="1344" y="1650"/>
                    <a:pt x="1361" y="1659"/>
                    <a:pt x="1376" y="1668"/>
                  </a:cubicBezTo>
                  <a:cubicBezTo>
                    <a:pt x="1378" y="1669"/>
                    <a:pt x="1381" y="1670"/>
                    <a:pt x="1383" y="1672"/>
                  </a:cubicBezTo>
                  <a:cubicBezTo>
                    <a:pt x="1400" y="1680"/>
                    <a:pt x="1417" y="1684"/>
                    <a:pt x="1434" y="1684"/>
                  </a:cubicBezTo>
                  <a:cubicBezTo>
                    <a:pt x="1477" y="1684"/>
                    <a:pt x="1504" y="1658"/>
                    <a:pt x="1512" y="1649"/>
                  </a:cubicBezTo>
                  <a:cubicBezTo>
                    <a:pt x="1689" y="1472"/>
                    <a:pt x="1689" y="1472"/>
                    <a:pt x="1689" y="1472"/>
                  </a:cubicBezTo>
                  <a:cubicBezTo>
                    <a:pt x="1707" y="1455"/>
                    <a:pt x="1734" y="1433"/>
                    <a:pt x="1767" y="1433"/>
                  </a:cubicBezTo>
                  <a:cubicBezTo>
                    <a:pt x="1799" y="1433"/>
                    <a:pt x="1825" y="1453"/>
                    <a:pt x="1841" y="1471"/>
                  </a:cubicBezTo>
                  <a:cubicBezTo>
                    <a:pt x="1842" y="1472"/>
                    <a:pt x="1842" y="1472"/>
                    <a:pt x="1842" y="1472"/>
                  </a:cubicBezTo>
                  <a:cubicBezTo>
                    <a:pt x="2127" y="1757"/>
                    <a:pt x="2127" y="1757"/>
                    <a:pt x="2127" y="1757"/>
                  </a:cubicBezTo>
                  <a:cubicBezTo>
                    <a:pt x="2180" y="1809"/>
                    <a:pt x="2180" y="1864"/>
                    <a:pt x="2128" y="19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2000">
                <a:solidFill>
                  <a:schemeClr val="bg1"/>
                </a:solidFill>
              </a:endParaRPr>
            </a:p>
          </p:txBody>
        </p:sp>
        <p:sp>
          <p:nvSpPr>
            <p:cNvPr id="10" name="Freeform 11">
              <a:extLst>
                <a:ext uri="{FF2B5EF4-FFF2-40B4-BE49-F238E27FC236}">
                  <a16:creationId xmlns:a16="http://schemas.microsoft.com/office/drawing/2014/main" id="{2EEBCAD2-C189-4705-806A-D1E3E82AEFAE}"/>
                </a:ext>
              </a:extLst>
            </p:cNvPr>
            <p:cNvSpPr>
              <a:spLocks/>
            </p:cNvSpPr>
            <p:nvPr/>
          </p:nvSpPr>
          <p:spPr bwMode="auto">
            <a:xfrm>
              <a:off x="-1441450" y="2079625"/>
              <a:ext cx="1612900" cy="1595437"/>
            </a:xfrm>
            <a:custGeom>
              <a:avLst/>
              <a:gdLst>
                <a:gd name="T0" fmla="*/ 63 w 749"/>
                <a:gd name="T1" fmla="*/ 143 h 743"/>
                <a:gd name="T2" fmla="*/ 419 w 749"/>
                <a:gd name="T3" fmla="*/ 328 h 743"/>
                <a:gd name="T4" fmla="*/ 604 w 749"/>
                <a:gd name="T5" fmla="*/ 685 h 743"/>
                <a:gd name="T6" fmla="*/ 673 w 749"/>
                <a:gd name="T7" fmla="*/ 743 h 743"/>
                <a:gd name="T8" fmla="*/ 685 w 749"/>
                <a:gd name="T9" fmla="*/ 742 h 743"/>
                <a:gd name="T10" fmla="*/ 742 w 749"/>
                <a:gd name="T11" fmla="*/ 661 h 743"/>
                <a:gd name="T12" fmla="*/ 519 w 749"/>
                <a:gd name="T13" fmla="*/ 230 h 743"/>
                <a:gd name="T14" fmla="*/ 87 w 749"/>
                <a:gd name="T15" fmla="*/ 6 h 743"/>
                <a:gd name="T16" fmla="*/ 7 w 749"/>
                <a:gd name="T17" fmla="*/ 63 h 743"/>
                <a:gd name="T18" fmla="*/ 63 w 749"/>
                <a:gd name="T19" fmla="*/ 143 h 7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49" h="743">
                  <a:moveTo>
                    <a:pt x="63" y="143"/>
                  </a:moveTo>
                  <a:cubicBezTo>
                    <a:pt x="198" y="166"/>
                    <a:pt x="321" y="230"/>
                    <a:pt x="419" y="328"/>
                  </a:cubicBezTo>
                  <a:cubicBezTo>
                    <a:pt x="518" y="426"/>
                    <a:pt x="581" y="549"/>
                    <a:pt x="604" y="685"/>
                  </a:cubicBezTo>
                  <a:cubicBezTo>
                    <a:pt x="610" y="719"/>
                    <a:pt x="640" y="743"/>
                    <a:pt x="673" y="743"/>
                  </a:cubicBezTo>
                  <a:cubicBezTo>
                    <a:pt x="677" y="743"/>
                    <a:pt x="681" y="742"/>
                    <a:pt x="685" y="742"/>
                  </a:cubicBezTo>
                  <a:cubicBezTo>
                    <a:pt x="723" y="735"/>
                    <a:pt x="749" y="699"/>
                    <a:pt x="742" y="661"/>
                  </a:cubicBezTo>
                  <a:cubicBezTo>
                    <a:pt x="714" y="497"/>
                    <a:pt x="637" y="348"/>
                    <a:pt x="519" y="230"/>
                  </a:cubicBezTo>
                  <a:cubicBezTo>
                    <a:pt x="400" y="111"/>
                    <a:pt x="251" y="34"/>
                    <a:pt x="87" y="6"/>
                  </a:cubicBezTo>
                  <a:cubicBezTo>
                    <a:pt x="49" y="0"/>
                    <a:pt x="13" y="25"/>
                    <a:pt x="7" y="63"/>
                  </a:cubicBezTo>
                  <a:cubicBezTo>
                    <a:pt x="0" y="100"/>
                    <a:pt x="25" y="137"/>
                    <a:pt x="63" y="14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2000" dirty="0">
                <a:solidFill>
                  <a:schemeClr val="bg1"/>
                </a:solidFill>
              </a:endParaRPr>
            </a:p>
          </p:txBody>
        </p:sp>
        <p:sp>
          <p:nvSpPr>
            <p:cNvPr id="12" name="Freeform 12">
              <a:extLst>
                <a:ext uri="{FF2B5EF4-FFF2-40B4-BE49-F238E27FC236}">
                  <a16:creationId xmlns:a16="http://schemas.microsoft.com/office/drawing/2014/main" id="{A9E78F35-5E96-4AEF-A943-2DFAD3739B5E}"/>
                </a:ext>
              </a:extLst>
            </p:cNvPr>
            <p:cNvSpPr>
              <a:spLocks/>
            </p:cNvSpPr>
            <p:nvPr/>
          </p:nvSpPr>
          <p:spPr bwMode="auto">
            <a:xfrm>
              <a:off x="-1398588" y="1123951"/>
              <a:ext cx="2524125" cy="2503487"/>
            </a:xfrm>
            <a:custGeom>
              <a:avLst/>
              <a:gdLst>
                <a:gd name="T0" fmla="*/ 1165 w 1172"/>
                <a:gd name="T1" fmla="*/ 1086 h 1166"/>
                <a:gd name="T2" fmla="*/ 797 w 1172"/>
                <a:gd name="T3" fmla="*/ 375 h 1166"/>
                <a:gd name="T4" fmla="*/ 86 w 1172"/>
                <a:gd name="T5" fmla="*/ 7 h 1166"/>
                <a:gd name="T6" fmla="*/ 6 w 1172"/>
                <a:gd name="T7" fmla="*/ 64 h 1166"/>
                <a:gd name="T8" fmla="*/ 64 w 1172"/>
                <a:gd name="T9" fmla="*/ 144 h 1166"/>
                <a:gd name="T10" fmla="*/ 699 w 1172"/>
                <a:gd name="T11" fmla="*/ 474 h 1166"/>
                <a:gd name="T12" fmla="*/ 1028 w 1172"/>
                <a:gd name="T13" fmla="*/ 1109 h 1166"/>
                <a:gd name="T14" fmla="*/ 1096 w 1172"/>
                <a:gd name="T15" fmla="*/ 1166 h 1166"/>
                <a:gd name="T16" fmla="*/ 1108 w 1172"/>
                <a:gd name="T17" fmla="*/ 1165 h 1166"/>
                <a:gd name="T18" fmla="*/ 1165 w 1172"/>
                <a:gd name="T19" fmla="*/ 1086 h 1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72" h="1166">
                  <a:moveTo>
                    <a:pt x="1165" y="1086"/>
                  </a:moveTo>
                  <a:cubicBezTo>
                    <a:pt x="1119" y="816"/>
                    <a:pt x="992" y="571"/>
                    <a:pt x="797" y="375"/>
                  </a:cubicBezTo>
                  <a:cubicBezTo>
                    <a:pt x="601" y="180"/>
                    <a:pt x="356" y="53"/>
                    <a:pt x="86" y="7"/>
                  </a:cubicBezTo>
                  <a:cubicBezTo>
                    <a:pt x="49" y="0"/>
                    <a:pt x="13" y="26"/>
                    <a:pt x="6" y="64"/>
                  </a:cubicBezTo>
                  <a:cubicBezTo>
                    <a:pt x="0" y="102"/>
                    <a:pt x="25" y="138"/>
                    <a:pt x="64" y="144"/>
                  </a:cubicBezTo>
                  <a:cubicBezTo>
                    <a:pt x="304" y="185"/>
                    <a:pt x="524" y="299"/>
                    <a:pt x="699" y="474"/>
                  </a:cubicBezTo>
                  <a:cubicBezTo>
                    <a:pt x="873" y="648"/>
                    <a:pt x="987" y="868"/>
                    <a:pt x="1028" y="1109"/>
                  </a:cubicBezTo>
                  <a:cubicBezTo>
                    <a:pt x="1033" y="1143"/>
                    <a:pt x="1063" y="1166"/>
                    <a:pt x="1096" y="1166"/>
                  </a:cubicBezTo>
                  <a:cubicBezTo>
                    <a:pt x="1101" y="1166"/>
                    <a:pt x="1104" y="1166"/>
                    <a:pt x="1108" y="1165"/>
                  </a:cubicBezTo>
                  <a:cubicBezTo>
                    <a:pt x="1146" y="1160"/>
                    <a:pt x="1172" y="1124"/>
                    <a:pt x="1165" y="108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2000">
                <a:solidFill>
                  <a:schemeClr val="bg1"/>
                </a:solidFill>
              </a:endParaRPr>
            </a:p>
          </p:txBody>
        </p:sp>
      </p:grpSp>
      <p:sp>
        <p:nvSpPr>
          <p:cNvPr id="13" name="مربع نص 12">
            <a:extLst>
              <a:ext uri="{FF2B5EF4-FFF2-40B4-BE49-F238E27FC236}">
                <a16:creationId xmlns:a16="http://schemas.microsoft.com/office/drawing/2014/main" id="{63C89012-68AC-45CA-9B6E-AEC2EA25C897}"/>
              </a:ext>
            </a:extLst>
          </p:cNvPr>
          <p:cNvSpPr txBox="1"/>
          <p:nvPr/>
        </p:nvSpPr>
        <p:spPr>
          <a:xfrm>
            <a:off x="5257828" y="3009574"/>
            <a:ext cx="6116320" cy="707886"/>
          </a:xfrm>
          <a:prstGeom prst="rect">
            <a:avLst/>
          </a:prstGeom>
          <a:noFill/>
        </p:spPr>
        <p:txBody>
          <a:bodyPr wrap="square">
            <a:spAutoFit/>
          </a:bodyPr>
          <a:lstStyle/>
          <a:p>
            <a:r>
              <a:rPr lang="en-US" sz="4000" b="1" dirty="0" err="1">
                <a:solidFill>
                  <a:schemeClr val="bg1"/>
                </a:solidFill>
                <a:latin typeface="Calibri (النص الأساسي)"/>
              </a:rPr>
              <a:t>aytaam.aljumum</a:t>
            </a:r>
            <a:endParaRPr lang="ar-SA" sz="4000" b="1" dirty="0">
              <a:solidFill>
                <a:schemeClr val="bg1"/>
              </a:solidFill>
              <a:latin typeface="Calibri (النص الأساسي)"/>
            </a:endParaRPr>
          </a:p>
        </p:txBody>
      </p:sp>
      <p:sp>
        <p:nvSpPr>
          <p:cNvPr id="14" name="مربع نص 13">
            <a:extLst>
              <a:ext uri="{FF2B5EF4-FFF2-40B4-BE49-F238E27FC236}">
                <a16:creationId xmlns:a16="http://schemas.microsoft.com/office/drawing/2014/main" id="{8E8DBDDA-A9E5-444E-8A36-0B42B7A1DE56}"/>
              </a:ext>
            </a:extLst>
          </p:cNvPr>
          <p:cNvSpPr txBox="1"/>
          <p:nvPr/>
        </p:nvSpPr>
        <p:spPr>
          <a:xfrm>
            <a:off x="4770189" y="3858561"/>
            <a:ext cx="6743385" cy="707886"/>
          </a:xfrm>
          <a:prstGeom prst="rect">
            <a:avLst/>
          </a:prstGeom>
          <a:noFill/>
        </p:spPr>
        <p:txBody>
          <a:bodyPr wrap="square">
            <a:spAutoFit/>
          </a:bodyPr>
          <a:lstStyle/>
          <a:p>
            <a:r>
              <a:rPr lang="en-US" sz="4000" b="1" dirty="0">
                <a:solidFill>
                  <a:schemeClr val="bg1"/>
                </a:solidFill>
                <a:latin typeface="Calibri (النص الأساسي)"/>
                <a:cs typeface="18 Khebrat Musamim" pitchFamily="2" charset="0"/>
              </a:rPr>
              <a:t> </a:t>
            </a:r>
            <a:r>
              <a:rPr lang="en-US" sz="4000" b="1" i="0" dirty="0">
                <a:solidFill>
                  <a:schemeClr val="bg1"/>
                </a:solidFill>
                <a:effectLst/>
                <a:latin typeface="Calibri (النص الأساسي)"/>
                <a:cs typeface="18 Khebrat Musamim" pitchFamily="2" charset="0"/>
              </a:rPr>
              <a:t>aytaam.aljumum@gmail.com</a:t>
            </a:r>
            <a:endParaRPr lang="ar-SA" sz="4000" b="1" dirty="0">
              <a:solidFill>
                <a:schemeClr val="bg1"/>
              </a:solidFill>
              <a:latin typeface="Calibri (النص الأساسي)"/>
              <a:cs typeface="18 Khebrat Musamim" pitchFamily="2" charset="0"/>
            </a:endParaRPr>
          </a:p>
        </p:txBody>
      </p:sp>
      <p:sp>
        <p:nvSpPr>
          <p:cNvPr id="15" name="مربع نص 14">
            <a:extLst>
              <a:ext uri="{FF2B5EF4-FFF2-40B4-BE49-F238E27FC236}">
                <a16:creationId xmlns:a16="http://schemas.microsoft.com/office/drawing/2014/main" id="{9515D31E-A909-4638-8EC8-FD89947B61B3}"/>
              </a:ext>
            </a:extLst>
          </p:cNvPr>
          <p:cNvSpPr txBox="1"/>
          <p:nvPr/>
        </p:nvSpPr>
        <p:spPr>
          <a:xfrm>
            <a:off x="4054495" y="4584921"/>
            <a:ext cx="6116320" cy="707886"/>
          </a:xfrm>
          <a:prstGeom prst="rect">
            <a:avLst/>
          </a:prstGeom>
          <a:noFill/>
        </p:spPr>
        <p:txBody>
          <a:bodyPr wrap="square">
            <a:spAutoFit/>
          </a:bodyPr>
          <a:lstStyle/>
          <a:p>
            <a:pPr algn="ctr"/>
            <a:r>
              <a:rPr lang="en-US" sz="4000" b="1" dirty="0">
                <a:solidFill>
                  <a:schemeClr val="bg1"/>
                </a:solidFill>
              </a:rPr>
              <a:t>aytamjumum.org.sa</a:t>
            </a:r>
          </a:p>
        </p:txBody>
      </p:sp>
      <p:grpSp>
        <p:nvGrpSpPr>
          <p:cNvPr id="16" name="Group 32">
            <a:extLst>
              <a:ext uri="{FF2B5EF4-FFF2-40B4-BE49-F238E27FC236}">
                <a16:creationId xmlns:a16="http://schemas.microsoft.com/office/drawing/2014/main" id="{D92F4680-8A1D-4A08-B092-B711A57DD2B5}"/>
              </a:ext>
            </a:extLst>
          </p:cNvPr>
          <p:cNvGrpSpPr/>
          <p:nvPr/>
        </p:nvGrpSpPr>
        <p:grpSpPr>
          <a:xfrm>
            <a:off x="4415995" y="4120659"/>
            <a:ext cx="387122" cy="265222"/>
            <a:chOff x="4491038" y="3808413"/>
            <a:chExt cx="517525" cy="392113"/>
          </a:xfrm>
          <a:solidFill>
            <a:schemeClr val="bg1"/>
          </a:solidFill>
        </p:grpSpPr>
        <p:sp>
          <p:nvSpPr>
            <p:cNvPr id="17" name="Freeform 42">
              <a:extLst>
                <a:ext uri="{FF2B5EF4-FFF2-40B4-BE49-F238E27FC236}">
                  <a16:creationId xmlns:a16="http://schemas.microsoft.com/office/drawing/2014/main" id="{DE40B015-8B41-4E7C-BCED-81739C20A48C}"/>
                </a:ext>
              </a:extLst>
            </p:cNvPr>
            <p:cNvSpPr>
              <a:spLocks noEditPoints="1"/>
            </p:cNvSpPr>
            <p:nvPr/>
          </p:nvSpPr>
          <p:spPr bwMode="auto">
            <a:xfrm>
              <a:off x="4497388" y="3808413"/>
              <a:ext cx="508000" cy="239713"/>
            </a:xfrm>
            <a:custGeom>
              <a:avLst/>
              <a:gdLst>
                <a:gd name="T0" fmla="*/ 2 w 262"/>
                <a:gd name="T1" fmla="*/ 16 h 122"/>
                <a:gd name="T2" fmla="*/ 122 w 262"/>
                <a:gd name="T3" fmla="*/ 119 h 122"/>
                <a:gd name="T4" fmla="*/ 131 w 262"/>
                <a:gd name="T5" fmla="*/ 122 h 122"/>
                <a:gd name="T6" fmla="*/ 139 w 262"/>
                <a:gd name="T7" fmla="*/ 119 h 122"/>
                <a:gd name="T8" fmla="*/ 259 w 262"/>
                <a:gd name="T9" fmla="*/ 16 h 122"/>
                <a:gd name="T10" fmla="*/ 260 w 262"/>
                <a:gd name="T11" fmla="*/ 8 h 122"/>
                <a:gd name="T12" fmla="*/ 242 w 262"/>
                <a:gd name="T13" fmla="*/ 0 h 122"/>
                <a:gd name="T14" fmla="*/ 19 w 262"/>
                <a:gd name="T15" fmla="*/ 0 h 122"/>
                <a:gd name="T16" fmla="*/ 1 w 262"/>
                <a:gd name="T17" fmla="*/ 8 h 122"/>
                <a:gd name="T18" fmla="*/ 2 w 262"/>
                <a:gd name="T19" fmla="*/ 16 h 122"/>
                <a:gd name="T20" fmla="*/ 2 w 262"/>
                <a:gd name="T21" fmla="*/ 16 h 122"/>
                <a:gd name="T22" fmla="*/ 2 w 262"/>
                <a:gd name="T23" fmla="*/ 16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62" h="122">
                  <a:moveTo>
                    <a:pt x="2" y="16"/>
                  </a:moveTo>
                  <a:cubicBezTo>
                    <a:pt x="39" y="47"/>
                    <a:pt x="104" y="102"/>
                    <a:pt x="122" y="119"/>
                  </a:cubicBezTo>
                  <a:cubicBezTo>
                    <a:pt x="125" y="121"/>
                    <a:pt x="128" y="122"/>
                    <a:pt x="131" y="122"/>
                  </a:cubicBezTo>
                  <a:cubicBezTo>
                    <a:pt x="133" y="122"/>
                    <a:pt x="136" y="121"/>
                    <a:pt x="139" y="119"/>
                  </a:cubicBezTo>
                  <a:cubicBezTo>
                    <a:pt x="158" y="102"/>
                    <a:pt x="222" y="47"/>
                    <a:pt x="259" y="16"/>
                  </a:cubicBezTo>
                  <a:cubicBezTo>
                    <a:pt x="261" y="14"/>
                    <a:pt x="262" y="11"/>
                    <a:pt x="260" y="8"/>
                  </a:cubicBezTo>
                  <a:cubicBezTo>
                    <a:pt x="255" y="3"/>
                    <a:pt x="249" y="0"/>
                    <a:pt x="242" y="0"/>
                  </a:cubicBezTo>
                  <a:cubicBezTo>
                    <a:pt x="19" y="0"/>
                    <a:pt x="19" y="0"/>
                    <a:pt x="19" y="0"/>
                  </a:cubicBezTo>
                  <a:cubicBezTo>
                    <a:pt x="12" y="0"/>
                    <a:pt x="6" y="3"/>
                    <a:pt x="1" y="8"/>
                  </a:cubicBezTo>
                  <a:cubicBezTo>
                    <a:pt x="0" y="11"/>
                    <a:pt x="0" y="14"/>
                    <a:pt x="2" y="16"/>
                  </a:cubicBezTo>
                  <a:close/>
                  <a:moveTo>
                    <a:pt x="2" y="16"/>
                  </a:moveTo>
                  <a:cubicBezTo>
                    <a:pt x="2" y="16"/>
                    <a:pt x="2" y="16"/>
                    <a:pt x="2" y="1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43">
              <a:extLst>
                <a:ext uri="{FF2B5EF4-FFF2-40B4-BE49-F238E27FC236}">
                  <a16:creationId xmlns:a16="http://schemas.microsoft.com/office/drawing/2014/main" id="{65E54543-EDFA-4194-A674-C7C949EC8A8C}"/>
                </a:ext>
              </a:extLst>
            </p:cNvPr>
            <p:cNvSpPr>
              <a:spLocks noEditPoints="1"/>
            </p:cNvSpPr>
            <p:nvPr/>
          </p:nvSpPr>
          <p:spPr bwMode="auto">
            <a:xfrm>
              <a:off x="4833938" y="3871913"/>
              <a:ext cx="174625" cy="273050"/>
            </a:xfrm>
            <a:custGeom>
              <a:avLst/>
              <a:gdLst>
                <a:gd name="T0" fmla="*/ 87 w 90"/>
                <a:gd name="T1" fmla="*/ 1 h 139"/>
                <a:gd name="T2" fmla="*/ 81 w 90"/>
                <a:gd name="T3" fmla="*/ 2 h 139"/>
                <a:gd name="T4" fmla="*/ 2 w 90"/>
                <a:gd name="T5" fmla="*/ 70 h 139"/>
                <a:gd name="T6" fmla="*/ 0 w 90"/>
                <a:gd name="T7" fmla="*/ 74 h 139"/>
                <a:gd name="T8" fmla="*/ 2 w 90"/>
                <a:gd name="T9" fmla="*/ 78 h 139"/>
                <a:gd name="T10" fmla="*/ 82 w 90"/>
                <a:gd name="T11" fmla="*/ 138 h 139"/>
                <a:gd name="T12" fmla="*/ 85 w 90"/>
                <a:gd name="T13" fmla="*/ 139 h 139"/>
                <a:gd name="T14" fmla="*/ 87 w 90"/>
                <a:gd name="T15" fmla="*/ 138 h 139"/>
                <a:gd name="T16" fmla="*/ 90 w 90"/>
                <a:gd name="T17" fmla="*/ 133 h 139"/>
                <a:gd name="T18" fmla="*/ 90 w 90"/>
                <a:gd name="T19" fmla="*/ 6 h 139"/>
                <a:gd name="T20" fmla="*/ 87 w 90"/>
                <a:gd name="T21" fmla="*/ 1 h 139"/>
                <a:gd name="T22" fmla="*/ 87 w 90"/>
                <a:gd name="T23" fmla="*/ 1 h 139"/>
                <a:gd name="T24" fmla="*/ 87 w 90"/>
                <a:gd name="T25" fmla="*/ 1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139">
                  <a:moveTo>
                    <a:pt x="87" y="1"/>
                  </a:moveTo>
                  <a:cubicBezTo>
                    <a:pt x="85" y="0"/>
                    <a:pt x="83" y="0"/>
                    <a:pt x="81" y="2"/>
                  </a:cubicBezTo>
                  <a:cubicBezTo>
                    <a:pt x="57" y="22"/>
                    <a:pt x="26" y="49"/>
                    <a:pt x="2" y="70"/>
                  </a:cubicBezTo>
                  <a:cubicBezTo>
                    <a:pt x="0" y="71"/>
                    <a:pt x="0" y="72"/>
                    <a:pt x="0" y="74"/>
                  </a:cubicBezTo>
                  <a:cubicBezTo>
                    <a:pt x="0" y="76"/>
                    <a:pt x="0" y="77"/>
                    <a:pt x="2" y="78"/>
                  </a:cubicBezTo>
                  <a:cubicBezTo>
                    <a:pt x="24" y="96"/>
                    <a:pt x="57" y="120"/>
                    <a:pt x="82" y="138"/>
                  </a:cubicBezTo>
                  <a:cubicBezTo>
                    <a:pt x="83" y="139"/>
                    <a:pt x="84" y="139"/>
                    <a:pt x="85" y="139"/>
                  </a:cubicBezTo>
                  <a:cubicBezTo>
                    <a:pt x="86" y="139"/>
                    <a:pt x="87" y="139"/>
                    <a:pt x="87" y="138"/>
                  </a:cubicBezTo>
                  <a:cubicBezTo>
                    <a:pt x="89" y="137"/>
                    <a:pt x="90" y="135"/>
                    <a:pt x="90" y="133"/>
                  </a:cubicBezTo>
                  <a:cubicBezTo>
                    <a:pt x="90" y="6"/>
                    <a:pt x="90" y="6"/>
                    <a:pt x="90" y="6"/>
                  </a:cubicBezTo>
                  <a:cubicBezTo>
                    <a:pt x="90" y="4"/>
                    <a:pt x="89" y="2"/>
                    <a:pt x="87" y="1"/>
                  </a:cubicBezTo>
                  <a:close/>
                  <a:moveTo>
                    <a:pt x="87" y="1"/>
                  </a:moveTo>
                  <a:cubicBezTo>
                    <a:pt x="87" y="1"/>
                    <a:pt x="87" y="1"/>
                    <a:pt x="87" y="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44">
              <a:extLst>
                <a:ext uri="{FF2B5EF4-FFF2-40B4-BE49-F238E27FC236}">
                  <a16:creationId xmlns:a16="http://schemas.microsoft.com/office/drawing/2014/main" id="{5164E926-714D-4AA4-B366-2F69727AF9F0}"/>
                </a:ext>
              </a:extLst>
            </p:cNvPr>
            <p:cNvSpPr>
              <a:spLocks noEditPoints="1"/>
            </p:cNvSpPr>
            <p:nvPr/>
          </p:nvSpPr>
          <p:spPr bwMode="auto">
            <a:xfrm>
              <a:off x="4491038" y="3871913"/>
              <a:ext cx="176213" cy="273050"/>
            </a:xfrm>
            <a:custGeom>
              <a:avLst/>
              <a:gdLst>
                <a:gd name="T0" fmla="*/ 8 w 91"/>
                <a:gd name="T1" fmla="*/ 138 h 139"/>
                <a:gd name="T2" fmla="*/ 88 w 91"/>
                <a:gd name="T3" fmla="*/ 78 h 139"/>
                <a:gd name="T4" fmla="*/ 91 w 91"/>
                <a:gd name="T5" fmla="*/ 74 h 139"/>
                <a:gd name="T6" fmla="*/ 89 w 91"/>
                <a:gd name="T7" fmla="*/ 70 h 139"/>
                <a:gd name="T8" fmla="*/ 9 w 91"/>
                <a:gd name="T9" fmla="*/ 2 h 139"/>
                <a:gd name="T10" fmla="*/ 3 w 91"/>
                <a:gd name="T11" fmla="*/ 1 h 139"/>
                <a:gd name="T12" fmla="*/ 0 w 91"/>
                <a:gd name="T13" fmla="*/ 6 h 139"/>
                <a:gd name="T14" fmla="*/ 0 w 91"/>
                <a:gd name="T15" fmla="*/ 133 h 139"/>
                <a:gd name="T16" fmla="*/ 3 w 91"/>
                <a:gd name="T17" fmla="*/ 138 h 139"/>
                <a:gd name="T18" fmla="*/ 5 w 91"/>
                <a:gd name="T19" fmla="*/ 139 h 139"/>
                <a:gd name="T20" fmla="*/ 8 w 91"/>
                <a:gd name="T21" fmla="*/ 138 h 139"/>
                <a:gd name="T22" fmla="*/ 8 w 91"/>
                <a:gd name="T23" fmla="*/ 138 h 139"/>
                <a:gd name="T24" fmla="*/ 8 w 91"/>
                <a:gd name="T25" fmla="*/ 138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1" h="139">
                  <a:moveTo>
                    <a:pt x="8" y="138"/>
                  </a:moveTo>
                  <a:cubicBezTo>
                    <a:pt x="33" y="120"/>
                    <a:pt x="66" y="96"/>
                    <a:pt x="88" y="78"/>
                  </a:cubicBezTo>
                  <a:cubicBezTo>
                    <a:pt x="90" y="77"/>
                    <a:pt x="90" y="76"/>
                    <a:pt x="91" y="74"/>
                  </a:cubicBezTo>
                  <a:cubicBezTo>
                    <a:pt x="91" y="72"/>
                    <a:pt x="90" y="71"/>
                    <a:pt x="89" y="70"/>
                  </a:cubicBezTo>
                  <a:cubicBezTo>
                    <a:pt x="65" y="49"/>
                    <a:pt x="33" y="22"/>
                    <a:pt x="9" y="2"/>
                  </a:cubicBezTo>
                  <a:cubicBezTo>
                    <a:pt x="7" y="0"/>
                    <a:pt x="5" y="0"/>
                    <a:pt x="3" y="1"/>
                  </a:cubicBezTo>
                  <a:cubicBezTo>
                    <a:pt x="1" y="2"/>
                    <a:pt x="0" y="4"/>
                    <a:pt x="0" y="6"/>
                  </a:cubicBezTo>
                  <a:cubicBezTo>
                    <a:pt x="0" y="133"/>
                    <a:pt x="0" y="133"/>
                    <a:pt x="0" y="133"/>
                  </a:cubicBezTo>
                  <a:cubicBezTo>
                    <a:pt x="0" y="135"/>
                    <a:pt x="1" y="137"/>
                    <a:pt x="3" y="138"/>
                  </a:cubicBezTo>
                  <a:cubicBezTo>
                    <a:pt x="3" y="139"/>
                    <a:pt x="4" y="139"/>
                    <a:pt x="5" y="139"/>
                  </a:cubicBezTo>
                  <a:cubicBezTo>
                    <a:pt x="6" y="139"/>
                    <a:pt x="8" y="139"/>
                    <a:pt x="8" y="138"/>
                  </a:cubicBezTo>
                  <a:close/>
                  <a:moveTo>
                    <a:pt x="8" y="138"/>
                  </a:moveTo>
                  <a:cubicBezTo>
                    <a:pt x="8" y="138"/>
                    <a:pt x="8" y="138"/>
                    <a:pt x="8" y="13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45">
              <a:extLst>
                <a:ext uri="{FF2B5EF4-FFF2-40B4-BE49-F238E27FC236}">
                  <a16:creationId xmlns:a16="http://schemas.microsoft.com/office/drawing/2014/main" id="{02B49E43-31B7-48D3-BBF5-286692122D6B}"/>
                </a:ext>
              </a:extLst>
            </p:cNvPr>
            <p:cNvSpPr>
              <a:spLocks noEditPoints="1"/>
            </p:cNvSpPr>
            <p:nvPr/>
          </p:nvSpPr>
          <p:spPr bwMode="auto">
            <a:xfrm>
              <a:off x="4498975" y="4033838"/>
              <a:ext cx="501650" cy="166688"/>
            </a:xfrm>
            <a:custGeom>
              <a:avLst/>
              <a:gdLst>
                <a:gd name="T0" fmla="*/ 257 w 259"/>
                <a:gd name="T1" fmla="*/ 70 h 85"/>
                <a:gd name="T2" fmla="*/ 165 w 259"/>
                <a:gd name="T3" fmla="*/ 1 h 85"/>
                <a:gd name="T4" fmla="*/ 157 w 259"/>
                <a:gd name="T5" fmla="*/ 1 h 85"/>
                <a:gd name="T6" fmla="*/ 145 w 259"/>
                <a:gd name="T7" fmla="*/ 12 h 85"/>
                <a:gd name="T8" fmla="*/ 114 w 259"/>
                <a:gd name="T9" fmla="*/ 12 h 85"/>
                <a:gd name="T10" fmla="*/ 102 w 259"/>
                <a:gd name="T11" fmla="*/ 1 h 85"/>
                <a:gd name="T12" fmla="*/ 95 w 259"/>
                <a:gd name="T13" fmla="*/ 1 h 85"/>
                <a:gd name="T14" fmla="*/ 2 w 259"/>
                <a:gd name="T15" fmla="*/ 70 h 85"/>
                <a:gd name="T16" fmla="*/ 0 w 259"/>
                <a:gd name="T17" fmla="*/ 74 h 85"/>
                <a:gd name="T18" fmla="*/ 2 w 259"/>
                <a:gd name="T19" fmla="*/ 78 h 85"/>
                <a:gd name="T20" fmla="*/ 18 w 259"/>
                <a:gd name="T21" fmla="*/ 85 h 85"/>
                <a:gd name="T22" fmla="*/ 241 w 259"/>
                <a:gd name="T23" fmla="*/ 85 h 85"/>
                <a:gd name="T24" fmla="*/ 257 w 259"/>
                <a:gd name="T25" fmla="*/ 78 h 85"/>
                <a:gd name="T26" fmla="*/ 259 w 259"/>
                <a:gd name="T27" fmla="*/ 74 h 85"/>
                <a:gd name="T28" fmla="*/ 257 w 259"/>
                <a:gd name="T29" fmla="*/ 70 h 85"/>
                <a:gd name="T30" fmla="*/ 257 w 259"/>
                <a:gd name="T31" fmla="*/ 70 h 85"/>
                <a:gd name="T32" fmla="*/ 257 w 259"/>
                <a:gd name="T33" fmla="*/ 7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59" h="85">
                  <a:moveTo>
                    <a:pt x="257" y="70"/>
                  </a:moveTo>
                  <a:cubicBezTo>
                    <a:pt x="233" y="53"/>
                    <a:pt x="190" y="22"/>
                    <a:pt x="165" y="1"/>
                  </a:cubicBezTo>
                  <a:cubicBezTo>
                    <a:pt x="162" y="0"/>
                    <a:pt x="159" y="0"/>
                    <a:pt x="157" y="1"/>
                  </a:cubicBezTo>
                  <a:cubicBezTo>
                    <a:pt x="152" y="6"/>
                    <a:pt x="148" y="10"/>
                    <a:pt x="145" y="12"/>
                  </a:cubicBezTo>
                  <a:cubicBezTo>
                    <a:pt x="136" y="20"/>
                    <a:pt x="123" y="20"/>
                    <a:pt x="114" y="12"/>
                  </a:cubicBezTo>
                  <a:cubicBezTo>
                    <a:pt x="111" y="9"/>
                    <a:pt x="107" y="6"/>
                    <a:pt x="102" y="1"/>
                  </a:cubicBezTo>
                  <a:cubicBezTo>
                    <a:pt x="100" y="0"/>
                    <a:pt x="97" y="0"/>
                    <a:pt x="95" y="1"/>
                  </a:cubicBezTo>
                  <a:cubicBezTo>
                    <a:pt x="69" y="22"/>
                    <a:pt x="26" y="53"/>
                    <a:pt x="2" y="70"/>
                  </a:cubicBezTo>
                  <a:cubicBezTo>
                    <a:pt x="1" y="71"/>
                    <a:pt x="0" y="72"/>
                    <a:pt x="0" y="74"/>
                  </a:cubicBezTo>
                  <a:cubicBezTo>
                    <a:pt x="0" y="76"/>
                    <a:pt x="1" y="77"/>
                    <a:pt x="2" y="78"/>
                  </a:cubicBezTo>
                  <a:cubicBezTo>
                    <a:pt x="6" y="83"/>
                    <a:pt x="12" y="85"/>
                    <a:pt x="18" y="85"/>
                  </a:cubicBezTo>
                  <a:cubicBezTo>
                    <a:pt x="241" y="85"/>
                    <a:pt x="241" y="85"/>
                    <a:pt x="241" y="85"/>
                  </a:cubicBezTo>
                  <a:cubicBezTo>
                    <a:pt x="247" y="85"/>
                    <a:pt x="253" y="83"/>
                    <a:pt x="257" y="78"/>
                  </a:cubicBezTo>
                  <a:cubicBezTo>
                    <a:pt x="259" y="77"/>
                    <a:pt x="259" y="76"/>
                    <a:pt x="259" y="74"/>
                  </a:cubicBezTo>
                  <a:cubicBezTo>
                    <a:pt x="259" y="72"/>
                    <a:pt x="258" y="71"/>
                    <a:pt x="257" y="70"/>
                  </a:cubicBezTo>
                  <a:close/>
                  <a:moveTo>
                    <a:pt x="257" y="70"/>
                  </a:moveTo>
                  <a:cubicBezTo>
                    <a:pt x="257" y="70"/>
                    <a:pt x="257" y="70"/>
                    <a:pt x="257" y="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21" name="Freeform 5">
            <a:extLst>
              <a:ext uri="{FF2B5EF4-FFF2-40B4-BE49-F238E27FC236}">
                <a16:creationId xmlns:a16="http://schemas.microsoft.com/office/drawing/2014/main" id="{D1AABC06-4D97-4C8A-965B-82A71219F75A}"/>
              </a:ext>
            </a:extLst>
          </p:cNvPr>
          <p:cNvSpPr>
            <a:spLocks noEditPoints="1"/>
          </p:cNvSpPr>
          <p:nvPr/>
        </p:nvSpPr>
        <p:spPr bwMode="auto">
          <a:xfrm>
            <a:off x="4415995" y="4749037"/>
            <a:ext cx="387122" cy="399456"/>
          </a:xfrm>
          <a:custGeom>
            <a:avLst/>
            <a:gdLst>
              <a:gd name="T0" fmla="*/ 126 w 253"/>
              <a:gd name="T1" fmla="*/ 0 h 252"/>
              <a:gd name="T2" fmla="*/ 0 w 253"/>
              <a:gd name="T3" fmla="*/ 126 h 252"/>
              <a:gd name="T4" fmla="*/ 126 w 253"/>
              <a:gd name="T5" fmla="*/ 252 h 252"/>
              <a:gd name="T6" fmla="*/ 253 w 253"/>
              <a:gd name="T7" fmla="*/ 126 h 252"/>
              <a:gd name="T8" fmla="*/ 126 w 253"/>
              <a:gd name="T9" fmla="*/ 0 h 252"/>
              <a:gd name="T10" fmla="*/ 204 w 253"/>
              <a:gd name="T11" fmla="*/ 65 h 252"/>
              <a:gd name="T12" fmla="*/ 225 w 253"/>
              <a:gd name="T13" fmla="*/ 122 h 252"/>
              <a:gd name="T14" fmla="*/ 184 w 253"/>
              <a:gd name="T15" fmla="*/ 117 h 252"/>
              <a:gd name="T16" fmla="*/ 184 w 253"/>
              <a:gd name="T17" fmla="*/ 117 h 252"/>
              <a:gd name="T18" fmla="*/ 156 w 253"/>
              <a:gd name="T19" fmla="*/ 120 h 252"/>
              <a:gd name="T20" fmla="*/ 149 w 253"/>
              <a:gd name="T21" fmla="*/ 104 h 252"/>
              <a:gd name="T22" fmla="*/ 204 w 253"/>
              <a:gd name="T23" fmla="*/ 65 h 252"/>
              <a:gd name="T24" fmla="*/ 126 w 253"/>
              <a:gd name="T25" fmla="*/ 28 h 252"/>
              <a:gd name="T26" fmla="*/ 188 w 253"/>
              <a:gd name="T27" fmla="*/ 49 h 252"/>
              <a:gd name="T28" fmla="*/ 139 w 253"/>
              <a:gd name="T29" fmla="*/ 84 h 252"/>
              <a:gd name="T30" fmla="*/ 105 w 253"/>
              <a:gd name="T31" fmla="*/ 30 h 252"/>
              <a:gd name="T32" fmla="*/ 126 w 253"/>
              <a:gd name="T33" fmla="*/ 28 h 252"/>
              <a:gd name="T34" fmla="*/ 83 w 253"/>
              <a:gd name="T35" fmla="*/ 38 h 252"/>
              <a:gd name="T36" fmla="*/ 118 w 253"/>
              <a:gd name="T37" fmla="*/ 92 h 252"/>
              <a:gd name="T38" fmla="*/ 40 w 253"/>
              <a:gd name="T39" fmla="*/ 103 h 252"/>
              <a:gd name="T40" fmla="*/ 39 w 253"/>
              <a:gd name="T41" fmla="*/ 103 h 252"/>
              <a:gd name="T42" fmla="*/ 39 w 253"/>
              <a:gd name="T43" fmla="*/ 103 h 252"/>
              <a:gd name="T44" fmla="*/ 31 w 253"/>
              <a:gd name="T45" fmla="*/ 102 h 252"/>
              <a:gd name="T46" fmla="*/ 83 w 253"/>
              <a:gd name="T47" fmla="*/ 38 h 252"/>
              <a:gd name="T48" fmla="*/ 28 w 253"/>
              <a:gd name="T49" fmla="*/ 126 h 252"/>
              <a:gd name="T50" fmla="*/ 28 w 253"/>
              <a:gd name="T51" fmla="*/ 125 h 252"/>
              <a:gd name="T52" fmla="*/ 39 w 253"/>
              <a:gd name="T53" fmla="*/ 125 h 252"/>
              <a:gd name="T54" fmla="*/ 39 w 253"/>
              <a:gd name="T55" fmla="*/ 125 h 252"/>
              <a:gd name="T56" fmla="*/ 128 w 253"/>
              <a:gd name="T57" fmla="*/ 112 h 252"/>
              <a:gd name="T58" fmla="*/ 134 w 253"/>
              <a:gd name="T59" fmla="*/ 125 h 252"/>
              <a:gd name="T60" fmla="*/ 78 w 253"/>
              <a:gd name="T61" fmla="*/ 158 h 252"/>
              <a:gd name="T62" fmla="*/ 51 w 253"/>
              <a:gd name="T63" fmla="*/ 190 h 252"/>
              <a:gd name="T64" fmla="*/ 28 w 253"/>
              <a:gd name="T65" fmla="*/ 126 h 252"/>
              <a:gd name="T66" fmla="*/ 126 w 253"/>
              <a:gd name="T67" fmla="*/ 225 h 252"/>
              <a:gd name="T68" fmla="*/ 68 w 253"/>
              <a:gd name="T69" fmla="*/ 205 h 252"/>
              <a:gd name="T70" fmla="*/ 91 w 253"/>
              <a:gd name="T71" fmla="*/ 177 h 252"/>
              <a:gd name="T72" fmla="*/ 142 w 253"/>
              <a:gd name="T73" fmla="*/ 146 h 252"/>
              <a:gd name="T74" fmla="*/ 161 w 253"/>
              <a:gd name="T75" fmla="*/ 218 h 252"/>
              <a:gd name="T76" fmla="*/ 126 w 253"/>
              <a:gd name="T77" fmla="*/ 225 h 252"/>
              <a:gd name="T78" fmla="*/ 182 w 253"/>
              <a:gd name="T79" fmla="*/ 207 h 252"/>
              <a:gd name="T80" fmla="*/ 164 w 253"/>
              <a:gd name="T81" fmla="*/ 141 h 252"/>
              <a:gd name="T82" fmla="*/ 184 w 253"/>
              <a:gd name="T83" fmla="*/ 140 h 252"/>
              <a:gd name="T84" fmla="*/ 184 w 253"/>
              <a:gd name="T85" fmla="*/ 140 h 252"/>
              <a:gd name="T86" fmla="*/ 223 w 253"/>
              <a:gd name="T87" fmla="*/ 144 h 252"/>
              <a:gd name="T88" fmla="*/ 182 w 253"/>
              <a:gd name="T89" fmla="*/ 207 h 252"/>
              <a:gd name="T90" fmla="*/ 182 w 253"/>
              <a:gd name="T91" fmla="*/ 207 h 252"/>
              <a:gd name="T92" fmla="*/ 182 w 253"/>
              <a:gd name="T93" fmla="*/ 207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53" h="252">
                <a:moveTo>
                  <a:pt x="126" y="0"/>
                </a:moveTo>
                <a:cubicBezTo>
                  <a:pt x="57" y="0"/>
                  <a:pt x="0" y="57"/>
                  <a:pt x="0" y="126"/>
                </a:cubicBezTo>
                <a:cubicBezTo>
                  <a:pt x="0" y="196"/>
                  <a:pt x="57" y="252"/>
                  <a:pt x="126" y="252"/>
                </a:cubicBezTo>
                <a:cubicBezTo>
                  <a:pt x="196" y="252"/>
                  <a:pt x="253" y="196"/>
                  <a:pt x="253" y="126"/>
                </a:cubicBezTo>
                <a:cubicBezTo>
                  <a:pt x="253" y="57"/>
                  <a:pt x="196" y="0"/>
                  <a:pt x="126" y="0"/>
                </a:cubicBezTo>
                <a:close/>
                <a:moveTo>
                  <a:pt x="204" y="65"/>
                </a:moveTo>
                <a:cubicBezTo>
                  <a:pt x="216" y="81"/>
                  <a:pt x="224" y="100"/>
                  <a:pt x="225" y="122"/>
                </a:cubicBezTo>
                <a:cubicBezTo>
                  <a:pt x="210" y="119"/>
                  <a:pt x="197" y="117"/>
                  <a:pt x="184" y="117"/>
                </a:cubicBezTo>
                <a:cubicBezTo>
                  <a:pt x="184" y="117"/>
                  <a:pt x="184" y="117"/>
                  <a:pt x="184" y="117"/>
                </a:cubicBezTo>
                <a:cubicBezTo>
                  <a:pt x="174" y="117"/>
                  <a:pt x="165" y="118"/>
                  <a:pt x="156" y="120"/>
                </a:cubicBezTo>
                <a:cubicBezTo>
                  <a:pt x="154" y="114"/>
                  <a:pt x="152" y="109"/>
                  <a:pt x="149" y="104"/>
                </a:cubicBezTo>
                <a:cubicBezTo>
                  <a:pt x="169" y="96"/>
                  <a:pt x="188" y="83"/>
                  <a:pt x="204" y="65"/>
                </a:cubicBezTo>
                <a:close/>
                <a:moveTo>
                  <a:pt x="126" y="28"/>
                </a:moveTo>
                <a:cubicBezTo>
                  <a:pt x="150" y="28"/>
                  <a:pt x="171" y="36"/>
                  <a:pt x="188" y="49"/>
                </a:cubicBezTo>
                <a:cubicBezTo>
                  <a:pt x="175" y="65"/>
                  <a:pt x="158" y="76"/>
                  <a:pt x="139" y="84"/>
                </a:cubicBezTo>
                <a:cubicBezTo>
                  <a:pt x="127" y="59"/>
                  <a:pt x="114" y="41"/>
                  <a:pt x="105" y="30"/>
                </a:cubicBezTo>
                <a:cubicBezTo>
                  <a:pt x="112" y="29"/>
                  <a:pt x="119" y="28"/>
                  <a:pt x="126" y="28"/>
                </a:cubicBezTo>
                <a:close/>
                <a:moveTo>
                  <a:pt x="83" y="38"/>
                </a:moveTo>
                <a:cubicBezTo>
                  <a:pt x="90" y="46"/>
                  <a:pt x="103" y="64"/>
                  <a:pt x="118" y="92"/>
                </a:cubicBezTo>
                <a:cubicBezTo>
                  <a:pt x="88" y="100"/>
                  <a:pt x="58" y="103"/>
                  <a:pt x="40" y="103"/>
                </a:cubicBezTo>
                <a:cubicBezTo>
                  <a:pt x="40" y="103"/>
                  <a:pt x="39" y="103"/>
                  <a:pt x="39" y="103"/>
                </a:cubicBezTo>
                <a:cubicBezTo>
                  <a:pt x="39" y="103"/>
                  <a:pt x="39" y="103"/>
                  <a:pt x="39" y="103"/>
                </a:cubicBezTo>
                <a:cubicBezTo>
                  <a:pt x="36" y="103"/>
                  <a:pt x="33" y="102"/>
                  <a:pt x="31" y="102"/>
                </a:cubicBezTo>
                <a:cubicBezTo>
                  <a:pt x="38" y="74"/>
                  <a:pt x="57" y="51"/>
                  <a:pt x="83" y="38"/>
                </a:cubicBezTo>
                <a:close/>
                <a:moveTo>
                  <a:pt x="28" y="126"/>
                </a:moveTo>
                <a:cubicBezTo>
                  <a:pt x="28" y="126"/>
                  <a:pt x="28" y="125"/>
                  <a:pt x="28" y="125"/>
                </a:cubicBezTo>
                <a:cubicBezTo>
                  <a:pt x="31" y="125"/>
                  <a:pt x="34" y="125"/>
                  <a:pt x="39" y="125"/>
                </a:cubicBezTo>
                <a:cubicBezTo>
                  <a:pt x="39" y="125"/>
                  <a:pt x="39" y="125"/>
                  <a:pt x="39" y="125"/>
                </a:cubicBezTo>
                <a:cubicBezTo>
                  <a:pt x="59" y="125"/>
                  <a:pt x="93" y="123"/>
                  <a:pt x="128" y="112"/>
                </a:cubicBezTo>
                <a:cubicBezTo>
                  <a:pt x="130" y="116"/>
                  <a:pt x="132" y="121"/>
                  <a:pt x="134" y="125"/>
                </a:cubicBezTo>
                <a:cubicBezTo>
                  <a:pt x="110" y="133"/>
                  <a:pt x="92" y="145"/>
                  <a:pt x="78" y="158"/>
                </a:cubicBezTo>
                <a:cubicBezTo>
                  <a:pt x="65" y="170"/>
                  <a:pt x="56" y="182"/>
                  <a:pt x="51" y="190"/>
                </a:cubicBezTo>
                <a:cubicBezTo>
                  <a:pt x="37" y="172"/>
                  <a:pt x="28" y="150"/>
                  <a:pt x="28" y="126"/>
                </a:cubicBezTo>
                <a:close/>
                <a:moveTo>
                  <a:pt x="126" y="225"/>
                </a:moveTo>
                <a:cubicBezTo>
                  <a:pt x="104" y="225"/>
                  <a:pt x="84" y="217"/>
                  <a:pt x="68" y="205"/>
                </a:cubicBezTo>
                <a:cubicBezTo>
                  <a:pt x="71" y="200"/>
                  <a:pt x="79" y="189"/>
                  <a:pt x="91" y="177"/>
                </a:cubicBezTo>
                <a:cubicBezTo>
                  <a:pt x="103" y="165"/>
                  <a:pt x="120" y="153"/>
                  <a:pt x="142" y="146"/>
                </a:cubicBezTo>
                <a:cubicBezTo>
                  <a:pt x="149" y="167"/>
                  <a:pt x="156" y="191"/>
                  <a:pt x="161" y="218"/>
                </a:cubicBezTo>
                <a:cubicBezTo>
                  <a:pt x="150" y="222"/>
                  <a:pt x="139" y="225"/>
                  <a:pt x="126" y="225"/>
                </a:cubicBezTo>
                <a:close/>
                <a:moveTo>
                  <a:pt x="182" y="207"/>
                </a:moveTo>
                <a:cubicBezTo>
                  <a:pt x="177" y="183"/>
                  <a:pt x="171" y="161"/>
                  <a:pt x="164" y="141"/>
                </a:cubicBezTo>
                <a:cubicBezTo>
                  <a:pt x="170" y="140"/>
                  <a:pt x="177" y="140"/>
                  <a:pt x="184" y="140"/>
                </a:cubicBezTo>
                <a:cubicBezTo>
                  <a:pt x="184" y="140"/>
                  <a:pt x="184" y="140"/>
                  <a:pt x="184" y="140"/>
                </a:cubicBezTo>
                <a:cubicBezTo>
                  <a:pt x="196" y="140"/>
                  <a:pt x="209" y="141"/>
                  <a:pt x="223" y="144"/>
                </a:cubicBezTo>
                <a:cubicBezTo>
                  <a:pt x="218" y="170"/>
                  <a:pt x="203" y="193"/>
                  <a:pt x="182" y="207"/>
                </a:cubicBezTo>
                <a:close/>
                <a:moveTo>
                  <a:pt x="182" y="207"/>
                </a:moveTo>
                <a:cubicBezTo>
                  <a:pt x="182" y="207"/>
                  <a:pt x="182" y="207"/>
                  <a:pt x="182" y="207"/>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2" name="Group 112">
            <a:extLst>
              <a:ext uri="{FF2B5EF4-FFF2-40B4-BE49-F238E27FC236}">
                <a16:creationId xmlns:a16="http://schemas.microsoft.com/office/drawing/2014/main" id="{A5E4D317-B26D-4841-AA5A-B4CEA1DE5D0F}"/>
              </a:ext>
            </a:extLst>
          </p:cNvPr>
          <p:cNvGrpSpPr/>
          <p:nvPr/>
        </p:nvGrpSpPr>
        <p:grpSpPr>
          <a:xfrm>
            <a:off x="4369697" y="3213190"/>
            <a:ext cx="974101" cy="441231"/>
            <a:chOff x="5022408" y="5415305"/>
            <a:chExt cx="654456" cy="280035"/>
          </a:xfrm>
        </p:grpSpPr>
        <p:sp>
          <p:nvSpPr>
            <p:cNvPr id="23" name="Freeform 7">
              <a:extLst>
                <a:ext uri="{FF2B5EF4-FFF2-40B4-BE49-F238E27FC236}">
                  <a16:creationId xmlns:a16="http://schemas.microsoft.com/office/drawing/2014/main" id="{0A5E3BDF-2B96-4BFC-9305-A915FF3AAACF}"/>
                </a:ext>
              </a:extLst>
            </p:cNvPr>
            <p:cNvSpPr>
              <a:spLocks noEditPoints="1"/>
            </p:cNvSpPr>
            <p:nvPr/>
          </p:nvSpPr>
          <p:spPr bwMode="auto">
            <a:xfrm>
              <a:off x="5022408" y="5415305"/>
              <a:ext cx="278529" cy="280035"/>
            </a:xfrm>
            <a:custGeom>
              <a:avLst/>
              <a:gdLst>
                <a:gd name="T0" fmla="*/ 152 w 305"/>
                <a:gd name="T1" fmla="*/ 0 h 304"/>
                <a:gd name="T2" fmla="*/ 0 w 305"/>
                <a:gd name="T3" fmla="*/ 152 h 304"/>
                <a:gd name="T4" fmla="*/ 152 w 305"/>
                <a:gd name="T5" fmla="*/ 304 h 304"/>
                <a:gd name="T6" fmla="*/ 305 w 305"/>
                <a:gd name="T7" fmla="*/ 152 h 304"/>
                <a:gd name="T8" fmla="*/ 152 w 305"/>
                <a:gd name="T9" fmla="*/ 0 h 304"/>
                <a:gd name="T10" fmla="*/ 221 w 305"/>
                <a:gd name="T11" fmla="*/ 117 h 304"/>
                <a:gd name="T12" fmla="*/ 221 w 305"/>
                <a:gd name="T13" fmla="*/ 122 h 304"/>
                <a:gd name="T14" fmla="*/ 120 w 305"/>
                <a:gd name="T15" fmla="*/ 221 h 304"/>
                <a:gd name="T16" fmla="*/ 66 w 305"/>
                <a:gd name="T17" fmla="*/ 206 h 304"/>
                <a:gd name="T18" fmla="*/ 75 w 305"/>
                <a:gd name="T19" fmla="*/ 206 h 304"/>
                <a:gd name="T20" fmla="*/ 119 w 305"/>
                <a:gd name="T21" fmla="*/ 191 h 304"/>
                <a:gd name="T22" fmla="*/ 85 w 305"/>
                <a:gd name="T23" fmla="*/ 167 h 304"/>
                <a:gd name="T24" fmla="*/ 92 w 305"/>
                <a:gd name="T25" fmla="*/ 167 h 304"/>
                <a:gd name="T26" fmla="*/ 101 w 305"/>
                <a:gd name="T27" fmla="*/ 166 h 304"/>
                <a:gd name="T28" fmla="*/ 73 w 305"/>
                <a:gd name="T29" fmla="*/ 132 h 304"/>
                <a:gd name="T30" fmla="*/ 73 w 305"/>
                <a:gd name="T31" fmla="*/ 131 h 304"/>
                <a:gd name="T32" fmla="*/ 89 w 305"/>
                <a:gd name="T33" fmla="*/ 136 h 304"/>
                <a:gd name="T34" fmla="*/ 73 w 305"/>
                <a:gd name="T35" fmla="*/ 107 h 304"/>
                <a:gd name="T36" fmla="*/ 78 w 305"/>
                <a:gd name="T37" fmla="*/ 89 h 304"/>
                <a:gd name="T38" fmla="*/ 151 w 305"/>
                <a:gd name="T39" fmla="*/ 126 h 304"/>
                <a:gd name="T40" fmla="*/ 150 w 305"/>
                <a:gd name="T41" fmla="*/ 118 h 304"/>
                <a:gd name="T42" fmla="*/ 186 w 305"/>
                <a:gd name="T43" fmla="*/ 83 h 304"/>
                <a:gd name="T44" fmla="*/ 212 w 305"/>
                <a:gd name="T45" fmla="*/ 94 h 304"/>
                <a:gd name="T46" fmla="*/ 234 w 305"/>
                <a:gd name="T47" fmla="*/ 85 h 304"/>
                <a:gd name="T48" fmla="*/ 219 w 305"/>
                <a:gd name="T49" fmla="*/ 105 h 304"/>
                <a:gd name="T50" fmla="*/ 239 w 305"/>
                <a:gd name="T51" fmla="*/ 99 h 304"/>
                <a:gd name="T52" fmla="*/ 221 w 305"/>
                <a:gd name="T53" fmla="*/ 117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05" h="304">
                  <a:moveTo>
                    <a:pt x="152" y="0"/>
                  </a:moveTo>
                  <a:cubicBezTo>
                    <a:pt x="68" y="0"/>
                    <a:pt x="0" y="68"/>
                    <a:pt x="0" y="152"/>
                  </a:cubicBezTo>
                  <a:cubicBezTo>
                    <a:pt x="0" y="236"/>
                    <a:pt x="68" y="304"/>
                    <a:pt x="152" y="304"/>
                  </a:cubicBezTo>
                  <a:cubicBezTo>
                    <a:pt x="237" y="304"/>
                    <a:pt x="305" y="236"/>
                    <a:pt x="305" y="152"/>
                  </a:cubicBezTo>
                  <a:cubicBezTo>
                    <a:pt x="305" y="68"/>
                    <a:pt x="237" y="0"/>
                    <a:pt x="152" y="0"/>
                  </a:cubicBezTo>
                  <a:close/>
                  <a:moveTo>
                    <a:pt x="221" y="117"/>
                  </a:moveTo>
                  <a:cubicBezTo>
                    <a:pt x="221" y="122"/>
                    <a:pt x="221" y="122"/>
                    <a:pt x="221" y="122"/>
                  </a:cubicBezTo>
                  <a:cubicBezTo>
                    <a:pt x="221" y="168"/>
                    <a:pt x="186" y="221"/>
                    <a:pt x="120" y="221"/>
                  </a:cubicBezTo>
                  <a:cubicBezTo>
                    <a:pt x="100" y="221"/>
                    <a:pt x="82" y="216"/>
                    <a:pt x="66" y="206"/>
                  </a:cubicBezTo>
                  <a:cubicBezTo>
                    <a:pt x="69" y="206"/>
                    <a:pt x="72" y="206"/>
                    <a:pt x="75" y="206"/>
                  </a:cubicBezTo>
                  <a:cubicBezTo>
                    <a:pt x="91" y="206"/>
                    <a:pt x="106" y="200"/>
                    <a:pt x="119" y="191"/>
                  </a:cubicBezTo>
                  <a:cubicBezTo>
                    <a:pt x="103" y="191"/>
                    <a:pt x="90" y="181"/>
                    <a:pt x="85" y="167"/>
                  </a:cubicBezTo>
                  <a:cubicBezTo>
                    <a:pt x="88" y="167"/>
                    <a:pt x="90" y="167"/>
                    <a:pt x="92" y="167"/>
                  </a:cubicBezTo>
                  <a:cubicBezTo>
                    <a:pt x="95" y="167"/>
                    <a:pt x="99" y="167"/>
                    <a:pt x="101" y="166"/>
                  </a:cubicBezTo>
                  <a:cubicBezTo>
                    <a:pt x="85" y="163"/>
                    <a:pt x="73" y="149"/>
                    <a:pt x="73" y="132"/>
                  </a:cubicBezTo>
                  <a:cubicBezTo>
                    <a:pt x="73" y="131"/>
                    <a:pt x="73" y="131"/>
                    <a:pt x="73" y="131"/>
                  </a:cubicBezTo>
                  <a:cubicBezTo>
                    <a:pt x="78" y="134"/>
                    <a:pt x="83" y="136"/>
                    <a:pt x="89" y="136"/>
                  </a:cubicBezTo>
                  <a:cubicBezTo>
                    <a:pt x="80" y="130"/>
                    <a:pt x="73" y="119"/>
                    <a:pt x="73" y="107"/>
                  </a:cubicBezTo>
                  <a:cubicBezTo>
                    <a:pt x="73" y="100"/>
                    <a:pt x="75" y="94"/>
                    <a:pt x="78" y="89"/>
                  </a:cubicBezTo>
                  <a:cubicBezTo>
                    <a:pt x="96" y="110"/>
                    <a:pt x="122" y="124"/>
                    <a:pt x="151" y="126"/>
                  </a:cubicBezTo>
                  <a:cubicBezTo>
                    <a:pt x="151" y="123"/>
                    <a:pt x="150" y="120"/>
                    <a:pt x="150" y="118"/>
                  </a:cubicBezTo>
                  <a:cubicBezTo>
                    <a:pt x="150" y="98"/>
                    <a:pt x="166" y="83"/>
                    <a:pt x="186" y="83"/>
                  </a:cubicBezTo>
                  <a:cubicBezTo>
                    <a:pt x="196" y="83"/>
                    <a:pt x="205" y="87"/>
                    <a:pt x="212" y="94"/>
                  </a:cubicBezTo>
                  <a:cubicBezTo>
                    <a:pt x="220" y="92"/>
                    <a:pt x="227" y="89"/>
                    <a:pt x="234" y="85"/>
                  </a:cubicBezTo>
                  <a:cubicBezTo>
                    <a:pt x="231" y="93"/>
                    <a:pt x="226" y="100"/>
                    <a:pt x="219" y="105"/>
                  </a:cubicBezTo>
                  <a:cubicBezTo>
                    <a:pt x="226" y="104"/>
                    <a:pt x="233" y="102"/>
                    <a:pt x="239" y="99"/>
                  </a:cubicBezTo>
                  <a:cubicBezTo>
                    <a:pt x="234" y="106"/>
                    <a:pt x="228" y="112"/>
                    <a:pt x="221" y="117"/>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4" name="Freeform 8">
              <a:extLst>
                <a:ext uri="{FF2B5EF4-FFF2-40B4-BE49-F238E27FC236}">
                  <a16:creationId xmlns:a16="http://schemas.microsoft.com/office/drawing/2014/main" id="{09B4308E-93D2-45AC-AF40-F50027175A09}"/>
                </a:ext>
              </a:extLst>
            </p:cNvPr>
            <p:cNvSpPr>
              <a:spLocks noEditPoints="1"/>
            </p:cNvSpPr>
            <p:nvPr/>
          </p:nvSpPr>
          <p:spPr bwMode="auto">
            <a:xfrm>
              <a:off x="5398335" y="5415305"/>
              <a:ext cx="278529" cy="280035"/>
            </a:xfrm>
            <a:custGeom>
              <a:avLst/>
              <a:gdLst>
                <a:gd name="T0" fmla="*/ 152 w 305"/>
                <a:gd name="T1" fmla="*/ 124 h 304"/>
                <a:gd name="T2" fmla="*/ 125 w 305"/>
                <a:gd name="T3" fmla="*/ 151 h 304"/>
                <a:gd name="T4" fmla="*/ 152 w 305"/>
                <a:gd name="T5" fmla="*/ 178 h 304"/>
                <a:gd name="T6" fmla="*/ 180 w 305"/>
                <a:gd name="T7" fmla="*/ 151 h 304"/>
                <a:gd name="T8" fmla="*/ 152 w 305"/>
                <a:gd name="T9" fmla="*/ 124 h 304"/>
                <a:gd name="T10" fmla="*/ 187 w 305"/>
                <a:gd name="T11" fmla="*/ 82 h 304"/>
                <a:gd name="T12" fmla="*/ 118 w 305"/>
                <a:gd name="T13" fmla="*/ 82 h 304"/>
                <a:gd name="T14" fmla="*/ 83 w 305"/>
                <a:gd name="T15" fmla="*/ 116 h 304"/>
                <a:gd name="T16" fmla="*/ 83 w 305"/>
                <a:gd name="T17" fmla="*/ 186 h 304"/>
                <a:gd name="T18" fmla="*/ 118 w 305"/>
                <a:gd name="T19" fmla="*/ 220 h 304"/>
                <a:gd name="T20" fmla="*/ 187 w 305"/>
                <a:gd name="T21" fmla="*/ 220 h 304"/>
                <a:gd name="T22" fmla="*/ 222 w 305"/>
                <a:gd name="T23" fmla="*/ 186 h 304"/>
                <a:gd name="T24" fmla="*/ 222 w 305"/>
                <a:gd name="T25" fmla="*/ 116 h 304"/>
                <a:gd name="T26" fmla="*/ 187 w 305"/>
                <a:gd name="T27" fmla="*/ 82 h 304"/>
                <a:gd name="T28" fmla="*/ 152 w 305"/>
                <a:gd name="T29" fmla="*/ 196 h 304"/>
                <a:gd name="T30" fmla="*/ 108 w 305"/>
                <a:gd name="T31" fmla="*/ 151 h 304"/>
                <a:gd name="T32" fmla="*/ 152 w 305"/>
                <a:gd name="T33" fmla="*/ 106 h 304"/>
                <a:gd name="T34" fmla="*/ 197 w 305"/>
                <a:gd name="T35" fmla="*/ 151 h 304"/>
                <a:gd name="T36" fmla="*/ 152 w 305"/>
                <a:gd name="T37" fmla="*/ 196 h 304"/>
                <a:gd name="T38" fmla="*/ 197 w 305"/>
                <a:gd name="T39" fmla="*/ 117 h 304"/>
                <a:gd name="T40" fmla="*/ 187 w 305"/>
                <a:gd name="T41" fmla="*/ 107 h 304"/>
                <a:gd name="T42" fmla="*/ 197 w 305"/>
                <a:gd name="T43" fmla="*/ 96 h 304"/>
                <a:gd name="T44" fmla="*/ 208 w 305"/>
                <a:gd name="T45" fmla="*/ 107 h 304"/>
                <a:gd name="T46" fmla="*/ 197 w 305"/>
                <a:gd name="T47" fmla="*/ 117 h 304"/>
                <a:gd name="T48" fmla="*/ 152 w 305"/>
                <a:gd name="T49" fmla="*/ 0 h 304"/>
                <a:gd name="T50" fmla="*/ 0 w 305"/>
                <a:gd name="T51" fmla="*/ 152 h 304"/>
                <a:gd name="T52" fmla="*/ 152 w 305"/>
                <a:gd name="T53" fmla="*/ 304 h 304"/>
                <a:gd name="T54" fmla="*/ 305 w 305"/>
                <a:gd name="T55" fmla="*/ 152 h 304"/>
                <a:gd name="T56" fmla="*/ 152 w 305"/>
                <a:gd name="T57" fmla="*/ 0 h 304"/>
                <a:gd name="T58" fmla="*/ 239 w 305"/>
                <a:gd name="T59" fmla="*/ 186 h 304"/>
                <a:gd name="T60" fmla="*/ 187 w 305"/>
                <a:gd name="T61" fmla="*/ 237 h 304"/>
                <a:gd name="T62" fmla="*/ 118 w 305"/>
                <a:gd name="T63" fmla="*/ 237 h 304"/>
                <a:gd name="T64" fmla="*/ 66 w 305"/>
                <a:gd name="T65" fmla="*/ 186 h 304"/>
                <a:gd name="T66" fmla="*/ 66 w 305"/>
                <a:gd name="T67" fmla="*/ 116 h 304"/>
                <a:gd name="T68" fmla="*/ 118 w 305"/>
                <a:gd name="T69" fmla="*/ 65 h 304"/>
                <a:gd name="T70" fmla="*/ 187 w 305"/>
                <a:gd name="T71" fmla="*/ 65 h 304"/>
                <a:gd name="T72" fmla="*/ 239 w 305"/>
                <a:gd name="T73" fmla="*/ 116 h 304"/>
                <a:gd name="T74" fmla="*/ 239 w 305"/>
                <a:gd name="T75" fmla="*/ 186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05" h="304">
                  <a:moveTo>
                    <a:pt x="152" y="124"/>
                  </a:moveTo>
                  <a:cubicBezTo>
                    <a:pt x="137" y="124"/>
                    <a:pt x="125" y="136"/>
                    <a:pt x="125" y="151"/>
                  </a:cubicBezTo>
                  <a:cubicBezTo>
                    <a:pt x="125" y="166"/>
                    <a:pt x="137" y="178"/>
                    <a:pt x="152" y="178"/>
                  </a:cubicBezTo>
                  <a:cubicBezTo>
                    <a:pt x="168" y="178"/>
                    <a:pt x="180" y="166"/>
                    <a:pt x="180" y="151"/>
                  </a:cubicBezTo>
                  <a:cubicBezTo>
                    <a:pt x="180" y="136"/>
                    <a:pt x="168" y="124"/>
                    <a:pt x="152" y="124"/>
                  </a:cubicBezTo>
                  <a:close/>
                  <a:moveTo>
                    <a:pt x="187" y="82"/>
                  </a:moveTo>
                  <a:cubicBezTo>
                    <a:pt x="118" y="82"/>
                    <a:pt x="118" y="82"/>
                    <a:pt x="118" y="82"/>
                  </a:cubicBezTo>
                  <a:cubicBezTo>
                    <a:pt x="99" y="82"/>
                    <a:pt x="83" y="97"/>
                    <a:pt x="83" y="116"/>
                  </a:cubicBezTo>
                  <a:cubicBezTo>
                    <a:pt x="83" y="186"/>
                    <a:pt x="83" y="186"/>
                    <a:pt x="83" y="186"/>
                  </a:cubicBezTo>
                  <a:cubicBezTo>
                    <a:pt x="83" y="205"/>
                    <a:pt x="99" y="220"/>
                    <a:pt x="118" y="220"/>
                  </a:cubicBezTo>
                  <a:cubicBezTo>
                    <a:pt x="187" y="220"/>
                    <a:pt x="187" y="220"/>
                    <a:pt x="187" y="220"/>
                  </a:cubicBezTo>
                  <a:cubicBezTo>
                    <a:pt x="206" y="220"/>
                    <a:pt x="222" y="205"/>
                    <a:pt x="222" y="186"/>
                  </a:cubicBezTo>
                  <a:cubicBezTo>
                    <a:pt x="222" y="116"/>
                    <a:pt x="222" y="116"/>
                    <a:pt x="222" y="116"/>
                  </a:cubicBezTo>
                  <a:cubicBezTo>
                    <a:pt x="222" y="97"/>
                    <a:pt x="206" y="82"/>
                    <a:pt x="187" y="82"/>
                  </a:cubicBezTo>
                  <a:close/>
                  <a:moveTo>
                    <a:pt x="152" y="196"/>
                  </a:moveTo>
                  <a:cubicBezTo>
                    <a:pt x="128" y="196"/>
                    <a:pt x="108" y="176"/>
                    <a:pt x="108" y="151"/>
                  </a:cubicBezTo>
                  <a:cubicBezTo>
                    <a:pt x="108" y="126"/>
                    <a:pt x="128" y="106"/>
                    <a:pt x="152" y="106"/>
                  </a:cubicBezTo>
                  <a:cubicBezTo>
                    <a:pt x="177" y="106"/>
                    <a:pt x="197" y="126"/>
                    <a:pt x="197" y="151"/>
                  </a:cubicBezTo>
                  <a:cubicBezTo>
                    <a:pt x="197" y="176"/>
                    <a:pt x="177" y="196"/>
                    <a:pt x="152" y="196"/>
                  </a:cubicBezTo>
                  <a:close/>
                  <a:moveTo>
                    <a:pt x="197" y="117"/>
                  </a:moveTo>
                  <a:cubicBezTo>
                    <a:pt x="191" y="117"/>
                    <a:pt x="187" y="113"/>
                    <a:pt x="187" y="107"/>
                  </a:cubicBezTo>
                  <a:cubicBezTo>
                    <a:pt x="187" y="101"/>
                    <a:pt x="191" y="96"/>
                    <a:pt x="197" y="96"/>
                  </a:cubicBezTo>
                  <a:cubicBezTo>
                    <a:pt x="203" y="96"/>
                    <a:pt x="208" y="101"/>
                    <a:pt x="208" y="107"/>
                  </a:cubicBezTo>
                  <a:cubicBezTo>
                    <a:pt x="208" y="113"/>
                    <a:pt x="203" y="117"/>
                    <a:pt x="197" y="117"/>
                  </a:cubicBezTo>
                  <a:close/>
                  <a:moveTo>
                    <a:pt x="152" y="0"/>
                  </a:moveTo>
                  <a:cubicBezTo>
                    <a:pt x="68" y="0"/>
                    <a:pt x="0" y="68"/>
                    <a:pt x="0" y="152"/>
                  </a:cubicBezTo>
                  <a:cubicBezTo>
                    <a:pt x="0" y="236"/>
                    <a:pt x="68" y="304"/>
                    <a:pt x="152" y="304"/>
                  </a:cubicBezTo>
                  <a:cubicBezTo>
                    <a:pt x="237" y="304"/>
                    <a:pt x="305" y="236"/>
                    <a:pt x="305" y="152"/>
                  </a:cubicBezTo>
                  <a:cubicBezTo>
                    <a:pt x="305" y="68"/>
                    <a:pt x="237" y="0"/>
                    <a:pt x="152" y="0"/>
                  </a:cubicBezTo>
                  <a:close/>
                  <a:moveTo>
                    <a:pt x="239" y="186"/>
                  </a:moveTo>
                  <a:cubicBezTo>
                    <a:pt x="239" y="214"/>
                    <a:pt x="216" y="237"/>
                    <a:pt x="187" y="237"/>
                  </a:cubicBezTo>
                  <a:cubicBezTo>
                    <a:pt x="118" y="237"/>
                    <a:pt x="118" y="237"/>
                    <a:pt x="118" y="237"/>
                  </a:cubicBezTo>
                  <a:cubicBezTo>
                    <a:pt x="89" y="237"/>
                    <a:pt x="66" y="214"/>
                    <a:pt x="66" y="186"/>
                  </a:cubicBezTo>
                  <a:cubicBezTo>
                    <a:pt x="66" y="116"/>
                    <a:pt x="66" y="116"/>
                    <a:pt x="66" y="116"/>
                  </a:cubicBezTo>
                  <a:cubicBezTo>
                    <a:pt x="66" y="88"/>
                    <a:pt x="89" y="65"/>
                    <a:pt x="118" y="65"/>
                  </a:cubicBezTo>
                  <a:cubicBezTo>
                    <a:pt x="187" y="65"/>
                    <a:pt x="187" y="65"/>
                    <a:pt x="187" y="65"/>
                  </a:cubicBezTo>
                  <a:cubicBezTo>
                    <a:pt x="216" y="65"/>
                    <a:pt x="239" y="88"/>
                    <a:pt x="239" y="116"/>
                  </a:cubicBezTo>
                  <a:lnTo>
                    <a:pt x="239" y="18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5" name="Google Shape;5592;p69">
            <a:extLst>
              <a:ext uri="{FF2B5EF4-FFF2-40B4-BE49-F238E27FC236}">
                <a16:creationId xmlns:a16="http://schemas.microsoft.com/office/drawing/2014/main" id="{5A514708-75C0-4D5F-BA51-E436B53D6065}"/>
              </a:ext>
            </a:extLst>
          </p:cNvPr>
          <p:cNvSpPr/>
          <p:nvPr/>
        </p:nvSpPr>
        <p:spPr>
          <a:xfrm>
            <a:off x="4358139" y="2454192"/>
            <a:ext cx="426124" cy="426696"/>
          </a:xfrm>
          <a:custGeom>
            <a:avLst/>
            <a:gdLst/>
            <a:ahLst/>
            <a:cxnLst/>
            <a:rect l="l" t="t" r="r" b="b"/>
            <a:pathLst>
              <a:path w="19273" h="18069" extrusionOk="0">
                <a:moveTo>
                  <a:pt x="5456" y="7679"/>
                </a:moveTo>
                <a:cubicBezTo>
                  <a:pt x="6294" y="7679"/>
                  <a:pt x="6715" y="8694"/>
                  <a:pt x="6122" y="9284"/>
                </a:cubicBezTo>
                <a:cubicBezTo>
                  <a:pt x="5930" y="9476"/>
                  <a:pt x="5694" y="9562"/>
                  <a:pt x="5462" y="9562"/>
                </a:cubicBezTo>
                <a:cubicBezTo>
                  <a:pt x="4979" y="9562"/>
                  <a:pt x="4517" y="9188"/>
                  <a:pt x="4517" y="8622"/>
                </a:cubicBezTo>
                <a:cubicBezTo>
                  <a:pt x="4517" y="8101"/>
                  <a:pt x="4936" y="7679"/>
                  <a:pt x="5456" y="7679"/>
                </a:cubicBezTo>
                <a:close/>
                <a:moveTo>
                  <a:pt x="9636" y="7679"/>
                </a:moveTo>
                <a:cubicBezTo>
                  <a:pt x="10473" y="7679"/>
                  <a:pt x="10892" y="8694"/>
                  <a:pt x="10299" y="9284"/>
                </a:cubicBezTo>
                <a:cubicBezTo>
                  <a:pt x="10107" y="9476"/>
                  <a:pt x="9872" y="9562"/>
                  <a:pt x="9640" y="9562"/>
                </a:cubicBezTo>
                <a:cubicBezTo>
                  <a:pt x="9157" y="9562"/>
                  <a:pt x="8694" y="9188"/>
                  <a:pt x="8694" y="8622"/>
                </a:cubicBezTo>
                <a:cubicBezTo>
                  <a:pt x="8694" y="8101"/>
                  <a:pt x="9115" y="7679"/>
                  <a:pt x="9636" y="7679"/>
                </a:cubicBezTo>
                <a:close/>
                <a:moveTo>
                  <a:pt x="13813" y="7679"/>
                </a:moveTo>
                <a:cubicBezTo>
                  <a:pt x="14650" y="7679"/>
                  <a:pt x="15071" y="8694"/>
                  <a:pt x="14478" y="9284"/>
                </a:cubicBezTo>
                <a:cubicBezTo>
                  <a:pt x="14286" y="9476"/>
                  <a:pt x="14050" y="9562"/>
                  <a:pt x="13819" y="9562"/>
                </a:cubicBezTo>
                <a:cubicBezTo>
                  <a:pt x="13336" y="9562"/>
                  <a:pt x="12873" y="9188"/>
                  <a:pt x="12873" y="8622"/>
                </a:cubicBezTo>
                <a:cubicBezTo>
                  <a:pt x="12873" y="8101"/>
                  <a:pt x="13292" y="7679"/>
                  <a:pt x="13813" y="7679"/>
                </a:cubicBezTo>
                <a:close/>
                <a:moveTo>
                  <a:pt x="9597" y="1"/>
                </a:moveTo>
                <a:cubicBezTo>
                  <a:pt x="4303" y="1"/>
                  <a:pt x="0" y="3801"/>
                  <a:pt x="0" y="8471"/>
                </a:cubicBezTo>
                <a:cubicBezTo>
                  <a:pt x="0" y="10444"/>
                  <a:pt x="780" y="12356"/>
                  <a:pt x="2201" y="13870"/>
                </a:cubicBezTo>
                <a:cubicBezTo>
                  <a:pt x="2481" y="15033"/>
                  <a:pt x="2138" y="16258"/>
                  <a:pt x="1292" y="17104"/>
                </a:cubicBezTo>
                <a:cubicBezTo>
                  <a:pt x="940" y="17460"/>
                  <a:pt x="1190" y="18068"/>
                  <a:pt x="1692" y="18068"/>
                </a:cubicBezTo>
                <a:cubicBezTo>
                  <a:pt x="3300" y="18065"/>
                  <a:pt x="4845" y="17442"/>
                  <a:pt x="6005" y="16328"/>
                </a:cubicBezTo>
                <a:cubicBezTo>
                  <a:pt x="7150" y="16731"/>
                  <a:pt x="8357" y="16939"/>
                  <a:pt x="9571" y="16939"/>
                </a:cubicBezTo>
                <a:cubicBezTo>
                  <a:pt x="9579" y="16939"/>
                  <a:pt x="9588" y="16939"/>
                  <a:pt x="9597" y="16939"/>
                </a:cubicBezTo>
                <a:cubicBezTo>
                  <a:pt x="14891" y="16939"/>
                  <a:pt x="19272" y="13139"/>
                  <a:pt x="19272" y="8471"/>
                </a:cubicBezTo>
                <a:cubicBezTo>
                  <a:pt x="19272" y="3801"/>
                  <a:pt x="14891" y="1"/>
                  <a:pt x="9597"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Tree>
    <p:extLst>
      <p:ext uri="{BB962C8B-B14F-4D97-AF65-F5344CB8AC3E}">
        <p14:creationId xmlns:p14="http://schemas.microsoft.com/office/powerpoint/2010/main" val="536534116"/>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bg>
      <p:bgPr>
        <a:gradFill>
          <a:gsLst>
            <a:gs pos="0">
              <a:srgbClr val="006666"/>
            </a:gs>
            <a:gs pos="100000">
              <a:srgbClr val="008080"/>
            </a:gs>
          </a:gsLst>
          <a:lin ang="16200000" scaled="0"/>
        </a:gradFill>
        <a:effectLst/>
      </p:bgPr>
    </p:bg>
    <p:spTree>
      <p:nvGrpSpPr>
        <p:cNvPr id="1" name=""/>
        <p:cNvGrpSpPr/>
        <p:nvPr/>
      </p:nvGrpSpPr>
      <p:grpSpPr>
        <a:xfrm>
          <a:off x="0" y="0"/>
          <a:ext cx="0" cy="0"/>
          <a:chOff x="0" y="0"/>
          <a:chExt cx="0" cy="0"/>
        </a:xfrm>
      </p:grpSpPr>
      <p:sp>
        <p:nvSpPr>
          <p:cNvPr id="7" name="Полилиния: фигура 6">
            <a:extLst>
              <a:ext uri="{FF2B5EF4-FFF2-40B4-BE49-F238E27FC236}">
                <a16:creationId xmlns:a16="http://schemas.microsoft.com/office/drawing/2014/main" id="{EB12950F-D9E3-459B-BA42-D50A9A0010C4}"/>
              </a:ext>
            </a:extLst>
          </p:cNvPr>
          <p:cNvSpPr/>
          <p:nvPr userDrawn="1"/>
        </p:nvSpPr>
        <p:spPr>
          <a:xfrm>
            <a:off x="9912352" y="-1079063"/>
            <a:ext cx="10630590" cy="10165914"/>
          </a:xfrm>
          <a:custGeom>
            <a:avLst/>
            <a:gdLst>
              <a:gd name="connsiteX0" fmla="*/ 1983540 w 4530240"/>
              <a:gd name="connsiteY0" fmla="*/ 3636182 h 4332219"/>
              <a:gd name="connsiteX1" fmla="*/ 2211022 w 4530240"/>
              <a:gd name="connsiteY1" fmla="*/ 3705409 h 4332219"/>
              <a:gd name="connsiteX2" fmla="*/ 2638626 w 4530240"/>
              <a:gd name="connsiteY2" fmla="*/ 3435615 h 4332219"/>
              <a:gd name="connsiteX3" fmla="*/ 3097066 w 4530240"/>
              <a:gd name="connsiteY3" fmla="*/ 3211770 h 4332219"/>
              <a:gd name="connsiteX4" fmla="*/ 3331216 w 4530240"/>
              <a:gd name="connsiteY4" fmla="*/ 3755116 h 4332219"/>
              <a:gd name="connsiteX5" fmla="*/ 3544392 w 4530240"/>
              <a:gd name="connsiteY5" fmla="*/ 4303999 h 4332219"/>
              <a:gd name="connsiteX6" fmla="*/ 4109561 w 4530240"/>
              <a:gd name="connsiteY6" fmla="*/ 3975768 h 4332219"/>
              <a:gd name="connsiteX7" fmla="*/ 4180646 w 4530240"/>
              <a:gd name="connsiteY7" fmla="*/ 3892599 h 4332219"/>
              <a:gd name="connsiteX8" fmla="*/ 4447127 w 4530240"/>
              <a:gd name="connsiteY8" fmla="*/ 3282896 h 4332219"/>
              <a:gd name="connsiteX9" fmla="*/ 4301237 w 4530240"/>
              <a:gd name="connsiteY9" fmla="*/ 2934702 h 4332219"/>
              <a:gd name="connsiteX10" fmla="*/ 4162784 w 4530240"/>
              <a:gd name="connsiteY10" fmla="*/ 2672417 h 4332219"/>
              <a:gd name="connsiteX11" fmla="*/ 4174423 w 4530240"/>
              <a:gd name="connsiteY11" fmla="*/ 2265839 h 4332219"/>
              <a:gd name="connsiteX12" fmla="*/ 4348560 w 4530240"/>
              <a:gd name="connsiteY12" fmla="*/ 1904377 h 4332219"/>
              <a:gd name="connsiteX13" fmla="*/ 4515383 w 4530240"/>
              <a:gd name="connsiteY13" fmla="*/ 1320607 h 4332219"/>
              <a:gd name="connsiteX14" fmla="*/ 3803598 w 4530240"/>
              <a:gd name="connsiteY14" fmla="*/ 1004003 h 4332219"/>
              <a:gd name="connsiteX15" fmla="*/ 3489552 w 4530240"/>
              <a:gd name="connsiteY15" fmla="*/ 1441432 h 4332219"/>
              <a:gd name="connsiteX16" fmla="*/ 3261626 w 4530240"/>
              <a:gd name="connsiteY16" fmla="*/ 1831037 h 4332219"/>
              <a:gd name="connsiteX17" fmla="*/ 3103855 w 4530240"/>
              <a:gd name="connsiteY17" fmla="*/ 1840772 h 4332219"/>
              <a:gd name="connsiteX18" fmla="*/ 3024849 w 4530240"/>
              <a:gd name="connsiteY18" fmla="*/ 1851279 h 4332219"/>
              <a:gd name="connsiteX19" fmla="*/ 2911290 w 4530240"/>
              <a:gd name="connsiteY19" fmla="*/ 1763580 h 4332219"/>
              <a:gd name="connsiteX20" fmla="*/ 2685748 w 4530240"/>
              <a:gd name="connsiteY20" fmla="*/ 1625139 h 4332219"/>
              <a:gd name="connsiteX21" fmla="*/ 2575785 w 4530240"/>
              <a:gd name="connsiteY21" fmla="*/ 1532946 h 4332219"/>
              <a:gd name="connsiteX22" fmla="*/ 2183461 w 4530240"/>
              <a:gd name="connsiteY22" fmla="*/ 1419799 h 4332219"/>
              <a:gd name="connsiteX23" fmla="*/ 2117992 w 4530240"/>
              <a:gd name="connsiteY23" fmla="*/ 1337216 h 4332219"/>
              <a:gd name="connsiteX24" fmla="*/ 2027509 w 4530240"/>
              <a:gd name="connsiteY24" fmla="*/ 1099623 h 4332219"/>
              <a:gd name="connsiteX25" fmla="*/ 2383502 w 4530240"/>
              <a:gd name="connsiteY25" fmla="*/ 860607 h 4332219"/>
              <a:gd name="connsiteX26" fmla="*/ 2744023 w 4530240"/>
              <a:gd name="connsiteY26" fmla="*/ 601782 h 4332219"/>
              <a:gd name="connsiteX27" fmla="*/ 2483079 w 4530240"/>
              <a:gd name="connsiteY27" fmla="*/ 15109 h 4332219"/>
              <a:gd name="connsiteX28" fmla="*/ 2001928 w 4530240"/>
              <a:gd name="connsiteY28" fmla="*/ 152605 h 4332219"/>
              <a:gd name="connsiteX29" fmla="*/ 1704007 w 4530240"/>
              <a:gd name="connsiteY29" fmla="*/ 296146 h 4332219"/>
              <a:gd name="connsiteX30" fmla="*/ 1368907 w 4530240"/>
              <a:gd name="connsiteY30" fmla="*/ 305744 h 4332219"/>
              <a:gd name="connsiteX31" fmla="*/ 1152740 w 4530240"/>
              <a:gd name="connsiteY31" fmla="*/ 191607 h 4332219"/>
              <a:gd name="connsiteX32" fmla="*/ 865771 w 4530240"/>
              <a:gd name="connsiteY32" fmla="*/ 71372 h 4332219"/>
              <a:gd name="connsiteX33" fmla="*/ 392742 w 4530240"/>
              <a:gd name="connsiteY33" fmla="*/ 323259 h 4332219"/>
              <a:gd name="connsiteX34" fmla="*/ 275748 w 4530240"/>
              <a:gd name="connsiteY34" fmla="*/ 416110 h 4332219"/>
              <a:gd name="connsiteX35" fmla="*/ 24181 w 4530240"/>
              <a:gd name="connsiteY35" fmla="*/ 815410 h 4332219"/>
              <a:gd name="connsiteX36" fmla="*/ 476558 w 4530240"/>
              <a:gd name="connsiteY36" fmla="*/ 991099 h 4332219"/>
              <a:gd name="connsiteX37" fmla="*/ 924409 w 4530240"/>
              <a:gd name="connsiteY37" fmla="*/ 1184085 h 4332219"/>
              <a:gd name="connsiteX38" fmla="*/ 739926 w 4530240"/>
              <a:gd name="connsiteY38" fmla="*/ 1561942 h 4332219"/>
              <a:gd name="connsiteX39" fmla="*/ 517536 w 4530240"/>
              <a:gd name="connsiteY39" fmla="*/ 1914363 h 4332219"/>
              <a:gd name="connsiteX40" fmla="*/ 961629 w 4530240"/>
              <a:gd name="connsiteY40" fmla="*/ 2371287 h 4332219"/>
              <a:gd name="connsiteX41" fmla="*/ 1272361 w 4530240"/>
              <a:gd name="connsiteY41" fmla="*/ 2171015 h 4332219"/>
              <a:gd name="connsiteX42" fmla="*/ 1548783 w 4530240"/>
              <a:gd name="connsiteY42" fmla="*/ 1964070 h 4332219"/>
              <a:gd name="connsiteX43" fmla="*/ 1991542 w 4530240"/>
              <a:gd name="connsiteY43" fmla="*/ 2144153 h 4332219"/>
              <a:gd name="connsiteX44" fmla="*/ 2037814 w 4530240"/>
              <a:gd name="connsiteY44" fmla="*/ 2358448 h 4332219"/>
              <a:gd name="connsiteX45" fmla="*/ 1786650 w 4530240"/>
              <a:gd name="connsiteY45" fmla="*/ 2605599 h 4332219"/>
              <a:gd name="connsiteX46" fmla="*/ 1531486 w 4530240"/>
              <a:gd name="connsiteY46" fmla="*/ 2828700 h 4332219"/>
              <a:gd name="connsiteX47" fmla="*/ 1688407 w 4530240"/>
              <a:gd name="connsiteY47" fmla="*/ 3436181 h 4332219"/>
              <a:gd name="connsiteX48" fmla="*/ 1983540 w 4530240"/>
              <a:gd name="connsiteY48" fmla="*/ 3636182 h 4332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4530240" h="4332219">
                <a:moveTo>
                  <a:pt x="1983540" y="3636182"/>
                </a:moveTo>
                <a:cubicBezTo>
                  <a:pt x="2056566" y="3677524"/>
                  <a:pt x="2134966" y="3703024"/>
                  <a:pt x="2211022" y="3705409"/>
                </a:cubicBezTo>
                <a:cubicBezTo>
                  <a:pt x="2373399" y="3710501"/>
                  <a:pt x="2508256" y="3570714"/>
                  <a:pt x="2638626" y="3435615"/>
                </a:cubicBezTo>
                <a:cubicBezTo>
                  <a:pt x="2786132" y="3282694"/>
                  <a:pt x="2927859" y="3135794"/>
                  <a:pt x="3097066" y="3211770"/>
                </a:cubicBezTo>
                <a:cubicBezTo>
                  <a:pt x="3282842" y="3295141"/>
                  <a:pt x="3306847" y="3523593"/>
                  <a:pt x="3331216" y="3755116"/>
                </a:cubicBezTo>
                <a:cubicBezTo>
                  <a:pt x="3354574" y="3976819"/>
                  <a:pt x="3378175" y="4201351"/>
                  <a:pt x="3544392" y="4303999"/>
                </a:cubicBezTo>
                <a:cubicBezTo>
                  <a:pt x="3734411" y="4421356"/>
                  <a:pt x="3947547" y="4168172"/>
                  <a:pt x="4109561" y="3975768"/>
                </a:cubicBezTo>
                <a:cubicBezTo>
                  <a:pt x="4134535" y="3946065"/>
                  <a:pt x="4158339" y="3917816"/>
                  <a:pt x="4180646" y="3892599"/>
                </a:cubicBezTo>
                <a:cubicBezTo>
                  <a:pt x="4325727" y="3728525"/>
                  <a:pt x="4443166" y="3504558"/>
                  <a:pt x="4447127" y="3282896"/>
                </a:cubicBezTo>
                <a:cubicBezTo>
                  <a:pt x="4449429" y="3154708"/>
                  <a:pt x="4375838" y="3045432"/>
                  <a:pt x="4301237" y="2934702"/>
                </a:cubicBezTo>
                <a:cubicBezTo>
                  <a:pt x="4244943" y="2851048"/>
                  <a:pt x="4188001" y="2766586"/>
                  <a:pt x="4162784" y="2672417"/>
                </a:cubicBezTo>
                <a:cubicBezTo>
                  <a:pt x="4126979" y="2538858"/>
                  <a:pt x="4139951" y="2397976"/>
                  <a:pt x="4174423" y="2265839"/>
                </a:cubicBezTo>
                <a:cubicBezTo>
                  <a:pt x="4207035" y="2140762"/>
                  <a:pt x="4278243" y="2021868"/>
                  <a:pt x="4348560" y="1904377"/>
                </a:cubicBezTo>
                <a:cubicBezTo>
                  <a:pt x="4463170" y="1712976"/>
                  <a:pt x="4575558" y="1525292"/>
                  <a:pt x="4515383" y="1320607"/>
                </a:cubicBezTo>
                <a:cubicBezTo>
                  <a:pt x="4441428" y="1068893"/>
                  <a:pt x="4041627" y="904015"/>
                  <a:pt x="3803598" y="1004003"/>
                </a:cubicBezTo>
                <a:cubicBezTo>
                  <a:pt x="3633825" y="1075323"/>
                  <a:pt x="3561931" y="1257717"/>
                  <a:pt x="3489552" y="1441432"/>
                </a:cubicBezTo>
                <a:cubicBezTo>
                  <a:pt x="3431156" y="1589653"/>
                  <a:pt x="3372396" y="1738730"/>
                  <a:pt x="3261626" y="1831037"/>
                </a:cubicBezTo>
                <a:cubicBezTo>
                  <a:pt x="3209857" y="1824134"/>
                  <a:pt x="3156674" y="1832479"/>
                  <a:pt x="3103855" y="1840772"/>
                </a:cubicBezTo>
                <a:cubicBezTo>
                  <a:pt x="3077345" y="1844931"/>
                  <a:pt x="3050955" y="1849073"/>
                  <a:pt x="3024849" y="1851279"/>
                </a:cubicBezTo>
                <a:cubicBezTo>
                  <a:pt x="2987427" y="1827670"/>
                  <a:pt x="2949722" y="1795926"/>
                  <a:pt x="2911290" y="1763580"/>
                </a:cubicBezTo>
                <a:cubicBezTo>
                  <a:pt x="2839436" y="1703115"/>
                  <a:pt x="2765077" y="1640552"/>
                  <a:pt x="2685748" y="1625139"/>
                </a:cubicBezTo>
                <a:cubicBezTo>
                  <a:pt x="2654226" y="1587349"/>
                  <a:pt x="2619592" y="1553742"/>
                  <a:pt x="2575785" y="1532946"/>
                </a:cubicBezTo>
                <a:cubicBezTo>
                  <a:pt x="2453538" y="1474942"/>
                  <a:pt x="2316297" y="1421618"/>
                  <a:pt x="2183461" y="1419799"/>
                </a:cubicBezTo>
                <a:cubicBezTo>
                  <a:pt x="2163861" y="1391713"/>
                  <a:pt x="2140745" y="1364252"/>
                  <a:pt x="2117992" y="1337216"/>
                </a:cubicBezTo>
                <a:cubicBezTo>
                  <a:pt x="2049574" y="1255943"/>
                  <a:pt x="1984429" y="1178537"/>
                  <a:pt x="2027509" y="1099623"/>
                </a:cubicBezTo>
                <a:cubicBezTo>
                  <a:pt x="2096129" y="973831"/>
                  <a:pt x="2240321" y="917027"/>
                  <a:pt x="2383502" y="860607"/>
                </a:cubicBezTo>
                <a:cubicBezTo>
                  <a:pt x="2534928" y="800942"/>
                  <a:pt x="2685263" y="741710"/>
                  <a:pt x="2744023" y="601782"/>
                </a:cubicBezTo>
                <a:cubicBezTo>
                  <a:pt x="2826424" y="405603"/>
                  <a:pt x="2690557" y="76076"/>
                  <a:pt x="2483079" y="15109"/>
                </a:cubicBezTo>
                <a:cubicBezTo>
                  <a:pt x="2314397" y="-34469"/>
                  <a:pt x="2159698" y="58153"/>
                  <a:pt x="2001928" y="152605"/>
                </a:cubicBezTo>
                <a:cubicBezTo>
                  <a:pt x="1905100" y="210585"/>
                  <a:pt x="1807099" y="269255"/>
                  <a:pt x="1704007" y="296146"/>
                </a:cubicBezTo>
                <a:cubicBezTo>
                  <a:pt x="1595136" y="324556"/>
                  <a:pt x="1478990" y="335261"/>
                  <a:pt x="1368907" y="305744"/>
                </a:cubicBezTo>
                <a:cubicBezTo>
                  <a:pt x="1291315" y="284935"/>
                  <a:pt x="1221684" y="238033"/>
                  <a:pt x="1152740" y="191607"/>
                </a:cubicBezTo>
                <a:cubicBezTo>
                  <a:pt x="1061489" y="130123"/>
                  <a:pt x="971450" y="69476"/>
                  <a:pt x="865771" y="71372"/>
                </a:cubicBezTo>
                <a:cubicBezTo>
                  <a:pt x="683066" y="74649"/>
                  <a:pt x="528003" y="203678"/>
                  <a:pt x="392742" y="323259"/>
                </a:cubicBezTo>
                <a:cubicBezTo>
                  <a:pt x="359524" y="352634"/>
                  <a:pt x="318545" y="383683"/>
                  <a:pt x="275748" y="416110"/>
                </a:cubicBezTo>
                <a:cubicBezTo>
                  <a:pt x="118382" y="535372"/>
                  <a:pt x="-63595" y="673287"/>
                  <a:pt x="24181" y="815410"/>
                </a:cubicBezTo>
                <a:cubicBezTo>
                  <a:pt x="108804" y="952396"/>
                  <a:pt x="293853" y="971867"/>
                  <a:pt x="476558" y="991099"/>
                </a:cubicBezTo>
                <a:cubicBezTo>
                  <a:pt x="667386" y="1011180"/>
                  <a:pt x="855668" y="1030994"/>
                  <a:pt x="924409" y="1184085"/>
                </a:cubicBezTo>
                <a:cubicBezTo>
                  <a:pt x="987008" y="1323541"/>
                  <a:pt x="865933" y="1440349"/>
                  <a:pt x="739926" y="1561942"/>
                </a:cubicBezTo>
                <a:cubicBezTo>
                  <a:pt x="628550" y="1669375"/>
                  <a:pt x="513334" y="1780541"/>
                  <a:pt x="517536" y="1914363"/>
                </a:cubicBezTo>
                <a:cubicBezTo>
                  <a:pt x="524204" y="2126747"/>
                  <a:pt x="749221" y="2361051"/>
                  <a:pt x="961629" y="2371287"/>
                </a:cubicBezTo>
                <a:cubicBezTo>
                  <a:pt x="1090868" y="2377515"/>
                  <a:pt x="1180827" y="2275158"/>
                  <a:pt x="1272361" y="2171015"/>
                </a:cubicBezTo>
                <a:cubicBezTo>
                  <a:pt x="1353711" y="2078446"/>
                  <a:pt x="1436274" y="1984467"/>
                  <a:pt x="1548783" y="1964070"/>
                </a:cubicBezTo>
                <a:cubicBezTo>
                  <a:pt x="1736902" y="1929967"/>
                  <a:pt x="1879922" y="1960636"/>
                  <a:pt x="1991542" y="2144153"/>
                </a:cubicBezTo>
                <a:cubicBezTo>
                  <a:pt x="2028640" y="2211642"/>
                  <a:pt x="2048725" y="2283216"/>
                  <a:pt x="2037814" y="2358448"/>
                </a:cubicBezTo>
                <a:cubicBezTo>
                  <a:pt x="2019709" y="2482999"/>
                  <a:pt x="1904210" y="2543759"/>
                  <a:pt x="1786650" y="2605599"/>
                </a:cubicBezTo>
                <a:cubicBezTo>
                  <a:pt x="1678749" y="2662346"/>
                  <a:pt x="1569151" y="2720006"/>
                  <a:pt x="1531486" y="2828700"/>
                </a:cubicBezTo>
                <a:cubicBezTo>
                  <a:pt x="1463068" y="3026196"/>
                  <a:pt x="1546964" y="3276753"/>
                  <a:pt x="1688407" y="3436181"/>
                </a:cubicBezTo>
                <a:cubicBezTo>
                  <a:pt x="1764949" y="3522461"/>
                  <a:pt x="1870425" y="3595001"/>
                  <a:pt x="1983540" y="3636182"/>
                </a:cubicBezTo>
                <a:close/>
              </a:path>
            </a:pathLst>
          </a:custGeom>
          <a:noFill/>
          <a:ln w="38100" cap="flat">
            <a:solidFill>
              <a:schemeClr val="bg1"/>
            </a:solidFill>
            <a:prstDash val="solid"/>
            <a:miter/>
          </a:ln>
        </p:spPr>
        <p:txBody>
          <a:bodyPr rtlCol="0" anchor="ctr"/>
          <a:lstStyle/>
          <a:p>
            <a:endParaRPr lang="en-US" dirty="0"/>
          </a:p>
        </p:txBody>
      </p:sp>
      <p:sp>
        <p:nvSpPr>
          <p:cNvPr id="15" name="Freeform: Shape 14">
            <a:extLst>
              <a:ext uri="{FF2B5EF4-FFF2-40B4-BE49-F238E27FC236}">
                <a16:creationId xmlns:a16="http://schemas.microsoft.com/office/drawing/2014/main" id="{92B45B2D-F222-446C-BE21-CAC8877AECF4}"/>
              </a:ext>
            </a:extLst>
          </p:cNvPr>
          <p:cNvSpPr/>
          <p:nvPr/>
        </p:nvSpPr>
        <p:spPr>
          <a:xfrm>
            <a:off x="-210923" y="4520593"/>
            <a:ext cx="12616098" cy="2717116"/>
          </a:xfrm>
          <a:custGeom>
            <a:avLst/>
            <a:gdLst>
              <a:gd name="connsiteX0" fmla="*/ 5052136 w 12616098"/>
              <a:gd name="connsiteY0" fmla="*/ 2058 h 2717116"/>
              <a:gd name="connsiteX1" fmla="*/ 6347493 w 12616098"/>
              <a:gd name="connsiteY1" fmla="*/ 556554 h 2717116"/>
              <a:gd name="connsiteX2" fmla="*/ 6293207 w 12616098"/>
              <a:gd name="connsiteY2" fmla="*/ 1145130 h 2717116"/>
              <a:gd name="connsiteX3" fmla="*/ 6286395 w 12616098"/>
              <a:gd name="connsiteY3" fmla="*/ 1758409 h 2717116"/>
              <a:gd name="connsiteX4" fmla="*/ 6727980 w 12616098"/>
              <a:gd name="connsiteY4" fmla="*/ 1965199 h 2717116"/>
              <a:gd name="connsiteX5" fmla="*/ 7783431 w 12616098"/>
              <a:gd name="connsiteY5" fmla="*/ 1641930 h 2717116"/>
              <a:gd name="connsiteX6" fmla="*/ 7901234 w 12616098"/>
              <a:gd name="connsiteY6" fmla="*/ 1047040 h 2717116"/>
              <a:gd name="connsiteX7" fmla="*/ 8088384 w 12616098"/>
              <a:gd name="connsiteY7" fmla="*/ 418175 h 2717116"/>
              <a:gd name="connsiteX8" fmla="*/ 9615298 w 12616098"/>
              <a:gd name="connsiteY8" fmla="*/ 433973 h 2717116"/>
              <a:gd name="connsiteX9" fmla="*/ 9835670 w 12616098"/>
              <a:gd name="connsiteY9" fmla="*/ 1141368 h 2717116"/>
              <a:gd name="connsiteX10" fmla="*/ 10163422 w 12616098"/>
              <a:gd name="connsiteY10" fmla="*/ 1833458 h 2717116"/>
              <a:gd name="connsiteX11" fmla="*/ 11249343 w 12616098"/>
              <a:gd name="connsiteY11" fmla="*/ 1519826 h 2717116"/>
              <a:gd name="connsiteX12" fmla="*/ 12313762 w 12616098"/>
              <a:gd name="connsiteY12" fmla="*/ 1179271 h 2717116"/>
              <a:gd name="connsiteX13" fmla="*/ 12564127 w 12616098"/>
              <a:gd name="connsiteY13" fmla="*/ 1980251 h 2717116"/>
              <a:gd name="connsiteX14" fmla="*/ 12523255 w 12616098"/>
              <a:gd name="connsiteY14" fmla="*/ 2238525 h 2717116"/>
              <a:gd name="connsiteX15" fmla="*/ 12439864 w 12616098"/>
              <a:gd name="connsiteY15" fmla="*/ 2716383 h 2717116"/>
              <a:gd name="connsiteX16" fmla="*/ 12439567 w 12616098"/>
              <a:gd name="connsiteY16" fmla="*/ 2717116 h 2717116"/>
              <a:gd name="connsiteX17" fmla="*/ 93143 w 12616098"/>
              <a:gd name="connsiteY17" fmla="*/ 2717116 h 2717116"/>
              <a:gd name="connsiteX18" fmla="*/ 55117 w 12616098"/>
              <a:gd name="connsiteY18" fmla="*/ 2507493 h 2717116"/>
              <a:gd name="connsiteX19" fmla="*/ 34643 w 12616098"/>
              <a:gd name="connsiteY19" fmla="*/ 2317655 h 2717116"/>
              <a:gd name="connsiteX20" fmla="*/ 436175 w 12616098"/>
              <a:gd name="connsiteY20" fmla="*/ 1218190 h 2717116"/>
              <a:gd name="connsiteX21" fmla="*/ 1727573 w 12616098"/>
              <a:gd name="connsiteY21" fmla="*/ 1631312 h 2717116"/>
              <a:gd name="connsiteX22" fmla="*/ 3045176 w 12616098"/>
              <a:gd name="connsiteY22" fmla="*/ 2011903 h 2717116"/>
              <a:gd name="connsiteX23" fmla="*/ 3442800 w 12616098"/>
              <a:gd name="connsiteY23" fmla="*/ 1172203 h 2717116"/>
              <a:gd name="connsiteX24" fmla="*/ 3710212 w 12616098"/>
              <a:gd name="connsiteY24" fmla="*/ 313914 h 2717116"/>
              <a:gd name="connsiteX25" fmla="*/ 4212978 w 12616098"/>
              <a:gd name="connsiteY25" fmla="*/ 119139 h 2717116"/>
              <a:gd name="connsiteX26" fmla="*/ 5052136 w 12616098"/>
              <a:gd name="connsiteY26" fmla="*/ 2058 h 2717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2616098" h="2717116">
                <a:moveTo>
                  <a:pt x="5052136" y="2058"/>
                </a:moveTo>
                <a:cubicBezTo>
                  <a:pt x="5561990" y="24191"/>
                  <a:pt x="6128777" y="229335"/>
                  <a:pt x="6347493" y="556554"/>
                </a:cubicBezTo>
                <a:cubicBezTo>
                  <a:pt x="6467880" y="736680"/>
                  <a:pt x="6379850" y="942527"/>
                  <a:pt x="6293207" y="1145130"/>
                </a:cubicBezTo>
                <a:cubicBezTo>
                  <a:pt x="6198783" y="1365931"/>
                  <a:pt x="6106017" y="1582849"/>
                  <a:pt x="6286395" y="1758409"/>
                </a:cubicBezTo>
                <a:cubicBezTo>
                  <a:pt x="6395358" y="1864477"/>
                  <a:pt x="6550709" y="1927779"/>
                  <a:pt x="6727980" y="1965199"/>
                </a:cubicBezTo>
                <a:cubicBezTo>
                  <a:pt x="7228074" y="2053681"/>
                  <a:pt x="7522441" y="1915470"/>
                  <a:pt x="7783431" y="1641930"/>
                </a:cubicBezTo>
                <a:cubicBezTo>
                  <a:pt x="7939540" y="1478398"/>
                  <a:pt x="7920237" y="1261059"/>
                  <a:pt x="7901234" y="1047040"/>
                </a:cubicBezTo>
                <a:cubicBezTo>
                  <a:pt x="7879849" y="806229"/>
                  <a:pt x="7858831" y="569545"/>
                  <a:pt x="8088384" y="418175"/>
                </a:cubicBezTo>
                <a:cubicBezTo>
                  <a:pt x="8465677" y="169381"/>
                  <a:pt x="9244088" y="180790"/>
                  <a:pt x="9615298" y="433973"/>
                </a:cubicBezTo>
                <a:cubicBezTo>
                  <a:pt x="9849227" y="593503"/>
                  <a:pt x="9842351" y="872113"/>
                  <a:pt x="9835670" y="1141368"/>
                </a:cubicBezTo>
                <a:cubicBezTo>
                  <a:pt x="9828211" y="1446114"/>
                  <a:pt x="9820947" y="1738855"/>
                  <a:pt x="10163422" y="1833458"/>
                </a:cubicBezTo>
                <a:cubicBezTo>
                  <a:pt x="10539308" y="1937275"/>
                  <a:pt x="10891952" y="1729921"/>
                  <a:pt x="11249343" y="1519826"/>
                </a:cubicBezTo>
                <a:cubicBezTo>
                  <a:pt x="11591622" y="1318594"/>
                  <a:pt x="11938262" y="1114808"/>
                  <a:pt x="12313762" y="1179271"/>
                </a:cubicBezTo>
                <a:cubicBezTo>
                  <a:pt x="12703306" y="1246156"/>
                  <a:pt x="12628632" y="1639821"/>
                  <a:pt x="12564127" y="1980251"/>
                </a:cubicBezTo>
                <a:cubicBezTo>
                  <a:pt x="12546596" y="2072883"/>
                  <a:pt x="12529745" y="2161508"/>
                  <a:pt x="12523255" y="2238525"/>
                </a:cubicBezTo>
                <a:cubicBezTo>
                  <a:pt x="12509937" y="2395341"/>
                  <a:pt x="12492237" y="2561159"/>
                  <a:pt x="12439864" y="2716383"/>
                </a:cubicBezTo>
                <a:lnTo>
                  <a:pt x="12439567" y="2717116"/>
                </a:lnTo>
                <a:lnTo>
                  <a:pt x="93143" y="2717116"/>
                </a:lnTo>
                <a:lnTo>
                  <a:pt x="55117" y="2507493"/>
                </a:lnTo>
                <a:cubicBezTo>
                  <a:pt x="50163" y="2449043"/>
                  <a:pt x="42597" y="2384966"/>
                  <a:pt x="34643" y="2317655"/>
                </a:cubicBezTo>
                <a:cubicBezTo>
                  <a:pt x="-16885" y="1881498"/>
                  <a:pt x="-84680" y="1307622"/>
                  <a:pt x="436175" y="1218190"/>
                </a:cubicBezTo>
                <a:cubicBezTo>
                  <a:pt x="891792" y="1139975"/>
                  <a:pt x="1312322" y="1387243"/>
                  <a:pt x="1727573" y="1631312"/>
                </a:cubicBezTo>
                <a:cubicBezTo>
                  <a:pt x="2161203" y="1886281"/>
                  <a:pt x="2589094" y="2137874"/>
                  <a:pt x="3045176" y="2011903"/>
                </a:cubicBezTo>
                <a:cubicBezTo>
                  <a:pt x="3460659" y="1897112"/>
                  <a:pt x="3451902" y="1541913"/>
                  <a:pt x="3442800" y="1172203"/>
                </a:cubicBezTo>
                <a:cubicBezTo>
                  <a:pt x="3434749" y="845511"/>
                  <a:pt x="3426421" y="507475"/>
                  <a:pt x="3710212" y="313914"/>
                </a:cubicBezTo>
                <a:cubicBezTo>
                  <a:pt x="3843153" y="223238"/>
                  <a:pt x="4019153" y="158120"/>
                  <a:pt x="4212978" y="119139"/>
                </a:cubicBezTo>
                <a:cubicBezTo>
                  <a:pt x="4474492" y="30649"/>
                  <a:pt x="4776131" y="-9929"/>
                  <a:pt x="5052136" y="2058"/>
                </a:cubicBezTo>
                <a:close/>
              </a:path>
            </a:pathLst>
          </a:custGeom>
          <a:solidFill>
            <a:schemeClr val="bg1"/>
          </a:solidFill>
          <a:ln w="4038" cap="flat">
            <a:noFill/>
            <a:prstDash val="solid"/>
            <a:miter/>
          </a:ln>
        </p:spPr>
        <p:txBody>
          <a:bodyPr wrap="square" rtlCol="0" anchor="ctr">
            <a:noAutofit/>
          </a:bodyPr>
          <a:lstStyle/>
          <a:p>
            <a:endParaRPr lang="en-US" dirty="0"/>
          </a:p>
        </p:txBody>
      </p:sp>
      <p:sp>
        <p:nvSpPr>
          <p:cNvPr id="20" name="مربع نص 19">
            <a:extLst>
              <a:ext uri="{FF2B5EF4-FFF2-40B4-BE49-F238E27FC236}">
                <a16:creationId xmlns:a16="http://schemas.microsoft.com/office/drawing/2014/main" id="{63A98662-8714-4E3B-BAEB-803CAC92BF1A}"/>
              </a:ext>
            </a:extLst>
          </p:cNvPr>
          <p:cNvSpPr txBox="1"/>
          <p:nvPr/>
        </p:nvSpPr>
        <p:spPr>
          <a:xfrm>
            <a:off x="1540988" y="1757051"/>
            <a:ext cx="9110024" cy="914400"/>
          </a:xfrm>
          <a:prstGeom prst="rect">
            <a:avLst/>
          </a:prstGeom>
          <a:noFill/>
        </p:spPr>
        <p:txBody>
          <a:bodyPr vert="horz" wrap="none" lIns="91440" tIns="45720" rIns="91440" bIns="45720" rtlCol="1" anchor="t">
            <a:noAutofit/>
          </a:bodyPr>
          <a:lstStyle/>
          <a:p>
            <a:pPr algn="ctr">
              <a:lnSpc>
                <a:spcPct val="150000"/>
              </a:lnSpc>
            </a:pPr>
            <a:r>
              <a:rPr lang="ar-SA" sz="3200" dirty="0">
                <a:solidFill>
                  <a:schemeClr val="bg1"/>
                </a:solidFill>
                <a:effectLst/>
                <a:latin typeface="A Soraya" panose="00000700000000000000" pitchFamily="2" charset="-78"/>
                <a:cs typeface="A Soraya" panose="00000700000000000000" pitchFamily="2" charset="-78"/>
              </a:rPr>
              <a:t>تم بحمد الله </a:t>
            </a:r>
          </a:p>
          <a:p>
            <a:pPr algn="ctr">
              <a:lnSpc>
                <a:spcPct val="150000"/>
              </a:lnSpc>
            </a:pPr>
            <a:r>
              <a:rPr lang="ar-SA" sz="3200" dirty="0">
                <a:solidFill>
                  <a:schemeClr val="bg1"/>
                </a:solidFill>
                <a:effectLst/>
                <a:latin typeface="A Soraya" panose="00000700000000000000" pitchFamily="2" charset="-78"/>
                <a:cs typeface="A Soraya" panose="00000700000000000000" pitchFamily="2" charset="-78"/>
              </a:rPr>
              <a:t>ومن جعل الحمد </a:t>
            </a:r>
            <a:r>
              <a:rPr lang="ar-SA" sz="3200" dirty="0">
                <a:solidFill>
                  <a:schemeClr val="bg1"/>
                </a:solidFill>
                <a:latin typeface="A Soraya" panose="00000700000000000000" pitchFamily="2" charset="-78"/>
                <a:cs typeface="A Soraya" panose="00000700000000000000" pitchFamily="2" charset="-78"/>
              </a:rPr>
              <a:t> </a:t>
            </a:r>
            <a:r>
              <a:rPr lang="ar-SA" sz="3200" dirty="0">
                <a:solidFill>
                  <a:schemeClr val="bg1"/>
                </a:solidFill>
                <a:effectLst/>
                <a:latin typeface="A Soraya" panose="00000700000000000000" pitchFamily="2" charset="-78"/>
                <a:cs typeface="A Soraya" panose="00000700000000000000" pitchFamily="2" charset="-78"/>
              </a:rPr>
              <a:t>خاتمة النعمة  </a:t>
            </a:r>
          </a:p>
          <a:p>
            <a:pPr algn="ctr">
              <a:lnSpc>
                <a:spcPct val="150000"/>
              </a:lnSpc>
            </a:pPr>
            <a:r>
              <a:rPr lang="ar-SA" sz="3200" dirty="0">
                <a:solidFill>
                  <a:schemeClr val="bg1"/>
                </a:solidFill>
                <a:effectLst/>
                <a:latin typeface="A Soraya" panose="00000700000000000000" pitchFamily="2" charset="-78"/>
                <a:cs typeface="A Soraya" panose="00000700000000000000" pitchFamily="2" charset="-78"/>
              </a:rPr>
              <a:t>     جعلها الله فاتحة المزيد </a:t>
            </a:r>
          </a:p>
        </p:txBody>
      </p:sp>
      <p:pic>
        <p:nvPicPr>
          <p:cNvPr id="3" name="صورة 2">
            <a:extLst>
              <a:ext uri="{FF2B5EF4-FFF2-40B4-BE49-F238E27FC236}">
                <a16:creationId xmlns:a16="http://schemas.microsoft.com/office/drawing/2014/main" id="{7C29634C-4B90-EE1F-30D5-53AFA4D75943}"/>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541222" y="4929447"/>
            <a:ext cx="2227811" cy="1363287"/>
          </a:xfrm>
          <a:prstGeom prst="rect">
            <a:avLst/>
          </a:prstGeom>
        </p:spPr>
      </p:pic>
      <p:sp>
        <p:nvSpPr>
          <p:cNvPr id="4" name="مربع نص 3">
            <a:extLst>
              <a:ext uri="{FF2B5EF4-FFF2-40B4-BE49-F238E27FC236}">
                <a16:creationId xmlns:a16="http://schemas.microsoft.com/office/drawing/2014/main" id="{49E82C15-387D-B5FD-B648-B09607228C14}"/>
              </a:ext>
            </a:extLst>
          </p:cNvPr>
          <p:cNvSpPr txBox="1"/>
          <p:nvPr/>
        </p:nvSpPr>
        <p:spPr>
          <a:xfrm>
            <a:off x="3283671" y="6408823"/>
            <a:ext cx="2859464" cy="338554"/>
          </a:xfrm>
          <a:prstGeom prst="rect">
            <a:avLst/>
          </a:prstGeom>
          <a:noFill/>
        </p:spPr>
        <p:txBody>
          <a:bodyPr wrap="square">
            <a:spAutoFit/>
          </a:bodyPr>
          <a:lstStyle/>
          <a:p>
            <a:r>
              <a:rPr lang="ar-SA" sz="1600" dirty="0">
                <a:solidFill>
                  <a:srgbClr val="006666"/>
                </a:solidFill>
                <a:latin typeface="A Soraya" panose="00000700000000000000" pitchFamily="2" charset="-78"/>
                <a:cs typeface="AF_Quseem" pitchFamily="2" charset="-78"/>
              </a:rPr>
              <a:t>جمعية رعاية الأيتام بمحافظة الجموم</a:t>
            </a:r>
          </a:p>
        </p:txBody>
      </p:sp>
    </p:spTree>
    <p:extLst>
      <p:ext uri="{BB962C8B-B14F-4D97-AF65-F5344CB8AC3E}">
        <p14:creationId xmlns:p14="http://schemas.microsoft.com/office/powerpoint/2010/main" val="24078733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75">
            <a:extLst>
              <a:ext uri="{FF2B5EF4-FFF2-40B4-BE49-F238E27FC236}">
                <a16:creationId xmlns:a16="http://schemas.microsoft.com/office/drawing/2014/main" id="{CC1B9B22-635D-4C6F-AE6D-4F8A0FEA8CD8}"/>
              </a:ext>
            </a:extLst>
          </p:cNvPr>
          <p:cNvGrpSpPr/>
          <p:nvPr/>
        </p:nvGrpSpPr>
        <p:grpSpPr>
          <a:xfrm>
            <a:off x="803276" y="1744208"/>
            <a:ext cx="10722227" cy="4103739"/>
            <a:chOff x="803276" y="1715180"/>
            <a:chExt cx="10722227" cy="4103739"/>
          </a:xfrm>
        </p:grpSpPr>
        <p:sp>
          <p:nvSpPr>
            <p:cNvPr id="4" name="Rectangle 9">
              <a:extLst>
                <a:ext uri="{FF2B5EF4-FFF2-40B4-BE49-F238E27FC236}">
                  <a16:creationId xmlns:a16="http://schemas.microsoft.com/office/drawing/2014/main" id="{87A185F6-46A4-487A-BDC1-6A6BA3637598}"/>
                </a:ext>
              </a:extLst>
            </p:cNvPr>
            <p:cNvSpPr>
              <a:spLocks noChangeArrowheads="1"/>
            </p:cNvSpPr>
            <p:nvPr/>
          </p:nvSpPr>
          <p:spPr bwMode="auto">
            <a:xfrm>
              <a:off x="3361888" y="1715180"/>
              <a:ext cx="90925" cy="1930400"/>
            </a:xfrm>
            <a:prstGeom prst="rect">
              <a:avLst/>
            </a:prstGeom>
            <a:solidFill>
              <a:srgbClr val="006666"/>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5" name="Rectangle 10">
              <a:extLst>
                <a:ext uri="{FF2B5EF4-FFF2-40B4-BE49-F238E27FC236}">
                  <a16:creationId xmlns:a16="http://schemas.microsoft.com/office/drawing/2014/main" id="{63C50DD7-FFB7-4E2F-8681-5755C9F804B8}"/>
                </a:ext>
              </a:extLst>
            </p:cNvPr>
            <p:cNvSpPr>
              <a:spLocks noChangeArrowheads="1"/>
            </p:cNvSpPr>
            <p:nvPr/>
          </p:nvSpPr>
          <p:spPr bwMode="auto">
            <a:xfrm flipH="1">
              <a:off x="6056629" y="3645580"/>
              <a:ext cx="86677" cy="2170348"/>
            </a:xfrm>
            <a:prstGeom prst="rect">
              <a:avLst/>
            </a:prstGeom>
            <a:solidFill>
              <a:srgbClr val="006666"/>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6" name="Rectangle 11">
              <a:extLst>
                <a:ext uri="{FF2B5EF4-FFF2-40B4-BE49-F238E27FC236}">
                  <a16:creationId xmlns:a16="http://schemas.microsoft.com/office/drawing/2014/main" id="{9C9A4F4E-2DB0-4EB4-876A-B73CB5A6B05C}"/>
                </a:ext>
              </a:extLst>
            </p:cNvPr>
            <p:cNvSpPr>
              <a:spLocks noChangeArrowheads="1"/>
            </p:cNvSpPr>
            <p:nvPr/>
          </p:nvSpPr>
          <p:spPr bwMode="auto">
            <a:xfrm flipH="1">
              <a:off x="8701405" y="1715180"/>
              <a:ext cx="86675" cy="2101850"/>
            </a:xfrm>
            <a:prstGeom prst="rect">
              <a:avLst/>
            </a:prstGeom>
            <a:solidFill>
              <a:srgbClr val="00CC99"/>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7" name="Oval 12">
              <a:extLst>
                <a:ext uri="{FF2B5EF4-FFF2-40B4-BE49-F238E27FC236}">
                  <a16:creationId xmlns:a16="http://schemas.microsoft.com/office/drawing/2014/main" id="{133AE000-2113-429F-922D-762F0D2B5DC7}"/>
                </a:ext>
              </a:extLst>
            </p:cNvPr>
            <p:cNvSpPr>
              <a:spLocks noChangeArrowheads="1"/>
            </p:cNvSpPr>
            <p:nvPr/>
          </p:nvSpPr>
          <p:spPr bwMode="auto">
            <a:xfrm>
              <a:off x="1537367" y="3988480"/>
              <a:ext cx="1144842" cy="1146763"/>
            </a:xfrm>
            <a:prstGeom prst="ellipse">
              <a:avLst/>
            </a:prstGeom>
            <a:solidFill>
              <a:srgbClr val="006666"/>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8" name="Oval 13">
              <a:extLst>
                <a:ext uri="{FF2B5EF4-FFF2-40B4-BE49-F238E27FC236}">
                  <a16:creationId xmlns:a16="http://schemas.microsoft.com/office/drawing/2014/main" id="{F1D97EF6-CE41-4FF6-972F-CBE940EF9AC5}"/>
                </a:ext>
              </a:extLst>
            </p:cNvPr>
            <p:cNvSpPr>
              <a:spLocks noChangeArrowheads="1"/>
            </p:cNvSpPr>
            <p:nvPr/>
          </p:nvSpPr>
          <p:spPr bwMode="auto">
            <a:xfrm>
              <a:off x="6852317" y="3988480"/>
              <a:ext cx="1144842" cy="1146763"/>
            </a:xfrm>
            <a:prstGeom prst="ellipse">
              <a:avLst/>
            </a:prstGeom>
            <a:solidFill>
              <a:srgbClr val="00CC99"/>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9" name="Oval 14">
              <a:extLst>
                <a:ext uri="{FF2B5EF4-FFF2-40B4-BE49-F238E27FC236}">
                  <a16:creationId xmlns:a16="http://schemas.microsoft.com/office/drawing/2014/main" id="{CA7F6E45-3D8D-4E83-86C0-FAF26AFD1362}"/>
                </a:ext>
              </a:extLst>
            </p:cNvPr>
            <p:cNvSpPr>
              <a:spLocks noChangeArrowheads="1"/>
            </p:cNvSpPr>
            <p:nvPr/>
          </p:nvSpPr>
          <p:spPr bwMode="auto">
            <a:xfrm>
              <a:off x="4186905" y="1716429"/>
              <a:ext cx="1144842" cy="1146763"/>
            </a:xfrm>
            <a:prstGeom prst="ellipse">
              <a:avLst/>
            </a:prstGeom>
            <a:solidFill>
              <a:srgbClr val="009999"/>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0" name="Oval 15">
              <a:extLst>
                <a:ext uri="{FF2B5EF4-FFF2-40B4-BE49-F238E27FC236}">
                  <a16:creationId xmlns:a16="http://schemas.microsoft.com/office/drawing/2014/main" id="{EA18BAA0-CCE5-4631-90AD-D32A744666FB}"/>
                </a:ext>
              </a:extLst>
            </p:cNvPr>
            <p:cNvSpPr>
              <a:spLocks noChangeArrowheads="1"/>
            </p:cNvSpPr>
            <p:nvPr/>
          </p:nvSpPr>
          <p:spPr bwMode="auto">
            <a:xfrm>
              <a:off x="9509792" y="1716429"/>
              <a:ext cx="1144842" cy="1146763"/>
            </a:xfrm>
            <a:prstGeom prst="ellipse">
              <a:avLst/>
            </a:prstGeom>
            <a:solidFill>
              <a:srgbClr val="006666"/>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1" name="Freeform 16">
              <a:extLst>
                <a:ext uri="{FF2B5EF4-FFF2-40B4-BE49-F238E27FC236}">
                  <a16:creationId xmlns:a16="http://schemas.microsoft.com/office/drawing/2014/main" id="{CB16F241-EDD1-466B-B9B8-3E4A35A2A8EB}"/>
                </a:ext>
              </a:extLst>
            </p:cNvPr>
            <p:cNvSpPr>
              <a:spLocks/>
            </p:cNvSpPr>
            <p:nvPr/>
          </p:nvSpPr>
          <p:spPr bwMode="auto">
            <a:xfrm>
              <a:off x="3452813" y="3645580"/>
              <a:ext cx="2644775" cy="171450"/>
            </a:xfrm>
            <a:custGeom>
              <a:avLst/>
              <a:gdLst>
                <a:gd name="T0" fmla="*/ 1646 w 1666"/>
                <a:gd name="T1" fmla="*/ 0 h 108"/>
                <a:gd name="T2" fmla="*/ 0 w 1666"/>
                <a:gd name="T3" fmla="*/ 0 h 108"/>
                <a:gd name="T4" fmla="*/ 0 w 1666"/>
                <a:gd name="T5" fmla="*/ 108 h 108"/>
                <a:gd name="T6" fmla="*/ 1646 w 1666"/>
                <a:gd name="T7" fmla="*/ 108 h 108"/>
                <a:gd name="T8" fmla="*/ 1666 w 1666"/>
                <a:gd name="T9" fmla="*/ 108 h 108"/>
                <a:gd name="T10" fmla="*/ 1666 w 1666"/>
                <a:gd name="T11" fmla="*/ 0 h 108"/>
                <a:gd name="T12" fmla="*/ 1646 w 1666"/>
                <a:gd name="T13" fmla="*/ 0 h 108"/>
              </a:gdLst>
              <a:ahLst/>
              <a:cxnLst>
                <a:cxn ang="0">
                  <a:pos x="T0" y="T1"/>
                </a:cxn>
                <a:cxn ang="0">
                  <a:pos x="T2" y="T3"/>
                </a:cxn>
                <a:cxn ang="0">
                  <a:pos x="T4" y="T5"/>
                </a:cxn>
                <a:cxn ang="0">
                  <a:pos x="T6" y="T7"/>
                </a:cxn>
                <a:cxn ang="0">
                  <a:pos x="T8" y="T9"/>
                </a:cxn>
                <a:cxn ang="0">
                  <a:pos x="T10" y="T11"/>
                </a:cxn>
                <a:cxn ang="0">
                  <a:pos x="T12" y="T13"/>
                </a:cxn>
              </a:cxnLst>
              <a:rect l="0" t="0" r="r" b="b"/>
              <a:pathLst>
                <a:path w="1666" h="108">
                  <a:moveTo>
                    <a:pt x="1646" y="0"/>
                  </a:moveTo>
                  <a:lnTo>
                    <a:pt x="0" y="0"/>
                  </a:lnTo>
                  <a:lnTo>
                    <a:pt x="0" y="108"/>
                  </a:lnTo>
                  <a:lnTo>
                    <a:pt x="1646" y="108"/>
                  </a:lnTo>
                  <a:lnTo>
                    <a:pt x="1666" y="108"/>
                  </a:lnTo>
                  <a:lnTo>
                    <a:pt x="1666" y="0"/>
                  </a:lnTo>
                  <a:lnTo>
                    <a:pt x="1646" y="0"/>
                  </a:lnTo>
                  <a:close/>
                </a:path>
              </a:pathLst>
            </a:custGeom>
            <a:solidFill>
              <a:srgbClr val="009999"/>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2" name="Freeform 17">
              <a:extLst>
                <a:ext uri="{FF2B5EF4-FFF2-40B4-BE49-F238E27FC236}">
                  <a16:creationId xmlns:a16="http://schemas.microsoft.com/office/drawing/2014/main" id="{ED0985B1-0BF0-4670-A89B-B693E1A426A8}"/>
                </a:ext>
              </a:extLst>
            </p:cNvPr>
            <p:cNvSpPr>
              <a:spLocks/>
            </p:cNvSpPr>
            <p:nvPr/>
          </p:nvSpPr>
          <p:spPr bwMode="auto">
            <a:xfrm>
              <a:off x="803276" y="3645580"/>
              <a:ext cx="2649538" cy="171450"/>
            </a:xfrm>
            <a:custGeom>
              <a:avLst/>
              <a:gdLst>
                <a:gd name="T0" fmla="*/ 21 w 667"/>
                <a:gd name="T1" fmla="*/ 0 h 43"/>
                <a:gd name="T2" fmla="*/ 667 w 667"/>
                <a:gd name="T3" fmla="*/ 0 h 43"/>
                <a:gd name="T4" fmla="*/ 667 w 667"/>
                <a:gd name="T5" fmla="*/ 43 h 43"/>
                <a:gd name="T6" fmla="*/ 21 w 667"/>
                <a:gd name="T7" fmla="*/ 43 h 43"/>
                <a:gd name="T8" fmla="*/ 0 w 667"/>
                <a:gd name="T9" fmla="*/ 22 h 43"/>
                <a:gd name="T10" fmla="*/ 21 w 667"/>
                <a:gd name="T11" fmla="*/ 0 h 43"/>
              </a:gdLst>
              <a:ahLst/>
              <a:cxnLst>
                <a:cxn ang="0">
                  <a:pos x="T0" y="T1"/>
                </a:cxn>
                <a:cxn ang="0">
                  <a:pos x="T2" y="T3"/>
                </a:cxn>
                <a:cxn ang="0">
                  <a:pos x="T4" y="T5"/>
                </a:cxn>
                <a:cxn ang="0">
                  <a:pos x="T6" y="T7"/>
                </a:cxn>
                <a:cxn ang="0">
                  <a:pos x="T8" y="T9"/>
                </a:cxn>
                <a:cxn ang="0">
                  <a:pos x="T10" y="T11"/>
                </a:cxn>
              </a:cxnLst>
              <a:rect l="0" t="0" r="r" b="b"/>
              <a:pathLst>
                <a:path w="667" h="43">
                  <a:moveTo>
                    <a:pt x="21" y="0"/>
                  </a:moveTo>
                  <a:cubicBezTo>
                    <a:pt x="667" y="0"/>
                    <a:pt x="667" y="0"/>
                    <a:pt x="667" y="0"/>
                  </a:cubicBezTo>
                  <a:cubicBezTo>
                    <a:pt x="667" y="43"/>
                    <a:pt x="667" y="43"/>
                    <a:pt x="667" y="43"/>
                  </a:cubicBezTo>
                  <a:cubicBezTo>
                    <a:pt x="21" y="43"/>
                    <a:pt x="21" y="43"/>
                    <a:pt x="21" y="43"/>
                  </a:cubicBezTo>
                  <a:cubicBezTo>
                    <a:pt x="9" y="43"/>
                    <a:pt x="0" y="34"/>
                    <a:pt x="0" y="22"/>
                  </a:cubicBezTo>
                  <a:cubicBezTo>
                    <a:pt x="0" y="10"/>
                    <a:pt x="9" y="0"/>
                    <a:pt x="21" y="0"/>
                  </a:cubicBezTo>
                  <a:close/>
                </a:path>
              </a:pathLst>
            </a:custGeom>
            <a:solidFill>
              <a:srgbClr val="006666"/>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3" name="Freeform 18">
              <a:extLst>
                <a:ext uri="{FF2B5EF4-FFF2-40B4-BE49-F238E27FC236}">
                  <a16:creationId xmlns:a16="http://schemas.microsoft.com/office/drawing/2014/main" id="{0D93960E-DA2A-4798-9A30-5A4BA6FE3FAF}"/>
                </a:ext>
              </a:extLst>
            </p:cNvPr>
            <p:cNvSpPr>
              <a:spLocks/>
            </p:cNvSpPr>
            <p:nvPr/>
          </p:nvSpPr>
          <p:spPr bwMode="auto">
            <a:xfrm>
              <a:off x="8778876" y="3645580"/>
              <a:ext cx="2619375" cy="171450"/>
            </a:xfrm>
            <a:custGeom>
              <a:avLst/>
              <a:gdLst>
                <a:gd name="T0" fmla="*/ 637 w 659"/>
                <a:gd name="T1" fmla="*/ 0 h 43"/>
                <a:gd name="T2" fmla="*/ 0 w 659"/>
                <a:gd name="T3" fmla="*/ 0 h 43"/>
                <a:gd name="T4" fmla="*/ 0 w 659"/>
                <a:gd name="T5" fmla="*/ 43 h 43"/>
                <a:gd name="T6" fmla="*/ 637 w 659"/>
                <a:gd name="T7" fmla="*/ 43 h 43"/>
                <a:gd name="T8" fmla="*/ 659 w 659"/>
                <a:gd name="T9" fmla="*/ 22 h 43"/>
                <a:gd name="T10" fmla="*/ 637 w 659"/>
                <a:gd name="T11" fmla="*/ 0 h 43"/>
              </a:gdLst>
              <a:ahLst/>
              <a:cxnLst>
                <a:cxn ang="0">
                  <a:pos x="T0" y="T1"/>
                </a:cxn>
                <a:cxn ang="0">
                  <a:pos x="T2" y="T3"/>
                </a:cxn>
                <a:cxn ang="0">
                  <a:pos x="T4" y="T5"/>
                </a:cxn>
                <a:cxn ang="0">
                  <a:pos x="T6" y="T7"/>
                </a:cxn>
                <a:cxn ang="0">
                  <a:pos x="T8" y="T9"/>
                </a:cxn>
                <a:cxn ang="0">
                  <a:pos x="T10" y="T11"/>
                </a:cxn>
              </a:cxnLst>
              <a:rect l="0" t="0" r="r" b="b"/>
              <a:pathLst>
                <a:path w="659" h="43">
                  <a:moveTo>
                    <a:pt x="637" y="0"/>
                  </a:moveTo>
                  <a:cubicBezTo>
                    <a:pt x="0" y="0"/>
                    <a:pt x="0" y="0"/>
                    <a:pt x="0" y="0"/>
                  </a:cubicBezTo>
                  <a:cubicBezTo>
                    <a:pt x="0" y="43"/>
                    <a:pt x="0" y="43"/>
                    <a:pt x="0" y="43"/>
                  </a:cubicBezTo>
                  <a:cubicBezTo>
                    <a:pt x="637" y="43"/>
                    <a:pt x="637" y="43"/>
                    <a:pt x="637" y="43"/>
                  </a:cubicBezTo>
                  <a:cubicBezTo>
                    <a:pt x="649" y="43"/>
                    <a:pt x="659" y="34"/>
                    <a:pt x="659" y="22"/>
                  </a:cubicBezTo>
                  <a:cubicBezTo>
                    <a:pt x="659" y="10"/>
                    <a:pt x="649" y="0"/>
                    <a:pt x="637" y="0"/>
                  </a:cubicBezTo>
                  <a:close/>
                </a:path>
              </a:pathLst>
            </a:custGeom>
            <a:solidFill>
              <a:srgbClr val="006666"/>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4" name="Freeform 19">
              <a:extLst>
                <a:ext uri="{FF2B5EF4-FFF2-40B4-BE49-F238E27FC236}">
                  <a16:creationId xmlns:a16="http://schemas.microsoft.com/office/drawing/2014/main" id="{BFBF9DC1-55AF-46BF-89AF-8A49B5457CE3}"/>
                </a:ext>
              </a:extLst>
            </p:cNvPr>
            <p:cNvSpPr>
              <a:spLocks/>
            </p:cNvSpPr>
            <p:nvPr/>
          </p:nvSpPr>
          <p:spPr bwMode="auto">
            <a:xfrm>
              <a:off x="6097588" y="3645580"/>
              <a:ext cx="2681288" cy="171450"/>
            </a:xfrm>
            <a:custGeom>
              <a:avLst/>
              <a:gdLst>
                <a:gd name="T0" fmla="*/ 1669 w 1689"/>
                <a:gd name="T1" fmla="*/ 0 h 108"/>
                <a:gd name="T2" fmla="*/ 1669 w 1689"/>
                <a:gd name="T3" fmla="*/ 0 h 108"/>
                <a:gd name="T4" fmla="*/ 0 w 1689"/>
                <a:gd name="T5" fmla="*/ 0 h 108"/>
                <a:gd name="T6" fmla="*/ 0 w 1689"/>
                <a:gd name="T7" fmla="*/ 108 h 108"/>
                <a:gd name="T8" fmla="*/ 1669 w 1689"/>
                <a:gd name="T9" fmla="*/ 108 h 108"/>
                <a:gd name="T10" fmla="*/ 1669 w 1689"/>
                <a:gd name="T11" fmla="*/ 108 h 108"/>
                <a:gd name="T12" fmla="*/ 1689 w 1689"/>
                <a:gd name="T13" fmla="*/ 108 h 108"/>
                <a:gd name="T14" fmla="*/ 1689 w 1689"/>
                <a:gd name="T15" fmla="*/ 0 h 108"/>
                <a:gd name="T16" fmla="*/ 1669 w 1689"/>
                <a:gd name="T17"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89" h="108">
                  <a:moveTo>
                    <a:pt x="1669" y="0"/>
                  </a:moveTo>
                  <a:lnTo>
                    <a:pt x="1669" y="0"/>
                  </a:lnTo>
                  <a:lnTo>
                    <a:pt x="0" y="0"/>
                  </a:lnTo>
                  <a:lnTo>
                    <a:pt x="0" y="108"/>
                  </a:lnTo>
                  <a:lnTo>
                    <a:pt x="1669" y="108"/>
                  </a:lnTo>
                  <a:lnTo>
                    <a:pt x="1669" y="108"/>
                  </a:lnTo>
                  <a:lnTo>
                    <a:pt x="1689" y="108"/>
                  </a:lnTo>
                  <a:lnTo>
                    <a:pt x="1689" y="0"/>
                  </a:lnTo>
                  <a:lnTo>
                    <a:pt x="1669" y="0"/>
                  </a:lnTo>
                  <a:close/>
                </a:path>
              </a:pathLst>
            </a:custGeom>
            <a:solidFill>
              <a:srgbClr val="00CC99"/>
            </a:solidFill>
            <a:ln>
              <a:noFill/>
            </a:ln>
          </p:spPr>
          <p:txBody>
            <a:bodyPr vert="horz" wrap="square" lIns="91440" tIns="45720" rIns="91440" bIns="45720" numCol="1" anchor="t" anchorCtr="0" compatLnSpc="1">
              <a:prstTxWarp prst="textNoShape">
                <a:avLst/>
              </a:prstTxWarp>
            </a:bodyPr>
            <a:lstStyle/>
            <a:p>
              <a:endParaRPr lang="en-US" dirty="0"/>
            </a:p>
          </p:txBody>
        </p:sp>
        <p:grpSp>
          <p:nvGrpSpPr>
            <p:cNvPr id="15" name="Group 73">
              <a:extLst>
                <a:ext uri="{FF2B5EF4-FFF2-40B4-BE49-F238E27FC236}">
                  <a16:creationId xmlns:a16="http://schemas.microsoft.com/office/drawing/2014/main" id="{6099C645-C074-4814-B2A2-2BE2CC79097D}"/>
                </a:ext>
              </a:extLst>
            </p:cNvPr>
            <p:cNvGrpSpPr/>
            <p:nvPr/>
          </p:nvGrpSpPr>
          <p:grpSpPr>
            <a:xfrm>
              <a:off x="7058534" y="4213170"/>
              <a:ext cx="695898" cy="697384"/>
              <a:chOff x="8293101" y="5626100"/>
              <a:chExt cx="742950" cy="744538"/>
            </a:xfrm>
            <a:solidFill>
              <a:schemeClr val="bg1"/>
            </a:solidFill>
          </p:grpSpPr>
          <p:sp>
            <p:nvSpPr>
              <p:cNvPr id="43" name="Freeform 23">
                <a:extLst>
                  <a:ext uri="{FF2B5EF4-FFF2-40B4-BE49-F238E27FC236}">
                    <a16:creationId xmlns:a16="http://schemas.microsoft.com/office/drawing/2014/main" id="{63EFF0A7-BB11-4291-A81A-B0EBAE4A978C}"/>
                  </a:ext>
                </a:extLst>
              </p:cNvPr>
              <p:cNvSpPr>
                <a:spLocks noEditPoints="1"/>
              </p:cNvSpPr>
              <p:nvPr/>
            </p:nvSpPr>
            <p:spPr bwMode="auto">
              <a:xfrm>
                <a:off x="8293101" y="5721350"/>
                <a:ext cx="547688" cy="558800"/>
              </a:xfrm>
              <a:custGeom>
                <a:avLst/>
                <a:gdLst>
                  <a:gd name="T0" fmla="*/ 137 w 145"/>
                  <a:gd name="T1" fmla="*/ 36 h 148"/>
                  <a:gd name="T2" fmla="*/ 128 w 145"/>
                  <a:gd name="T3" fmla="*/ 46 h 148"/>
                  <a:gd name="T4" fmla="*/ 132 w 145"/>
                  <a:gd name="T5" fmla="*/ 54 h 148"/>
                  <a:gd name="T6" fmla="*/ 144 w 145"/>
                  <a:gd name="T7" fmla="*/ 53 h 148"/>
                  <a:gd name="T8" fmla="*/ 145 w 145"/>
                  <a:gd name="T9" fmla="*/ 53 h 148"/>
                  <a:gd name="T10" fmla="*/ 137 w 145"/>
                  <a:gd name="T11" fmla="*/ 36 h 148"/>
                  <a:gd name="T12" fmla="*/ 0 w 145"/>
                  <a:gd name="T13" fmla="*/ 74 h 148"/>
                  <a:gd name="T14" fmla="*/ 74 w 145"/>
                  <a:gd name="T15" fmla="*/ 148 h 148"/>
                  <a:gd name="T16" fmla="*/ 84 w 145"/>
                  <a:gd name="T17" fmla="*/ 147 h 148"/>
                  <a:gd name="T18" fmla="*/ 80 w 145"/>
                  <a:gd name="T19" fmla="*/ 135 h 148"/>
                  <a:gd name="T20" fmla="*/ 74 w 145"/>
                  <a:gd name="T21" fmla="*/ 136 h 148"/>
                  <a:gd name="T22" fmla="*/ 12 w 145"/>
                  <a:gd name="T23" fmla="*/ 74 h 148"/>
                  <a:gd name="T24" fmla="*/ 74 w 145"/>
                  <a:gd name="T25" fmla="*/ 12 h 148"/>
                  <a:gd name="T26" fmla="*/ 102 w 145"/>
                  <a:gd name="T27" fmla="*/ 19 h 148"/>
                  <a:gd name="T28" fmla="*/ 111 w 145"/>
                  <a:gd name="T29" fmla="*/ 10 h 148"/>
                  <a:gd name="T30" fmla="*/ 74 w 145"/>
                  <a:gd name="T31" fmla="*/ 0 h 148"/>
                  <a:gd name="T32" fmla="*/ 0 w 145"/>
                  <a:gd name="T33" fmla="*/ 74 h 148"/>
                  <a:gd name="T34" fmla="*/ 0 w 145"/>
                  <a:gd name="T35" fmla="*/ 74 h 148"/>
                  <a:gd name="T36" fmla="*/ 0 w 145"/>
                  <a:gd name="T37" fmla="*/ 74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45" h="148">
                    <a:moveTo>
                      <a:pt x="137" y="36"/>
                    </a:moveTo>
                    <a:cubicBezTo>
                      <a:pt x="128" y="46"/>
                      <a:pt x="128" y="46"/>
                      <a:pt x="128" y="46"/>
                    </a:cubicBezTo>
                    <a:cubicBezTo>
                      <a:pt x="130" y="48"/>
                      <a:pt x="131" y="51"/>
                      <a:pt x="132" y="54"/>
                    </a:cubicBezTo>
                    <a:cubicBezTo>
                      <a:pt x="136" y="54"/>
                      <a:pt x="140" y="53"/>
                      <a:pt x="144" y="53"/>
                    </a:cubicBezTo>
                    <a:cubicBezTo>
                      <a:pt x="145" y="53"/>
                      <a:pt x="145" y="53"/>
                      <a:pt x="145" y="53"/>
                    </a:cubicBezTo>
                    <a:cubicBezTo>
                      <a:pt x="143" y="47"/>
                      <a:pt x="140" y="42"/>
                      <a:pt x="137" y="36"/>
                    </a:cubicBezTo>
                    <a:close/>
                    <a:moveTo>
                      <a:pt x="0" y="74"/>
                    </a:moveTo>
                    <a:cubicBezTo>
                      <a:pt x="0" y="115"/>
                      <a:pt x="33" y="148"/>
                      <a:pt x="74" y="148"/>
                    </a:cubicBezTo>
                    <a:cubicBezTo>
                      <a:pt x="77" y="148"/>
                      <a:pt x="81" y="148"/>
                      <a:pt x="84" y="147"/>
                    </a:cubicBezTo>
                    <a:cubicBezTo>
                      <a:pt x="82" y="143"/>
                      <a:pt x="81" y="139"/>
                      <a:pt x="80" y="135"/>
                    </a:cubicBezTo>
                    <a:cubicBezTo>
                      <a:pt x="78" y="135"/>
                      <a:pt x="76" y="136"/>
                      <a:pt x="74" y="136"/>
                    </a:cubicBezTo>
                    <a:cubicBezTo>
                      <a:pt x="40" y="136"/>
                      <a:pt x="12" y="108"/>
                      <a:pt x="12" y="74"/>
                    </a:cubicBezTo>
                    <a:cubicBezTo>
                      <a:pt x="12" y="40"/>
                      <a:pt x="40" y="12"/>
                      <a:pt x="74" y="12"/>
                    </a:cubicBezTo>
                    <a:cubicBezTo>
                      <a:pt x="84" y="12"/>
                      <a:pt x="94" y="15"/>
                      <a:pt x="102" y="19"/>
                    </a:cubicBezTo>
                    <a:cubicBezTo>
                      <a:pt x="111" y="10"/>
                      <a:pt x="111" y="10"/>
                      <a:pt x="111" y="10"/>
                    </a:cubicBezTo>
                    <a:cubicBezTo>
                      <a:pt x="100" y="4"/>
                      <a:pt x="87" y="0"/>
                      <a:pt x="74" y="0"/>
                    </a:cubicBezTo>
                    <a:cubicBezTo>
                      <a:pt x="33" y="0"/>
                      <a:pt x="0" y="33"/>
                      <a:pt x="0" y="74"/>
                    </a:cubicBezTo>
                    <a:close/>
                    <a:moveTo>
                      <a:pt x="0" y="74"/>
                    </a:moveTo>
                    <a:cubicBezTo>
                      <a:pt x="0" y="74"/>
                      <a:pt x="0" y="74"/>
                      <a:pt x="0" y="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4" name="Freeform 24">
                <a:extLst>
                  <a:ext uri="{FF2B5EF4-FFF2-40B4-BE49-F238E27FC236}">
                    <a16:creationId xmlns:a16="http://schemas.microsoft.com/office/drawing/2014/main" id="{ADD8D6FE-94C7-4A91-A8CF-43036D8EC402}"/>
                  </a:ext>
                </a:extLst>
              </p:cNvPr>
              <p:cNvSpPr>
                <a:spLocks noEditPoints="1"/>
              </p:cNvSpPr>
              <p:nvPr/>
            </p:nvSpPr>
            <p:spPr bwMode="auto">
              <a:xfrm>
                <a:off x="8402638" y="5830888"/>
                <a:ext cx="230188" cy="339725"/>
              </a:xfrm>
              <a:custGeom>
                <a:avLst/>
                <a:gdLst>
                  <a:gd name="T0" fmla="*/ 0 w 61"/>
                  <a:gd name="T1" fmla="*/ 45 h 90"/>
                  <a:gd name="T2" fmla="*/ 45 w 61"/>
                  <a:gd name="T3" fmla="*/ 90 h 90"/>
                  <a:gd name="T4" fmla="*/ 49 w 61"/>
                  <a:gd name="T5" fmla="*/ 90 h 90"/>
                  <a:gd name="T6" fmla="*/ 50 w 61"/>
                  <a:gd name="T7" fmla="*/ 77 h 90"/>
                  <a:gd name="T8" fmla="*/ 45 w 61"/>
                  <a:gd name="T9" fmla="*/ 78 h 90"/>
                  <a:gd name="T10" fmla="*/ 12 w 61"/>
                  <a:gd name="T11" fmla="*/ 45 h 90"/>
                  <a:gd name="T12" fmla="*/ 45 w 61"/>
                  <a:gd name="T13" fmla="*/ 12 h 90"/>
                  <a:gd name="T14" fmla="*/ 51 w 61"/>
                  <a:gd name="T15" fmla="*/ 13 h 90"/>
                  <a:gd name="T16" fmla="*/ 61 w 61"/>
                  <a:gd name="T17" fmla="*/ 3 h 90"/>
                  <a:gd name="T18" fmla="*/ 45 w 61"/>
                  <a:gd name="T19" fmla="*/ 0 h 90"/>
                  <a:gd name="T20" fmla="*/ 0 w 61"/>
                  <a:gd name="T21" fmla="*/ 45 h 90"/>
                  <a:gd name="T22" fmla="*/ 0 w 61"/>
                  <a:gd name="T23" fmla="*/ 45 h 90"/>
                  <a:gd name="T24" fmla="*/ 0 w 61"/>
                  <a:gd name="T25" fmla="*/ 45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1" h="90">
                    <a:moveTo>
                      <a:pt x="0" y="45"/>
                    </a:moveTo>
                    <a:cubicBezTo>
                      <a:pt x="0" y="70"/>
                      <a:pt x="20" y="90"/>
                      <a:pt x="45" y="90"/>
                    </a:cubicBezTo>
                    <a:cubicBezTo>
                      <a:pt x="46" y="90"/>
                      <a:pt x="47" y="90"/>
                      <a:pt x="49" y="90"/>
                    </a:cubicBezTo>
                    <a:cubicBezTo>
                      <a:pt x="49" y="86"/>
                      <a:pt x="49" y="81"/>
                      <a:pt x="50" y="77"/>
                    </a:cubicBezTo>
                    <a:cubicBezTo>
                      <a:pt x="48" y="78"/>
                      <a:pt x="47" y="78"/>
                      <a:pt x="45" y="78"/>
                    </a:cubicBezTo>
                    <a:cubicBezTo>
                      <a:pt x="27" y="78"/>
                      <a:pt x="12" y="63"/>
                      <a:pt x="12" y="45"/>
                    </a:cubicBezTo>
                    <a:cubicBezTo>
                      <a:pt x="12" y="27"/>
                      <a:pt x="27" y="12"/>
                      <a:pt x="45" y="12"/>
                    </a:cubicBezTo>
                    <a:cubicBezTo>
                      <a:pt x="47" y="12"/>
                      <a:pt x="49" y="12"/>
                      <a:pt x="51" y="13"/>
                    </a:cubicBezTo>
                    <a:cubicBezTo>
                      <a:pt x="61" y="3"/>
                      <a:pt x="61" y="3"/>
                      <a:pt x="61" y="3"/>
                    </a:cubicBezTo>
                    <a:cubicBezTo>
                      <a:pt x="56" y="1"/>
                      <a:pt x="50" y="0"/>
                      <a:pt x="45" y="0"/>
                    </a:cubicBezTo>
                    <a:cubicBezTo>
                      <a:pt x="20" y="0"/>
                      <a:pt x="0" y="20"/>
                      <a:pt x="0" y="45"/>
                    </a:cubicBezTo>
                    <a:close/>
                    <a:moveTo>
                      <a:pt x="0" y="45"/>
                    </a:moveTo>
                    <a:cubicBezTo>
                      <a:pt x="0" y="45"/>
                      <a:pt x="0" y="45"/>
                      <a:pt x="0" y="4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5" name="Freeform 25">
                <a:extLst>
                  <a:ext uri="{FF2B5EF4-FFF2-40B4-BE49-F238E27FC236}">
                    <a16:creationId xmlns:a16="http://schemas.microsoft.com/office/drawing/2014/main" id="{20BCC3F9-2D3E-404B-AE05-B02F45C101B8}"/>
                  </a:ext>
                </a:extLst>
              </p:cNvPr>
              <p:cNvSpPr>
                <a:spLocks noEditPoints="1"/>
              </p:cNvSpPr>
              <p:nvPr/>
            </p:nvSpPr>
            <p:spPr bwMode="auto">
              <a:xfrm>
                <a:off x="8509001" y="5940425"/>
                <a:ext cx="123825" cy="120650"/>
              </a:xfrm>
              <a:custGeom>
                <a:avLst/>
                <a:gdLst>
                  <a:gd name="T0" fmla="*/ 17 w 33"/>
                  <a:gd name="T1" fmla="*/ 0 h 32"/>
                  <a:gd name="T2" fmla="*/ 0 w 33"/>
                  <a:gd name="T3" fmla="*/ 16 h 32"/>
                  <a:gd name="T4" fmla="*/ 17 w 33"/>
                  <a:gd name="T5" fmla="*/ 32 h 32"/>
                  <a:gd name="T6" fmla="*/ 33 w 33"/>
                  <a:gd name="T7" fmla="*/ 16 h 32"/>
                  <a:gd name="T8" fmla="*/ 17 w 33"/>
                  <a:gd name="T9" fmla="*/ 0 h 32"/>
                  <a:gd name="T10" fmla="*/ 17 w 33"/>
                  <a:gd name="T11" fmla="*/ 20 h 32"/>
                  <a:gd name="T12" fmla="*/ 13 w 33"/>
                  <a:gd name="T13" fmla="*/ 16 h 32"/>
                  <a:gd name="T14" fmla="*/ 17 w 33"/>
                  <a:gd name="T15" fmla="*/ 12 h 32"/>
                  <a:gd name="T16" fmla="*/ 21 w 33"/>
                  <a:gd name="T17" fmla="*/ 16 h 32"/>
                  <a:gd name="T18" fmla="*/ 17 w 33"/>
                  <a:gd name="T19" fmla="*/ 20 h 32"/>
                  <a:gd name="T20" fmla="*/ 17 w 33"/>
                  <a:gd name="T21" fmla="*/ 20 h 32"/>
                  <a:gd name="T22" fmla="*/ 17 w 33"/>
                  <a:gd name="T23" fmla="*/ 2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 h="32">
                    <a:moveTo>
                      <a:pt x="17" y="0"/>
                    </a:moveTo>
                    <a:cubicBezTo>
                      <a:pt x="8" y="0"/>
                      <a:pt x="0" y="7"/>
                      <a:pt x="0" y="16"/>
                    </a:cubicBezTo>
                    <a:cubicBezTo>
                      <a:pt x="0" y="25"/>
                      <a:pt x="8" y="32"/>
                      <a:pt x="17" y="32"/>
                    </a:cubicBezTo>
                    <a:cubicBezTo>
                      <a:pt x="26" y="32"/>
                      <a:pt x="33" y="25"/>
                      <a:pt x="33" y="16"/>
                    </a:cubicBezTo>
                    <a:cubicBezTo>
                      <a:pt x="33" y="7"/>
                      <a:pt x="26" y="0"/>
                      <a:pt x="17" y="0"/>
                    </a:cubicBezTo>
                    <a:close/>
                    <a:moveTo>
                      <a:pt x="17" y="20"/>
                    </a:moveTo>
                    <a:cubicBezTo>
                      <a:pt x="14" y="20"/>
                      <a:pt x="13" y="18"/>
                      <a:pt x="13" y="16"/>
                    </a:cubicBezTo>
                    <a:cubicBezTo>
                      <a:pt x="13" y="14"/>
                      <a:pt x="14" y="12"/>
                      <a:pt x="17" y="12"/>
                    </a:cubicBezTo>
                    <a:cubicBezTo>
                      <a:pt x="19" y="12"/>
                      <a:pt x="21" y="14"/>
                      <a:pt x="21" y="16"/>
                    </a:cubicBezTo>
                    <a:cubicBezTo>
                      <a:pt x="21" y="18"/>
                      <a:pt x="19" y="20"/>
                      <a:pt x="17" y="20"/>
                    </a:cubicBezTo>
                    <a:close/>
                    <a:moveTo>
                      <a:pt x="17" y="20"/>
                    </a:moveTo>
                    <a:cubicBezTo>
                      <a:pt x="17" y="20"/>
                      <a:pt x="17" y="20"/>
                      <a:pt x="17" y="2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6" name="Freeform 26">
                <a:extLst>
                  <a:ext uri="{FF2B5EF4-FFF2-40B4-BE49-F238E27FC236}">
                    <a16:creationId xmlns:a16="http://schemas.microsoft.com/office/drawing/2014/main" id="{4273AEE4-AD29-4A8E-B28D-D6DEAF3A8806}"/>
                  </a:ext>
                </a:extLst>
              </p:cNvPr>
              <p:cNvSpPr>
                <a:spLocks noEditPoints="1"/>
              </p:cNvSpPr>
              <p:nvPr/>
            </p:nvSpPr>
            <p:spPr bwMode="auto">
              <a:xfrm>
                <a:off x="8545513" y="5773738"/>
                <a:ext cx="252413" cy="249238"/>
              </a:xfrm>
              <a:custGeom>
                <a:avLst/>
                <a:gdLst>
                  <a:gd name="T0" fmla="*/ 7 w 67"/>
                  <a:gd name="T1" fmla="*/ 66 h 66"/>
                  <a:gd name="T2" fmla="*/ 2 w 67"/>
                  <a:gd name="T3" fmla="*/ 64 h 66"/>
                  <a:gd name="T4" fmla="*/ 2 w 67"/>
                  <a:gd name="T5" fmla="*/ 56 h 66"/>
                  <a:gd name="T6" fmla="*/ 56 w 67"/>
                  <a:gd name="T7" fmla="*/ 2 h 66"/>
                  <a:gd name="T8" fmla="*/ 65 w 67"/>
                  <a:gd name="T9" fmla="*/ 2 h 66"/>
                  <a:gd name="T10" fmla="*/ 65 w 67"/>
                  <a:gd name="T11" fmla="*/ 11 h 66"/>
                  <a:gd name="T12" fmla="*/ 11 w 67"/>
                  <a:gd name="T13" fmla="*/ 64 h 66"/>
                  <a:gd name="T14" fmla="*/ 7 w 67"/>
                  <a:gd name="T15" fmla="*/ 66 h 66"/>
                  <a:gd name="T16" fmla="*/ 7 w 67"/>
                  <a:gd name="T17" fmla="*/ 66 h 66"/>
                  <a:gd name="T18" fmla="*/ 7 w 67"/>
                  <a:gd name="T19" fmla="*/ 6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6">
                    <a:moveTo>
                      <a:pt x="7" y="66"/>
                    </a:moveTo>
                    <a:cubicBezTo>
                      <a:pt x="5" y="66"/>
                      <a:pt x="4" y="65"/>
                      <a:pt x="2" y="64"/>
                    </a:cubicBezTo>
                    <a:cubicBezTo>
                      <a:pt x="0" y="62"/>
                      <a:pt x="0" y="58"/>
                      <a:pt x="2" y="56"/>
                    </a:cubicBezTo>
                    <a:cubicBezTo>
                      <a:pt x="56" y="2"/>
                      <a:pt x="56" y="2"/>
                      <a:pt x="56" y="2"/>
                    </a:cubicBezTo>
                    <a:cubicBezTo>
                      <a:pt x="58" y="0"/>
                      <a:pt x="62" y="0"/>
                      <a:pt x="65" y="2"/>
                    </a:cubicBezTo>
                    <a:cubicBezTo>
                      <a:pt x="67" y="5"/>
                      <a:pt x="67" y="9"/>
                      <a:pt x="65" y="11"/>
                    </a:cubicBezTo>
                    <a:cubicBezTo>
                      <a:pt x="11" y="64"/>
                      <a:pt x="11" y="64"/>
                      <a:pt x="11" y="64"/>
                    </a:cubicBezTo>
                    <a:cubicBezTo>
                      <a:pt x="10" y="65"/>
                      <a:pt x="8" y="66"/>
                      <a:pt x="7" y="66"/>
                    </a:cubicBezTo>
                    <a:close/>
                    <a:moveTo>
                      <a:pt x="7" y="66"/>
                    </a:moveTo>
                    <a:cubicBezTo>
                      <a:pt x="7" y="66"/>
                      <a:pt x="7" y="66"/>
                      <a:pt x="7" y="6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7" name="Freeform 27">
                <a:extLst>
                  <a:ext uri="{FF2B5EF4-FFF2-40B4-BE49-F238E27FC236}">
                    <a16:creationId xmlns:a16="http://schemas.microsoft.com/office/drawing/2014/main" id="{F4116CB1-A427-43DC-8AB8-5BC64752C109}"/>
                  </a:ext>
                </a:extLst>
              </p:cNvPr>
              <p:cNvSpPr>
                <a:spLocks noEditPoints="1"/>
              </p:cNvSpPr>
              <p:nvPr/>
            </p:nvSpPr>
            <p:spPr bwMode="auto">
              <a:xfrm>
                <a:off x="8756651" y="5626100"/>
                <a:ext cx="188913" cy="188913"/>
              </a:xfrm>
              <a:custGeom>
                <a:avLst/>
                <a:gdLst>
                  <a:gd name="T0" fmla="*/ 27 w 50"/>
                  <a:gd name="T1" fmla="*/ 50 h 50"/>
                  <a:gd name="T2" fmla="*/ 6 w 50"/>
                  <a:gd name="T3" fmla="*/ 50 h 50"/>
                  <a:gd name="T4" fmla="*/ 0 w 50"/>
                  <a:gd name="T5" fmla="*/ 44 h 50"/>
                  <a:gd name="T6" fmla="*/ 0 w 50"/>
                  <a:gd name="T7" fmla="*/ 23 h 50"/>
                  <a:gd name="T8" fmla="*/ 2 w 50"/>
                  <a:gd name="T9" fmla="*/ 19 h 50"/>
                  <a:gd name="T10" fmla="*/ 18 w 50"/>
                  <a:gd name="T11" fmla="*/ 2 h 50"/>
                  <a:gd name="T12" fmla="*/ 25 w 50"/>
                  <a:gd name="T13" fmla="*/ 1 h 50"/>
                  <a:gd name="T14" fmla="*/ 29 w 50"/>
                  <a:gd name="T15" fmla="*/ 7 h 50"/>
                  <a:gd name="T16" fmla="*/ 29 w 50"/>
                  <a:gd name="T17" fmla="*/ 21 h 50"/>
                  <a:gd name="T18" fmla="*/ 43 w 50"/>
                  <a:gd name="T19" fmla="*/ 21 h 50"/>
                  <a:gd name="T20" fmla="*/ 49 w 50"/>
                  <a:gd name="T21" fmla="*/ 25 h 50"/>
                  <a:gd name="T22" fmla="*/ 48 w 50"/>
                  <a:gd name="T23" fmla="*/ 31 h 50"/>
                  <a:gd name="T24" fmla="*/ 31 w 50"/>
                  <a:gd name="T25" fmla="*/ 48 h 50"/>
                  <a:gd name="T26" fmla="*/ 27 w 50"/>
                  <a:gd name="T27" fmla="*/ 50 h 50"/>
                  <a:gd name="T28" fmla="*/ 27 w 50"/>
                  <a:gd name="T29" fmla="*/ 50 h 50"/>
                  <a:gd name="T30" fmla="*/ 27 w 50"/>
                  <a:gd name="T31" fmla="*/ 5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0" h="50">
                    <a:moveTo>
                      <a:pt x="27" y="50"/>
                    </a:moveTo>
                    <a:cubicBezTo>
                      <a:pt x="6" y="50"/>
                      <a:pt x="6" y="50"/>
                      <a:pt x="6" y="50"/>
                    </a:cubicBezTo>
                    <a:cubicBezTo>
                      <a:pt x="3" y="50"/>
                      <a:pt x="0" y="47"/>
                      <a:pt x="0" y="44"/>
                    </a:cubicBezTo>
                    <a:cubicBezTo>
                      <a:pt x="0" y="23"/>
                      <a:pt x="0" y="23"/>
                      <a:pt x="0" y="23"/>
                    </a:cubicBezTo>
                    <a:cubicBezTo>
                      <a:pt x="0" y="21"/>
                      <a:pt x="1" y="20"/>
                      <a:pt x="2" y="19"/>
                    </a:cubicBezTo>
                    <a:cubicBezTo>
                      <a:pt x="18" y="2"/>
                      <a:pt x="18" y="2"/>
                      <a:pt x="18" y="2"/>
                    </a:cubicBezTo>
                    <a:cubicBezTo>
                      <a:pt x="20" y="0"/>
                      <a:pt x="23" y="0"/>
                      <a:pt x="25" y="1"/>
                    </a:cubicBezTo>
                    <a:cubicBezTo>
                      <a:pt x="27" y="2"/>
                      <a:pt x="29" y="4"/>
                      <a:pt x="29" y="7"/>
                    </a:cubicBezTo>
                    <a:cubicBezTo>
                      <a:pt x="29" y="21"/>
                      <a:pt x="29" y="21"/>
                      <a:pt x="29" y="21"/>
                    </a:cubicBezTo>
                    <a:cubicBezTo>
                      <a:pt x="43" y="21"/>
                      <a:pt x="43" y="21"/>
                      <a:pt x="43" y="21"/>
                    </a:cubicBezTo>
                    <a:cubicBezTo>
                      <a:pt x="46" y="21"/>
                      <a:pt x="48" y="22"/>
                      <a:pt x="49" y="25"/>
                    </a:cubicBezTo>
                    <a:cubicBezTo>
                      <a:pt x="50" y="27"/>
                      <a:pt x="49" y="30"/>
                      <a:pt x="48" y="31"/>
                    </a:cubicBezTo>
                    <a:cubicBezTo>
                      <a:pt x="31" y="48"/>
                      <a:pt x="31" y="48"/>
                      <a:pt x="31" y="48"/>
                    </a:cubicBezTo>
                    <a:cubicBezTo>
                      <a:pt x="30" y="49"/>
                      <a:pt x="28" y="50"/>
                      <a:pt x="27" y="50"/>
                    </a:cubicBezTo>
                    <a:close/>
                    <a:moveTo>
                      <a:pt x="27" y="50"/>
                    </a:moveTo>
                    <a:cubicBezTo>
                      <a:pt x="27" y="50"/>
                      <a:pt x="27" y="50"/>
                      <a:pt x="27" y="5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8" name="Freeform 28">
                <a:extLst>
                  <a:ext uri="{FF2B5EF4-FFF2-40B4-BE49-F238E27FC236}">
                    <a16:creationId xmlns:a16="http://schemas.microsoft.com/office/drawing/2014/main" id="{42B52084-68B6-4A8D-B8F0-021097316164}"/>
                  </a:ext>
                </a:extLst>
              </p:cNvPr>
              <p:cNvSpPr>
                <a:spLocks noEditPoints="1"/>
              </p:cNvSpPr>
              <p:nvPr/>
            </p:nvSpPr>
            <p:spPr bwMode="auto">
              <a:xfrm>
                <a:off x="8632826" y="5970588"/>
                <a:ext cx="403225" cy="400050"/>
              </a:xfrm>
              <a:custGeom>
                <a:avLst/>
                <a:gdLst>
                  <a:gd name="T0" fmla="*/ 54 w 107"/>
                  <a:gd name="T1" fmla="*/ 0 h 106"/>
                  <a:gd name="T2" fmla="*/ 0 w 107"/>
                  <a:gd name="T3" fmla="*/ 53 h 106"/>
                  <a:gd name="T4" fmla="*/ 54 w 107"/>
                  <a:gd name="T5" fmla="*/ 106 h 106"/>
                  <a:gd name="T6" fmla="*/ 107 w 107"/>
                  <a:gd name="T7" fmla="*/ 53 h 106"/>
                  <a:gd name="T8" fmla="*/ 54 w 107"/>
                  <a:gd name="T9" fmla="*/ 0 h 106"/>
                  <a:gd name="T10" fmla="*/ 77 w 107"/>
                  <a:gd name="T11" fmla="*/ 43 h 106"/>
                  <a:gd name="T12" fmla="*/ 50 w 107"/>
                  <a:gd name="T13" fmla="*/ 72 h 106"/>
                  <a:gd name="T14" fmla="*/ 45 w 107"/>
                  <a:gd name="T15" fmla="*/ 74 h 106"/>
                  <a:gd name="T16" fmla="*/ 41 w 107"/>
                  <a:gd name="T17" fmla="*/ 72 h 106"/>
                  <a:gd name="T18" fmla="*/ 27 w 107"/>
                  <a:gd name="T19" fmla="*/ 60 h 106"/>
                  <a:gd name="T20" fmla="*/ 26 w 107"/>
                  <a:gd name="T21" fmla="*/ 51 h 106"/>
                  <a:gd name="T22" fmla="*/ 35 w 107"/>
                  <a:gd name="T23" fmla="*/ 50 h 106"/>
                  <a:gd name="T24" fmla="*/ 45 w 107"/>
                  <a:gd name="T25" fmla="*/ 59 h 106"/>
                  <a:gd name="T26" fmla="*/ 68 w 107"/>
                  <a:gd name="T27" fmla="*/ 35 h 106"/>
                  <a:gd name="T28" fmla="*/ 76 w 107"/>
                  <a:gd name="T29" fmla="*/ 34 h 106"/>
                  <a:gd name="T30" fmla="*/ 77 w 107"/>
                  <a:gd name="T31" fmla="*/ 43 h 106"/>
                  <a:gd name="T32" fmla="*/ 77 w 107"/>
                  <a:gd name="T33" fmla="*/ 43 h 106"/>
                  <a:gd name="T34" fmla="*/ 77 w 107"/>
                  <a:gd name="T35" fmla="*/ 4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7" h="106">
                    <a:moveTo>
                      <a:pt x="54" y="0"/>
                    </a:moveTo>
                    <a:cubicBezTo>
                      <a:pt x="24" y="0"/>
                      <a:pt x="0" y="24"/>
                      <a:pt x="0" y="53"/>
                    </a:cubicBezTo>
                    <a:cubicBezTo>
                      <a:pt x="0" y="83"/>
                      <a:pt x="24" y="106"/>
                      <a:pt x="54" y="106"/>
                    </a:cubicBezTo>
                    <a:cubicBezTo>
                      <a:pt x="83" y="106"/>
                      <a:pt x="107" y="83"/>
                      <a:pt x="107" y="53"/>
                    </a:cubicBezTo>
                    <a:cubicBezTo>
                      <a:pt x="107" y="24"/>
                      <a:pt x="83" y="0"/>
                      <a:pt x="54" y="0"/>
                    </a:cubicBezTo>
                    <a:close/>
                    <a:moveTo>
                      <a:pt x="77" y="43"/>
                    </a:moveTo>
                    <a:cubicBezTo>
                      <a:pt x="50" y="72"/>
                      <a:pt x="50" y="72"/>
                      <a:pt x="50" y="72"/>
                    </a:cubicBezTo>
                    <a:cubicBezTo>
                      <a:pt x="49" y="73"/>
                      <a:pt x="47" y="74"/>
                      <a:pt x="45" y="74"/>
                    </a:cubicBezTo>
                    <a:cubicBezTo>
                      <a:pt x="44" y="74"/>
                      <a:pt x="43" y="73"/>
                      <a:pt x="41" y="72"/>
                    </a:cubicBezTo>
                    <a:cubicBezTo>
                      <a:pt x="27" y="60"/>
                      <a:pt x="27" y="60"/>
                      <a:pt x="27" y="60"/>
                    </a:cubicBezTo>
                    <a:cubicBezTo>
                      <a:pt x="24" y="58"/>
                      <a:pt x="24" y="54"/>
                      <a:pt x="26" y="51"/>
                    </a:cubicBezTo>
                    <a:cubicBezTo>
                      <a:pt x="29" y="49"/>
                      <a:pt x="32" y="48"/>
                      <a:pt x="35" y="50"/>
                    </a:cubicBezTo>
                    <a:cubicBezTo>
                      <a:pt x="45" y="59"/>
                      <a:pt x="45" y="59"/>
                      <a:pt x="45" y="59"/>
                    </a:cubicBezTo>
                    <a:cubicBezTo>
                      <a:pt x="68" y="35"/>
                      <a:pt x="68" y="35"/>
                      <a:pt x="68" y="35"/>
                    </a:cubicBezTo>
                    <a:cubicBezTo>
                      <a:pt x="70" y="32"/>
                      <a:pt x="74" y="32"/>
                      <a:pt x="76" y="34"/>
                    </a:cubicBezTo>
                    <a:cubicBezTo>
                      <a:pt x="79" y="37"/>
                      <a:pt x="79" y="40"/>
                      <a:pt x="77" y="43"/>
                    </a:cubicBezTo>
                    <a:close/>
                    <a:moveTo>
                      <a:pt x="77" y="43"/>
                    </a:moveTo>
                    <a:cubicBezTo>
                      <a:pt x="77" y="43"/>
                      <a:pt x="77" y="43"/>
                      <a:pt x="77" y="4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6" name="Group 74">
              <a:extLst>
                <a:ext uri="{FF2B5EF4-FFF2-40B4-BE49-F238E27FC236}">
                  <a16:creationId xmlns:a16="http://schemas.microsoft.com/office/drawing/2014/main" id="{70176445-FC0C-4FA5-A22E-0126C9889229}"/>
                </a:ext>
              </a:extLst>
            </p:cNvPr>
            <p:cNvGrpSpPr/>
            <p:nvPr/>
          </p:nvGrpSpPr>
          <p:grpSpPr>
            <a:xfrm>
              <a:off x="4443171" y="1923464"/>
              <a:ext cx="630397" cy="640717"/>
              <a:chOff x="1140834" y="5695933"/>
              <a:chExt cx="573088" cy="582469"/>
            </a:xfrm>
            <a:solidFill>
              <a:schemeClr val="bg1"/>
            </a:solidFill>
          </p:grpSpPr>
          <p:sp>
            <p:nvSpPr>
              <p:cNvPr id="41" name="Freeform 30">
                <a:extLst>
                  <a:ext uri="{FF2B5EF4-FFF2-40B4-BE49-F238E27FC236}">
                    <a16:creationId xmlns:a16="http://schemas.microsoft.com/office/drawing/2014/main" id="{B9D864A0-EB43-4C55-91F9-29F13E4E15C9}"/>
                  </a:ext>
                </a:extLst>
              </p:cNvPr>
              <p:cNvSpPr>
                <a:spLocks noEditPoints="1"/>
              </p:cNvSpPr>
              <p:nvPr/>
            </p:nvSpPr>
            <p:spPr bwMode="auto">
              <a:xfrm>
                <a:off x="1140834" y="6043452"/>
                <a:ext cx="573088" cy="234950"/>
              </a:xfrm>
              <a:custGeom>
                <a:avLst/>
                <a:gdLst>
                  <a:gd name="T0" fmla="*/ 328 w 361"/>
                  <a:gd name="T1" fmla="*/ 127 h 148"/>
                  <a:gd name="T2" fmla="*/ 328 w 361"/>
                  <a:gd name="T3" fmla="*/ 46 h 148"/>
                  <a:gd name="T4" fmla="*/ 245 w 361"/>
                  <a:gd name="T5" fmla="*/ 46 h 148"/>
                  <a:gd name="T6" fmla="*/ 245 w 361"/>
                  <a:gd name="T7" fmla="*/ 127 h 148"/>
                  <a:gd name="T8" fmla="*/ 223 w 361"/>
                  <a:gd name="T9" fmla="*/ 127 h 148"/>
                  <a:gd name="T10" fmla="*/ 223 w 361"/>
                  <a:gd name="T11" fmla="*/ 0 h 148"/>
                  <a:gd name="T12" fmla="*/ 140 w 361"/>
                  <a:gd name="T13" fmla="*/ 0 h 148"/>
                  <a:gd name="T14" fmla="*/ 140 w 361"/>
                  <a:gd name="T15" fmla="*/ 127 h 148"/>
                  <a:gd name="T16" fmla="*/ 119 w 361"/>
                  <a:gd name="T17" fmla="*/ 127 h 148"/>
                  <a:gd name="T18" fmla="*/ 119 w 361"/>
                  <a:gd name="T19" fmla="*/ 24 h 148"/>
                  <a:gd name="T20" fmla="*/ 33 w 361"/>
                  <a:gd name="T21" fmla="*/ 24 h 148"/>
                  <a:gd name="T22" fmla="*/ 33 w 361"/>
                  <a:gd name="T23" fmla="*/ 127 h 148"/>
                  <a:gd name="T24" fmla="*/ 0 w 361"/>
                  <a:gd name="T25" fmla="*/ 127 h 148"/>
                  <a:gd name="T26" fmla="*/ 0 w 361"/>
                  <a:gd name="T27" fmla="*/ 148 h 148"/>
                  <a:gd name="T28" fmla="*/ 361 w 361"/>
                  <a:gd name="T29" fmla="*/ 148 h 148"/>
                  <a:gd name="T30" fmla="*/ 361 w 361"/>
                  <a:gd name="T31" fmla="*/ 127 h 148"/>
                  <a:gd name="T32" fmla="*/ 328 w 361"/>
                  <a:gd name="T33" fmla="*/ 127 h 148"/>
                  <a:gd name="T34" fmla="*/ 328 w 361"/>
                  <a:gd name="T35" fmla="*/ 127 h 148"/>
                  <a:gd name="T36" fmla="*/ 328 w 361"/>
                  <a:gd name="T37" fmla="*/ 127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61" h="148">
                    <a:moveTo>
                      <a:pt x="328" y="127"/>
                    </a:moveTo>
                    <a:lnTo>
                      <a:pt x="328" y="46"/>
                    </a:lnTo>
                    <a:lnTo>
                      <a:pt x="245" y="46"/>
                    </a:lnTo>
                    <a:lnTo>
                      <a:pt x="245" y="127"/>
                    </a:lnTo>
                    <a:lnTo>
                      <a:pt x="223" y="127"/>
                    </a:lnTo>
                    <a:lnTo>
                      <a:pt x="223" y="0"/>
                    </a:lnTo>
                    <a:lnTo>
                      <a:pt x="140" y="0"/>
                    </a:lnTo>
                    <a:lnTo>
                      <a:pt x="140" y="127"/>
                    </a:lnTo>
                    <a:lnTo>
                      <a:pt x="119" y="127"/>
                    </a:lnTo>
                    <a:lnTo>
                      <a:pt x="119" y="24"/>
                    </a:lnTo>
                    <a:lnTo>
                      <a:pt x="33" y="24"/>
                    </a:lnTo>
                    <a:lnTo>
                      <a:pt x="33" y="127"/>
                    </a:lnTo>
                    <a:lnTo>
                      <a:pt x="0" y="127"/>
                    </a:lnTo>
                    <a:lnTo>
                      <a:pt x="0" y="148"/>
                    </a:lnTo>
                    <a:lnTo>
                      <a:pt x="361" y="148"/>
                    </a:lnTo>
                    <a:lnTo>
                      <a:pt x="361" y="127"/>
                    </a:lnTo>
                    <a:lnTo>
                      <a:pt x="328" y="127"/>
                    </a:lnTo>
                    <a:moveTo>
                      <a:pt x="328" y="127"/>
                    </a:moveTo>
                    <a:lnTo>
                      <a:pt x="328" y="127"/>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2" name="Freeform 31">
                <a:extLst>
                  <a:ext uri="{FF2B5EF4-FFF2-40B4-BE49-F238E27FC236}">
                    <a16:creationId xmlns:a16="http://schemas.microsoft.com/office/drawing/2014/main" id="{E28BF894-1102-4F29-9A97-EF2CCA692F7A}"/>
                  </a:ext>
                </a:extLst>
              </p:cNvPr>
              <p:cNvSpPr>
                <a:spLocks noEditPoints="1"/>
              </p:cNvSpPr>
              <p:nvPr/>
            </p:nvSpPr>
            <p:spPr bwMode="auto">
              <a:xfrm>
                <a:off x="1294075" y="5695933"/>
                <a:ext cx="260350" cy="271463"/>
              </a:xfrm>
              <a:custGeom>
                <a:avLst/>
                <a:gdLst>
                  <a:gd name="T0" fmla="*/ 30 w 69"/>
                  <a:gd name="T1" fmla="*/ 42 h 72"/>
                  <a:gd name="T2" fmla="*/ 30 w 69"/>
                  <a:gd name="T3" fmla="*/ 54 h 72"/>
                  <a:gd name="T4" fmla="*/ 20 w 69"/>
                  <a:gd name="T5" fmla="*/ 54 h 72"/>
                  <a:gd name="T6" fmla="*/ 15 w 69"/>
                  <a:gd name="T7" fmla="*/ 59 h 72"/>
                  <a:gd name="T8" fmla="*/ 15 w 69"/>
                  <a:gd name="T9" fmla="*/ 72 h 72"/>
                  <a:gd name="T10" fmla="*/ 53 w 69"/>
                  <a:gd name="T11" fmla="*/ 72 h 72"/>
                  <a:gd name="T12" fmla="*/ 53 w 69"/>
                  <a:gd name="T13" fmla="*/ 59 h 72"/>
                  <a:gd name="T14" fmla="*/ 48 w 69"/>
                  <a:gd name="T15" fmla="*/ 54 h 72"/>
                  <a:gd name="T16" fmla="*/ 39 w 69"/>
                  <a:gd name="T17" fmla="*/ 54 h 72"/>
                  <a:gd name="T18" fmla="*/ 39 w 69"/>
                  <a:gd name="T19" fmla="*/ 42 h 72"/>
                  <a:gd name="T20" fmla="*/ 54 w 69"/>
                  <a:gd name="T21" fmla="*/ 25 h 72"/>
                  <a:gd name="T22" fmla="*/ 69 w 69"/>
                  <a:gd name="T23" fmla="*/ 25 h 72"/>
                  <a:gd name="T24" fmla="*/ 69 w 69"/>
                  <a:gd name="T25" fmla="*/ 16 h 72"/>
                  <a:gd name="T26" fmla="*/ 55 w 69"/>
                  <a:gd name="T27" fmla="*/ 16 h 72"/>
                  <a:gd name="T28" fmla="*/ 55 w 69"/>
                  <a:gd name="T29" fmla="*/ 9 h 72"/>
                  <a:gd name="T30" fmla="*/ 61 w 69"/>
                  <a:gd name="T31" fmla="*/ 9 h 72"/>
                  <a:gd name="T32" fmla="*/ 61 w 69"/>
                  <a:gd name="T33" fmla="*/ 0 h 72"/>
                  <a:gd name="T34" fmla="*/ 7 w 69"/>
                  <a:gd name="T35" fmla="*/ 0 h 72"/>
                  <a:gd name="T36" fmla="*/ 7 w 69"/>
                  <a:gd name="T37" fmla="*/ 9 h 72"/>
                  <a:gd name="T38" fmla="*/ 14 w 69"/>
                  <a:gd name="T39" fmla="*/ 9 h 72"/>
                  <a:gd name="T40" fmla="*/ 14 w 69"/>
                  <a:gd name="T41" fmla="*/ 16 h 72"/>
                  <a:gd name="T42" fmla="*/ 0 w 69"/>
                  <a:gd name="T43" fmla="*/ 16 h 72"/>
                  <a:gd name="T44" fmla="*/ 0 w 69"/>
                  <a:gd name="T45" fmla="*/ 25 h 72"/>
                  <a:gd name="T46" fmla="*/ 14 w 69"/>
                  <a:gd name="T47" fmla="*/ 25 h 72"/>
                  <a:gd name="T48" fmla="*/ 30 w 69"/>
                  <a:gd name="T49" fmla="*/ 42 h 72"/>
                  <a:gd name="T50" fmla="*/ 30 w 69"/>
                  <a:gd name="T51" fmla="*/ 42 h 72"/>
                  <a:gd name="T52" fmla="*/ 30 w 69"/>
                  <a:gd name="T53" fmla="*/ 4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9" h="72">
                    <a:moveTo>
                      <a:pt x="30" y="42"/>
                    </a:moveTo>
                    <a:cubicBezTo>
                      <a:pt x="30" y="54"/>
                      <a:pt x="30" y="54"/>
                      <a:pt x="30" y="54"/>
                    </a:cubicBezTo>
                    <a:cubicBezTo>
                      <a:pt x="20" y="54"/>
                      <a:pt x="20" y="54"/>
                      <a:pt x="20" y="54"/>
                    </a:cubicBezTo>
                    <a:cubicBezTo>
                      <a:pt x="18" y="54"/>
                      <a:pt x="15" y="56"/>
                      <a:pt x="15" y="59"/>
                    </a:cubicBezTo>
                    <a:cubicBezTo>
                      <a:pt x="15" y="72"/>
                      <a:pt x="15" y="72"/>
                      <a:pt x="15" y="72"/>
                    </a:cubicBezTo>
                    <a:cubicBezTo>
                      <a:pt x="53" y="72"/>
                      <a:pt x="53" y="72"/>
                      <a:pt x="53" y="72"/>
                    </a:cubicBezTo>
                    <a:cubicBezTo>
                      <a:pt x="53" y="59"/>
                      <a:pt x="53" y="59"/>
                      <a:pt x="53" y="59"/>
                    </a:cubicBezTo>
                    <a:cubicBezTo>
                      <a:pt x="53" y="56"/>
                      <a:pt x="51" y="54"/>
                      <a:pt x="48" y="54"/>
                    </a:cubicBezTo>
                    <a:cubicBezTo>
                      <a:pt x="39" y="54"/>
                      <a:pt x="39" y="54"/>
                      <a:pt x="39" y="54"/>
                    </a:cubicBezTo>
                    <a:cubicBezTo>
                      <a:pt x="39" y="42"/>
                      <a:pt x="39" y="42"/>
                      <a:pt x="39" y="42"/>
                    </a:cubicBezTo>
                    <a:cubicBezTo>
                      <a:pt x="47" y="41"/>
                      <a:pt x="53" y="34"/>
                      <a:pt x="54" y="25"/>
                    </a:cubicBezTo>
                    <a:cubicBezTo>
                      <a:pt x="69" y="25"/>
                      <a:pt x="69" y="25"/>
                      <a:pt x="69" y="25"/>
                    </a:cubicBezTo>
                    <a:cubicBezTo>
                      <a:pt x="69" y="16"/>
                      <a:pt x="69" y="16"/>
                      <a:pt x="69" y="16"/>
                    </a:cubicBezTo>
                    <a:cubicBezTo>
                      <a:pt x="55" y="16"/>
                      <a:pt x="55" y="16"/>
                      <a:pt x="55" y="16"/>
                    </a:cubicBezTo>
                    <a:cubicBezTo>
                      <a:pt x="55" y="9"/>
                      <a:pt x="55" y="9"/>
                      <a:pt x="55" y="9"/>
                    </a:cubicBezTo>
                    <a:cubicBezTo>
                      <a:pt x="61" y="9"/>
                      <a:pt x="61" y="9"/>
                      <a:pt x="61" y="9"/>
                    </a:cubicBezTo>
                    <a:cubicBezTo>
                      <a:pt x="61" y="0"/>
                      <a:pt x="61" y="0"/>
                      <a:pt x="61" y="0"/>
                    </a:cubicBezTo>
                    <a:cubicBezTo>
                      <a:pt x="7" y="0"/>
                      <a:pt x="7" y="0"/>
                      <a:pt x="7" y="0"/>
                    </a:cubicBezTo>
                    <a:cubicBezTo>
                      <a:pt x="7" y="9"/>
                      <a:pt x="7" y="9"/>
                      <a:pt x="7" y="9"/>
                    </a:cubicBezTo>
                    <a:cubicBezTo>
                      <a:pt x="14" y="9"/>
                      <a:pt x="14" y="9"/>
                      <a:pt x="14" y="9"/>
                    </a:cubicBezTo>
                    <a:cubicBezTo>
                      <a:pt x="14" y="16"/>
                      <a:pt x="14" y="16"/>
                      <a:pt x="14" y="16"/>
                    </a:cubicBezTo>
                    <a:cubicBezTo>
                      <a:pt x="0" y="16"/>
                      <a:pt x="0" y="16"/>
                      <a:pt x="0" y="16"/>
                    </a:cubicBezTo>
                    <a:cubicBezTo>
                      <a:pt x="0" y="25"/>
                      <a:pt x="0" y="25"/>
                      <a:pt x="0" y="25"/>
                    </a:cubicBezTo>
                    <a:cubicBezTo>
                      <a:pt x="14" y="25"/>
                      <a:pt x="14" y="25"/>
                      <a:pt x="14" y="25"/>
                    </a:cubicBezTo>
                    <a:cubicBezTo>
                      <a:pt x="15" y="34"/>
                      <a:pt x="22" y="41"/>
                      <a:pt x="30" y="42"/>
                    </a:cubicBezTo>
                    <a:close/>
                    <a:moveTo>
                      <a:pt x="30" y="42"/>
                    </a:moveTo>
                    <a:cubicBezTo>
                      <a:pt x="30" y="42"/>
                      <a:pt x="30" y="42"/>
                      <a:pt x="30" y="4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19" name="Title 25">
              <a:extLst>
                <a:ext uri="{FF2B5EF4-FFF2-40B4-BE49-F238E27FC236}">
                  <a16:creationId xmlns:a16="http://schemas.microsoft.com/office/drawing/2014/main" id="{15C9E9EE-C763-4BBC-8FDD-E52230477D7E}"/>
                </a:ext>
              </a:extLst>
            </p:cNvPr>
            <p:cNvSpPr txBox="1">
              <a:spLocks/>
            </p:cNvSpPr>
            <p:nvPr/>
          </p:nvSpPr>
          <p:spPr>
            <a:xfrm>
              <a:off x="829082" y="5154143"/>
              <a:ext cx="2294975" cy="664776"/>
            </a:xfrm>
            <a:prstGeom prst="rect">
              <a:avLst/>
            </a:prstGeom>
          </p:spPr>
          <p:txBody>
            <a:bodyPr/>
            <a:lstStyle>
              <a:lvl1pPr algn="ctr" defTabSz="914400" rtl="0" eaLnBrk="1" latinLnBrk="0" hangingPunct="1">
                <a:lnSpc>
                  <a:spcPct val="90000"/>
                </a:lnSpc>
                <a:spcBef>
                  <a:spcPct val="0"/>
                </a:spcBef>
                <a:buNone/>
                <a:defRPr sz="2500" b="1" kern="1200">
                  <a:solidFill>
                    <a:schemeClr val="tx1"/>
                  </a:solidFill>
                  <a:latin typeface="+mn-lt"/>
                  <a:ea typeface="+mj-ea"/>
                  <a:cs typeface="+mj-cs"/>
                </a:defRPr>
              </a:lvl1pPr>
            </a:lstStyle>
            <a:p>
              <a:pPr>
                <a:lnSpc>
                  <a:spcPct val="100000"/>
                </a:lnSpc>
              </a:pPr>
              <a:r>
                <a:rPr lang="ar-SA" sz="4000" dirty="0">
                  <a:solidFill>
                    <a:srgbClr val="006666"/>
                  </a:solidFill>
                </a:rPr>
                <a:t>البعد المالي </a:t>
              </a:r>
              <a:endParaRPr lang="en-US" sz="4000" dirty="0">
                <a:solidFill>
                  <a:srgbClr val="006666"/>
                </a:solidFill>
              </a:endParaRPr>
            </a:p>
          </p:txBody>
        </p:sp>
        <p:sp>
          <p:nvSpPr>
            <p:cNvPr id="20" name="Title 25">
              <a:extLst>
                <a:ext uri="{FF2B5EF4-FFF2-40B4-BE49-F238E27FC236}">
                  <a16:creationId xmlns:a16="http://schemas.microsoft.com/office/drawing/2014/main" id="{1F65ADAB-A2F9-4754-BECE-5A48C57FBD36}"/>
                </a:ext>
              </a:extLst>
            </p:cNvPr>
            <p:cNvSpPr txBox="1">
              <a:spLocks/>
            </p:cNvSpPr>
            <p:nvPr/>
          </p:nvSpPr>
          <p:spPr>
            <a:xfrm>
              <a:off x="3427887" y="2894203"/>
              <a:ext cx="2441274" cy="664776"/>
            </a:xfrm>
            <a:prstGeom prst="rect">
              <a:avLst/>
            </a:prstGeom>
          </p:spPr>
          <p:txBody>
            <a:bodyPr/>
            <a:lstStyle>
              <a:lvl1pPr algn="ctr" defTabSz="914400" rtl="0" eaLnBrk="1" latinLnBrk="0" hangingPunct="1">
                <a:lnSpc>
                  <a:spcPct val="90000"/>
                </a:lnSpc>
                <a:spcBef>
                  <a:spcPct val="0"/>
                </a:spcBef>
                <a:buNone/>
                <a:defRPr sz="2500" b="1" kern="1200">
                  <a:solidFill>
                    <a:schemeClr val="tx1"/>
                  </a:solidFill>
                  <a:latin typeface="+mn-lt"/>
                  <a:ea typeface="+mj-ea"/>
                  <a:cs typeface="+mj-cs"/>
                </a:defRPr>
              </a:lvl1pPr>
            </a:lstStyle>
            <a:p>
              <a:pPr>
                <a:lnSpc>
                  <a:spcPct val="100000"/>
                </a:lnSpc>
              </a:pPr>
              <a:r>
                <a:rPr lang="ar-SA" sz="4000" dirty="0">
                  <a:solidFill>
                    <a:srgbClr val="009999"/>
                  </a:solidFill>
                </a:rPr>
                <a:t>التعلم والنمو </a:t>
              </a:r>
              <a:endParaRPr lang="en-US" sz="4000" dirty="0">
                <a:solidFill>
                  <a:srgbClr val="009999"/>
                </a:solidFill>
              </a:endParaRPr>
            </a:p>
          </p:txBody>
        </p:sp>
        <p:sp>
          <p:nvSpPr>
            <p:cNvPr id="21" name="Title 25">
              <a:extLst>
                <a:ext uri="{FF2B5EF4-FFF2-40B4-BE49-F238E27FC236}">
                  <a16:creationId xmlns:a16="http://schemas.microsoft.com/office/drawing/2014/main" id="{EEEFE1FE-4718-405D-87E5-637B38D59176}"/>
                </a:ext>
              </a:extLst>
            </p:cNvPr>
            <p:cNvSpPr txBox="1">
              <a:spLocks/>
            </p:cNvSpPr>
            <p:nvPr/>
          </p:nvSpPr>
          <p:spPr>
            <a:xfrm>
              <a:off x="9351862" y="2876936"/>
              <a:ext cx="1473403" cy="604342"/>
            </a:xfrm>
            <a:prstGeom prst="rect">
              <a:avLst/>
            </a:prstGeom>
          </p:spPr>
          <p:txBody>
            <a:bodyPr/>
            <a:lstStyle>
              <a:lvl1pPr algn="ctr" defTabSz="914400" rtl="0" eaLnBrk="1" latinLnBrk="0" hangingPunct="1">
                <a:lnSpc>
                  <a:spcPct val="90000"/>
                </a:lnSpc>
                <a:spcBef>
                  <a:spcPct val="0"/>
                </a:spcBef>
                <a:buNone/>
                <a:defRPr sz="2500" b="1" kern="1200">
                  <a:solidFill>
                    <a:schemeClr val="tx1"/>
                  </a:solidFill>
                  <a:latin typeface="+mn-lt"/>
                  <a:ea typeface="+mj-ea"/>
                  <a:cs typeface="+mj-cs"/>
                </a:defRPr>
              </a:lvl1pPr>
            </a:lstStyle>
            <a:p>
              <a:pPr>
                <a:lnSpc>
                  <a:spcPct val="100000"/>
                </a:lnSpc>
              </a:pPr>
              <a:r>
                <a:rPr lang="ar-SA" sz="4000" dirty="0">
                  <a:solidFill>
                    <a:srgbClr val="006666"/>
                  </a:solidFill>
                </a:rPr>
                <a:t>العملاء</a:t>
              </a:r>
              <a:endParaRPr lang="en-US" sz="4000" dirty="0">
                <a:solidFill>
                  <a:srgbClr val="006666"/>
                </a:solidFill>
              </a:endParaRPr>
            </a:p>
          </p:txBody>
        </p:sp>
        <p:sp>
          <p:nvSpPr>
            <p:cNvPr id="22" name="Title 25">
              <a:extLst>
                <a:ext uri="{FF2B5EF4-FFF2-40B4-BE49-F238E27FC236}">
                  <a16:creationId xmlns:a16="http://schemas.microsoft.com/office/drawing/2014/main" id="{45C0E970-25AB-4B80-82DB-1750AB97929D}"/>
                </a:ext>
              </a:extLst>
            </p:cNvPr>
            <p:cNvSpPr txBox="1">
              <a:spLocks/>
            </p:cNvSpPr>
            <p:nvPr/>
          </p:nvSpPr>
          <p:spPr>
            <a:xfrm>
              <a:off x="6611985" y="5151152"/>
              <a:ext cx="1620743" cy="664776"/>
            </a:xfrm>
            <a:prstGeom prst="rect">
              <a:avLst/>
            </a:prstGeom>
          </p:spPr>
          <p:txBody>
            <a:bodyPr/>
            <a:lstStyle>
              <a:lvl1pPr algn="ctr" defTabSz="914400" rtl="0" eaLnBrk="1" latinLnBrk="0" hangingPunct="1">
                <a:lnSpc>
                  <a:spcPct val="90000"/>
                </a:lnSpc>
                <a:spcBef>
                  <a:spcPct val="0"/>
                </a:spcBef>
                <a:buNone/>
                <a:defRPr sz="2500" b="1" kern="1200">
                  <a:solidFill>
                    <a:schemeClr val="tx1"/>
                  </a:solidFill>
                  <a:latin typeface="+mn-lt"/>
                  <a:ea typeface="+mj-ea"/>
                  <a:cs typeface="+mj-cs"/>
                </a:defRPr>
              </a:lvl1pPr>
            </a:lstStyle>
            <a:p>
              <a:pPr>
                <a:lnSpc>
                  <a:spcPct val="100000"/>
                </a:lnSpc>
              </a:pPr>
              <a:r>
                <a:rPr lang="ar-SA" sz="4000" dirty="0">
                  <a:solidFill>
                    <a:srgbClr val="00CC99"/>
                  </a:solidFill>
                </a:rPr>
                <a:t>العمليات </a:t>
              </a:r>
              <a:endParaRPr lang="en-US" sz="4000" dirty="0">
                <a:solidFill>
                  <a:srgbClr val="00CC99"/>
                </a:solidFill>
              </a:endParaRPr>
            </a:p>
          </p:txBody>
        </p:sp>
        <p:grpSp>
          <p:nvGrpSpPr>
            <p:cNvPr id="25" name="Group 155">
              <a:extLst>
                <a:ext uri="{FF2B5EF4-FFF2-40B4-BE49-F238E27FC236}">
                  <a16:creationId xmlns:a16="http://schemas.microsoft.com/office/drawing/2014/main" id="{D3A00714-12D7-4256-9AAA-2CDEE8D77052}"/>
                </a:ext>
              </a:extLst>
            </p:cNvPr>
            <p:cNvGrpSpPr/>
            <p:nvPr/>
          </p:nvGrpSpPr>
          <p:grpSpPr>
            <a:xfrm>
              <a:off x="8651622" y="3385940"/>
              <a:ext cx="2873881" cy="1752559"/>
              <a:chOff x="695170" y="3703760"/>
              <a:chExt cx="2873881" cy="1752559"/>
            </a:xfrm>
          </p:grpSpPr>
          <p:sp>
            <p:nvSpPr>
              <p:cNvPr id="29" name="Rectangle 156">
                <a:extLst>
                  <a:ext uri="{FF2B5EF4-FFF2-40B4-BE49-F238E27FC236}">
                    <a16:creationId xmlns:a16="http://schemas.microsoft.com/office/drawing/2014/main" id="{21CA7D45-1ECB-44CE-B4D4-D9AB59AACD0D}"/>
                  </a:ext>
                </a:extLst>
              </p:cNvPr>
              <p:cNvSpPr/>
              <p:nvPr/>
            </p:nvSpPr>
            <p:spPr>
              <a:xfrm>
                <a:off x="695170" y="3703760"/>
                <a:ext cx="2873881" cy="276999"/>
              </a:xfrm>
              <a:prstGeom prst="rect">
                <a:avLst/>
              </a:prstGeom>
            </p:spPr>
            <p:txBody>
              <a:bodyPr wrap="square">
                <a:spAutoFit/>
              </a:bodyPr>
              <a:lstStyle/>
              <a:p>
                <a:pPr algn="ctr"/>
                <a:r>
                  <a:rPr lang="ar-SA" sz="1200" b="1" dirty="0">
                    <a:solidFill>
                      <a:srgbClr val="006666"/>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الأيتام ، الداعمون ، المتطوعون </a:t>
                </a:r>
                <a:endParaRPr lang="en-US" sz="1200" b="1" dirty="0">
                  <a:solidFill>
                    <a:srgbClr val="006666"/>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30" name="Rectangle 157">
                <a:extLst>
                  <a:ext uri="{FF2B5EF4-FFF2-40B4-BE49-F238E27FC236}">
                    <a16:creationId xmlns:a16="http://schemas.microsoft.com/office/drawing/2014/main" id="{EA864153-A60B-4CE7-BFAA-2639160C6182}"/>
                  </a:ext>
                </a:extLst>
              </p:cNvPr>
              <p:cNvSpPr/>
              <p:nvPr/>
            </p:nvSpPr>
            <p:spPr>
              <a:xfrm>
                <a:off x="1234053" y="4255990"/>
                <a:ext cx="1813890" cy="1200329"/>
              </a:xfrm>
              <a:prstGeom prst="rect">
                <a:avLst/>
              </a:prstGeom>
            </p:spPr>
            <p:txBody>
              <a:bodyPr wrap="square">
                <a:spAutoFit/>
              </a:bodyPr>
              <a:lstStyle/>
              <a:p>
                <a:pPr algn="ctr">
                  <a:spcBef>
                    <a:spcPts val="0"/>
                  </a:spcBef>
                </a:pPr>
                <a:r>
                  <a:rPr lang="ar-SA" b="1" dirty="0">
                    <a:solidFill>
                      <a:srgbClr val="006666"/>
                    </a:solidFill>
                    <a:latin typeface="Calibri" panose="020F0502020204030204" pitchFamily="34" charset="0"/>
                    <a:cs typeface="Calibri" panose="020F0502020204030204" pitchFamily="34" charset="0"/>
                  </a:rPr>
                  <a:t>تحقيق أثر تنموي  فعال لدى الأيتام . </a:t>
                </a:r>
              </a:p>
              <a:p>
                <a:pPr algn="ctr">
                  <a:spcBef>
                    <a:spcPts val="0"/>
                  </a:spcBef>
                </a:pPr>
                <a:r>
                  <a:rPr lang="ar-SA" b="1" dirty="0">
                    <a:solidFill>
                      <a:srgbClr val="006666"/>
                    </a:solidFill>
                    <a:latin typeface="Calibri" panose="020F0502020204030204" pitchFamily="34" charset="0"/>
                    <a:cs typeface="Calibri" panose="020F0502020204030204" pitchFamily="34" charset="0"/>
                  </a:rPr>
                  <a:t>تحقيق خدمات رعوية متكاملة .</a:t>
                </a:r>
                <a:endParaRPr lang="en-US" b="1" dirty="0">
                  <a:solidFill>
                    <a:srgbClr val="006666"/>
                  </a:solidFill>
                  <a:latin typeface="Calibri" panose="020F0502020204030204" pitchFamily="34" charset="0"/>
                  <a:cs typeface="Calibri" panose="020F0502020204030204" pitchFamily="34" charset="0"/>
                </a:endParaRPr>
              </a:p>
            </p:txBody>
          </p:sp>
        </p:grpSp>
      </p:grpSp>
      <p:sp>
        <p:nvSpPr>
          <p:cNvPr id="49" name="Rectangle 157">
            <a:extLst>
              <a:ext uri="{FF2B5EF4-FFF2-40B4-BE49-F238E27FC236}">
                <a16:creationId xmlns:a16="http://schemas.microsoft.com/office/drawing/2014/main" id="{3F35B38E-2ED7-45D6-823A-8CFC210E6192}"/>
              </a:ext>
            </a:extLst>
          </p:cNvPr>
          <p:cNvSpPr/>
          <p:nvPr/>
        </p:nvSpPr>
        <p:spPr>
          <a:xfrm>
            <a:off x="6114688" y="2124420"/>
            <a:ext cx="2495698" cy="1477328"/>
          </a:xfrm>
          <a:prstGeom prst="rect">
            <a:avLst/>
          </a:prstGeom>
        </p:spPr>
        <p:txBody>
          <a:bodyPr wrap="square">
            <a:spAutoFit/>
          </a:bodyPr>
          <a:lstStyle/>
          <a:p>
            <a:pPr algn="ctr">
              <a:spcBef>
                <a:spcPts val="0"/>
              </a:spcBef>
            </a:pPr>
            <a:r>
              <a:rPr lang="ar-SA" b="1" dirty="0">
                <a:solidFill>
                  <a:srgbClr val="00CC99"/>
                </a:solidFill>
                <a:latin typeface="Calibri" panose="020F0502020204030204" pitchFamily="34" charset="0"/>
                <a:cs typeface="Calibri" panose="020F0502020204030204" pitchFamily="34" charset="0"/>
              </a:rPr>
              <a:t>تحقيق شراكات فاعلة ومؤثرة .</a:t>
            </a:r>
          </a:p>
          <a:p>
            <a:pPr algn="ctr">
              <a:spcBef>
                <a:spcPts val="0"/>
              </a:spcBef>
            </a:pPr>
            <a:r>
              <a:rPr lang="ar-SA" b="1" dirty="0">
                <a:solidFill>
                  <a:srgbClr val="00CC99"/>
                </a:solidFill>
                <a:latin typeface="Calibri" panose="020F0502020204030204" pitchFamily="34" charset="0"/>
                <a:cs typeface="Calibri" panose="020F0502020204030204" pitchFamily="34" charset="0"/>
              </a:rPr>
              <a:t>تحقيق التميز المؤسسي . </a:t>
            </a:r>
          </a:p>
          <a:p>
            <a:pPr algn="ctr">
              <a:spcBef>
                <a:spcPts val="0"/>
              </a:spcBef>
            </a:pPr>
            <a:r>
              <a:rPr lang="ar-SA" b="1" dirty="0">
                <a:solidFill>
                  <a:srgbClr val="00CC99"/>
                </a:solidFill>
                <a:latin typeface="Calibri" panose="020F0502020204030204" pitchFamily="34" charset="0"/>
                <a:cs typeface="Calibri" panose="020F0502020204030204" pitchFamily="34" charset="0"/>
              </a:rPr>
              <a:t>التواصل الفعال مع المجتمع ومؤسساته . </a:t>
            </a:r>
          </a:p>
          <a:p>
            <a:pPr algn="ctr">
              <a:spcBef>
                <a:spcPts val="0"/>
              </a:spcBef>
            </a:pPr>
            <a:r>
              <a:rPr lang="ar-SA" b="1" dirty="0">
                <a:solidFill>
                  <a:srgbClr val="00CC99"/>
                </a:solidFill>
                <a:latin typeface="Calibri" panose="020F0502020204030204" pitchFamily="34" charset="0"/>
                <a:cs typeface="Calibri" panose="020F0502020204030204" pitchFamily="34" charset="0"/>
              </a:rPr>
              <a:t>التحول الإلكتروني . </a:t>
            </a:r>
          </a:p>
        </p:txBody>
      </p:sp>
      <p:sp>
        <p:nvSpPr>
          <p:cNvPr id="50" name="Rectangle 157">
            <a:extLst>
              <a:ext uri="{FF2B5EF4-FFF2-40B4-BE49-F238E27FC236}">
                <a16:creationId xmlns:a16="http://schemas.microsoft.com/office/drawing/2014/main" id="{1278CF35-5578-4C70-8EB0-4FF68547F266}"/>
              </a:ext>
            </a:extLst>
          </p:cNvPr>
          <p:cNvSpPr/>
          <p:nvPr/>
        </p:nvSpPr>
        <p:spPr>
          <a:xfrm>
            <a:off x="3301486" y="3949930"/>
            <a:ext cx="2738044" cy="1200329"/>
          </a:xfrm>
          <a:prstGeom prst="rect">
            <a:avLst/>
          </a:prstGeom>
        </p:spPr>
        <p:txBody>
          <a:bodyPr wrap="square">
            <a:spAutoFit/>
          </a:bodyPr>
          <a:lstStyle/>
          <a:p>
            <a:pPr algn="ctr">
              <a:spcBef>
                <a:spcPts val="0"/>
              </a:spcBef>
            </a:pPr>
            <a:r>
              <a:rPr lang="ar-SA" b="1" dirty="0">
                <a:solidFill>
                  <a:srgbClr val="009999"/>
                </a:solidFill>
                <a:latin typeface="Calibri" panose="020F0502020204030204" pitchFamily="34" charset="0"/>
                <a:cs typeface="Calibri" panose="020F0502020204030204" pitchFamily="34" charset="0"/>
              </a:rPr>
              <a:t>توفير بيئة عمل جاذبة ومحفزة .</a:t>
            </a:r>
          </a:p>
          <a:p>
            <a:pPr algn="ctr">
              <a:spcBef>
                <a:spcPts val="0"/>
              </a:spcBef>
            </a:pPr>
            <a:r>
              <a:rPr lang="ar-SA" b="1" dirty="0">
                <a:solidFill>
                  <a:srgbClr val="009999"/>
                </a:solidFill>
                <a:latin typeface="Calibri" panose="020F0502020204030204" pitchFamily="34" charset="0"/>
                <a:cs typeface="Calibri" panose="020F0502020204030204" pitchFamily="34" charset="0"/>
              </a:rPr>
              <a:t>تطوير الكادر البشري في مجال العمل الخيري .</a:t>
            </a:r>
          </a:p>
          <a:p>
            <a:pPr algn="ctr">
              <a:spcBef>
                <a:spcPts val="0"/>
              </a:spcBef>
            </a:pPr>
            <a:r>
              <a:rPr lang="ar-SA" b="1" dirty="0">
                <a:solidFill>
                  <a:srgbClr val="009999"/>
                </a:solidFill>
                <a:latin typeface="Calibri" panose="020F0502020204030204" pitchFamily="34" charset="0"/>
                <a:cs typeface="Calibri" panose="020F0502020204030204" pitchFamily="34" charset="0"/>
              </a:rPr>
              <a:t>الاستثمار الأمثل للتطوع . </a:t>
            </a:r>
          </a:p>
        </p:txBody>
      </p:sp>
      <p:sp>
        <p:nvSpPr>
          <p:cNvPr id="51" name="Rectangle 157">
            <a:extLst>
              <a:ext uri="{FF2B5EF4-FFF2-40B4-BE49-F238E27FC236}">
                <a16:creationId xmlns:a16="http://schemas.microsoft.com/office/drawing/2014/main" id="{9134D03E-3FC7-4B33-9E68-27D24F1D1235}"/>
              </a:ext>
            </a:extLst>
          </p:cNvPr>
          <p:cNvSpPr/>
          <p:nvPr/>
        </p:nvSpPr>
        <p:spPr>
          <a:xfrm>
            <a:off x="867476" y="2478285"/>
            <a:ext cx="2302232" cy="923330"/>
          </a:xfrm>
          <a:prstGeom prst="rect">
            <a:avLst/>
          </a:prstGeom>
        </p:spPr>
        <p:txBody>
          <a:bodyPr wrap="square">
            <a:spAutoFit/>
          </a:bodyPr>
          <a:lstStyle/>
          <a:p>
            <a:pPr algn="ctr">
              <a:spcBef>
                <a:spcPts val="0"/>
              </a:spcBef>
            </a:pPr>
            <a:r>
              <a:rPr lang="ar-SA" b="1" dirty="0">
                <a:solidFill>
                  <a:srgbClr val="006666"/>
                </a:solidFill>
                <a:latin typeface="Calibri" panose="020F0502020204030204" pitchFamily="34" charset="0"/>
                <a:cs typeface="Calibri" panose="020F0502020204030204" pitchFamily="34" charset="0"/>
              </a:rPr>
              <a:t>تأمين موارد مستدامة . </a:t>
            </a:r>
          </a:p>
          <a:p>
            <a:pPr algn="ctr">
              <a:spcBef>
                <a:spcPts val="0"/>
              </a:spcBef>
            </a:pPr>
            <a:r>
              <a:rPr lang="ar-SA" b="1" dirty="0">
                <a:solidFill>
                  <a:srgbClr val="006666"/>
                </a:solidFill>
                <a:latin typeface="Calibri" panose="020F0502020204030204" pitchFamily="34" charset="0"/>
                <a:cs typeface="Calibri" panose="020F0502020204030204" pitchFamily="34" charset="0"/>
              </a:rPr>
              <a:t>الاستثمار الأمثل </a:t>
            </a:r>
          </a:p>
          <a:p>
            <a:pPr algn="ctr">
              <a:spcBef>
                <a:spcPts val="0"/>
              </a:spcBef>
            </a:pPr>
            <a:r>
              <a:rPr lang="ar-SA" b="1" dirty="0">
                <a:solidFill>
                  <a:srgbClr val="006666"/>
                </a:solidFill>
                <a:latin typeface="Calibri" panose="020F0502020204030204" pitchFamily="34" charset="0"/>
                <a:cs typeface="Calibri" panose="020F0502020204030204" pitchFamily="34" charset="0"/>
              </a:rPr>
              <a:t>للموارد المالية . </a:t>
            </a:r>
          </a:p>
        </p:txBody>
      </p:sp>
      <p:grpSp>
        <p:nvGrpSpPr>
          <p:cNvPr id="52" name="Group 32">
            <a:extLst>
              <a:ext uri="{FF2B5EF4-FFF2-40B4-BE49-F238E27FC236}">
                <a16:creationId xmlns:a16="http://schemas.microsoft.com/office/drawing/2014/main" id="{10A108DB-802B-4B37-9A70-C956292D54D1}"/>
              </a:ext>
            </a:extLst>
          </p:cNvPr>
          <p:cNvGrpSpPr/>
          <p:nvPr/>
        </p:nvGrpSpPr>
        <p:grpSpPr>
          <a:xfrm>
            <a:off x="9861682" y="2017066"/>
            <a:ext cx="611486" cy="561186"/>
            <a:chOff x="4451351" y="2619375"/>
            <a:chExt cx="1220788" cy="1625601"/>
          </a:xfrm>
          <a:solidFill>
            <a:schemeClr val="bg1"/>
          </a:solidFill>
        </p:grpSpPr>
        <p:sp>
          <p:nvSpPr>
            <p:cNvPr id="53" name="Freeform 14">
              <a:extLst>
                <a:ext uri="{FF2B5EF4-FFF2-40B4-BE49-F238E27FC236}">
                  <a16:creationId xmlns:a16="http://schemas.microsoft.com/office/drawing/2014/main" id="{7761741A-085E-42FE-A438-F58014D27542}"/>
                </a:ext>
              </a:extLst>
            </p:cNvPr>
            <p:cNvSpPr>
              <a:spLocks noEditPoints="1"/>
            </p:cNvSpPr>
            <p:nvPr/>
          </p:nvSpPr>
          <p:spPr bwMode="auto">
            <a:xfrm>
              <a:off x="4587876" y="2619375"/>
              <a:ext cx="673100" cy="674688"/>
            </a:xfrm>
            <a:custGeom>
              <a:avLst/>
              <a:gdLst>
                <a:gd name="T0" fmla="*/ 179 w 179"/>
                <a:gd name="T1" fmla="*/ 89 h 178"/>
                <a:gd name="T2" fmla="*/ 89 w 179"/>
                <a:gd name="T3" fmla="*/ 178 h 178"/>
                <a:gd name="T4" fmla="*/ 0 w 179"/>
                <a:gd name="T5" fmla="*/ 89 h 178"/>
                <a:gd name="T6" fmla="*/ 89 w 179"/>
                <a:gd name="T7" fmla="*/ 0 h 178"/>
                <a:gd name="T8" fmla="*/ 152 w 179"/>
                <a:gd name="T9" fmla="*/ 26 h 178"/>
                <a:gd name="T10" fmla="*/ 179 w 179"/>
                <a:gd name="T11" fmla="*/ 89 h 178"/>
                <a:gd name="T12" fmla="*/ 179 w 179"/>
                <a:gd name="T13" fmla="*/ 89 h 178"/>
                <a:gd name="T14" fmla="*/ 179 w 179"/>
                <a:gd name="T15" fmla="*/ 89 h 1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9" h="178">
                  <a:moveTo>
                    <a:pt x="179" y="89"/>
                  </a:moveTo>
                  <a:cubicBezTo>
                    <a:pt x="179" y="138"/>
                    <a:pt x="139" y="178"/>
                    <a:pt x="89" y="178"/>
                  </a:cubicBezTo>
                  <a:cubicBezTo>
                    <a:pt x="40" y="178"/>
                    <a:pt x="0" y="138"/>
                    <a:pt x="0" y="89"/>
                  </a:cubicBezTo>
                  <a:cubicBezTo>
                    <a:pt x="0" y="40"/>
                    <a:pt x="40" y="0"/>
                    <a:pt x="89" y="0"/>
                  </a:cubicBezTo>
                  <a:cubicBezTo>
                    <a:pt x="113" y="0"/>
                    <a:pt x="136" y="9"/>
                    <a:pt x="152" y="26"/>
                  </a:cubicBezTo>
                  <a:cubicBezTo>
                    <a:pt x="169" y="42"/>
                    <a:pt x="179" y="65"/>
                    <a:pt x="179" y="89"/>
                  </a:cubicBezTo>
                  <a:close/>
                  <a:moveTo>
                    <a:pt x="179" y="89"/>
                  </a:moveTo>
                  <a:cubicBezTo>
                    <a:pt x="179" y="89"/>
                    <a:pt x="179" y="89"/>
                    <a:pt x="179" y="8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dirty="0"/>
            </a:p>
          </p:txBody>
        </p:sp>
        <p:sp>
          <p:nvSpPr>
            <p:cNvPr id="54" name="Freeform 15">
              <a:extLst>
                <a:ext uri="{FF2B5EF4-FFF2-40B4-BE49-F238E27FC236}">
                  <a16:creationId xmlns:a16="http://schemas.microsoft.com/office/drawing/2014/main" id="{6A5CBD19-C3CD-44B6-B69F-D695E3642711}"/>
                </a:ext>
              </a:extLst>
            </p:cNvPr>
            <p:cNvSpPr>
              <a:spLocks noEditPoints="1"/>
            </p:cNvSpPr>
            <p:nvPr/>
          </p:nvSpPr>
          <p:spPr bwMode="auto">
            <a:xfrm>
              <a:off x="4451351" y="3294063"/>
              <a:ext cx="941388" cy="815975"/>
            </a:xfrm>
            <a:custGeom>
              <a:avLst/>
              <a:gdLst>
                <a:gd name="T0" fmla="*/ 101 w 250"/>
                <a:gd name="T1" fmla="*/ 182 h 215"/>
                <a:gd name="T2" fmla="*/ 122 w 250"/>
                <a:gd name="T3" fmla="*/ 86 h 215"/>
                <a:gd name="T4" fmla="*/ 167 w 250"/>
                <a:gd name="T5" fmla="*/ 70 h 215"/>
                <a:gd name="T6" fmla="*/ 215 w 250"/>
                <a:gd name="T7" fmla="*/ 84 h 215"/>
                <a:gd name="T8" fmla="*/ 250 w 250"/>
                <a:gd name="T9" fmla="*/ 71 h 215"/>
                <a:gd name="T10" fmla="*/ 250 w 250"/>
                <a:gd name="T11" fmla="*/ 54 h 215"/>
                <a:gd name="T12" fmla="*/ 197 w 250"/>
                <a:gd name="T13" fmla="*/ 0 h 215"/>
                <a:gd name="T14" fmla="*/ 54 w 250"/>
                <a:gd name="T15" fmla="*/ 0 h 215"/>
                <a:gd name="T16" fmla="*/ 0 w 250"/>
                <a:gd name="T17" fmla="*/ 54 h 215"/>
                <a:gd name="T18" fmla="*/ 0 w 250"/>
                <a:gd name="T19" fmla="*/ 197 h 215"/>
                <a:gd name="T20" fmla="*/ 18 w 250"/>
                <a:gd name="T21" fmla="*/ 215 h 215"/>
                <a:gd name="T22" fmla="*/ 128 w 250"/>
                <a:gd name="T23" fmla="*/ 215 h 215"/>
                <a:gd name="T24" fmla="*/ 101 w 250"/>
                <a:gd name="T25" fmla="*/ 182 h 215"/>
                <a:gd name="T26" fmla="*/ 101 w 250"/>
                <a:gd name="T27" fmla="*/ 182 h 215"/>
                <a:gd name="T28" fmla="*/ 101 w 250"/>
                <a:gd name="T29" fmla="*/ 182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50" h="215">
                  <a:moveTo>
                    <a:pt x="101" y="182"/>
                  </a:moveTo>
                  <a:cubicBezTo>
                    <a:pt x="86" y="151"/>
                    <a:pt x="95" y="109"/>
                    <a:pt x="122" y="86"/>
                  </a:cubicBezTo>
                  <a:cubicBezTo>
                    <a:pt x="135" y="76"/>
                    <a:pt x="151" y="70"/>
                    <a:pt x="167" y="70"/>
                  </a:cubicBezTo>
                  <a:cubicBezTo>
                    <a:pt x="184" y="71"/>
                    <a:pt x="200" y="76"/>
                    <a:pt x="215" y="84"/>
                  </a:cubicBezTo>
                  <a:cubicBezTo>
                    <a:pt x="226" y="78"/>
                    <a:pt x="238" y="73"/>
                    <a:pt x="250" y="71"/>
                  </a:cubicBezTo>
                  <a:cubicBezTo>
                    <a:pt x="250" y="54"/>
                    <a:pt x="250" y="54"/>
                    <a:pt x="250" y="54"/>
                  </a:cubicBezTo>
                  <a:cubicBezTo>
                    <a:pt x="250" y="24"/>
                    <a:pt x="226" y="0"/>
                    <a:pt x="197" y="0"/>
                  </a:cubicBezTo>
                  <a:cubicBezTo>
                    <a:pt x="54" y="0"/>
                    <a:pt x="54" y="0"/>
                    <a:pt x="54" y="0"/>
                  </a:cubicBezTo>
                  <a:cubicBezTo>
                    <a:pt x="24" y="0"/>
                    <a:pt x="0" y="24"/>
                    <a:pt x="0" y="54"/>
                  </a:cubicBezTo>
                  <a:cubicBezTo>
                    <a:pt x="0" y="197"/>
                    <a:pt x="0" y="197"/>
                    <a:pt x="0" y="197"/>
                  </a:cubicBezTo>
                  <a:cubicBezTo>
                    <a:pt x="0" y="207"/>
                    <a:pt x="8" y="215"/>
                    <a:pt x="18" y="215"/>
                  </a:cubicBezTo>
                  <a:cubicBezTo>
                    <a:pt x="128" y="215"/>
                    <a:pt x="128" y="215"/>
                    <a:pt x="128" y="215"/>
                  </a:cubicBezTo>
                  <a:cubicBezTo>
                    <a:pt x="117" y="205"/>
                    <a:pt x="108" y="194"/>
                    <a:pt x="101" y="182"/>
                  </a:cubicBezTo>
                  <a:close/>
                  <a:moveTo>
                    <a:pt x="101" y="182"/>
                  </a:moveTo>
                  <a:cubicBezTo>
                    <a:pt x="101" y="182"/>
                    <a:pt x="101" y="182"/>
                    <a:pt x="101" y="18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dirty="0"/>
            </a:p>
          </p:txBody>
        </p:sp>
        <p:sp>
          <p:nvSpPr>
            <p:cNvPr id="55" name="Freeform 16">
              <a:extLst>
                <a:ext uri="{FF2B5EF4-FFF2-40B4-BE49-F238E27FC236}">
                  <a16:creationId xmlns:a16="http://schemas.microsoft.com/office/drawing/2014/main" id="{63D1772B-0E63-43AD-B0D2-C948F7A8FA99}"/>
                </a:ext>
              </a:extLst>
            </p:cNvPr>
            <p:cNvSpPr>
              <a:spLocks noEditPoints="1"/>
            </p:cNvSpPr>
            <p:nvPr/>
          </p:nvSpPr>
          <p:spPr bwMode="auto">
            <a:xfrm>
              <a:off x="4851401" y="3582988"/>
              <a:ext cx="820738" cy="661988"/>
            </a:xfrm>
            <a:custGeom>
              <a:avLst/>
              <a:gdLst>
                <a:gd name="T0" fmla="*/ 190 w 218"/>
                <a:gd name="T1" fmla="*/ 24 h 175"/>
                <a:gd name="T2" fmla="*/ 109 w 218"/>
                <a:gd name="T3" fmla="*/ 29 h 175"/>
                <a:gd name="T4" fmla="*/ 28 w 218"/>
                <a:gd name="T5" fmla="*/ 24 h 175"/>
                <a:gd name="T6" fmla="*/ 11 w 218"/>
                <a:gd name="T7" fmla="*/ 98 h 175"/>
                <a:gd name="T8" fmla="*/ 105 w 218"/>
                <a:gd name="T9" fmla="*/ 173 h 175"/>
                <a:gd name="T10" fmla="*/ 113 w 218"/>
                <a:gd name="T11" fmla="*/ 173 h 175"/>
                <a:gd name="T12" fmla="*/ 206 w 218"/>
                <a:gd name="T13" fmla="*/ 98 h 175"/>
                <a:gd name="T14" fmla="*/ 190 w 218"/>
                <a:gd name="T15" fmla="*/ 24 h 175"/>
                <a:gd name="T16" fmla="*/ 162 w 218"/>
                <a:gd name="T17" fmla="*/ 85 h 175"/>
                <a:gd name="T18" fmla="*/ 146 w 218"/>
                <a:gd name="T19" fmla="*/ 74 h 175"/>
                <a:gd name="T20" fmla="*/ 150 w 218"/>
                <a:gd name="T21" fmla="*/ 55 h 175"/>
                <a:gd name="T22" fmla="*/ 169 w 218"/>
                <a:gd name="T23" fmla="*/ 51 h 175"/>
                <a:gd name="T24" fmla="*/ 180 w 218"/>
                <a:gd name="T25" fmla="*/ 67 h 175"/>
                <a:gd name="T26" fmla="*/ 162 w 218"/>
                <a:gd name="T27" fmla="*/ 85 h 175"/>
                <a:gd name="T28" fmla="*/ 162 w 218"/>
                <a:gd name="T29" fmla="*/ 85 h 175"/>
                <a:gd name="T30" fmla="*/ 162 w 218"/>
                <a:gd name="T31" fmla="*/ 85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18" h="175">
                  <a:moveTo>
                    <a:pt x="190" y="24"/>
                  </a:moveTo>
                  <a:cubicBezTo>
                    <a:pt x="179" y="16"/>
                    <a:pt x="152" y="0"/>
                    <a:pt x="109" y="29"/>
                  </a:cubicBezTo>
                  <a:cubicBezTo>
                    <a:pt x="66" y="0"/>
                    <a:pt x="38" y="16"/>
                    <a:pt x="28" y="24"/>
                  </a:cubicBezTo>
                  <a:cubicBezTo>
                    <a:pt x="7" y="41"/>
                    <a:pt x="0" y="75"/>
                    <a:pt x="11" y="98"/>
                  </a:cubicBezTo>
                  <a:cubicBezTo>
                    <a:pt x="30" y="135"/>
                    <a:pt x="102" y="172"/>
                    <a:pt x="105" y="173"/>
                  </a:cubicBezTo>
                  <a:cubicBezTo>
                    <a:pt x="107" y="175"/>
                    <a:pt x="110" y="175"/>
                    <a:pt x="113" y="173"/>
                  </a:cubicBezTo>
                  <a:cubicBezTo>
                    <a:pt x="116" y="172"/>
                    <a:pt x="187" y="135"/>
                    <a:pt x="206" y="98"/>
                  </a:cubicBezTo>
                  <a:cubicBezTo>
                    <a:pt x="218" y="75"/>
                    <a:pt x="210" y="41"/>
                    <a:pt x="190" y="24"/>
                  </a:cubicBezTo>
                  <a:close/>
                  <a:moveTo>
                    <a:pt x="162" y="85"/>
                  </a:moveTo>
                  <a:cubicBezTo>
                    <a:pt x="155" y="85"/>
                    <a:pt x="149" y="81"/>
                    <a:pt x="146" y="74"/>
                  </a:cubicBezTo>
                  <a:cubicBezTo>
                    <a:pt x="143" y="67"/>
                    <a:pt x="145" y="60"/>
                    <a:pt x="150" y="55"/>
                  </a:cubicBezTo>
                  <a:cubicBezTo>
                    <a:pt x="155" y="49"/>
                    <a:pt x="162" y="48"/>
                    <a:pt x="169" y="51"/>
                  </a:cubicBezTo>
                  <a:cubicBezTo>
                    <a:pt x="176" y="53"/>
                    <a:pt x="180" y="60"/>
                    <a:pt x="180" y="67"/>
                  </a:cubicBezTo>
                  <a:cubicBezTo>
                    <a:pt x="180" y="77"/>
                    <a:pt x="172" y="85"/>
                    <a:pt x="162" y="85"/>
                  </a:cubicBezTo>
                  <a:close/>
                  <a:moveTo>
                    <a:pt x="162" y="85"/>
                  </a:moveTo>
                  <a:cubicBezTo>
                    <a:pt x="162" y="85"/>
                    <a:pt x="162" y="85"/>
                    <a:pt x="162" y="8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019" tIns="43010" rIns="86019" bIns="43010" numCol="1" anchor="t" anchorCtr="0" compatLnSpc="1">
              <a:prstTxWarp prst="textNoShape">
                <a:avLst/>
              </a:prstTxWarp>
            </a:bodyPr>
            <a:lstStyle/>
            <a:p>
              <a:endParaRPr lang="en-US" sz="1693" dirty="0"/>
            </a:p>
          </p:txBody>
        </p:sp>
      </p:grpSp>
      <p:grpSp>
        <p:nvGrpSpPr>
          <p:cNvPr id="56" name="Google Shape;6123;p57">
            <a:extLst>
              <a:ext uri="{FF2B5EF4-FFF2-40B4-BE49-F238E27FC236}">
                <a16:creationId xmlns:a16="http://schemas.microsoft.com/office/drawing/2014/main" id="{F1248B06-E05F-4D97-8430-FC4213D72DB4}"/>
              </a:ext>
            </a:extLst>
          </p:cNvPr>
          <p:cNvGrpSpPr/>
          <p:nvPr/>
        </p:nvGrpSpPr>
        <p:grpSpPr>
          <a:xfrm>
            <a:off x="1819844" y="4296950"/>
            <a:ext cx="616401" cy="479331"/>
            <a:chOff x="2404875" y="3592725"/>
            <a:chExt cx="298525" cy="293825"/>
          </a:xfrm>
          <a:solidFill>
            <a:schemeClr val="bg1">
              <a:lumMod val="95000"/>
            </a:schemeClr>
          </a:solidFill>
        </p:grpSpPr>
        <p:sp>
          <p:nvSpPr>
            <p:cNvPr id="57" name="Google Shape;6124;p57">
              <a:extLst>
                <a:ext uri="{FF2B5EF4-FFF2-40B4-BE49-F238E27FC236}">
                  <a16:creationId xmlns:a16="http://schemas.microsoft.com/office/drawing/2014/main" id="{320F046C-7493-49D0-8C4A-62E416F3C8F1}"/>
                </a:ext>
              </a:extLst>
            </p:cNvPr>
            <p:cNvSpPr/>
            <p:nvPr/>
          </p:nvSpPr>
          <p:spPr>
            <a:xfrm>
              <a:off x="2404875" y="3747900"/>
              <a:ext cx="52775" cy="138650"/>
            </a:xfrm>
            <a:custGeom>
              <a:avLst/>
              <a:gdLst/>
              <a:ahLst/>
              <a:cxnLst/>
              <a:rect l="l" t="t" r="r" b="b"/>
              <a:pathLst>
                <a:path w="2111" h="5546" extrusionOk="0">
                  <a:moveTo>
                    <a:pt x="378" y="0"/>
                  </a:moveTo>
                  <a:cubicBezTo>
                    <a:pt x="158" y="0"/>
                    <a:pt x="0" y="158"/>
                    <a:pt x="0" y="347"/>
                  </a:cubicBezTo>
                  <a:lnTo>
                    <a:pt x="0" y="5198"/>
                  </a:lnTo>
                  <a:cubicBezTo>
                    <a:pt x="0" y="5419"/>
                    <a:pt x="158" y="5545"/>
                    <a:pt x="378" y="5545"/>
                  </a:cubicBezTo>
                  <a:lnTo>
                    <a:pt x="1071" y="5545"/>
                  </a:lnTo>
                  <a:cubicBezTo>
                    <a:pt x="1670" y="5545"/>
                    <a:pt x="2111" y="5072"/>
                    <a:pt x="2111" y="4537"/>
                  </a:cubicBezTo>
                  <a:lnTo>
                    <a:pt x="2111" y="1040"/>
                  </a:lnTo>
                  <a:cubicBezTo>
                    <a:pt x="2111" y="441"/>
                    <a:pt x="1638" y="0"/>
                    <a:pt x="107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6125;p57">
              <a:extLst>
                <a:ext uri="{FF2B5EF4-FFF2-40B4-BE49-F238E27FC236}">
                  <a16:creationId xmlns:a16="http://schemas.microsoft.com/office/drawing/2014/main" id="{6C7710DC-DC0C-41C2-90DF-87503E0290C8}"/>
                </a:ext>
              </a:extLst>
            </p:cNvPr>
            <p:cNvSpPr/>
            <p:nvPr/>
          </p:nvSpPr>
          <p:spPr>
            <a:xfrm>
              <a:off x="2458425" y="3592725"/>
              <a:ext cx="190625" cy="160700"/>
            </a:xfrm>
            <a:custGeom>
              <a:avLst/>
              <a:gdLst/>
              <a:ahLst/>
              <a:cxnLst/>
              <a:rect l="l" t="t" r="r" b="b"/>
              <a:pathLst>
                <a:path w="7625" h="6428" extrusionOk="0">
                  <a:moveTo>
                    <a:pt x="3781" y="631"/>
                  </a:moveTo>
                  <a:cubicBezTo>
                    <a:pt x="3970" y="631"/>
                    <a:pt x="4128" y="788"/>
                    <a:pt x="4128" y="977"/>
                  </a:cubicBezTo>
                  <a:lnTo>
                    <a:pt x="4128" y="1418"/>
                  </a:lnTo>
                  <a:cubicBezTo>
                    <a:pt x="4380" y="1481"/>
                    <a:pt x="4569" y="1639"/>
                    <a:pt x="4758" y="1860"/>
                  </a:cubicBezTo>
                  <a:cubicBezTo>
                    <a:pt x="4884" y="2017"/>
                    <a:pt x="4884" y="2206"/>
                    <a:pt x="4726" y="2332"/>
                  </a:cubicBezTo>
                  <a:cubicBezTo>
                    <a:pt x="4657" y="2373"/>
                    <a:pt x="4583" y="2397"/>
                    <a:pt x="4510" y="2397"/>
                  </a:cubicBezTo>
                  <a:cubicBezTo>
                    <a:pt x="4416" y="2397"/>
                    <a:pt x="4325" y="2358"/>
                    <a:pt x="4254" y="2269"/>
                  </a:cubicBezTo>
                  <a:cubicBezTo>
                    <a:pt x="4114" y="2106"/>
                    <a:pt x="3957" y="2012"/>
                    <a:pt x="3821" y="2012"/>
                  </a:cubicBezTo>
                  <a:cubicBezTo>
                    <a:pt x="3773" y="2012"/>
                    <a:pt x="3728" y="2024"/>
                    <a:pt x="3687" y="2049"/>
                  </a:cubicBezTo>
                  <a:cubicBezTo>
                    <a:pt x="3592" y="2080"/>
                    <a:pt x="3466" y="2238"/>
                    <a:pt x="3466" y="2364"/>
                  </a:cubicBezTo>
                  <a:cubicBezTo>
                    <a:pt x="3466" y="2553"/>
                    <a:pt x="3624" y="2710"/>
                    <a:pt x="3813" y="2710"/>
                  </a:cubicBezTo>
                  <a:cubicBezTo>
                    <a:pt x="4411" y="2710"/>
                    <a:pt x="4852" y="3183"/>
                    <a:pt x="4852" y="3750"/>
                  </a:cubicBezTo>
                  <a:cubicBezTo>
                    <a:pt x="4852" y="4159"/>
                    <a:pt x="4600" y="4537"/>
                    <a:pt x="4222" y="4663"/>
                  </a:cubicBezTo>
                  <a:lnTo>
                    <a:pt x="4159" y="4663"/>
                  </a:lnTo>
                  <a:lnTo>
                    <a:pt x="4159" y="5073"/>
                  </a:lnTo>
                  <a:cubicBezTo>
                    <a:pt x="4159" y="5262"/>
                    <a:pt x="4002" y="5420"/>
                    <a:pt x="3813" y="5420"/>
                  </a:cubicBezTo>
                  <a:cubicBezTo>
                    <a:pt x="3624" y="5420"/>
                    <a:pt x="3466" y="5262"/>
                    <a:pt x="3466" y="5073"/>
                  </a:cubicBezTo>
                  <a:lnTo>
                    <a:pt x="3466" y="4663"/>
                  </a:lnTo>
                  <a:cubicBezTo>
                    <a:pt x="3277" y="4600"/>
                    <a:pt x="3119" y="4537"/>
                    <a:pt x="2962" y="4348"/>
                  </a:cubicBezTo>
                  <a:cubicBezTo>
                    <a:pt x="2836" y="4254"/>
                    <a:pt x="2804" y="4002"/>
                    <a:pt x="2962" y="3876"/>
                  </a:cubicBezTo>
                  <a:cubicBezTo>
                    <a:pt x="3013" y="3825"/>
                    <a:pt x="3108" y="3793"/>
                    <a:pt x="3206" y="3793"/>
                  </a:cubicBezTo>
                  <a:cubicBezTo>
                    <a:pt x="3290" y="3793"/>
                    <a:pt x="3376" y="3817"/>
                    <a:pt x="3435" y="3876"/>
                  </a:cubicBezTo>
                  <a:cubicBezTo>
                    <a:pt x="3549" y="3990"/>
                    <a:pt x="3679" y="4071"/>
                    <a:pt x="3803" y="4071"/>
                  </a:cubicBezTo>
                  <a:cubicBezTo>
                    <a:pt x="3850" y="4071"/>
                    <a:pt x="3895" y="4059"/>
                    <a:pt x="3939" y="4033"/>
                  </a:cubicBezTo>
                  <a:cubicBezTo>
                    <a:pt x="4065" y="4002"/>
                    <a:pt x="4128" y="3844"/>
                    <a:pt x="4128" y="3718"/>
                  </a:cubicBezTo>
                  <a:cubicBezTo>
                    <a:pt x="4128" y="3529"/>
                    <a:pt x="3970" y="3372"/>
                    <a:pt x="3781" y="3372"/>
                  </a:cubicBezTo>
                  <a:cubicBezTo>
                    <a:pt x="3182" y="3372"/>
                    <a:pt x="2741" y="2899"/>
                    <a:pt x="2741" y="2364"/>
                  </a:cubicBezTo>
                  <a:cubicBezTo>
                    <a:pt x="2741" y="1954"/>
                    <a:pt x="3025" y="1576"/>
                    <a:pt x="3435" y="1418"/>
                  </a:cubicBezTo>
                  <a:lnTo>
                    <a:pt x="3435" y="977"/>
                  </a:lnTo>
                  <a:cubicBezTo>
                    <a:pt x="3435" y="788"/>
                    <a:pt x="3592" y="631"/>
                    <a:pt x="3781" y="631"/>
                  </a:cubicBezTo>
                  <a:close/>
                  <a:moveTo>
                    <a:pt x="3813" y="1"/>
                  </a:moveTo>
                  <a:cubicBezTo>
                    <a:pt x="1733" y="1"/>
                    <a:pt x="0" y="1734"/>
                    <a:pt x="0" y="3813"/>
                  </a:cubicBezTo>
                  <a:cubicBezTo>
                    <a:pt x="0" y="4537"/>
                    <a:pt x="190" y="5231"/>
                    <a:pt x="536" y="5829"/>
                  </a:cubicBezTo>
                  <a:cubicBezTo>
                    <a:pt x="1009" y="5546"/>
                    <a:pt x="1544" y="5420"/>
                    <a:pt x="2080" y="5420"/>
                  </a:cubicBezTo>
                  <a:cubicBezTo>
                    <a:pt x="2146" y="5414"/>
                    <a:pt x="2213" y="5411"/>
                    <a:pt x="2279" y="5411"/>
                  </a:cubicBezTo>
                  <a:cubicBezTo>
                    <a:pt x="2936" y="5411"/>
                    <a:pt x="3587" y="5692"/>
                    <a:pt x="4159" y="6207"/>
                  </a:cubicBezTo>
                  <a:lnTo>
                    <a:pt x="5892" y="6207"/>
                  </a:lnTo>
                  <a:cubicBezTo>
                    <a:pt x="6144" y="6207"/>
                    <a:pt x="6364" y="6302"/>
                    <a:pt x="6585" y="6428"/>
                  </a:cubicBezTo>
                  <a:cubicBezTo>
                    <a:pt x="7215" y="5735"/>
                    <a:pt x="7625" y="4789"/>
                    <a:pt x="7625" y="3813"/>
                  </a:cubicBezTo>
                  <a:cubicBezTo>
                    <a:pt x="7625" y="1734"/>
                    <a:pt x="5892" y="1"/>
                    <a:pt x="381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6126;p57">
              <a:extLst>
                <a:ext uri="{FF2B5EF4-FFF2-40B4-BE49-F238E27FC236}">
                  <a16:creationId xmlns:a16="http://schemas.microsoft.com/office/drawing/2014/main" id="{1211F683-7F4B-4698-9044-D22DC80EE0CF}"/>
                </a:ext>
              </a:extLst>
            </p:cNvPr>
            <p:cNvSpPr/>
            <p:nvPr/>
          </p:nvSpPr>
          <p:spPr>
            <a:xfrm>
              <a:off x="2474975" y="3742775"/>
              <a:ext cx="228425" cy="125650"/>
            </a:xfrm>
            <a:custGeom>
              <a:avLst/>
              <a:gdLst/>
              <a:ahLst/>
              <a:cxnLst/>
              <a:rect l="l" t="t" r="r" b="b"/>
              <a:pathLst>
                <a:path w="9137" h="5026" extrusionOk="0">
                  <a:moveTo>
                    <a:pt x="1422" y="0"/>
                  </a:moveTo>
                  <a:cubicBezTo>
                    <a:pt x="918" y="0"/>
                    <a:pt x="416" y="160"/>
                    <a:pt x="0" y="457"/>
                  </a:cubicBezTo>
                  <a:lnTo>
                    <a:pt x="0" y="5025"/>
                  </a:lnTo>
                  <a:lnTo>
                    <a:pt x="5230" y="5025"/>
                  </a:lnTo>
                  <a:cubicBezTo>
                    <a:pt x="5923" y="5025"/>
                    <a:pt x="6490" y="4679"/>
                    <a:pt x="6900" y="4143"/>
                  </a:cubicBezTo>
                  <a:lnTo>
                    <a:pt x="8916" y="1245"/>
                  </a:lnTo>
                  <a:cubicBezTo>
                    <a:pt x="9137" y="930"/>
                    <a:pt x="9074" y="489"/>
                    <a:pt x="8727" y="268"/>
                  </a:cubicBezTo>
                  <a:cubicBezTo>
                    <a:pt x="8633" y="221"/>
                    <a:pt x="8517" y="196"/>
                    <a:pt x="8398" y="196"/>
                  </a:cubicBezTo>
                  <a:cubicBezTo>
                    <a:pt x="8196" y="196"/>
                    <a:pt x="7983" y="268"/>
                    <a:pt x="7845" y="426"/>
                  </a:cubicBezTo>
                  <a:lnTo>
                    <a:pt x="5955" y="2726"/>
                  </a:lnTo>
                  <a:cubicBezTo>
                    <a:pt x="5829" y="2883"/>
                    <a:pt x="5545" y="2978"/>
                    <a:pt x="5419" y="2978"/>
                  </a:cubicBezTo>
                  <a:lnTo>
                    <a:pt x="3119" y="2978"/>
                  </a:lnTo>
                  <a:cubicBezTo>
                    <a:pt x="2899" y="2978"/>
                    <a:pt x="2741" y="2820"/>
                    <a:pt x="2741" y="2631"/>
                  </a:cubicBezTo>
                  <a:cubicBezTo>
                    <a:pt x="2741" y="2411"/>
                    <a:pt x="2899" y="2253"/>
                    <a:pt x="3119" y="2253"/>
                  </a:cubicBezTo>
                  <a:lnTo>
                    <a:pt x="5198" y="2253"/>
                  </a:lnTo>
                  <a:cubicBezTo>
                    <a:pt x="5576" y="2253"/>
                    <a:pt x="5923" y="1938"/>
                    <a:pt x="5923" y="1560"/>
                  </a:cubicBezTo>
                  <a:cubicBezTo>
                    <a:pt x="5923" y="1150"/>
                    <a:pt x="5576" y="835"/>
                    <a:pt x="5198" y="835"/>
                  </a:cubicBezTo>
                  <a:lnTo>
                    <a:pt x="3340" y="835"/>
                  </a:lnTo>
                  <a:cubicBezTo>
                    <a:pt x="3182" y="835"/>
                    <a:pt x="3088" y="741"/>
                    <a:pt x="2962" y="615"/>
                  </a:cubicBezTo>
                  <a:cubicBezTo>
                    <a:pt x="2773" y="426"/>
                    <a:pt x="2520" y="300"/>
                    <a:pt x="2300" y="174"/>
                  </a:cubicBezTo>
                  <a:cubicBezTo>
                    <a:pt x="2019" y="56"/>
                    <a:pt x="1720" y="0"/>
                    <a:pt x="142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0" name="مربع نص 59">
            <a:extLst>
              <a:ext uri="{FF2B5EF4-FFF2-40B4-BE49-F238E27FC236}">
                <a16:creationId xmlns:a16="http://schemas.microsoft.com/office/drawing/2014/main" id="{545E0D2D-60DE-417F-BDED-0CE54F9E83F5}"/>
              </a:ext>
            </a:extLst>
          </p:cNvPr>
          <p:cNvSpPr txBox="1"/>
          <p:nvPr/>
        </p:nvSpPr>
        <p:spPr>
          <a:xfrm>
            <a:off x="1648060" y="731798"/>
            <a:ext cx="8685158" cy="584775"/>
          </a:xfrm>
          <a:prstGeom prst="rect">
            <a:avLst/>
          </a:prstGeom>
          <a:noFill/>
        </p:spPr>
        <p:txBody>
          <a:bodyPr wrap="square">
            <a:spAutoFit/>
          </a:bodyPr>
          <a:lstStyle/>
          <a:p>
            <a:pPr algn="r"/>
            <a:r>
              <a:rPr lang="ar-SA" sz="3200" dirty="0">
                <a:solidFill>
                  <a:srgbClr val="006666"/>
                </a:solidFill>
                <a:latin typeface="Kelma_ MagdySoliman" panose="02000500000000000000" pitchFamily="2" charset="-78"/>
                <a:cs typeface="Kelma_ MagdySoliman" panose="02000500000000000000" pitchFamily="2" charset="-78"/>
              </a:rPr>
              <a:t>التوجه الاستراتيجي في جمعية             بمحافظة الجموم </a:t>
            </a:r>
            <a:r>
              <a:rPr lang="ar-SA" sz="3200" b="0" i="0" u="none" strike="noStrike" dirty="0">
                <a:solidFill>
                  <a:srgbClr val="006666"/>
                </a:solidFill>
                <a:effectLst/>
                <a:latin typeface="Kelma_ MagdySoliman" panose="02000500000000000000" pitchFamily="2" charset="-78"/>
                <a:cs typeface="Kelma_ MagdySoliman" panose="02000500000000000000" pitchFamily="2" charset="-78"/>
              </a:rPr>
              <a:t> </a:t>
            </a:r>
          </a:p>
        </p:txBody>
      </p:sp>
      <p:pic>
        <p:nvPicPr>
          <p:cNvPr id="18" name="صورة 17">
            <a:extLst>
              <a:ext uri="{FF2B5EF4-FFF2-40B4-BE49-F238E27FC236}">
                <a16:creationId xmlns:a16="http://schemas.microsoft.com/office/drawing/2014/main" id="{9166BD03-51D0-BF40-BBA2-77303FACF0C6}"/>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5331747" y="627926"/>
            <a:ext cx="930479" cy="584775"/>
          </a:xfrm>
          <a:prstGeom prst="rect">
            <a:avLst/>
          </a:prstGeom>
        </p:spPr>
      </p:pic>
      <p:sp>
        <p:nvSpPr>
          <p:cNvPr id="17" name="مستطيل 16">
            <a:extLst>
              <a:ext uri="{FF2B5EF4-FFF2-40B4-BE49-F238E27FC236}">
                <a16:creationId xmlns:a16="http://schemas.microsoft.com/office/drawing/2014/main" id="{88C4719B-2E1F-40D0-24CE-80A5EA708429}"/>
              </a:ext>
            </a:extLst>
          </p:cNvPr>
          <p:cNvSpPr/>
          <p:nvPr/>
        </p:nvSpPr>
        <p:spPr>
          <a:xfrm>
            <a:off x="1697084" y="6255505"/>
            <a:ext cx="354490" cy="295321"/>
          </a:xfrm>
          <a:prstGeom prst="rect">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1100" dirty="0"/>
              <a:t>9</a:t>
            </a:r>
            <a:endParaRPr lang="ar-SA" sz="1100" dirty="0"/>
          </a:p>
        </p:txBody>
      </p:sp>
    </p:spTree>
    <p:extLst>
      <p:ext uri="{BB962C8B-B14F-4D97-AF65-F5344CB8AC3E}">
        <p14:creationId xmlns:p14="http://schemas.microsoft.com/office/powerpoint/2010/main" val="132728917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NKNOELEADERBOARD" val="-771122815"/>
</p:tagLst>
</file>

<file path=ppt/theme/theme1.xml><?xml version="1.0" encoding="utf-8"?>
<a:theme xmlns:a="http://schemas.openxmlformats.org/drawingml/2006/main" name="Тема Office">
  <a:themeElements>
    <a:clrScheme name="Фиолетовый II">
      <a:dk1>
        <a:sysClr val="windowText" lastClr="000000"/>
      </a:dk1>
      <a:lt1>
        <a:sysClr val="window" lastClr="FFFFFF"/>
      </a:lt1>
      <a:dk2>
        <a:srgbClr val="632E62"/>
      </a:dk2>
      <a:lt2>
        <a:srgbClr val="EAE5EB"/>
      </a:lt2>
      <a:accent1>
        <a:srgbClr val="92278F"/>
      </a:accent1>
      <a:accent2>
        <a:srgbClr val="9B57D3"/>
      </a:accent2>
      <a:accent3>
        <a:srgbClr val="755DD9"/>
      </a:accent3>
      <a:accent4>
        <a:srgbClr val="665EB8"/>
      </a:accent4>
      <a:accent5>
        <a:srgbClr val="45A5ED"/>
      </a:accent5>
      <a:accent6>
        <a:srgbClr val="5982DB"/>
      </a:accent6>
      <a:hlink>
        <a:srgbClr val="0066FF"/>
      </a:hlink>
      <a:folHlink>
        <a:srgbClr val="666699"/>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4">
            <a:lumMod val="60000"/>
            <a:lumOff val="40000"/>
          </a:schemeClr>
        </a:solidFill>
        <a:ln>
          <a:noFill/>
        </a:ln>
      </a:spPr>
      <a:bodyPr rtlCol="0" anchor="ctr"/>
      <a:lstStyle>
        <a:defPPr algn="ctr">
          <a:defRPr dirty="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vert="horz" lIns="91440" tIns="45720" rIns="91440" bIns="45720" rtlCol="0" anchor="t">
        <a:noAutofit/>
      </a:bodyPr>
      <a:lstStyle>
        <a:defPPr algn="l">
          <a:defRPr sz="2200" dirty="0">
            <a:solidFill>
              <a:schemeClr val="tx1">
                <a:lumMod val="75000"/>
                <a:lumOff val="25000"/>
              </a:schemeClr>
            </a:solidFill>
            <a:effectLst/>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95848</TotalTime>
  <Words>6577</Words>
  <Application>Microsoft Office PowerPoint</Application>
  <PresentationFormat>شاشة عريضة</PresentationFormat>
  <Paragraphs>2353</Paragraphs>
  <Slides>82</Slides>
  <Notes>33</Notes>
  <HiddenSlides>0</HiddenSlides>
  <MMClips>0</MMClips>
  <ScaleCrop>false</ScaleCrop>
  <HeadingPairs>
    <vt:vector size="6" baseType="variant">
      <vt:variant>
        <vt:lpstr>الخطوط المستخدمة</vt:lpstr>
      </vt:variant>
      <vt:variant>
        <vt:i4>30</vt:i4>
      </vt:variant>
      <vt:variant>
        <vt:lpstr>نسق</vt:lpstr>
      </vt:variant>
      <vt:variant>
        <vt:i4>1</vt:i4>
      </vt:variant>
      <vt:variant>
        <vt:lpstr>عناوين الشرائح</vt:lpstr>
      </vt:variant>
      <vt:variant>
        <vt:i4>82</vt:i4>
      </vt:variant>
    </vt:vector>
  </HeadingPairs>
  <TitlesOfParts>
    <vt:vector size="113" baseType="lpstr">
      <vt:lpstr>18 Khebrat Musamim</vt:lpstr>
      <vt:lpstr>A Soraya</vt:lpstr>
      <vt:lpstr>Abadi</vt:lpstr>
      <vt:lpstr>AbdoMaster-Black</vt:lpstr>
      <vt:lpstr>AbdoMaster-Bold</vt:lpstr>
      <vt:lpstr>AbdoMaster-ExtraBold</vt:lpstr>
      <vt:lpstr>AbdoMaster-Heavy</vt:lpstr>
      <vt:lpstr>Adobe SHIN</vt:lpstr>
      <vt:lpstr>AF_Taif Normal</vt:lpstr>
      <vt:lpstr>Amiri</vt:lpstr>
      <vt:lpstr>Aqlaam</vt:lpstr>
      <vt:lpstr>Arial</vt:lpstr>
      <vt:lpstr>Arial Black</vt:lpstr>
      <vt:lpstr>Arial Black </vt:lpstr>
      <vt:lpstr>BoutrosART</vt:lpstr>
      <vt:lpstr>Calibri</vt:lpstr>
      <vt:lpstr>Calibri (النص الأساسي)</vt:lpstr>
      <vt:lpstr>Calibri Light</vt:lpstr>
      <vt:lpstr>Droid Arabic Naskh</vt:lpstr>
      <vt:lpstr>Dubai</vt:lpstr>
      <vt:lpstr>Farsi Simple Bold</vt:lpstr>
      <vt:lpstr>Hacen Casablanca Heavy</vt:lpstr>
      <vt:lpstr>Kelma_ MagdySoliman</vt:lpstr>
      <vt:lpstr>noto naskh arabic ui</vt:lpstr>
      <vt:lpstr>PFNuyorkArabic-Black</vt:lpstr>
      <vt:lpstr>Sakkal Majalla</vt:lpstr>
      <vt:lpstr>Samman-Regular</vt:lpstr>
      <vt:lpstr>Segoe UI</vt:lpstr>
      <vt:lpstr>Simple Bold Jut Out</vt:lpstr>
      <vt:lpstr>Tahoma</vt:lpstr>
      <vt:lpstr>Тема Office</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الميزانية التقديرية لعام 2024م </vt:lpstr>
      <vt:lpstr>الميزانية التقديرية لعام 2024م</vt:lpstr>
      <vt:lpstr>الميزانية التقديرية لعام 2024م</vt:lpstr>
      <vt:lpstr>الميزانية التقديرية لعام 2024م</vt:lpstr>
      <vt:lpstr>الميزانية التقديرية لعام 2024م</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Пользователь</dc:creator>
  <cp:lastModifiedBy>جمعية رعاية الأيتام</cp:lastModifiedBy>
  <cp:revision>870</cp:revision>
  <cp:lastPrinted>2024-04-15T06:54:17Z</cp:lastPrinted>
  <dcterms:created xsi:type="dcterms:W3CDTF">2021-01-14T11:02:49Z</dcterms:created>
  <dcterms:modified xsi:type="dcterms:W3CDTF">2025-08-18T07:20:43Z</dcterms:modified>
</cp:coreProperties>
</file>